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tiff" ContentType="image/tiff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notesMasterIdLst>
    <p:notesMasterId r:id="rId131"/>
  </p:notesMasterIdLst>
  <p:sldIdLst>
    <p:sldId id="277" r:id="rId3"/>
    <p:sldId id="278" r:id="rId4"/>
    <p:sldId id="279" r:id="rId5"/>
    <p:sldId id="280" r:id="rId6"/>
    <p:sldId id="281" r:id="rId7"/>
    <p:sldId id="305" r:id="rId8"/>
    <p:sldId id="306" r:id="rId9"/>
    <p:sldId id="320" r:id="rId10"/>
    <p:sldId id="317" r:id="rId11"/>
    <p:sldId id="322" r:id="rId12"/>
    <p:sldId id="323" r:id="rId13"/>
    <p:sldId id="329" r:id="rId14"/>
    <p:sldId id="350" r:id="rId15"/>
    <p:sldId id="353" r:id="rId16"/>
    <p:sldId id="364" r:id="rId17"/>
    <p:sldId id="372" r:id="rId18"/>
    <p:sldId id="376" r:id="rId19"/>
    <p:sldId id="380" r:id="rId20"/>
    <p:sldId id="331" r:id="rId21"/>
    <p:sldId id="332" r:id="rId22"/>
    <p:sldId id="333" r:id="rId23"/>
    <p:sldId id="381" r:id="rId24"/>
    <p:sldId id="382" r:id="rId25"/>
    <p:sldId id="383" r:id="rId26"/>
    <p:sldId id="293" r:id="rId27"/>
    <p:sldId id="294" r:id="rId28"/>
    <p:sldId id="285" r:id="rId29"/>
    <p:sldId id="283" r:id="rId30"/>
    <p:sldId id="309" r:id="rId31"/>
    <p:sldId id="310" r:id="rId32"/>
    <p:sldId id="315" r:id="rId33"/>
    <p:sldId id="316" r:id="rId34"/>
    <p:sldId id="318" r:id="rId35"/>
    <p:sldId id="311" r:id="rId36"/>
    <p:sldId id="319" r:id="rId37"/>
    <p:sldId id="345" r:id="rId38"/>
    <p:sldId id="346" r:id="rId39"/>
    <p:sldId id="351" r:id="rId40"/>
    <p:sldId id="352" r:id="rId41"/>
    <p:sldId id="354" r:id="rId42"/>
    <p:sldId id="355" r:id="rId43"/>
    <p:sldId id="356" r:id="rId44"/>
    <p:sldId id="357" r:id="rId45"/>
    <p:sldId id="358" r:id="rId46"/>
    <p:sldId id="359" r:id="rId47"/>
    <p:sldId id="360" r:id="rId48"/>
    <p:sldId id="361" r:id="rId49"/>
    <p:sldId id="362" r:id="rId50"/>
    <p:sldId id="363" r:id="rId51"/>
    <p:sldId id="365" r:id="rId52"/>
    <p:sldId id="366" r:id="rId53"/>
    <p:sldId id="367" r:id="rId54"/>
    <p:sldId id="368" r:id="rId55"/>
    <p:sldId id="373" r:id="rId56"/>
    <p:sldId id="374" r:id="rId57"/>
    <p:sldId id="375" r:id="rId58"/>
    <p:sldId id="337" r:id="rId59"/>
    <p:sldId id="339" r:id="rId60"/>
    <p:sldId id="338" r:id="rId61"/>
    <p:sldId id="340" r:id="rId62"/>
    <p:sldId id="341" r:id="rId63"/>
    <p:sldId id="269" r:id="rId64"/>
    <p:sldId id="324" r:id="rId65"/>
    <p:sldId id="342" r:id="rId66"/>
    <p:sldId id="369" r:id="rId67"/>
    <p:sldId id="370" r:id="rId68"/>
    <p:sldId id="371" r:id="rId69"/>
    <p:sldId id="268" r:id="rId70"/>
    <p:sldId id="295" r:id="rId71"/>
    <p:sldId id="296" r:id="rId72"/>
    <p:sldId id="297" r:id="rId73"/>
    <p:sldId id="286" r:id="rId74"/>
    <p:sldId id="287" r:id="rId75"/>
    <p:sldId id="290" r:id="rId76"/>
    <p:sldId id="289" r:id="rId77"/>
    <p:sldId id="292" r:id="rId78"/>
    <p:sldId id="291" r:id="rId79"/>
    <p:sldId id="288" r:id="rId80"/>
    <p:sldId id="282" r:id="rId81"/>
    <p:sldId id="284" r:id="rId82"/>
    <p:sldId id="299" r:id="rId83"/>
    <p:sldId id="298" r:id="rId84"/>
    <p:sldId id="302" r:id="rId85"/>
    <p:sldId id="300" r:id="rId86"/>
    <p:sldId id="303" r:id="rId87"/>
    <p:sldId id="301" r:id="rId88"/>
    <p:sldId id="304" r:id="rId89"/>
    <p:sldId id="307" r:id="rId90"/>
    <p:sldId id="308" r:id="rId91"/>
    <p:sldId id="312" r:id="rId92"/>
    <p:sldId id="313" r:id="rId93"/>
    <p:sldId id="314" r:id="rId94"/>
    <p:sldId id="321" r:id="rId95"/>
    <p:sldId id="334" r:id="rId96"/>
    <p:sldId id="336" r:id="rId97"/>
    <p:sldId id="343" r:id="rId98"/>
    <p:sldId id="335" r:id="rId99"/>
    <p:sldId id="344" r:id="rId100"/>
    <p:sldId id="348" r:id="rId101"/>
    <p:sldId id="347" r:id="rId102"/>
    <p:sldId id="349" r:id="rId103"/>
    <p:sldId id="256" r:id="rId104"/>
    <p:sldId id="275" r:id="rId105"/>
    <p:sldId id="257" r:id="rId106"/>
    <p:sldId id="274" r:id="rId107"/>
    <p:sldId id="271" r:id="rId108"/>
    <p:sldId id="258" r:id="rId109"/>
    <p:sldId id="276" r:id="rId110"/>
    <p:sldId id="259" r:id="rId111"/>
    <p:sldId id="273" r:id="rId112"/>
    <p:sldId id="260" r:id="rId113"/>
    <p:sldId id="272" r:id="rId114"/>
    <p:sldId id="261" r:id="rId115"/>
    <p:sldId id="262" r:id="rId116"/>
    <p:sldId id="263" r:id="rId117"/>
    <p:sldId id="265" r:id="rId118"/>
    <p:sldId id="266" r:id="rId119"/>
    <p:sldId id="267" r:id="rId120"/>
    <p:sldId id="325" r:id="rId121"/>
    <p:sldId id="326" r:id="rId122"/>
    <p:sldId id="327" r:id="rId123"/>
    <p:sldId id="328" r:id="rId124"/>
    <p:sldId id="377" r:id="rId125"/>
    <p:sldId id="378" r:id="rId126"/>
    <p:sldId id="379" r:id="rId127"/>
    <p:sldId id="384" r:id="rId128"/>
    <p:sldId id="385" r:id="rId129"/>
    <p:sldId id="386" r:id="rId130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Explanation" id="{284E95E1-47F4-FC41-BE56-3AD5B776E1FF}">
          <p14:sldIdLst>
            <p14:sldId id="277"/>
            <p14:sldId id="278"/>
            <p14:sldId id="279"/>
            <p14:sldId id="280"/>
            <p14:sldId id="281"/>
            <p14:sldId id="305"/>
            <p14:sldId id="306"/>
            <p14:sldId id="320"/>
            <p14:sldId id="317"/>
            <p14:sldId id="322"/>
            <p14:sldId id="323"/>
            <p14:sldId id="329"/>
            <p14:sldId id="350"/>
            <p14:sldId id="353"/>
            <p14:sldId id="364"/>
            <p14:sldId id="372"/>
            <p14:sldId id="376"/>
            <p14:sldId id="380"/>
          </p14:sldIdLst>
        </p14:section>
        <p14:section name="Qubit-resonator" id="{55E94258-62D5-604D-982E-5C37C875CE9E}">
          <p14:sldIdLst>
            <p14:sldId id="331"/>
            <p14:sldId id="332"/>
            <p14:sldId id="333"/>
          </p14:sldIdLst>
        </p14:section>
        <p14:section name="Dipole" id="{B84CD3BB-D8CF-AD48-90BE-8FB38DB3D20E}">
          <p14:sldIdLst>
            <p14:sldId id="381"/>
            <p14:sldId id="382"/>
            <p14:sldId id="383"/>
          </p14:sldIdLst>
        </p14:section>
        <p14:section name="Photon Countring" id="{E6DC0629-C4AC-714A-BD53-98C9CEE4BC46}">
          <p14:sldIdLst>
            <p14:sldId id="293"/>
            <p14:sldId id="294"/>
            <p14:sldId id="285"/>
            <p14:sldId id="283"/>
            <p14:sldId id="309"/>
            <p14:sldId id="310"/>
            <p14:sldId id="315"/>
            <p14:sldId id="316"/>
            <p14:sldId id="318"/>
            <p14:sldId id="311"/>
            <p14:sldId id="319"/>
            <p14:sldId id="345"/>
            <p14:sldId id="346"/>
            <p14:sldId id="351"/>
            <p14:sldId id="352"/>
            <p14:sldId id="354"/>
            <p14:sldId id="355"/>
            <p14:sldId id="356"/>
            <p14:sldId id="357"/>
            <p14:sldId id="358"/>
            <p14:sldId id="359"/>
            <p14:sldId id="360"/>
            <p14:sldId id="361"/>
            <p14:sldId id="362"/>
            <p14:sldId id="363"/>
            <p14:sldId id="365"/>
            <p14:sldId id="366"/>
            <p14:sldId id="367"/>
            <p14:sldId id="368"/>
            <p14:sldId id="373"/>
            <p14:sldId id="374"/>
            <p14:sldId id="375"/>
          </p14:sldIdLst>
        </p14:section>
        <p14:section name="Titanium Birdge" id="{2838E873-EE03-0545-8950-B0C91FCD296D}">
          <p14:sldIdLst>
            <p14:sldId id="337"/>
            <p14:sldId id="339"/>
            <p14:sldId id="338"/>
            <p14:sldId id="340"/>
            <p14:sldId id="341"/>
          </p14:sldIdLst>
        </p14:section>
        <p14:section name="How component work" id="{497C922E-6945-B141-9A07-DD1EEFEED8FE}">
          <p14:sldIdLst>
            <p14:sldId id="269"/>
            <p14:sldId id="324"/>
            <p14:sldId id="342"/>
            <p14:sldId id="369"/>
            <p14:sldId id="370"/>
            <p14:sldId id="371"/>
          </p14:sldIdLst>
        </p14:section>
        <p14:section name="Setup" id="{477B04D9-76C3-9146-B188-5740DF9A6E28}">
          <p14:sldIdLst>
            <p14:sldId id="268"/>
            <p14:sldId id="295"/>
            <p14:sldId id="296"/>
            <p14:sldId id="297"/>
            <p14:sldId id="286"/>
            <p14:sldId id="287"/>
            <p14:sldId id="290"/>
            <p14:sldId id="289"/>
            <p14:sldId id="292"/>
            <p14:sldId id="291"/>
            <p14:sldId id="288"/>
            <p14:sldId id="282"/>
            <p14:sldId id="284"/>
            <p14:sldId id="299"/>
            <p14:sldId id="298"/>
            <p14:sldId id="302"/>
            <p14:sldId id="300"/>
            <p14:sldId id="303"/>
            <p14:sldId id="301"/>
            <p14:sldId id="304"/>
            <p14:sldId id="307"/>
            <p14:sldId id="308"/>
            <p14:sldId id="312"/>
            <p14:sldId id="313"/>
            <p14:sldId id="314"/>
            <p14:sldId id="321"/>
            <p14:sldId id="334"/>
            <p14:sldId id="336"/>
            <p14:sldId id="343"/>
            <p14:sldId id="335"/>
            <p14:sldId id="344"/>
          </p14:sldIdLst>
        </p14:section>
        <p14:section name="DC Connections" id="{B4C4CA75-0565-664D-8632-17FF9C5F9539}">
          <p14:sldIdLst>
            <p14:sldId id="348"/>
            <p14:sldId id="347"/>
            <p14:sldId id="349"/>
          </p14:sldIdLst>
        </p14:section>
        <p14:section name="Major Project" id="{7016CCC8-3A27-9443-9B87-A5A33A2FD06C}">
          <p14:sldIdLst>
            <p14:sldId id="256"/>
            <p14:sldId id="275"/>
            <p14:sldId id="257"/>
            <p14:sldId id="274"/>
            <p14:sldId id="271"/>
            <p14:sldId id="258"/>
            <p14:sldId id="276"/>
            <p14:sldId id="259"/>
            <p14:sldId id="273"/>
            <p14:sldId id="260"/>
            <p14:sldId id="272"/>
            <p14:sldId id="261"/>
            <p14:sldId id="262"/>
            <p14:sldId id="263"/>
            <p14:sldId id="265"/>
            <p14:sldId id="266"/>
            <p14:sldId id="267"/>
          </p14:sldIdLst>
        </p14:section>
        <p14:section name="JEOL" id="{8B9FEB76-9513-DE43-87FA-A6C0405D2DAF}">
          <p14:sldIdLst>
            <p14:sldId id="325"/>
            <p14:sldId id="326"/>
            <p14:sldId id="327"/>
            <p14:sldId id="328"/>
            <p14:sldId id="377"/>
          </p14:sldIdLst>
        </p14:section>
        <p14:section name="Printing" id="{7FDD237F-0886-184A-B91C-A502C731F2CD}">
          <p14:sldIdLst>
            <p14:sldId id="378"/>
            <p14:sldId id="379"/>
          </p14:sldIdLst>
        </p14:section>
        <p14:section name="Setup March2019" id="{CA79FD88-4825-924A-82FE-9F7086BA253A}">
          <p14:sldIdLst>
            <p14:sldId id="384"/>
            <p14:sldId id="385"/>
            <p14:sldId id="38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9633"/>
    <a:srgbClr val="AB8302"/>
    <a:srgbClr val="244273"/>
    <a:srgbClr val="3A67B2"/>
    <a:srgbClr val="25E927"/>
    <a:srgbClr val="28FF2A"/>
    <a:srgbClr val="0432FF"/>
    <a:srgbClr val="0089C9"/>
    <a:srgbClr val="6C6C6C"/>
    <a:srgbClr val="002A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120"/>
    <p:restoredTop sz="94347"/>
  </p:normalViewPr>
  <p:slideViewPr>
    <p:cSldViewPr snapToGrid="0" snapToObjects="1">
      <p:cViewPr>
        <p:scale>
          <a:sx n="95" d="100"/>
          <a:sy n="95" d="100"/>
        </p:scale>
        <p:origin x="864" y="51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80" d="100"/>
        <a:sy n="8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60" Type="http://schemas.openxmlformats.org/officeDocument/2006/relationships/slide" Target="slides/slide58.xml"/><Relationship Id="rId61" Type="http://schemas.openxmlformats.org/officeDocument/2006/relationships/slide" Target="slides/slide59.xml"/><Relationship Id="rId62" Type="http://schemas.openxmlformats.org/officeDocument/2006/relationships/slide" Target="slides/slide60.xml"/><Relationship Id="rId63" Type="http://schemas.openxmlformats.org/officeDocument/2006/relationships/slide" Target="slides/slide61.xml"/><Relationship Id="rId64" Type="http://schemas.openxmlformats.org/officeDocument/2006/relationships/slide" Target="slides/slide62.xml"/><Relationship Id="rId65" Type="http://schemas.openxmlformats.org/officeDocument/2006/relationships/slide" Target="slides/slide63.xml"/><Relationship Id="rId66" Type="http://schemas.openxmlformats.org/officeDocument/2006/relationships/slide" Target="slides/slide64.xml"/><Relationship Id="rId67" Type="http://schemas.openxmlformats.org/officeDocument/2006/relationships/slide" Target="slides/slide65.xml"/><Relationship Id="rId68" Type="http://schemas.openxmlformats.org/officeDocument/2006/relationships/slide" Target="slides/slide66.xml"/><Relationship Id="rId69" Type="http://schemas.openxmlformats.org/officeDocument/2006/relationships/slide" Target="slides/slide67.xml"/><Relationship Id="rId120" Type="http://schemas.openxmlformats.org/officeDocument/2006/relationships/slide" Target="slides/slide118.xml"/><Relationship Id="rId121" Type="http://schemas.openxmlformats.org/officeDocument/2006/relationships/slide" Target="slides/slide119.xml"/><Relationship Id="rId122" Type="http://schemas.openxmlformats.org/officeDocument/2006/relationships/slide" Target="slides/slide120.xml"/><Relationship Id="rId123" Type="http://schemas.openxmlformats.org/officeDocument/2006/relationships/slide" Target="slides/slide121.xml"/><Relationship Id="rId124" Type="http://schemas.openxmlformats.org/officeDocument/2006/relationships/slide" Target="slides/slide122.xml"/><Relationship Id="rId125" Type="http://schemas.openxmlformats.org/officeDocument/2006/relationships/slide" Target="slides/slide123.xml"/><Relationship Id="rId126" Type="http://schemas.openxmlformats.org/officeDocument/2006/relationships/slide" Target="slides/slide124.xml"/><Relationship Id="rId127" Type="http://schemas.openxmlformats.org/officeDocument/2006/relationships/slide" Target="slides/slide125.xml"/><Relationship Id="rId128" Type="http://schemas.openxmlformats.org/officeDocument/2006/relationships/slide" Target="slides/slide126.xml"/><Relationship Id="rId129" Type="http://schemas.openxmlformats.org/officeDocument/2006/relationships/slide" Target="slides/slide12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90" Type="http://schemas.openxmlformats.org/officeDocument/2006/relationships/slide" Target="slides/slide88.xml"/><Relationship Id="rId91" Type="http://schemas.openxmlformats.org/officeDocument/2006/relationships/slide" Target="slides/slide89.xml"/><Relationship Id="rId92" Type="http://schemas.openxmlformats.org/officeDocument/2006/relationships/slide" Target="slides/slide90.xml"/><Relationship Id="rId93" Type="http://schemas.openxmlformats.org/officeDocument/2006/relationships/slide" Target="slides/slide91.xml"/><Relationship Id="rId94" Type="http://schemas.openxmlformats.org/officeDocument/2006/relationships/slide" Target="slides/slide92.xml"/><Relationship Id="rId95" Type="http://schemas.openxmlformats.org/officeDocument/2006/relationships/slide" Target="slides/slide93.xml"/><Relationship Id="rId96" Type="http://schemas.openxmlformats.org/officeDocument/2006/relationships/slide" Target="slides/slide94.xml"/><Relationship Id="rId101" Type="http://schemas.openxmlformats.org/officeDocument/2006/relationships/slide" Target="slides/slide99.xml"/><Relationship Id="rId102" Type="http://schemas.openxmlformats.org/officeDocument/2006/relationships/slide" Target="slides/slide100.xml"/><Relationship Id="rId103" Type="http://schemas.openxmlformats.org/officeDocument/2006/relationships/slide" Target="slides/slide101.xml"/><Relationship Id="rId104" Type="http://schemas.openxmlformats.org/officeDocument/2006/relationships/slide" Target="slides/slide102.xml"/><Relationship Id="rId105" Type="http://schemas.openxmlformats.org/officeDocument/2006/relationships/slide" Target="slides/slide103.xml"/><Relationship Id="rId106" Type="http://schemas.openxmlformats.org/officeDocument/2006/relationships/slide" Target="slides/slide104.xml"/><Relationship Id="rId107" Type="http://schemas.openxmlformats.org/officeDocument/2006/relationships/slide" Target="slides/slide105.xml"/><Relationship Id="rId108" Type="http://schemas.openxmlformats.org/officeDocument/2006/relationships/slide" Target="slides/slide106.xml"/><Relationship Id="rId109" Type="http://schemas.openxmlformats.org/officeDocument/2006/relationships/slide" Target="slides/slide107.xml"/><Relationship Id="rId97" Type="http://schemas.openxmlformats.org/officeDocument/2006/relationships/slide" Target="slides/slide95.xml"/><Relationship Id="rId98" Type="http://schemas.openxmlformats.org/officeDocument/2006/relationships/slide" Target="slides/slide96.xml"/><Relationship Id="rId99" Type="http://schemas.openxmlformats.org/officeDocument/2006/relationships/slide" Target="slides/slide97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100" Type="http://schemas.openxmlformats.org/officeDocument/2006/relationships/slide" Target="slides/slide98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70" Type="http://schemas.openxmlformats.org/officeDocument/2006/relationships/slide" Target="slides/slide68.xml"/><Relationship Id="rId71" Type="http://schemas.openxmlformats.org/officeDocument/2006/relationships/slide" Target="slides/slide69.xml"/><Relationship Id="rId72" Type="http://schemas.openxmlformats.org/officeDocument/2006/relationships/slide" Target="slides/slide70.xml"/><Relationship Id="rId73" Type="http://schemas.openxmlformats.org/officeDocument/2006/relationships/slide" Target="slides/slide71.xml"/><Relationship Id="rId74" Type="http://schemas.openxmlformats.org/officeDocument/2006/relationships/slide" Target="slides/slide72.xml"/><Relationship Id="rId75" Type="http://schemas.openxmlformats.org/officeDocument/2006/relationships/slide" Target="slides/slide73.xml"/><Relationship Id="rId76" Type="http://schemas.openxmlformats.org/officeDocument/2006/relationships/slide" Target="slides/slide74.xml"/><Relationship Id="rId77" Type="http://schemas.openxmlformats.org/officeDocument/2006/relationships/slide" Target="slides/slide75.xml"/><Relationship Id="rId78" Type="http://schemas.openxmlformats.org/officeDocument/2006/relationships/slide" Target="slides/slide76.xml"/><Relationship Id="rId79" Type="http://schemas.openxmlformats.org/officeDocument/2006/relationships/slide" Target="slides/slide77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30" Type="http://schemas.openxmlformats.org/officeDocument/2006/relationships/slide" Target="slides/slide128.xml"/><Relationship Id="rId131" Type="http://schemas.openxmlformats.org/officeDocument/2006/relationships/notesMaster" Target="notesMasters/notesMaster1.xml"/><Relationship Id="rId132" Type="http://schemas.openxmlformats.org/officeDocument/2006/relationships/presProps" Target="presProps.xml"/><Relationship Id="rId133" Type="http://schemas.openxmlformats.org/officeDocument/2006/relationships/viewProps" Target="viewProps.xml"/><Relationship Id="rId134" Type="http://schemas.openxmlformats.org/officeDocument/2006/relationships/theme" Target="theme/theme1.xml"/><Relationship Id="rId13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<Relationship Id="rId55" Type="http://schemas.openxmlformats.org/officeDocument/2006/relationships/slide" Target="slides/slide53.xml"/><Relationship Id="rId56" Type="http://schemas.openxmlformats.org/officeDocument/2006/relationships/slide" Target="slides/slide54.xml"/><Relationship Id="rId57" Type="http://schemas.openxmlformats.org/officeDocument/2006/relationships/slide" Target="slides/slide55.xml"/><Relationship Id="rId58" Type="http://schemas.openxmlformats.org/officeDocument/2006/relationships/slide" Target="slides/slide56.xml"/><Relationship Id="rId59" Type="http://schemas.openxmlformats.org/officeDocument/2006/relationships/slide" Target="slides/slide57.xml"/><Relationship Id="rId110" Type="http://schemas.openxmlformats.org/officeDocument/2006/relationships/slide" Target="slides/slide108.xml"/><Relationship Id="rId111" Type="http://schemas.openxmlformats.org/officeDocument/2006/relationships/slide" Target="slides/slide109.xml"/><Relationship Id="rId112" Type="http://schemas.openxmlformats.org/officeDocument/2006/relationships/slide" Target="slides/slide110.xml"/><Relationship Id="rId113" Type="http://schemas.openxmlformats.org/officeDocument/2006/relationships/slide" Target="slides/slide111.xml"/><Relationship Id="rId114" Type="http://schemas.openxmlformats.org/officeDocument/2006/relationships/slide" Target="slides/slide112.xml"/><Relationship Id="rId115" Type="http://schemas.openxmlformats.org/officeDocument/2006/relationships/slide" Target="slides/slide113.xml"/><Relationship Id="rId116" Type="http://schemas.openxmlformats.org/officeDocument/2006/relationships/slide" Target="slides/slide114.xml"/><Relationship Id="rId117" Type="http://schemas.openxmlformats.org/officeDocument/2006/relationships/slide" Target="slides/slide115.xml"/><Relationship Id="rId118" Type="http://schemas.openxmlformats.org/officeDocument/2006/relationships/slide" Target="slides/slide116.xml"/><Relationship Id="rId119" Type="http://schemas.openxmlformats.org/officeDocument/2006/relationships/slide" Target="slides/slide11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80" Type="http://schemas.openxmlformats.org/officeDocument/2006/relationships/slide" Target="slides/slide78.xml"/><Relationship Id="rId81" Type="http://schemas.openxmlformats.org/officeDocument/2006/relationships/slide" Target="slides/slide79.xml"/><Relationship Id="rId82" Type="http://schemas.openxmlformats.org/officeDocument/2006/relationships/slide" Target="slides/slide80.xml"/><Relationship Id="rId83" Type="http://schemas.openxmlformats.org/officeDocument/2006/relationships/slide" Target="slides/slide81.xml"/><Relationship Id="rId84" Type="http://schemas.openxmlformats.org/officeDocument/2006/relationships/slide" Target="slides/slide82.xml"/><Relationship Id="rId85" Type="http://schemas.openxmlformats.org/officeDocument/2006/relationships/slide" Target="slides/slide83.xml"/><Relationship Id="rId86" Type="http://schemas.openxmlformats.org/officeDocument/2006/relationships/slide" Target="slides/slide84.xml"/><Relationship Id="rId87" Type="http://schemas.openxmlformats.org/officeDocument/2006/relationships/slide" Target="slides/slide85.xml"/><Relationship Id="rId88" Type="http://schemas.openxmlformats.org/officeDocument/2006/relationships/slide" Target="slides/slide86.xml"/><Relationship Id="rId89" Type="http://schemas.openxmlformats.org/officeDocument/2006/relationships/slide" Target="slides/slide8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F79168-2A58-A947-B05C-44242BF81912}" type="datetimeFigureOut">
              <a:rPr lang="ru-RU" smtClean="0"/>
              <a:t>01.04.2019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1F976A-6B9B-FB4C-8795-1584B2C07D9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572110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1F976A-6B9B-FB4C-8795-1584B2C07D9D}" type="slidenum">
              <a:rPr lang="ru-RU" smtClean="0"/>
              <a:t>91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661359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1F976A-6B9B-FB4C-8795-1584B2C07D9D}" type="slidenum">
              <a:rPr lang="ru-RU" smtClean="0"/>
              <a:t>92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397783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1F976A-6B9B-FB4C-8795-1584B2C07D9D}" type="slidenum">
              <a:rPr lang="ru-RU" smtClean="0"/>
              <a:t>93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31961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1F976A-6B9B-FB4C-8795-1584B2C07D9D}" type="slidenum">
              <a:rPr lang="ru-RU" smtClean="0"/>
              <a:t>108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855085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62FF04-FFA7-F14A-8E2C-4E205B81EE99}" type="datetimeFigureOut">
              <a:rPr lang="ru-RU" smtClean="0"/>
              <a:t>01.04.2019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03A80-E831-404E-8EFD-CBB7FECAF04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91609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.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62FF04-FFA7-F14A-8E2C-4E205B81EE99}" type="datetimeFigureOut">
              <a:rPr lang="ru-RU" smtClean="0"/>
              <a:t>01.04.2019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03A80-E831-404E-8EFD-CBB7FECAF04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061426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. загол.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62FF04-FFA7-F14A-8E2C-4E205B81EE99}" type="datetimeFigureOut">
              <a:rPr lang="ru-RU" smtClean="0"/>
              <a:t>01.04.2019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03A80-E831-404E-8EFD-CBB7FECAF04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414081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1190625" y="1151930"/>
            <a:ext cx="9810750" cy="2321719"/>
          </a:xfrm>
          <a:prstGeom prst="rect">
            <a:avLst/>
          </a:prstGeom>
        </p:spPr>
        <p:txBody>
          <a:bodyPr anchor="b"/>
          <a:lstStyle/>
          <a:p>
            <a:r>
              <a:t>Текст заголовка</a:t>
            </a:r>
          </a:p>
        </p:txBody>
      </p:sp>
      <p:sp>
        <p:nvSpPr>
          <p:cNvPr id="12" name="Уровень текста 1…"/>
          <p:cNvSpPr txBox="1">
            <a:spLocks noGrp="1"/>
          </p:cNvSpPr>
          <p:nvPr>
            <p:ph type="body" sz="quarter" idx="1"/>
          </p:nvPr>
        </p:nvSpPr>
        <p:spPr>
          <a:xfrm>
            <a:off x="1190625" y="3545086"/>
            <a:ext cx="9810750" cy="794742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601"/>
            </a:lvl1pPr>
            <a:lvl2pPr marL="0" indent="160729" algn="ctr">
              <a:spcBef>
                <a:spcPts val="0"/>
              </a:spcBef>
              <a:buSzTx/>
              <a:buNone/>
              <a:defRPr sz="2601"/>
            </a:lvl2pPr>
            <a:lvl3pPr marL="0" indent="321457" algn="ctr">
              <a:spcBef>
                <a:spcPts val="0"/>
              </a:spcBef>
              <a:buSzTx/>
              <a:buNone/>
              <a:defRPr sz="2601"/>
            </a:lvl3pPr>
            <a:lvl4pPr marL="0" indent="482186" algn="ctr">
              <a:spcBef>
                <a:spcPts val="0"/>
              </a:spcBef>
              <a:buSzTx/>
              <a:buNone/>
              <a:defRPr sz="2601"/>
            </a:lvl4pPr>
            <a:lvl5pPr marL="0" indent="642915" algn="ctr">
              <a:spcBef>
                <a:spcPts val="0"/>
              </a:spcBef>
              <a:buSzTx/>
              <a:buNone/>
              <a:defRPr sz="2601"/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4" name="Номер слайда"/>
          <p:cNvSpPr txBox="1"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Helvetica Neue Thin" charset="0"/>
                <a:ea typeface="Helvetica Neue Thin" charset="0"/>
                <a:cs typeface="Helvetica Neue Thin" charset="0"/>
                <a:sym typeface="Helvetica Neue Thin" charset="0"/>
              </a:defRPr>
            </a:lvl1pPr>
          </a:lstStyle>
          <a:p>
            <a:fld id="{C82F39E7-8B7F-3340-A778-D15C430ED050}" type="slidenum">
              <a:rPr lang="ru-RU" altLang="ru-RU"/>
              <a:pPr/>
              <a:t>‹#›</a:t>
            </a:fld>
            <a:endParaRPr lang="ru-RU" altLang="ru-RU"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Изображение"/>
          <p:cNvSpPr>
            <a:spLocks noGrp="1"/>
          </p:cNvSpPr>
          <p:nvPr>
            <p:ph type="pic" idx="13"/>
          </p:nvPr>
        </p:nvSpPr>
        <p:spPr>
          <a:xfrm>
            <a:off x="1524000" y="473273"/>
            <a:ext cx="9144000" cy="415230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 lvl="0"/>
            <a:endParaRPr noProof="0">
              <a:sym typeface="Helvetica Neue"/>
            </a:endParaRPr>
          </a:p>
        </p:txBody>
      </p:sp>
      <p:sp>
        <p:nvSpPr>
          <p:cNvPr id="21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1190625" y="4723805"/>
            <a:ext cx="9810750" cy="1000125"/>
          </a:xfrm>
          <a:prstGeom prst="rect">
            <a:avLst/>
          </a:prstGeom>
        </p:spPr>
        <p:txBody>
          <a:bodyPr anchor="b"/>
          <a:lstStyle/>
          <a:p>
            <a:r>
              <a:t>Текст заголовка</a:t>
            </a:r>
          </a:p>
        </p:txBody>
      </p:sp>
      <p:sp>
        <p:nvSpPr>
          <p:cNvPr id="22" name="Уровень текста 1…"/>
          <p:cNvSpPr txBox="1">
            <a:spLocks noGrp="1"/>
          </p:cNvSpPr>
          <p:nvPr>
            <p:ph type="body" sz="quarter" idx="1"/>
          </p:nvPr>
        </p:nvSpPr>
        <p:spPr>
          <a:xfrm>
            <a:off x="1190625" y="5732859"/>
            <a:ext cx="9810750" cy="794742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601"/>
            </a:lvl1pPr>
            <a:lvl2pPr marL="0" indent="160729" algn="ctr">
              <a:spcBef>
                <a:spcPts val="0"/>
              </a:spcBef>
              <a:buSzTx/>
              <a:buNone/>
              <a:defRPr sz="2601"/>
            </a:lvl2pPr>
            <a:lvl3pPr marL="0" indent="321457" algn="ctr">
              <a:spcBef>
                <a:spcPts val="0"/>
              </a:spcBef>
              <a:buSzTx/>
              <a:buNone/>
              <a:defRPr sz="2601"/>
            </a:lvl3pPr>
            <a:lvl4pPr marL="0" indent="482186" algn="ctr">
              <a:spcBef>
                <a:spcPts val="0"/>
              </a:spcBef>
              <a:buSzTx/>
              <a:buNone/>
              <a:defRPr sz="2601"/>
            </a:lvl4pPr>
            <a:lvl5pPr marL="0" indent="642915" algn="ctr">
              <a:spcBef>
                <a:spcPts val="0"/>
              </a:spcBef>
              <a:buSzTx/>
              <a:buNone/>
              <a:defRPr sz="2601"/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5" name="Номер слайда"/>
          <p:cNvSpPr txBox="1">
            <a:spLocks noGrp="1"/>
          </p:cNvSpPr>
          <p:nvPr>
            <p:ph type="sldNum" sz="quarter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DB3DB79-B7AB-0B43-9C2A-E78BA45DB51F}" type="slidenum">
              <a:rPr lang="ru-RU" altLang="ru-RU"/>
              <a:pPr/>
              <a:t>‹#›</a:t>
            </a:fld>
            <a:endParaRPr lang="ru-RU" altLang="ru-RU"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1190625" y="2268141"/>
            <a:ext cx="9810750" cy="2321719"/>
          </a:xfrm>
          <a:prstGeom prst="rect">
            <a:avLst/>
          </a:prstGeom>
        </p:spPr>
        <p:txBody>
          <a:bodyPr/>
          <a:lstStyle/>
          <a:p>
            <a:r>
              <a:t>Текст заголовка</a:t>
            </a:r>
          </a:p>
        </p:txBody>
      </p:sp>
      <p:sp>
        <p:nvSpPr>
          <p:cNvPr id="3" name="Номер слайда"/>
          <p:cNvSpPr txBox="1"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35FD306-31DD-C24D-B2F5-7F027851F53B}" type="slidenum">
              <a:rPr lang="ru-RU" altLang="ru-RU"/>
              <a:pPr/>
              <a:t>‹#›</a:t>
            </a:fld>
            <a:endParaRPr lang="ru-RU" altLang="ru-RU"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Изображение"/>
          <p:cNvSpPr>
            <a:spLocks noGrp="1"/>
          </p:cNvSpPr>
          <p:nvPr>
            <p:ph type="pic" sz="half" idx="13"/>
          </p:nvPr>
        </p:nvSpPr>
        <p:spPr>
          <a:xfrm>
            <a:off x="6298406" y="446484"/>
            <a:ext cx="5000625" cy="577750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 lvl="0"/>
            <a:endParaRPr noProof="0">
              <a:sym typeface="Helvetica Neue"/>
            </a:endParaRPr>
          </a:p>
        </p:txBody>
      </p:sp>
      <p:sp>
        <p:nvSpPr>
          <p:cNvPr id="39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892969" y="446484"/>
            <a:ext cx="5000625" cy="2803922"/>
          </a:xfrm>
          <a:prstGeom prst="rect">
            <a:avLst/>
          </a:prstGeom>
        </p:spPr>
        <p:txBody>
          <a:bodyPr anchor="b"/>
          <a:lstStyle>
            <a:lvl1pPr>
              <a:defRPr sz="4219"/>
            </a:lvl1pPr>
          </a:lstStyle>
          <a:p>
            <a:r>
              <a:t>Текст заголовка</a:t>
            </a:r>
          </a:p>
        </p:txBody>
      </p:sp>
      <p:sp>
        <p:nvSpPr>
          <p:cNvPr id="40" name="Уровень текста 1…"/>
          <p:cNvSpPr txBox="1">
            <a:spLocks noGrp="1"/>
          </p:cNvSpPr>
          <p:nvPr>
            <p:ph type="body" sz="quarter" idx="1"/>
          </p:nvPr>
        </p:nvSpPr>
        <p:spPr>
          <a:xfrm>
            <a:off x="892969" y="3321844"/>
            <a:ext cx="5000625" cy="2893219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601"/>
            </a:lvl1pPr>
            <a:lvl2pPr marL="0" indent="160729" algn="ctr">
              <a:spcBef>
                <a:spcPts val="0"/>
              </a:spcBef>
              <a:buSzTx/>
              <a:buNone/>
              <a:defRPr sz="2601"/>
            </a:lvl2pPr>
            <a:lvl3pPr marL="0" indent="321457" algn="ctr">
              <a:spcBef>
                <a:spcPts val="0"/>
              </a:spcBef>
              <a:buSzTx/>
              <a:buNone/>
              <a:defRPr sz="2601"/>
            </a:lvl3pPr>
            <a:lvl4pPr marL="0" indent="482186" algn="ctr">
              <a:spcBef>
                <a:spcPts val="0"/>
              </a:spcBef>
              <a:buSzTx/>
              <a:buNone/>
              <a:defRPr sz="2601"/>
            </a:lvl4pPr>
            <a:lvl5pPr marL="0" indent="642915" algn="ctr">
              <a:spcBef>
                <a:spcPts val="0"/>
              </a:spcBef>
              <a:buSzTx/>
              <a:buNone/>
              <a:defRPr sz="2601"/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5" name="Номер слайда"/>
          <p:cNvSpPr txBox="1">
            <a:spLocks noGrp="1"/>
          </p:cNvSpPr>
          <p:nvPr>
            <p:ph type="sldNum" sz="quarter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574691D-B6EF-1F4D-A2D1-4632D976DBD0}" type="slidenum">
              <a:rPr lang="ru-RU" altLang="ru-RU"/>
              <a:pPr/>
              <a:t>‹#›</a:t>
            </a:fld>
            <a:endParaRPr lang="ru-RU" altLang="ru-RU"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Текст заголовка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Текст заголовка</a:t>
            </a:r>
          </a:p>
        </p:txBody>
      </p:sp>
      <p:sp>
        <p:nvSpPr>
          <p:cNvPr id="3" name="Номер слайда"/>
          <p:cNvSpPr txBox="1"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59BE2D-24CA-EC47-9DFB-45257C10EFDD}" type="slidenum">
              <a:rPr lang="ru-RU" altLang="ru-RU"/>
              <a:pPr/>
              <a:t>‹#›</a:t>
            </a:fld>
            <a:endParaRPr lang="ru-RU" altLang="ru-RU"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Текст заголовка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Текст заголовка</a:t>
            </a:r>
          </a:p>
        </p:txBody>
      </p:sp>
      <p:sp>
        <p:nvSpPr>
          <p:cNvPr id="57" name="Уровень текста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4" name="Номер слайда"/>
          <p:cNvSpPr txBox="1"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024B866-C6F9-814C-9197-C13ABA21D44B}" type="slidenum">
              <a:rPr lang="ru-RU" altLang="ru-RU"/>
              <a:pPr/>
              <a:t>‹#›</a:t>
            </a:fld>
            <a:endParaRPr lang="ru-RU" altLang="ru-RU"/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Изображение"/>
          <p:cNvSpPr>
            <a:spLocks noGrp="1"/>
          </p:cNvSpPr>
          <p:nvPr>
            <p:ph type="pic" sz="half" idx="13"/>
          </p:nvPr>
        </p:nvSpPr>
        <p:spPr>
          <a:xfrm>
            <a:off x="6298406" y="1821656"/>
            <a:ext cx="5000625" cy="442019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 lvl="0"/>
            <a:endParaRPr noProof="0">
              <a:sym typeface="Helvetica Neue"/>
            </a:endParaRPr>
          </a:p>
        </p:txBody>
      </p:sp>
      <p:sp>
        <p:nvSpPr>
          <p:cNvPr id="66" name="Текст заголовка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Текст заголовка</a:t>
            </a:r>
          </a:p>
        </p:txBody>
      </p:sp>
      <p:sp>
        <p:nvSpPr>
          <p:cNvPr id="67" name="Уровень текста 1…"/>
          <p:cNvSpPr txBox="1">
            <a:spLocks noGrp="1"/>
          </p:cNvSpPr>
          <p:nvPr>
            <p:ph type="body" sz="half" idx="1"/>
          </p:nvPr>
        </p:nvSpPr>
        <p:spPr>
          <a:xfrm>
            <a:off x="892969" y="1821656"/>
            <a:ext cx="5000625" cy="4420195"/>
          </a:xfrm>
          <a:prstGeom prst="rect">
            <a:avLst/>
          </a:prstGeom>
        </p:spPr>
        <p:txBody>
          <a:bodyPr/>
          <a:lstStyle>
            <a:lvl1pPr marL="241093" indent="-241093">
              <a:spcBef>
                <a:spcPts val="2250"/>
              </a:spcBef>
              <a:defRPr sz="1969"/>
            </a:lvl1pPr>
            <a:lvl2pPr marL="482186" indent="-241093">
              <a:spcBef>
                <a:spcPts val="2250"/>
              </a:spcBef>
              <a:defRPr sz="1969"/>
            </a:lvl2pPr>
            <a:lvl3pPr marL="723279" indent="-241093">
              <a:spcBef>
                <a:spcPts val="2250"/>
              </a:spcBef>
              <a:defRPr sz="1969"/>
            </a:lvl3pPr>
            <a:lvl4pPr marL="964372" indent="-241093">
              <a:spcBef>
                <a:spcPts val="2250"/>
              </a:spcBef>
              <a:defRPr sz="1969"/>
            </a:lvl4pPr>
            <a:lvl5pPr marL="1205465" indent="-241093">
              <a:spcBef>
                <a:spcPts val="2250"/>
              </a:spcBef>
              <a:defRPr sz="1969"/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5" name="Номер слайда"/>
          <p:cNvSpPr txBox="1">
            <a:spLocks noGrp="1"/>
          </p:cNvSpPr>
          <p:nvPr>
            <p:ph type="sldNum" sz="quarter" idx="14"/>
          </p:nvPr>
        </p:nvSpPr>
        <p:spPr>
          <a:xfrm>
            <a:off x="5945547" y="6536531"/>
            <a:ext cx="294953" cy="275717"/>
          </a:xfrm>
        </p:spPr>
        <p:txBody>
          <a:bodyPr/>
          <a:lstStyle>
            <a:lvl1pPr>
              <a:defRPr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</a:lstStyle>
          <a:p>
            <a:fld id="{074FBEFD-82B0-4346-BD08-D4EBB0F38540}" type="slidenum">
              <a:rPr lang="ru-RU" altLang="ru-RU"/>
              <a:pPr/>
              <a:t>‹#›</a:t>
            </a:fld>
            <a:endParaRPr lang="ru-RU" altLang="ru-RU"/>
          </a:p>
        </p:txBody>
      </p:sp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Уровень текста 1…"/>
          <p:cNvSpPr txBox="1">
            <a:spLocks noGrp="1"/>
          </p:cNvSpPr>
          <p:nvPr>
            <p:ph type="body" idx="1"/>
          </p:nvPr>
        </p:nvSpPr>
        <p:spPr>
          <a:xfrm>
            <a:off x="892969" y="892969"/>
            <a:ext cx="10406063" cy="5072063"/>
          </a:xfrm>
          <a:prstGeom prst="rect">
            <a:avLst/>
          </a:prstGeom>
        </p:spPr>
        <p:txBody>
          <a:bodyPr/>
          <a:lstStyle/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3" name="Номер слайда"/>
          <p:cNvSpPr txBox="1"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097C69-C808-704C-9304-66A85C4128C0}" type="slidenum">
              <a:rPr lang="ru-RU" altLang="ru-RU"/>
              <a:pPr/>
              <a:t>‹#›</a:t>
            </a:fld>
            <a:endParaRPr lang="ru-RU" altLang="ru-RU"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62FF04-FFA7-F14A-8E2C-4E205B81EE99}" type="datetimeFigureOut">
              <a:rPr lang="ru-RU" smtClean="0"/>
              <a:t>01.04.2019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03A80-E831-404E-8EFD-CBB7FECAF04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465569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Изображение"/>
          <p:cNvSpPr>
            <a:spLocks noGrp="1"/>
          </p:cNvSpPr>
          <p:nvPr>
            <p:ph type="pic" sz="quarter" idx="13"/>
          </p:nvPr>
        </p:nvSpPr>
        <p:spPr>
          <a:xfrm>
            <a:off x="6298406" y="3580805"/>
            <a:ext cx="5000625" cy="265211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 lvl="0"/>
            <a:endParaRPr noProof="0">
              <a:sym typeface="Helvetica Neue"/>
            </a:endParaRPr>
          </a:p>
        </p:txBody>
      </p:sp>
      <p:sp>
        <p:nvSpPr>
          <p:cNvPr id="84" name="Изображение"/>
          <p:cNvSpPr>
            <a:spLocks noGrp="1"/>
          </p:cNvSpPr>
          <p:nvPr>
            <p:ph type="pic" sz="quarter" idx="14"/>
          </p:nvPr>
        </p:nvSpPr>
        <p:spPr>
          <a:xfrm>
            <a:off x="6298406" y="625078"/>
            <a:ext cx="5000625" cy="265211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 lvl="0"/>
            <a:endParaRPr noProof="0">
              <a:sym typeface="Helvetica Neue"/>
            </a:endParaRPr>
          </a:p>
        </p:txBody>
      </p:sp>
      <p:sp>
        <p:nvSpPr>
          <p:cNvPr id="85" name="Изображение"/>
          <p:cNvSpPr>
            <a:spLocks noGrp="1"/>
          </p:cNvSpPr>
          <p:nvPr>
            <p:ph type="pic" sz="half" idx="15"/>
          </p:nvPr>
        </p:nvSpPr>
        <p:spPr>
          <a:xfrm>
            <a:off x="892969" y="625078"/>
            <a:ext cx="5000625" cy="5607844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 lvl="0"/>
            <a:endParaRPr noProof="0">
              <a:sym typeface="Helvetica Neue"/>
            </a:endParaRPr>
          </a:p>
        </p:txBody>
      </p:sp>
      <p:sp>
        <p:nvSpPr>
          <p:cNvPr id="5" name="Номер слайда"/>
          <p:cNvSpPr txBox="1">
            <a:spLocks noGrp="1"/>
          </p:cNvSpPr>
          <p:nvPr>
            <p:ph type="sldNum" sz="quarter" idx="16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F1A71BF-F6E7-4A4C-8D2C-FE67ED8DCB86}" type="slidenum">
              <a:rPr lang="ru-RU" altLang="ru-RU"/>
              <a:pPr/>
              <a:t>‹#›</a:t>
            </a:fld>
            <a:endParaRPr lang="ru-RU" altLang="ru-RU"/>
          </a:p>
        </p:txBody>
      </p:sp>
    </p:spTree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>
            <a:spLocks noGrp="1"/>
          </p:cNvSpPr>
          <p:nvPr>
            <p:ph type="body" sz="quarter" idx="13"/>
          </p:nvPr>
        </p:nvSpPr>
        <p:spPr>
          <a:xfrm>
            <a:off x="1190625" y="4473773"/>
            <a:ext cx="9810750" cy="362215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1687" i="1"/>
            </a:lvl1pPr>
          </a:lstStyle>
          <a:p>
            <a:r>
              <a:t>–Johnny Appleseed</a:t>
            </a:r>
          </a:p>
        </p:txBody>
      </p:sp>
      <p:sp>
        <p:nvSpPr>
          <p:cNvPr id="94" name="“Type a quote here.”"/>
          <p:cNvSpPr txBox="1">
            <a:spLocks noGrp="1"/>
          </p:cNvSpPr>
          <p:nvPr>
            <p:ph type="body" sz="quarter" idx="14"/>
          </p:nvPr>
        </p:nvSpPr>
        <p:spPr>
          <a:xfrm>
            <a:off x="1190625" y="2979431"/>
            <a:ext cx="9810750" cy="470513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391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“Type a quote here.” </a:t>
            </a:r>
          </a:p>
        </p:txBody>
      </p:sp>
      <p:sp>
        <p:nvSpPr>
          <p:cNvPr id="4" name="Номер слайда"/>
          <p:cNvSpPr txBox="1">
            <a:spLocks noGrp="1"/>
          </p:cNvSpPr>
          <p:nvPr>
            <p:ph type="sldNum" sz="quarter" idx="15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07B47C1-B70E-5F41-B7F4-F95322254943}" type="slidenum">
              <a:rPr lang="ru-RU" altLang="ru-RU"/>
              <a:pPr/>
              <a:t>‹#›</a:t>
            </a:fld>
            <a:endParaRPr lang="ru-RU" altLang="ru-RU"/>
          </a:p>
        </p:txBody>
      </p:sp>
    </p:spTree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Изображение"/>
          <p:cNvSpPr>
            <a:spLocks noGrp="1"/>
          </p:cNvSpPr>
          <p:nvPr>
            <p:ph type="pic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 lvl="0"/>
            <a:endParaRPr noProof="0">
              <a:sym typeface="Helvetica Neue"/>
            </a:endParaRPr>
          </a:p>
        </p:txBody>
      </p:sp>
      <p:sp>
        <p:nvSpPr>
          <p:cNvPr id="3" name="Номер слайда"/>
          <p:cNvSpPr txBox="1">
            <a:spLocks noGrp="1"/>
          </p:cNvSpPr>
          <p:nvPr>
            <p:ph type="sldNum" sz="quarter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7DBCF28-9E68-AF45-95DF-4AD13F663C28}" type="slidenum">
              <a:rPr lang="ru-RU" altLang="ru-RU"/>
              <a:pPr/>
              <a:t>‹#›</a:t>
            </a:fld>
            <a:endParaRPr lang="ru-RU" altLang="ru-RU"/>
          </a:p>
        </p:txBody>
      </p:sp>
    </p:spTree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"/>
          <p:cNvSpPr txBox="1"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7E8ACA4-7A81-1041-9180-3364325FB9A9}" type="slidenum">
              <a:rPr lang="ru-RU" altLang="ru-RU"/>
              <a:pPr/>
              <a:t>‹#›</a:t>
            </a:fld>
            <a:endParaRPr lang="ru-RU" altLang="ru-RU"/>
          </a:p>
        </p:txBody>
      </p:sp>
    </p:spTree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Заголовок и под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1190625" y="1151930"/>
            <a:ext cx="9810750" cy="2321719"/>
          </a:xfrm>
          <a:prstGeom prst="rect">
            <a:avLst/>
          </a:prstGeom>
        </p:spPr>
        <p:txBody>
          <a:bodyPr anchor="b"/>
          <a:lstStyle/>
          <a:p>
            <a:r>
              <a:t>Текст заголовка</a:t>
            </a:r>
          </a:p>
        </p:txBody>
      </p:sp>
      <p:sp>
        <p:nvSpPr>
          <p:cNvPr id="118" name="Уровень текста 1…"/>
          <p:cNvSpPr txBox="1">
            <a:spLocks noGrp="1"/>
          </p:cNvSpPr>
          <p:nvPr>
            <p:ph type="body" sz="quarter" idx="1"/>
          </p:nvPr>
        </p:nvSpPr>
        <p:spPr>
          <a:xfrm>
            <a:off x="1190625" y="3545086"/>
            <a:ext cx="9810750" cy="794742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601"/>
            </a:lvl1pPr>
            <a:lvl2pPr marL="0" indent="0" algn="ctr">
              <a:spcBef>
                <a:spcPts val="0"/>
              </a:spcBef>
              <a:buSzTx/>
              <a:buNone/>
              <a:defRPr sz="2601"/>
            </a:lvl2pPr>
            <a:lvl3pPr marL="0" indent="0" algn="ctr">
              <a:spcBef>
                <a:spcPts val="0"/>
              </a:spcBef>
              <a:buSzTx/>
              <a:buNone/>
              <a:defRPr sz="2601"/>
            </a:lvl3pPr>
            <a:lvl4pPr marL="0" indent="0" algn="ctr">
              <a:spcBef>
                <a:spcPts val="0"/>
              </a:spcBef>
              <a:buSzTx/>
              <a:buNone/>
              <a:defRPr sz="2601"/>
            </a:lvl4pPr>
            <a:lvl5pPr marL="0" indent="0" algn="ctr">
              <a:spcBef>
                <a:spcPts val="0"/>
              </a:spcBef>
              <a:buSzTx/>
              <a:buNone/>
              <a:defRPr sz="2601"/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4" name="Номер слайда"/>
          <p:cNvSpPr txBox="1"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Helvetica Neue Thin" charset="0"/>
                <a:ea typeface="Helvetica Neue Thin" charset="0"/>
                <a:cs typeface="Helvetica Neue Thin" charset="0"/>
                <a:sym typeface="Helvetica Neue Thin" charset="0"/>
              </a:defRPr>
            </a:lvl1pPr>
          </a:lstStyle>
          <a:p>
            <a:fld id="{D4229B22-E1E9-E941-BC7A-4130F4FA73E9}" type="slidenum">
              <a:rPr lang="ru-RU" altLang="ru-RU"/>
              <a:pPr/>
              <a:t>‹#›</a:t>
            </a:fld>
            <a:endParaRPr lang="ru-RU" altLang="ru-RU"/>
          </a:p>
        </p:txBody>
      </p:sp>
    </p:spTree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262FF04-FFA7-F14A-8E2C-4E205B81EE99}" type="datetimeFigureOut">
              <a:rPr lang="ru-RU" smtClean="0"/>
              <a:t>01.04.2019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03A80-E831-404E-8EFD-CBB7FECAF04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169493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62FF04-FFA7-F14A-8E2C-4E205B81EE99}" type="datetimeFigureOut">
              <a:rPr lang="ru-RU" smtClean="0"/>
              <a:t>01.04.2019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03A80-E831-404E-8EFD-CBB7FECAF04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430025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62FF04-FFA7-F14A-8E2C-4E205B81EE99}" type="datetimeFigureOut">
              <a:rPr lang="ru-RU" smtClean="0"/>
              <a:t>01.04.2019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03A80-E831-404E-8EFD-CBB7FECAF04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946419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62FF04-FFA7-F14A-8E2C-4E205B81EE99}" type="datetimeFigureOut">
              <a:rPr lang="ru-RU" smtClean="0"/>
              <a:t>01.04.2019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03A80-E831-404E-8EFD-CBB7FECAF04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108815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62FF04-FFA7-F14A-8E2C-4E205B81EE99}" type="datetimeFigureOut">
              <a:rPr lang="ru-RU" smtClean="0"/>
              <a:t>01.04.2019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03A80-E831-404E-8EFD-CBB7FECAF04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564464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62FF04-FFA7-F14A-8E2C-4E205B81EE99}" type="datetimeFigureOut">
              <a:rPr lang="ru-RU" smtClean="0"/>
              <a:t>01.04.2019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03A80-E831-404E-8EFD-CBB7FECAF04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683957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62FF04-FFA7-F14A-8E2C-4E205B81EE99}" type="datetimeFigureOut">
              <a:rPr lang="ru-RU" smtClean="0"/>
              <a:t>01.04.2019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03A80-E831-404E-8EFD-CBB7FECAF04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36434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62FF04-FFA7-F14A-8E2C-4E205B81EE99}" type="datetimeFigureOut">
              <a:rPr lang="ru-RU" smtClean="0"/>
              <a:t>01.04.2019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03A80-E831-404E-8EFD-CBB7FECAF04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506805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5.xml"/><Relationship Id="rId15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62FF04-FFA7-F14A-8E2C-4E205B81EE99}" type="datetimeFigureOut">
              <a:rPr lang="ru-RU" smtClean="0"/>
              <a:t>01.04.2019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203A80-E831-404E-8EFD-CBB7FECAF04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438047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Текст заголовка"/>
          <p:cNvSpPr txBox="1">
            <a:spLocks noGrp="1"/>
          </p:cNvSpPr>
          <p:nvPr>
            <p:ph type="title"/>
          </p:nvPr>
        </p:nvSpPr>
        <p:spPr bwMode="auto">
          <a:xfrm>
            <a:off x="892969" y="178594"/>
            <a:ext cx="10406063" cy="1518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ru-RU">
                <a:sym typeface="Helvetica Neue Medium" charset="0"/>
              </a:rPr>
              <a:t>Текст заголовка</a:t>
            </a:r>
          </a:p>
        </p:txBody>
      </p:sp>
      <p:sp>
        <p:nvSpPr>
          <p:cNvPr id="1027" name="Уровень текста 1…"/>
          <p:cNvSpPr txBox="1">
            <a:spLocks noGrp="1"/>
          </p:cNvSpPr>
          <p:nvPr>
            <p:ph type="body" idx="1"/>
          </p:nvPr>
        </p:nvSpPr>
        <p:spPr bwMode="auto">
          <a:xfrm>
            <a:off x="892969" y="1821656"/>
            <a:ext cx="10406063" cy="44201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ru-RU">
                <a:sym typeface="Helvetica Neue" charset="0"/>
              </a:rPr>
              <a:t>Уровень текста 1</a:t>
            </a:r>
          </a:p>
          <a:p>
            <a:pPr lvl="1"/>
            <a:r>
              <a:rPr lang="ru-RU" altLang="ru-RU">
                <a:sym typeface="Helvetica Neue" charset="0"/>
              </a:rPr>
              <a:t>Уровень текста 2</a:t>
            </a:r>
          </a:p>
          <a:p>
            <a:pPr lvl="2"/>
            <a:r>
              <a:rPr lang="ru-RU" altLang="ru-RU">
                <a:sym typeface="Helvetica Neue" charset="0"/>
              </a:rPr>
              <a:t>Уровень текста 3</a:t>
            </a:r>
          </a:p>
          <a:p>
            <a:pPr lvl="3"/>
            <a:r>
              <a:rPr lang="ru-RU" altLang="ru-RU">
                <a:sym typeface="Helvetica Neue" charset="0"/>
              </a:rPr>
              <a:t>Уровень текста 4</a:t>
            </a:r>
          </a:p>
          <a:p>
            <a:pPr lvl="4"/>
            <a:r>
              <a:rPr lang="ru-RU" altLang="ru-RU">
                <a:sym typeface="Helvetica Neue" charset="0"/>
              </a:rPr>
              <a:t>Уровень текста 5</a:t>
            </a:r>
          </a:p>
        </p:txBody>
      </p:sp>
      <p:sp>
        <p:nvSpPr>
          <p:cNvPr id="1028" name="Номер слайда"/>
          <p:cNvSpPr txBox="1">
            <a:spLocks noGrp="1"/>
          </p:cNvSpPr>
          <p:nvPr>
            <p:ph type="sldNum" sz="quarter" idx="2"/>
          </p:nvPr>
        </p:nvSpPr>
        <p:spPr bwMode="auto">
          <a:xfrm>
            <a:off x="5964783" y="6536531"/>
            <a:ext cx="256480" cy="2757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none" lIns="50800" tIns="50800" rIns="50800" bIns="50800" numCol="1" anchor="t" anchorCtr="0" compatLnSpc="1">
            <a:prstTxWarp prst="textNoShape">
              <a:avLst/>
            </a:prstTxWarp>
            <a:spAutoFit/>
          </a:bodyPr>
          <a:lstStyle>
            <a:lvl1pPr algn="ctr" eaLnBrk="1">
              <a:defRPr sz="1125" b="0">
                <a:latin typeface="Helvetica Neue Light" charset="0"/>
                <a:ea typeface="Helvetica Neue Light" charset="0"/>
                <a:cs typeface="Helvetica Neue Light" charset="0"/>
                <a:sym typeface="Helvetica Neue Light" charset="0"/>
              </a:defRPr>
            </a:lvl1pPr>
          </a:lstStyle>
          <a:p>
            <a:pPr defTabSz="410751" fontAlgn="base" hangingPunct="0">
              <a:spcBef>
                <a:spcPct val="0"/>
              </a:spcBef>
              <a:spcAft>
                <a:spcPct val="0"/>
              </a:spcAft>
            </a:pPr>
            <a:fld id="{261B8050-7616-3645-A346-F3252D49E7BD}" type="slidenum">
              <a:rPr lang="ru-RU" altLang="ru-RU" smtClean="0">
                <a:solidFill>
                  <a:srgbClr val="000000"/>
                </a:solidFill>
              </a:rPr>
              <a:pPr defTabSz="410751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ru-RU" altLang="ru-RU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01630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transition spd="med"/>
  <p:txStyles>
    <p:titleStyle>
      <a:lvl1pPr algn="ctr" defTabSz="410751" rtl="0" eaLnBrk="0" fontAlgn="base" hangingPunct="0">
        <a:spcBef>
          <a:spcPct val="0"/>
        </a:spcBef>
        <a:spcAft>
          <a:spcPct val="0"/>
        </a:spcAft>
        <a:defRPr sz="5625">
          <a:solidFill>
            <a:srgbClr val="000000"/>
          </a:solidFill>
          <a:latin typeface="+mn-lt"/>
          <a:ea typeface="+mn-ea"/>
          <a:cs typeface="+mn-cs"/>
          <a:sym typeface="Helvetica Neue Medium" charset="0"/>
        </a:defRPr>
      </a:lvl1pPr>
      <a:lvl2pPr algn="ctr" defTabSz="410751" rtl="0" eaLnBrk="0" fontAlgn="base" hangingPunct="0">
        <a:spcBef>
          <a:spcPct val="0"/>
        </a:spcBef>
        <a:spcAft>
          <a:spcPct val="0"/>
        </a:spcAft>
        <a:defRPr sz="5625">
          <a:solidFill>
            <a:srgbClr val="000000"/>
          </a:solidFill>
          <a:latin typeface="+mn-lt"/>
          <a:ea typeface="+mn-ea"/>
          <a:cs typeface="+mn-cs"/>
          <a:sym typeface="Helvetica Neue Medium" charset="0"/>
        </a:defRPr>
      </a:lvl2pPr>
      <a:lvl3pPr algn="ctr" defTabSz="410751" rtl="0" eaLnBrk="0" fontAlgn="base" hangingPunct="0">
        <a:spcBef>
          <a:spcPct val="0"/>
        </a:spcBef>
        <a:spcAft>
          <a:spcPct val="0"/>
        </a:spcAft>
        <a:defRPr sz="5625">
          <a:solidFill>
            <a:srgbClr val="000000"/>
          </a:solidFill>
          <a:latin typeface="+mn-lt"/>
          <a:ea typeface="+mn-ea"/>
          <a:cs typeface="+mn-cs"/>
          <a:sym typeface="Helvetica Neue Medium" charset="0"/>
        </a:defRPr>
      </a:lvl3pPr>
      <a:lvl4pPr algn="ctr" defTabSz="410751" rtl="0" eaLnBrk="0" fontAlgn="base" hangingPunct="0">
        <a:spcBef>
          <a:spcPct val="0"/>
        </a:spcBef>
        <a:spcAft>
          <a:spcPct val="0"/>
        </a:spcAft>
        <a:defRPr sz="5625">
          <a:solidFill>
            <a:srgbClr val="000000"/>
          </a:solidFill>
          <a:latin typeface="+mn-lt"/>
          <a:ea typeface="+mn-ea"/>
          <a:cs typeface="+mn-cs"/>
          <a:sym typeface="Helvetica Neue Medium" charset="0"/>
        </a:defRPr>
      </a:lvl4pPr>
      <a:lvl5pPr algn="ctr" defTabSz="410751" rtl="0" eaLnBrk="0" fontAlgn="base" hangingPunct="0">
        <a:spcBef>
          <a:spcPct val="0"/>
        </a:spcBef>
        <a:spcAft>
          <a:spcPct val="0"/>
        </a:spcAft>
        <a:defRPr sz="5625">
          <a:solidFill>
            <a:srgbClr val="000000"/>
          </a:solidFill>
          <a:latin typeface="+mn-lt"/>
          <a:ea typeface="+mn-ea"/>
          <a:cs typeface="+mn-cs"/>
          <a:sym typeface="Helvetica Neue Medium" charset="0"/>
        </a:defRPr>
      </a:lvl5pPr>
      <a:lvl6pPr marL="0" marR="0" indent="803643" algn="ctr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25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964372" algn="ctr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25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1125101" algn="ctr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25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1285829" algn="ctr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25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312528" indent="-312528" algn="l" defTabSz="410751" rtl="0" eaLnBrk="0" fontAlgn="base" hangingPunct="0">
        <a:spcBef>
          <a:spcPts val="2953"/>
        </a:spcBef>
        <a:spcAft>
          <a:spcPct val="0"/>
        </a:spcAft>
        <a:buSzPct val="145000"/>
        <a:buChar char="•"/>
        <a:defRPr sz="2250">
          <a:solidFill>
            <a:srgbClr val="000000"/>
          </a:solidFill>
          <a:latin typeface="Helvetica Neue"/>
          <a:ea typeface="Helvetica Neue"/>
          <a:cs typeface="Helvetica Neue"/>
          <a:sym typeface="Helvetica Neue" charset="0"/>
        </a:defRPr>
      </a:lvl1pPr>
      <a:lvl2pPr marL="625056" indent="-312528" algn="l" defTabSz="410751" rtl="0" eaLnBrk="0" fontAlgn="base" hangingPunct="0">
        <a:spcBef>
          <a:spcPts val="2953"/>
        </a:spcBef>
        <a:spcAft>
          <a:spcPct val="0"/>
        </a:spcAft>
        <a:buSzPct val="145000"/>
        <a:buChar char="•"/>
        <a:defRPr sz="2250">
          <a:solidFill>
            <a:srgbClr val="000000"/>
          </a:solidFill>
          <a:latin typeface="Helvetica Neue"/>
          <a:ea typeface="Helvetica Neue"/>
          <a:cs typeface="Helvetica Neue"/>
          <a:sym typeface="Helvetica Neue" charset="0"/>
        </a:defRPr>
      </a:lvl2pPr>
      <a:lvl3pPr marL="937584" indent="-312528" algn="l" defTabSz="410751" rtl="0" eaLnBrk="0" fontAlgn="base" hangingPunct="0">
        <a:spcBef>
          <a:spcPts val="2953"/>
        </a:spcBef>
        <a:spcAft>
          <a:spcPct val="0"/>
        </a:spcAft>
        <a:buSzPct val="145000"/>
        <a:buChar char="•"/>
        <a:defRPr sz="2250">
          <a:solidFill>
            <a:srgbClr val="000000"/>
          </a:solidFill>
          <a:latin typeface="Helvetica Neue"/>
          <a:ea typeface="Helvetica Neue"/>
          <a:cs typeface="Helvetica Neue"/>
          <a:sym typeface="Helvetica Neue" charset="0"/>
        </a:defRPr>
      </a:lvl3pPr>
      <a:lvl4pPr marL="1250112" indent="-312528" algn="l" defTabSz="410751" rtl="0" eaLnBrk="0" fontAlgn="base" hangingPunct="0">
        <a:spcBef>
          <a:spcPts val="2953"/>
        </a:spcBef>
        <a:spcAft>
          <a:spcPct val="0"/>
        </a:spcAft>
        <a:buSzPct val="145000"/>
        <a:buChar char="•"/>
        <a:defRPr sz="2250">
          <a:solidFill>
            <a:srgbClr val="000000"/>
          </a:solidFill>
          <a:latin typeface="Helvetica Neue"/>
          <a:ea typeface="Helvetica Neue"/>
          <a:cs typeface="Helvetica Neue"/>
          <a:sym typeface="Helvetica Neue" charset="0"/>
        </a:defRPr>
      </a:lvl4pPr>
      <a:lvl5pPr marL="1562640" indent="-312528" algn="l" defTabSz="410751" rtl="0" eaLnBrk="0" fontAlgn="base" hangingPunct="0">
        <a:spcBef>
          <a:spcPts val="2953"/>
        </a:spcBef>
        <a:spcAft>
          <a:spcPct val="0"/>
        </a:spcAft>
        <a:buSzPct val="145000"/>
        <a:buChar char="•"/>
        <a:defRPr sz="2250">
          <a:solidFill>
            <a:srgbClr val="000000"/>
          </a:solidFill>
          <a:latin typeface="Helvetica Neue"/>
          <a:ea typeface="Helvetica Neue"/>
          <a:cs typeface="Helvetica Neue"/>
          <a:sym typeface="Helvetica Neue" charset="0"/>
        </a:defRPr>
      </a:lvl5pPr>
      <a:lvl6pPr marL="1875168" marR="0" indent="-312528" algn="l" defTabSz="410751" rtl="0" latinLnBrk="0">
        <a:lnSpc>
          <a:spcPct val="100000"/>
        </a:lnSpc>
        <a:spcBef>
          <a:spcPts val="2953"/>
        </a:spcBef>
        <a:spcAft>
          <a:spcPts val="0"/>
        </a:spcAft>
        <a:buClrTx/>
        <a:buSzPct val="145000"/>
        <a:buFontTx/>
        <a:buChar char="•"/>
        <a:tabLst/>
        <a:defRPr sz="225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2187696" marR="0" indent="-312528" algn="l" defTabSz="410751" rtl="0" latinLnBrk="0">
        <a:lnSpc>
          <a:spcPct val="100000"/>
        </a:lnSpc>
        <a:spcBef>
          <a:spcPts val="2953"/>
        </a:spcBef>
        <a:spcAft>
          <a:spcPts val="0"/>
        </a:spcAft>
        <a:buClrTx/>
        <a:buSzPct val="145000"/>
        <a:buFontTx/>
        <a:buChar char="•"/>
        <a:tabLst/>
        <a:defRPr sz="225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2500224" marR="0" indent="-312528" algn="l" defTabSz="410751" rtl="0" latinLnBrk="0">
        <a:lnSpc>
          <a:spcPct val="100000"/>
        </a:lnSpc>
        <a:spcBef>
          <a:spcPts val="2953"/>
        </a:spcBef>
        <a:spcAft>
          <a:spcPts val="0"/>
        </a:spcAft>
        <a:buClrTx/>
        <a:buSzPct val="145000"/>
        <a:buFontTx/>
        <a:buChar char="•"/>
        <a:tabLst/>
        <a:defRPr sz="225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2812752" marR="0" indent="-312528" algn="l" defTabSz="410751" rtl="0" latinLnBrk="0">
        <a:lnSpc>
          <a:spcPct val="100000"/>
        </a:lnSpc>
        <a:spcBef>
          <a:spcPts val="2953"/>
        </a:spcBef>
        <a:spcAft>
          <a:spcPts val="0"/>
        </a:spcAft>
        <a:buClrTx/>
        <a:buSzPct val="145000"/>
        <a:buFontTx/>
        <a:buChar char="•"/>
        <a:tabLst/>
        <a:defRPr sz="225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5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160729" algn="ctr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5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321457" algn="ctr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5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482186" algn="ctr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5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642915" algn="ctr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5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803643" algn="ctr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5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964372" algn="ctr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5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125101" algn="ctr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5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285829" algn="ctr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5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4" Type="http://schemas.openxmlformats.org/officeDocument/2006/relationships/image" Target="NULL"/><Relationship Id="rId1" Type="http://schemas.openxmlformats.org/officeDocument/2006/relationships/slideLayout" Target="../slideLayouts/slideLayout1.xml"/><Relationship Id="rId2" Type="http://schemas.openxmlformats.org/officeDocument/2006/relationships/image" Target="NUL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3.png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3.png"/></Relationships>
</file>

<file path=ppt/slides/_rels/slide10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13.tiff"/><Relationship Id="rId12" Type="http://schemas.openxmlformats.org/officeDocument/2006/relationships/image" Target="../media/image114.tiff"/><Relationship Id="rId13" Type="http://schemas.openxmlformats.org/officeDocument/2006/relationships/image" Target="../media/image115.tiff"/><Relationship Id="rId14" Type="http://schemas.openxmlformats.org/officeDocument/2006/relationships/image" Target="../media/image116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4.emf"/><Relationship Id="rId3" Type="http://schemas.openxmlformats.org/officeDocument/2006/relationships/image" Target="../media/image105.emf"/><Relationship Id="rId4" Type="http://schemas.openxmlformats.org/officeDocument/2006/relationships/image" Target="../media/image106.emf"/><Relationship Id="rId5" Type="http://schemas.openxmlformats.org/officeDocument/2006/relationships/image" Target="../media/image107.emf"/><Relationship Id="rId6" Type="http://schemas.openxmlformats.org/officeDocument/2006/relationships/image" Target="../media/image108.emf"/><Relationship Id="rId7" Type="http://schemas.openxmlformats.org/officeDocument/2006/relationships/image" Target="../media/image109.emf"/><Relationship Id="rId8" Type="http://schemas.openxmlformats.org/officeDocument/2006/relationships/image" Target="../media/image110.tiff"/><Relationship Id="rId9" Type="http://schemas.openxmlformats.org/officeDocument/2006/relationships/image" Target="../media/image111.tiff"/><Relationship Id="rId10" Type="http://schemas.openxmlformats.org/officeDocument/2006/relationships/image" Target="../media/image112.tiff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emf"/><Relationship Id="rId4" Type="http://schemas.openxmlformats.org/officeDocument/2006/relationships/image" Target="../media/image119.emf"/><Relationship Id="rId5" Type="http://schemas.openxmlformats.org/officeDocument/2006/relationships/image" Target="../media/image120.emf"/><Relationship Id="rId6" Type="http://schemas.openxmlformats.org/officeDocument/2006/relationships/image" Target="../media/image121.emf"/><Relationship Id="rId7" Type="http://schemas.openxmlformats.org/officeDocument/2006/relationships/image" Target="../media/image104.emf"/><Relationship Id="rId8" Type="http://schemas.openxmlformats.org/officeDocument/2006/relationships/image" Target="../media/image105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7.emf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emf"/><Relationship Id="rId4" Type="http://schemas.openxmlformats.org/officeDocument/2006/relationships/image" Target="../media/image119.emf"/><Relationship Id="rId5" Type="http://schemas.openxmlformats.org/officeDocument/2006/relationships/image" Target="../media/image120.emf"/><Relationship Id="rId6" Type="http://schemas.openxmlformats.org/officeDocument/2006/relationships/image" Target="../media/image122.emf"/><Relationship Id="rId7" Type="http://schemas.openxmlformats.org/officeDocument/2006/relationships/image" Target="../media/image123.emf"/><Relationship Id="rId8" Type="http://schemas.openxmlformats.org/officeDocument/2006/relationships/image" Target="../media/image121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7.emf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emf"/><Relationship Id="rId4" Type="http://schemas.openxmlformats.org/officeDocument/2006/relationships/image" Target="../media/image119.emf"/><Relationship Id="rId5" Type="http://schemas.openxmlformats.org/officeDocument/2006/relationships/image" Target="../media/image120.emf"/><Relationship Id="rId6" Type="http://schemas.openxmlformats.org/officeDocument/2006/relationships/image" Target="../media/image124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7.emf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emf"/><Relationship Id="rId4" Type="http://schemas.openxmlformats.org/officeDocument/2006/relationships/image" Target="../media/image119.emf"/><Relationship Id="rId5" Type="http://schemas.openxmlformats.org/officeDocument/2006/relationships/image" Target="../media/image120.emf"/><Relationship Id="rId6" Type="http://schemas.openxmlformats.org/officeDocument/2006/relationships/image" Target="../media/image124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7.emf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emf"/><Relationship Id="rId4" Type="http://schemas.openxmlformats.org/officeDocument/2006/relationships/image" Target="../media/image106.emf"/><Relationship Id="rId5" Type="http://schemas.openxmlformats.org/officeDocument/2006/relationships/image" Target="../media/image125.emf"/><Relationship Id="rId6" Type="http://schemas.openxmlformats.org/officeDocument/2006/relationships/image" Target="../media/image126.emf"/><Relationship Id="rId7" Type="http://schemas.openxmlformats.org/officeDocument/2006/relationships/image" Target="../media/image107.emf"/><Relationship Id="rId8" Type="http://schemas.openxmlformats.org/officeDocument/2006/relationships/image" Target="../media/image108.emf"/><Relationship Id="rId9" Type="http://schemas.openxmlformats.org/officeDocument/2006/relationships/image" Target="../media/image109.emf"/><Relationship Id="rId10" Type="http://schemas.openxmlformats.org/officeDocument/2006/relationships/image" Target="../media/image127.emf"/><Relationship Id="rId11" Type="http://schemas.openxmlformats.org/officeDocument/2006/relationships/image" Target="../media/image128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4.emf"/></Relationships>
</file>

<file path=ppt/slides/_rels/slide10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30.png"/><Relationship Id="rId12" Type="http://schemas.openxmlformats.org/officeDocument/2006/relationships/image" Target="../media/image13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4.emf"/><Relationship Id="rId4" Type="http://schemas.openxmlformats.org/officeDocument/2006/relationships/image" Target="../media/image105.emf"/><Relationship Id="rId5" Type="http://schemas.openxmlformats.org/officeDocument/2006/relationships/image" Target="../media/image106.emf"/><Relationship Id="rId6" Type="http://schemas.openxmlformats.org/officeDocument/2006/relationships/image" Target="../media/image125.emf"/><Relationship Id="rId7" Type="http://schemas.openxmlformats.org/officeDocument/2006/relationships/image" Target="../media/image126.emf"/><Relationship Id="rId8" Type="http://schemas.openxmlformats.org/officeDocument/2006/relationships/image" Target="../media/image127.emf"/><Relationship Id="rId9" Type="http://schemas.openxmlformats.org/officeDocument/2006/relationships/image" Target="../media/image128.emf"/><Relationship Id="rId10" Type="http://schemas.openxmlformats.org/officeDocument/2006/relationships/image" Target="../media/image129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4" Type="http://schemas.openxmlformats.org/officeDocument/2006/relationships/image" Target="../media/image34.emf"/><Relationship Id="rId5" Type="http://schemas.openxmlformats.org/officeDocument/2006/relationships/image" Target="../media/image35.emf"/><Relationship Id="rId6" Type="http://schemas.openxmlformats.org/officeDocument/2006/relationships/image" Target="../media/image36.emf"/><Relationship Id="rId7" Type="http://schemas.openxmlformats.org/officeDocument/2006/relationships/image" Target="../media/image37.emf"/><Relationship Id="rId8" Type="http://schemas.openxmlformats.org/officeDocument/2006/relationships/image" Target="../media/image38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.emf"/></Relationships>
</file>

<file path=ppt/slides/_rels/slide11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38.emf"/><Relationship Id="rId12" Type="http://schemas.openxmlformats.org/officeDocument/2006/relationships/image" Target="../media/image139.emf"/><Relationship Id="rId13" Type="http://schemas.openxmlformats.org/officeDocument/2006/relationships/image" Target="../media/image37.emf"/><Relationship Id="rId14" Type="http://schemas.openxmlformats.org/officeDocument/2006/relationships/image" Target="../media/image38.emf"/><Relationship Id="rId15" Type="http://schemas.openxmlformats.org/officeDocument/2006/relationships/image" Target="../media/image140.emf"/><Relationship Id="rId16" Type="http://schemas.openxmlformats.org/officeDocument/2006/relationships/image" Target="../media/image141.tiff"/><Relationship Id="rId17" Type="http://schemas.openxmlformats.org/officeDocument/2006/relationships/image" Target="../media/image142.tiff"/><Relationship Id="rId18" Type="http://schemas.openxmlformats.org/officeDocument/2006/relationships/image" Target="../media/image143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4.emf"/><Relationship Id="rId3" Type="http://schemas.openxmlformats.org/officeDocument/2006/relationships/image" Target="../media/image105.emf"/><Relationship Id="rId4" Type="http://schemas.openxmlformats.org/officeDocument/2006/relationships/image" Target="../media/image106.emf"/><Relationship Id="rId5" Type="http://schemas.openxmlformats.org/officeDocument/2006/relationships/image" Target="../media/image132.png"/><Relationship Id="rId6" Type="http://schemas.openxmlformats.org/officeDocument/2006/relationships/image" Target="../media/image133.png"/><Relationship Id="rId7" Type="http://schemas.openxmlformats.org/officeDocument/2006/relationships/image" Target="../media/image134.emf"/><Relationship Id="rId8" Type="http://schemas.openxmlformats.org/officeDocument/2006/relationships/image" Target="../media/image135.tiff"/><Relationship Id="rId9" Type="http://schemas.openxmlformats.org/officeDocument/2006/relationships/image" Target="../media/image136.emf"/><Relationship Id="rId10" Type="http://schemas.openxmlformats.org/officeDocument/2006/relationships/image" Target="../media/image137.emf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emf"/><Relationship Id="rId4" Type="http://schemas.openxmlformats.org/officeDocument/2006/relationships/image" Target="../media/image106.emf"/><Relationship Id="rId5" Type="http://schemas.openxmlformats.org/officeDocument/2006/relationships/image" Target="../media/image135.tiff"/><Relationship Id="rId6" Type="http://schemas.openxmlformats.org/officeDocument/2006/relationships/image" Target="../media/image136.emf"/><Relationship Id="rId7" Type="http://schemas.openxmlformats.org/officeDocument/2006/relationships/image" Target="../media/image139.emf"/><Relationship Id="rId8" Type="http://schemas.openxmlformats.org/officeDocument/2006/relationships/image" Target="../media/image141.tiff"/><Relationship Id="rId9" Type="http://schemas.openxmlformats.org/officeDocument/2006/relationships/image" Target="../media/image142.tiff"/><Relationship Id="rId10" Type="http://schemas.openxmlformats.org/officeDocument/2006/relationships/image" Target="../media/image143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4.emf"/></Relationships>
</file>

<file path=ppt/slides/_rels/slide11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40.emf"/><Relationship Id="rId12" Type="http://schemas.openxmlformats.org/officeDocument/2006/relationships/image" Target="../media/image148.tiff"/><Relationship Id="rId13" Type="http://schemas.openxmlformats.org/officeDocument/2006/relationships/image" Target="../media/image125.emf"/><Relationship Id="rId14" Type="http://schemas.openxmlformats.org/officeDocument/2006/relationships/image" Target="../media/image126.emf"/><Relationship Id="rId15" Type="http://schemas.openxmlformats.org/officeDocument/2006/relationships/image" Target="../media/image149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7.emf"/><Relationship Id="rId3" Type="http://schemas.openxmlformats.org/officeDocument/2006/relationships/image" Target="../media/image144.tiff"/><Relationship Id="rId4" Type="http://schemas.openxmlformats.org/officeDocument/2006/relationships/image" Target="../media/image145.tiff"/><Relationship Id="rId5" Type="http://schemas.openxmlformats.org/officeDocument/2006/relationships/image" Target="../media/image146.tiff"/><Relationship Id="rId6" Type="http://schemas.openxmlformats.org/officeDocument/2006/relationships/image" Target="../media/image147.tiff"/><Relationship Id="rId7" Type="http://schemas.openxmlformats.org/officeDocument/2006/relationships/image" Target="../media/image104.emf"/><Relationship Id="rId8" Type="http://schemas.openxmlformats.org/officeDocument/2006/relationships/image" Target="../media/image105.emf"/><Relationship Id="rId9" Type="http://schemas.openxmlformats.org/officeDocument/2006/relationships/image" Target="../media/image106.emf"/><Relationship Id="rId10" Type="http://schemas.openxmlformats.org/officeDocument/2006/relationships/image" Target="../media/image38.emf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emf"/><Relationship Id="rId4" Type="http://schemas.openxmlformats.org/officeDocument/2006/relationships/image" Target="../media/image150.tiff"/><Relationship Id="rId5" Type="http://schemas.openxmlformats.org/officeDocument/2006/relationships/image" Target="../media/image151.tiff"/><Relationship Id="rId6" Type="http://schemas.openxmlformats.org/officeDocument/2006/relationships/image" Target="../media/image152.tiff"/><Relationship Id="rId7" Type="http://schemas.openxmlformats.org/officeDocument/2006/relationships/image" Target="../media/image153.tiff"/><Relationship Id="rId8" Type="http://schemas.openxmlformats.org/officeDocument/2006/relationships/image" Target="../media/image154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7.emf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emf"/><Relationship Id="rId4" Type="http://schemas.openxmlformats.org/officeDocument/2006/relationships/image" Target="../media/image106.emf"/><Relationship Id="rId5" Type="http://schemas.openxmlformats.org/officeDocument/2006/relationships/image" Target="../media/image155.tiff"/><Relationship Id="rId6" Type="http://schemas.openxmlformats.org/officeDocument/2006/relationships/image" Target="../media/image156.tiff"/><Relationship Id="rId7" Type="http://schemas.openxmlformats.org/officeDocument/2006/relationships/image" Target="../media/image157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4.emf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8.jpg"/><Relationship Id="rId3" Type="http://schemas.openxmlformats.org/officeDocument/2006/relationships/image" Target="../media/image159.tiff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4" Type="http://schemas.openxmlformats.org/officeDocument/2006/relationships/image" Target="../media/image162.tiff"/><Relationship Id="rId5" Type="http://schemas.openxmlformats.org/officeDocument/2006/relationships/image" Target="../media/image163.jpg"/><Relationship Id="rId6" Type="http://schemas.openxmlformats.org/officeDocument/2006/relationships/image" Target="../media/image37.emf"/><Relationship Id="rId7" Type="http://schemas.openxmlformats.org/officeDocument/2006/relationships/image" Target="../media/image38.emf"/><Relationship Id="rId8" Type="http://schemas.openxmlformats.org/officeDocument/2006/relationships/image" Target="../media/image14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0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JPG"/><Relationship Id="rId4" Type="http://schemas.openxmlformats.org/officeDocument/2006/relationships/image" Target="../media/image166.JPG"/><Relationship Id="rId5" Type="http://schemas.openxmlformats.org/officeDocument/2006/relationships/image" Target="../media/image37.emf"/><Relationship Id="rId6" Type="http://schemas.openxmlformats.org/officeDocument/2006/relationships/image" Target="../media/image38.emf"/><Relationship Id="rId7" Type="http://schemas.openxmlformats.org/officeDocument/2006/relationships/image" Target="../media/image140.emf"/><Relationship Id="rId8" Type="http://schemas.openxmlformats.org/officeDocument/2006/relationships/image" Target="../media/image167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4.JPG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168.png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tiff"/><Relationship Id="rId4" Type="http://schemas.openxmlformats.org/officeDocument/2006/relationships/image" Target="../media/image21.tiff"/><Relationship Id="rId5" Type="http://schemas.openxmlformats.org/officeDocument/2006/relationships/image" Target="../media/image85.tiff"/><Relationship Id="rId6" Type="http://schemas.openxmlformats.org/officeDocument/2006/relationships/image" Target="../media/image22.tiff"/><Relationship Id="rId1" Type="http://schemas.openxmlformats.org/officeDocument/2006/relationships/slideLayout" Target="../slideLayouts/slideLayout25.xml"/><Relationship Id="rId2" Type="http://schemas.openxmlformats.org/officeDocument/2006/relationships/image" Target="../media/image23.jpe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tiff"/><Relationship Id="rId4" Type="http://schemas.openxmlformats.org/officeDocument/2006/relationships/image" Target="../media/image83.tiff"/><Relationship Id="rId5" Type="http://schemas.openxmlformats.org/officeDocument/2006/relationships/image" Target="../media/image21.tiff"/><Relationship Id="rId6" Type="http://schemas.openxmlformats.org/officeDocument/2006/relationships/image" Target="../media/image85.tiff"/><Relationship Id="rId7" Type="http://schemas.openxmlformats.org/officeDocument/2006/relationships/image" Target="../media/image22.tiff"/><Relationship Id="rId1" Type="http://schemas.openxmlformats.org/officeDocument/2006/relationships/slideLayout" Target="../slideLayouts/slideLayout25.xml"/><Relationship Id="rId2" Type="http://schemas.openxmlformats.org/officeDocument/2006/relationships/image" Target="../media/image23.jpe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tiff"/><Relationship Id="rId4" Type="http://schemas.openxmlformats.org/officeDocument/2006/relationships/image" Target="../media/image21.tiff"/><Relationship Id="rId5" Type="http://schemas.openxmlformats.org/officeDocument/2006/relationships/image" Target="../media/image85.tiff"/><Relationship Id="rId6" Type="http://schemas.openxmlformats.org/officeDocument/2006/relationships/image" Target="../media/image22.tiff"/><Relationship Id="rId1" Type="http://schemas.openxmlformats.org/officeDocument/2006/relationships/slideLayout" Target="../slideLayouts/slideLayout25.xml"/><Relationship Id="rId2" Type="http://schemas.openxmlformats.org/officeDocument/2006/relationships/image" Target="../media/image23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4" Type="http://schemas.openxmlformats.org/officeDocument/2006/relationships/image" Target="NULL"/><Relationship Id="rId5" Type="http://schemas.openxmlformats.org/officeDocument/2006/relationships/image" Target="NULL"/><Relationship Id="rId1" Type="http://schemas.openxmlformats.org/officeDocument/2006/relationships/slideLayout" Target="../slideLayouts/slideLayout1.xml"/><Relationship Id="rId2" Type="http://schemas.openxmlformats.org/officeDocument/2006/relationships/image" Target="NUL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4" Type="http://schemas.openxmlformats.org/officeDocument/2006/relationships/image" Target="../media/image23.jpeg"/><Relationship Id="rId5" Type="http://schemas.openxmlformats.org/officeDocument/2006/relationships/image" Target="../media/image24.emf"/><Relationship Id="rId6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tif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4" Type="http://schemas.openxmlformats.org/officeDocument/2006/relationships/image" Target="../media/image29.emf"/><Relationship Id="rId5" Type="http://schemas.openxmlformats.org/officeDocument/2006/relationships/image" Target="../media/image30.emf"/><Relationship Id="rId6" Type="http://schemas.openxmlformats.org/officeDocument/2006/relationships/image" Target="../media/image3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4" Type="http://schemas.openxmlformats.org/officeDocument/2006/relationships/image" Target="NULL"/><Relationship Id="rId5" Type="http://schemas.openxmlformats.org/officeDocument/2006/relationships/image" Target="NULL"/><Relationship Id="rId1" Type="http://schemas.openxmlformats.org/officeDocument/2006/relationships/slideLayout" Target="../slideLayouts/slideLayout1.xml"/><Relationship Id="rId2" Type="http://schemas.openxmlformats.org/officeDocument/2006/relationships/image" Target="NUL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4" Type="http://schemas.openxmlformats.org/officeDocument/2006/relationships/image" Target="../media/image34.emf"/><Relationship Id="rId5" Type="http://schemas.openxmlformats.org/officeDocument/2006/relationships/image" Target="../media/image35.emf"/><Relationship Id="rId6" Type="http://schemas.openxmlformats.org/officeDocument/2006/relationships/image" Target="../media/image36.emf"/><Relationship Id="rId7" Type="http://schemas.openxmlformats.org/officeDocument/2006/relationships/image" Target="../media/image37.emf"/><Relationship Id="rId8" Type="http://schemas.openxmlformats.org/officeDocument/2006/relationships/image" Target="../media/image3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e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emf"/><Relationship Id="rId3" Type="http://schemas.openxmlformats.org/officeDocument/2006/relationships/image" Target="../media/image40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jpe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41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4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5" Type="http://schemas.openxmlformats.org/officeDocument/2006/relationships/image" Target="../media/image45.png"/><Relationship Id="rId6" Type="http://schemas.openxmlformats.org/officeDocument/2006/relationships/image" Target="../media/image41.png"/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4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5" Type="http://schemas.openxmlformats.org/officeDocument/2006/relationships/image" Target="../media/image45.png"/><Relationship Id="rId6" Type="http://schemas.openxmlformats.org/officeDocument/2006/relationships/image" Target="../media/image41.png"/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4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46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4" Type="http://schemas.openxmlformats.org/officeDocument/2006/relationships/image" Target="../media/image49.png"/><Relationship Id="rId5" Type="http://schemas.openxmlformats.org/officeDocument/2006/relationships/image" Target="../media/image50.png"/><Relationship Id="rId6" Type="http://schemas.openxmlformats.org/officeDocument/2006/relationships/image" Target="../media/image51.png"/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4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46.png"/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4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4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46.png"/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4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4" Type="http://schemas.openxmlformats.org/officeDocument/2006/relationships/image" Target="../media/image49.png"/><Relationship Id="rId5" Type="http://schemas.openxmlformats.org/officeDocument/2006/relationships/image" Target="../media/image50.png"/><Relationship Id="rId6" Type="http://schemas.openxmlformats.org/officeDocument/2006/relationships/image" Target="../media/image51.png"/><Relationship Id="rId7" Type="http://schemas.openxmlformats.org/officeDocument/2006/relationships/image" Target="../media/image14.png"/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48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5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52.png"/><Relationship Id="rId3" Type="http://schemas.openxmlformats.org/officeDocument/2006/relationships/image" Target="../media/image55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56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57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58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46.png"/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4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46.png"/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48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emf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emf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emf"/><Relationship Id="rId3" Type="http://schemas.openxmlformats.org/officeDocument/2006/relationships/image" Target="../media/image60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tiff"/><Relationship Id="rId4" Type="http://schemas.openxmlformats.org/officeDocument/2006/relationships/image" Target="../media/image63.tiff"/><Relationship Id="rId5" Type="http://schemas.openxmlformats.org/officeDocument/2006/relationships/image" Target="../media/image64.tiff"/><Relationship Id="rId6" Type="http://schemas.openxmlformats.org/officeDocument/2006/relationships/image" Target="../media/image65.tiff"/><Relationship Id="rId7" Type="http://schemas.openxmlformats.org/officeDocument/2006/relationships/image" Target="../media/image66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tiff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68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4" Type="http://schemas.openxmlformats.org/officeDocument/2006/relationships/image" Target="../media/image71.png"/><Relationship Id="rId5" Type="http://schemas.openxmlformats.org/officeDocument/2006/relationships/image" Target="../media/image72.png"/><Relationship Id="rId6" Type="http://schemas.openxmlformats.org/officeDocument/2006/relationships/image" Target="../media/image73.png"/><Relationship Id="rId7" Type="http://schemas.openxmlformats.org/officeDocument/2006/relationships/image" Target="../media/image74.png"/><Relationship Id="rId8" Type="http://schemas.openxmlformats.org/officeDocument/2006/relationships/image" Target="../media/image75.png"/><Relationship Id="rId9" Type="http://schemas.openxmlformats.org/officeDocument/2006/relationships/image" Target="../media/image76.png"/><Relationship Id="rId10" Type="http://schemas.openxmlformats.org/officeDocument/2006/relationships/image" Target="../media/image77.png"/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69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4" Type="http://schemas.openxmlformats.org/officeDocument/2006/relationships/image" Target="../media/image72.png"/><Relationship Id="rId5" Type="http://schemas.openxmlformats.org/officeDocument/2006/relationships/image" Target="../media/image73.png"/><Relationship Id="rId6" Type="http://schemas.openxmlformats.org/officeDocument/2006/relationships/image" Target="../media/image74.png"/><Relationship Id="rId7" Type="http://schemas.openxmlformats.org/officeDocument/2006/relationships/image" Target="../media/image75.png"/><Relationship Id="rId8" Type="http://schemas.openxmlformats.org/officeDocument/2006/relationships/image" Target="../media/image77.png"/><Relationship Id="rId9" Type="http://schemas.openxmlformats.org/officeDocument/2006/relationships/image" Target="../media/image79.png"/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69.png"/></Relationships>
</file>

<file path=ppt/slides/_rels/slide6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86.tiff"/><Relationship Id="rId12" Type="http://schemas.openxmlformats.org/officeDocument/2006/relationships/image" Target="../media/image61.tiff"/><Relationship Id="rId13" Type="http://schemas.openxmlformats.org/officeDocument/2006/relationships/image" Target="../media/image87.tiff"/><Relationship Id="rId14" Type="http://schemas.openxmlformats.org/officeDocument/2006/relationships/image" Target="../media/image88.tiff"/><Relationship Id="rId15" Type="http://schemas.openxmlformats.org/officeDocument/2006/relationships/image" Target="../media/image89.tiff"/><Relationship Id="rId16" Type="http://schemas.openxmlformats.org/officeDocument/2006/relationships/image" Target="../media/image90.tiff"/><Relationship Id="rId17" Type="http://schemas.openxmlformats.org/officeDocument/2006/relationships/image" Target="../media/image91.png"/><Relationship Id="rId18" Type="http://schemas.openxmlformats.org/officeDocument/2006/relationships/image" Target="../media/image92.png"/><Relationship Id="rId19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0.png"/><Relationship Id="rId3" Type="http://schemas.openxmlformats.org/officeDocument/2006/relationships/image" Target="../media/image23.jpeg"/><Relationship Id="rId4" Type="http://schemas.openxmlformats.org/officeDocument/2006/relationships/image" Target="../media/image81.tiff"/><Relationship Id="rId5" Type="http://schemas.openxmlformats.org/officeDocument/2006/relationships/image" Target="../media/image82.tiff"/><Relationship Id="rId6" Type="http://schemas.openxmlformats.org/officeDocument/2006/relationships/image" Target="../media/image83.tiff"/><Relationship Id="rId7" Type="http://schemas.openxmlformats.org/officeDocument/2006/relationships/image" Target="../media/image84.tiff"/><Relationship Id="rId8" Type="http://schemas.openxmlformats.org/officeDocument/2006/relationships/image" Target="../media/image21.tiff"/><Relationship Id="rId9" Type="http://schemas.openxmlformats.org/officeDocument/2006/relationships/image" Target="../media/image85.tiff"/><Relationship Id="rId10" Type="http://schemas.openxmlformats.org/officeDocument/2006/relationships/image" Target="../media/image22.tiff"/></Relationships>
</file>

<file path=ppt/slides/_rels/slide6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86.tiff"/><Relationship Id="rId12" Type="http://schemas.openxmlformats.org/officeDocument/2006/relationships/image" Target="../media/image61.tiff"/><Relationship Id="rId13" Type="http://schemas.openxmlformats.org/officeDocument/2006/relationships/image" Target="../media/image87.tiff"/><Relationship Id="rId14" Type="http://schemas.openxmlformats.org/officeDocument/2006/relationships/image" Target="../media/image88.tiff"/><Relationship Id="rId15" Type="http://schemas.openxmlformats.org/officeDocument/2006/relationships/image" Target="../media/image89.tiff"/><Relationship Id="rId16" Type="http://schemas.openxmlformats.org/officeDocument/2006/relationships/image" Target="../media/image90.tiff"/><Relationship Id="rId17" Type="http://schemas.openxmlformats.org/officeDocument/2006/relationships/image" Target="../media/image91.png"/><Relationship Id="rId18" Type="http://schemas.openxmlformats.org/officeDocument/2006/relationships/image" Target="../media/image92.png"/><Relationship Id="rId19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0.png"/><Relationship Id="rId3" Type="http://schemas.openxmlformats.org/officeDocument/2006/relationships/image" Target="../media/image23.jpeg"/><Relationship Id="rId4" Type="http://schemas.openxmlformats.org/officeDocument/2006/relationships/image" Target="../media/image81.tiff"/><Relationship Id="rId5" Type="http://schemas.openxmlformats.org/officeDocument/2006/relationships/image" Target="../media/image82.tiff"/><Relationship Id="rId6" Type="http://schemas.openxmlformats.org/officeDocument/2006/relationships/image" Target="../media/image83.tiff"/><Relationship Id="rId7" Type="http://schemas.openxmlformats.org/officeDocument/2006/relationships/image" Target="../media/image84.tiff"/><Relationship Id="rId8" Type="http://schemas.openxmlformats.org/officeDocument/2006/relationships/image" Target="../media/image21.tiff"/><Relationship Id="rId9" Type="http://schemas.openxmlformats.org/officeDocument/2006/relationships/image" Target="../media/image85.tiff"/><Relationship Id="rId10" Type="http://schemas.openxmlformats.org/officeDocument/2006/relationships/image" Target="../media/image22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tiff"/><Relationship Id="rId4" Type="http://schemas.openxmlformats.org/officeDocument/2006/relationships/image" Target="../media/image84.tiff"/><Relationship Id="rId5" Type="http://schemas.openxmlformats.org/officeDocument/2006/relationships/image" Target="../media/image21.tiff"/><Relationship Id="rId6" Type="http://schemas.openxmlformats.org/officeDocument/2006/relationships/image" Target="../media/image85.tiff"/><Relationship Id="rId7" Type="http://schemas.openxmlformats.org/officeDocument/2006/relationships/image" Target="../media/image22.tiff"/><Relationship Id="rId8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2.tiff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4" Type="http://schemas.openxmlformats.org/officeDocument/2006/relationships/image" Target="../media/image81.tiff"/><Relationship Id="rId5" Type="http://schemas.openxmlformats.org/officeDocument/2006/relationships/image" Target="../media/image94.tiff"/><Relationship Id="rId6" Type="http://schemas.openxmlformats.org/officeDocument/2006/relationships/image" Target="../media/image82.tiff"/><Relationship Id="rId7" Type="http://schemas.openxmlformats.org/officeDocument/2006/relationships/image" Target="../media/image83.tiff"/><Relationship Id="rId8" Type="http://schemas.openxmlformats.org/officeDocument/2006/relationships/image" Target="../media/image84.tiff"/><Relationship Id="rId9" Type="http://schemas.openxmlformats.org/officeDocument/2006/relationships/image" Target="../media/image21.tiff"/><Relationship Id="rId10" Type="http://schemas.openxmlformats.org/officeDocument/2006/relationships/image" Target="../media/image85.tiff"/><Relationship Id="rId11" Type="http://schemas.openxmlformats.org/officeDocument/2006/relationships/image" Target="../media/image22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0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5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4" Type="http://schemas.openxmlformats.org/officeDocument/2006/relationships/image" Target="../media/image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emf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emf"/><Relationship Id="rId4" Type="http://schemas.openxmlformats.org/officeDocument/2006/relationships/image" Target="../media/image97.emf"/><Relationship Id="rId5" Type="http://schemas.openxmlformats.org/officeDocument/2006/relationships/image" Target="../media/image98.emf"/><Relationship Id="rId6" Type="http://schemas.openxmlformats.org/officeDocument/2006/relationships/image" Target="../media/image9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5.emf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4" Type="http://schemas.openxmlformats.org/officeDocument/2006/relationships/image" Target="../media/image81.tiff"/><Relationship Id="rId5" Type="http://schemas.openxmlformats.org/officeDocument/2006/relationships/image" Target="../media/image83.tiff"/><Relationship Id="rId6" Type="http://schemas.openxmlformats.org/officeDocument/2006/relationships/image" Target="../media/image21.tiff"/><Relationship Id="rId7" Type="http://schemas.openxmlformats.org/officeDocument/2006/relationships/image" Target="../media/image85.tiff"/><Relationship Id="rId8" Type="http://schemas.openxmlformats.org/officeDocument/2006/relationships/image" Target="../media/image22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0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4" Type="http://schemas.openxmlformats.org/officeDocument/2006/relationships/image" Target="../media/image81.tiff"/><Relationship Id="rId5" Type="http://schemas.openxmlformats.org/officeDocument/2006/relationships/image" Target="../media/image83.tiff"/><Relationship Id="rId6" Type="http://schemas.openxmlformats.org/officeDocument/2006/relationships/image" Target="../media/image21.tiff"/><Relationship Id="rId7" Type="http://schemas.openxmlformats.org/officeDocument/2006/relationships/image" Target="../media/image85.tiff"/><Relationship Id="rId8" Type="http://schemas.openxmlformats.org/officeDocument/2006/relationships/image" Target="../media/image22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0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4" Type="http://schemas.openxmlformats.org/officeDocument/2006/relationships/image" Target="../media/image81.tiff"/><Relationship Id="rId5" Type="http://schemas.openxmlformats.org/officeDocument/2006/relationships/image" Target="../media/image83.tiff"/><Relationship Id="rId6" Type="http://schemas.openxmlformats.org/officeDocument/2006/relationships/image" Target="../media/image21.tiff"/><Relationship Id="rId7" Type="http://schemas.openxmlformats.org/officeDocument/2006/relationships/image" Target="../media/image85.tiff"/><Relationship Id="rId8" Type="http://schemas.openxmlformats.org/officeDocument/2006/relationships/image" Target="../media/image22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0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4" Type="http://schemas.openxmlformats.org/officeDocument/2006/relationships/image" Target="../media/image81.tiff"/><Relationship Id="rId5" Type="http://schemas.openxmlformats.org/officeDocument/2006/relationships/image" Target="../media/image83.tiff"/><Relationship Id="rId6" Type="http://schemas.openxmlformats.org/officeDocument/2006/relationships/image" Target="../media/image21.tiff"/><Relationship Id="rId7" Type="http://schemas.openxmlformats.org/officeDocument/2006/relationships/image" Target="../media/image85.tiff"/><Relationship Id="rId8" Type="http://schemas.openxmlformats.org/officeDocument/2006/relationships/image" Target="../media/image22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0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4" Type="http://schemas.openxmlformats.org/officeDocument/2006/relationships/image" Target="../media/image81.tiff"/><Relationship Id="rId5" Type="http://schemas.openxmlformats.org/officeDocument/2006/relationships/image" Target="../media/image83.tiff"/><Relationship Id="rId6" Type="http://schemas.openxmlformats.org/officeDocument/2006/relationships/image" Target="../media/image21.tiff"/><Relationship Id="rId7" Type="http://schemas.openxmlformats.org/officeDocument/2006/relationships/image" Target="../media/image85.tiff"/><Relationship Id="rId8" Type="http://schemas.openxmlformats.org/officeDocument/2006/relationships/image" Target="../media/image22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0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4" Type="http://schemas.openxmlformats.org/officeDocument/2006/relationships/image" Target="../media/image81.tiff"/><Relationship Id="rId5" Type="http://schemas.openxmlformats.org/officeDocument/2006/relationships/image" Target="../media/image83.tiff"/><Relationship Id="rId6" Type="http://schemas.openxmlformats.org/officeDocument/2006/relationships/image" Target="../media/image21.tiff"/><Relationship Id="rId7" Type="http://schemas.openxmlformats.org/officeDocument/2006/relationships/image" Target="../media/image85.tiff"/><Relationship Id="rId8" Type="http://schemas.openxmlformats.org/officeDocument/2006/relationships/image" Target="../media/image22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0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4" Type="http://schemas.openxmlformats.org/officeDocument/2006/relationships/image" Target="../media/image81.tiff"/><Relationship Id="rId5" Type="http://schemas.openxmlformats.org/officeDocument/2006/relationships/image" Target="../media/image83.tiff"/><Relationship Id="rId6" Type="http://schemas.openxmlformats.org/officeDocument/2006/relationships/image" Target="../media/image21.tiff"/><Relationship Id="rId7" Type="http://schemas.openxmlformats.org/officeDocument/2006/relationships/image" Target="../media/image85.tiff"/><Relationship Id="rId8" Type="http://schemas.openxmlformats.org/officeDocument/2006/relationships/image" Target="../media/image22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0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4" Type="http://schemas.openxmlformats.org/officeDocument/2006/relationships/image" Target="../media/image1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emf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4" Type="http://schemas.openxmlformats.org/officeDocument/2006/relationships/image" Target="../media/image81.tiff"/><Relationship Id="rId5" Type="http://schemas.openxmlformats.org/officeDocument/2006/relationships/image" Target="../media/image83.tiff"/><Relationship Id="rId6" Type="http://schemas.openxmlformats.org/officeDocument/2006/relationships/image" Target="../media/image21.tiff"/><Relationship Id="rId7" Type="http://schemas.openxmlformats.org/officeDocument/2006/relationships/image" Target="../media/image85.tiff"/><Relationship Id="rId8" Type="http://schemas.openxmlformats.org/officeDocument/2006/relationships/image" Target="../media/image22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0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4" Type="http://schemas.openxmlformats.org/officeDocument/2006/relationships/image" Target="../media/image23.jpeg"/><Relationship Id="rId5" Type="http://schemas.openxmlformats.org/officeDocument/2006/relationships/image" Target="../media/image81.tiff"/><Relationship Id="rId6" Type="http://schemas.openxmlformats.org/officeDocument/2006/relationships/image" Target="../media/image83.tiff"/><Relationship Id="rId7" Type="http://schemas.openxmlformats.org/officeDocument/2006/relationships/image" Target="../media/image21.tiff"/><Relationship Id="rId8" Type="http://schemas.openxmlformats.org/officeDocument/2006/relationships/image" Target="../media/image22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emf"/><Relationship Id="rId4" Type="http://schemas.openxmlformats.org/officeDocument/2006/relationships/image" Target="../media/image101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tiff"/><Relationship Id="rId4" Type="http://schemas.openxmlformats.org/officeDocument/2006/relationships/image" Target="../media/image83.tiff"/><Relationship Id="rId5" Type="http://schemas.openxmlformats.org/officeDocument/2006/relationships/image" Target="../media/image21.tiff"/><Relationship Id="rId6" Type="http://schemas.openxmlformats.org/officeDocument/2006/relationships/image" Target="../media/image85.tiff"/><Relationship Id="rId7" Type="http://schemas.openxmlformats.org/officeDocument/2006/relationships/image" Target="../media/image22.tiff"/><Relationship Id="rId8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jpe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tiff"/><Relationship Id="rId4" Type="http://schemas.openxmlformats.org/officeDocument/2006/relationships/image" Target="../media/image83.tiff"/><Relationship Id="rId5" Type="http://schemas.openxmlformats.org/officeDocument/2006/relationships/image" Target="../media/image21.tiff"/><Relationship Id="rId6" Type="http://schemas.openxmlformats.org/officeDocument/2006/relationships/image" Target="../media/image85.tiff"/><Relationship Id="rId7" Type="http://schemas.openxmlformats.org/officeDocument/2006/relationships/image" Target="../media/image22.tiff"/><Relationship Id="rId8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jpe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tiff"/><Relationship Id="rId4" Type="http://schemas.openxmlformats.org/officeDocument/2006/relationships/image" Target="../media/image83.tiff"/><Relationship Id="rId5" Type="http://schemas.openxmlformats.org/officeDocument/2006/relationships/image" Target="../media/image21.tiff"/><Relationship Id="rId6" Type="http://schemas.openxmlformats.org/officeDocument/2006/relationships/image" Target="../media/image85.tiff"/><Relationship Id="rId7" Type="http://schemas.openxmlformats.org/officeDocument/2006/relationships/image" Target="../media/image22.tiff"/><Relationship Id="rId8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jpe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tiff"/><Relationship Id="rId4" Type="http://schemas.openxmlformats.org/officeDocument/2006/relationships/image" Target="../media/image83.tiff"/><Relationship Id="rId5" Type="http://schemas.openxmlformats.org/officeDocument/2006/relationships/image" Target="../media/image21.tiff"/><Relationship Id="rId6" Type="http://schemas.openxmlformats.org/officeDocument/2006/relationships/image" Target="../media/image85.tiff"/><Relationship Id="rId7" Type="http://schemas.openxmlformats.org/officeDocument/2006/relationships/image" Target="../media/image22.tiff"/><Relationship Id="rId8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jpe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4" Type="http://schemas.openxmlformats.org/officeDocument/2006/relationships/image" Target="../media/image81.tiff"/><Relationship Id="rId5" Type="http://schemas.openxmlformats.org/officeDocument/2006/relationships/image" Target="../media/image94.tiff"/><Relationship Id="rId6" Type="http://schemas.openxmlformats.org/officeDocument/2006/relationships/image" Target="../media/image82.tiff"/><Relationship Id="rId7" Type="http://schemas.openxmlformats.org/officeDocument/2006/relationships/image" Target="../media/image83.tiff"/><Relationship Id="rId8" Type="http://schemas.openxmlformats.org/officeDocument/2006/relationships/image" Target="../media/image84.tiff"/><Relationship Id="rId9" Type="http://schemas.openxmlformats.org/officeDocument/2006/relationships/image" Target="../media/image21.tiff"/><Relationship Id="rId10" Type="http://schemas.openxmlformats.org/officeDocument/2006/relationships/image" Target="../media/image85.tiff"/><Relationship Id="rId11" Type="http://schemas.openxmlformats.org/officeDocument/2006/relationships/image" Target="../media/image22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0.png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622448" y="3501777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4000" smtClean="0">
                <a:solidFill>
                  <a:srgbClr val="00B050"/>
                </a:solidFill>
              </a:rPr>
              <a:t>0</a:t>
            </a:r>
            <a:endParaRPr lang="ru-RU" sz="4000" dirty="0">
              <a:solidFill>
                <a:srgbClr val="00B05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68168" y="1139577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4000" dirty="0" smtClean="0">
                <a:solidFill>
                  <a:srgbClr val="00B050"/>
                </a:solidFill>
              </a:rPr>
              <a:t>1</a:t>
            </a:r>
            <a:endParaRPr lang="ru-RU" sz="4000" dirty="0">
              <a:solidFill>
                <a:srgbClr val="00B050"/>
              </a:solidFill>
            </a:endParaRPr>
          </a:p>
        </p:txBody>
      </p:sp>
      <p:cxnSp>
        <p:nvCxnSpPr>
          <p:cNvPr id="14" name="Прямая соединительная линия 13"/>
          <p:cNvCxnSpPr/>
          <p:nvPr/>
        </p:nvCxnSpPr>
        <p:spPr>
          <a:xfrm>
            <a:off x="3429000" y="1797050"/>
            <a:ext cx="0" cy="1508760"/>
          </a:xfrm>
          <a:prstGeom prst="line">
            <a:avLst/>
          </a:prstGeom>
          <a:ln w="4762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548755" y="1966734"/>
            <a:ext cx="76655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4000" smtClean="0">
                <a:solidFill>
                  <a:srgbClr val="FF0000"/>
                </a:solidFill>
              </a:rPr>
              <a:t>𝝙E</a:t>
            </a:r>
            <a:endParaRPr lang="ru-RU" sz="4000" dirty="0">
              <a:solidFill>
                <a:srgbClr val="FF0000"/>
              </a:solidFill>
            </a:endParaRPr>
          </a:p>
        </p:txBody>
      </p:sp>
      <p:cxnSp>
        <p:nvCxnSpPr>
          <p:cNvPr id="18" name="Прямая соединительная линия 17"/>
          <p:cNvCxnSpPr/>
          <p:nvPr/>
        </p:nvCxnSpPr>
        <p:spPr>
          <a:xfrm flipH="1">
            <a:off x="659729" y="4194423"/>
            <a:ext cx="3803576" cy="3423"/>
          </a:xfrm>
          <a:prstGeom prst="line">
            <a:avLst/>
          </a:prstGeom>
          <a:ln w="47625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2083525" y="4194423"/>
            <a:ext cx="32666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 smtClean="0"/>
              <a:t>Control parameter</a:t>
            </a:r>
            <a:endParaRPr lang="ru-RU" sz="3200" dirty="0"/>
          </a:p>
        </p:txBody>
      </p:sp>
      <p:cxnSp>
        <p:nvCxnSpPr>
          <p:cNvPr id="23" name="Прямая соединительная линия 22"/>
          <p:cNvCxnSpPr/>
          <p:nvPr/>
        </p:nvCxnSpPr>
        <p:spPr>
          <a:xfrm>
            <a:off x="661744" y="1009928"/>
            <a:ext cx="6424" cy="3199735"/>
          </a:xfrm>
          <a:prstGeom prst="line">
            <a:avLst/>
          </a:prstGeom>
          <a:ln w="47625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304800" y="975360"/>
            <a:ext cx="3850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 smtClean="0"/>
              <a:t>E</a:t>
            </a:r>
            <a:endParaRPr lang="ru-RU" sz="3200" dirty="0"/>
          </a:p>
        </p:txBody>
      </p:sp>
      <p:cxnSp>
        <p:nvCxnSpPr>
          <p:cNvPr id="29" name="Прямая соединительная линия 28"/>
          <p:cNvCxnSpPr/>
          <p:nvPr/>
        </p:nvCxnSpPr>
        <p:spPr>
          <a:xfrm flipV="1">
            <a:off x="1601437" y="5110494"/>
            <a:ext cx="2865233" cy="18663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Прямая соединительная линия 30"/>
          <p:cNvCxnSpPr/>
          <p:nvPr/>
        </p:nvCxnSpPr>
        <p:spPr>
          <a:xfrm flipV="1">
            <a:off x="1601438" y="6324804"/>
            <a:ext cx="2865233" cy="18663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Прямая соединительная линия 31"/>
          <p:cNvCxnSpPr/>
          <p:nvPr/>
        </p:nvCxnSpPr>
        <p:spPr>
          <a:xfrm flipV="1">
            <a:off x="1601437" y="5698986"/>
            <a:ext cx="2865233" cy="18663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705805" y="5970861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4000" dirty="0">
                <a:solidFill>
                  <a:srgbClr val="0070C0"/>
                </a:solidFill>
              </a:rPr>
              <a:t>0</a:t>
            </a:r>
            <a:endParaRPr lang="ru-RU" sz="4000" dirty="0">
              <a:solidFill>
                <a:srgbClr val="0070C0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705805" y="5335603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4000" dirty="0" smtClean="0">
                <a:solidFill>
                  <a:srgbClr val="0070C0"/>
                </a:solidFill>
              </a:rPr>
              <a:t>1</a:t>
            </a:r>
            <a:endParaRPr lang="ru-RU" sz="4000" dirty="0">
              <a:solidFill>
                <a:srgbClr val="0070C0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668168" y="4735945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4000" dirty="0" smtClean="0">
                <a:solidFill>
                  <a:srgbClr val="0070C0"/>
                </a:solidFill>
              </a:rPr>
              <a:t>2</a:t>
            </a:r>
            <a:endParaRPr lang="ru-RU" sz="4000" dirty="0">
              <a:solidFill>
                <a:srgbClr val="0070C0"/>
              </a:solidFill>
            </a:endParaRPr>
          </a:p>
        </p:txBody>
      </p:sp>
      <p:sp>
        <p:nvSpPr>
          <p:cNvPr id="36" name="Прямоугольник 35"/>
          <p:cNvSpPr/>
          <p:nvPr/>
        </p:nvSpPr>
        <p:spPr>
          <a:xfrm>
            <a:off x="228600" y="792480"/>
            <a:ext cx="5378644" cy="3943465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7" name="Прямоугольник 36"/>
          <p:cNvSpPr/>
          <p:nvPr/>
        </p:nvSpPr>
        <p:spPr>
          <a:xfrm>
            <a:off x="228600" y="4762337"/>
            <a:ext cx="5378644" cy="1939175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38" name="Прямая соединительная линия 37"/>
          <p:cNvCxnSpPr/>
          <p:nvPr/>
        </p:nvCxnSpPr>
        <p:spPr>
          <a:xfrm>
            <a:off x="3429000" y="2987040"/>
            <a:ext cx="0" cy="1208157"/>
          </a:xfrm>
          <a:prstGeom prst="line">
            <a:avLst/>
          </a:prstGeom>
          <a:ln w="47625">
            <a:solidFill>
              <a:srgbClr val="FF0000"/>
            </a:solidFill>
            <a:prstDash val="lgDash"/>
            <a:headEnd type="none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6520888" y="6080299"/>
            <a:ext cx="83227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4000" smtClean="0">
                <a:solidFill>
                  <a:srgbClr val="00B050"/>
                </a:solidFill>
              </a:rPr>
              <a:t>0</a:t>
            </a:r>
            <a:r>
              <a:rPr lang="en-AU" sz="4000" smtClean="0"/>
              <a:t>,</a:t>
            </a:r>
            <a:r>
              <a:rPr lang="en-AU" sz="4000" dirty="0">
                <a:solidFill>
                  <a:srgbClr val="0070C0"/>
                </a:solidFill>
              </a:rPr>
              <a:t>0</a:t>
            </a:r>
            <a:endParaRPr lang="ru-RU" sz="4000" dirty="0" smtClean="0">
              <a:solidFill>
                <a:srgbClr val="0070C0"/>
              </a:solidFill>
            </a:endParaRPr>
          </a:p>
        </p:txBody>
      </p:sp>
      <p:cxnSp>
        <p:nvCxnSpPr>
          <p:cNvPr id="61" name="Прямая соединительная линия 60"/>
          <p:cNvCxnSpPr/>
          <p:nvPr/>
        </p:nvCxnSpPr>
        <p:spPr>
          <a:xfrm>
            <a:off x="3689155" y="5731924"/>
            <a:ext cx="0" cy="557042"/>
          </a:xfrm>
          <a:prstGeom prst="line">
            <a:avLst/>
          </a:prstGeom>
          <a:ln w="4762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/>
              <p:cNvSpPr txBox="1"/>
              <p:nvPr/>
            </p:nvSpPr>
            <p:spPr>
              <a:xfrm>
                <a:off x="3808161" y="5640607"/>
                <a:ext cx="122879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AU" sz="4000" i="1" smtClean="0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ℏ</m:t>
                    </m:r>
                    <m:r>
                      <a:rPr lang="en-AU" sz="4000" i="1" smtClean="0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𝜔</m:t>
                    </m:r>
                  </m:oMath>
                </a14:m>
                <a:r>
                  <a:rPr lang="en-AU" sz="4000" baseline="-25000" dirty="0" smtClean="0">
                    <a:solidFill>
                      <a:srgbClr val="FF0000"/>
                    </a:solidFill>
                  </a:rPr>
                  <a:t>r</a:t>
                </a:r>
                <a:endParaRPr lang="ru-RU" sz="4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2" name="TextBox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8161" y="5640607"/>
                <a:ext cx="1228795" cy="707886"/>
              </a:xfrm>
              <a:prstGeom prst="rect">
                <a:avLst/>
              </a:prstGeom>
              <a:blipFill rotWithShape="0">
                <a:blip r:embed="rId2"/>
                <a:stretch>
                  <a:fillRect b="-3362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TextBox 63"/>
          <p:cNvSpPr txBox="1"/>
          <p:nvPr/>
        </p:nvSpPr>
        <p:spPr>
          <a:xfrm>
            <a:off x="6484564" y="3535856"/>
            <a:ext cx="83227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4000" dirty="0">
                <a:solidFill>
                  <a:srgbClr val="00B050"/>
                </a:solidFill>
              </a:rPr>
              <a:t>1</a:t>
            </a:r>
            <a:r>
              <a:rPr lang="en-AU" sz="4000" dirty="0" smtClean="0"/>
              <a:t>,</a:t>
            </a:r>
            <a:r>
              <a:rPr lang="en-AU" sz="4000" dirty="0" smtClean="0">
                <a:solidFill>
                  <a:srgbClr val="0070C0"/>
                </a:solidFill>
              </a:rPr>
              <a:t>0</a:t>
            </a:r>
            <a:endParaRPr lang="ru-RU" sz="4000" dirty="0" smtClean="0">
              <a:solidFill>
                <a:srgbClr val="0070C0"/>
              </a:solidFill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6447110" y="4534962"/>
            <a:ext cx="83227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4000" dirty="0" smtClean="0">
                <a:solidFill>
                  <a:srgbClr val="00B050"/>
                </a:solidFill>
              </a:rPr>
              <a:t>0</a:t>
            </a:r>
            <a:r>
              <a:rPr lang="en-AU" sz="4000" dirty="0" smtClean="0"/>
              <a:t>,</a:t>
            </a:r>
            <a:r>
              <a:rPr lang="en-AU" sz="4000" dirty="0" smtClean="0">
                <a:solidFill>
                  <a:srgbClr val="0070C0"/>
                </a:solidFill>
              </a:rPr>
              <a:t>1</a:t>
            </a:r>
            <a:endParaRPr lang="ru-RU" sz="4000" dirty="0" smtClean="0">
              <a:solidFill>
                <a:srgbClr val="0070C0"/>
              </a:solidFill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6457139" y="2016822"/>
            <a:ext cx="83227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4000" dirty="0" smtClean="0">
                <a:solidFill>
                  <a:srgbClr val="00B050"/>
                </a:solidFill>
              </a:rPr>
              <a:t>1</a:t>
            </a:r>
            <a:r>
              <a:rPr lang="en-AU" sz="4000" dirty="0" smtClean="0"/>
              <a:t>,</a:t>
            </a:r>
            <a:r>
              <a:rPr lang="en-AU" sz="4000" dirty="0">
                <a:solidFill>
                  <a:srgbClr val="0070C0"/>
                </a:solidFill>
              </a:rPr>
              <a:t>1</a:t>
            </a:r>
            <a:endParaRPr lang="ru-RU" sz="4000" dirty="0" smtClean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/>
              <p:cNvSpPr txBox="1"/>
              <p:nvPr/>
            </p:nvSpPr>
            <p:spPr>
              <a:xfrm>
                <a:off x="9246134" y="-95268"/>
                <a:ext cx="2453324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AU" sz="4000" dirty="0" smtClean="0">
                        <a:solidFill>
                          <a:srgbClr val="FF0000"/>
                        </a:solidFill>
                      </a:rPr>
                      <m:t>𝝙</m:t>
                    </m:r>
                    <m:r>
                      <m:rPr>
                        <m:nor/>
                      </m:rPr>
                      <a:rPr lang="en-AU" sz="4000" dirty="0" smtClean="0">
                        <a:solidFill>
                          <a:srgbClr val="FF0000"/>
                        </a:solidFill>
                      </a:rPr>
                      <m:t>E</m:t>
                    </m:r>
                    <m:r>
                      <m:rPr>
                        <m:nor/>
                      </m:rPr>
                      <a:rPr lang="en-AU" sz="4000" baseline="-25000" dirty="0" smtClean="0">
                        <a:solidFill>
                          <a:srgbClr val="FF0000"/>
                        </a:solidFill>
                      </a:rPr>
                      <m:t>1</m:t>
                    </m:r>
                    <m:r>
                      <a:rPr lang="en-AU" sz="4000" b="0" i="1" smtClean="0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AU" sz="4000" i="1" smtClean="0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ℏ</m:t>
                    </m:r>
                    <m:r>
                      <a:rPr lang="en-AU" sz="4000" i="1" smtClean="0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𝜔</m:t>
                    </m:r>
                  </m:oMath>
                </a14:m>
                <a:r>
                  <a:rPr lang="en-AU" sz="4000" baseline="-25000" dirty="0" smtClean="0">
                    <a:solidFill>
                      <a:srgbClr val="FF0000"/>
                    </a:solidFill>
                  </a:rPr>
                  <a:t>r</a:t>
                </a:r>
                <a:endParaRPr lang="ru-RU" sz="4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5" name="TextBox 7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46134" y="-95268"/>
                <a:ext cx="2453324" cy="707886"/>
              </a:xfrm>
              <a:prstGeom prst="rect">
                <a:avLst/>
              </a:prstGeom>
              <a:blipFill rotWithShape="0">
                <a:blip r:embed="rId3"/>
                <a:stretch>
                  <a:fillRect r="-2239" b="-3362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Полилиния 76"/>
          <p:cNvSpPr/>
          <p:nvPr/>
        </p:nvSpPr>
        <p:spPr>
          <a:xfrm>
            <a:off x="1188720" y="1188720"/>
            <a:ext cx="2773680" cy="1128344"/>
          </a:xfrm>
          <a:custGeom>
            <a:avLst/>
            <a:gdLst>
              <a:gd name="connsiteX0" fmla="*/ 0 w 2773680"/>
              <a:gd name="connsiteY0" fmla="*/ 121920 h 1128344"/>
              <a:gd name="connsiteX1" fmla="*/ 1310640 w 2773680"/>
              <a:gd name="connsiteY1" fmla="*/ 1127760 h 1128344"/>
              <a:gd name="connsiteX2" fmla="*/ 2773680 w 2773680"/>
              <a:gd name="connsiteY2" fmla="*/ 0 h 1128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73680" h="1128344">
                <a:moveTo>
                  <a:pt x="0" y="121920"/>
                </a:moveTo>
                <a:cubicBezTo>
                  <a:pt x="424180" y="635000"/>
                  <a:pt x="848360" y="1148080"/>
                  <a:pt x="1310640" y="1127760"/>
                </a:cubicBezTo>
                <a:cubicBezTo>
                  <a:pt x="1772920" y="1107440"/>
                  <a:pt x="2504440" y="205740"/>
                  <a:pt x="2773680" y="0"/>
                </a:cubicBezTo>
              </a:path>
            </a:pathLst>
          </a:custGeom>
          <a:noFill/>
          <a:ln w="603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8" name="Полилиния 77"/>
          <p:cNvSpPr/>
          <p:nvPr/>
        </p:nvSpPr>
        <p:spPr>
          <a:xfrm flipV="1">
            <a:off x="1203732" y="2637484"/>
            <a:ext cx="2773680" cy="1252315"/>
          </a:xfrm>
          <a:custGeom>
            <a:avLst/>
            <a:gdLst>
              <a:gd name="connsiteX0" fmla="*/ 0 w 2773680"/>
              <a:gd name="connsiteY0" fmla="*/ 121920 h 1128344"/>
              <a:gd name="connsiteX1" fmla="*/ 1310640 w 2773680"/>
              <a:gd name="connsiteY1" fmla="*/ 1127760 h 1128344"/>
              <a:gd name="connsiteX2" fmla="*/ 2773680 w 2773680"/>
              <a:gd name="connsiteY2" fmla="*/ 0 h 1128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73680" h="1128344">
                <a:moveTo>
                  <a:pt x="0" y="121920"/>
                </a:moveTo>
                <a:cubicBezTo>
                  <a:pt x="424180" y="635000"/>
                  <a:pt x="848360" y="1148080"/>
                  <a:pt x="1310640" y="1127760"/>
                </a:cubicBezTo>
                <a:cubicBezTo>
                  <a:pt x="1772920" y="1107440"/>
                  <a:pt x="2504440" y="205740"/>
                  <a:pt x="2773680" y="0"/>
                </a:cubicBezTo>
              </a:path>
            </a:pathLst>
          </a:custGeom>
          <a:noFill/>
          <a:ln w="603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9" name="Полилиния 78"/>
          <p:cNvSpPr/>
          <p:nvPr/>
        </p:nvSpPr>
        <p:spPr>
          <a:xfrm>
            <a:off x="7338155" y="3996929"/>
            <a:ext cx="2773680" cy="1128344"/>
          </a:xfrm>
          <a:custGeom>
            <a:avLst/>
            <a:gdLst>
              <a:gd name="connsiteX0" fmla="*/ 0 w 2773680"/>
              <a:gd name="connsiteY0" fmla="*/ 121920 h 1128344"/>
              <a:gd name="connsiteX1" fmla="*/ 1310640 w 2773680"/>
              <a:gd name="connsiteY1" fmla="*/ 1127760 h 1128344"/>
              <a:gd name="connsiteX2" fmla="*/ 2773680 w 2773680"/>
              <a:gd name="connsiteY2" fmla="*/ 0 h 1128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73680" h="1128344">
                <a:moveTo>
                  <a:pt x="0" y="121920"/>
                </a:moveTo>
                <a:cubicBezTo>
                  <a:pt x="424180" y="635000"/>
                  <a:pt x="848360" y="1148080"/>
                  <a:pt x="1310640" y="1127760"/>
                </a:cubicBezTo>
                <a:cubicBezTo>
                  <a:pt x="1772920" y="1107440"/>
                  <a:pt x="2504440" y="205740"/>
                  <a:pt x="2773680" y="0"/>
                </a:cubicBezTo>
              </a:path>
            </a:pathLst>
          </a:custGeom>
          <a:noFill/>
          <a:ln w="603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0" name="Полилиния 79"/>
          <p:cNvSpPr/>
          <p:nvPr/>
        </p:nvSpPr>
        <p:spPr>
          <a:xfrm flipV="1">
            <a:off x="7353167" y="5445693"/>
            <a:ext cx="2773680" cy="1252315"/>
          </a:xfrm>
          <a:custGeom>
            <a:avLst/>
            <a:gdLst>
              <a:gd name="connsiteX0" fmla="*/ 0 w 2773680"/>
              <a:gd name="connsiteY0" fmla="*/ 121920 h 1128344"/>
              <a:gd name="connsiteX1" fmla="*/ 1310640 w 2773680"/>
              <a:gd name="connsiteY1" fmla="*/ 1127760 h 1128344"/>
              <a:gd name="connsiteX2" fmla="*/ 2773680 w 2773680"/>
              <a:gd name="connsiteY2" fmla="*/ 0 h 1128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73680" h="1128344">
                <a:moveTo>
                  <a:pt x="0" y="121920"/>
                </a:moveTo>
                <a:cubicBezTo>
                  <a:pt x="424180" y="635000"/>
                  <a:pt x="848360" y="1148080"/>
                  <a:pt x="1310640" y="1127760"/>
                </a:cubicBezTo>
                <a:cubicBezTo>
                  <a:pt x="1772920" y="1107440"/>
                  <a:pt x="2504440" y="205740"/>
                  <a:pt x="2773680" y="0"/>
                </a:cubicBezTo>
              </a:path>
            </a:pathLst>
          </a:custGeom>
          <a:noFill/>
          <a:ln w="603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1" name="Полилиния 80"/>
          <p:cNvSpPr/>
          <p:nvPr/>
        </p:nvSpPr>
        <p:spPr>
          <a:xfrm>
            <a:off x="7288014" y="2340285"/>
            <a:ext cx="2773680" cy="1128344"/>
          </a:xfrm>
          <a:custGeom>
            <a:avLst/>
            <a:gdLst>
              <a:gd name="connsiteX0" fmla="*/ 0 w 2773680"/>
              <a:gd name="connsiteY0" fmla="*/ 121920 h 1128344"/>
              <a:gd name="connsiteX1" fmla="*/ 1310640 w 2773680"/>
              <a:gd name="connsiteY1" fmla="*/ 1127760 h 1128344"/>
              <a:gd name="connsiteX2" fmla="*/ 2773680 w 2773680"/>
              <a:gd name="connsiteY2" fmla="*/ 0 h 1128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73680" h="1128344">
                <a:moveTo>
                  <a:pt x="0" y="121920"/>
                </a:moveTo>
                <a:cubicBezTo>
                  <a:pt x="424180" y="635000"/>
                  <a:pt x="848360" y="1148080"/>
                  <a:pt x="1310640" y="1127760"/>
                </a:cubicBezTo>
                <a:cubicBezTo>
                  <a:pt x="1772920" y="1107440"/>
                  <a:pt x="2504440" y="205740"/>
                  <a:pt x="2773680" y="0"/>
                </a:cubicBezTo>
              </a:path>
            </a:pathLst>
          </a:custGeom>
          <a:noFill/>
          <a:ln w="60325">
            <a:solidFill>
              <a:srgbClr val="00D5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2" name="Полилиния 81"/>
          <p:cNvSpPr/>
          <p:nvPr/>
        </p:nvSpPr>
        <p:spPr>
          <a:xfrm flipV="1">
            <a:off x="7303026" y="3789049"/>
            <a:ext cx="2773680" cy="1252315"/>
          </a:xfrm>
          <a:custGeom>
            <a:avLst/>
            <a:gdLst>
              <a:gd name="connsiteX0" fmla="*/ 0 w 2773680"/>
              <a:gd name="connsiteY0" fmla="*/ 121920 h 1128344"/>
              <a:gd name="connsiteX1" fmla="*/ 1310640 w 2773680"/>
              <a:gd name="connsiteY1" fmla="*/ 1127760 h 1128344"/>
              <a:gd name="connsiteX2" fmla="*/ 2773680 w 2773680"/>
              <a:gd name="connsiteY2" fmla="*/ 0 h 1128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73680" h="1128344">
                <a:moveTo>
                  <a:pt x="0" y="121920"/>
                </a:moveTo>
                <a:cubicBezTo>
                  <a:pt x="424180" y="635000"/>
                  <a:pt x="848360" y="1148080"/>
                  <a:pt x="1310640" y="1127760"/>
                </a:cubicBezTo>
                <a:cubicBezTo>
                  <a:pt x="1772920" y="1107440"/>
                  <a:pt x="2504440" y="205740"/>
                  <a:pt x="2773680" y="0"/>
                </a:cubicBezTo>
              </a:path>
            </a:pathLst>
          </a:custGeom>
          <a:noFill/>
          <a:ln w="60325">
            <a:solidFill>
              <a:srgbClr val="00D5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3" name="Полилиния 82"/>
          <p:cNvSpPr/>
          <p:nvPr/>
        </p:nvSpPr>
        <p:spPr>
          <a:xfrm>
            <a:off x="7301831" y="604400"/>
            <a:ext cx="2773680" cy="1128344"/>
          </a:xfrm>
          <a:custGeom>
            <a:avLst/>
            <a:gdLst>
              <a:gd name="connsiteX0" fmla="*/ 0 w 2773680"/>
              <a:gd name="connsiteY0" fmla="*/ 121920 h 1128344"/>
              <a:gd name="connsiteX1" fmla="*/ 1310640 w 2773680"/>
              <a:gd name="connsiteY1" fmla="*/ 1127760 h 1128344"/>
              <a:gd name="connsiteX2" fmla="*/ 2773680 w 2773680"/>
              <a:gd name="connsiteY2" fmla="*/ 0 h 1128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73680" h="1128344">
                <a:moveTo>
                  <a:pt x="0" y="121920"/>
                </a:moveTo>
                <a:cubicBezTo>
                  <a:pt x="424180" y="635000"/>
                  <a:pt x="848360" y="1148080"/>
                  <a:pt x="1310640" y="1127760"/>
                </a:cubicBezTo>
                <a:cubicBezTo>
                  <a:pt x="1772920" y="1107440"/>
                  <a:pt x="2504440" y="205740"/>
                  <a:pt x="2773680" y="0"/>
                </a:cubicBezTo>
              </a:path>
            </a:pathLst>
          </a:custGeom>
          <a:noFill/>
          <a:ln w="60325">
            <a:solidFill>
              <a:srgbClr val="00FD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4" name="Полилиния 83"/>
          <p:cNvSpPr/>
          <p:nvPr/>
        </p:nvSpPr>
        <p:spPr>
          <a:xfrm flipV="1">
            <a:off x="7316843" y="2053164"/>
            <a:ext cx="2773680" cy="1252315"/>
          </a:xfrm>
          <a:custGeom>
            <a:avLst/>
            <a:gdLst>
              <a:gd name="connsiteX0" fmla="*/ 0 w 2773680"/>
              <a:gd name="connsiteY0" fmla="*/ 121920 h 1128344"/>
              <a:gd name="connsiteX1" fmla="*/ 1310640 w 2773680"/>
              <a:gd name="connsiteY1" fmla="*/ 1127760 h 1128344"/>
              <a:gd name="connsiteX2" fmla="*/ 2773680 w 2773680"/>
              <a:gd name="connsiteY2" fmla="*/ 0 h 1128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73680" h="1128344">
                <a:moveTo>
                  <a:pt x="0" y="121920"/>
                </a:moveTo>
                <a:cubicBezTo>
                  <a:pt x="424180" y="635000"/>
                  <a:pt x="848360" y="1148080"/>
                  <a:pt x="1310640" y="1127760"/>
                </a:cubicBezTo>
                <a:cubicBezTo>
                  <a:pt x="1772920" y="1107440"/>
                  <a:pt x="2504440" y="205740"/>
                  <a:pt x="2773680" y="0"/>
                </a:cubicBezTo>
              </a:path>
            </a:pathLst>
          </a:custGeom>
          <a:noFill/>
          <a:ln w="60325">
            <a:solidFill>
              <a:srgbClr val="00FD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85" name="Прямая соединительная линия 84"/>
          <p:cNvCxnSpPr/>
          <p:nvPr/>
        </p:nvCxnSpPr>
        <p:spPr>
          <a:xfrm flipH="1">
            <a:off x="6508101" y="6770901"/>
            <a:ext cx="3803576" cy="3423"/>
          </a:xfrm>
          <a:prstGeom prst="line">
            <a:avLst/>
          </a:prstGeom>
          <a:ln w="47625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Прямая соединительная линия 86"/>
          <p:cNvCxnSpPr/>
          <p:nvPr/>
        </p:nvCxnSpPr>
        <p:spPr>
          <a:xfrm>
            <a:off x="6492639" y="604400"/>
            <a:ext cx="23901" cy="6181741"/>
          </a:xfrm>
          <a:prstGeom prst="line">
            <a:avLst/>
          </a:prstGeom>
          <a:ln w="47625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/>
          <p:cNvSpPr txBox="1"/>
          <p:nvPr/>
        </p:nvSpPr>
        <p:spPr>
          <a:xfrm>
            <a:off x="6024517" y="587292"/>
            <a:ext cx="3850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 smtClean="0"/>
              <a:t>E</a:t>
            </a:r>
            <a:endParaRPr lang="ru-RU" sz="3200" dirty="0"/>
          </a:p>
        </p:txBody>
      </p:sp>
      <p:cxnSp>
        <p:nvCxnSpPr>
          <p:cNvPr id="90" name="Прямая соединительная линия 89"/>
          <p:cNvCxnSpPr/>
          <p:nvPr/>
        </p:nvCxnSpPr>
        <p:spPr>
          <a:xfrm>
            <a:off x="9550929" y="587292"/>
            <a:ext cx="0" cy="6171187"/>
          </a:xfrm>
          <a:prstGeom prst="line">
            <a:avLst/>
          </a:prstGeom>
          <a:ln w="47625">
            <a:solidFill>
              <a:srgbClr val="FF0000"/>
            </a:solidFill>
            <a:prstDash val="lgDash"/>
            <a:headEnd type="none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/>
              <p:cNvSpPr txBox="1"/>
              <p:nvPr/>
            </p:nvSpPr>
            <p:spPr>
              <a:xfrm>
                <a:off x="6654675" y="-66846"/>
                <a:ext cx="2453324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AU" sz="4000" dirty="0" smtClean="0">
                        <a:solidFill>
                          <a:schemeClr val="accent4">
                            <a:lumMod val="75000"/>
                          </a:schemeClr>
                        </a:solidFill>
                      </a:rPr>
                      <m:t>𝝙</m:t>
                    </m:r>
                    <m:r>
                      <m:rPr>
                        <m:nor/>
                      </m:rPr>
                      <a:rPr lang="en-AU" sz="4000" b="0" i="0" dirty="0" smtClean="0">
                        <a:solidFill>
                          <a:schemeClr val="accent4">
                            <a:lumMod val="75000"/>
                          </a:schemeClr>
                        </a:solidFill>
                      </a:rPr>
                      <m:t>E</m:t>
                    </m:r>
                    <m:r>
                      <a:rPr lang="en-AU" sz="4000" b="0" i="1" baseline="-25000" dirty="0" smtClean="0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charset="0"/>
                      </a:rPr>
                      <m:t>2</m:t>
                    </m:r>
                    <m:r>
                      <a:rPr lang="en-AU" sz="4000" b="0" i="1" smtClean="0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≠</m:t>
                    </m:r>
                    <m:r>
                      <a:rPr lang="en-AU" sz="4000" i="1" smtClean="0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ℏ</m:t>
                    </m:r>
                    <m:r>
                      <a:rPr lang="en-AU" sz="4000" i="1" smtClean="0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𝜔</m:t>
                    </m:r>
                  </m:oMath>
                </a14:m>
                <a:r>
                  <a:rPr lang="en-AU" sz="4000" baseline="-25000" dirty="0" smtClean="0">
                    <a:solidFill>
                      <a:schemeClr val="accent4">
                        <a:lumMod val="75000"/>
                      </a:schemeClr>
                    </a:solidFill>
                  </a:rPr>
                  <a:t>r</a:t>
                </a:r>
                <a:endParaRPr lang="ru-RU" sz="4000" dirty="0">
                  <a:solidFill>
                    <a:schemeClr val="accent4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2" name="TextBox 9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4675" y="-66846"/>
                <a:ext cx="2453324" cy="707886"/>
              </a:xfrm>
              <a:prstGeom prst="rect">
                <a:avLst/>
              </a:prstGeom>
              <a:blipFill rotWithShape="0">
                <a:blip r:embed="rId4"/>
                <a:stretch>
                  <a:fillRect r="-2985" b="-3362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3" name="Прямая соединительная линия 92"/>
          <p:cNvCxnSpPr/>
          <p:nvPr/>
        </p:nvCxnSpPr>
        <p:spPr>
          <a:xfrm>
            <a:off x="7881337" y="587292"/>
            <a:ext cx="0" cy="6171187"/>
          </a:xfrm>
          <a:prstGeom prst="line">
            <a:avLst/>
          </a:prstGeom>
          <a:ln w="47625">
            <a:solidFill>
              <a:schemeClr val="accent4">
                <a:lumMod val="75000"/>
              </a:schemeClr>
            </a:solidFill>
            <a:prstDash val="lgDash"/>
            <a:headEnd type="none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20594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олилиния 3"/>
          <p:cNvSpPr/>
          <p:nvPr/>
        </p:nvSpPr>
        <p:spPr>
          <a:xfrm>
            <a:off x="1354667" y="3014133"/>
            <a:ext cx="4842933" cy="1371600"/>
          </a:xfrm>
          <a:custGeom>
            <a:avLst/>
            <a:gdLst>
              <a:gd name="connsiteX0" fmla="*/ 0 w 4842933"/>
              <a:gd name="connsiteY0" fmla="*/ 1337734 h 1371600"/>
              <a:gd name="connsiteX1" fmla="*/ 67733 w 4842933"/>
              <a:gd name="connsiteY1" fmla="*/ 1354667 h 1371600"/>
              <a:gd name="connsiteX2" fmla="*/ 118533 w 4842933"/>
              <a:gd name="connsiteY2" fmla="*/ 1371600 h 1371600"/>
              <a:gd name="connsiteX3" fmla="*/ 321733 w 4842933"/>
              <a:gd name="connsiteY3" fmla="*/ 1354667 h 1371600"/>
              <a:gd name="connsiteX4" fmla="*/ 406400 w 4842933"/>
              <a:gd name="connsiteY4" fmla="*/ 1270000 h 1371600"/>
              <a:gd name="connsiteX5" fmla="*/ 457200 w 4842933"/>
              <a:gd name="connsiteY5" fmla="*/ 1236134 h 1371600"/>
              <a:gd name="connsiteX6" fmla="*/ 575733 w 4842933"/>
              <a:gd name="connsiteY6" fmla="*/ 1083734 h 1371600"/>
              <a:gd name="connsiteX7" fmla="*/ 677333 w 4842933"/>
              <a:gd name="connsiteY7" fmla="*/ 999067 h 1371600"/>
              <a:gd name="connsiteX8" fmla="*/ 745066 w 4842933"/>
              <a:gd name="connsiteY8" fmla="*/ 982134 h 1371600"/>
              <a:gd name="connsiteX9" fmla="*/ 982133 w 4842933"/>
              <a:gd name="connsiteY9" fmla="*/ 1016000 h 1371600"/>
              <a:gd name="connsiteX10" fmla="*/ 1032933 w 4842933"/>
              <a:gd name="connsiteY10" fmla="*/ 1049867 h 1371600"/>
              <a:gd name="connsiteX11" fmla="*/ 1134533 w 4842933"/>
              <a:gd name="connsiteY11" fmla="*/ 1083734 h 1371600"/>
              <a:gd name="connsiteX12" fmla="*/ 1185333 w 4842933"/>
              <a:gd name="connsiteY12" fmla="*/ 1100667 h 1371600"/>
              <a:gd name="connsiteX13" fmla="*/ 1303866 w 4842933"/>
              <a:gd name="connsiteY13" fmla="*/ 1049867 h 1371600"/>
              <a:gd name="connsiteX14" fmla="*/ 1371600 w 4842933"/>
              <a:gd name="connsiteY14" fmla="*/ 948267 h 1371600"/>
              <a:gd name="connsiteX15" fmla="*/ 1405466 w 4842933"/>
              <a:gd name="connsiteY15" fmla="*/ 897467 h 1371600"/>
              <a:gd name="connsiteX16" fmla="*/ 1422400 w 4842933"/>
              <a:gd name="connsiteY16" fmla="*/ 846667 h 1371600"/>
              <a:gd name="connsiteX17" fmla="*/ 1473200 w 4842933"/>
              <a:gd name="connsiteY17" fmla="*/ 795867 h 1371600"/>
              <a:gd name="connsiteX18" fmla="*/ 1507066 w 4842933"/>
              <a:gd name="connsiteY18" fmla="*/ 745067 h 1371600"/>
              <a:gd name="connsiteX19" fmla="*/ 1557866 w 4842933"/>
              <a:gd name="connsiteY19" fmla="*/ 728134 h 1371600"/>
              <a:gd name="connsiteX20" fmla="*/ 1608666 w 4842933"/>
              <a:gd name="connsiteY20" fmla="*/ 694267 h 1371600"/>
              <a:gd name="connsiteX21" fmla="*/ 1744133 w 4842933"/>
              <a:gd name="connsiteY21" fmla="*/ 541867 h 1371600"/>
              <a:gd name="connsiteX22" fmla="*/ 1778000 w 4842933"/>
              <a:gd name="connsiteY22" fmla="*/ 440267 h 1371600"/>
              <a:gd name="connsiteX23" fmla="*/ 1794933 w 4842933"/>
              <a:gd name="connsiteY23" fmla="*/ 372534 h 1371600"/>
              <a:gd name="connsiteX24" fmla="*/ 1828800 w 4842933"/>
              <a:gd name="connsiteY24" fmla="*/ 321734 h 1371600"/>
              <a:gd name="connsiteX25" fmla="*/ 1862666 w 4842933"/>
              <a:gd name="connsiteY25" fmla="*/ 220134 h 1371600"/>
              <a:gd name="connsiteX26" fmla="*/ 1998133 w 4842933"/>
              <a:gd name="connsiteY26" fmla="*/ 67734 h 1371600"/>
              <a:gd name="connsiteX27" fmla="*/ 2048933 w 4842933"/>
              <a:gd name="connsiteY27" fmla="*/ 33867 h 1371600"/>
              <a:gd name="connsiteX28" fmla="*/ 2150533 w 4842933"/>
              <a:gd name="connsiteY28" fmla="*/ 0 h 1371600"/>
              <a:gd name="connsiteX29" fmla="*/ 2252133 w 4842933"/>
              <a:gd name="connsiteY29" fmla="*/ 16934 h 1371600"/>
              <a:gd name="connsiteX30" fmla="*/ 2319866 w 4842933"/>
              <a:gd name="connsiteY30" fmla="*/ 118534 h 1371600"/>
              <a:gd name="connsiteX31" fmla="*/ 2353733 w 4842933"/>
              <a:gd name="connsiteY31" fmla="*/ 372534 h 1371600"/>
              <a:gd name="connsiteX32" fmla="*/ 2387600 w 4842933"/>
              <a:gd name="connsiteY32" fmla="*/ 575734 h 1371600"/>
              <a:gd name="connsiteX33" fmla="*/ 2404533 w 4842933"/>
              <a:gd name="connsiteY33" fmla="*/ 643467 h 1371600"/>
              <a:gd name="connsiteX34" fmla="*/ 2455333 w 4842933"/>
              <a:gd name="connsiteY34" fmla="*/ 829734 h 1371600"/>
              <a:gd name="connsiteX35" fmla="*/ 2506133 w 4842933"/>
              <a:gd name="connsiteY35" fmla="*/ 880534 h 1371600"/>
              <a:gd name="connsiteX36" fmla="*/ 2556933 w 4842933"/>
              <a:gd name="connsiteY36" fmla="*/ 914400 h 1371600"/>
              <a:gd name="connsiteX37" fmla="*/ 2607733 w 4842933"/>
              <a:gd name="connsiteY37" fmla="*/ 931334 h 1371600"/>
              <a:gd name="connsiteX38" fmla="*/ 2946400 w 4842933"/>
              <a:gd name="connsiteY38" fmla="*/ 982134 h 1371600"/>
              <a:gd name="connsiteX39" fmla="*/ 3048000 w 4842933"/>
              <a:gd name="connsiteY39" fmla="*/ 1016000 h 1371600"/>
              <a:gd name="connsiteX40" fmla="*/ 3098800 w 4842933"/>
              <a:gd name="connsiteY40" fmla="*/ 1032934 h 1371600"/>
              <a:gd name="connsiteX41" fmla="*/ 3149600 w 4842933"/>
              <a:gd name="connsiteY41" fmla="*/ 1083734 h 1371600"/>
              <a:gd name="connsiteX42" fmla="*/ 3234266 w 4842933"/>
              <a:gd name="connsiteY42" fmla="*/ 1185334 h 1371600"/>
              <a:gd name="connsiteX43" fmla="*/ 3335866 w 4842933"/>
              <a:gd name="connsiteY43" fmla="*/ 1253067 h 1371600"/>
              <a:gd name="connsiteX44" fmla="*/ 3437466 w 4842933"/>
              <a:gd name="connsiteY44" fmla="*/ 1236134 h 1371600"/>
              <a:gd name="connsiteX45" fmla="*/ 3488266 w 4842933"/>
              <a:gd name="connsiteY45" fmla="*/ 1219200 h 1371600"/>
              <a:gd name="connsiteX46" fmla="*/ 3556000 w 4842933"/>
              <a:gd name="connsiteY46" fmla="*/ 1202267 h 1371600"/>
              <a:gd name="connsiteX47" fmla="*/ 3810000 w 4842933"/>
              <a:gd name="connsiteY47" fmla="*/ 1219200 h 1371600"/>
              <a:gd name="connsiteX48" fmla="*/ 3928533 w 4842933"/>
              <a:gd name="connsiteY48" fmla="*/ 1202267 h 1371600"/>
              <a:gd name="connsiteX49" fmla="*/ 4250266 w 4842933"/>
              <a:gd name="connsiteY49" fmla="*/ 1219200 h 1371600"/>
              <a:gd name="connsiteX50" fmla="*/ 4351866 w 4842933"/>
              <a:gd name="connsiteY50" fmla="*/ 1253067 h 1371600"/>
              <a:gd name="connsiteX51" fmla="*/ 4402666 w 4842933"/>
              <a:gd name="connsiteY51" fmla="*/ 1270000 h 1371600"/>
              <a:gd name="connsiteX52" fmla="*/ 4453466 w 4842933"/>
              <a:gd name="connsiteY52" fmla="*/ 1303867 h 1371600"/>
              <a:gd name="connsiteX53" fmla="*/ 4724400 w 4842933"/>
              <a:gd name="connsiteY53" fmla="*/ 1303867 h 1371600"/>
              <a:gd name="connsiteX54" fmla="*/ 4775200 w 4842933"/>
              <a:gd name="connsiteY54" fmla="*/ 1286934 h 1371600"/>
              <a:gd name="connsiteX55" fmla="*/ 4842933 w 4842933"/>
              <a:gd name="connsiteY55" fmla="*/ 127000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4842933" h="1371600">
                <a:moveTo>
                  <a:pt x="0" y="1337734"/>
                </a:moveTo>
                <a:cubicBezTo>
                  <a:pt x="22578" y="1343378"/>
                  <a:pt x="45356" y="1348274"/>
                  <a:pt x="67733" y="1354667"/>
                </a:cubicBezTo>
                <a:cubicBezTo>
                  <a:pt x="84896" y="1359570"/>
                  <a:pt x="100684" y="1371600"/>
                  <a:pt x="118533" y="1371600"/>
                </a:cubicBezTo>
                <a:cubicBezTo>
                  <a:pt x="186501" y="1371600"/>
                  <a:pt x="254000" y="1360311"/>
                  <a:pt x="321733" y="1354667"/>
                </a:cubicBezTo>
                <a:cubicBezTo>
                  <a:pt x="457204" y="1264352"/>
                  <a:pt x="293507" y="1382892"/>
                  <a:pt x="406400" y="1270000"/>
                </a:cubicBezTo>
                <a:cubicBezTo>
                  <a:pt x="420791" y="1255610"/>
                  <a:pt x="440267" y="1247423"/>
                  <a:pt x="457200" y="1236134"/>
                </a:cubicBezTo>
                <a:cubicBezTo>
                  <a:pt x="489278" y="1139897"/>
                  <a:pt x="461512" y="1197955"/>
                  <a:pt x="575733" y="1083734"/>
                </a:cubicBezTo>
                <a:cubicBezTo>
                  <a:pt x="606247" y="1053220"/>
                  <a:pt x="636077" y="1016748"/>
                  <a:pt x="677333" y="999067"/>
                </a:cubicBezTo>
                <a:cubicBezTo>
                  <a:pt x="698724" y="989899"/>
                  <a:pt x="722488" y="987778"/>
                  <a:pt x="745066" y="982134"/>
                </a:cubicBezTo>
                <a:cubicBezTo>
                  <a:pt x="792649" y="986460"/>
                  <a:pt x="916981" y="983424"/>
                  <a:pt x="982133" y="1016000"/>
                </a:cubicBezTo>
                <a:cubicBezTo>
                  <a:pt x="1000336" y="1025101"/>
                  <a:pt x="1014336" y="1041601"/>
                  <a:pt x="1032933" y="1049867"/>
                </a:cubicBezTo>
                <a:cubicBezTo>
                  <a:pt x="1065555" y="1064366"/>
                  <a:pt x="1100666" y="1072445"/>
                  <a:pt x="1134533" y="1083734"/>
                </a:cubicBezTo>
                <a:lnTo>
                  <a:pt x="1185333" y="1100667"/>
                </a:lnTo>
                <a:cubicBezTo>
                  <a:pt x="1230019" y="1089496"/>
                  <a:pt x="1271122" y="1087289"/>
                  <a:pt x="1303866" y="1049867"/>
                </a:cubicBezTo>
                <a:cubicBezTo>
                  <a:pt x="1330669" y="1019235"/>
                  <a:pt x="1349022" y="982134"/>
                  <a:pt x="1371600" y="948267"/>
                </a:cubicBezTo>
                <a:cubicBezTo>
                  <a:pt x="1382889" y="931334"/>
                  <a:pt x="1399030" y="916774"/>
                  <a:pt x="1405466" y="897467"/>
                </a:cubicBezTo>
                <a:cubicBezTo>
                  <a:pt x="1411111" y="880534"/>
                  <a:pt x="1412499" y="861519"/>
                  <a:pt x="1422400" y="846667"/>
                </a:cubicBezTo>
                <a:cubicBezTo>
                  <a:pt x="1435684" y="826742"/>
                  <a:pt x="1457869" y="814264"/>
                  <a:pt x="1473200" y="795867"/>
                </a:cubicBezTo>
                <a:cubicBezTo>
                  <a:pt x="1486228" y="780233"/>
                  <a:pt x="1491174" y="757780"/>
                  <a:pt x="1507066" y="745067"/>
                </a:cubicBezTo>
                <a:cubicBezTo>
                  <a:pt x="1521004" y="733917"/>
                  <a:pt x="1540933" y="733778"/>
                  <a:pt x="1557866" y="728134"/>
                </a:cubicBezTo>
                <a:cubicBezTo>
                  <a:pt x="1574799" y="716845"/>
                  <a:pt x="1593455" y="707788"/>
                  <a:pt x="1608666" y="694267"/>
                </a:cubicBezTo>
                <a:cubicBezTo>
                  <a:pt x="1703567" y="609910"/>
                  <a:pt x="1692660" y="619076"/>
                  <a:pt x="1744133" y="541867"/>
                </a:cubicBezTo>
                <a:cubicBezTo>
                  <a:pt x="1755422" y="508000"/>
                  <a:pt x="1769342" y="474900"/>
                  <a:pt x="1778000" y="440267"/>
                </a:cubicBezTo>
                <a:cubicBezTo>
                  <a:pt x="1783644" y="417689"/>
                  <a:pt x="1785765" y="393925"/>
                  <a:pt x="1794933" y="372534"/>
                </a:cubicBezTo>
                <a:cubicBezTo>
                  <a:pt x="1802950" y="353828"/>
                  <a:pt x="1817511" y="338667"/>
                  <a:pt x="1828800" y="321734"/>
                </a:cubicBezTo>
                <a:cubicBezTo>
                  <a:pt x="1840089" y="287867"/>
                  <a:pt x="1842864" y="249837"/>
                  <a:pt x="1862666" y="220134"/>
                </a:cubicBezTo>
                <a:cubicBezTo>
                  <a:pt x="1903386" y="159055"/>
                  <a:pt x="1928539" y="114131"/>
                  <a:pt x="1998133" y="67734"/>
                </a:cubicBezTo>
                <a:cubicBezTo>
                  <a:pt x="2015066" y="56445"/>
                  <a:pt x="2030336" y="42133"/>
                  <a:pt x="2048933" y="33867"/>
                </a:cubicBezTo>
                <a:cubicBezTo>
                  <a:pt x="2081555" y="19368"/>
                  <a:pt x="2150533" y="0"/>
                  <a:pt x="2150533" y="0"/>
                </a:cubicBezTo>
                <a:cubicBezTo>
                  <a:pt x="2184400" y="5645"/>
                  <a:pt x="2224006" y="-2755"/>
                  <a:pt x="2252133" y="16934"/>
                </a:cubicBezTo>
                <a:cubicBezTo>
                  <a:pt x="2285478" y="40276"/>
                  <a:pt x="2319866" y="118534"/>
                  <a:pt x="2319866" y="118534"/>
                </a:cubicBezTo>
                <a:cubicBezTo>
                  <a:pt x="2354764" y="258121"/>
                  <a:pt x="2327077" y="132629"/>
                  <a:pt x="2353733" y="372534"/>
                </a:cubicBezTo>
                <a:cubicBezTo>
                  <a:pt x="2361588" y="443226"/>
                  <a:pt x="2372320" y="506975"/>
                  <a:pt x="2387600" y="575734"/>
                </a:cubicBezTo>
                <a:cubicBezTo>
                  <a:pt x="2392649" y="598452"/>
                  <a:pt x="2399485" y="620749"/>
                  <a:pt x="2404533" y="643467"/>
                </a:cubicBezTo>
                <a:cubicBezTo>
                  <a:pt x="2412091" y="677480"/>
                  <a:pt x="2432676" y="807077"/>
                  <a:pt x="2455333" y="829734"/>
                </a:cubicBezTo>
                <a:cubicBezTo>
                  <a:pt x="2472266" y="846667"/>
                  <a:pt x="2487736" y="865203"/>
                  <a:pt x="2506133" y="880534"/>
                </a:cubicBezTo>
                <a:cubicBezTo>
                  <a:pt x="2521767" y="893562"/>
                  <a:pt x="2538730" y="905299"/>
                  <a:pt x="2556933" y="914400"/>
                </a:cubicBezTo>
                <a:cubicBezTo>
                  <a:pt x="2572898" y="922382"/>
                  <a:pt x="2590230" y="927833"/>
                  <a:pt x="2607733" y="931334"/>
                </a:cubicBezTo>
                <a:cubicBezTo>
                  <a:pt x="2745542" y="958896"/>
                  <a:pt x="2815879" y="965818"/>
                  <a:pt x="2946400" y="982134"/>
                </a:cubicBezTo>
                <a:lnTo>
                  <a:pt x="3048000" y="1016000"/>
                </a:lnTo>
                <a:lnTo>
                  <a:pt x="3098800" y="1032934"/>
                </a:lnTo>
                <a:cubicBezTo>
                  <a:pt x="3115733" y="1049867"/>
                  <a:pt x="3134269" y="1065337"/>
                  <a:pt x="3149600" y="1083734"/>
                </a:cubicBezTo>
                <a:cubicBezTo>
                  <a:pt x="3201094" y="1145527"/>
                  <a:pt x="3163963" y="1130654"/>
                  <a:pt x="3234266" y="1185334"/>
                </a:cubicBezTo>
                <a:cubicBezTo>
                  <a:pt x="3266395" y="1210323"/>
                  <a:pt x="3335866" y="1253067"/>
                  <a:pt x="3335866" y="1253067"/>
                </a:cubicBezTo>
                <a:cubicBezTo>
                  <a:pt x="3369733" y="1247423"/>
                  <a:pt x="3403950" y="1243582"/>
                  <a:pt x="3437466" y="1236134"/>
                </a:cubicBezTo>
                <a:cubicBezTo>
                  <a:pt x="3454890" y="1232262"/>
                  <a:pt x="3471103" y="1224104"/>
                  <a:pt x="3488266" y="1219200"/>
                </a:cubicBezTo>
                <a:cubicBezTo>
                  <a:pt x="3510643" y="1212806"/>
                  <a:pt x="3533422" y="1207911"/>
                  <a:pt x="3556000" y="1202267"/>
                </a:cubicBezTo>
                <a:cubicBezTo>
                  <a:pt x="3640667" y="1207911"/>
                  <a:pt x="3725145" y="1219200"/>
                  <a:pt x="3810000" y="1219200"/>
                </a:cubicBezTo>
                <a:cubicBezTo>
                  <a:pt x="3849912" y="1219200"/>
                  <a:pt x="3888621" y="1202267"/>
                  <a:pt x="3928533" y="1202267"/>
                </a:cubicBezTo>
                <a:cubicBezTo>
                  <a:pt x="4035926" y="1202267"/>
                  <a:pt x="4143022" y="1213556"/>
                  <a:pt x="4250266" y="1219200"/>
                </a:cubicBezTo>
                <a:lnTo>
                  <a:pt x="4351866" y="1253067"/>
                </a:lnTo>
                <a:lnTo>
                  <a:pt x="4402666" y="1270000"/>
                </a:lnTo>
                <a:cubicBezTo>
                  <a:pt x="4419599" y="1281289"/>
                  <a:pt x="4434410" y="1296721"/>
                  <a:pt x="4453466" y="1303867"/>
                </a:cubicBezTo>
                <a:cubicBezTo>
                  <a:pt x="4544501" y="1338005"/>
                  <a:pt x="4628102" y="1312621"/>
                  <a:pt x="4724400" y="1303867"/>
                </a:cubicBezTo>
                <a:cubicBezTo>
                  <a:pt x="4741333" y="1298223"/>
                  <a:pt x="4758038" y="1291838"/>
                  <a:pt x="4775200" y="1286934"/>
                </a:cubicBezTo>
                <a:cubicBezTo>
                  <a:pt x="4797577" y="1280540"/>
                  <a:pt x="4842933" y="1270000"/>
                  <a:pt x="4842933" y="1270000"/>
                </a:cubicBezTo>
              </a:path>
            </a:pathLst>
          </a:cu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единительная линия 5"/>
          <p:cNvCxnSpPr/>
          <p:nvPr/>
        </p:nvCxnSpPr>
        <p:spPr>
          <a:xfrm>
            <a:off x="1545021" y="3014133"/>
            <a:ext cx="0" cy="1453347"/>
          </a:xfrm>
          <a:prstGeom prst="line">
            <a:avLst/>
          </a:prstGeom>
          <a:ln w="412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Прямая соединительная линия 6"/>
          <p:cNvCxnSpPr/>
          <p:nvPr/>
        </p:nvCxnSpPr>
        <p:spPr>
          <a:xfrm>
            <a:off x="2264979" y="3014133"/>
            <a:ext cx="0" cy="1453347"/>
          </a:xfrm>
          <a:prstGeom prst="line">
            <a:avLst/>
          </a:prstGeom>
          <a:ln w="412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единительная линия 8"/>
          <p:cNvCxnSpPr/>
          <p:nvPr/>
        </p:nvCxnSpPr>
        <p:spPr>
          <a:xfrm>
            <a:off x="3000703" y="3014133"/>
            <a:ext cx="0" cy="1453347"/>
          </a:xfrm>
          <a:prstGeom prst="line">
            <a:avLst/>
          </a:prstGeom>
          <a:ln w="412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единительная линия 9"/>
          <p:cNvCxnSpPr/>
          <p:nvPr/>
        </p:nvCxnSpPr>
        <p:spPr>
          <a:xfrm>
            <a:off x="3720661" y="3014133"/>
            <a:ext cx="0" cy="1453347"/>
          </a:xfrm>
          <a:prstGeom prst="line">
            <a:avLst/>
          </a:prstGeom>
          <a:ln w="412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0"/>
          <p:cNvCxnSpPr/>
          <p:nvPr/>
        </p:nvCxnSpPr>
        <p:spPr>
          <a:xfrm>
            <a:off x="4466896" y="3014133"/>
            <a:ext cx="0" cy="1453347"/>
          </a:xfrm>
          <a:prstGeom prst="line">
            <a:avLst/>
          </a:prstGeom>
          <a:ln w="412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/>
          <p:cNvCxnSpPr/>
          <p:nvPr/>
        </p:nvCxnSpPr>
        <p:spPr>
          <a:xfrm>
            <a:off x="5186854" y="3014133"/>
            <a:ext cx="0" cy="1453347"/>
          </a:xfrm>
          <a:prstGeom prst="line">
            <a:avLst/>
          </a:prstGeom>
          <a:ln w="412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/>
          <p:cNvCxnSpPr/>
          <p:nvPr/>
        </p:nvCxnSpPr>
        <p:spPr>
          <a:xfrm>
            <a:off x="5930676" y="2920395"/>
            <a:ext cx="0" cy="1453347"/>
          </a:xfrm>
          <a:prstGeom prst="line">
            <a:avLst/>
          </a:prstGeom>
          <a:ln w="412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140506" y="4016401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mtClean="0"/>
              <a:t>w</a:t>
            </a:r>
            <a:r>
              <a:rPr lang="en-AU" baseline="-25000" smtClean="0"/>
              <a:t>1</a:t>
            </a:r>
            <a:endParaRPr lang="ru-RU" dirty="0"/>
          </a:p>
        </p:txBody>
      </p:sp>
      <p:sp>
        <p:nvSpPr>
          <p:cNvPr id="15" name="Овал 14"/>
          <p:cNvSpPr/>
          <p:nvPr/>
        </p:nvSpPr>
        <p:spPr>
          <a:xfrm>
            <a:off x="1432251" y="4282814"/>
            <a:ext cx="225539" cy="225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TextBox 15"/>
          <p:cNvSpPr txBox="1"/>
          <p:nvPr/>
        </p:nvSpPr>
        <p:spPr>
          <a:xfrm>
            <a:off x="1871544" y="3647069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w</a:t>
            </a:r>
            <a:r>
              <a:rPr lang="en-AU" baseline="-25000" dirty="0" smtClean="0"/>
              <a:t>2</a:t>
            </a:r>
            <a:endParaRPr lang="ru-RU" dirty="0"/>
          </a:p>
        </p:txBody>
      </p:sp>
      <p:sp>
        <p:nvSpPr>
          <p:cNvPr id="17" name="Овал 16"/>
          <p:cNvSpPr/>
          <p:nvPr/>
        </p:nvSpPr>
        <p:spPr>
          <a:xfrm>
            <a:off x="2163289" y="3913482"/>
            <a:ext cx="225539" cy="225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TextBox 17"/>
          <p:cNvSpPr txBox="1"/>
          <p:nvPr/>
        </p:nvSpPr>
        <p:spPr>
          <a:xfrm>
            <a:off x="2598657" y="3309267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w</a:t>
            </a:r>
            <a:r>
              <a:rPr lang="en-AU" baseline="-25000" dirty="0" smtClean="0"/>
              <a:t>3</a:t>
            </a:r>
            <a:endParaRPr lang="ru-RU" dirty="0"/>
          </a:p>
        </p:txBody>
      </p:sp>
      <p:sp>
        <p:nvSpPr>
          <p:cNvPr id="19" name="Овал 18"/>
          <p:cNvSpPr/>
          <p:nvPr/>
        </p:nvSpPr>
        <p:spPr>
          <a:xfrm>
            <a:off x="2890402" y="3575680"/>
            <a:ext cx="225539" cy="225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TextBox 19"/>
          <p:cNvSpPr txBox="1"/>
          <p:nvPr/>
        </p:nvSpPr>
        <p:spPr>
          <a:xfrm>
            <a:off x="3331912" y="3144021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w</a:t>
            </a:r>
            <a:r>
              <a:rPr lang="en-AU" baseline="-25000" dirty="0" smtClean="0"/>
              <a:t>4</a:t>
            </a:r>
            <a:endParaRPr lang="ru-RU" dirty="0"/>
          </a:p>
        </p:txBody>
      </p:sp>
      <p:sp>
        <p:nvSpPr>
          <p:cNvPr id="21" name="Овал 20"/>
          <p:cNvSpPr/>
          <p:nvPr/>
        </p:nvSpPr>
        <p:spPr>
          <a:xfrm>
            <a:off x="3623657" y="3410434"/>
            <a:ext cx="225539" cy="225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TextBox 21"/>
          <p:cNvSpPr txBox="1"/>
          <p:nvPr/>
        </p:nvSpPr>
        <p:spPr>
          <a:xfrm>
            <a:off x="4062381" y="3709115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w</a:t>
            </a:r>
            <a:r>
              <a:rPr lang="en-AU" baseline="-25000" dirty="0" smtClean="0"/>
              <a:t>5</a:t>
            </a:r>
            <a:endParaRPr lang="ru-RU" dirty="0"/>
          </a:p>
        </p:txBody>
      </p:sp>
      <p:sp>
        <p:nvSpPr>
          <p:cNvPr id="23" name="Овал 22"/>
          <p:cNvSpPr/>
          <p:nvPr/>
        </p:nvSpPr>
        <p:spPr>
          <a:xfrm>
            <a:off x="4354126" y="3975528"/>
            <a:ext cx="225539" cy="225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TextBox 23"/>
          <p:cNvSpPr txBox="1"/>
          <p:nvPr/>
        </p:nvSpPr>
        <p:spPr>
          <a:xfrm>
            <a:off x="4782339" y="3883195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w</a:t>
            </a:r>
            <a:r>
              <a:rPr lang="en-AU" baseline="-25000" dirty="0" smtClean="0"/>
              <a:t>6</a:t>
            </a:r>
            <a:endParaRPr lang="ru-RU" dirty="0"/>
          </a:p>
        </p:txBody>
      </p:sp>
      <p:sp>
        <p:nvSpPr>
          <p:cNvPr id="25" name="Овал 24"/>
          <p:cNvSpPr/>
          <p:nvPr/>
        </p:nvSpPr>
        <p:spPr>
          <a:xfrm>
            <a:off x="5074084" y="4149608"/>
            <a:ext cx="225539" cy="225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TextBox 25"/>
          <p:cNvSpPr txBox="1"/>
          <p:nvPr/>
        </p:nvSpPr>
        <p:spPr>
          <a:xfrm>
            <a:off x="5544339" y="3986114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w</a:t>
            </a:r>
            <a:r>
              <a:rPr lang="en-AU" baseline="-25000" dirty="0" smtClean="0"/>
              <a:t>7</a:t>
            </a:r>
            <a:endParaRPr lang="ru-RU" dirty="0"/>
          </a:p>
        </p:txBody>
      </p:sp>
      <p:sp>
        <p:nvSpPr>
          <p:cNvPr id="27" name="Овал 26"/>
          <p:cNvSpPr/>
          <p:nvPr/>
        </p:nvSpPr>
        <p:spPr>
          <a:xfrm>
            <a:off x="5836084" y="4252527"/>
            <a:ext cx="225539" cy="225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999727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Picture 15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9610" y="1582101"/>
            <a:ext cx="2343150" cy="180975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4408" y="3403876"/>
            <a:ext cx="2343150" cy="180975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2930613" y="5540889"/>
            <a:ext cx="123825" cy="2000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/>
        </p:nvSpPr>
        <p:spPr>
          <a:xfrm>
            <a:off x="3316375" y="5540889"/>
            <a:ext cx="123825" cy="2000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/>
        </p:nvSpPr>
        <p:spPr>
          <a:xfrm>
            <a:off x="3702137" y="5540889"/>
            <a:ext cx="123825" cy="2000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/>
        </p:nvSpPr>
        <p:spPr>
          <a:xfrm>
            <a:off x="4061705" y="5540889"/>
            <a:ext cx="123825" cy="2000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/>
        </p:nvSpPr>
        <p:spPr>
          <a:xfrm>
            <a:off x="4421273" y="5540889"/>
            <a:ext cx="123825" cy="2000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TextBox 26"/>
          <p:cNvSpPr txBox="1"/>
          <p:nvPr/>
        </p:nvSpPr>
        <p:spPr>
          <a:xfrm>
            <a:off x="5497809" y="583396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5</a:t>
            </a:r>
            <a:endParaRPr lang="en-GB" dirty="0"/>
          </a:p>
        </p:txBody>
      </p:sp>
      <p:sp>
        <p:nvSpPr>
          <p:cNvPr id="28" name="TextBox 27"/>
          <p:cNvSpPr txBox="1"/>
          <p:nvPr/>
        </p:nvSpPr>
        <p:spPr>
          <a:xfrm>
            <a:off x="5113928" y="583396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6</a:t>
            </a:r>
            <a:endParaRPr lang="en-GB" dirty="0"/>
          </a:p>
        </p:txBody>
      </p:sp>
      <p:sp>
        <p:nvSpPr>
          <p:cNvPr id="29" name="TextBox 28"/>
          <p:cNvSpPr txBox="1"/>
          <p:nvPr/>
        </p:nvSpPr>
        <p:spPr>
          <a:xfrm>
            <a:off x="4717366" y="583396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7</a:t>
            </a:r>
            <a:endParaRPr lang="en-GB" dirty="0"/>
          </a:p>
        </p:txBody>
      </p:sp>
      <p:sp>
        <p:nvSpPr>
          <p:cNvPr id="30" name="TextBox 29"/>
          <p:cNvSpPr txBox="1"/>
          <p:nvPr/>
        </p:nvSpPr>
        <p:spPr>
          <a:xfrm>
            <a:off x="4333485" y="583396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8</a:t>
            </a:r>
            <a:endParaRPr lang="en-GB" dirty="0"/>
          </a:p>
        </p:txBody>
      </p:sp>
      <p:sp>
        <p:nvSpPr>
          <p:cNvPr id="31" name="TextBox 30"/>
          <p:cNvSpPr txBox="1"/>
          <p:nvPr/>
        </p:nvSpPr>
        <p:spPr>
          <a:xfrm>
            <a:off x="3972774" y="583396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9</a:t>
            </a:r>
            <a:endParaRPr lang="en-GB" dirty="0"/>
          </a:p>
        </p:txBody>
      </p:sp>
      <p:sp>
        <p:nvSpPr>
          <p:cNvPr id="32" name="TextBox 31"/>
          <p:cNvSpPr txBox="1"/>
          <p:nvPr/>
        </p:nvSpPr>
        <p:spPr>
          <a:xfrm>
            <a:off x="3554697" y="5833967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10</a:t>
            </a:r>
            <a:endParaRPr lang="en-GB" dirty="0"/>
          </a:p>
        </p:txBody>
      </p:sp>
      <p:sp>
        <p:nvSpPr>
          <p:cNvPr id="33" name="TextBox 32"/>
          <p:cNvSpPr txBox="1"/>
          <p:nvPr/>
        </p:nvSpPr>
        <p:spPr>
          <a:xfrm>
            <a:off x="3168935" y="5833967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11</a:t>
            </a:r>
            <a:endParaRPr lang="en-GB" dirty="0"/>
          </a:p>
        </p:txBody>
      </p:sp>
      <p:sp>
        <p:nvSpPr>
          <p:cNvPr id="34" name="TextBox 33"/>
          <p:cNvSpPr txBox="1"/>
          <p:nvPr/>
        </p:nvSpPr>
        <p:spPr>
          <a:xfrm>
            <a:off x="2763663" y="5833967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12</a:t>
            </a:r>
            <a:endParaRPr lang="en-GB" dirty="0"/>
          </a:p>
        </p:txBody>
      </p:sp>
      <p:sp>
        <p:nvSpPr>
          <p:cNvPr id="88" name="Rectangle 87"/>
          <p:cNvSpPr/>
          <p:nvPr/>
        </p:nvSpPr>
        <p:spPr>
          <a:xfrm>
            <a:off x="4806297" y="5540889"/>
            <a:ext cx="123825" cy="2000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9" name="Rectangle 88"/>
          <p:cNvSpPr/>
          <p:nvPr/>
        </p:nvSpPr>
        <p:spPr>
          <a:xfrm>
            <a:off x="5192059" y="5540889"/>
            <a:ext cx="123825" cy="2000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0" name="Rectangle 89"/>
          <p:cNvSpPr/>
          <p:nvPr/>
        </p:nvSpPr>
        <p:spPr>
          <a:xfrm>
            <a:off x="5577821" y="5540889"/>
            <a:ext cx="123825" cy="2000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35" name="Straight Connector 134"/>
          <p:cNvCxnSpPr>
            <a:stCxn id="90" idx="1"/>
          </p:cNvCxnSpPr>
          <p:nvPr/>
        </p:nvCxnSpPr>
        <p:spPr>
          <a:xfrm flipV="1">
            <a:off x="5577821" y="4933725"/>
            <a:ext cx="413436" cy="7071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/>
          <p:cNvCxnSpPr>
            <a:stCxn id="88" idx="0"/>
          </p:cNvCxnSpPr>
          <p:nvPr/>
        </p:nvCxnSpPr>
        <p:spPr>
          <a:xfrm flipV="1">
            <a:off x="4868210" y="4933725"/>
            <a:ext cx="558078" cy="6071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/>
          <p:cNvCxnSpPr>
            <a:stCxn id="18" idx="0"/>
          </p:cNvCxnSpPr>
          <p:nvPr/>
        </p:nvCxnSpPr>
        <p:spPr>
          <a:xfrm flipV="1">
            <a:off x="4483186" y="4923635"/>
            <a:ext cx="680286" cy="6172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/>
          <p:cNvCxnSpPr>
            <a:stCxn id="17" idx="0"/>
          </p:cNvCxnSpPr>
          <p:nvPr/>
        </p:nvCxnSpPr>
        <p:spPr>
          <a:xfrm flipV="1">
            <a:off x="4123618" y="4638863"/>
            <a:ext cx="990310" cy="9020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/>
          <p:cNvCxnSpPr>
            <a:stCxn id="16" idx="0"/>
          </p:cNvCxnSpPr>
          <p:nvPr/>
        </p:nvCxnSpPr>
        <p:spPr>
          <a:xfrm flipV="1">
            <a:off x="3764050" y="4337125"/>
            <a:ext cx="1349878" cy="12037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/>
          <p:cNvCxnSpPr>
            <a:stCxn id="15" idx="0"/>
          </p:cNvCxnSpPr>
          <p:nvPr/>
        </p:nvCxnSpPr>
        <p:spPr>
          <a:xfrm flipV="1">
            <a:off x="3378288" y="4031087"/>
            <a:ext cx="1735640" cy="15098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/>
          <p:cNvCxnSpPr>
            <a:stCxn id="14" idx="0"/>
          </p:cNvCxnSpPr>
          <p:nvPr/>
        </p:nvCxnSpPr>
        <p:spPr>
          <a:xfrm flipV="1">
            <a:off x="2992526" y="3784927"/>
            <a:ext cx="2193632" cy="17559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 flipV="1">
            <a:off x="5253441" y="4933725"/>
            <a:ext cx="471662" cy="6335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Oval 112"/>
          <p:cNvSpPr/>
          <p:nvPr/>
        </p:nvSpPr>
        <p:spPr>
          <a:xfrm>
            <a:off x="8409870" y="3784228"/>
            <a:ext cx="242887" cy="25717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4" name="Freeform 113"/>
          <p:cNvSpPr/>
          <p:nvPr/>
        </p:nvSpPr>
        <p:spPr>
          <a:xfrm>
            <a:off x="8481307" y="3888586"/>
            <a:ext cx="100012" cy="47726"/>
          </a:xfrm>
          <a:custGeom>
            <a:avLst/>
            <a:gdLst>
              <a:gd name="connsiteX0" fmla="*/ 0 w 100012"/>
              <a:gd name="connsiteY0" fmla="*/ 38189 h 47726"/>
              <a:gd name="connsiteX1" fmla="*/ 42862 w 100012"/>
              <a:gd name="connsiteY1" fmla="*/ 89 h 47726"/>
              <a:gd name="connsiteX2" fmla="*/ 61912 w 100012"/>
              <a:gd name="connsiteY2" fmla="*/ 47714 h 47726"/>
              <a:gd name="connsiteX3" fmla="*/ 100012 w 100012"/>
              <a:gd name="connsiteY3" fmla="*/ 4851 h 4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012" h="47726">
                <a:moveTo>
                  <a:pt x="0" y="38189"/>
                </a:moveTo>
                <a:cubicBezTo>
                  <a:pt x="16271" y="18345"/>
                  <a:pt x="32543" y="-1499"/>
                  <a:pt x="42862" y="89"/>
                </a:cubicBezTo>
                <a:cubicBezTo>
                  <a:pt x="53181" y="1676"/>
                  <a:pt x="52387" y="46920"/>
                  <a:pt x="61912" y="47714"/>
                </a:cubicBezTo>
                <a:cubicBezTo>
                  <a:pt x="71437" y="48508"/>
                  <a:pt x="94456" y="11201"/>
                  <a:pt x="100012" y="4851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6" name="Oval 115"/>
          <p:cNvSpPr/>
          <p:nvPr/>
        </p:nvSpPr>
        <p:spPr>
          <a:xfrm>
            <a:off x="8409870" y="4569649"/>
            <a:ext cx="242887" cy="25717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8" name="Freeform 117"/>
          <p:cNvSpPr/>
          <p:nvPr/>
        </p:nvSpPr>
        <p:spPr>
          <a:xfrm>
            <a:off x="8481307" y="4674007"/>
            <a:ext cx="100012" cy="47726"/>
          </a:xfrm>
          <a:custGeom>
            <a:avLst/>
            <a:gdLst>
              <a:gd name="connsiteX0" fmla="*/ 0 w 100012"/>
              <a:gd name="connsiteY0" fmla="*/ 38189 h 47726"/>
              <a:gd name="connsiteX1" fmla="*/ 42862 w 100012"/>
              <a:gd name="connsiteY1" fmla="*/ 89 h 47726"/>
              <a:gd name="connsiteX2" fmla="*/ 61912 w 100012"/>
              <a:gd name="connsiteY2" fmla="*/ 47714 h 47726"/>
              <a:gd name="connsiteX3" fmla="*/ 100012 w 100012"/>
              <a:gd name="connsiteY3" fmla="*/ 4851 h 4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012" h="47726">
                <a:moveTo>
                  <a:pt x="0" y="38189"/>
                </a:moveTo>
                <a:cubicBezTo>
                  <a:pt x="16271" y="18345"/>
                  <a:pt x="32543" y="-1499"/>
                  <a:pt x="42862" y="89"/>
                </a:cubicBezTo>
                <a:cubicBezTo>
                  <a:pt x="53181" y="1676"/>
                  <a:pt x="52387" y="46920"/>
                  <a:pt x="61912" y="47714"/>
                </a:cubicBezTo>
                <a:cubicBezTo>
                  <a:pt x="71437" y="48508"/>
                  <a:pt x="94456" y="11201"/>
                  <a:pt x="100012" y="4851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9" name="Oval 118"/>
          <p:cNvSpPr/>
          <p:nvPr/>
        </p:nvSpPr>
        <p:spPr>
          <a:xfrm>
            <a:off x="8453697" y="5093868"/>
            <a:ext cx="242887" cy="25717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0" name="TextBox 119"/>
          <p:cNvSpPr txBox="1"/>
          <p:nvPr/>
        </p:nvSpPr>
        <p:spPr>
          <a:xfrm>
            <a:off x="8409870" y="5037789"/>
            <a:ext cx="330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G</a:t>
            </a:r>
            <a:endParaRPr lang="en-GB" dirty="0"/>
          </a:p>
        </p:txBody>
      </p:sp>
      <p:sp>
        <p:nvSpPr>
          <p:cNvPr id="132" name="Oval 131"/>
          <p:cNvSpPr/>
          <p:nvPr/>
        </p:nvSpPr>
        <p:spPr>
          <a:xfrm>
            <a:off x="8411513" y="4208538"/>
            <a:ext cx="242887" cy="25717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4" name="TextBox 133"/>
          <p:cNvSpPr txBox="1"/>
          <p:nvPr/>
        </p:nvSpPr>
        <p:spPr>
          <a:xfrm>
            <a:off x="8367686" y="4152459"/>
            <a:ext cx="330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G</a:t>
            </a:r>
            <a:endParaRPr lang="en-GB" dirty="0"/>
          </a:p>
        </p:txBody>
      </p:sp>
      <p:cxnSp>
        <p:nvCxnSpPr>
          <p:cNvPr id="147" name="Straight Connector 146"/>
          <p:cNvCxnSpPr/>
          <p:nvPr/>
        </p:nvCxnSpPr>
        <p:spPr>
          <a:xfrm flipH="1">
            <a:off x="6344609" y="3890290"/>
            <a:ext cx="2093112" cy="1676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/>
          <p:cNvCxnSpPr/>
          <p:nvPr/>
        </p:nvCxnSpPr>
        <p:spPr>
          <a:xfrm flipH="1">
            <a:off x="6325843" y="4276045"/>
            <a:ext cx="2100980" cy="1043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/>
          <p:cNvCxnSpPr/>
          <p:nvPr/>
        </p:nvCxnSpPr>
        <p:spPr>
          <a:xfrm flipH="1">
            <a:off x="6344609" y="4648747"/>
            <a:ext cx="2082214" cy="252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/>
          <p:cNvCxnSpPr/>
          <p:nvPr/>
        </p:nvCxnSpPr>
        <p:spPr>
          <a:xfrm flipH="1" flipV="1">
            <a:off x="6318402" y="4942351"/>
            <a:ext cx="2136541" cy="2611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/>
          <p:cNvCxnSpPr/>
          <p:nvPr/>
        </p:nvCxnSpPr>
        <p:spPr>
          <a:xfrm flipH="1">
            <a:off x="6307787" y="3498216"/>
            <a:ext cx="2137802" cy="2741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/>
          <p:cNvCxnSpPr/>
          <p:nvPr/>
        </p:nvCxnSpPr>
        <p:spPr>
          <a:xfrm>
            <a:off x="3166282" y="5584551"/>
            <a:ext cx="0" cy="1563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/>
          <p:cNvCxnSpPr/>
          <p:nvPr/>
        </p:nvCxnSpPr>
        <p:spPr>
          <a:xfrm>
            <a:off x="3228194" y="5585451"/>
            <a:ext cx="0" cy="1563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/>
          <p:cNvCxnSpPr/>
          <p:nvPr/>
        </p:nvCxnSpPr>
        <p:spPr>
          <a:xfrm flipH="1">
            <a:off x="3117514" y="5662732"/>
            <a:ext cx="4876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/>
          <p:cNvCxnSpPr/>
          <p:nvPr/>
        </p:nvCxnSpPr>
        <p:spPr>
          <a:xfrm flipH="1">
            <a:off x="3228194" y="5664388"/>
            <a:ext cx="4876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/>
          <p:cNvCxnSpPr/>
          <p:nvPr/>
        </p:nvCxnSpPr>
        <p:spPr>
          <a:xfrm flipH="1">
            <a:off x="3045110" y="5662732"/>
            <a:ext cx="12117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/>
          <p:cNvCxnSpPr/>
          <p:nvPr/>
        </p:nvCxnSpPr>
        <p:spPr>
          <a:xfrm>
            <a:off x="3228194" y="5662732"/>
            <a:ext cx="12808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/>
          <p:cNvCxnSpPr/>
          <p:nvPr/>
        </p:nvCxnSpPr>
        <p:spPr>
          <a:xfrm>
            <a:off x="4271807" y="5567291"/>
            <a:ext cx="0" cy="1563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/>
          <p:cNvCxnSpPr/>
          <p:nvPr/>
        </p:nvCxnSpPr>
        <p:spPr>
          <a:xfrm>
            <a:off x="4333719" y="5568191"/>
            <a:ext cx="0" cy="1563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/>
          <p:cNvCxnSpPr/>
          <p:nvPr/>
        </p:nvCxnSpPr>
        <p:spPr>
          <a:xfrm flipH="1">
            <a:off x="4223039" y="5645472"/>
            <a:ext cx="4876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/>
          <p:cNvCxnSpPr/>
          <p:nvPr/>
        </p:nvCxnSpPr>
        <p:spPr>
          <a:xfrm flipH="1">
            <a:off x="4333719" y="5647128"/>
            <a:ext cx="4876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/>
          <p:cNvCxnSpPr/>
          <p:nvPr/>
        </p:nvCxnSpPr>
        <p:spPr>
          <a:xfrm flipH="1">
            <a:off x="4150635" y="5645472"/>
            <a:ext cx="12117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/>
          <p:cNvCxnSpPr/>
          <p:nvPr/>
        </p:nvCxnSpPr>
        <p:spPr>
          <a:xfrm>
            <a:off x="4333719" y="5645472"/>
            <a:ext cx="12808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Connector 176"/>
          <p:cNvCxnSpPr/>
          <p:nvPr/>
        </p:nvCxnSpPr>
        <p:spPr>
          <a:xfrm>
            <a:off x="5420288" y="5566391"/>
            <a:ext cx="0" cy="1563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Connector 177"/>
          <p:cNvCxnSpPr/>
          <p:nvPr/>
        </p:nvCxnSpPr>
        <p:spPr>
          <a:xfrm>
            <a:off x="5482200" y="5567291"/>
            <a:ext cx="0" cy="1563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/>
          <p:cNvCxnSpPr/>
          <p:nvPr/>
        </p:nvCxnSpPr>
        <p:spPr>
          <a:xfrm flipH="1">
            <a:off x="5371520" y="5644572"/>
            <a:ext cx="4876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Connector 179"/>
          <p:cNvCxnSpPr/>
          <p:nvPr/>
        </p:nvCxnSpPr>
        <p:spPr>
          <a:xfrm flipH="1">
            <a:off x="5482200" y="5646228"/>
            <a:ext cx="4876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Connector 180"/>
          <p:cNvCxnSpPr/>
          <p:nvPr/>
        </p:nvCxnSpPr>
        <p:spPr>
          <a:xfrm flipH="1">
            <a:off x="5299116" y="5644572"/>
            <a:ext cx="12117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Connector 181"/>
          <p:cNvCxnSpPr/>
          <p:nvPr/>
        </p:nvCxnSpPr>
        <p:spPr>
          <a:xfrm>
            <a:off x="5482200" y="5644572"/>
            <a:ext cx="12808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8" name="Oval 197"/>
          <p:cNvSpPr/>
          <p:nvPr/>
        </p:nvSpPr>
        <p:spPr>
          <a:xfrm>
            <a:off x="5642164" y="4201353"/>
            <a:ext cx="317163" cy="33421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9" name="TextBox 198"/>
          <p:cNvSpPr txBox="1"/>
          <p:nvPr/>
        </p:nvSpPr>
        <p:spPr>
          <a:xfrm>
            <a:off x="5655447" y="417309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1</a:t>
            </a:r>
            <a:endParaRPr lang="en-GB" dirty="0"/>
          </a:p>
        </p:txBody>
      </p:sp>
      <p:sp>
        <p:nvSpPr>
          <p:cNvPr id="9" name="Rectangle 8"/>
          <p:cNvSpPr/>
          <p:nvPr/>
        </p:nvSpPr>
        <p:spPr>
          <a:xfrm>
            <a:off x="2963685" y="648943"/>
            <a:ext cx="123825" cy="2000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/>
        </p:nvSpPr>
        <p:spPr>
          <a:xfrm>
            <a:off x="3349447" y="648943"/>
            <a:ext cx="123825" cy="2000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3735209" y="648943"/>
            <a:ext cx="123825" cy="2000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4094777" y="648943"/>
            <a:ext cx="123825" cy="2000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4454345" y="648943"/>
            <a:ext cx="123825" cy="2000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/>
        </p:nvSpPr>
        <p:spPr>
          <a:xfrm rot="16200000">
            <a:off x="7286467" y="3428380"/>
            <a:ext cx="123825" cy="2000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/>
        </p:nvSpPr>
        <p:spPr>
          <a:xfrm rot="16200000">
            <a:off x="7286467" y="3121382"/>
            <a:ext cx="123825" cy="2000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/>
        </p:nvSpPr>
        <p:spPr>
          <a:xfrm rot="16200000">
            <a:off x="7286467" y="2814383"/>
            <a:ext cx="123825" cy="2000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/>
        </p:nvSpPr>
        <p:spPr>
          <a:xfrm rot="16200000">
            <a:off x="7286467" y="2507386"/>
            <a:ext cx="123825" cy="2000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TextBox 22"/>
          <p:cNvSpPr txBox="1"/>
          <p:nvPr/>
        </p:nvSpPr>
        <p:spPr>
          <a:xfrm>
            <a:off x="7582569" y="24301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1</a:t>
            </a:r>
            <a:endParaRPr lang="en-GB" dirty="0"/>
          </a:p>
        </p:txBody>
      </p:sp>
      <p:sp>
        <p:nvSpPr>
          <p:cNvPr id="24" name="TextBox 23"/>
          <p:cNvSpPr txBox="1"/>
          <p:nvPr/>
        </p:nvSpPr>
        <p:spPr>
          <a:xfrm>
            <a:off x="7582569" y="272972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2</a:t>
            </a:r>
            <a:endParaRPr lang="en-GB" dirty="0"/>
          </a:p>
        </p:txBody>
      </p:sp>
      <p:sp>
        <p:nvSpPr>
          <p:cNvPr id="25" name="TextBox 24"/>
          <p:cNvSpPr txBox="1"/>
          <p:nvPr/>
        </p:nvSpPr>
        <p:spPr>
          <a:xfrm>
            <a:off x="7582569" y="302929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3</a:t>
            </a:r>
            <a:endParaRPr lang="en-GB" dirty="0"/>
          </a:p>
        </p:txBody>
      </p:sp>
      <p:sp>
        <p:nvSpPr>
          <p:cNvPr id="26" name="TextBox 25"/>
          <p:cNvSpPr txBox="1"/>
          <p:nvPr/>
        </p:nvSpPr>
        <p:spPr>
          <a:xfrm>
            <a:off x="7582569" y="334372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4</a:t>
            </a:r>
            <a:endParaRPr lang="en-GB" dirty="0"/>
          </a:p>
        </p:txBody>
      </p:sp>
      <p:sp>
        <p:nvSpPr>
          <p:cNvPr id="35" name="TextBox 34"/>
          <p:cNvSpPr txBox="1"/>
          <p:nvPr/>
        </p:nvSpPr>
        <p:spPr>
          <a:xfrm>
            <a:off x="1011884" y="3370497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13</a:t>
            </a:r>
            <a:endParaRPr lang="en-GB" dirty="0"/>
          </a:p>
        </p:txBody>
      </p:sp>
      <p:sp>
        <p:nvSpPr>
          <p:cNvPr id="36" name="TextBox 35"/>
          <p:cNvSpPr txBox="1"/>
          <p:nvPr/>
        </p:nvSpPr>
        <p:spPr>
          <a:xfrm>
            <a:off x="1011884" y="303672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14</a:t>
            </a:r>
            <a:endParaRPr lang="en-GB" dirty="0"/>
          </a:p>
        </p:txBody>
      </p:sp>
      <p:sp>
        <p:nvSpPr>
          <p:cNvPr id="95" name="TextBox 94"/>
          <p:cNvSpPr txBox="1"/>
          <p:nvPr/>
        </p:nvSpPr>
        <p:spPr>
          <a:xfrm>
            <a:off x="6288557" y="425132"/>
            <a:ext cx="2202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NbN_Hyb_Dec_05’17</a:t>
            </a:r>
            <a:endParaRPr lang="en-GB" dirty="0"/>
          </a:p>
        </p:txBody>
      </p:sp>
      <p:sp>
        <p:nvSpPr>
          <p:cNvPr id="83" name="Rectangle 82"/>
          <p:cNvSpPr/>
          <p:nvPr/>
        </p:nvSpPr>
        <p:spPr>
          <a:xfrm>
            <a:off x="4811328" y="648943"/>
            <a:ext cx="123825" cy="2000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4" name="Rectangle 83"/>
          <p:cNvSpPr/>
          <p:nvPr/>
        </p:nvSpPr>
        <p:spPr>
          <a:xfrm>
            <a:off x="5197090" y="648943"/>
            <a:ext cx="123825" cy="2000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5" name="Rectangle 84"/>
          <p:cNvSpPr/>
          <p:nvPr/>
        </p:nvSpPr>
        <p:spPr>
          <a:xfrm>
            <a:off x="5582852" y="648943"/>
            <a:ext cx="123825" cy="2000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1" name="Rectangle 90"/>
          <p:cNvSpPr/>
          <p:nvPr/>
        </p:nvSpPr>
        <p:spPr>
          <a:xfrm rot="16200000">
            <a:off x="1468688" y="3428380"/>
            <a:ext cx="123825" cy="2000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2" name="Rectangle 91"/>
          <p:cNvSpPr/>
          <p:nvPr/>
        </p:nvSpPr>
        <p:spPr>
          <a:xfrm rot="16200000">
            <a:off x="1468688" y="3121382"/>
            <a:ext cx="123825" cy="2000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3" name="Rectangle 92"/>
          <p:cNvSpPr/>
          <p:nvPr/>
        </p:nvSpPr>
        <p:spPr>
          <a:xfrm rot="16200000">
            <a:off x="1468688" y="2814383"/>
            <a:ext cx="123825" cy="2000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4" name="Rectangle 93"/>
          <p:cNvSpPr/>
          <p:nvPr/>
        </p:nvSpPr>
        <p:spPr>
          <a:xfrm rot="16200000">
            <a:off x="1468688" y="2507386"/>
            <a:ext cx="123825" cy="2000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6" name="TextBox 95"/>
          <p:cNvSpPr txBox="1"/>
          <p:nvPr/>
        </p:nvSpPr>
        <p:spPr>
          <a:xfrm>
            <a:off x="3947337" y="228045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20</a:t>
            </a:r>
            <a:endParaRPr lang="en-GB" dirty="0"/>
          </a:p>
        </p:txBody>
      </p:sp>
      <p:sp>
        <p:nvSpPr>
          <p:cNvPr id="97" name="TextBox 96"/>
          <p:cNvSpPr txBox="1"/>
          <p:nvPr/>
        </p:nvSpPr>
        <p:spPr>
          <a:xfrm>
            <a:off x="3587769" y="228045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19</a:t>
            </a:r>
            <a:endParaRPr lang="en-GB" dirty="0"/>
          </a:p>
        </p:txBody>
      </p:sp>
      <p:sp>
        <p:nvSpPr>
          <p:cNvPr id="98" name="TextBox 97"/>
          <p:cNvSpPr txBox="1"/>
          <p:nvPr/>
        </p:nvSpPr>
        <p:spPr>
          <a:xfrm>
            <a:off x="3202007" y="228045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18</a:t>
            </a:r>
            <a:endParaRPr lang="en-GB" dirty="0"/>
          </a:p>
        </p:txBody>
      </p:sp>
      <p:sp>
        <p:nvSpPr>
          <p:cNvPr id="99" name="TextBox 98"/>
          <p:cNvSpPr txBox="1"/>
          <p:nvPr/>
        </p:nvSpPr>
        <p:spPr>
          <a:xfrm>
            <a:off x="2816245" y="228045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17</a:t>
            </a:r>
            <a:endParaRPr lang="en-GB" dirty="0"/>
          </a:p>
        </p:txBody>
      </p:sp>
      <p:sp>
        <p:nvSpPr>
          <p:cNvPr id="100" name="TextBox 99"/>
          <p:cNvSpPr txBox="1"/>
          <p:nvPr/>
        </p:nvSpPr>
        <p:spPr>
          <a:xfrm>
            <a:off x="1030215" y="2419155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16</a:t>
            </a:r>
            <a:endParaRPr lang="en-GB" dirty="0"/>
          </a:p>
        </p:txBody>
      </p:sp>
      <p:sp>
        <p:nvSpPr>
          <p:cNvPr id="101" name="TextBox 100"/>
          <p:cNvSpPr txBox="1"/>
          <p:nvPr/>
        </p:nvSpPr>
        <p:spPr>
          <a:xfrm>
            <a:off x="1030341" y="273193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15</a:t>
            </a:r>
            <a:endParaRPr lang="en-GB" dirty="0"/>
          </a:p>
        </p:txBody>
      </p:sp>
      <p:sp>
        <p:nvSpPr>
          <p:cNvPr id="102" name="TextBox 101"/>
          <p:cNvSpPr txBox="1"/>
          <p:nvPr/>
        </p:nvSpPr>
        <p:spPr>
          <a:xfrm>
            <a:off x="4298662" y="228045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21</a:t>
            </a:r>
            <a:endParaRPr lang="en-GB" dirty="0"/>
          </a:p>
        </p:txBody>
      </p:sp>
      <p:sp>
        <p:nvSpPr>
          <p:cNvPr id="103" name="TextBox 102"/>
          <p:cNvSpPr txBox="1"/>
          <p:nvPr/>
        </p:nvSpPr>
        <p:spPr>
          <a:xfrm>
            <a:off x="5028736" y="228045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23</a:t>
            </a:r>
            <a:endParaRPr lang="en-GB" dirty="0"/>
          </a:p>
        </p:txBody>
      </p:sp>
      <p:sp>
        <p:nvSpPr>
          <p:cNvPr id="104" name="TextBox 103"/>
          <p:cNvSpPr txBox="1"/>
          <p:nvPr/>
        </p:nvSpPr>
        <p:spPr>
          <a:xfrm>
            <a:off x="4650273" y="228045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22</a:t>
            </a:r>
            <a:endParaRPr lang="en-GB" dirty="0"/>
          </a:p>
        </p:txBody>
      </p:sp>
      <p:sp>
        <p:nvSpPr>
          <p:cNvPr id="105" name="TextBox 104"/>
          <p:cNvSpPr txBox="1"/>
          <p:nvPr/>
        </p:nvSpPr>
        <p:spPr>
          <a:xfrm>
            <a:off x="5442365" y="228045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24</a:t>
            </a:r>
            <a:endParaRPr lang="en-GB" dirty="0"/>
          </a:p>
        </p:txBody>
      </p:sp>
      <p:cxnSp>
        <p:nvCxnSpPr>
          <p:cNvPr id="115" name="Straight Connector 114"/>
          <p:cNvCxnSpPr>
            <a:stCxn id="83" idx="2"/>
          </p:cNvCxnSpPr>
          <p:nvPr/>
        </p:nvCxnSpPr>
        <p:spPr>
          <a:xfrm>
            <a:off x="4873241" y="848968"/>
            <a:ext cx="782206" cy="10677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/>
          <p:cNvCxnSpPr>
            <a:stCxn id="85" idx="2"/>
          </p:cNvCxnSpPr>
          <p:nvPr/>
        </p:nvCxnSpPr>
        <p:spPr>
          <a:xfrm>
            <a:off x="5644765" y="848968"/>
            <a:ext cx="399027" cy="3561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>
            <a:stCxn id="22" idx="0"/>
            <a:endCxn id="202" idx="2"/>
          </p:cNvCxnSpPr>
          <p:nvPr/>
        </p:nvCxnSpPr>
        <p:spPr>
          <a:xfrm flipV="1">
            <a:off x="7248367" y="1196681"/>
            <a:ext cx="200025" cy="14107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/>
          <p:cNvCxnSpPr>
            <a:stCxn id="20" idx="0"/>
          </p:cNvCxnSpPr>
          <p:nvPr/>
        </p:nvCxnSpPr>
        <p:spPr>
          <a:xfrm flipH="1" flipV="1">
            <a:off x="6043697" y="3158059"/>
            <a:ext cx="1204670" cy="633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/>
          <p:cNvCxnSpPr>
            <a:stCxn id="19" idx="0"/>
          </p:cNvCxnSpPr>
          <p:nvPr/>
        </p:nvCxnSpPr>
        <p:spPr>
          <a:xfrm flipH="1">
            <a:off x="5380687" y="3528392"/>
            <a:ext cx="1867680" cy="2558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/>
          <p:cNvCxnSpPr>
            <a:stCxn id="91" idx="2"/>
          </p:cNvCxnSpPr>
          <p:nvPr/>
        </p:nvCxnSpPr>
        <p:spPr>
          <a:xfrm>
            <a:off x="1630613" y="3528392"/>
            <a:ext cx="4051935" cy="1846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/>
          <p:cNvCxnSpPr>
            <a:stCxn id="93" idx="2"/>
          </p:cNvCxnSpPr>
          <p:nvPr/>
        </p:nvCxnSpPr>
        <p:spPr>
          <a:xfrm>
            <a:off x="1630613" y="2914395"/>
            <a:ext cx="3795675" cy="2195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/>
          <p:cNvCxnSpPr>
            <a:stCxn id="92" idx="2"/>
          </p:cNvCxnSpPr>
          <p:nvPr/>
        </p:nvCxnSpPr>
        <p:spPr>
          <a:xfrm>
            <a:off x="1630613" y="3221394"/>
            <a:ext cx="4350363" cy="4916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TextBox 154"/>
          <p:cNvSpPr txBox="1"/>
          <p:nvPr/>
        </p:nvSpPr>
        <p:spPr>
          <a:xfrm>
            <a:off x="6394836" y="82243"/>
            <a:ext cx="1891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05/12/2017 – </a:t>
            </a:r>
            <a:r>
              <a:rPr lang="en-GB" dirty="0" err="1" smtClean="0"/>
              <a:t>Hyb</a:t>
            </a:r>
            <a:endParaRPr lang="en-GB" dirty="0"/>
          </a:p>
        </p:txBody>
      </p:sp>
      <p:sp>
        <p:nvSpPr>
          <p:cNvPr id="107" name="Oval 106"/>
          <p:cNvSpPr/>
          <p:nvPr/>
        </p:nvSpPr>
        <p:spPr>
          <a:xfrm>
            <a:off x="8409870" y="1958676"/>
            <a:ext cx="242887" cy="25717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9" name="Freeform 108"/>
          <p:cNvSpPr/>
          <p:nvPr/>
        </p:nvSpPr>
        <p:spPr>
          <a:xfrm>
            <a:off x="8481307" y="2063034"/>
            <a:ext cx="100012" cy="47726"/>
          </a:xfrm>
          <a:custGeom>
            <a:avLst/>
            <a:gdLst>
              <a:gd name="connsiteX0" fmla="*/ 0 w 100012"/>
              <a:gd name="connsiteY0" fmla="*/ 38189 h 47726"/>
              <a:gd name="connsiteX1" fmla="*/ 42862 w 100012"/>
              <a:gd name="connsiteY1" fmla="*/ 89 h 47726"/>
              <a:gd name="connsiteX2" fmla="*/ 61912 w 100012"/>
              <a:gd name="connsiteY2" fmla="*/ 47714 h 47726"/>
              <a:gd name="connsiteX3" fmla="*/ 100012 w 100012"/>
              <a:gd name="connsiteY3" fmla="*/ 4851 h 4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012" h="47726">
                <a:moveTo>
                  <a:pt x="0" y="38189"/>
                </a:moveTo>
                <a:cubicBezTo>
                  <a:pt x="16271" y="18345"/>
                  <a:pt x="32543" y="-1499"/>
                  <a:pt x="42862" y="89"/>
                </a:cubicBezTo>
                <a:cubicBezTo>
                  <a:pt x="53181" y="1676"/>
                  <a:pt x="52387" y="46920"/>
                  <a:pt x="61912" y="47714"/>
                </a:cubicBezTo>
                <a:cubicBezTo>
                  <a:pt x="71437" y="48508"/>
                  <a:pt x="94456" y="11201"/>
                  <a:pt x="100012" y="4851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0" name="Oval 109"/>
          <p:cNvSpPr/>
          <p:nvPr/>
        </p:nvSpPr>
        <p:spPr>
          <a:xfrm>
            <a:off x="8409870" y="2742864"/>
            <a:ext cx="242887" cy="25717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2" name="Freeform 111"/>
          <p:cNvSpPr/>
          <p:nvPr/>
        </p:nvSpPr>
        <p:spPr>
          <a:xfrm>
            <a:off x="8481307" y="2847222"/>
            <a:ext cx="100012" cy="47726"/>
          </a:xfrm>
          <a:custGeom>
            <a:avLst/>
            <a:gdLst>
              <a:gd name="connsiteX0" fmla="*/ 0 w 100012"/>
              <a:gd name="connsiteY0" fmla="*/ 38189 h 47726"/>
              <a:gd name="connsiteX1" fmla="*/ 42862 w 100012"/>
              <a:gd name="connsiteY1" fmla="*/ 89 h 47726"/>
              <a:gd name="connsiteX2" fmla="*/ 61912 w 100012"/>
              <a:gd name="connsiteY2" fmla="*/ 47714 h 47726"/>
              <a:gd name="connsiteX3" fmla="*/ 100012 w 100012"/>
              <a:gd name="connsiteY3" fmla="*/ 4851 h 4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012" h="47726">
                <a:moveTo>
                  <a:pt x="0" y="38189"/>
                </a:moveTo>
                <a:cubicBezTo>
                  <a:pt x="16271" y="18345"/>
                  <a:pt x="32543" y="-1499"/>
                  <a:pt x="42862" y="89"/>
                </a:cubicBezTo>
                <a:cubicBezTo>
                  <a:pt x="53181" y="1676"/>
                  <a:pt x="52387" y="46920"/>
                  <a:pt x="61912" y="47714"/>
                </a:cubicBezTo>
                <a:cubicBezTo>
                  <a:pt x="71437" y="48508"/>
                  <a:pt x="94456" y="11201"/>
                  <a:pt x="100012" y="4851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1" name="Oval 120"/>
          <p:cNvSpPr/>
          <p:nvPr/>
        </p:nvSpPr>
        <p:spPr>
          <a:xfrm>
            <a:off x="8385830" y="1571631"/>
            <a:ext cx="242887" cy="25717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2" name="TextBox 121"/>
          <p:cNvSpPr txBox="1"/>
          <p:nvPr/>
        </p:nvSpPr>
        <p:spPr>
          <a:xfrm>
            <a:off x="8342003" y="1515552"/>
            <a:ext cx="330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G</a:t>
            </a:r>
            <a:endParaRPr lang="en-GB" dirty="0"/>
          </a:p>
        </p:txBody>
      </p:sp>
      <p:sp>
        <p:nvSpPr>
          <p:cNvPr id="124" name="Oval 123"/>
          <p:cNvSpPr/>
          <p:nvPr/>
        </p:nvSpPr>
        <p:spPr>
          <a:xfrm>
            <a:off x="8426823" y="2355820"/>
            <a:ext cx="242887" cy="25717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6" name="TextBox 125"/>
          <p:cNvSpPr txBox="1"/>
          <p:nvPr/>
        </p:nvSpPr>
        <p:spPr>
          <a:xfrm>
            <a:off x="8382996" y="2299741"/>
            <a:ext cx="330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G</a:t>
            </a:r>
            <a:endParaRPr lang="en-GB" dirty="0"/>
          </a:p>
        </p:txBody>
      </p:sp>
      <p:sp>
        <p:nvSpPr>
          <p:cNvPr id="128" name="Oval 127"/>
          <p:cNvSpPr/>
          <p:nvPr/>
        </p:nvSpPr>
        <p:spPr>
          <a:xfrm>
            <a:off x="8422966" y="3255982"/>
            <a:ext cx="242887" cy="25717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0" name="TextBox 129"/>
          <p:cNvSpPr txBox="1"/>
          <p:nvPr/>
        </p:nvSpPr>
        <p:spPr>
          <a:xfrm>
            <a:off x="8379139" y="3199903"/>
            <a:ext cx="330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G</a:t>
            </a:r>
            <a:endParaRPr lang="en-GB" dirty="0"/>
          </a:p>
        </p:txBody>
      </p:sp>
      <p:cxnSp>
        <p:nvCxnSpPr>
          <p:cNvPr id="138" name="Straight Connector 137"/>
          <p:cNvCxnSpPr/>
          <p:nvPr/>
        </p:nvCxnSpPr>
        <p:spPr>
          <a:xfrm flipH="1">
            <a:off x="6262155" y="1716489"/>
            <a:ext cx="2157228" cy="2890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/>
          <p:cNvCxnSpPr/>
          <p:nvPr/>
        </p:nvCxnSpPr>
        <p:spPr>
          <a:xfrm flipH="1">
            <a:off x="6325843" y="2062086"/>
            <a:ext cx="2119746" cy="1860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/>
          <p:cNvCxnSpPr/>
          <p:nvPr/>
        </p:nvCxnSpPr>
        <p:spPr>
          <a:xfrm flipH="1">
            <a:off x="6325843" y="2449846"/>
            <a:ext cx="2111878" cy="911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/>
          <p:cNvCxnSpPr>
            <a:stCxn id="110" idx="0"/>
          </p:cNvCxnSpPr>
          <p:nvPr/>
        </p:nvCxnSpPr>
        <p:spPr>
          <a:xfrm flipH="1">
            <a:off x="6344610" y="2742864"/>
            <a:ext cx="2186704" cy="898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/>
          <p:cNvCxnSpPr/>
          <p:nvPr/>
        </p:nvCxnSpPr>
        <p:spPr>
          <a:xfrm flipH="1" flipV="1">
            <a:off x="6250453" y="3079844"/>
            <a:ext cx="2148417" cy="2830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/>
          <p:cNvCxnSpPr>
            <a:stCxn id="84" idx="2"/>
          </p:cNvCxnSpPr>
          <p:nvPr/>
        </p:nvCxnSpPr>
        <p:spPr>
          <a:xfrm>
            <a:off x="5259003" y="848968"/>
            <a:ext cx="768297" cy="10815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Connector 185"/>
          <p:cNvCxnSpPr/>
          <p:nvPr/>
        </p:nvCxnSpPr>
        <p:spPr>
          <a:xfrm>
            <a:off x="4534408" y="803033"/>
            <a:ext cx="846279" cy="11189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>
            <a:stCxn id="12" idx="2"/>
          </p:cNvCxnSpPr>
          <p:nvPr/>
        </p:nvCxnSpPr>
        <p:spPr>
          <a:xfrm>
            <a:off x="4156690" y="848968"/>
            <a:ext cx="952961" cy="11419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>
            <a:stCxn id="11" idx="2"/>
          </p:cNvCxnSpPr>
          <p:nvPr/>
        </p:nvCxnSpPr>
        <p:spPr>
          <a:xfrm>
            <a:off x="3797122" y="848968"/>
            <a:ext cx="1274508" cy="13866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/>
          <p:nvPr/>
        </p:nvCxnSpPr>
        <p:spPr>
          <a:xfrm>
            <a:off x="3425938" y="779485"/>
            <a:ext cx="1645856" cy="17531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/>
          <p:nvPr/>
        </p:nvCxnSpPr>
        <p:spPr>
          <a:xfrm>
            <a:off x="3024595" y="770229"/>
            <a:ext cx="2058436" cy="20761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>
            <a:stCxn id="94" idx="2"/>
          </p:cNvCxnSpPr>
          <p:nvPr/>
        </p:nvCxnSpPr>
        <p:spPr>
          <a:xfrm>
            <a:off x="1630613" y="2607398"/>
            <a:ext cx="3510431" cy="4517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Connector 216"/>
          <p:cNvCxnSpPr/>
          <p:nvPr/>
        </p:nvCxnSpPr>
        <p:spPr>
          <a:xfrm>
            <a:off x="5039996" y="665106"/>
            <a:ext cx="0" cy="1563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Connector 217"/>
          <p:cNvCxnSpPr/>
          <p:nvPr/>
        </p:nvCxnSpPr>
        <p:spPr>
          <a:xfrm>
            <a:off x="5101908" y="666006"/>
            <a:ext cx="0" cy="1563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Connector 218"/>
          <p:cNvCxnSpPr/>
          <p:nvPr/>
        </p:nvCxnSpPr>
        <p:spPr>
          <a:xfrm flipH="1">
            <a:off x="4991228" y="743287"/>
            <a:ext cx="4876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Connector 219"/>
          <p:cNvCxnSpPr/>
          <p:nvPr/>
        </p:nvCxnSpPr>
        <p:spPr>
          <a:xfrm flipH="1">
            <a:off x="5101908" y="744943"/>
            <a:ext cx="4876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Connector 220"/>
          <p:cNvCxnSpPr/>
          <p:nvPr/>
        </p:nvCxnSpPr>
        <p:spPr>
          <a:xfrm flipH="1">
            <a:off x="4918824" y="743287"/>
            <a:ext cx="12117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Connector 221"/>
          <p:cNvCxnSpPr/>
          <p:nvPr/>
        </p:nvCxnSpPr>
        <p:spPr>
          <a:xfrm>
            <a:off x="5101908" y="743287"/>
            <a:ext cx="12808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Connector 236"/>
          <p:cNvCxnSpPr/>
          <p:nvPr/>
        </p:nvCxnSpPr>
        <p:spPr>
          <a:xfrm>
            <a:off x="1437807" y="3324663"/>
            <a:ext cx="18573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Connector 237"/>
          <p:cNvCxnSpPr/>
          <p:nvPr/>
        </p:nvCxnSpPr>
        <p:spPr>
          <a:xfrm>
            <a:off x="1433706" y="3421410"/>
            <a:ext cx="1830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Connector 238"/>
          <p:cNvCxnSpPr/>
          <p:nvPr/>
        </p:nvCxnSpPr>
        <p:spPr>
          <a:xfrm flipV="1">
            <a:off x="1519933" y="3203291"/>
            <a:ext cx="0" cy="1213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/>
          <p:cNvCxnSpPr/>
          <p:nvPr/>
        </p:nvCxnSpPr>
        <p:spPr>
          <a:xfrm flipV="1">
            <a:off x="1532297" y="3421410"/>
            <a:ext cx="0" cy="1213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/>
          <p:cNvCxnSpPr/>
          <p:nvPr/>
        </p:nvCxnSpPr>
        <p:spPr>
          <a:xfrm>
            <a:off x="3972774" y="692048"/>
            <a:ext cx="0" cy="1563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/>
          <p:cNvCxnSpPr/>
          <p:nvPr/>
        </p:nvCxnSpPr>
        <p:spPr>
          <a:xfrm>
            <a:off x="4034686" y="692948"/>
            <a:ext cx="0" cy="1563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Connector 174"/>
          <p:cNvCxnSpPr/>
          <p:nvPr/>
        </p:nvCxnSpPr>
        <p:spPr>
          <a:xfrm flipH="1">
            <a:off x="3924006" y="770229"/>
            <a:ext cx="4876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Connector 175"/>
          <p:cNvCxnSpPr/>
          <p:nvPr/>
        </p:nvCxnSpPr>
        <p:spPr>
          <a:xfrm flipH="1">
            <a:off x="4034686" y="771885"/>
            <a:ext cx="4876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Connector 184"/>
          <p:cNvCxnSpPr/>
          <p:nvPr/>
        </p:nvCxnSpPr>
        <p:spPr>
          <a:xfrm flipH="1">
            <a:off x="3851602" y="770229"/>
            <a:ext cx="12117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Connector 186"/>
          <p:cNvCxnSpPr/>
          <p:nvPr/>
        </p:nvCxnSpPr>
        <p:spPr>
          <a:xfrm>
            <a:off x="2868701" y="691148"/>
            <a:ext cx="0" cy="1563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Connector 187"/>
          <p:cNvCxnSpPr/>
          <p:nvPr/>
        </p:nvCxnSpPr>
        <p:spPr>
          <a:xfrm>
            <a:off x="2930613" y="692048"/>
            <a:ext cx="0" cy="1563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Connector 188"/>
          <p:cNvCxnSpPr/>
          <p:nvPr/>
        </p:nvCxnSpPr>
        <p:spPr>
          <a:xfrm flipH="1">
            <a:off x="2819933" y="769329"/>
            <a:ext cx="4876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Connector 189"/>
          <p:cNvCxnSpPr/>
          <p:nvPr/>
        </p:nvCxnSpPr>
        <p:spPr>
          <a:xfrm flipH="1">
            <a:off x="2930613" y="770985"/>
            <a:ext cx="4876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Connector 190"/>
          <p:cNvCxnSpPr>
            <a:endCxn id="94" idx="3"/>
          </p:cNvCxnSpPr>
          <p:nvPr/>
        </p:nvCxnSpPr>
        <p:spPr>
          <a:xfrm flipH="1">
            <a:off x="1530601" y="779485"/>
            <a:ext cx="1285644" cy="17660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Connector 191"/>
          <p:cNvCxnSpPr/>
          <p:nvPr/>
        </p:nvCxnSpPr>
        <p:spPr>
          <a:xfrm>
            <a:off x="7231792" y="3024699"/>
            <a:ext cx="18573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Connector 192"/>
          <p:cNvCxnSpPr/>
          <p:nvPr/>
        </p:nvCxnSpPr>
        <p:spPr>
          <a:xfrm>
            <a:off x="7249227" y="3099061"/>
            <a:ext cx="1830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Connector 193"/>
          <p:cNvCxnSpPr/>
          <p:nvPr/>
        </p:nvCxnSpPr>
        <p:spPr>
          <a:xfrm flipH="1" flipV="1">
            <a:off x="7331322" y="3102969"/>
            <a:ext cx="9447" cy="1514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Connector 194"/>
          <p:cNvCxnSpPr/>
          <p:nvPr/>
        </p:nvCxnSpPr>
        <p:spPr>
          <a:xfrm flipV="1">
            <a:off x="7348379" y="2903327"/>
            <a:ext cx="0" cy="1213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6" name="Oval 195"/>
          <p:cNvSpPr/>
          <p:nvPr/>
        </p:nvSpPr>
        <p:spPr>
          <a:xfrm>
            <a:off x="5682548" y="2362775"/>
            <a:ext cx="317163" cy="33421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7" name="TextBox 196"/>
          <p:cNvSpPr txBox="1"/>
          <p:nvPr/>
        </p:nvSpPr>
        <p:spPr>
          <a:xfrm>
            <a:off x="5695831" y="233451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2</a:t>
            </a:r>
          </a:p>
        </p:txBody>
      </p:sp>
      <p:cxnSp>
        <p:nvCxnSpPr>
          <p:cNvPr id="129" name="Straight Connector 128"/>
          <p:cNvCxnSpPr>
            <a:stCxn id="21" idx="0"/>
          </p:cNvCxnSpPr>
          <p:nvPr/>
        </p:nvCxnSpPr>
        <p:spPr>
          <a:xfrm flipH="1">
            <a:off x="5705983" y="2914395"/>
            <a:ext cx="1542384" cy="2349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3" name="TextBox 182"/>
          <p:cNvSpPr txBox="1"/>
          <p:nvPr/>
        </p:nvSpPr>
        <p:spPr>
          <a:xfrm>
            <a:off x="279847" y="253517"/>
            <a:ext cx="11657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Fabricated</a:t>
            </a:r>
          </a:p>
          <a:p>
            <a:r>
              <a:rPr lang="en-GB" dirty="0" smtClean="0"/>
              <a:t>   /   /2017</a:t>
            </a:r>
            <a:endParaRPr lang="en-GB" dirty="0"/>
          </a:p>
        </p:txBody>
      </p:sp>
      <p:sp>
        <p:nvSpPr>
          <p:cNvPr id="200" name="Oval 199"/>
          <p:cNvSpPr/>
          <p:nvPr/>
        </p:nvSpPr>
        <p:spPr>
          <a:xfrm>
            <a:off x="5980976" y="994969"/>
            <a:ext cx="1340854" cy="43597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1" name="TextBox 200"/>
          <p:cNvSpPr txBox="1"/>
          <p:nvPr/>
        </p:nvSpPr>
        <p:spPr>
          <a:xfrm>
            <a:off x="5932012" y="1012014"/>
            <a:ext cx="1475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Qubit bottom</a:t>
            </a:r>
            <a:endParaRPr lang="en-GB" dirty="0"/>
          </a:p>
        </p:txBody>
      </p:sp>
      <p:sp>
        <p:nvSpPr>
          <p:cNvPr id="202" name="Oval 201"/>
          <p:cNvSpPr/>
          <p:nvPr/>
        </p:nvSpPr>
        <p:spPr>
          <a:xfrm>
            <a:off x="7448392" y="978692"/>
            <a:ext cx="1340854" cy="43597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3" name="TextBox 202"/>
          <p:cNvSpPr txBox="1"/>
          <p:nvPr/>
        </p:nvSpPr>
        <p:spPr>
          <a:xfrm>
            <a:off x="7582569" y="991069"/>
            <a:ext cx="1475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Qubit top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4862117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Picture 15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9610" y="1582101"/>
            <a:ext cx="2343150" cy="180975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4408" y="3403876"/>
            <a:ext cx="2343150" cy="180975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2930613" y="5540889"/>
            <a:ext cx="123825" cy="2000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/>
        </p:nvSpPr>
        <p:spPr>
          <a:xfrm>
            <a:off x="3316375" y="5540889"/>
            <a:ext cx="123825" cy="2000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/>
        </p:nvSpPr>
        <p:spPr>
          <a:xfrm>
            <a:off x="3702137" y="5540889"/>
            <a:ext cx="123825" cy="2000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/>
        </p:nvSpPr>
        <p:spPr>
          <a:xfrm>
            <a:off x="4061705" y="5540889"/>
            <a:ext cx="123825" cy="2000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/>
        </p:nvSpPr>
        <p:spPr>
          <a:xfrm>
            <a:off x="4421273" y="5540889"/>
            <a:ext cx="123825" cy="2000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TextBox 26"/>
          <p:cNvSpPr txBox="1"/>
          <p:nvPr/>
        </p:nvSpPr>
        <p:spPr>
          <a:xfrm>
            <a:off x="5497809" y="583396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5</a:t>
            </a:r>
            <a:endParaRPr lang="en-GB" dirty="0"/>
          </a:p>
        </p:txBody>
      </p:sp>
      <p:sp>
        <p:nvSpPr>
          <p:cNvPr id="28" name="TextBox 27"/>
          <p:cNvSpPr txBox="1"/>
          <p:nvPr/>
        </p:nvSpPr>
        <p:spPr>
          <a:xfrm>
            <a:off x="5113928" y="583396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6</a:t>
            </a:r>
            <a:endParaRPr lang="en-GB" dirty="0"/>
          </a:p>
        </p:txBody>
      </p:sp>
      <p:sp>
        <p:nvSpPr>
          <p:cNvPr id="29" name="TextBox 28"/>
          <p:cNvSpPr txBox="1"/>
          <p:nvPr/>
        </p:nvSpPr>
        <p:spPr>
          <a:xfrm>
            <a:off x="4717366" y="583396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7</a:t>
            </a:r>
            <a:endParaRPr lang="en-GB" dirty="0"/>
          </a:p>
        </p:txBody>
      </p:sp>
      <p:sp>
        <p:nvSpPr>
          <p:cNvPr id="30" name="TextBox 29"/>
          <p:cNvSpPr txBox="1"/>
          <p:nvPr/>
        </p:nvSpPr>
        <p:spPr>
          <a:xfrm>
            <a:off x="4333485" y="583396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8</a:t>
            </a:r>
            <a:endParaRPr lang="en-GB" dirty="0"/>
          </a:p>
        </p:txBody>
      </p:sp>
      <p:sp>
        <p:nvSpPr>
          <p:cNvPr id="31" name="TextBox 30"/>
          <p:cNvSpPr txBox="1"/>
          <p:nvPr/>
        </p:nvSpPr>
        <p:spPr>
          <a:xfrm>
            <a:off x="3972774" y="583396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9</a:t>
            </a:r>
            <a:endParaRPr lang="en-GB" dirty="0"/>
          </a:p>
        </p:txBody>
      </p:sp>
      <p:sp>
        <p:nvSpPr>
          <p:cNvPr id="32" name="TextBox 31"/>
          <p:cNvSpPr txBox="1"/>
          <p:nvPr/>
        </p:nvSpPr>
        <p:spPr>
          <a:xfrm>
            <a:off x="3554697" y="5833967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10</a:t>
            </a:r>
            <a:endParaRPr lang="en-GB" dirty="0"/>
          </a:p>
        </p:txBody>
      </p:sp>
      <p:sp>
        <p:nvSpPr>
          <p:cNvPr id="33" name="TextBox 32"/>
          <p:cNvSpPr txBox="1"/>
          <p:nvPr/>
        </p:nvSpPr>
        <p:spPr>
          <a:xfrm>
            <a:off x="3168935" y="5833967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11</a:t>
            </a:r>
            <a:endParaRPr lang="en-GB" dirty="0"/>
          </a:p>
        </p:txBody>
      </p:sp>
      <p:sp>
        <p:nvSpPr>
          <p:cNvPr id="34" name="TextBox 33"/>
          <p:cNvSpPr txBox="1"/>
          <p:nvPr/>
        </p:nvSpPr>
        <p:spPr>
          <a:xfrm>
            <a:off x="2763663" y="5833967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12</a:t>
            </a:r>
            <a:endParaRPr lang="en-GB" dirty="0"/>
          </a:p>
        </p:txBody>
      </p:sp>
      <p:sp>
        <p:nvSpPr>
          <p:cNvPr id="88" name="Rectangle 87"/>
          <p:cNvSpPr/>
          <p:nvPr/>
        </p:nvSpPr>
        <p:spPr>
          <a:xfrm>
            <a:off x="4806297" y="5540889"/>
            <a:ext cx="123825" cy="2000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9" name="Rectangle 88"/>
          <p:cNvSpPr/>
          <p:nvPr/>
        </p:nvSpPr>
        <p:spPr>
          <a:xfrm>
            <a:off x="5192059" y="5540889"/>
            <a:ext cx="123825" cy="2000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0" name="Rectangle 89"/>
          <p:cNvSpPr/>
          <p:nvPr/>
        </p:nvSpPr>
        <p:spPr>
          <a:xfrm>
            <a:off x="5577821" y="5540889"/>
            <a:ext cx="123825" cy="2000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35" name="Straight Connector 134"/>
          <p:cNvCxnSpPr>
            <a:stCxn id="90" idx="1"/>
          </p:cNvCxnSpPr>
          <p:nvPr/>
        </p:nvCxnSpPr>
        <p:spPr>
          <a:xfrm flipV="1">
            <a:off x="5577821" y="4933725"/>
            <a:ext cx="413436" cy="7071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/>
          <p:cNvCxnSpPr>
            <a:stCxn id="88" idx="0"/>
          </p:cNvCxnSpPr>
          <p:nvPr/>
        </p:nvCxnSpPr>
        <p:spPr>
          <a:xfrm flipV="1">
            <a:off x="4868210" y="4933725"/>
            <a:ext cx="558078" cy="6071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/>
          <p:cNvCxnSpPr>
            <a:stCxn id="18" idx="0"/>
          </p:cNvCxnSpPr>
          <p:nvPr/>
        </p:nvCxnSpPr>
        <p:spPr>
          <a:xfrm flipV="1">
            <a:off x="4483186" y="4923635"/>
            <a:ext cx="680286" cy="6172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/>
          <p:cNvCxnSpPr>
            <a:stCxn id="17" idx="0"/>
          </p:cNvCxnSpPr>
          <p:nvPr/>
        </p:nvCxnSpPr>
        <p:spPr>
          <a:xfrm flipV="1">
            <a:off x="4123618" y="4638863"/>
            <a:ext cx="990310" cy="9020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/>
          <p:cNvCxnSpPr>
            <a:stCxn id="16" idx="0"/>
          </p:cNvCxnSpPr>
          <p:nvPr/>
        </p:nvCxnSpPr>
        <p:spPr>
          <a:xfrm flipV="1">
            <a:off x="3764050" y="4337125"/>
            <a:ext cx="1349878" cy="12037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/>
          <p:cNvCxnSpPr>
            <a:stCxn id="15" idx="0"/>
          </p:cNvCxnSpPr>
          <p:nvPr/>
        </p:nvCxnSpPr>
        <p:spPr>
          <a:xfrm flipV="1">
            <a:off x="3378288" y="4031087"/>
            <a:ext cx="1735640" cy="15098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/>
          <p:cNvCxnSpPr>
            <a:stCxn id="14" idx="0"/>
          </p:cNvCxnSpPr>
          <p:nvPr/>
        </p:nvCxnSpPr>
        <p:spPr>
          <a:xfrm flipV="1">
            <a:off x="2992526" y="3784927"/>
            <a:ext cx="2193632" cy="17559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 flipV="1">
            <a:off x="5253441" y="4933725"/>
            <a:ext cx="471662" cy="6335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Oval 112"/>
          <p:cNvSpPr/>
          <p:nvPr/>
        </p:nvSpPr>
        <p:spPr>
          <a:xfrm>
            <a:off x="8409870" y="3784228"/>
            <a:ext cx="242887" cy="25717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4" name="Freeform 113"/>
          <p:cNvSpPr/>
          <p:nvPr/>
        </p:nvSpPr>
        <p:spPr>
          <a:xfrm>
            <a:off x="8481307" y="3888586"/>
            <a:ext cx="100012" cy="47726"/>
          </a:xfrm>
          <a:custGeom>
            <a:avLst/>
            <a:gdLst>
              <a:gd name="connsiteX0" fmla="*/ 0 w 100012"/>
              <a:gd name="connsiteY0" fmla="*/ 38189 h 47726"/>
              <a:gd name="connsiteX1" fmla="*/ 42862 w 100012"/>
              <a:gd name="connsiteY1" fmla="*/ 89 h 47726"/>
              <a:gd name="connsiteX2" fmla="*/ 61912 w 100012"/>
              <a:gd name="connsiteY2" fmla="*/ 47714 h 47726"/>
              <a:gd name="connsiteX3" fmla="*/ 100012 w 100012"/>
              <a:gd name="connsiteY3" fmla="*/ 4851 h 4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012" h="47726">
                <a:moveTo>
                  <a:pt x="0" y="38189"/>
                </a:moveTo>
                <a:cubicBezTo>
                  <a:pt x="16271" y="18345"/>
                  <a:pt x="32543" y="-1499"/>
                  <a:pt x="42862" y="89"/>
                </a:cubicBezTo>
                <a:cubicBezTo>
                  <a:pt x="53181" y="1676"/>
                  <a:pt x="52387" y="46920"/>
                  <a:pt x="61912" y="47714"/>
                </a:cubicBezTo>
                <a:cubicBezTo>
                  <a:pt x="71437" y="48508"/>
                  <a:pt x="94456" y="11201"/>
                  <a:pt x="100012" y="4851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6" name="Oval 115"/>
          <p:cNvSpPr/>
          <p:nvPr/>
        </p:nvSpPr>
        <p:spPr>
          <a:xfrm>
            <a:off x="8409870" y="4569649"/>
            <a:ext cx="242887" cy="25717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8" name="Freeform 117"/>
          <p:cNvSpPr/>
          <p:nvPr/>
        </p:nvSpPr>
        <p:spPr>
          <a:xfrm>
            <a:off x="8481307" y="4674007"/>
            <a:ext cx="100012" cy="47726"/>
          </a:xfrm>
          <a:custGeom>
            <a:avLst/>
            <a:gdLst>
              <a:gd name="connsiteX0" fmla="*/ 0 w 100012"/>
              <a:gd name="connsiteY0" fmla="*/ 38189 h 47726"/>
              <a:gd name="connsiteX1" fmla="*/ 42862 w 100012"/>
              <a:gd name="connsiteY1" fmla="*/ 89 h 47726"/>
              <a:gd name="connsiteX2" fmla="*/ 61912 w 100012"/>
              <a:gd name="connsiteY2" fmla="*/ 47714 h 47726"/>
              <a:gd name="connsiteX3" fmla="*/ 100012 w 100012"/>
              <a:gd name="connsiteY3" fmla="*/ 4851 h 4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012" h="47726">
                <a:moveTo>
                  <a:pt x="0" y="38189"/>
                </a:moveTo>
                <a:cubicBezTo>
                  <a:pt x="16271" y="18345"/>
                  <a:pt x="32543" y="-1499"/>
                  <a:pt x="42862" y="89"/>
                </a:cubicBezTo>
                <a:cubicBezTo>
                  <a:pt x="53181" y="1676"/>
                  <a:pt x="52387" y="46920"/>
                  <a:pt x="61912" y="47714"/>
                </a:cubicBezTo>
                <a:cubicBezTo>
                  <a:pt x="71437" y="48508"/>
                  <a:pt x="94456" y="11201"/>
                  <a:pt x="100012" y="4851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9" name="Oval 118"/>
          <p:cNvSpPr/>
          <p:nvPr/>
        </p:nvSpPr>
        <p:spPr>
          <a:xfrm>
            <a:off x="8453697" y="5093868"/>
            <a:ext cx="242887" cy="25717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0" name="TextBox 119"/>
          <p:cNvSpPr txBox="1"/>
          <p:nvPr/>
        </p:nvSpPr>
        <p:spPr>
          <a:xfrm>
            <a:off x="8409870" y="5037789"/>
            <a:ext cx="330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G</a:t>
            </a:r>
            <a:endParaRPr lang="en-GB" dirty="0"/>
          </a:p>
        </p:txBody>
      </p:sp>
      <p:sp>
        <p:nvSpPr>
          <p:cNvPr id="132" name="Oval 131"/>
          <p:cNvSpPr/>
          <p:nvPr/>
        </p:nvSpPr>
        <p:spPr>
          <a:xfrm>
            <a:off x="8411513" y="4208538"/>
            <a:ext cx="242887" cy="25717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4" name="TextBox 133"/>
          <p:cNvSpPr txBox="1"/>
          <p:nvPr/>
        </p:nvSpPr>
        <p:spPr>
          <a:xfrm>
            <a:off x="8367686" y="4152459"/>
            <a:ext cx="330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G</a:t>
            </a:r>
            <a:endParaRPr lang="en-GB" dirty="0"/>
          </a:p>
        </p:txBody>
      </p:sp>
      <p:cxnSp>
        <p:nvCxnSpPr>
          <p:cNvPr id="147" name="Straight Connector 146"/>
          <p:cNvCxnSpPr/>
          <p:nvPr/>
        </p:nvCxnSpPr>
        <p:spPr>
          <a:xfrm flipH="1">
            <a:off x="6344609" y="3890290"/>
            <a:ext cx="2093112" cy="1676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/>
          <p:cNvCxnSpPr/>
          <p:nvPr/>
        </p:nvCxnSpPr>
        <p:spPr>
          <a:xfrm flipH="1">
            <a:off x="6325843" y="4276045"/>
            <a:ext cx="2100980" cy="1043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/>
          <p:cNvCxnSpPr/>
          <p:nvPr/>
        </p:nvCxnSpPr>
        <p:spPr>
          <a:xfrm flipH="1">
            <a:off x="6344609" y="4648747"/>
            <a:ext cx="2082214" cy="252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/>
          <p:cNvCxnSpPr/>
          <p:nvPr/>
        </p:nvCxnSpPr>
        <p:spPr>
          <a:xfrm flipH="1" flipV="1">
            <a:off x="6318402" y="4942351"/>
            <a:ext cx="2136541" cy="2611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/>
          <p:cNvCxnSpPr/>
          <p:nvPr/>
        </p:nvCxnSpPr>
        <p:spPr>
          <a:xfrm flipH="1">
            <a:off x="6307787" y="3498216"/>
            <a:ext cx="2137802" cy="2741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/>
          <p:cNvCxnSpPr/>
          <p:nvPr/>
        </p:nvCxnSpPr>
        <p:spPr>
          <a:xfrm>
            <a:off x="3166282" y="5584551"/>
            <a:ext cx="0" cy="1563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/>
          <p:cNvCxnSpPr/>
          <p:nvPr/>
        </p:nvCxnSpPr>
        <p:spPr>
          <a:xfrm>
            <a:off x="3228194" y="5585451"/>
            <a:ext cx="0" cy="1563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/>
          <p:cNvCxnSpPr/>
          <p:nvPr/>
        </p:nvCxnSpPr>
        <p:spPr>
          <a:xfrm flipH="1">
            <a:off x="3117514" y="5662732"/>
            <a:ext cx="4876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/>
          <p:cNvCxnSpPr/>
          <p:nvPr/>
        </p:nvCxnSpPr>
        <p:spPr>
          <a:xfrm flipH="1">
            <a:off x="3228194" y="5664388"/>
            <a:ext cx="4876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/>
          <p:cNvCxnSpPr/>
          <p:nvPr/>
        </p:nvCxnSpPr>
        <p:spPr>
          <a:xfrm flipH="1">
            <a:off x="3045110" y="5662732"/>
            <a:ext cx="12117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/>
          <p:cNvCxnSpPr/>
          <p:nvPr/>
        </p:nvCxnSpPr>
        <p:spPr>
          <a:xfrm>
            <a:off x="3228194" y="5662732"/>
            <a:ext cx="12808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/>
          <p:cNvCxnSpPr/>
          <p:nvPr/>
        </p:nvCxnSpPr>
        <p:spPr>
          <a:xfrm>
            <a:off x="4271807" y="5567291"/>
            <a:ext cx="0" cy="1563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/>
          <p:cNvCxnSpPr/>
          <p:nvPr/>
        </p:nvCxnSpPr>
        <p:spPr>
          <a:xfrm>
            <a:off x="4333719" y="5568191"/>
            <a:ext cx="0" cy="1563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/>
          <p:cNvCxnSpPr/>
          <p:nvPr/>
        </p:nvCxnSpPr>
        <p:spPr>
          <a:xfrm flipH="1">
            <a:off x="4223039" y="5645472"/>
            <a:ext cx="4876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/>
          <p:cNvCxnSpPr/>
          <p:nvPr/>
        </p:nvCxnSpPr>
        <p:spPr>
          <a:xfrm flipH="1">
            <a:off x="4333719" y="5647128"/>
            <a:ext cx="4876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/>
          <p:cNvCxnSpPr/>
          <p:nvPr/>
        </p:nvCxnSpPr>
        <p:spPr>
          <a:xfrm flipH="1">
            <a:off x="4150635" y="5645472"/>
            <a:ext cx="12117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/>
          <p:cNvCxnSpPr/>
          <p:nvPr/>
        </p:nvCxnSpPr>
        <p:spPr>
          <a:xfrm>
            <a:off x="4333719" y="5645472"/>
            <a:ext cx="12808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Connector 176"/>
          <p:cNvCxnSpPr/>
          <p:nvPr/>
        </p:nvCxnSpPr>
        <p:spPr>
          <a:xfrm>
            <a:off x="5420288" y="5566391"/>
            <a:ext cx="0" cy="1563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Connector 177"/>
          <p:cNvCxnSpPr/>
          <p:nvPr/>
        </p:nvCxnSpPr>
        <p:spPr>
          <a:xfrm>
            <a:off x="5482200" y="5567291"/>
            <a:ext cx="0" cy="1563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/>
          <p:cNvCxnSpPr/>
          <p:nvPr/>
        </p:nvCxnSpPr>
        <p:spPr>
          <a:xfrm flipH="1">
            <a:off x="5371520" y="5644572"/>
            <a:ext cx="4876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Connector 179"/>
          <p:cNvCxnSpPr/>
          <p:nvPr/>
        </p:nvCxnSpPr>
        <p:spPr>
          <a:xfrm flipH="1">
            <a:off x="5482200" y="5646228"/>
            <a:ext cx="4876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Connector 180"/>
          <p:cNvCxnSpPr/>
          <p:nvPr/>
        </p:nvCxnSpPr>
        <p:spPr>
          <a:xfrm flipH="1">
            <a:off x="5299116" y="5644572"/>
            <a:ext cx="12117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Connector 181"/>
          <p:cNvCxnSpPr/>
          <p:nvPr/>
        </p:nvCxnSpPr>
        <p:spPr>
          <a:xfrm>
            <a:off x="5482200" y="5644572"/>
            <a:ext cx="12808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8" name="Oval 197"/>
          <p:cNvSpPr/>
          <p:nvPr/>
        </p:nvSpPr>
        <p:spPr>
          <a:xfrm>
            <a:off x="5642164" y="4201353"/>
            <a:ext cx="317163" cy="33421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9" name="TextBox 198"/>
          <p:cNvSpPr txBox="1"/>
          <p:nvPr/>
        </p:nvSpPr>
        <p:spPr>
          <a:xfrm>
            <a:off x="5655447" y="417309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1</a:t>
            </a:r>
            <a:endParaRPr lang="en-GB" dirty="0"/>
          </a:p>
        </p:txBody>
      </p:sp>
      <p:sp>
        <p:nvSpPr>
          <p:cNvPr id="9" name="Rectangle 8"/>
          <p:cNvSpPr/>
          <p:nvPr/>
        </p:nvSpPr>
        <p:spPr>
          <a:xfrm>
            <a:off x="2963685" y="648943"/>
            <a:ext cx="123825" cy="2000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/>
        </p:nvSpPr>
        <p:spPr>
          <a:xfrm>
            <a:off x="3349447" y="648943"/>
            <a:ext cx="123825" cy="2000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3735209" y="648943"/>
            <a:ext cx="123825" cy="2000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4094777" y="648943"/>
            <a:ext cx="123825" cy="2000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4454345" y="648943"/>
            <a:ext cx="123825" cy="2000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/>
        </p:nvSpPr>
        <p:spPr>
          <a:xfrm rot="16200000">
            <a:off x="7286467" y="3428380"/>
            <a:ext cx="123825" cy="2000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/>
        </p:nvSpPr>
        <p:spPr>
          <a:xfrm rot="16200000">
            <a:off x="7286467" y="3121382"/>
            <a:ext cx="123825" cy="2000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/>
        </p:nvSpPr>
        <p:spPr>
          <a:xfrm rot="16200000">
            <a:off x="7286467" y="2814383"/>
            <a:ext cx="123825" cy="2000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/>
        </p:nvSpPr>
        <p:spPr>
          <a:xfrm rot="16200000">
            <a:off x="7286467" y="2507386"/>
            <a:ext cx="123825" cy="2000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TextBox 22"/>
          <p:cNvSpPr txBox="1"/>
          <p:nvPr/>
        </p:nvSpPr>
        <p:spPr>
          <a:xfrm>
            <a:off x="7582569" y="24301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1</a:t>
            </a:r>
            <a:endParaRPr lang="en-GB" dirty="0"/>
          </a:p>
        </p:txBody>
      </p:sp>
      <p:sp>
        <p:nvSpPr>
          <p:cNvPr id="24" name="TextBox 23"/>
          <p:cNvSpPr txBox="1"/>
          <p:nvPr/>
        </p:nvSpPr>
        <p:spPr>
          <a:xfrm>
            <a:off x="7582569" y="272972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2</a:t>
            </a:r>
            <a:endParaRPr lang="en-GB" dirty="0"/>
          </a:p>
        </p:txBody>
      </p:sp>
      <p:sp>
        <p:nvSpPr>
          <p:cNvPr id="25" name="TextBox 24"/>
          <p:cNvSpPr txBox="1"/>
          <p:nvPr/>
        </p:nvSpPr>
        <p:spPr>
          <a:xfrm>
            <a:off x="7582569" y="302929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3</a:t>
            </a:r>
            <a:endParaRPr lang="en-GB" dirty="0"/>
          </a:p>
        </p:txBody>
      </p:sp>
      <p:sp>
        <p:nvSpPr>
          <p:cNvPr id="26" name="TextBox 25"/>
          <p:cNvSpPr txBox="1"/>
          <p:nvPr/>
        </p:nvSpPr>
        <p:spPr>
          <a:xfrm>
            <a:off x="7582569" y="334372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4</a:t>
            </a:r>
            <a:endParaRPr lang="en-GB" dirty="0"/>
          </a:p>
        </p:txBody>
      </p:sp>
      <p:sp>
        <p:nvSpPr>
          <p:cNvPr id="35" name="TextBox 34"/>
          <p:cNvSpPr txBox="1"/>
          <p:nvPr/>
        </p:nvSpPr>
        <p:spPr>
          <a:xfrm>
            <a:off x="1011884" y="3370497"/>
            <a:ext cx="526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13?</a:t>
            </a:r>
            <a:endParaRPr lang="en-GB" dirty="0"/>
          </a:p>
        </p:txBody>
      </p:sp>
      <p:sp>
        <p:nvSpPr>
          <p:cNvPr id="36" name="TextBox 35"/>
          <p:cNvSpPr txBox="1"/>
          <p:nvPr/>
        </p:nvSpPr>
        <p:spPr>
          <a:xfrm>
            <a:off x="1011884" y="3036728"/>
            <a:ext cx="526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14?</a:t>
            </a:r>
            <a:endParaRPr lang="en-GB" dirty="0"/>
          </a:p>
        </p:txBody>
      </p:sp>
      <p:sp>
        <p:nvSpPr>
          <p:cNvPr id="83" name="Rectangle 82"/>
          <p:cNvSpPr/>
          <p:nvPr/>
        </p:nvSpPr>
        <p:spPr>
          <a:xfrm>
            <a:off x="4811328" y="648943"/>
            <a:ext cx="123825" cy="2000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4" name="Rectangle 83"/>
          <p:cNvSpPr/>
          <p:nvPr/>
        </p:nvSpPr>
        <p:spPr>
          <a:xfrm>
            <a:off x="5197090" y="648943"/>
            <a:ext cx="123825" cy="2000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5" name="Rectangle 84"/>
          <p:cNvSpPr/>
          <p:nvPr/>
        </p:nvSpPr>
        <p:spPr>
          <a:xfrm>
            <a:off x="5582852" y="648943"/>
            <a:ext cx="123825" cy="2000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1" name="Rectangle 90"/>
          <p:cNvSpPr/>
          <p:nvPr/>
        </p:nvSpPr>
        <p:spPr>
          <a:xfrm rot="16200000">
            <a:off x="1468688" y="3428380"/>
            <a:ext cx="123825" cy="2000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2" name="Rectangle 91"/>
          <p:cNvSpPr/>
          <p:nvPr/>
        </p:nvSpPr>
        <p:spPr>
          <a:xfrm rot="16200000">
            <a:off x="1468688" y="3121382"/>
            <a:ext cx="123825" cy="2000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3" name="Rectangle 92"/>
          <p:cNvSpPr/>
          <p:nvPr/>
        </p:nvSpPr>
        <p:spPr>
          <a:xfrm rot="16200000">
            <a:off x="1468688" y="2814383"/>
            <a:ext cx="123825" cy="2000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4" name="Rectangle 93"/>
          <p:cNvSpPr/>
          <p:nvPr/>
        </p:nvSpPr>
        <p:spPr>
          <a:xfrm rot="16200000">
            <a:off x="1468688" y="2507386"/>
            <a:ext cx="123825" cy="2000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6" name="TextBox 95"/>
          <p:cNvSpPr txBox="1"/>
          <p:nvPr/>
        </p:nvSpPr>
        <p:spPr>
          <a:xfrm>
            <a:off x="3947337" y="228045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20</a:t>
            </a:r>
            <a:endParaRPr lang="en-GB" dirty="0"/>
          </a:p>
        </p:txBody>
      </p:sp>
      <p:sp>
        <p:nvSpPr>
          <p:cNvPr id="97" name="TextBox 96"/>
          <p:cNvSpPr txBox="1"/>
          <p:nvPr/>
        </p:nvSpPr>
        <p:spPr>
          <a:xfrm>
            <a:off x="3587769" y="228045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19</a:t>
            </a:r>
            <a:endParaRPr lang="en-GB" dirty="0"/>
          </a:p>
        </p:txBody>
      </p:sp>
      <p:sp>
        <p:nvSpPr>
          <p:cNvPr id="98" name="TextBox 97"/>
          <p:cNvSpPr txBox="1"/>
          <p:nvPr/>
        </p:nvSpPr>
        <p:spPr>
          <a:xfrm>
            <a:off x="3202007" y="228045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18</a:t>
            </a:r>
            <a:endParaRPr lang="en-GB" dirty="0"/>
          </a:p>
        </p:txBody>
      </p:sp>
      <p:sp>
        <p:nvSpPr>
          <p:cNvPr id="99" name="TextBox 98"/>
          <p:cNvSpPr txBox="1"/>
          <p:nvPr/>
        </p:nvSpPr>
        <p:spPr>
          <a:xfrm>
            <a:off x="2816245" y="228045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17</a:t>
            </a:r>
            <a:endParaRPr lang="en-GB" dirty="0"/>
          </a:p>
        </p:txBody>
      </p:sp>
      <p:sp>
        <p:nvSpPr>
          <p:cNvPr id="100" name="TextBox 99"/>
          <p:cNvSpPr txBox="1"/>
          <p:nvPr/>
        </p:nvSpPr>
        <p:spPr>
          <a:xfrm>
            <a:off x="1030215" y="2419155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16</a:t>
            </a:r>
            <a:endParaRPr lang="en-GB" dirty="0"/>
          </a:p>
        </p:txBody>
      </p:sp>
      <p:sp>
        <p:nvSpPr>
          <p:cNvPr id="101" name="TextBox 100"/>
          <p:cNvSpPr txBox="1"/>
          <p:nvPr/>
        </p:nvSpPr>
        <p:spPr>
          <a:xfrm>
            <a:off x="1030341" y="273193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15</a:t>
            </a:r>
            <a:endParaRPr lang="en-GB" dirty="0"/>
          </a:p>
        </p:txBody>
      </p:sp>
      <p:sp>
        <p:nvSpPr>
          <p:cNvPr id="102" name="TextBox 101"/>
          <p:cNvSpPr txBox="1"/>
          <p:nvPr/>
        </p:nvSpPr>
        <p:spPr>
          <a:xfrm>
            <a:off x="4298662" y="228045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21</a:t>
            </a:r>
            <a:endParaRPr lang="en-GB" dirty="0"/>
          </a:p>
        </p:txBody>
      </p:sp>
      <p:sp>
        <p:nvSpPr>
          <p:cNvPr id="103" name="TextBox 102"/>
          <p:cNvSpPr txBox="1"/>
          <p:nvPr/>
        </p:nvSpPr>
        <p:spPr>
          <a:xfrm>
            <a:off x="5028736" y="228045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23</a:t>
            </a:r>
            <a:endParaRPr lang="en-GB" dirty="0"/>
          </a:p>
        </p:txBody>
      </p:sp>
      <p:sp>
        <p:nvSpPr>
          <p:cNvPr id="104" name="TextBox 103"/>
          <p:cNvSpPr txBox="1"/>
          <p:nvPr/>
        </p:nvSpPr>
        <p:spPr>
          <a:xfrm>
            <a:off x="4650273" y="228045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22</a:t>
            </a:r>
            <a:endParaRPr lang="en-GB" dirty="0"/>
          </a:p>
        </p:txBody>
      </p:sp>
      <p:sp>
        <p:nvSpPr>
          <p:cNvPr id="105" name="TextBox 104"/>
          <p:cNvSpPr txBox="1"/>
          <p:nvPr/>
        </p:nvSpPr>
        <p:spPr>
          <a:xfrm>
            <a:off x="5442365" y="228045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24</a:t>
            </a:r>
            <a:endParaRPr lang="en-GB" dirty="0"/>
          </a:p>
        </p:txBody>
      </p:sp>
      <p:cxnSp>
        <p:nvCxnSpPr>
          <p:cNvPr id="115" name="Straight Connector 114"/>
          <p:cNvCxnSpPr>
            <a:stCxn id="83" idx="2"/>
          </p:cNvCxnSpPr>
          <p:nvPr/>
        </p:nvCxnSpPr>
        <p:spPr>
          <a:xfrm>
            <a:off x="4873241" y="848968"/>
            <a:ext cx="782206" cy="10677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/>
          <p:cNvCxnSpPr>
            <a:stCxn id="85" idx="2"/>
          </p:cNvCxnSpPr>
          <p:nvPr/>
        </p:nvCxnSpPr>
        <p:spPr>
          <a:xfrm>
            <a:off x="5644765" y="848968"/>
            <a:ext cx="399027" cy="3561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>
            <a:stCxn id="22" idx="0"/>
            <a:endCxn id="202" idx="2"/>
          </p:cNvCxnSpPr>
          <p:nvPr/>
        </p:nvCxnSpPr>
        <p:spPr>
          <a:xfrm flipV="1">
            <a:off x="7248367" y="1196681"/>
            <a:ext cx="200025" cy="14107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/>
          <p:cNvCxnSpPr>
            <a:stCxn id="20" idx="0"/>
          </p:cNvCxnSpPr>
          <p:nvPr/>
        </p:nvCxnSpPr>
        <p:spPr>
          <a:xfrm flipH="1">
            <a:off x="5991257" y="3221394"/>
            <a:ext cx="1257110" cy="5628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/>
          <p:cNvCxnSpPr>
            <a:stCxn id="19" idx="0"/>
          </p:cNvCxnSpPr>
          <p:nvPr/>
        </p:nvCxnSpPr>
        <p:spPr>
          <a:xfrm flipH="1">
            <a:off x="5380687" y="3528392"/>
            <a:ext cx="1867680" cy="2558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/>
          <p:cNvCxnSpPr>
            <a:stCxn id="93" idx="2"/>
          </p:cNvCxnSpPr>
          <p:nvPr/>
        </p:nvCxnSpPr>
        <p:spPr>
          <a:xfrm>
            <a:off x="1630613" y="2914395"/>
            <a:ext cx="3795675" cy="2195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TextBox 154"/>
          <p:cNvSpPr txBox="1"/>
          <p:nvPr/>
        </p:nvSpPr>
        <p:spPr>
          <a:xfrm>
            <a:off x="6394836" y="82243"/>
            <a:ext cx="245291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24/05/2018 DC Samples</a:t>
            </a:r>
          </a:p>
          <a:p>
            <a:r>
              <a:rPr lang="en-GB" dirty="0" smtClean="0"/>
              <a:t>1 - </a:t>
            </a:r>
            <a:r>
              <a:rPr lang="en-GB" dirty="0"/>
              <a:t>TiN-2015-d-t-single</a:t>
            </a:r>
          </a:p>
          <a:p>
            <a:r>
              <a:rPr lang="en-GB" dirty="0" smtClean="0"/>
              <a:t>2 - </a:t>
            </a:r>
            <a:r>
              <a:rPr lang="mr-IN" dirty="0" smtClean="0"/>
              <a:t>TiN-2015-d-t</a:t>
            </a:r>
            <a:endParaRPr lang="mr-IN" dirty="0"/>
          </a:p>
        </p:txBody>
      </p:sp>
      <p:sp>
        <p:nvSpPr>
          <p:cNvPr id="107" name="Oval 106"/>
          <p:cNvSpPr/>
          <p:nvPr/>
        </p:nvSpPr>
        <p:spPr>
          <a:xfrm>
            <a:off x="8409870" y="1958676"/>
            <a:ext cx="242887" cy="25717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9" name="Freeform 108"/>
          <p:cNvSpPr/>
          <p:nvPr/>
        </p:nvSpPr>
        <p:spPr>
          <a:xfrm>
            <a:off x="8481307" y="2063034"/>
            <a:ext cx="100012" cy="47726"/>
          </a:xfrm>
          <a:custGeom>
            <a:avLst/>
            <a:gdLst>
              <a:gd name="connsiteX0" fmla="*/ 0 w 100012"/>
              <a:gd name="connsiteY0" fmla="*/ 38189 h 47726"/>
              <a:gd name="connsiteX1" fmla="*/ 42862 w 100012"/>
              <a:gd name="connsiteY1" fmla="*/ 89 h 47726"/>
              <a:gd name="connsiteX2" fmla="*/ 61912 w 100012"/>
              <a:gd name="connsiteY2" fmla="*/ 47714 h 47726"/>
              <a:gd name="connsiteX3" fmla="*/ 100012 w 100012"/>
              <a:gd name="connsiteY3" fmla="*/ 4851 h 4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012" h="47726">
                <a:moveTo>
                  <a:pt x="0" y="38189"/>
                </a:moveTo>
                <a:cubicBezTo>
                  <a:pt x="16271" y="18345"/>
                  <a:pt x="32543" y="-1499"/>
                  <a:pt x="42862" y="89"/>
                </a:cubicBezTo>
                <a:cubicBezTo>
                  <a:pt x="53181" y="1676"/>
                  <a:pt x="52387" y="46920"/>
                  <a:pt x="61912" y="47714"/>
                </a:cubicBezTo>
                <a:cubicBezTo>
                  <a:pt x="71437" y="48508"/>
                  <a:pt x="94456" y="11201"/>
                  <a:pt x="100012" y="4851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0" name="Oval 109"/>
          <p:cNvSpPr/>
          <p:nvPr/>
        </p:nvSpPr>
        <p:spPr>
          <a:xfrm>
            <a:off x="8409870" y="2742864"/>
            <a:ext cx="242887" cy="25717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2" name="Freeform 111"/>
          <p:cNvSpPr/>
          <p:nvPr/>
        </p:nvSpPr>
        <p:spPr>
          <a:xfrm>
            <a:off x="8481307" y="2847222"/>
            <a:ext cx="100012" cy="47726"/>
          </a:xfrm>
          <a:custGeom>
            <a:avLst/>
            <a:gdLst>
              <a:gd name="connsiteX0" fmla="*/ 0 w 100012"/>
              <a:gd name="connsiteY0" fmla="*/ 38189 h 47726"/>
              <a:gd name="connsiteX1" fmla="*/ 42862 w 100012"/>
              <a:gd name="connsiteY1" fmla="*/ 89 h 47726"/>
              <a:gd name="connsiteX2" fmla="*/ 61912 w 100012"/>
              <a:gd name="connsiteY2" fmla="*/ 47714 h 47726"/>
              <a:gd name="connsiteX3" fmla="*/ 100012 w 100012"/>
              <a:gd name="connsiteY3" fmla="*/ 4851 h 4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012" h="47726">
                <a:moveTo>
                  <a:pt x="0" y="38189"/>
                </a:moveTo>
                <a:cubicBezTo>
                  <a:pt x="16271" y="18345"/>
                  <a:pt x="32543" y="-1499"/>
                  <a:pt x="42862" y="89"/>
                </a:cubicBezTo>
                <a:cubicBezTo>
                  <a:pt x="53181" y="1676"/>
                  <a:pt x="52387" y="46920"/>
                  <a:pt x="61912" y="47714"/>
                </a:cubicBezTo>
                <a:cubicBezTo>
                  <a:pt x="71437" y="48508"/>
                  <a:pt x="94456" y="11201"/>
                  <a:pt x="100012" y="4851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1" name="Oval 120"/>
          <p:cNvSpPr/>
          <p:nvPr/>
        </p:nvSpPr>
        <p:spPr>
          <a:xfrm>
            <a:off x="8385830" y="1571631"/>
            <a:ext cx="242887" cy="25717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2" name="TextBox 121"/>
          <p:cNvSpPr txBox="1"/>
          <p:nvPr/>
        </p:nvSpPr>
        <p:spPr>
          <a:xfrm>
            <a:off x="8342003" y="1515552"/>
            <a:ext cx="330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G</a:t>
            </a:r>
            <a:endParaRPr lang="en-GB" dirty="0"/>
          </a:p>
        </p:txBody>
      </p:sp>
      <p:sp>
        <p:nvSpPr>
          <p:cNvPr id="124" name="Oval 123"/>
          <p:cNvSpPr/>
          <p:nvPr/>
        </p:nvSpPr>
        <p:spPr>
          <a:xfrm>
            <a:off x="8426823" y="2355820"/>
            <a:ext cx="242887" cy="25717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6" name="TextBox 125"/>
          <p:cNvSpPr txBox="1"/>
          <p:nvPr/>
        </p:nvSpPr>
        <p:spPr>
          <a:xfrm>
            <a:off x="8382996" y="2299741"/>
            <a:ext cx="330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G</a:t>
            </a:r>
            <a:endParaRPr lang="en-GB" dirty="0"/>
          </a:p>
        </p:txBody>
      </p:sp>
      <p:sp>
        <p:nvSpPr>
          <p:cNvPr id="128" name="Oval 127"/>
          <p:cNvSpPr/>
          <p:nvPr/>
        </p:nvSpPr>
        <p:spPr>
          <a:xfrm>
            <a:off x="8422966" y="3255982"/>
            <a:ext cx="242887" cy="25717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0" name="TextBox 129"/>
          <p:cNvSpPr txBox="1"/>
          <p:nvPr/>
        </p:nvSpPr>
        <p:spPr>
          <a:xfrm>
            <a:off x="8379139" y="3199903"/>
            <a:ext cx="330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G</a:t>
            </a:r>
            <a:endParaRPr lang="en-GB" dirty="0"/>
          </a:p>
        </p:txBody>
      </p:sp>
      <p:cxnSp>
        <p:nvCxnSpPr>
          <p:cNvPr id="138" name="Straight Connector 137"/>
          <p:cNvCxnSpPr/>
          <p:nvPr/>
        </p:nvCxnSpPr>
        <p:spPr>
          <a:xfrm flipH="1">
            <a:off x="6262155" y="1716489"/>
            <a:ext cx="2157228" cy="2890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/>
          <p:cNvCxnSpPr/>
          <p:nvPr/>
        </p:nvCxnSpPr>
        <p:spPr>
          <a:xfrm flipH="1">
            <a:off x="6325843" y="2062086"/>
            <a:ext cx="2119746" cy="1860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/>
          <p:cNvCxnSpPr/>
          <p:nvPr/>
        </p:nvCxnSpPr>
        <p:spPr>
          <a:xfrm flipH="1">
            <a:off x="6325843" y="2449846"/>
            <a:ext cx="2111878" cy="911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/>
          <p:cNvCxnSpPr>
            <a:stCxn id="110" idx="0"/>
          </p:cNvCxnSpPr>
          <p:nvPr/>
        </p:nvCxnSpPr>
        <p:spPr>
          <a:xfrm flipH="1">
            <a:off x="6344610" y="2742864"/>
            <a:ext cx="2186704" cy="898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/>
          <p:cNvCxnSpPr/>
          <p:nvPr/>
        </p:nvCxnSpPr>
        <p:spPr>
          <a:xfrm flipH="1" flipV="1">
            <a:off x="6250453" y="3079844"/>
            <a:ext cx="2148417" cy="2830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/>
          <p:cNvCxnSpPr>
            <a:stCxn id="84" idx="2"/>
          </p:cNvCxnSpPr>
          <p:nvPr/>
        </p:nvCxnSpPr>
        <p:spPr>
          <a:xfrm>
            <a:off x="5259003" y="848968"/>
            <a:ext cx="768297" cy="10815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Connector 185"/>
          <p:cNvCxnSpPr/>
          <p:nvPr/>
        </p:nvCxnSpPr>
        <p:spPr>
          <a:xfrm>
            <a:off x="4534408" y="803033"/>
            <a:ext cx="846279" cy="11189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>
            <a:stCxn id="12" idx="2"/>
          </p:cNvCxnSpPr>
          <p:nvPr/>
        </p:nvCxnSpPr>
        <p:spPr>
          <a:xfrm>
            <a:off x="4156690" y="848968"/>
            <a:ext cx="952961" cy="11419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>
            <a:stCxn id="11" idx="2"/>
          </p:cNvCxnSpPr>
          <p:nvPr/>
        </p:nvCxnSpPr>
        <p:spPr>
          <a:xfrm>
            <a:off x="3797122" y="848968"/>
            <a:ext cx="1274508" cy="13866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/>
          <p:nvPr/>
        </p:nvCxnSpPr>
        <p:spPr>
          <a:xfrm>
            <a:off x="3425938" y="779485"/>
            <a:ext cx="1645856" cy="17531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/>
          <p:nvPr/>
        </p:nvCxnSpPr>
        <p:spPr>
          <a:xfrm>
            <a:off x="3024595" y="770229"/>
            <a:ext cx="2058436" cy="20761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>
            <a:stCxn id="94" idx="2"/>
          </p:cNvCxnSpPr>
          <p:nvPr/>
        </p:nvCxnSpPr>
        <p:spPr>
          <a:xfrm>
            <a:off x="1630613" y="2607398"/>
            <a:ext cx="3510431" cy="4517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Connector 216"/>
          <p:cNvCxnSpPr/>
          <p:nvPr/>
        </p:nvCxnSpPr>
        <p:spPr>
          <a:xfrm>
            <a:off x="5039996" y="665106"/>
            <a:ext cx="0" cy="1563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Connector 217"/>
          <p:cNvCxnSpPr/>
          <p:nvPr/>
        </p:nvCxnSpPr>
        <p:spPr>
          <a:xfrm>
            <a:off x="5101908" y="666006"/>
            <a:ext cx="0" cy="1563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Connector 218"/>
          <p:cNvCxnSpPr/>
          <p:nvPr/>
        </p:nvCxnSpPr>
        <p:spPr>
          <a:xfrm flipH="1">
            <a:off x="4991228" y="743287"/>
            <a:ext cx="4876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Connector 219"/>
          <p:cNvCxnSpPr/>
          <p:nvPr/>
        </p:nvCxnSpPr>
        <p:spPr>
          <a:xfrm flipH="1">
            <a:off x="5101908" y="744943"/>
            <a:ext cx="4876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Connector 220"/>
          <p:cNvCxnSpPr/>
          <p:nvPr/>
        </p:nvCxnSpPr>
        <p:spPr>
          <a:xfrm flipH="1">
            <a:off x="4918824" y="743287"/>
            <a:ext cx="12117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Connector 221"/>
          <p:cNvCxnSpPr/>
          <p:nvPr/>
        </p:nvCxnSpPr>
        <p:spPr>
          <a:xfrm>
            <a:off x="5101908" y="743287"/>
            <a:ext cx="12808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Connector 236"/>
          <p:cNvCxnSpPr/>
          <p:nvPr/>
        </p:nvCxnSpPr>
        <p:spPr>
          <a:xfrm>
            <a:off x="1437807" y="3324663"/>
            <a:ext cx="18573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Connector 237"/>
          <p:cNvCxnSpPr/>
          <p:nvPr/>
        </p:nvCxnSpPr>
        <p:spPr>
          <a:xfrm>
            <a:off x="1433706" y="3421410"/>
            <a:ext cx="1830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Connector 238"/>
          <p:cNvCxnSpPr/>
          <p:nvPr/>
        </p:nvCxnSpPr>
        <p:spPr>
          <a:xfrm flipV="1">
            <a:off x="1519933" y="3203291"/>
            <a:ext cx="0" cy="1213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/>
          <p:cNvCxnSpPr/>
          <p:nvPr/>
        </p:nvCxnSpPr>
        <p:spPr>
          <a:xfrm flipV="1">
            <a:off x="1532297" y="3421410"/>
            <a:ext cx="0" cy="1213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/>
          <p:cNvCxnSpPr/>
          <p:nvPr/>
        </p:nvCxnSpPr>
        <p:spPr>
          <a:xfrm>
            <a:off x="3972774" y="692048"/>
            <a:ext cx="0" cy="1563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/>
          <p:cNvCxnSpPr/>
          <p:nvPr/>
        </p:nvCxnSpPr>
        <p:spPr>
          <a:xfrm>
            <a:off x="4034686" y="692948"/>
            <a:ext cx="0" cy="1563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Connector 174"/>
          <p:cNvCxnSpPr/>
          <p:nvPr/>
        </p:nvCxnSpPr>
        <p:spPr>
          <a:xfrm flipH="1">
            <a:off x="3924006" y="770229"/>
            <a:ext cx="4876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Connector 175"/>
          <p:cNvCxnSpPr/>
          <p:nvPr/>
        </p:nvCxnSpPr>
        <p:spPr>
          <a:xfrm flipH="1">
            <a:off x="4034686" y="771885"/>
            <a:ext cx="4876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Connector 184"/>
          <p:cNvCxnSpPr/>
          <p:nvPr/>
        </p:nvCxnSpPr>
        <p:spPr>
          <a:xfrm flipH="1">
            <a:off x="3851602" y="770229"/>
            <a:ext cx="12117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Connector 186"/>
          <p:cNvCxnSpPr/>
          <p:nvPr/>
        </p:nvCxnSpPr>
        <p:spPr>
          <a:xfrm>
            <a:off x="2868701" y="691148"/>
            <a:ext cx="0" cy="1563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Connector 187"/>
          <p:cNvCxnSpPr/>
          <p:nvPr/>
        </p:nvCxnSpPr>
        <p:spPr>
          <a:xfrm>
            <a:off x="2930613" y="692048"/>
            <a:ext cx="0" cy="1563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Connector 188"/>
          <p:cNvCxnSpPr/>
          <p:nvPr/>
        </p:nvCxnSpPr>
        <p:spPr>
          <a:xfrm flipH="1">
            <a:off x="2819933" y="769329"/>
            <a:ext cx="4876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Connector 189"/>
          <p:cNvCxnSpPr/>
          <p:nvPr/>
        </p:nvCxnSpPr>
        <p:spPr>
          <a:xfrm flipH="1">
            <a:off x="2930613" y="770985"/>
            <a:ext cx="4876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Connector 190"/>
          <p:cNvCxnSpPr>
            <a:endCxn id="94" idx="3"/>
          </p:cNvCxnSpPr>
          <p:nvPr/>
        </p:nvCxnSpPr>
        <p:spPr>
          <a:xfrm flipH="1">
            <a:off x="1530601" y="779485"/>
            <a:ext cx="1285644" cy="17660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Connector 191"/>
          <p:cNvCxnSpPr/>
          <p:nvPr/>
        </p:nvCxnSpPr>
        <p:spPr>
          <a:xfrm>
            <a:off x="7231792" y="3024699"/>
            <a:ext cx="18573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Connector 192"/>
          <p:cNvCxnSpPr/>
          <p:nvPr/>
        </p:nvCxnSpPr>
        <p:spPr>
          <a:xfrm>
            <a:off x="7249227" y="3099061"/>
            <a:ext cx="1830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Connector 193"/>
          <p:cNvCxnSpPr/>
          <p:nvPr/>
        </p:nvCxnSpPr>
        <p:spPr>
          <a:xfrm flipH="1" flipV="1">
            <a:off x="7331322" y="3102969"/>
            <a:ext cx="9447" cy="1514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Connector 194"/>
          <p:cNvCxnSpPr/>
          <p:nvPr/>
        </p:nvCxnSpPr>
        <p:spPr>
          <a:xfrm flipV="1">
            <a:off x="7348379" y="2903327"/>
            <a:ext cx="0" cy="1213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6" name="Oval 195"/>
          <p:cNvSpPr/>
          <p:nvPr/>
        </p:nvSpPr>
        <p:spPr>
          <a:xfrm>
            <a:off x="5682548" y="2362775"/>
            <a:ext cx="317163" cy="33421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7" name="TextBox 196"/>
          <p:cNvSpPr txBox="1"/>
          <p:nvPr/>
        </p:nvSpPr>
        <p:spPr>
          <a:xfrm>
            <a:off x="5695831" y="233451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2</a:t>
            </a:r>
          </a:p>
        </p:txBody>
      </p:sp>
      <p:cxnSp>
        <p:nvCxnSpPr>
          <p:cNvPr id="129" name="Straight Connector 128"/>
          <p:cNvCxnSpPr>
            <a:stCxn id="21" idx="0"/>
          </p:cNvCxnSpPr>
          <p:nvPr/>
        </p:nvCxnSpPr>
        <p:spPr>
          <a:xfrm flipH="1">
            <a:off x="5706677" y="2914395"/>
            <a:ext cx="1541690" cy="7986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3" name="TextBox 182"/>
          <p:cNvSpPr txBox="1"/>
          <p:nvPr/>
        </p:nvSpPr>
        <p:spPr>
          <a:xfrm>
            <a:off x="279847" y="253517"/>
            <a:ext cx="13003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Fabricated</a:t>
            </a:r>
          </a:p>
          <a:p>
            <a:r>
              <a:rPr lang="en-GB" dirty="0" smtClean="0"/>
              <a:t>28/04/2018</a:t>
            </a:r>
            <a:endParaRPr lang="en-GB" dirty="0"/>
          </a:p>
        </p:txBody>
      </p:sp>
      <p:sp>
        <p:nvSpPr>
          <p:cNvPr id="200" name="Oval 199"/>
          <p:cNvSpPr/>
          <p:nvPr/>
        </p:nvSpPr>
        <p:spPr>
          <a:xfrm>
            <a:off x="5980976" y="994969"/>
            <a:ext cx="1340854" cy="43597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1" name="TextBox 200"/>
          <p:cNvSpPr txBox="1"/>
          <p:nvPr/>
        </p:nvSpPr>
        <p:spPr>
          <a:xfrm>
            <a:off x="5932012" y="1012014"/>
            <a:ext cx="1475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Qubit bottom</a:t>
            </a:r>
            <a:endParaRPr lang="en-GB" dirty="0"/>
          </a:p>
        </p:txBody>
      </p:sp>
      <p:sp>
        <p:nvSpPr>
          <p:cNvPr id="202" name="Oval 201"/>
          <p:cNvSpPr/>
          <p:nvPr/>
        </p:nvSpPr>
        <p:spPr>
          <a:xfrm>
            <a:off x="7448392" y="978692"/>
            <a:ext cx="1340854" cy="43597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3" name="TextBox 202"/>
          <p:cNvSpPr txBox="1"/>
          <p:nvPr/>
        </p:nvSpPr>
        <p:spPr>
          <a:xfrm>
            <a:off x="7582569" y="991069"/>
            <a:ext cx="1475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Qubit top</a:t>
            </a:r>
            <a:endParaRPr lang="en-GB" dirty="0"/>
          </a:p>
        </p:txBody>
      </p:sp>
      <p:cxnSp>
        <p:nvCxnSpPr>
          <p:cNvPr id="171" name="Straight Connector 151"/>
          <p:cNvCxnSpPr>
            <a:stCxn id="91" idx="2"/>
          </p:cNvCxnSpPr>
          <p:nvPr/>
        </p:nvCxnSpPr>
        <p:spPr>
          <a:xfrm flipV="1">
            <a:off x="1630613" y="3199903"/>
            <a:ext cx="4396687" cy="3284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51"/>
          <p:cNvCxnSpPr>
            <a:stCxn id="92" idx="2"/>
          </p:cNvCxnSpPr>
          <p:nvPr/>
        </p:nvCxnSpPr>
        <p:spPr>
          <a:xfrm flipV="1">
            <a:off x="1630613" y="3159481"/>
            <a:ext cx="4076064" cy="619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319528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Прямая соединительная линия 4"/>
          <p:cNvCxnSpPr/>
          <p:nvPr/>
        </p:nvCxnSpPr>
        <p:spPr>
          <a:xfrm>
            <a:off x="2540000" y="3840480"/>
            <a:ext cx="3014980" cy="0"/>
          </a:xfrm>
          <a:prstGeom prst="line">
            <a:avLst/>
          </a:prstGeom>
          <a:ln w="762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Треугольник 18"/>
          <p:cNvSpPr/>
          <p:nvPr/>
        </p:nvSpPr>
        <p:spPr>
          <a:xfrm rot="16200000">
            <a:off x="5214829" y="3624219"/>
            <a:ext cx="754313" cy="489106"/>
          </a:xfrm>
          <a:prstGeom prst="triangle">
            <a:avLst/>
          </a:prstGeom>
          <a:solidFill>
            <a:srgbClr val="002060"/>
          </a:solidFill>
          <a:ln>
            <a:solidFill>
              <a:srgbClr val="00A3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8" name="Прямоугольник 47"/>
          <p:cNvSpPr/>
          <p:nvPr/>
        </p:nvSpPr>
        <p:spPr>
          <a:xfrm>
            <a:off x="5823838" y="3491616"/>
            <a:ext cx="2620726" cy="75431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0" name="Изображение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3527" y="2781087"/>
            <a:ext cx="431800" cy="469900"/>
          </a:xfrm>
          <a:prstGeom prst="rect">
            <a:avLst/>
          </a:prstGeom>
        </p:spPr>
      </p:pic>
      <p:pic>
        <p:nvPicPr>
          <p:cNvPr id="11" name="Изображение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3527" y="3621856"/>
            <a:ext cx="431800" cy="469900"/>
          </a:xfrm>
          <a:prstGeom prst="rect">
            <a:avLst/>
          </a:prstGeom>
        </p:spPr>
      </p:pic>
      <p:pic>
        <p:nvPicPr>
          <p:cNvPr id="12" name="Изображение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3527" y="1329903"/>
            <a:ext cx="431800" cy="469900"/>
          </a:xfrm>
          <a:prstGeom prst="rect">
            <a:avLst/>
          </a:prstGeom>
        </p:spPr>
      </p:pic>
      <p:cxnSp>
        <p:nvCxnSpPr>
          <p:cNvPr id="14" name="Прямая соединительная линия 13"/>
          <p:cNvCxnSpPr/>
          <p:nvPr/>
        </p:nvCxnSpPr>
        <p:spPr>
          <a:xfrm>
            <a:off x="5842675" y="1533103"/>
            <a:ext cx="2620726" cy="0"/>
          </a:xfrm>
          <a:prstGeom prst="line">
            <a:avLst/>
          </a:prstGeom>
          <a:ln w="6350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Треугольник 2"/>
          <p:cNvSpPr/>
          <p:nvPr/>
        </p:nvSpPr>
        <p:spPr>
          <a:xfrm rot="16200000">
            <a:off x="5294311" y="1292350"/>
            <a:ext cx="619895" cy="489106"/>
          </a:xfrm>
          <a:prstGeom prst="triangle">
            <a:avLst/>
          </a:prstGeom>
          <a:solidFill>
            <a:srgbClr val="00B0F0"/>
          </a:solidFill>
          <a:ln>
            <a:solidFill>
              <a:srgbClr val="002A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5" name="Прямая соединительная линия 14"/>
          <p:cNvCxnSpPr/>
          <p:nvPr/>
        </p:nvCxnSpPr>
        <p:spPr>
          <a:xfrm>
            <a:off x="5836538" y="1533103"/>
            <a:ext cx="2620726" cy="0"/>
          </a:xfrm>
          <a:prstGeom prst="line">
            <a:avLst/>
          </a:prstGeom>
          <a:ln w="6350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единительная линия 7"/>
          <p:cNvCxnSpPr/>
          <p:nvPr/>
        </p:nvCxnSpPr>
        <p:spPr>
          <a:xfrm>
            <a:off x="2540000" y="1539240"/>
            <a:ext cx="3014980" cy="0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Треугольник 15"/>
          <p:cNvSpPr/>
          <p:nvPr/>
        </p:nvSpPr>
        <p:spPr>
          <a:xfrm rot="16200000">
            <a:off x="5419998" y="2744746"/>
            <a:ext cx="368522" cy="489106"/>
          </a:xfrm>
          <a:prstGeom prst="triangle">
            <a:avLst/>
          </a:prstGeom>
          <a:solidFill>
            <a:srgbClr val="0070C0"/>
          </a:solidFill>
          <a:ln>
            <a:solidFill>
              <a:srgbClr val="00A3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7" name="Прямая соединительная линия 16"/>
          <p:cNvCxnSpPr/>
          <p:nvPr/>
        </p:nvCxnSpPr>
        <p:spPr>
          <a:xfrm>
            <a:off x="5839385" y="2992853"/>
            <a:ext cx="2620726" cy="0"/>
          </a:xfrm>
          <a:prstGeom prst="line">
            <a:avLst/>
          </a:prstGeom>
          <a:ln w="3810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Прямая соединительная линия 6"/>
          <p:cNvCxnSpPr/>
          <p:nvPr/>
        </p:nvCxnSpPr>
        <p:spPr>
          <a:xfrm>
            <a:off x="2540000" y="3002280"/>
            <a:ext cx="3014980" cy="0"/>
          </a:xfrm>
          <a:prstGeom prst="line">
            <a:avLst/>
          </a:prstGeom>
          <a:ln w="762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единительная линия 20"/>
          <p:cNvCxnSpPr/>
          <p:nvPr/>
        </p:nvCxnSpPr>
        <p:spPr>
          <a:xfrm flipV="1">
            <a:off x="8570966" y="3491616"/>
            <a:ext cx="0" cy="754313"/>
          </a:xfrm>
          <a:prstGeom prst="line">
            <a:avLst/>
          </a:prstGeom>
          <a:ln w="38100">
            <a:solidFill>
              <a:srgbClr val="00206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Изображение 2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2494" y="3637254"/>
            <a:ext cx="406400" cy="406400"/>
          </a:xfrm>
          <a:prstGeom prst="rect">
            <a:avLst/>
          </a:prstGeom>
        </p:spPr>
      </p:pic>
      <p:pic>
        <p:nvPicPr>
          <p:cNvPr id="28" name="Изображение 2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4554" y="2805037"/>
            <a:ext cx="419100" cy="406400"/>
          </a:xfrm>
          <a:prstGeom prst="rect">
            <a:avLst/>
          </a:prstGeom>
        </p:spPr>
      </p:pic>
      <p:pic>
        <p:nvPicPr>
          <p:cNvPr id="29" name="Изображение 2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2494" y="1361653"/>
            <a:ext cx="419100" cy="406400"/>
          </a:xfrm>
          <a:prstGeom prst="rect">
            <a:avLst/>
          </a:prstGeom>
        </p:spPr>
      </p:pic>
      <p:cxnSp>
        <p:nvCxnSpPr>
          <p:cNvPr id="30" name="Прямая соединительная линия 29"/>
          <p:cNvCxnSpPr/>
          <p:nvPr/>
        </p:nvCxnSpPr>
        <p:spPr>
          <a:xfrm flipV="1">
            <a:off x="8570966" y="2805037"/>
            <a:ext cx="0" cy="337135"/>
          </a:xfrm>
          <a:prstGeom prst="line">
            <a:avLst/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Прямая соединительная линия 30"/>
          <p:cNvCxnSpPr/>
          <p:nvPr/>
        </p:nvCxnSpPr>
        <p:spPr>
          <a:xfrm flipV="1">
            <a:off x="8579383" y="1258670"/>
            <a:ext cx="0" cy="557766"/>
          </a:xfrm>
          <a:prstGeom prst="line">
            <a:avLst/>
          </a:prstGeom>
          <a:ln w="38100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Прямая соединительная линия 32"/>
          <p:cNvCxnSpPr/>
          <p:nvPr/>
        </p:nvCxnSpPr>
        <p:spPr>
          <a:xfrm flipH="1">
            <a:off x="5435167" y="3589200"/>
            <a:ext cx="444132" cy="259946"/>
          </a:xfrm>
          <a:prstGeom prst="line">
            <a:avLst/>
          </a:prstGeom>
          <a:ln w="3175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Прямая соединительная линия 33"/>
          <p:cNvCxnSpPr/>
          <p:nvPr/>
        </p:nvCxnSpPr>
        <p:spPr>
          <a:xfrm flipH="1" flipV="1">
            <a:off x="5456163" y="3852829"/>
            <a:ext cx="413029" cy="222987"/>
          </a:xfrm>
          <a:prstGeom prst="line">
            <a:avLst/>
          </a:prstGeom>
          <a:ln w="3175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Прямая соединительная линия 38"/>
          <p:cNvCxnSpPr/>
          <p:nvPr/>
        </p:nvCxnSpPr>
        <p:spPr>
          <a:xfrm flipH="1">
            <a:off x="5877630" y="4075816"/>
            <a:ext cx="2467020" cy="1"/>
          </a:xfrm>
          <a:prstGeom prst="line">
            <a:avLst/>
          </a:prstGeom>
          <a:ln w="3175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Прямая соединительная линия 41"/>
          <p:cNvCxnSpPr/>
          <p:nvPr/>
        </p:nvCxnSpPr>
        <p:spPr>
          <a:xfrm flipH="1">
            <a:off x="5896489" y="3589200"/>
            <a:ext cx="2448161" cy="0"/>
          </a:xfrm>
          <a:prstGeom prst="line">
            <a:avLst/>
          </a:prstGeom>
          <a:ln w="3175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Прямая со стрелкой 43"/>
          <p:cNvCxnSpPr/>
          <p:nvPr/>
        </p:nvCxnSpPr>
        <p:spPr>
          <a:xfrm>
            <a:off x="8291222" y="3604492"/>
            <a:ext cx="0" cy="439162"/>
          </a:xfrm>
          <a:prstGeom prst="straightConnector1">
            <a:avLst/>
          </a:prstGeom>
          <a:ln w="44450">
            <a:solidFill>
              <a:srgbClr val="FF0000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Прямая со стрелкой 48"/>
          <p:cNvCxnSpPr/>
          <p:nvPr/>
        </p:nvCxnSpPr>
        <p:spPr>
          <a:xfrm flipH="1">
            <a:off x="3620163" y="1574544"/>
            <a:ext cx="18174" cy="2243989"/>
          </a:xfrm>
          <a:prstGeom prst="straightConnector1">
            <a:avLst/>
          </a:prstGeom>
          <a:ln w="44450">
            <a:gradFill flip="none" rotWithShape="1">
              <a:gsLst>
                <a:gs pos="100000">
                  <a:srgbClr val="002060"/>
                </a:gs>
                <a:gs pos="0">
                  <a:srgbClr val="00B0F0"/>
                </a:gs>
              </a:gsLst>
              <a:lin ang="5400000" scaled="1"/>
              <a:tileRect/>
            </a:gradFill>
            <a:prstDash val="lgDash"/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Изображение 5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69204" y="2174510"/>
            <a:ext cx="613028" cy="367280"/>
          </a:xfrm>
          <a:prstGeom prst="rect">
            <a:avLst/>
          </a:prstGeom>
        </p:spPr>
      </p:pic>
      <p:cxnSp>
        <p:nvCxnSpPr>
          <p:cNvPr id="54" name="Прямая со стрелкой 53"/>
          <p:cNvCxnSpPr/>
          <p:nvPr/>
        </p:nvCxnSpPr>
        <p:spPr>
          <a:xfrm flipH="1">
            <a:off x="3934621" y="1552372"/>
            <a:ext cx="9087" cy="1478752"/>
          </a:xfrm>
          <a:prstGeom prst="straightConnector1">
            <a:avLst/>
          </a:prstGeom>
          <a:ln w="44450">
            <a:gradFill flip="none" rotWithShape="1">
              <a:gsLst>
                <a:gs pos="100000">
                  <a:srgbClr val="0070C0"/>
                </a:gs>
                <a:gs pos="0">
                  <a:srgbClr val="00B0F0"/>
                </a:gs>
              </a:gsLst>
              <a:lin ang="5400000" scaled="1"/>
              <a:tileRect/>
            </a:gradFill>
            <a:prstDash val="lgDash"/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Изображение 5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42893" y="2167140"/>
            <a:ext cx="592628" cy="374650"/>
          </a:xfrm>
          <a:prstGeom prst="rect">
            <a:avLst/>
          </a:prstGeom>
        </p:spPr>
      </p:pic>
      <p:cxnSp>
        <p:nvCxnSpPr>
          <p:cNvPr id="57" name="Прямая со стрелкой 56"/>
          <p:cNvCxnSpPr/>
          <p:nvPr/>
        </p:nvCxnSpPr>
        <p:spPr>
          <a:xfrm flipH="1">
            <a:off x="3943708" y="3104553"/>
            <a:ext cx="1" cy="739376"/>
          </a:xfrm>
          <a:prstGeom prst="straightConnector1">
            <a:avLst/>
          </a:prstGeom>
          <a:ln w="44450">
            <a:gradFill flip="none" rotWithShape="1">
              <a:gsLst>
                <a:gs pos="100000">
                  <a:srgbClr val="002060"/>
                </a:gs>
                <a:gs pos="0">
                  <a:srgbClr val="0070C0"/>
                </a:gs>
              </a:gsLst>
              <a:lin ang="5400000" scaled="1"/>
              <a:tileRect/>
            </a:gradFill>
            <a:prstDash val="lgDash"/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Изображение 5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62038" y="3222186"/>
            <a:ext cx="630443" cy="395859"/>
          </a:xfrm>
          <a:prstGeom prst="rect">
            <a:avLst/>
          </a:prstGeom>
        </p:spPr>
      </p:pic>
      <p:pic>
        <p:nvPicPr>
          <p:cNvPr id="64" name="Изображение 6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86443" y="1160692"/>
            <a:ext cx="619358" cy="606718"/>
          </a:xfrm>
          <a:prstGeom prst="rect">
            <a:avLst/>
          </a:prstGeom>
        </p:spPr>
      </p:pic>
      <p:pic>
        <p:nvPicPr>
          <p:cNvPr id="65" name="Изображение 6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983647" y="2620998"/>
            <a:ext cx="674158" cy="660400"/>
          </a:xfrm>
          <a:prstGeom prst="rect">
            <a:avLst/>
          </a:prstGeom>
        </p:spPr>
      </p:pic>
      <p:pic>
        <p:nvPicPr>
          <p:cNvPr id="66" name="Изображение 6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009430" y="3491616"/>
            <a:ext cx="596371" cy="584200"/>
          </a:xfrm>
          <a:prstGeom prst="rect">
            <a:avLst/>
          </a:prstGeom>
        </p:spPr>
      </p:pic>
      <p:pic>
        <p:nvPicPr>
          <p:cNvPr id="71" name="Изображение 7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844635" y="3673886"/>
            <a:ext cx="280355" cy="307056"/>
          </a:xfrm>
          <a:prstGeom prst="rect">
            <a:avLst/>
          </a:prstGeom>
        </p:spPr>
      </p:pic>
      <p:cxnSp>
        <p:nvCxnSpPr>
          <p:cNvPr id="36" name="Прямая со стрелкой 35"/>
          <p:cNvCxnSpPr/>
          <p:nvPr/>
        </p:nvCxnSpPr>
        <p:spPr>
          <a:xfrm>
            <a:off x="5389889" y="3491615"/>
            <a:ext cx="0" cy="2470646"/>
          </a:xfrm>
          <a:prstGeom prst="straightConnector1">
            <a:avLst/>
          </a:prstGeom>
          <a:ln w="44450">
            <a:solidFill>
              <a:schemeClr val="bg1">
                <a:lumMod val="75000"/>
              </a:schemeClr>
            </a:solidFill>
            <a:prstDash val="solid"/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122395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Прямая соединительная линия 4"/>
          <p:cNvCxnSpPr/>
          <p:nvPr/>
        </p:nvCxnSpPr>
        <p:spPr>
          <a:xfrm>
            <a:off x="2692132" y="4325620"/>
            <a:ext cx="2751694" cy="0"/>
          </a:xfrm>
          <a:prstGeom prst="line">
            <a:avLst/>
          </a:prstGeom>
          <a:ln w="762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Изображение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2652" y="4090670"/>
            <a:ext cx="419100" cy="469900"/>
          </a:xfrm>
          <a:prstGeom prst="rect">
            <a:avLst/>
          </a:prstGeom>
        </p:spPr>
      </p:pic>
      <p:pic>
        <p:nvPicPr>
          <p:cNvPr id="3" name="Изображение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3452" y="2304235"/>
            <a:ext cx="368300" cy="469900"/>
          </a:xfrm>
          <a:prstGeom prst="rect">
            <a:avLst/>
          </a:prstGeom>
        </p:spPr>
      </p:pic>
      <p:sp>
        <p:nvSpPr>
          <p:cNvPr id="4" name="Кольцо 3"/>
          <p:cNvSpPr/>
          <p:nvPr/>
        </p:nvSpPr>
        <p:spPr>
          <a:xfrm>
            <a:off x="7527951" y="2519992"/>
            <a:ext cx="429260" cy="2115316"/>
          </a:xfrm>
          <a:prstGeom prst="donut">
            <a:avLst>
              <a:gd name="adj" fmla="val 10341"/>
            </a:avLst>
          </a:prstGeom>
          <a:solidFill>
            <a:srgbClr val="FF00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pic>
        <p:nvPicPr>
          <p:cNvPr id="6" name="Изображение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8369" y="3787584"/>
            <a:ext cx="584200" cy="469900"/>
          </a:xfrm>
          <a:prstGeom prst="rect">
            <a:avLst/>
          </a:prstGeom>
        </p:spPr>
      </p:pic>
      <p:sp>
        <p:nvSpPr>
          <p:cNvPr id="9" name="Треугольник 8"/>
          <p:cNvSpPr/>
          <p:nvPr/>
        </p:nvSpPr>
        <p:spPr>
          <a:xfrm>
            <a:off x="3368657" y="2989350"/>
            <a:ext cx="360218" cy="457200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Треугольник 12"/>
          <p:cNvSpPr/>
          <p:nvPr/>
        </p:nvSpPr>
        <p:spPr>
          <a:xfrm rot="10800000">
            <a:off x="7837881" y="3485958"/>
            <a:ext cx="203349" cy="241987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6" name="Прямая со стрелкой 15"/>
          <p:cNvCxnSpPr/>
          <p:nvPr/>
        </p:nvCxnSpPr>
        <p:spPr>
          <a:xfrm>
            <a:off x="3994871" y="2025075"/>
            <a:ext cx="0" cy="493452"/>
          </a:xfrm>
          <a:prstGeom prst="straightConnector1">
            <a:avLst/>
          </a:prstGeom>
          <a:ln w="44450">
            <a:solidFill>
              <a:schemeClr val="bg1">
                <a:lumMod val="50000"/>
              </a:schemeClr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Изображение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0469" y="2036851"/>
            <a:ext cx="762000" cy="469900"/>
          </a:xfrm>
          <a:prstGeom prst="rect">
            <a:avLst/>
          </a:prstGeom>
        </p:spPr>
      </p:pic>
      <p:cxnSp>
        <p:nvCxnSpPr>
          <p:cNvPr id="31" name="Прямая со стрелкой 30"/>
          <p:cNvCxnSpPr/>
          <p:nvPr/>
        </p:nvCxnSpPr>
        <p:spPr>
          <a:xfrm>
            <a:off x="8875520" y="2518527"/>
            <a:ext cx="0" cy="2050789"/>
          </a:xfrm>
          <a:prstGeom prst="straightConnector1">
            <a:avLst/>
          </a:prstGeom>
          <a:ln w="44450">
            <a:solidFill>
              <a:srgbClr val="002060"/>
            </a:solidFill>
            <a:prstDash val="lgDash"/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Полилиния 33"/>
          <p:cNvSpPr/>
          <p:nvPr/>
        </p:nvSpPr>
        <p:spPr>
          <a:xfrm>
            <a:off x="6100302" y="3534205"/>
            <a:ext cx="1409739" cy="759910"/>
          </a:xfrm>
          <a:custGeom>
            <a:avLst/>
            <a:gdLst>
              <a:gd name="connsiteX0" fmla="*/ 0 w 4810836"/>
              <a:gd name="connsiteY0" fmla="*/ 463388 h 955031"/>
              <a:gd name="connsiteX1" fmla="*/ 180833 w 4810836"/>
              <a:gd name="connsiteY1" fmla="*/ 146077 h 955031"/>
              <a:gd name="connsiteX2" fmla="*/ 290015 w 4810836"/>
              <a:gd name="connsiteY2" fmla="*/ 23247 h 955031"/>
              <a:gd name="connsiteX3" fmla="*/ 409433 w 4810836"/>
              <a:gd name="connsiteY3" fmla="*/ 36895 h 955031"/>
              <a:gd name="connsiteX4" fmla="*/ 508379 w 4810836"/>
              <a:gd name="connsiteY4" fmla="*/ 146077 h 955031"/>
              <a:gd name="connsiteX5" fmla="*/ 634621 w 4810836"/>
              <a:gd name="connsiteY5" fmla="*/ 412209 h 955031"/>
              <a:gd name="connsiteX6" fmla="*/ 771098 w 4810836"/>
              <a:gd name="connsiteY6" fmla="*/ 722695 h 955031"/>
              <a:gd name="connsiteX7" fmla="*/ 866633 w 4810836"/>
              <a:gd name="connsiteY7" fmla="*/ 869409 h 955031"/>
              <a:gd name="connsiteX8" fmla="*/ 955343 w 4810836"/>
              <a:gd name="connsiteY8" fmla="*/ 944471 h 955031"/>
              <a:gd name="connsiteX9" fmla="*/ 1064525 w 4810836"/>
              <a:gd name="connsiteY9" fmla="*/ 930824 h 955031"/>
              <a:gd name="connsiteX10" fmla="*/ 1190767 w 4810836"/>
              <a:gd name="connsiteY10" fmla="*/ 811406 h 955031"/>
              <a:gd name="connsiteX11" fmla="*/ 1354540 w 4810836"/>
              <a:gd name="connsiteY11" fmla="*/ 487271 h 955031"/>
              <a:gd name="connsiteX12" fmla="*/ 1456898 w 4810836"/>
              <a:gd name="connsiteY12" fmla="*/ 234788 h 955031"/>
              <a:gd name="connsiteX13" fmla="*/ 1559256 w 4810836"/>
              <a:gd name="connsiteY13" fmla="*/ 67603 h 955031"/>
              <a:gd name="connsiteX14" fmla="*/ 1647967 w 4810836"/>
              <a:gd name="connsiteY14" fmla="*/ 13012 h 955031"/>
              <a:gd name="connsiteX15" fmla="*/ 1729853 w 4810836"/>
              <a:gd name="connsiteY15" fmla="*/ 43719 h 955031"/>
              <a:gd name="connsiteX16" fmla="*/ 1804916 w 4810836"/>
              <a:gd name="connsiteY16" fmla="*/ 122194 h 955031"/>
              <a:gd name="connsiteX17" fmla="*/ 1883391 w 4810836"/>
              <a:gd name="connsiteY17" fmla="*/ 251847 h 955031"/>
              <a:gd name="connsiteX18" fmla="*/ 2149522 w 4810836"/>
              <a:gd name="connsiteY18" fmla="*/ 784110 h 955031"/>
              <a:gd name="connsiteX19" fmla="*/ 2265528 w 4810836"/>
              <a:gd name="connsiteY19" fmla="*/ 934235 h 955031"/>
              <a:gd name="connsiteX20" fmla="*/ 2361062 w 4810836"/>
              <a:gd name="connsiteY20" fmla="*/ 941059 h 955031"/>
              <a:gd name="connsiteX21" fmla="*/ 2483892 w 4810836"/>
              <a:gd name="connsiteY21" fmla="*/ 814818 h 955031"/>
              <a:gd name="connsiteX22" fmla="*/ 2610134 w 4810836"/>
              <a:gd name="connsiteY22" fmla="*/ 548686 h 955031"/>
              <a:gd name="connsiteX23" fmla="*/ 2756848 w 4810836"/>
              <a:gd name="connsiteY23" fmla="*/ 251847 h 955031"/>
              <a:gd name="connsiteX24" fmla="*/ 2879677 w 4810836"/>
              <a:gd name="connsiteY24" fmla="*/ 67603 h 955031"/>
              <a:gd name="connsiteX25" fmla="*/ 2958152 w 4810836"/>
              <a:gd name="connsiteY25" fmla="*/ 2776 h 955031"/>
              <a:gd name="connsiteX26" fmla="*/ 3029803 w 4810836"/>
              <a:gd name="connsiteY26" fmla="*/ 19835 h 955031"/>
              <a:gd name="connsiteX27" fmla="*/ 3101453 w 4810836"/>
              <a:gd name="connsiteY27" fmla="*/ 91486 h 955031"/>
              <a:gd name="connsiteX28" fmla="*/ 3159456 w 4810836"/>
              <a:gd name="connsiteY28" fmla="*/ 176785 h 955031"/>
              <a:gd name="connsiteX29" fmla="*/ 3241343 w 4810836"/>
              <a:gd name="connsiteY29" fmla="*/ 323498 h 955031"/>
              <a:gd name="connsiteX30" fmla="*/ 3394880 w 4810836"/>
              <a:gd name="connsiteY30" fmla="*/ 668104 h 955031"/>
              <a:gd name="connsiteX31" fmla="*/ 3521122 w 4810836"/>
              <a:gd name="connsiteY31" fmla="*/ 852349 h 955031"/>
              <a:gd name="connsiteX32" fmla="*/ 3654188 w 4810836"/>
              <a:gd name="connsiteY32" fmla="*/ 900116 h 955031"/>
              <a:gd name="connsiteX33" fmla="*/ 3773606 w 4810836"/>
              <a:gd name="connsiteY33" fmla="*/ 828465 h 955031"/>
              <a:gd name="connsiteX34" fmla="*/ 3961262 w 4810836"/>
              <a:gd name="connsiteY34" fmla="*/ 483859 h 955031"/>
              <a:gd name="connsiteX35" fmla="*/ 4138683 w 4810836"/>
              <a:gd name="connsiteY35" fmla="*/ 152901 h 955031"/>
              <a:gd name="connsiteX36" fmla="*/ 4258101 w 4810836"/>
              <a:gd name="connsiteY36" fmla="*/ 40307 h 955031"/>
              <a:gd name="connsiteX37" fmla="*/ 4384343 w 4810836"/>
              <a:gd name="connsiteY37" fmla="*/ 67603 h 955031"/>
              <a:gd name="connsiteX38" fmla="*/ 4527645 w 4810836"/>
              <a:gd name="connsiteY38" fmla="*/ 268907 h 955031"/>
              <a:gd name="connsiteX39" fmla="*/ 4633415 w 4810836"/>
              <a:gd name="connsiteY39" fmla="*/ 477035 h 955031"/>
              <a:gd name="connsiteX40" fmla="*/ 4677770 w 4810836"/>
              <a:gd name="connsiteY40" fmla="*/ 497507 h 955031"/>
              <a:gd name="connsiteX41" fmla="*/ 4810836 w 4810836"/>
              <a:gd name="connsiteY41" fmla="*/ 494095 h 955031"/>
              <a:gd name="connsiteX0" fmla="*/ 0 w 4810836"/>
              <a:gd name="connsiteY0" fmla="*/ 463388 h 955031"/>
              <a:gd name="connsiteX1" fmla="*/ 180833 w 4810836"/>
              <a:gd name="connsiteY1" fmla="*/ 146077 h 955031"/>
              <a:gd name="connsiteX2" fmla="*/ 290015 w 4810836"/>
              <a:gd name="connsiteY2" fmla="*/ 23247 h 955031"/>
              <a:gd name="connsiteX3" fmla="*/ 409433 w 4810836"/>
              <a:gd name="connsiteY3" fmla="*/ 36895 h 955031"/>
              <a:gd name="connsiteX4" fmla="*/ 508379 w 4810836"/>
              <a:gd name="connsiteY4" fmla="*/ 146077 h 955031"/>
              <a:gd name="connsiteX5" fmla="*/ 634621 w 4810836"/>
              <a:gd name="connsiteY5" fmla="*/ 412209 h 955031"/>
              <a:gd name="connsiteX6" fmla="*/ 771098 w 4810836"/>
              <a:gd name="connsiteY6" fmla="*/ 722695 h 955031"/>
              <a:gd name="connsiteX7" fmla="*/ 866633 w 4810836"/>
              <a:gd name="connsiteY7" fmla="*/ 869409 h 955031"/>
              <a:gd name="connsiteX8" fmla="*/ 955343 w 4810836"/>
              <a:gd name="connsiteY8" fmla="*/ 944471 h 955031"/>
              <a:gd name="connsiteX9" fmla="*/ 1064525 w 4810836"/>
              <a:gd name="connsiteY9" fmla="*/ 930824 h 955031"/>
              <a:gd name="connsiteX10" fmla="*/ 1190767 w 4810836"/>
              <a:gd name="connsiteY10" fmla="*/ 811406 h 955031"/>
              <a:gd name="connsiteX11" fmla="*/ 1354540 w 4810836"/>
              <a:gd name="connsiteY11" fmla="*/ 487271 h 955031"/>
              <a:gd name="connsiteX12" fmla="*/ 1456898 w 4810836"/>
              <a:gd name="connsiteY12" fmla="*/ 234788 h 955031"/>
              <a:gd name="connsiteX13" fmla="*/ 1559256 w 4810836"/>
              <a:gd name="connsiteY13" fmla="*/ 67603 h 955031"/>
              <a:gd name="connsiteX14" fmla="*/ 1647967 w 4810836"/>
              <a:gd name="connsiteY14" fmla="*/ 13012 h 955031"/>
              <a:gd name="connsiteX15" fmla="*/ 1729853 w 4810836"/>
              <a:gd name="connsiteY15" fmla="*/ 43719 h 955031"/>
              <a:gd name="connsiteX16" fmla="*/ 1804916 w 4810836"/>
              <a:gd name="connsiteY16" fmla="*/ 122194 h 955031"/>
              <a:gd name="connsiteX17" fmla="*/ 1883391 w 4810836"/>
              <a:gd name="connsiteY17" fmla="*/ 251847 h 955031"/>
              <a:gd name="connsiteX18" fmla="*/ 2149522 w 4810836"/>
              <a:gd name="connsiteY18" fmla="*/ 784110 h 955031"/>
              <a:gd name="connsiteX19" fmla="*/ 2265528 w 4810836"/>
              <a:gd name="connsiteY19" fmla="*/ 934235 h 955031"/>
              <a:gd name="connsiteX20" fmla="*/ 2361062 w 4810836"/>
              <a:gd name="connsiteY20" fmla="*/ 941059 h 955031"/>
              <a:gd name="connsiteX21" fmla="*/ 2483892 w 4810836"/>
              <a:gd name="connsiteY21" fmla="*/ 814818 h 955031"/>
              <a:gd name="connsiteX22" fmla="*/ 2610134 w 4810836"/>
              <a:gd name="connsiteY22" fmla="*/ 548686 h 955031"/>
              <a:gd name="connsiteX23" fmla="*/ 2756848 w 4810836"/>
              <a:gd name="connsiteY23" fmla="*/ 251847 h 955031"/>
              <a:gd name="connsiteX24" fmla="*/ 2879677 w 4810836"/>
              <a:gd name="connsiteY24" fmla="*/ 67603 h 955031"/>
              <a:gd name="connsiteX25" fmla="*/ 2958152 w 4810836"/>
              <a:gd name="connsiteY25" fmla="*/ 2776 h 955031"/>
              <a:gd name="connsiteX26" fmla="*/ 3029803 w 4810836"/>
              <a:gd name="connsiteY26" fmla="*/ 19835 h 955031"/>
              <a:gd name="connsiteX27" fmla="*/ 3101453 w 4810836"/>
              <a:gd name="connsiteY27" fmla="*/ 91486 h 955031"/>
              <a:gd name="connsiteX28" fmla="*/ 3159456 w 4810836"/>
              <a:gd name="connsiteY28" fmla="*/ 176785 h 955031"/>
              <a:gd name="connsiteX29" fmla="*/ 3241343 w 4810836"/>
              <a:gd name="connsiteY29" fmla="*/ 323498 h 955031"/>
              <a:gd name="connsiteX30" fmla="*/ 3394880 w 4810836"/>
              <a:gd name="connsiteY30" fmla="*/ 668104 h 955031"/>
              <a:gd name="connsiteX31" fmla="*/ 3521122 w 4810836"/>
              <a:gd name="connsiteY31" fmla="*/ 852349 h 955031"/>
              <a:gd name="connsiteX32" fmla="*/ 3654188 w 4810836"/>
              <a:gd name="connsiteY32" fmla="*/ 900116 h 955031"/>
              <a:gd name="connsiteX33" fmla="*/ 3773606 w 4810836"/>
              <a:gd name="connsiteY33" fmla="*/ 828465 h 955031"/>
              <a:gd name="connsiteX34" fmla="*/ 3961262 w 4810836"/>
              <a:gd name="connsiteY34" fmla="*/ 483859 h 955031"/>
              <a:gd name="connsiteX35" fmla="*/ 4138683 w 4810836"/>
              <a:gd name="connsiteY35" fmla="*/ 152901 h 955031"/>
              <a:gd name="connsiteX36" fmla="*/ 4258101 w 4810836"/>
              <a:gd name="connsiteY36" fmla="*/ 40307 h 955031"/>
              <a:gd name="connsiteX37" fmla="*/ 4384343 w 4810836"/>
              <a:gd name="connsiteY37" fmla="*/ 67603 h 955031"/>
              <a:gd name="connsiteX38" fmla="*/ 4527645 w 4810836"/>
              <a:gd name="connsiteY38" fmla="*/ 268907 h 955031"/>
              <a:gd name="connsiteX39" fmla="*/ 4633415 w 4810836"/>
              <a:gd name="connsiteY39" fmla="*/ 477035 h 955031"/>
              <a:gd name="connsiteX40" fmla="*/ 4781905 w 4810836"/>
              <a:gd name="connsiteY40" fmla="*/ 494332 h 955031"/>
              <a:gd name="connsiteX41" fmla="*/ 4810836 w 4810836"/>
              <a:gd name="connsiteY41" fmla="*/ 494095 h 955031"/>
              <a:gd name="connsiteX0" fmla="*/ 0 w 5039929"/>
              <a:gd name="connsiteY0" fmla="*/ 463388 h 955031"/>
              <a:gd name="connsiteX1" fmla="*/ 180833 w 5039929"/>
              <a:gd name="connsiteY1" fmla="*/ 146077 h 955031"/>
              <a:gd name="connsiteX2" fmla="*/ 290015 w 5039929"/>
              <a:gd name="connsiteY2" fmla="*/ 23247 h 955031"/>
              <a:gd name="connsiteX3" fmla="*/ 409433 w 5039929"/>
              <a:gd name="connsiteY3" fmla="*/ 36895 h 955031"/>
              <a:gd name="connsiteX4" fmla="*/ 508379 w 5039929"/>
              <a:gd name="connsiteY4" fmla="*/ 146077 h 955031"/>
              <a:gd name="connsiteX5" fmla="*/ 634621 w 5039929"/>
              <a:gd name="connsiteY5" fmla="*/ 412209 h 955031"/>
              <a:gd name="connsiteX6" fmla="*/ 771098 w 5039929"/>
              <a:gd name="connsiteY6" fmla="*/ 722695 h 955031"/>
              <a:gd name="connsiteX7" fmla="*/ 866633 w 5039929"/>
              <a:gd name="connsiteY7" fmla="*/ 869409 h 955031"/>
              <a:gd name="connsiteX8" fmla="*/ 955343 w 5039929"/>
              <a:gd name="connsiteY8" fmla="*/ 944471 h 955031"/>
              <a:gd name="connsiteX9" fmla="*/ 1064525 w 5039929"/>
              <a:gd name="connsiteY9" fmla="*/ 930824 h 955031"/>
              <a:gd name="connsiteX10" fmla="*/ 1190767 w 5039929"/>
              <a:gd name="connsiteY10" fmla="*/ 811406 h 955031"/>
              <a:gd name="connsiteX11" fmla="*/ 1354540 w 5039929"/>
              <a:gd name="connsiteY11" fmla="*/ 487271 h 955031"/>
              <a:gd name="connsiteX12" fmla="*/ 1456898 w 5039929"/>
              <a:gd name="connsiteY12" fmla="*/ 234788 h 955031"/>
              <a:gd name="connsiteX13" fmla="*/ 1559256 w 5039929"/>
              <a:gd name="connsiteY13" fmla="*/ 67603 h 955031"/>
              <a:gd name="connsiteX14" fmla="*/ 1647967 w 5039929"/>
              <a:gd name="connsiteY14" fmla="*/ 13012 h 955031"/>
              <a:gd name="connsiteX15" fmla="*/ 1729853 w 5039929"/>
              <a:gd name="connsiteY15" fmla="*/ 43719 h 955031"/>
              <a:gd name="connsiteX16" fmla="*/ 1804916 w 5039929"/>
              <a:gd name="connsiteY16" fmla="*/ 122194 h 955031"/>
              <a:gd name="connsiteX17" fmla="*/ 1883391 w 5039929"/>
              <a:gd name="connsiteY17" fmla="*/ 251847 h 955031"/>
              <a:gd name="connsiteX18" fmla="*/ 2149522 w 5039929"/>
              <a:gd name="connsiteY18" fmla="*/ 784110 h 955031"/>
              <a:gd name="connsiteX19" fmla="*/ 2265528 w 5039929"/>
              <a:gd name="connsiteY19" fmla="*/ 934235 h 955031"/>
              <a:gd name="connsiteX20" fmla="*/ 2361062 w 5039929"/>
              <a:gd name="connsiteY20" fmla="*/ 941059 h 955031"/>
              <a:gd name="connsiteX21" fmla="*/ 2483892 w 5039929"/>
              <a:gd name="connsiteY21" fmla="*/ 814818 h 955031"/>
              <a:gd name="connsiteX22" fmla="*/ 2610134 w 5039929"/>
              <a:gd name="connsiteY22" fmla="*/ 548686 h 955031"/>
              <a:gd name="connsiteX23" fmla="*/ 2756848 w 5039929"/>
              <a:gd name="connsiteY23" fmla="*/ 251847 h 955031"/>
              <a:gd name="connsiteX24" fmla="*/ 2879677 w 5039929"/>
              <a:gd name="connsiteY24" fmla="*/ 67603 h 955031"/>
              <a:gd name="connsiteX25" fmla="*/ 2958152 w 5039929"/>
              <a:gd name="connsiteY25" fmla="*/ 2776 h 955031"/>
              <a:gd name="connsiteX26" fmla="*/ 3029803 w 5039929"/>
              <a:gd name="connsiteY26" fmla="*/ 19835 h 955031"/>
              <a:gd name="connsiteX27" fmla="*/ 3101453 w 5039929"/>
              <a:gd name="connsiteY27" fmla="*/ 91486 h 955031"/>
              <a:gd name="connsiteX28" fmla="*/ 3159456 w 5039929"/>
              <a:gd name="connsiteY28" fmla="*/ 176785 h 955031"/>
              <a:gd name="connsiteX29" fmla="*/ 3241343 w 5039929"/>
              <a:gd name="connsiteY29" fmla="*/ 323498 h 955031"/>
              <a:gd name="connsiteX30" fmla="*/ 3394880 w 5039929"/>
              <a:gd name="connsiteY30" fmla="*/ 668104 h 955031"/>
              <a:gd name="connsiteX31" fmla="*/ 3521122 w 5039929"/>
              <a:gd name="connsiteY31" fmla="*/ 852349 h 955031"/>
              <a:gd name="connsiteX32" fmla="*/ 3654188 w 5039929"/>
              <a:gd name="connsiteY32" fmla="*/ 900116 h 955031"/>
              <a:gd name="connsiteX33" fmla="*/ 3773606 w 5039929"/>
              <a:gd name="connsiteY33" fmla="*/ 828465 h 955031"/>
              <a:gd name="connsiteX34" fmla="*/ 3961262 w 5039929"/>
              <a:gd name="connsiteY34" fmla="*/ 483859 h 955031"/>
              <a:gd name="connsiteX35" fmla="*/ 4138683 w 5039929"/>
              <a:gd name="connsiteY35" fmla="*/ 152901 h 955031"/>
              <a:gd name="connsiteX36" fmla="*/ 4258101 w 5039929"/>
              <a:gd name="connsiteY36" fmla="*/ 40307 h 955031"/>
              <a:gd name="connsiteX37" fmla="*/ 4384343 w 5039929"/>
              <a:gd name="connsiteY37" fmla="*/ 67603 h 955031"/>
              <a:gd name="connsiteX38" fmla="*/ 4527645 w 5039929"/>
              <a:gd name="connsiteY38" fmla="*/ 268907 h 955031"/>
              <a:gd name="connsiteX39" fmla="*/ 4633415 w 5039929"/>
              <a:gd name="connsiteY39" fmla="*/ 477035 h 955031"/>
              <a:gd name="connsiteX40" fmla="*/ 4781905 w 5039929"/>
              <a:gd name="connsiteY40" fmla="*/ 494332 h 955031"/>
              <a:gd name="connsiteX41" fmla="*/ 5039929 w 5039929"/>
              <a:gd name="connsiteY41" fmla="*/ 487745 h 955031"/>
              <a:gd name="connsiteX0" fmla="*/ 0 w 5008689"/>
              <a:gd name="connsiteY0" fmla="*/ 463388 h 955031"/>
              <a:gd name="connsiteX1" fmla="*/ 180833 w 5008689"/>
              <a:gd name="connsiteY1" fmla="*/ 146077 h 955031"/>
              <a:gd name="connsiteX2" fmla="*/ 290015 w 5008689"/>
              <a:gd name="connsiteY2" fmla="*/ 23247 h 955031"/>
              <a:gd name="connsiteX3" fmla="*/ 409433 w 5008689"/>
              <a:gd name="connsiteY3" fmla="*/ 36895 h 955031"/>
              <a:gd name="connsiteX4" fmla="*/ 508379 w 5008689"/>
              <a:gd name="connsiteY4" fmla="*/ 146077 h 955031"/>
              <a:gd name="connsiteX5" fmla="*/ 634621 w 5008689"/>
              <a:gd name="connsiteY5" fmla="*/ 412209 h 955031"/>
              <a:gd name="connsiteX6" fmla="*/ 771098 w 5008689"/>
              <a:gd name="connsiteY6" fmla="*/ 722695 h 955031"/>
              <a:gd name="connsiteX7" fmla="*/ 866633 w 5008689"/>
              <a:gd name="connsiteY7" fmla="*/ 869409 h 955031"/>
              <a:gd name="connsiteX8" fmla="*/ 955343 w 5008689"/>
              <a:gd name="connsiteY8" fmla="*/ 944471 h 955031"/>
              <a:gd name="connsiteX9" fmla="*/ 1064525 w 5008689"/>
              <a:gd name="connsiteY9" fmla="*/ 930824 h 955031"/>
              <a:gd name="connsiteX10" fmla="*/ 1190767 w 5008689"/>
              <a:gd name="connsiteY10" fmla="*/ 811406 h 955031"/>
              <a:gd name="connsiteX11" fmla="*/ 1354540 w 5008689"/>
              <a:gd name="connsiteY11" fmla="*/ 487271 h 955031"/>
              <a:gd name="connsiteX12" fmla="*/ 1456898 w 5008689"/>
              <a:gd name="connsiteY12" fmla="*/ 234788 h 955031"/>
              <a:gd name="connsiteX13" fmla="*/ 1559256 w 5008689"/>
              <a:gd name="connsiteY13" fmla="*/ 67603 h 955031"/>
              <a:gd name="connsiteX14" fmla="*/ 1647967 w 5008689"/>
              <a:gd name="connsiteY14" fmla="*/ 13012 h 955031"/>
              <a:gd name="connsiteX15" fmla="*/ 1729853 w 5008689"/>
              <a:gd name="connsiteY15" fmla="*/ 43719 h 955031"/>
              <a:gd name="connsiteX16" fmla="*/ 1804916 w 5008689"/>
              <a:gd name="connsiteY16" fmla="*/ 122194 h 955031"/>
              <a:gd name="connsiteX17" fmla="*/ 1883391 w 5008689"/>
              <a:gd name="connsiteY17" fmla="*/ 251847 h 955031"/>
              <a:gd name="connsiteX18" fmla="*/ 2149522 w 5008689"/>
              <a:gd name="connsiteY18" fmla="*/ 784110 h 955031"/>
              <a:gd name="connsiteX19" fmla="*/ 2265528 w 5008689"/>
              <a:gd name="connsiteY19" fmla="*/ 934235 h 955031"/>
              <a:gd name="connsiteX20" fmla="*/ 2361062 w 5008689"/>
              <a:gd name="connsiteY20" fmla="*/ 941059 h 955031"/>
              <a:gd name="connsiteX21" fmla="*/ 2483892 w 5008689"/>
              <a:gd name="connsiteY21" fmla="*/ 814818 h 955031"/>
              <a:gd name="connsiteX22" fmla="*/ 2610134 w 5008689"/>
              <a:gd name="connsiteY22" fmla="*/ 548686 h 955031"/>
              <a:gd name="connsiteX23" fmla="*/ 2756848 w 5008689"/>
              <a:gd name="connsiteY23" fmla="*/ 251847 h 955031"/>
              <a:gd name="connsiteX24" fmla="*/ 2879677 w 5008689"/>
              <a:gd name="connsiteY24" fmla="*/ 67603 h 955031"/>
              <a:gd name="connsiteX25" fmla="*/ 2958152 w 5008689"/>
              <a:gd name="connsiteY25" fmla="*/ 2776 h 955031"/>
              <a:gd name="connsiteX26" fmla="*/ 3029803 w 5008689"/>
              <a:gd name="connsiteY26" fmla="*/ 19835 h 955031"/>
              <a:gd name="connsiteX27" fmla="*/ 3101453 w 5008689"/>
              <a:gd name="connsiteY27" fmla="*/ 91486 h 955031"/>
              <a:gd name="connsiteX28" fmla="*/ 3159456 w 5008689"/>
              <a:gd name="connsiteY28" fmla="*/ 176785 h 955031"/>
              <a:gd name="connsiteX29" fmla="*/ 3241343 w 5008689"/>
              <a:gd name="connsiteY29" fmla="*/ 323498 h 955031"/>
              <a:gd name="connsiteX30" fmla="*/ 3394880 w 5008689"/>
              <a:gd name="connsiteY30" fmla="*/ 668104 h 955031"/>
              <a:gd name="connsiteX31" fmla="*/ 3521122 w 5008689"/>
              <a:gd name="connsiteY31" fmla="*/ 852349 h 955031"/>
              <a:gd name="connsiteX32" fmla="*/ 3654188 w 5008689"/>
              <a:gd name="connsiteY32" fmla="*/ 900116 h 955031"/>
              <a:gd name="connsiteX33" fmla="*/ 3773606 w 5008689"/>
              <a:gd name="connsiteY33" fmla="*/ 828465 h 955031"/>
              <a:gd name="connsiteX34" fmla="*/ 3961262 w 5008689"/>
              <a:gd name="connsiteY34" fmla="*/ 483859 h 955031"/>
              <a:gd name="connsiteX35" fmla="*/ 4138683 w 5008689"/>
              <a:gd name="connsiteY35" fmla="*/ 152901 h 955031"/>
              <a:gd name="connsiteX36" fmla="*/ 4258101 w 5008689"/>
              <a:gd name="connsiteY36" fmla="*/ 40307 h 955031"/>
              <a:gd name="connsiteX37" fmla="*/ 4384343 w 5008689"/>
              <a:gd name="connsiteY37" fmla="*/ 67603 h 955031"/>
              <a:gd name="connsiteX38" fmla="*/ 4527645 w 5008689"/>
              <a:gd name="connsiteY38" fmla="*/ 268907 h 955031"/>
              <a:gd name="connsiteX39" fmla="*/ 4633415 w 5008689"/>
              <a:gd name="connsiteY39" fmla="*/ 477035 h 955031"/>
              <a:gd name="connsiteX40" fmla="*/ 4781905 w 5008689"/>
              <a:gd name="connsiteY40" fmla="*/ 494332 h 955031"/>
              <a:gd name="connsiteX41" fmla="*/ 5008689 w 5008689"/>
              <a:gd name="connsiteY41" fmla="*/ 497270 h 955031"/>
              <a:gd name="connsiteX0" fmla="*/ 0 w 4935796"/>
              <a:gd name="connsiteY0" fmla="*/ 463388 h 955031"/>
              <a:gd name="connsiteX1" fmla="*/ 180833 w 4935796"/>
              <a:gd name="connsiteY1" fmla="*/ 146077 h 955031"/>
              <a:gd name="connsiteX2" fmla="*/ 290015 w 4935796"/>
              <a:gd name="connsiteY2" fmla="*/ 23247 h 955031"/>
              <a:gd name="connsiteX3" fmla="*/ 409433 w 4935796"/>
              <a:gd name="connsiteY3" fmla="*/ 36895 h 955031"/>
              <a:gd name="connsiteX4" fmla="*/ 508379 w 4935796"/>
              <a:gd name="connsiteY4" fmla="*/ 146077 h 955031"/>
              <a:gd name="connsiteX5" fmla="*/ 634621 w 4935796"/>
              <a:gd name="connsiteY5" fmla="*/ 412209 h 955031"/>
              <a:gd name="connsiteX6" fmla="*/ 771098 w 4935796"/>
              <a:gd name="connsiteY6" fmla="*/ 722695 h 955031"/>
              <a:gd name="connsiteX7" fmla="*/ 866633 w 4935796"/>
              <a:gd name="connsiteY7" fmla="*/ 869409 h 955031"/>
              <a:gd name="connsiteX8" fmla="*/ 955343 w 4935796"/>
              <a:gd name="connsiteY8" fmla="*/ 944471 h 955031"/>
              <a:gd name="connsiteX9" fmla="*/ 1064525 w 4935796"/>
              <a:gd name="connsiteY9" fmla="*/ 930824 h 955031"/>
              <a:gd name="connsiteX10" fmla="*/ 1190767 w 4935796"/>
              <a:gd name="connsiteY10" fmla="*/ 811406 h 955031"/>
              <a:gd name="connsiteX11" fmla="*/ 1354540 w 4935796"/>
              <a:gd name="connsiteY11" fmla="*/ 487271 h 955031"/>
              <a:gd name="connsiteX12" fmla="*/ 1456898 w 4935796"/>
              <a:gd name="connsiteY12" fmla="*/ 234788 h 955031"/>
              <a:gd name="connsiteX13" fmla="*/ 1559256 w 4935796"/>
              <a:gd name="connsiteY13" fmla="*/ 67603 h 955031"/>
              <a:gd name="connsiteX14" fmla="*/ 1647967 w 4935796"/>
              <a:gd name="connsiteY14" fmla="*/ 13012 h 955031"/>
              <a:gd name="connsiteX15" fmla="*/ 1729853 w 4935796"/>
              <a:gd name="connsiteY15" fmla="*/ 43719 h 955031"/>
              <a:gd name="connsiteX16" fmla="*/ 1804916 w 4935796"/>
              <a:gd name="connsiteY16" fmla="*/ 122194 h 955031"/>
              <a:gd name="connsiteX17" fmla="*/ 1883391 w 4935796"/>
              <a:gd name="connsiteY17" fmla="*/ 251847 h 955031"/>
              <a:gd name="connsiteX18" fmla="*/ 2149522 w 4935796"/>
              <a:gd name="connsiteY18" fmla="*/ 784110 h 955031"/>
              <a:gd name="connsiteX19" fmla="*/ 2265528 w 4935796"/>
              <a:gd name="connsiteY19" fmla="*/ 934235 h 955031"/>
              <a:gd name="connsiteX20" fmla="*/ 2361062 w 4935796"/>
              <a:gd name="connsiteY20" fmla="*/ 941059 h 955031"/>
              <a:gd name="connsiteX21" fmla="*/ 2483892 w 4935796"/>
              <a:gd name="connsiteY21" fmla="*/ 814818 h 955031"/>
              <a:gd name="connsiteX22" fmla="*/ 2610134 w 4935796"/>
              <a:gd name="connsiteY22" fmla="*/ 548686 h 955031"/>
              <a:gd name="connsiteX23" fmla="*/ 2756848 w 4935796"/>
              <a:gd name="connsiteY23" fmla="*/ 251847 h 955031"/>
              <a:gd name="connsiteX24" fmla="*/ 2879677 w 4935796"/>
              <a:gd name="connsiteY24" fmla="*/ 67603 h 955031"/>
              <a:gd name="connsiteX25" fmla="*/ 2958152 w 4935796"/>
              <a:gd name="connsiteY25" fmla="*/ 2776 h 955031"/>
              <a:gd name="connsiteX26" fmla="*/ 3029803 w 4935796"/>
              <a:gd name="connsiteY26" fmla="*/ 19835 h 955031"/>
              <a:gd name="connsiteX27" fmla="*/ 3101453 w 4935796"/>
              <a:gd name="connsiteY27" fmla="*/ 91486 h 955031"/>
              <a:gd name="connsiteX28" fmla="*/ 3159456 w 4935796"/>
              <a:gd name="connsiteY28" fmla="*/ 176785 h 955031"/>
              <a:gd name="connsiteX29" fmla="*/ 3241343 w 4935796"/>
              <a:gd name="connsiteY29" fmla="*/ 323498 h 955031"/>
              <a:gd name="connsiteX30" fmla="*/ 3394880 w 4935796"/>
              <a:gd name="connsiteY30" fmla="*/ 668104 h 955031"/>
              <a:gd name="connsiteX31" fmla="*/ 3521122 w 4935796"/>
              <a:gd name="connsiteY31" fmla="*/ 852349 h 955031"/>
              <a:gd name="connsiteX32" fmla="*/ 3654188 w 4935796"/>
              <a:gd name="connsiteY32" fmla="*/ 900116 h 955031"/>
              <a:gd name="connsiteX33" fmla="*/ 3773606 w 4935796"/>
              <a:gd name="connsiteY33" fmla="*/ 828465 h 955031"/>
              <a:gd name="connsiteX34" fmla="*/ 3961262 w 4935796"/>
              <a:gd name="connsiteY34" fmla="*/ 483859 h 955031"/>
              <a:gd name="connsiteX35" fmla="*/ 4138683 w 4935796"/>
              <a:gd name="connsiteY35" fmla="*/ 152901 h 955031"/>
              <a:gd name="connsiteX36" fmla="*/ 4258101 w 4935796"/>
              <a:gd name="connsiteY36" fmla="*/ 40307 h 955031"/>
              <a:gd name="connsiteX37" fmla="*/ 4384343 w 4935796"/>
              <a:gd name="connsiteY37" fmla="*/ 67603 h 955031"/>
              <a:gd name="connsiteX38" fmla="*/ 4527645 w 4935796"/>
              <a:gd name="connsiteY38" fmla="*/ 268907 h 955031"/>
              <a:gd name="connsiteX39" fmla="*/ 4633415 w 4935796"/>
              <a:gd name="connsiteY39" fmla="*/ 477035 h 955031"/>
              <a:gd name="connsiteX40" fmla="*/ 4781905 w 4935796"/>
              <a:gd name="connsiteY40" fmla="*/ 494332 h 955031"/>
              <a:gd name="connsiteX41" fmla="*/ 4935796 w 4935796"/>
              <a:gd name="connsiteY41" fmla="*/ 497270 h 955031"/>
              <a:gd name="connsiteX0" fmla="*/ 0 w 4935796"/>
              <a:gd name="connsiteY0" fmla="*/ 463388 h 955031"/>
              <a:gd name="connsiteX1" fmla="*/ 180833 w 4935796"/>
              <a:gd name="connsiteY1" fmla="*/ 146077 h 955031"/>
              <a:gd name="connsiteX2" fmla="*/ 290015 w 4935796"/>
              <a:gd name="connsiteY2" fmla="*/ 23247 h 955031"/>
              <a:gd name="connsiteX3" fmla="*/ 409433 w 4935796"/>
              <a:gd name="connsiteY3" fmla="*/ 36895 h 955031"/>
              <a:gd name="connsiteX4" fmla="*/ 508379 w 4935796"/>
              <a:gd name="connsiteY4" fmla="*/ 146077 h 955031"/>
              <a:gd name="connsiteX5" fmla="*/ 634621 w 4935796"/>
              <a:gd name="connsiteY5" fmla="*/ 412209 h 955031"/>
              <a:gd name="connsiteX6" fmla="*/ 771098 w 4935796"/>
              <a:gd name="connsiteY6" fmla="*/ 722695 h 955031"/>
              <a:gd name="connsiteX7" fmla="*/ 866633 w 4935796"/>
              <a:gd name="connsiteY7" fmla="*/ 869409 h 955031"/>
              <a:gd name="connsiteX8" fmla="*/ 955343 w 4935796"/>
              <a:gd name="connsiteY8" fmla="*/ 944471 h 955031"/>
              <a:gd name="connsiteX9" fmla="*/ 1064525 w 4935796"/>
              <a:gd name="connsiteY9" fmla="*/ 930824 h 955031"/>
              <a:gd name="connsiteX10" fmla="*/ 1190767 w 4935796"/>
              <a:gd name="connsiteY10" fmla="*/ 811406 h 955031"/>
              <a:gd name="connsiteX11" fmla="*/ 1354540 w 4935796"/>
              <a:gd name="connsiteY11" fmla="*/ 487271 h 955031"/>
              <a:gd name="connsiteX12" fmla="*/ 1456898 w 4935796"/>
              <a:gd name="connsiteY12" fmla="*/ 234788 h 955031"/>
              <a:gd name="connsiteX13" fmla="*/ 1559256 w 4935796"/>
              <a:gd name="connsiteY13" fmla="*/ 67603 h 955031"/>
              <a:gd name="connsiteX14" fmla="*/ 1647967 w 4935796"/>
              <a:gd name="connsiteY14" fmla="*/ 13012 h 955031"/>
              <a:gd name="connsiteX15" fmla="*/ 1729853 w 4935796"/>
              <a:gd name="connsiteY15" fmla="*/ 43719 h 955031"/>
              <a:gd name="connsiteX16" fmla="*/ 1804916 w 4935796"/>
              <a:gd name="connsiteY16" fmla="*/ 122194 h 955031"/>
              <a:gd name="connsiteX17" fmla="*/ 1883391 w 4935796"/>
              <a:gd name="connsiteY17" fmla="*/ 251847 h 955031"/>
              <a:gd name="connsiteX18" fmla="*/ 2149522 w 4935796"/>
              <a:gd name="connsiteY18" fmla="*/ 784110 h 955031"/>
              <a:gd name="connsiteX19" fmla="*/ 2265528 w 4935796"/>
              <a:gd name="connsiteY19" fmla="*/ 934235 h 955031"/>
              <a:gd name="connsiteX20" fmla="*/ 2361062 w 4935796"/>
              <a:gd name="connsiteY20" fmla="*/ 941059 h 955031"/>
              <a:gd name="connsiteX21" fmla="*/ 2483892 w 4935796"/>
              <a:gd name="connsiteY21" fmla="*/ 814818 h 955031"/>
              <a:gd name="connsiteX22" fmla="*/ 2610134 w 4935796"/>
              <a:gd name="connsiteY22" fmla="*/ 548686 h 955031"/>
              <a:gd name="connsiteX23" fmla="*/ 2756848 w 4935796"/>
              <a:gd name="connsiteY23" fmla="*/ 251847 h 955031"/>
              <a:gd name="connsiteX24" fmla="*/ 2879677 w 4935796"/>
              <a:gd name="connsiteY24" fmla="*/ 67603 h 955031"/>
              <a:gd name="connsiteX25" fmla="*/ 2958152 w 4935796"/>
              <a:gd name="connsiteY25" fmla="*/ 2776 h 955031"/>
              <a:gd name="connsiteX26" fmla="*/ 3029803 w 4935796"/>
              <a:gd name="connsiteY26" fmla="*/ 19835 h 955031"/>
              <a:gd name="connsiteX27" fmla="*/ 3101453 w 4935796"/>
              <a:gd name="connsiteY27" fmla="*/ 91486 h 955031"/>
              <a:gd name="connsiteX28" fmla="*/ 3159456 w 4935796"/>
              <a:gd name="connsiteY28" fmla="*/ 176785 h 955031"/>
              <a:gd name="connsiteX29" fmla="*/ 3241343 w 4935796"/>
              <a:gd name="connsiteY29" fmla="*/ 323498 h 955031"/>
              <a:gd name="connsiteX30" fmla="*/ 3394880 w 4935796"/>
              <a:gd name="connsiteY30" fmla="*/ 668104 h 955031"/>
              <a:gd name="connsiteX31" fmla="*/ 3521122 w 4935796"/>
              <a:gd name="connsiteY31" fmla="*/ 852349 h 955031"/>
              <a:gd name="connsiteX32" fmla="*/ 3654188 w 4935796"/>
              <a:gd name="connsiteY32" fmla="*/ 900116 h 955031"/>
              <a:gd name="connsiteX33" fmla="*/ 3773606 w 4935796"/>
              <a:gd name="connsiteY33" fmla="*/ 828465 h 955031"/>
              <a:gd name="connsiteX34" fmla="*/ 3961262 w 4935796"/>
              <a:gd name="connsiteY34" fmla="*/ 483859 h 955031"/>
              <a:gd name="connsiteX35" fmla="*/ 4138683 w 4935796"/>
              <a:gd name="connsiteY35" fmla="*/ 152901 h 955031"/>
              <a:gd name="connsiteX36" fmla="*/ 4258101 w 4935796"/>
              <a:gd name="connsiteY36" fmla="*/ 40307 h 955031"/>
              <a:gd name="connsiteX37" fmla="*/ 4384343 w 4935796"/>
              <a:gd name="connsiteY37" fmla="*/ 67603 h 955031"/>
              <a:gd name="connsiteX38" fmla="*/ 4527645 w 4935796"/>
              <a:gd name="connsiteY38" fmla="*/ 268907 h 955031"/>
              <a:gd name="connsiteX39" fmla="*/ 4633415 w 4935796"/>
              <a:gd name="connsiteY39" fmla="*/ 477035 h 955031"/>
              <a:gd name="connsiteX40" fmla="*/ 4740252 w 4935796"/>
              <a:gd name="connsiteY40" fmla="*/ 494332 h 955031"/>
              <a:gd name="connsiteX41" fmla="*/ 4935796 w 4935796"/>
              <a:gd name="connsiteY41" fmla="*/ 497270 h 955031"/>
              <a:gd name="connsiteX0" fmla="*/ 0 w 5341916"/>
              <a:gd name="connsiteY0" fmla="*/ 463388 h 955031"/>
              <a:gd name="connsiteX1" fmla="*/ 180833 w 5341916"/>
              <a:gd name="connsiteY1" fmla="*/ 146077 h 955031"/>
              <a:gd name="connsiteX2" fmla="*/ 290015 w 5341916"/>
              <a:gd name="connsiteY2" fmla="*/ 23247 h 955031"/>
              <a:gd name="connsiteX3" fmla="*/ 409433 w 5341916"/>
              <a:gd name="connsiteY3" fmla="*/ 36895 h 955031"/>
              <a:gd name="connsiteX4" fmla="*/ 508379 w 5341916"/>
              <a:gd name="connsiteY4" fmla="*/ 146077 h 955031"/>
              <a:gd name="connsiteX5" fmla="*/ 634621 w 5341916"/>
              <a:gd name="connsiteY5" fmla="*/ 412209 h 955031"/>
              <a:gd name="connsiteX6" fmla="*/ 771098 w 5341916"/>
              <a:gd name="connsiteY6" fmla="*/ 722695 h 955031"/>
              <a:gd name="connsiteX7" fmla="*/ 866633 w 5341916"/>
              <a:gd name="connsiteY7" fmla="*/ 869409 h 955031"/>
              <a:gd name="connsiteX8" fmla="*/ 955343 w 5341916"/>
              <a:gd name="connsiteY8" fmla="*/ 944471 h 955031"/>
              <a:gd name="connsiteX9" fmla="*/ 1064525 w 5341916"/>
              <a:gd name="connsiteY9" fmla="*/ 930824 h 955031"/>
              <a:gd name="connsiteX10" fmla="*/ 1190767 w 5341916"/>
              <a:gd name="connsiteY10" fmla="*/ 811406 h 955031"/>
              <a:gd name="connsiteX11" fmla="*/ 1354540 w 5341916"/>
              <a:gd name="connsiteY11" fmla="*/ 487271 h 955031"/>
              <a:gd name="connsiteX12" fmla="*/ 1456898 w 5341916"/>
              <a:gd name="connsiteY12" fmla="*/ 234788 h 955031"/>
              <a:gd name="connsiteX13" fmla="*/ 1559256 w 5341916"/>
              <a:gd name="connsiteY13" fmla="*/ 67603 h 955031"/>
              <a:gd name="connsiteX14" fmla="*/ 1647967 w 5341916"/>
              <a:gd name="connsiteY14" fmla="*/ 13012 h 955031"/>
              <a:gd name="connsiteX15" fmla="*/ 1729853 w 5341916"/>
              <a:gd name="connsiteY15" fmla="*/ 43719 h 955031"/>
              <a:gd name="connsiteX16" fmla="*/ 1804916 w 5341916"/>
              <a:gd name="connsiteY16" fmla="*/ 122194 h 955031"/>
              <a:gd name="connsiteX17" fmla="*/ 1883391 w 5341916"/>
              <a:gd name="connsiteY17" fmla="*/ 251847 h 955031"/>
              <a:gd name="connsiteX18" fmla="*/ 2149522 w 5341916"/>
              <a:gd name="connsiteY18" fmla="*/ 784110 h 955031"/>
              <a:gd name="connsiteX19" fmla="*/ 2265528 w 5341916"/>
              <a:gd name="connsiteY19" fmla="*/ 934235 h 955031"/>
              <a:gd name="connsiteX20" fmla="*/ 2361062 w 5341916"/>
              <a:gd name="connsiteY20" fmla="*/ 941059 h 955031"/>
              <a:gd name="connsiteX21" fmla="*/ 2483892 w 5341916"/>
              <a:gd name="connsiteY21" fmla="*/ 814818 h 955031"/>
              <a:gd name="connsiteX22" fmla="*/ 2610134 w 5341916"/>
              <a:gd name="connsiteY22" fmla="*/ 548686 h 955031"/>
              <a:gd name="connsiteX23" fmla="*/ 2756848 w 5341916"/>
              <a:gd name="connsiteY23" fmla="*/ 251847 h 955031"/>
              <a:gd name="connsiteX24" fmla="*/ 2879677 w 5341916"/>
              <a:gd name="connsiteY24" fmla="*/ 67603 h 955031"/>
              <a:gd name="connsiteX25" fmla="*/ 2958152 w 5341916"/>
              <a:gd name="connsiteY25" fmla="*/ 2776 h 955031"/>
              <a:gd name="connsiteX26" fmla="*/ 3029803 w 5341916"/>
              <a:gd name="connsiteY26" fmla="*/ 19835 h 955031"/>
              <a:gd name="connsiteX27" fmla="*/ 3101453 w 5341916"/>
              <a:gd name="connsiteY27" fmla="*/ 91486 h 955031"/>
              <a:gd name="connsiteX28" fmla="*/ 3159456 w 5341916"/>
              <a:gd name="connsiteY28" fmla="*/ 176785 h 955031"/>
              <a:gd name="connsiteX29" fmla="*/ 3241343 w 5341916"/>
              <a:gd name="connsiteY29" fmla="*/ 323498 h 955031"/>
              <a:gd name="connsiteX30" fmla="*/ 3394880 w 5341916"/>
              <a:gd name="connsiteY30" fmla="*/ 668104 h 955031"/>
              <a:gd name="connsiteX31" fmla="*/ 3521122 w 5341916"/>
              <a:gd name="connsiteY31" fmla="*/ 852349 h 955031"/>
              <a:gd name="connsiteX32" fmla="*/ 3654188 w 5341916"/>
              <a:gd name="connsiteY32" fmla="*/ 900116 h 955031"/>
              <a:gd name="connsiteX33" fmla="*/ 3773606 w 5341916"/>
              <a:gd name="connsiteY33" fmla="*/ 828465 h 955031"/>
              <a:gd name="connsiteX34" fmla="*/ 3961262 w 5341916"/>
              <a:gd name="connsiteY34" fmla="*/ 483859 h 955031"/>
              <a:gd name="connsiteX35" fmla="*/ 4138683 w 5341916"/>
              <a:gd name="connsiteY35" fmla="*/ 152901 h 955031"/>
              <a:gd name="connsiteX36" fmla="*/ 4258101 w 5341916"/>
              <a:gd name="connsiteY36" fmla="*/ 40307 h 955031"/>
              <a:gd name="connsiteX37" fmla="*/ 4384343 w 5341916"/>
              <a:gd name="connsiteY37" fmla="*/ 67603 h 955031"/>
              <a:gd name="connsiteX38" fmla="*/ 4527645 w 5341916"/>
              <a:gd name="connsiteY38" fmla="*/ 268907 h 955031"/>
              <a:gd name="connsiteX39" fmla="*/ 4633415 w 5341916"/>
              <a:gd name="connsiteY39" fmla="*/ 477035 h 955031"/>
              <a:gd name="connsiteX40" fmla="*/ 4740252 w 5341916"/>
              <a:gd name="connsiteY40" fmla="*/ 494332 h 955031"/>
              <a:gd name="connsiteX41" fmla="*/ 5341916 w 5341916"/>
              <a:gd name="connsiteY41" fmla="*/ 500445 h 955031"/>
              <a:gd name="connsiteX0" fmla="*/ 0 w 5300263"/>
              <a:gd name="connsiteY0" fmla="*/ 463388 h 955031"/>
              <a:gd name="connsiteX1" fmla="*/ 180833 w 5300263"/>
              <a:gd name="connsiteY1" fmla="*/ 146077 h 955031"/>
              <a:gd name="connsiteX2" fmla="*/ 290015 w 5300263"/>
              <a:gd name="connsiteY2" fmla="*/ 23247 h 955031"/>
              <a:gd name="connsiteX3" fmla="*/ 409433 w 5300263"/>
              <a:gd name="connsiteY3" fmla="*/ 36895 h 955031"/>
              <a:gd name="connsiteX4" fmla="*/ 508379 w 5300263"/>
              <a:gd name="connsiteY4" fmla="*/ 146077 h 955031"/>
              <a:gd name="connsiteX5" fmla="*/ 634621 w 5300263"/>
              <a:gd name="connsiteY5" fmla="*/ 412209 h 955031"/>
              <a:gd name="connsiteX6" fmla="*/ 771098 w 5300263"/>
              <a:gd name="connsiteY6" fmla="*/ 722695 h 955031"/>
              <a:gd name="connsiteX7" fmla="*/ 866633 w 5300263"/>
              <a:gd name="connsiteY7" fmla="*/ 869409 h 955031"/>
              <a:gd name="connsiteX8" fmla="*/ 955343 w 5300263"/>
              <a:gd name="connsiteY8" fmla="*/ 944471 h 955031"/>
              <a:gd name="connsiteX9" fmla="*/ 1064525 w 5300263"/>
              <a:gd name="connsiteY9" fmla="*/ 930824 h 955031"/>
              <a:gd name="connsiteX10" fmla="*/ 1190767 w 5300263"/>
              <a:gd name="connsiteY10" fmla="*/ 811406 h 955031"/>
              <a:gd name="connsiteX11" fmla="*/ 1354540 w 5300263"/>
              <a:gd name="connsiteY11" fmla="*/ 487271 h 955031"/>
              <a:gd name="connsiteX12" fmla="*/ 1456898 w 5300263"/>
              <a:gd name="connsiteY12" fmla="*/ 234788 h 955031"/>
              <a:gd name="connsiteX13" fmla="*/ 1559256 w 5300263"/>
              <a:gd name="connsiteY13" fmla="*/ 67603 h 955031"/>
              <a:gd name="connsiteX14" fmla="*/ 1647967 w 5300263"/>
              <a:gd name="connsiteY14" fmla="*/ 13012 h 955031"/>
              <a:gd name="connsiteX15" fmla="*/ 1729853 w 5300263"/>
              <a:gd name="connsiteY15" fmla="*/ 43719 h 955031"/>
              <a:gd name="connsiteX16" fmla="*/ 1804916 w 5300263"/>
              <a:gd name="connsiteY16" fmla="*/ 122194 h 955031"/>
              <a:gd name="connsiteX17" fmla="*/ 1883391 w 5300263"/>
              <a:gd name="connsiteY17" fmla="*/ 251847 h 955031"/>
              <a:gd name="connsiteX18" fmla="*/ 2149522 w 5300263"/>
              <a:gd name="connsiteY18" fmla="*/ 784110 h 955031"/>
              <a:gd name="connsiteX19" fmla="*/ 2265528 w 5300263"/>
              <a:gd name="connsiteY19" fmla="*/ 934235 h 955031"/>
              <a:gd name="connsiteX20" fmla="*/ 2361062 w 5300263"/>
              <a:gd name="connsiteY20" fmla="*/ 941059 h 955031"/>
              <a:gd name="connsiteX21" fmla="*/ 2483892 w 5300263"/>
              <a:gd name="connsiteY21" fmla="*/ 814818 h 955031"/>
              <a:gd name="connsiteX22" fmla="*/ 2610134 w 5300263"/>
              <a:gd name="connsiteY22" fmla="*/ 548686 h 955031"/>
              <a:gd name="connsiteX23" fmla="*/ 2756848 w 5300263"/>
              <a:gd name="connsiteY23" fmla="*/ 251847 h 955031"/>
              <a:gd name="connsiteX24" fmla="*/ 2879677 w 5300263"/>
              <a:gd name="connsiteY24" fmla="*/ 67603 h 955031"/>
              <a:gd name="connsiteX25" fmla="*/ 2958152 w 5300263"/>
              <a:gd name="connsiteY25" fmla="*/ 2776 h 955031"/>
              <a:gd name="connsiteX26" fmla="*/ 3029803 w 5300263"/>
              <a:gd name="connsiteY26" fmla="*/ 19835 h 955031"/>
              <a:gd name="connsiteX27" fmla="*/ 3101453 w 5300263"/>
              <a:gd name="connsiteY27" fmla="*/ 91486 h 955031"/>
              <a:gd name="connsiteX28" fmla="*/ 3159456 w 5300263"/>
              <a:gd name="connsiteY28" fmla="*/ 176785 h 955031"/>
              <a:gd name="connsiteX29" fmla="*/ 3241343 w 5300263"/>
              <a:gd name="connsiteY29" fmla="*/ 323498 h 955031"/>
              <a:gd name="connsiteX30" fmla="*/ 3394880 w 5300263"/>
              <a:gd name="connsiteY30" fmla="*/ 668104 h 955031"/>
              <a:gd name="connsiteX31" fmla="*/ 3521122 w 5300263"/>
              <a:gd name="connsiteY31" fmla="*/ 852349 h 955031"/>
              <a:gd name="connsiteX32" fmla="*/ 3654188 w 5300263"/>
              <a:gd name="connsiteY32" fmla="*/ 900116 h 955031"/>
              <a:gd name="connsiteX33" fmla="*/ 3773606 w 5300263"/>
              <a:gd name="connsiteY33" fmla="*/ 828465 h 955031"/>
              <a:gd name="connsiteX34" fmla="*/ 3961262 w 5300263"/>
              <a:gd name="connsiteY34" fmla="*/ 483859 h 955031"/>
              <a:gd name="connsiteX35" fmla="*/ 4138683 w 5300263"/>
              <a:gd name="connsiteY35" fmla="*/ 152901 h 955031"/>
              <a:gd name="connsiteX36" fmla="*/ 4258101 w 5300263"/>
              <a:gd name="connsiteY36" fmla="*/ 40307 h 955031"/>
              <a:gd name="connsiteX37" fmla="*/ 4384343 w 5300263"/>
              <a:gd name="connsiteY37" fmla="*/ 67603 h 955031"/>
              <a:gd name="connsiteX38" fmla="*/ 4527645 w 5300263"/>
              <a:gd name="connsiteY38" fmla="*/ 268907 h 955031"/>
              <a:gd name="connsiteX39" fmla="*/ 4633415 w 5300263"/>
              <a:gd name="connsiteY39" fmla="*/ 477035 h 955031"/>
              <a:gd name="connsiteX40" fmla="*/ 4740252 w 5300263"/>
              <a:gd name="connsiteY40" fmla="*/ 494332 h 955031"/>
              <a:gd name="connsiteX41" fmla="*/ 5300263 w 5300263"/>
              <a:gd name="connsiteY41" fmla="*/ 494095 h 955031"/>
              <a:gd name="connsiteX0" fmla="*/ 4011 w 5304274"/>
              <a:gd name="connsiteY0" fmla="*/ 463388 h 955031"/>
              <a:gd name="connsiteX1" fmla="*/ 17170 w 5304274"/>
              <a:gd name="connsiteY1" fmla="*/ 430986 h 955031"/>
              <a:gd name="connsiteX2" fmla="*/ 184844 w 5304274"/>
              <a:gd name="connsiteY2" fmla="*/ 146077 h 955031"/>
              <a:gd name="connsiteX3" fmla="*/ 294026 w 5304274"/>
              <a:gd name="connsiteY3" fmla="*/ 23247 h 955031"/>
              <a:gd name="connsiteX4" fmla="*/ 413444 w 5304274"/>
              <a:gd name="connsiteY4" fmla="*/ 36895 h 955031"/>
              <a:gd name="connsiteX5" fmla="*/ 512390 w 5304274"/>
              <a:gd name="connsiteY5" fmla="*/ 146077 h 955031"/>
              <a:gd name="connsiteX6" fmla="*/ 638632 w 5304274"/>
              <a:gd name="connsiteY6" fmla="*/ 412209 h 955031"/>
              <a:gd name="connsiteX7" fmla="*/ 775109 w 5304274"/>
              <a:gd name="connsiteY7" fmla="*/ 722695 h 955031"/>
              <a:gd name="connsiteX8" fmla="*/ 870644 w 5304274"/>
              <a:gd name="connsiteY8" fmla="*/ 869409 h 955031"/>
              <a:gd name="connsiteX9" fmla="*/ 959354 w 5304274"/>
              <a:gd name="connsiteY9" fmla="*/ 944471 h 955031"/>
              <a:gd name="connsiteX10" fmla="*/ 1068536 w 5304274"/>
              <a:gd name="connsiteY10" fmla="*/ 930824 h 955031"/>
              <a:gd name="connsiteX11" fmla="*/ 1194778 w 5304274"/>
              <a:gd name="connsiteY11" fmla="*/ 811406 h 955031"/>
              <a:gd name="connsiteX12" fmla="*/ 1358551 w 5304274"/>
              <a:gd name="connsiteY12" fmla="*/ 487271 h 955031"/>
              <a:gd name="connsiteX13" fmla="*/ 1460909 w 5304274"/>
              <a:gd name="connsiteY13" fmla="*/ 234788 h 955031"/>
              <a:gd name="connsiteX14" fmla="*/ 1563267 w 5304274"/>
              <a:gd name="connsiteY14" fmla="*/ 67603 h 955031"/>
              <a:gd name="connsiteX15" fmla="*/ 1651978 w 5304274"/>
              <a:gd name="connsiteY15" fmla="*/ 13012 h 955031"/>
              <a:gd name="connsiteX16" fmla="*/ 1733864 w 5304274"/>
              <a:gd name="connsiteY16" fmla="*/ 43719 h 955031"/>
              <a:gd name="connsiteX17" fmla="*/ 1808927 w 5304274"/>
              <a:gd name="connsiteY17" fmla="*/ 122194 h 955031"/>
              <a:gd name="connsiteX18" fmla="*/ 1887402 w 5304274"/>
              <a:gd name="connsiteY18" fmla="*/ 251847 h 955031"/>
              <a:gd name="connsiteX19" fmla="*/ 2153533 w 5304274"/>
              <a:gd name="connsiteY19" fmla="*/ 784110 h 955031"/>
              <a:gd name="connsiteX20" fmla="*/ 2269539 w 5304274"/>
              <a:gd name="connsiteY20" fmla="*/ 934235 h 955031"/>
              <a:gd name="connsiteX21" fmla="*/ 2365073 w 5304274"/>
              <a:gd name="connsiteY21" fmla="*/ 941059 h 955031"/>
              <a:gd name="connsiteX22" fmla="*/ 2487903 w 5304274"/>
              <a:gd name="connsiteY22" fmla="*/ 814818 h 955031"/>
              <a:gd name="connsiteX23" fmla="*/ 2614145 w 5304274"/>
              <a:gd name="connsiteY23" fmla="*/ 548686 h 955031"/>
              <a:gd name="connsiteX24" fmla="*/ 2760859 w 5304274"/>
              <a:gd name="connsiteY24" fmla="*/ 251847 h 955031"/>
              <a:gd name="connsiteX25" fmla="*/ 2883688 w 5304274"/>
              <a:gd name="connsiteY25" fmla="*/ 67603 h 955031"/>
              <a:gd name="connsiteX26" fmla="*/ 2962163 w 5304274"/>
              <a:gd name="connsiteY26" fmla="*/ 2776 h 955031"/>
              <a:gd name="connsiteX27" fmla="*/ 3033814 w 5304274"/>
              <a:gd name="connsiteY27" fmla="*/ 19835 h 955031"/>
              <a:gd name="connsiteX28" fmla="*/ 3105464 w 5304274"/>
              <a:gd name="connsiteY28" fmla="*/ 91486 h 955031"/>
              <a:gd name="connsiteX29" fmla="*/ 3163467 w 5304274"/>
              <a:gd name="connsiteY29" fmla="*/ 176785 h 955031"/>
              <a:gd name="connsiteX30" fmla="*/ 3245354 w 5304274"/>
              <a:gd name="connsiteY30" fmla="*/ 323498 h 955031"/>
              <a:gd name="connsiteX31" fmla="*/ 3398891 w 5304274"/>
              <a:gd name="connsiteY31" fmla="*/ 668104 h 955031"/>
              <a:gd name="connsiteX32" fmla="*/ 3525133 w 5304274"/>
              <a:gd name="connsiteY32" fmla="*/ 852349 h 955031"/>
              <a:gd name="connsiteX33" fmla="*/ 3658199 w 5304274"/>
              <a:gd name="connsiteY33" fmla="*/ 900116 h 955031"/>
              <a:gd name="connsiteX34" fmla="*/ 3777617 w 5304274"/>
              <a:gd name="connsiteY34" fmla="*/ 828465 h 955031"/>
              <a:gd name="connsiteX35" fmla="*/ 3965273 w 5304274"/>
              <a:gd name="connsiteY35" fmla="*/ 483859 h 955031"/>
              <a:gd name="connsiteX36" fmla="*/ 4142694 w 5304274"/>
              <a:gd name="connsiteY36" fmla="*/ 152901 h 955031"/>
              <a:gd name="connsiteX37" fmla="*/ 4262112 w 5304274"/>
              <a:gd name="connsiteY37" fmla="*/ 40307 h 955031"/>
              <a:gd name="connsiteX38" fmla="*/ 4388354 w 5304274"/>
              <a:gd name="connsiteY38" fmla="*/ 67603 h 955031"/>
              <a:gd name="connsiteX39" fmla="*/ 4531656 w 5304274"/>
              <a:gd name="connsiteY39" fmla="*/ 268907 h 955031"/>
              <a:gd name="connsiteX40" fmla="*/ 4637426 w 5304274"/>
              <a:gd name="connsiteY40" fmla="*/ 477035 h 955031"/>
              <a:gd name="connsiteX41" fmla="*/ 4744263 w 5304274"/>
              <a:gd name="connsiteY41" fmla="*/ 494332 h 955031"/>
              <a:gd name="connsiteX42" fmla="*/ 5304274 w 5304274"/>
              <a:gd name="connsiteY42" fmla="*/ 494095 h 955031"/>
              <a:gd name="connsiteX0" fmla="*/ 0 w 5498116"/>
              <a:gd name="connsiteY0" fmla="*/ 485613 h 955031"/>
              <a:gd name="connsiteX1" fmla="*/ 211012 w 5498116"/>
              <a:gd name="connsiteY1" fmla="*/ 430986 h 955031"/>
              <a:gd name="connsiteX2" fmla="*/ 378686 w 5498116"/>
              <a:gd name="connsiteY2" fmla="*/ 146077 h 955031"/>
              <a:gd name="connsiteX3" fmla="*/ 487868 w 5498116"/>
              <a:gd name="connsiteY3" fmla="*/ 23247 h 955031"/>
              <a:gd name="connsiteX4" fmla="*/ 607286 w 5498116"/>
              <a:gd name="connsiteY4" fmla="*/ 36895 h 955031"/>
              <a:gd name="connsiteX5" fmla="*/ 706232 w 5498116"/>
              <a:gd name="connsiteY5" fmla="*/ 146077 h 955031"/>
              <a:gd name="connsiteX6" fmla="*/ 832474 w 5498116"/>
              <a:gd name="connsiteY6" fmla="*/ 412209 h 955031"/>
              <a:gd name="connsiteX7" fmla="*/ 968951 w 5498116"/>
              <a:gd name="connsiteY7" fmla="*/ 722695 h 955031"/>
              <a:gd name="connsiteX8" fmla="*/ 1064486 w 5498116"/>
              <a:gd name="connsiteY8" fmla="*/ 869409 h 955031"/>
              <a:gd name="connsiteX9" fmla="*/ 1153196 w 5498116"/>
              <a:gd name="connsiteY9" fmla="*/ 944471 h 955031"/>
              <a:gd name="connsiteX10" fmla="*/ 1262378 w 5498116"/>
              <a:gd name="connsiteY10" fmla="*/ 930824 h 955031"/>
              <a:gd name="connsiteX11" fmla="*/ 1388620 w 5498116"/>
              <a:gd name="connsiteY11" fmla="*/ 811406 h 955031"/>
              <a:gd name="connsiteX12" fmla="*/ 1552393 w 5498116"/>
              <a:gd name="connsiteY12" fmla="*/ 487271 h 955031"/>
              <a:gd name="connsiteX13" fmla="*/ 1654751 w 5498116"/>
              <a:gd name="connsiteY13" fmla="*/ 234788 h 955031"/>
              <a:gd name="connsiteX14" fmla="*/ 1757109 w 5498116"/>
              <a:gd name="connsiteY14" fmla="*/ 67603 h 955031"/>
              <a:gd name="connsiteX15" fmla="*/ 1845820 w 5498116"/>
              <a:gd name="connsiteY15" fmla="*/ 13012 h 955031"/>
              <a:gd name="connsiteX16" fmla="*/ 1927706 w 5498116"/>
              <a:gd name="connsiteY16" fmla="*/ 43719 h 955031"/>
              <a:gd name="connsiteX17" fmla="*/ 2002769 w 5498116"/>
              <a:gd name="connsiteY17" fmla="*/ 122194 h 955031"/>
              <a:gd name="connsiteX18" fmla="*/ 2081244 w 5498116"/>
              <a:gd name="connsiteY18" fmla="*/ 251847 h 955031"/>
              <a:gd name="connsiteX19" fmla="*/ 2347375 w 5498116"/>
              <a:gd name="connsiteY19" fmla="*/ 784110 h 955031"/>
              <a:gd name="connsiteX20" fmla="*/ 2463381 w 5498116"/>
              <a:gd name="connsiteY20" fmla="*/ 934235 h 955031"/>
              <a:gd name="connsiteX21" fmla="*/ 2558915 w 5498116"/>
              <a:gd name="connsiteY21" fmla="*/ 941059 h 955031"/>
              <a:gd name="connsiteX22" fmla="*/ 2681745 w 5498116"/>
              <a:gd name="connsiteY22" fmla="*/ 814818 h 955031"/>
              <a:gd name="connsiteX23" fmla="*/ 2807987 w 5498116"/>
              <a:gd name="connsiteY23" fmla="*/ 548686 h 955031"/>
              <a:gd name="connsiteX24" fmla="*/ 2954701 w 5498116"/>
              <a:gd name="connsiteY24" fmla="*/ 251847 h 955031"/>
              <a:gd name="connsiteX25" fmla="*/ 3077530 w 5498116"/>
              <a:gd name="connsiteY25" fmla="*/ 67603 h 955031"/>
              <a:gd name="connsiteX26" fmla="*/ 3156005 w 5498116"/>
              <a:gd name="connsiteY26" fmla="*/ 2776 h 955031"/>
              <a:gd name="connsiteX27" fmla="*/ 3227656 w 5498116"/>
              <a:gd name="connsiteY27" fmla="*/ 19835 h 955031"/>
              <a:gd name="connsiteX28" fmla="*/ 3299306 w 5498116"/>
              <a:gd name="connsiteY28" fmla="*/ 91486 h 955031"/>
              <a:gd name="connsiteX29" fmla="*/ 3357309 w 5498116"/>
              <a:gd name="connsiteY29" fmla="*/ 176785 h 955031"/>
              <a:gd name="connsiteX30" fmla="*/ 3439196 w 5498116"/>
              <a:gd name="connsiteY30" fmla="*/ 323498 h 955031"/>
              <a:gd name="connsiteX31" fmla="*/ 3592733 w 5498116"/>
              <a:gd name="connsiteY31" fmla="*/ 668104 h 955031"/>
              <a:gd name="connsiteX32" fmla="*/ 3718975 w 5498116"/>
              <a:gd name="connsiteY32" fmla="*/ 852349 h 955031"/>
              <a:gd name="connsiteX33" fmla="*/ 3852041 w 5498116"/>
              <a:gd name="connsiteY33" fmla="*/ 900116 h 955031"/>
              <a:gd name="connsiteX34" fmla="*/ 3971459 w 5498116"/>
              <a:gd name="connsiteY34" fmla="*/ 828465 h 955031"/>
              <a:gd name="connsiteX35" fmla="*/ 4159115 w 5498116"/>
              <a:gd name="connsiteY35" fmla="*/ 483859 h 955031"/>
              <a:gd name="connsiteX36" fmla="*/ 4336536 w 5498116"/>
              <a:gd name="connsiteY36" fmla="*/ 152901 h 955031"/>
              <a:gd name="connsiteX37" fmla="*/ 4455954 w 5498116"/>
              <a:gd name="connsiteY37" fmla="*/ 40307 h 955031"/>
              <a:gd name="connsiteX38" fmla="*/ 4582196 w 5498116"/>
              <a:gd name="connsiteY38" fmla="*/ 67603 h 955031"/>
              <a:gd name="connsiteX39" fmla="*/ 4725498 w 5498116"/>
              <a:gd name="connsiteY39" fmla="*/ 268907 h 955031"/>
              <a:gd name="connsiteX40" fmla="*/ 4831268 w 5498116"/>
              <a:gd name="connsiteY40" fmla="*/ 477035 h 955031"/>
              <a:gd name="connsiteX41" fmla="*/ 4938105 w 5498116"/>
              <a:gd name="connsiteY41" fmla="*/ 494332 h 955031"/>
              <a:gd name="connsiteX42" fmla="*/ 5498116 w 5498116"/>
              <a:gd name="connsiteY42" fmla="*/ 494095 h 955031"/>
              <a:gd name="connsiteX0" fmla="*/ 0 w 5591836"/>
              <a:gd name="connsiteY0" fmla="*/ 485613 h 955031"/>
              <a:gd name="connsiteX1" fmla="*/ 304732 w 5591836"/>
              <a:gd name="connsiteY1" fmla="*/ 430986 h 955031"/>
              <a:gd name="connsiteX2" fmla="*/ 472406 w 5591836"/>
              <a:gd name="connsiteY2" fmla="*/ 146077 h 955031"/>
              <a:gd name="connsiteX3" fmla="*/ 581588 w 5591836"/>
              <a:gd name="connsiteY3" fmla="*/ 23247 h 955031"/>
              <a:gd name="connsiteX4" fmla="*/ 701006 w 5591836"/>
              <a:gd name="connsiteY4" fmla="*/ 36895 h 955031"/>
              <a:gd name="connsiteX5" fmla="*/ 799952 w 5591836"/>
              <a:gd name="connsiteY5" fmla="*/ 146077 h 955031"/>
              <a:gd name="connsiteX6" fmla="*/ 926194 w 5591836"/>
              <a:gd name="connsiteY6" fmla="*/ 412209 h 955031"/>
              <a:gd name="connsiteX7" fmla="*/ 1062671 w 5591836"/>
              <a:gd name="connsiteY7" fmla="*/ 722695 h 955031"/>
              <a:gd name="connsiteX8" fmla="*/ 1158206 w 5591836"/>
              <a:gd name="connsiteY8" fmla="*/ 869409 h 955031"/>
              <a:gd name="connsiteX9" fmla="*/ 1246916 w 5591836"/>
              <a:gd name="connsiteY9" fmla="*/ 944471 h 955031"/>
              <a:gd name="connsiteX10" fmla="*/ 1356098 w 5591836"/>
              <a:gd name="connsiteY10" fmla="*/ 930824 h 955031"/>
              <a:gd name="connsiteX11" fmla="*/ 1482340 w 5591836"/>
              <a:gd name="connsiteY11" fmla="*/ 811406 h 955031"/>
              <a:gd name="connsiteX12" fmla="*/ 1646113 w 5591836"/>
              <a:gd name="connsiteY12" fmla="*/ 487271 h 955031"/>
              <a:gd name="connsiteX13" fmla="*/ 1748471 w 5591836"/>
              <a:gd name="connsiteY13" fmla="*/ 234788 h 955031"/>
              <a:gd name="connsiteX14" fmla="*/ 1850829 w 5591836"/>
              <a:gd name="connsiteY14" fmla="*/ 67603 h 955031"/>
              <a:gd name="connsiteX15" fmla="*/ 1939540 w 5591836"/>
              <a:gd name="connsiteY15" fmla="*/ 13012 h 955031"/>
              <a:gd name="connsiteX16" fmla="*/ 2021426 w 5591836"/>
              <a:gd name="connsiteY16" fmla="*/ 43719 h 955031"/>
              <a:gd name="connsiteX17" fmla="*/ 2096489 w 5591836"/>
              <a:gd name="connsiteY17" fmla="*/ 122194 h 955031"/>
              <a:gd name="connsiteX18" fmla="*/ 2174964 w 5591836"/>
              <a:gd name="connsiteY18" fmla="*/ 251847 h 955031"/>
              <a:gd name="connsiteX19" fmla="*/ 2441095 w 5591836"/>
              <a:gd name="connsiteY19" fmla="*/ 784110 h 955031"/>
              <a:gd name="connsiteX20" fmla="*/ 2557101 w 5591836"/>
              <a:gd name="connsiteY20" fmla="*/ 934235 h 955031"/>
              <a:gd name="connsiteX21" fmla="*/ 2652635 w 5591836"/>
              <a:gd name="connsiteY21" fmla="*/ 941059 h 955031"/>
              <a:gd name="connsiteX22" fmla="*/ 2775465 w 5591836"/>
              <a:gd name="connsiteY22" fmla="*/ 814818 h 955031"/>
              <a:gd name="connsiteX23" fmla="*/ 2901707 w 5591836"/>
              <a:gd name="connsiteY23" fmla="*/ 548686 h 955031"/>
              <a:gd name="connsiteX24" fmla="*/ 3048421 w 5591836"/>
              <a:gd name="connsiteY24" fmla="*/ 251847 h 955031"/>
              <a:gd name="connsiteX25" fmla="*/ 3171250 w 5591836"/>
              <a:gd name="connsiteY25" fmla="*/ 67603 h 955031"/>
              <a:gd name="connsiteX26" fmla="*/ 3249725 w 5591836"/>
              <a:gd name="connsiteY26" fmla="*/ 2776 h 955031"/>
              <a:gd name="connsiteX27" fmla="*/ 3321376 w 5591836"/>
              <a:gd name="connsiteY27" fmla="*/ 19835 h 955031"/>
              <a:gd name="connsiteX28" fmla="*/ 3393026 w 5591836"/>
              <a:gd name="connsiteY28" fmla="*/ 91486 h 955031"/>
              <a:gd name="connsiteX29" fmla="*/ 3451029 w 5591836"/>
              <a:gd name="connsiteY29" fmla="*/ 176785 h 955031"/>
              <a:gd name="connsiteX30" fmla="*/ 3532916 w 5591836"/>
              <a:gd name="connsiteY30" fmla="*/ 323498 h 955031"/>
              <a:gd name="connsiteX31" fmla="*/ 3686453 w 5591836"/>
              <a:gd name="connsiteY31" fmla="*/ 668104 h 955031"/>
              <a:gd name="connsiteX32" fmla="*/ 3812695 w 5591836"/>
              <a:gd name="connsiteY32" fmla="*/ 852349 h 955031"/>
              <a:gd name="connsiteX33" fmla="*/ 3945761 w 5591836"/>
              <a:gd name="connsiteY33" fmla="*/ 900116 h 955031"/>
              <a:gd name="connsiteX34" fmla="*/ 4065179 w 5591836"/>
              <a:gd name="connsiteY34" fmla="*/ 828465 h 955031"/>
              <a:gd name="connsiteX35" fmla="*/ 4252835 w 5591836"/>
              <a:gd name="connsiteY35" fmla="*/ 483859 h 955031"/>
              <a:gd name="connsiteX36" fmla="*/ 4430256 w 5591836"/>
              <a:gd name="connsiteY36" fmla="*/ 152901 h 955031"/>
              <a:gd name="connsiteX37" fmla="*/ 4549674 w 5591836"/>
              <a:gd name="connsiteY37" fmla="*/ 40307 h 955031"/>
              <a:gd name="connsiteX38" fmla="*/ 4675916 w 5591836"/>
              <a:gd name="connsiteY38" fmla="*/ 67603 h 955031"/>
              <a:gd name="connsiteX39" fmla="*/ 4819218 w 5591836"/>
              <a:gd name="connsiteY39" fmla="*/ 268907 h 955031"/>
              <a:gd name="connsiteX40" fmla="*/ 4924988 w 5591836"/>
              <a:gd name="connsiteY40" fmla="*/ 477035 h 955031"/>
              <a:gd name="connsiteX41" fmla="*/ 5031825 w 5591836"/>
              <a:gd name="connsiteY41" fmla="*/ 494332 h 955031"/>
              <a:gd name="connsiteX42" fmla="*/ 5591836 w 5591836"/>
              <a:gd name="connsiteY42" fmla="*/ 494095 h 955031"/>
              <a:gd name="connsiteX0" fmla="*/ 0 w 5591836"/>
              <a:gd name="connsiteY0" fmla="*/ 485613 h 955031"/>
              <a:gd name="connsiteX1" fmla="*/ 169362 w 5591836"/>
              <a:gd name="connsiteY1" fmla="*/ 475436 h 955031"/>
              <a:gd name="connsiteX2" fmla="*/ 304732 w 5591836"/>
              <a:gd name="connsiteY2" fmla="*/ 430986 h 955031"/>
              <a:gd name="connsiteX3" fmla="*/ 472406 w 5591836"/>
              <a:gd name="connsiteY3" fmla="*/ 146077 h 955031"/>
              <a:gd name="connsiteX4" fmla="*/ 581588 w 5591836"/>
              <a:gd name="connsiteY4" fmla="*/ 23247 h 955031"/>
              <a:gd name="connsiteX5" fmla="*/ 701006 w 5591836"/>
              <a:gd name="connsiteY5" fmla="*/ 36895 h 955031"/>
              <a:gd name="connsiteX6" fmla="*/ 799952 w 5591836"/>
              <a:gd name="connsiteY6" fmla="*/ 146077 h 955031"/>
              <a:gd name="connsiteX7" fmla="*/ 926194 w 5591836"/>
              <a:gd name="connsiteY7" fmla="*/ 412209 h 955031"/>
              <a:gd name="connsiteX8" fmla="*/ 1062671 w 5591836"/>
              <a:gd name="connsiteY8" fmla="*/ 722695 h 955031"/>
              <a:gd name="connsiteX9" fmla="*/ 1158206 w 5591836"/>
              <a:gd name="connsiteY9" fmla="*/ 869409 h 955031"/>
              <a:gd name="connsiteX10" fmla="*/ 1246916 w 5591836"/>
              <a:gd name="connsiteY10" fmla="*/ 944471 h 955031"/>
              <a:gd name="connsiteX11" fmla="*/ 1356098 w 5591836"/>
              <a:gd name="connsiteY11" fmla="*/ 930824 h 955031"/>
              <a:gd name="connsiteX12" fmla="*/ 1482340 w 5591836"/>
              <a:gd name="connsiteY12" fmla="*/ 811406 h 955031"/>
              <a:gd name="connsiteX13" fmla="*/ 1646113 w 5591836"/>
              <a:gd name="connsiteY13" fmla="*/ 487271 h 955031"/>
              <a:gd name="connsiteX14" fmla="*/ 1748471 w 5591836"/>
              <a:gd name="connsiteY14" fmla="*/ 234788 h 955031"/>
              <a:gd name="connsiteX15" fmla="*/ 1850829 w 5591836"/>
              <a:gd name="connsiteY15" fmla="*/ 67603 h 955031"/>
              <a:gd name="connsiteX16" fmla="*/ 1939540 w 5591836"/>
              <a:gd name="connsiteY16" fmla="*/ 13012 h 955031"/>
              <a:gd name="connsiteX17" fmla="*/ 2021426 w 5591836"/>
              <a:gd name="connsiteY17" fmla="*/ 43719 h 955031"/>
              <a:gd name="connsiteX18" fmla="*/ 2096489 w 5591836"/>
              <a:gd name="connsiteY18" fmla="*/ 122194 h 955031"/>
              <a:gd name="connsiteX19" fmla="*/ 2174964 w 5591836"/>
              <a:gd name="connsiteY19" fmla="*/ 251847 h 955031"/>
              <a:gd name="connsiteX20" fmla="*/ 2441095 w 5591836"/>
              <a:gd name="connsiteY20" fmla="*/ 784110 h 955031"/>
              <a:gd name="connsiteX21" fmla="*/ 2557101 w 5591836"/>
              <a:gd name="connsiteY21" fmla="*/ 934235 h 955031"/>
              <a:gd name="connsiteX22" fmla="*/ 2652635 w 5591836"/>
              <a:gd name="connsiteY22" fmla="*/ 941059 h 955031"/>
              <a:gd name="connsiteX23" fmla="*/ 2775465 w 5591836"/>
              <a:gd name="connsiteY23" fmla="*/ 814818 h 955031"/>
              <a:gd name="connsiteX24" fmla="*/ 2901707 w 5591836"/>
              <a:gd name="connsiteY24" fmla="*/ 548686 h 955031"/>
              <a:gd name="connsiteX25" fmla="*/ 3048421 w 5591836"/>
              <a:gd name="connsiteY25" fmla="*/ 251847 h 955031"/>
              <a:gd name="connsiteX26" fmla="*/ 3171250 w 5591836"/>
              <a:gd name="connsiteY26" fmla="*/ 67603 h 955031"/>
              <a:gd name="connsiteX27" fmla="*/ 3249725 w 5591836"/>
              <a:gd name="connsiteY27" fmla="*/ 2776 h 955031"/>
              <a:gd name="connsiteX28" fmla="*/ 3321376 w 5591836"/>
              <a:gd name="connsiteY28" fmla="*/ 19835 h 955031"/>
              <a:gd name="connsiteX29" fmla="*/ 3393026 w 5591836"/>
              <a:gd name="connsiteY29" fmla="*/ 91486 h 955031"/>
              <a:gd name="connsiteX30" fmla="*/ 3451029 w 5591836"/>
              <a:gd name="connsiteY30" fmla="*/ 176785 h 955031"/>
              <a:gd name="connsiteX31" fmla="*/ 3532916 w 5591836"/>
              <a:gd name="connsiteY31" fmla="*/ 323498 h 955031"/>
              <a:gd name="connsiteX32" fmla="*/ 3686453 w 5591836"/>
              <a:gd name="connsiteY32" fmla="*/ 668104 h 955031"/>
              <a:gd name="connsiteX33" fmla="*/ 3812695 w 5591836"/>
              <a:gd name="connsiteY33" fmla="*/ 852349 h 955031"/>
              <a:gd name="connsiteX34" fmla="*/ 3945761 w 5591836"/>
              <a:gd name="connsiteY34" fmla="*/ 900116 h 955031"/>
              <a:gd name="connsiteX35" fmla="*/ 4065179 w 5591836"/>
              <a:gd name="connsiteY35" fmla="*/ 828465 h 955031"/>
              <a:gd name="connsiteX36" fmla="*/ 4252835 w 5591836"/>
              <a:gd name="connsiteY36" fmla="*/ 483859 h 955031"/>
              <a:gd name="connsiteX37" fmla="*/ 4430256 w 5591836"/>
              <a:gd name="connsiteY37" fmla="*/ 152901 h 955031"/>
              <a:gd name="connsiteX38" fmla="*/ 4549674 w 5591836"/>
              <a:gd name="connsiteY38" fmla="*/ 40307 h 955031"/>
              <a:gd name="connsiteX39" fmla="*/ 4675916 w 5591836"/>
              <a:gd name="connsiteY39" fmla="*/ 67603 h 955031"/>
              <a:gd name="connsiteX40" fmla="*/ 4819218 w 5591836"/>
              <a:gd name="connsiteY40" fmla="*/ 268907 h 955031"/>
              <a:gd name="connsiteX41" fmla="*/ 4924988 w 5591836"/>
              <a:gd name="connsiteY41" fmla="*/ 477035 h 955031"/>
              <a:gd name="connsiteX42" fmla="*/ 5031825 w 5591836"/>
              <a:gd name="connsiteY42" fmla="*/ 494332 h 955031"/>
              <a:gd name="connsiteX43" fmla="*/ 5591836 w 5591836"/>
              <a:gd name="connsiteY43" fmla="*/ 494095 h 955031"/>
              <a:gd name="connsiteX0" fmla="*/ 0 w 5602249"/>
              <a:gd name="connsiteY0" fmla="*/ 466563 h 955031"/>
              <a:gd name="connsiteX1" fmla="*/ 179775 w 5602249"/>
              <a:gd name="connsiteY1" fmla="*/ 475436 h 955031"/>
              <a:gd name="connsiteX2" fmla="*/ 315145 w 5602249"/>
              <a:gd name="connsiteY2" fmla="*/ 430986 h 955031"/>
              <a:gd name="connsiteX3" fmla="*/ 482819 w 5602249"/>
              <a:gd name="connsiteY3" fmla="*/ 146077 h 955031"/>
              <a:gd name="connsiteX4" fmla="*/ 592001 w 5602249"/>
              <a:gd name="connsiteY4" fmla="*/ 23247 h 955031"/>
              <a:gd name="connsiteX5" fmla="*/ 711419 w 5602249"/>
              <a:gd name="connsiteY5" fmla="*/ 36895 h 955031"/>
              <a:gd name="connsiteX6" fmla="*/ 810365 w 5602249"/>
              <a:gd name="connsiteY6" fmla="*/ 146077 h 955031"/>
              <a:gd name="connsiteX7" fmla="*/ 936607 w 5602249"/>
              <a:gd name="connsiteY7" fmla="*/ 412209 h 955031"/>
              <a:gd name="connsiteX8" fmla="*/ 1073084 w 5602249"/>
              <a:gd name="connsiteY8" fmla="*/ 722695 h 955031"/>
              <a:gd name="connsiteX9" fmla="*/ 1168619 w 5602249"/>
              <a:gd name="connsiteY9" fmla="*/ 869409 h 955031"/>
              <a:gd name="connsiteX10" fmla="*/ 1257329 w 5602249"/>
              <a:gd name="connsiteY10" fmla="*/ 944471 h 955031"/>
              <a:gd name="connsiteX11" fmla="*/ 1366511 w 5602249"/>
              <a:gd name="connsiteY11" fmla="*/ 930824 h 955031"/>
              <a:gd name="connsiteX12" fmla="*/ 1492753 w 5602249"/>
              <a:gd name="connsiteY12" fmla="*/ 811406 h 955031"/>
              <a:gd name="connsiteX13" fmla="*/ 1656526 w 5602249"/>
              <a:gd name="connsiteY13" fmla="*/ 487271 h 955031"/>
              <a:gd name="connsiteX14" fmla="*/ 1758884 w 5602249"/>
              <a:gd name="connsiteY14" fmla="*/ 234788 h 955031"/>
              <a:gd name="connsiteX15" fmla="*/ 1861242 w 5602249"/>
              <a:gd name="connsiteY15" fmla="*/ 67603 h 955031"/>
              <a:gd name="connsiteX16" fmla="*/ 1949953 w 5602249"/>
              <a:gd name="connsiteY16" fmla="*/ 13012 h 955031"/>
              <a:gd name="connsiteX17" fmla="*/ 2031839 w 5602249"/>
              <a:gd name="connsiteY17" fmla="*/ 43719 h 955031"/>
              <a:gd name="connsiteX18" fmla="*/ 2106902 w 5602249"/>
              <a:gd name="connsiteY18" fmla="*/ 122194 h 955031"/>
              <a:gd name="connsiteX19" fmla="*/ 2185377 w 5602249"/>
              <a:gd name="connsiteY19" fmla="*/ 251847 h 955031"/>
              <a:gd name="connsiteX20" fmla="*/ 2451508 w 5602249"/>
              <a:gd name="connsiteY20" fmla="*/ 784110 h 955031"/>
              <a:gd name="connsiteX21" fmla="*/ 2567514 w 5602249"/>
              <a:gd name="connsiteY21" fmla="*/ 934235 h 955031"/>
              <a:gd name="connsiteX22" fmla="*/ 2663048 w 5602249"/>
              <a:gd name="connsiteY22" fmla="*/ 941059 h 955031"/>
              <a:gd name="connsiteX23" fmla="*/ 2785878 w 5602249"/>
              <a:gd name="connsiteY23" fmla="*/ 814818 h 955031"/>
              <a:gd name="connsiteX24" fmla="*/ 2912120 w 5602249"/>
              <a:gd name="connsiteY24" fmla="*/ 548686 h 955031"/>
              <a:gd name="connsiteX25" fmla="*/ 3058834 w 5602249"/>
              <a:gd name="connsiteY25" fmla="*/ 251847 h 955031"/>
              <a:gd name="connsiteX26" fmla="*/ 3181663 w 5602249"/>
              <a:gd name="connsiteY26" fmla="*/ 67603 h 955031"/>
              <a:gd name="connsiteX27" fmla="*/ 3260138 w 5602249"/>
              <a:gd name="connsiteY27" fmla="*/ 2776 h 955031"/>
              <a:gd name="connsiteX28" fmla="*/ 3331789 w 5602249"/>
              <a:gd name="connsiteY28" fmla="*/ 19835 h 955031"/>
              <a:gd name="connsiteX29" fmla="*/ 3403439 w 5602249"/>
              <a:gd name="connsiteY29" fmla="*/ 91486 h 955031"/>
              <a:gd name="connsiteX30" fmla="*/ 3461442 w 5602249"/>
              <a:gd name="connsiteY30" fmla="*/ 176785 h 955031"/>
              <a:gd name="connsiteX31" fmla="*/ 3543329 w 5602249"/>
              <a:gd name="connsiteY31" fmla="*/ 323498 h 955031"/>
              <a:gd name="connsiteX32" fmla="*/ 3696866 w 5602249"/>
              <a:gd name="connsiteY32" fmla="*/ 668104 h 955031"/>
              <a:gd name="connsiteX33" fmla="*/ 3823108 w 5602249"/>
              <a:gd name="connsiteY33" fmla="*/ 852349 h 955031"/>
              <a:gd name="connsiteX34" fmla="*/ 3956174 w 5602249"/>
              <a:gd name="connsiteY34" fmla="*/ 900116 h 955031"/>
              <a:gd name="connsiteX35" fmla="*/ 4075592 w 5602249"/>
              <a:gd name="connsiteY35" fmla="*/ 828465 h 955031"/>
              <a:gd name="connsiteX36" fmla="*/ 4263248 w 5602249"/>
              <a:gd name="connsiteY36" fmla="*/ 483859 h 955031"/>
              <a:gd name="connsiteX37" fmla="*/ 4440669 w 5602249"/>
              <a:gd name="connsiteY37" fmla="*/ 152901 h 955031"/>
              <a:gd name="connsiteX38" fmla="*/ 4560087 w 5602249"/>
              <a:gd name="connsiteY38" fmla="*/ 40307 h 955031"/>
              <a:gd name="connsiteX39" fmla="*/ 4686329 w 5602249"/>
              <a:gd name="connsiteY39" fmla="*/ 67603 h 955031"/>
              <a:gd name="connsiteX40" fmla="*/ 4829631 w 5602249"/>
              <a:gd name="connsiteY40" fmla="*/ 268907 h 955031"/>
              <a:gd name="connsiteX41" fmla="*/ 4935401 w 5602249"/>
              <a:gd name="connsiteY41" fmla="*/ 477035 h 955031"/>
              <a:gd name="connsiteX42" fmla="*/ 5042238 w 5602249"/>
              <a:gd name="connsiteY42" fmla="*/ 494332 h 955031"/>
              <a:gd name="connsiteX43" fmla="*/ 5602249 w 5602249"/>
              <a:gd name="connsiteY43" fmla="*/ 494095 h 955031"/>
              <a:gd name="connsiteX0" fmla="*/ 0 w 5612662"/>
              <a:gd name="connsiteY0" fmla="*/ 479263 h 955031"/>
              <a:gd name="connsiteX1" fmla="*/ 190188 w 5612662"/>
              <a:gd name="connsiteY1" fmla="*/ 475436 h 955031"/>
              <a:gd name="connsiteX2" fmla="*/ 325558 w 5612662"/>
              <a:gd name="connsiteY2" fmla="*/ 430986 h 955031"/>
              <a:gd name="connsiteX3" fmla="*/ 493232 w 5612662"/>
              <a:gd name="connsiteY3" fmla="*/ 146077 h 955031"/>
              <a:gd name="connsiteX4" fmla="*/ 602414 w 5612662"/>
              <a:gd name="connsiteY4" fmla="*/ 23247 h 955031"/>
              <a:gd name="connsiteX5" fmla="*/ 721832 w 5612662"/>
              <a:gd name="connsiteY5" fmla="*/ 36895 h 955031"/>
              <a:gd name="connsiteX6" fmla="*/ 820778 w 5612662"/>
              <a:gd name="connsiteY6" fmla="*/ 146077 h 955031"/>
              <a:gd name="connsiteX7" fmla="*/ 947020 w 5612662"/>
              <a:gd name="connsiteY7" fmla="*/ 412209 h 955031"/>
              <a:gd name="connsiteX8" fmla="*/ 1083497 w 5612662"/>
              <a:gd name="connsiteY8" fmla="*/ 722695 h 955031"/>
              <a:gd name="connsiteX9" fmla="*/ 1179032 w 5612662"/>
              <a:gd name="connsiteY9" fmla="*/ 869409 h 955031"/>
              <a:gd name="connsiteX10" fmla="*/ 1267742 w 5612662"/>
              <a:gd name="connsiteY10" fmla="*/ 944471 h 955031"/>
              <a:gd name="connsiteX11" fmla="*/ 1376924 w 5612662"/>
              <a:gd name="connsiteY11" fmla="*/ 930824 h 955031"/>
              <a:gd name="connsiteX12" fmla="*/ 1503166 w 5612662"/>
              <a:gd name="connsiteY12" fmla="*/ 811406 h 955031"/>
              <a:gd name="connsiteX13" fmla="*/ 1666939 w 5612662"/>
              <a:gd name="connsiteY13" fmla="*/ 487271 h 955031"/>
              <a:gd name="connsiteX14" fmla="*/ 1769297 w 5612662"/>
              <a:gd name="connsiteY14" fmla="*/ 234788 h 955031"/>
              <a:gd name="connsiteX15" fmla="*/ 1871655 w 5612662"/>
              <a:gd name="connsiteY15" fmla="*/ 67603 h 955031"/>
              <a:gd name="connsiteX16" fmla="*/ 1960366 w 5612662"/>
              <a:gd name="connsiteY16" fmla="*/ 13012 h 955031"/>
              <a:gd name="connsiteX17" fmla="*/ 2042252 w 5612662"/>
              <a:gd name="connsiteY17" fmla="*/ 43719 h 955031"/>
              <a:gd name="connsiteX18" fmla="*/ 2117315 w 5612662"/>
              <a:gd name="connsiteY18" fmla="*/ 122194 h 955031"/>
              <a:gd name="connsiteX19" fmla="*/ 2195790 w 5612662"/>
              <a:gd name="connsiteY19" fmla="*/ 251847 h 955031"/>
              <a:gd name="connsiteX20" fmla="*/ 2461921 w 5612662"/>
              <a:gd name="connsiteY20" fmla="*/ 784110 h 955031"/>
              <a:gd name="connsiteX21" fmla="*/ 2577927 w 5612662"/>
              <a:gd name="connsiteY21" fmla="*/ 934235 h 955031"/>
              <a:gd name="connsiteX22" fmla="*/ 2673461 w 5612662"/>
              <a:gd name="connsiteY22" fmla="*/ 941059 h 955031"/>
              <a:gd name="connsiteX23" fmla="*/ 2796291 w 5612662"/>
              <a:gd name="connsiteY23" fmla="*/ 814818 h 955031"/>
              <a:gd name="connsiteX24" fmla="*/ 2922533 w 5612662"/>
              <a:gd name="connsiteY24" fmla="*/ 548686 h 955031"/>
              <a:gd name="connsiteX25" fmla="*/ 3069247 w 5612662"/>
              <a:gd name="connsiteY25" fmla="*/ 251847 h 955031"/>
              <a:gd name="connsiteX26" fmla="*/ 3192076 w 5612662"/>
              <a:gd name="connsiteY26" fmla="*/ 67603 h 955031"/>
              <a:gd name="connsiteX27" fmla="*/ 3270551 w 5612662"/>
              <a:gd name="connsiteY27" fmla="*/ 2776 h 955031"/>
              <a:gd name="connsiteX28" fmla="*/ 3342202 w 5612662"/>
              <a:gd name="connsiteY28" fmla="*/ 19835 h 955031"/>
              <a:gd name="connsiteX29" fmla="*/ 3413852 w 5612662"/>
              <a:gd name="connsiteY29" fmla="*/ 91486 h 955031"/>
              <a:gd name="connsiteX30" fmla="*/ 3471855 w 5612662"/>
              <a:gd name="connsiteY30" fmla="*/ 176785 h 955031"/>
              <a:gd name="connsiteX31" fmla="*/ 3553742 w 5612662"/>
              <a:gd name="connsiteY31" fmla="*/ 323498 h 955031"/>
              <a:gd name="connsiteX32" fmla="*/ 3707279 w 5612662"/>
              <a:gd name="connsiteY32" fmla="*/ 668104 h 955031"/>
              <a:gd name="connsiteX33" fmla="*/ 3833521 w 5612662"/>
              <a:gd name="connsiteY33" fmla="*/ 852349 h 955031"/>
              <a:gd name="connsiteX34" fmla="*/ 3966587 w 5612662"/>
              <a:gd name="connsiteY34" fmla="*/ 900116 h 955031"/>
              <a:gd name="connsiteX35" fmla="*/ 4086005 w 5612662"/>
              <a:gd name="connsiteY35" fmla="*/ 828465 h 955031"/>
              <a:gd name="connsiteX36" fmla="*/ 4273661 w 5612662"/>
              <a:gd name="connsiteY36" fmla="*/ 483859 h 955031"/>
              <a:gd name="connsiteX37" fmla="*/ 4451082 w 5612662"/>
              <a:gd name="connsiteY37" fmla="*/ 152901 h 955031"/>
              <a:gd name="connsiteX38" fmla="*/ 4570500 w 5612662"/>
              <a:gd name="connsiteY38" fmla="*/ 40307 h 955031"/>
              <a:gd name="connsiteX39" fmla="*/ 4696742 w 5612662"/>
              <a:gd name="connsiteY39" fmla="*/ 67603 h 955031"/>
              <a:gd name="connsiteX40" fmla="*/ 4840044 w 5612662"/>
              <a:gd name="connsiteY40" fmla="*/ 268907 h 955031"/>
              <a:gd name="connsiteX41" fmla="*/ 4945814 w 5612662"/>
              <a:gd name="connsiteY41" fmla="*/ 477035 h 955031"/>
              <a:gd name="connsiteX42" fmla="*/ 5052651 w 5612662"/>
              <a:gd name="connsiteY42" fmla="*/ 494332 h 955031"/>
              <a:gd name="connsiteX43" fmla="*/ 5612662 w 5612662"/>
              <a:gd name="connsiteY43" fmla="*/ 494095 h 955031"/>
              <a:gd name="connsiteX0" fmla="*/ 0 w 6136469"/>
              <a:gd name="connsiteY0" fmla="*/ 479263 h 955031"/>
              <a:gd name="connsiteX1" fmla="*/ 190188 w 6136469"/>
              <a:gd name="connsiteY1" fmla="*/ 475436 h 955031"/>
              <a:gd name="connsiteX2" fmla="*/ 325558 w 6136469"/>
              <a:gd name="connsiteY2" fmla="*/ 430986 h 955031"/>
              <a:gd name="connsiteX3" fmla="*/ 493232 w 6136469"/>
              <a:gd name="connsiteY3" fmla="*/ 146077 h 955031"/>
              <a:gd name="connsiteX4" fmla="*/ 602414 w 6136469"/>
              <a:gd name="connsiteY4" fmla="*/ 23247 h 955031"/>
              <a:gd name="connsiteX5" fmla="*/ 721832 w 6136469"/>
              <a:gd name="connsiteY5" fmla="*/ 36895 h 955031"/>
              <a:gd name="connsiteX6" fmla="*/ 820778 w 6136469"/>
              <a:gd name="connsiteY6" fmla="*/ 146077 h 955031"/>
              <a:gd name="connsiteX7" fmla="*/ 947020 w 6136469"/>
              <a:gd name="connsiteY7" fmla="*/ 412209 h 955031"/>
              <a:gd name="connsiteX8" fmla="*/ 1083497 w 6136469"/>
              <a:gd name="connsiteY8" fmla="*/ 722695 h 955031"/>
              <a:gd name="connsiteX9" fmla="*/ 1179032 w 6136469"/>
              <a:gd name="connsiteY9" fmla="*/ 869409 h 955031"/>
              <a:gd name="connsiteX10" fmla="*/ 1267742 w 6136469"/>
              <a:gd name="connsiteY10" fmla="*/ 944471 h 955031"/>
              <a:gd name="connsiteX11" fmla="*/ 1376924 w 6136469"/>
              <a:gd name="connsiteY11" fmla="*/ 930824 h 955031"/>
              <a:gd name="connsiteX12" fmla="*/ 1503166 w 6136469"/>
              <a:gd name="connsiteY12" fmla="*/ 811406 h 955031"/>
              <a:gd name="connsiteX13" fmla="*/ 1666939 w 6136469"/>
              <a:gd name="connsiteY13" fmla="*/ 487271 h 955031"/>
              <a:gd name="connsiteX14" fmla="*/ 1769297 w 6136469"/>
              <a:gd name="connsiteY14" fmla="*/ 234788 h 955031"/>
              <a:gd name="connsiteX15" fmla="*/ 1871655 w 6136469"/>
              <a:gd name="connsiteY15" fmla="*/ 67603 h 955031"/>
              <a:gd name="connsiteX16" fmla="*/ 1960366 w 6136469"/>
              <a:gd name="connsiteY16" fmla="*/ 13012 h 955031"/>
              <a:gd name="connsiteX17" fmla="*/ 2042252 w 6136469"/>
              <a:gd name="connsiteY17" fmla="*/ 43719 h 955031"/>
              <a:gd name="connsiteX18" fmla="*/ 2117315 w 6136469"/>
              <a:gd name="connsiteY18" fmla="*/ 122194 h 955031"/>
              <a:gd name="connsiteX19" fmla="*/ 2195790 w 6136469"/>
              <a:gd name="connsiteY19" fmla="*/ 251847 h 955031"/>
              <a:gd name="connsiteX20" fmla="*/ 2461921 w 6136469"/>
              <a:gd name="connsiteY20" fmla="*/ 784110 h 955031"/>
              <a:gd name="connsiteX21" fmla="*/ 2577927 w 6136469"/>
              <a:gd name="connsiteY21" fmla="*/ 934235 h 955031"/>
              <a:gd name="connsiteX22" fmla="*/ 2673461 w 6136469"/>
              <a:gd name="connsiteY22" fmla="*/ 941059 h 955031"/>
              <a:gd name="connsiteX23" fmla="*/ 2796291 w 6136469"/>
              <a:gd name="connsiteY23" fmla="*/ 814818 h 955031"/>
              <a:gd name="connsiteX24" fmla="*/ 2922533 w 6136469"/>
              <a:gd name="connsiteY24" fmla="*/ 548686 h 955031"/>
              <a:gd name="connsiteX25" fmla="*/ 3069247 w 6136469"/>
              <a:gd name="connsiteY25" fmla="*/ 251847 h 955031"/>
              <a:gd name="connsiteX26" fmla="*/ 3192076 w 6136469"/>
              <a:gd name="connsiteY26" fmla="*/ 67603 h 955031"/>
              <a:gd name="connsiteX27" fmla="*/ 3270551 w 6136469"/>
              <a:gd name="connsiteY27" fmla="*/ 2776 h 955031"/>
              <a:gd name="connsiteX28" fmla="*/ 3342202 w 6136469"/>
              <a:gd name="connsiteY28" fmla="*/ 19835 h 955031"/>
              <a:gd name="connsiteX29" fmla="*/ 3413852 w 6136469"/>
              <a:gd name="connsiteY29" fmla="*/ 91486 h 955031"/>
              <a:gd name="connsiteX30" fmla="*/ 3471855 w 6136469"/>
              <a:gd name="connsiteY30" fmla="*/ 176785 h 955031"/>
              <a:gd name="connsiteX31" fmla="*/ 3553742 w 6136469"/>
              <a:gd name="connsiteY31" fmla="*/ 323498 h 955031"/>
              <a:gd name="connsiteX32" fmla="*/ 3707279 w 6136469"/>
              <a:gd name="connsiteY32" fmla="*/ 668104 h 955031"/>
              <a:gd name="connsiteX33" fmla="*/ 3833521 w 6136469"/>
              <a:gd name="connsiteY33" fmla="*/ 852349 h 955031"/>
              <a:gd name="connsiteX34" fmla="*/ 3966587 w 6136469"/>
              <a:gd name="connsiteY34" fmla="*/ 900116 h 955031"/>
              <a:gd name="connsiteX35" fmla="*/ 4086005 w 6136469"/>
              <a:gd name="connsiteY35" fmla="*/ 828465 h 955031"/>
              <a:gd name="connsiteX36" fmla="*/ 4273661 w 6136469"/>
              <a:gd name="connsiteY36" fmla="*/ 483859 h 955031"/>
              <a:gd name="connsiteX37" fmla="*/ 4451082 w 6136469"/>
              <a:gd name="connsiteY37" fmla="*/ 152901 h 955031"/>
              <a:gd name="connsiteX38" fmla="*/ 4570500 w 6136469"/>
              <a:gd name="connsiteY38" fmla="*/ 40307 h 955031"/>
              <a:gd name="connsiteX39" fmla="*/ 4696742 w 6136469"/>
              <a:gd name="connsiteY39" fmla="*/ 67603 h 955031"/>
              <a:gd name="connsiteX40" fmla="*/ 4840044 w 6136469"/>
              <a:gd name="connsiteY40" fmla="*/ 268907 h 955031"/>
              <a:gd name="connsiteX41" fmla="*/ 4945814 w 6136469"/>
              <a:gd name="connsiteY41" fmla="*/ 477035 h 955031"/>
              <a:gd name="connsiteX42" fmla="*/ 5052651 w 6136469"/>
              <a:gd name="connsiteY42" fmla="*/ 494332 h 955031"/>
              <a:gd name="connsiteX43" fmla="*/ 6136469 w 6136469"/>
              <a:gd name="connsiteY43" fmla="*/ 500659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5814 w 6056566"/>
              <a:gd name="connsiteY41" fmla="*/ 477035 h 955031"/>
              <a:gd name="connsiteX42" fmla="*/ 5052651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5814 w 6056566"/>
              <a:gd name="connsiteY41" fmla="*/ 477035 h 955031"/>
              <a:gd name="connsiteX42" fmla="*/ 5052651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5814 w 6056566"/>
              <a:gd name="connsiteY41" fmla="*/ 477035 h 955031"/>
              <a:gd name="connsiteX42" fmla="*/ 5052651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0286 w 6056566"/>
              <a:gd name="connsiteY41" fmla="*/ 458277 h 955031"/>
              <a:gd name="connsiteX42" fmla="*/ 5052651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0286 w 6056566"/>
              <a:gd name="connsiteY41" fmla="*/ 458277 h 955031"/>
              <a:gd name="connsiteX42" fmla="*/ 5052651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0286 w 6056566"/>
              <a:gd name="connsiteY41" fmla="*/ 458277 h 955031"/>
              <a:gd name="connsiteX42" fmla="*/ 5052651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31994 w 6056566"/>
              <a:gd name="connsiteY41" fmla="*/ 437174 h 955031"/>
              <a:gd name="connsiteX42" fmla="*/ 5052651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5052651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69722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69722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97365 w 6056566"/>
              <a:gd name="connsiteY42" fmla="*/ 496677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94601 w 6056566"/>
              <a:gd name="connsiteY42" fmla="*/ 491988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94601 w 6056566"/>
              <a:gd name="connsiteY42" fmla="*/ 491988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94601 w 6056566"/>
              <a:gd name="connsiteY42" fmla="*/ 491988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94601 w 6056566"/>
              <a:gd name="connsiteY42" fmla="*/ 491988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94601 w 6056566"/>
              <a:gd name="connsiteY42" fmla="*/ 491988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91837 w 6056566"/>
              <a:gd name="connsiteY42" fmla="*/ 497850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91838 w 6056566"/>
              <a:gd name="connsiteY42" fmla="*/ 494333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5025010 w 6056566"/>
              <a:gd name="connsiteY42" fmla="*/ 495505 h 955031"/>
              <a:gd name="connsiteX43" fmla="*/ 6056566 w 6056566"/>
              <a:gd name="connsiteY43" fmla="*/ 497377 h 955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6056566" h="955031">
                <a:moveTo>
                  <a:pt x="0" y="479263"/>
                </a:moveTo>
                <a:cubicBezTo>
                  <a:pt x="29962" y="476509"/>
                  <a:pt x="139399" y="484541"/>
                  <a:pt x="190188" y="475436"/>
                </a:cubicBezTo>
                <a:cubicBezTo>
                  <a:pt x="240977" y="466332"/>
                  <a:pt x="276786" y="484821"/>
                  <a:pt x="325558" y="430986"/>
                </a:cubicBezTo>
                <a:cubicBezTo>
                  <a:pt x="374330" y="377151"/>
                  <a:pt x="447089" y="214033"/>
                  <a:pt x="493232" y="146077"/>
                </a:cubicBezTo>
                <a:cubicBezTo>
                  <a:pt x="539375" y="78121"/>
                  <a:pt x="564314" y="41444"/>
                  <a:pt x="602414" y="23247"/>
                </a:cubicBezTo>
                <a:cubicBezTo>
                  <a:pt x="640514" y="5050"/>
                  <a:pt x="685438" y="16423"/>
                  <a:pt x="721832" y="36895"/>
                </a:cubicBezTo>
                <a:cubicBezTo>
                  <a:pt x="758226" y="57367"/>
                  <a:pt x="783247" y="83525"/>
                  <a:pt x="820778" y="146077"/>
                </a:cubicBezTo>
                <a:cubicBezTo>
                  <a:pt x="858309" y="208629"/>
                  <a:pt x="903234" y="316106"/>
                  <a:pt x="947020" y="412209"/>
                </a:cubicBezTo>
                <a:cubicBezTo>
                  <a:pt x="990807" y="508312"/>
                  <a:pt x="1044828" y="646495"/>
                  <a:pt x="1083497" y="722695"/>
                </a:cubicBezTo>
                <a:cubicBezTo>
                  <a:pt x="1122166" y="798895"/>
                  <a:pt x="1148324" y="832446"/>
                  <a:pt x="1179032" y="869409"/>
                </a:cubicBezTo>
                <a:cubicBezTo>
                  <a:pt x="1209740" y="906372"/>
                  <a:pt x="1234760" y="934235"/>
                  <a:pt x="1267742" y="944471"/>
                </a:cubicBezTo>
                <a:cubicBezTo>
                  <a:pt x="1300724" y="954707"/>
                  <a:pt x="1337687" y="953001"/>
                  <a:pt x="1376924" y="930824"/>
                </a:cubicBezTo>
                <a:cubicBezTo>
                  <a:pt x="1416161" y="908647"/>
                  <a:pt x="1454830" y="885332"/>
                  <a:pt x="1503166" y="811406"/>
                </a:cubicBezTo>
                <a:cubicBezTo>
                  <a:pt x="1551502" y="737481"/>
                  <a:pt x="1622584" y="583374"/>
                  <a:pt x="1666939" y="487271"/>
                </a:cubicBezTo>
                <a:cubicBezTo>
                  <a:pt x="1711294" y="391168"/>
                  <a:pt x="1735178" y="304733"/>
                  <a:pt x="1769297" y="234788"/>
                </a:cubicBezTo>
                <a:cubicBezTo>
                  <a:pt x="1803416" y="164843"/>
                  <a:pt x="1839810" y="104566"/>
                  <a:pt x="1871655" y="67603"/>
                </a:cubicBezTo>
                <a:cubicBezTo>
                  <a:pt x="1903500" y="30640"/>
                  <a:pt x="1931933" y="16993"/>
                  <a:pt x="1960366" y="13012"/>
                </a:cubicBezTo>
                <a:cubicBezTo>
                  <a:pt x="1988799" y="9031"/>
                  <a:pt x="2016094" y="25522"/>
                  <a:pt x="2042252" y="43719"/>
                </a:cubicBezTo>
                <a:cubicBezTo>
                  <a:pt x="2068410" y="61916"/>
                  <a:pt x="2091725" y="87506"/>
                  <a:pt x="2117315" y="122194"/>
                </a:cubicBezTo>
                <a:cubicBezTo>
                  <a:pt x="2142905" y="156882"/>
                  <a:pt x="2138356" y="141528"/>
                  <a:pt x="2195790" y="251847"/>
                </a:cubicBezTo>
                <a:cubicBezTo>
                  <a:pt x="2253224" y="362166"/>
                  <a:pt x="2398232" y="670379"/>
                  <a:pt x="2461921" y="784110"/>
                </a:cubicBezTo>
                <a:cubicBezTo>
                  <a:pt x="2525610" y="897841"/>
                  <a:pt x="2542671" y="908077"/>
                  <a:pt x="2577927" y="934235"/>
                </a:cubicBezTo>
                <a:cubicBezTo>
                  <a:pt x="2613183" y="960393"/>
                  <a:pt x="2637067" y="960962"/>
                  <a:pt x="2673461" y="941059"/>
                </a:cubicBezTo>
                <a:cubicBezTo>
                  <a:pt x="2709855" y="921156"/>
                  <a:pt x="2754779" y="880213"/>
                  <a:pt x="2796291" y="814818"/>
                </a:cubicBezTo>
                <a:cubicBezTo>
                  <a:pt x="2837803" y="749423"/>
                  <a:pt x="2877040" y="642514"/>
                  <a:pt x="2922533" y="548686"/>
                </a:cubicBezTo>
                <a:cubicBezTo>
                  <a:pt x="2968026" y="454858"/>
                  <a:pt x="3024323" y="332027"/>
                  <a:pt x="3069247" y="251847"/>
                </a:cubicBezTo>
                <a:cubicBezTo>
                  <a:pt x="3114171" y="171666"/>
                  <a:pt x="3158525" y="109115"/>
                  <a:pt x="3192076" y="67603"/>
                </a:cubicBezTo>
                <a:cubicBezTo>
                  <a:pt x="3225627" y="26091"/>
                  <a:pt x="3245530" y="10737"/>
                  <a:pt x="3270551" y="2776"/>
                </a:cubicBezTo>
                <a:cubicBezTo>
                  <a:pt x="3295572" y="-5185"/>
                  <a:pt x="3318319" y="5050"/>
                  <a:pt x="3342202" y="19835"/>
                </a:cubicBezTo>
                <a:cubicBezTo>
                  <a:pt x="3366085" y="34620"/>
                  <a:pt x="3392243" y="65328"/>
                  <a:pt x="3413852" y="91486"/>
                </a:cubicBezTo>
                <a:cubicBezTo>
                  <a:pt x="3435461" y="117644"/>
                  <a:pt x="3448540" y="138116"/>
                  <a:pt x="3471855" y="176785"/>
                </a:cubicBezTo>
                <a:cubicBezTo>
                  <a:pt x="3495170" y="215454"/>
                  <a:pt x="3514505" y="241612"/>
                  <a:pt x="3553742" y="323498"/>
                </a:cubicBezTo>
                <a:cubicBezTo>
                  <a:pt x="3592979" y="405384"/>
                  <a:pt x="3660649" y="579962"/>
                  <a:pt x="3707279" y="668104"/>
                </a:cubicBezTo>
                <a:cubicBezTo>
                  <a:pt x="3753909" y="756246"/>
                  <a:pt x="3790303" y="813680"/>
                  <a:pt x="3833521" y="852349"/>
                </a:cubicBezTo>
                <a:cubicBezTo>
                  <a:pt x="3876739" y="891018"/>
                  <a:pt x="3924506" y="904097"/>
                  <a:pt x="3966587" y="900116"/>
                </a:cubicBezTo>
                <a:cubicBezTo>
                  <a:pt x="4008668" y="896135"/>
                  <a:pt x="4034826" y="897841"/>
                  <a:pt x="4086005" y="828465"/>
                </a:cubicBezTo>
                <a:cubicBezTo>
                  <a:pt x="4137184" y="759089"/>
                  <a:pt x="4212815" y="596453"/>
                  <a:pt x="4273661" y="483859"/>
                </a:cubicBezTo>
                <a:cubicBezTo>
                  <a:pt x="4334507" y="371265"/>
                  <a:pt x="4401609" y="226826"/>
                  <a:pt x="4451082" y="152901"/>
                </a:cubicBezTo>
                <a:cubicBezTo>
                  <a:pt x="4500555" y="78976"/>
                  <a:pt x="4529557" y="54523"/>
                  <a:pt x="4570500" y="40307"/>
                </a:cubicBezTo>
                <a:cubicBezTo>
                  <a:pt x="4611443" y="26091"/>
                  <a:pt x="4651818" y="29503"/>
                  <a:pt x="4696742" y="67603"/>
                </a:cubicBezTo>
                <a:cubicBezTo>
                  <a:pt x="4741666" y="105703"/>
                  <a:pt x="4798071" y="203599"/>
                  <a:pt x="4840044" y="268907"/>
                </a:cubicBezTo>
                <a:cubicBezTo>
                  <a:pt x="4882017" y="334215"/>
                  <a:pt x="4917752" y="421683"/>
                  <a:pt x="4948580" y="459449"/>
                </a:cubicBezTo>
                <a:cubicBezTo>
                  <a:pt x="4979408" y="497215"/>
                  <a:pt x="5033848" y="496218"/>
                  <a:pt x="5025010" y="495505"/>
                </a:cubicBezTo>
                <a:cubicBezTo>
                  <a:pt x="5016172" y="494792"/>
                  <a:pt x="5721928" y="496362"/>
                  <a:pt x="6056566" y="497377"/>
                </a:cubicBezTo>
              </a:path>
            </a:pathLst>
          </a:custGeom>
          <a:noFill/>
          <a:ln w="38100">
            <a:solidFill>
              <a:srgbClr val="FF0000"/>
            </a:solidFill>
            <a:tailEnd type="triangl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Полилиния 24"/>
          <p:cNvSpPr/>
          <p:nvPr/>
        </p:nvSpPr>
        <p:spPr>
          <a:xfrm rot="10800000">
            <a:off x="8785675" y="3280004"/>
            <a:ext cx="1676254" cy="288406"/>
          </a:xfrm>
          <a:custGeom>
            <a:avLst/>
            <a:gdLst>
              <a:gd name="connsiteX0" fmla="*/ 0 w 4810836"/>
              <a:gd name="connsiteY0" fmla="*/ 463388 h 955031"/>
              <a:gd name="connsiteX1" fmla="*/ 180833 w 4810836"/>
              <a:gd name="connsiteY1" fmla="*/ 146077 h 955031"/>
              <a:gd name="connsiteX2" fmla="*/ 290015 w 4810836"/>
              <a:gd name="connsiteY2" fmla="*/ 23247 h 955031"/>
              <a:gd name="connsiteX3" fmla="*/ 409433 w 4810836"/>
              <a:gd name="connsiteY3" fmla="*/ 36895 h 955031"/>
              <a:gd name="connsiteX4" fmla="*/ 508379 w 4810836"/>
              <a:gd name="connsiteY4" fmla="*/ 146077 h 955031"/>
              <a:gd name="connsiteX5" fmla="*/ 634621 w 4810836"/>
              <a:gd name="connsiteY5" fmla="*/ 412209 h 955031"/>
              <a:gd name="connsiteX6" fmla="*/ 771098 w 4810836"/>
              <a:gd name="connsiteY6" fmla="*/ 722695 h 955031"/>
              <a:gd name="connsiteX7" fmla="*/ 866633 w 4810836"/>
              <a:gd name="connsiteY7" fmla="*/ 869409 h 955031"/>
              <a:gd name="connsiteX8" fmla="*/ 955343 w 4810836"/>
              <a:gd name="connsiteY8" fmla="*/ 944471 h 955031"/>
              <a:gd name="connsiteX9" fmla="*/ 1064525 w 4810836"/>
              <a:gd name="connsiteY9" fmla="*/ 930824 h 955031"/>
              <a:gd name="connsiteX10" fmla="*/ 1190767 w 4810836"/>
              <a:gd name="connsiteY10" fmla="*/ 811406 h 955031"/>
              <a:gd name="connsiteX11" fmla="*/ 1354540 w 4810836"/>
              <a:gd name="connsiteY11" fmla="*/ 487271 h 955031"/>
              <a:gd name="connsiteX12" fmla="*/ 1456898 w 4810836"/>
              <a:gd name="connsiteY12" fmla="*/ 234788 h 955031"/>
              <a:gd name="connsiteX13" fmla="*/ 1559256 w 4810836"/>
              <a:gd name="connsiteY13" fmla="*/ 67603 h 955031"/>
              <a:gd name="connsiteX14" fmla="*/ 1647967 w 4810836"/>
              <a:gd name="connsiteY14" fmla="*/ 13012 h 955031"/>
              <a:gd name="connsiteX15" fmla="*/ 1729853 w 4810836"/>
              <a:gd name="connsiteY15" fmla="*/ 43719 h 955031"/>
              <a:gd name="connsiteX16" fmla="*/ 1804916 w 4810836"/>
              <a:gd name="connsiteY16" fmla="*/ 122194 h 955031"/>
              <a:gd name="connsiteX17" fmla="*/ 1883391 w 4810836"/>
              <a:gd name="connsiteY17" fmla="*/ 251847 h 955031"/>
              <a:gd name="connsiteX18" fmla="*/ 2149522 w 4810836"/>
              <a:gd name="connsiteY18" fmla="*/ 784110 h 955031"/>
              <a:gd name="connsiteX19" fmla="*/ 2265528 w 4810836"/>
              <a:gd name="connsiteY19" fmla="*/ 934235 h 955031"/>
              <a:gd name="connsiteX20" fmla="*/ 2361062 w 4810836"/>
              <a:gd name="connsiteY20" fmla="*/ 941059 h 955031"/>
              <a:gd name="connsiteX21" fmla="*/ 2483892 w 4810836"/>
              <a:gd name="connsiteY21" fmla="*/ 814818 h 955031"/>
              <a:gd name="connsiteX22" fmla="*/ 2610134 w 4810836"/>
              <a:gd name="connsiteY22" fmla="*/ 548686 h 955031"/>
              <a:gd name="connsiteX23" fmla="*/ 2756848 w 4810836"/>
              <a:gd name="connsiteY23" fmla="*/ 251847 h 955031"/>
              <a:gd name="connsiteX24" fmla="*/ 2879677 w 4810836"/>
              <a:gd name="connsiteY24" fmla="*/ 67603 h 955031"/>
              <a:gd name="connsiteX25" fmla="*/ 2958152 w 4810836"/>
              <a:gd name="connsiteY25" fmla="*/ 2776 h 955031"/>
              <a:gd name="connsiteX26" fmla="*/ 3029803 w 4810836"/>
              <a:gd name="connsiteY26" fmla="*/ 19835 h 955031"/>
              <a:gd name="connsiteX27" fmla="*/ 3101453 w 4810836"/>
              <a:gd name="connsiteY27" fmla="*/ 91486 h 955031"/>
              <a:gd name="connsiteX28" fmla="*/ 3159456 w 4810836"/>
              <a:gd name="connsiteY28" fmla="*/ 176785 h 955031"/>
              <a:gd name="connsiteX29" fmla="*/ 3241343 w 4810836"/>
              <a:gd name="connsiteY29" fmla="*/ 323498 h 955031"/>
              <a:gd name="connsiteX30" fmla="*/ 3394880 w 4810836"/>
              <a:gd name="connsiteY30" fmla="*/ 668104 h 955031"/>
              <a:gd name="connsiteX31" fmla="*/ 3521122 w 4810836"/>
              <a:gd name="connsiteY31" fmla="*/ 852349 h 955031"/>
              <a:gd name="connsiteX32" fmla="*/ 3654188 w 4810836"/>
              <a:gd name="connsiteY32" fmla="*/ 900116 h 955031"/>
              <a:gd name="connsiteX33" fmla="*/ 3773606 w 4810836"/>
              <a:gd name="connsiteY33" fmla="*/ 828465 h 955031"/>
              <a:gd name="connsiteX34" fmla="*/ 3961262 w 4810836"/>
              <a:gd name="connsiteY34" fmla="*/ 483859 h 955031"/>
              <a:gd name="connsiteX35" fmla="*/ 4138683 w 4810836"/>
              <a:gd name="connsiteY35" fmla="*/ 152901 h 955031"/>
              <a:gd name="connsiteX36" fmla="*/ 4258101 w 4810836"/>
              <a:gd name="connsiteY36" fmla="*/ 40307 h 955031"/>
              <a:gd name="connsiteX37" fmla="*/ 4384343 w 4810836"/>
              <a:gd name="connsiteY37" fmla="*/ 67603 h 955031"/>
              <a:gd name="connsiteX38" fmla="*/ 4527645 w 4810836"/>
              <a:gd name="connsiteY38" fmla="*/ 268907 h 955031"/>
              <a:gd name="connsiteX39" fmla="*/ 4633415 w 4810836"/>
              <a:gd name="connsiteY39" fmla="*/ 477035 h 955031"/>
              <a:gd name="connsiteX40" fmla="*/ 4677770 w 4810836"/>
              <a:gd name="connsiteY40" fmla="*/ 497507 h 955031"/>
              <a:gd name="connsiteX41" fmla="*/ 4810836 w 4810836"/>
              <a:gd name="connsiteY41" fmla="*/ 494095 h 955031"/>
              <a:gd name="connsiteX0" fmla="*/ 0 w 4810836"/>
              <a:gd name="connsiteY0" fmla="*/ 463388 h 955031"/>
              <a:gd name="connsiteX1" fmla="*/ 180833 w 4810836"/>
              <a:gd name="connsiteY1" fmla="*/ 146077 h 955031"/>
              <a:gd name="connsiteX2" fmla="*/ 290015 w 4810836"/>
              <a:gd name="connsiteY2" fmla="*/ 23247 h 955031"/>
              <a:gd name="connsiteX3" fmla="*/ 409433 w 4810836"/>
              <a:gd name="connsiteY3" fmla="*/ 36895 h 955031"/>
              <a:gd name="connsiteX4" fmla="*/ 508379 w 4810836"/>
              <a:gd name="connsiteY4" fmla="*/ 146077 h 955031"/>
              <a:gd name="connsiteX5" fmla="*/ 634621 w 4810836"/>
              <a:gd name="connsiteY5" fmla="*/ 412209 h 955031"/>
              <a:gd name="connsiteX6" fmla="*/ 771098 w 4810836"/>
              <a:gd name="connsiteY6" fmla="*/ 722695 h 955031"/>
              <a:gd name="connsiteX7" fmla="*/ 866633 w 4810836"/>
              <a:gd name="connsiteY7" fmla="*/ 869409 h 955031"/>
              <a:gd name="connsiteX8" fmla="*/ 955343 w 4810836"/>
              <a:gd name="connsiteY8" fmla="*/ 944471 h 955031"/>
              <a:gd name="connsiteX9" fmla="*/ 1064525 w 4810836"/>
              <a:gd name="connsiteY9" fmla="*/ 930824 h 955031"/>
              <a:gd name="connsiteX10" fmla="*/ 1190767 w 4810836"/>
              <a:gd name="connsiteY10" fmla="*/ 811406 h 955031"/>
              <a:gd name="connsiteX11" fmla="*/ 1354540 w 4810836"/>
              <a:gd name="connsiteY11" fmla="*/ 487271 h 955031"/>
              <a:gd name="connsiteX12" fmla="*/ 1456898 w 4810836"/>
              <a:gd name="connsiteY12" fmla="*/ 234788 h 955031"/>
              <a:gd name="connsiteX13" fmla="*/ 1559256 w 4810836"/>
              <a:gd name="connsiteY13" fmla="*/ 67603 h 955031"/>
              <a:gd name="connsiteX14" fmla="*/ 1647967 w 4810836"/>
              <a:gd name="connsiteY14" fmla="*/ 13012 h 955031"/>
              <a:gd name="connsiteX15" fmla="*/ 1729853 w 4810836"/>
              <a:gd name="connsiteY15" fmla="*/ 43719 h 955031"/>
              <a:gd name="connsiteX16" fmla="*/ 1804916 w 4810836"/>
              <a:gd name="connsiteY16" fmla="*/ 122194 h 955031"/>
              <a:gd name="connsiteX17" fmla="*/ 1883391 w 4810836"/>
              <a:gd name="connsiteY17" fmla="*/ 251847 h 955031"/>
              <a:gd name="connsiteX18" fmla="*/ 2149522 w 4810836"/>
              <a:gd name="connsiteY18" fmla="*/ 784110 h 955031"/>
              <a:gd name="connsiteX19" fmla="*/ 2265528 w 4810836"/>
              <a:gd name="connsiteY19" fmla="*/ 934235 h 955031"/>
              <a:gd name="connsiteX20" fmla="*/ 2361062 w 4810836"/>
              <a:gd name="connsiteY20" fmla="*/ 941059 h 955031"/>
              <a:gd name="connsiteX21" fmla="*/ 2483892 w 4810836"/>
              <a:gd name="connsiteY21" fmla="*/ 814818 h 955031"/>
              <a:gd name="connsiteX22" fmla="*/ 2610134 w 4810836"/>
              <a:gd name="connsiteY22" fmla="*/ 548686 h 955031"/>
              <a:gd name="connsiteX23" fmla="*/ 2756848 w 4810836"/>
              <a:gd name="connsiteY23" fmla="*/ 251847 h 955031"/>
              <a:gd name="connsiteX24" fmla="*/ 2879677 w 4810836"/>
              <a:gd name="connsiteY24" fmla="*/ 67603 h 955031"/>
              <a:gd name="connsiteX25" fmla="*/ 2958152 w 4810836"/>
              <a:gd name="connsiteY25" fmla="*/ 2776 h 955031"/>
              <a:gd name="connsiteX26" fmla="*/ 3029803 w 4810836"/>
              <a:gd name="connsiteY26" fmla="*/ 19835 h 955031"/>
              <a:gd name="connsiteX27" fmla="*/ 3101453 w 4810836"/>
              <a:gd name="connsiteY27" fmla="*/ 91486 h 955031"/>
              <a:gd name="connsiteX28" fmla="*/ 3159456 w 4810836"/>
              <a:gd name="connsiteY28" fmla="*/ 176785 h 955031"/>
              <a:gd name="connsiteX29" fmla="*/ 3241343 w 4810836"/>
              <a:gd name="connsiteY29" fmla="*/ 323498 h 955031"/>
              <a:gd name="connsiteX30" fmla="*/ 3394880 w 4810836"/>
              <a:gd name="connsiteY30" fmla="*/ 668104 h 955031"/>
              <a:gd name="connsiteX31" fmla="*/ 3521122 w 4810836"/>
              <a:gd name="connsiteY31" fmla="*/ 852349 h 955031"/>
              <a:gd name="connsiteX32" fmla="*/ 3654188 w 4810836"/>
              <a:gd name="connsiteY32" fmla="*/ 900116 h 955031"/>
              <a:gd name="connsiteX33" fmla="*/ 3773606 w 4810836"/>
              <a:gd name="connsiteY33" fmla="*/ 828465 h 955031"/>
              <a:gd name="connsiteX34" fmla="*/ 3961262 w 4810836"/>
              <a:gd name="connsiteY34" fmla="*/ 483859 h 955031"/>
              <a:gd name="connsiteX35" fmla="*/ 4138683 w 4810836"/>
              <a:gd name="connsiteY35" fmla="*/ 152901 h 955031"/>
              <a:gd name="connsiteX36" fmla="*/ 4258101 w 4810836"/>
              <a:gd name="connsiteY36" fmla="*/ 40307 h 955031"/>
              <a:gd name="connsiteX37" fmla="*/ 4384343 w 4810836"/>
              <a:gd name="connsiteY37" fmla="*/ 67603 h 955031"/>
              <a:gd name="connsiteX38" fmla="*/ 4527645 w 4810836"/>
              <a:gd name="connsiteY38" fmla="*/ 268907 h 955031"/>
              <a:gd name="connsiteX39" fmla="*/ 4633415 w 4810836"/>
              <a:gd name="connsiteY39" fmla="*/ 477035 h 955031"/>
              <a:gd name="connsiteX40" fmla="*/ 4781905 w 4810836"/>
              <a:gd name="connsiteY40" fmla="*/ 494332 h 955031"/>
              <a:gd name="connsiteX41" fmla="*/ 4810836 w 4810836"/>
              <a:gd name="connsiteY41" fmla="*/ 494095 h 955031"/>
              <a:gd name="connsiteX0" fmla="*/ 0 w 5039929"/>
              <a:gd name="connsiteY0" fmla="*/ 463388 h 955031"/>
              <a:gd name="connsiteX1" fmla="*/ 180833 w 5039929"/>
              <a:gd name="connsiteY1" fmla="*/ 146077 h 955031"/>
              <a:gd name="connsiteX2" fmla="*/ 290015 w 5039929"/>
              <a:gd name="connsiteY2" fmla="*/ 23247 h 955031"/>
              <a:gd name="connsiteX3" fmla="*/ 409433 w 5039929"/>
              <a:gd name="connsiteY3" fmla="*/ 36895 h 955031"/>
              <a:gd name="connsiteX4" fmla="*/ 508379 w 5039929"/>
              <a:gd name="connsiteY4" fmla="*/ 146077 h 955031"/>
              <a:gd name="connsiteX5" fmla="*/ 634621 w 5039929"/>
              <a:gd name="connsiteY5" fmla="*/ 412209 h 955031"/>
              <a:gd name="connsiteX6" fmla="*/ 771098 w 5039929"/>
              <a:gd name="connsiteY6" fmla="*/ 722695 h 955031"/>
              <a:gd name="connsiteX7" fmla="*/ 866633 w 5039929"/>
              <a:gd name="connsiteY7" fmla="*/ 869409 h 955031"/>
              <a:gd name="connsiteX8" fmla="*/ 955343 w 5039929"/>
              <a:gd name="connsiteY8" fmla="*/ 944471 h 955031"/>
              <a:gd name="connsiteX9" fmla="*/ 1064525 w 5039929"/>
              <a:gd name="connsiteY9" fmla="*/ 930824 h 955031"/>
              <a:gd name="connsiteX10" fmla="*/ 1190767 w 5039929"/>
              <a:gd name="connsiteY10" fmla="*/ 811406 h 955031"/>
              <a:gd name="connsiteX11" fmla="*/ 1354540 w 5039929"/>
              <a:gd name="connsiteY11" fmla="*/ 487271 h 955031"/>
              <a:gd name="connsiteX12" fmla="*/ 1456898 w 5039929"/>
              <a:gd name="connsiteY12" fmla="*/ 234788 h 955031"/>
              <a:gd name="connsiteX13" fmla="*/ 1559256 w 5039929"/>
              <a:gd name="connsiteY13" fmla="*/ 67603 h 955031"/>
              <a:gd name="connsiteX14" fmla="*/ 1647967 w 5039929"/>
              <a:gd name="connsiteY14" fmla="*/ 13012 h 955031"/>
              <a:gd name="connsiteX15" fmla="*/ 1729853 w 5039929"/>
              <a:gd name="connsiteY15" fmla="*/ 43719 h 955031"/>
              <a:gd name="connsiteX16" fmla="*/ 1804916 w 5039929"/>
              <a:gd name="connsiteY16" fmla="*/ 122194 h 955031"/>
              <a:gd name="connsiteX17" fmla="*/ 1883391 w 5039929"/>
              <a:gd name="connsiteY17" fmla="*/ 251847 h 955031"/>
              <a:gd name="connsiteX18" fmla="*/ 2149522 w 5039929"/>
              <a:gd name="connsiteY18" fmla="*/ 784110 h 955031"/>
              <a:gd name="connsiteX19" fmla="*/ 2265528 w 5039929"/>
              <a:gd name="connsiteY19" fmla="*/ 934235 h 955031"/>
              <a:gd name="connsiteX20" fmla="*/ 2361062 w 5039929"/>
              <a:gd name="connsiteY20" fmla="*/ 941059 h 955031"/>
              <a:gd name="connsiteX21" fmla="*/ 2483892 w 5039929"/>
              <a:gd name="connsiteY21" fmla="*/ 814818 h 955031"/>
              <a:gd name="connsiteX22" fmla="*/ 2610134 w 5039929"/>
              <a:gd name="connsiteY22" fmla="*/ 548686 h 955031"/>
              <a:gd name="connsiteX23" fmla="*/ 2756848 w 5039929"/>
              <a:gd name="connsiteY23" fmla="*/ 251847 h 955031"/>
              <a:gd name="connsiteX24" fmla="*/ 2879677 w 5039929"/>
              <a:gd name="connsiteY24" fmla="*/ 67603 h 955031"/>
              <a:gd name="connsiteX25" fmla="*/ 2958152 w 5039929"/>
              <a:gd name="connsiteY25" fmla="*/ 2776 h 955031"/>
              <a:gd name="connsiteX26" fmla="*/ 3029803 w 5039929"/>
              <a:gd name="connsiteY26" fmla="*/ 19835 h 955031"/>
              <a:gd name="connsiteX27" fmla="*/ 3101453 w 5039929"/>
              <a:gd name="connsiteY27" fmla="*/ 91486 h 955031"/>
              <a:gd name="connsiteX28" fmla="*/ 3159456 w 5039929"/>
              <a:gd name="connsiteY28" fmla="*/ 176785 h 955031"/>
              <a:gd name="connsiteX29" fmla="*/ 3241343 w 5039929"/>
              <a:gd name="connsiteY29" fmla="*/ 323498 h 955031"/>
              <a:gd name="connsiteX30" fmla="*/ 3394880 w 5039929"/>
              <a:gd name="connsiteY30" fmla="*/ 668104 h 955031"/>
              <a:gd name="connsiteX31" fmla="*/ 3521122 w 5039929"/>
              <a:gd name="connsiteY31" fmla="*/ 852349 h 955031"/>
              <a:gd name="connsiteX32" fmla="*/ 3654188 w 5039929"/>
              <a:gd name="connsiteY32" fmla="*/ 900116 h 955031"/>
              <a:gd name="connsiteX33" fmla="*/ 3773606 w 5039929"/>
              <a:gd name="connsiteY33" fmla="*/ 828465 h 955031"/>
              <a:gd name="connsiteX34" fmla="*/ 3961262 w 5039929"/>
              <a:gd name="connsiteY34" fmla="*/ 483859 h 955031"/>
              <a:gd name="connsiteX35" fmla="*/ 4138683 w 5039929"/>
              <a:gd name="connsiteY35" fmla="*/ 152901 h 955031"/>
              <a:gd name="connsiteX36" fmla="*/ 4258101 w 5039929"/>
              <a:gd name="connsiteY36" fmla="*/ 40307 h 955031"/>
              <a:gd name="connsiteX37" fmla="*/ 4384343 w 5039929"/>
              <a:gd name="connsiteY37" fmla="*/ 67603 h 955031"/>
              <a:gd name="connsiteX38" fmla="*/ 4527645 w 5039929"/>
              <a:gd name="connsiteY38" fmla="*/ 268907 h 955031"/>
              <a:gd name="connsiteX39" fmla="*/ 4633415 w 5039929"/>
              <a:gd name="connsiteY39" fmla="*/ 477035 h 955031"/>
              <a:gd name="connsiteX40" fmla="*/ 4781905 w 5039929"/>
              <a:gd name="connsiteY40" fmla="*/ 494332 h 955031"/>
              <a:gd name="connsiteX41" fmla="*/ 5039929 w 5039929"/>
              <a:gd name="connsiteY41" fmla="*/ 487745 h 955031"/>
              <a:gd name="connsiteX0" fmla="*/ 0 w 5008689"/>
              <a:gd name="connsiteY0" fmla="*/ 463388 h 955031"/>
              <a:gd name="connsiteX1" fmla="*/ 180833 w 5008689"/>
              <a:gd name="connsiteY1" fmla="*/ 146077 h 955031"/>
              <a:gd name="connsiteX2" fmla="*/ 290015 w 5008689"/>
              <a:gd name="connsiteY2" fmla="*/ 23247 h 955031"/>
              <a:gd name="connsiteX3" fmla="*/ 409433 w 5008689"/>
              <a:gd name="connsiteY3" fmla="*/ 36895 h 955031"/>
              <a:gd name="connsiteX4" fmla="*/ 508379 w 5008689"/>
              <a:gd name="connsiteY4" fmla="*/ 146077 h 955031"/>
              <a:gd name="connsiteX5" fmla="*/ 634621 w 5008689"/>
              <a:gd name="connsiteY5" fmla="*/ 412209 h 955031"/>
              <a:gd name="connsiteX6" fmla="*/ 771098 w 5008689"/>
              <a:gd name="connsiteY6" fmla="*/ 722695 h 955031"/>
              <a:gd name="connsiteX7" fmla="*/ 866633 w 5008689"/>
              <a:gd name="connsiteY7" fmla="*/ 869409 h 955031"/>
              <a:gd name="connsiteX8" fmla="*/ 955343 w 5008689"/>
              <a:gd name="connsiteY8" fmla="*/ 944471 h 955031"/>
              <a:gd name="connsiteX9" fmla="*/ 1064525 w 5008689"/>
              <a:gd name="connsiteY9" fmla="*/ 930824 h 955031"/>
              <a:gd name="connsiteX10" fmla="*/ 1190767 w 5008689"/>
              <a:gd name="connsiteY10" fmla="*/ 811406 h 955031"/>
              <a:gd name="connsiteX11" fmla="*/ 1354540 w 5008689"/>
              <a:gd name="connsiteY11" fmla="*/ 487271 h 955031"/>
              <a:gd name="connsiteX12" fmla="*/ 1456898 w 5008689"/>
              <a:gd name="connsiteY12" fmla="*/ 234788 h 955031"/>
              <a:gd name="connsiteX13" fmla="*/ 1559256 w 5008689"/>
              <a:gd name="connsiteY13" fmla="*/ 67603 h 955031"/>
              <a:gd name="connsiteX14" fmla="*/ 1647967 w 5008689"/>
              <a:gd name="connsiteY14" fmla="*/ 13012 h 955031"/>
              <a:gd name="connsiteX15" fmla="*/ 1729853 w 5008689"/>
              <a:gd name="connsiteY15" fmla="*/ 43719 h 955031"/>
              <a:gd name="connsiteX16" fmla="*/ 1804916 w 5008689"/>
              <a:gd name="connsiteY16" fmla="*/ 122194 h 955031"/>
              <a:gd name="connsiteX17" fmla="*/ 1883391 w 5008689"/>
              <a:gd name="connsiteY17" fmla="*/ 251847 h 955031"/>
              <a:gd name="connsiteX18" fmla="*/ 2149522 w 5008689"/>
              <a:gd name="connsiteY18" fmla="*/ 784110 h 955031"/>
              <a:gd name="connsiteX19" fmla="*/ 2265528 w 5008689"/>
              <a:gd name="connsiteY19" fmla="*/ 934235 h 955031"/>
              <a:gd name="connsiteX20" fmla="*/ 2361062 w 5008689"/>
              <a:gd name="connsiteY20" fmla="*/ 941059 h 955031"/>
              <a:gd name="connsiteX21" fmla="*/ 2483892 w 5008689"/>
              <a:gd name="connsiteY21" fmla="*/ 814818 h 955031"/>
              <a:gd name="connsiteX22" fmla="*/ 2610134 w 5008689"/>
              <a:gd name="connsiteY22" fmla="*/ 548686 h 955031"/>
              <a:gd name="connsiteX23" fmla="*/ 2756848 w 5008689"/>
              <a:gd name="connsiteY23" fmla="*/ 251847 h 955031"/>
              <a:gd name="connsiteX24" fmla="*/ 2879677 w 5008689"/>
              <a:gd name="connsiteY24" fmla="*/ 67603 h 955031"/>
              <a:gd name="connsiteX25" fmla="*/ 2958152 w 5008689"/>
              <a:gd name="connsiteY25" fmla="*/ 2776 h 955031"/>
              <a:gd name="connsiteX26" fmla="*/ 3029803 w 5008689"/>
              <a:gd name="connsiteY26" fmla="*/ 19835 h 955031"/>
              <a:gd name="connsiteX27" fmla="*/ 3101453 w 5008689"/>
              <a:gd name="connsiteY27" fmla="*/ 91486 h 955031"/>
              <a:gd name="connsiteX28" fmla="*/ 3159456 w 5008689"/>
              <a:gd name="connsiteY28" fmla="*/ 176785 h 955031"/>
              <a:gd name="connsiteX29" fmla="*/ 3241343 w 5008689"/>
              <a:gd name="connsiteY29" fmla="*/ 323498 h 955031"/>
              <a:gd name="connsiteX30" fmla="*/ 3394880 w 5008689"/>
              <a:gd name="connsiteY30" fmla="*/ 668104 h 955031"/>
              <a:gd name="connsiteX31" fmla="*/ 3521122 w 5008689"/>
              <a:gd name="connsiteY31" fmla="*/ 852349 h 955031"/>
              <a:gd name="connsiteX32" fmla="*/ 3654188 w 5008689"/>
              <a:gd name="connsiteY32" fmla="*/ 900116 h 955031"/>
              <a:gd name="connsiteX33" fmla="*/ 3773606 w 5008689"/>
              <a:gd name="connsiteY33" fmla="*/ 828465 h 955031"/>
              <a:gd name="connsiteX34" fmla="*/ 3961262 w 5008689"/>
              <a:gd name="connsiteY34" fmla="*/ 483859 h 955031"/>
              <a:gd name="connsiteX35" fmla="*/ 4138683 w 5008689"/>
              <a:gd name="connsiteY35" fmla="*/ 152901 h 955031"/>
              <a:gd name="connsiteX36" fmla="*/ 4258101 w 5008689"/>
              <a:gd name="connsiteY36" fmla="*/ 40307 h 955031"/>
              <a:gd name="connsiteX37" fmla="*/ 4384343 w 5008689"/>
              <a:gd name="connsiteY37" fmla="*/ 67603 h 955031"/>
              <a:gd name="connsiteX38" fmla="*/ 4527645 w 5008689"/>
              <a:gd name="connsiteY38" fmla="*/ 268907 h 955031"/>
              <a:gd name="connsiteX39" fmla="*/ 4633415 w 5008689"/>
              <a:gd name="connsiteY39" fmla="*/ 477035 h 955031"/>
              <a:gd name="connsiteX40" fmla="*/ 4781905 w 5008689"/>
              <a:gd name="connsiteY40" fmla="*/ 494332 h 955031"/>
              <a:gd name="connsiteX41" fmla="*/ 5008689 w 5008689"/>
              <a:gd name="connsiteY41" fmla="*/ 497270 h 955031"/>
              <a:gd name="connsiteX0" fmla="*/ 0 w 4935796"/>
              <a:gd name="connsiteY0" fmla="*/ 463388 h 955031"/>
              <a:gd name="connsiteX1" fmla="*/ 180833 w 4935796"/>
              <a:gd name="connsiteY1" fmla="*/ 146077 h 955031"/>
              <a:gd name="connsiteX2" fmla="*/ 290015 w 4935796"/>
              <a:gd name="connsiteY2" fmla="*/ 23247 h 955031"/>
              <a:gd name="connsiteX3" fmla="*/ 409433 w 4935796"/>
              <a:gd name="connsiteY3" fmla="*/ 36895 h 955031"/>
              <a:gd name="connsiteX4" fmla="*/ 508379 w 4935796"/>
              <a:gd name="connsiteY4" fmla="*/ 146077 h 955031"/>
              <a:gd name="connsiteX5" fmla="*/ 634621 w 4935796"/>
              <a:gd name="connsiteY5" fmla="*/ 412209 h 955031"/>
              <a:gd name="connsiteX6" fmla="*/ 771098 w 4935796"/>
              <a:gd name="connsiteY6" fmla="*/ 722695 h 955031"/>
              <a:gd name="connsiteX7" fmla="*/ 866633 w 4935796"/>
              <a:gd name="connsiteY7" fmla="*/ 869409 h 955031"/>
              <a:gd name="connsiteX8" fmla="*/ 955343 w 4935796"/>
              <a:gd name="connsiteY8" fmla="*/ 944471 h 955031"/>
              <a:gd name="connsiteX9" fmla="*/ 1064525 w 4935796"/>
              <a:gd name="connsiteY9" fmla="*/ 930824 h 955031"/>
              <a:gd name="connsiteX10" fmla="*/ 1190767 w 4935796"/>
              <a:gd name="connsiteY10" fmla="*/ 811406 h 955031"/>
              <a:gd name="connsiteX11" fmla="*/ 1354540 w 4935796"/>
              <a:gd name="connsiteY11" fmla="*/ 487271 h 955031"/>
              <a:gd name="connsiteX12" fmla="*/ 1456898 w 4935796"/>
              <a:gd name="connsiteY12" fmla="*/ 234788 h 955031"/>
              <a:gd name="connsiteX13" fmla="*/ 1559256 w 4935796"/>
              <a:gd name="connsiteY13" fmla="*/ 67603 h 955031"/>
              <a:gd name="connsiteX14" fmla="*/ 1647967 w 4935796"/>
              <a:gd name="connsiteY14" fmla="*/ 13012 h 955031"/>
              <a:gd name="connsiteX15" fmla="*/ 1729853 w 4935796"/>
              <a:gd name="connsiteY15" fmla="*/ 43719 h 955031"/>
              <a:gd name="connsiteX16" fmla="*/ 1804916 w 4935796"/>
              <a:gd name="connsiteY16" fmla="*/ 122194 h 955031"/>
              <a:gd name="connsiteX17" fmla="*/ 1883391 w 4935796"/>
              <a:gd name="connsiteY17" fmla="*/ 251847 h 955031"/>
              <a:gd name="connsiteX18" fmla="*/ 2149522 w 4935796"/>
              <a:gd name="connsiteY18" fmla="*/ 784110 h 955031"/>
              <a:gd name="connsiteX19" fmla="*/ 2265528 w 4935796"/>
              <a:gd name="connsiteY19" fmla="*/ 934235 h 955031"/>
              <a:gd name="connsiteX20" fmla="*/ 2361062 w 4935796"/>
              <a:gd name="connsiteY20" fmla="*/ 941059 h 955031"/>
              <a:gd name="connsiteX21" fmla="*/ 2483892 w 4935796"/>
              <a:gd name="connsiteY21" fmla="*/ 814818 h 955031"/>
              <a:gd name="connsiteX22" fmla="*/ 2610134 w 4935796"/>
              <a:gd name="connsiteY22" fmla="*/ 548686 h 955031"/>
              <a:gd name="connsiteX23" fmla="*/ 2756848 w 4935796"/>
              <a:gd name="connsiteY23" fmla="*/ 251847 h 955031"/>
              <a:gd name="connsiteX24" fmla="*/ 2879677 w 4935796"/>
              <a:gd name="connsiteY24" fmla="*/ 67603 h 955031"/>
              <a:gd name="connsiteX25" fmla="*/ 2958152 w 4935796"/>
              <a:gd name="connsiteY25" fmla="*/ 2776 h 955031"/>
              <a:gd name="connsiteX26" fmla="*/ 3029803 w 4935796"/>
              <a:gd name="connsiteY26" fmla="*/ 19835 h 955031"/>
              <a:gd name="connsiteX27" fmla="*/ 3101453 w 4935796"/>
              <a:gd name="connsiteY27" fmla="*/ 91486 h 955031"/>
              <a:gd name="connsiteX28" fmla="*/ 3159456 w 4935796"/>
              <a:gd name="connsiteY28" fmla="*/ 176785 h 955031"/>
              <a:gd name="connsiteX29" fmla="*/ 3241343 w 4935796"/>
              <a:gd name="connsiteY29" fmla="*/ 323498 h 955031"/>
              <a:gd name="connsiteX30" fmla="*/ 3394880 w 4935796"/>
              <a:gd name="connsiteY30" fmla="*/ 668104 h 955031"/>
              <a:gd name="connsiteX31" fmla="*/ 3521122 w 4935796"/>
              <a:gd name="connsiteY31" fmla="*/ 852349 h 955031"/>
              <a:gd name="connsiteX32" fmla="*/ 3654188 w 4935796"/>
              <a:gd name="connsiteY32" fmla="*/ 900116 h 955031"/>
              <a:gd name="connsiteX33" fmla="*/ 3773606 w 4935796"/>
              <a:gd name="connsiteY33" fmla="*/ 828465 h 955031"/>
              <a:gd name="connsiteX34" fmla="*/ 3961262 w 4935796"/>
              <a:gd name="connsiteY34" fmla="*/ 483859 h 955031"/>
              <a:gd name="connsiteX35" fmla="*/ 4138683 w 4935796"/>
              <a:gd name="connsiteY35" fmla="*/ 152901 h 955031"/>
              <a:gd name="connsiteX36" fmla="*/ 4258101 w 4935796"/>
              <a:gd name="connsiteY36" fmla="*/ 40307 h 955031"/>
              <a:gd name="connsiteX37" fmla="*/ 4384343 w 4935796"/>
              <a:gd name="connsiteY37" fmla="*/ 67603 h 955031"/>
              <a:gd name="connsiteX38" fmla="*/ 4527645 w 4935796"/>
              <a:gd name="connsiteY38" fmla="*/ 268907 h 955031"/>
              <a:gd name="connsiteX39" fmla="*/ 4633415 w 4935796"/>
              <a:gd name="connsiteY39" fmla="*/ 477035 h 955031"/>
              <a:gd name="connsiteX40" fmla="*/ 4781905 w 4935796"/>
              <a:gd name="connsiteY40" fmla="*/ 494332 h 955031"/>
              <a:gd name="connsiteX41" fmla="*/ 4935796 w 4935796"/>
              <a:gd name="connsiteY41" fmla="*/ 497270 h 955031"/>
              <a:gd name="connsiteX0" fmla="*/ 0 w 4935796"/>
              <a:gd name="connsiteY0" fmla="*/ 463388 h 955031"/>
              <a:gd name="connsiteX1" fmla="*/ 180833 w 4935796"/>
              <a:gd name="connsiteY1" fmla="*/ 146077 h 955031"/>
              <a:gd name="connsiteX2" fmla="*/ 290015 w 4935796"/>
              <a:gd name="connsiteY2" fmla="*/ 23247 h 955031"/>
              <a:gd name="connsiteX3" fmla="*/ 409433 w 4935796"/>
              <a:gd name="connsiteY3" fmla="*/ 36895 h 955031"/>
              <a:gd name="connsiteX4" fmla="*/ 508379 w 4935796"/>
              <a:gd name="connsiteY4" fmla="*/ 146077 h 955031"/>
              <a:gd name="connsiteX5" fmla="*/ 634621 w 4935796"/>
              <a:gd name="connsiteY5" fmla="*/ 412209 h 955031"/>
              <a:gd name="connsiteX6" fmla="*/ 771098 w 4935796"/>
              <a:gd name="connsiteY6" fmla="*/ 722695 h 955031"/>
              <a:gd name="connsiteX7" fmla="*/ 866633 w 4935796"/>
              <a:gd name="connsiteY7" fmla="*/ 869409 h 955031"/>
              <a:gd name="connsiteX8" fmla="*/ 955343 w 4935796"/>
              <a:gd name="connsiteY8" fmla="*/ 944471 h 955031"/>
              <a:gd name="connsiteX9" fmla="*/ 1064525 w 4935796"/>
              <a:gd name="connsiteY9" fmla="*/ 930824 h 955031"/>
              <a:gd name="connsiteX10" fmla="*/ 1190767 w 4935796"/>
              <a:gd name="connsiteY10" fmla="*/ 811406 h 955031"/>
              <a:gd name="connsiteX11" fmla="*/ 1354540 w 4935796"/>
              <a:gd name="connsiteY11" fmla="*/ 487271 h 955031"/>
              <a:gd name="connsiteX12" fmla="*/ 1456898 w 4935796"/>
              <a:gd name="connsiteY12" fmla="*/ 234788 h 955031"/>
              <a:gd name="connsiteX13" fmla="*/ 1559256 w 4935796"/>
              <a:gd name="connsiteY13" fmla="*/ 67603 h 955031"/>
              <a:gd name="connsiteX14" fmla="*/ 1647967 w 4935796"/>
              <a:gd name="connsiteY14" fmla="*/ 13012 h 955031"/>
              <a:gd name="connsiteX15" fmla="*/ 1729853 w 4935796"/>
              <a:gd name="connsiteY15" fmla="*/ 43719 h 955031"/>
              <a:gd name="connsiteX16" fmla="*/ 1804916 w 4935796"/>
              <a:gd name="connsiteY16" fmla="*/ 122194 h 955031"/>
              <a:gd name="connsiteX17" fmla="*/ 1883391 w 4935796"/>
              <a:gd name="connsiteY17" fmla="*/ 251847 h 955031"/>
              <a:gd name="connsiteX18" fmla="*/ 2149522 w 4935796"/>
              <a:gd name="connsiteY18" fmla="*/ 784110 h 955031"/>
              <a:gd name="connsiteX19" fmla="*/ 2265528 w 4935796"/>
              <a:gd name="connsiteY19" fmla="*/ 934235 h 955031"/>
              <a:gd name="connsiteX20" fmla="*/ 2361062 w 4935796"/>
              <a:gd name="connsiteY20" fmla="*/ 941059 h 955031"/>
              <a:gd name="connsiteX21" fmla="*/ 2483892 w 4935796"/>
              <a:gd name="connsiteY21" fmla="*/ 814818 h 955031"/>
              <a:gd name="connsiteX22" fmla="*/ 2610134 w 4935796"/>
              <a:gd name="connsiteY22" fmla="*/ 548686 h 955031"/>
              <a:gd name="connsiteX23" fmla="*/ 2756848 w 4935796"/>
              <a:gd name="connsiteY23" fmla="*/ 251847 h 955031"/>
              <a:gd name="connsiteX24" fmla="*/ 2879677 w 4935796"/>
              <a:gd name="connsiteY24" fmla="*/ 67603 h 955031"/>
              <a:gd name="connsiteX25" fmla="*/ 2958152 w 4935796"/>
              <a:gd name="connsiteY25" fmla="*/ 2776 h 955031"/>
              <a:gd name="connsiteX26" fmla="*/ 3029803 w 4935796"/>
              <a:gd name="connsiteY26" fmla="*/ 19835 h 955031"/>
              <a:gd name="connsiteX27" fmla="*/ 3101453 w 4935796"/>
              <a:gd name="connsiteY27" fmla="*/ 91486 h 955031"/>
              <a:gd name="connsiteX28" fmla="*/ 3159456 w 4935796"/>
              <a:gd name="connsiteY28" fmla="*/ 176785 h 955031"/>
              <a:gd name="connsiteX29" fmla="*/ 3241343 w 4935796"/>
              <a:gd name="connsiteY29" fmla="*/ 323498 h 955031"/>
              <a:gd name="connsiteX30" fmla="*/ 3394880 w 4935796"/>
              <a:gd name="connsiteY30" fmla="*/ 668104 h 955031"/>
              <a:gd name="connsiteX31" fmla="*/ 3521122 w 4935796"/>
              <a:gd name="connsiteY31" fmla="*/ 852349 h 955031"/>
              <a:gd name="connsiteX32" fmla="*/ 3654188 w 4935796"/>
              <a:gd name="connsiteY32" fmla="*/ 900116 h 955031"/>
              <a:gd name="connsiteX33" fmla="*/ 3773606 w 4935796"/>
              <a:gd name="connsiteY33" fmla="*/ 828465 h 955031"/>
              <a:gd name="connsiteX34" fmla="*/ 3961262 w 4935796"/>
              <a:gd name="connsiteY34" fmla="*/ 483859 h 955031"/>
              <a:gd name="connsiteX35" fmla="*/ 4138683 w 4935796"/>
              <a:gd name="connsiteY35" fmla="*/ 152901 h 955031"/>
              <a:gd name="connsiteX36" fmla="*/ 4258101 w 4935796"/>
              <a:gd name="connsiteY36" fmla="*/ 40307 h 955031"/>
              <a:gd name="connsiteX37" fmla="*/ 4384343 w 4935796"/>
              <a:gd name="connsiteY37" fmla="*/ 67603 h 955031"/>
              <a:gd name="connsiteX38" fmla="*/ 4527645 w 4935796"/>
              <a:gd name="connsiteY38" fmla="*/ 268907 h 955031"/>
              <a:gd name="connsiteX39" fmla="*/ 4633415 w 4935796"/>
              <a:gd name="connsiteY39" fmla="*/ 477035 h 955031"/>
              <a:gd name="connsiteX40" fmla="*/ 4740252 w 4935796"/>
              <a:gd name="connsiteY40" fmla="*/ 494332 h 955031"/>
              <a:gd name="connsiteX41" fmla="*/ 4935796 w 4935796"/>
              <a:gd name="connsiteY41" fmla="*/ 497270 h 955031"/>
              <a:gd name="connsiteX0" fmla="*/ 0 w 5341916"/>
              <a:gd name="connsiteY0" fmla="*/ 463388 h 955031"/>
              <a:gd name="connsiteX1" fmla="*/ 180833 w 5341916"/>
              <a:gd name="connsiteY1" fmla="*/ 146077 h 955031"/>
              <a:gd name="connsiteX2" fmla="*/ 290015 w 5341916"/>
              <a:gd name="connsiteY2" fmla="*/ 23247 h 955031"/>
              <a:gd name="connsiteX3" fmla="*/ 409433 w 5341916"/>
              <a:gd name="connsiteY3" fmla="*/ 36895 h 955031"/>
              <a:gd name="connsiteX4" fmla="*/ 508379 w 5341916"/>
              <a:gd name="connsiteY4" fmla="*/ 146077 h 955031"/>
              <a:gd name="connsiteX5" fmla="*/ 634621 w 5341916"/>
              <a:gd name="connsiteY5" fmla="*/ 412209 h 955031"/>
              <a:gd name="connsiteX6" fmla="*/ 771098 w 5341916"/>
              <a:gd name="connsiteY6" fmla="*/ 722695 h 955031"/>
              <a:gd name="connsiteX7" fmla="*/ 866633 w 5341916"/>
              <a:gd name="connsiteY7" fmla="*/ 869409 h 955031"/>
              <a:gd name="connsiteX8" fmla="*/ 955343 w 5341916"/>
              <a:gd name="connsiteY8" fmla="*/ 944471 h 955031"/>
              <a:gd name="connsiteX9" fmla="*/ 1064525 w 5341916"/>
              <a:gd name="connsiteY9" fmla="*/ 930824 h 955031"/>
              <a:gd name="connsiteX10" fmla="*/ 1190767 w 5341916"/>
              <a:gd name="connsiteY10" fmla="*/ 811406 h 955031"/>
              <a:gd name="connsiteX11" fmla="*/ 1354540 w 5341916"/>
              <a:gd name="connsiteY11" fmla="*/ 487271 h 955031"/>
              <a:gd name="connsiteX12" fmla="*/ 1456898 w 5341916"/>
              <a:gd name="connsiteY12" fmla="*/ 234788 h 955031"/>
              <a:gd name="connsiteX13" fmla="*/ 1559256 w 5341916"/>
              <a:gd name="connsiteY13" fmla="*/ 67603 h 955031"/>
              <a:gd name="connsiteX14" fmla="*/ 1647967 w 5341916"/>
              <a:gd name="connsiteY14" fmla="*/ 13012 h 955031"/>
              <a:gd name="connsiteX15" fmla="*/ 1729853 w 5341916"/>
              <a:gd name="connsiteY15" fmla="*/ 43719 h 955031"/>
              <a:gd name="connsiteX16" fmla="*/ 1804916 w 5341916"/>
              <a:gd name="connsiteY16" fmla="*/ 122194 h 955031"/>
              <a:gd name="connsiteX17" fmla="*/ 1883391 w 5341916"/>
              <a:gd name="connsiteY17" fmla="*/ 251847 h 955031"/>
              <a:gd name="connsiteX18" fmla="*/ 2149522 w 5341916"/>
              <a:gd name="connsiteY18" fmla="*/ 784110 h 955031"/>
              <a:gd name="connsiteX19" fmla="*/ 2265528 w 5341916"/>
              <a:gd name="connsiteY19" fmla="*/ 934235 h 955031"/>
              <a:gd name="connsiteX20" fmla="*/ 2361062 w 5341916"/>
              <a:gd name="connsiteY20" fmla="*/ 941059 h 955031"/>
              <a:gd name="connsiteX21" fmla="*/ 2483892 w 5341916"/>
              <a:gd name="connsiteY21" fmla="*/ 814818 h 955031"/>
              <a:gd name="connsiteX22" fmla="*/ 2610134 w 5341916"/>
              <a:gd name="connsiteY22" fmla="*/ 548686 h 955031"/>
              <a:gd name="connsiteX23" fmla="*/ 2756848 w 5341916"/>
              <a:gd name="connsiteY23" fmla="*/ 251847 h 955031"/>
              <a:gd name="connsiteX24" fmla="*/ 2879677 w 5341916"/>
              <a:gd name="connsiteY24" fmla="*/ 67603 h 955031"/>
              <a:gd name="connsiteX25" fmla="*/ 2958152 w 5341916"/>
              <a:gd name="connsiteY25" fmla="*/ 2776 h 955031"/>
              <a:gd name="connsiteX26" fmla="*/ 3029803 w 5341916"/>
              <a:gd name="connsiteY26" fmla="*/ 19835 h 955031"/>
              <a:gd name="connsiteX27" fmla="*/ 3101453 w 5341916"/>
              <a:gd name="connsiteY27" fmla="*/ 91486 h 955031"/>
              <a:gd name="connsiteX28" fmla="*/ 3159456 w 5341916"/>
              <a:gd name="connsiteY28" fmla="*/ 176785 h 955031"/>
              <a:gd name="connsiteX29" fmla="*/ 3241343 w 5341916"/>
              <a:gd name="connsiteY29" fmla="*/ 323498 h 955031"/>
              <a:gd name="connsiteX30" fmla="*/ 3394880 w 5341916"/>
              <a:gd name="connsiteY30" fmla="*/ 668104 h 955031"/>
              <a:gd name="connsiteX31" fmla="*/ 3521122 w 5341916"/>
              <a:gd name="connsiteY31" fmla="*/ 852349 h 955031"/>
              <a:gd name="connsiteX32" fmla="*/ 3654188 w 5341916"/>
              <a:gd name="connsiteY32" fmla="*/ 900116 h 955031"/>
              <a:gd name="connsiteX33" fmla="*/ 3773606 w 5341916"/>
              <a:gd name="connsiteY33" fmla="*/ 828465 h 955031"/>
              <a:gd name="connsiteX34" fmla="*/ 3961262 w 5341916"/>
              <a:gd name="connsiteY34" fmla="*/ 483859 h 955031"/>
              <a:gd name="connsiteX35" fmla="*/ 4138683 w 5341916"/>
              <a:gd name="connsiteY35" fmla="*/ 152901 h 955031"/>
              <a:gd name="connsiteX36" fmla="*/ 4258101 w 5341916"/>
              <a:gd name="connsiteY36" fmla="*/ 40307 h 955031"/>
              <a:gd name="connsiteX37" fmla="*/ 4384343 w 5341916"/>
              <a:gd name="connsiteY37" fmla="*/ 67603 h 955031"/>
              <a:gd name="connsiteX38" fmla="*/ 4527645 w 5341916"/>
              <a:gd name="connsiteY38" fmla="*/ 268907 h 955031"/>
              <a:gd name="connsiteX39" fmla="*/ 4633415 w 5341916"/>
              <a:gd name="connsiteY39" fmla="*/ 477035 h 955031"/>
              <a:gd name="connsiteX40" fmla="*/ 4740252 w 5341916"/>
              <a:gd name="connsiteY40" fmla="*/ 494332 h 955031"/>
              <a:gd name="connsiteX41" fmla="*/ 5341916 w 5341916"/>
              <a:gd name="connsiteY41" fmla="*/ 500445 h 955031"/>
              <a:gd name="connsiteX0" fmla="*/ 0 w 5300263"/>
              <a:gd name="connsiteY0" fmla="*/ 463388 h 955031"/>
              <a:gd name="connsiteX1" fmla="*/ 180833 w 5300263"/>
              <a:gd name="connsiteY1" fmla="*/ 146077 h 955031"/>
              <a:gd name="connsiteX2" fmla="*/ 290015 w 5300263"/>
              <a:gd name="connsiteY2" fmla="*/ 23247 h 955031"/>
              <a:gd name="connsiteX3" fmla="*/ 409433 w 5300263"/>
              <a:gd name="connsiteY3" fmla="*/ 36895 h 955031"/>
              <a:gd name="connsiteX4" fmla="*/ 508379 w 5300263"/>
              <a:gd name="connsiteY4" fmla="*/ 146077 h 955031"/>
              <a:gd name="connsiteX5" fmla="*/ 634621 w 5300263"/>
              <a:gd name="connsiteY5" fmla="*/ 412209 h 955031"/>
              <a:gd name="connsiteX6" fmla="*/ 771098 w 5300263"/>
              <a:gd name="connsiteY6" fmla="*/ 722695 h 955031"/>
              <a:gd name="connsiteX7" fmla="*/ 866633 w 5300263"/>
              <a:gd name="connsiteY7" fmla="*/ 869409 h 955031"/>
              <a:gd name="connsiteX8" fmla="*/ 955343 w 5300263"/>
              <a:gd name="connsiteY8" fmla="*/ 944471 h 955031"/>
              <a:gd name="connsiteX9" fmla="*/ 1064525 w 5300263"/>
              <a:gd name="connsiteY9" fmla="*/ 930824 h 955031"/>
              <a:gd name="connsiteX10" fmla="*/ 1190767 w 5300263"/>
              <a:gd name="connsiteY10" fmla="*/ 811406 h 955031"/>
              <a:gd name="connsiteX11" fmla="*/ 1354540 w 5300263"/>
              <a:gd name="connsiteY11" fmla="*/ 487271 h 955031"/>
              <a:gd name="connsiteX12" fmla="*/ 1456898 w 5300263"/>
              <a:gd name="connsiteY12" fmla="*/ 234788 h 955031"/>
              <a:gd name="connsiteX13" fmla="*/ 1559256 w 5300263"/>
              <a:gd name="connsiteY13" fmla="*/ 67603 h 955031"/>
              <a:gd name="connsiteX14" fmla="*/ 1647967 w 5300263"/>
              <a:gd name="connsiteY14" fmla="*/ 13012 h 955031"/>
              <a:gd name="connsiteX15" fmla="*/ 1729853 w 5300263"/>
              <a:gd name="connsiteY15" fmla="*/ 43719 h 955031"/>
              <a:gd name="connsiteX16" fmla="*/ 1804916 w 5300263"/>
              <a:gd name="connsiteY16" fmla="*/ 122194 h 955031"/>
              <a:gd name="connsiteX17" fmla="*/ 1883391 w 5300263"/>
              <a:gd name="connsiteY17" fmla="*/ 251847 h 955031"/>
              <a:gd name="connsiteX18" fmla="*/ 2149522 w 5300263"/>
              <a:gd name="connsiteY18" fmla="*/ 784110 h 955031"/>
              <a:gd name="connsiteX19" fmla="*/ 2265528 w 5300263"/>
              <a:gd name="connsiteY19" fmla="*/ 934235 h 955031"/>
              <a:gd name="connsiteX20" fmla="*/ 2361062 w 5300263"/>
              <a:gd name="connsiteY20" fmla="*/ 941059 h 955031"/>
              <a:gd name="connsiteX21" fmla="*/ 2483892 w 5300263"/>
              <a:gd name="connsiteY21" fmla="*/ 814818 h 955031"/>
              <a:gd name="connsiteX22" fmla="*/ 2610134 w 5300263"/>
              <a:gd name="connsiteY22" fmla="*/ 548686 h 955031"/>
              <a:gd name="connsiteX23" fmla="*/ 2756848 w 5300263"/>
              <a:gd name="connsiteY23" fmla="*/ 251847 h 955031"/>
              <a:gd name="connsiteX24" fmla="*/ 2879677 w 5300263"/>
              <a:gd name="connsiteY24" fmla="*/ 67603 h 955031"/>
              <a:gd name="connsiteX25" fmla="*/ 2958152 w 5300263"/>
              <a:gd name="connsiteY25" fmla="*/ 2776 h 955031"/>
              <a:gd name="connsiteX26" fmla="*/ 3029803 w 5300263"/>
              <a:gd name="connsiteY26" fmla="*/ 19835 h 955031"/>
              <a:gd name="connsiteX27" fmla="*/ 3101453 w 5300263"/>
              <a:gd name="connsiteY27" fmla="*/ 91486 h 955031"/>
              <a:gd name="connsiteX28" fmla="*/ 3159456 w 5300263"/>
              <a:gd name="connsiteY28" fmla="*/ 176785 h 955031"/>
              <a:gd name="connsiteX29" fmla="*/ 3241343 w 5300263"/>
              <a:gd name="connsiteY29" fmla="*/ 323498 h 955031"/>
              <a:gd name="connsiteX30" fmla="*/ 3394880 w 5300263"/>
              <a:gd name="connsiteY30" fmla="*/ 668104 h 955031"/>
              <a:gd name="connsiteX31" fmla="*/ 3521122 w 5300263"/>
              <a:gd name="connsiteY31" fmla="*/ 852349 h 955031"/>
              <a:gd name="connsiteX32" fmla="*/ 3654188 w 5300263"/>
              <a:gd name="connsiteY32" fmla="*/ 900116 h 955031"/>
              <a:gd name="connsiteX33" fmla="*/ 3773606 w 5300263"/>
              <a:gd name="connsiteY33" fmla="*/ 828465 h 955031"/>
              <a:gd name="connsiteX34" fmla="*/ 3961262 w 5300263"/>
              <a:gd name="connsiteY34" fmla="*/ 483859 h 955031"/>
              <a:gd name="connsiteX35" fmla="*/ 4138683 w 5300263"/>
              <a:gd name="connsiteY35" fmla="*/ 152901 h 955031"/>
              <a:gd name="connsiteX36" fmla="*/ 4258101 w 5300263"/>
              <a:gd name="connsiteY36" fmla="*/ 40307 h 955031"/>
              <a:gd name="connsiteX37" fmla="*/ 4384343 w 5300263"/>
              <a:gd name="connsiteY37" fmla="*/ 67603 h 955031"/>
              <a:gd name="connsiteX38" fmla="*/ 4527645 w 5300263"/>
              <a:gd name="connsiteY38" fmla="*/ 268907 h 955031"/>
              <a:gd name="connsiteX39" fmla="*/ 4633415 w 5300263"/>
              <a:gd name="connsiteY39" fmla="*/ 477035 h 955031"/>
              <a:gd name="connsiteX40" fmla="*/ 4740252 w 5300263"/>
              <a:gd name="connsiteY40" fmla="*/ 494332 h 955031"/>
              <a:gd name="connsiteX41" fmla="*/ 5300263 w 5300263"/>
              <a:gd name="connsiteY41" fmla="*/ 494095 h 955031"/>
              <a:gd name="connsiteX0" fmla="*/ 4011 w 5304274"/>
              <a:gd name="connsiteY0" fmla="*/ 463388 h 955031"/>
              <a:gd name="connsiteX1" fmla="*/ 17170 w 5304274"/>
              <a:gd name="connsiteY1" fmla="*/ 430986 h 955031"/>
              <a:gd name="connsiteX2" fmla="*/ 184844 w 5304274"/>
              <a:gd name="connsiteY2" fmla="*/ 146077 h 955031"/>
              <a:gd name="connsiteX3" fmla="*/ 294026 w 5304274"/>
              <a:gd name="connsiteY3" fmla="*/ 23247 h 955031"/>
              <a:gd name="connsiteX4" fmla="*/ 413444 w 5304274"/>
              <a:gd name="connsiteY4" fmla="*/ 36895 h 955031"/>
              <a:gd name="connsiteX5" fmla="*/ 512390 w 5304274"/>
              <a:gd name="connsiteY5" fmla="*/ 146077 h 955031"/>
              <a:gd name="connsiteX6" fmla="*/ 638632 w 5304274"/>
              <a:gd name="connsiteY6" fmla="*/ 412209 h 955031"/>
              <a:gd name="connsiteX7" fmla="*/ 775109 w 5304274"/>
              <a:gd name="connsiteY7" fmla="*/ 722695 h 955031"/>
              <a:gd name="connsiteX8" fmla="*/ 870644 w 5304274"/>
              <a:gd name="connsiteY8" fmla="*/ 869409 h 955031"/>
              <a:gd name="connsiteX9" fmla="*/ 959354 w 5304274"/>
              <a:gd name="connsiteY9" fmla="*/ 944471 h 955031"/>
              <a:gd name="connsiteX10" fmla="*/ 1068536 w 5304274"/>
              <a:gd name="connsiteY10" fmla="*/ 930824 h 955031"/>
              <a:gd name="connsiteX11" fmla="*/ 1194778 w 5304274"/>
              <a:gd name="connsiteY11" fmla="*/ 811406 h 955031"/>
              <a:gd name="connsiteX12" fmla="*/ 1358551 w 5304274"/>
              <a:gd name="connsiteY12" fmla="*/ 487271 h 955031"/>
              <a:gd name="connsiteX13" fmla="*/ 1460909 w 5304274"/>
              <a:gd name="connsiteY13" fmla="*/ 234788 h 955031"/>
              <a:gd name="connsiteX14" fmla="*/ 1563267 w 5304274"/>
              <a:gd name="connsiteY14" fmla="*/ 67603 h 955031"/>
              <a:gd name="connsiteX15" fmla="*/ 1651978 w 5304274"/>
              <a:gd name="connsiteY15" fmla="*/ 13012 h 955031"/>
              <a:gd name="connsiteX16" fmla="*/ 1733864 w 5304274"/>
              <a:gd name="connsiteY16" fmla="*/ 43719 h 955031"/>
              <a:gd name="connsiteX17" fmla="*/ 1808927 w 5304274"/>
              <a:gd name="connsiteY17" fmla="*/ 122194 h 955031"/>
              <a:gd name="connsiteX18" fmla="*/ 1887402 w 5304274"/>
              <a:gd name="connsiteY18" fmla="*/ 251847 h 955031"/>
              <a:gd name="connsiteX19" fmla="*/ 2153533 w 5304274"/>
              <a:gd name="connsiteY19" fmla="*/ 784110 h 955031"/>
              <a:gd name="connsiteX20" fmla="*/ 2269539 w 5304274"/>
              <a:gd name="connsiteY20" fmla="*/ 934235 h 955031"/>
              <a:gd name="connsiteX21" fmla="*/ 2365073 w 5304274"/>
              <a:gd name="connsiteY21" fmla="*/ 941059 h 955031"/>
              <a:gd name="connsiteX22" fmla="*/ 2487903 w 5304274"/>
              <a:gd name="connsiteY22" fmla="*/ 814818 h 955031"/>
              <a:gd name="connsiteX23" fmla="*/ 2614145 w 5304274"/>
              <a:gd name="connsiteY23" fmla="*/ 548686 h 955031"/>
              <a:gd name="connsiteX24" fmla="*/ 2760859 w 5304274"/>
              <a:gd name="connsiteY24" fmla="*/ 251847 h 955031"/>
              <a:gd name="connsiteX25" fmla="*/ 2883688 w 5304274"/>
              <a:gd name="connsiteY25" fmla="*/ 67603 h 955031"/>
              <a:gd name="connsiteX26" fmla="*/ 2962163 w 5304274"/>
              <a:gd name="connsiteY26" fmla="*/ 2776 h 955031"/>
              <a:gd name="connsiteX27" fmla="*/ 3033814 w 5304274"/>
              <a:gd name="connsiteY27" fmla="*/ 19835 h 955031"/>
              <a:gd name="connsiteX28" fmla="*/ 3105464 w 5304274"/>
              <a:gd name="connsiteY28" fmla="*/ 91486 h 955031"/>
              <a:gd name="connsiteX29" fmla="*/ 3163467 w 5304274"/>
              <a:gd name="connsiteY29" fmla="*/ 176785 h 955031"/>
              <a:gd name="connsiteX30" fmla="*/ 3245354 w 5304274"/>
              <a:gd name="connsiteY30" fmla="*/ 323498 h 955031"/>
              <a:gd name="connsiteX31" fmla="*/ 3398891 w 5304274"/>
              <a:gd name="connsiteY31" fmla="*/ 668104 h 955031"/>
              <a:gd name="connsiteX32" fmla="*/ 3525133 w 5304274"/>
              <a:gd name="connsiteY32" fmla="*/ 852349 h 955031"/>
              <a:gd name="connsiteX33" fmla="*/ 3658199 w 5304274"/>
              <a:gd name="connsiteY33" fmla="*/ 900116 h 955031"/>
              <a:gd name="connsiteX34" fmla="*/ 3777617 w 5304274"/>
              <a:gd name="connsiteY34" fmla="*/ 828465 h 955031"/>
              <a:gd name="connsiteX35" fmla="*/ 3965273 w 5304274"/>
              <a:gd name="connsiteY35" fmla="*/ 483859 h 955031"/>
              <a:gd name="connsiteX36" fmla="*/ 4142694 w 5304274"/>
              <a:gd name="connsiteY36" fmla="*/ 152901 h 955031"/>
              <a:gd name="connsiteX37" fmla="*/ 4262112 w 5304274"/>
              <a:gd name="connsiteY37" fmla="*/ 40307 h 955031"/>
              <a:gd name="connsiteX38" fmla="*/ 4388354 w 5304274"/>
              <a:gd name="connsiteY38" fmla="*/ 67603 h 955031"/>
              <a:gd name="connsiteX39" fmla="*/ 4531656 w 5304274"/>
              <a:gd name="connsiteY39" fmla="*/ 268907 h 955031"/>
              <a:gd name="connsiteX40" fmla="*/ 4637426 w 5304274"/>
              <a:gd name="connsiteY40" fmla="*/ 477035 h 955031"/>
              <a:gd name="connsiteX41" fmla="*/ 4744263 w 5304274"/>
              <a:gd name="connsiteY41" fmla="*/ 494332 h 955031"/>
              <a:gd name="connsiteX42" fmla="*/ 5304274 w 5304274"/>
              <a:gd name="connsiteY42" fmla="*/ 494095 h 955031"/>
              <a:gd name="connsiteX0" fmla="*/ 0 w 5498116"/>
              <a:gd name="connsiteY0" fmla="*/ 485613 h 955031"/>
              <a:gd name="connsiteX1" fmla="*/ 211012 w 5498116"/>
              <a:gd name="connsiteY1" fmla="*/ 430986 h 955031"/>
              <a:gd name="connsiteX2" fmla="*/ 378686 w 5498116"/>
              <a:gd name="connsiteY2" fmla="*/ 146077 h 955031"/>
              <a:gd name="connsiteX3" fmla="*/ 487868 w 5498116"/>
              <a:gd name="connsiteY3" fmla="*/ 23247 h 955031"/>
              <a:gd name="connsiteX4" fmla="*/ 607286 w 5498116"/>
              <a:gd name="connsiteY4" fmla="*/ 36895 h 955031"/>
              <a:gd name="connsiteX5" fmla="*/ 706232 w 5498116"/>
              <a:gd name="connsiteY5" fmla="*/ 146077 h 955031"/>
              <a:gd name="connsiteX6" fmla="*/ 832474 w 5498116"/>
              <a:gd name="connsiteY6" fmla="*/ 412209 h 955031"/>
              <a:gd name="connsiteX7" fmla="*/ 968951 w 5498116"/>
              <a:gd name="connsiteY7" fmla="*/ 722695 h 955031"/>
              <a:gd name="connsiteX8" fmla="*/ 1064486 w 5498116"/>
              <a:gd name="connsiteY8" fmla="*/ 869409 h 955031"/>
              <a:gd name="connsiteX9" fmla="*/ 1153196 w 5498116"/>
              <a:gd name="connsiteY9" fmla="*/ 944471 h 955031"/>
              <a:gd name="connsiteX10" fmla="*/ 1262378 w 5498116"/>
              <a:gd name="connsiteY10" fmla="*/ 930824 h 955031"/>
              <a:gd name="connsiteX11" fmla="*/ 1388620 w 5498116"/>
              <a:gd name="connsiteY11" fmla="*/ 811406 h 955031"/>
              <a:gd name="connsiteX12" fmla="*/ 1552393 w 5498116"/>
              <a:gd name="connsiteY12" fmla="*/ 487271 h 955031"/>
              <a:gd name="connsiteX13" fmla="*/ 1654751 w 5498116"/>
              <a:gd name="connsiteY13" fmla="*/ 234788 h 955031"/>
              <a:gd name="connsiteX14" fmla="*/ 1757109 w 5498116"/>
              <a:gd name="connsiteY14" fmla="*/ 67603 h 955031"/>
              <a:gd name="connsiteX15" fmla="*/ 1845820 w 5498116"/>
              <a:gd name="connsiteY15" fmla="*/ 13012 h 955031"/>
              <a:gd name="connsiteX16" fmla="*/ 1927706 w 5498116"/>
              <a:gd name="connsiteY16" fmla="*/ 43719 h 955031"/>
              <a:gd name="connsiteX17" fmla="*/ 2002769 w 5498116"/>
              <a:gd name="connsiteY17" fmla="*/ 122194 h 955031"/>
              <a:gd name="connsiteX18" fmla="*/ 2081244 w 5498116"/>
              <a:gd name="connsiteY18" fmla="*/ 251847 h 955031"/>
              <a:gd name="connsiteX19" fmla="*/ 2347375 w 5498116"/>
              <a:gd name="connsiteY19" fmla="*/ 784110 h 955031"/>
              <a:gd name="connsiteX20" fmla="*/ 2463381 w 5498116"/>
              <a:gd name="connsiteY20" fmla="*/ 934235 h 955031"/>
              <a:gd name="connsiteX21" fmla="*/ 2558915 w 5498116"/>
              <a:gd name="connsiteY21" fmla="*/ 941059 h 955031"/>
              <a:gd name="connsiteX22" fmla="*/ 2681745 w 5498116"/>
              <a:gd name="connsiteY22" fmla="*/ 814818 h 955031"/>
              <a:gd name="connsiteX23" fmla="*/ 2807987 w 5498116"/>
              <a:gd name="connsiteY23" fmla="*/ 548686 h 955031"/>
              <a:gd name="connsiteX24" fmla="*/ 2954701 w 5498116"/>
              <a:gd name="connsiteY24" fmla="*/ 251847 h 955031"/>
              <a:gd name="connsiteX25" fmla="*/ 3077530 w 5498116"/>
              <a:gd name="connsiteY25" fmla="*/ 67603 h 955031"/>
              <a:gd name="connsiteX26" fmla="*/ 3156005 w 5498116"/>
              <a:gd name="connsiteY26" fmla="*/ 2776 h 955031"/>
              <a:gd name="connsiteX27" fmla="*/ 3227656 w 5498116"/>
              <a:gd name="connsiteY27" fmla="*/ 19835 h 955031"/>
              <a:gd name="connsiteX28" fmla="*/ 3299306 w 5498116"/>
              <a:gd name="connsiteY28" fmla="*/ 91486 h 955031"/>
              <a:gd name="connsiteX29" fmla="*/ 3357309 w 5498116"/>
              <a:gd name="connsiteY29" fmla="*/ 176785 h 955031"/>
              <a:gd name="connsiteX30" fmla="*/ 3439196 w 5498116"/>
              <a:gd name="connsiteY30" fmla="*/ 323498 h 955031"/>
              <a:gd name="connsiteX31" fmla="*/ 3592733 w 5498116"/>
              <a:gd name="connsiteY31" fmla="*/ 668104 h 955031"/>
              <a:gd name="connsiteX32" fmla="*/ 3718975 w 5498116"/>
              <a:gd name="connsiteY32" fmla="*/ 852349 h 955031"/>
              <a:gd name="connsiteX33" fmla="*/ 3852041 w 5498116"/>
              <a:gd name="connsiteY33" fmla="*/ 900116 h 955031"/>
              <a:gd name="connsiteX34" fmla="*/ 3971459 w 5498116"/>
              <a:gd name="connsiteY34" fmla="*/ 828465 h 955031"/>
              <a:gd name="connsiteX35" fmla="*/ 4159115 w 5498116"/>
              <a:gd name="connsiteY35" fmla="*/ 483859 h 955031"/>
              <a:gd name="connsiteX36" fmla="*/ 4336536 w 5498116"/>
              <a:gd name="connsiteY36" fmla="*/ 152901 h 955031"/>
              <a:gd name="connsiteX37" fmla="*/ 4455954 w 5498116"/>
              <a:gd name="connsiteY37" fmla="*/ 40307 h 955031"/>
              <a:gd name="connsiteX38" fmla="*/ 4582196 w 5498116"/>
              <a:gd name="connsiteY38" fmla="*/ 67603 h 955031"/>
              <a:gd name="connsiteX39" fmla="*/ 4725498 w 5498116"/>
              <a:gd name="connsiteY39" fmla="*/ 268907 h 955031"/>
              <a:gd name="connsiteX40" fmla="*/ 4831268 w 5498116"/>
              <a:gd name="connsiteY40" fmla="*/ 477035 h 955031"/>
              <a:gd name="connsiteX41" fmla="*/ 4938105 w 5498116"/>
              <a:gd name="connsiteY41" fmla="*/ 494332 h 955031"/>
              <a:gd name="connsiteX42" fmla="*/ 5498116 w 5498116"/>
              <a:gd name="connsiteY42" fmla="*/ 494095 h 955031"/>
              <a:gd name="connsiteX0" fmla="*/ 0 w 5591836"/>
              <a:gd name="connsiteY0" fmla="*/ 485613 h 955031"/>
              <a:gd name="connsiteX1" fmla="*/ 304732 w 5591836"/>
              <a:gd name="connsiteY1" fmla="*/ 430986 h 955031"/>
              <a:gd name="connsiteX2" fmla="*/ 472406 w 5591836"/>
              <a:gd name="connsiteY2" fmla="*/ 146077 h 955031"/>
              <a:gd name="connsiteX3" fmla="*/ 581588 w 5591836"/>
              <a:gd name="connsiteY3" fmla="*/ 23247 h 955031"/>
              <a:gd name="connsiteX4" fmla="*/ 701006 w 5591836"/>
              <a:gd name="connsiteY4" fmla="*/ 36895 h 955031"/>
              <a:gd name="connsiteX5" fmla="*/ 799952 w 5591836"/>
              <a:gd name="connsiteY5" fmla="*/ 146077 h 955031"/>
              <a:gd name="connsiteX6" fmla="*/ 926194 w 5591836"/>
              <a:gd name="connsiteY6" fmla="*/ 412209 h 955031"/>
              <a:gd name="connsiteX7" fmla="*/ 1062671 w 5591836"/>
              <a:gd name="connsiteY7" fmla="*/ 722695 h 955031"/>
              <a:gd name="connsiteX8" fmla="*/ 1158206 w 5591836"/>
              <a:gd name="connsiteY8" fmla="*/ 869409 h 955031"/>
              <a:gd name="connsiteX9" fmla="*/ 1246916 w 5591836"/>
              <a:gd name="connsiteY9" fmla="*/ 944471 h 955031"/>
              <a:gd name="connsiteX10" fmla="*/ 1356098 w 5591836"/>
              <a:gd name="connsiteY10" fmla="*/ 930824 h 955031"/>
              <a:gd name="connsiteX11" fmla="*/ 1482340 w 5591836"/>
              <a:gd name="connsiteY11" fmla="*/ 811406 h 955031"/>
              <a:gd name="connsiteX12" fmla="*/ 1646113 w 5591836"/>
              <a:gd name="connsiteY12" fmla="*/ 487271 h 955031"/>
              <a:gd name="connsiteX13" fmla="*/ 1748471 w 5591836"/>
              <a:gd name="connsiteY13" fmla="*/ 234788 h 955031"/>
              <a:gd name="connsiteX14" fmla="*/ 1850829 w 5591836"/>
              <a:gd name="connsiteY14" fmla="*/ 67603 h 955031"/>
              <a:gd name="connsiteX15" fmla="*/ 1939540 w 5591836"/>
              <a:gd name="connsiteY15" fmla="*/ 13012 h 955031"/>
              <a:gd name="connsiteX16" fmla="*/ 2021426 w 5591836"/>
              <a:gd name="connsiteY16" fmla="*/ 43719 h 955031"/>
              <a:gd name="connsiteX17" fmla="*/ 2096489 w 5591836"/>
              <a:gd name="connsiteY17" fmla="*/ 122194 h 955031"/>
              <a:gd name="connsiteX18" fmla="*/ 2174964 w 5591836"/>
              <a:gd name="connsiteY18" fmla="*/ 251847 h 955031"/>
              <a:gd name="connsiteX19" fmla="*/ 2441095 w 5591836"/>
              <a:gd name="connsiteY19" fmla="*/ 784110 h 955031"/>
              <a:gd name="connsiteX20" fmla="*/ 2557101 w 5591836"/>
              <a:gd name="connsiteY20" fmla="*/ 934235 h 955031"/>
              <a:gd name="connsiteX21" fmla="*/ 2652635 w 5591836"/>
              <a:gd name="connsiteY21" fmla="*/ 941059 h 955031"/>
              <a:gd name="connsiteX22" fmla="*/ 2775465 w 5591836"/>
              <a:gd name="connsiteY22" fmla="*/ 814818 h 955031"/>
              <a:gd name="connsiteX23" fmla="*/ 2901707 w 5591836"/>
              <a:gd name="connsiteY23" fmla="*/ 548686 h 955031"/>
              <a:gd name="connsiteX24" fmla="*/ 3048421 w 5591836"/>
              <a:gd name="connsiteY24" fmla="*/ 251847 h 955031"/>
              <a:gd name="connsiteX25" fmla="*/ 3171250 w 5591836"/>
              <a:gd name="connsiteY25" fmla="*/ 67603 h 955031"/>
              <a:gd name="connsiteX26" fmla="*/ 3249725 w 5591836"/>
              <a:gd name="connsiteY26" fmla="*/ 2776 h 955031"/>
              <a:gd name="connsiteX27" fmla="*/ 3321376 w 5591836"/>
              <a:gd name="connsiteY27" fmla="*/ 19835 h 955031"/>
              <a:gd name="connsiteX28" fmla="*/ 3393026 w 5591836"/>
              <a:gd name="connsiteY28" fmla="*/ 91486 h 955031"/>
              <a:gd name="connsiteX29" fmla="*/ 3451029 w 5591836"/>
              <a:gd name="connsiteY29" fmla="*/ 176785 h 955031"/>
              <a:gd name="connsiteX30" fmla="*/ 3532916 w 5591836"/>
              <a:gd name="connsiteY30" fmla="*/ 323498 h 955031"/>
              <a:gd name="connsiteX31" fmla="*/ 3686453 w 5591836"/>
              <a:gd name="connsiteY31" fmla="*/ 668104 h 955031"/>
              <a:gd name="connsiteX32" fmla="*/ 3812695 w 5591836"/>
              <a:gd name="connsiteY32" fmla="*/ 852349 h 955031"/>
              <a:gd name="connsiteX33" fmla="*/ 3945761 w 5591836"/>
              <a:gd name="connsiteY33" fmla="*/ 900116 h 955031"/>
              <a:gd name="connsiteX34" fmla="*/ 4065179 w 5591836"/>
              <a:gd name="connsiteY34" fmla="*/ 828465 h 955031"/>
              <a:gd name="connsiteX35" fmla="*/ 4252835 w 5591836"/>
              <a:gd name="connsiteY35" fmla="*/ 483859 h 955031"/>
              <a:gd name="connsiteX36" fmla="*/ 4430256 w 5591836"/>
              <a:gd name="connsiteY36" fmla="*/ 152901 h 955031"/>
              <a:gd name="connsiteX37" fmla="*/ 4549674 w 5591836"/>
              <a:gd name="connsiteY37" fmla="*/ 40307 h 955031"/>
              <a:gd name="connsiteX38" fmla="*/ 4675916 w 5591836"/>
              <a:gd name="connsiteY38" fmla="*/ 67603 h 955031"/>
              <a:gd name="connsiteX39" fmla="*/ 4819218 w 5591836"/>
              <a:gd name="connsiteY39" fmla="*/ 268907 h 955031"/>
              <a:gd name="connsiteX40" fmla="*/ 4924988 w 5591836"/>
              <a:gd name="connsiteY40" fmla="*/ 477035 h 955031"/>
              <a:gd name="connsiteX41" fmla="*/ 5031825 w 5591836"/>
              <a:gd name="connsiteY41" fmla="*/ 494332 h 955031"/>
              <a:gd name="connsiteX42" fmla="*/ 5591836 w 5591836"/>
              <a:gd name="connsiteY42" fmla="*/ 494095 h 955031"/>
              <a:gd name="connsiteX0" fmla="*/ 0 w 5591836"/>
              <a:gd name="connsiteY0" fmla="*/ 485613 h 955031"/>
              <a:gd name="connsiteX1" fmla="*/ 169362 w 5591836"/>
              <a:gd name="connsiteY1" fmla="*/ 475436 h 955031"/>
              <a:gd name="connsiteX2" fmla="*/ 304732 w 5591836"/>
              <a:gd name="connsiteY2" fmla="*/ 430986 h 955031"/>
              <a:gd name="connsiteX3" fmla="*/ 472406 w 5591836"/>
              <a:gd name="connsiteY3" fmla="*/ 146077 h 955031"/>
              <a:gd name="connsiteX4" fmla="*/ 581588 w 5591836"/>
              <a:gd name="connsiteY4" fmla="*/ 23247 h 955031"/>
              <a:gd name="connsiteX5" fmla="*/ 701006 w 5591836"/>
              <a:gd name="connsiteY5" fmla="*/ 36895 h 955031"/>
              <a:gd name="connsiteX6" fmla="*/ 799952 w 5591836"/>
              <a:gd name="connsiteY6" fmla="*/ 146077 h 955031"/>
              <a:gd name="connsiteX7" fmla="*/ 926194 w 5591836"/>
              <a:gd name="connsiteY7" fmla="*/ 412209 h 955031"/>
              <a:gd name="connsiteX8" fmla="*/ 1062671 w 5591836"/>
              <a:gd name="connsiteY8" fmla="*/ 722695 h 955031"/>
              <a:gd name="connsiteX9" fmla="*/ 1158206 w 5591836"/>
              <a:gd name="connsiteY9" fmla="*/ 869409 h 955031"/>
              <a:gd name="connsiteX10" fmla="*/ 1246916 w 5591836"/>
              <a:gd name="connsiteY10" fmla="*/ 944471 h 955031"/>
              <a:gd name="connsiteX11" fmla="*/ 1356098 w 5591836"/>
              <a:gd name="connsiteY11" fmla="*/ 930824 h 955031"/>
              <a:gd name="connsiteX12" fmla="*/ 1482340 w 5591836"/>
              <a:gd name="connsiteY12" fmla="*/ 811406 h 955031"/>
              <a:gd name="connsiteX13" fmla="*/ 1646113 w 5591836"/>
              <a:gd name="connsiteY13" fmla="*/ 487271 h 955031"/>
              <a:gd name="connsiteX14" fmla="*/ 1748471 w 5591836"/>
              <a:gd name="connsiteY14" fmla="*/ 234788 h 955031"/>
              <a:gd name="connsiteX15" fmla="*/ 1850829 w 5591836"/>
              <a:gd name="connsiteY15" fmla="*/ 67603 h 955031"/>
              <a:gd name="connsiteX16" fmla="*/ 1939540 w 5591836"/>
              <a:gd name="connsiteY16" fmla="*/ 13012 h 955031"/>
              <a:gd name="connsiteX17" fmla="*/ 2021426 w 5591836"/>
              <a:gd name="connsiteY17" fmla="*/ 43719 h 955031"/>
              <a:gd name="connsiteX18" fmla="*/ 2096489 w 5591836"/>
              <a:gd name="connsiteY18" fmla="*/ 122194 h 955031"/>
              <a:gd name="connsiteX19" fmla="*/ 2174964 w 5591836"/>
              <a:gd name="connsiteY19" fmla="*/ 251847 h 955031"/>
              <a:gd name="connsiteX20" fmla="*/ 2441095 w 5591836"/>
              <a:gd name="connsiteY20" fmla="*/ 784110 h 955031"/>
              <a:gd name="connsiteX21" fmla="*/ 2557101 w 5591836"/>
              <a:gd name="connsiteY21" fmla="*/ 934235 h 955031"/>
              <a:gd name="connsiteX22" fmla="*/ 2652635 w 5591836"/>
              <a:gd name="connsiteY22" fmla="*/ 941059 h 955031"/>
              <a:gd name="connsiteX23" fmla="*/ 2775465 w 5591836"/>
              <a:gd name="connsiteY23" fmla="*/ 814818 h 955031"/>
              <a:gd name="connsiteX24" fmla="*/ 2901707 w 5591836"/>
              <a:gd name="connsiteY24" fmla="*/ 548686 h 955031"/>
              <a:gd name="connsiteX25" fmla="*/ 3048421 w 5591836"/>
              <a:gd name="connsiteY25" fmla="*/ 251847 h 955031"/>
              <a:gd name="connsiteX26" fmla="*/ 3171250 w 5591836"/>
              <a:gd name="connsiteY26" fmla="*/ 67603 h 955031"/>
              <a:gd name="connsiteX27" fmla="*/ 3249725 w 5591836"/>
              <a:gd name="connsiteY27" fmla="*/ 2776 h 955031"/>
              <a:gd name="connsiteX28" fmla="*/ 3321376 w 5591836"/>
              <a:gd name="connsiteY28" fmla="*/ 19835 h 955031"/>
              <a:gd name="connsiteX29" fmla="*/ 3393026 w 5591836"/>
              <a:gd name="connsiteY29" fmla="*/ 91486 h 955031"/>
              <a:gd name="connsiteX30" fmla="*/ 3451029 w 5591836"/>
              <a:gd name="connsiteY30" fmla="*/ 176785 h 955031"/>
              <a:gd name="connsiteX31" fmla="*/ 3532916 w 5591836"/>
              <a:gd name="connsiteY31" fmla="*/ 323498 h 955031"/>
              <a:gd name="connsiteX32" fmla="*/ 3686453 w 5591836"/>
              <a:gd name="connsiteY32" fmla="*/ 668104 h 955031"/>
              <a:gd name="connsiteX33" fmla="*/ 3812695 w 5591836"/>
              <a:gd name="connsiteY33" fmla="*/ 852349 h 955031"/>
              <a:gd name="connsiteX34" fmla="*/ 3945761 w 5591836"/>
              <a:gd name="connsiteY34" fmla="*/ 900116 h 955031"/>
              <a:gd name="connsiteX35" fmla="*/ 4065179 w 5591836"/>
              <a:gd name="connsiteY35" fmla="*/ 828465 h 955031"/>
              <a:gd name="connsiteX36" fmla="*/ 4252835 w 5591836"/>
              <a:gd name="connsiteY36" fmla="*/ 483859 h 955031"/>
              <a:gd name="connsiteX37" fmla="*/ 4430256 w 5591836"/>
              <a:gd name="connsiteY37" fmla="*/ 152901 h 955031"/>
              <a:gd name="connsiteX38" fmla="*/ 4549674 w 5591836"/>
              <a:gd name="connsiteY38" fmla="*/ 40307 h 955031"/>
              <a:gd name="connsiteX39" fmla="*/ 4675916 w 5591836"/>
              <a:gd name="connsiteY39" fmla="*/ 67603 h 955031"/>
              <a:gd name="connsiteX40" fmla="*/ 4819218 w 5591836"/>
              <a:gd name="connsiteY40" fmla="*/ 268907 h 955031"/>
              <a:gd name="connsiteX41" fmla="*/ 4924988 w 5591836"/>
              <a:gd name="connsiteY41" fmla="*/ 477035 h 955031"/>
              <a:gd name="connsiteX42" fmla="*/ 5031825 w 5591836"/>
              <a:gd name="connsiteY42" fmla="*/ 494332 h 955031"/>
              <a:gd name="connsiteX43" fmla="*/ 5591836 w 5591836"/>
              <a:gd name="connsiteY43" fmla="*/ 494095 h 955031"/>
              <a:gd name="connsiteX0" fmla="*/ 0 w 5602249"/>
              <a:gd name="connsiteY0" fmla="*/ 466563 h 955031"/>
              <a:gd name="connsiteX1" fmla="*/ 179775 w 5602249"/>
              <a:gd name="connsiteY1" fmla="*/ 475436 h 955031"/>
              <a:gd name="connsiteX2" fmla="*/ 315145 w 5602249"/>
              <a:gd name="connsiteY2" fmla="*/ 430986 h 955031"/>
              <a:gd name="connsiteX3" fmla="*/ 482819 w 5602249"/>
              <a:gd name="connsiteY3" fmla="*/ 146077 h 955031"/>
              <a:gd name="connsiteX4" fmla="*/ 592001 w 5602249"/>
              <a:gd name="connsiteY4" fmla="*/ 23247 h 955031"/>
              <a:gd name="connsiteX5" fmla="*/ 711419 w 5602249"/>
              <a:gd name="connsiteY5" fmla="*/ 36895 h 955031"/>
              <a:gd name="connsiteX6" fmla="*/ 810365 w 5602249"/>
              <a:gd name="connsiteY6" fmla="*/ 146077 h 955031"/>
              <a:gd name="connsiteX7" fmla="*/ 936607 w 5602249"/>
              <a:gd name="connsiteY7" fmla="*/ 412209 h 955031"/>
              <a:gd name="connsiteX8" fmla="*/ 1073084 w 5602249"/>
              <a:gd name="connsiteY8" fmla="*/ 722695 h 955031"/>
              <a:gd name="connsiteX9" fmla="*/ 1168619 w 5602249"/>
              <a:gd name="connsiteY9" fmla="*/ 869409 h 955031"/>
              <a:gd name="connsiteX10" fmla="*/ 1257329 w 5602249"/>
              <a:gd name="connsiteY10" fmla="*/ 944471 h 955031"/>
              <a:gd name="connsiteX11" fmla="*/ 1366511 w 5602249"/>
              <a:gd name="connsiteY11" fmla="*/ 930824 h 955031"/>
              <a:gd name="connsiteX12" fmla="*/ 1492753 w 5602249"/>
              <a:gd name="connsiteY12" fmla="*/ 811406 h 955031"/>
              <a:gd name="connsiteX13" fmla="*/ 1656526 w 5602249"/>
              <a:gd name="connsiteY13" fmla="*/ 487271 h 955031"/>
              <a:gd name="connsiteX14" fmla="*/ 1758884 w 5602249"/>
              <a:gd name="connsiteY14" fmla="*/ 234788 h 955031"/>
              <a:gd name="connsiteX15" fmla="*/ 1861242 w 5602249"/>
              <a:gd name="connsiteY15" fmla="*/ 67603 h 955031"/>
              <a:gd name="connsiteX16" fmla="*/ 1949953 w 5602249"/>
              <a:gd name="connsiteY16" fmla="*/ 13012 h 955031"/>
              <a:gd name="connsiteX17" fmla="*/ 2031839 w 5602249"/>
              <a:gd name="connsiteY17" fmla="*/ 43719 h 955031"/>
              <a:gd name="connsiteX18" fmla="*/ 2106902 w 5602249"/>
              <a:gd name="connsiteY18" fmla="*/ 122194 h 955031"/>
              <a:gd name="connsiteX19" fmla="*/ 2185377 w 5602249"/>
              <a:gd name="connsiteY19" fmla="*/ 251847 h 955031"/>
              <a:gd name="connsiteX20" fmla="*/ 2451508 w 5602249"/>
              <a:gd name="connsiteY20" fmla="*/ 784110 h 955031"/>
              <a:gd name="connsiteX21" fmla="*/ 2567514 w 5602249"/>
              <a:gd name="connsiteY21" fmla="*/ 934235 h 955031"/>
              <a:gd name="connsiteX22" fmla="*/ 2663048 w 5602249"/>
              <a:gd name="connsiteY22" fmla="*/ 941059 h 955031"/>
              <a:gd name="connsiteX23" fmla="*/ 2785878 w 5602249"/>
              <a:gd name="connsiteY23" fmla="*/ 814818 h 955031"/>
              <a:gd name="connsiteX24" fmla="*/ 2912120 w 5602249"/>
              <a:gd name="connsiteY24" fmla="*/ 548686 h 955031"/>
              <a:gd name="connsiteX25" fmla="*/ 3058834 w 5602249"/>
              <a:gd name="connsiteY25" fmla="*/ 251847 h 955031"/>
              <a:gd name="connsiteX26" fmla="*/ 3181663 w 5602249"/>
              <a:gd name="connsiteY26" fmla="*/ 67603 h 955031"/>
              <a:gd name="connsiteX27" fmla="*/ 3260138 w 5602249"/>
              <a:gd name="connsiteY27" fmla="*/ 2776 h 955031"/>
              <a:gd name="connsiteX28" fmla="*/ 3331789 w 5602249"/>
              <a:gd name="connsiteY28" fmla="*/ 19835 h 955031"/>
              <a:gd name="connsiteX29" fmla="*/ 3403439 w 5602249"/>
              <a:gd name="connsiteY29" fmla="*/ 91486 h 955031"/>
              <a:gd name="connsiteX30" fmla="*/ 3461442 w 5602249"/>
              <a:gd name="connsiteY30" fmla="*/ 176785 h 955031"/>
              <a:gd name="connsiteX31" fmla="*/ 3543329 w 5602249"/>
              <a:gd name="connsiteY31" fmla="*/ 323498 h 955031"/>
              <a:gd name="connsiteX32" fmla="*/ 3696866 w 5602249"/>
              <a:gd name="connsiteY32" fmla="*/ 668104 h 955031"/>
              <a:gd name="connsiteX33" fmla="*/ 3823108 w 5602249"/>
              <a:gd name="connsiteY33" fmla="*/ 852349 h 955031"/>
              <a:gd name="connsiteX34" fmla="*/ 3956174 w 5602249"/>
              <a:gd name="connsiteY34" fmla="*/ 900116 h 955031"/>
              <a:gd name="connsiteX35" fmla="*/ 4075592 w 5602249"/>
              <a:gd name="connsiteY35" fmla="*/ 828465 h 955031"/>
              <a:gd name="connsiteX36" fmla="*/ 4263248 w 5602249"/>
              <a:gd name="connsiteY36" fmla="*/ 483859 h 955031"/>
              <a:gd name="connsiteX37" fmla="*/ 4440669 w 5602249"/>
              <a:gd name="connsiteY37" fmla="*/ 152901 h 955031"/>
              <a:gd name="connsiteX38" fmla="*/ 4560087 w 5602249"/>
              <a:gd name="connsiteY38" fmla="*/ 40307 h 955031"/>
              <a:gd name="connsiteX39" fmla="*/ 4686329 w 5602249"/>
              <a:gd name="connsiteY39" fmla="*/ 67603 h 955031"/>
              <a:gd name="connsiteX40" fmla="*/ 4829631 w 5602249"/>
              <a:gd name="connsiteY40" fmla="*/ 268907 h 955031"/>
              <a:gd name="connsiteX41" fmla="*/ 4935401 w 5602249"/>
              <a:gd name="connsiteY41" fmla="*/ 477035 h 955031"/>
              <a:gd name="connsiteX42" fmla="*/ 5042238 w 5602249"/>
              <a:gd name="connsiteY42" fmla="*/ 494332 h 955031"/>
              <a:gd name="connsiteX43" fmla="*/ 5602249 w 5602249"/>
              <a:gd name="connsiteY43" fmla="*/ 494095 h 955031"/>
              <a:gd name="connsiteX0" fmla="*/ 0 w 5612662"/>
              <a:gd name="connsiteY0" fmla="*/ 479263 h 955031"/>
              <a:gd name="connsiteX1" fmla="*/ 190188 w 5612662"/>
              <a:gd name="connsiteY1" fmla="*/ 475436 h 955031"/>
              <a:gd name="connsiteX2" fmla="*/ 325558 w 5612662"/>
              <a:gd name="connsiteY2" fmla="*/ 430986 h 955031"/>
              <a:gd name="connsiteX3" fmla="*/ 493232 w 5612662"/>
              <a:gd name="connsiteY3" fmla="*/ 146077 h 955031"/>
              <a:gd name="connsiteX4" fmla="*/ 602414 w 5612662"/>
              <a:gd name="connsiteY4" fmla="*/ 23247 h 955031"/>
              <a:gd name="connsiteX5" fmla="*/ 721832 w 5612662"/>
              <a:gd name="connsiteY5" fmla="*/ 36895 h 955031"/>
              <a:gd name="connsiteX6" fmla="*/ 820778 w 5612662"/>
              <a:gd name="connsiteY6" fmla="*/ 146077 h 955031"/>
              <a:gd name="connsiteX7" fmla="*/ 947020 w 5612662"/>
              <a:gd name="connsiteY7" fmla="*/ 412209 h 955031"/>
              <a:gd name="connsiteX8" fmla="*/ 1083497 w 5612662"/>
              <a:gd name="connsiteY8" fmla="*/ 722695 h 955031"/>
              <a:gd name="connsiteX9" fmla="*/ 1179032 w 5612662"/>
              <a:gd name="connsiteY9" fmla="*/ 869409 h 955031"/>
              <a:gd name="connsiteX10" fmla="*/ 1267742 w 5612662"/>
              <a:gd name="connsiteY10" fmla="*/ 944471 h 955031"/>
              <a:gd name="connsiteX11" fmla="*/ 1376924 w 5612662"/>
              <a:gd name="connsiteY11" fmla="*/ 930824 h 955031"/>
              <a:gd name="connsiteX12" fmla="*/ 1503166 w 5612662"/>
              <a:gd name="connsiteY12" fmla="*/ 811406 h 955031"/>
              <a:gd name="connsiteX13" fmla="*/ 1666939 w 5612662"/>
              <a:gd name="connsiteY13" fmla="*/ 487271 h 955031"/>
              <a:gd name="connsiteX14" fmla="*/ 1769297 w 5612662"/>
              <a:gd name="connsiteY14" fmla="*/ 234788 h 955031"/>
              <a:gd name="connsiteX15" fmla="*/ 1871655 w 5612662"/>
              <a:gd name="connsiteY15" fmla="*/ 67603 h 955031"/>
              <a:gd name="connsiteX16" fmla="*/ 1960366 w 5612662"/>
              <a:gd name="connsiteY16" fmla="*/ 13012 h 955031"/>
              <a:gd name="connsiteX17" fmla="*/ 2042252 w 5612662"/>
              <a:gd name="connsiteY17" fmla="*/ 43719 h 955031"/>
              <a:gd name="connsiteX18" fmla="*/ 2117315 w 5612662"/>
              <a:gd name="connsiteY18" fmla="*/ 122194 h 955031"/>
              <a:gd name="connsiteX19" fmla="*/ 2195790 w 5612662"/>
              <a:gd name="connsiteY19" fmla="*/ 251847 h 955031"/>
              <a:gd name="connsiteX20" fmla="*/ 2461921 w 5612662"/>
              <a:gd name="connsiteY20" fmla="*/ 784110 h 955031"/>
              <a:gd name="connsiteX21" fmla="*/ 2577927 w 5612662"/>
              <a:gd name="connsiteY21" fmla="*/ 934235 h 955031"/>
              <a:gd name="connsiteX22" fmla="*/ 2673461 w 5612662"/>
              <a:gd name="connsiteY22" fmla="*/ 941059 h 955031"/>
              <a:gd name="connsiteX23" fmla="*/ 2796291 w 5612662"/>
              <a:gd name="connsiteY23" fmla="*/ 814818 h 955031"/>
              <a:gd name="connsiteX24" fmla="*/ 2922533 w 5612662"/>
              <a:gd name="connsiteY24" fmla="*/ 548686 h 955031"/>
              <a:gd name="connsiteX25" fmla="*/ 3069247 w 5612662"/>
              <a:gd name="connsiteY25" fmla="*/ 251847 h 955031"/>
              <a:gd name="connsiteX26" fmla="*/ 3192076 w 5612662"/>
              <a:gd name="connsiteY26" fmla="*/ 67603 h 955031"/>
              <a:gd name="connsiteX27" fmla="*/ 3270551 w 5612662"/>
              <a:gd name="connsiteY27" fmla="*/ 2776 h 955031"/>
              <a:gd name="connsiteX28" fmla="*/ 3342202 w 5612662"/>
              <a:gd name="connsiteY28" fmla="*/ 19835 h 955031"/>
              <a:gd name="connsiteX29" fmla="*/ 3413852 w 5612662"/>
              <a:gd name="connsiteY29" fmla="*/ 91486 h 955031"/>
              <a:gd name="connsiteX30" fmla="*/ 3471855 w 5612662"/>
              <a:gd name="connsiteY30" fmla="*/ 176785 h 955031"/>
              <a:gd name="connsiteX31" fmla="*/ 3553742 w 5612662"/>
              <a:gd name="connsiteY31" fmla="*/ 323498 h 955031"/>
              <a:gd name="connsiteX32" fmla="*/ 3707279 w 5612662"/>
              <a:gd name="connsiteY32" fmla="*/ 668104 h 955031"/>
              <a:gd name="connsiteX33" fmla="*/ 3833521 w 5612662"/>
              <a:gd name="connsiteY33" fmla="*/ 852349 h 955031"/>
              <a:gd name="connsiteX34" fmla="*/ 3966587 w 5612662"/>
              <a:gd name="connsiteY34" fmla="*/ 900116 h 955031"/>
              <a:gd name="connsiteX35" fmla="*/ 4086005 w 5612662"/>
              <a:gd name="connsiteY35" fmla="*/ 828465 h 955031"/>
              <a:gd name="connsiteX36" fmla="*/ 4273661 w 5612662"/>
              <a:gd name="connsiteY36" fmla="*/ 483859 h 955031"/>
              <a:gd name="connsiteX37" fmla="*/ 4451082 w 5612662"/>
              <a:gd name="connsiteY37" fmla="*/ 152901 h 955031"/>
              <a:gd name="connsiteX38" fmla="*/ 4570500 w 5612662"/>
              <a:gd name="connsiteY38" fmla="*/ 40307 h 955031"/>
              <a:gd name="connsiteX39" fmla="*/ 4696742 w 5612662"/>
              <a:gd name="connsiteY39" fmla="*/ 67603 h 955031"/>
              <a:gd name="connsiteX40" fmla="*/ 4840044 w 5612662"/>
              <a:gd name="connsiteY40" fmla="*/ 268907 h 955031"/>
              <a:gd name="connsiteX41" fmla="*/ 4945814 w 5612662"/>
              <a:gd name="connsiteY41" fmla="*/ 477035 h 955031"/>
              <a:gd name="connsiteX42" fmla="*/ 5052651 w 5612662"/>
              <a:gd name="connsiteY42" fmla="*/ 494332 h 955031"/>
              <a:gd name="connsiteX43" fmla="*/ 5612662 w 5612662"/>
              <a:gd name="connsiteY43" fmla="*/ 494095 h 955031"/>
              <a:gd name="connsiteX0" fmla="*/ 0 w 6136469"/>
              <a:gd name="connsiteY0" fmla="*/ 479263 h 955031"/>
              <a:gd name="connsiteX1" fmla="*/ 190188 w 6136469"/>
              <a:gd name="connsiteY1" fmla="*/ 475436 h 955031"/>
              <a:gd name="connsiteX2" fmla="*/ 325558 w 6136469"/>
              <a:gd name="connsiteY2" fmla="*/ 430986 h 955031"/>
              <a:gd name="connsiteX3" fmla="*/ 493232 w 6136469"/>
              <a:gd name="connsiteY3" fmla="*/ 146077 h 955031"/>
              <a:gd name="connsiteX4" fmla="*/ 602414 w 6136469"/>
              <a:gd name="connsiteY4" fmla="*/ 23247 h 955031"/>
              <a:gd name="connsiteX5" fmla="*/ 721832 w 6136469"/>
              <a:gd name="connsiteY5" fmla="*/ 36895 h 955031"/>
              <a:gd name="connsiteX6" fmla="*/ 820778 w 6136469"/>
              <a:gd name="connsiteY6" fmla="*/ 146077 h 955031"/>
              <a:gd name="connsiteX7" fmla="*/ 947020 w 6136469"/>
              <a:gd name="connsiteY7" fmla="*/ 412209 h 955031"/>
              <a:gd name="connsiteX8" fmla="*/ 1083497 w 6136469"/>
              <a:gd name="connsiteY8" fmla="*/ 722695 h 955031"/>
              <a:gd name="connsiteX9" fmla="*/ 1179032 w 6136469"/>
              <a:gd name="connsiteY9" fmla="*/ 869409 h 955031"/>
              <a:gd name="connsiteX10" fmla="*/ 1267742 w 6136469"/>
              <a:gd name="connsiteY10" fmla="*/ 944471 h 955031"/>
              <a:gd name="connsiteX11" fmla="*/ 1376924 w 6136469"/>
              <a:gd name="connsiteY11" fmla="*/ 930824 h 955031"/>
              <a:gd name="connsiteX12" fmla="*/ 1503166 w 6136469"/>
              <a:gd name="connsiteY12" fmla="*/ 811406 h 955031"/>
              <a:gd name="connsiteX13" fmla="*/ 1666939 w 6136469"/>
              <a:gd name="connsiteY13" fmla="*/ 487271 h 955031"/>
              <a:gd name="connsiteX14" fmla="*/ 1769297 w 6136469"/>
              <a:gd name="connsiteY14" fmla="*/ 234788 h 955031"/>
              <a:gd name="connsiteX15" fmla="*/ 1871655 w 6136469"/>
              <a:gd name="connsiteY15" fmla="*/ 67603 h 955031"/>
              <a:gd name="connsiteX16" fmla="*/ 1960366 w 6136469"/>
              <a:gd name="connsiteY16" fmla="*/ 13012 h 955031"/>
              <a:gd name="connsiteX17" fmla="*/ 2042252 w 6136469"/>
              <a:gd name="connsiteY17" fmla="*/ 43719 h 955031"/>
              <a:gd name="connsiteX18" fmla="*/ 2117315 w 6136469"/>
              <a:gd name="connsiteY18" fmla="*/ 122194 h 955031"/>
              <a:gd name="connsiteX19" fmla="*/ 2195790 w 6136469"/>
              <a:gd name="connsiteY19" fmla="*/ 251847 h 955031"/>
              <a:gd name="connsiteX20" fmla="*/ 2461921 w 6136469"/>
              <a:gd name="connsiteY20" fmla="*/ 784110 h 955031"/>
              <a:gd name="connsiteX21" fmla="*/ 2577927 w 6136469"/>
              <a:gd name="connsiteY21" fmla="*/ 934235 h 955031"/>
              <a:gd name="connsiteX22" fmla="*/ 2673461 w 6136469"/>
              <a:gd name="connsiteY22" fmla="*/ 941059 h 955031"/>
              <a:gd name="connsiteX23" fmla="*/ 2796291 w 6136469"/>
              <a:gd name="connsiteY23" fmla="*/ 814818 h 955031"/>
              <a:gd name="connsiteX24" fmla="*/ 2922533 w 6136469"/>
              <a:gd name="connsiteY24" fmla="*/ 548686 h 955031"/>
              <a:gd name="connsiteX25" fmla="*/ 3069247 w 6136469"/>
              <a:gd name="connsiteY25" fmla="*/ 251847 h 955031"/>
              <a:gd name="connsiteX26" fmla="*/ 3192076 w 6136469"/>
              <a:gd name="connsiteY26" fmla="*/ 67603 h 955031"/>
              <a:gd name="connsiteX27" fmla="*/ 3270551 w 6136469"/>
              <a:gd name="connsiteY27" fmla="*/ 2776 h 955031"/>
              <a:gd name="connsiteX28" fmla="*/ 3342202 w 6136469"/>
              <a:gd name="connsiteY28" fmla="*/ 19835 h 955031"/>
              <a:gd name="connsiteX29" fmla="*/ 3413852 w 6136469"/>
              <a:gd name="connsiteY29" fmla="*/ 91486 h 955031"/>
              <a:gd name="connsiteX30" fmla="*/ 3471855 w 6136469"/>
              <a:gd name="connsiteY30" fmla="*/ 176785 h 955031"/>
              <a:gd name="connsiteX31" fmla="*/ 3553742 w 6136469"/>
              <a:gd name="connsiteY31" fmla="*/ 323498 h 955031"/>
              <a:gd name="connsiteX32" fmla="*/ 3707279 w 6136469"/>
              <a:gd name="connsiteY32" fmla="*/ 668104 h 955031"/>
              <a:gd name="connsiteX33" fmla="*/ 3833521 w 6136469"/>
              <a:gd name="connsiteY33" fmla="*/ 852349 h 955031"/>
              <a:gd name="connsiteX34" fmla="*/ 3966587 w 6136469"/>
              <a:gd name="connsiteY34" fmla="*/ 900116 h 955031"/>
              <a:gd name="connsiteX35" fmla="*/ 4086005 w 6136469"/>
              <a:gd name="connsiteY35" fmla="*/ 828465 h 955031"/>
              <a:gd name="connsiteX36" fmla="*/ 4273661 w 6136469"/>
              <a:gd name="connsiteY36" fmla="*/ 483859 h 955031"/>
              <a:gd name="connsiteX37" fmla="*/ 4451082 w 6136469"/>
              <a:gd name="connsiteY37" fmla="*/ 152901 h 955031"/>
              <a:gd name="connsiteX38" fmla="*/ 4570500 w 6136469"/>
              <a:gd name="connsiteY38" fmla="*/ 40307 h 955031"/>
              <a:gd name="connsiteX39" fmla="*/ 4696742 w 6136469"/>
              <a:gd name="connsiteY39" fmla="*/ 67603 h 955031"/>
              <a:gd name="connsiteX40" fmla="*/ 4840044 w 6136469"/>
              <a:gd name="connsiteY40" fmla="*/ 268907 h 955031"/>
              <a:gd name="connsiteX41" fmla="*/ 4945814 w 6136469"/>
              <a:gd name="connsiteY41" fmla="*/ 477035 h 955031"/>
              <a:gd name="connsiteX42" fmla="*/ 5052651 w 6136469"/>
              <a:gd name="connsiteY42" fmla="*/ 494332 h 955031"/>
              <a:gd name="connsiteX43" fmla="*/ 6136469 w 6136469"/>
              <a:gd name="connsiteY43" fmla="*/ 500659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5814 w 6056566"/>
              <a:gd name="connsiteY41" fmla="*/ 477035 h 955031"/>
              <a:gd name="connsiteX42" fmla="*/ 5052651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5814 w 6056566"/>
              <a:gd name="connsiteY41" fmla="*/ 477035 h 955031"/>
              <a:gd name="connsiteX42" fmla="*/ 5052651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5814 w 6056566"/>
              <a:gd name="connsiteY41" fmla="*/ 477035 h 955031"/>
              <a:gd name="connsiteX42" fmla="*/ 5052651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0286 w 6056566"/>
              <a:gd name="connsiteY41" fmla="*/ 458277 h 955031"/>
              <a:gd name="connsiteX42" fmla="*/ 5052651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0286 w 6056566"/>
              <a:gd name="connsiteY41" fmla="*/ 458277 h 955031"/>
              <a:gd name="connsiteX42" fmla="*/ 5052651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0286 w 6056566"/>
              <a:gd name="connsiteY41" fmla="*/ 458277 h 955031"/>
              <a:gd name="connsiteX42" fmla="*/ 5052651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31994 w 6056566"/>
              <a:gd name="connsiteY41" fmla="*/ 437174 h 955031"/>
              <a:gd name="connsiteX42" fmla="*/ 5052651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5052651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69722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69722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97365 w 6056566"/>
              <a:gd name="connsiteY42" fmla="*/ 496677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94601 w 6056566"/>
              <a:gd name="connsiteY42" fmla="*/ 491988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94601 w 6056566"/>
              <a:gd name="connsiteY42" fmla="*/ 491988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94601 w 6056566"/>
              <a:gd name="connsiteY42" fmla="*/ 491988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94601 w 6056566"/>
              <a:gd name="connsiteY42" fmla="*/ 491988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94601 w 6056566"/>
              <a:gd name="connsiteY42" fmla="*/ 491988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91837 w 6056566"/>
              <a:gd name="connsiteY42" fmla="*/ 497850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91838 w 6056566"/>
              <a:gd name="connsiteY42" fmla="*/ 494333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5025010 w 6056566"/>
              <a:gd name="connsiteY42" fmla="*/ 495505 h 955031"/>
              <a:gd name="connsiteX43" fmla="*/ 6056566 w 6056566"/>
              <a:gd name="connsiteY43" fmla="*/ 497377 h 955031"/>
              <a:gd name="connsiteX0" fmla="*/ 0 w 7000876"/>
              <a:gd name="connsiteY0" fmla="*/ 473334 h 955031"/>
              <a:gd name="connsiteX1" fmla="*/ 1134498 w 7000876"/>
              <a:gd name="connsiteY1" fmla="*/ 475436 h 955031"/>
              <a:gd name="connsiteX2" fmla="*/ 1269868 w 7000876"/>
              <a:gd name="connsiteY2" fmla="*/ 430986 h 955031"/>
              <a:gd name="connsiteX3" fmla="*/ 1437542 w 7000876"/>
              <a:gd name="connsiteY3" fmla="*/ 146077 h 955031"/>
              <a:gd name="connsiteX4" fmla="*/ 1546724 w 7000876"/>
              <a:gd name="connsiteY4" fmla="*/ 23247 h 955031"/>
              <a:gd name="connsiteX5" fmla="*/ 1666142 w 7000876"/>
              <a:gd name="connsiteY5" fmla="*/ 36895 h 955031"/>
              <a:gd name="connsiteX6" fmla="*/ 1765088 w 7000876"/>
              <a:gd name="connsiteY6" fmla="*/ 146077 h 955031"/>
              <a:gd name="connsiteX7" fmla="*/ 1891330 w 7000876"/>
              <a:gd name="connsiteY7" fmla="*/ 412209 h 955031"/>
              <a:gd name="connsiteX8" fmla="*/ 2027807 w 7000876"/>
              <a:gd name="connsiteY8" fmla="*/ 722695 h 955031"/>
              <a:gd name="connsiteX9" fmla="*/ 2123342 w 7000876"/>
              <a:gd name="connsiteY9" fmla="*/ 869409 h 955031"/>
              <a:gd name="connsiteX10" fmla="*/ 2212052 w 7000876"/>
              <a:gd name="connsiteY10" fmla="*/ 944471 h 955031"/>
              <a:gd name="connsiteX11" fmla="*/ 2321234 w 7000876"/>
              <a:gd name="connsiteY11" fmla="*/ 930824 h 955031"/>
              <a:gd name="connsiteX12" fmla="*/ 2447476 w 7000876"/>
              <a:gd name="connsiteY12" fmla="*/ 811406 h 955031"/>
              <a:gd name="connsiteX13" fmla="*/ 2611249 w 7000876"/>
              <a:gd name="connsiteY13" fmla="*/ 487271 h 955031"/>
              <a:gd name="connsiteX14" fmla="*/ 2713607 w 7000876"/>
              <a:gd name="connsiteY14" fmla="*/ 234788 h 955031"/>
              <a:gd name="connsiteX15" fmla="*/ 2815965 w 7000876"/>
              <a:gd name="connsiteY15" fmla="*/ 67603 h 955031"/>
              <a:gd name="connsiteX16" fmla="*/ 2904676 w 7000876"/>
              <a:gd name="connsiteY16" fmla="*/ 13012 h 955031"/>
              <a:gd name="connsiteX17" fmla="*/ 2986562 w 7000876"/>
              <a:gd name="connsiteY17" fmla="*/ 43719 h 955031"/>
              <a:gd name="connsiteX18" fmla="*/ 3061625 w 7000876"/>
              <a:gd name="connsiteY18" fmla="*/ 122194 h 955031"/>
              <a:gd name="connsiteX19" fmla="*/ 3140100 w 7000876"/>
              <a:gd name="connsiteY19" fmla="*/ 251847 h 955031"/>
              <a:gd name="connsiteX20" fmla="*/ 3406231 w 7000876"/>
              <a:gd name="connsiteY20" fmla="*/ 784110 h 955031"/>
              <a:gd name="connsiteX21" fmla="*/ 3522237 w 7000876"/>
              <a:gd name="connsiteY21" fmla="*/ 934235 h 955031"/>
              <a:gd name="connsiteX22" fmla="*/ 3617771 w 7000876"/>
              <a:gd name="connsiteY22" fmla="*/ 941059 h 955031"/>
              <a:gd name="connsiteX23" fmla="*/ 3740601 w 7000876"/>
              <a:gd name="connsiteY23" fmla="*/ 814818 h 955031"/>
              <a:gd name="connsiteX24" fmla="*/ 3866843 w 7000876"/>
              <a:gd name="connsiteY24" fmla="*/ 548686 h 955031"/>
              <a:gd name="connsiteX25" fmla="*/ 4013557 w 7000876"/>
              <a:gd name="connsiteY25" fmla="*/ 251847 h 955031"/>
              <a:gd name="connsiteX26" fmla="*/ 4136386 w 7000876"/>
              <a:gd name="connsiteY26" fmla="*/ 67603 h 955031"/>
              <a:gd name="connsiteX27" fmla="*/ 4214861 w 7000876"/>
              <a:gd name="connsiteY27" fmla="*/ 2776 h 955031"/>
              <a:gd name="connsiteX28" fmla="*/ 4286512 w 7000876"/>
              <a:gd name="connsiteY28" fmla="*/ 19835 h 955031"/>
              <a:gd name="connsiteX29" fmla="*/ 4358162 w 7000876"/>
              <a:gd name="connsiteY29" fmla="*/ 91486 h 955031"/>
              <a:gd name="connsiteX30" fmla="*/ 4416165 w 7000876"/>
              <a:gd name="connsiteY30" fmla="*/ 176785 h 955031"/>
              <a:gd name="connsiteX31" fmla="*/ 4498052 w 7000876"/>
              <a:gd name="connsiteY31" fmla="*/ 323498 h 955031"/>
              <a:gd name="connsiteX32" fmla="*/ 4651589 w 7000876"/>
              <a:gd name="connsiteY32" fmla="*/ 668104 h 955031"/>
              <a:gd name="connsiteX33" fmla="*/ 4777831 w 7000876"/>
              <a:gd name="connsiteY33" fmla="*/ 852349 h 955031"/>
              <a:gd name="connsiteX34" fmla="*/ 4910897 w 7000876"/>
              <a:gd name="connsiteY34" fmla="*/ 900116 h 955031"/>
              <a:gd name="connsiteX35" fmla="*/ 5030315 w 7000876"/>
              <a:gd name="connsiteY35" fmla="*/ 828465 h 955031"/>
              <a:gd name="connsiteX36" fmla="*/ 5217971 w 7000876"/>
              <a:gd name="connsiteY36" fmla="*/ 483859 h 955031"/>
              <a:gd name="connsiteX37" fmla="*/ 5395392 w 7000876"/>
              <a:gd name="connsiteY37" fmla="*/ 152901 h 955031"/>
              <a:gd name="connsiteX38" fmla="*/ 5514810 w 7000876"/>
              <a:gd name="connsiteY38" fmla="*/ 40307 h 955031"/>
              <a:gd name="connsiteX39" fmla="*/ 5641052 w 7000876"/>
              <a:gd name="connsiteY39" fmla="*/ 67603 h 955031"/>
              <a:gd name="connsiteX40" fmla="*/ 5784354 w 7000876"/>
              <a:gd name="connsiteY40" fmla="*/ 268907 h 955031"/>
              <a:gd name="connsiteX41" fmla="*/ 5892890 w 7000876"/>
              <a:gd name="connsiteY41" fmla="*/ 459449 h 955031"/>
              <a:gd name="connsiteX42" fmla="*/ 5969320 w 7000876"/>
              <a:gd name="connsiteY42" fmla="*/ 495505 h 955031"/>
              <a:gd name="connsiteX43" fmla="*/ 7000876 w 7000876"/>
              <a:gd name="connsiteY43" fmla="*/ 497377 h 955031"/>
              <a:gd name="connsiteX0" fmla="*/ 0 w 7577007"/>
              <a:gd name="connsiteY0" fmla="*/ 468591 h 955031"/>
              <a:gd name="connsiteX1" fmla="*/ 1710629 w 7577007"/>
              <a:gd name="connsiteY1" fmla="*/ 475436 h 955031"/>
              <a:gd name="connsiteX2" fmla="*/ 1845999 w 7577007"/>
              <a:gd name="connsiteY2" fmla="*/ 430986 h 955031"/>
              <a:gd name="connsiteX3" fmla="*/ 2013673 w 7577007"/>
              <a:gd name="connsiteY3" fmla="*/ 146077 h 955031"/>
              <a:gd name="connsiteX4" fmla="*/ 2122855 w 7577007"/>
              <a:gd name="connsiteY4" fmla="*/ 23247 h 955031"/>
              <a:gd name="connsiteX5" fmla="*/ 2242273 w 7577007"/>
              <a:gd name="connsiteY5" fmla="*/ 36895 h 955031"/>
              <a:gd name="connsiteX6" fmla="*/ 2341219 w 7577007"/>
              <a:gd name="connsiteY6" fmla="*/ 146077 h 955031"/>
              <a:gd name="connsiteX7" fmla="*/ 2467461 w 7577007"/>
              <a:gd name="connsiteY7" fmla="*/ 412209 h 955031"/>
              <a:gd name="connsiteX8" fmla="*/ 2603938 w 7577007"/>
              <a:gd name="connsiteY8" fmla="*/ 722695 h 955031"/>
              <a:gd name="connsiteX9" fmla="*/ 2699473 w 7577007"/>
              <a:gd name="connsiteY9" fmla="*/ 869409 h 955031"/>
              <a:gd name="connsiteX10" fmla="*/ 2788183 w 7577007"/>
              <a:gd name="connsiteY10" fmla="*/ 944471 h 955031"/>
              <a:gd name="connsiteX11" fmla="*/ 2897365 w 7577007"/>
              <a:gd name="connsiteY11" fmla="*/ 930824 h 955031"/>
              <a:gd name="connsiteX12" fmla="*/ 3023607 w 7577007"/>
              <a:gd name="connsiteY12" fmla="*/ 811406 h 955031"/>
              <a:gd name="connsiteX13" fmla="*/ 3187380 w 7577007"/>
              <a:gd name="connsiteY13" fmla="*/ 487271 h 955031"/>
              <a:gd name="connsiteX14" fmla="*/ 3289738 w 7577007"/>
              <a:gd name="connsiteY14" fmla="*/ 234788 h 955031"/>
              <a:gd name="connsiteX15" fmla="*/ 3392096 w 7577007"/>
              <a:gd name="connsiteY15" fmla="*/ 67603 h 955031"/>
              <a:gd name="connsiteX16" fmla="*/ 3480807 w 7577007"/>
              <a:gd name="connsiteY16" fmla="*/ 13012 h 955031"/>
              <a:gd name="connsiteX17" fmla="*/ 3562693 w 7577007"/>
              <a:gd name="connsiteY17" fmla="*/ 43719 h 955031"/>
              <a:gd name="connsiteX18" fmla="*/ 3637756 w 7577007"/>
              <a:gd name="connsiteY18" fmla="*/ 122194 h 955031"/>
              <a:gd name="connsiteX19" fmla="*/ 3716231 w 7577007"/>
              <a:gd name="connsiteY19" fmla="*/ 251847 h 955031"/>
              <a:gd name="connsiteX20" fmla="*/ 3982362 w 7577007"/>
              <a:gd name="connsiteY20" fmla="*/ 784110 h 955031"/>
              <a:gd name="connsiteX21" fmla="*/ 4098368 w 7577007"/>
              <a:gd name="connsiteY21" fmla="*/ 934235 h 955031"/>
              <a:gd name="connsiteX22" fmla="*/ 4193902 w 7577007"/>
              <a:gd name="connsiteY22" fmla="*/ 941059 h 955031"/>
              <a:gd name="connsiteX23" fmla="*/ 4316732 w 7577007"/>
              <a:gd name="connsiteY23" fmla="*/ 814818 h 955031"/>
              <a:gd name="connsiteX24" fmla="*/ 4442974 w 7577007"/>
              <a:gd name="connsiteY24" fmla="*/ 548686 h 955031"/>
              <a:gd name="connsiteX25" fmla="*/ 4589688 w 7577007"/>
              <a:gd name="connsiteY25" fmla="*/ 251847 h 955031"/>
              <a:gd name="connsiteX26" fmla="*/ 4712517 w 7577007"/>
              <a:gd name="connsiteY26" fmla="*/ 67603 h 955031"/>
              <a:gd name="connsiteX27" fmla="*/ 4790992 w 7577007"/>
              <a:gd name="connsiteY27" fmla="*/ 2776 h 955031"/>
              <a:gd name="connsiteX28" fmla="*/ 4862643 w 7577007"/>
              <a:gd name="connsiteY28" fmla="*/ 19835 h 955031"/>
              <a:gd name="connsiteX29" fmla="*/ 4934293 w 7577007"/>
              <a:gd name="connsiteY29" fmla="*/ 91486 h 955031"/>
              <a:gd name="connsiteX30" fmla="*/ 4992296 w 7577007"/>
              <a:gd name="connsiteY30" fmla="*/ 176785 h 955031"/>
              <a:gd name="connsiteX31" fmla="*/ 5074183 w 7577007"/>
              <a:gd name="connsiteY31" fmla="*/ 323498 h 955031"/>
              <a:gd name="connsiteX32" fmla="*/ 5227720 w 7577007"/>
              <a:gd name="connsiteY32" fmla="*/ 668104 h 955031"/>
              <a:gd name="connsiteX33" fmla="*/ 5353962 w 7577007"/>
              <a:gd name="connsiteY33" fmla="*/ 852349 h 955031"/>
              <a:gd name="connsiteX34" fmla="*/ 5487028 w 7577007"/>
              <a:gd name="connsiteY34" fmla="*/ 900116 h 955031"/>
              <a:gd name="connsiteX35" fmla="*/ 5606446 w 7577007"/>
              <a:gd name="connsiteY35" fmla="*/ 828465 h 955031"/>
              <a:gd name="connsiteX36" fmla="*/ 5794102 w 7577007"/>
              <a:gd name="connsiteY36" fmla="*/ 483859 h 955031"/>
              <a:gd name="connsiteX37" fmla="*/ 5971523 w 7577007"/>
              <a:gd name="connsiteY37" fmla="*/ 152901 h 955031"/>
              <a:gd name="connsiteX38" fmla="*/ 6090941 w 7577007"/>
              <a:gd name="connsiteY38" fmla="*/ 40307 h 955031"/>
              <a:gd name="connsiteX39" fmla="*/ 6217183 w 7577007"/>
              <a:gd name="connsiteY39" fmla="*/ 67603 h 955031"/>
              <a:gd name="connsiteX40" fmla="*/ 6360485 w 7577007"/>
              <a:gd name="connsiteY40" fmla="*/ 268907 h 955031"/>
              <a:gd name="connsiteX41" fmla="*/ 6469021 w 7577007"/>
              <a:gd name="connsiteY41" fmla="*/ 459449 h 955031"/>
              <a:gd name="connsiteX42" fmla="*/ 6545451 w 7577007"/>
              <a:gd name="connsiteY42" fmla="*/ 495505 h 955031"/>
              <a:gd name="connsiteX43" fmla="*/ 7577007 w 7577007"/>
              <a:gd name="connsiteY43" fmla="*/ 497377 h 955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7577007" h="955031">
                <a:moveTo>
                  <a:pt x="0" y="468591"/>
                </a:moveTo>
                <a:cubicBezTo>
                  <a:pt x="29962" y="465837"/>
                  <a:pt x="1659840" y="484541"/>
                  <a:pt x="1710629" y="475436"/>
                </a:cubicBezTo>
                <a:cubicBezTo>
                  <a:pt x="1761418" y="466332"/>
                  <a:pt x="1797227" y="484821"/>
                  <a:pt x="1845999" y="430986"/>
                </a:cubicBezTo>
                <a:cubicBezTo>
                  <a:pt x="1894771" y="377151"/>
                  <a:pt x="1967530" y="214033"/>
                  <a:pt x="2013673" y="146077"/>
                </a:cubicBezTo>
                <a:cubicBezTo>
                  <a:pt x="2059816" y="78121"/>
                  <a:pt x="2084755" y="41444"/>
                  <a:pt x="2122855" y="23247"/>
                </a:cubicBezTo>
                <a:cubicBezTo>
                  <a:pt x="2160955" y="5050"/>
                  <a:pt x="2205879" y="16423"/>
                  <a:pt x="2242273" y="36895"/>
                </a:cubicBezTo>
                <a:cubicBezTo>
                  <a:pt x="2278667" y="57367"/>
                  <a:pt x="2303688" y="83525"/>
                  <a:pt x="2341219" y="146077"/>
                </a:cubicBezTo>
                <a:cubicBezTo>
                  <a:pt x="2378750" y="208629"/>
                  <a:pt x="2423675" y="316106"/>
                  <a:pt x="2467461" y="412209"/>
                </a:cubicBezTo>
                <a:cubicBezTo>
                  <a:pt x="2511248" y="508312"/>
                  <a:pt x="2565269" y="646495"/>
                  <a:pt x="2603938" y="722695"/>
                </a:cubicBezTo>
                <a:cubicBezTo>
                  <a:pt x="2642607" y="798895"/>
                  <a:pt x="2668765" y="832446"/>
                  <a:pt x="2699473" y="869409"/>
                </a:cubicBezTo>
                <a:cubicBezTo>
                  <a:pt x="2730181" y="906372"/>
                  <a:pt x="2755201" y="934235"/>
                  <a:pt x="2788183" y="944471"/>
                </a:cubicBezTo>
                <a:cubicBezTo>
                  <a:pt x="2821165" y="954707"/>
                  <a:pt x="2858128" y="953001"/>
                  <a:pt x="2897365" y="930824"/>
                </a:cubicBezTo>
                <a:cubicBezTo>
                  <a:pt x="2936602" y="908647"/>
                  <a:pt x="2975271" y="885332"/>
                  <a:pt x="3023607" y="811406"/>
                </a:cubicBezTo>
                <a:cubicBezTo>
                  <a:pt x="3071943" y="737481"/>
                  <a:pt x="3143025" y="583374"/>
                  <a:pt x="3187380" y="487271"/>
                </a:cubicBezTo>
                <a:cubicBezTo>
                  <a:pt x="3231735" y="391168"/>
                  <a:pt x="3255619" y="304733"/>
                  <a:pt x="3289738" y="234788"/>
                </a:cubicBezTo>
                <a:cubicBezTo>
                  <a:pt x="3323857" y="164843"/>
                  <a:pt x="3360251" y="104566"/>
                  <a:pt x="3392096" y="67603"/>
                </a:cubicBezTo>
                <a:cubicBezTo>
                  <a:pt x="3423941" y="30640"/>
                  <a:pt x="3452374" y="16993"/>
                  <a:pt x="3480807" y="13012"/>
                </a:cubicBezTo>
                <a:cubicBezTo>
                  <a:pt x="3509240" y="9031"/>
                  <a:pt x="3536535" y="25522"/>
                  <a:pt x="3562693" y="43719"/>
                </a:cubicBezTo>
                <a:cubicBezTo>
                  <a:pt x="3588851" y="61916"/>
                  <a:pt x="3612166" y="87506"/>
                  <a:pt x="3637756" y="122194"/>
                </a:cubicBezTo>
                <a:cubicBezTo>
                  <a:pt x="3663346" y="156882"/>
                  <a:pt x="3658797" y="141528"/>
                  <a:pt x="3716231" y="251847"/>
                </a:cubicBezTo>
                <a:cubicBezTo>
                  <a:pt x="3773665" y="362166"/>
                  <a:pt x="3918673" y="670379"/>
                  <a:pt x="3982362" y="784110"/>
                </a:cubicBezTo>
                <a:cubicBezTo>
                  <a:pt x="4046051" y="897841"/>
                  <a:pt x="4063112" y="908077"/>
                  <a:pt x="4098368" y="934235"/>
                </a:cubicBezTo>
                <a:cubicBezTo>
                  <a:pt x="4133624" y="960393"/>
                  <a:pt x="4157508" y="960962"/>
                  <a:pt x="4193902" y="941059"/>
                </a:cubicBezTo>
                <a:cubicBezTo>
                  <a:pt x="4230296" y="921156"/>
                  <a:pt x="4275220" y="880213"/>
                  <a:pt x="4316732" y="814818"/>
                </a:cubicBezTo>
                <a:cubicBezTo>
                  <a:pt x="4358244" y="749423"/>
                  <a:pt x="4397481" y="642514"/>
                  <a:pt x="4442974" y="548686"/>
                </a:cubicBezTo>
                <a:cubicBezTo>
                  <a:pt x="4488467" y="454858"/>
                  <a:pt x="4544764" y="332027"/>
                  <a:pt x="4589688" y="251847"/>
                </a:cubicBezTo>
                <a:cubicBezTo>
                  <a:pt x="4634612" y="171666"/>
                  <a:pt x="4678966" y="109115"/>
                  <a:pt x="4712517" y="67603"/>
                </a:cubicBezTo>
                <a:cubicBezTo>
                  <a:pt x="4746068" y="26091"/>
                  <a:pt x="4765971" y="10737"/>
                  <a:pt x="4790992" y="2776"/>
                </a:cubicBezTo>
                <a:cubicBezTo>
                  <a:pt x="4816013" y="-5185"/>
                  <a:pt x="4838760" y="5050"/>
                  <a:pt x="4862643" y="19835"/>
                </a:cubicBezTo>
                <a:cubicBezTo>
                  <a:pt x="4886526" y="34620"/>
                  <a:pt x="4912684" y="65328"/>
                  <a:pt x="4934293" y="91486"/>
                </a:cubicBezTo>
                <a:cubicBezTo>
                  <a:pt x="4955902" y="117644"/>
                  <a:pt x="4968981" y="138116"/>
                  <a:pt x="4992296" y="176785"/>
                </a:cubicBezTo>
                <a:cubicBezTo>
                  <a:pt x="5015611" y="215454"/>
                  <a:pt x="5034946" y="241612"/>
                  <a:pt x="5074183" y="323498"/>
                </a:cubicBezTo>
                <a:cubicBezTo>
                  <a:pt x="5113420" y="405384"/>
                  <a:pt x="5181090" y="579962"/>
                  <a:pt x="5227720" y="668104"/>
                </a:cubicBezTo>
                <a:cubicBezTo>
                  <a:pt x="5274350" y="756246"/>
                  <a:pt x="5310744" y="813680"/>
                  <a:pt x="5353962" y="852349"/>
                </a:cubicBezTo>
                <a:cubicBezTo>
                  <a:pt x="5397180" y="891018"/>
                  <a:pt x="5444947" y="904097"/>
                  <a:pt x="5487028" y="900116"/>
                </a:cubicBezTo>
                <a:cubicBezTo>
                  <a:pt x="5529109" y="896135"/>
                  <a:pt x="5555267" y="897841"/>
                  <a:pt x="5606446" y="828465"/>
                </a:cubicBezTo>
                <a:cubicBezTo>
                  <a:pt x="5657625" y="759089"/>
                  <a:pt x="5733256" y="596453"/>
                  <a:pt x="5794102" y="483859"/>
                </a:cubicBezTo>
                <a:cubicBezTo>
                  <a:pt x="5854948" y="371265"/>
                  <a:pt x="5922050" y="226826"/>
                  <a:pt x="5971523" y="152901"/>
                </a:cubicBezTo>
                <a:cubicBezTo>
                  <a:pt x="6020996" y="78976"/>
                  <a:pt x="6049998" y="54523"/>
                  <a:pt x="6090941" y="40307"/>
                </a:cubicBezTo>
                <a:cubicBezTo>
                  <a:pt x="6131884" y="26091"/>
                  <a:pt x="6172259" y="29503"/>
                  <a:pt x="6217183" y="67603"/>
                </a:cubicBezTo>
                <a:cubicBezTo>
                  <a:pt x="6262107" y="105703"/>
                  <a:pt x="6318512" y="203599"/>
                  <a:pt x="6360485" y="268907"/>
                </a:cubicBezTo>
                <a:cubicBezTo>
                  <a:pt x="6402458" y="334215"/>
                  <a:pt x="6438193" y="421683"/>
                  <a:pt x="6469021" y="459449"/>
                </a:cubicBezTo>
                <a:cubicBezTo>
                  <a:pt x="6499849" y="497215"/>
                  <a:pt x="6554289" y="496218"/>
                  <a:pt x="6545451" y="495505"/>
                </a:cubicBezTo>
                <a:cubicBezTo>
                  <a:pt x="6536613" y="494792"/>
                  <a:pt x="7242369" y="496362"/>
                  <a:pt x="7577007" y="497377"/>
                </a:cubicBezTo>
              </a:path>
            </a:pathLst>
          </a:custGeom>
          <a:noFill/>
          <a:ln w="38100">
            <a:solidFill>
              <a:srgbClr val="002060"/>
            </a:solidFill>
            <a:headEnd type="triangle" w="lg" len="lg"/>
            <a:tailEnd type="non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5" name="Прямоугольник 34"/>
          <p:cNvSpPr/>
          <p:nvPr/>
        </p:nvSpPr>
        <p:spPr>
          <a:xfrm>
            <a:off x="-220806" y="1914309"/>
            <a:ext cx="6110177" cy="2707758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8" name="Прямая соединительная линия 17"/>
          <p:cNvCxnSpPr/>
          <p:nvPr/>
        </p:nvCxnSpPr>
        <p:spPr>
          <a:xfrm>
            <a:off x="6739467" y="4622068"/>
            <a:ext cx="3038846" cy="0"/>
          </a:xfrm>
          <a:prstGeom prst="line">
            <a:avLst/>
          </a:prstGeom>
          <a:ln w="762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единительная линия 18"/>
          <p:cNvCxnSpPr/>
          <p:nvPr/>
        </p:nvCxnSpPr>
        <p:spPr>
          <a:xfrm>
            <a:off x="6739467" y="2506751"/>
            <a:ext cx="3038846" cy="0"/>
          </a:xfrm>
          <a:prstGeom prst="line">
            <a:avLst/>
          </a:prstGeom>
          <a:ln w="762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Треугольник 35"/>
          <p:cNvSpPr/>
          <p:nvPr/>
        </p:nvSpPr>
        <p:spPr>
          <a:xfrm rot="10800000" flipH="1" flipV="1">
            <a:off x="7429401" y="3445328"/>
            <a:ext cx="222388" cy="264644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7" name="Полилиния 36"/>
          <p:cNvSpPr/>
          <p:nvPr/>
        </p:nvSpPr>
        <p:spPr>
          <a:xfrm>
            <a:off x="8909193" y="3573544"/>
            <a:ext cx="1409739" cy="759910"/>
          </a:xfrm>
          <a:custGeom>
            <a:avLst/>
            <a:gdLst>
              <a:gd name="connsiteX0" fmla="*/ 0 w 4810836"/>
              <a:gd name="connsiteY0" fmla="*/ 463388 h 955031"/>
              <a:gd name="connsiteX1" fmla="*/ 180833 w 4810836"/>
              <a:gd name="connsiteY1" fmla="*/ 146077 h 955031"/>
              <a:gd name="connsiteX2" fmla="*/ 290015 w 4810836"/>
              <a:gd name="connsiteY2" fmla="*/ 23247 h 955031"/>
              <a:gd name="connsiteX3" fmla="*/ 409433 w 4810836"/>
              <a:gd name="connsiteY3" fmla="*/ 36895 h 955031"/>
              <a:gd name="connsiteX4" fmla="*/ 508379 w 4810836"/>
              <a:gd name="connsiteY4" fmla="*/ 146077 h 955031"/>
              <a:gd name="connsiteX5" fmla="*/ 634621 w 4810836"/>
              <a:gd name="connsiteY5" fmla="*/ 412209 h 955031"/>
              <a:gd name="connsiteX6" fmla="*/ 771098 w 4810836"/>
              <a:gd name="connsiteY6" fmla="*/ 722695 h 955031"/>
              <a:gd name="connsiteX7" fmla="*/ 866633 w 4810836"/>
              <a:gd name="connsiteY7" fmla="*/ 869409 h 955031"/>
              <a:gd name="connsiteX8" fmla="*/ 955343 w 4810836"/>
              <a:gd name="connsiteY8" fmla="*/ 944471 h 955031"/>
              <a:gd name="connsiteX9" fmla="*/ 1064525 w 4810836"/>
              <a:gd name="connsiteY9" fmla="*/ 930824 h 955031"/>
              <a:gd name="connsiteX10" fmla="*/ 1190767 w 4810836"/>
              <a:gd name="connsiteY10" fmla="*/ 811406 h 955031"/>
              <a:gd name="connsiteX11" fmla="*/ 1354540 w 4810836"/>
              <a:gd name="connsiteY11" fmla="*/ 487271 h 955031"/>
              <a:gd name="connsiteX12" fmla="*/ 1456898 w 4810836"/>
              <a:gd name="connsiteY12" fmla="*/ 234788 h 955031"/>
              <a:gd name="connsiteX13" fmla="*/ 1559256 w 4810836"/>
              <a:gd name="connsiteY13" fmla="*/ 67603 h 955031"/>
              <a:gd name="connsiteX14" fmla="*/ 1647967 w 4810836"/>
              <a:gd name="connsiteY14" fmla="*/ 13012 h 955031"/>
              <a:gd name="connsiteX15" fmla="*/ 1729853 w 4810836"/>
              <a:gd name="connsiteY15" fmla="*/ 43719 h 955031"/>
              <a:gd name="connsiteX16" fmla="*/ 1804916 w 4810836"/>
              <a:gd name="connsiteY16" fmla="*/ 122194 h 955031"/>
              <a:gd name="connsiteX17" fmla="*/ 1883391 w 4810836"/>
              <a:gd name="connsiteY17" fmla="*/ 251847 h 955031"/>
              <a:gd name="connsiteX18" fmla="*/ 2149522 w 4810836"/>
              <a:gd name="connsiteY18" fmla="*/ 784110 h 955031"/>
              <a:gd name="connsiteX19" fmla="*/ 2265528 w 4810836"/>
              <a:gd name="connsiteY19" fmla="*/ 934235 h 955031"/>
              <a:gd name="connsiteX20" fmla="*/ 2361062 w 4810836"/>
              <a:gd name="connsiteY20" fmla="*/ 941059 h 955031"/>
              <a:gd name="connsiteX21" fmla="*/ 2483892 w 4810836"/>
              <a:gd name="connsiteY21" fmla="*/ 814818 h 955031"/>
              <a:gd name="connsiteX22" fmla="*/ 2610134 w 4810836"/>
              <a:gd name="connsiteY22" fmla="*/ 548686 h 955031"/>
              <a:gd name="connsiteX23" fmla="*/ 2756848 w 4810836"/>
              <a:gd name="connsiteY23" fmla="*/ 251847 h 955031"/>
              <a:gd name="connsiteX24" fmla="*/ 2879677 w 4810836"/>
              <a:gd name="connsiteY24" fmla="*/ 67603 h 955031"/>
              <a:gd name="connsiteX25" fmla="*/ 2958152 w 4810836"/>
              <a:gd name="connsiteY25" fmla="*/ 2776 h 955031"/>
              <a:gd name="connsiteX26" fmla="*/ 3029803 w 4810836"/>
              <a:gd name="connsiteY26" fmla="*/ 19835 h 955031"/>
              <a:gd name="connsiteX27" fmla="*/ 3101453 w 4810836"/>
              <a:gd name="connsiteY27" fmla="*/ 91486 h 955031"/>
              <a:gd name="connsiteX28" fmla="*/ 3159456 w 4810836"/>
              <a:gd name="connsiteY28" fmla="*/ 176785 h 955031"/>
              <a:gd name="connsiteX29" fmla="*/ 3241343 w 4810836"/>
              <a:gd name="connsiteY29" fmla="*/ 323498 h 955031"/>
              <a:gd name="connsiteX30" fmla="*/ 3394880 w 4810836"/>
              <a:gd name="connsiteY30" fmla="*/ 668104 h 955031"/>
              <a:gd name="connsiteX31" fmla="*/ 3521122 w 4810836"/>
              <a:gd name="connsiteY31" fmla="*/ 852349 h 955031"/>
              <a:gd name="connsiteX32" fmla="*/ 3654188 w 4810836"/>
              <a:gd name="connsiteY32" fmla="*/ 900116 h 955031"/>
              <a:gd name="connsiteX33" fmla="*/ 3773606 w 4810836"/>
              <a:gd name="connsiteY33" fmla="*/ 828465 h 955031"/>
              <a:gd name="connsiteX34" fmla="*/ 3961262 w 4810836"/>
              <a:gd name="connsiteY34" fmla="*/ 483859 h 955031"/>
              <a:gd name="connsiteX35" fmla="*/ 4138683 w 4810836"/>
              <a:gd name="connsiteY35" fmla="*/ 152901 h 955031"/>
              <a:gd name="connsiteX36" fmla="*/ 4258101 w 4810836"/>
              <a:gd name="connsiteY36" fmla="*/ 40307 h 955031"/>
              <a:gd name="connsiteX37" fmla="*/ 4384343 w 4810836"/>
              <a:gd name="connsiteY37" fmla="*/ 67603 h 955031"/>
              <a:gd name="connsiteX38" fmla="*/ 4527645 w 4810836"/>
              <a:gd name="connsiteY38" fmla="*/ 268907 h 955031"/>
              <a:gd name="connsiteX39" fmla="*/ 4633415 w 4810836"/>
              <a:gd name="connsiteY39" fmla="*/ 477035 h 955031"/>
              <a:gd name="connsiteX40" fmla="*/ 4677770 w 4810836"/>
              <a:gd name="connsiteY40" fmla="*/ 497507 h 955031"/>
              <a:gd name="connsiteX41" fmla="*/ 4810836 w 4810836"/>
              <a:gd name="connsiteY41" fmla="*/ 494095 h 955031"/>
              <a:gd name="connsiteX0" fmla="*/ 0 w 4810836"/>
              <a:gd name="connsiteY0" fmla="*/ 463388 h 955031"/>
              <a:gd name="connsiteX1" fmla="*/ 180833 w 4810836"/>
              <a:gd name="connsiteY1" fmla="*/ 146077 h 955031"/>
              <a:gd name="connsiteX2" fmla="*/ 290015 w 4810836"/>
              <a:gd name="connsiteY2" fmla="*/ 23247 h 955031"/>
              <a:gd name="connsiteX3" fmla="*/ 409433 w 4810836"/>
              <a:gd name="connsiteY3" fmla="*/ 36895 h 955031"/>
              <a:gd name="connsiteX4" fmla="*/ 508379 w 4810836"/>
              <a:gd name="connsiteY4" fmla="*/ 146077 h 955031"/>
              <a:gd name="connsiteX5" fmla="*/ 634621 w 4810836"/>
              <a:gd name="connsiteY5" fmla="*/ 412209 h 955031"/>
              <a:gd name="connsiteX6" fmla="*/ 771098 w 4810836"/>
              <a:gd name="connsiteY6" fmla="*/ 722695 h 955031"/>
              <a:gd name="connsiteX7" fmla="*/ 866633 w 4810836"/>
              <a:gd name="connsiteY7" fmla="*/ 869409 h 955031"/>
              <a:gd name="connsiteX8" fmla="*/ 955343 w 4810836"/>
              <a:gd name="connsiteY8" fmla="*/ 944471 h 955031"/>
              <a:gd name="connsiteX9" fmla="*/ 1064525 w 4810836"/>
              <a:gd name="connsiteY9" fmla="*/ 930824 h 955031"/>
              <a:gd name="connsiteX10" fmla="*/ 1190767 w 4810836"/>
              <a:gd name="connsiteY10" fmla="*/ 811406 h 955031"/>
              <a:gd name="connsiteX11" fmla="*/ 1354540 w 4810836"/>
              <a:gd name="connsiteY11" fmla="*/ 487271 h 955031"/>
              <a:gd name="connsiteX12" fmla="*/ 1456898 w 4810836"/>
              <a:gd name="connsiteY12" fmla="*/ 234788 h 955031"/>
              <a:gd name="connsiteX13" fmla="*/ 1559256 w 4810836"/>
              <a:gd name="connsiteY13" fmla="*/ 67603 h 955031"/>
              <a:gd name="connsiteX14" fmla="*/ 1647967 w 4810836"/>
              <a:gd name="connsiteY14" fmla="*/ 13012 h 955031"/>
              <a:gd name="connsiteX15" fmla="*/ 1729853 w 4810836"/>
              <a:gd name="connsiteY15" fmla="*/ 43719 h 955031"/>
              <a:gd name="connsiteX16" fmla="*/ 1804916 w 4810836"/>
              <a:gd name="connsiteY16" fmla="*/ 122194 h 955031"/>
              <a:gd name="connsiteX17" fmla="*/ 1883391 w 4810836"/>
              <a:gd name="connsiteY17" fmla="*/ 251847 h 955031"/>
              <a:gd name="connsiteX18" fmla="*/ 2149522 w 4810836"/>
              <a:gd name="connsiteY18" fmla="*/ 784110 h 955031"/>
              <a:gd name="connsiteX19" fmla="*/ 2265528 w 4810836"/>
              <a:gd name="connsiteY19" fmla="*/ 934235 h 955031"/>
              <a:gd name="connsiteX20" fmla="*/ 2361062 w 4810836"/>
              <a:gd name="connsiteY20" fmla="*/ 941059 h 955031"/>
              <a:gd name="connsiteX21" fmla="*/ 2483892 w 4810836"/>
              <a:gd name="connsiteY21" fmla="*/ 814818 h 955031"/>
              <a:gd name="connsiteX22" fmla="*/ 2610134 w 4810836"/>
              <a:gd name="connsiteY22" fmla="*/ 548686 h 955031"/>
              <a:gd name="connsiteX23" fmla="*/ 2756848 w 4810836"/>
              <a:gd name="connsiteY23" fmla="*/ 251847 h 955031"/>
              <a:gd name="connsiteX24" fmla="*/ 2879677 w 4810836"/>
              <a:gd name="connsiteY24" fmla="*/ 67603 h 955031"/>
              <a:gd name="connsiteX25" fmla="*/ 2958152 w 4810836"/>
              <a:gd name="connsiteY25" fmla="*/ 2776 h 955031"/>
              <a:gd name="connsiteX26" fmla="*/ 3029803 w 4810836"/>
              <a:gd name="connsiteY26" fmla="*/ 19835 h 955031"/>
              <a:gd name="connsiteX27" fmla="*/ 3101453 w 4810836"/>
              <a:gd name="connsiteY27" fmla="*/ 91486 h 955031"/>
              <a:gd name="connsiteX28" fmla="*/ 3159456 w 4810836"/>
              <a:gd name="connsiteY28" fmla="*/ 176785 h 955031"/>
              <a:gd name="connsiteX29" fmla="*/ 3241343 w 4810836"/>
              <a:gd name="connsiteY29" fmla="*/ 323498 h 955031"/>
              <a:gd name="connsiteX30" fmla="*/ 3394880 w 4810836"/>
              <a:gd name="connsiteY30" fmla="*/ 668104 h 955031"/>
              <a:gd name="connsiteX31" fmla="*/ 3521122 w 4810836"/>
              <a:gd name="connsiteY31" fmla="*/ 852349 h 955031"/>
              <a:gd name="connsiteX32" fmla="*/ 3654188 w 4810836"/>
              <a:gd name="connsiteY32" fmla="*/ 900116 h 955031"/>
              <a:gd name="connsiteX33" fmla="*/ 3773606 w 4810836"/>
              <a:gd name="connsiteY33" fmla="*/ 828465 h 955031"/>
              <a:gd name="connsiteX34" fmla="*/ 3961262 w 4810836"/>
              <a:gd name="connsiteY34" fmla="*/ 483859 h 955031"/>
              <a:gd name="connsiteX35" fmla="*/ 4138683 w 4810836"/>
              <a:gd name="connsiteY35" fmla="*/ 152901 h 955031"/>
              <a:gd name="connsiteX36" fmla="*/ 4258101 w 4810836"/>
              <a:gd name="connsiteY36" fmla="*/ 40307 h 955031"/>
              <a:gd name="connsiteX37" fmla="*/ 4384343 w 4810836"/>
              <a:gd name="connsiteY37" fmla="*/ 67603 h 955031"/>
              <a:gd name="connsiteX38" fmla="*/ 4527645 w 4810836"/>
              <a:gd name="connsiteY38" fmla="*/ 268907 h 955031"/>
              <a:gd name="connsiteX39" fmla="*/ 4633415 w 4810836"/>
              <a:gd name="connsiteY39" fmla="*/ 477035 h 955031"/>
              <a:gd name="connsiteX40" fmla="*/ 4781905 w 4810836"/>
              <a:gd name="connsiteY40" fmla="*/ 494332 h 955031"/>
              <a:gd name="connsiteX41" fmla="*/ 4810836 w 4810836"/>
              <a:gd name="connsiteY41" fmla="*/ 494095 h 955031"/>
              <a:gd name="connsiteX0" fmla="*/ 0 w 5039929"/>
              <a:gd name="connsiteY0" fmla="*/ 463388 h 955031"/>
              <a:gd name="connsiteX1" fmla="*/ 180833 w 5039929"/>
              <a:gd name="connsiteY1" fmla="*/ 146077 h 955031"/>
              <a:gd name="connsiteX2" fmla="*/ 290015 w 5039929"/>
              <a:gd name="connsiteY2" fmla="*/ 23247 h 955031"/>
              <a:gd name="connsiteX3" fmla="*/ 409433 w 5039929"/>
              <a:gd name="connsiteY3" fmla="*/ 36895 h 955031"/>
              <a:gd name="connsiteX4" fmla="*/ 508379 w 5039929"/>
              <a:gd name="connsiteY4" fmla="*/ 146077 h 955031"/>
              <a:gd name="connsiteX5" fmla="*/ 634621 w 5039929"/>
              <a:gd name="connsiteY5" fmla="*/ 412209 h 955031"/>
              <a:gd name="connsiteX6" fmla="*/ 771098 w 5039929"/>
              <a:gd name="connsiteY6" fmla="*/ 722695 h 955031"/>
              <a:gd name="connsiteX7" fmla="*/ 866633 w 5039929"/>
              <a:gd name="connsiteY7" fmla="*/ 869409 h 955031"/>
              <a:gd name="connsiteX8" fmla="*/ 955343 w 5039929"/>
              <a:gd name="connsiteY8" fmla="*/ 944471 h 955031"/>
              <a:gd name="connsiteX9" fmla="*/ 1064525 w 5039929"/>
              <a:gd name="connsiteY9" fmla="*/ 930824 h 955031"/>
              <a:gd name="connsiteX10" fmla="*/ 1190767 w 5039929"/>
              <a:gd name="connsiteY10" fmla="*/ 811406 h 955031"/>
              <a:gd name="connsiteX11" fmla="*/ 1354540 w 5039929"/>
              <a:gd name="connsiteY11" fmla="*/ 487271 h 955031"/>
              <a:gd name="connsiteX12" fmla="*/ 1456898 w 5039929"/>
              <a:gd name="connsiteY12" fmla="*/ 234788 h 955031"/>
              <a:gd name="connsiteX13" fmla="*/ 1559256 w 5039929"/>
              <a:gd name="connsiteY13" fmla="*/ 67603 h 955031"/>
              <a:gd name="connsiteX14" fmla="*/ 1647967 w 5039929"/>
              <a:gd name="connsiteY14" fmla="*/ 13012 h 955031"/>
              <a:gd name="connsiteX15" fmla="*/ 1729853 w 5039929"/>
              <a:gd name="connsiteY15" fmla="*/ 43719 h 955031"/>
              <a:gd name="connsiteX16" fmla="*/ 1804916 w 5039929"/>
              <a:gd name="connsiteY16" fmla="*/ 122194 h 955031"/>
              <a:gd name="connsiteX17" fmla="*/ 1883391 w 5039929"/>
              <a:gd name="connsiteY17" fmla="*/ 251847 h 955031"/>
              <a:gd name="connsiteX18" fmla="*/ 2149522 w 5039929"/>
              <a:gd name="connsiteY18" fmla="*/ 784110 h 955031"/>
              <a:gd name="connsiteX19" fmla="*/ 2265528 w 5039929"/>
              <a:gd name="connsiteY19" fmla="*/ 934235 h 955031"/>
              <a:gd name="connsiteX20" fmla="*/ 2361062 w 5039929"/>
              <a:gd name="connsiteY20" fmla="*/ 941059 h 955031"/>
              <a:gd name="connsiteX21" fmla="*/ 2483892 w 5039929"/>
              <a:gd name="connsiteY21" fmla="*/ 814818 h 955031"/>
              <a:gd name="connsiteX22" fmla="*/ 2610134 w 5039929"/>
              <a:gd name="connsiteY22" fmla="*/ 548686 h 955031"/>
              <a:gd name="connsiteX23" fmla="*/ 2756848 w 5039929"/>
              <a:gd name="connsiteY23" fmla="*/ 251847 h 955031"/>
              <a:gd name="connsiteX24" fmla="*/ 2879677 w 5039929"/>
              <a:gd name="connsiteY24" fmla="*/ 67603 h 955031"/>
              <a:gd name="connsiteX25" fmla="*/ 2958152 w 5039929"/>
              <a:gd name="connsiteY25" fmla="*/ 2776 h 955031"/>
              <a:gd name="connsiteX26" fmla="*/ 3029803 w 5039929"/>
              <a:gd name="connsiteY26" fmla="*/ 19835 h 955031"/>
              <a:gd name="connsiteX27" fmla="*/ 3101453 w 5039929"/>
              <a:gd name="connsiteY27" fmla="*/ 91486 h 955031"/>
              <a:gd name="connsiteX28" fmla="*/ 3159456 w 5039929"/>
              <a:gd name="connsiteY28" fmla="*/ 176785 h 955031"/>
              <a:gd name="connsiteX29" fmla="*/ 3241343 w 5039929"/>
              <a:gd name="connsiteY29" fmla="*/ 323498 h 955031"/>
              <a:gd name="connsiteX30" fmla="*/ 3394880 w 5039929"/>
              <a:gd name="connsiteY30" fmla="*/ 668104 h 955031"/>
              <a:gd name="connsiteX31" fmla="*/ 3521122 w 5039929"/>
              <a:gd name="connsiteY31" fmla="*/ 852349 h 955031"/>
              <a:gd name="connsiteX32" fmla="*/ 3654188 w 5039929"/>
              <a:gd name="connsiteY32" fmla="*/ 900116 h 955031"/>
              <a:gd name="connsiteX33" fmla="*/ 3773606 w 5039929"/>
              <a:gd name="connsiteY33" fmla="*/ 828465 h 955031"/>
              <a:gd name="connsiteX34" fmla="*/ 3961262 w 5039929"/>
              <a:gd name="connsiteY34" fmla="*/ 483859 h 955031"/>
              <a:gd name="connsiteX35" fmla="*/ 4138683 w 5039929"/>
              <a:gd name="connsiteY35" fmla="*/ 152901 h 955031"/>
              <a:gd name="connsiteX36" fmla="*/ 4258101 w 5039929"/>
              <a:gd name="connsiteY36" fmla="*/ 40307 h 955031"/>
              <a:gd name="connsiteX37" fmla="*/ 4384343 w 5039929"/>
              <a:gd name="connsiteY37" fmla="*/ 67603 h 955031"/>
              <a:gd name="connsiteX38" fmla="*/ 4527645 w 5039929"/>
              <a:gd name="connsiteY38" fmla="*/ 268907 h 955031"/>
              <a:gd name="connsiteX39" fmla="*/ 4633415 w 5039929"/>
              <a:gd name="connsiteY39" fmla="*/ 477035 h 955031"/>
              <a:gd name="connsiteX40" fmla="*/ 4781905 w 5039929"/>
              <a:gd name="connsiteY40" fmla="*/ 494332 h 955031"/>
              <a:gd name="connsiteX41" fmla="*/ 5039929 w 5039929"/>
              <a:gd name="connsiteY41" fmla="*/ 487745 h 955031"/>
              <a:gd name="connsiteX0" fmla="*/ 0 w 5008689"/>
              <a:gd name="connsiteY0" fmla="*/ 463388 h 955031"/>
              <a:gd name="connsiteX1" fmla="*/ 180833 w 5008689"/>
              <a:gd name="connsiteY1" fmla="*/ 146077 h 955031"/>
              <a:gd name="connsiteX2" fmla="*/ 290015 w 5008689"/>
              <a:gd name="connsiteY2" fmla="*/ 23247 h 955031"/>
              <a:gd name="connsiteX3" fmla="*/ 409433 w 5008689"/>
              <a:gd name="connsiteY3" fmla="*/ 36895 h 955031"/>
              <a:gd name="connsiteX4" fmla="*/ 508379 w 5008689"/>
              <a:gd name="connsiteY4" fmla="*/ 146077 h 955031"/>
              <a:gd name="connsiteX5" fmla="*/ 634621 w 5008689"/>
              <a:gd name="connsiteY5" fmla="*/ 412209 h 955031"/>
              <a:gd name="connsiteX6" fmla="*/ 771098 w 5008689"/>
              <a:gd name="connsiteY6" fmla="*/ 722695 h 955031"/>
              <a:gd name="connsiteX7" fmla="*/ 866633 w 5008689"/>
              <a:gd name="connsiteY7" fmla="*/ 869409 h 955031"/>
              <a:gd name="connsiteX8" fmla="*/ 955343 w 5008689"/>
              <a:gd name="connsiteY8" fmla="*/ 944471 h 955031"/>
              <a:gd name="connsiteX9" fmla="*/ 1064525 w 5008689"/>
              <a:gd name="connsiteY9" fmla="*/ 930824 h 955031"/>
              <a:gd name="connsiteX10" fmla="*/ 1190767 w 5008689"/>
              <a:gd name="connsiteY10" fmla="*/ 811406 h 955031"/>
              <a:gd name="connsiteX11" fmla="*/ 1354540 w 5008689"/>
              <a:gd name="connsiteY11" fmla="*/ 487271 h 955031"/>
              <a:gd name="connsiteX12" fmla="*/ 1456898 w 5008689"/>
              <a:gd name="connsiteY12" fmla="*/ 234788 h 955031"/>
              <a:gd name="connsiteX13" fmla="*/ 1559256 w 5008689"/>
              <a:gd name="connsiteY13" fmla="*/ 67603 h 955031"/>
              <a:gd name="connsiteX14" fmla="*/ 1647967 w 5008689"/>
              <a:gd name="connsiteY14" fmla="*/ 13012 h 955031"/>
              <a:gd name="connsiteX15" fmla="*/ 1729853 w 5008689"/>
              <a:gd name="connsiteY15" fmla="*/ 43719 h 955031"/>
              <a:gd name="connsiteX16" fmla="*/ 1804916 w 5008689"/>
              <a:gd name="connsiteY16" fmla="*/ 122194 h 955031"/>
              <a:gd name="connsiteX17" fmla="*/ 1883391 w 5008689"/>
              <a:gd name="connsiteY17" fmla="*/ 251847 h 955031"/>
              <a:gd name="connsiteX18" fmla="*/ 2149522 w 5008689"/>
              <a:gd name="connsiteY18" fmla="*/ 784110 h 955031"/>
              <a:gd name="connsiteX19" fmla="*/ 2265528 w 5008689"/>
              <a:gd name="connsiteY19" fmla="*/ 934235 h 955031"/>
              <a:gd name="connsiteX20" fmla="*/ 2361062 w 5008689"/>
              <a:gd name="connsiteY20" fmla="*/ 941059 h 955031"/>
              <a:gd name="connsiteX21" fmla="*/ 2483892 w 5008689"/>
              <a:gd name="connsiteY21" fmla="*/ 814818 h 955031"/>
              <a:gd name="connsiteX22" fmla="*/ 2610134 w 5008689"/>
              <a:gd name="connsiteY22" fmla="*/ 548686 h 955031"/>
              <a:gd name="connsiteX23" fmla="*/ 2756848 w 5008689"/>
              <a:gd name="connsiteY23" fmla="*/ 251847 h 955031"/>
              <a:gd name="connsiteX24" fmla="*/ 2879677 w 5008689"/>
              <a:gd name="connsiteY24" fmla="*/ 67603 h 955031"/>
              <a:gd name="connsiteX25" fmla="*/ 2958152 w 5008689"/>
              <a:gd name="connsiteY25" fmla="*/ 2776 h 955031"/>
              <a:gd name="connsiteX26" fmla="*/ 3029803 w 5008689"/>
              <a:gd name="connsiteY26" fmla="*/ 19835 h 955031"/>
              <a:gd name="connsiteX27" fmla="*/ 3101453 w 5008689"/>
              <a:gd name="connsiteY27" fmla="*/ 91486 h 955031"/>
              <a:gd name="connsiteX28" fmla="*/ 3159456 w 5008689"/>
              <a:gd name="connsiteY28" fmla="*/ 176785 h 955031"/>
              <a:gd name="connsiteX29" fmla="*/ 3241343 w 5008689"/>
              <a:gd name="connsiteY29" fmla="*/ 323498 h 955031"/>
              <a:gd name="connsiteX30" fmla="*/ 3394880 w 5008689"/>
              <a:gd name="connsiteY30" fmla="*/ 668104 h 955031"/>
              <a:gd name="connsiteX31" fmla="*/ 3521122 w 5008689"/>
              <a:gd name="connsiteY31" fmla="*/ 852349 h 955031"/>
              <a:gd name="connsiteX32" fmla="*/ 3654188 w 5008689"/>
              <a:gd name="connsiteY32" fmla="*/ 900116 h 955031"/>
              <a:gd name="connsiteX33" fmla="*/ 3773606 w 5008689"/>
              <a:gd name="connsiteY33" fmla="*/ 828465 h 955031"/>
              <a:gd name="connsiteX34" fmla="*/ 3961262 w 5008689"/>
              <a:gd name="connsiteY34" fmla="*/ 483859 h 955031"/>
              <a:gd name="connsiteX35" fmla="*/ 4138683 w 5008689"/>
              <a:gd name="connsiteY35" fmla="*/ 152901 h 955031"/>
              <a:gd name="connsiteX36" fmla="*/ 4258101 w 5008689"/>
              <a:gd name="connsiteY36" fmla="*/ 40307 h 955031"/>
              <a:gd name="connsiteX37" fmla="*/ 4384343 w 5008689"/>
              <a:gd name="connsiteY37" fmla="*/ 67603 h 955031"/>
              <a:gd name="connsiteX38" fmla="*/ 4527645 w 5008689"/>
              <a:gd name="connsiteY38" fmla="*/ 268907 h 955031"/>
              <a:gd name="connsiteX39" fmla="*/ 4633415 w 5008689"/>
              <a:gd name="connsiteY39" fmla="*/ 477035 h 955031"/>
              <a:gd name="connsiteX40" fmla="*/ 4781905 w 5008689"/>
              <a:gd name="connsiteY40" fmla="*/ 494332 h 955031"/>
              <a:gd name="connsiteX41" fmla="*/ 5008689 w 5008689"/>
              <a:gd name="connsiteY41" fmla="*/ 497270 h 955031"/>
              <a:gd name="connsiteX0" fmla="*/ 0 w 4935796"/>
              <a:gd name="connsiteY0" fmla="*/ 463388 h 955031"/>
              <a:gd name="connsiteX1" fmla="*/ 180833 w 4935796"/>
              <a:gd name="connsiteY1" fmla="*/ 146077 h 955031"/>
              <a:gd name="connsiteX2" fmla="*/ 290015 w 4935796"/>
              <a:gd name="connsiteY2" fmla="*/ 23247 h 955031"/>
              <a:gd name="connsiteX3" fmla="*/ 409433 w 4935796"/>
              <a:gd name="connsiteY3" fmla="*/ 36895 h 955031"/>
              <a:gd name="connsiteX4" fmla="*/ 508379 w 4935796"/>
              <a:gd name="connsiteY4" fmla="*/ 146077 h 955031"/>
              <a:gd name="connsiteX5" fmla="*/ 634621 w 4935796"/>
              <a:gd name="connsiteY5" fmla="*/ 412209 h 955031"/>
              <a:gd name="connsiteX6" fmla="*/ 771098 w 4935796"/>
              <a:gd name="connsiteY6" fmla="*/ 722695 h 955031"/>
              <a:gd name="connsiteX7" fmla="*/ 866633 w 4935796"/>
              <a:gd name="connsiteY7" fmla="*/ 869409 h 955031"/>
              <a:gd name="connsiteX8" fmla="*/ 955343 w 4935796"/>
              <a:gd name="connsiteY8" fmla="*/ 944471 h 955031"/>
              <a:gd name="connsiteX9" fmla="*/ 1064525 w 4935796"/>
              <a:gd name="connsiteY9" fmla="*/ 930824 h 955031"/>
              <a:gd name="connsiteX10" fmla="*/ 1190767 w 4935796"/>
              <a:gd name="connsiteY10" fmla="*/ 811406 h 955031"/>
              <a:gd name="connsiteX11" fmla="*/ 1354540 w 4935796"/>
              <a:gd name="connsiteY11" fmla="*/ 487271 h 955031"/>
              <a:gd name="connsiteX12" fmla="*/ 1456898 w 4935796"/>
              <a:gd name="connsiteY12" fmla="*/ 234788 h 955031"/>
              <a:gd name="connsiteX13" fmla="*/ 1559256 w 4935796"/>
              <a:gd name="connsiteY13" fmla="*/ 67603 h 955031"/>
              <a:gd name="connsiteX14" fmla="*/ 1647967 w 4935796"/>
              <a:gd name="connsiteY14" fmla="*/ 13012 h 955031"/>
              <a:gd name="connsiteX15" fmla="*/ 1729853 w 4935796"/>
              <a:gd name="connsiteY15" fmla="*/ 43719 h 955031"/>
              <a:gd name="connsiteX16" fmla="*/ 1804916 w 4935796"/>
              <a:gd name="connsiteY16" fmla="*/ 122194 h 955031"/>
              <a:gd name="connsiteX17" fmla="*/ 1883391 w 4935796"/>
              <a:gd name="connsiteY17" fmla="*/ 251847 h 955031"/>
              <a:gd name="connsiteX18" fmla="*/ 2149522 w 4935796"/>
              <a:gd name="connsiteY18" fmla="*/ 784110 h 955031"/>
              <a:gd name="connsiteX19" fmla="*/ 2265528 w 4935796"/>
              <a:gd name="connsiteY19" fmla="*/ 934235 h 955031"/>
              <a:gd name="connsiteX20" fmla="*/ 2361062 w 4935796"/>
              <a:gd name="connsiteY20" fmla="*/ 941059 h 955031"/>
              <a:gd name="connsiteX21" fmla="*/ 2483892 w 4935796"/>
              <a:gd name="connsiteY21" fmla="*/ 814818 h 955031"/>
              <a:gd name="connsiteX22" fmla="*/ 2610134 w 4935796"/>
              <a:gd name="connsiteY22" fmla="*/ 548686 h 955031"/>
              <a:gd name="connsiteX23" fmla="*/ 2756848 w 4935796"/>
              <a:gd name="connsiteY23" fmla="*/ 251847 h 955031"/>
              <a:gd name="connsiteX24" fmla="*/ 2879677 w 4935796"/>
              <a:gd name="connsiteY24" fmla="*/ 67603 h 955031"/>
              <a:gd name="connsiteX25" fmla="*/ 2958152 w 4935796"/>
              <a:gd name="connsiteY25" fmla="*/ 2776 h 955031"/>
              <a:gd name="connsiteX26" fmla="*/ 3029803 w 4935796"/>
              <a:gd name="connsiteY26" fmla="*/ 19835 h 955031"/>
              <a:gd name="connsiteX27" fmla="*/ 3101453 w 4935796"/>
              <a:gd name="connsiteY27" fmla="*/ 91486 h 955031"/>
              <a:gd name="connsiteX28" fmla="*/ 3159456 w 4935796"/>
              <a:gd name="connsiteY28" fmla="*/ 176785 h 955031"/>
              <a:gd name="connsiteX29" fmla="*/ 3241343 w 4935796"/>
              <a:gd name="connsiteY29" fmla="*/ 323498 h 955031"/>
              <a:gd name="connsiteX30" fmla="*/ 3394880 w 4935796"/>
              <a:gd name="connsiteY30" fmla="*/ 668104 h 955031"/>
              <a:gd name="connsiteX31" fmla="*/ 3521122 w 4935796"/>
              <a:gd name="connsiteY31" fmla="*/ 852349 h 955031"/>
              <a:gd name="connsiteX32" fmla="*/ 3654188 w 4935796"/>
              <a:gd name="connsiteY32" fmla="*/ 900116 h 955031"/>
              <a:gd name="connsiteX33" fmla="*/ 3773606 w 4935796"/>
              <a:gd name="connsiteY33" fmla="*/ 828465 h 955031"/>
              <a:gd name="connsiteX34" fmla="*/ 3961262 w 4935796"/>
              <a:gd name="connsiteY34" fmla="*/ 483859 h 955031"/>
              <a:gd name="connsiteX35" fmla="*/ 4138683 w 4935796"/>
              <a:gd name="connsiteY35" fmla="*/ 152901 h 955031"/>
              <a:gd name="connsiteX36" fmla="*/ 4258101 w 4935796"/>
              <a:gd name="connsiteY36" fmla="*/ 40307 h 955031"/>
              <a:gd name="connsiteX37" fmla="*/ 4384343 w 4935796"/>
              <a:gd name="connsiteY37" fmla="*/ 67603 h 955031"/>
              <a:gd name="connsiteX38" fmla="*/ 4527645 w 4935796"/>
              <a:gd name="connsiteY38" fmla="*/ 268907 h 955031"/>
              <a:gd name="connsiteX39" fmla="*/ 4633415 w 4935796"/>
              <a:gd name="connsiteY39" fmla="*/ 477035 h 955031"/>
              <a:gd name="connsiteX40" fmla="*/ 4781905 w 4935796"/>
              <a:gd name="connsiteY40" fmla="*/ 494332 h 955031"/>
              <a:gd name="connsiteX41" fmla="*/ 4935796 w 4935796"/>
              <a:gd name="connsiteY41" fmla="*/ 497270 h 955031"/>
              <a:gd name="connsiteX0" fmla="*/ 0 w 4935796"/>
              <a:gd name="connsiteY0" fmla="*/ 463388 h 955031"/>
              <a:gd name="connsiteX1" fmla="*/ 180833 w 4935796"/>
              <a:gd name="connsiteY1" fmla="*/ 146077 h 955031"/>
              <a:gd name="connsiteX2" fmla="*/ 290015 w 4935796"/>
              <a:gd name="connsiteY2" fmla="*/ 23247 h 955031"/>
              <a:gd name="connsiteX3" fmla="*/ 409433 w 4935796"/>
              <a:gd name="connsiteY3" fmla="*/ 36895 h 955031"/>
              <a:gd name="connsiteX4" fmla="*/ 508379 w 4935796"/>
              <a:gd name="connsiteY4" fmla="*/ 146077 h 955031"/>
              <a:gd name="connsiteX5" fmla="*/ 634621 w 4935796"/>
              <a:gd name="connsiteY5" fmla="*/ 412209 h 955031"/>
              <a:gd name="connsiteX6" fmla="*/ 771098 w 4935796"/>
              <a:gd name="connsiteY6" fmla="*/ 722695 h 955031"/>
              <a:gd name="connsiteX7" fmla="*/ 866633 w 4935796"/>
              <a:gd name="connsiteY7" fmla="*/ 869409 h 955031"/>
              <a:gd name="connsiteX8" fmla="*/ 955343 w 4935796"/>
              <a:gd name="connsiteY8" fmla="*/ 944471 h 955031"/>
              <a:gd name="connsiteX9" fmla="*/ 1064525 w 4935796"/>
              <a:gd name="connsiteY9" fmla="*/ 930824 h 955031"/>
              <a:gd name="connsiteX10" fmla="*/ 1190767 w 4935796"/>
              <a:gd name="connsiteY10" fmla="*/ 811406 h 955031"/>
              <a:gd name="connsiteX11" fmla="*/ 1354540 w 4935796"/>
              <a:gd name="connsiteY11" fmla="*/ 487271 h 955031"/>
              <a:gd name="connsiteX12" fmla="*/ 1456898 w 4935796"/>
              <a:gd name="connsiteY12" fmla="*/ 234788 h 955031"/>
              <a:gd name="connsiteX13" fmla="*/ 1559256 w 4935796"/>
              <a:gd name="connsiteY13" fmla="*/ 67603 h 955031"/>
              <a:gd name="connsiteX14" fmla="*/ 1647967 w 4935796"/>
              <a:gd name="connsiteY14" fmla="*/ 13012 h 955031"/>
              <a:gd name="connsiteX15" fmla="*/ 1729853 w 4935796"/>
              <a:gd name="connsiteY15" fmla="*/ 43719 h 955031"/>
              <a:gd name="connsiteX16" fmla="*/ 1804916 w 4935796"/>
              <a:gd name="connsiteY16" fmla="*/ 122194 h 955031"/>
              <a:gd name="connsiteX17" fmla="*/ 1883391 w 4935796"/>
              <a:gd name="connsiteY17" fmla="*/ 251847 h 955031"/>
              <a:gd name="connsiteX18" fmla="*/ 2149522 w 4935796"/>
              <a:gd name="connsiteY18" fmla="*/ 784110 h 955031"/>
              <a:gd name="connsiteX19" fmla="*/ 2265528 w 4935796"/>
              <a:gd name="connsiteY19" fmla="*/ 934235 h 955031"/>
              <a:gd name="connsiteX20" fmla="*/ 2361062 w 4935796"/>
              <a:gd name="connsiteY20" fmla="*/ 941059 h 955031"/>
              <a:gd name="connsiteX21" fmla="*/ 2483892 w 4935796"/>
              <a:gd name="connsiteY21" fmla="*/ 814818 h 955031"/>
              <a:gd name="connsiteX22" fmla="*/ 2610134 w 4935796"/>
              <a:gd name="connsiteY22" fmla="*/ 548686 h 955031"/>
              <a:gd name="connsiteX23" fmla="*/ 2756848 w 4935796"/>
              <a:gd name="connsiteY23" fmla="*/ 251847 h 955031"/>
              <a:gd name="connsiteX24" fmla="*/ 2879677 w 4935796"/>
              <a:gd name="connsiteY24" fmla="*/ 67603 h 955031"/>
              <a:gd name="connsiteX25" fmla="*/ 2958152 w 4935796"/>
              <a:gd name="connsiteY25" fmla="*/ 2776 h 955031"/>
              <a:gd name="connsiteX26" fmla="*/ 3029803 w 4935796"/>
              <a:gd name="connsiteY26" fmla="*/ 19835 h 955031"/>
              <a:gd name="connsiteX27" fmla="*/ 3101453 w 4935796"/>
              <a:gd name="connsiteY27" fmla="*/ 91486 h 955031"/>
              <a:gd name="connsiteX28" fmla="*/ 3159456 w 4935796"/>
              <a:gd name="connsiteY28" fmla="*/ 176785 h 955031"/>
              <a:gd name="connsiteX29" fmla="*/ 3241343 w 4935796"/>
              <a:gd name="connsiteY29" fmla="*/ 323498 h 955031"/>
              <a:gd name="connsiteX30" fmla="*/ 3394880 w 4935796"/>
              <a:gd name="connsiteY30" fmla="*/ 668104 h 955031"/>
              <a:gd name="connsiteX31" fmla="*/ 3521122 w 4935796"/>
              <a:gd name="connsiteY31" fmla="*/ 852349 h 955031"/>
              <a:gd name="connsiteX32" fmla="*/ 3654188 w 4935796"/>
              <a:gd name="connsiteY32" fmla="*/ 900116 h 955031"/>
              <a:gd name="connsiteX33" fmla="*/ 3773606 w 4935796"/>
              <a:gd name="connsiteY33" fmla="*/ 828465 h 955031"/>
              <a:gd name="connsiteX34" fmla="*/ 3961262 w 4935796"/>
              <a:gd name="connsiteY34" fmla="*/ 483859 h 955031"/>
              <a:gd name="connsiteX35" fmla="*/ 4138683 w 4935796"/>
              <a:gd name="connsiteY35" fmla="*/ 152901 h 955031"/>
              <a:gd name="connsiteX36" fmla="*/ 4258101 w 4935796"/>
              <a:gd name="connsiteY36" fmla="*/ 40307 h 955031"/>
              <a:gd name="connsiteX37" fmla="*/ 4384343 w 4935796"/>
              <a:gd name="connsiteY37" fmla="*/ 67603 h 955031"/>
              <a:gd name="connsiteX38" fmla="*/ 4527645 w 4935796"/>
              <a:gd name="connsiteY38" fmla="*/ 268907 h 955031"/>
              <a:gd name="connsiteX39" fmla="*/ 4633415 w 4935796"/>
              <a:gd name="connsiteY39" fmla="*/ 477035 h 955031"/>
              <a:gd name="connsiteX40" fmla="*/ 4740252 w 4935796"/>
              <a:gd name="connsiteY40" fmla="*/ 494332 h 955031"/>
              <a:gd name="connsiteX41" fmla="*/ 4935796 w 4935796"/>
              <a:gd name="connsiteY41" fmla="*/ 497270 h 955031"/>
              <a:gd name="connsiteX0" fmla="*/ 0 w 5341916"/>
              <a:gd name="connsiteY0" fmla="*/ 463388 h 955031"/>
              <a:gd name="connsiteX1" fmla="*/ 180833 w 5341916"/>
              <a:gd name="connsiteY1" fmla="*/ 146077 h 955031"/>
              <a:gd name="connsiteX2" fmla="*/ 290015 w 5341916"/>
              <a:gd name="connsiteY2" fmla="*/ 23247 h 955031"/>
              <a:gd name="connsiteX3" fmla="*/ 409433 w 5341916"/>
              <a:gd name="connsiteY3" fmla="*/ 36895 h 955031"/>
              <a:gd name="connsiteX4" fmla="*/ 508379 w 5341916"/>
              <a:gd name="connsiteY4" fmla="*/ 146077 h 955031"/>
              <a:gd name="connsiteX5" fmla="*/ 634621 w 5341916"/>
              <a:gd name="connsiteY5" fmla="*/ 412209 h 955031"/>
              <a:gd name="connsiteX6" fmla="*/ 771098 w 5341916"/>
              <a:gd name="connsiteY6" fmla="*/ 722695 h 955031"/>
              <a:gd name="connsiteX7" fmla="*/ 866633 w 5341916"/>
              <a:gd name="connsiteY7" fmla="*/ 869409 h 955031"/>
              <a:gd name="connsiteX8" fmla="*/ 955343 w 5341916"/>
              <a:gd name="connsiteY8" fmla="*/ 944471 h 955031"/>
              <a:gd name="connsiteX9" fmla="*/ 1064525 w 5341916"/>
              <a:gd name="connsiteY9" fmla="*/ 930824 h 955031"/>
              <a:gd name="connsiteX10" fmla="*/ 1190767 w 5341916"/>
              <a:gd name="connsiteY10" fmla="*/ 811406 h 955031"/>
              <a:gd name="connsiteX11" fmla="*/ 1354540 w 5341916"/>
              <a:gd name="connsiteY11" fmla="*/ 487271 h 955031"/>
              <a:gd name="connsiteX12" fmla="*/ 1456898 w 5341916"/>
              <a:gd name="connsiteY12" fmla="*/ 234788 h 955031"/>
              <a:gd name="connsiteX13" fmla="*/ 1559256 w 5341916"/>
              <a:gd name="connsiteY13" fmla="*/ 67603 h 955031"/>
              <a:gd name="connsiteX14" fmla="*/ 1647967 w 5341916"/>
              <a:gd name="connsiteY14" fmla="*/ 13012 h 955031"/>
              <a:gd name="connsiteX15" fmla="*/ 1729853 w 5341916"/>
              <a:gd name="connsiteY15" fmla="*/ 43719 h 955031"/>
              <a:gd name="connsiteX16" fmla="*/ 1804916 w 5341916"/>
              <a:gd name="connsiteY16" fmla="*/ 122194 h 955031"/>
              <a:gd name="connsiteX17" fmla="*/ 1883391 w 5341916"/>
              <a:gd name="connsiteY17" fmla="*/ 251847 h 955031"/>
              <a:gd name="connsiteX18" fmla="*/ 2149522 w 5341916"/>
              <a:gd name="connsiteY18" fmla="*/ 784110 h 955031"/>
              <a:gd name="connsiteX19" fmla="*/ 2265528 w 5341916"/>
              <a:gd name="connsiteY19" fmla="*/ 934235 h 955031"/>
              <a:gd name="connsiteX20" fmla="*/ 2361062 w 5341916"/>
              <a:gd name="connsiteY20" fmla="*/ 941059 h 955031"/>
              <a:gd name="connsiteX21" fmla="*/ 2483892 w 5341916"/>
              <a:gd name="connsiteY21" fmla="*/ 814818 h 955031"/>
              <a:gd name="connsiteX22" fmla="*/ 2610134 w 5341916"/>
              <a:gd name="connsiteY22" fmla="*/ 548686 h 955031"/>
              <a:gd name="connsiteX23" fmla="*/ 2756848 w 5341916"/>
              <a:gd name="connsiteY23" fmla="*/ 251847 h 955031"/>
              <a:gd name="connsiteX24" fmla="*/ 2879677 w 5341916"/>
              <a:gd name="connsiteY24" fmla="*/ 67603 h 955031"/>
              <a:gd name="connsiteX25" fmla="*/ 2958152 w 5341916"/>
              <a:gd name="connsiteY25" fmla="*/ 2776 h 955031"/>
              <a:gd name="connsiteX26" fmla="*/ 3029803 w 5341916"/>
              <a:gd name="connsiteY26" fmla="*/ 19835 h 955031"/>
              <a:gd name="connsiteX27" fmla="*/ 3101453 w 5341916"/>
              <a:gd name="connsiteY27" fmla="*/ 91486 h 955031"/>
              <a:gd name="connsiteX28" fmla="*/ 3159456 w 5341916"/>
              <a:gd name="connsiteY28" fmla="*/ 176785 h 955031"/>
              <a:gd name="connsiteX29" fmla="*/ 3241343 w 5341916"/>
              <a:gd name="connsiteY29" fmla="*/ 323498 h 955031"/>
              <a:gd name="connsiteX30" fmla="*/ 3394880 w 5341916"/>
              <a:gd name="connsiteY30" fmla="*/ 668104 h 955031"/>
              <a:gd name="connsiteX31" fmla="*/ 3521122 w 5341916"/>
              <a:gd name="connsiteY31" fmla="*/ 852349 h 955031"/>
              <a:gd name="connsiteX32" fmla="*/ 3654188 w 5341916"/>
              <a:gd name="connsiteY32" fmla="*/ 900116 h 955031"/>
              <a:gd name="connsiteX33" fmla="*/ 3773606 w 5341916"/>
              <a:gd name="connsiteY33" fmla="*/ 828465 h 955031"/>
              <a:gd name="connsiteX34" fmla="*/ 3961262 w 5341916"/>
              <a:gd name="connsiteY34" fmla="*/ 483859 h 955031"/>
              <a:gd name="connsiteX35" fmla="*/ 4138683 w 5341916"/>
              <a:gd name="connsiteY35" fmla="*/ 152901 h 955031"/>
              <a:gd name="connsiteX36" fmla="*/ 4258101 w 5341916"/>
              <a:gd name="connsiteY36" fmla="*/ 40307 h 955031"/>
              <a:gd name="connsiteX37" fmla="*/ 4384343 w 5341916"/>
              <a:gd name="connsiteY37" fmla="*/ 67603 h 955031"/>
              <a:gd name="connsiteX38" fmla="*/ 4527645 w 5341916"/>
              <a:gd name="connsiteY38" fmla="*/ 268907 h 955031"/>
              <a:gd name="connsiteX39" fmla="*/ 4633415 w 5341916"/>
              <a:gd name="connsiteY39" fmla="*/ 477035 h 955031"/>
              <a:gd name="connsiteX40" fmla="*/ 4740252 w 5341916"/>
              <a:gd name="connsiteY40" fmla="*/ 494332 h 955031"/>
              <a:gd name="connsiteX41" fmla="*/ 5341916 w 5341916"/>
              <a:gd name="connsiteY41" fmla="*/ 500445 h 955031"/>
              <a:gd name="connsiteX0" fmla="*/ 0 w 5300263"/>
              <a:gd name="connsiteY0" fmla="*/ 463388 h 955031"/>
              <a:gd name="connsiteX1" fmla="*/ 180833 w 5300263"/>
              <a:gd name="connsiteY1" fmla="*/ 146077 h 955031"/>
              <a:gd name="connsiteX2" fmla="*/ 290015 w 5300263"/>
              <a:gd name="connsiteY2" fmla="*/ 23247 h 955031"/>
              <a:gd name="connsiteX3" fmla="*/ 409433 w 5300263"/>
              <a:gd name="connsiteY3" fmla="*/ 36895 h 955031"/>
              <a:gd name="connsiteX4" fmla="*/ 508379 w 5300263"/>
              <a:gd name="connsiteY4" fmla="*/ 146077 h 955031"/>
              <a:gd name="connsiteX5" fmla="*/ 634621 w 5300263"/>
              <a:gd name="connsiteY5" fmla="*/ 412209 h 955031"/>
              <a:gd name="connsiteX6" fmla="*/ 771098 w 5300263"/>
              <a:gd name="connsiteY6" fmla="*/ 722695 h 955031"/>
              <a:gd name="connsiteX7" fmla="*/ 866633 w 5300263"/>
              <a:gd name="connsiteY7" fmla="*/ 869409 h 955031"/>
              <a:gd name="connsiteX8" fmla="*/ 955343 w 5300263"/>
              <a:gd name="connsiteY8" fmla="*/ 944471 h 955031"/>
              <a:gd name="connsiteX9" fmla="*/ 1064525 w 5300263"/>
              <a:gd name="connsiteY9" fmla="*/ 930824 h 955031"/>
              <a:gd name="connsiteX10" fmla="*/ 1190767 w 5300263"/>
              <a:gd name="connsiteY10" fmla="*/ 811406 h 955031"/>
              <a:gd name="connsiteX11" fmla="*/ 1354540 w 5300263"/>
              <a:gd name="connsiteY11" fmla="*/ 487271 h 955031"/>
              <a:gd name="connsiteX12" fmla="*/ 1456898 w 5300263"/>
              <a:gd name="connsiteY12" fmla="*/ 234788 h 955031"/>
              <a:gd name="connsiteX13" fmla="*/ 1559256 w 5300263"/>
              <a:gd name="connsiteY13" fmla="*/ 67603 h 955031"/>
              <a:gd name="connsiteX14" fmla="*/ 1647967 w 5300263"/>
              <a:gd name="connsiteY14" fmla="*/ 13012 h 955031"/>
              <a:gd name="connsiteX15" fmla="*/ 1729853 w 5300263"/>
              <a:gd name="connsiteY15" fmla="*/ 43719 h 955031"/>
              <a:gd name="connsiteX16" fmla="*/ 1804916 w 5300263"/>
              <a:gd name="connsiteY16" fmla="*/ 122194 h 955031"/>
              <a:gd name="connsiteX17" fmla="*/ 1883391 w 5300263"/>
              <a:gd name="connsiteY17" fmla="*/ 251847 h 955031"/>
              <a:gd name="connsiteX18" fmla="*/ 2149522 w 5300263"/>
              <a:gd name="connsiteY18" fmla="*/ 784110 h 955031"/>
              <a:gd name="connsiteX19" fmla="*/ 2265528 w 5300263"/>
              <a:gd name="connsiteY19" fmla="*/ 934235 h 955031"/>
              <a:gd name="connsiteX20" fmla="*/ 2361062 w 5300263"/>
              <a:gd name="connsiteY20" fmla="*/ 941059 h 955031"/>
              <a:gd name="connsiteX21" fmla="*/ 2483892 w 5300263"/>
              <a:gd name="connsiteY21" fmla="*/ 814818 h 955031"/>
              <a:gd name="connsiteX22" fmla="*/ 2610134 w 5300263"/>
              <a:gd name="connsiteY22" fmla="*/ 548686 h 955031"/>
              <a:gd name="connsiteX23" fmla="*/ 2756848 w 5300263"/>
              <a:gd name="connsiteY23" fmla="*/ 251847 h 955031"/>
              <a:gd name="connsiteX24" fmla="*/ 2879677 w 5300263"/>
              <a:gd name="connsiteY24" fmla="*/ 67603 h 955031"/>
              <a:gd name="connsiteX25" fmla="*/ 2958152 w 5300263"/>
              <a:gd name="connsiteY25" fmla="*/ 2776 h 955031"/>
              <a:gd name="connsiteX26" fmla="*/ 3029803 w 5300263"/>
              <a:gd name="connsiteY26" fmla="*/ 19835 h 955031"/>
              <a:gd name="connsiteX27" fmla="*/ 3101453 w 5300263"/>
              <a:gd name="connsiteY27" fmla="*/ 91486 h 955031"/>
              <a:gd name="connsiteX28" fmla="*/ 3159456 w 5300263"/>
              <a:gd name="connsiteY28" fmla="*/ 176785 h 955031"/>
              <a:gd name="connsiteX29" fmla="*/ 3241343 w 5300263"/>
              <a:gd name="connsiteY29" fmla="*/ 323498 h 955031"/>
              <a:gd name="connsiteX30" fmla="*/ 3394880 w 5300263"/>
              <a:gd name="connsiteY30" fmla="*/ 668104 h 955031"/>
              <a:gd name="connsiteX31" fmla="*/ 3521122 w 5300263"/>
              <a:gd name="connsiteY31" fmla="*/ 852349 h 955031"/>
              <a:gd name="connsiteX32" fmla="*/ 3654188 w 5300263"/>
              <a:gd name="connsiteY32" fmla="*/ 900116 h 955031"/>
              <a:gd name="connsiteX33" fmla="*/ 3773606 w 5300263"/>
              <a:gd name="connsiteY33" fmla="*/ 828465 h 955031"/>
              <a:gd name="connsiteX34" fmla="*/ 3961262 w 5300263"/>
              <a:gd name="connsiteY34" fmla="*/ 483859 h 955031"/>
              <a:gd name="connsiteX35" fmla="*/ 4138683 w 5300263"/>
              <a:gd name="connsiteY35" fmla="*/ 152901 h 955031"/>
              <a:gd name="connsiteX36" fmla="*/ 4258101 w 5300263"/>
              <a:gd name="connsiteY36" fmla="*/ 40307 h 955031"/>
              <a:gd name="connsiteX37" fmla="*/ 4384343 w 5300263"/>
              <a:gd name="connsiteY37" fmla="*/ 67603 h 955031"/>
              <a:gd name="connsiteX38" fmla="*/ 4527645 w 5300263"/>
              <a:gd name="connsiteY38" fmla="*/ 268907 h 955031"/>
              <a:gd name="connsiteX39" fmla="*/ 4633415 w 5300263"/>
              <a:gd name="connsiteY39" fmla="*/ 477035 h 955031"/>
              <a:gd name="connsiteX40" fmla="*/ 4740252 w 5300263"/>
              <a:gd name="connsiteY40" fmla="*/ 494332 h 955031"/>
              <a:gd name="connsiteX41" fmla="*/ 5300263 w 5300263"/>
              <a:gd name="connsiteY41" fmla="*/ 494095 h 955031"/>
              <a:gd name="connsiteX0" fmla="*/ 4011 w 5304274"/>
              <a:gd name="connsiteY0" fmla="*/ 463388 h 955031"/>
              <a:gd name="connsiteX1" fmla="*/ 17170 w 5304274"/>
              <a:gd name="connsiteY1" fmla="*/ 430986 h 955031"/>
              <a:gd name="connsiteX2" fmla="*/ 184844 w 5304274"/>
              <a:gd name="connsiteY2" fmla="*/ 146077 h 955031"/>
              <a:gd name="connsiteX3" fmla="*/ 294026 w 5304274"/>
              <a:gd name="connsiteY3" fmla="*/ 23247 h 955031"/>
              <a:gd name="connsiteX4" fmla="*/ 413444 w 5304274"/>
              <a:gd name="connsiteY4" fmla="*/ 36895 h 955031"/>
              <a:gd name="connsiteX5" fmla="*/ 512390 w 5304274"/>
              <a:gd name="connsiteY5" fmla="*/ 146077 h 955031"/>
              <a:gd name="connsiteX6" fmla="*/ 638632 w 5304274"/>
              <a:gd name="connsiteY6" fmla="*/ 412209 h 955031"/>
              <a:gd name="connsiteX7" fmla="*/ 775109 w 5304274"/>
              <a:gd name="connsiteY7" fmla="*/ 722695 h 955031"/>
              <a:gd name="connsiteX8" fmla="*/ 870644 w 5304274"/>
              <a:gd name="connsiteY8" fmla="*/ 869409 h 955031"/>
              <a:gd name="connsiteX9" fmla="*/ 959354 w 5304274"/>
              <a:gd name="connsiteY9" fmla="*/ 944471 h 955031"/>
              <a:gd name="connsiteX10" fmla="*/ 1068536 w 5304274"/>
              <a:gd name="connsiteY10" fmla="*/ 930824 h 955031"/>
              <a:gd name="connsiteX11" fmla="*/ 1194778 w 5304274"/>
              <a:gd name="connsiteY11" fmla="*/ 811406 h 955031"/>
              <a:gd name="connsiteX12" fmla="*/ 1358551 w 5304274"/>
              <a:gd name="connsiteY12" fmla="*/ 487271 h 955031"/>
              <a:gd name="connsiteX13" fmla="*/ 1460909 w 5304274"/>
              <a:gd name="connsiteY13" fmla="*/ 234788 h 955031"/>
              <a:gd name="connsiteX14" fmla="*/ 1563267 w 5304274"/>
              <a:gd name="connsiteY14" fmla="*/ 67603 h 955031"/>
              <a:gd name="connsiteX15" fmla="*/ 1651978 w 5304274"/>
              <a:gd name="connsiteY15" fmla="*/ 13012 h 955031"/>
              <a:gd name="connsiteX16" fmla="*/ 1733864 w 5304274"/>
              <a:gd name="connsiteY16" fmla="*/ 43719 h 955031"/>
              <a:gd name="connsiteX17" fmla="*/ 1808927 w 5304274"/>
              <a:gd name="connsiteY17" fmla="*/ 122194 h 955031"/>
              <a:gd name="connsiteX18" fmla="*/ 1887402 w 5304274"/>
              <a:gd name="connsiteY18" fmla="*/ 251847 h 955031"/>
              <a:gd name="connsiteX19" fmla="*/ 2153533 w 5304274"/>
              <a:gd name="connsiteY19" fmla="*/ 784110 h 955031"/>
              <a:gd name="connsiteX20" fmla="*/ 2269539 w 5304274"/>
              <a:gd name="connsiteY20" fmla="*/ 934235 h 955031"/>
              <a:gd name="connsiteX21" fmla="*/ 2365073 w 5304274"/>
              <a:gd name="connsiteY21" fmla="*/ 941059 h 955031"/>
              <a:gd name="connsiteX22" fmla="*/ 2487903 w 5304274"/>
              <a:gd name="connsiteY22" fmla="*/ 814818 h 955031"/>
              <a:gd name="connsiteX23" fmla="*/ 2614145 w 5304274"/>
              <a:gd name="connsiteY23" fmla="*/ 548686 h 955031"/>
              <a:gd name="connsiteX24" fmla="*/ 2760859 w 5304274"/>
              <a:gd name="connsiteY24" fmla="*/ 251847 h 955031"/>
              <a:gd name="connsiteX25" fmla="*/ 2883688 w 5304274"/>
              <a:gd name="connsiteY25" fmla="*/ 67603 h 955031"/>
              <a:gd name="connsiteX26" fmla="*/ 2962163 w 5304274"/>
              <a:gd name="connsiteY26" fmla="*/ 2776 h 955031"/>
              <a:gd name="connsiteX27" fmla="*/ 3033814 w 5304274"/>
              <a:gd name="connsiteY27" fmla="*/ 19835 h 955031"/>
              <a:gd name="connsiteX28" fmla="*/ 3105464 w 5304274"/>
              <a:gd name="connsiteY28" fmla="*/ 91486 h 955031"/>
              <a:gd name="connsiteX29" fmla="*/ 3163467 w 5304274"/>
              <a:gd name="connsiteY29" fmla="*/ 176785 h 955031"/>
              <a:gd name="connsiteX30" fmla="*/ 3245354 w 5304274"/>
              <a:gd name="connsiteY30" fmla="*/ 323498 h 955031"/>
              <a:gd name="connsiteX31" fmla="*/ 3398891 w 5304274"/>
              <a:gd name="connsiteY31" fmla="*/ 668104 h 955031"/>
              <a:gd name="connsiteX32" fmla="*/ 3525133 w 5304274"/>
              <a:gd name="connsiteY32" fmla="*/ 852349 h 955031"/>
              <a:gd name="connsiteX33" fmla="*/ 3658199 w 5304274"/>
              <a:gd name="connsiteY33" fmla="*/ 900116 h 955031"/>
              <a:gd name="connsiteX34" fmla="*/ 3777617 w 5304274"/>
              <a:gd name="connsiteY34" fmla="*/ 828465 h 955031"/>
              <a:gd name="connsiteX35" fmla="*/ 3965273 w 5304274"/>
              <a:gd name="connsiteY35" fmla="*/ 483859 h 955031"/>
              <a:gd name="connsiteX36" fmla="*/ 4142694 w 5304274"/>
              <a:gd name="connsiteY36" fmla="*/ 152901 h 955031"/>
              <a:gd name="connsiteX37" fmla="*/ 4262112 w 5304274"/>
              <a:gd name="connsiteY37" fmla="*/ 40307 h 955031"/>
              <a:gd name="connsiteX38" fmla="*/ 4388354 w 5304274"/>
              <a:gd name="connsiteY38" fmla="*/ 67603 h 955031"/>
              <a:gd name="connsiteX39" fmla="*/ 4531656 w 5304274"/>
              <a:gd name="connsiteY39" fmla="*/ 268907 h 955031"/>
              <a:gd name="connsiteX40" fmla="*/ 4637426 w 5304274"/>
              <a:gd name="connsiteY40" fmla="*/ 477035 h 955031"/>
              <a:gd name="connsiteX41" fmla="*/ 4744263 w 5304274"/>
              <a:gd name="connsiteY41" fmla="*/ 494332 h 955031"/>
              <a:gd name="connsiteX42" fmla="*/ 5304274 w 5304274"/>
              <a:gd name="connsiteY42" fmla="*/ 494095 h 955031"/>
              <a:gd name="connsiteX0" fmla="*/ 0 w 5498116"/>
              <a:gd name="connsiteY0" fmla="*/ 485613 h 955031"/>
              <a:gd name="connsiteX1" fmla="*/ 211012 w 5498116"/>
              <a:gd name="connsiteY1" fmla="*/ 430986 h 955031"/>
              <a:gd name="connsiteX2" fmla="*/ 378686 w 5498116"/>
              <a:gd name="connsiteY2" fmla="*/ 146077 h 955031"/>
              <a:gd name="connsiteX3" fmla="*/ 487868 w 5498116"/>
              <a:gd name="connsiteY3" fmla="*/ 23247 h 955031"/>
              <a:gd name="connsiteX4" fmla="*/ 607286 w 5498116"/>
              <a:gd name="connsiteY4" fmla="*/ 36895 h 955031"/>
              <a:gd name="connsiteX5" fmla="*/ 706232 w 5498116"/>
              <a:gd name="connsiteY5" fmla="*/ 146077 h 955031"/>
              <a:gd name="connsiteX6" fmla="*/ 832474 w 5498116"/>
              <a:gd name="connsiteY6" fmla="*/ 412209 h 955031"/>
              <a:gd name="connsiteX7" fmla="*/ 968951 w 5498116"/>
              <a:gd name="connsiteY7" fmla="*/ 722695 h 955031"/>
              <a:gd name="connsiteX8" fmla="*/ 1064486 w 5498116"/>
              <a:gd name="connsiteY8" fmla="*/ 869409 h 955031"/>
              <a:gd name="connsiteX9" fmla="*/ 1153196 w 5498116"/>
              <a:gd name="connsiteY9" fmla="*/ 944471 h 955031"/>
              <a:gd name="connsiteX10" fmla="*/ 1262378 w 5498116"/>
              <a:gd name="connsiteY10" fmla="*/ 930824 h 955031"/>
              <a:gd name="connsiteX11" fmla="*/ 1388620 w 5498116"/>
              <a:gd name="connsiteY11" fmla="*/ 811406 h 955031"/>
              <a:gd name="connsiteX12" fmla="*/ 1552393 w 5498116"/>
              <a:gd name="connsiteY12" fmla="*/ 487271 h 955031"/>
              <a:gd name="connsiteX13" fmla="*/ 1654751 w 5498116"/>
              <a:gd name="connsiteY13" fmla="*/ 234788 h 955031"/>
              <a:gd name="connsiteX14" fmla="*/ 1757109 w 5498116"/>
              <a:gd name="connsiteY14" fmla="*/ 67603 h 955031"/>
              <a:gd name="connsiteX15" fmla="*/ 1845820 w 5498116"/>
              <a:gd name="connsiteY15" fmla="*/ 13012 h 955031"/>
              <a:gd name="connsiteX16" fmla="*/ 1927706 w 5498116"/>
              <a:gd name="connsiteY16" fmla="*/ 43719 h 955031"/>
              <a:gd name="connsiteX17" fmla="*/ 2002769 w 5498116"/>
              <a:gd name="connsiteY17" fmla="*/ 122194 h 955031"/>
              <a:gd name="connsiteX18" fmla="*/ 2081244 w 5498116"/>
              <a:gd name="connsiteY18" fmla="*/ 251847 h 955031"/>
              <a:gd name="connsiteX19" fmla="*/ 2347375 w 5498116"/>
              <a:gd name="connsiteY19" fmla="*/ 784110 h 955031"/>
              <a:gd name="connsiteX20" fmla="*/ 2463381 w 5498116"/>
              <a:gd name="connsiteY20" fmla="*/ 934235 h 955031"/>
              <a:gd name="connsiteX21" fmla="*/ 2558915 w 5498116"/>
              <a:gd name="connsiteY21" fmla="*/ 941059 h 955031"/>
              <a:gd name="connsiteX22" fmla="*/ 2681745 w 5498116"/>
              <a:gd name="connsiteY22" fmla="*/ 814818 h 955031"/>
              <a:gd name="connsiteX23" fmla="*/ 2807987 w 5498116"/>
              <a:gd name="connsiteY23" fmla="*/ 548686 h 955031"/>
              <a:gd name="connsiteX24" fmla="*/ 2954701 w 5498116"/>
              <a:gd name="connsiteY24" fmla="*/ 251847 h 955031"/>
              <a:gd name="connsiteX25" fmla="*/ 3077530 w 5498116"/>
              <a:gd name="connsiteY25" fmla="*/ 67603 h 955031"/>
              <a:gd name="connsiteX26" fmla="*/ 3156005 w 5498116"/>
              <a:gd name="connsiteY26" fmla="*/ 2776 h 955031"/>
              <a:gd name="connsiteX27" fmla="*/ 3227656 w 5498116"/>
              <a:gd name="connsiteY27" fmla="*/ 19835 h 955031"/>
              <a:gd name="connsiteX28" fmla="*/ 3299306 w 5498116"/>
              <a:gd name="connsiteY28" fmla="*/ 91486 h 955031"/>
              <a:gd name="connsiteX29" fmla="*/ 3357309 w 5498116"/>
              <a:gd name="connsiteY29" fmla="*/ 176785 h 955031"/>
              <a:gd name="connsiteX30" fmla="*/ 3439196 w 5498116"/>
              <a:gd name="connsiteY30" fmla="*/ 323498 h 955031"/>
              <a:gd name="connsiteX31" fmla="*/ 3592733 w 5498116"/>
              <a:gd name="connsiteY31" fmla="*/ 668104 h 955031"/>
              <a:gd name="connsiteX32" fmla="*/ 3718975 w 5498116"/>
              <a:gd name="connsiteY32" fmla="*/ 852349 h 955031"/>
              <a:gd name="connsiteX33" fmla="*/ 3852041 w 5498116"/>
              <a:gd name="connsiteY33" fmla="*/ 900116 h 955031"/>
              <a:gd name="connsiteX34" fmla="*/ 3971459 w 5498116"/>
              <a:gd name="connsiteY34" fmla="*/ 828465 h 955031"/>
              <a:gd name="connsiteX35" fmla="*/ 4159115 w 5498116"/>
              <a:gd name="connsiteY35" fmla="*/ 483859 h 955031"/>
              <a:gd name="connsiteX36" fmla="*/ 4336536 w 5498116"/>
              <a:gd name="connsiteY36" fmla="*/ 152901 h 955031"/>
              <a:gd name="connsiteX37" fmla="*/ 4455954 w 5498116"/>
              <a:gd name="connsiteY37" fmla="*/ 40307 h 955031"/>
              <a:gd name="connsiteX38" fmla="*/ 4582196 w 5498116"/>
              <a:gd name="connsiteY38" fmla="*/ 67603 h 955031"/>
              <a:gd name="connsiteX39" fmla="*/ 4725498 w 5498116"/>
              <a:gd name="connsiteY39" fmla="*/ 268907 h 955031"/>
              <a:gd name="connsiteX40" fmla="*/ 4831268 w 5498116"/>
              <a:gd name="connsiteY40" fmla="*/ 477035 h 955031"/>
              <a:gd name="connsiteX41" fmla="*/ 4938105 w 5498116"/>
              <a:gd name="connsiteY41" fmla="*/ 494332 h 955031"/>
              <a:gd name="connsiteX42" fmla="*/ 5498116 w 5498116"/>
              <a:gd name="connsiteY42" fmla="*/ 494095 h 955031"/>
              <a:gd name="connsiteX0" fmla="*/ 0 w 5591836"/>
              <a:gd name="connsiteY0" fmla="*/ 485613 h 955031"/>
              <a:gd name="connsiteX1" fmla="*/ 304732 w 5591836"/>
              <a:gd name="connsiteY1" fmla="*/ 430986 h 955031"/>
              <a:gd name="connsiteX2" fmla="*/ 472406 w 5591836"/>
              <a:gd name="connsiteY2" fmla="*/ 146077 h 955031"/>
              <a:gd name="connsiteX3" fmla="*/ 581588 w 5591836"/>
              <a:gd name="connsiteY3" fmla="*/ 23247 h 955031"/>
              <a:gd name="connsiteX4" fmla="*/ 701006 w 5591836"/>
              <a:gd name="connsiteY4" fmla="*/ 36895 h 955031"/>
              <a:gd name="connsiteX5" fmla="*/ 799952 w 5591836"/>
              <a:gd name="connsiteY5" fmla="*/ 146077 h 955031"/>
              <a:gd name="connsiteX6" fmla="*/ 926194 w 5591836"/>
              <a:gd name="connsiteY6" fmla="*/ 412209 h 955031"/>
              <a:gd name="connsiteX7" fmla="*/ 1062671 w 5591836"/>
              <a:gd name="connsiteY7" fmla="*/ 722695 h 955031"/>
              <a:gd name="connsiteX8" fmla="*/ 1158206 w 5591836"/>
              <a:gd name="connsiteY8" fmla="*/ 869409 h 955031"/>
              <a:gd name="connsiteX9" fmla="*/ 1246916 w 5591836"/>
              <a:gd name="connsiteY9" fmla="*/ 944471 h 955031"/>
              <a:gd name="connsiteX10" fmla="*/ 1356098 w 5591836"/>
              <a:gd name="connsiteY10" fmla="*/ 930824 h 955031"/>
              <a:gd name="connsiteX11" fmla="*/ 1482340 w 5591836"/>
              <a:gd name="connsiteY11" fmla="*/ 811406 h 955031"/>
              <a:gd name="connsiteX12" fmla="*/ 1646113 w 5591836"/>
              <a:gd name="connsiteY12" fmla="*/ 487271 h 955031"/>
              <a:gd name="connsiteX13" fmla="*/ 1748471 w 5591836"/>
              <a:gd name="connsiteY13" fmla="*/ 234788 h 955031"/>
              <a:gd name="connsiteX14" fmla="*/ 1850829 w 5591836"/>
              <a:gd name="connsiteY14" fmla="*/ 67603 h 955031"/>
              <a:gd name="connsiteX15" fmla="*/ 1939540 w 5591836"/>
              <a:gd name="connsiteY15" fmla="*/ 13012 h 955031"/>
              <a:gd name="connsiteX16" fmla="*/ 2021426 w 5591836"/>
              <a:gd name="connsiteY16" fmla="*/ 43719 h 955031"/>
              <a:gd name="connsiteX17" fmla="*/ 2096489 w 5591836"/>
              <a:gd name="connsiteY17" fmla="*/ 122194 h 955031"/>
              <a:gd name="connsiteX18" fmla="*/ 2174964 w 5591836"/>
              <a:gd name="connsiteY18" fmla="*/ 251847 h 955031"/>
              <a:gd name="connsiteX19" fmla="*/ 2441095 w 5591836"/>
              <a:gd name="connsiteY19" fmla="*/ 784110 h 955031"/>
              <a:gd name="connsiteX20" fmla="*/ 2557101 w 5591836"/>
              <a:gd name="connsiteY20" fmla="*/ 934235 h 955031"/>
              <a:gd name="connsiteX21" fmla="*/ 2652635 w 5591836"/>
              <a:gd name="connsiteY21" fmla="*/ 941059 h 955031"/>
              <a:gd name="connsiteX22" fmla="*/ 2775465 w 5591836"/>
              <a:gd name="connsiteY22" fmla="*/ 814818 h 955031"/>
              <a:gd name="connsiteX23" fmla="*/ 2901707 w 5591836"/>
              <a:gd name="connsiteY23" fmla="*/ 548686 h 955031"/>
              <a:gd name="connsiteX24" fmla="*/ 3048421 w 5591836"/>
              <a:gd name="connsiteY24" fmla="*/ 251847 h 955031"/>
              <a:gd name="connsiteX25" fmla="*/ 3171250 w 5591836"/>
              <a:gd name="connsiteY25" fmla="*/ 67603 h 955031"/>
              <a:gd name="connsiteX26" fmla="*/ 3249725 w 5591836"/>
              <a:gd name="connsiteY26" fmla="*/ 2776 h 955031"/>
              <a:gd name="connsiteX27" fmla="*/ 3321376 w 5591836"/>
              <a:gd name="connsiteY27" fmla="*/ 19835 h 955031"/>
              <a:gd name="connsiteX28" fmla="*/ 3393026 w 5591836"/>
              <a:gd name="connsiteY28" fmla="*/ 91486 h 955031"/>
              <a:gd name="connsiteX29" fmla="*/ 3451029 w 5591836"/>
              <a:gd name="connsiteY29" fmla="*/ 176785 h 955031"/>
              <a:gd name="connsiteX30" fmla="*/ 3532916 w 5591836"/>
              <a:gd name="connsiteY30" fmla="*/ 323498 h 955031"/>
              <a:gd name="connsiteX31" fmla="*/ 3686453 w 5591836"/>
              <a:gd name="connsiteY31" fmla="*/ 668104 h 955031"/>
              <a:gd name="connsiteX32" fmla="*/ 3812695 w 5591836"/>
              <a:gd name="connsiteY32" fmla="*/ 852349 h 955031"/>
              <a:gd name="connsiteX33" fmla="*/ 3945761 w 5591836"/>
              <a:gd name="connsiteY33" fmla="*/ 900116 h 955031"/>
              <a:gd name="connsiteX34" fmla="*/ 4065179 w 5591836"/>
              <a:gd name="connsiteY34" fmla="*/ 828465 h 955031"/>
              <a:gd name="connsiteX35" fmla="*/ 4252835 w 5591836"/>
              <a:gd name="connsiteY35" fmla="*/ 483859 h 955031"/>
              <a:gd name="connsiteX36" fmla="*/ 4430256 w 5591836"/>
              <a:gd name="connsiteY36" fmla="*/ 152901 h 955031"/>
              <a:gd name="connsiteX37" fmla="*/ 4549674 w 5591836"/>
              <a:gd name="connsiteY37" fmla="*/ 40307 h 955031"/>
              <a:gd name="connsiteX38" fmla="*/ 4675916 w 5591836"/>
              <a:gd name="connsiteY38" fmla="*/ 67603 h 955031"/>
              <a:gd name="connsiteX39" fmla="*/ 4819218 w 5591836"/>
              <a:gd name="connsiteY39" fmla="*/ 268907 h 955031"/>
              <a:gd name="connsiteX40" fmla="*/ 4924988 w 5591836"/>
              <a:gd name="connsiteY40" fmla="*/ 477035 h 955031"/>
              <a:gd name="connsiteX41" fmla="*/ 5031825 w 5591836"/>
              <a:gd name="connsiteY41" fmla="*/ 494332 h 955031"/>
              <a:gd name="connsiteX42" fmla="*/ 5591836 w 5591836"/>
              <a:gd name="connsiteY42" fmla="*/ 494095 h 955031"/>
              <a:gd name="connsiteX0" fmla="*/ 0 w 5591836"/>
              <a:gd name="connsiteY0" fmla="*/ 485613 h 955031"/>
              <a:gd name="connsiteX1" fmla="*/ 169362 w 5591836"/>
              <a:gd name="connsiteY1" fmla="*/ 475436 h 955031"/>
              <a:gd name="connsiteX2" fmla="*/ 304732 w 5591836"/>
              <a:gd name="connsiteY2" fmla="*/ 430986 h 955031"/>
              <a:gd name="connsiteX3" fmla="*/ 472406 w 5591836"/>
              <a:gd name="connsiteY3" fmla="*/ 146077 h 955031"/>
              <a:gd name="connsiteX4" fmla="*/ 581588 w 5591836"/>
              <a:gd name="connsiteY4" fmla="*/ 23247 h 955031"/>
              <a:gd name="connsiteX5" fmla="*/ 701006 w 5591836"/>
              <a:gd name="connsiteY5" fmla="*/ 36895 h 955031"/>
              <a:gd name="connsiteX6" fmla="*/ 799952 w 5591836"/>
              <a:gd name="connsiteY6" fmla="*/ 146077 h 955031"/>
              <a:gd name="connsiteX7" fmla="*/ 926194 w 5591836"/>
              <a:gd name="connsiteY7" fmla="*/ 412209 h 955031"/>
              <a:gd name="connsiteX8" fmla="*/ 1062671 w 5591836"/>
              <a:gd name="connsiteY8" fmla="*/ 722695 h 955031"/>
              <a:gd name="connsiteX9" fmla="*/ 1158206 w 5591836"/>
              <a:gd name="connsiteY9" fmla="*/ 869409 h 955031"/>
              <a:gd name="connsiteX10" fmla="*/ 1246916 w 5591836"/>
              <a:gd name="connsiteY10" fmla="*/ 944471 h 955031"/>
              <a:gd name="connsiteX11" fmla="*/ 1356098 w 5591836"/>
              <a:gd name="connsiteY11" fmla="*/ 930824 h 955031"/>
              <a:gd name="connsiteX12" fmla="*/ 1482340 w 5591836"/>
              <a:gd name="connsiteY12" fmla="*/ 811406 h 955031"/>
              <a:gd name="connsiteX13" fmla="*/ 1646113 w 5591836"/>
              <a:gd name="connsiteY13" fmla="*/ 487271 h 955031"/>
              <a:gd name="connsiteX14" fmla="*/ 1748471 w 5591836"/>
              <a:gd name="connsiteY14" fmla="*/ 234788 h 955031"/>
              <a:gd name="connsiteX15" fmla="*/ 1850829 w 5591836"/>
              <a:gd name="connsiteY15" fmla="*/ 67603 h 955031"/>
              <a:gd name="connsiteX16" fmla="*/ 1939540 w 5591836"/>
              <a:gd name="connsiteY16" fmla="*/ 13012 h 955031"/>
              <a:gd name="connsiteX17" fmla="*/ 2021426 w 5591836"/>
              <a:gd name="connsiteY17" fmla="*/ 43719 h 955031"/>
              <a:gd name="connsiteX18" fmla="*/ 2096489 w 5591836"/>
              <a:gd name="connsiteY18" fmla="*/ 122194 h 955031"/>
              <a:gd name="connsiteX19" fmla="*/ 2174964 w 5591836"/>
              <a:gd name="connsiteY19" fmla="*/ 251847 h 955031"/>
              <a:gd name="connsiteX20" fmla="*/ 2441095 w 5591836"/>
              <a:gd name="connsiteY20" fmla="*/ 784110 h 955031"/>
              <a:gd name="connsiteX21" fmla="*/ 2557101 w 5591836"/>
              <a:gd name="connsiteY21" fmla="*/ 934235 h 955031"/>
              <a:gd name="connsiteX22" fmla="*/ 2652635 w 5591836"/>
              <a:gd name="connsiteY22" fmla="*/ 941059 h 955031"/>
              <a:gd name="connsiteX23" fmla="*/ 2775465 w 5591836"/>
              <a:gd name="connsiteY23" fmla="*/ 814818 h 955031"/>
              <a:gd name="connsiteX24" fmla="*/ 2901707 w 5591836"/>
              <a:gd name="connsiteY24" fmla="*/ 548686 h 955031"/>
              <a:gd name="connsiteX25" fmla="*/ 3048421 w 5591836"/>
              <a:gd name="connsiteY25" fmla="*/ 251847 h 955031"/>
              <a:gd name="connsiteX26" fmla="*/ 3171250 w 5591836"/>
              <a:gd name="connsiteY26" fmla="*/ 67603 h 955031"/>
              <a:gd name="connsiteX27" fmla="*/ 3249725 w 5591836"/>
              <a:gd name="connsiteY27" fmla="*/ 2776 h 955031"/>
              <a:gd name="connsiteX28" fmla="*/ 3321376 w 5591836"/>
              <a:gd name="connsiteY28" fmla="*/ 19835 h 955031"/>
              <a:gd name="connsiteX29" fmla="*/ 3393026 w 5591836"/>
              <a:gd name="connsiteY29" fmla="*/ 91486 h 955031"/>
              <a:gd name="connsiteX30" fmla="*/ 3451029 w 5591836"/>
              <a:gd name="connsiteY30" fmla="*/ 176785 h 955031"/>
              <a:gd name="connsiteX31" fmla="*/ 3532916 w 5591836"/>
              <a:gd name="connsiteY31" fmla="*/ 323498 h 955031"/>
              <a:gd name="connsiteX32" fmla="*/ 3686453 w 5591836"/>
              <a:gd name="connsiteY32" fmla="*/ 668104 h 955031"/>
              <a:gd name="connsiteX33" fmla="*/ 3812695 w 5591836"/>
              <a:gd name="connsiteY33" fmla="*/ 852349 h 955031"/>
              <a:gd name="connsiteX34" fmla="*/ 3945761 w 5591836"/>
              <a:gd name="connsiteY34" fmla="*/ 900116 h 955031"/>
              <a:gd name="connsiteX35" fmla="*/ 4065179 w 5591836"/>
              <a:gd name="connsiteY35" fmla="*/ 828465 h 955031"/>
              <a:gd name="connsiteX36" fmla="*/ 4252835 w 5591836"/>
              <a:gd name="connsiteY36" fmla="*/ 483859 h 955031"/>
              <a:gd name="connsiteX37" fmla="*/ 4430256 w 5591836"/>
              <a:gd name="connsiteY37" fmla="*/ 152901 h 955031"/>
              <a:gd name="connsiteX38" fmla="*/ 4549674 w 5591836"/>
              <a:gd name="connsiteY38" fmla="*/ 40307 h 955031"/>
              <a:gd name="connsiteX39" fmla="*/ 4675916 w 5591836"/>
              <a:gd name="connsiteY39" fmla="*/ 67603 h 955031"/>
              <a:gd name="connsiteX40" fmla="*/ 4819218 w 5591836"/>
              <a:gd name="connsiteY40" fmla="*/ 268907 h 955031"/>
              <a:gd name="connsiteX41" fmla="*/ 4924988 w 5591836"/>
              <a:gd name="connsiteY41" fmla="*/ 477035 h 955031"/>
              <a:gd name="connsiteX42" fmla="*/ 5031825 w 5591836"/>
              <a:gd name="connsiteY42" fmla="*/ 494332 h 955031"/>
              <a:gd name="connsiteX43" fmla="*/ 5591836 w 5591836"/>
              <a:gd name="connsiteY43" fmla="*/ 494095 h 955031"/>
              <a:gd name="connsiteX0" fmla="*/ 0 w 5602249"/>
              <a:gd name="connsiteY0" fmla="*/ 466563 h 955031"/>
              <a:gd name="connsiteX1" fmla="*/ 179775 w 5602249"/>
              <a:gd name="connsiteY1" fmla="*/ 475436 h 955031"/>
              <a:gd name="connsiteX2" fmla="*/ 315145 w 5602249"/>
              <a:gd name="connsiteY2" fmla="*/ 430986 h 955031"/>
              <a:gd name="connsiteX3" fmla="*/ 482819 w 5602249"/>
              <a:gd name="connsiteY3" fmla="*/ 146077 h 955031"/>
              <a:gd name="connsiteX4" fmla="*/ 592001 w 5602249"/>
              <a:gd name="connsiteY4" fmla="*/ 23247 h 955031"/>
              <a:gd name="connsiteX5" fmla="*/ 711419 w 5602249"/>
              <a:gd name="connsiteY5" fmla="*/ 36895 h 955031"/>
              <a:gd name="connsiteX6" fmla="*/ 810365 w 5602249"/>
              <a:gd name="connsiteY6" fmla="*/ 146077 h 955031"/>
              <a:gd name="connsiteX7" fmla="*/ 936607 w 5602249"/>
              <a:gd name="connsiteY7" fmla="*/ 412209 h 955031"/>
              <a:gd name="connsiteX8" fmla="*/ 1073084 w 5602249"/>
              <a:gd name="connsiteY8" fmla="*/ 722695 h 955031"/>
              <a:gd name="connsiteX9" fmla="*/ 1168619 w 5602249"/>
              <a:gd name="connsiteY9" fmla="*/ 869409 h 955031"/>
              <a:gd name="connsiteX10" fmla="*/ 1257329 w 5602249"/>
              <a:gd name="connsiteY10" fmla="*/ 944471 h 955031"/>
              <a:gd name="connsiteX11" fmla="*/ 1366511 w 5602249"/>
              <a:gd name="connsiteY11" fmla="*/ 930824 h 955031"/>
              <a:gd name="connsiteX12" fmla="*/ 1492753 w 5602249"/>
              <a:gd name="connsiteY12" fmla="*/ 811406 h 955031"/>
              <a:gd name="connsiteX13" fmla="*/ 1656526 w 5602249"/>
              <a:gd name="connsiteY13" fmla="*/ 487271 h 955031"/>
              <a:gd name="connsiteX14" fmla="*/ 1758884 w 5602249"/>
              <a:gd name="connsiteY14" fmla="*/ 234788 h 955031"/>
              <a:gd name="connsiteX15" fmla="*/ 1861242 w 5602249"/>
              <a:gd name="connsiteY15" fmla="*/ 67603 h 955031"/>
              <a:gd name="connsiteX16" fmla="*/ 1949953 w 5602249"/>
              <a:gd name="connsiteY16" fmla="*/ 13012 h 955031"/>
              <a:gd name="connsiteX17" fmla="*/ 2031839 w 5602249"/>
              <a:gd name="connsiteY17" fmla="*/ 43719 h 955031"/>
              <a:gd name="connsiteX18" fmla="*/ 2106902 w 5602249"/>
              <a:gd name="connsiteY18" fmla="*/ 122194 h 955031"/>
              <a:gd name="connsiteX19" fmla="*/ 2185377 w 5602249"/>
              <a:gd name="connsiteY19" fmla="*/ 251847 h 955031"/>
              <a:gd name="connsiteX20" fmla="*/ 2451508 w 5602249"/>
              <a:gd name="connsiteY20" fmla="*/ 784110 h 955031"/>
              <a:gd name="connsiteX21" fmla="*/ 2567514 w 5602249"/>
              <a:gd name="connsiteY21" fmla="*/ 934235 h 955031"/>
              <a:gd name="connsiteX22" fmla="*/ 2663048 w 5602249"/>
              <a:gd name="connsiteY22" fmla="*/ 941059 h 955031"/>
              <a:gd name="connsiteX23" fmla="*/ 2785878 w 5602249"/>
              <a:gd name="connsiteY23" fmla="*/ 814818 h 955031"/>
              <a:gd name="connsiteX24" fmla="*/ 2912120 w 5602249"/>
              <a:gd name="connsiteY24" fmla="*/ 548686 h 955031"/>
              <a:gd name="connsiteX25" fmla="*/ 3058834 w 5602249"/>
              <a:gd name="connsiteY25" fmla="*/ 251847 h 955031"/>
              <a:gd name="connsiteX26" fmla="*/ 3181663 w 5602249"/>
              <a:gd name="connsiteY26" fmla="*/ 67603 h 955031"/>
              <a:gd name="connsiteX27" fmla="*/ 3260138 w 5602249"/>
              <a:gd name="connsiteY27" fmla="*/ 2776 h 955031"/>
              <a:gd name="connsiteX28" fmla="*/ 3331789 w 5602249"/>
              <a:gd name="connsiteY28" fmla="*/ 19835 h 955031"/>
              <a:gd name="connsiteX29" fmla="*/ 3403439 w 5602249"/>
              <a:gd name="connsiteY29" fmla="*/ 91486 h 955031"/>
              <a:gd name="connsiteX30" fmla="*/ 3461442 w 5602249"/>
              <a:gd name="connsiteY30" fmla="*/ 176785 h 955031"/>
              <a:gd name="connsiteX31" fmla="*/ 3543329 w 5602249"/>
              <a:gd name="connsiteY31" fmla="*/ 323498 h 955031"/>
              <a:gd name="connsiteX32" fmla="*/ 3696866 w 5602249"/>
              <a:gd name="connsiteY32" fmla="*/ 668104 h 955031"/>
              <a:gd name="connsiteX33" fmla="*/ 3823108 w 5602249"/>
              <a:gd name="connsiteY33" fmla="*/ 852349 h 955031"/>
              <a:gd name="connsiteX34" fmla="*/ 3956174 w 5602249"/>
              <a:gd name="connsiteY34" fmla="*/ 900116 h 955031"/>
              <a:gd name="connsiteX35" fmla="*/ 4075592 w 5602249"/>
              <a:gd name="connsiteY35" fmla="*/ 828465 h 955031"/>
              <a:gd name="connsiteX36" fmla="*/ 4263248 w 5602249"/>
              <a:gd name="connsiteY36" fmla="*/ 483859 h 955031"/>
              <a:gd name="connsiteX37" fmla="*/ 4440669 w 5602249"/>
              <a:gd name="connsiteY37" fmla="*/ 152901 h 955031"/>
              <a:gd name="connsiteX38" fmla="*/ 4560087 w 5602249"/>
              <a:gd name="connsiteY38" fmla="*/ 40307 h 955031"/>
              <a:gd name="connsiteX39" fmla="*/ 4686329 w 5602249"/>
              <a:gd name="connsiteY39" fmla="*/ 67603 h 955031"/>
              <a:gd name="connsiteX40" fmla="*/ 4829631 w 5602249"/>
              <a:gd name="connsiteY40" fmla="*/ 268907 h 955031"/>
              <a:gd name="connsiteX41" fmla="*/ 4935401 w 5602249"/>
              <a:gd name="connsiteY41" fmla="*/ 477035 h 955031"/>
              <a:gd name="connsiteX42" fmla="*/ 5042238 w 5602249"/>
              <a:gd name="connsiteY42" fmla="*/ 494332 h 955031"/>
              <a:gd name="connsiteX43" fmla="*/ 5602249 w 5602249"/>
              <a:gd name="connsiteY43" fmla="*/ 494095 h 955031"/>
              <a:gd name="connsiteX0" fmla="*/ 0 w 5612662"/>
              <a:gd name="connsiteY0" fmla="*/ 479263 h 955031"/>
              <a:gd name="connsiteX1" fmla="*/ 190188 w 5612662"/>
              <a:gd name="connsiteY1" fmla="*/ 475436 h 955031"/>
              <a:gd name="connsiteX2" fmla="*/ 325558 w 5612662"/>
              <a:gd name="connsiteY2" fmla="*/ 430986 h 955031"/>
              <a:gd name="connsiteX3" fmla="*/ 493232 w 5612662"/>
              <a:gd name="connsiteY3" fmla="*/ 146077 h 955031"/>
              <a:gd name="connsiteX4" fmla="*/ 602414 w 5612662"/>
              <a:gd name="connsiteY4" fmla="*/ 23247 h 955031"/>
              <a:gd name="connsiteX5" fmla="*/ 721832 w 5612662"/>
              <a:gd name="connsiteY5" fmla="*/ 36895 h 955031"/>
              <a:gd name="connsiteX6" fmla="*/ 820778 w 5612662"/>
              <a:gd name="connsiteY6" fmla="*/ 146077 h 955031"/>
              <a:gd name="connsiteX7" fmla="*/ 947020 w 5612662"/>
              <a:gd name="connsiteY7" fmla="*/ 412209 h 955031"/>
              <a:gd name="connsiteX8" fmla="*/ 1083497 w 5612662"/>
              <a:gd name="connsiteY8" fmla="*/ 722695 h 955031"/>
              <a:gd name="connsiteX9" fmla="*/ 1179032 w 5612662"/>
              <a:gd name="connsiteY9" fmla="*/ 869409 h 955031"/>
              <a:gd name="connsiteX10" fmla="*/ 1267742 w 5612662"/>
              <a:gd name="connsiteY10" fmla="*/ 944471 h 955031"/>
              <a:gd name="connsiteX11" fmla="*/ 1376924 w 5612662"/>
              <a:gd name="connsiteY11" fmla="*/ 930824 h 955031"/>
              <a:gd name="connsiteX12" fmla="*/ 1503166 w 5612662"/>
              <a:gd name="connsiteY12" fmla="*/ 811406 h 955031"/>
              <a:gd name="connsiteX13" fmla="*/ 1666939 w 5612662"/>
              <a:gd name="connsiteY13" fmla="*/ 487271 h 955031"/>
              <a:gd name="connsiteX14" fmla="*/ 1769297 w 5612662"/>
              <a:gd name="connsiteY14" fmla="*/ 234788 h 955031"/>
              <a:gd name="connsiteX15" fmla="*/ 1871655 w 5612662"/>
              <a:gd name="connsiteY15" fmla="*/ 67603 h 955031"/>
              <a:gd name="connsiteX16" fmla="*/ 1960366 w 5612662"/>
              <a:gd name="connsiteY16" fmla="*/ 13012 h 955031"/>
              <a:gd name="connsiteX17" fmla="*/ 2042252 w 5612662"/>
              <a:gd name="connsiteY17" fmla="*/ 43719 h 955031"/>
              <a:gd name="connsiteX18" fmla="*/ 2117315 w 5612662"/>
              <a:gd name="connsiteY18" fmla="*/ 122194 h 955031"/>
              <a:gd name="connsiteX19" fmla="*/ 2195790 w 5612662"/>
              <a:gd name="connsiteY19" fmla="*/ 251847 h 955031"/>
              <a:gd name="connsiteX20" fmla="*/ 2461921 w 5612662"/>
              <a:gd name="connsiteY20" fmla="*/ 784110 h 955031"/>
              <a:gd name="connsiteX21" fmla="*/ 2577927 w 5612662"/>
              <a:gd name="connsiteY21" fmla="*/ 934235 h 955031"/>
              <a:gd name="connsiteX22" fmla="*/ 2673461 w 5612662"/>
              <a:gd name="connsiteY22" fmla="*/ 941059 h 955031"/>
              <a:gd name="connsiteX23" fmla="*/ 2796291 w 5612662"/>
              <a:gd name="connsiteY23" fmla="*/ 814818 h 955031"/>
              <a:gd name="connsiteX24" fmla="*/ 2922533 w 5612662"/>
              <a:gd name="connsiteY24" fmla="*/ 548686 h 955031"/>
              <a:gd name="connsiteX25" fmla="*/ 3069247 w 5612662"/>
              <a:gd name="connsiteY25" fmla="*/ 251847 h 955031"/>
              <a:gd name="connsiteX26" fmla="*/ 3192076 w 5612662"/>
              <a:gd name="connsiteY26" fmla="*/ 67603 h 955031"/>
              <a:gd name="connsiteX27" fmla="*/ 3270551 w 5612662"/>
              <a:gd name="connsiteY27" fmla="*/ 2776 h 955031"/>
              <a:gd name="connsiteX28" fmla="*/ 3342202 w 5612662"/>
              <a:gd name="connsiteY28" fmla="*/ 19835 h 955031"/>
              <a:gd name="connsiteX29" fmla="*/ 3413852 w 5612662"/>
              <a:gd name="connsiteY29" fmla="*/ 91486 h 955031"/>
              <a:gd name="connsiteX30" fmla="*/ 3471855 w 5612662"/>
              <a:gd name="connsiteY30" fmla="*/ 176785 h 955031"/>
              <a:gd name="connsiteX31" fmla="*/ 3553742 w 5612662"/>
              <a:gd name="connsiteY31" fmla="*/ 323498 h 955031"/>
              <a:gd name="connsiteX32" fmla="*/ 3707279 w 5612662"/>
              <a:gd name="connsiteY32" fmla="*/ 668104 h 955031"/>
              <a:gd name="connsiteX33" fmla="*/ 3833521 w 5612662"/>
              <a:gd name="connsiteY33" fmla="*/ 852349 h 955031"/>
              <a:gd name="connsiteX34" fmla="*/ 3966587 w 5612662"/>
              <a:gd name="connsiteY34" fmla="*/ 900116 h 955031"/>
              <a:gd name="connsiteX35" fmla="*/ 4086005 w 5612662"/>
              <a:gd name="connsiteY35" fmla="*/ 828465 h 955031"/>
              <a:gd name="connsiteX36" fmla="*/ 4273661 w 5612662"/>
              <a:gd name="connsiteY36" fmla="*/ 483859 h 955031"/>
              <a:gd name="connsiteX37" fmla="*/ 4451082 w 5612662"/>
              <a:gd name="connsiteY37" fmla="*/ 152901 h 955031"/>
              <a:gd name="connsiteX38" fmla="*/ 4570500 w 5612662"/>
              <a:gd name="connsiteY38" fmla="*/ 40307 h 955031"/>
              <a:gd name="connsiteX39" fmla="*/ 4696742 w 5612662"/>
              <a:gd name="connsiteY39" fmla="*/ 67603 h 955031"/>
              <a:gd name="connsiteX40" fmla="*/ 4840044 w 5612662"/>
              <a:gd name="connsiteY40" fmla="*/ 268907 h 955031"/>
              <a:gd name="connsiteX41" fmla="*/ 4945814 w 5612662"/>
              <a:gd name="connsiteY41" fmla="*/ 477035 h 955031"/>
              <a:gd name="connsiteX42" fmla="*/ 5052651 w 5612662"/>
              <a:gd name="connsiteY42" fmla="*/ 494332 h 955031"/>
              <a:gd name="connsiteX43" fmla="*/ 5612662 w 5612662"/>
              <a:gd name="connsiteY43" fmla="*/ 494095 h 955031"/>
              <a:gd name="connsiteX0" fmla="*/ 0 w 6136469"/>
              <a:gd name="connsiteY0" fmla="*/ 479263 h 955031"/>
              <a:gd name="connsiteX1" fmla="*/ 190188 w 6136469"/>
              <a:gd name="connsiteY1" fmla="*/ 475436 h 955031"/>
              <a:gd name="connsiteX2" fmla="*/ 325558 w 6136469"/>
              <a:gd name="connsiteY2" fmla="*/ 430986 h 955031"/>
              <a:gd name="connsiteX3" fmla="*/ 493232 w 6136469"/>
              <a:gd name="connsiteY3" fmla="*/ 146077 h 955031"/>
              <a:gd name="connsiteX4" fmla="*/ 602414 w 6136469"/>
              <a:gd name="connsiteY4" fmla="*/ 23247 h 955031"/>
              <a:gd name="connsiteX5" fmla="*/ 721832 w 6136469"/>
              <a:gd name="connsiteY5" fmla="*/ 36895 h 955031"/>
              <a:gd name="connsiteX6" fmla="*/ 820778 w 6136469"/>
              <a:gd name="connsiteY6" fmla="*/ 146077 h 955031"/>
              <a:gd name="connsiteX7" fmla="*/ 947020 w 6136469"/>
              <a:gd name="connsiteY7" fmla="*/ 412209 h 955031"/>
              <a:gd name="connsiteX8" fmla="*/ 1083497 w 6136469"/>
              <a:gd name="connsiteY8" fmla="*/ 722695 h 955031"/>
              <a:gd name="connsiteX9" fmla="*/ 1179032 w 6136469"/>
              <a:gd name="connsiteY9" fmla="*/ 869409 h 955031"/>
              <a:gd name="connsiteX10" fmla="*/ 1267742 w 6136469"/>
              <a:gd name="connsiteY10" fmla="*/ 944471 h 955031"/>
              <a:gd name="connsiteX11" fmla="*/ 1376924 w 6136469"/>
              <a:gd name="connsiteY11" fmla="*/ 930824 h 955031"/>
              <a:gd name="connsiteX12" fmla="*/ 1503166 w 6136469"/>
              <a:gd name="connsiteY12" fmla="*/ 811406 h 955031"/>
              <a:gd name="connsiteX13" fmla="*/ 1666939 w 6136469"/>
              <a:gd name="connsiteY13" fmla="*/ 487271 h 955031"/>
              <a:gd name="connsiteX14" fmla="*/ 1769297 w 6136469"/>
              <a:gd name="connsiteY14" fmla="*/ 234788 h 955031"/>
              <a:gd name="connsiteX15" fmla="*/ 1871655 w 6136469"/>
              <a:gd name="connsiteY15" fmla="*/ 67603 h 955031"/>
              <a:gd name="connsiteX16" fmla="*/ 1960366 w 6136469"/>
              <a:gd name="connsiteY16" fmla="*/ 13012 h 955031"/>
              <a:gd name="connsiteX17" fmla="*/ 2042252 w 6136469"/>
              <a:gd name="connsiteY17" fmla="*/ 43719 h 955031"/>
              <a:gd name="connsiteX18" fmla="*/ 2117315 w 6136469"/>
              <a:gd name="connsiteY18" fmla="*/ 122194 h 955031"/>
              <a:gd name="connsiteX19" fmla="*/ 2195790 w 6136469"/>
              <a:gd name="connsiteY19" fmla="*/ 251847 h 955031"/>
              <a:gd name="connsiteX20" fmla="*/ 2461921 w 6136469"/>
              <a:gd name="connsiteY20" fmla="*/ 784110 h 955031"/>
              <a:gd name="connsiteX21" fmla="*/ 2577927 w 6136469"/>
              <a:gd name="connsiteY21" fmla="*/ 934235 h 955031"/>
              <a:gd name="connsiteX22" fmla="*/ 2673461 w 6136469"/>
              <a:gd name="connsiteY22" fmla="*/ 941059 h 955031"/>
              <a:gd name="connsiteX23" fmla="*/ 2796291 w 6136469"/>
              <a:gd name="connsiteY23" fmla="*/ 814818 h 955031"/>
              <a:gd name="connsiteX24" fmla="*/ 2922533 w 6136469"/>
              <a:gd name="connsiteY24" fmla="*/ 548686 h 955031"/>
              <a:gd name="connsiteX25" fmla="*/ 3069247 w 6136469"/>
              <a:gd name="connsiteY25" fmla="*/ 251847 h 955031"/>
              <a:gd name="connsiteX26" fmla="*/ 3192076 w 6136469"/>
              <a:gd name="connsiteY26" fmla="*/ 67603 h 955031"/>
              <a:gd name="connsiteX27" fmla="*/ 3270551 w 6136469"/>
              <a:gd name="connsiteY27" fmla="*/ 2776 h 955031"/>
              <a:gd name="connsiteX28" fmla="*/ 3342202 w 6136469"/>
              <a:gd name="connsiteY28" fmla="*/ 19835 h 955031"/>
              <a:gd name="connsiteX29" fmla="*/ 3413852 w 6136469"/>
              <a:gd name="connsiteY29" fmla="*/ 91486 h 955031"/>
              <a:gd name="connsiteX30" fmla="*/ 3471855 w 6136469"/>
              <a:gd name="connsiteY30" fmla="*/ 176785 h 955031"/>
              <a:gd name="connsiteX31" fmla="*/ 3553742 w 6136469"/>
              <a:gd name="connsiteY31" fmla="*/ 323498 h 955031"/>
              <a:gd name="connsiteX32" fmla="*/ 3707279 w 6136469"/>
              <a:gd name="connsiteY32" fmla="*/ 668104 h 955031"/>
              <a:gd name="connsiteX33" fmla="*/ 3833521 w 6136469"/>
              <a:gd name="connsiteY33" fmla="*/ 852349 h 955031"/>
              <a:gd name="connsiteX34" fmla="*/ 3966587 w 6136469"/>
              <a:gd name="connsiteY34" fmla="*/ 900116 h 955031"/>
              <a:gd name="connsiteX35" fmla="*/ 4086005 w 6136469"/>
              <a:gd name="connsiteY35" fmla="*/ 828465 h 955031"/>
              <a:gd name="connsiteX36" fmla="*/ 4273661 w 6136469"/>
              <a:gd name="connsiteY36" fmla="*/ 483859 h 955031"/>
              <a:gd name="connsiteX37" fmla="*/ 4451082 w 6136469"/>
              <a:gd name="connsiteY37" fmla="*/ 152901 h 955031"/>
              <a:gd name="connsiteX38" fmla="*/ 4570500 w 6136469"/>
              <a:gd name="connsiteY38" fmla="*/ 40307 h 955031"/>
              <a:gd name="connsiteX39" fmla="*/ 4696742 w 6136469"/>
              <a:gd name="connsiteY39" fmla="*/ 67603 h 955031"/>
              <a:gd name="connsiteX40" fmla="*/ 4840044 w 6136469"/>
              <a:gd name="connsiteY40" fmla="*/ 268907 h 955031"/>
              <a:gd name="connsiteX41" fmla="*/ 4945814 w 6136469"/>
              <a:gd name="connsiteY41" fmla="*/ 477035 h 955031"/>
              <a:gd name="connsiteX42" fmla="*/ 5052651 w 6136469"/>
              <a:gd name="connsiteY42" fmla="*/ 494332 h 955031"/>
              <a:gd name="connsiteX43" fmla="*/ 6136469 w 6136469"/>
              <a:gd name="connsiteY43" fmla="*/ 500659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5814 w 6056566"/>
              <a:gd name="connsiteY41" fmla="*/ 477035 h 955031"/>
              <a:gd name="connsiteX42" fmla="*/ 5052651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5814 w 6056566"/>
              <a:gd name="connsiteY41" fmla="*/ 477035 h 955031"/>
              <a:gd name="connsiteX42" fmla="*/ 5052651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5814 w 6056566"/>
              <a:gd name="connsiteY41" fmla="*/ 477035 h 955031"/>
              <a:gd name="connsiteX42" fmla="*/ 5052651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0286 w 6056566"/>
              <a:gd name="connsiteY41" fmla="*/ 458277 h 955031"/>
              <a:gd name="connsiteX42" fmla="*/ 5052651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0286 w 6056566"/>
              <a:gd name="connsiteY41" fmla="*/ 458277 h 955031"/>
              <a:gd name="connsiteX42" fmla="*/ 5052651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0286 w 6056566"/>
              <a:gd name="connsiteY41" fmla="*/ 458277 h 955031"/>
              <a:gd name="connsiteX42" fmla="*/ 5052651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31994 w 6056566"/>
              <a:gd name="connsiteY41" fmla="*/ 437174 h 955031"/>
              <a:gd name="connsiteX42" fmla="*/ 5052651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5052651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69722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69722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97365 w 6056566"/>
              <a:gd name="connsiteY42" fmla="*/ 496677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94601 w 6056566"/>
              <a:gd name="connsiteY42" fmla="*/ 491988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94601 w 6056566"/>
              <a:gd name="connsiteY42" fmla="*/ 491988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94601 w 6056566"/>
              <a:gd name="connsiteY42" fmla="*/ 491988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94601 w 6056566"/>
              <a:gd name="connsiteY42" fmla="*/ 491988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94601 w 6056566"/>
              <a:gd name="connsiteY42" fmla="*/ 491988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91837 w 6056566"/>
              <a:gd name="connsiteY42" fmla="*/ 497850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91838 w 6056566"/>
              <a:gd name="connsiteY42" fmla="*/ 494333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5025010 w 6056566"/>
              <a:gd name="connsiteY42" fmla="*/ 495505 h 955031"/>
              <a:gd name="connsiteX43" fmla="*/ 6056566 w 6056566"/>
              <a:gd name="connsiteY43" fmla="*/ 497377 h 955031"/>
              <a:gd name="connsiteX0" fmla="*/ 0 w 6056566"/>
              <a:gd name="connsiteY0" fmla="*/ 606950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5025010 w 6056566"/>
              <a:gd name="connsiteY42" fmla="*/ 495505 h 955031"/>
              <a:gd name="connsiteX43" fmla="*/ 6056566 w 6056566"/>
              <a:gd name="connsiteY43" fmla="*/ 497377 h 955031"/>
              <a:gd name="connsiteX0" fmla="*/ 0 w 6056566"/>
              <a:gd name="connsiteY0" fmla="*/ 606950 h 955031"/>
              <a:gd name="connsiteX1" fmla="*/ 325558 w 6056566"/>
              <a:gd name="connsiteY1" fmla="*/ 430986 h 955031"/>
              <a:gd name="connsiteX2" fmla="*/ 493232 w 6056566"/>
              <a:gd name="connsiteY2" fmla="*/ 146077 h 955031"/>
              <a:gd name="connsiteX3" fmla="*/ 602414 w 6056566"/>
              <a:gd name="connsiteY3" fmla="*/ 23247 h 955031"/>
              <a:gd name="connsiteX4" fmla="*/ 721832 w 6056566"/>
              <a:gd name="connsiteY4" fmla="*/ 36895 h 955031"/>
              <a:gd name="connsiteX5" fmla="*/ 820778 w 6056566"/>
              <a:gd name="connsiteY5" fmla="*/ 146077 h 955031"/>
              <a:gd name="connsiteX6" fmla="*/ 947020 w 6056566"/>
              <a:gd name="connsiteY6" fmla="*/ 412209 h 955031"/>
              <a:gd name="connsiteX7" fmla="*/ 1083497 w 6056566"/>
              <a:gd name="connsiteY7" fmla="*/ 722695 h 955031"/>
              <a:gd name="connsiteX8" fmla="*/ 1179032 w 6056566"/>
              <a:gd name="connsiteY8" fmla="*/ 869409 h 955031"/>
              <a:gd name="connsiteX9" fmla="*/ 1267742 w 6056566"/>
              <a:gd name="connsiteY9" fmla="*/ 944471 h 955031"/>
              <a:gd name="connsiteX10" fmla="*/ 1376924 w 6056566"/>
              <a:gd name="connsiteY10" fmla="*/ 930824 h 955031"/>
              <a:gd name="connsiteX11" fmla="*/ 1503166 w 6056566"/>
              <a:gd name="connsiteY11" fmla="*/ 811406 h 955031"/>
              <a:gd name="connsiteX12" fmla="*/ 1666939 w 6056566"/>
              <a:gd name="connsiteY12" fmla="*/ 487271 h 955031"/>
              <a:gd name="connsiteX13" fmla="*/ 1769297 w 6056566"/>
              <a:gd name="connsiteY13" fmla="*/ 234788 h 955031"/>
              <a:gd name="connsiteX14" fmla="*/ 1871655 w 6056566"/>
              <a:gd name="connsiteY14" fmla="*/ 67603 h 955031"/>
              <a:gd name="connsiteX15" fmla="*/ 1960366 w 6056566"/>
              <a:gd name="connsiteY15" fmla="*/ 13012 h 955031"/>
              <a:gd name="connsiteX16" fmla="*/ 2042252 w 6056566"/>
              <a:gd name="connsiteY16" fmla="*/ 43719 h 955031"/>
              <a:gd name="connsiteX17" fmla="*/ 2117315 w 6056566"/>
              <a:gd name="connsiteY17" fmla="*/ 122194 h 955031"/>
              <a:gd name="connsiteX18" fmla="*/ 2195790 w 6056566"/>
              <a:gd name="connsiteY18" fmla="*/ 251847 h 955031"/>
              <a:gd name="connsiteX19" fmla="*/ 2461921 w 6056566"/>
              <a:gd name="connsiteY19" fmla="*/ 784110 h 955031"/>
              <a:gd name="connsiteX20" fmla="*/ 2577927 w 6056566"/>
              <a:gd name="connsiteY20" fmla="*/ 934235 h 955031"/>
              <a:gd name="connsiteX21" fmla="*/ 2673461 w 6056566"/>
              <a:gd name="connsiteY21" fmla="*/ 941059 h 955031"/>
              <a:gd name="connsiteX22" fmla="*/ 2796291 w 6056566"/>
              <a:gd name="connsiteY22" fmla="*/ 814818 h 955031"/>
              <a:gd name="connsiteX23" fmla="*/ 2922533 w 6056566"/>
              <a:gd name="connsiteY23" fmla="*/ 548686 h 955031"/>
              <a:gd name="connsiteX24" fmla="*/ 3069247 w 6056566"/>
              <a:gd name="connsiteY24" fmla="*/ 251847 h 955031"/>
              <a:gd name="connsiteX25" fmla="*/ 3192076 w 6056566"/>
              <a:gd name="connsiteY25" fmla="*/ 67603 h 955031"/>
              <a:gd name="connsiteX26" fmla="*/ 3270551 w 6056566"/>
              <a:gd name="connsiteY26" fmla="*/ 2776 h 955031"/>
              <a:gd name="connsiteX27" fmla="*/ 3342202 w 6056566"/>
              <a:gd name="connsiteY27" fmla="*/ 19835 h 955031"/>
              <a:gd name="connsiteX28" fmla="*/ 3413852 w 6056566"/>
              <a:gd name="connsiteY28" fmla="*/ 91486 h 955031"/>
              <a:gd name="connsiteX29" fmla="*/ 3471855 w 6056566"/>
              <a:gd name="connsiteY29" fmla="*/ 176785 h 955031"/>
              <a:gd name="connsiteX30" fmla="*/ 3553742 w 6056566"/>
              <a:gd name="connsiteY30" fmla="*/ 323498 h 955031"/>
              <a:gd name="connsiteX31" fmla="*/ 3707279 w 6056566"/>
              <a:gd name="connsiteY31" fmla="*/ 668104 h 955031"/>
              <a:gd name="connsiteX32" fmla="*/ 3833521 w 6056566"/>
              <a:gd name="connsiteY32" fmla="*/ 852349 h 955031"/>
              <a:gd name="connsiteX33" fmla="*/ 3966587 w 6056566"/>
              <a:gd name="connsiteY33" fmla="*/ 900116 h 955031"/>
              <a:gd name="connsiteX34" fmla="*/ 4086005 w 6056566"/>
              <a:gd name="connsiteY34" fmla="*/ 828465 h 955031"/>
              <a:gd name="connsiteX35" fmla="*/ 4273661 w 6056566"/>
              <a:gd name="connsiteY35" fmla="*/ 483859 h 955031"/>
              <a:gd name="connsiteX36" fmla="*/ 4451082 w 6056566"/>
              <a:gd name="connsiteY36" fmla="*/ 152901 h 955031"/>
              <a:gd name="connsiteX37" fmla="*/ 4570500 w 6056566"/>
              <a:gd name="connsiteY37" fmla="*/ 40307 h 955031"/>
              <a:gd name="connsiteX38" fmla="*/ 4696742 w 6056566"/>
              <a:gd name="connsiteY38" fmla="*/ 67603 h 955031"/>
              <a:gd name="connsiteX39" fmla="*/ 4840044 w 6056566"/>
              <a:gd name="connsiteY39" fmla="*/ 268907 h 955031"/>
              <a:gd name="connsiteX40" fmla="*/ 4948580 w 6056566"/>
              <a:gd name="connsiteY40" fmla="*/ 459449 h 955031"/>
              <a:gd name="connsiteX41" fmla="*/ 5025010 w 6056566"/>
              <a:gd name="connsiteY41" fmla="*/ 495505 h 955031"/>
              <a:gd name="connsiteX42" fmla="*/ 6056566 w 6056566"/>
              <a:gd name="connsiteY42" fmla="*/ 497377 h 955031"/>
              <a:gd name="connsiteX0" fmla="*/ 0 w 6056566"/>
              <a:gd name="connsiteY0" fmla="*/ 606950 h 955031"/>
              <a:gd name="connsiteX1" fmla="*/ 250303 w 6056566"/>
              <a:gd name="connsiteY1" fmla="*/ 430986 h 955031"/>
              <a:gd name="connsiteX2" fmla="*/ 493232 w 6056566"/>
              <a:gd name="connsiteY2" fmla="*/ 146077 h 955031"/>
              <a:gd name="connsiteX3" fmla="*/ 602414 w 6056566"/>
              <a:gd name="connsiteY3" fmla="*/ 23247 h 955031"/>
              <a:gd name="connsiteX4" fmla="*/ 721832 w 6056566"/>
              <a:gd name="connsiteY4" fmla="*/ 36895 h 955031"/>
              <a:gd name="connsiteX5" fmla="*/ 820778 w 6056566"/>
              <a:gd name="connsiteY5" fmla="*/ 146077 h 955031"/>
              <a:gd name="connsiteX6" fmla="*/ 947020 w 6056566"/>
              <a:gd name="connsiteY6" fmla="*/ 412209 h 955031"/>
              <a:gd name="connsiteX7" fmla="*/ 1083497 w 6056566"/>
              <a:gd name="connsiteY7" fmla="*/ 722695 h 955031"/>
              <a:gd name="connsiteX8" fmla="*/ 1179032 w 6056566"/>
              <a:gd name="connsiteY8" fmla="*/ 869409 h 955031"/>
              <a:gd name="connsiteX9" fmla="*/ 1267742 w 6056566"/>
              <a:gd name="connsiteY9" fmla="*/ 944471 h 955031"/>
              <a:gd name="connsiteX10" fmla="*/ 1376924 w 6056566"/>
              <a:gd name="connsiteY10" fmla="*/ 930824 h 955031"/>
              <a:gd name="connsiteX11" fmla="*/ 1503166 w 6056566"/>
              <a:gd name="connsiteY11" fmla="*/ 811406 h 955031"/>
              <a:gd name="connsiteX12" fmla="*/ 1666939 w 6056566"/>
              <a:gd name="connsiteY12" fmla="*/ 487271 h 955031"/>
              <a:gd name="connsiteX13" fmla="*/ 1769297 w 6056566"/>
              <a:gd name="connsiteY13" fmla="*/ 234788 h 955031"/>
              <a:gd name="connsiteX14" fmla="*/ 1871655 w 6056566"/>
              <a:gd name="connsiteY14" fmla="*/ 67603 h 955031"/>
              <a:gd name="connsiteX15" fmla="*/ 1960366 w 6056566"/>
              <a:gd name="connsiteY15" fmla="*/ 13012 h 955031"/>
              <a:gd name="connsiteX16" fmla="*/ 2042252 w 6056566"/>
              <a:gd name="connsiteY16" fmla="*/ 43719 h 955031"/>
              <a:gd name="connsiteX17" fmla="*/ 2117315 w 6056566"/>
              <a:gd name="connsiteY17" fmla="*/ 122194 h 955031"/>
              <a:gd name="connsiteX18" fmla="*/ 2195790 w 6056566"/>
              <a:gd name="connsiteY18" fmla="*/ 251847 h 955031"/>
              <a:gd name="connsiteX19" fmla="*/ 2461921 w 6056566"/>
              <a:gd name="connsiteY19" fmla="*/ 784110 h 955031"/>
              <a:gd name="connsiteX20" fmla="*/ 2577927 w 6056566"/>
              <a:gd name="connsiteY20" fmla="*/ 934235 h 955031"/>
              <a:gd name="connsiteX21" fmla="*/ 2673461 w 6056566"/>
              <a:gd name="connsiteY21" fmla="*/ 941059 h 955031"/>
              <a:gd name="connsiteX22" fmla="*/ 2796291 w 6056566"/>
              <a:gd name="connsiteY22" fmla="*/ 814818 h 955031"/>
              <a:gd name="connsiteX23" fmla="*/ 2922533 w 6056566"/>
              <a:gd name="connsiteY23" fmla="*/ 548686 h 955031"/>
              <a:gd name="connsiteX24" fmla="*/ 3069247 w 6056566"/>
              <a:gd name="connsiteY24" fmla="*/ 251847 h 955031"/>
              <a:gd name="connsiteX25" fmla="*/ 3192076 w 6056566"/>
              <a:gd name="connsiteY25" fmla="*/ 67603 h 955031"/>
              <a:gd name="connsiteX26" fmla="*/ 3270551 w 6056566"/>
              <a:gd name="connsiteY26" fmla="*/ 2776 h 955031"/>
              <a:gd name="connsiteX27" fmla="*/ 3342202 w 6056566"/>
              <a:gd name="connsiteY27" fmla="*/ 19835 h 955031"/>
              <a:gd name="connsiteX28" fmla="*/ 3413852 w 6056566"/>
              <a:gd name="connsiteY28" fmla="*/ 91486 h 955031"/>
              <a:gd name="connsiteX29" fmla="*/ 3471855 w 6056566"/>
              <a:gd name="connsiteY29" fmla="*/ 176785 h 955031"/>
              <a:gd name="connsiteX30" fmla="*/ 3553742 w 6056566"/>
              <a:gd name="connsiteY30" fmla="*/ 323498 h 955031"/>
              <a:gd name="connsiteX31" fmla="*/ 3707279 w 6056566"/>
              <a:gd name="connsiteY31" fmla="*/ 668104 h 955031"/>
              <a:gd name="connsiteX32" fmla="*/ 3833521 w 6056566"/>
              <a:gd name="connsiteY32" fmla="*/ 852349 h 955031"/>
              <a:gd name="connsiteX33" fmla="*/ 3966587 w 6056566"/>
              <a:gd name="connsiteY33" fmla="*/ 900116 h 955031"/>
              <a:gd name="connsiteX34" fmla="*/ 4086005 w 6056566"/>
              <a:gd name="connsiteY34" fmla="*/ 828465 h 955031"/>
              <a:gd name="connsiteX35" fmla="*/ 4273661 w 6056566"/>
              <a:gd name="connsiteY35" fmla="*/ 483859 h 955031"/>
              <a:gd name="connsiteX36" fmla="*/ 4451082 w 6056566"/>
              <a:gd name="connsiteY36" fmla="*/ 152901 h 955031"/>
              <a:gd name="connsiteX37" fmla="*/ 4570500 w 6056566"/>
              <a:gd name="connsiteY37" fmla="*/ 40307 h 955031"/>
              <a:gd name="connsiteX38" fmla="*/ 4696742 w 6056566"/>
              <a:gd name="connsiteY38" fmla="*/ 67603 h 955031"/>
              <a:gd name="connsiteX39" fmla="*/ 4840044 w 6056566"/>
              <a:gd name="connsiteY39" fmla="*/ 268907 h 955031"/>
              <a:gd name="connsiteX40" fmla="*/ 4948580 w 6056566"/>
              <a:gd name="connsiteY40" fmla="*/ 459449 h 955031"/>
              <a:gd name="connsiteX41" fmla="*/ 5025010 w 6056566"/>
              <a:gd name="connsiteY41" fmla="*/ 495505 h 955031"/>
              <a:gd name="connsiteX42" fmla="*/ 6056566 w 6056566"/>
              <a:gd name="connsiteY42" fmla="*/ 497377 h 955031"/>
              <a:gd name="connsiteX0" fmla="*/ 0 w 6056566"/>
              <a:gd name="connsiteY0" fmla="*/ 606950 h 955031"/>
              <a:gd name="connsiteX1" fmla="*/ 190095 w 6056566"/>
              <a:gd name="connsiteY1" fmla="*/ 435389 h 955031"/>
              <a:gd name="connsiteX2" fmla="*/ 493232 w 6056566"/>
              <a:gd name="connsiteY2" fmla="*/ 146077 h 955031"/>
              <a:gd name="connsiteX3" fmla="*/ 602414 w 6056566"/>
              <a:gd name="connsiteY3" fmla="*/ 23247 h 955031"/>
              <a:gd name="connsiteX4" fmla="*/ 721832 w 6056566"/>
              <a:gd name="connsiteY4" fmla="*/ 36895 h 955031"/>
              <a:gd name="connsiteX5" fmla="*/ 820778 w 6056566"/>
              <a:gd name="connsiteY5" fmla="*/ 146077 h 955031"/>
              <a:gd name="connsiteX6" fmla="*/ 947020 w 6056566"/>
              <a:gd name="connsiteY6" fmla="*/ 412209 h 955031"/>
              <a:gd name="connsiteX7" fmla="*/ 1083497 w 6056566"/>
              <a:gd name="connsiteY7" fmla="*/ 722695 h 955031"/>
              <a:gd name="connsiteX8" fmla="*/ 1179032 w 6056566"/>
              <a:gd name="connsiteY8" fmla="*/ 869409 h 955031"/>
              <a:gd name="connsiteX9" fmla="*/ 1267742 w 6056566"/>
              <a:gd name="connsiteY9" fmla="*/ 944471 h 955031"/>
              <a:gd name="connsiteX10" fmla="*/ 1376924 w 6056566"/>
              <a:gd name="connsiteY10" fmla="*/ 930824 h 955031"/>
              <a:gd name="connsiteX11" fmla="*/ 1503166 w 6056566"/>
              <a:gd name="connsiteY11" fmla="*/ 811406 h 955031"/>
              <a:gd name="connsiteX12" fmla="*/ 1666939 w 6056566"/>
              <a:gd name="connsiteY12" fmla="*/ 487271 h 955031"/>
              <a:gd name="connsiteX13" fmla="*/ 1769297 w 6056566"/>
              <a:gd name="connsiteY13" fmla="*/ 234788 h 955031"/>
              <a:gd name="connsiteX14" fmla="*/ 1871655 w 6056566"/>
              <a:gd name="connsiteY14" fmla="*/ 67603 h 955031"/>
              <a:gd name="connsiteX15" fmla="*/ 1960366 w 6056566"/>
              <a:gd name="connsiteY15" fmla="*/ 13012 h 955031"/>
              <a:gd name="connsiteX16" fmla="*/ 2042252 w 6056566"/>
              <a:gd name="connsiteY16" fmla="*/ 43719 h 955031"/>
              <a:gd name="connsiteX17" fmla="*/ 2117315 w 6056566"/>
              <a:gd name="connsiteY17" fmla="*/ 122194 h 955031"/>
              <a:gd name="connsiteX18" fmla="*/ 2195790 w 6056566"/>
              <a:gd name="connsiteY18" fmla="*/ 251847 h 955031"/>
              <a:gd name="connsiteX19" fmla="*/ 2461921 w 6056566"/>
              <a:gd name="connsiteY19" fmla="*/ 784110 h 955031"/>
              <a:gd name="connsiteX20" fmla="*/ 2577927 w 6056566"/>
              <a:gd name="connsiteY20" fmla="*/ 934235 h 955031"/>
              <a:gd name="connsiteX21" fmla="*/ 2673461 w 6056566"/>
              <a:gd name="connsiteY21" fmla="*/ 941059 h 955031"/>
              <a:gd name="connsiteX22" fmla="*/ 2796291 w 6056566"/>
              <a:gd name="connsiteY22" fmla="*/ 814818 h 955031"/>
              <a:gd name="connsiteX23" fmla="*/ 2922533 w 6056566"/>
              <a:gd name="connsiteY23" fmla="*/ 548686 h 955031"/>
              <a:gd name="connsiteX24" fmla="*/ 3069247 w 6056566"/>
              <a:gd name="connsiteY24" fmla="*/ 251847 h 955031"/>
              <a:gd name="connsiteX25" fmla="*/ 3192076 w 6056566"/>
              <a:gd name="connsiteY25" fmla="*/ 67603 h 955031"/>
              <a:gd name="connsiteX26" fmla="*/ 3270551 w 6056566"/>
              <a:gd name="connsiteY26" fmla="*/ 2776 h 955031"/>
              <a:gd name="connsiteX27" fmla="*/ 3342202 w 6056566"/>
              <a:gd name="connsiteY27" fmla="*/ 19835 h 955031"/>
              <a:gd name="connsiteX28" fmla="*/ 3413852 w 6056566"/>
              <a:gd name="connsiteY28" fmla="*/ 91486 h 955031"/>
              <a:gd name="connsiteX29" fmla="*/ 3471855 w 6056566"/>
              <a:gd name="connsiteY29" fmla="*/ 176785 h 955031"/>
              <a:gd name="connsiteX30" fmla="*/ 3553742 w 6056566"/>
              <a:gd name="connsiteY30" fmla="*/ 323498 h 955031"/>
              <a:gd name="connsiteX31" fmla="*/ 3707279 w 6056566"/>
              <a:gd name="connsiteY31" fmla="*/ 668104 h 955031"/>
              <a:gd name="connsiteX32" fmla="*/ 3833521 w 6056566"/>
              <a:gd name="connsiteY32" fmla="*/ 852349 h 955031"/>
              <a:gd name="connsiteX33" fmla="*/ 3966587 w 6056566"/>
              <a:gd name="connsiteY33" fmla="*/ 900116 h 955031"/>
              <a:gd name="connsiteX34" fmla="*/ 4086005 w 6056566"/>
              <a:gd name="connsiteY34" fmla="*/ 828465 h 955031"/>
              <a:gd name="connsiteX35" fmla="*/ 4273661 w 6056566"/>
              <a:gd name="connsiteY35" fmla="*/ 483859 h 955031"/>
              <a:gd name="connsiteX36" fmla="*/ 4451082 w 6056566"/>
              <a:gd name="connsiteY36" fmla="*/ 152901 h 955031"/>
              <a:gd name="connsiteX37" fmla="*/ 4570500 w 6056566"/>
              <a:gd name="connsiteY37" fmla="*/ 40307 h 955031"/>
              <a:gd name="connsiteX38" fmla="*/ 4696742 w 6056566"/>
              <a:gd name="connsiteY38" fmla="*/ 67603 h 955031"/>
              <a:gd name="connsiteX39" fmla="*/ 4840044 w 6056566"/>
              <a:gd name="connsiteY39" fmla="*/ 268907 h 955031"/>
              <a:gd name="connsiteX40" fmla="*/ 4948580 w 6056566"/>
              <a:gd name="connsiteY40" fmla="*/ 459449 h 955031"/>
              <a:gd name="connsiteX41" fmla="*/ 5025010 w 6056566"/>
              <a:gd name="connsiteY41" fmla="*/ 495505 h 955031"/>
              <a:gd name="connsiteX42" fmla="*/ 6056566 w 6056566"/>
              <a:gd name="connsiteY42" fmla="*/ 497377 h 955031"/>
              <a:gd name="connsiteX0" fmla="*/ 0 w 6056566"/>
              <a:gd name="connsiteY0" fmla="*/ 606950 h 955031"/>
              <a:gd name="connsiteX1" fmla="*/ 235249 w 6056566"/>
              <a:gd name="connsiteY1" fmla="*/ 439792 h 955031"/>
              <a:gd name="connsiteX2" fmla="*/ 493232 w 6056566"/>
              <a:gd name="connsiteY2" fmla="*/ 146077 h 955031"/>
              <a:gd name="connsiteX3" fmla="*/ 602414 w 6056566"/>
              <a:gd name="connsiteY3" fmla="*/ 23247 h 955031"/>
              <a:gd name="connsiteX4" fmla="*/ 721832 w 6056566"/>
              <a:gd name="connsiteY4" fmla="*/ 36895 h 955031"/>
              <a:gd name="connsiteX5" fmla="*/ 820778 w 6056566"/>
              <a:gd name="connsiteY5" fmla="*/ 146077 h 955031"/>
              <a:gd name="connsiteX6" fmla="*/ 947020 w 6056566"/>
              <a:gd name="connsiteY6" fmla="*/ 412209 h 955031"/>
              <a:gd name="connsiteX7" fmla="*/ 1083497 w 6056566"/>
              <a:gd name="connsiteY7" fmla="*/ 722695 h 955031"/>
              <a:gd name="connsiteX8" fmla="*/ 1179032 w 6056566"/>
              <a:gd name="connsiteY8" fmla="*/ 869409 h 955031"/>
              <a:gd name="connsiteX9" fmla="*/ 1267742 w 6056566"/>
              <a:gd name="connsiteY9" fmla="*/ 944471 h 955031"/>
              <a:gd name="connsiteX10" fmla="*/ 1376924 w 6056566"/>
              <a:gd name="connsiteY10" fmla="*/ 930824 h 955031"/>
              <a:gd name="connsiteX11" fmla="*/ 1503166 w 6056566"/>
              <a:gd name="connsiteY11" fmla="*/ 811406 h 955031"/>
              <a:gd name="connsiteX12" fmla="*/ 1666939 w 6056566"/>
              <a:gd name="connsiteY12" fmla="*/ 487271 h 955031"/>
              <a:gd name="connsiteX13" fmla="*/ 1769297 w 6056566"/>
              <a:gd name="connsiteY13" fmla="*/ 234788 h 955031"/>
              <a:gd name="connsiteX14" fmla="*/ 1871655 w 6056566"/>
              <a:gd name="connsiteY14" fmla="*/ 67603 h 955031"/>
              <a:gd name="connsiteX15" fmla="*/ 1960366 w 6056566"/>
              <a:gd name="connsiteY15" fmla="*/ 13012 h 955031"/>
              <a:gd name="connsiteX16" fmla="*/ 2042252 w 6056566"/>
              <a:gd name="connsiteY16" fmla="*/ 43719 h 955031"/>
              <a:gd name="connsiteX17" fmla="*/ 2117315 w 6056566"/>
              <a:gd name="connsiteY17" fmla="*/ 122194 h 955031"/>
              <a:gd name="connsiteX18" fmla="*/ 2195790 w 6056566"/>
              <a:gd name="connsiteY18" fmla="*/ 251847 h 955031"/>
              <a:gd name="connsiteX19" fmla="*/ 2461921 w 6056566"/>
              <a:gd name="connsiteY19" fmla="*/ 784110 h 955031"/>
              <a:gd name="connsiteX20" fmla="*/ 2577927 w 6056566"/>
              <a:gd name="connsiteY20" fmla="*/ 934235 h 955031"/>
              <a:gd name="connsiteX21" fmla="*/ 2673461 w 6056566"/>
              <a:gd name="connsiteY21" fmla="*/ 941059 h 955031"/>
              <a:gd name="connsiteX22" fmla="*/ 2796291 w 6056566"/>
              <a:gd name="connsiteY22" fmla="*/ 814818 h 955031"/>
              <a:gd name="connsiteX23" fmla="*/ 2922533 w 6056566"/>
              <a:gd name="connsiteY23" fmla="*/ 548686 h 955031"/>
              <a:gd name="connsiteX24" fmla="*/ 3069247 w 6056566"/>
              <a:gd name="connsiteY24" fmla="*/ 251847 h 955031"/>
              <a:gd name="connsiteX25" fmla="*/ 3192076 w 6056566"/>
              <a:gd name="connsiteY25" fmla="*/ 67603 h 955031"/>
              <a:gd name="connsiteX26" fmla="*/ 3270551 w 6056566"/>
              <a:gd name="connsiteY26" fmla="*/ 2776 h 955031"/>
              <a:gd name="connsiteX27" fmla="*/ 3342202 w 6056566"/>
              <a:gd name="connsiteY27" fmla="*/ 19835 h 955031"/>
              <a:gd name="connsiteX28" fmla="*/ 3413852 w 6056566"/>
              <a:gd name="connsiteY28" fmla="*/ 91486 h 955031"/>
              <a:gd name="connsiteX29" fmla="*/ 3471855 w 6056566"/>
              <a:gd name="connsiteY29" fmla="*/ 176785 h 955031"/>
              <a:gd name="connsiteX30" fmla="*/ 3553742 w 6056566"/>
              <a:gd name="connsiteY30" fmla="*/ 323498 h 955031"/>
              <a:gd name="connsiteX31" fmla="*/ 3707279 w 6056566"/>
              <a:gd name="connsiteY31" fmla="*/ 668104 h 955031"/>
              <a:gd name="connsiteX32" fmla="*/ 3833521 w 6056566"/>
              <a:gd name="connsiteY32" fmla="*/ 852349 h 955031"/>
              <a:gd name="connsiteX33" fmla="*/ 3966587 w 6056566"/>
              <a:gd name="connsiteY33" fmla="*/ 900116 h 955031"/>
              <a:gd name="connsiteX34" fmla="*/ 4086005 w 6056566"/>
              <a:gd name="connsiteY34" fmla="*/ 828465 h 955031"/>
              <a:gd name="connsiteX35" fmla="*/ 4273661 w 6056566"/>
              <a:gd name="connsiteY35" fmla="*/ 483859 h 955031"/>
              <a:gd name="connsiteX36" fmla="*/ 4451082 w 6056566"/>
              <a:gd name="connsiteY36" fmla="*/ 152901 h 955031"/>
              <a:gd name="connsiteX37" fmla="*/ 4570500 w 6056566"/>
              <a:gd name="connsiteY37" fmla="*/ 40307 h 955031"/>
              <a:gd name="connsiteX38" fmla="*/ 4696742 w 6056566"/>
              <a:gd name="connsiteY38" fmla="*/ 67603 h 955031"/>
              <a:gd name="connsiteX39" fmla="*/ 4840044 w 6056566"/>
              <a:gd name="connsiteY39" fmla="*/ 268907 h 955031"/>
              <a:gd name="connsiteX40" fmla="*/ 4948580 w 6056566"/>
              <a:gd name="connsiteY40" fmla="*/ 459449 h 955031"/>
              <a:gd name="connsiteX41" fmla="*/ 5025010 w 6056566"/>
              <a:gd name="connsiteY41" fmla="*/ 495505 h 955031"/>
              <a:gd name="connsiteX42" fmla="*/ 6056566 w 6056566"/>
              <a:gd name="connsiteY42" fmla="*/ 497377 h 955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6056566" h="955031">
                <a:moveTo>
                  <a:pt x="0" y="606950"/>
                </a:moveTo>
                <a:cubicBezTo>
                  <a:pt x="67825" y="570291"/>
                  <a:pt x="153044" y="516604"/>
                  <a:pt x="235249" y="439792"/>
                </a:cubicBezTo>
                <a:cubicBezTo>
                  <a:pt x="317454" y="362980"/>
                  <a:pt x="432038" y="215501"/>
                  <a:pt x="493232" y="146077"/>
                </a:cubicBezTo>
                <a:cubicBezTo>
                  <a:pt x="554426" y="76653"/>
                  <a:pt x="564314" y="41444"/>
                  <a:pt x="602414" y="23247"/>
                </a:cubicBezTo>
                <a:cubicBezTo>
                  <a:pt x="640514" y="5050"/>
                  <a:pt x="685438" y="16423"/>
                  <a:pt x="721832" y="36895"/>
                </a:cubicBezTo>
                <a:cubicBezTo>
                  <a:pt x="758226" y="57367"/>
                  <a:pt x="783247" y="83525"/>
                  <a:pt x="820778" y="146077"/>
                </a:cubicBezTo>
                <a:cubicBezTo>
                  <a:pt x="858309" y="208629"/>
                  <a:pt x="903234" y="316106"/>
                  <a:pt x="947020" y="412209"/>
                </a:cubicBezTo>
                <a:cubicBezTo>
                  <a:pt x="990807" y="508312"/>
                  <a:pt x="1044828" y="646495"/>
                  <a:pt x="1083497" y="722695"/>
                </a:cubicBezTo>
                <a:cubicBezTo>
                  <a:pt x="1122166" y="798895"/>
                  <a:pt x="1148324" y="832446"/>
                  <a:pt x="1179032" y="869409"/>
                </a:cubicBezTo>
                <a:cubicBezTo>
                  <a:pt x="1209740" y="906372"/>
                  <a:pt x="1234760" y="934235"/>
                  <a:pt x="1267742" y="944471"/>
                </a:cubicBezTo>
                <a:cubicBezTo>
                  <a:pt x="1300724" y="954707"/>
                  <a:pt x="1337687" y="953001"/>
                  <a:pt x="1376924" y="930824"/>
                </a:cubicBezTo>
                <a:cubicBezTo>
                  <a:pt x="1416161" y="908647"/>
                  <a:pt x="1454830" y="885332"/>
                  <a:pt x="1503166" y="811406"/>
                </a:cubicBezTo>
                <a:cubicBezTo>
                  <a:pt x="1551502" y="737481"/>
                  <a:pt x="1622584" y="583374"/>
                  <a:pt x="1666939" y="487271"/>
                </a:cubicBezTo>
                <a:cubicBezTo>
                  <a:pt x="1711294" y="391168"/>
                  <a:pt x="1735178" y="304733"/>
                  <a:pt x="1769297" y="234788"/>
                </a:cubicBezTo>
                <a:cubicBezTo>
                  <a:pt x="1803416" y="164843"/>
                  <a:pt x="1839810" y="104566"/>
                  <a:pt x="1871655" y="67603"/>
                </a:cubicBezTo>
                <a:cubicBezTo>
                  <a:pt x="1903500" y="30640"/>
                  <a:pt x="1931933" y="16993"/>
                  <a:pt x="1960366" y="13012"/>
                </a:cubicBezTo>
                <a:cubicBezTo>
                  <a:pt x="1988799" y="9031"/>
                  <a:pt x="2016094" y="25522"/>
                  <a:pt x="2042252" y="43719"/>
                </a:cubicBezTo>
                <a:cubicBezTo>
                  <a:pt x="2068410" y="61916"/>
                  <a:pt x="2091725" y="87506"/>
                  <a:pt x="2117315" y="122194"/>
                </a:cubicBezTo>
                <a:cubicBezTo>
                  <a:pt x="2142905" y="156882"/>
                  <a:pt x="2138356" y="141528"/>
                  <a:pt x="2195790" y="251847"/>
                </a:cubicBezTo>
                <a:cubicBezTo>
                  <a:pt x="2253224" y="362166"/>
                  <a:pt x="2398232" y="670379"/>
                  <a:pt x="2461921" y="784110"/>
                </a:cubicBezTo>
                <a:cubicBezTo>
                  <a:pt x="2525610" y="897841"/>
                  <a:pt x="2542671" y="908077"/>
                  <a:pt x="2577927" y="934235"/>
                </a:cubicBezTo>
                <a:cubicBezTo>
                  <a:pt x="2613183" y="960393"/>
                  <a:pt x="2637067" y="960962"/>
                  <a:pt x="2673461" y="941059"/>
                </a:cubicBezTo>
                <a:cubicBezTo>
                  <a:pt x="2709855" y="921156"/>
                  <a:pt x="2754779" y="880213"/>
                  <a:pt x="2796291" y="814818"/>
                </a:cubicBezTo>
                <a:cubicBezTo>
                  <a:pt x="2837803" y="749423"/>
                  <a:pt x="2877040" y="642514"/>
                  <a:pt x="2922533" y="548686"/>
                </a:cubicBezTo>
                <a:cubicBezTo>
                  <a:pt x="2968026" y="454858"/>
                  <a:pt x="3024323" y="332027"/>
                  <a:pt x="3069247" y="251847"/>
                </a:cubicBezTo>
                <a:cubicBezTo>
                  <a:pt x="3114171" y="171666"/>
                  <a:pt x="3158525" y="109115"/>
                  <a:pt x="3192076" y="67603"/>
                </a:cubicBezTo>
                <a:cubicBezTo>
                  <a:pt x="3225627" y="26091"/>
                  <a:pt x="3245530" y="10737"/>
                  <a:pt x="3270551" y="2776"/>
                </a:cubicBezTo>
                <a:cubicBezTo>
                  <a:pt x="3295572" y="-5185"/>
                  <a:pt x="3318319" y="5050"/>
                  <a:pt x="3342202" y="19835"/>
                </a:cubicBezTo>
                <a:cubicBezTo>
                  <a:pt x="3366085" y="34620"/>
                  <a:pt x="3392243" y="65328"/>
                  <a:pt x="3413852" y="91486"/>
                </a:cubicBezTo>
                <a:cubicBezTo>
                  <a:pt x="3435461" y="117644"/>
                  <a:pt x="3448540" y="138116"/>
                  <a:pt x="3471855" y="176785"/>
                </a:cubicBezTo>
                <a:cubicBezTo>
                  <a:pt x="3495170" y="215454"/>
                  <a:pt x="3514505" y="241612"/>
                  <a:pt x="3553742" y="323498"/>
                </a:cubicBezTo>
                <a:cubicBezTo>
                  <a:pt x="3592979" y="405384"/>
                  <a:pt x="3660649" y="579962"/>
                  <a:pt x="3707279" y="668104"/>
                </a:cubicBezTo>
                <a:cubicBezTo>
                  <a:pt x="3753909" y="756246"/>
                  <a:pt x="3790303" y="813680"/>
                  <a:pt x="3833521" y="852349"/>
                </a:cubicBezTo>
                <a:cubicBezTo>
                  <a:pt x="3876739" y="891018"/>
                  <a:pt x="3924506" y="904097"/>
                  <a:pt x="3966587" y="900116"/>
                </a:cubicBezTo>
                <a:cubicBezTo>
                  <a:pt x="4008668" y="896135"/>
                  <a:pt x="4034826" y="897841"/>
                  <a:pt x="4086005" y="828465"/>
                </a:cubicBezTo>
                <a:cubicBezTo>
                  <a:pt x="4137184" y="759089"/>
                  <a:pt x="4212815" y="596453"/>
                  <a:pt x="4273661" y="483859"/>
                </a:cubicBezTo>
                <a:cubicBezTo>
                  <a:pt x="4334507" y="371265"/>
                  <a:pt x="4401609" y="226826"/>
                  <a:pt x="4451082" y="152901"/>
                </a:cubicBezTo>
                <a:cubicBezTo>
                  <a:pt x="4500555" y="78976"/>
                  <a:pt x="4529557" y="54523"/>
                  <a:pt x="4570500" y="40307"/>
                </a:cubicBezTo>
                <a:cubicBezTo>
                  <a:pt x="4611443" y="26091"/>
                  <a:pt x="4651818" y="29503"/>
                  <a:pt x="4696742" y="67603"/>
                </a:cubicBezTo>
                <a:cubicBezTo>
                  <a:pt x="4741666" y="105703"/>
                  <a:pt x="4798071" y="203599"/>
                  <a:pt x="4840044" y="268907"/>
                </a:cubicBezTo>
                <a:cubicBezTo>
                  <a:pt x="4882017" y="334215"/>
                  <a:pt x="4917752" y="421683"/>
                  <a:pt x="4948580" y="459449"/>
                </a:cubicBezTo>
                <a:cubicBezTo>
                  <a:pt x="4979408" y="497215"/>
                  <a:pt x="5033848" y="496218"/>
                  <a:pt x="5025010" y="495505"/>
                </a:cubicBezTo>
                <a:cubicBezTo>
                  <a:pt x="5016172" y="494792"/>
                  <a:pt x="5721928" y="496362"/>
                  <a:pt x="6056566" y="497377"/>
                </a:cubicBezTo>
              </a:path>
            </a:pathLst>
          </a:custGeom>
          <a:noFill/>
          <a:ln w="38100">
            <a:solidFill>
              <a:srgbClr val="FF0000"/>
            </a:solidFill>
            <a:tailEnd type="triangl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8" name="Полилиния 37"/>
          <p:cNvSpPr/>
          <p:nvPr/>
        </p:nvSpPr>
        <p:spPr>
          <a:xfrm rot="10800000">
            <a:off x="7466577" y="3521343"/>
            <a:ext cx="1514310" cy="759910"/>
          </a:xfrm>
          <a:custGeom>
            <a:avLst/>
            <a:gdLst>
              <a:gd name="connsiteX0" fmla="*/ 0 w 4810836"/>
              <a:gd name="connsiteY0" fmla="*/ 463388 h 955031"/>
              <a:gd name="connsiteX1" fmla="*/ 180833 w 4810836"/>
              <a:gd name="connsiteY1" fmla="*/ 146077 h 955031"/>
              <a:gd name="connsiteX2" fmla="*/ 290015 w 4810836"/>
              <a:gd name="connsiteY2" fmla="*/ 23247 h 955031"/>
              <a:gd name="connsiteX3" fmla="*/ 409433 w 4810836"/>
              <a:gd name="connsiteY3" fmla="*/ 36895 h 955031"/>
              <a:gd name="connsiteX4" fmla="*/ 508379 w 4810836"/>
              <a:gd name="connsiteY4" fmla="*/ 146077 h 955031"/>
              <a:gd name="connsiteX5" fmla="*/ 634621 w 4810836"/>
              <a:gd name="connsiteY5" fmla="*/ 412209 h 955031"/>
              <a:gd name="connsiteX6" fmla="*/ 771098 w 4810836"/>
              <a:gd name="connsiteY6" fmla="*/ 722695 h 955031"/>
              <a:gd name="connsiteX7" fmla="*/ 866633 w 4810836"/>
              <a:gd name="connsiteY7" fmla="*/ 869409 h 955031"/>
              <a:gd name="connsiteX8" fmla="*/ 955343 w 4810836"/>
              <a:gd name="connsiteY8" fmla="*/ 944471 h 955031"/>
              <a:gd name="connsiteX9" fmla="*/ 1064525 w 4810836"/>
              <a:gd name="connsiteY9" fmla="*/ 930824 h 955031"/>
              <a:gd name="connsiteX10" fmla="*/ 1190767 w 4810836"/>
              <a:gd name="connsiteY10" fmla="*/ 811406 h 955031"/>
              <a:gd name="connsiteX11" fmla="*/ 1354540 w 4810836"/>
              <a:gd name="connsiteY11" fmla="*/ 487271 h 955031"/>
              <a:gd name="connsiteX12" fmla="*/ 1456898 w 4810836"/>
              <a:gd name="connsiteY12" fmla="*/ 234788 h 955031"/>
              <a:gd name="connsiteX13" fmla="*/ 1559256 w 4810836"/>
              <a:gd name="connsiteY13" fmla="*/ 67603 h 955031"/>
              <a:gd name="connsiteX14" fmla="*/ 1647967 w 4810836"/>
              <a:gd name="connsiteY14" fmla="*/ 13012 h 955031"/>
              <a:gd name="connsiteX15" fmla="*/ 1729853 w 4810836"/>
              <a:gd name="connsiteY15" fmla="*/ 43719 h 955031"/>
              <a:gd name="connsiteX16" fmla="*/ 1804916 w 4810836"/>
              <a:gd name="connsiteY16" fmla="*/ 122194 h 955031"/>
              <a:gd name="connsiteX17" fmla="*/ 1883391 w 4810836"/>
              <a:gd name="connsiteY17" fmla="*/ 251847 h 955031"/>
              <a:gd name="connsiteX18" fmla="*/ 2149522 w 4810836"/>
              <a:gd name="connsiteY18" fmla="*/ 784110 h 955031"/>
              <a:gd name="connsiteX19" fmla="*/ 2265528 w 4810836"/>
              <a:gd name="connsiteY19" fmla="*/ 934235 h 955031"/>
              <a:gd name="connsiteX20" fmla="*/ 2361062 w 4810836"/>
              <a:gd name="connsiteY20" fmla="*/ 941059 h 955031"/>
              <a:gd name="connsiteX21" fmla="*/ 2483892 w 4810836"/>
              <a:gd name="connsiteY21" fmla="*/ 814818 h 955031"/>
              <a:gd name="connsiteX22" fmla="*/ 2610134 w 4810836"/>
              <a:gd name="connsiteY22" fmla="*/ 548686 h 955031"/>
              <a:gd name="connsiteX23" fmla="*/ 2756848 w 4810836"/>
              <a:gd name="connsiteY23" fmla="*/ 251847 h 955031"/>
              <a:gd name="connsiteX24" fmla="*/ 2879677 w 4810836"/>
              <a:gd name="connsiteY24" fmla="*/ 67603 h 955031"/>
              <a:gd name="connsiteX25" fmla="*/ 2958152 w 4810836"/>
              <a:gd name="connsiteY25" fmla="*/ 2776 h 955031"/>
              <a:gd name="connsiteX26" fmla="*/ 3029803 w 4810836"/>
              <a:gd name="connsiteY26" fmla="*/ 19835 h 955031"/>
              <a:gd name="connsiteX27" fmla="*/ 3101453 w 4810836"/>
              <a:gd name="connsiteY27" fmla="*/ 91486 h 955031"/>
              <a:gd name="connsiteX28" fmla="*/ 3159456 w 4810836"/>
              <a:gd name="connsiteY28" fmla="*/ 176785 h 955031"/>
              <a:gd name="connsiteX29" fmla="*/ 3241343 w 4810836"/>
              <a:gd name="connsiteY29" fmla="*/ 323498 h 955031"/>
              <a:gd name="connsiteX30" fmla="*/ 3394880 w 4810836"/>
              <a:gd name="connsiteY30" fmla="*/ 668104 h 955031"/>
              <a:gd name="connsiteX31" fmla="*/ 3521122 w 4810836"/>
              <a:gd name="connsiteY31" fmla="*/ 852349 h 955031"/>
              <a:gd name="connsiteX32" fmla="*/ 3654188 w 4810836"/>
              <a:gd name="connsiteY32" fmla="*/ 900116 h 955031"/>
              <a:gd name="connsiteX33" fmla="*/ 3773606 w 4810836"/>
              <a:gd name="connsiteY33" fmla="*/ 828465 h 955031"/>
              <a:gd name="connsiteX34" fmla="*/ 3961262 w 4810836"/>
              <a:gd name="connsiteY34" fmla="*/ 483859 h 955031"/>
              <a:gd name="connsiteX35" fmla="*/ 4138683 w 4810836"/>
              <a:gd name="connsiteY35" fmla="*/ 152901 h 955031"/>
              <a:gd name="connsiteX36" fmla="*/ 4258101 w 4810836"/>
              <a:gd name="connsiteY36" fmla="*/ 40307 h 955031"/>
              <a:gd name="connsiteX37" fmla="*/ 4384343 w 4810836"/>
              <a:gd name="connsiteY37" fmla="*/ 67603 h 955031"/>
              <a:gd name="connsiteX38" fmla="*/ 4527645 w 4810836"/>
              <a:gd name="connsiteY38" fmla="*/ 268907 h 955031"/>
              <a:gd name="connsiteX39" fmla="*/ 4633415 w 4810836"/>
              <a:gd name="connsiteY39" fmla="*/ 477035 h 955031"/>
              <a:gd name="connsiteX40" fmla="*/ 4677770 w 4810836"/>
              <a:gd name="connsiteY40" fmla="*/ 497507 h 955031"/>
              <a:gd name="connsiteX41" fmla="*/ 4810836 w 4810836"/>
              <a:gd name="connsiteY41" fmla="*/ 494095 h 955031"/>
              <a:gd name="connsiteX0" fmla="*/ 0 w 4810836"/>
              <a:gd name="connsiteY0" fmla="*/ 463388 h 955031"/>
              <a:gd name="connsiteX1" fmla="*/ 180833 w 4810836"/>
              <a:gd name="connsiteY1" fmla="*/ 146077 h 955031"/>
              <a:gd name="connsiteX2" fmla="*/ 290015 w 4810836"/>
              <a:gd name="connsiteY2" fmla="*/ 23247 h 955031"/>
              <a:gd name="connsiteX3" fmla="*/ 409433 w 4810836"/>
              <a:gd name="connsiteY3" fmla="*/ 36895 h 955031"/>
              <a:gd name="connsiteX4" fmla="*/ 508379 w 4810836"/>
              <a:gd name="connsiteY4" fmla="*/ 146077 h 955031"/>
              <a:gd name="connsiteX5" fmla="*/ 634621 w 4810836"/>
              <a:gd name="connsiteY5" fmla="*/ 412209 h 955031"/>
              <a:gd name="connsiteX6" fmla="*/ 771098 w 4810836"/>
              <a:gd name="connsiteY6" fmla="*/ 722695 h 955031"/>
              <a:gd name="connsiteX7" fmla="*/ 866633 w 4810836"/>
              <a:gd name="connsiteY7" fmla="*/ 869409 h 955031"/>
              <a:gd name="connsiteX8" fmla="*/ 955343 w 4810836"/>
              <a:gd name="connsiteY8" fmla="*/ 944471 h 955031"/>
              <a:gd name="connsiteX9" fmla="*/ 1064525 w 4810836"/>
              <a:gd name="connsiteY9" fmla="*/ 930824 h 955031"/>
              <a:gd name="connsiteX10" fmla="*/ 1190767 w 4810836"/>
              <a:gd name="connsiteY10" fmla="*/ 811406 h 955031"/>
              <a:gd name="connsiteX11" fmla="*/ 1354540 w 4810836"/>
              <a:gd name="connsiteY11" fmla="*/ 487271 h 955031"/>
              <a:gd name="connsiteX12" fmla="*/ 1456898 w 4810836"/>
              <a:gd name="connsiteY12" fmla="*/ 234788 h 955031"/>
              <a:gd name="connsiteX13" fmla="*/ 1559256 w 4810836"/>
              <a:gd name="connsiteY13" fmla="*/ 67603 h 955031"/>
              <a:gd name="connsiteX14" fmla="*/ 1647967 w 4810836"/>
              <a:gd name="connsiteY14" fmla="*/ 13012 h 955031"/>
              <a:gd name="connsiteX15" fmla="*/ 1729853 w 4810836"/>
              <a:gd name="connsiteY15" fmla="*/ 43719 h 955031"/>
              <a:gd name="connsiteX16" fmla="*/ 1804916 w 4810836"/>
              <a:gd name="connsiteY16" fmla="*/ 122194 h 955031"/>
              <a:gd name="connsiteX17" fmla="*/ 1883391 w 4810836"/>
              <a:gd name="connsiteY17" fmla="*/ 251847 h 955031"/>
              <a:gd name="connsiteX18" fmla="*/ 2149522 w 4810836"/>
              <a:gd name="connsiteY18" fmla="*/ 784110 h 955031"/>
              <a:gd name="connsiteX19" fmla="*/ 2265528 w 4810836"/>
              <a:gd name="connsiteY19" fmla="*/ 934235 h 955031"/>
              <a:gd name="connsiteX20" fmla="*/ 2361062 w 4810836"/>
              <a:gd name="connsiteY20" fmla="*/ 941059 h 955031"/>
              <a:gd name="connsiteX21" fmla="*/ 2483892 w 4810836"/>
              <a:gd name="connsiteY21" fmla="*/ 814818 h 955031"/>
              <a:gd name="connsiteX22" fmla="*/ 2610134 w 4810836"/>
              <a:gd name="connsiteY22" fmla="*/ 548686 h 955031"/>
              <a:gd name="connsiteX23" fmla="*/ 2756848 w 4810836"/>
              <a:gd name="connsiteY23" fmla="*/ 251847 h 955031"/>
              <a:gd name="connsiteX24" fmla="*/ 2879677 w 4810836"/>
              <a:gd name="connsiteY24" fmla="*/ 67603 h 955031"/>
              <a:gd name="connsiteX25" fmla="*/ 2958152 w 4810836"/>
              <a:gd name="connsiteY25" fmla="*/ 2776 h 955031"/>
              <a:gd name="connsiteX26" fmla="*/ 3029803 w 4810836"/>
              <a:gd name="connsiteY26" fmla="*/ 19835 h 955031"/>
              <a:gd name="connsiteX27" fmla="*/ 3101453 w 4810836"/>
              <a:gd name="connsiteY27" fmla="*/ 91486 h 955031"/>
              <a:gd name="connsiteX28" fmla="*/ 3159456 w 4810836"/>
              <a:gd name="connsiteY28" fmla="*/ 176785 h 955031"/>
              <a:gd name="connsiteX29" fmla="*/ 3241343 w 4810836"/>
              <a:gd name="connsiteY29" fmla="*/ 323498 h 955031"/>
              <a:gd name="connsiteX30" fmla="*/ 3394880 w 4810836"/>
              <a:gd name="connsiteY30" fmla="*/ 668104 h 955031"/>
              <a:gd name="connsiteX31" fmla="*/ 3521122 w 4810836"/>
              <a:gd name="connsiteY31" fmla="*/ 852349 h 955031"/>
              <a:gd name="connsiteX32" fmla="*/ 3654188 w 4810836"/>
              <a:gd name="connsiteY32" fmla="*/ 900116 h 955031"/>
              <a:gd name="connsiteX33" fmla="*/ 3773606 w 4810836"/>
              <a:gd name="connsiteY33" fmla="*/ 828465 h 955031"/>
              <a:gd name="connsiteX34" fmla="*/ 3961262 w 4810836"/>
              <a:gd name="connsiteY34" fmla="*/ 483859 h 955031"/>
              <a:gd name="connsiteX35" fmla="*/ 4138683 w 4810836"/>
              <a:gd name="connsiteY35" fmla="*/ 152901 h 955031"/>
              <a:gd name="connsiteX36" fmla="*/ 4258101 w 4810836"/>
              <a:gd name="connsiteY36" fmla="*/ 40307 h 955031"/>
              <a:gd name="connsiteX37" fmla="*/ 4384343 w 4810836"/>
              <a:gd name="connsiteY37" fmla="*/ 67603 h 955031"/>
              <a:gd name="connsiteX38" fmla="*/ 4527645 w 4810836"/>
              <a:gd name="connsiteY38" fmla="*/ 268907 h 955031"/>
              <a:gd name="connsiteX39" fmla="*/ 4633415 w 4810836"/>
              <a:gd name="connsiteY39" fmla="*/ 477035 h 955031"/>
              <a:gd name="connsiteX40" fmla="*/ 4781905 w 4810836"/>
              <a:gd name="connsiteY40" fmla="*/ 494332 h 955031"/>
              <a:gd name="connsiteX41" fmla="*/ 4810836 w 4810836"/>
              <a:gd name="connsiteY41" fmla="*/ 494095 h 955031"/>
              <a:gd name="connsiteX0" fmla="*/ 0 w 5039929"/>
              <a:gd name="connsiteY0" fmla="*/ 463388 h 955031"/>
              <a:gd name="connsiteX1" fmla="*/ 180833 w 5039929"/>
              <a:gd name="connsiteY1" fmla="*/ 146077 h 955031"/>
              <a:gd name="connsiteX2" fmla="*/ 290015 w 5039929"/>
              <a:gd name="connsiteY2" fmla="*/ 23247 h 955031"/>
              <a:gd name="connsiteX3" fmla="*/ 409433 w 5039929"/>
              <a:gd name="connsiteY3" fmla="*/ 36895 h 955031"/>
              <a:gd name="connsiteX4" fmla="*/ 508379 w 5039929"/>
              <a:gd name="connsiteY4" fmla="*/ 146077 h 955031"/>
              <a:gd name="connsiteX5" fmla="*/ 634621 w 5039929"/>
              <a:gd name="connsiteY5" fmla="*/ 412209 h 955031"/>
              <a:gd name="connsiteX6" fmla="*/ 771098 w 5039929"/>
              <a:gd name="connsiteY6" fmla="*/ 722695 h 955031"/>
              <a:gd name="connsiteX7" fmla="*/ 866633 w 5039929"/>
              <a:gd name="connsiteY7" fmla="*/ 869409 h 955031"/>
              <a:gd name="connsiteX8" fmla="*/ 955343 w 5039929"/>
              <a:gd name="connsiteY8" fmla="*/ 944471 h 955031"/>
              <a:gd name="connsiteX9" fmla="*/ 1064525 w 5039929"/>
              <a:gd name="connsiteY9" fmla="*/ 930824 h 955031"/>
              <a:gd name="connsiteX10" fmla="*/ 1190767 w 5039929"/>
              <a:gd name="connsiteY10" fmla="*/ 811406 h 955031"/>
              <a:gd name="connsiteX11" fmla="*/ 1354540 w 5039929"/>
              <a:gd name="connsiteY11" fmla="*/ 487271 h 955031"/>
              <a:gd name="connsiteX12" fmla="*/ 1456898 w 5039929"/>
              <a:gd name="connsiteY12" fmla="*/ 234788 h 955031"/>
              <a:gd name="connsiteX13" fmla="*/ 1559256 w 5039929"/>
              <a:gd name="connsiteY13" fmla="*/ 67603 h 955031"/>
              <a:gd name="connsiteX14" fmla="*/ 1647967 w 5039929"/>
              <a:gd name="connsiteY14" fmla="*/ 13012 h 955031"/>
              <a:gd name="connsiteX15" fmla="*/ 1729853 w 5039929"/>
              <a:gd name="connsiteY15" fmla="*/ 43719 h 955031"/>
              <a:gd name="connsiteX16" fmla="*/ 1804916 w 5039929"/>
              <a:gd name="connsiteY16" fmla="*/ 122194 h 955031"/>
              <a:gd name="connsiteX17" fmla="*/ 1883391 w 5039929"/>
              <a:gd name="connsiteY17" fmla="*/ 251847 h 955031"/>
              <a:gd name="connsiteX18" fmla="*/ 2149522 w 5039929"/>
              <a:gd name="connsiteY18" fmla="*/ 784110 h 955031"/>
              <a:gd name="connsiteX19" fmla="*/ 2265528 w 5039929"/>
              <a:gd name="connsiteY19" fmla="*/ 934235 h 955031"/>
              <a:gd name="connsiteX20" fmla="*/ 2361062 w 5039929"/>
              <a:gd name="connsiteY20" fmla="*/ 941059 h 955031"/>
              <a:gd name="connsiteX21" fmla="*/ 2483892 w 5039929"/>
              <a:gd name="connsiteY21" fmla="*/ 814818 h 955031"/>
              <a:gd name="connsiteX22" fmla="*/ 2610134 w 5039929"/>
              <a:gd name="connsiteY22" fmla="*/ 548686 h 955031"/>
              <a:gd name="connsiteX23" fmla="*/ 2756848 w 5039929"/>
              <a:gd name="connsiteY23" fmla="*/ 251847 h 955031"/>
              <a:gd name="connsiteX24" fmla="*/ 2879677 w 5039929"/>
              <a:gd name="connsiteY24" fmla="*/ 67603 h 955031"/>
              <a:gd name="connsiteX25" fmla="*/ 2958152 w 5039929"/>
              <a:gd name="connsiteY25" fmla="*/ 2776 h 955031"/>
              <a:gd name="connsiteX26" fmla="*/ 3029803 w 5039929"/>
              <a:gd name="connsiteY26" fmla="*/ 19835 h 955031"/>
              <a:gd name="connsiteX27" fmla="*/ 3101453 w 5039929"/>
              <a:gd name="connsiteY27" fmla="*/ 91486 h 955031"/>
              <a:gd name="connsiteX28" fmla="*/ 3159456 w 5039929"/>
              <a:gd name="connsiteY28" fmla="*/ 176785 h 955031"/>
              <a:gd name="connsiteX29" fmla="*/ 3241343 w 5039929"/>
              <a:gd name="connsiteY29" fmla="*/ 323498 h 955031"/>
              <a:gd name="connsiteX30" fmla="*/ 3394880 w 5039929"/>
              <a:gd name="connsiteY30" fmla="*/ 668104 h 955031"/>
              <a:gd name="connsiteX31" fmla="*/ 3521122 w 5039929"/>
              <a:gd name="connsiteY31" fmla="*/ 852349 h 955031"/>
              <a:gd name="connsiteX32" fmla="*/ 3654188 w 5039929"/>
              <a:gd name="connsiteY32" fmla="*/ 900116 h 955031"/>
              <a:gd name="connsiteX33" fmla="*/ 3773606 w 5039929"/>
              <a:gd name="connsiteY33" fmla="*/ 828465 h 955031"/>
              <a:gd name="connsiteX34" fmla="*/ 3961262 w 5039929"/>
              <a:gd name="connsiteY34" fmla="*/ 483859 h 955031"/>
              <a:gd name="connsiteX35" fmla="*/ 4138683 w 5039929"/>
              <a:gd name="connsiteY35" fmla="*/ 152901 h 955031"/>
              <a:gd name="connsiteX36" fmla="*/ 4258101 w 5039929"/>
              <a:gd name="connsiteY36" fmla="*/ 40307 h 955031"/>
              <a:gd name="connsiteX37" fmla="*/ 4384343 w 5039929"/>
              <a:gd name="connsiteY37" fmla="*/ 67603 h 955031"/>
              <a:gd name="connsiteX38" fmla="*/ 4527645 w 5039929"/>
              <a:gd name="connsiteY38" fmla="*/ 268907 h 955031"/>
              <a:gd name="connsiteX39" fmla="*/ 4633415 w 5039929"/>
              <a:gd name="connsiteY39" fmla="*/ 477035 h 955031"/>
              <a:gd name="connsiteX40" fmla="*/ 4781905 w 5039929"/>
              <a:gd name="connsiteY40" fmla="*/ 494332 h 955031"/>
              <a:gd name="connsiteX41" fmla="*/ 5039929 w 5039929"/>
              <a:gd name="connsiteY41" fmla="*/ 487745 h 955031"/>
              <a:gd name="connsiteX0" fmla="*/ 0 w 5008689"/>
              <a:gd name="connsiteY0" fmla="*/ 463388 h 955031"/>
              <a:gd name="connsiteX1" fmla="*/ 180833 w 5008689"/>
              <a:gd name="connsiteY1" fmla="*/ 146077 h 955031"/>
              <a:gd name="connsiteX2" fmla="*/ 290015 w 5008689"/>
              <a:gd name="connsiteY2" fmla="*/ 23247 h 955031"/>
              <a:gd name="connsiteX3" fmla="*/ 409433 w 5008689"/>
              <a:gd name="connsiteY3" fmla="*/ 36895 h 955031"/>
              <a:gd name="connsiteX4" fmla="*/ 508379 w 5008689"/>
              <a:gd name="connsiteY4" fmla="*/ 146077 h 955031"/>
              <a:gd name="connsiteX5" fmla="*/ 634621 w 5008689"/>
              <a:gd name="connsiteY5" fmla="*/ 412209 h 955031"/>
              <a:gd name="connsiteX6" fmla="*/ 771098 w 5008689"/>
              <a:gd name="connsiteY6" fmla="*/ 722695 h 955031"/>
              <a:gd name="connsiteX7" fmla="*/ 866633 w 5008689"/>
              <a:gd name="connsiteY7" fmla="*/ 869409 h 955031"/>
              <a:gd name="connsiteX8" fmla="*/ 955343 w 5008689"/>
              <a:gd name="connsiteY8" fmla="*/ 944471 h 955031"/>
              <a:gd name="connsiteX9" fmla="*/ 1064525 w 5008689"/>
              <a:gd name="connsiteY9" fmla="*/ 930824 h 955031"/>
              <a:gd name="connsiteX10" fmla="*/ 1190767 w 5008689"/>
              <a:gd name="connsiteY10" fmla="*/ 811406 h 955031"/>
              <a:gd name="connsiteX11" fmla="*/ 1354540 w 5008689"/>
              <a:gd name="connsiteY11" fmla="*/ 487271 h 955031"/>
              <a:gd name="connsiteX12" fmla="*/ 1456898 w 5008689"/>
              <a:gd name="connsiteY12" fmla="*/ 234788 h 955031"/>
              <a:gd name="connsiteX13" fmla="*/ 1559256 w 5008689"/>
              <a:gd name="connsiteY13" fmla="*/ 67603 h 955031"/>
              <a:gd name="connsiteX14" fmla="*/ 1647967 w 5008689"/>
              <a:gd name="connsiteY14" fmla="*/ 13012 h 955031"/>
              <a:gd name="connsiteX15" fmla="*/ 1729853 w 5008689"/>
              <a:gd name="connsiteY15" fmla="*/ 43719 h 955031"/>
              <a:gd name="connsiteX16" fmla="*/ 1804916 w 5008689"/>
              <a:gd name="connsiteY16" fmla="*/ 122194 h 955031"/>
              <a:gd name="connsiteX17" fmla="*/ 1883391 w 5008689"/>
              <a:gd name="connsiteY17" fmla="*/ 251847 h 955031"/>
              <a:gd name="connsiteX18" fmla="*/ 2149522 w 5008689"/>
              <a:gd name="connsiteY18" fmla="*/ 784110 h 955031"/>
              <a:gd name="connsiteX19" fmla="*/ 2265528 w 5008689"/>
              <a:gd name="connsiteY19" fmla="*/ 934235 h 955031"/>
              <a:gd name="connsiteX20" fmla="*/ 2361062 w 5008689"/>
              <a:gd name="connsiteY20" fmla="*/ 941059 h 955031"/>
              <a:gd name="connsiteX21" fmla="*/ 2483892 w 5008689"/>
              <a:gd name="connsiteY21" fmla="*/ 814818 h 955031"/>
              <a:gd name="connsiteX22" fmla="*/ 2610134 w 5008689"/>
              <a:gd name="connsiteY22" fmla="*/ 548686 h 955031"/>
              <a:gd name="connsiteX23" fmla="*/ 2756848 w 5008689"/>
              <a:gd name="connsiteY23" fmla="*/ 251847 h 955031"/>
              <a:gd name="connsiteX24" fmla="*/ 2879677 w 5008689"/>
              <a:gd name="connsiteY24" fmla="*/ 67603 h 955031"/>
              <a:gd name="connsiteX25" fmla="*/ 2958152 w 5008689"/>
              <a:gd name="connsiteY25" fmla="*/ 2776 h 955031"/>
              <a:gd name="connsiteX26" fmla="*/ 3029803 w 5008689"/>
              <a:gd name="connsiteY26" fmla="*/ 19835 h 955031"/>
              <a:gd name="connsiteX27" fmla="*/ 3101453 w 5008689"/>
              <a:gd name="connsiteY27" fmla="*/ 91486 h 955031"/>
              <a:gd name="connsiteX28" fmla="*/ 3159456 w 5008689"/>
              <a:gd name="connsiteY28" fmla="*/ 176785 h 955031"/>
              <a:gd name="connsiteX29" fmla="*/ 3241343 w 5008689"/>
              <a:gd name="connsiteY29" fmla="*/ 323498 h 955031"/>
              <a:gd name="connsiteX30" fmla="*/ 3394880 w 5008689"/>
              <a:gd name="connsiteY30" fmla="*/ 668104 h 955031"/>
              <a:gd name="connsiteX31" fmla="*/ 3521122 w 5008689"/>
              <a:gd name="connsiteY31" fmla="*/ 852349 h 955031"/>
              <a:gd name="connsiteX32" fmla="*/ 3654188 w 5008689"/>
              <a:gd name="connsiteY32" fmla="*/ 900116 h 955031"/>
              <a:gd name="connsiteX33" fmla="*/ 3773606 w 5008689"/>
              <a:gd name="connsiteY33" fmla="*/ 828465 h 955031"/>
              <a:gd name="connsiteX34" fmla="*/ 3961262 w 5008689"/>
              <a:gd name="connsiteY34" fmla="*/ 483859 h 955031"/>
              <a:gd name="connsiteX35" fmla="*/ 4138683 w 5008689"/>
              <a:gd name="connsiteY35" fmla="*/ 152901 h 955031"/>
              <a:gd name="connsiteX36" fmla="*/ 4258101 w 5008689"/>
              <a:gd name="connsiteY36" fmla="*/ 40307 h 955031"/>
              <a:gd name="connsiteX37" fmla="*/ 4384343 w 5008689"/>
              <a:gd name="connsiteY37" fmla="*/ 67603 h 955031"/>
              <a:gd name="connsiteX38" fmla="*/ 4527645 w 5008689"/>
              <a:gd name="connsiteY38" fmla="*/ 268907 h 955031"/>
              <a:gd name="connsiteX39" fmla="*/ 4633415 w 5008689"/>
              <a:gd name="connsiteY39" fmla="*/ 477035 h 955031"/>
              <a:gd name="connsiteX40" fmla="*/ 4781905 w 5008689"/>
              <a:gd name="connsiteY40" fmla="*/ 494332 h 955031"/>
              <a:gd name="connsiteX41" fmla="*/ 5008689 w 5008689"/>
              <a:gd name="connsiteY41" fmla="*/ 497270 h 955031"/>
              <a:gd name="connsiteX0" fmla="*/ 0 w 4935796"/>
              <a:gd name="connsiteY0" fmla="*/ 463388 h 955031"/>
              <a:gd name="connsiteX1" fmla="*/ 180833 w 4935796"/>
              <a:gd name="connsiteY1" fmla="*/ 146077 h 955031"/>
              <a:gd name="connsiteX2" fmla="*/ 290015 w 4935796"/>
              <a:gd name="connsiteY2" fmla="*/ 23247 h 955031"/>
              <a:gd name="connsiteX3" fmla="*/ 409433 w 4935796"/>
              <a:gd name="connsiteY3" fmla="*/ 36895 h 955031"/>
              <a:gd name="connsiteX4" fmla="*/ 508379 w 4935796"/>
              <a:gd name="connsiteY4" fmla="*/ 146077 h 955031"/>
              <a:gd name="connsiteX5" fmla="*/ 634621 w 4935796"/>
              <a:gd name="connsiteY5" fmla="*/ 412209 h 955031"/>
              <a:gd name="connsiteX6" fmla="*/ 771098 w 4935796"/>
              <a:gd name="connsiteY6" fmla="*/ 722695 h 955031"/>
              <a:gd name="connsiteX7" fmla="*/ 866633 w 4935796"/>
              <a:gd name="connsiteY7" fmla="*/ 869409 h 955031"/>
              <a:gd name="connsiteX8" fmla="*/ 955343 w 4935796"/>
              <a:gd name="connsiteY8" fmla="*/ 944471 h 955031"/>
              <a:gd name="connsiteX9" fmla="*/ 1064525 w 4935796"/>
              <a:gd name="connsiteY9" fmla="*/ 930824 h 955031"/>
              <a:gd name="connsiteX10" fmla="*/ 1190767 w 4935796"/>
              <a:gd name="connsiteY10" fmla="*/ 811406 h 955031"/>
              <a:gd name="connsiteX11" fmla="*/ 1354540 w 4935796"/>
              <a:gd name="connsiteY11" fmla="*/ 487271 h 955031"/>
              <a:gd name="connsiteX12" fmla="*/ 1456898 w 4935796"/>
              <a:gd name="connsiteY12" fmla="*/ 234788 h 955031"/>
              <a:gd name="connsiteX13" fmla="*/ 1559256 w 4935796"/>
              <a:gd name="connsiteY13" fmla="*/ 67603 h 955031"/>
              <a:gd name="connsiteX14" fmla="*/ 1647967 w 4935796"/>
              <a:gd name="connsiteY14" fmla="*/ 13012 h 955031"/>
              <a:gd name="connsiteX15" fmla="*/ 1729853 w 4935796"/>
              <a:gd name="connsiteY15" fmla="*/ 43719 h 955031"/>
              <a:gd name="connsiteX16" fmla="*/ 1804916 w 4935796"/>
              <a:gd name="connsiteY16" fmla="*/ 122194 h 955031"/>
              <a:gd name="connsiteX17" fmla="*/ 1883391 w 4935796"/>
              <a:gd name="connsiteY17" fmla="*/ 251847 h 955031"/>
              <a:gd name="connsiteX18" fmla="*/ 2149522 w 4935796"/>
              <a:gd name="connsiteY18" fmla="*/ 784110 h 955031"/>
              <a:gd name="connsiteX19" fmla="*/ 2265528 w 4935796"/>
              <a:gd name="connsiteY19" fmla="*/ 934235 h 955031"/>
              <a:gd name="connsiteX20" fmla="*/ 2361062 w 4935796"/>
              <a:gd name="connsiteY20" fmla="*/ 941059 h 955031"/>
              <a:gd name="connsiteX21" fmla="*/ 2483892 w 4935796"/>
              <a:gd name="connsiteY21" fmla="*/ 814818 h 955031"/>
              <a:gd name="connsiteX22" fmla="*/ 2610134 w 4935796"/>
              <a:gd name="connsiteY22" fmla="*/ 548686 h 955031"/>
              <a:gd name="connsiteX23" fmla="*/ 2756848 w 4935796"/>
              <a:gd name="connsiteY23" fmla="*/ 251847 h 955031"/>
              <a:gd name="connsiteX24" fmla="*/ 2879677 w 4935796"/>
              <a:gd name="connsiteY24" fmla="*/ 67603 h 955031"/>
              <a:gd name="connsiteX25" fmla="*/ 2958152 w 4935796"/>
              <a:gd name="connsiteY25" fmla="*/ 2776 h 955031"/>
              <a:gd name="connsiteX26" fmla="*/ 3029803 w 4935796"/>
              <a:gd name="connsiteY26" fmla="*/ 19835 h 955031"/>
              <a:gd name="connsiteX27" fmla="*/ 3101453 w 4935796"/>
              <a:gd name="connsiteY27" fmla="*/ 91486 h 955031"/>
              <a:gd name="connsiteX28" fmla="*/ 3159456 w 4935796"/>
              <a:gd name="connsiteY28" fmla="*/ 176785 h 955031"/>
              <a:gd name="connsiteX29" fmla="*/ 3241343 w 4935796"/>
              <a:gd name="connsiteY29" fmla="*/ 323498 h 955031"/>
              <a:gd name="connsiteX30" fmla="*/ 3394880 w 4935796"/>
              <a:gd name="connsiteY30" fmla="*/ 668104 h 955031"/>
              <a:gd name="connsiteX31" fmla="*/ 3521122 w 4935796"/>
              <a:gd name="connsiteY31" fmla="*/ 852349 h 955031"/>
              <a:gd name="connsiteX32" fmla="*/ 3654188 w 4935796"/>
              <a:gd name="connsiteY32" fmla="*/ 900116 h 955031"/>
              <a:gd name="connsiteX33" fmla="*/ 3773606 w 4935796"/>
              <a:gd name="connsiteY33" fmla="*/ 828465 h 955031"/>
              <a:gd name="connsiteX34" fmla="*/ 3961262 w 4935796"/>
              <a:gd name="connsiteY34" fmla="*/ 483859 h 955031"/>
              <a:gd name="connsiteX35" fmla="*/ 4138683 w 4935796"/>
              <a:gd name="connsiteY35" fmla="*/ 152901 h 955031"/>
              <a:gd name="connsiteX36" fmla="*/ 4258101 w 4935796"/>
              <a:gd name="connsiteY36" fmla="*/ 40307 h 955031"/>
              <a:gd name="connsiteX37" fmla="*/ 4384343 w 4935796"/>
              <a:gd name="connsiteY37" fmla="*/ 67603 h 955031"/>
              <a:gd name="connsiteX38" fmla="*/ 4527645 w 4935796"/>
              <a:gd name="connsiteY38" fmla="*/ 268907 h 955031"/>
              <a:gd name="connsiteX39" fmla="*/ 4633415 w 4935796"/>
              <a:gd name="connsiteY39" fmla="*/ 477035 h 955031"/>
              <a:gd name="connsiteX40" fmla="*/ 4781905 w 4935796"/>
              <a:gd name="connsiteY40" fmla="*/ 494332 h 955031"/>
              <a:gd name="connsiteX41" fmla="*/ 4935796 w 4935796"/>
              <a:gd name="connsiteY41" fmla="*/ 497270 h 955031"/>
              <a:gd name="connsiteX0" fmla="*/ 0 w 4935796"/>
              <a:gd name="connsiteY0" fmla="*/ 463388 h 955031"/>
              <a:gd name="connsiteX1" fmla="*/ 180833 w 4935796"/>
              <a:gd name="connsiteY1" fmla="*/ 146077 h 955031"/>
              <a:gd name="connsiteX2" fmla="*/ 290015 w 4935796"/>
              <a:gd name="connsiteY2" fmla="*/ 23247 h 955031"/>
              <a:gd name="connsiteX3" fmla="*/ 409433 w 4935796"/>
              <a:gd name="connsiteY3" fmla="*/ 36895 h 955031"/>
              <a:gd name="connsiteX4" fmla="*/ 508379 w 4935796"/>
              <a:gd name="connsiteY4" fmla="*/ 146077 h 955031"/>
              <a:gd name="connsiteX5" fmla="*/ 634621 w 4935796"/>
              <a:gd name="connsiteY5" fmla="*/ 412209 h 955031"/>
              <a:gd name="connsiteX6" fmla="*/ 771098 w 4935796"/>
              <a:gd name="connsiteY6" fmla="*/ 722695 h 955031"/>
              <a:gd name="connsiteX7" fmla="*/ 866633 w 4935796"/>
              <a:gd name="connsiteY7" fmla="*/ 869409 h 955031"/>
              <a:gd name="connsiteX8" fmla="*/ 955343 w 4935796"/>
              <a:gd name="connsiteY8" fmla="*/ 944471 h 955031"/>
              <a:gd name="connsiteX9" fmla="*/ 1064525 w 4935796"/>
              <a:gd name="connsiteY9" fmla="*/ 930824 h 955031"/>
              <a:gd name="connsiteX10" fmla="*/ 1190767 w 4935796"/>
              <a:gd name="connsiteY10" fmla="*/ 811406 h 955031"/>
              <a:gd name="connsiteX11" fmla="*/ 1354540 w 4935796"/>
              <a:gd name="connsiteY11" fmla="*/ 487271 h 955031"/>
              <a:gd name="connsiteX12" fmla="*/ 1456898 w 4935796"/>
              <a:gd name="connsiteY12" fmla="*/ 234788 h 955031"/>
              <a:gd name="connsiteX13" fmla="*/ 1559256 w 4935796"/>
              <a:gd name="connsiteY13" fmla="*/ 67603 h 955031"/>
              <a:gd name="connsiteX14" fmla="*/ 1647967 w 4935796"/>
              <a:gd name="connsiteY14" fmla="*/ 13012 h 955031"/>
              <a:gd name="connsiteX15" fmla="*/ 1729853 w 4935796"/>
              <a:gd name="connsiteY15" fmla="*/ 43719 h 955031"/>
              <a:gd name="connsiteX16" fmla="*/ 1804916 w 4935796"/>
              <a:gd name="connsiteY16" fmla="*/ 122194 h 955031"/>
              <a:gd name="connsiteX17" fmla="*/ 1883391 w 4935796"/>
              <a:gd name="connsiteY17" fmla="*/ 251847 h 955031"/>
              <a:gd name="connsiteX18" fmla="*/ 2149522 w 4935796"/>
              <a:gd name="connsiteY18" fmla="*/ 784110 h 955031"/>
              <a:gd name="connsiteX19" fmla="*/ 2265528 w 4935796"/>
              <a:gd name="connsiteY19" fmla="*/ 934235 h 955031"/>
              <a:gd name="connsiteX20" fmla="*/ 2361062 w 4935796"/>
              <a:gd name="connsiteY20" fmla="*/ 941059 h 955031"/>
              <a:gd name="connsiteX21" fmla="*/ 2483892 w 4935796"/>
              <a:gd name="connsiteY21" fmla="*/ 814818 h 955031"/>
              <a:gd name="connsiteX22" fmla="*/ 2610134 w 4935796"/>
              <a:gd name="connsiteY22" fmla="*/ 548686 h 955031"/>
              <a:gd name="connsiteX23" fmla="*/ 2756848 w 4935796"/>
              <a:gd name="connsiteY23" fmla="*/ 251847 h 955031"/>
              <a:gd name="connsiteX24" fmla="*/ 2879677 w 4935796"/>
              <a:gd name="connsiteY24" fmla="*/ 67603 h 955031"/>
              <a:gd name="connsiteX25" fmla="*/ 2958152 w 4935796"/>
              <a:gd name="connsiteY25" fmla="*/ 2776 h 955031"/>
              <a:gd name="connsiteX26" fmla="*/ 3029803 w 4935796"/>
              <a:gd name="connsiteY26" fmla="*/ 19835 h 955031"/>
              <a:gd name="connsiteX27" fmla="*/ 3101453 w 4935796"/>
              <a:gd name="connsiteY27" fmla="*/ 91486 h 955031"/>
              <a:gd name="connsiteX28" fmla="*/ 3159456 w 4935796"/>
              <a:gd name="connsiteY28" fmla="*/ 176785 h 955031"/>
              <a:gd name="connsiteX29" fmla="*/ 3241343 w 4935796"/>
              <a:gd name="connsiteY29" fmla="*/ 323498 h 955031"/>
              <a:gd name="connsiteX30" fmla="*/ 3394880 w 4935796"/>
              <a:gd name="connsiteY30" fmla="*/ 668104 h 955031"/>
              <a:gd name="connsiteX31" fmla="*/ 3521122 w 4935796"/>
              <a:gd name="connsiteY31" fmla="*/ 852349 h 955031"/>
              <a:gd name="connsiteX32" fmla="*/ 3654188 w 4935796"/>
              <a:gd name="connsiteY32" fmla="*/ 900116 h 955031"/>
              <a:gd name="connsiteX33" fmla="*/ 3773606 w 4935796"/>
              <a:gd name="connsiteY33" fmla="*/ 828465 h 955031"/>
              <a:gd name="connsiteX34" fmla="*/ 3961262 w 4935796"/>
              <a:gd name="connsiteY34" fmla="*/ 483859 h 955031"/>
              <a:gd name="connsiteX35" fmla="*/ 4138683 w 4935796"/>
              <a:gd name="connsiteY35" fmla="*/ 152901 h 955031"/>
              <a:gd name="connsiteX36" fmla="*/ 4258101 w 4935796"/>
              <a:gd name="connsiteY36" fmla="*/ 40307 h 955031"/>
              <a:gd name="connsiteX37" fmla="*/ 4384343 w 4935796"/>
              <a:gd name="connsiteY37" fmla="*/ 67603 h 955031"/>
              <a:gd name="connsiteX38" fmla="*/ 4527645 w 4935796"/>
              <a:gd name="connsiteY38" fmla="*/ 268907 h 955031"/>
              <a:gd name="connsiteX39" fmla="*/ 4633415 w 4935796"/>
              <a:gd name="connsiteY39" fmla="*/ 477035 h 955031"/>
              <a:gd name="connsiteX40" fmla="*/ 4740252 w 4935796"/>
              <a:gd name="connsiteY40" fmla="*/ 494332 h 955031"/>
              <a:gd name="connsiteX41" fmla="*/ 4935796 w 4935796"/>
              <a:gd name="connsiteY41" fmla="*/ 497270 h 955031"/>
              <a:gd name="connsiteX0" fmla="*/ 0 w 5341916"/>
              <a:gd name="connsiteY0" fmla="*/ 463388 h 955031"/>
              <a:gd name="connsiteX1" fmla="*/ 180833 w 5341916"/>
              <a:gd name="connsiteY1" fmla="*/ 146077 h 955031"/>
              <a:gd name="connsiteX2" fmla="*/ 290015 w 5341916"/>
              <a:gd name="connsiteY2" fmla="*/ 23247 h 955031"/>
              <a:gd name="connsiteX3" fmla="*/ 409433 w 5341916"/>
              <a:gd name="connsiteY3" fmla="*/ 36895 h 955031"/>
              <a:gd name="connsiteX4" fmla="*/ 508379 w 5341916"/>
              <a:gd name="connsiteY4" fmla="*/ 146077 h 955031"/>
              <a:gd name="connsiteX5" fmla="*/ 634621 w 5341916"/>
              <a:gd name="connsiteY5" fmla="*/ 412209 h 955031"/>
              <a:gd name="connsiteX6" fmla="*/ 771098 w 5341916"/>
              <a:gd name="connsiteY6" fmla="*/ 722695 h 955031"/>
              <a:gd name="connsiteX7" fmla="*/ 866633 w 5341916"/>
              <a:gd name="connsiteY7" fmla="*/ 869409 h 955031"/>
              <a:gd name="connsiteX8" fmla="*/ 955343 w 5341916"/>
              <a:gd name="connsiteY8" fmla="*/ 944471 h 955031"/>
              <a:gd name="connsiteX9" fmla="*/ 1064525 w 5341916"/>
              <a:gd name="connsiteY9" fmla="*/ 930824 h 955031"/>
              <a:gd name="connsiteX10" fmla="*/ 1190767 w 5341916"/>
              <a:gd name="connsiteY10" fmla="*/ 811406 h 955031"/>
              <a:gd name="connsiteX11" fmla="*/ 1354540 w 5341916"/>
              <a:gd name="connsiteY11" fmla="*/ 487271 h 955031"/>
              <a:gd name="connsiteX12" fmla="*/ 1456898 w 5341916"/>
              <a:gd name="connsiteY12" fmla="*/ 234788 h 955031"/>
              <a:gd name="connsiteX13" fmla="*/ 1559256 w 5341916"/>
              <a:gd name="connsiteY13" fmla="*/ 67603 h 955031"/>
              <a:gd name="connsiteX14" fmla="*/ 1647967 w 5341916"/>
              <a:gd name="connsiteY14" fmla="*/ 13012 h 955031"/>
              <a:gd name="connsiteX15" fmla="*/ 1729853 w 5341916"/>
              <a:gd name="connsiteY15" fmla="*/ 43719 h 955031"/>
              <a:gd name="connsiteX16" fmla="*/ 1804916 w 5341916"/>
              <a:gd name="connsiteY16" fmla="*/ 122194 h 955031"/>
              <a:gd name="connsiteX17" fmla="*/ 1883391 w 5341916"/>
              <a:gd name="connsiteY17" fmla="*/ 251847 h 955031"/>
              <a:gd name="connsiteX18" fmla="*/ 2149522 w 5341916"/>
              <a:gd name="connsiteY18" fmla="*/ 784110 h 955031"/>
              <a:gd name="connsiteX19" fmla="*/ 2265528 w 5341916"/>
              <a:gd name="connsiteY19" fmla="*/ 934235 h 955031"/>
              <a:gd name="connsiteX20" fmla="*/ 2361062 w 5341916"/>
              <a:gd name="connsiteY20" fmla="*/ 941059 h 955031"/>
              <a:gd name="connsiteX21" fmla="*/ 2483892 w 5341916"/>
              <a:gd name="connsiteY21" fmla="*/ 814818 h 955031"/>
              <a:gd name="connsiteX22" fmla="*/ 2610134 w 5341916"/>
              <a:gd name="connsiteY22" fmla="*/ 548686 h 955031"/>
              <a:gd name="connsiteX23" fmla="*/ 2756848 w 5341916"/>
              <a:gd name="connsiteY23" fmla="*/ 251847 h 955031"/>
              <a:gd name="connsiteX24" fmla="*/ 2879677 w 5341916"/>
              <a:gd name="connsiteY24" fmla="*/ 67603 h 955031"/>
              <a:gd name="connsiteX25" fmla="*/ 2958152 w 5341916"/>
              <a:gd name="connsiteY25" fmla="*/ 2776 h 955031"/>
              <a:gd name="connsiteX26" fmla="*/ 3029803 w 5341916"/>
              <a:gd name="connsiteY26" fmla="*/ 19835 h 955031"/>
              <a:gd name="connsiteX27" fmla="*/ 3101453 w 5341916"/>
              <a:gd name="connsiteY27" fmla="*/ 91486 h 955031"/>
              <a:gd name="connsiteX28" fmla="*/ 3159456 w 5341916"/>
              <a:gd name="connsiteY28" fmla="*/ 176785 h 955031"/>
              <a:gd name="connsiteX29" fmla="*/ 3241343 w 5341916"/>
              <a:gd name="connsiteY29" fmla="*/ 323498 h 955031"/>
              <a:gd name="connsiteX30" fmla="*/ 3394880 w 5341916"/>
              <a:gd name="connsiteY30" fmla="*/ 668104 h 955031"/>
              <a:gd name="connsiteX31" fmla="*/ 3521122 w 5341916"/>
              <a:gd name="connsiteY31" fmla="*/ 852349 h 955031"/>
              <a:gd name="connsiteX32" fmla="*/ 3654188 w 5341916"/>
              <a:gd name="connsiteY32" fmla="*/ 900116 h 955031"/>
              <a:gd name="connsiteX33" fmla="*/ 3773606 w 5341916"/>
              <a:gd name="connsiteY33" fmla="*/ 828465 h 955031"/>
              <a:gd name="connsiteX34" fmla="*/ 3961262 w 5341916"/>
              <a:gd name="connsiteY34" fmla="*/ 483859 h 955031"/>
              <a:gd name="connsiteX35" fmla="*/ 4138683 w 5341916"/>
              <a:gd name="connsiteY35" fmla="*/ 152901 h 955031"/>
              <a:gd name="connsiteX36" fmla="*/ 4258101 w 5341916"/>
              <a:gd name="connsiteY36" fmla="*/ 40307 h 955031"/>
              <a:gd name="connsiteX37" fmla="*/ 4384343 w 5341916"/>
              <a:gd name="connsiteY37" fmla="*/ 67603 h 955031"/>
              <a:gd name="connsiteX38" fmla="*/ 4527645 w 5341916"/>
              <a:gd name="connsiteY38" fmla="*/ 268907 h 955031"/>
              <a:gd name="connsiteX39" fmla="*/ 4633415 w 5341916"/>
              <a:gd name="connsiteY39" fmla="*/ 477035 h 955031"/>
              <a:gd name="connsiteX40" fmla="*/ 4740252 w 5341916"/>
              <a:gd name="connsiteY40" fmla="*/ 494332 h 955031"/>
              <a:gd name="connsiteX41" fmla="*/ 5341916 w 5341916"/>
              <a:gd name="connsiteY41" fmla="*/ 500445 h 955031"/>
              <a:gd name="connsiteX0" fmla="*/ 0 w 5300263"/>
              <a:gd name="connsiteY0" fmla="*/ 463388 h 955031"/>
              <a:gd name="connsiteX1" fmla="*/ 180833 w 5300263"/>
              <a:gd name="connsiteY1" fmla="*/ 146077 h 955031"/>
              <a:gd name="connsiteX2" fmla="*/ 290015 w 5300263"/>
              <a:gd name="connsiteY2" fmla="*/ 23247 h 955031"/>
              <a:gd name="connsiteX3" fmla="*/ 409433 w 5300263"/>
              <a:gd name="connsiteY3" fmla="*/ 36895 h 955031"/>
              <a:gd name="connsiteX4" fmla="*/ 508379 w 5300263"/>
              <a:gd name="connsiteY4" fmla="*/ 146077 h 955031"/>
              <a:gd name="connsiteX5" fmla="*/ 634621 w 5300263"/>
              <a:gd name="connsiteY5" fmla="*/ 412209 h 955031"/>
              <a:gd name="connsiteX6" fmla="*/ 771098 w 5300263"/>
              <a:gd name="connsiteY6" fmla="*/ 722695 h 955031"/>
              <a:gd name="connsiteX7" fmla="*/ 866633 w 5300263"/>
              <a:gd name="connsiteY7" fmla="*/ 869409 h 955031"/>
              <a:gd name="connsiteX8" fmla="*/ 955343 w 5300263"/>
              <a:gd name="connsiteY8" fmla="*/ 944471 h 955031"/>
              <a:gd name="connsiteX9" fmla="*/ 1064525 w 5300263"/>
              <a:gd name="connsiteY9" fmla="*/ 930824 h 955031"/>
              <a:gd name="connsiteX10" fmla="*/ 1190767 w 5300263"/>
              <a:gd name="connsiteY10" fmla="*/ 811406 h 955031"/>
              <a:gd name="connsiteX11" fmla="*/ 1354540 w 5300263"/>
              <a:gd name="connsiteY11" fmla="*/ 487271 h 955031"/>
              <a:gd name="connsiteX12" fmla="*/ 1456898 w 5300263"/>
              <a:gd name="connsiteY12" fmla="*/ 234788 h 955031"/>
              <a:gd name="connsiteX13" fmla="*/ 1559256 w 5300263"/>
              <a:gd name="connsiteY13" fmla="*/ 67603 h 955031"/>
              <a:gd name="connsiteX14" fmla="*/ 1647967 w 5300263"/>
              <a:gd name="connsiteY14" fmla="*/ 13012 h 955031"/>
              <a:gd name="connsiteX15" fmla="*/ 1729853 w 5300263"/>
              <a:gd name="connsiteY15" fmla="*/ 43719 h 955031"/>
              <a:gd name="connsiteX16" fmla="*/ 1804916 w 5300263"/>
              <a:gd name="connsiteY16" fmla="*/ 122194 h 955031"/>
              <a:gd name="connsiteX17" fmla="*/ 1883391 w 5300263"/>
              <a:gd name="connsiteY17" fmla="*/ 251847 h 955031"/>
              <a:gd name="connsiteX18" fmla="*/ 2149522 w 5300263"/>
              <a:gd name="connsiteY18" fmla="*/ 784110 h 955031"/>
              <a:gd name="connsiteX19" fmla="*/ 2265528 w 5300263"/>
              <a:gd name="connsiteY19" fmla="*/ 934235 h 955031"/>
              <a:gd name="connsiteX20" fmla="*/ 2361062 w 5300263"/>
              <a:gd name="connsiteY20" fmla="*/ 941059 h 955031"/>
              <a:gd name="connsiteX21" fmla="*/ 2483892 w 5300263"/>
              <a:gd name="connsiteY21" fmla="*/ 814818 h 955031"/>
              <a:gd name="connsiteX22" fmla="*/ 2610134 w 5300263"/>
              <a:gd name="connsiteY22" fmla="*/ 548686 h 955031"/>
              <a:gd name="connsiteX23" fmla="*/ 2756848 w 5300263"/>
              <a:gd name="connsiteY23" fmla="*/ 251847 h 955031"/>
              <a:gd name="connsiteX24" fmla="*/ 2879677 w 5300263"/>
              <a:gd name="connsiteY24" fmla="*/ 67603 h 955031"/>
              <a:gd name="connsiteX25" fmla="*/ 2958152 w 5300263"/>
              <a:gd name="connsiteY25" fmla="*/ 2776 h 955031"/>
              <a:gd name="connsiteX26" fmla="*/ 3029803 w 5300263"/>
              <a:gd name="connsiteY26" fmla="*/ 19835 h 955031"/>
              <a:gd name="connsiteX27" fmla="*/ 3101453 w 5300263"/>
              <a:gd name="connsiteY27" fmla="*/ 91486 h 955031"/>
              <a:gd name="connsiteX28" fmla="*/ 3159456 w 5300263"/>
              <a:gd name="connsiteY28" fmla="*/ 176785 h 955031"/>
              <a:gd name="connsiteX29" fmla="*/ 3241343 w 5300263"/>
              <a:gd name="connsiteY29" fmla="*/ 323498 h 955031"/>
              <a:gd name="connsiteX30" fmla="*/ 3394880 w 5300263"/>
              <a:gd name="connsiteY30" fmla="*/ 668104 h 955031"/>
              <a:gd name="connsiteX31" fmla="*/ 3521122 w 5300263"/>
              <a:gd name="connsiteY31" fmla="*/ 852349 h 955031"/>
              <a:gd name="connsiteX32" fmla="*/ 3654188 w 5300263"/>
              <a:gd name="connsiteY32" fmla="*/ 900116 h 955031"/>
              <a:gd name="connsiteX33" fmla="*/ 3773606 w 5300263"/>
              <a:gd name="connsiteY33" fmla="*/ 828465 h 955031"/>
              <a:gd name="connsiteX34" fmla="*/ 3961262 w 5300263"/>
              <a:gd name="connsiteY34" fmla="*/ 483859 h 955031"/>
              <a:gd name="connsiteX35" fmla="*/ 4138683 w 5300263"/>
              <a:gd name="connsiteY35" fmla="*/ 152901 h 955031"/>
              <a:gd name="connsiteX36" fmla="*/ 4258101 w 5300263"/>
              <a:gd name="connsiteY36" fmla="*/ 40307 h 955031"/>
              <a:gd name="connsiteX37" fmla="*/ 4384343 w 5300263"/>
              <a:gd name="connsiteY37" fmla="*/ 67603 h 955031"/>
              <a:gd name="connsiteX38" fmla="*/ 4527645 w 5300263"/>
              <a:gd name="connsiteY38" fmla="*/ 268907 h 955031"/>
              <a:gd name="connsiteX39" fmla="*/ 4633415 w 5300263"/>
              <a:gd name="connsiteY39" fmla="*/ 477035 h 955031"/>
              <a:gd name="connsiteX40" fmla="*/ 4740252 w 5300263"/>
              <a:gd name="connsiteY40" fmla="*/ 494332 h 955031"/>
              <a:gd name="connsiteX41" fmla="*/ 5300263 w 5300263"/>
              <a:gd name="connsiteY41" fmla="*/ 494095 h 955031"/>
              <a:gd name="connsiteX0" fmla="*/ 4011 w 5304274"/>
              <a:gd name="connsiteY0" fmla="*/ 463388 h 955031"/>
              <a:gd name="connsiteX1" fmla="*/ 17170 w 5304274"/>
              <a:gd name="connsiteY1" fmla="*/ 430986 h 955031"/>
              <a:gd name="connsiteX2" fmla="*/ 184844 w 5304274"/>
              <a:gd name="connsiteY2" fmla="*/ 146077 h 955031"/>
              <a:gd name="connsiteX3" fmla="*/ 294026 w 5304274"/>
              <a:gd name="connsiteY3" fmla="*/ 23247 h 955031"/>
              <a:gd name="connsiteX4" fmla="*/ 413444 w 5304274"/>
              <a:gd name="connsiteY4" fmla="*/ 36895 h 955031"/>
              <a:gd name="connsiteX5" fmla="*/ 512390 w 5304274"/>
              <a:gd name="connsiteY5" fmla="*/ 146077 h 955031"/>
              <a:gd name="connsiteX6" fmla="*/ 638632 w 5304274"/>
              <a:gd name="connsiteY6" fmla="*/ 412209 h 955031"/>
              <a:gd name="connsiteX7" fmla="*/ 775109 w 5304274"/>
              <a:gd name="connsiteY7" fmla="*/ 722695 h 955031"/>
              <a:gd name="connsiteX8" fmla="*/ 870644 w 5304274"/>
              <a:gd name="connsiteY8" fmla="*/ 869409 h 955031"/>
              <a:gd name="connsiteX9" fmla="*/ 959354 w 5304274"/>
              <a:gd name="connsiteY9" fmla="*/ 944471 h 955031"/>
              <a:gd name="connsiteX10" fmla="*/ 1068536 w 5304274"/>
              <a:gd name="connsiteY10" fmla="*/ 930824 h 955031"/>
              <a:gd name="connsiteX11" fmla="*/ 1194778 w 5304274"/>
              <a:gd name="connsiteY11" fmla="*/ 811406 h 955031"/>
              <a:gd name="connsiteX12" fmla="*/ 1358551 w 5304274"/>
              <a:gd name="connsiteY12" fmla="*/ 487271 h 955031"/>
              <a:gd name="connsiteX13" fmla="*/ 1460909 w 5304274"/>
              <a:gd name="connsiteY13" fmla="*/ 234788 h 955031"/>
              <a:gd name="connsiteX14" fmla="*/ 1563267 w 5304274"/>
              <a:gd name="connsiteY14" fmla="*/ 67603 h 955031"/>
              <a:gd name="connsiteX15" fmla="*/ 1651978 w 5304274"/>
              <a:gd name="connsiteY15" fmla="*/ 13012 h 955031"/>
              <a:gd name="connsiteX16" fmla="*/ 1733864 w 5304274"/>
              <a:gd name="connsiteY16" fmla="*/ 43719 h 955031"/>
              <a:gd name="connsiteX17" fmla="*/ 1808927 w 5304274"/>
              <a:gd name="connsiteY17" fmla="*/ 122194 h 955031"/>
              <a:gd name="connsiteX18" fmla="*/ 1887402 w 5304274"/>
              <a:gd name="connsiteY18" fmla="*/ 251847 h 955031"/>
              <a:gd name="connsiteX19" fmla="*/ 2153533 w 5304274"/>
              <a:gd name="connsiteY19" fmla="*/ 784110 h 955031"/>
              <a:gd name="connsiteX20" fmla="*/ 2269539 w 5304274"/>
              <a:gd name="connsiteY20" fmla="*/ 934235 h 955031"/>
              <a:gd name="connsiteX21" fmla="*/ 2365073 w 5304274"/>
              <a:gd name="connsiteY21" fmla="*/ 941059 h 955031"/>
              <a:gd name="connsiteX22" fmla="*/ 2487903 w 5304274"/>
              <a:gd name="connsiteY22" fmla="*/ 814818 h 955031"/>
              <a:gd name="connsiteX23" fmla="*/ 2614145 w 5304274"/>
              <a:gd name="connsiteY23" fmla="*/ 548686 h 955031"/>
              <a:gd name="connsiteX24" fmla="*/ 2760859 w 5304274"/>
              <a:gd name="connsiteY24" fmla="*/ 251847 h 955031"/>
              <a:gd name="connsiteX25" fmla="*/ 2883688 w 5304274"/>
              <a:gd name="connsiteY25" fmla="*/ 67603 h 955031"/>
              <a:gd name="connsiteX26" fmla="*/ 2962163 w 5304274"/>
              <a:gd name="connsiteY26" fmla="*/ 2776 h 955031"/>
              <a:gd name="connsiteX27" fmla="*/ 3033814 w 5304274"/>
              <a:gd name="connsiteY27" fmla="*/ 19835 h 955031"/>
              <a:gd name="connsiteX28" fmla="*/ 3105464 w 5304274"/>
              <a:gd name="connsiteY28" fmla="*/ 91486 h 955031"/>
              <a:gd name="connsiteX29" fmla="*/ 3163467 w 5304274"/>
              <a:gd name="connsiteY29" fmla="*/ 176785 h 955031"/>
              <a:gd name="connsiteX30" fmla="*/ 3245354 w 5304274"/>
              <a:gd name="connsiteY30" fmla="*/ 323498 h 955031"/>
              <a:gd name="connsiteX31" fmla="*/ 3398891 w 5304274"/>
              <a:gd name="connsiteY31" fmla="*/ 668104 h 955031"/>
              <a:gd name="connsiteX32" fmla="*/ 3525133 w 5304274"/>
              <a:gd name="connsiteY32" fmla="*/ 852349 h 955031"/>
              <a:gd name="connsiteX33" fmla="*/ 3658199 w 5304274"/>
              <a:gd name="connsiteY33" fmla="*/ 900116 h 955031"/>
              <a:gd name="connsiteX34" fmla="*/ 3777617 w 5304274"/>
              <a:gd name="connsiteY34" fmla="*/ 828465 h 955031"/>
              <a:gd name="connsiteX35" fmla="*/ 3965273 w 5304274"/>
              <a:gd name="connsiteY35" fmla="*/ 483859 h 955031"/>
              <a:gd name="connsiteX36" fmla="*/ 4142694 w 5304274"/>
              <a:gd name="connsiteY36" fmla="*/ 152901 h 955031"/>
              <a:gd name="connsiteX37" fmla="*/ 4262112 w 5304274"/>
              <a:gd name="connsiteY37" fmla="*/ 40307 h 955031"/>
              <a:gd name="connsiteX38" fmla="*/ 4388354 w 5304274"/>
              <a:gd name="connsiteY38" fmla="*/ 67603 h 955031"/>
              <a:gd name="connsiteX39" fmla="*/ 4531656 w 5304274"/>
              <a:gd name="connsiteY39" fmla="*/ 268907 h 955031"/>
              <a:gd name="connsiteX40" fmla="*/ 4637426 w 5304274"/>
              <a:gd name="connsiteY40" fmla="*/ 477035 h 955031"/>
              <a:gd name="connsiteX41" fmla="*/ 4744263 w 5304274"/>
              <a:gd name="connsiteY41" fmla="*/ 494332 h 955031"/>
              <a:gd name="connsiteX42" fmla="*/ 5304274 w 5304274"/>
              <a:gd name="connsiteY42" fmla="*/ 494095 h 955031"/>
              <a:gd name="connsiteX0" fmla="*/ 0 w 5498116"/>
              <a:gd name="connsiteY0" fmla="*/ 485613 h 955031"/>
              <a:gd name="connsiteX1" fmla="*/ 211012 w 5498116"/>
              <a:gd name="connsiteY1" fmla="*/ 430986 h 955031"/>
              <a:gd name="connsiteX2" fmla="*/ 378686 w 5498116"/>
              <a:gd name="connsiteY2" fmla="*/ 146077 h 955031"/>
              <a:gd name="connsiteX3" fmla="*/ 487868 w 5498116"/>
              <a:gd name="connsiteY3" fmla="*/ 23247 h 955031"/>
              <a:gd name="connsiteX4" fmla="*/ 607286 w 5498116"/>
              <a:gd name="connsiteY4" fmla="*/ 36895 h 955031"/>
              <a:gd name="connsiteX5" fmla="*/ 706232 w 5498116"/>
              <a:gd name="connsiteY5" fmla="*/ 146077 h 955031"/>
              <a:gd name="connsiteX6" fmla="*/ 832474 w 5498116"/>
              <a:gd name="connsiteY6" fmla="*/ 412209 h 955031"/>
              <a:gd name="connsiteX7" fmla="*/ 968951 w 5498116"/>
              <a:gd name="connsiteY7" fmla="*/ 722695 h 955031"/>
              <a:gd name="connsiteX8" fmla="*/ 1064486 w 5498116"/>
              <a:gd name="connsiteY8" fmla="*/ 869409 h 955031"/>
              <a:gd name="connsiteX9" fmla="*/ 1153196 w 5498116"/>
              <a:gd name="connsiteY9" fmla="*/ 944471 h 955031"/>
              <a:gd name="connsiteX10" fmla="*/ 1262378 w 5498116"/>
              <a:gd name="connsiteY10" fmla="*/ 930824 h 955031"/>
              <a:gd name="connsiteX11" fmla="*/ 1388620 w 5498116"/>
              <a:gd name="connsiteY11" fmla="*/ 811406 h 955031"/>
              <a:gd name="connsiteX12" fmla="*/ 1552393 w 5498116"/>
              <a:gd name="connsiteY12" fmla="*/ 487271 h 955031"/>
              <a:gd name="connsiteX13" fmla="*/ 1654751 w 5498116"/>
              <a:gd name="connsiteY13" fmla="*/ 234788 h 955031"/>
              <a:gd name="connsiteX14" fmla="*/ 1757109 w 5498116"/>
              <a:gd name="connsiteY14" fmla="*/ 67603 h 955031"/>
              <a:gd name="connsiteX15" fmla="*/ 1845820 w 5498116"/>
              <a:gd name="connsiteY15" fmla="*/ 13012 h 955031"/>
              <a:gd name="connsiteX16" fmla="*/ 1927706 w 5498116"/>
              <a:gd name="connsiteY16" fmla="*/ 43719 h 955031"/>
              <a:gd name="connsiteX17" fmla="*/ 2002769 w 5498116"/>
              <a:gd name="connsiteY17" fmla="*/ 122194 h 955031"/>
              <a:gd name="connsiteX18" fmla="*/ 2081244 w 5498116"/>
              <a:gd name="connsiteY18" fmla="*/ 251847 h 955031"/>
              <a:gd name="connsiteX19" fmla="*/ 2347375 w 5498116"/>
              <a:gd name="connsiteY19" fmla="*/ 784110 h 955031"/>
              <a:gd name="connsiteX20" fmla="*/ 2463381 w 5498116"/>
              <a:gd name="connsiteY20" fmla="*/ 934235 h 955031"/>
              <a:gd name="connsiteX21" fmla="*/ 2558915 w 5498116"/>
              <a:gd name="connsiteY21" fmla="*/ 941059 h 955031"/>
              <a:gd name="connsiteX22" fmla="*/ 2681745 w 5498116"/>
              <a:gd name="connsiteY22" fmla="*/ 814818 h 955031"/>
              <a:gd name="connsiteX23" fmla="*/ 2807987 w 5498116"/>
              <a:gd name="connsiteY23" fmla="*/ 548686 h 955031"/>
              <a:gd name="connsiteX24" fmla="*/ 2954701 w 5498116"/>
              <a:gd name="connsiteY24" fmla="*/ 251847 h 955031"/>
              <a:gd name="connsiteX25" fmla="*/ 3077530 w 5498116"/>
              <a:gd name="connsiteY25" fmla="*/ 67603 h 955031"/>
              <a:gd name="connsiteX26" fmla="*/ 3156005 w 5498116"/>
              <a:gd name="connsiteY26" fmla="*/ 2776 h 955031"/>
              <a:gd name="connsiteX27" fmla="*/ 3227656 w 5498116"/>
              <a:gd name="connsiteY27" fmla="*/ 19835 h 955031"/>
              <a:gd name="connsiteX28" fmla="*/ 3299306 w 5498116"/>
              <a:gd name="connsiteY28" fmla="*/ 91486 h 955031"/>
              <a:gd name="connsiteX29" fmla="*/ 3357309 w 5498116"/>
              <a:gd name="connsiteY29" fmla="*/ 176785 h 955031"/>
              <a:gd name="connsiteX30" fmla="*/ 3439196 w 5498116"/>
              <a:gd name="connsiteY30" fmla="*/ 323498 h 955031"/>
              <a:gd name="connsiteX31" fmla="*/ 3592733 w 5498116"/>
              <a:gd name="connsiteY31" fmla="*/ 668104 h 955031"/>
              <a:gd name="connsiteX32" fmla="*/ 3718975 w 5498116"/>
              <a:gd name="connsiteY32" fmla="*/ 852349 h 955031"/>
              <a:gd name="connsiteX33" fmla="*/ 3852041 w 5498116"/>
              <a:gd name="connsiteY33" fmla="*/ 900116 h 955031"/>
              <a:gd name="connsiteX34" fmla="*/ 3971459 w 5498116"/>
              <a:gd name="connsiteY34" fmla="*/ 828465 h 955031"/>
              <a:gd name="connsiteX35" fmla="*/ 4159115 w 5498116"/>
              <a:gd name="connsiteY35" fmla="*/ 483859 h 955031"/>
              <a:gd name="connsiteX36" fmla="*/ 4336536 w 5498116"/>
              <a:gd name="connsiteY36" fmla="*/ 152901 h 955031"/>
              <a:gd name="connsiteX37" fmla="*/ 4455954 w 5498116"/>
              <a:gd name="connsiteY37" fmla="*/ 40307 h 955031"/>
              <a:gd name="connsiteX38" fmla="*/ 4582196 w 5498116"/>
              <a:gd name="connsiteY38" fmla="*/ 67603 h 955031"/>
              <a:gd name="connsiteX39" fmla="*/ 4725498 w 5498116"/>
              <a:gd name="connsiteY39" fmla="*/ 268907 h 955031"/>
              <a:gd name="connsiteX40" fmla="*/ 4831268 w 5498116"/>
              <a:gd name="connsiteY40" fmla="*/ 477035 h 955031"/>
              <a:gd name="connsiteX41" fmla="*/ 4938105 w 5498116"/>
              <a:gd name="connsiteY41" fmla="*/ 494332 h 955031"/>
              <a:gd name="connsiteX42" fmla="*/ 5498116 w 5498116"/>
              <a:gd name="connsiteY42" fmla="*/ 494095 h 955031"/>
              <a:gd name="connsiteX0" fmla="*/ 0 w 5591836"/>
              <a:gd name="connsiteY0" fmla="*/ 485613 h 955031"/>
              <a:gd name="connsiteX1" fmla="*/ 304732 w 5591836"/>
              <a:gd name="connsiteY1" fmla="*/ 430986 h 955031"/>
              <a:gd name="connsiteX2" fmla="*/ 472406 w 5591836"/>
              <a:gd name="connsiteY2" fmla="*/ 146077 h 955031"/>
              <a:gd name="connsiteX3" fmla="*/ 581588 w 5591836"/>
              <a:gd name="connsiteY3" fmla="*/ 23247 h 955031"/>
              <a:gd name="connsiteX4" fmla="*/ 701006 w 5591836"/>
              <a:gd name="connsiteY4" fmla="*/ 36895 h 955031"/>
              <a:gd name="connsiteX5" fmla="*/ 799952 w 5591836"/>
              <a:gd name="connsiteY5" fmla="*/ 146077 h 955031"/>
              <a:gd name="connsiteX6" fmla="*/ 926194 w 5591836"/>
              <a:gd name="connsiteY6" fmla="*/ 412209 h 955031"/>
              <a:gd name="connsiteX7" fmla="*/ 1062671 w 5591836"/>
              <a:gd name="connsiteY7" fmla="*/ 722695 h 955031"/>
              <a:gd name="connsiteX8" fmla="*/ 1158206 w 5591836"/>
              <a:gd name="connsiteY8" fmla="*/ 869409 h 955031"/>
              <a:gd name="connsiteX9" fmla="*/ 1246916 w 5591836"/>
              <a:gd name="connsiteY9" fmla="*/ 944471 h 955031"/>
              <a:gd name="connsiteX10" fmla="*/ 1356098 w 5591836"/>
              <a:gd name="connsiteY10" fmla="*/ 930824 h 955031"/>
              <a:gd name="connsiteX11" fmla="*/ 1482340 w 5591836"/>
              <a:gd name="connsiteY11" fmla="*/ 811406 h 955031"/>
              <a:gd name="connsiteX12" fmla="*/ 1646113 w 5591836"/>
              <a:gd name="connsiteY12" fmla="*/ 487271 h 955031"/>
              <a:gd name="connsiteX13" fmla="*/ 1748471 w 5591836"/>
              <a:gd name="connsiteY13" fmla="*/ 234788 h 955031"/>
              <a:gd name="connsiteX14" fmla="*/ 1850829 w 5591836"/>
              <a:gd name="connsiteY14" fmla="*/ 67603 h 955031"/>
              <a:gd name="connsiteX15" fmla="*/ 1939540 w 5591836"/>
              <a:gd name="connsiteY15" fmla="*/ 13012 h 955031"/>
              <a:gd name="connsiteX16" fmla="*/ 2021426 w 5591836"/>
              <a:gd name="connsiteY16" fmla="*/ 43719 h 955031"/>
              <a:gd name="connsiteX17" fmla="*/ 2096489 w 5591836"/>
              <a:gd name="connsiteY17" fmla="*/ 122194 h 955031"/>
              <a:gd name="connsiteX18" fmla="*/ 2174964 w 5591836"/>
              <a:gd name="connsiteY18" fmla="*/ 251847 h 955031"/>
              <a:gd name="connsiteX19" fmla="*/ 2441095 w 5591836"/>
              <a:gd name="connsiteY19" fmla="*/ 784110 h 955031"/>
              <a:gd name="connsiteX20" fmla="*/ 2557101 w 5591836"/>
              <a:gd name="connsiteY20" fmla="*/ 934235 h 955031"/>
              <a:gd name="connsiteX21" fmla="*/ 2652635 w 5591836"/>
              <a:gd name="connsiteY21" fmla="*/ 941059 h 955031"/>
              <a:gd name="connsiteX22" fmla="*/ 2775465 w 5591836"/>
              <a:gd name="connsiteY22" fmla="*/ 814818 h 955031"/>
              <a:gd name="connsiteX23" fmla="*/ 2901707 w 5591836"/>
              <a:gd name="connsiteY23" fmla="*/ 548686 h 955031"/>
              <a:gd name="connsiteX24" fmla="*/ 3048421 w 5591836"/>
              <a:gd name="connsiteY24" fmla="*/ 251847 h 955031"/>
              <a:gd name="connsiteX25" fmla="*/ 3171250 w 5591836"/>
              <a:gd name="connsiteY25" fmla="*/ 67603 h 955031"/>
              <a:gd name="connsiteX26" fmla="*/ 3249725 w 5591836"/>
              <a:gd name="connsiteY26" fmla="*/ 2776 h 955031"/>
              <a:gd name="connsiteX27" fmla="*/ 3321376 w 5591836"/>
              <a:gd name="connsiteY27" fmla="*/ 19835 h 955031"/>
              <a:gd name="connsiteX28" fmla="*/ 3393026 w 5591836"/>
              <a:gd name="connsiteY28" fmla="*/ 91486 h 955031"/>
              <a:gd name="connsiteX29" fmla="*/ 3451029 w 5591836"/>
              <a:gd name="connsiteY29" fmla="*/ 176785 h 955031"/>
              <a:gd name="connsiteX30" fmla="*/ 3532916 w 5591836"/>
              <a:gd name="connsiteY30" fmla="*/ 323498 h 955031"/>
              <a:gd name="connsiteX31" fmla="*/ 3686453 w 5591836"/>
              <a:gd name="connsiteY31" fmla="*/ 668104 h 955031"/>
              <a:gd name="connsiteX32" fmla="*/ 3812695 w 5591836"/>
              <a:gd name="connsiteY32" fmla="*/ 852349 h 955031"/>
              <a:gd name="connsiteX33" fmla="*/ 3945761 w 5591836"/>
              <a:gd name="connsiteY33" fmla="*/ 900116 h 955031"/>
              <a:gd name="connsiteX34" fmla="*/ 4065179 w 5591836"/>
              <a:gd name="connsiteY34" fmla="*/ 828465 h 955031"/>
              <a:gd name="connsiteX35" fmla="*/ 4252835 w 5591836"/>
              <a:gd name="connsiteY35" fmla="*/ 483859 h 955031"/>
              <a:gd name="connsiteX36" fmla="*/ 4430256 w 5591836"/>
              <a:gd name="connsiteY36" fmla="*/ 152901 h 955031"/>
              <a:gd name="connsiteX37" fmla="*/ 4549674 w 5591836"/>
              <a:gd name="connsiteY37" fmla="*/ 40307 h 955031"/>
              <a:gd name="connsiteX38" fmla="*/ 4675916 w 5591836"/>
              <a:gd name="connsiteY38" fmla="*/ 67603 h 955031"/>
              <a:gd name="connsiteX39" fmla="*/ 4819218 w 5591836"/>
              <a:gd name="connsiteY39" fmla="*/ 268907 h 955031"/>
              <a:gd name="connsiteX40" fmla="*/ 4924988 w 5591836"/>
              <a:gd name="connsiteY40" fmla="*/ 477035 h 955031"/>
              <a:gd name="connsiteX41" fmla="*/ 5031825 w 5591836"/>
              <a:gd name="connsiteY41" fmla="*/ 494332 h 955031"/>
              <a:gd name="connsiteX42" fmla="*/ 5591836 w 5591836"/>
              <a:gd name="connsiteY42" fmla="*/ 494095 h 955031"/>
              <a:gd name="connsiteX0" fmla="*/ 0 w 5591836"/>
              <a:gd name="connsiteY0" fmla="*/ 485613 h 955031"/>
              <a:gd name="connsiteX1" fmla="*/ 169362 w 5591836"/>
              <a:gd name="connsiteY1" fmla="*/ 475436 h 955031"/>
              <a:gd name="connsiteX2" fmla="*/ 304732 w 5591836"/>
              <a:gd name="connsiteY2" fmla="*/ 430986 h 955031"/>
              <a:gd name="connsiteX3" fmla="*/ 472406 w 5591836"/>
              <a:gd name="connsiteY3" fmla="*/ 146077 h 955031"/>
              <a:gd name="connsiteX4" fmla="*/ 581588 w 5591836"/>
              <a:gd name="connsiteY4" fmla="*/ 23247 h 955031"/>
              <a:gd name="connsiteX5" fmla="*/ 701006 w 5591836"/>
              <a:gd name="connsiteY5" fmla="*/ 36895 h 955031"/>
              <a:gd name="connsiteX6" fmla="*/ 799952 w 5591836"/>
              <a:gd name="connsiteY6" fmla="*/ 146077 h 955031"/>
              <a:gd name="connsiteX7" fmla="*/ 926194 w 5591836"/>
              <a:gd name="connsiteY7" fmla="*/ 412209 h 955031"/>
              <a:gd name="connsiteX8" fmla="*/ 1062671 w 5591836"/>
              <a:gd name="connsiteY8" fmla="*/ 722695 h 955031"/>
              <a:gd name="connsiteX9" fmla="*/ 1158206 w 5591836"/>
              <a:gd name="connsiteY9" fmla="*/ 869409 h 955031"/>
              <a:gd name="connsiteX10" fmla="*/ 1246916 w 5591836"/>
              <a:gd name="connsiteY10" fmla="*/ 944471 h 955031"/>
              <a:gd name="connsiteX11" fmla="*/ 1356098 w 5591836"/>
              <a:gd name="connsiteY11" fmla="*/ 930824 h 955031"/>
              <a:gd name="connsiteX12" fmla="*/ 1482340 w 5591836"/>
              <a:gd name="connsiteY12" fmla="*/ 811406 h 955031"/>
              <a:gd name="connsiteX13" fmla="*/ 1646113 w 5591836"/>
              <a:gd name="connsiteY13" fmla="*/ 487271 h 955031"/>
              <a:gd name="connsiteX14" fmla="*/ 1748471 w 5591836"/>
              <a:gd name="connsiteY14" fmla="*/ 234788 h 955031"/>
              <a:gd name="connsiteX15" fmla="*/ 1850829 w 5591836"/>
              <a:gd name="connsiteY15" fmla="*/ 67603 h 955031"/>
              <a:gd name="connsiteX16" fmla="*/ 1939540 w 5591836"/>
              <a:gd name="connsiteY16" fmla="*/ 13012 h 955031"/>
              <a:gd name="connsiteX17" fmla="*/ 2021426 w 5591836"/>
              <a:gd name="connsiteY17" fmla="*/ 43719 h 955031"/>
              <a:gd name="connsiteX18" fmla="*/ 2096489 w 5591836"/>
              <a:gd name="connsiteY18" fmla="*/ 122194 h 955031"/>
              <a:gd name="connsiteX19" fmla="*/ 2174964 w 5591836"/>
              <a:gd name="connsiteY19" fmla="*/ 251847 h 955031"/>
              <a:gd name="connsiteX20" fmla="*/ 2441095 w 5591836"/>
              <a:gd name="connsiteY20" fmla="*/ 784110 h 955031"/>
              <a:gd name="connsiteX21" fmla="*/ 2557101 w 5591836"/>
              <a:gd name="connsiteY21" fmla="*/ 934235 h 955031"/>
              <a:gd name="connsiteX22" fmla="*/ 2652635 w 5591836"/>
              <a:gd name="connsiteY22" fmla="*/ 941059 h 955031"/>
              <a:gd name="connsiteX23" fmla="*/ 2775465 w 5591836"/>
              <a:gd name="connsiteY23" fmla="*/ 814818 h 955031"/>
              <a:gd name="connsiteX24" fmla="*/ 2901707 w 5591836"/>
              <a:gd name="connsiteY24" fmla="*/ 548686 h 955031"/>
              <a:gd name="connsiteX25" fmla="*/ 3048421 w 5591836"/>
              <a:gd name="connsiteY25" fmla="*/ 251847 h 955031"/>
              <a:gd name="connsiteX26" fmla="*/ 3171250 w 5591836"/>
              <a:gd name="connsiteY26" fmla="*/ 67603 h 955031"/>
              <a:gd name="connsiteX27" fmla="*/ 3249725 w 5591836"/>
              <a:gd name="connsiteY27" fmla="*/ 2776 h 955031"/>
              <a:gd name="connsiteX28" fmla="*/ 3321376 w 5591836"/>
              <a:gd name="connsiteY28" fmla="*/ 19835 h 955031"/>
              <a:gd name="connsiteX29" fmla="*/ 3393026 w 5591836"/>
              <a:gd name="connsiteY29" fmla="*/ 91486 h 955031"/>
              <a:gd name="connsiteX30" fmla="*/ 3451029 w 5591836"/>
              <a:gd name="connsiteY30" fmla="*/ 176785 h 955031"/>
              <a:gd name="connsiteX31" fmla="*/ 3532916 w 5591836"/>
              <a:gd name="connsiteY31" fmla="*/ 323498 h 955031"/>
              <a:gd name="connsiteX32" fmla="*/ 3686453 w 5591836"/>
              <a:gd name="connsiteY32" fmla="*/ 668104 h 955031"/>
              <a:gd name="connsiteX33" fmla="*/ 3812695 w 5591836"/>
              <a:gd name="connsiteY33" fmla="*/ 852349 h 955031"/>
              <a:gd name="connsiteX34" fmla="*/ 3945761 w 5591836"/>
              <a:gd name="connsiteY34" fmla="*/ 900116 h 955031"/>
              <a:gd name="connsiteX35" fmla="*/ 4065179 w 5591836"/>
              <a:gd name="connsiteY35" fmla="*/ 828465 h 955031"/>
              <a:gd name="connsiteX36" fmla="*/ 4252835 w 5591836"/>
              <a:gd name="connsiteY36" fmla="*/ 483859 h 955031"/>
              <a:gd name="connsiteX37" fmla="*/ 4430256 w 5591836"/>
              <a:gd name="connsiteY37" fmla="*/ 152901 h 955031"/>
              <a:gd name="connsiteX38" fmla="*/ 4549674 w 5591836"/>
              <a:gd name="connsiteY38" fmla="*/ 40307 h 955031"/>
              <a:gd name="connsiteX39" fmla="*/ 4675916 w 5591836"/>
              <a:gd name="connsiteY39" fmla="*/ 67603 h 955031"/>
              <a:gd name="connsiteX40" fmla="*/ 4819218 w 5591836"/>
              <a:gd name="connsiteY40" fmla="*/ 268907 h 955031"/>
              <a:gd name="connsiteX41" fmla="*/ 4924988 w 5591836"/>
              <a:gd name="connsiteY41" fmla="*/ 477035 h 955031"/>
              <a:gd name="connsiteX42" fmla="*/ 5031825 w 5591836"/>
              <a:gd name="connsiteY42" fmla="*/ 494332 h 955031"/>
              <a:gd name="connsiteX43" fmla="*/ 5591836 w 5591836"/>
              <a:gd name="connsiteY43" fmla="*/ 494095 h 955031"/>
              <a:gd name="connsiteX0" fmla="*/ 0 w 5602249"/>
              <a:gd name="connsiteY0" fmla="*/ 466563 h 955031"/>
              <a:gd name="connsiteX1" fmla="*/ 179775 w 5602249"/>
              <a:gd name="connsiteY1" fmla="*/ 475436 h 955031"/>
              <a:gd name="connsiteX2" fmla="*/ 315145 w 5602249"/>
              <a:gd name="connsiteY2" fmla="*/ 430986 h 955031"/>
              <a:gd name="connsiteX3" fmla="*/ 482819 w 5602249"/>
              <a:gd name="connsiteY3" fmla="*/ 146077 h 955031"/>
              <a:gd name="connsiteX4" fmla="*/ 592001 w 5602249"/>
              <a:gd name="connsiteY4" fmla="*/ 23247 h 955031"/>
              <a:gd name="connsiteX5" fmla="*/ 711419 w 5602249"/>
              <a:gd name="connsiteY5" fmla="*/ 36895 h 955031"/>
              <a:gd name="connsiteX6" fmla="*/ 810365 w 5602249"/>
              <a:gd name="connsiteY6" fmla="*/ 146077 h 955031"/>
              <a:gd name="connsiteX7" fmla="*/ 936607 w 5602249"/>
              <a:gd name="connsiteY7" fmla="*/ 412209 h 955031"/>
              <a:gd name="connsiteX8" fmla="*/ 1073084 w 5602249"/>
              <a:gd name="connsiteY8" fmla="*/ 722695 h 955031"/>
              <a:gd name="connsiteX9" fmla="*/ 1168619 w 5602249"/>
              <a:gd name="connsiteY9" fmla="*/ 869409 h 955031"/>
              <a:gd name="connsiteX10" fmla="*/ 1257329 w 5602249"/>
              <a:gd name="connsiteY10" fmla="*/ 944471 h 955031"/>
              <a:gd name="connsiteX11" fmla="*/ 1366511 w 5602249"/>
              <a:gd name="connsiteY11" fmla="*/ 930824 h 955031"/>
              <a:gd name="connsiteX12" fmla="*/ 1492753 w 5602249"/>
              <a:gd name="connsiteY12" fmla="*/ 811406 h 955031"/>
              <a:gd name="connsiteX13" fmla="*/ 1656526 w 5602249"/>
              <a:gd name="connsiteY13" fmla="*/ 487271 h 955031"/>
              <a:gd name="connsiteX14" fmla="*/ 1758884 w 5602249"/>
              <a:gd name="connsiteY14" fmla="*/ 234788 h 955031"/>
              <a:gd name="connsiteX15" fmla="*/ 1861242 w 5602249"/>
              <a:gd name="connsiteY15" fmla="*/ 67603 h 955031"/>
              <a:gd name="connsiteX16" fmla="*/ 1949953 w 5602249"/>
              <a:gd name="connsiteY16" fmla="*/ 13012 h 955031"/>
              <a:gd name="connsiteX17" fmla="*/ 2031839 w 5602249"/>
              <a:gd name="connsiteY17" fmla="*/ 43719 h 955031"/>
              <a:gd name="connsiteX18" fmla="*/ 2106902 w 5602249"/>
              <a:gd name="connsiteY18" fmla="*/ 122194 h 955031"/>
              <a:gd name="connsiteX19" fmla="*/ 2185377 w 5602249"/>
              <a:gd name="connsiteY19" fmla="*/ 251847 h 955031"/>
              <a:gd name="connsiteX20" fmla="*/ 2451508 w 5602249"/>
              <a:gd name="connsiteY20" fmla="*/ 784110 h 955031"/>
              <a:gd name="connsiteX21" fmla="*/ 2567514 w 5602249"/>
              <a:gd name="connsiteY21" fmla="*/ 934235 h 955031"/>
              <a:gd name="connsiteX22" fmla="*/ 2663048 w 5602249"/>
              <a:gd name="connsiteY22" fmla="*/ 941059 h 955031"/>
              <a:gd name="connsiteX23" fmla="*/ 2785878 w 5602249"/>
              <a:gd name="connsiteY23" fmla="*/ 814818 h 955031"/>
              <a:gd name="connsiteX24" fmla="*/ 2912120 w 5602249"/>
              <a:gd name="connsiteY24" fmla="*/ 548686 h 955031"/>
              <a:gd name="connsiteX25" fmla="*/ 3058834 w 5602249"/>
              <a:gd name="connsiteY25" fmla="*/ 251847 h 955031"/>
              <a:gd name="connsiteX26" fmla="*/ 3181663 w 5602249"/>
              <a:gd name="connsiteY26" fmla="*/ 67603 h 955031"/>
              <a:gd name="connsiteX27" fmla="*/ 3260138 w 5602249"/>
              <a:gd name="connsiteY27" fmla="*/ 2776 h 955031"/>
              <a:gd name="connsiteX28" fmla="*/ 3331789 w 5602249"/>
              <a:gd name="connsiteY28" fmla="*/ 19835 h 955031"/>
              <a:gd name="connsiteX29" fmla="*/ 3403439 w 5602249"/>
              <a:gd name="connsiteY29" fmla="*/ 91486 h 955031"/>
              <a:gd name="connsiteX30" fmla="*/ 3461442 w 5602249"/>
              <a:gd name="connsiteY30" fmla="*/ 176785 h 955031"/>
              <a:gd name="connsiteX31" fmla="*/ 3543329 w 5602249"/>
              <a:gd name="connsiteY31" fmla="*/ 323498 h 955031"/>
              <a:gd name="connsiteX32" fmla="*/ 3696866 w 5602249"/>
              <a:gd name="connsiteY32" fmla="*/ 668104 h 955031"/>
              <a:gd name="connsiteX33" fmla="*/ 3823108 w 5602249"/>
              <a:gd name="connsiteY33" fmla="*/ 852349 h 955031"/>
              <a:gd name="connsiteX34" fmla="*/ 3956174 w 5602249"/>
              <a:gd name="connsiteY34" fmla="*/ 900116 h 955031"/>
              <a:gd name="connsiteX35" fmla="*/ 4075592 w 5602249"/>
              <a:gd name="connsiteY35" fmla="*/ 828465 h 955031"/>
              <a:gd name="connsiteX36" fmla="*/ 4263248 w 5602249"/>
              <a:gd name="connsiteY36" fmla="*/ 483859 h 955031"/>
              <a:gd name="connsiteX37" fmla="*/ 4440669 w 5602249"/>
              <a:gd name="connsiteY37" fmla="*/ 152901 h 955031"/>
              <a:gd name="connsiteX38" fmla="*/ 4560087 w 5602249"/>
              <a:gd name="connsiteY38" fmla="*/ 40307 h 955031"/>
              <a:gd name="connsiteX39" fmla="*/ 4686329 w 5602249"/>
              <a:gd name="connsiteY39" fmla="*/ 67603 h 955031"/>
              <a:gd name="connsiteX40" fmla="*/ 4829631 w 5602249"/>
              <a:gd name="connsiteY40" fmla="*/ 268907 h 955031"/>
              <a:gd name="connsiteX41" fmla="*/ 4935401 w 5602249"/>
              <a:gd name="connsiteY41" fmla="*/ 477035 h 955031"/>
              <a:gd name="connsiteX42" fmla="*/ 5042238 w 5602249"/>
              <a:gd name="connsiteY42" fmla="*/ 494332 h 955031"/>
              <a:gd name="connsiteX43" fmla="*/ 5602249 w 5602249"/>
              <a:gd name="connsiteY43" fmla="*/ 494095 h 955031"/>
              <a:gd name="connsiteX0" fmla="*/ 0 w 5612662"/>
              <a:gd name="connsiteY0" fmla="*/ 479263 h 955031"/>
              <a:gd name="connsiteX1" fmla="*/ 190188 w 5612662"/>
              <a:gd name="connsiteY1" fmla="*/ 475436 h 955031"/>
              <a:gd name="connsiteX2" fmla="*/ 325558 w 5612662"/>
              <a:gd name="connsiteY2" fmla="*/ 430986 h 955031"/>
              <a:gd name="connsiteX3" fmla="*/ 493232 w 5612662"/>
              <a:gd name="connsiteY3" fmla="*/ 146077 h 955031"/>
              <a:gd name="connsiteX4" fmla="*/ 602414 w 5612662"/>
              <a:gd name="connsiteY4" fmla="*/ 23247 h 955031"/>
              <a:gd name="connsiteX5" fmla="*/ 721832 w 5612662"/>
              <a:gd name="connsiteY5" fmla="*/ 36895 h 955031"/>
              <a:gd name="connsiteX6" fmla="*/ 820778 w 5612662"/>
              <a:gd name="connsiteY6" fmla="*/ 146077 h 955031"/>
              <a:gd name="connsiteX7" fmla="*/ 947020 w 5612662"/>
              <a:gd name="connsiteY7" fmla="*/ 412209 h 955031"/>
              <a:gd name="connsiteX8" fmla="*/ 1083497 w 5612662"/>
              <a:gd name="connsiteY8" fmla="*/ 722695 h 955031"/>
              <a:gd name="connsiteX9" fmla="*/ 1179032 w 5612662"/>
              <a:gd name="connsiteY9" fmla="*/ 869409 h 955031"/>
              <a:gd name="connsiteX10" fmla="*/ 1267742 w 5612662"/>
              <a:gd name="connsiteY10" fmla="*/ 944471 h 955031"/>
              <a:gd name="connsiteX11" fmla="*/ 1376924 w 5612662"/>
              <a:gd name="connsiteY11" fmla="*/ 930824 h 955031"/>
              <a:gd name="connsiteX12" fmla="*/ 1503166 w 5612662"/>
              <a:gd name="connsiteY12" fmla="*/ 811406 h 955031"/>
              <a:gd name="connsiteX13" fmla="*/ 1666939 w 5612662"/>
              <a:gd name="connsiteY13" fmla="*/ 487271 h 955031"/>
              <a:gd name="connsiteX14" fmla="*/ 1769297 w 5612662"/>
              <a:gd name="connsiteY14" fmla="*/ 234788 h 955031"/>
              <a:gd name="connsiteX15" fmla="*/ 1871655 w 5612662"/>
              <a:gd name="connsiteY15" fmla="*/ 67603 h 955031"/>
              <a:gd name="connsiteX16" fmla="*/ 1960366 w 5612662"/>
              <a:gd name="connsiteY16" fmla="*/ 13012 h 955031"/>
              <a:gd name="connsiteX17" fmla="*/ 2042252 w 5612662"/>
              <a:gd name="connsiteY17" fmla="*/ 43719 h 955031"/>
              <a:gd name="connsiteX18" fmla="*/ 2117315 w 5612662"/>
              <a:gd name="connsiteY18" fmla="*/ 122194 h 955031"/>
              <a:gd name="connsiteX19" fmla="*/ 2195790 w 5612662"/>
              <a:gd name="connsiteY19" fmla="*/ 251847 h 955031"/>
              <a:gd name="connsiteX20" fmla="*/ 2461921 w 5612662"/>
              <a:gd name="connsiteY20" fmla="*/ 784110 h 955031"/>
              <a:gd name="connsiteX21" fmla="*/ 2577927 w 5612662"/>
              <a:gd name="connsiteY21" fmla="*/ 934235 h 955031"/>
              <a:gd name="connsiteX22" fmla="*/ 2673461 w 5612662"/>
              <a:gd name="connsiteY22" fmla="*/ 941059 h 955031"/>
              <a:gd name="connsiteX23" fmla="*/ 2796291 w 5612662"/>
              <a:gd name="connsiteY23" fmla="*/ 814818 h 955031"/>
              <a:gd name="connsiteX24" fmla="*/ 2922533 w 5612662"/>
              <a:gd name="connsiteY24" fmla="*/ 548686 h 955031"/>
              <a:gd name="connsiteX25" fmla="*/ 3069247 w 5612662"/>
              <a:gd name="connsiteY25" fmla="*/ 251847 h 955031"/>
              <a:gd name="connsiteX26" fmla="*/ 3192076 w 5612662"/>
              <a:gd name="connsiteY26" fmla="*/ 67603 h 955031"/>
              <a:gd name="connsiteX27" fmla="*/ 3270551 w 5612662"/>
              <a:gd name="connsiteY27" fmla="*/ 2776 h 955031"/>
              <a:gd name="connsiteX28" fmla="*/ 3342202 w 5612662"/>
              <a:gd name="connsiteY28" fmla="*/ 19835 h 955031"/>
              <a:gd name="connsiteX29" fmla="*/ 3413852 w 5612662"/>
              <a:gd name="connsiteY29" fmla="*/ 91486 h 955031"/>
              <a:gd name="connsiteX30" fmla="*/ 3471855 w 5612662"/>
              <a:gd name="connsiteY30" fmla="*/ 176785 h 955031"/>
              <a:gd name="connsiteX31" fmla="*/ 3553742 w 5612662"/>
              <a:gd name="connsiteY31" fmla="*/ 323498 h 955031"/>
              <a:gd name="connsiteX32" fmla="*/ 3707279 w 5612662"/>
              <a:gd name="connsiteY32" fmla="*/ 668104 h 955031"/>
              <a:gd name="connsiteX33" fmla="*/ 3833521 w 5612662"/>
              <a:gd name="connsiteY33" fmla="*/ 852349 h 955031"/>
              <a:gd name="connsiteX34" fmla="*/ 3966587 w 5612662"/>
              <a:gd name="connsiteY34" fmla="*/ 900116 h 955031"/>
              <a:gd name="connsiteX35" fmla="*/ 4086005 w 5612662"/>
              <a:gd name="connsiteY35" fmla="*/ 828465 h 955031"/>
              <a:gd name="connsiteX36" fmla="*/ 4273661 w 5612662"/>
              <a:gd name="connsiteY36" fmla="*/ 483859 h 955031"/>
              <a:gd name="connsiteX37" fmla="*/ 4451082 w 5612662"/>
              <a:gd name="connsiteY37" fmla="*/ 152901 h 955031"/>
              <a:gd name="connsiteX38" fmla="*/ 4570500 w 5612662"/>
              <a:gd name="connsiteY38" fmla="*/ 40307 h 955031"/>
              <a:gd name="connsiteX39" fmla="*/ 4696742 w 5612662"/>
              <a:gd name="connsiteY39" fmla="*/ 67603 h 955031"/>
              <a:gd name="connsiteX40" fmla="*/ 4840044 w 5612662"/>
              <a:gd name="connsiteY40" fmla="*/ 268907 h 955031"/>
              <a:gd name="connsiteX41" fmla="*/ 4945814 w 5612662"/>
              <a:gd name="connsiteY41" fmla="*/ 477035 h 955031"/>
              <a:gd name="connsiteX42" fmla="*/ 5052651 w 5612662"/>
              <a:gd name="connsiteY42" fmla="*/ 494332 h 955031"/>
              <a:gd name="connsiteX43" fmla="*/ 5612662 w 5612662"/>
              <a:gd name="connsiteY43" fmla="*/ 494095 h 955031"/>
              <a:gd name="connsiteX0" fmla="*/ 0 w 6136469"/>
              <a:gd name="connsiteY0" fmla="*/ 479263 h 955031"/>
              <a:gd name="connsiteX1" fmla="*/ 190188 w 6136469"/>
              <a:gd name="connsiteY1" fmla="*/ 475436 h 955031"/>
              <a:gd name="connsiteX2" fmla="*/ 325558 w 6136469"/>
              <a:gd name="connsiteY2" fmla="*/ 430986 h 955031"/>
              <a:gd name="connsiteX3" fmla="*/ 493232 w 6136469"/>
              <a:gd name="connsiteY3" fmla="*/ 146077 h 955031"/>
              <a:gd name="connsiteX4" fmla="*/ 602414 w 6136469"/>
              <a:gd name="connsiteY4" fmla="*/ 23247 h 955031"/>
              <a:gd name="connsiteX5" fmla="*/ 721832 w 6136469"/>
              <a:gd name="connsiteY5" fmla="*/ 36895 h 955031"/>
              <a:gd name="connsiteX6" fmla="*/ 820778 w 6136469"/>
              <a:gd name="connsiteY6" fmla="*/ 146077 h 955031"/>
              <a:gd name="connsiteX7" fmla="*/ 947020 w 6136469"/>
              <a:gd name="connsiteY7" fmla="*/ 412209 h 955031"/>
              <a:gd name="connsiteX8" fmla="*/ 1083497 w 6136469"/>
              <a:gd name="connsiteY8" fmla="*/ 722695 h 955031"/>
              <a:gd name="connsiteX9" fmla="*/ 1179032 w 6136469"/>
              <a:gd name="connsiteY9" fmla="*/ 869409 h 955031"/>
              <a:gd name="connsiteX10" fmla="*/ 1267742 w 6136469"/>
              <a:gd name="connsiteY10" fmla="*/ 944471 h 955031"/>
              <a:gd name="connsiteX11" fmla="*/ 1376924 w 6136469"/>
              <a:gd name="connsiteY11" fmla="*/ 930824 h 955031"/>
              <a:gd name="connsiteX12" fmla="*/ 1503166 w 6136469"/>
              <a:gd name="connsiteY12" fmla="*/ 811406 h 955031"/>
              <a:gd name="connsiteX13" fmla="*/ 1666939 w 6136469"/>
              <a:gd name="connsiteY13" fmla="*/ 487271 h 955031"/>
              <a:gd name="connsiteX14" fmla="*/ 1769297 w 6136469"/>
              <a:gd name="connsiteY14" fmla="*/ 234788 h 955031"/>
              <a:gd name="connsiteX15" fmla="*/ 1871655 w 6136469"/>
              <a:gd name="connsiteY15" fmla="*/ 67603 h 955031"/>
              <a:gd name="connsiteX16" fmla="*/ 1960366 w 6136469"/>
              <a:gd name="connsiteY16" fmla="*/ 13012 h 955031"/>
              <a:gd name="connsiteX17" fmla="*/ 2042252 w 6136469"/>
              <a:gd name="connsiteY17" fmla="*/ 43719 h 955031"/>
              <a:gd name="connsiteX18" fmla="*/ 2117315 w 6136469"/>
              <a:gd name="connsiteY18" fmla="*/ 122194 h 955031"/>
              <a:gd name="connsiteX19" fmla="*/ 2195790 w 6136469"/>
              <a:gd name="connsiteY19" fmla="*/ 251847 h 955031"/>
              <a:gd name="connsiteX20" fmla="*/ 2461921 w 6136469"/>
              <a:gd name="connsiteY20" fmla="*/ 784110 h 955031"/>
              <a:gd name="connsiteX21" fmla="*/ 2577927 w 6136469"/>
              <a:gd name="connsiteY21" fmla="*/ 934235 h 955031"/>
              <a:gd name="connsiteX22" fmla="*/ 2673461 w 6136469"/>
              <a:gd name="connsiteY22" fmla="*/ 941059 h 955031"/>
              <a:gd name="connsiteX23" fmla="*/ 2796291 w 6136469"/>
              <a:gd name="connsiteY23" fmla="*/ 814818 h 955031"/>
              <a:gd name="connsiteX24" fmla="*/ 2922533 w 6136469"/>
              <a:gd name="connsiteY24" fmla="*/ 548686 h 955031"/>
              <a:gd name="connsiteX25" fmla="*/ 3069247 w 6136469"/>
              <a:gd name="connsiteY25" fmla="*/ 251847 h 955031"/>
              <a:gd name="connsiteX26" fmla="*/ 3192076 w 6136469"/>
              <a:gd name="connsiteY26" fmla="*/ 67603 h 955031"/>
              <a:gd name="connsiteX27" fmla="*/ 3270551 w 6136469"/>
              <a:gd name="connsiteY27" fmla="*/ 2776 h 955031"/>
              <a:gd name="connsiteX28" fmla="*/ 3342202 w 6136469"/>
              <a:gd name="connsiteY28" fmla="*/ 19835 h 955031"/>
              <a:gd name="connsiteX29" fmla="*/ 3413852 w 6136469"/>
              <a:gd name="connsiteY29" fmla="*/ 91486 h 955031"/>
              <a:gd name="connsiteX30" fmla="*/ 3471855 w 6136469"/>
              <a:gd name="connsiteY30" fmla="*/ 176785 h 955031"/>
              <a:gd name="connsiteX31" fmla="*/ 3553742 w 6136469"/>
              <a:gd name="connsiteY31" fmla="*/ 323498 h 955031"/>
              <a:gd name="connsiteX32" fmla="*/ 3707279 w 6136469"/>
              <a:gd name="connsiteY32" fmla="*/ 668104 h 955031"/>
              <a:gd name="connsiteX33" fmla="*/ 3833521 w 6136469"/>
              <a:gd name="connsiteY33" fmla="*/ 852349 h 955031"/>
              <a:gd name="connsiteX34" fmla="*/ 3966587 w 6136469"/>
              <a:gd name="connsiteY34" fmla="*/ 900116 h 955031"/>
              <a:gd name="connsiteX35" fmla="*/ 4086005 w 6136469"/>
              <a:gd name="connsiteY35" fmla="*/ 828465 h 955031"/>
              <a:gd name="connsiteX36" fmla="*/ 4273661 w 6136469"/>
              <a:gd name="connsiteY36" fmla="*/ 483859 h 955031"/>
              <a:gd name="connsiteX37" fmla="*/ 4451082 w 6136469"/>
              <a:gd name="connsiteY37" fmla="*/ 152901 h 955031"/>
              <a:gd name="connsiteX38" fmla="*/ 4570500 w 6136469"/>
              <a:gd name="connsiteY38" fmla="*/ 40307 h 955031"/>
              <a:gd name="connsiteX39" fmla="*/ 4696742 w 6136469"/>
              <a:gd name="connsiteY39" fmla="*/ 67603 h 955031"/>
              <a:gd name="connsiteX40" fmla="*/ 4840044 w 6136469"/>
              <a:gd name="connsiteY40" fmla="*/ 268907 h 955031"/>
              <a:gd name="connsiteX41" fmla="*/ 4945814 w 6136469"/>
              <a:gd name="connsiteY41" fmla="*/ 477035 h 955031"/>
              <a:gd name="connsiteX42" fmla="*/ 5052651 w 6136469"/>
              <a:gd name="connsiteY42" fmla="*/ 494332 h 955031"/>
              <a:gd name="connsiteX43" fmla="*/ 6136469 w 6136469"/>
              <a:gd name="connsiteY43" fmla="*/ 500659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5814 w 6056566"/>
              <a:gd name="connsiteY41" fmla="*/ 477035 h 955031"/>
              <a:gd name="connsiteX42" fmla="*/ 5052651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5814 w 6056566"/>
              <a:gd name="connsiteY41" fmla="*/ 477035 h 955031"/>
              <a:gd name="connsiteX42" fmla="*/ 5052651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5814 w 6056566"/>
              <a:gd name="connsiteY41" fmla="*/ 477035 h 955031"/>
              <a:gd name="connsiteX42" fmla="*/ 5052651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0286 w 6056566"/>
              <a:gd name="connsiteY41" fmla="*/ 458277 h 955031"/>
              <a:gd name="connsiteX42" fmla="*/ 5052651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0286 w 6056566"/>
              <a:gd name="connsiteY41" fmla="*/ 458277 h 955031"/>
              <a:gd name="connsiteX42" fmla="*/ 5052651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0286 w 6056566"/>
              <a:gd name="connsiteY41" fmla="*/ 458277 h 955031"/>
              <a:gd name="connsiteX42" fmla="*/ 5052651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31994 w 6056566"/>
              <a:gd name="connsiteY41" fmla="*/ 437174 h 955031"/>
              <a:gd name="connsiteX42" fmla="*/ 5052651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5052651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69722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69722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97365 w 6056566"/>
              <a:gd name="connsiteY42" fmla="*/ 496677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94601 w 6056566"/>
              <a:gd name="connsiteY42" fmla="*/ 491988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94601 w 6056566"/>
              <a:gd name="connsiteY42" fmla="*/ 491988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94601 w 6056566"/>
              <a:gd name="connsiteY42" fmla="*/ 491988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94601 w 6056566"/>
              <a:gd name="connsiteY42" fmla="*/ 491988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94601 w 6056566"/>
              <a:gd name="connsiteY42" fmla="*/ 491988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91837 w 6056566"/>
              <a:gd name="connsiteY42" fmla="*/ 497850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91838 w 6056566"/>
              <a:gd name="connsiteY42" fmla="*/ 494333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5025010 w 6056566"/>
              <a:gd name="connsiteY42" fmla="*/ 495505 h 955031"/>
              <a:gd name="connsiteX43" fmla="*/ 6056566 w 6056566"/>
              <a:gd name="connsiteY43" fmla="*/ 497377 h 955031"/>
              <a:gd name="connsiteX0" fmla="*/ 0 w 5025968"/>
              <a:gd name="connsiteY0" fmla="*/ 479263 h 955031"/>
              <a:gd name="connsiteX1" fmla="*/ 190188 w 5025968"/>
              <a:gd name="connsiteY1" fmla="*/ 475436 h 955031"/>
              <a:gd name="connsiteX2" fmla="*/ 325558 w 5025968"/>
              <a:gd name="connsiteY2" fmla="*/ 430986 h 955031"/>
              <a:gd name="connsiteX3" fmla="*/ 493232 w 5025968"/>
              <a:gd name="connsiteY3" fmla="*/ 146077 h 955031"/>
              <a:gd name="connsiteX4" fmla="*/ 602414 w 5025968"/>
              <a:gd name="connsiteY4" fmla="*/ 23247 h 955031"/>
              <a:gd name="connsiteX5" fmla="*/ 721832 w 5025968"/>
              <a:gd name="connsiteY5" fmla="*/ 36895 h 955031"/>
              <a:gd name="connsiteX6" fmla="*/ 820778 w 5025968"/>
              <a:gd name="connsiteY6" fmla="*/ 146077 h 955031"/>
              <a:gd name="connsiteX7" fmla="*/ 947020 w 5025968"/>
              <a:gd name="connsiteY7" fmla="*/ 412209 h 955031"/>
              <a:gd name="connsiteX8" fmla="*/ 1083497 w 5025968"/>
              <a:gd name="connsiteY8" fmla="*/ 722695 h 955031"/>
              <a:gd name="connsiteX9" fmla="*/ 1179032 w 5025968"/>
              <a:gd name="connsiteY9" fmla="*/ 869409 h 955031"/>
              <a:gd name="connsiteX10" fmla="*/ 1267742 w 5025968"/>
              <a:gd name="connsiteY10" fmla="*/ 944471 h 955031"/>
              <a:gd name="connsiteX11" fmla="*/ 1376924 w 5025968"/>
              <a:gd name="connsiteY11" fmla="*/ 930824 h 955031"/>
              <a:gd name="connsiteX12" fmla="*/ 1503166 w 5025968"/>
              <a:gd name="connsiteY12" fmla="*/ 811406 h 955031"/>
              <a:gd name="connsiteX13" fmla="*/ 1666939 w 5025968"/>
              <a:gd name="connsiteY13" fmla="*/ 487271 h 955031"/>
              <a:gd name="connsiteX14" fmla="*/ 1769297 w 5025968"/>
              <a:gd name="connsiteY14" fmla="*/ 234788 h 955031"/>
              <a:gd name="connsiteX15" fmla="*/ 1871655 w 5025968"/>
              <a:gd name="connsiteY15" fmla="*/ 67603 h 955031"/>
              <a:gd name="connsiteX16" fmla="*/ 1960366 w 5025968"/>
              <a:gd name="connsiteY16" fmla="*/ 13012 h 955031"/>
              <a:gd name="connsiteX17" fmla="*/ 2042252 w 5025968"/>
              <a:gd name="connsiteY17" fmla="*/ 43719 h 955031"/>
              <a:gd name="connsiteX18" fmla="*/ 2117315 w 5025968"/>
              <a:gd name="connsiteY18" fmla="*/ 122194 h 955031"/>
              <a:gd name="connsiteX19" fmla="*/ 2195790 w 5025968"/>
              <a:gd name="connsiteY19" fmla="*/ 251847 h 955031"/>
              <a:gd name="connsiteX20" fmla="*/ 2461921 w 5025968"/>
              <a:gd name="connsiteY20" fmla="*/ 784110 h 955031"/>
              <a:gd name="connsiteX21" fmla="*/ 2577927 w 5025968"/>
              <a:gd name="connsiteY21" fmla="*/ 934235 h 955031"/>
              <a:gd name="connsiteX22" fmla="*/ 2673461 w 5025968"/>
              <a:gd name="connsiteY22" fmla="*/ 941059 h 955031"/>
              <a:gd name="connsiteX23" fmla="*/ 2796291 w 5025968"/>
              <a:gd name="connsiteY23" fmla="*/ 814818 h 955031"/>
              <a:gd name="connsiteX24" fmla="*/ 2922533 w 5025968"/>
              <a:gd name="connsiteY24" fmla="*/ 548686 h 955031"/>
              <a:gd name="connsiteX25" fmla="*/ 3069247 w 5025968"/>
              <a:gd name="connsiteY25" fmla="*/ 251847 h 955031"/>
              <a:gd name="connsiteX26" fmla="*/ 3192076 w 5025968"/>
              <a:gd name="connsiteY26" fmla="*/ 67603 h 955031"/>
              <a:gd name="connsiteX27" fmla="*/ 3270551 w 5025968"/>
              <a:gd name="connsiteY27" fmla="*/ 2776 h 955031"/>
              <a:gd name="connsiteX28" fmla="*/ 3342202 w 5025968"/>
              <a:gd name="connsiteY28" fmla="*/ 19835 h 955031"/>
              <a:gd name="connsiteX29" fmla="*/ 3413852 w 5025968"/>
              <a:gd name="connsiteY29" fmla="*/ 91486 h 955031"/>
              <a:gd name="connsiteX30" fmla="*/ 3471855 w 5025968"/>
              <a:gd name="connsiteY30" fmla="*/ 176785 h 955031"/>
              <a:gd name="connsiteX31" fmla="*/ 3553742 w 5025968"/>
              <a:gd name="connsiteY31" fmla="*/ 323498 h 955031"/>
              <a:gd name="connsiteX32" fmla="*/ 3707279 w 5025968"/>
              <a:gd name="connsiteY32" fmla="*/ 668104 h 955031"/>
              <a:gd name="connsiteX33" fmla="*/ 3833521 w 5025968"/>
              <a:gd name="connsiteY33" fmla="*/ 852349 h 955031"/>
              <a:gd name="connsiteX34" fmla="*/ 3966587 w 5025968"/>
              <a:gd name="connsiteY34" fmla="*/ 900116 h 955031"/>
              <a:gd name="connsiteX35" fmla="*/ 4086005 w 5025968"/>
              <a:gd name="connsiteY35" fmla="*/ 828465 h 955031"/>
              <a:gd name="connsiteX36" fmla="*/ 4273661 w 5025968"/>
              <a:gd name="connsiteY36" fmla="*/ 483859 h 955031"/>
              <a:gd name="connsiteX37" fmla="*/ 4451082 w 5025968"/>
              <a:gd name="connsiteY37" fmla="*/ 152901 h 955031"/>
              <a:gd name="connsiteX38" fmla="*/ 4570500 w 5025968"/>
              <a:gd name="connsiteY38" fmla="*/ 40307 h 955031"/>
              <a:gd name="connsiteX39" fmla="*/ 4696742 w 5025968"/>
              <a:gd name="connsiteY39" fmla="*/ 67603 h 955031"/>
              <a:gd name="connsiteX40" fmla="*/ 4840044 w 5025968"/>
              <a:gd name="connsiteY40" fmla="*/ 268907 h 955031"/>
              <a:gd name="connsiteX41" fmla="*/ 4948580 w 5025968"/>
              <a:gd name="connsiteY41" fmla="*/ 459449 h 955031"/>
              <a:gd name="connsiteX42" fmla="*/ 5025010 w 5025968"/>
              <a:gd name="connsiteY42" fmla="*/ 495505 h 955031"/>
              <a:gd name="connsiteX0" fmla="*/ 0 w 5025968"/>
              <a:gd name="connsiteY0" fmla="*/ 479263 h 955031"/>
              <a:gd name="connsiteX1" fmla="*/ 190188 w 5025968"/>
              <a:gd name="connsiteY1" fmla="*/ 475436 h 955031"/>
              <a:gd name="connsiteX2" fmla="*/ 493232 w 5025968"/>
              <a:gd name="connsiteY2" fmla="*/ 146077 h 955031"/>
              <a:gd name="connsiteX3" fmla="*/ 602414 w 5025968"/>
              <a:gd name="connsiteY3" fmla="*/ 23247 h 955031"/>
              <a:gd name="connsiteX4" fmla="*/ 721832 w 5025968"/>
              <a:gd name="connsiteY4" fmla="*/ 36895 h 955031"/>
              <a:gd name="connsiteX5" fmla="*/ 820778 w 5025968"/>
              <a:gd name="connsiteY5" fmla="*/ 146077 h 955031"/>
              <a:gd name="connsiteX6" fmla="*/ 947020 w 5025968"/>
              <a:gd name="connsiteY6" fmla="*/ 412209 h 955031"/>
              <a:gd name="connsiteX7" fmla="*/ 1083497 w 5025968"/>
              <a:gd name="connsiteY7" fmla="*/ 722695 h 955031"/>
              <a:gd name="connsiteX8" fmla="*/ 1179032 w 5025968"/>
              <a:gd name="connsiteY8" fmla="*/ 869409 h 955031"/>
              <a:gd name="connsiteX9" fmla="*/ 1267742 w 5025968"/>
              <a:gd name="connsiteY9" fmla="*/ 944471 h 955031"/>
              <a:gd name="connsiteX10" fmla="*/ 1376924 w 5025968"/>
              <a:gd name="connsiteY10" fmla="*/ 930824 h 955031"/>
              <a:gd name="connsiteX11" fmla="*/ 1503166 w 5025968"/>
              <a:gd name="connsiteY11" fmla="*/ 811406 h 955031"/>
              <a:gd name="connsiteX12" fmla="*/ 1666939 w 5025968"/>
              <a:gd name="connsiteY12" fmla="*/ 487271 h 955031"/>
              <a:gd name="connsiteX13" fmla="*/ 1769297 w 5025968"/>
              <a:gd name="connsiteY13" fmla="*/ 234788 h 955031"/>
              <a:gd name="connsiteX14" fmla="*/ 1871655 w 5025968"/>
              <a:gd name="connsiteY14" fmla="*/ 67603 h 955031"/>
              <a:gd name="connsiteX15" fmla="*/ 1960366 w 5025968"/>
              <a:gd name="connsiteY15" fmla="*/ 13012 h 955031"/>
              <a:gd name="connsiteX16" fmla="*/ 2042252 w 5025968"/>
              <a:gd name="connsiteY16" fmla="*/ 43719 h 955031"/>
              <a:gd name="connsiteX17" fmla="*/ 2117315 w 5025968"/>
              <a:gd name="connsiteY17" fmla="*/ 122194 h 955031"/>
              <a:gd name="connsiteX18" fmla="*/ 2195790 w 5025968"/>
              <a:gd name="connsiteY18" fmla="*/ 251847 h 955031"/>
              <a:gd name="connsiteX19" fmla="*/ 2461921 w 5025968"/>
              <a:gd name="connsiteY19" fmla="*/ 784110 h 955031"/>
              <a:gd name="connsiteX20" fmla="*/ 2577927 w 5025968"/>
              <a:gd name="connsiteY20" fmla="*/ 934235 h 955031"/>
              <a:gd name="connsiteX21" fmla="*/ 2673461 w 5025968"/>
              <a:gd name="connsiteY21" fmla="*/ 941059 h 955031"/>
              <a:gd name="connsiteX22" fmla="*/ 2796291 w 5025968"/>
              <a:gd name="connsiteY22" fmla="*/ 814818 h 955031"/>
              <a:gd name="connsiteX23" fmla="*/ 2922533 w 5025968"/>
              <a:gd name="connsiteY23" fmla="*/ 548686 h 955031"/>
              <a:gd name="connsiteX24" fmla="*/ 3069247 w 5025968"/>
              <a:gd name="connsiteY24" fmla="*/ 251847 h 955031"/>
              <a:gd name="connsiteX25" fmla="*/ 3192076 w 5025968"/>
              <a:gd name="connsiteY25" fmla="*/ 67603 h 955031"/>
              <a:gd name="connsiteX26" fmla="*/ 3270551 w 5025968"/>
              <a:gd name="connsiteY26" fmla="*/ 2776 h 955031"/>
              <a:gd name="connsiteX27" fmla="*/ 3342202 w 5025968"/>
              <a:gd name="connsiteY27" fmla="*/ 19835 h 955031"/>
              <a:gd name="connsiteX28" fmla="*/ 3413852 w 5025968"/>
              <a:gd name="connsiteY28" fmla="*/ 91486 h 955031"/>
              <a:gd name="connsiteX29" fmla="*/ 3471855 w 5025968"/>
              <a:gd name="connsiteY29" fmla="*/ 176785 h 955031"/>
              <a:gd name="connsiteX30" fmla="*/ 3553742 w 5025968"/>
              <a:gd name="connsiteY30" fmla="*/ 323498 h 955031"/>
              <a:gd name="connsiteX31" fmla="*/ 3707279 w 5025968"/>
              <a:gd name="connsiteY31" fmla="*/ 668104 h 955031"/>
              <a:gd name="connsiteX32" fmla="*/ 3833521 w 5025968"/>
              <a:gd name="connsiteY32" fmla="*/ 852349 h 955031"/>
              <a:gd name="connsiteX33" fmla="*/ 3966587 w 5025968"/>
              <a:gd name="connsiteY33" fmla="*/ 900116 h 955031"/>
              <a:gd name="connsiteX34" fmla="*/ 4086005 w 5025968"/>
              <a:gd name="connsiteY34" fmla="*/ 828465 h 955031"/>
              <a:gd name="connsiteX35" fmla="*/ 4273661 w 5025968"/>
              <a:gd name="connsiteY35" fmla="*/ 483859 h 955031"/>
              <a:gd name="connsiteX36" fmla="*/ 4451082 w 5025968"/>
              <a:gd name="connsiteY36" fmla="*/ 152901 h 955031"/>
              <a:gd name="connsiteX37" fmla="*/ 4570500 w 5025968"/>
              <a:gd name="connsiteY37" fmla="*/ 40307 h 955031"/>
              <a:gd name="connsiteX38" fmla="*/ 4696742 w 5025968"/>
              <a:gd name="connsiteY38" fmla="*/ 67603 h 955031"/>
              <a:gd name="connsiteX39" fmla="*/ 4840044 w 5025968"/>
              <a:gd name="connsiteY39" fmla="*/ 268907 h 955031"/>
              <a:gd name="connsiteX40" fmla="*/ 4948580 w 5025968"/>
              <a:gd name="connsiteY40" fmla="*/ 459449 h 955031"/>
              <a:gd name="connsiteX41" fmla="*/ 5025010 w 5025968"/>
              <a:gd name="connsiteY41" fmla="*/ 495505 h 955031"/>
              <a:gd name="connsiteX0" fmla="*/ 0 w 5025968"/>
              <a:gd name="connsiteY0" fmla="*/ 479263 h 955031"/>
              <a:gd name="connsiteX1" fmla="*/ 493232 w 5025968"/>
              <a:gd name="connsiteY1" fmla="*/ 146077 h 955031"/>
              <a:gd name="connsiteX2" fmla="*/ 602414 w 5025968"/>
              <a:gd name="connsiteY2" fmla="*/ 23247 h 955031"/>
              <a:gd name="connsiteX3" fmla="*/ 721832 w 5025968"/>
              <a:gd name="connsiteY3" fmla="*/ 36895 h 955031"/>
              <a:gd name="connsiteX4" fmla="*/ 820778 w 5025968"/>
              <a:gd name="connsiteY4" fmla="*/ 146077 h 955031"/>
              <a:gd name="connsiteX5" fmla="*/ 947020 w 5025968"/>
              <a:gd name="connsiteY5" fmla="*/ 412209 h 955031"/>
              <a:gd name="connsiteX6" fmla="*/ 1083497 w 5025968"/>
              <a:gd name="connsiteY6" fmla="*/ 722695 h 955031"/>
              <a:gd name="connsiteX7" fmla="*/ 1179032 w 5025968"/>
              <a:gd name="connsiteY7" fmla="*/ 869409 h 955031"/>
              <a:gd name="connsiteX8" fmla="*/ 1267742 w 5025968"/>
              <a:gd name="connsiteY8" fmla="*/ 944471 h 955031"/>
              <a:gd name="connsiteX9" fmla="*/ 1376924 w 5025968"/>
              <a:gd name="connsiteY9" fmla="*/ 930824 h 955031"/>
              <a:gd name="connsiteX10" fmla="*/ 1503166 w 5025968"/>
              <a:gd name="connsiteY10" fmla="*/ 811406 h 955031"/>
              <a:gd name="connsiteX11" fmla="*/ 1666939 w 5025968"/>
              <a:gd name="connsiteY11" fmla="*/ 487271 h 955031"/>
              <a:gd name="connsiteX12" fmla="*/ 1769297 w 5025968"/>
              <a:gd name="connsiteY12" fmla="*/ 234788 h 955031"/>
              <a:gd name="connsiteX13" fmla="*/ 1871655 w 5025968"/>
              <a:gd name="connsiteY13" fmla="*/ 67603 h 955031"/>
              <a:gd name="connsiteX14" fmla="*/ 1960366 w 5025968"/>
              <a:gd name="connsiteY14" fmla="*/ 13012 h 955031"/>
              <a:gd name="connsiteX15" fmla="*/ 2042252 w 5025968"/>
              <a:gd name="connsiteY15" fmla="*/ 43719 h 955031"/>
              <a:gd name="connsiteX16" fmla="*/ 2117315 w 5025968"/>
              <a:gd name="connsiteY16" fmla="*/ 122194 h 955031"/>
              <a:gd name="connsiteX17" fmla="*/ 2195790 w 5025968"/>
              <a:gd name="connsiteY17" fmla="*/ 251847 h 955031"/>
              <a:gd name="connsiteX18" fmla="*/ 2461921 w 5025968"/>
              <a:gd name="connsiteY18" fmla="*/ 784110 h 955031"/>
              <a:gd name="connsiteX19" fmla="*/ 2577927 w 5025968"/>
              <a:gd name="connsiteY19" fmla="*/ 934235 h 955031"/>
              <a:gd name="connsiteX20" fmla="*/ 2673461 w 5025968"/>
              <a:gd name="connsiteY20" fmla="*/ 941059 h 955031"/>
              <a:gd name="connsiteX21" fmla="*/ 2796291 w 5025968"/>
              <a:gd name="connsiteY21" fmla="*/ 814818 h 955031"/>
              <a:gd name="connsiteX22" fmla="*/ 2922533 w 5025968"/>
              <a:gd name="connsiteY22" fmla="*/ 548686 h 955031"/>
              <a:gd name="connsiteX23" fmla="*/ 3069247 w 5025968"/>
              <a:gd name="connsiteY23" fmla="*/ 251847 h 955031"/>
              <a:gd name="connsiteX24" fmla="*/ 3192076 w 5025968"/>
              <a:gd name="connsiteY24" fmla="*/ 67603 h 955031"/>
              <a:gd name="connsiteX25" fmla="*/ 3270551 w 5025968"/>
              <a:gd name="connsiteY25" fmla="*/ 2776 h 955031"/>
              <a:gd name="connsiteX26" fmla="*/ 3342202 w 5025968"/>
              <a:gd name="connsiteY26" fmla="*/ 19835 h 955031"/>
              <a:gd name="connsiteX27" fmla="*/ 3413852 w 5025968"/>
              <a:gd name="connsiteY27" fmla="*/ 91486 h 955031"/>
              <a:gd name="connsiteX28" fmla="*/ 3471855 w 5025968"/>
              <a:gd name="connsiteY28" fmla="*/ 176785 h 955031"/>
              <a:gd name="connsiteX29" fmla="*/ 3553742 w 5025968"/>
              <a:gd name="connsiteY29" fmla="*/ 323498 h 955031"/>
              <a:gd name="connsiteX30" fmla="*/ 3707279 w 5025968"/>
              <a:gd name="connsiteY30" fmla="*/ 668104 h 955031"/>
              <a:gd name="connsiteX31" fmla="*/ 3833521 w 5025968"/>
              <a:gd name="connsiteY31" fmla="*/ 852349 h 955031"/>
              <a:gd name="connsiteX32" fmla="*/ 3966587 w 5025968"/>
              <a:gd name="connsiteY32" fmla="*/ 900116 h 955031"/>
              <a:gd name="connsiteX33" fmla="*/ 4086005 w 5025968"/>
              <a:gd name="connsiteY33" fmla="*/ 828465 h 955031"/>
              <a:gd name="connsiteX34" fmla="*/ 4273661 w 5025968"/>
              <a:gd name="connsiteY34" fmla="*/ 483859 h 955031"/>
              <a:gd name="connsiteX35" fmla="*/ 4451082 w 5025968"/>
              <a:gd name="connsiteY35" fmla="*/ 152901 h 955031"/>
              <a:gd name="connsiteX36" fmla="*/ 4570500 w 5025968"/>
              <a:gd name="connsiteY36" fmla="*/ 40307 h 955031"/>
              <a:gd name="connsiteX37" fmla="*/ 4696742 w 5025968"/>
              <a:gd name="connsiteY37" fmla="*/ 67603 h 955031"/>
              <a:gd name="connsiteX38" fmla="*/ 4840044 w 5025968"/>
              <a:gd name="connsiteY38" fmla="*/ 268907 h 955031"/>
              <a:gd name="connsiteX39" fmla="*/ 4948580 w 5025968"/>
              <a:gd name="connsiteY39" fmla="*/ 459449 h 955031"/>
              <a:gd name="connsiteX40" fmla="*/ 5025010 w 5025968"/>
              <a:gd name="connsiteY40" fmla="*/ 495505 h 955031"/>
              <a:gd name="connsiteX0" fmla="*/ 0 w 5025968"/>
              <a:gd name="connsiteY0" fmla="*/ 479263 h 955031"/>
              <a:gd name="connsiteX1" fmla="*/ 269126 w 5025968"/>
              <a:gd name="connsiteY1" fmla="*/ 159285 h 955031"/>
              <a:gd name="connsiteX2" fmla="*/ 602414 w 5025968"/>
              <a:gd name="connsiteY2" fmla="*/ 23247 h 955031"/>
              <a:gd name="connsiteX3" fmla="*/ 721832 w 5025968"/>
              <a:gd name="connsiteY3" fmla="*/ 36895 h 955031"/>
              <a:gd name="connsiteX4" fmla="*/ 820778 w 5025968"/>
              <a:gd name="connsiteY4" fmla="*/ 146077 h 955031"/>
              <a:gd name="connsiteX5" fmla="*/ 947020 w 5025968"/>
              <a:gd name="connsiteY5" fmla="*/ 412209 h 955031"/>
              <a:gd name="connsiteX6" fmla="*/ 1083497 w 5025968"/>
              <a:gd name="connsiteY6" fmla="*/ 722695 h 955031"/>
              <a:gd name="connsiteX7" fmla="*/ 1179032 w 5025968"/>
              <a:gd name="connsiteY7" fmla="*/ 869409 h 955031"/>
              <a:gd name="connsiteX8" fmla="*/ 1267742 w 5025968"/>
              <a:gd name="connsiteY8" fmla="*/ 944471 h 955031"/>
              <a:gd name="connsiteX9" fmla="*/ 1376924 w 5025968"/>
              <a:gd name="connsiteY9" fmla="*/ 930824 h 955031"/>
              <a:gd name="connsiteX10" fmla="*/ 1503166 w 5025968"/>
              <a:gd name="connsiteY10" fmla="*/ 811406 h 955031"/>
              <a:gd name="connsiteX11" fmla="*/ 1666939 w 5025968"/>
              <a:gd name="connsiteY11" fmla="*/ 487271 h 955031"/>
              <a:gd name="connsiteX12" fmla="*/ 1769297 w 5025968"/>
              <a:gd name="connsiteY12" fmla="*/ 234788 h 955031"/>
              <a:gd name="connsiteX13" fmla="*/ 1871655 w 5025968"/>
              <a:gd name="connsiteY13" fmla="*/ 67603 h 955031"/>
              <a:gd name="connsiteX14" fmla="*/ 1960366 w 5025968"/>
              <a:gd name="connsiteY14" fmla="*/ 13012 h 955031"/>
              <a:gd name="connsiteX15" fmla="*/ 2042252 w 5025968"/>
              <a:gd name="connsiteY15" fmla="*/ 43719 h 955031"/>
              <a:gd name="connsiteX16" fmla="*/ 2117315 w 5025968"/>
              <a:gd name="connsiteY16" fmla="*/ 122194 h 955031"/>
              <a:gd name="connsiteX17" fmla="*/ 2195790 w 5025968"/>
              <a:gd name="connsiteY17" fmla="*/ 251847 h 955031"/>
              <a:gd name="connsiteX18" fmla="*/ 2461921 w 5025968"/>
              <a:gd name="connsiteY18" fmla="*/ 784110 h 955031"/>
              <a:gd name="connsiteX19" fmla="*/ 2577927 w 5025968"/>
              <a:gd name="connsiteY19" fmla="*/ 934235 h 955031"/>
              <a:gd name="connsiteX20" fmla="*/ 2673461 w 5025968"/>
              <a:gd name="connsiteY20" fmla="*/ 941059 h 955031"/>
              <a:gd name="connsiteX21" fmla="*/ 2796291 w 5025968"/>
              <a:gd name="connsiteY21" fmla="*/ 814818 h 955031"/>
              <a:gd name="connsiteX22" fmla="*/ 2922533 w 5025968"/>
              <a:gd name="connsiteY22" fmla="*/ 548686 h 955031"/>
              <a:gd name="connsiteX23" fmla="*/ 3069247 w 5025968"/>
              <a:gd name="connsiteY23" fmla="*/ 251847 h 955031"/>
              <a:gd name="connsiteX24" fmla="*/ 3192076 w 5025968"/>
              <a:gd name="connsiteY24" fmla="*/ 67603 h 955031"/>
              <a:gd name="connsiteX25" fmla="*/ 3270551 w 5025968"/>
              <a:gd name="connsiteY25" fmla="*/ 2776 h 955031"/>
              <a:gd name="connsiteX26" fmla="*/ 3342202 w 5025968"/>
              <a:gd name="connsiteY26" fmla="*/ 19835 h 955031"/>
              <a:gd name="connsiteX27" fmla="*/ 3413852 w 5025968"/>
              <a:gd name="connsiteY27" fmla="*/ 91486 h 955031"/>
              <a:gd name="connsiteX28" fmla="*/ 3471855 w 5025968"/>
              <a:gd name="connsiteY28" fmla="*/ 176785 h 955031"/>
              <a:gd name="connsiteX29" fmla="*/ 3553742 w 5025968"/>
              <a:gd name="connsiteY29" fmla="*/ 323498 h 955031"/>
              <a:gd name="connsiteX30" fmla="*/ 3707279 w 5025968"/>
              <a:gd name="connsiteY30" fmla="*/ 668104 h 955031"/>
              <a:gd name="connsiteX31" fmla="*/ 3833521 w 5025968"/>
              <a:gd name="connsiteY31" fmla="*/ 852349 h 955031"/>
              <a:gd name="connsiteX32" fmla="*/ 3966587 w 5025968"/>
              <a:gd name="connsiteY32" fmla="*/ 900116 h 955031"/>
              <a:gd name="connsiteX33" fmla="*/ 4086005 w 5025968"/>
              <a:gd name="connsiteY33" fmla="*/ 828465 h 955031"/>
              <a:gd name="connsiteX34" fmla="*/ 4273661 w 5025968"/>
              <a:gd name="connsiteY34" fmla="*/ 483859 h 955031"/>
              <a:gd name="connsiteX35" fmla="*/ 4451082 w 5025968"/>
              <a:gd name="connsiteY35" fmla="*/ 152901 h 955031"/>
              <a:gd name="connsiteX36" fmla="*/ 4570500 w 5025968"/>
              <a:gd name="connsiteY36" fmla="*/ 40307 h 955031"/>
              <a:gd name="connsiteX37" fmla="*/ 4696742 w 5025968"/>
              <a:gd name="connsiteY37" fmla="*/ 67603 h 955031"/>
              <a:gd name="connsiteX38" fmla="*/ 4840044 w 5025968"/>
              <a:gd name="connsiteY38" fmla="*/ 268907 h 955031"/>
              <a:gd name="connsiteX39" fmla="*/ 4948580 w 5025968"/>
              <a:gd name="connsiteY39" fmla="*/ 459449 h 955031"/>
              <a:gd name="connsiteX40" fmla="*/ 5025010 w 5025968"/>
              <a:gd name="connsiteY40" fmla="*/ 495505 h 955031"/>
              <a:gd name="connsiteX0" fmla="*/ 0 w 5197342"/>
              <a:gd name="connsiteY0" fmla="*/ 496874 h 955031"/>
              <a:gd name="connsiteX1" fmla="*/ 440500 w 5197342"/>
              <a:gd name="connsiteY1" fmla="*/ 159285 h 955031"/>
              <a:gd name="connsiteX2" fmla="*/ 773788 w 5197342"/>
              <a:gd name="connsiteY2" fmla="*/ 23247 h 955031"/>
              <a:gd name="connsiteX3" fmla="*/ 893206 w 5197342"/>
              <a:gd name="connsiteY3" fmla="*/ 36895 h 955031"/>
              <a:gd name="connsiteX4" fmla="*/ 992152 w 5197342"/>
              <a:gd name="connsiteY4" fmla="*/ 146077 h 955031"/>
              <a:gd name="connsiteX5" fmla="*/ 1118394 w 5197342"/>
              <a:gd name="connsiteY5" fmla="*/ 412209 h 955031"/>
              <a:gd name="connsiteX6" fmla="*/ 1254871 w 5197342"/>
              <a:gd name="connsiteY6" fmla="*/ 722695 h 955031"/>
              <a:gd name="connsiteX7" fmla="*/ 1350406 w 5197342"/>
              <a:gd name="connsiteY7" fmla="*/ 869409 h 955031"/>
              <a:gd name="connsiteX8" fmla="*/ 1439116 w 5197342"/>
              <a:gd name="connsiteY8" fmla="*/ 944471 h 955031"/>
              <a:gd name="connsiteX9" fmla="*/ 1548298 w 5197342"/>
              <a:gd name="connsiteY9" fmla="*/ 930824 h 955031"/>
              <a:gd name="connsiteX10" fmla="*/ 1674540 w 5197342"/>
              <a:gd name="connsiteY10" fmla="*/ 811406 h 955031"/>
              <a:gd name="connsiteX11" fmla="*/ 1838313 w 5197342"/>
              <a:gd name="connsiteY11" fmla="*/ 487271 h 955031"/>
              <a:gd name="connsiteX12" fmla="*/ 1940671 w 5197342"/>
              <a:gd name="connsiteY12" fmla="*/ 234788 h 955031"/>
              <a:gd name="connsiteX13" fmla="*/ 2043029 w 5197342"/>
              <a:gd name="connsiteY13" fmla="*/ 67603 h 955031"/>
              <a:gd name="connsiteX14" fmla="*/ 2131740 w 5197342"/>
              <a:gd name="connsiteY14" fmla="*/ 13012 h 955031"/>
              <a:gd name="connsiteX15" fmla="*/ 2213626 w 5197342"/>
              <a:gd name="connsiteY15" fmla="*/ 43719 h 955031"/>
              <a:gd name="connsiteX16" fmla="*/ 2288689 w 5197342"/>
              <a:gd name="connsiteY16" fmla="*/ 122194 h 955031"/>
              <a:gd name="connsiteX17" fmla="*/ 2367164 w 5197342"/>
              <a:gd name="connsiteY17" fmla="*/ 251847 h 955031"/>
              <a:gd name="connsiteX18" fmla="*/ 2633295 w 5197342"/>
              <a:gd name="connsiteY18" fmla="*/ 784110 h 955031"/>
              <a:gd name="connsiteX19" fmla="*/ 2749301 w 5197342"/>
              <a:gd name="connsiteY19" fmla="*/ 934235 h 955031"/>
              <a:gd name="connsiteX20" fmla="*/ 2844835 w 5197342"/>
              <a:gd name="connsiteY20" fmla="*/ 941059 h 955031"/>
              <a:gd name="connsiteX21" fmla="*/ 2967665 w 5197342"/>
              <a:gd name="connsiteY21" fmla="*/ 814818 h 955031"/>
              <a:gd name="connsiteX22" fmla="*/ 3093907 w 5197342"/>
              <a:gd name="connsiteY22" fmla="*/ 548686 h 955031"/>
              <a:gd name="connsiteX23" fmla="*/ 3240621 w 5197342"/>
              <a:gd name="connsiteY23" fmla="*/ 251847 h 955031"/>
              <a:gd name="connsiteX24" fmla="*/ 3363450 w 5197342"/>
              <a:gd name="connsiteY24" fmla="*/ 67603 h 955031"/>
              <a:gd name="connsiteX25" fmla="*/ 3441925 w 5197342"/>
              <a:gd name="connsiteY25" fmla="*/ 2776 h 955031"/>
              <a:gd name="connsiteX26" fmla="*/ 3513576 w 5197342"/>
              <a:gd name="connsiteY26" fmla="*/ 19835 h 955031"/>
              <a:gd name="connsiteX27" fmla="*/ 3585226 w 5197342"/>
              <a:gd name="connsiteY27" fmla="*/ 91486 h 955031"/>
              <a:gd name="connsiteX28" fmla="*/ 3643229 w 5197342"/>
              <a:gd name="connsiteY28" fmla="*/ 176785 h 955031"/>
              <a:gd name="connsiteX29" fmla="*/ 3725116 w 5197342"/>
              <a:gd name="connsiteY29" fmla="*/ 323498 h 955031"/>
              <a:gd name="connsiteX30" fmla="*/ 3878653 w 5197342"/>
              <a:gd name="connsiteY30" fmla="*/ 668104 h 955031"/>
              <a:gd name="connsiteX31" fmla="*/ 4004895 w 5197342"/>
              <a:gd name="connsiteY31" fmla="*/ 852349 h 955031"/>
              <a:gd name="connsiteX32" fmla="*/ 4137961 w 5197342"/>
              <a:gd name="connsiteY32" fmla="*/ 900116 h 955031"/>
              <a:gd name="connsiteX33" fmla="*/ 4257379 w 5197342"/>
              <a:gd name="connsiteY33" fmla="*/ 828465 h 955031"/>
              <a:gd name="connsiteX34" fmla="*/ 4445035 w 5197342"/>
              <a:gd name="connsiteY34" fmla="*/ 483859 h 955031"/>
              <a:gd name="connsiteX35" fmla="*/ 4622456 w 5197342"/>
              <a:gd name="connsiteY35" fmla="*/ 152901 h 955031"/>
              <a:gd name="connsiteX36" fmla="*/ 4741874 w 5197342"/>
              <a:gd name="connsiteY36" fmla="*/ 40307 h 955031"/>
              <a:gd name="connsiteX37" fmla="*/ 4868116 w 5197342"/>
              <a:gd name="connsiteY37" fmla="*/ 67603 h 955031"/>
              <a:gd name="connsiteX38" fmla="*/ 5011418 w 5197342"/>
              <a:gd name="connsiteY38" fmla="*/ 268907 h 955031"/>
              <a:gd name="connsiteX39" fmla="*/ 5119954 w 5197342"/>
              <a:gd name="connsiteY39" fmla="*/ 459449 h 955031"/>
              <a:gd name="connsiteX40" fmla="*/ 5196384 w 5197342"/>
              <a:gd name="connsiteY40" fmla="*/ 495505 h 955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5197342" h="955031">
                <a:moveTo>
                  <a:pt x="0" y="496874"/>
                </a:moveTo>
                <a:cubicBezTo>
                  <a:pt x="102757" y="427460"/>
                  <a:pt x="311535" y="238223"/>
                  <a:pt x="440500" y="159285"/>
                </a:cubicBezTo>
                <a:cubicBezTo>
                  <a:pt x="569465" y="80347"/>
                  <a:pt x="698337" y="43645"/>
                  <a:pt x="773788" y="23247"/>
                </a:cubicBezTo>
                <a:cubicBezTo>
                  <a:pt x="849239" y="2849"/>
                  <a:pt x="856812" y="16423"/>
                  <a:pt x="893206" y="36895"/>
                </a:cubicBezTo>
                <a:cubicBezTo>
                  <a:pt x="929600" y="57367"/>
                  <a:pt x="954621" y="83525"/>
                  <a:pt x="992152" y="146077"/>
                </a:cubicBezTo>
                <a:cubicBezTo>
                  <a:pt x="1029683" y="208629"/>
                  <a:pt x="1074608" y="316106"/>
                  <a:pt x="1118394" y="412209"/>
                </a:cubicBezTo>
                <a:cubicBezTo>
                  <a:pt x="1162181" y="508312"/>
                  <a:pt x="1216202" y="646495"/>
                  <a:pt x="1254871" y="722695"/>
                </a:cubicBezTo>
                <a:cubicBezTo>
                  <a:pt x="1293540" y="798895"/>
                  <a:pt x="1319698" y="832446"/>
                  <a:pt x="1350406" y="869409"/>
                </a:cubicBezTo>
                <a:cubicBezTo>
                  <a:pt x="1381114" y="906372"/>
                  <a:pt x="1406134" y="934235"/>
                  <a:pt x="1439116" y="944471"/>
                </a:cubicBezTo>
                <a:cubicBezTo>
                  <a:pt x="1472098" y="954707"/>
                  <a:pt x="1509061" y="953001"/>
                  <a:pt x="1548298" y="930824"/>
                </a:cubicBezTo>
                <a:cubicBezTo>
                  <a:pt x="1587535" y="908647"/>
                  <a:pt x="1626204" y="885332"/>
                  <a:pt x="1674540" y="811406"/>
                </a:cubicBezTo>
                <a:cubicBezTo>
                  <a:pt x="1722876" y="737481"/>
                  <a:pt x="1793958" y="583374"/>
                  <a:pt x="1838313" y="487271"/>
                </a:cubicBezTo>
                <a:cubicBezTo>
                  <a:pt x="1882668" y="391168"/>
                  <a:pt x="1906552" y="304733"/>
                  <a:pt x="1940671" y="234788"/>
                </a:cubicBezTo>
                <a:cubicBezTo>
                  <a:pt x="1974790" y="164843"/>
                  <a:pt x="2011184" y="104566"/>
                  <a:pt x="2043029" y="67603"/>
                </a:cubicBezTo>
                <a:cubicBezTo>
                  <a:pt x="2074874" y="30640"/>
                  <a:pt x="2103307" y="16993"/>
                  <a:pt x="2131740" y="13012"/>
                </a:cubicBezTo>
                <a:cubicBezTo>
                  <a:pt x="2160173" y="9031"/>
                  <a:pt x="2187468" y="25522"/>
                  <a:pt x="2213626" y="43719"/>
                </a:cubicBezTo>
                <a:cubicBezTo>
                  <a:pt x="2239784" y="61916"/>
                  <a:pt x="2263099" y="87506"/>
                  <a:pt x="2288689" y="122194"/>
                </a:cubicBezTo>
                <a:cubicBezTo>
                  <a:pt x="2314279" y="156882"/>
                  <a:pt x="2309730" y="141528"/>
                  <a:pt x="2367164" y="251847"/>
                </a:cubicBezTo>
                <a:cubicBezTo>
                  <a:pt x="2424598" y="362166"/>
                  <a:pt x="2569606" y="670379"/>
                  <a:pt x="2633295" y="784110"/>
                </a:cubicBezTo>
                <a:cubicBezTo>
                  <a:pt x="2696984" y="897841"/>
                  <a:pt x="2714045" y="908077"/>
                  <a:pt x="2749301" y="934235"/>
                </a:cubicBezTo>
                <a:cubicBezTo>
                  <a:pt x="2784557" y="960393"/>
                  <a:pt x="2808441" y="960962"/>
                  <a:pt x="2844835" y="941059"/>
                </a:cubicBezTo>
                <a:cubicBezTo>
                  <a:pt x="2881229" y="921156"/>
                  <a:pt x="2926153" y="880213"/>
                  <a:pt x="2967665" y="814818"/>
                </a:cubicBezTo>
                <a:cubicBezTo>
                  <a:pt x="3009177" y="749423"/>
                  <a:pt x="3048414" y="642514"/>
                  <a:pt x="3093907" y="548686"/>
                </a:cubicBezTo>
                <a:cubicBezTo>
                  <a:pt x="3139400" y="454858"/>
                  <a:pt x="3195697" y="332027"/>
                  <a:pt x="3240621" y="251847"/>
                </a:cubicBezTo>
                <a:cubicBezTo>
                  <a:pt x="3285545" y="171666"/>
                  <a:pt x="3329899" y="109115"/>
                  <a:pt x="3363450" y="67603"/>
                </a:cubicBezTo>
                <a:cubicBezTo>
                  <a:pt x="3397001" y="26091"/>
                  <a:pt x="3416904" y="10737"/>
                  <a:pt x="3441925" y="2776"/>
                </a:cubicBezTo>
                <a:cubicBezTo>
                  <a:pt x="3466946" y="-5185"/>
                  <a:pt x="3489693" y="5050"/>
                  <a:pt x="3513576" y="19835"/>
                </a:cubicBezTo>
                <a:cubicBezTo>
                  <a:pt x="3537459" y="34620"/>
                  <a:pt x="3563617" y="65328"/>
                  <a:pt x="3585226" y="91486"/>
                </a:cubicBezTo>
                <a:cubicBezTo>
                  <a:pt x="3606835" y="117644"/>
                  <a:pt x="3619914" y="138116"/>
                  <a:pt x="3643229" y="176785"/>
                </a:cubicBezTo>
                <a:cubicBezTo>
                  <a:pt x="3666544" y="215454"/>
                  <a:pt x="3685879" y="241612"/>
                  <a:pt x="3725116" y="323498"/>
                </a:cubicBezTo>
                <a:cubicBezTo>
                  <a:pt x="3764353" y="405384"/>
                  <a:pt x="3832023" y="579962"/>
                  <a:pt x="3878653" y="668104"/>
                </a:cubicBezTo>
                <a:cubicBezTo>
                  <a:pt x="3925283" y="756246"/>
                  <a:pt x="3961677" y="813680"/>
                  <a:pt x="4004895" y="852349"/>
                </a:cubicBezTo>
                <a:cubicBezTo>
                  <a:pt x="4048113" y="891018"/>
                  <a:pt x="4095880" y="904097"/>
                  <a:pt x="4137961" y="900116"/>
                </a:cubicBezTo>
                <a:cubicBezTo>
                  <a:pt x="4180042" y="896135"/>
                  <a:pt x="4206200" y="897841"/>
                  <a:pt x="4257379" y="828465"/>
                </a:cubicBezTo>
                <a:cubicBezTo>
                  <a:pt x="4308558" y="759089"/>
                  <a:pt x="4384189" y="596453"/>
                  <a:pt x="4445035" y="483859"/>
                </a:cubicBezTo>
                <a:cubicBezTo>
                  <a:pt x="4505881" y="371265"/>
                  <a:pt x="4572983" y="226826"/>
                  <a:pt x="4622456" y="152901"/>
                </a:cubicBezTo>
                <a:cubicBezTo>
                  <a:pt x="4671929" y="78976"/>
                  <a:pt x="4700931" y="54523"/>
                  <a:pt x="4741874" y="40307"/>
                </a:cubicBezTo>
                <a:cubicBezTo>
                  <a:pt x="4782817" y="26091"/>
                  <a:pt x="4823192" y="29503"/>
                  <a:pt x="4868116" y="67603"/>
                </a:cubicBezTo>
                <a:cubicBezTo>
                  <a:pt x="4913040" y="105703"/>
                  <a:pt x="4969445" y="203599"/>
                  <a:pt x="5011418" y="268907"/>
                </a:cubicBezTo>
                <a:cubicBezTo>
                  <a:pt x="5053391" y="334215"/>
                  <a:pt x="5089126" y="421683"/>
                  <a:pt x="5119954" y="459449"/>
                </a:cubicBezTo>
                <a:cubicBezTo>
                  <a:pt x="5150782" y="497215"/>
                  <a:pt x="5205222" y="496218"/>
                  <a:pt x="5196384" y="495505"/>
                </a:cubicBezTo>
              </a:path>
            </a:pathLst>
          </a:custGeom>
          <a:noFill/>
          <a:ln w="38100">
            <a:solidFill>
              <a:srgbClr val="FF0000">
                <a:alpha val="34000"/>
              </a:srgbClr>
            </a:solidFill>
            <a:tailEnd type="non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2" name="Изображение 4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78975" y="2989350"/>
            <a:ext cx="571439" cy="461547"/>
          </a:xfrm>
          <a:prstGeom prst="rect">
            <a:avLst/>
          </a:prstGeom>
        </p:spPr>
      </p:pic>
      <p:pic>
        <p:nvPicPr>
          <p:cNvPr id="23" name="Изображение 2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6863" y="2271801"/>
            <a:ext cx="431800" cy="469900"/>
          </a:xfrm>
          <a:prstGeom prst="rect">
            <a:avLst/>
          </a:prstGeom>
        </p:spPr>
      </p:pic>
      <p:pic>
        <p:nvPicPr>
          <p:cNvPr id="24" name="Изображение 2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7823" y="4387117"/>
            <a:ext cx="4318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29881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Прямая соединительная линия 4"/>
          <p:cNvCxnSpPr/>
          <p:nvPr/>
        </p:nvCxnSpPr>
        <p:spPr>
          <a:xfrm>
            <a:off x="2692132" y="4325620"/>
            <a:ext cx="2751694" cy="0"/>
          </a:xfrm>
          <a:prstGeom prst="line">
            <a:avLst/>
          </a:prstGeom>
          <a:ln w="762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Изображение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2652" y="4090670"/>
            <a:ext cx="419100" cy="469900"/>
          </a:xfrm>
          <a:prstGeom prst="rect">
            <a:avLst/>
          </a:prstGeom>
        </p:spPr>
      </p:pic>
      <p:pic>
        <p:nvPicPr>
          <p:cNvPr id="3" name="Изображение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3452" y="2304235"/>
            <a:ext cx="368300" cy="469900"/>
          </a:xfrm>
          <a:prstGeom prst="rect">
            <a:avLst/>
          </a:prstGeom>
        </p:spPr>
      </p:pic>
      <p:sp>
        <p:nvSpPr>
          <p:cNvPr id="4" name="Кольцо 3"/>
          <p:cNvSpPr/>
          <p:nvPr/>
        </p:nvSpPr>
        <p:spPr>
          <a:xfrm>
            <a:off x="7527951" y="2519992"/>
            <a:ext cx="429260" cy="2115316"/>
          </a:xfrm>
          <a:prstGeom prst="donut">
            <a:avLst>
              <a:gd name="adj" fmla="val 10341"/>
            </a:avLst>
          </a:prstGeom>
          <a:solidFill>
            <a:srgbClr val="FF00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pic>
        <p:nvPicPr>
          <p:cNvPr id="6" name="Изображение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8369" y="3787584"/>
            <a:ext cx="584200" cy="469900"/>
          </a:xfrm>
          <a:prstGeom prst="rect">
            <a:avLst/>
          </a:prstGeom>
        </p:spPr>
      </p:pic>
      <p:sp>
        <p:nvSpPr>
          <p:cNvPr id="9" name="Треугольник 8"/>
          <p:cNvSpPr/>
          <p:nvPr/>
        </p:nvSpPr>
        <p:spPr>
          <a:xfrm>
            <a:off x="3368657" y="2989350"/>
            <a:ext cx="360218" cy="457200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Треугольник 12"/>
          <p:cNvSpPr/>
          <p:nvPr/>
        </p:nvSpPr>
        <p:spPr>
          <a:xfrm rot="10800000">
            <a:off x="7837881" y="3485958"/>
            <a:ext cx="203349" cy="241987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6" name="Прямая со стрелкой 15"/>
          <p:cNvCxnSpPr/>
          <p:nvPr/>
        </p:nvCxnSpPr>
        <p:spPr>
          <a:xfrm>
            <a:off x="3994871" y="2025075"/>
            <a:ext cx="0" cy="493452"/>
          </a:xfrm>
          <a:prstGeom prst="straightConnector1">
            <a:avLst/>
          </a:prstGeom>
          <a:ln w="44450">
            <a:solidFill>
              <a:schemeClr val="bg1">
                <a:lumMod val="50000"/>
              </a:schemeClr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Изображение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0469" y="2036851"/>
            <a:ext cx="762000" cy="469900"/>
          </a:xfrm>
          <a:prstGeom prst="rect">
            <a:avLst/>
          </a:prstGeom>
        </p:spPr>
      </p:pic>
      <p:cxnSp>
        <p:nvCxnSpPr>
          <p:cNvPr id="31" name="Прямая со стрелкой 30"/>
          <p:cNvCxnSpPr/>
          <p:nvPr/>
        </p:nvCxnSpPr>
        <p:spPr>
          <a:xfrm>
            <a:off x="8875520" y="2518527"/>
            <a:ext cx="0" cy="2050789"/>
          </a:xfrm>
          <a:prstGeom prst="straightConnector1">
            <a:avLst/>
          </a:prstGeom>
          <a:ln w="44450">
            <a:solidFill>
              <a:srgbClr val="002060"/>
            </a:solidFill>
            <a:prstDash val="lgDash"/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Полилиния 33"/>
          <p:cNvSpPr/>
          <p:nvPr/>
        </p:nvSpPr>
        <p:spPr>
          <a:xfrm>
            <a:off x="6100302" y="3534205"/>
            <a:ext cx="1409739" cy="759910"/>
          </a:xfrm>
          <a:custGeom>
            <a:avLst/>
            <a:gdLst>
              <a:gd name="connsiteX0" fmla="*/ 0 w 4810836"/>
              <a:gd name="connsiteY0" fmla="*/ 463388 h 955031"/>
              <a:gd name="connsiteX1" fmla="*/ 180833 w 4810836"/>
              <a:gd name="connsiteY1" fmla="*/ 146077 h 955031"/>
              <a:gd name="connsiteX2" fmla="*/ 290015 w 4810836"/>
              <a:gd name="connsiteY2" fmla="*/ 23247 h 955031"/>
              <a:gd name="connsiteX3" fmla="*/ 409433 w 4810836"/>
              <a:gd name="connsiteY3" fmla="*/ 36895 h 955031"/>
              <a:gd name="connsiteX4" fmla="*/ 508379 w 4810836"/>
              <a:gd name="connsiteY4" fmla="*/ 146077 h 955031"/>
              <a:gd name="connsiteX5" fmla="*/ 634621 w 4810836"/>
              <a:gd name="connsiteY5" fmla="*/ 412209 h 955031"/>
              <a:gd name="connsiteX6" fmla="*/ 771098 w 4810836"/>
              <a:gd name="connsiteY6" fmla="*/ 722695 h 955031"/>
              <a:gd name="connsiteX7" fmla="*/ 866633 w 4810836"/>
              <a:gd name="connsiteY7" fmla="*/ 869409 h 955031"/>
              <a:gd name="connsiteX8" fmla="*/ 955343 w 4810836"/>
              <a:gd name="connsiteY8" fmla="*/ 944471 h 955031"/>
              <a:gd name="connsiteX9" fmla="*/ 1064525 w 4810836"/>
              <a:gd name="connsiteY9" fmla="*/ 930824 h 955031"/>
              <a:gd name="connsiteX10" fmla="*/ 1190767 w 4810836"/>
              <a:gd name="connsiteY10" fmla="*/ 811406 h 955031"/>
              <a:gd name="connsiteX11" fmla="*/ 1354540 w 4810836"/>
              <a:gd name="connsiteY11" fmla="*/ 487271 h 955031"/>
              <a:gd name="connsiteX12" fmla="*/ 1456898 w 4810836"/>
              <a:gd name="connsiteY12" fmla="*/ 234788 h 955031"/>
              <a:gd name="connsiteX13" fmla="*/ 1559256 w 4810836"/>
              <a:gd name="connsiteY13" fmla="*/ 67603 h 955031"/>
              <a:gd name="connsiteX14" fmla="*/ 1647967 w 4810836"/>
              <a:gd name="connsiteY14" fmla="*/ 13012 h 955031"/>
              <a:gd name="connsiteX15" fmla="*/ 1729853 w 4810836"/>
              <a:gd name="connsiteY15" fmla="*/ 43719 h 955031"/>
              <a:gd name="connsiteX16" fmla="*/ 1804916 w 4810836"/>
              <a:gd name="connsiteY16" fmla="*/ 122194 h 955031"/>
              <a:gd name="connsiteX17" fmla="*/ 1883391 w 4810836"/>
              <a:gd name="connsiteY17" fmla="*/ 251847 h 955031"/>
              <a:gd name="connsiteX18" fmla="*/ 2149522 w 4810836"/>
              <a:gd name="connsiteY18" fmla="*/ 784110 h 955031"/>
              <a:gd name="connsiteX19" fmla="*/ 2265528 w 4810836"/>
              <a:gd name="connsiteY19" fmla="*/ 934235 h 955031"/>
              <a:gd name="connsiteX20" fmla="*/ 2361062 w 4810836"/>
              <a:gd name="connsiteY20" fmla="*/ 941059 h 955031"/>
              <a:gd name="connsiteX21" fmla="*/ 2483892 w 4810836"/>
              <a:gd name="connsiteY21" fmla="*/ 814818 h 955031"/>
              <a:gd name="connsiteX22" fmla="*/ 2610134 w 4810836"/>
              <a:gd name="connsiteY22" fmla="*/ 548686 h 955031"/>
              <a:gd name="connsiteX23" fmla="*/ 2756848 w 4810836"/>
              <a:gd name="connsiteY23" fmla="*/ 251847 h 955031"/>
              <a:gd name="connsiteX24" fmla="*/ 2879677 w 4810836"/>
              <a:gd name="connsiteY24" fmla="*/ 67603 h 955031"/>
              <a:gd name="connsiteX25" fmla="*/ 2958152 w 4810836"/>
              <a:gd name="connsiteY25" fmla="*/ 2776 h 955031"/>
              <a:gd name="connsiteX26" fmla="*/ 3029803 w 4810836"/>
              <a:gd name="connsiteY26" fmla="*/ 19835 h 955031"/>
              <a:gd name="connsiteX27" fmla="*/ 3101453 w 4810836"/>
              <a:gd name="connsiteY27" fmla="*/ 91486 h 955031"/>
              <a:gd name="connsiteX28" fmla="*/ 3159456 w 4810836"/>
              <a:gd name="connsiteY28" fmla="*/ 176785 h 955031"/>
              <a:gd name="connsiteX29" fmla="*/ 3241343 w 4810836"/>
              <a:gd name="connsiteY29" fmla="*/ 323498 h 955031"/>
              <a:gd name="connsiteX30" fmla="*/ 3394880 w 4810836"/>
              <a:gd name="connsiteY30" fmla="*/ 668104 h 955031"/>
              <a:gd name="connsiteX31" fmla="*/ 3521122 w 4810836"/>
              <a:gd name="connsiteY31" fmla="*/ 852349 h 955031"/>
              <a:gd name="connsiteX32" fmla="*/ 3654188 w 4810836"/>
              <a:gd name="connsiteY32" fmla="*/ 900116 h 955031"/>
              <a:gd name="connsiteX33" fmla="*/ 3773606 w 4810836"/>
              <a:gd name="connsiteY33" fmla="*/ 828465 h 955031"/>
              <a:gd name="connsiteX34" fmla="*/ 3961262 w 4810836"/>
              <a:gd name="connsiteY34" fmla="*/ 483859 h 955031"/>
              <a:gd name="connsiteX35" fmla="*/ 4138683 w 4810836"/>
              <a:gd name="connsiteY35" fmla="*/ 152901 h 955031"/>
              <a:gd name="connsiteX36" fmla="*/ 4258101 w 4810836"/>
              <a:gd name="connsiteY36" fmla="*/ 40307 h 955031"/>
              <a:gd name="connsiteX37" fmla="*/ 4384343 w 4810836"/>
              <a:gd name="connsiteY37" fmla="*/ 67603 h 955031"/>
              <a:gd name="connsiteX38" fmla="*/ 4527645 w 4810836"/>
              <a:gd name="connsiteY38" fmla="*/ 268907 h 955031"/>
              <a:gd name="connsiteX39" fmla="*/ 4633415 w 4810836"/>
              <a:gd name="connsiteY39" fmla="*/ 477035 h 955031"/>
              <a:gd name="connsiteX40" fmla="*/ 4677770 w 4810836"/>
              <a:gd name="connsiteY40" fmla="*/ 497507 h 955031"/>
              <a:gd name="connsiteX41" fmla="*/ 4810836 w 4810836"/>
              <a:gd name="connsiteY41" fmla="*/ 494095 h 955031"/>
              <a:gd name="connsiteX0" fmla="*/ 0 w 4810836"/>
              <a:gd name="connsiteY0" fmla="*/ 463388 h 955031"/>
              <a:gd name="connsiteX1" fmla="*/ 180833 w 4810836"/>
              <a:gd name="connsiteY1" fmla="*/ 146077 h 955031"/>
              <a:gd name="connsiteX2" fmla="*/ 290015 w 4810836"/>
              <a:gd name="connsiteY2" fmla="*/ 23247 h 955031"/>
              <a:gd name="connsiteX3" fmla="*/ 409433 w 4810836"/>
              <a:gd name="connsiteY3" fmla="*/ 36895 h 955031"/>
              <a:gd name="connsiteX4" fmla="*/ 508379 w 4810836"/>
              <a:gd name="connsiteY4" fmla="*/ 146077 h 955031"/>
              <a:gd name="connsiteX5" fmla="*/ 634621 w 4810836"/>
              <a:gd name="connsiteY5" fmla="*/ 412209 h 955031"/>
              <a:gd name="connsiteX6" fmla="*/ 771098 w 4810836"/>
              <a:gd name="connsiteY6" fmla="*/ 722695 h 955031"/>
              <a:gd name="connsiteX7" fmla="*/ 866633 w 4810836"/>
              <a:gd name="connsiteY7" fmla="*/ 869409 h 955031"/>
              <a:gd name="connsiteX8" fmla="*/ 955343 w 4810836"/>
              <a:gd name="connsiteY8" fmla="*/ 944471 h 955031"/>
              <a:gd name="connsiteX9" fmla="*/ 1064525 w 4810836"/>
              <a:gd name="connsiteY9" fmla="*/ 930824 h 955031"/>
              <a:gd name="connsiteX10" fmla="*/ 1190767 w 4810836"/>
              <a:gd name="connsiteY10" fmla="*/ 811406 h 955031"/>
              <a:gd name="connsiteX11" fmla="*/ 1354540 w 4810836"/>
              <a:gd name="connsiteY11" fmla="*/ 487271 h 955031"/>
              <a:gd name="connsiteX12" fmla="*/ 1456898 w 4810836"/>
              <a:gd name="connsiteY12" fmla="*/ 234788 h 955031"/>
              <a:gd name="connsiteX13" fmla="*/ 1559256 w 4810836"/>
              <a:gd name="connsiteY13" fmla="*/ 67603 h 955031"/>
              <a:gd name="connsiteX14" fmla="*/ 1647967 w 4810836"/>
              <a:gd name="connsiteY14" fmla="*/ 13012 h 955031"/>
              <a:gd name="connsiteX15" fmla="*/ 1729853 w 4810836"/>
              <a:gd name="connsiteY15" fmla="*/ 43719 h 955031"/>
              <a:gd name="connsiteX16" fmla="*/ 1804916 w 4810836"/>
              <a:gd name="connsiteY16" fmla="*/ 122194 h 955031"/>
              <a:gd name="connsiteX17" fmla="*/ 1883391 w 4810836"/>
              <a:gd name="connsiteY17" fmla="*/ 251847 h 955031"/>
              <a:gd name="connsiteX18" fmla="*/ 2149522 w 4810836"/>
              <a:gd name="connsiteY18" fmla="*/ 784110 h 955031"/>
              <a:gd name="connsiteX19" fmla="*/ 2265528 w 4810836"/>
              <a:gd name="connsiteY19" fmla="*/ 934235 h 955031"/>
              <a:gd name="connsiteX20" fmla="*/ 2361062 w 4810836"/>
              <a:gd name="connsiteY20" fmla="*/ 941059 h 955031"/>
              <a:gd name="connsiteX21" fmla="*/ 2483892 w 4810836"/>
              <a:gd name="connsiteY21" fmla="*/ 814818 h 955031"/>
              <a:gd name="connsiteX22" fmla="*/ 2610134 w 4810836"/>
              <a:gd name="connsiteY22" fmla="*/ 548686 h 955031"/>
              <a:gd name="connsiteX23" fmla="*/ 2756848 w 4810836"/>
              <a:gd name="connsiteY23" fmla="*/ 251847 h 955031"/>
              <a:gd name="connsiteX24" fmla="*/ 2879677 w 4810836"/>
              <a:gd name="connsiteY24" fmla="*/ 67603 h 955031"/>
              <a:gd name="connsiteX25" fmla="*/ 2958152 w 4810836"/>
              <a:gd name="connsiteY25" fmla="*/ 2776 h 955031"/>
              <a:gd name="connsiteX26" fmla="*/ 3029803 w 4810836"/>
              <a:gd name="connsiteY26" fmla="*/ 19835 h 955031"/>
              <a:gd name="connsiteX27" fmla="*/ 3101453 w 4810836"/>
              <a:gd name="connsiteY27" fmla="*/ 91486 h 955031"/>
              <a:gd name="connsiteX28" fmla="*/ 3159456 w 4810836"/>
              <a:gd name="connsiteY28" fmla="*/ 176785 h 955031"/>
              <a:gd name="connsiteX29" fmla="*/ 3241343 w 4810836"/>
              <a:gd name="connsiteY29" fmla="*/ 323498 h 955031"/>
              <a:gd name="connsiteX30" fmla="*/ 3394880 w 4810836"/>
              <a:gd name="connsiteY30" fmla="*/ 668104 h 955031"/>
              <a:gd name="connsiteX31" fmla="*/ 3521122 w 4810836"/>
              <a:gd name="connsiteY31" fmla="*/ 852349 h 955031"/>
              <a:gd name="connsiteX32" fmla="*/ 3654188 w 4810836"/>
              <a:gd name="connsiteY32" fmla="*/ 900116 h 955031"/>
              <a:gd name="connsiteX33" fmla="*/ 3773606 w 4810836"/>
              <a:gd name="connsiteY33" fmla="*/ 828465 h 955031"/>
              <a:gd name="connsiteX34" fmla="*/ 3961262 w 4810836"/>
              <a:gd name="connsiteY34" fmla="*/ 483859 h 955031"/>
              <a:gd name="connsiteX35" fmla="*/ 4138683 w 4810836"/>
              <a:gd name="connsiteY35" fmla="*/ 152901 h 955031"/>
              <a:gd name="connsiteX36" fmla="*/ 4258101 w 4810836"/>
              <a:gd name="connsiteY36" fmla="*/ 40307 h 955031"/>
              <a:gd name="connsiteX37" fmla="*/ 4384343 w 4810836"/>
              <a:gd name="connsiteY37" fmla="*/ 67603 h 955031"/>
              <a:gd name="connsiteX38" fmla="*/ 4527645 w 4810836"/>
              <a:gd name="connsiteY38" fmla="*/ 268907 h 955031"/>
              <a:gd name="connsiteX39" fmla="*/ 4633415 w 4810836"/>
              <a:gd name="connsiteY39" fmla="*/ 477035 h 955031"/>
              <a:gd name="connsiteX40" fmla="*/ 4781905 w 4810836"/>
              <a:gd name="connsiteY40" fmla="*/ 494332 h 955031"/>
              <a:gd name="connsiteX41" fmla="*/ 4810836 w 4810836"/>
              <a:gd name="connsiteY41" fmla="*/ 494095 h 955031"/>
              <a:gd name="connsiteX0" fmla="*/ 0 w 5039929"/>
              <a:gd name="connsiteY0" fmla="*/ 463388 h 955031"/>
              <a:gd name="connsiteX1" fmla="*/ 180833 w 5039929"/>
              <a:gd name="connsiteY1" fmla="*/ 146077 h 955031"/>
              <a:gd name="connsiteX2" fmla="*/ 290015 w 5039929"/>
              <a:gd name="connsiteY2" fmla="*/ 23247 h 955031"/>
              <a:gd name="connsiteX3" fmla="*/ 409433 w 5039929"/>
              <a:gd name="connsiteY3" fmla="*/ 36895 h 955031"/>
              <a:gd name="connsiteX4" fmla="*/ 508379 w 5039929"/>
              <a:gd name="connsiteY4" fmla="*/ 146077 h 955031"/>
              <a:gd name="connsiteX5" fmla="*/ 634621 w 5039929"/>
              <a:gd name="connsiteY5" fmla="*/ 412209 h 955031"/>
              <a:gd name="connsiteX6" fmla="*/ 771098 w 5039929"/>
              <a:gd name="connsiteY6" fmla="*/ 722695 h 955031"/>
              <a:gd name="connsiteX7" fmla="*/ 866633 w 5039929"/>
              <a:gd name="connsiteY7" fmla="*/ 869409 h 955031"/>
              <a:gd name="connsiteX8" fmla="*/ 955343 w 5039929"/>
              <a:gd name="connsiteY8" fmla="*/ 944471 h 955031"/>
              <a:gd name="connsiteX9" fmla="*/ 1064525 w 5039929"/>
              <a:gd name="connsiteY9" fmla="*/ 930824 h 955031"/>
              <a:gd name="connsiteX10" fmla="*/ 1190767 w 5039929"/>
              <a:gd name="connsiteY10" fmla="*/ 811406 h 955031"/>
              <a:gd name="connsiteX11" fmla="*/ 1354540 w 5039929"/>
              <a:gd name="connsiteY11" fmla="*/ 487271 h 955031"/>
              <a:gd name="connsiteX12" fmla="*/ 1456898 w 5039929"/>
              <a:gd name="connsiteY12" fmla="*/ 234788 h 955031"/>
              <a:gd name="connsiteX13" fmla="*/ 1559256 w 5039929"/>
              <a:gd name="connsiteY13" fmla="*/ 67603 h 955031"/>
              <a:gd name="connsiteX14" fmla="*/ 1647967 w 5039929"/>
              <a:gd name="connsiteY14" fmla="*/ 13012 h 955031"/>
              <a:gd name="connsiteX15" fmla="*/ 1729853 w 5039929"/>
              <a:gd name="connsiteY15" fmla="*/ 43719 h 955031"/>
              <a:gd name="connsiteX16" fmla="*/ 1804916 w 5039929"/>
              <a:gd name="connsiteY16" fmla="*/ 122194 h 955031"/>
              <a:gd name="connsiteX17" fmla="*/ 1883391 w 5039929"/>
              <a:gd name="connsiteY17" fmla="*/ 251847 h 955031"/>
              <a:gd name="connsiteX18" fmla="*/ 2149522 w 5039929"/>
              <a:gd name="connsiteY18" fmla="*/ 784110 h 955031"/>
              <a:gd name="connsiteX19" fmla="*/ 2265528 w 5039929"/>
              <a:gd name="connsiteY19" fmla="*/ 934235 h 955031"/>
              <a:gd name="connsiteX20" fmla="*/ 2361062 w 5039929"/>
              <a:gd name="connsiteY20" fmla="*/ 941059 h 955031"/>
              <a:gd name="connsiteX21" fmla="*/ 2483892 w 5039929"/>
              <a:gd name="connsiteY21" fmla="*/ 814818 h 955031"/>
              <a:gd name="connsiteX22" fmla="*/ 2610134 w 5039929"/>
              <a:gd name="connsiteY22" fmla="*/ 548686 h 955031"/>
              <a:gd name="connsiteX23" fmla="*/ 2756848 w 5039929"/>
              <a:gd name="connsiteY23" fmla="*/ 251847 h 955031"/>
              <a:gd name="connsiteX24" fmla="*/ 2879677 w 5039929"/>
              <a:gd name="connsiteY24" fmla="*/ 67603 h 955031"/>
              <a:gd name="connsiteX25" fmla="*/ 2958152 w 5039929"/>
              <a:gd name="connsiteY25" fmla="*/ 2776 h 955031"/>
              <a:gd name="connsiteX26" fmla="*/ 3029803 w 5039929"/>
              <a:gd name="connsiteY26" fmla="*/ 19835 h 955031"/>
              <a:gd name="connsiteX27" fmla="*/ 3101453 w 5039929"/>
              <a:gd name="connsiteY27" fmla="*/ 91486 h 955031"/>
              <a:gd name="connsiteX28" fmla="*/ 3159456 w 5039929"/>
              <a:gd name="connsiteY28" fmla="*/ 176785 h 955031"/>
              <a:gd name="connsiteX29" fmla="*/ 3241343 w 5039929"/>
              <a:gd name="connsiteY29" fmla="*/ 323498 h 955031"/>
              <a:gd name="connsiteX30" fmla="*/ 3394880 w 5039929"/>
              <a:gd name="connsiteY30" fmla="*/ 668104 h 955031"/>
              <a:gd name="connsiteX31" fmla="*/ 3521122 w 5039929"/>
              <a:gd name="connsiteY31" fmla="*/ 852349 h 955031"/>
              <a:gd name="connsiteX32" fmla="*/ 3654188 w 5039929"/>
              <a:gd name="connsiteY32" fmla="*/ 900116 h 955031"/>
              <a:gd name="connsiteX33" fmla="*/ 3773606 w 5039929"/>
              <a:gd name="connsiteY33" fmla="*/ 828465 h 955031"/>
              <a:gd name="connsiteX34" fmla="*/ 3961262 w 5039929"/>
              <a:gd name="connsiteY34" fmla="*/ 483859 h 955031"/>
              <a:gd name="connsiteX35" fmla="*/ 4138683 w 5039929"/>
              <a:gd name="connsiteY35" fmla="*/ 152901 h 955031"/>
              <a:gd name="connsiteX36" fmla="*/ 4258101 w 5039929"/>
              <a:gd name="connsiteY36" fmla="*/ 40307 h 955031"/>
              <a:gd name="connsiteX37" fmla="*/ 4384343 w 5039929"/>
              <a:gd name="connsiteY37" fmla="*/ 67603 h 955031"/>
              <a:gd name="connsiteX38" fmla="*/ 4527645 w 5039929"/>
              <a:gd name="connsiteY38" fmla="*/ 268907 h 955031"/>
              <a:gd name="connsiteX39" fmla="*/ 4633415 w 5039929"/>
              <a:gd name="connsiteY39" fmla="*/ 477035 h 955031"/>
              <a:gd name="connsiteX40" fmla="*/ 4781905 w 5039929"/>
              <a:gd name="connsiteY40" fmla="*/ 494332 h 955031"/>
              <a:gd name="connsiteX41" fmla="*/ 5039929 w 5039929"/>
              <a:gd name="connsiteY41" fmla="*/ 487745 h 955031"/>
              <a:gd name="connsiteX0" fmla="*/ 0 w 5008689"/>
              <a:gd name="connsiteY0" fmla="*/ 463388 h 955031"/>
              <a:gd name="connsiteX1" fmla="*/ 180833 w 5008689"/>
              <a:gd name="connsiteY1" fmla="*/ 146077 h 955031"/>
              <a:gd name="connsiteX2" fmla="*/ 290015 w 5008689"/>
              <a:gd name="connsiteY2" fmla="*/ 23247 h 955031"/>
              <a:gd name="connsiteX3" fmla="*/ 409433 w 5008689"/>
              <a:gd name="connsiteY3" fmla="*/ 36895 h 955031"/>
              <a:gd name="connsiteX4" fmla="*/ 508379 w 5008689"/>
              <a:gd name="connsiteY4" fmla="*/ 146077 h 955031"/>
              <a:gd name="connsiteX5" fmla="*/ 634621 w 5008689"/>
              <a:gd name="connsiteY5" fmla="*/ 412209 h 955031"/>
              <a:gd name="connsiteX6" fmla="*/ 771098 w 5008689"/>
              <a:gd name="connsiteY6" fmla="*/ 722695 h 955031"/>
              <a:gd name="connsiteX7" fmla="*/ 866633 w 5008689"/>
              <a:gd name="connsiteY7" fmla="*/ 869409 h 955031"/>
              <a:gd name="connsiteX8" fmla="*/ 955343 w 5008689"/>
              <a:gd name="connsiteY8" fmla="*/ 944471 h 955031"/>
              <a:gd name="connsiteX9" fmla="*/ 1064525 w 5008689"/>
              <a:gd name="connsiteY9" fmla="*/ 930824 h 955031"/>
              <a:gd name="connsiteX10" fmla="*/ 1190767 w 5008689"/>
              <a:gd name="connsiteY10" fmla="*/ 811406 h 955031"/>
              <a:gd name="connsiteX11" fmla="*/ 1354540 w 5008689"/>
              <a:gd name="connsiteY11" fmla="*/ 487271 h 955031"/>
              <a:gd name="connsiteX12" fmla="*/ 1456898 w 5008689"/>
              <a:gd name="connsiteY12" fmla="*/ 234788 h 955031"/>
              <a:gd name="connsiteX13" fmla="*/ 1559256 w 5008689"/>
              <a:gd name="connsiteY13" fmla="*/ 67603 h 955031"/>
              <a:gd name="connsiteX14" fmla="*/ 1647967 w 5008689"/>
              <a:gd name="connsiteY14" fmla="*/ 13012 h 955031"/>
              <a:gd name="connsiteX15" fmla="*/ 1729853 w 5008689"/>
              <a:gd name="connsiteY15" fmla="*/ 43719 h 955031"/>
              <a:gd name="connsiteX16" fmla="*/ 1804916 w 5008689"/>
              <a:gd name="connsiteY16" fmla="*/ 122194 h 955031"/>
              <a:gd name="connsiteX17" fmla="*/ 1883391 w 5008689"/>
              <a:gd name="connsiteY17" fmla="*/ 251847 h 955031"/>
              <a:gd name="connsiteX18" fmla="*/ 2149522 w 5008689"/>
              <a:gd name="connsiteY18" fmla="*/ 784110 h 955031"/>
              <a:gd name="connsiteX19" fmla="*/ 2265528 w 5008689"/>
              <a:gd name="connsiteY19" fmla="*/ 934235 h 955031"/>
              <a:gd name="connsiteX20" fmla="*/ 2361062 w 5008689"/>
              <a:gd name="connsiteY20" fmla="*/ 941059 h 955031"/>
              <a:gd name="connsiteX21" fmla="*/ 2483892 w 5008689"/>
              <a:gd name="connsiteY21" fmla="*/ 814818 h 955031"/>
              <a:gd name="connsiteX22" fmla="*/ 2610134 w 5008689"/>
              <a:gd name="connsiteY22" fmla="*/ 548686 h 955031"/>
              <a:gd name="connsiteX23" fmla="*/ 2756848 w 5008689"/>
              <a:gd name="connsiteY23" fmla="*/ 251847 h 955031"/>
              <a:gd name="connsiteX24" fmla="*/ 2879677 w 5008689"/>
              <a:gd name="connsiteY24" fmla="*/ 67603 h 955031"/>
              <a:gd name="connsiteX25" fmla="*/ 2958152 w 5008689"/>
              <a:gd name="connsiteY25" fmla="*/ 2776 h 955031"/>
              <a:gd name="connsiteX26" fmla="*/ 3029803 w 5008689"/>
              <a:gd name="connsiteY26" fmla="*/ 19835 h 955031"/>
              <a:gd name="connsiteX27" fmla="*/ 3101453 w 5008689"/>
              <a:gd name="connsiteY27" fmla="*/ 91486 h 955031"/>
              <a:gd name="connsiteX28" fmla="*/ 3159456 w 5008689"/>
              <a:gd name="connsiteY28" fmla="*/ 176785 h 955031"/>
              <a:gd name="connsiteX29" fmla="*/ 3241343 w 5008689"/>
              <a:gd name="connsiteY29" fmla="*/ 323498 h 955031"/>
              <a:gd name="connsiteX30" fmla="*/ 3394880 w 5008689"/>
              <a:gd name="connsiteY30" fmla="*/ 668104 h 955031"/>
              <a:gd name="connsiteX31" fmla="*/ 3521122 w 5008689"/>
              <a:gd name="connsiteY31" fmla="*/ 852349 h 955031"/>
              <a:gd name="connsiteX32" fmla="*/ 3654188 w 5008689"/>
              <a:gd name="connsiteY32" fmla="*/ 900116 h 955031"/>
              <a:gd name="connsiteX33" fmla="*/ 3773606 w 5008689"/>
              <a:gd name="connsiteY33" fmla="*/ 828465 h 955031"/>
              <a:gd name="connsiteX34" fmla="*/ 3961262 w 5008689"/>
              <a:gd name="connsiteY34" fmla="*/ 483859 h 955031"/>
              <a:gd name="connsiteX35" fmla="*/ 4138683 w 5008689"/>
              <a:gd name="connsiteY35" fmla="*/ 152901 h 955031"/>
              <a:gd name="connsiteX36" fmla="*/ 4258101 w 5008689"/>
              <a:gd name="connsiteY36" fmla="*/ 40307 h 955031"/>
              <a:gd name="connsiteX37" fmla="*/ 4384343 w 5008689"/>
              <a:gd name="connsiteY37" fmla="*/ 67603 h 955031"/>
              <a:gd name="connsiteX38" fmla="*/ 4527645 w 5008689"/>
              <a:gd name="connsiteY38" fmla="*/ 268907 h 955031"/>
              <a:gd name="connsiteX39" fmla="*/ 4633415 w 5008689"/>
              <a:gd name="connsiteY39" fmla="*/ 477035 h 955031"/>
              <a:gd name="connsiteX40" fmla="*/ 4781905 w 5008689"/>
              <a:gd name="connsiteY40" fmla="*/ 494332 h 955031"/>
              <a:gd name="connsiteX41" fmla="*/ 5008689 w 5008689"/>
              <a:gd name="connsiteY41" fmla="*/ 497270 h 955031"/>
              <a:gd name="connsiteX0" fmla="*/ 0 w 4935796"/>
              <a:gd name="connsiteY0" fmla="*/ 463388 h 955031"/>
              <a:gd name="connsiteX1" fmla="*/ 180833 w 4935796"/>
              <a:gd name="connsiteY1" fmla="*/ 146077 h 955031"/>
              <a:gd name="connsiteX2" fmla="*/ 290015 w 4935796"/>
              <a:gd name="connsiteY2" fmla="*/ 23247 h 955031"/>
              <a:gd name="connsiteX3" fmla="*/ 409433 w 4935796"/>
              <a:gd name="connsiteY3" fmla="*/ 36895 h 955031"/>
              <a:gd name="connsiteX4" fmla="*/ 508379 w 4935796"/>
              <a:gd name="connsiteY4" fmla="*/ 146077 h 955031"/>
              <a:gd name="connsiteX5" fmla="*/ 634621 w 4935796"/>
              <a:gd name="connsiteY5" fmla="*/ 412209 h 955031"/>
              <a:gd name="connsiteX6" fmla="*/ 771098 w 4935796"/>
              <a:gd name="connsiteY6" fmla="*/ 722695 h 955031"/>
              <a:gd name="connsiteX7" fmla="*/ 866633 w 4935796"/>
              <a:gd name="connsiteY7" fmla="*/ 869409 h 955031"/>
              <a:gd name="connsiteX8" fmla="*/ 955343 w 4935796"/>
              <a:gd name="connsiteY8" fmla="*/ 944471 h 955031"/>
              <a:gd name="connsiteX9" fmla="*/ 1064525 w 4935796"/>
              <a:gd name="connsiteY9" fmla="*/ 930824 h 955031"/>
              <a:gd name="connsiteX10" fmla="*/ 1190767 w 4935796"/>
              <a:gd name="connsiteY10" fmla="*/ 811406 h 955031"/>
              <a:gd name="connsiteX11" fmla="*/ 1354540 w 4935796"/>
              <a:gd name="connsiteY11" fmla="*/ 487271 h 955031"/>
              <a:gd name="connsiteX12" fmla="*/ 1456898 w 4935796"/>
              <a:gd name="connsiteY12" fmla="*/ 234788 h 955031"/>
              <a:gd name="connsiteX13" fmla="*/ 1559256 w 4935796"/>
              <a:gd name="connsiteY13" fmla="*/ 67603 h 955031"/>
              <a:gd name="connsiteX14" fmla="*/ 1647967 w 4935796"/>
              <a:gd name="connsiteY14" fmla="*/ 13012 h 955031"/>
              <a:gd name="connsiteX15" fmla="*/ 1729853 w 4935796"/>
              <a:gd name="connsiteY15" fmla="*/ 43719 h 955031"/>
              <a:gd name="connsiteX16" fmla="*/ 1804916 w 4935796"/>
              <a:gd name="connsiteY16" fmla="*/ 122194 h 955031"/>
              <a:gd name="connsiteX17" fmla="*/ 1883391 w 4935796"/>
              <a:gd name="connsiteY17" fmla="*/ 251847 h 955031"/>
              <a:gd name="connsiteX18" fmla="*/ 2149522 w 4935796"/>
              <a:gd name="connsiteY18" fmla="*/ 784110 h 955031"/>
              <a:gd name="connsiteX19" fmla="*/ 2265528 w 4935796"/>
              <a:gd name="connsiteY19" fmla="*/ 934235 h 955031"/>
              <a:gd name="connsiteX20" fmla="*/ 2361062 w 4935796"/>
              <a:gd name="connsiteY20" fmla="*/ 941059 h 955031"/>
              <a:gd name="connsiteX21" fmla="*/ 2483892 w 4935796"/>
              <a:gd name="connsiteY21" fmla="*/ 814818 h 955031"/>
              <a:gd name="connsiteX22" fmla="*/ 2610134 w 4935796"/>
              <a:gd name="connsiteY22" fmla="*/ 548686 h 955031"/>
              <a:gd name="connsiteX23" fmla="*/ 2756848 w 4935796"/>
              <a:gd name="connsiteY23" fmla="*/ 251847 h 955031"/>
              <a:gd name="connsiteX24" fmla="*/ 2879677 w 4935796"/>
              <a:gd name="connsiteY24" fmla="*/ 67603 h 955031"/>
              <a:gd name="connsiteX25" fmla="*/ 2958152 w 4935796"/>
              <a:gd name="connsiteY25" fmla="*/ 2776 h 955031"/>
              <a:gd name="connsiteX26" fmla="*/ 3029803 w 4935796"/>
              <a:gd name="connsiteY26" fmla="*/ 19835 h 955031"/>
              <a:gd name="connsiteX27" fmla="*/ 3101453 w 4935796"/>
              <a:gd name="connsiteY27" fmla="*/ 91486 h 955031"/>
              <a:gd name="connsiteX28" fmla="*/ 3159456 w 4935796"/>
              <a:gd name="connsiteY28" fmla="*/ 176785 h 955031"/>
              <a:gd name="connsiteX29" fmla="*/ 3241343 w 4935796"/>
              <a:gd name="connsiteY29" fmla="*/ 323498 h 955031"/>
              <a:gd name="connsiteX30" fmla="*/ 3394880 w 4935796"/>
              <a:gd name="connsiteY30" fmla="*/ 668104 h 955031"/>
              <a:gd name="connsiteX31" fmla="*/ 3521122 w 4935796"/>
              <a:gd name="connsiteY31" fmla="*/ 852349 h 955031"/>
              <a:gd name="connsiteX32" fmla="*/ 3654188 w 4935796"/>
              <a:gd name="connsiteY32" fmla="*/ 900116 h 955031"/>
              <a:gd name="connsiteX33" fmla="*/ 3773606 w 4935796"/>
              <a:gd name="connsiteY33" fmla="*/ 828465 h 955031"/>
              <a:gd name="connsiteX34" fmla="*/ 3961262 w 4935796"/>
              <a:gd name="connsiteY34" fmla="*/ 483859 h 955031"/>
              <a:gd name="connsiteX35" fmla="*/ 4138683 w 4935796"/>
              <a:gd name="connsiteY35" fmla="*/ 152901 h 955031"/>
              <a:gd name="connsiteX36" fmla="*/ 4258101 w 4935796"/>
              <a:gd name="connsiteY36" fmla="*/ 40307 h 955031"/>
              <a:gd name="connsiteX37" fmla="*/ 4384343 w 4935796"/>
              <a:gd name="connsiteY37" fmla="*/ 67603 h 955031"/>
              <a:gd name="connsiteX38" fmla="*/ 4527645 w 4935796"/>
              <a:gd name="connsiteY38" fmla="*/ 268907 h 955031"/>
              <a:gd name="connsiteX39" fmla="*/ 4633415 w 4935796"/>
              <a:gd name="connsiteY39" fmla="*/ 477035 h 955031"/>
              <a:gd name="connsiteX40" fmla="*/ 4781905 w 4935796"/>
              <a:gd name="connsiteY40" fmla="*/ 494332 h 955031"/>
              <a:gd name="connsiteX41" fmla="*/ 4935796 w 4935796"/>
              <a:gd name="connsiteY41" fmla="*/ 497270 h 955031"/>
              <a:gd name="connsiteX0" fmla="*/ 0 w 4935796"/>
              <a:gd name="connsiteY0" fmla="*/ 463388 h 955031"/>
              <a:gd name="connsiteX1" fmla="*/ 180833 w 4935796"/>
              <a:gd name="connsiteY1" fmla="*/ 146077 h 955031"/>
              <a:gd name="connsiteX2" fmla="*/ 290015 w 4935796"/>
              <a:gd name="connsiteY2" fmla="*/ 23247 h 955031"/>
              <a:gd name="connsiteX3" fmla="*/ 409433 w 4935796"/>
              <a:gd name="connsiteY3" fmla="*/ 36895 h 955031"/>
              <a:gd name="connsiteX4" fmla="*/ 508379 w 4935796"/>
              <a:gd name="connsiteY4" fmla="*/ 146077 h 955031"/>
              <a:gd name="connsiteX5" fmla="*/ 634621 w 4935796"/>
              <a:gd name="connsiteY5" fmla="*/ 412209 h 955031"/>
              <a:gd name="connsiteX6" fmla="*/ 771098 w 4935796"/>
              <a:gd name="connsiteY6" fmla="*/ 722695 h 955031"/>
              <a:gd name="connsiteX7" fmla="*/ 866633 w 4935796"/>
              <a:gd name="connsiteY7" fmla="*/ 869409 h 955031"/>
              <a:gd name="connsiteX8" fmla="*/ 955343 w 4935796"/>
              <a:gd name="connsiteY8" fmla="*/ 944471 h 955031"/>
              <a:gd name="connsiteX9" fmla="*/ 1064525 w 4935796"/>
              <a:gd name="connsiteY9" fmla="*/ 930824 h 955031"/>
              <a:gd name="connsiteX10" fmla="*/ 1190767 w 4935796"/>
              <a:gd name="connsiteY10" fmla="*/ 811406 h 955031"/>
              <a:gd name="connsiteX11" fmla="*/ 1354540 w 4935796"/>
              <a:gd name="connsiteY11" fmla="*/ 487271 h 955031"/>
              <a:gd name="connsiteX12" fmla="*/ 1456898 w 4935796"/>
              <a:gd name="connsiteY12" fmla="*/ 234788 h 955031"/>
              <a:gd name="connsiteX13" fmla="*/ 1559256 w 4935796"/>
              <a:gd name="connsiteY13" fmla="*/ 67603 h 955031"/>
              <a:gd name="connsiteX14" fmla="*/ 1647967 w 4935796"/>
              <a:gd name="connsiteY14" fmla="*/ 13012 h 955031"/>
              <a:gd name="connsiteX15" fmla="*/ 1729853 w 4935796"/>
              <a:gd name="connsiteY15" fmla="*/ 43719 h 955031"/>
              <a:gd name="connsiteX16" fmla="*/ 1804916 w 4935796"/>
              <a:gd name="connsiteY16" fmla="*/ 122194 h 955031"/>
              <a:gd name="connsiteX17" fmla="*/ 1883391 w 4935796"/>
              <a:gd name="connsiteY17" fmla="*/ 251847 h 955031"/>
              <a:gd name="connsiteX18" fmla="*/ 2149522 w 4935796"/>
              <a:gd name="connsiteY18" fmla="*/ 784110 h 955031"/>
              <a:gd name="connsiteX19" fmla="*/ 2265528 w 4935796"/>
              <a:gd name="connsiteY19" fmla="*/ 934235 h 955031"/>
              <a:gd name="connsiteX20" fmla="*/ 2361062 w 4935796"/>
              <a:gd name="connsiteY20" fmla="*/ 941059 h 955031"/>
              <a:gd name="connsiteX21" fmla="*/ 2483892 w 4935796"/>
              <a:gd name="connsiteY21" fmla="*/ 814818 h 955031"/>
              <a:gd name="connsiteX22" fmla="*/ 2610134 w 4935796"/>
              <a:gd name="connsiteY22" fmla="*/ 548686 h 955031"/>
              <a:gd name="connsiteX23" fmla="*/ 2756848 w 4935796"/>
              <a:gd name="connsiteY23" fmla="*/ 251847 h 955031"/>
              <a:gd name="connsiteX24" fmla="*/ 2879677 w 4935796"/>
              <a:gd name="connsiteY24" fmla="*/ 67603 h 955031"/>
              <a:gd name="connsiteX25" fmla="*/ 2958152 w 4935796"/>
              <a:gd name="connsiteY25" fmla="*/ 2776 h 955031"/>
              <a:gd name="connsiteX26" fmla="*/ 3029803 w 4935796"/>
              <a:gd name="connsiteY26" fmla="*/ 19835 h 955031"/>
              <a:gd name="connsiteX27" fmla="*/ 3101453 w 4935796"/>
              <a:gd name="connsiteY27" fmla="*/ 91486 h 955031"/>
              <a:gd name="connsiteX28" fmla="*/ 3159456 w 4935796"/>
              <a:gd name="connsiteY28" fmla="*/ 176785 h 955031"/>
              <a:gd name="connsiteX29" fmla="*/ 3241343 w 4935796"/>
              <a:gd name="connsiteY29" fmla="*/ 323498 h 955031"/>
              <a:gd name="connsiteX30" fmla="*/ 3394880 w 4935796"/>
              <a:gd name="connsiteY30" fmla="*/ 668104 h 955031"/>
              <a:gd name="connsiteX31" fmla="*/ 3521122 w 4935796"/>
              <a:gd name="connsiteY31" fmla="*/ 852349 h 955031"/>
              <a:gd name="connsiteX32" fmla="*/ 3654188 w 4935796"/>
              <a:gd name="connsiteY32" fmla="*/ 900116 h 955031"/>
              <a:gd name="connsiteX33" fmla="*/ 3773606 w 4935796"/>
              <a:gd name="connsiteY33" fmla="*/ 828465 h 955031"/>
              <a:gd name="connsiteX34" fmla="*/ 3961262 w 4935796"/>
              <a:gd name="connsiteY34" fmla="*/ 483859 h 955031"/>
              <a:gd name="connsiteX35" fmla="*/ 4138683 w 4935796"/>
              <a:gd name="connsiteY35" fmla="*/ 152901 h 955031"/>
              <a:gd name="connsiteX36" fmla="*/ 4258101 w 4935796"/>
              <a:gd name="connsiteY36" fmla="*/ 40307 h 955031"/>
              <a:gd name="connsiteX37" fmla="*/ 4384343 w 4935796"/>
              <a:gd name="connsiteY37" fmla="*/ 67603 h 955031"/>
              <a:gd name="connsiteX38" fmla="*/ 4527645 w 4935796"/>
              <a:gd name="connsiteY38" fmla="*/ 268907 h 955031"/>
              <a:gd name="connsiteX39" fmla="*/ 4633415 w 4935796"/>
              <a:gd name="connsiteY39" fmla="*/ 477035 h 955031"/>
              <a:gd name="connsiteX40" fmla="*/ 4740252 w 4935796"/>
              <a:gd name="connsiteY40" fmla="*/ 494332 h 955031"/>
              <a:gd name="connsiteX41" fmla="*/ 4935796 w 4935796"/>
              <a:gd name="connsiteY41" fmla="*/ 497270 h 955031"/>
              <a:gd name="connsiteX0" fmla="*/ 0 w 5341916"/>
              <a:gd name="connsiteY0" fmla="*/ 463388 h 955031"/>
              <a:gd name="connsiteX1" fmla="*/ 180833 w 5341916"/>
              <a:gd name="connsiteY1" fmla="*/ 146077 h 955031"/>
              <a:gd name="connsiteX2" fmla="*/ 290015 w 5341916"/>
              <a:gd name="connsiteY2" fmla="*/ 23247 h 955031"/>
              <a:gd name="connsiteX3" fmla="*/ 409433 w 5341916"/>
              <a:gd name="connsiteY3" fmla="*/ 36895 h 955031"/>
              <a:gd name="connsiteX4" fmla="*/ 508379 w 5341916"/>
              <a:gd name="connsiteY4" fmla="*/ 146077 h 955031"/>
              <a:gd name="connsiteX5" fmla="*/ 634621 w 5341916"/>
              <a:gd name="connsiteY5" fmla="*/ 412209 h 955031"/>
              <a:gd name="connsiteX6" fmla="*/ 771098 w 5341916"/>
              <a:gd name="connsiteY6" fmla="*/ 722695 h 955031"/>
              <a:gd name="connsiteX7" fmla="*/ 866633 w 5341916"/>
              <a:gd name="connsiteY7" fmla="*/ 869409 h 955031"/>
              <a:gd name="connsiteX8" fmla="*/ 955343 w 5341916"/>
              <a:gd name="connsiteY8" fmla="*/ 944471 h 955031"/>
              <a:gd name="connsiteX9" fmla="*/ 1064525 w 5341916"/>
              <a:gd name="connsiteY9" fmla="*/ 930824 h 955031"/>
              <a:gd name="connsiteX10" fmla="*/ 1190767 w 5341916"/>
              <a:gd name="connsiteY10" fmla="*/ 811406 h 955031"/>
              <a:gd name="connsiteX11" fmla="*/ 1354540 w 5341916"/>
              <a:gd name="connsiteY11" fmla="*/ 487271 h 955031"/>
              <a:gd name="connsiteX12" fmla="*/ 1456898 w 5341916"/>
              <a:gd name="connsiteY12" fmla="*/ 234788 h 955031"/>
              <a:gd name="connsiteX13" fmla="*/ 1559256 w 5341916"/>
              <a:gd name="connsiteY13" fmla="*/ 67603 h 955031"/>
              <a:gd name="connsiteX14" fmla="*/ 1647967 w 5341916"/>
              <a:gd name="connsiteY14" fmla="*/ 13012 h 955031"/>
              <a:gd name="connsiteX15" fmla="*/ 1729853 w 5341916"/>
              <a:gd name="connsiteY15" fmla="*/ 43719 h 955031"/>
              <a:gd name="connsiteX16" fmla="*/ 1804916 w 5341916"/>
              <a:gd name="connsiteY16" fmla="*/ 122194 h 955031"/>
              <a:gd name="connsiteX17" fmla="*/ 1883391 w 5341916"/>
              <a:gd name="connsiteY17" fmla="*/ 251847 h 955031"/>
              <a:gd name="connsiteX18" fmla="*/ 2149522 w 5341916"/>
              <a:gd name="connsiteY18" fmla="*/ 784110 h 955031"/>
              <a:gd name="connsiteX19" fmla="*/ 2265528 w 5341916"/>
              <a:gd name="connsiteY19" fmla="*/ 934235 h 955031"/>
              <a:gd name="connsiteX20" fmla="*/ 2361062 w 5341916"/>
              <a:gd name="connsiteY20" fmla="*/ 941059 h 955031"/>
              <a:gd name="connsiteX21" fmla="*/ 2483892 w 5341916"/>
              <a:gd name="connsiteY21" fmla="*/ 814818 h 955031"/>
              <a:gd name="connsiteX22" fmla="*/ 2610134 w 5341916"/>
              <a:gd name="connsiteY22" fmla="*/ 548686 h 955031"/>
              <a:gd name="connsiteX23" fmla="*/ 2756848 w 5341916"/>
              <a:gd name="connsiteY23" fmla="*/ 251847 h 955031"/>
              <a:gd name="connsiteX24" fmla="*/ 2879677 w 5341916"/>
              <a:gd name="connsiteY24" fmla="*/ 67603 h 955031"/>
              <a:gd name="connsiteX25" fmla="*/ 2958152 w 5341916"/>
              <a:gd name="connsiteY25" fmla="*/ 2776 h 955031"/>
              <a:gd name="connsiteX26" fmla="*/ 3029803 w 5341916"/>
              <a:gd name="connsiteY26" fmla="*/ 19835 h 955031"/>
              <a:gd name="connsiteX27" fmla="*/ 3101453 w 5341916"/>
              <a:gd name="connsiteY27" fmla="*/ 91486 h 955031"/>
              <a:gd name="connsiteX28" fmla="*/ 3159456 w 5341916"/>
              <a:gd name="connsiteY28" fmla="*/ 176785 h 955031"/>
              <a:gd name="connsiteX29" fmla="*/ 3241343 w 5341916"/>
              <a:gd name="connsiteY29" fmla="*/ 323498 h 955031"/>
              <a:gd name="connsiteX30" fmla="*/ 3394880 w 5341916"/>
              <a:gd name="connsiteY30" fmla="*/ 668104 h 955031"/>
              <a:gd name="connsiteX31" fmla="*/ 3521122 w 5341916"/>
              <a:gd name="connsiteY31" fmla="*/ 852349 h 955031"/>
              <a:gd name="connsiteX32" fmla="*/ 3654188 w 5341916"/>
              <a:gd name="connsiteY32" fmla="*/ 900116 h 955031"/>
              <a:gd name="connsiteX33" fmla="*/ 3773606 w 5341916"/>
              <a:gd name="connsiteY33" fmla="*/ 828465 h 955031"/>
              <a:gd name="connsiteX34" fmla="*/ 3961262 w 5341916"/>
              <a:gd name="connsiteY34" fmla="*/ 483859 h 955031"/>
              <a:gd name="connsiteX35" fmla="*/ 4138683 w 5341916"/>
              <a:gd name="connsiteY35" fmla="*/ 152901 h 955031"/>
              <a:gd name="connsiteX36" fmla="*/ 4258101 w 5341916"/>
              <a:gd name="connsiteY36" fmla="*/ 40307 h 955031"/>
              <a:gd name="connsiteX37" fmla="*/ 4384343 w 5341916"/>
              <a:gd name="connsiteY37" fmla="*/ 67603 h 955031"/>
              <a:gd name="connsiteX38" fmla="*/ 4527645 w 5341916"/>
              <a:gd name="connsiteY38" fmla="*/ 268907 h 955031"/>
              <a:gd name="connsiteX39" fmla="*/ 4633415 w 5341916"/>
              <a:gd name="connsiteY39" fmla="*/ 477035 h 955031"/>
              <a:gd name="connsiteX40" fmla="*/ 4740252 w 5341916"/>
              <a:gd name="connsiteY40" fmla="*/ 494332 h 955031"/>
              <a:gd name="connsiteX41" fmla="*/ 5341916 w 5341916"/>
              <a:gd name="connsiteY41" fmla="*/ 500445 h 955031"/>
              <a:gd name="connsiteX0" fmla="*/ 0 w 5300263"/>
              <a:gd name="connsiteY0" fmla="*/ 463388 h 955031"/>
              <a:gd name="connsiteX1" fmla="*/ 180833 w 5300263"/>
              <a:gd name="connsiteY1" fmla="*/ 146077 h 955031"/>
              <a:gd name="connsiteX2" fmla="*/ 290015 w 5300263"/>
              <a:gd name="connsiteY2" fmla="*/ 23247 h 955031"/>
              <a:gd name="connsiteX3" fmla="*/ 409433 w 5300263"/>
              <a:gd name="connsiteY3" fmla="*/ 36895 h 955031"/>
              <a:gd name="connsiteX4" fmla="*/ 508379 w 5300263"/>
              <a:gd name="connsiteY4" fmla="*/ 146077 h 955031"/>
              <a:gd name="connsiteX5" fmla="*/ 634621 w 5300263"/>
              <a:gd name="connsiteY5" fmla="*/ 412209 h 955031"/>
              <a:gd name="connsiteX6" fmla="*/ 771098 w 5300263"/>
              <a:gd name="connsiteY6" fmla="*/ 722695 h 955031"/>
              <a:gd name="connsiteX7" fmla="*/ 866633 w 5300263"/>
              <a:gd name="connsiteY7" fmla="*/ 869409 h 955031"/>
              <a:gd name="connsiteX8" fmla="*/ 955343 w 5300263"/>
              <a:gd name="connsiteY8" fmla="*/ 944471 h 955031"/>
              <a:gd name="connsiteX9" fmla="*/ 1064525 w 5300263"/>
              <a:gd name="connsiteY9" fmla="*/ 930824 h 955031"/>
              <a:gd name="connsiteX10" fmla="*/ 1190767 w 5300263"/>
              <a:gd name="connsiteY10" fmla="*/ 811406 h 955031"/>
              <a:gd name="connsiteX11" fmla="*/ 1354540 w 5300263"/>
              <a:gd name="connsiteY11" fmla="*/ 487271 h 955031"/>
              <a:gd name="connsiteX12" fmla="*/ 1456898 w 5300263"/>
              <a:gd name="connsiteY12" fmla="*/ 234788 h 955031"/>
              <a:gd name="connsiteX13" fmla="*/ 1559256 w 5300263"/>
              <a:gd name="connsiteY13" fmla="*/ 67603 h 955031"/>
              <a:gd name="connsiteX14" fmla="*/ 1647967 w 5300263"/>
              <a:gd name="connsiteY14" fmla="*/ 13012 h 955031"/>
              <a:gd name="connsiteX15" fmla="*/ 1729853 w 5300263"/>
              <a:gd name="connsiteY15" fmla="*/ 43719 h 955031"/>
              <a:gd name="connsiteX16" fmla="*/ 1804916 w 5300263"/>
              <a:gd name="connsiteY16" fmla="*/ 122194 h 955031"/>
              <a:gd name="connsiteX17" fmla="*/ 1883391 w 5300263"/>
              <a:gd name="connsiteY17" fmla="*/ 251847 h 955031"/>
              <a:gd name="connsiteX18" fmla="*/ 2149522 w 5300263"/>
              <a:gd name="connsiteY18" fmla="*/ 784110 h 955031"/>
              <a:gd name="connsiteX19" fmla="*/ 2265528 w 5300263"/>
              <a:gd name="connsiteY19" fmla="*/ 934235 h 955031"/>
              <a:gd name="connsiteX20" fmla="*/ 2361062 w 5300263"/>
              <a:gd name="connsiteY20" fmla="*/ 941059 h 955031"/>
              <a:gd name="connsiteX21" fmla="*/ 2483892 w 5300263"/>
              <a:gd name="connsiteY21" fmla="*/ 814818 h 955031"/>
              <a:gd name="connsiteX22" fmla="*/ 2610134 w 5300263"/>
              <a:gd name="connsiteY22" fmla="*/ 548686 h 955031"/>
              <a:gd name="connsiteX23" fmla="*/ 2756848 w 5300263"/>
              <a:gd name="connsiteY23" fmla="*/ 251847 h 955031"/>
              <a:gd name="connsiteX24" fmla="*/ 2879677 w 5300263"/>
              <a:gd name="connsiteY24" fmla="*/ 67603 h 955031"/>
              <a:gd name="connsiteX25" fmla="*/ 2958152 w 5300263"/>
              <a:gd name="connsiteY25" fmla="*/ 2776 h 955031"/>
              <a:gd name="connsiteX26" fmla="*/ 3029803 w 5300263"/>
              <a:gd name="connsiteY26" fmla="*/ 19835 h 955031"/>
              <a:gd name="connsiteX27" fmla="*/ 3101453 w 5300263"/>
              <a:gd name="connsiteY27" fmla="*/ 91486 h 955031"/>
              <a:gd name="connsiteX28" fmla="*/ 3159456 w 5300263"/>
              <a:gd name="connsiteY28" fmla="*/ 176785 h 955031"/>
              <a:gd name="connsiteX29" fmla="*/ 3241343 w 5300263"/>
              <a:gd name="connsiteY29" fmla="*/ 323498 h 955031"/>
              <a:gd name="connsiteX30" fmla="*/ 3394880 w 5300263"/>
              <a:gd name="connsiteY30" fmla="*/ 668104 h 955031"/>
              <a:gd name="connsiteX31" fmla="*/ 3521122 w 5300263"/>
              <a:gd name="connsiteY31" fmla="*/ 852349 h 955031"/>
              <a:gd name="connsiteX32" fmla="*/ 3654188 w 5300263"/>
              <a:gd name="connsiteY32" fmla="*/ 900116 h 955031"/>
              <a:gd name="connsiteX33" fmla="*/ 3773606 w 5300263"/>
              <a:gd name="connsiteY33" fmla="*/ 828465 h 955031"/>
              <a:gd name="connsiteX34" fmla="*/ 3961262 w 5300263"/>
              <a:gd name="connsiteY34" fmla="*/ 483859 h 955031"/>
              <a:gd name="connsiteX35" fmla="*/ 4138683 w 5300263"/>
              <a:gd name="connsiteY35" fmla="*/ 152901 h 955031"/>
              <a:gd name="connsiteX36" fmla="*/ 4258101 w 5300263"/>
              <a:gd name="connsiteY36" fmla="*/ 40307 h 955031"/>
              <a:gd name="connsiteX37" fmla="*/ 4384343 w 5300263"/>
              <a:gd name="connsiteY37" fmla="*/ 67603 h 955031"/>
              <a:gd name="connsiteX38" fmla="*/ 4527645 w 5300263"/>
              <a:gd name="connsiteY38" fmla="*/ 268907 h 955031"/>
              <a:gd name="connsiteX39" fmla="*/ 4633415 w 5300263"/>
              <a:gd name="connsiteY39" fmla="*/ 477035 h 955031"/>
              <a:gd name="connsiteX40" fmla="*/ 4740252 w 5300263"/>
              <a:gd name="connsiteY40" fmla="*/ 494332 h 955031"/>
              <a:gd name="connsiteX41" fmla="*/ 5300263 w 5300263"/>
              <a:gd name="connsiteY41" fmla="*/ 494095 h 955031"/>
              <a:gd name="connsiteX0" fmla="*/ 4011 w 5304274"/>
              <a:gd name="connsiteY0" fmla="*/ 463388 h 955031"/>
              <a:gd name="connsiteX1" fmla="*/ 17170 w 5304274"/>
              <a:gd name="connsiteY1" fmla="*/ 430986 h 955031"/>
              <a:gd name="connsiteX2" fmla="*/ 184844 w 5304274"/>
              <a:gd name="connsiteY2" fmla="*/ 146077 h 955031"/>
              <a:gd name="connsiteX3" fmla="*/ 294026 w 5304274"/>
              <a:gd name="connsiteY3" fmla="*/ 23247 h 955031"/>
              <a:gd name="connsiteX4" fmla="*/ 413444 w 5304274"/>
              <a:gd name="connsiteY4" fmla="*/ 36895 h 955031"/>
              <a:gd name="connsiteX5" fmla="*/ 512390 w 5304274"/>
              <a:gd name="connsiteY5" fmla="*/ 146077 h 955031"/>
              <a:gd name="connsiteX6" fmla="*/ 638632 w 5304274"/>
              <a:gd name="connsiteY6" fmla="*/ 412209 h 955031"/>
              <a:gd name="connsiteX7" fmla="*/ 775109 w 5304274"/>
              <a:gd name="connsiteY7" fmla="*/ 722695 h 955031"/>
              <a:gd name="connsiteX8" fmla="*/ 870644 w 5304274"/>
              <a:gd name="connsiteY8" fmla="*/ 869409 h 955031"/>
              <a:gd name="connsiteX9" fmla="*/ 959354 w 5304274"/>
              <a:gd name="connsiteY9" fmla="*/ 944471 h 955031"/>
              <a:gd name="connsiteX10" fmla="*/ 1068536 w 5304274"/>
              <a:gd name="connsiteY10" fmla="*/ 930824 h 955031"/>
              <a:gd name="connsiteX11" fmla="*/ 1194778 w 5304274"/>
              <a:gd name="connsiteY11" fmla="*/ 811406 h 955031"/>
              <a:gd name="connsiteX12" fmla="*/ 1358551 w 5304274"/>
              <a:gd name="connsiteY12" fmla="*/ 487271 h 955031"/>
              <a:gd name="connsiteX13" fmla="*/ 1460909 w 5304274"/>
              <a:gd name="connsiteY13" fmla="*/ 234788 h 955031"/>
              <a:gd name="connsiteX14" fmla="*/ 1563267 w 5304274"/>
              <a:gd name="connsiteY14" fmla="*/ 67603 h 955031"/>
              <a:gd name="connsiteX15" fmla="*/ 1651978 w 5304274"/>
              <a:gd name="connsiteY15" fmla="*/ 13012 h 955031"/>
              <a:gd name="connsiteX16" fmla="*/ 1733864 w 5304274"/>
              <a:gd name="connsiteY16" fmla="*/ 43719 h 955031"/>
              <a:gd name="connsiteX17" fmla="*/ 1808927 w 5304274"/>
              <a:gd name="connsiteY17" fmla="*/ 122194 h 955031"/>
              <a:gd name="connsiteX18" fmla="*/ 1887402 w 5304274"/>
              <a:gd name="connsiteY18" fmla="*/ 251847 h 955031"/>
              <a:gd name="connsiteX19" fmla="*/ 2153533 w 5304274"/>
              <a:gd name="connsiteY19" fmla="*/ 784110 h 955031"/>
              <a:gd name="connsiteX20" fmla="*/ 2269539 w 5304274"/>
              <a:gd name="connsiteY20" fmla="*/ 934235 h 955031"/>
              <a:gd name="connsiteX21" fmla="*/ 2365073 w 5304274"/>
              <a:gd name="connsiteY21" fmla="*/ 941059 h 955031"/>
              <a:gd name="connsiteX22" fmla="*/ 2487903 w 5304274"/>
              <a:gd name="connsiteY22" fmla="*/ 814818 h 955031"/>
              <a:gd name="connsiteX23" fmla="*/ 2614145 w 5304274"/>
              <a:gd name="connsiteY23" fmla="*/ 548686 h 955031"/>
              <a:gd name="connsiteX24" fmla="*/ 2760859 w 5304274"/>
              <a:gd name="connsiteY24" fmla="*/ 251847 h 955031"/>
              <a:gd name="connsiteX25" fmla="*/ 2883688 w 5304274"/>
              <a:gd name="connsiteY25" fmla="*/ 67603 h 955031"/>
              <a:gd name="connsiteX26" fmla="*/ 2962163 w 5304274"/>
              <a:gd name="connsiteY26" fmla="*/ 2776 h 955031"/>
              <a:gd name="connsiteX27" fmla="*/ 3033814 w 5304274"/>
              <a:gd name="connsiteY27" fmla="*/ 19835 h 955031"/>
              <a:gd name="connsiteX28" fmla="*/ 3105464 w 5304274"/>
              <a:gd name="connsiteY28" fmla="*/ 91486 h 955031"/>
              <a:gd name="connsiteX29" fmla="*/ 3163467 w 5304274"/>
              <a:gd name="connsiteY29" fmla="*/ 176785 h 955031"/>
              <a:gd name="connsiteX30" fmla="*/ 3245354 w 5304274"/>
              <a:gd name="connsiteY30" fmla="*/ 323498 h 955031"/>
              <a:gd name="connsiteX31" fmla="*/ 3398891 w 5304274"/>
              <a:gd name="connsiteY31" fmla="*/ 668104 h 955031"/>
              <a:gd name="connsiteX32" fmla="*/ 3525133 w 5304274"/>
              <a:gd name="connsiteY32" fmla="*/ 852349 h 955031"/>
              <a:gd name="connsiteX33" fmla="*/ 3658199 w 5304274"/>
              <a:gd name="connsiteY33" fmla="*/ 900116 h 955031"/>
              <a:gd name="connsiteX34" fmla="*/ 3777617 w 5304274"/>
              <a:gd name="connsiteY34" fmla="*/ 828465 h 955031"/>
              <a:gd name="connsiteX35" fmla="*/ 3965273 w 5304274"/>
              <a:gd name="connsiteY35" fmla="*/ 483859 h 955031"/>
              <a:gd name="connsiteX36" fmla="*/ 4142694 w 5304274"/>
              <a:gd name="connsiteY36" fmla="*/ 152901 h 955031"/>
              <a:gd name="connsiteX37" fmla="*/ 4262112 w 5304274"/>
              <a:gd name="connsiteY37" fmla="*/ 40307 h 955031"/>
              <a:gd name="connsiteX38" fmla="*/ 4388354 w 5304274"/>
              <a:gd name="connsiteY38" fmla="*/ 67603 h 955031"/>
              <a:gd name="connsiteX39" fmla="*/ 4531656 w 5304274"/>
              <a:gd name="connsiteY39" fmla="*/ 268907 h 955031"/>
              <a:gd name="connsiteX40" fmla="*/ 4637426 w 5304274"/>
              <a:gd name="connsiteY40" fmla="*/ 477035 h 955031"/>
              <a:gd name="connsiteX41" fmla="*/ 4744263 w 5304274"/>
              <a:gd name="connsiteY41" fmla="*/ 494332 h 955031"/>
              <a:gd name="connsiteX42" fmla="*/ 5304274 w 5304274"/>
              <a:gd name="connsiteY42" fmla="*/ 494095 h 955031"/>
              <a:gd name="connsiteX0" fmla="*/ 0 w 5498116"/>
              <a:gd name="connsiteY0" fmla="*/ 485613 h 955031"/>
              <a:gd name="connsiteX1" fmla="*/ 211012 w 5498116"/>
              <a:gd name="connsiteY1" fmla="*/ 430986 h 955031"/>
              <a:gd name="connsiteX2" fmla="*/ 378686 w 5498116"/>
              <a:gd name="connsiteY2" fmla="*/ 146077 h 955031"/>
              <a:gd name="connsiteX3" fmla="*/ 487868 w 5498116"/>
              <a:gd name="connsiteY3" fmla="*/ 23247 h 955031"/>
              <a:gd name="connsiteX4" fmla="*/ 607286 w 5498116"/>
              <a:gd name="connsiteY4" fmla="*/ 36895 h 955031"/>
              <a:gd name="connsiteX5" fmla="*/ 706232 w 5498116"/>
              <a:gd name="connsiteY5" fmla="*/ 146077 h 955031"/>
              <a:gd name="connsiteX6" fmla="*/ 832474 w 5498116"/>
              <a:gd name="connsiteY6" fmla="*/ 412209 h 955031"/>
              <a:gd name="connsiteX7" fmla="*/ 968951 w 5498116"/>
              <a:gd name="connsiteY7" fmla="*/ 722695 h 955031"/>
              <a:gd name="connsiteX8" fmla="*/ 1064486 w 5498116"/>
              <a:gd name="connsiteY8" fmla="*/ 869409 h 955031"/>
              <a:gd name="connsiteX9" fmla="*/ 1153196 w 5498116"/>
              <a:gd name="connsiteY9" fmla="*/ 944471 h 955031"/>
              <a:gd name="connsiteX10" fmla="*/ 1262378 w 5498116"/>
              <a:gd name="connsiteY10" fmla="*/ 930824 h 955031"/>
              <a:gd name="connsiteX11" fmla="*/ 1388620 w 5498116"/>
              <a:gd name="connsiteY11" fmla="*/ 811406 h 955031"/>
              <a:gd name="connsiteX12" fmla="*/ 1552393 w 5498116"/>
              <a:gd name="connsiteY12" fmla="*/ 487271 h 955031"/>
              <a:gd name="connsiteX13" fmla="*/ 1654751 w 5498116"/>
              <a:gd name="connsiteY13" fmla="*/ 234788 h 955031"/>
              <a:gd name="connsiteX14" fmla="*/ 1757109 w 5498116"/>
              <a:gd name="connsiteY14" fmla="*/ 67603 h 955031"/>
              <a:gd name="connsiteX15" fmla="*/ 1845820 w 5498116"/>
              <a:gd name="connsiteY15" fmla="*/ 13012 h 955031"/>
              <a:gd name="connsiteX16" fmla="*/ 1927706 w 5498116"/>
              <a:gd name="connsiteY16" fmla="*/ 43719 h 955031"/>
              <a:gd name="connsiteX17" fmla="*/ 2002769 w 5498116"/>
              <a:gd name="connsiteY17" fmla="*/ 122194 h 955031"/>
              <a:gd name="connsiteX18" fmla="*/ 2081244 w 5498116"/>
              <a:gd name="connsiteY18" fmla="*/ 251847 h 955031"/>
              <a:gd name="connsiteX19" fmla="*/ 2347375 w 5498116"/>
              <a:gd name="connsiteY19" fmla="*/ 784110 h 955031"/>
              <a:gd name="connsiteX20" fmla="*/ 2463381 w 5498116"/>
              <a:gd name="connsiteY20" fmla="*/ 934235 h 955031"/>
              <a:gd name="connsiteX21" fmla="*/ 2558915 w 5498116"/>
              <a:gd name="connsiteY21" fmla="*/ 941059 h 955031"/>
              <a:gd name="connsiteX22" fmla="*/ 2681745 w 5498116"/>
              <a:gd name="connsiteY22" fmla="*/ 814818 h 955031"/>
              <a:gd name="connsiteX23" fmla="*/ 2807987 w 5498116"/>
              <a:gd name="connsiteY23" fmla="*/ 548686 h 955031"/>
              <a:gd name="connsiteX24" fmla="*/ 2954701 w 5498116"/>
              <a:gd name="connsiteY24" fmla="*/ 251847 h 955031"/>
              <a:gd name="connsiteX25" fmla="*/ 3077530 w 5498116"/>
              <a:gd name="connsiteY25" fmla="*/ 67603 h 955031"/>
              <a:gd name="connsiteX26" fmla="*/ 3156005 w 5498116"/>
              <a:gd name="connsiteY26" fmla="*/ 2776 h 955031"/>
              <a:gd name="connsiteX27" fmla="*/ 3227656 w 5498116"/>
              <a:gd name="connsiteY27" fmla="*/ 19835 h 955031"/>
              <a:gd name="connsiteX28" fmla="*/ 3299306 w 5498116"/>
              <a:gd name="connsiteY28" fmla="*/ 91486 h 955031"/>
              <a:gd name="connsiteX29" fmla="*/ 3357309 w 5498116"/>
              <a:gd name="connsiteY29" fmla="*/ 176785 h 955031"/>
              <a:gd name="connsiteX30" fmla="*/ 3439196 w 5498116"/>
              <a:gd name="connsiteY30" fmla="*/ 323498 h 955031"/>
              <a:gd name="connsiteX31" fmla="*/ 3592733 w 5498116"/>
              <a:gd name="connsiteY31" fmla="*/ 668104 h 955031"/>
              <a:gd name="connsiteX32" fmla="*/ 3718975 w 5498116"/>
              <a:gd name="connsiteY32" fmla="*/ 852349 h 955031"/>
              <a:gd name="connsiteX33" fmla="*/ 3852041 w 5498116"/>
              <a:gd name="connsiteY33" fmla="*/ 900116 h 955031"/>
              <a:gd name="connsiteX34" fmla="*/ 3971459 w 5498116"/>
              <a:gd name="connsiteY34" fmla="*/ 828465 h 955031"/>
              <a:gd name="connsiteX35" fmla="*/ 4159115 w 5498116"/>
              <a:gd name="connsiteY35" fmla="*/ 483859 h 955031"/>
              <a:gd name="connsiteX36" fmla="*/ 4336536 w 5498116"/>
              <a:gd name="connsiteY36" fmla="*/ 152901 h 955031"/>
              <a:gd name="connsiteX37" fmla="*/ 4455954 w 5498116"/>
              <a:gd name="connsiteY37" fmla="*/ 40307 h 955031"/>
              <a:gd name="connsiteX38" fmla="*/ 4582196 w 5498116"/>
              <a:gd name="connsiteY38" fmla="*/ 67603 h 955031"/>
              <a:gd name="connsiteX39" fmla="*/ 4725498 w 5498116"/>
              <a:gd name="connsiteY39" fmla="*/ 268907 h 955031"/>
              <a:gd name="connsiteX40" fmla="*/ 4831268 w 5498116"/>
              <a:gd name="connsiteY40" fmla="*/ 477035 h 955031"/>
              <a:gd name="connsiteX41" fmla="*/ 4938105 w 5498116"/>
              <a:gd name="connsiteY41" fmla="*/ 494332 h 955031"/>
              <a:gd name="connsiteX42" fmla="*/ 5498116 w 5498116"/>
              <a:gd name="connsiteY42" fmla="*/ 494095 h 955031"/>
              <a:gd name="connsiteX0" fmla="*/ 0 w 5591836"/>
              <a:gd name="connsiteY0" fmla="*/ 485613 h 955031"/>
              <a:gd name="connsiteX1" fmla="*/ 304732 w 5591836"/>
              <a:gd name="connsiteY1" fmla="*/ 430986 h 955031"/>
              <a:gd name="connsiteX2" fmla="*/ 472406 w 5591836"/>
              <a:gd name="connsiteY2" fmla="*/ 146077 h 955031"/>
              <a:gd name="connsiteX3" fmla="*/ 581588 w 5591836"/>
              <a:gd name="connsiteY3" fmla="*/ 23247 h 955031"/>
              <a:gd name="connsiteX4" fmla="*/ 701006 w 5591836"/>
              <a:gd name="connsiteY4" fmla="*/ 36895 h 955031"/>
              <a:gd name="connsiteX5" fmla="*/ 799952 w 5591836"/>
              <a:gd name="connsiteY5" fmla="*/ 146077 h 955031"/>
              <a:gd name="connsiteX6" fmla="*/ 926194 w 5591836"/>
              <a:gd name="connsiteY6" fmla="*/ 412209 h 955031"/>
              <a:gd name="connsiteX7" fmla="*/ 1062671 w 5591836"/>
              <a:gd name="connsiteY7" fmla="*/ 722695 h 955031"/>
              <a:gd name="connsiteX8" fmla="*/ 1158206 w 5591836"/>
              <a:gd name="connsiteY8" fmla="*/ 869409 h 955031"/>
              <a:gd name="connsiteX9" fmla="*/ 1246916 w 5591836"/>
              <a:gd name="connsiteY9" fmla="*/ 944471 h 955031"/>
              <a:gd name="connsiteX10" fmla="*/ 1356098 w 5591836"/>
              <a:gd name="connsiteY10" fmla="*/ 930824 h 955031"/>
              <a:gd name="connsiteX11" fmla="*/ 1482340 w 5591836"/>
              <a:gd name="connsiteY11" fmla="*/ 811406 h 955031"/>
              <a:gd name="connsiteX12" fmla="*/ 1646113 w 5591836"/>
              <a:gd name="connsiteY12" fmla="*/ 487271 h 955031"/>
              <a:gd name="connsiteX13" fmla="*/ 1748471 w 5591836"/>
              <a:gd name="connsiteY13" fmla="*/ 234788 h 955031"/>
              <a:gd name="connsiteX14" fmla="*/ 1850829 w 5591836"/>
              <a:gd name="connsiteY14" fmla="*/ 67603 h 955031"/>
              <a:gd name="connsiteX15" fmla="*/ 1939540 w 5591836"/>
              <a:gd name="connsiteY15" fmla="*/ 13012 h 955031"/>
              <a:gd name="connsiteX16" fmla="*/ 2021426 w 5591836"/>
              <a:gd name="connsiteY16" fmla="*/ 43719 h 955031"/>
              <a:gd name="connsiteX17" fmla="*/ 2096489 w 5591836"/>
              <a:gd name="connsiteY17" fmla="*/ 122194 h 955031"/>
              <a:gd name="connsiteX18" fmla="*/ 2174964 w 5591836"/>
              <a:gd name="connsiteY18" fmla="*/ 251847 h 955031"/>
              <a:gd name="connsiteX19" fmla="*/ 2441095 w 5591836"/>
              <a:gd name="connsiteY19" fmla="*/ 784110 h 955031"/>
              <a:gd name="connsiteX20" fmla="*/ 2557101 w 5591836"/>
              <a:gd name="connsiteY20" fmla="*/ 934235 h 955031"/>
              <a:gd name="connsiteX21" fmla="*/ 2652635 w 5591836"/>
              <a:gd name="connsiteY21" fmla="*/ 941059 h 955031"/>
              <a:gd name="connsiteX22" fmla="*/ 2775465 w 5591836"/>
              <a:gd name="connsiteY22" fmla="*/ 814818 h 955031"/>
              <a:gd name="connsiteX23" fmla="*/ 2901707 w 5591836"/>
              <a:gd name="connsiteY23" fmla="*/ 548686 h 955031"/>
              <a:gd name="connsiteX24" fmla="*/ 3048421 w 5591836"/>
              <a:gd name="connsiteY24" fmla="*/ 251847 h 955031"/>
              <a:gd name="connsiteX25" fmla="*/ 3171250 w 5591836"/>
              <a:gd name="connsiteY25" fmla="*/ 67603 h 955031"/>
              <a:gd name="connsiteX26" fmla="*/ 3249725 w 5591836"/>
              <a:gd name="connsiteY26" fmla="*/ 2776 h 955031"/>
              <a:gd name="connsiteX27" fmla="*/ 3321376 w 5591836"/>
              <a:gd name="connsiteY27" fmla="*/ 19835 h 955031"/>
              <a:gd name="connsiteX28" fmla="*/ 3393026 w 5591836"/>
              <a:gd name="connsiteY28" fmla="*/ 91486 h 955031"/>
              <a:gd name="connsiteX29" fmla="*/ 3451029 w 5591836"/>
              <a:gd name="connsiteY29" fmla="*/ 176785 h 955031"/>
              <a:gd name="connsiteX30" fmla="*/ 3532916 w 5591836"/>
              <a:gd name="connsiteY30" fmla="*/ 323498 h 955031"/>
              <a:gd name="connsiteX31" fmla="*/ 3686453 w 5591836"/>
              <a:gd name="connsiteY31" fmla="*/ 668104 h 955031"/>
              <a:gd name="connsiteX32" fmla="*/ 3812695 w 5591836"/>
              <a:gd name="connsiteY32" fmla="*/ 852349 h 955031"/>
              <a:gd name="connsiteX33" fmla="*/ 3945761 w 5591836"/>
              <a:gd name="connsiteY33" fmla="*/ 900116 h 955031"/>
              <a:gd name="connsiteX34" fmla="*/ 4065179 w 5591836"/>
              <a:gd name="connsiteY34" fmla="*/ 828465 h 955031"/>
              <a:gd name="connsiteX35" fmla="*/ 4252835 w 5591836"/>
              <a:gd name="connsiteY35" fmla="*/ 483859 h 955031"/>
              <a:gd name="connsiteX36" fmla="*/ 4430256 w 5591836"/>
              <a:gd name="connsiteY36" fmla="*/ 152901 h 955031"/>
              <a:gd name="connsiteX37" fmla="*/ 4549674 w 5591836"/>
              <a:gd name="connsiteY37" fmla="*/ 40307 h 955031"/>
              <a:gd name="connsiteX38" fmla="*/ 4675916 w 5591836"/>
              <a:gd name="connsiteY38" fmla="*/ 67603 h 955031"/>
              <a:gd name="connsiteX39" fmla="*/ 4819218 w 5591836"/>
              <a:gd name="connsiteY39" fmla="*/ 268907 h 955031"/>
              <a:gd name="connsiteX40" fmla="*/ 4924988 w 5591836"/>
              <a:gd name="connsiteY40" fmla="*/ 477035 h 955031"/>
              <a:gd name="connsiteX41" fmla="*/ 5031825 w 5591836"/>
              <a:gd name="connsiteY41" fmla="*/ 494332 h 955031"/>
              <a:gd name="connsiteX42" fmla="*/ 5591836 w 5591836"/>
              <a:gd name="connsiteY42" fmla="*/ 494095 h 955031"/>
              <a:gd name="connsiteX0" fmla="*/ 0 w 5591836"/>
              <a:gd name="connsiteY0" fmla="*/ 485613 h 955031"/>
              <a:gd name="connsiteX1" fmla="*/ 169362 w 5591836"/>
              <a:gd name="connsiteY1" fmla="*/ 475436 h 955031"/>
              <a:gd name="connsiteX2" fmla="*/ 304732 w 5591836"/>
              <a:gd name="connsiteY2" fmla="*/ 430986 h 955031"/>
              <a:gd name="connsiteX3" fmla="*/ 472406 w 5591836"/>
              <a:gd name="connsiteY3" fmla="*/ 146077 h 955031"/>
              <a:gd name="connsiteX4" fmla="*/ 581588 w 5591836"/>
              <a:gd name="connsiteY4" fmla="*/ 23247 h 955031"/>
              <a:gd name="connsiteX5" fmla="*/ 701006 w 5591836"/>
              <a:gd name="connsiteY5" fmla="*/ 36895 h 955031"/>
              <a:gd name="connsiteX6" fmla="*/ 799952 w 5591836"/>
              <a:gd name="connsiteY6" fmla="*/ 146077 h 955031"/>
              <a:gd name="connsiteX7" fmla="*/ 926194 w 5591836"/>
              <a:gd name="connsiteY7" fmla="*/ 412209 h 955031"/>
              <a:gd name="connsiteX8" fmla="*/ 1062671 w 5591836"/>
              <a:gd name="connsiteY8" fmla="*/ 722695 h 955031"/>
              <a:gd name="connsiteX9" fmla="*/ 1158206 w 5591836"/>
              <a:gd name="connsiteY9" fmla="*/ 869409 h 955031"/>
              <a:gd name="connsiteX10" fmla="*/ 1246916 w 5591836"/>
              <a:gd name="connsiteY10" fmla="*/ 944471 h 955031"/>
              <a:gd name="connsiteX11" fmla="*/ 1356098 w 5591836"/>
              <a:gd name="connsiteY11" fmla="*/ 930824 h 955031"/>
              <a:gd name="connsiteX12" fmla="*/ 1482340 w 5591836"/>
              <a:gd name="connsiteY12" fmla="*/ 811406 h 955031"/>
              <a:gd name="connsiteX13" fmla="*/ 1646113 w 5591836"/>
              <a:gd name="connsiteY13" fmla="*/ 487271 h 955031"/>
              <a:gd name="connsiteX14" fmla="*/ 1748471 w 5591836"/>
              <a:gd name="connsiteY14" fmla="*/ 234788 h 955031"/>
              <a:gd name="connsiteX15" fmla="*/ 1850829 w 5591836"/>
              <a:gd name="connsiteY15" fmla="*/ 67603 h 955031"/>
              <a:gd name="connsiteX16" fmla="*/ 1939540 w 5591836"/>
              <a:gd name="connsiteY16" fmla="*/ 13012 h 955031"/>
              <a:gd name="connsiteX17" fmla="*/ 2021426 w 5591836"/>
              <a:gd name="connsiteY17" fmla="*/ 43719 h 955031"/>
              <a:gd name="connsiteX18" fmla="*/ 2096489 w 5591836"/>
              <a:gd name="connsiteY18" fmla="*/ 122194 h 955031"/>
              <a:gd name="connsiteX19" fmla="*/ 2174964 w 5591836"/>
              <a:gd name="connsiteY19" fmla="*/ 251847 h 955031"/>
              <a:gd name="connsiteX20" fmla="*/ 2441095 w 5591836"/>
              <a:gd name="connsiteY20" fmla="*/ 784110 h 955031"/>
              <a:gd name="connsiteX21" fmla="*/ 2557101 w 5591836"/>
              <a:gd name="connsiteY21" fmla="*/ 934235 h 955031"/>
              <a:gd name="connsiteX22" fmla="*/ 2652635 w 5591836"/>
              <a:gd name="connsiteY22" fmla="*/ 941059 h 955031"/>
              <a:gd name="connsiteX23" fmla="*/ 2775465 w 5591836"/>
              <a:gd name="connsiteY23" fmla="*/ 814818 h 955031"/>
              <a:gd name="connsiteX24" fmla="*/ 2901707 w 5591836"/>
              <a:gd name="connsiteY24" fmla="*/ 548686 h 955031"/>
              <a:gd name="connsiteX25" fmla="*/ 3048421 w 5591836"/>
              <a:gd name="connsiteY25" fmla="*/ 251847 h 955031"/>
              <a:gd name="connsiteX26" fmla="*/ 3171250 w 5591836"/>
              <a:gd name="connsiteY26" fmla="*/ 67603 h 955031"/>
              <a:gd name="connsiteX27" fmla="*/ 3249725 w 5591836"/>
              <a:gd name="connsiteY27" fmla="*/ 2776 h 955031"/>
              <a:gd name="connsiteX28" fmla="*/ 3321376 w 5591836"/>
              <a:gd name="connsiteY28" fmla="*/ 19835 h 955031"/>
              <a:gd name="connsiteX29" fmla="*/ 3393026 w 5591836"/>
              <a:gd name="connsiteY29" fmla="*/ 91486 h 955031"/>
              <a:gd name="connsiteX30" fmla="*/ 3451029 w 5591836"/>
              <a:gd name="connsiteY30" fmla="*/ 176785 h 955031"/>
              <a:gd name="connsiteX31" fmla="*/ 3532916 w 5591836"/>
              <a:gd name="connsiteY31" fmla="*/ 323498 h 955031"/>
              <a:gd name="connsiteX32" fmla="*/ 3686453 w 5591836"/>
              <a:gd name="connsiteY32" fmla="*/ 668104 h 955031"/>
              <a:gd name="connsiteX33" fmla="*/ 3812695 w 5591836"/>
              <a:gd name="connsiteY33" fmla="*/ 852349 h 955031"/>
              <a:gd name="connsiteX34" fmla="*/ 3945761 w 5591836"/>
              <a:gd name="connsiteY34" fmla="*/ 900116 h 955031"/>
              <a:gd name="connsiteX35" fmla="*/ 4065179 w 5591836"/>
              <a:gd name="connsiteY35" fmla="*/ 828465 h 955031"/>
              <a:gd name="connsiteX36" fmla="*/ 4252835 w 5591836"/>
              <a:gd name="connsiteY36" fmla="*/ 483859 h 955031"/>
              <a:gd name="connsiteX37" fmla="*/ 4430256 w 5591836"/>
              <a:gd name="connsiteY37" fmla="*/ 152901 h 955031"/>
              <a:gd name="connsiteX38" fmla="*/ 4549674 w 5591836"/>
              <a:gd name="connsiteY38" fmla="*/ 40307 h 955031"/>
              <a:gd name="connsiteX39" fmla="*/ 4675916 w 5591836"/>
              <a:gd name="connsiteY39" fmla="*/ 67603 h 955031"/>
              <a:gd name="connsiteX40" fmla="*/ 4819218 w 5591836"/>
              <a:gd name="connsiteY40" fmla="*/ 268907 h 955031"/>
              <a:gd name="connsiteX41" fmla="*/ 4924988 w 5591836"/>
              <a:gd name="connsiteY41" fmla="*/ 477035 h 955031"/>
              <a:gd name="connsiteX42" fmla="*/ 5031825 w 5591836"/>
              <a:gd name="connsiteY42" fmla="*/ 494332 h 955031"/>
              <a:gd name="connsiteX43" fmla="*/ 5591836 w 5591836"/>
              <a:gd name="connsiteY43" fmla="*/ 494095 h 955031"/>
              <a:gd name="connsiteX0" fmla="*/ 0 w 5602249"/>
              <a:gd name="connsiteY0" fmla="*/ 466563 h 955031"/>
              <a:gd name="connsiteX1" fmla="*/ 179775 w 5602249"/>
              <a:gd name="connsiteY1" fmla="*/ 475436 h 955031"/>
              <a:gd name="connsiteX2" fmla="*/ 315145 w 5602249"/>
              <a:gd name="connsiteY2" fmla="*/ 430986 h 955031"/>
              <a:gd name="connsiteX3" fmla="*/ 482819 w 5602249"/>
              <a:gd name="connsiteY3" fmla="*/ 146077 h 955031"/>
              <a:gd name="connsiteX4" fmla="*/ 592001 w 5602249"/>
              <a:gd name="connsiteY4" fmla="*/ 23247 h 955031"/>
              <a:gd name="connsiteX5" fmla="*/ 711419 w 5602249"/>
              <a:gd name="connsiteY5" fmla="*/ 36895 h 955031"/>
              <a:gd name="connsiteX6" fmla="*/ 810365 w 5602249"/>
              <a:gd name="connsiteY6" fmla="*/ 146077 h 955031"/>
              <a:gd name="connsiteX7" fmla="*/ 936607 w 5602249"/>
              <a:gd name="connsiteY7" fmla="*/ 412209 h 955031"/>
              <a:gd name="connsiteX8" fmla="*/ 1073084 w 5602249"/>
              <a:gd name="connsiteY8" fmla="*/ 722695 h 955031"/>
              <a:gd name="connsiteX9" fmla="*/ 1168619 w 5602249"/>
              <a:gd name="connsiteY9" fmla="*/ 869409 h 955031"/>
              <a:gd name="connsiteX10" fmla="*/ 1257329 w 5602249"/>
              <a:gd name="connsiteY10" fmla="*/ 944471 h 955031"/>
              <a:gd name="connsiteX11" fmla="*/ 1366511 w 5602249"/>
              <a:gd name="connsiteY11" fmla="*/ 930824 h 955031"/>
              <a:gd name="connsiteX12" fmla="*/ 1492753 w 5602249"/>
              <a:gd name="connsiteY12" fmla="*/ 811406 h 955031"/>
              <a:gd name="connsiteX13" fmla="*/ 1656526 w 5602249"/>
              <a:gd name="connsiteY13" fmla="*/ 487271 h 955031"/>
              <a:gd name="connsiteX14" fmla="*/ 1758884 w 5602249"/>
              <a:gd name="connsiteY14" fmla="*/ 234788 h 955031"/>
              <a:gd name="connsiteX15" fmla="*/ 1861242 w 5602249"/>
              <a:gd name="connsiteY15" fmla="*/ 67603 h 955031"/>
              <a:gd name="connsiteX16" fmla="*/ 1949953 w 5602249"/>
              <a:gd name="connsiteY16" fmla="*/ 13012 h 955031"/>
              <a:gd name="connsiteX17" fmla="*/ 2031839 w 5602249"/>
              <a:gd name="connsiteY17" fmla="*/ 43719 h 955031"/>
              <a:gd name="connsiteX18" fmla="*/ 2106902 w 5602249"/>
              <a:gd name="connsiteY18" fmla="*/ 122194 h 955031"/>
              <a:gd name="connsiteX19" fmla="*/ 2185377 w 5602249"/>
              <a:gd name="connsiteY19" fmla="*/ 251847 h 955031"/>
              <a:gd name="connsiteX20" fmla="*/ 2451508 w 5602249"/>
              <a:gd name="connsiteY20" fmla="*/ 784110 h 955031"/>
              <a:gd name="connsiteX21" fmla="*/ 2567514 w 5602249"/>
              <a:gd name="connsiteY21" fmla="*/ 934235 h 955031"/>
              <a:gd name="connsiteX22" fmla="*/ 2663048 w 5602249"/>
              <a:gd name="connsiteY22" fmla="*/ 941059 h 955031"/>
              <a:gd name="connsiteX23" fmla="*/ 2785878 w 5602249"/>
              <a:gd name="connsiteY23" fmla="*/ 814818 h 955031"/>
              <a:gd name="connsiteX24" fmla="*/ 2912120 w 5602249"/>
              <a:gd name="connsiteY24" fmla="*/ 548686 h 955031"/>
              <a:gd name="connsiteX25" fmla="*/ 3058834 w 5602249"/>
              <a:gd name="connsiteY25" fmla="*/ 251847 h 955031"/>
              <a:gd name="connsiteX26" fmla="*/ 3181663 w 5602249"/>
              <a:gd name="connsiteY26" fmla="*/ 67603 h 955031"/>
              <a:gd name="connsiteX27" fmla="*/ 3260138 w 5602249"/>
              <a:gd name="connsiteY27" fmla="*/ 2776 h 955031"/>
              <a:gd name="connsiteX28" fmla="*/ 3331789 w 5602249"/>
              <a:gd name="connsiteY28" fmla="*/ 19835 h 955031"/>
              <a:gd name="connsiteX29" fmla="*/ 3403439 w 5602249"/>
              <a:gd name="connsiteY29" fmla="*/ 91486 h 955031"/>
              <a:gd name="connsiteX30" fmla="*/ 3461442 w 5602249"/>
              <a:gd name="connsiteY30" fmla="*/ 176785 h 955031"/>
              <a:gd name="connsiteX31" fmla="*/ 3543329 w 5602249"/>
              <a:gd name="connsiteY31" fmla="*/ 323498 h 955031"/>
              <a:gd name="connsiteX32" fmla="*/ 3696866 w 5602249"/>
              <a:gd name="connsiteY32" fmla="*/ 668104 h 955031"/>
              <a:gd name="connsiteX33" fmla="*/ 3823108 w 5602249"/>
              <a:gd name="connsiteY33" fmla="*/ 852349 h 955031"/>
              <a:gd name="connsiteX34" fmla="*/ 3956174 w 5602249"/>
              <a:gd name="connsiteY34" fmla="*/ 900116 h 955031"/>
              <a:gd name="connsiteX35" fmla="*/ 4075592 w 5602249"/>
              <a:gd name="connsiteY35" fmla="*/ 828465 h 955031"/>
              <a:gd name="connsiteX36" fmla="*/ 4263248 w 5602249"/>
              <a:gd name="connsiteY36" fmla="*/ 483859 h 955031"/>
              <a:gd name="connsiteX37" fmla="*/ 4440669 w 5602249"/>
              <a:gd name="connsiteY37" fmla="*/ 152901 h 955031"/>
              <a:gd name="connsiteX38" fmla="*/ 4560087 w 5602249"/>
              <a:gd name="connsiteY38" fmla="*/ 40307 h 955031"/>
              <a:gd name="connsiteX39" fmla="*/ 4686329 w 5602249"/>
              <a:gd name="connsiteY39" fmla="*/ 67603 h 955031"/>
              <a:gd name="connsiteX40" fmla="*/ 4829631 w 5602249"/>
              <a:gd name="connsiteY40" fmla="*/ 268907 h 955031"/>
              <a:gd name="connsiteX41" fmla="*/ 4935401 w 5602249"/>
              <a:gd name="connsiteY41" fmla="*/ 477035 h 955031"/>
              <a:gd name="connsiteX42" fmla="*/ 5042238 w 5602249"/>
              <a:gd name="connsiteY42" fmla="*/ 494332 h 955031"/>
              <a:gd name="connsiteX43" fmla="*/ 5602249 w 5602249"/>
              <a:gd name="connsiteY43" fmla="*/ 494095 h 955031"/>
              <a:gd name="connsiteX0" fmla="*/ 0 w 5612662"/>
              <a:gd name="connsiteY0" fmla="*/ 479263 h 955031"/>
              <a:gd name="connsiteX1" fmla="*/ 190188 w 5612662"/>
              <a:gd name="connsiteY1" fmla="*/ 475436 h 955031"/>
              <a:gd name="connsiteX2" fmla="*/ 325558 w 5612662"/>
              <a:gd name="connsiteY2" fmla="*/ 430986 h 955031"/>
              <a:gd name="connsiteX3" fmla="*/ 493232 w 5612662"/>
              <a:gd name="connsiteY3" fmla="*/ 146077 h 955031"/>
              <a:gd name="connsiteX4" fmla="*/ 602414 w 5612662"/>
              <a:gd name="connsiteY4" fmla="*/ 23247 h 955031"/>
              <a:gd name="connsiteX5" fmla="*/ 721832 w 5612662"/>
              <a:gd name="connsiteY5" fmla="*/ 36895 h 955031"/>
              <a:gd name="connsiteX6" fmla="*/ 820778 w 5612662"/>
              <a:gd name="connsiteY6" fmla="*/ 146077 h 955031"/>
              <a:gd name="connsiteX7" fmla="*/ 947020 w 5612662"/>
              <a:gd name="connsiteY7" fmla="*/ 412209 h 955031"/>
              <a:gd name="connsiteX8" fmla="*/ 1083497 w 5612662"/>
              <a:gd name="connsiteY8" fmla="*/ 722695 h 955031"/>
              <a:gd name="connsiteX9" fmla="*/ 1179032 w 5612662"/>
              <a:gd name="connsiteY9" fmla="*/ 869409 h 955031"/>
              <a:gd name="connsiteX10" fmla="*/ 1267742 w 5612662"/>
              <a:gd name="connsiteY10" fmla="*/ 944471 h 955031"/>
              <a:gd name="connsiteX11" fmla="*/ 1376924 w 5612662"/>
              <a:gd name="connsiteY11" fmla="*/ 930824 h 955031"/>
              <a:gd name="connsiteX12" fmla="*/ 1503166 w 5612662"/>
              <a:gd name="connsiteY12" fmla="*/ 811406 h 955031"/>
              <a:gd name="connsiteX13" fmla="*/ 1666939 w 5612662"/>
              <a:gd name="connsiteY13" fmla="*/ 487271 h 955031"/>
              <a:gd name="connsiteX14" fmla="*/ 1769297 w 5612662"/>
              <a:gd name="connsiteY14" fmla="*/ 234788 h 955031"/>
              <a:gd name="connsiteX15" fmla="*/ 1871655 w 5612662"/>
              <a:gd name="connsiteY15" fmla="*/ 67603 h 955031"/>
              <a:gd name="connsiteX16" fmla="*/ 1960366 w 5612662"/>
              <a:gd name="connsiteY16" fmla="*/ 13012 h 955031"/>
              <a:gd name="connsiteX17" fmla="*/ 2042252 w 5612662"/>
              <a:gd name="connsiteY17" fmla="*/ 43719 h 955031"/>
              <a:gd name="connsiteX18" fmla="*/ 2117315 w 5612662"/>
              <a:gd name="connsiteY18" fmla="*/ 122194 h 955031"/>
              <a:gd name="connsiteX19" fmla="*/ 2195790 w 5612662"/>
              <a:gd name="connsiteY19" fmla="*/ 251847 h 955031"/>
              <a:gd name="connsiteX20" fmla="*/ 2461921 w 5612662"/>
              <a:gd name="connsiteY20" fmla="*/ 784110 h 955031"/>
              <a:gd name="connsiteX21" fmla="*/ 2577927 w 5612662"/>
              <a:gd name="connsiteY21" fmla="*/ 934235 h 955031"/>
              <a:gd name="connsiteX22" fmla="*/ 2673461 w 5612662"/>
              <a:gd name="connsiteY22" fmla="*/ 941059 h 955031"/>
              <a:gd name="connsiteX23" fmla="*/ 2796291 w 5612662"/>
              <a:gd name="connsiteY23" fmla="*/ 814818 h 955031"/>
              <a:gd name="connsiteX24" fmla="*/ 2922533 w 5612662"/>
              <a:gd name="connsiteY24" fmla="*/ 548686 h 955031"/>
              <a:gd name="connsiteX25" fmla="*/ 3069247 w 5612662"/>
              <a:gd name="connsiteY25" fmla="*/ 251847 h 955031"/>
              <a:gd name="connsiteX26" fmla="*/ 3192076 w 5612662"/>
              <a:gd name="connsiteY26" fmla="*/ 67603 h 955031"/>
              <a:gd name="connsiteX27" fmla="*/ 3270551 w 5612662"/>
              <a:gd name="connsiteY27" fmla="*/ 2776 h 955031"/>
              <a:gd name="connsiteX28" fmla="*/ 3342202 w 5612662"/>
              <a:gd name="connsiteY28" fmla="*/ 19835 h 955031"/>
              <a:gd name="connsiteX29" fmla="*/ 3413852 w 5612662"/>
              <a:gd name="connsiteY29" fmla="*/ 91486 h 955031"/>
              <a:gd name="connsiteX30" fmla="*/ 3471855 w 5612662"/>
              <a:gd name="connsiteY30" fmla="*/ 176785 h 955031"/>
              <a:gd name="connsiteX31" fmla="*/ 3553742 w 5612662"/>
              <a:gd name="connsiteY31" fmla="*/ 323498 h 955031"/>
              <a:gd name="connsiteX32" fmla="*/ 3707279 w 5612662"/>
              <a:gd name="connsiteY32" fmla="*/ 668104 h 955031"/>
              <a:gd name="connsiteX33" fmla="*/ 3833521 w 5612662"/>
              <a:gd name="connsiteY33" fmla="*/ 852349 h 955031"/>
              <a:gd name="connsiteX34" fmla="*/ 3966587 w 5612662"/>
              <a:gd name="connsiteY34" fmla="*/ 900116 h 955031"/>
              <a:gd name="connsiteX35" fmla="*/ 4086005 w 5612662"/>
              <a:gd name="connsiteY35" fmla="*/ 828465 h 955031"/>
              <a:gd name="connsiteX36" fmla="*/ 4273661 w 5612662"/>
              <a:gd name="connsiteY36" fmla="*/ 483859 h 955031"/>
              <a:gd name="connsiteX37" fmla="*/ 4451082 w 5612662"/>
              <a:gd name="connsiteY37" fmla="*/ 152901 h 955031"/>
              <a:gd name="connsiteX38" fmla="*/ 4570500 w 5612662"/>
              <a:gd name="connsiteY38" fmla="*/ 40307 h 955031"/>
              <a:gd name="connsiteX39" fmla="*/ 4696742 w 5612662"/>
              <a:gd name="connsiteY39" fmla="*/ 67603 h 955031"/>
              <a:gd name="connsiteX40" fmla="*/ 4840044 w 5612662"/>
              <a:gd name="connsiteY40" fmla="*/ 268907 h 955031"/>
              <a:gd name="connsiteX41" fmla="*/ 4945814 w 5612662"/>
              <a:gd name="connsiteY41" fmla="*/ 477035 h 955031"/>
              <a:gd name="connsiteX42" fmla="*/ 5052651 w 5612662"/>
              <a:gd name="connsiteY42" fmla="*/ 494332 h 955031"/>
              <a:gd name="connsiteX43" fmla="*/ 5612662 w 5612662"/>
              <a:gd name="connsiteY43" fmla="*/ 494095 h 955031"/>
              <a:gd name="connsiteX0" fmla="*/ 0 w 6136469"/>
              <a:gd name="connsiteY0" fmla="*/ 479263 h 955031"/>
              <a:gd name="connsiteX1" fmla="*/ 190188 w 6136469"/>
              <a:gd name="connsiteY1" fmla="*/ 475436 h 955031"/>
              <a:gd name="connsiteX2" fmla="*/ 325558 w 6136469"/>
              <a:gd name="connsiteY2" fmla="*/ 430986 h 955031"/>
              <a:gd name="connsiteX3" fmla="*/ 493232 w 6136469"/>
              <a:gd name="connsiteY3" fmla="*/ 146077 h 955031"/>
              <a:gd name="connsiteX4" fmla="*/ 602414 w 6136469"/>
              <a:gd name="connsiteY4" fmla="*/ 23247 h 955031"/>
              <a:gd name="connsiteX5" fmla="*/ 721832 w 6136469"/>
              <a:gd name="connsiteY5" fmla="*/ 36895 h 955031"/>
              <a:gd name="connsiteX6" fmla="*/ 820778 w 6136469"/>
              <a:gd name="connsiteY6" fmla="*/ 146077 h 955031"/>
              <a:gd name="connsiteX7" fmla="*/ 947020 w 6136469"/>
              <a:gd name="connsiteY7" fmla="*/ 412209 h 955031"/>
              <a:gd name="connsiteX8" fmla="*/ 1083497 w 6136469"/>
              <a:gd name="connsiteY8" fmla="*/ 722695 h 955031"/>
              <a:gd name="connsiteX9" fmla="*/ 1179032 w 6136469"/>
              <a:gd name="connsiteY9" fmla="*/ 869409 h 955031"/>
              <a:gd name="connsiteX10" fmla="*/ 1267742 w 6136469"/>
              <a:gd name="connsiteY10" fmla="*/ 944471 h 955031"/>
              <a:gd name="connsiteX11" fmla="*/ 1376924 w 6136469"/>
              <a:gd name="connsiteY11" fmla="*/ 930824 h 955031"/>
              <a:gd name="connsiteX12" fmla="*/ 1503166 w 6136469"/>
              <a:gd name="connsiteY12" fmla="*/ 811406 h 955031"/>
              <a:gd name="connsiteX13" fmla="*/ 1666939 w 6136469"/>
              <a:gd name="connsiteY13" fmla="*/ 487271 h 955031"/>
              <a:gd name="connsiteX14" fmla="*/ 1769297 w 6136469"/>
              <a:gd name="connsiteY14" fmla="*/ 234788 h 955031"/>
              <a:gd name="connsiteX15" fmla="*/ 1871655 w 6136469"/>
              <a:gd name="connsiteY15" fmla="*/ 67603 h 955031"/>
              <a:gd name="connsiteX16" fmla="*/ 1960366 w 6136469"/>
              <a:gd name="connsiteY16" fmla="*/ 13012 h 955031"/>
              <a:gd name="connsiteX17" fmla="*/ 2042252 w 6136469"/>
              <a:gd name="connsiteY17" fmla="*/ 43719 h 955031"/>
              <a:gd name="connsiteX18" fmla="*/ 2117315 w 6136469"/>
              <a:gd name="connsiteY18" fmla="*/ 122194 h 955031"/>
              <a:gd name="connsiteX19" fmla="*/ 2195790 w 6136469"/>
              <a:gd name="connsiteY19" fmla="*/ 251847 h 955031"/>
              <a:gd name="connsiteX20" fmla="*/ 2461921 w 6136469"/>
              <a:gd name="connsiteY20" fmla="*/ 784110 h 955031"/>
              <a:gd name="connsiteX21" fmla="*/ 2577927 w 6136469"/>
              <a:gd name="connsiteY21" fmla="*/ 934235 h 955031"/>
              <a:gd name="connsiteX22" fmla="*/ 2673461 w 6136469"/>
              <a:gd name="connsiteY22" fmla="*/ 941059 h 955031"/>
              <a:gd name="connsiteX23" fmla="*/ 2796291 w 6136469"/>
              <a:gd name="connsiteY23" fmla="*/ 814818 h 955031"/>
              <a:gd name="connsiteX24" fmla="*/ 2922533 w 6136469"/>
              <a:gd name="connsiteY24" fmla="*/ 548686 h 955031"/>
              <a:gd name="connsiteX25" fmla="*/ 3069247 w 6136469"/>
              <a:gd name="connsiteY25" fmla="*/ 251847 h 955031"/>
              <a:gd name="connsiteX26" fmla="*/ 3192076 w 6136469"/>
              <a:gd name="connsiteY26" fmla="*/ 67603 h 955031"/>
              <a:gd name="connsiteX27" fmla="*/ 3270551 w 6136469"/>
              <a:gd name="connsiteY27" fmla="*/ 2776 h 955031"/>
              <a:gd name="connsiteX28" fmla="*/ 3342202 w 6136469"/>
              <a:gd name="connsiteY28" fmla="*/ 19835 h 955031"/>
              <a:gd name="connsiteX29" fmla="*/ 3413852 w 6136469"/>
              <a:gd name="connsiteY29" fmla="*/ 91486 h 955031"/>
              <a:gd name="connsiteX30" fmla="*/ 3471855 w 6136469"/>
              <a:gd name="connsiteY30" fmla="*/ 176785 h 955031"/>
              <a:gd name="connsiteX31" fmla="*/ 3553742 w 6136469"/>
              <a:gd name="connsiteY31" fmla="*/ 323498 h 955031"/>
              <a:gd name="connsiteX32" fmla="*/ 3707279 w 6136469"/>
              <a:gd name="connsiteY32" fmla="*/ 668104 h 955031"/>
              <a:gd name="connsiteX33" fmla="*/ 3833521 w 6136469"/>
              <a:gd name="connsiteY33" fmla="*/ 852349 h 955031"/>
              <a:gd name="connsiteX34" fmla="*/ 3966587 w 6136469"/>
              <a:gd name="connsiteY34" fmla="*/ 900116 h 955031"/>
              <a:gd name="connsiteX35" fmla="*/ 4086005 w 6136469"/>
              <a:gd name="connsiteY35" fmla="*/ 828465 h 955031"/>
              <a:gd name="connsiteX36" fmla="*/ 4273661 w 6136469"/>
              <a:gd name="connsiteY36" fmla="*/ 483859 h 955031"/>
              <a:gd name="connsiteX37" fmla="*/ 4451082 w 6136469"/>
              <a:gd name="connsiteY37" fmla="*/ 152901 h 955031"/>
              <a:gd name="connsiteX38" fmla="*/ 4570500 w 6136469"/>
              <a:gd name="connsiteY38" fmla="*/ 40307 h 955031"/>
              <a:gd name="connsiteX39" fmla="*/ 4696742 w 6136469"/>
              <a:gd name="connsiteY39" fmla="*/ 67603 h 955031"/>
              <a:gd name="connsiteX40" fmla="*/ 4840044 w 6136469"/>
              <a:gd name="connsiteY40" fmla="*/ 268907 h 955031"/>
              <a:gd name="connsiteX41" fmla="*/ 4945814 w 6136469"/>
              <a:gd name="connsiteY41" fmla="*/ 477035 h 955031"/>
              <a:gd name="connsiteX42" fmla="*/ 5052651 w 6136469"/>
              <a:gd name="connsiteY42" fmla="*/ 494332 h 955031"/>
              <a:gd name="connsiteX43" fmla="*/ 6136469 w 6136469"/>
              <a:gd name="connsiteY43" fmla="*/ 500659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5814 w 6056566"/>
              <a:gd name="connsiteY41" fmla="*/ 477035 h 955031"/>
              <a:gd name="connsiteX42" fmla="*/ 5052651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5814 w 6056566"/>
              <a:gd name="connsiteY41" fmla="*/ 477035 h 955031"/>
              <a:gd name="connsiteX42" fmla="*/ 5052651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5814 w 6056566"/>
              <a:gd name="connsiteY41" fmla="*/ 477035 h 955031"/>
              <a:gd name="connsiteX42" fmla="*/ 5052651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0286 w 6056566"/>
              <a:gd name="connsiteY41" fmla="*/ 458277 h 955031"/>
              <a:gd name="connsiteX42" fmla="*/ 5052651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0286 w 6056566"/>
              <a:gd name="connsiteY41" fmla="*/ 458277 h 955031"/>
              <a:gd name="connsiteX42" fmla="*/ 5052651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0286 w 6056566"/>
              <a:gd name="connsiteY41" fmla="*/ 458277 h 955031"/>
              <a:gd name="connsiteX42" fmla="*/ 5052651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31994 w 6056566"/>
              <a:gd name="connsiteY41" fmla="*/ 437174 h 955031"/>
              <a:gd name="connsiteX42" fmla="*/ 5052651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5052651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69722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69722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97365 w 6056566"/>
              <a:gd name="connsiteY42" fmla="*/ 496677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94601 w 6056566"/>
              <a:gd name="connsiteY42" fmla="*/ 491988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94601 w 6056566"/>
              <a:gd name="connsiteY42" fmla="*/ 491988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94601 w 6056566"/>
              <a:gd name="connsiteY42" fmla="*/ 491988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94601 w 6056566"/>
              <a:gd name="connsiteY42" fmla="*/ 491988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94601 w 6056566"/>
              <a:gd name="connsiteY42" fmla="*/ 491988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91837 w 6056566"/>
              <a:gd name="connsiteY42" fmla="*/ 497850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91838 w 6056566"/>
              <a:gd name="connsiteY42" fmla="*/ 494333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5025010 w 6056566"/>
              <a:gd name="connsiteY42" fmla="*/ 495505 h 955031"/>
              <a:gd name="connsiteX43" fmla="*/ 6056566 w 6056566"/>
              <a:gd name="connsiteY43" fmla="*/ 497377 h 955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6056566" h="955031">
                <a:moveTo>
                  <a:pt x="0" y="479263"/>
                </a:moveTo>
                <a:cubicBezTo>
                  <a:pt x="29962" y="476509"/>
                  <a:pt x="139399" y="484541"/>
                  <a:pt x="190188" y="475436"/>
                </a:cubicBezTo>
                <a:cubicBezTo>
                  <a:pt x="240977" y="466332"/>
                  <a:pt x="276786" y="484821"/>
                  <a:pt x="325558" y="430986"/>
                </a:cubicBezTo>
                <a:cubicBezTo>
                  <a:pt x="374330" y="377151"/>
                  <a:pt x="447089" y="214033"/>
                  <a:pt x="493232" y="146077"/>
                </a:cubicBezTo>
                <a:cubicBezTo>
                  <a:pt x="539375" y="78121"/>
                  <a:pt x="564314" y="41444"/>
                  <a:pt x="602414" y="23247"/>
                </a:cubicBezTo>
                <a:cubicBezTo>
                  <a:pt x="640514" y="5050"/>
                  <a:pt x="685438" y="16423"/>
                  <a:pt x="721832" y="36895"/>
                </a:cubicBezTo>
                <a:cubicBezTo>
                  <a:pt x="758226" y="57367"/>
                  <a:pt x="783247" y="83525"/>
                  <a:pt x="820778" y="146077"/>
                </a:cubicBezTo>
                <a:cubicBezTo>
                  <a:pt x="858309" y="208629"/>
                  <a:pt x="903234" y="316106"/>
                  <a:pt x="947020" y="412209"/>
                </a:cubicBezTo>
                <a:cubicBezTo>
                  <a:pt x="990807" y="508312"/>
                  <a:pt x="1044828" y="646495"/>
                  <a:pt x="1083497" y="722695"/>
                </a:cubicBezTo>
                <a:cubicBezTo>
                  <a:pt x="1122166" y="798895"/>
                  <a:pt x="1148324" y="832446"/>
                  <a:pt x="1179032" y="869409"/>
                </a:cubicBezTo>
                <a:cubicBezTo>
                  <a:pt x="1209740" y="906372"/>
                  <a:pt x="1234760" y="934235"/>
                  <a:pt x="1267742" y="944471"/>
                </a:cubicBezTo>
                <a:cubicBezTo>
                  <a:pt x="1300724" y="954707"/>
                  <a:pt x="1337687" y="953001"/>
                  <a:pt x="1376924" y="930824"/>
                </a:cubicBezTo>
                <a:cubicBezTo>
                  <a:pt x="1416161" y="908647"/>
                  <a:pt x="1454830" y="885332"/>
                  <a:pt x="1503166" y="811406"/>
                </a:cubicBezTo>
                <a:cubicBezTo>
                  <a:pt x="1551502" y="737481"/>
                  <a:pt x="1622584" y="583374"/>
                  <a:pt x="1666939" y="487271"/>
                </a:cubicBezTo>
                <a:cubicBezTo>
                  <a:pt x="1711294" y="391168"/>
                  <a:pt x="1735178" y="304733"/>
                  <a:pt x="1769297" y="234788"/>
                </a:cubicBezTo>
                <a:cubicBezTo>
                  <a:pt x="1803416" y="164843"/>
                  <a:pt x="1839810" y="104566"/>
                  <a:pt x="1871655" y="67603"/>
                </a:cubicBezTo>
                <a:cubicBezTo>
                  <a:pt x="1903500" y="30640"/>
                  <a:pt x="1931933" y="16993"/>
                  <a:pt x="1960366" y="13012"/>
                </a:cubicBezTo>
                <a:cubicBezTo>
                  <a:pt x="1988799" y="9031"/>
                  <a:pt x="2016094" y="25522"/>
                  <a:pt x="2042252" y="43719"/>
                </a:cubicBezTo>
                <a:cubicBezTo>
                  <a:pt x="2068410" y="61916"/>
                  <a:pt x="2091725" y="87506"/>
                  <a:pt x="2117315" y="122194"/>
                </a:cubicBezTo>
                <a:cubicBezTo>
                  <a:pt x="2142905" y="156882"/>
                  <a:pt x="2138356" y="141528"/>
                  <a:pt x="2195790" y="251847"/>
                </a:cubicBezTo>
                <a:cubicBezTo>
                  <a:pt x="2253224" y="362166"/>
                  <a:pt x="2398232" y="670379"/>
                  <a:pt x="2461921" y="784110"/>
                </a:cubicBezTo>
                <a:cubicBezTo>
                  <a:pt x="2525610" y="897841"/>
                  <a:pt x="2542671" y="908077"/>
                  <a:pt x="2577927" y="934235"/>
                </a:cubicBezTo>
                <a:cubicBezTo>
                  <a:pt x="2613183" y="960393"/>
                  <a:pt x="2637067" y="960962"/>
                  <a:pt x="2673461" y="941059"/>
                </a:cubicBezTo>
                <a:cubicBezTo>
                  <a:pt x="2709855" y="921156"/>
                  <a:pt x="2754779" y="880213"/>
                  <a:pt x="2796291" y="814818"/>
                </a:cubicBezTo>
                <a:cubicBezTo>
                  <a:pt x="2837803" y="749423"/>
                  <a:pt x="2877040" y="642514"/>
                  <a:pt x="2922533" y="548686"/>
                </a:cubicBezTo>
                <a:cubicBezTo>
                  <a:pt x="2968026" y="454858"/>
                  <a:pt x="3024323" y="332027"/>
                  <a:pt x="3069247" y="251847"/>
                </a:cubicBezTo>
                <a:cubicBezTo>
                  <a:pt x="3114171" y="171666"/>
                  <a:pt x="3158525" y="109115"/>
                  <a:pt x="3192076" y="67603"/>
                </a:cubicBezTo>
                <a:cubicBezTo>
                  <a:pt x="3225627" y="26091"/>
                  <a:pt x="3245530" y="10737"/>
                  <a:pt x="3270551" y="2776"/>
                </a:cubicBezTo>
                <a:cubicBezTo>
                  <a:pt x="3295572" y="-5185"/>
                  <a:pt x="3318319" y="5050"/>
                  <a:pt x="3342202" y="19835"/>
                </a:cubicBezTo>
                <a:cubicBezTo>
                  <a:pt x="3366085" y="34620"/>
                  <a:pt x="3392243" y="65328"/>
                  <a:pt x="3413852" y="91486"/>
                </a:cubicBezTo>
                <a:cubicBezTo>
                  <a:pt x="3435461" y="117644"/>
                  <a:pt x="3448540" y="138116"/>
                  <a:pt x="3471855" y="176785"/>
                </a:cubicBezTo>
                <a:cubicBezTo>
                  <a:pt x="3495170" y="215454"/>
                  <a:pt x="3514505" y="241612"/>
                  <a:pt x="3553742" y="323498"/>
                </a:cubicBezTo>
                <a:cubicBezTo>
                  <a:pt x="3592979" y="405384"/>
                  <a:pt x="3660649" y="579962"/>
                  <a:pt x="3707279" y="668104"/>
                </a:cubicBezTo>
                <a:cubicBezTo>
                  <a:pt x="3753909" y="756246"/>
                  <a:pt x="3790303" y="813680"/>
                  <a:pt x="3833521" y="852349"/>
                </a:cubicBezTo>
                <a:cubicBezTo>
                  <a:pt x="3876739" y="891018"/>
                  <a:pt x="3924506" y="904097"/>
                  <a:pt x="3966587" y="900116"/>
                </a:cubicBezTo>
                <a:cubicBezTo>
                  <a:pt x="4008668" y="896135"/>
                  <a:pt x="4034826" y="897841"/>
                  <a:pt x="4086005" y="828465"/>
                </a:cubicBezTo>
                <a:cubicBezTo>
                  <a:pt x="4137184" y="759089"/>
                  <a:pt x="4212815" y="596453"/>
                  <a:pt x="4273661" y="483859"/>
                </a:cubicBezTo>
                <a:cubicBezTo>
                  <a:pt x="4334507" y="371265"/>
                  <a:pt x="4401609" y="226826"/>
                  <a:pt x="4451082" y="152901"/>
                </a:cubicBezTo>
                <a:cubicBezTo>
                  <a:pt x="4500555" y="78976"/>
                  <a:pt x="4529557" y="54523"/>
                  <a:pt x="4570500" y="40307"/>
                </a:cubicBezTo>
                <a:cubicBezTo>
                  <a:pt x="4611443" y="26091"/>
                  <a:pt x="4651818" y="29503"/>
                  <a:pt x="4696742" y="67603"/>
                </a:cubicBezTo>
                <a:cubicBezTo>
                  <a:pt x="4741666" y="105703"/>
                  <a:pt x="4798071" y="203599"/>
                  <a:pt x="4840044" y="268907"/>
                </a:cubicBezTo>
                <a:cubicBezTo>
                  <a:pt x="4882017" y="334215"/>
                  <a:pt x="4917752" y="421683"/>
                  <a:pt x="4948580" y="459449"/>
                </a:cubicBezTo>
                <a:cubicBezTo>
                  <a:pt x="4979408" y="497215"/>
                  <a:pt x="5033848" y="496218"/>
                  <a:pt x="5025010" y="495505"/>
                </a:cubicBezTo>
                <a:cubicBezTo>
                  <a:pt x="5016172" y="494792"/>
                  <a:pt x="5721928" y="496362"/>
                  <a:pt x="6056566" y="497377"/>
                </a:cubicBezTo>
              </a:path>
            </a:pathLst>
          </a:custGeom>
          <a:noFill/>
          <a:ln w="38100">
            <a:solidFill>
              <a:srgbClr val="FF0000"/>
            </a:solidFill>
            <a:tailEnd type="triangl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Полилиния 24"/>
          <p:cNvSpPr/>
          <p:nvPr/>
        </p:nvSpPr>
        <p:spPr>
          <a:xfrm rot="10800000">
            <a:off x="8785675" y="3280004"/>
            <a:ext cx="1676254" cy="288406"/>
          </a:xfrm>
          <a:custGeom>
            <a:avLst/>
            <a:gdLst>
              <a:gd name="connsiteX0" fmla="*/ 0 w 4810836"/>
              <a:gd name="connsiteY0" fmla="*/ 463388 h 955031"/>
              <a:gd name="connsiteX1" fmla="*/ 180833 w 4810836"/>
              <a:gd name="connsiteY1" fmla="*/ 146077 h 955031"/>
              <a:gd name="connsiteX2" fmla="*/ 290015 w 4810836"/>
              <a:gd name="connsiteY2" fmla="*/ 23247 h 955031"/>
              <a:gd name="connsiteX3" fmla="*/ 409433 w 4810836"/>
              <a:gd name="connsiteY3" fmla="*/ 36895 h 955031"/>
              <a:gd name="connsiteX4" fmla="*/ 508379 w 4810836"/>
              <a:gd name="connsiteY4" fmla="*/ 146077 h 955031"/>
              <a:gd name="connsiteX5" fmla="*/ 634621 w 4810836"/>
              <a:gd name="connsiteY5" fmla="*/ 412209 h 955031"/>
              <a:gd name="connsiteX6" fmla="*/ 771098 w 4810836"/>
              <a:gd name="connsiteY6" fmla="*/ 722695 h 955031"/>
              <a:gd name="connsiteX7" fmla="*/ 866633 w 4810836"/>
              <a:gd name="connsiteY7" fmla="*/ 869409 h 955031"/>
              <a:gd name="connsiteX8" fmla="*/ 955343 w 4810836"/>
              <a:gd name="connsiteY8" fmla="*/ 944471 h 955031"/>
              <a:gd name="connsiteX9" fmla="*/ 1064525 w 4810836"/>
              <a:gd name="connsiteY9" fmla="*/ 930824 h 955031"/>
              <a:gd name="connsiteX10" fmla="*/ 1190767 w 4810836"/>
              <a:gd name="connsiteY10" fmla="*/ 811406 h 955031"/>
              <a:gd name="connsiteX11" fmla="*/ 1354540 w 4810836"/>
              <a:gd name="connsiteY11" fmla="*/ 487271 h 955031"/>
              <a:gd name="connsiteX12" fmla="*/ 1456898 w 4810836"/>
              <a:gd name="connsiteY12" fmla="*/ 234788 h 955031"/>
              <a:gd name="connsiteX13" fmla="*/ 1559256 w 4810836"/>
              <a:gd name="connsiteY13" fmla="*/ 67603 h 955031"/>
              <a:gd name="connsiteX14" fmla="*/ 1647967 w 4810836"/>
              <a:gd name="connsiteY14" fmla="*/ 13012 h 955031"/>
              <a:gd name="connsiteX15" fmla="*/ 1729853 w 4810836"/>
              <a:gd name="connsiteY15" fmla="*/ 43719 h 955031"/>
              <a:gd name="connsiteX16" fmla="*/ 1804916 w 4810836"/>
              <a:gd name="connsiteY16" fmla="*/ 122194 h 955031"/>
              <a:gd name="connsiteX17" fmla="*/ 1883391 w 4810836"/>
              <a:gd name="connsiteY17" fmla="*/ 251847 h 955031"/>
              <a:gd name="connsiteX18" fmla="*/ 2149522 w 4810836"/>
              <a:gd name="connsiteY18" fmla="*/ 784110 h 955031"/>
              <a:gd name="connsiteX19" fmla="*/ 2265528 w 4810836"/>
              <a:gd name="connsiteY19" fmla="*/ 934235 h 955031"/>
              <a:gd name="connsiteX20" fmla="*/ 2361062 w 4810836"/>
              <a:gd name="connsiteY20" fmla="*/ 941059 h 955031"/>
              <a:gd name="connsiteX21" fmla="*/ 2483892 w 4810836"/>
              <a:gd name="connsiteY21" fmla="*/ 814818 h 955031"/>
              <a:gd name="connsiteX22" fmla="*/ 2610134 w 4810836"/>
              <a:gd name="connsiteY22" fmla="*/ 548686 h 955031"/>
              <a:gd name="connsiteX23" fmla="*/ 2756848 w 4810836"/>
              <a:gd name="connsiteY23" fmla="*/ 251847 h 955031"/>
              <a:gd name="connsiteX24" fmla="*/ 2879677 w 4810836"/>
              <a:gd name="connsiteY24" fmla="*/ 67603 h 955031"/>
              <a:gd name="connsiteX25" fmla="*/ 2958152 w 4810836"/>
              <a:gd name="connsiteY25" fmla="*/ 2776 h 955031"/>
              <a:gd name="connsiteX26" fmla="*/ 3029803 w 4810836"/>
              <a:gd name="connsiteY26" fmla="*/ 19835 h 955031"/>
              <a:gd name="connsiteX27" fmla="*/ 3101453 w 4810836"/>
              <a:gd name="connsiteY27" fmla="*/ 91486 h 955031"/>
              <a:gd name="connsiteX28" fmla="*/ 3159456 w 4810836"/>
              <a:gd name="connsiteY28" fmla="*/ 176785 h 955031"/>
              <a:gd name="connsiteX29" fmla="*/ 3241343 w 4810836"/>
              <a:gd name="connsiteY29" fmla="*/ 323498 h 955031"/>
              <a:gd name="connsiteX30" fmla="*/ 3394880 w 4810836"/>
              <a:gd name="connsiteY30" fmla="*/ 668104 h 955031"/>
              <a:gd name="connsiteX31" fmla="*/ 3521122 w 4810836"/>
              <a:gd name="connsiteY31" fmla="*/ 852349 h 955031"/>
              <a:gd name="connsiteX32" fmla="*/ 3654188 w 4810836"/>
              <a:gd name="connsiteY32" fmla="*/ 900116 h 955031"/>
              <a:gd name="connsiteX33" fmla="*/ 3773606 w 4810836"/>
              <a:gd name="connsiteY33" fmla="*/ 828465 h 955031"/>
              <a:gd name="connsiteX34" fmla="*/ 3961262 w 4810836"/>
              <a:gd name="connsiteY34" fmla="*/ 483859 h 955031"/>
              <a:gd name="connsiteX35" fmla="*/ 4138683 w 4810836"/>
              <a:gd name="connsiteY35" fmla="*/ 152901 h 955031"/>
              <a:gd name="connsiteX36" fmla="*/ 4258101 w 4810836"/>
              <a:gd name="connsiteY36" fmla="*/ 40307 h 955031"/>
              <a:gd name="connsiteX37" fmla="*/ 4384343 w 4810836"/>
              <a:gd name="connsiteY37" fmla="*/ 67603 h 955031"/>
              <a:gd name="connsiteX38" fmla="*/ 4527645 w 4810836"/>
              <a:gd name="connsiteY38" fmla="*/ 268907 h 955031"/>
              <a:gd name="connsiteX39" fmla="*/ 4633415 w 4810836"/>
              <a:gd name="connsiteY39" fmla="*/ 477035 h 955031"/>
              <a:gd name="connsiteX40" fmla="*/ 4677770 w 4810836"/>
              <a:gd name="connsiteY40" fmla="*/ 497507 h 955031"/>
              <a:gd name="connsiteX41" fmla="*/ 4810836 w 4810836"/>
              <a:gd name="connsiteY41" fmla="*/ 494095 h 955031"/>
              <a:gd name="connsiteX0" fmla="*/ 0 w 4810836"/>
              <a:gd name="connsiteY0" fmla="*/ 463388 h 955031"/>
              <a:gd name="connsiteX1" fmla="*/ 180833 w 4810836"/>
              <a:gd name="connsiteY1" fmla="*/ 146077 h 955031"/>
              <a:gd name="connsiteX2" fmla="*/ 290015 w 4810836"/>
              <a:gd name="connsiteY2" fmla="*/ 23247 h 955031"/>
              <a:gd name="connsiteX3" fmla="*/ 409433 w 4810836"/>
              <a:gd name="connsiteY3" fmla="*/ 36895 h 955031"/>
              <a:gd name="connsiteX4" fmla="*/ 508379 w 4810836"/>
              <a:gd name="connsiteY4" fmla="*/ 146077 h 955031"/>
              <a:gd name="connsiteX5" fmla="*/ 634621 w 4810836"/>
              <a:gd name="connsiteY5" fmla="*/ 412209 h 955031"/>
              <a:gd name="connsiteX6" fmla="*/ 771098 w 4810836"/>
              <a:gd name="connsiteY6" fmla="*/ 722695 h 955031"/>
              <a:gd name="connsiteX7" fmla="*/ 866633 w 4810836"/>
              <a:gd name="connsiteY7" fmla="*/ 869409 h 955031"/>
              <a:gd name="connsiteX8" fmla="*/ 955343 w 4810836"/>
              <a:gd name="connsiteY8" fmla="*/ 944471 h 955031"/>
              <a:gd name="connsiteX9" fmla="*/ 1064525 w 4810836"/>
              <a:gd name="connsiteY9" fmla="*/ 930824 h 955031"/>
              <a:gd name="connsiteX10" fmla="*/ 1190767 w 4810836"/>
              <a:gd name="connsiteY10" fmla="*/ 811406 h 955031"/>
              <a:gd name="connsiteX11" fmla="*/ 1354540 w 4810836"/>
              <a:gd name="connsiteY11" fmla="*/ 487271 h 955031"/>
              <a:gd name="connsiteX12" fmla="*/ 1456898 w 4810836"/>
              <a:gd name="connsiteY12" fmla="*/ 234788 h 955031"/>
              <a:gd name="connsiteX13" fmla="*/ 1559256 w 4810836"/>
              <a:gd name="connsiteY13" fmla="*/ 67603 h 955031"/>
              <a:gd name="connsiteX14" fmla="*/ 1647967 w 4810836"/>
              <a:gd name="connsiteY14" fmla="*/ 13012 h 955031"/>
              <a:gd name="connsiteX15" fmla="*/ 1729853 w 4810836"/>
              <a:gd name="connsiteY15" fmla="*/ 43719 h 955031"/>
              <a:gd name="connsiteX16" fmla="*/ 1804916 w 4810836"/>
              <a:gd name="connsiteY16" fmla="*/ 122194 h 955031"/>
              <a:gd name="connsiteX17" fmla="*/ 1883391 w 4810836"/>
              <a:gd name="connsiteY17" fmla="*/ 251847 h 955031"/>
              <a:gd name="connsiteX18" fmla="*/ 2149522 w 4810836"/>
              <a:gd name="connsiteY18" fmla="*/ 784110 h 955031"/>
              <a:gd name="connsiteX19" fmla="*/ 2265528 w 4810836"/>
              <a:gd name="connsiteY19" fmla="*/ 934235 h 955031"/>
              <a:gd name="connsiteX20" fmla="*/ 2361062 w 4810836"/>
              <a:gd name="connsiteY20" fmla="*/ 941059 h 955031"/>
              <a:gd name="connsiteX21" fmla="*/ 2483892 w 4810836"/>
              <a:gd name="connsiteY21" fmla="*/ 814818 h 955031"/>
              <a:gd name="connsiteX22" fmla="*/ 2610134 w 4810836"/>
              <a:gd name="connsiteY22" fmla="*/ 548686 h 955031"/>
              <a:gd name="connsiteX23" fmla="*/ 2756848 w 4810836"/>
              <a:gd name="connsiteY23" fmla="*/ 251847 h 955031"/>
              <a:gd name="connsiteX24" fmla="*/ 2879677 w 4810836"/>
              <a:gd name="connsiteY24" fmla="*/ 67603 h 955031"/>
              <a:gd name="connsiteX25" fmla="*/ 2958152 w 4810836"/>
              <a:gd name="connsiteY25" fmla="*/ 2776 h 955031"/>
              <a:gd name="connsiteX26" fmla="*/ 3029803 w 4810836"/>
              <a:gd name="connsiteY26" fmla="*/ 19835 h 955031"/>
              <a:gd name="connsiteX27" fmla="*/ 3101453 w 4810836"/>
              <a:gd name="connsiteY27" fmla="*/ 91486 h 955031"/>
              <a:gd name="connsiteX28" fmla="*/ 3159456 w 4810836"/>
              <a:gd name="connsiteY28" fmla="*/ 176785 h 955031"/>
              <a:gd name="connsiteX29" fmla="*/ 3241343 w 4810836"/>
              <a:gd name="connsiteY29" fmla="*/ 323498 h 955031"/>
              <a:gd name="connsiteX30" fmla="*/ 3394880 w 4810836"/>
              <a:gd name="connsiteY30" fmla="*/ 668104 h 955031"/>
              <a:gd name="connsiteX31" fmla="*/ 3521122 w 4810836"/>
              <a:gd name="connsiteY31" fmla="*/ 852349 h 955031"/>
              <a:gd name="connsiteX32" fmla="*/ 3654188 w 4810836"/>
              <a:gd name="connsiteY32" fmla="*/ 900116 h 955031"/>
              <a:gd name="connsiteX33" fmla="*/ 3773606 w 4810836"/>
              <a:gd name="connsiteY33" fmla="*/ 828465 h 955031"/>
              <a:gd name="connsiteX34" fmla="*/ 3961262 w 4810836"/>
              <a:gd name="connsiteY34" fmla="*/ 483859 h 955031"/>
              <a:gd name="connsiteX35" fmla="*/ 4138683 w 4810836"/>
              <a:gd name="connsiteY35" fmla="*/ 152901 h 955031"/>
              <a:gd name="connsiteX36" fmla="*/ 4258101 w 4810836"/>
              <a:gd name="connsiteY36" fmla="*/ 40307 h 955031"/>
              <a:gd name="connsiteX37" fmla="*/ 4384343 w 4810836"/>
              <a:gd name="connsiteY37" fmla="*/ 67603 h 955031"/>
              <a:gd name="connsiteX38" fmla="*/ 4527645 w 4810836"/>
              <a:gd name="connsiteY38" fmla="*/ 268907 h 955031"/>
              <a:gd name="connsiteX39" fmla="*/ 4633415 w 4810836"/>
              <a:gd name="connsiteY39" fmla="*/ 477035 h 955031"/>
              <a:gd name="connsiteX40" fmla="*/ 4781905 w 4810836"/>
              <a:gd name="connsiteY40" fmla="*/ 494332 h 955031"/>
              <a:gd name="connsiteX41" fmla="*/ 4810836 w 4810836"/>
              <a:gd name="connsiteY41" fmla="*/ 494095 h 955031"/>
              <a:gd name="connsiteX0" fmla="*/ 0 w 5039929"/>
              <a:gd name="connsiteY0" fmla="*/ 463388 h 955031"/>
              <a:gd name="connsiteX1" fmla="*/ 180833 w 5039929"/>
              <a:gd name="connsiteY1" fmla="*/ 146077 h 955031"/>
              <a:gd name="connsiteX2" fmla="*/ 290015 w 5039929"/>
              <a:gd name="connsiteY2" fmla="*/ 23247 h 955031"/>
              <a:gd name="connsiteX3" fmla="*/ 409433 w 5039929"/>
              <a:gd name="connsiteY3" fmla="*/ 36895 h 955031"/>
              <a:gd name="connsiteX4" fmla="*/ 508379 w 5039929"/>
              <a:gd name="connsiteY4" fmla="*/ 146077 h 955031"/>
              <a:gd name="connsiteX5" fmla="*/ 634621 w 5039929"/>
              <a:gd name="connsiteY5" fmla="*/ 412209 h 955031"/>
              <a:gd name="connsiteX6" fmla="*/ 771098 w 5039929"/>
              <a:gd name="connsiteY6" fmla="*/ 722695 h 955031"/>
              <a:gd name="connsiteX7" fmla="*/ 866633 w 5039929"/>
              <a:gd name="connsiteY7" fmla="*/ 869409 h 955031"/>
              <a:gd name="connsiteX8" fmla="*/ 955343 w 5039929"/>
              <a:gd name="connsiteY8" fmla="*/ 944471 h 955031"/>
              <a:gd name="connsiteX9" fmla="*/ 1064525 w 5039929"/>
              <a:gd name="connsiteY9" fmla="*/ 930824 h 955031"/>
              <a:gd name="connsiteX10" fmla="*/ 1190767 w 5039929"/>
              <a:gd name="connsiteY10" fmla="*/ 811406 h 955031"/>
              <a:gd name="connsiteX11" fmla="*/ 1354540 w 5039929"/>
              <a:gd name="connsiteY11" fmla="*/ 487271 h 955031"/>
              <a:gd name="connsiteX12" fmla="*/ 1456898 w 5039929"/>
              <a:gd name="connsiteY12" fmla="*/ 234788 h 955031"/>
              <a:gd name="connsiteX13" fmla="*/ 1559256 w 5039929"/>
              <a:gd name="connsiteY13" fmla="*/ 67603 h 955031"/>
              <a:gd name="connsiteX14" fmla="*/ 1647967 w 5039929"/>
              <a:gd name="connsiteY14" fmla="*/ 13012 h 955031"/>
              <a:gd name="connsiteX15" fmla="*/ 1729853 w 5039929"/>
              <a:gd name="connsiteY15" fmla="*/ 43719 h 955031"/>
              <a:gd name="connsiteX16" fmla="*/ 1804916 w 5039929"/>
              <a:gd name="connsiteY16" fmla="*/ 122194 h 955031"/>
              <a:gd name="connsiteX17" fmla="*/ 1883391 w 5039929"/>
              <a:gd name="connsiteY17" fmla="*/ 251847 h 955031"/>
              <a:gd name="connsiteX18" fmla="*/ 2149522 w 5039929"/>
              <a:gd name="connsiteY18" fmla="*/ 784110 h 955031"/>
              <a:gd name="connsiteX19" fmla="*/ 2265528 w 5039929"/>
              <a:gd name="connsiteY19" fmla="*/ 934235 h 955031"/>
              <a:gd name="connsiteX20" fmla="*/ 2361062 w 5039929"/>
              <a:gd name="connsiteY20" fmla="*/ 941059 h 955031"/>
              <a:gd name="connsiteX21" fmla="*/ 2483892 w 5039929"/>
              <a:gd name="connsiteY21" fmla="*/ 814818 h 955031"/>
              <a:gd name="connsiteX22" fmla="*/ 2610134 w 5039929"/>
              <a:gd name="connsiteY22" fmla="*/ 548686 h 955031"/>
              <a:gd name="connsiteX23" fmla="*/ 2756848 w 5039929"/>
              <a:gd name="connsiteY23" fmla="*/ 251847 h 955031"/>
              <a:gd name="connsiteX24" fmla="*/ 2879677 w 5039929"/>
              <a:gd name="connsiteY24" fmla="*/ 67603 h 955031"/>
              <a:gd name="connsiteX25" fmla="*/ 2958152 w 5039929"/>
              <a:gd name="connsiteY25" fmla="*/ 2776 h 955031"/>
              <a:gd name="connsiteX26" fmla="*/ 3029803 w 5039929"/>
              <a:gd name="connsiteY26" fmla="*/ 19835 h 955031"/>
              <a:gd name="connsiteX27" fmla="*/ 3101453 w 5039929"/>
              <a:gd name="connsiteY27" fmla="*/ 91486 h 955031"/>
              <a:gd name="connsiteX28" fmla="*/ 3159456 w 5039929"/>
              <a:gd name="connsiteY28" fmla="*/ 176785 h 955031"/>
              <a:gd name="connsiteX29" fmla="*/ 3241343 w 5039929"/>
              <a:gd name="connsiteY29" fmla="*/ 323498 h 955031"/>
              <a:gd name="connsiteX30" fmla="*/ 3394880 w 5039929"/>
              <a:gd name="connsiteY30" fmla="*/ 668104 h 955031"/>
              <a:gd name="connsiteX31" fmla="*/ 3521122 w 5039929"/>
              <a:gd name="connsiteY31" fmla="*/ 852349 h 955031"/>
              <a:gd name="connsiteX32" fmla="*/ 3654188 w 5039929"/>
              <a:gd name="connsiteY32" fmla="*/ 900116 h 955031"/>
              <a:gd name="connsiteX33" fmla="*/ 3773606 w 5039929"/>
              <a:gd name="connsiteY33" fmla="*/ 828465 h 955031"/>
              <a:gd name="connsiteX34" fmla="*/ 3961262 w 5039929"/>
              <a:gd name="connsiteY34" fmla="*/ 483859 h 955031"/>
              <a:gd name="connsiteX35" fmla="*/ 4138683 w 5039929"/>
              <a:gd name="connsiteY35" fmla="*/ 152901 h 955031"/>
              <a:gd name="connsiteX36" fmla="*/ 4258101 w 5039929"/>
              <a:gd name="connsiteY36" fmla="*/ 40307 h 955031"/>
              <a:gd name="connsiteX37" fmla="*/ 4384343 w 5039929"/>
              <a:gd name="connsiteY37" fmla="*/ 67603 h 955031"/>
              <a:gd name="connsiteX38" fmla="*/ 4527645 w 5039929"/>
              <a:gd name="connsiteY38" fmla="*/ 268907 h 955031"/>
              <a:gd name="connsiteX39" fmla="*/ 4633415 w 5039929"/>
              <a:gd name="connsiteY39" fmla="*/ 477035 h 955031"/>
              <a:gd name="connsiteX40" fmla="*/ 4781905 w 5039929"/>
              <a:gd name="connsiteY40" fmla="*/ 494332 h 955031"/>
              <a:gd name="connsiteX41" fmla="*/ 5039929 w 5039929"/>
              <a:gd name="connsiteY41" fmla="*/ 487745 h 955031"/>
              <a:gd name="connsiteX0" fmla="*/ 0 w 5008689"/>
              <a:gd name="connsiteY0" fmla="*/ 463388 h 955031"/>
              <a:gd name="connsiteX1" fmla="*/ 180833 w 5008689"/>
              <a:gd name="connsiteY1" fmla="*/ 146077 h 955031"/>
              <a:gd name="connsiteX2" fmla="*/ 290015 w 5008689"/>
              <a:gd name="connsiteY2" fmla="*/ 23247 h 955031"/>
              <a:gd name="connsiteX3" fmla="*/ 409433 w 5008689"/>
              <a:gd name="connsiteY3" fmla="*/ 36895 h 955031"/>
              <a:gd name="connsiteX4" fmla="*/ 508379 w 5008689"/>
              <a:gd name="connsiteY4" fmla="*/ 146077 h 955031"/>
              <a:gd name="connsiteX5" fmla="*/ 634621 w 5008689"/>
              <a:gd name="connsiteY5" fmla="*/ 412209 h 955031"/>
              <a:gd name="connsiteX6" fmla="*/ 771098 w 5008689"/>
              <a:gd name="connsiteY6" fmla="*/ 722695 h 955031"/>
              <a:gd name="connsiteX7" fmla="*/ 866633 w 5008689"/>
              <a:gd name="connsiteY7" fmla="*/ 869409 h 955031"/>
              <a:gd name="connsiteX8" fmla="*/ 955343 w 5008689"/>
              <a:gd name="connsiteY8" fmla="*/ 944471 h 955031"/>
              <a:gd name="connsiteX9" fmla="*/ 1064525 w 5008689"/>
              <a:gd name="connsiteY9" fmla="*/ 930824 h 955031"/>
              <a:gd name="connsiteX10" fmla="*/ 1190767 w 5008689"/>
              <a:gd name="connsiteY10" fmla="*/ 811406 h 955031"/>
              <a:gd name="connsiteX11" fmla="*/ 1354540 w 5008689"/>
              <a:gd name="connsiteY11" fmla="*/ 487271 h 955031"/>
              <a:gd name="connsiteX12" fmla="*/ 1456898 w 5008689"/>
              <a:gd name="connsiteY12" fmla="*/ 234788 h 955031"/>
              <a:gd name="connsiteX13" fmla="*/ 1559256 w 5008689"/>
              <a:gd name="connsiteY13" fmla="*/ 67603 h 955031"/>
              <a:gd name="connsiteX14" fmla="*/ 1647967 w 5008689"/>
              <a:gd name="connsiteY14" fmla="*/ 13012 h 955031"/>
              <a:gd name="connsiteX15" fmla="*/ 1729853 w 5008689"/>
              <a:gd name="connsiteY15" fmla="*/ 43719 h 955031"/>
              <a:gd name="connsiteX16" fmla="*/ 1804916 w 5008689"/>
              <a:gd name="connsiteY16" fmla="*/ 122194 h 955031"/>
              <a:gd name="connsiteX17" fmla="*/ 1883391 w 5008689"/>
              <a:gd name="connsiteY17" fmla="*/ 251847 h 955031"/>
              <a:gd name="connsiteX18" fmla="*/ 2149522 w 5008689"/>
              <a:gd name="connsiteY18" fmla="*/ 784110 h 955031"/>
              <a:gd name="connsiteX19" fmla="*/ 2265528 w 5008689"/>
              <a:gd name="connsiteY19" fmla="*/ 934235 h 955031"/>
              <a:gd name="connsiteX20" fmla="*/ 2361062 w 5008689"/>
              <a:gd name="connsiteY20" fmla="*/ 941059 h 955031"/>
              <a:gd name="connsiteX21" fmla="*/ 2483892 w 5008689"/>
              <a:gd name="connsiteY21" fmla="*/ 814818 h 955031"/>
              <a:gd name="connsiteX22" fmla="*/ 2610134 w 5008689"/>
              <a:gd name="connsiteY22" fmla="*/ 548686 h 955031"/>
              <a:gd name="connsiteX23" fmla="*/ 2756848 w 5008689"/>
              <a:gd name="connsiteY23" fmla="*/ 251847 h 955031"/>
              <a:gd name="connsiteX24" fmla="*/ 2879677 w 5008689"/>
              <a:gd name="connsiteY24" fmla="*/ 67603 h 955031"/>
              <a:gd name="connsiteX25" fmla="*/ 2958152 w 5008689"/>
              <a:gd name="connsiteY25" fmla="*/ 2776 h 955031"/>
              <a:gd name="connsiteX26" fmla="*/ 3029803 w 5008689"/>
              <a:gd name="connsiteY26" fmla="*/ 19835 h 955031"/>
              <a:gd name="connsiteX27" fmla="*/ 3101453 w 5008689"/>
              <a:gd name="connsiteY27" fmla="*/ 91486 h 955031"/>
              <a:gd name="connsiteX28" fmla="*/ 3159456 w 5008689"/>
              <a:gd name="connsiteY28" fmla="*/ 176785 h 955031"/>
              <a:gd name="connsiteX29" fmla="*/ 3241343 w 5008689"/>
              <a:gd name="connsiteY29" fmla="*/ 323498 h 955031"/>
              <a:gd name="connsiteX30" fmla="*/ 3394880 w 5008689"/>
              <a:gd name="connsiteY30" fmla="*/ 668104 h 955031"/>
              <a:gd name="connsiteX31" fmla="*/ 3521122 w 5008689"/>
              <a:gd name="connsiteY31" fmla="*/ 852349 h 955031"/>
              <a:gd name="connsiteX32" fmla="*/ 3654188 w 5008689"/>
              <a:gd name="connsiteY32" fmla="*/ 900116 h 955031"/>
              <a:gd name="connsiteX33" fmla="*/ 3773606 w 5008689"/>
              <a:gd name="connsiteY33" fmla="*/ 828465 h 955031"/>
              <a:gd name="connsiteX34" fmla="*/ 3961262 w 5008689"/>
              <a:gd name="connsiteY34" fmla="*/ 483859 h 955031"/>
              <a:gd name="connsiteX35" fmla="*/ 4138683 w 5008689"/>
              <a:gd name="connsiteY35" fmla="*/ 152901 h 955031"/>
              <a:gd name="connsiteX36" fmla="*/ 4258101 w 5008689"/>
              <a:gd name="connsiteY36" fmla="*/ 40307 h 955031"/>
              <a:gd name="connsiteX37" fmla="*/ 4384343 w 5008689"/>
              <a:gd name="connsiteY37" fmla="*/ 67603 h 955031"/>
              <a:gd name="connsiteX38" fmla="*/ 4527645 w 5008689"/>
              <a:gd name="connsiteY38" fmla="*/ 268907 h 955031"/>
              <a:gd name="connsiteX39" fmla="*/ 4633415 w 5008689"/>
              <a:gd name="connsiteY39" fmla="*/ 477035 h 955031"/>
              <a:gd name="connsiteX40" fmla="*/ 4781905 w 5008689"/>
              <a:gd name="connsiteY40" fmla="*/ 494332 h 955031"/>
              <a:gd name="connsiteX41" fmla="*/ 5008689 w 5008689"/>
              <a:gd name="connsiteY41" fmla="*/ 497270 h 955031"/>
              <a:gd name="connsiteX0" fmla="*/ 0 w 4935796"/>
              <a:gd name="connsiteY0" fmla="*/ 463388 h 955031"/>
              <a:gd name="connsiteX1" fmla="*/ 180833 w 4935796"/>
              <a:gd name="connsiteY1" fmla="*/ 146077 h 955031"/>
              <a:gd name="connsiteX2" fmla="*/ 290015 w 4935796"/>
              <a:gd name="connsiteY2" fmla="*/ 23247 h 955031"/>
              <a:gd name="connsiteX3" fmla="*/ 409433 w 4935796"/>
              <a:gd name="connsiteY3" fmla="*/ 36895 h 955031"/>
              <a:gd name="connsiteX4" fmla="*/ 508379 w 4935796"/>
              <a:gd name="connsiteY4" fmla="*/ 146077 h 955031"/>
              <a:gd name="connsiteX5" fmla="*/ 634621 w 4935796"/>
              <a:gd name="connsiteY5" fmla="*/ 412209 h 955031"/>
              <a:gd name="connsiteX6" fmla="*/ 771098 w 4935796"/>
              <a:gd name="connsiteY6" fmla="*/ 722695 h 955031"/>
              <a:gd name="connsiteX7" fmla="*/ 866633 w 4935796"/>
              <a:gd name="connsiteY7" fmla="*/ 869409 h 955031"/>
              <a:gd name="connsiteX8" fmla="*/ 955343 w 4935796"/>
              <a:gd name="connsiteY8" fmla="*/ 944471 h 955031"/>
              <a:gd name="connsiteX9" fmla="*/ 1064525 w 4935796"/>
              <a:gd name="connsiteY9" fmla="*/ 930824 h 955031"/>
              <a:gd name="connsiteX10" fmla="*/ 1190767 w 4935796"/>
              <a:gd name="connsiteY10" fmla="*/ 811406 h 955031"/>
              <a:gd name="connsiteX11" fmla="*/ 1354540 w 4935796"/>
              <a:gd name="connsiteY11" fmla="*/ 487271 h 955031"/>
              <a:gd name="connsiteX12" fmla="*/ 1456898 w 4935796"/>
              <a:gd name="connsiteY12" fmla="*/ 234788 h 955031"/>
              <a:gd name="connsiteX13" fmla="*/ 1559256 w 4935796"/>
              <a:gd name="connsiteY13" fmla="*/ 67603 h 955031"/>
              <a:gd name="connsiteX14" fmla="*/ 1647967 w 4935796"/>
              <a:gd name="connsiteY14" fmla="*/ 13012 h 955031"/>
              <a:gd name="connsiteX15" fmla="*/ 1729853 w 4935796"/>
              <a:gd name="connsiteY15" fmla="*/ 43719 h 955031"/>
              <a:gd name="connsiteX16" fmla="*/ 1804916 w 4935796"/>
              <a:gd name="connsiteY16" fmla="*/ 122194 h 955031"/>
              <a:gd name="connsiteX17" fmla="*/ 1883391 w 4935796"/>
              <a:gd name="connsiteY17" fmla="*/ 251847 h 955031"/>
              <a:gd name="connsiteX18" fmla="*/ 2149522 w 4935796"/>
              <a:gd name="connsiteY18" fmla="*/ 784110 h 955031"/>
              <a:gd name="connsiteX19" fmla="*/ 2265528 w 4935796"/>
              <a:gd name="connsiteY19" fmla="*/ 934235 h 955031"/>
              <a:gd name="connsiteX20" fmla="*/ 2361062 w 4935796"/>
              <a:gd name="connsiteY20" fmla="*/ 941059 h 955031"/>
              <a:gd name="connsiteX21" fmla="*/ 2483892 w 4935796"/>
              <a:gd name="connsiteY21" fmla="*/ 814818 h 955031"/>
              <a:gd name="connsiteX22" fmla="*/ 2610134 w 4935796"/>
              <a:gd name="connsiteY22" fmla="*/ 548686 h 955031"/>
              <a:gd name="connsiteX23" fmla="*/ 2756848 w 4935796"/>
              <a:gd name="connsiteY23" fmla="*/ 251847 h 955031"/>
              <a:gd name="connsiteX24" fmla="*/ 2879677 w 4935796"/>
              <a:gd name="connsiteY24" fmla="*/ 67603 h 955031"/>
              <a:gd name="connsiteX25" fmla="*/ 2958152 w 4935796"/>
              <a:gd name="connsiteY25" fmla="*/ 2776 h 955031"/>
              <a:gd name="connsiteX26" fmla="*/ 3029803 w 4935796"/>
              <a:gd name="connsiteY26" fmla="*/ 19835 h 955031"/>
              <a:gd name="connsiteX27" fmla="*/ 3101453 w 4935796"/>
              <a:gd name="connsiteY27" fmla="*/ 91486 h 955031"/>
              <a:gd name="connsiteX28" fmla="*/ 3159456 w 4935796"/>
              <a:gd name="connsiteY28" fmla="*/ 176785 h 955031"/>
              <a:gd name="connsiteX29" fmla="*/ 3241343 w 4935796"/>
              <a:gd name="connsiteY29" fmla="*/ 323498 h 955031"/>
              <a:gd name="connsiteX30" fmla="*/ 3394880 w 4935796"/>
              <a:gd name="connsiteY30" fmla="*/ 668104 h 955031"/>
              <a:gd name="connsiteX31" fmla="*/ 3521122 w 4935796"/>
              <a:gd name="connsiteY31" fmla="*/ 852349 h 955031"/>
              <a:gd name="connsiteX32" fmla="*/ 3654188 w 4935796"/>
              <a:gd name="connsiteY32" fmla="*/ 900116 h 955031"/>
              <a:gd name="connsiteX33" fmla="*/ 3773606 w 4935796"/>
              <a:gd name="connsiteY33" fmla="*/ 828465 h 955031"/>
              <a:gd name="connsiteX34" fmla="*/ 3961262 w 4935796"/>
              <a:gd name="connsiteY34" fmla="*/ 483859 h 955031"/>
              <a:gd name="connsiteX35" fmla="*/ 4138683 w 4935796"/>
              <a:gd name="connsiteY35" fmla="*/ 152901 h 955031"/>
              <a:gd name="connsiteX36" fmla="*/ 4258101 w 4935796"/>
              <a:gd name="connsiteY36" fmla="*/ 40307 h 955031"/>
              <a:gd name="connsiteX37" fmla="*/ 4384343 w 4935796"/>
              <a:gd name="connsiteY37" fmla="*/ 67603 h 955031"/>
              <a:gd name="connsiteX38" fmla="*/ 4527645 w 4935796"/>
              <a:gd name="connsiteY38" fmla="*/ 268907 h 955031"/>
              <a:gd name="connsiteX39" fmla="*/ 4633415 w 4935796"/>
              <a:gd name="connsiteY39" fmla="*/ 477035 h 955031"/>
              <a:gd name="connsiteX40" fmla="*/ 4781905 w 4935796"/>
              <a:gd name="connsiteY40" fmla="*/ 494332 h 955031"/>
              <a:gd name="connsiteX41" fmla="*/ 4935796 w 4935796"/>
              <a:gd name="connsiteY41" fmla="*/ 497270 h 955031"/>
              <a:gd name="connsiteX0" fmla="*/ 0 w 4935796"/>
              <a:gd name="connsiteY0" fmla="*/ 463388 h 955031"/>
              <a:gd name="connsiteX1" fmla="*/ 180833 w 4935796"/>
              <a:gd name="connsiteY1" fmla="*/ 146077 h 955031"/>
              <a:gd name="connsiteX2" fmla="*/ 290015 w 4935796"/>
              <a:gd name="connsiteY2" fmla="*/ 23247 h 955031"/>
              <a:gd name="connsiteX3" fmla="*/ 409433 w 4935796"/>
              <a:gd name="connsiteY3" fmla="*/ 36895 h 955031"/>
              <a:gd name="connsiteX4" fmla="*/ 508379 w 4935796"/>
              <a:gd name="connsiteY4" fmla="*/ 146077 h 955031"/>
              <a:gd name="connsiteX5" fmla="*/ 634621 w 4935796"/>
              <a:gd name="connsiteY5" fmla="*/ 412209 h 955031"/>
              <a:gd name="connsiteX6" fmla="*/ 771098 w 4935796"/>
              <a:gd name="connsiteY6" fmla="*/ 722695 h 955031"/>
              <a:gd name="connsiteX7" fmla="*/ 866633 w 4935796"/>
              <a:gd name="connsiteY7" fmla="*/ 869409 h 955031"/>
              <a:gd name="connsiteX8" fmla="*/ 955343 w 4935796"/>
              <a:gd name="connsiteY8" fmla="*/ 944471 h 955031"/>
              <a:gd name="connsiteX9" fmla="*/ 1064525 w 4935796"/>
              <a:gd name="connsiteY9" fmla="*/ 930824 h 955031"/>
              <a:gd name="connsiteX10" fmla="*/ 1190767 w 4935796"/>
              <a:gd name="connsiteY10" fmla="*/ 811406 h 955031"/>
              <a:gd name="connsiteX11" fmla="*/ 1354540 w 4935796"/>
              <a:gd name="connsiteY11" fmla="*/ 487271 h 955031"/>
              <a:gd name="connsiteX12" fmla="*/ 1456898 w 4935796"/>
              <a:gd name="connsiteY12" fmla="*/ 234788 h 955031"/>
              <a:gd name="connsiteX13" fmla="*/ 1559256 w 4935796"/>
              <a:gd name="connsiteY13" fmla="*/ 67603 h 955031"/>
              <a:gd name="connsiteX14" fmla="*/ 1647967 w 4935796"/>
              <a:gd name="connsiteY14" fmla="*/ 13012 h 955031"/>
              <a:gd name="connsiteX15" fmla="*/ 1729853 w 4935796"/>
              <a:gd name="connsiteY15" fmla="*/ 43719 h 955031"/>
              <a:gd name="connsiteX16" fmla="*/ 1804916 w 4935796"/>
              <a:gd name="connsiteY16" fmla="*/ 122194 h 955031"/>
              <a:gd name="connsiteX17" fmla="*/ 1883391 w 4935796"/>
              <a:gd name="connsiteY17" fmla="*/ 251847 h 955031"/>
              <a:gd name="connsiteX18" fmla="*/ 2149522 w 4935796"/>
              <a:gd name="connsiteY18" fmla="*/ 784110 h 955031"/>
              <a:gd name="connsiteX19" fmla="*/ 2265528 w 4935796"/>
              <a:gd name="connsiteY19" fmla="*/ 934235 h 955031"/>
              <a:gd name="connsiteX20" fmla="*/ 2361062 w 4935796"/>
              <a:gd name="connsiteY20" fmla="*/ 941059 h 955031"/>
              <a:gd name="connsiteX21" fmla="*/ 2483892 w 4935796"/>
              <a:gd name="connsiteY21" fmla="*/ 814818 h 955031"/>
              <a:gd name="connsiteX22" fmla="*/ 2610134 w 4935796"/>
              <a:gd name="connsiteY22" fmla="*/ 548686 h 955031"/>
              <a:gd name="connsiteX23" fmla="*/ 2756848 w 4935796"/>
              <a:gd name="connsiteY23" fmla="*/ 251847 h 955031"/>
              <a:gd name="connsiteX24" fmla="*/ 2879677 w 4935796"/>
              <a:gd name="connsiteY24" fmla="*/ 67603 h 955031"/>
              <a:gd name="connsiteX25" fmla="*/ 2958152 w 4935796"/>
              <a:gd name="connsiteY25" fmla="*/ 2776 h 955031"/>
              <a:gd name="connsiteX26" fmla="*/ 3029803 w 4935796"/>
              <a:gd name="connsiteY26" fmla="*/ 19835 h 955031"/>
              <a:gd name="connsiteX27" fmla="*/ 3101453 w 4935796"/>
              <a:gd name="connsiteY27" fmla="*/ 91486 h 955031"/>
              <a:gd name="connsiteX28" fmla="*/ 3159456 w 4935796"/>
              <a:gd name="connsiteY28" fmla="*/ 176785 h 955031"/>
              <a:gd name="connsiteX29" fmla="*/ 3241343 w 4935796"/>
              <a:gd name="connsiteY29" fmla="*/ 323498 h 955031"/>
              <a:gd name="connsiteX30" fmla="*/ 3394880 w 4935796"/>
              <a:gd name="connsiteY30" fmla="*/ 668104 h 955031"/>
              <a:gd name="connsiteX31" fmla="*/ 3521122 w 4935796"/>
              <a:gd name="connsiteY31" fmla="*/ 852349 h 955031"/>
              <a:gd name="connsiteX32" fmla="*/ 3654188 w 4935796"/>
              <a:gd name="connsiteY32" fmla="*/ 900116 h 955031"/>
              <a:gd name="connsiteX33" fmla="*/ 3773606 w 4935796"/>
              <a:gd name="connsiteY33" fmla="*/ 828465 h 955031"/>
              <a:gd name="connsiteX34" fmla="*/ 3961262 w 4935796"/>
              <a:gd name="connsiteY34" fmla="*/ 483859 h 955031"/>
              <a:gd name="connsiteX35" fmla="*/ 4138683 w 4935796"/>
              <a:gd name="connsiteY35" fmla="*/ 152901 h 955031"/>
              <a:gd name="connsiteX36" fmla="*/ 4258101 w 4935796"/>
              <a:gd name="connsiteY36" fmla="*/ 40307 h 955031"/>
              <a:gd name="connsiteX37" fmla="*/ 4384343 w 4935796"/>
              <a:gd name="connsiteY37" fmla="*/ 67603 h 955031"/>
              <a:gd name="connsiteX38" fmla="*/ 4527645 w 4935796"/>
              <a:gd name="connsiteY38" fmla="*/ 268907 h 955031"/>
              <a:gd name="connsiteX39" fmla="*/ 4633415 w 4935796"/>
              <a:gd name="connsiteY39" fmla="*/ 477035 h 955031"/>
              <a:gd name="connsiteX40" fmla="*/ 4740252 w 4935796"/>
              <a:gd name="connsiteY40" fmla="*/ 494332 h 955031"/>
              <a:gd name="connsiteX41" fmla="*/ 4935796 w 4935796"/>
              <a:gd name="connsiteY41" fmla="*/ 497270 h 955031"/>
              <a:gd name="connsiteX0" fmla="*/ 0 w 5341916"/>
              <a:gd name="connsiteY0" fmla="*/ 463388 h 955031"/>
              <a:gd name="connsiteX1" fmla="*/ 180833 w 5341916"/>
              <a:gd name="connsiteY1" fmla="*/ 146077 h 955031"/>
              <a:gd name="connsiteX2" fmla="*/ 290015 w 5341916"/>
              <a:gd name="connsiteY2" fmla="*/ 23247 h 955031"/>
              <a:gd name="connsiteX3" fmla="*/ 409433 w 5341916"/>
              <a:gd name="connsiteY3" fmla="*/ 36895 h 955031"/>
              <a:gd name="connsiteX4" fmla="*/ 508379 w 5341916"/>
              <a:gd name="connsiteY4" fmla="*/ 146077 h 955031"/>
              <a:gd name="connsiteX5" fmla="*/ 634621 w 5341916"/>
              <a:gd name="connsiteY5" fmla="*/ 412209 h 955031"/>
              <a:gd name="connsiteX6" fmla="*/ 771098 w 5341916"/>
              <a:gd name="connsiteY6" fmla="*/ 722695 h 955031"/>
              <a:gd name="connsiteX7" fmla="*/ 866633 w 5341916"/>
              <a:gd name="connsiteY7" fmla="*/ 869409 h 955031"/>
              <a:gd name="connsiteX8" fmla="*/ 955343 w 5341916"/>
              <a:gd name="connsiteY8" fmla="*/ 944471 h 955031"/>
              <a:gd name="connsiteX9" fmla="*/ 1064525 w 5341916"/>
              <a:gd name="connsiteY9" fmla="*/ 930824 h 955031"/>
              <a:gd name="connsiteX10" fmla="*/ 1190767 w 5341916"/>
              <a:gd name="connsiteY10" fmla="*/ 811406 h 955031"/>
              <a:gd name="connsiteX11" fmla="*/ 1354540 w 5341916"/>
              <a:gd name="connsiteY11" fmla="*/ 487271 h 955031"/>
              <a:gd name="connsiteX12" fmla="*/ 1456898 w 5341916"/>
              <a:gd name="connsiteY12" fmla="*/ 234788 h 955031"/>
              <a:gd name="connsiteX13" fmla="*/ 1559256 w 5341916"/>
              <a:gd name="connsiteY13" fmla="*/ 67603 h 955031"/>
              <a:gd name="connsiteX14" fmla="*/ 1647967 w 5341916"/>
              <a:gd name="connsiteY14" fmla="*/ 13012 h 955031"/>
              <a:gd name="connsiteX15" fmla="*/ 1729853 w 5341916"/>
              <a:gd name="connsiteY15" fmla="*/ 43719 h 955031"/>
              <a:gd name="connsiteX16" fmla="*/ 1804916 w 5341916"/>
              <a:gd name="connsiteY16" fmla="*/ 122194 h 955031"/>
              <a:gd name="connsiteX17" fmla="*/ 1883391 w 5341916"/>
              <a:gd name="connsiteY17" fmla="*/ 251847 h 955031"/>
              <a:gd name="connsiteX18" fmla="*/ 2149522 w 5341916"/>
              <a:gd name="connsiteY18" fmla="*/ 784110 h 955031"/>
              <a:gd name="connsiteX19" fmla="*/ 2265528 w 5341916"/>
              <a:gd name="connsiteY19" fmla="*/ 934235 h 955031"/>
              <a:gd name="connsiteX20" fmla="*/ 2361062 w 5341916"/>
              <a:gd name="connsiteY20" fmla="*/ 941059 h 955031"/>
              <a:gd name="connsiteX21" fmla="*/ 2483892 w 5341916"/>
              <a:gd name="connsiteY21" fmla="*/ 814818 h 955031"/>
              <a:gd name="connsiteX22" fmla="*/ 2610134 w 5341916"/>
              <a:gd name="connsiteY22" fmla="*/ 548686 h 955031"/>
              <a:gd name="connsiteX23" fmla="*/ 2756848 w 5341916"/>
              <a:gd name="connsiteY23" fmla="*/ 251847 h 955031"/>
              <a:gd name="connsiteX24" fmla="*/ 2879677 w 5341916"/>
              <a:gd name="connsiteY24" fmla="*/ 67603 h 955031"/>
              <a:gd name="connsiteX25" fmla="*/ 2958152 w 5341916"/>
              <a:gd name="connsiteY25" fmla="*/ 2776 h 955031"/>
              <a:gd name="connsiteX26" fmla="*/ 3029803 w 5341916"/>
              <a:gd name="connsiteY26" fmla="*/ 19835 h 955031"/>
              <a:gd name="connsiteX27" fmla="*/ 3101453 w 5341916"/>
              <a:gd name="connsiteY27" fmla="*/ 91486 h 955031"/>
              <a:gd name="connsiteX28" fmla="*/ 3159456 w 5341916"/>
              <a:gd name="connsiteY28" fmla="*/ 176785 h 955031"/>
              <a:gd name="connsiteX29" fmla="*/ 3241343 w 5341916"/>
              <a:gd name="connsiteY29" fmla="*/ 323498 h 955031"/>
              <a:gd name="connsiteX30" fmla="*/ 3394880 w 5341916"/>
              <a:gd name="connsiteY30" fmla="*/ 668104 h 955031"/>
              <a:gd name="connsiteX31" fmla="*/ 3521122 w 5341916"/>
              <a:gd name="connsiteY31" fmla="*/ 852349 h 955031"/>
              <a:gd name="connsiteX32" fmla="*/ 3654188 w 5341916"/>
              <a:gd name="connsiteY32" fmla="*/ 900116 h 955031"/>
              <a:gd name="connsiteX33" fmla="*/ 3773606 w 5341916"/>
              <a:gd name="connsiteY33" fmla="*/ 828465 h 955031"/>
              <a:gd name="connsiteX34" fmla="*/ 3961262 w 5341916"/>
              <a:gd name="connsiteY34" fmla="*/ 483859 h 955031"/>
              <a:gd name="connsiteX35" fmla="*/ 4138683 w 5341916"/>
              <a:gd name="connsiteY35" fmla="*/ 152901 h 955031"/>
              <a:gd name="connsiteX36" fmla="*/ 4258101 w 5341916"/>
              <a:gd name="connsiteY36" fmla="*/ 40307 h 955031"/>
              <a:gd name="connsiteX37" fmla="*/ 4384343 w 5341916"/>
              <a:gd name="connsiteY37" fmla="*/ 67603 h 955031"/>
              <a:gd name="connsiteX38" fmla="*/ 4527645 w 5341916"/>
              <a:gd name="connsiteY38" fmla="*/ 268907 h 955031"/>
              <a:gd name="connsiteX39" fmla="*/ 4633415 w 5341916"/>
              <a:gd name="connsiteY39" fmla="*/ 477035 h 955031"/>
              <a:gd name="connsiteX40" fmla="*/ 4740252 w 5341916"/>
              <a:gd name="connsiteY40" fmla="*/ 494332 h 955031"/>
              <a:gd name="connsiteX41" fmla="*/ 5341916 w 5341916"/>
              <a:gd name="connsiteY41" fmla="*/ 500445 h 955031"/>
              <a:gd name="connsiteX0" fmla="*/ 0 w 5300263"/>
              <a:gd name="connsiteY0" fmla="*/ 463388 h 955031"/>
              <a:gd name="connsiteX1" fmla="*/ 180833 w 5300263"/>
              <a:gd name="connsiteY1" fmla="*/ 146077 h 955031"/>
              <a:gd name="connsiteX2" fmla="*/ 290015 w 5300263"/>
              <a:gd name="connsiteY2" fmla="*/ 23247 h 955031"/>
              <a:gd name="connsiteX3" fmla="*/ 409433 w 5300263"/>
              <a:gd name="connsiteY3" fmla="*/ 36895 h 955031"/>
              <a:gd name="connsiteX4" fmla="*/ 508379 w 5300263"/>
              <a:gd name="connsiteY4" fmla="*/ 146077 h 955031"/>
              <a:gd name="connsiteX5" fmla="*/ 634621 w 5300263"/>
              <a:gd name="connsiteY5" fmla="*/ 412209 h 955031"/>
              <a:gd name="connsiteX6" fmla="*/ 771098 w 5300263"/>
              <a:gd name="connsiteY6" fmla="*/ 722695 h 955031"/>
              <a:gd name="connsiteX7" fmla="*/ 866633 w 5300263"/>
              <a:gd name="connsiteY7" fmla="*/ 869409 h 955031"/>
              <a:gd name="connsiteX8" fmla="*/ 955343 w 5300263"/>
              <a:gd name="connsiteY8" fmla="*/ 944471 h 955031"/>
              <a:gd name="connsiteX9" fmla="*/ 1064525 w 5300263"/>
              <a:gd name="connsiteY9" fmla="*/ 930824 h 955031"/>
              <a:gd name="connsiteX10" fmla="*/ 1190767 w 5300263"/>
              <a:gd name="connsiteY10" fmla="*/ 811406 h 955031"/>
              <a:gd name="connsiteX11" fmla="*/ 1354540 w 5300263"/>
              <a:gd name="connsiteY11" fmla="*/ 487271 h 955031"/>
              <a:gd name="connsiteX12" fmla="*/ 1456898 w 5300263"/>
              <a:gd name="connsiteY12" fmla="*/ 234788 h 955031"/>
              <a:gd name="connsiteX13" fmla="*/ 1559256 w 5300263"/>
              <a:gd name="connsiteY13" fmla="*/ 67603 h 955031"/>
              <a:gd name="connsiteX14" fmla="*/ 1647967 w 5300263"/>
              <a:gd name="connsiteY14" fmla="*/ 13012 h 955031"/>
              <a:gd name="connsiteX15" fmla="*/ 1729853 w 5300263"/>
              <a:gd name="connsiteY15" fmla="*/ 43719 h 955031"/>
              <a:gd name="connsiteX16" fmla="*/ 1804916 w 5300263"/>
              <a:gd name="connsiteY16" fmla="*/ 122194 h 955031"/>
              <a:gd name="connsiteX17" fmla="*/ 1883391 w 5300263"/>
              <a:gd name="connsiteY17" fmla="*/ 251847 h 955031"/>
              <a:gd name="connsiteX18" fmla="*/ 2149522 w 5300263"/>
              <a:gd name="connsiteY18" fmla="*/ 784110 h 955031"/>
              <a:gd name="connsiteX19" fmla="*/ 2265528 w 5300263"/>
              <a:gd name="connsiteY19" fmla="*/ 934235 h 955031"/>
              <a:gd name="connsiteX20" fmla="*/ 2361062 w 5300263"/>
              <a:gd name="connsiteY20" fmla="*/ 941059 h 955031"/>
              <a:gd name="connsiteX21" fmla="*/ 2483892 w 5300263"/>
              <a:gd name="connsiteY21" fmla="*/ 814818 h 955031"/>
              <a:gd name="connsiteX22" fmla="*/ 2610134 w 5300263"/>
              <a:gd name="connsiteY22" fmla="*/ 548686 h 955031"/>
              <a:gd name="connsiteX23" fmla="*/ 2756848 w 5300263"/>
              <a:gd name="connsiteY23" fmla="*/ 251847 h 955031"/>
              <a:gd name="connsiteX24" fmla="*/ 2879677 w 5300263"/>
              <a:gd name="connsiteY24" fmla="*/ 67603 h 955031"/>
              <a:gd name="connsiteX25" fmla="*/ 2958152 w 5300263"/>
              <a:gd name="connsiteY25" fmla="*/ 2776 h 955031"/>
              <a:gd name="connsiteX26" fmla="*/ 3029803 w 5300263"/>
              <a:gd name="connsiteY26" fmla="*/ 19835 h 955031"/>
              <a:gd name="connsiteX27" fmla="*/ 3101453 w 5300263"/>
              <a:gd name="connsiteY27" fmla="*/ 91486 h 955031"/>
              <a:gd name="connsiteX28" fmla="*/ 3159456 w 5300263"/>
              <a:gd name="connsiteY28" fmla="*/ 176785 h 955031"/>
              <a:gd name="connsiteX29" fmla="*/ 3241343 w 5300263"/>
              <a:gd name="connsiteY29" fmla="*/ 323498 h 955031"/>
              <a:gd name="connsiteX30" fmla="*/ 3394880 w 5300263"/>
              <a:gd name="connsiteY30" fmla="*/ 668104 h 955031"/>
              <a:gd name="connsiteX31" fmla="*/ 3521122 w 5300263"/>
              <a:gd name="connsiteY31" fmla="*/ 852349 h 955031"/>
              <a:gd name="connsiteX32" fmla="*/ 3654188 w 5300263"/>
              <a:gd name="connsiteY32" fmla="*/ 900116 h 955031"/>
              <a:gd name="connsiteX33" fmla="*/ 3773606 w 5300263"/>
              <a:gd name="connsiteY33" fmla="*/ 828465 h 955031"/>
              <a:gd name="connsiteX34" fmla="*/ 3961262 w 5300263"/>
              <a:gd name="connsiteY34" fmla="*/ 483859 h 955031"/>
              <a:gd name="connsiteX35" fmla="*/ 4138683 w 5300263"/>
              <a:gd name="connsiteY35" fmla="*/ 152901 h 955031"/>
              <a:gd name="connsiteX36" fmla="*/ 4258101 w 5300263"/>
              <a:gd name="connsiteY36" fmla="*/ 40307 h 955031"/>
              <a:gd name="connsiteX37" fmla="*/ 4384343 w 5300263"/>
              <a:gd name="connsiteY37" fmla="*/ 67603 h 955031"/>
              <a:gd name="connsiteX38" fmla="*/ 4527645 w 5300263"/>
              <a:gd name="connsiteY38" fmla="*/ 268907 h 955031"/>
              <a:gd name="connsiteX39" fmla="*/ 4633415 w 5300263"/>
              <a:gd name="connsiteY39" fmla="*/ 477035 h 955031"/>
              <a:gd name="connsiteX40" fmla="*/ 4740252 w 5300263"/>
              <a:gd name="connsiteY40" fmla="*/ 494332 h 955031"/>
              <a:gd name="connsiteX41" fmla="*/ 5300263 w 5300263"/>
              <a:gd name="connsiteY41" fmla="*/ 494095 h 955031"/>
              <a:gd name="connsiteX0" fmla="*/ 4011 w 5304274"/>
              <a:gd name="connsiteY0" fmla="*/ 463388 h 955031"/>
              <a:gd name="connsiteX1" fmla="*/ 17170 w 5304274"/>
              <a:gd name="connsiteY1" fmla="*/ 430986 h 955031"/>
              <a:gd name="connsiteX2" fmla="*/ 184844 w 5304274"/>
              <a:gd name="connsiteY2" fmla="*/ 146077 h 955031"/>
              <a:gd name="connsiteX3" fmla="*/ 294026 w 5304274"/>
              <a:gd name="connsiteY3" fmla="*/ 23247 h 955031"/>
              <a:gd name="connsiteX4" fmla="*/ 413444 w 5304274"/>
              <a:gd name="connsiteY4" fmla="*/ 36895 h 955031"/>
              <a:gd name="connsiteX5" fmla="*/ 512390 w 5304274"/>
              <a:gd name="connsiteY5" fmla="*/ 146077 h 955031"/>
              <a:gd name="connsiteX6" fmla="*/ 638632 w 5304274"/>
              <a:gd name="connsiteY6" fmla="*/ 412209 h 955031"/>
              <a:gd name="connsiteX7" fmla="*/ 775109 w 5304274"/>
              <a:gd name="connsiteY7" fmla="*/ 722695 h 955031"/>
              <a:gd name="connsiteX8" fmla="*/ 870644 w 5304274"/>
              <a:gd name="connsiteY8" fmla="*/ 869409 h 955031"/>
              <a:gd name="connsiteX9" fmla="*/ 959354 w 5304274"/>
              <a:gd name="connsiteY9" fmla="*/ 944471 h 955031"/>
              <a:gd name="connsiteX10" fmla="*/ 1068536 w 5304274"/>
              <a:gd name="connsiteY10" fmla="*/ 930824 h 955031"/>
              <a:gd name="connsiteX11" fmla="*/ 1194778 w 5304274"/>
              <a:gd name="connsiteY11" fmla="*/ 811406 h 955031"/>
              <a:gd name="connsiteX12" fmla="*/ 1358551 w 5304274"/>
              <a:gd name="connsiteY12" fmla="*/ 487271 h 955031"/>
              <a:gd name="connsiteX13" fmla="*/ 1460909 w 5304274"/>
              <a:gd name="connsiteY13" fmla="*/ 234788 h 955031"/>
              <a:gd name="connsiteX14" fmla="*/ 1563267 w 5304274"/>
              <a:gd name="connsiteY14" fmla="*/ 67603 h 955031"/>
              <a:gd name="connsiteX15" fmla="*/ 1651978 w 5304274"/>
              <a:gd name="connsiteY15" fmla="*/ 13012 h 955031"/>
              <a:gd name="connsiteX16" fmla="*/ 1733864 w 5304274"/>
              <a:gd name="connsiteY16" fmla="*/ 43719 h 955031"/>
              <a:gd name="connsiteX17" fmla="*/ 1808927 w 5304274"/>
              <a:gd name="connsiteY17" fmla="*/ 122194 h 955031"/>
              <a:gd name="connsiteX18" fmla="*/ 1887402 w 5304274"/>
              <a:gd name="connsiteY18" fmla="*/ 251847 h 955031"/>
              <a:gd name="connsiteX19" fmla="*/ 2153533 w 5304274"/>
              <a:gd name="connsiteY19" fmla="*/ 784110 h 955031"/>
              <a:gd name="connsiteX20" fmla="*/ 2269539 w 5304274"/>
              <a:gd name="connsiteY20" fmla="*/ 934235 h 955031"/>
              <a:gd name="connsiteX21" fmla="*/ 2365073 w 5304274"/>
              <a:gd name="connsiteY21" fmla="*/ 941059 h 955031"/>
              <a:gd name="connsiteX22" fmla="*/ 2487903 w 5304274"/>
              <a:gd name="connsiteY22" fmla="*/ 814818 h 955031"/>
              <a:gd name="connsiteX23" fmla="*/ 2614145 w 5304274"/>
              <a:gd name="connsiteY23" fmla="*/ 548686 h 955031"/>
              <a:gd name="connsiteX24" fmla="*/ 2760859 w 5304274"/>
              <a:gd name="connsiteY24" fmla="*/ 251847 h 955031"/>
              <a:gd name="connsiteX25" fmla="*/ 2883688 w 5304274"/>
              <a:gd name="connsiteY25" fmla="*/ 67603 h 955031"/>
              <a:gd name="connsiteX26" fmla="*/ 2962163 w 5304274"/>
              <a:gd name="connsiteY26" fmla="*/ 2776 h 955031"/>
              <a:gd name="connsiteX27" fmla="*/ 3033814 w 5304274"/>
              <a:gd name="connsiteY27" fmla="*/ 19835 h 955031"/>
              <a:gd name="connsiteX28" fmla="*/ 3105464 w 5304274"/>
              <a:gd name="connsiteY28" fmla="*/ 91486 h 955031"/>
              <a:gd name="connsiteX29" fmla="*/ 3163467 w 5304274"/>
              <a:gd name="connsiteY29" fmla="*/ 176785 h 955031"/>
              <a:gd name="connsiteX30" fmla="*/ 3245354 w 5304274"/>
              <a:gd name="connsiteY30" fmla="*/ 323498 h 955031"/>
              <a:gd name="connsiteX31" fmla="*/ 3398891 w 5304274"/>
              <a:gd name="connsiteY31" fmla="*/ 668104 h 955031"/>
              <a:gd name="connsiteX32" fmla="*/ 3525133 w 5304274"/>
              <a:gd name="connsiteY32" fmla="*/ 852349 h 955031"/>
              <a:gd name="connsiteX33" fmla="*/ 3658199 w 5304274"/>
              <a:gd name="connsiteY33" fmla="*/ 900116 h 955031"/>
              <a:gd name="connsiteX34" fmla="*/ 3777617 w 5304274"/>
              <a:gd name="connsiteY34" fmla="*/ 828465 h 955031"/>
              <a:gd name="connsiteX35" fmla="*/ 3965273 w 5304274"/>
              <a:gd name="connsiteY35" fmla="*/ 483859 h 955031"/>
              <a:gd name="connsiteX36" fmla="*/ 4142694 w 5304274"/>
              <a:gd name="connsiteY36" fmla="*/ 152901 h 955031"/>
              <a:gd name="connsiteX37" fmla="*/ 4262112 w 5304274"/>
              <a:gd name="connsiteY37" fmla="*/ 40307 h 955031"/>
              <a:gd name="connsiteX38" fmla="*/ 4388354 w 5304274"/>
              <a:gd name="connsiteY38" fmla="*/ 67603 h 955031"/>
              <a:gd name="connsiteX39" fmla="*/ 4531656 w 5304274"/>
              <a:gd name="connsiteY39" fmla="*/ 268907 h 955031"/>
              <a:gd name="connsiteX40" fmla="*/ 4637426 w 5304274"/>
              <a:gd name="connsiteY40" fmla="*/ 477035 h 955031"/>
              <a:gd name="connsiteX41" fmla="*/ 4744263 w 5304274"/>
              <a:gd name="connsiteY41" fmla="*/ 494332 h 955031"/>
              <a:gd name="connsiteX42" fmla="*/ 5304274 w 5304274"/>
              <a:gd name="connsiteY42" fmla="*/ 494095 h 955031"/>
              <a:gd name="connsiteX0" fmla="*/ 0 w 5498116"/>
              <a:gd name="connsiteY0" fmla="*/ 485613 h 955031"/>
              <a:gd name="connsiteX1" fmla="*/ 211012 w 5498116"/>
              <a:gd name="connsiteY1" fmla="*/ 430986 h 955031"/>
              <a:gd name="connsiteX2" fmla="*/ 378686 w 5498116"/>
              <a:gd name="connsiteY2" fmla="*/ 146077 h 955031"/>
              <a:gd name="connsiteX3" fmla="*/ 487868 w 5498116"/>
              <a:gd name="connsiteY3" fmla="*/ 23247 h 955031"/>
              <a:gd name="connsiteX4" fmla="*/ 607286 w 5498116"/>
              <a:gd name="connsiteY4" fmla="*/ 36895 h 955031"/>
              <a:gd name="connsiteX5" fmla="*/ 706232 w 5498116"/>
              <a:gd name="connsiteY5" fmla="*/ 146077 h 955031"/>
              <a:gd name="connsiteX6" fmla="*/ 832474 w 5498116"/>
              <a:gd name="connsiteY6" fmla="*/ 412209 h 955031"/>
              <a:gd name="connsiteX7" fmla="*/ 968951 w 5498116"/>
              <a:gd name="connsiteY7" fmla="*/ 722695 h 955031"/>
              <a:gd name="connsiteX8" fmla="*/ 1064486 w 5498116"/>
              <a:gd name="connsiteY8" fmla="*/ 869409 h 955031"/>
              <a:gd name="connsiteX9" fmla="*/ 1153196 w 5498116"/>
              <a:gd name="connsiteY9" fmla="*/ 944471 h 955031"/>
              <a:gd name="connsiteX10" fmla="*/ 1262378 w 5498116"/>
              <a:gd name="connsiteY10" fmla="*/ 930824 h 955031"/>
              <a:gd name="connsiteX11" fmla="*/ 1388620 w 5498116"/>
              <a:gd name="connsiteY11" fmla="*/ 811406 h 955031"/>
              <a:gd name="connsiteX12" fmla="*/ 1552393 w 5498116"/>
              <a:gd name="connsiteY12" fmla="*/ 487271 h 955031"/>
              <a:gd name="connsiteX13" fmla="*/ 1654751 w 5498116"/>
              <a:gd name="connsiteY13" fmla="*/ 234788 h 955031"/>
              <a:gd name="connsiteX14" fmla="*/ 1757109 w 5498116"/>
              <a:gd name="connsiteY14" fmla="*/ 67603 h 955031"/>
              <a:gd name="connsiteX15" fmla="*/ 1845820 w 5498116"/>
              <a:gd name="connsiteY15" fmla="*/ 13012 h 955031"/>
              <a:gd name="connsiteX16" fmla="*/ 1927706 w 5498116"/>
              <a:gd name="connsiteY16" fmla="*/ 43719 h 955031"/>
              <a:gd name="connsiteX17" fmla="*/ 2002769 w 5498116"/>
              <a:gd name="connsiteY17" fmla="*/ 122194 h 955031"/>
              <a:gd name="connsiteX18" fmla="*/ 2081244 w 5498116"/>
              <a:gd name="connsiteY18" fmla="*/ 251847 h 955031"/>
              <a:gd name="connsiteX19" fmla="*/ 2347375 w 5498116"/>
              <a:gd name="connsiteY19" fmla="*/ 784110 h 955031"/>
              <a:gd name="connsiteX20" fmla="*/ 2463381 w 5498116"/>
              <a:gd name="connsiteY20" fmla="*/ 934235 h 955031"/>
              <a:gd name="connsiteX21" fmla="*/ 2558915 w 5498116"/>
              <a:gd name="connsiteY21" fmla="*/ 941059 h 955031"/>
              <a:gd name="connsiteX22" fmla="*/ 2681745 w 5498116"/>
              <a:gd name="connsiteY22" fmla="*/ 814818 h 955031"/>
              <a:gd name="connsiteX23" fmla="*/ 2807987 w 5498116"/>
              <a:gd name="connsiteY23" fmla="*/ 548686 h 955031"/>
              <a:gd name="connsiteX24" fmla="*/ 2954701 w 5498116"/>
              <a:gd name="connsiteY24" fmla="*/ 251847 h 955031"/>
              <a:gd name="connsiteX25" fmla="*/ 3077530 w 5498116"/>
              <a:gd name="connsiteY25" fmla="*/ 67603 h 955031"/>
              <a:gd name="connsiteX26" fmla="*/ 3156005 w 5498116"/>
              <a:gd name="connsiteY26" fmla="*/ 2776 h 955031"/>
              <a:gd name="connsiteX27" fmla="*/ 3227656 w 5498116"/>
              <a:gd name="connsiteY27" fmla="*/ 19835 h 955031"/>
              <a:gd name="connsiteX28" fmla="*/ 3299306 w 5498116"/>
              <a:gd name="connsiteY28" fmla="*/ 91486 h 955031"/>
              <a:gd name="connsiteX29" fmla="*/ 3357309 w 5498116"/>
              <a:gd name="connsiteY29" fmla="*/ 176785 h 955031"/>
              <a:gd name="connsiteX30" fmla="*/ 3439196 w 5498116"/>
              <a:gd name="connsiteY30" fmla="*/ 323498 h 955031"/>
              <a:gd name="connsiteX31" fmla="*/ 3592733 w 5498116"/>
              <a:gd name="connsiteY31" fmla="*/ 668104 h 955031"/>
              <a:gd name="connsiteX32" fmla="*/ 3718975 w 5498116"/>
              <a:gd name="connsiteY32" fmla="*/ 852349 h 955031"/>
              <a:gd name="connsiteX33" fmla="*/ 3852041 w 5498116"/>
              <a:gd name="connsiteY33" fmla="*/ 900116 h 955031"/>
              <a:gd name="connsiteX34" fmla="*/ 3971459 w 5498116"/>
              <a:gd name="connsiteY34" fmla="*/ 828465 h 955031"/>
              <a:gd name="connsiteX35" fmla="*/ 4159115 w 5498116"/>
              <a:gd name="connsiteY35" fmla="*/ 483859 h 955031"/>
              <a:gd name="connsiteX36" fmla="*/ 4336536 w 5498116"/>
              <a:gd name="connsiteY36" fmla="*/ 152901 h 955031"/>
              <a:gd name="connsiteX37" fmla="*/ 4455954 w 5498116"/>
              <a:gd name="connsiteY37" fmla="*/ 40307 h 955031"/>
              <a:gd name="connsiteX38" fmla="*/ 4582196 w 5498116"/>
              <a:gd name="connsiteY38" fmla="*/ 67603 h 955031"/>
              <a:gd name="connsiteX39" fmla="*/ 4725498 w 5498116"/>
              <a:gd name="connsiteY39" fmla="*/ 268907 h 955031"/>
              <a:gd name="connsiteX40" fmla="*/ 4831268 w 5498116"/>
              <a:gd name="connsiteY40" fmla="*/ 477035 h 955031"/>
              <a:gd name="connsiteX41" fmla="*/ 4938105 w 5498116"/>
              <a:gd name="connsiteY41" fmla="*/ 494332 h 955031"/>
              <a:gd name="connsiteX42" fmla="*/ 5498116 w 5498116"/>
              <a:gd name="connsiteY42" fmla="*/ 494095 h 955031"/>
              <a:gd name="connsiteX0" fmla="*/ 0 w 5591836"/>
              <a:gd name="connsiteY0" fmla="*/ 485613 h 955031"/>
              <a:gd name="connsiteX1" fmla="*/ 304732 w 5591836"/>
              <a:gd name="connsiteY1" fmla="*/ 430986 h 955031"/>
              <a:gd name="connsiteX2" fmla="*/ 472406 w 5591836"/>
              <a:gd name="connsiteY2" fmla="*/ 146077 h 955031"/>
              <a:gd name="connsiteX3" fmla="*/ 581588 w 5591836"/>
              <a:gd name="connsiteY3" fmla="*/ 23247 h 955031"/>
              <a:gd name="connsiteX4" fmla="*/ 701006 w 5591836"/>
              <a:gd name="connsiteY4" fmla="*/ 36895 h 955031"/>
              <a:gd name="connsiteX5" fmla="*/ 799952 w 5591836"/>
              <a:gd name="connsiteY5" fmla="*/ 146077 h 955031"/>
              <a:gd name="connsiteX6" fmla="*/ 926194 w 5591836"/>
              <a:gd name="connsiteY6" fmla="*/ 412209 h 955031"/>
              <a:gd name="connsiteX7" fmla="*/ 1062671 w 5591836"/>
              <a:gd name="connsiteY7" fmla="*/ 722695 h 955031"/>
              <a:gd name="connsiteX8" fmla="*/ 1158206 w 5591836"/>
              <a:gd name="connsiteY8" fmla="*/ 869409 h 955031"/>
              <a:gd name="connsiteX9" fmla="*/ 1246916 w 5591836"/>
              <a:gd name="connsiteY9" fmla="*/ 944471 h 955031"/>
              <a:gd name="connsiteX10" fmla="*/ 1356098 w 5591836"/>
              <a:gd name="connsiteY10" fmla="*/ 930824 h 955031"/>
              <a:gd name="connsiteX11" fmla="*/ 1482340 w 5591836"/>
              <a:gd name="connsiteY11" fmla="*/ 811406 h 955031"/>
              <a:gd name="connsiteX12" fmla="*/ 1646113 w 5591836"/>
              <a:gd name="connsiteY12" fmla="*/ 487271 h 955031"/>
              <a:gd name="connsiteX13" fmla="*/ 1748471 w 5591836"/>
              <a:gd name="connsiteY13" fmla="*/ 234788 h 955031"/>
              <a:gd name="connsiteX14" fmla="*/ 1850829 w 5591836"/>
              <a:gd name="connsiteY14" fmla="*/ 67603 h 955031"/>
              <a:gd name="connsiteX15" fmla="*/ 1939540 w 5591836"/>
              <a:gd name="connsiteY15" fmla="*/ 13012 h 955031"/>
              <a:gd name="connsiteX16" fmla="*/ 2021426 w 5591836"/>
              <a:gd name="connsiteY16" fmla="*/ 43719 h 955031"/>
              <a:gd name="connsiteX17" fmla="*/ 2096489 w 5591836"/>
              <a:gd name="connsiteY17" fmla="*/ 122194 h 955031"/>
              <a:gd name="connsiteX18" fmla="*/ 2174964 w 5591836"/>
              <a:gd name="connsiteY18" fmla="*/ 251847 h 955031"/>
              <a:gd name="connsiteX19" fmla="*/ 2441095 w 5591836"/>
              <a:gd name="connsiteY19" fmla="*/ 784110 h 955031"/>
              <a:gd name="connsiteX20" fmla="*/ 2557101 w 5591836"/>
              <a:gd name="connsiteY20" fmla="*/ 934235 h 955031"/>
              <a:gd name="connsiteX21" fmla="*/ 2652635 w 5591836"/>
              <a:gd name="connsiteY21" fmla="*/ 941059 h 955031"/>
              <a:gd name="connsiteX22" fmla="*/ 2775465 w 5591836"/>
              <a:gd name="connsiteY22" fmla="*/ 814818 h 955031"/>
              <a:gd name="connsiteX23" fmla="*/ 2901707 w 5591836"/>
              <a:gd name="connsiteY23" fmla="*/ 548686 h 955031"/>
              <a:gd name="connsiteX24" fmla="*/ 3048421 w 5591836"/>
              <a:gd name="connsiteY24" fmla="*/ 251847 h 955031"/>
              <a:gd name="connsiteX25" fmla="*/ 3171250 w 5591836"/>
              <a:gd name="connsiteY25" fmla="*/ 67603 h 955031"/>
              <a:gd name="connsiteX26" fmla="*/ 3249725 w 5591836"/>
              <a:gd name="connsiteY26" fmla="*/ 2776 h 955031"/>
              <a:gd name="connsiteX27" fmla="*/ 3321376 w 5591836"/>
              <a:gd name="connsiteY27" fmla="*/ 19835 h 955031"/>
              <a:gd name="connsiteX28" fmla="*/ 3393026 w 5591836"/>
              <a:gd name="connsiteY28" fmla="*/ 91486 h 955031"/>
              <a:gd name="connsiteX29" fmla="*/ 3451029 w 5591836"/>
              <a:gd name="connsiteY29" fmla="*/ 176785 h 955031"/>
              <a:gd name="connsiteX30" fmla="*/ 3532916 w 5591836"/>
              <a:gd name="connsiteY30" fmla="*/ 323498 h 955031"/>
              <a:gd name="connsiteX31" fmla="*/ 3686453 w 5591836"/>
              <a:gd name="connsiteY31" fmla="*/ 668104 h 955031"/>
              <a:gd name="connsiteX32" fmla="*/ 3812695 w 5591836"/>
              <a:gd name="connsiteY32" fmla="*/ 852349 h 955031"/>
              <a:gd name="connsiteX33" fmla="*/ 3945761 w 5591836"/>
              <a:gd name="connsiteY33" fmla="*/ 900116 h 955031"/>
              <a:gd name="connsiteX34" fmla="*/ 4065179 w 5591836"/>
              <a:gd name="connsiteY34" fmla="*/ 828465 h 955031"/>
              <a:gd name="connsiteX35" fmla="*/ 4252835 w 5591836"/>
              <a:gd name="connsiteY35" fmla="*/ 483859 h 955031"/>
              <a:gd name="connsiteX36" fmla="*/ 4430256 w 5591836"/>
              <a:gd name="connsiteY36" fmla="*/ 152901 h 955031"/>
              <a:gd name="connsiteX37" fmla="*/ 4549674 w 5591836"/>
              <a:gd name="connsiteY37" fmla="*/ 40307 h 955031"/>
              <a:gd name="connsiteX38" fmla="*/ 4675916 w 5591836"/>
              <a:gd name="connsiteY38" fmla="*/ 67603 h 955031"/>
              <a:gd name="connsiteX39" fmla="*/ 4819218 w 5591836"/>
              <a:gd name="connsiteY39" fmla="*/ 268907 h 955031"/>
              <a:gd name="connsiteX40" fmla="*/ 4924988 w 5591836"/>
              <a:gd name="connsiteY40" fmla="*/ 477035 h 955031"/>
              <a:gd name="connsiteX41" fmla="*/ 5031825 w 5591836"/>
              <a:gd name="connsiteY41" fmla="*/ 494332 h 955031"/>
              <a:gd name="connsiteX42" fmla="*/ 5591836 w 5591836"/>
              <a:gd name="connsiteY42" fmla="*/ 494095 h 955031"/>
              <a:gd name="connsiteX0" fmla="*/ 0 w 5591836"/>
              <a:gd name="connsiteY0" fmla="*/ 485613 h 955031"/>
              <a:gd name="connsiteX1" fmla="*/ 169362 w 5591836"/>
              <a:gd name="connsiteY1" fmla="*/ 475436 h 955031"/>
              <a:gd name="connsiteX2" fmla="*/ 304732 w 5591836"/>
              <a:gd name="connsiteY2" fmla="*/ 430986 h 955031"/>
              <a:gd name="connsiteX3" fmla="*/ 472406 w 5591836"/>
              <a:gd name="connsiteY3" fmla="*/ 146077 h 955031"/>
              <a:gd name="connsiteX4" fmla="*/ 581588 w 5591836"/>
              <a:gd name="connsiteY4" fmla="*/ 23247 h 955031"/>
              <a:gd name="connsiteX5" fmla="*/ 701006 w 5591836"/>
              <a:gd name="connsiteY5" fmla="*/ 36895 h 955031"/>
              <a:gd name="connsiteX6" fmla="*/ 799952 w 5591836"/>
              <a:gd name="connsiteY6" fmla="*/ 146077 h 955031"/>
              <a:gd name="connsiteX7" fmla="*/ 926194 w 5591836"/>
              <a:gd name="connsiteY7" fmla="*/ 412209 h 955031"/>
              <a:gd name="connsiteX8" fmla="*/ 1062671 w 5591836"/>
              <a:gd name="connsiteY8" fmla="*/ 722695 h 955031"/>
              <a:gd name="connsiteX9" fmla="*/ 1158206 w 5591836"/>
              <a:gd name="connsiteY9" fmla="*/ 869409 h 955031"/>
              <a:gd name="connsiteX10" fmla="*/ 1246916 w 5591836"/>
              <a:gd name="connsiteY10" fmla="*/ 944471 h 955031"/>
              <a:gd name="connsiteX11" fmla="*/ 1356098 w 5591836"/>
              <a:gd name="connsiteY11" fmla="*/ 930824 h 955031"/>
              <a:gd name="connsiteX12" fmla="*/ 1482340 w 5591836"/>
              <a:gd name="connsiteY12" fmla="*/ 811406 h 955031"/>
              <a:gd name="connsiteX13" fmla="*/ 1646113 w 5591836"/>
              <a:gd name="connsiteY13" fmla="*/ 487271 h 955031"/>
              <a:gd name="connsiteX14" fmla="*/ 1748471 w 5591836"/>
              <a:gd name="connsiteY14" fmla="*/ 234788 h 955031"/>
              <a:gd name="connsiteX15" fmla="*/ 1850829 w 5591836"/>
              <a:gd name="connsiteY15" fmla="*/ 67603 h 955031"/>
              <a:gd name="connsiteX16" fmla="*/ 1939540 w 5591836"/>
              <a:gd name="connsiteY16" fmla="*/ 13012 h 955031"/>
              <a:gd name="connsiteX17" fmla="*/ 2021426 w 5591836"/>
              <a:gd name="connsiteY17" fmla="*/ 43719 h 955031"/>
              <a:gd name="connsiteX18" fmla="*/ 2096489 w 5591836"/>
              <a:gd name="connsiteY18" fmla="*/ 122194 h 955031"/>
              <a:gd name="connsiteX19" fmla="*/ 2174964 w 5591836"/>
              <a:gd name="connsiteY19" fmla="*/ 251847 h 955031"/>
              <a:gd name="connsiteX20" fmla="*/ 2441095 w 5591836"/>
              <a:gd name="connsiteY20" fmla="*/ 784110 h 955031"/>
              <a:gd name="connsiteX21" fmla="*/ 2557101 w 5591836"/>
              <a:gd name="connsiteY21" fmla="*/ 934235 h 955031"/>
              <a:gd name="connsiteX22" fmla="*/ 2652635 w 5591836"/>
              <a:gd name="connsiteY22" fmla="*/ 941059 h 955031"/>
              <a:gd name="connsiteX23" fmla="*/ 2775465 w 5591836"/>
              <a:gd name="connsiteY23" fmla="*/ 814818 h 955031"/>
              <a:gd name="connsiteX24" fmla="*/ 2901707 w 5591836"/>
              <a:gd name="connsiteY24" fmla="*/ 548686 h 955031"/>
              <a:gd name="connsiteX25" fmla="*/ 3048421 w 5591836"/>
              <a:gd name="connsiteY25" fmla="*/ 251847 h 955031"/>
              <a:gd name="connsiteX26" fmla="*/ 3171250 w 5591836"/>
              <a:gd name="connsiteY26" fmla="*/ 67603 h 955031"/>
              <a:gd name="connsiteX27" fmla="*/ 3249725 w 5591836"/>
              <a:gd name="connsiteY27" fmla="*/ 2776 h 955031"/>
              <a:gd name="connsiteX28" fmla="*/ 3321376 w 5591836"/>
              <a:gd name="connsiteY28" fmla="*/ 19835 h 955031"/>
              <a:gd name="connsiteX29" fmla="*/ 3393026 w 5591836"/>
              <a:gd name="connsiteY29" fmla="*/ 91486 h 955031"/>
              <a:gd name="connsiteX30" fmla="*/ 3451029 w 5591836"/>
              <a:gd name="connsiteY30" fmla="*/ 176785 h 955031"/>
              <a:gd name="connsiteX31" fmla="*/ 3532916 w 5591836"/>
              <a:gd name="connsiteY31" fmla="*/ 323498 h 955031"/>
              <a:gd name="connsiteX32" fmla="*/ 3686453 w 5591836"/>
              <a:gd name="connsiteY32" fmla="*/ 668104 h 955031"/>
              <a:gd name="connsiteX33" fmla="*/ 3812695 w 5591836"/>
              <a:gd name="connsiteY33" fmla="*/ 852349 h 955031"/>
              <a:gd name="connsiteX34" fmla="*/ 3945761 w 5591836"/>
              <a:gd name="connsiteY34" fmla="*/ 900116 h 955031"/>
              <a:gd name="connsiteX35" fmla="*/ 4065179 w 5591836"/>
              <a:gd name="connsiteY35" fmla="*/ 828465 h 955031"/>
              <a:gd name="connsiteX36" fmla="*/ 4252835 w 5591836"/>
              <a:gd name="connsiteY36" fmla="*/ 483859 h 955031"/>
              <a:gd name="connsiteX37" fmla="*/ 4430256 w 5591836"/>
              <a:gd name="connsiteY37" fmla="*/ 152901 h 955031"/>
              <a:gd name="connsiteX38" fmla="*/ 4549674 w 5591836"/>
              <a:gd name="connsiteY38" fmla="*/ 40307 h 955031"/>
              <a:gd name="connsiteX39" fmla="*/ 4675916 w 5591836"/>
              <a:gd name="connsiteY39" fmla="*/ 67603 h 955031"/>
              <a:gd name="connsiteX40" fmla="*/ 4819218 w 5591836"/>
              <a:gd name="connsiteY40" fmla="*/ 268907 h 955031"/>
              <a:gd name="connsiteX41" fmla="*/ 4924988 w 5591836"/>
              <a:gd name="connsiteY41" fmla="*/ 477035 h 955031"/>
              <a:gd name="connsiteX42" fmla="*/ 5031825 w 5591836"/>
              <a:gd name="connsiteY42" fmla="*/ 494332 h 955031"/>
              <a:gd name="connsiteX43" fmla="*/ 5591836 w 5591836"/>
              <a:gd name="connsiteY43" fmla="*/ 494095 h 955031"/>
              <a:gd name="connsiteX0" fmla="*/ 0 w 5602249"/>
              <a:gd name="connsiteY0" fmla="*/ 466563 h 955031"/>
              <a:gd name="connsiteX1" fmla="*/ 179775 w 5602249"/>
              <a:gd name="connsiteY1" fmla="*/ 475436 h 955031"/>
              <a:gd name="connsiteX2" fmla="*/ 315145 w 5602249"/>
              <a:gd name="connsiteY2" fmla="*/ 430986 h 955031"/>
              <a:gd name="connsiteX3" fmla="*/ 482819 w 5602249"/>
              <a:gd name="connsiteY3" fmla="*/ 146077 h 955031"/>
              <a:gd name="connsiteX4" fmla="*/ 592001 w 5602249"/>
              <a:gd name="connsiteY4" fmla="*/ 23247 h 955031"/>
              <a:gd name="connsiteX5" fmla="*/ 711419 w 5602249"/>
              <a:gd name="connsiteY5" fmla="*/ 36895 h 955031"/>
              <a:gd name="connsiteX6" fmla="*/ 810365 w 5602249"/>
              <a:gd name="connsiteY6" fmla="*/ 146077 h 955031"/>
              <a:gd name="connsiteX7" fmla="*/ 936607 w 5602249"/>
              <a:gd name="connsiteY7" fmla="*/ 412209 h 955031"/>
              <a:gd name="connsiteX8" fmla="*/ 1073084 w 5602249"/>
              <a:gd name="connsiteY8" fmla="*/ 722695 h 955031"/>
              <a:gd name="connsiteX9" fmla="*/ 1168619 w 5602249"/>
              <a:gd name="connsiteY9" fmla="*/ 869409 h 955031"/>
              <a:gd name="connsiteX10" fmla="*/ 1257329 w 5602249"/>
              <a:gd name="connsiteY10" fmla="*/ 944471 h 955031"/>
              <a:gd name="connsiteX11" fmla="*/ 1366511 w 5602249"/>
              <a:gd name="connsiteY11" fmla="*/ 930824 h 955031"/>
              <a:gd name="connsiteX12" fmla="*/ 1492753 w 5602249"/>
              <a:gd name="connsiteY12" fmla="*/ 811406 h 955031"/>
              <a:gd name="connsiteX13" fmla="*/ 1656526 w 5602249"/>
              <a:gd name="connsiteY13" fmla="*/ 487271 h 955031"/>
              <a:gd name="connsiteX14" fmla="*/ 1758884 w 5602249"/>
              <a:gd name="connsiteY14" fmla="*/ 234788 h 955031"/>
              <a:gd name="connsiteX15" fmla="*/ 1861242 w 5602249"/>
              <a:gd name="connsiteY15" fmla="*/ 67603 h 955031"/>
              <a:gd name="connsiteX16" fmla="*/ 1949953 w 5602249"/>
              <a:gd name="connsiteY16" fmla="*/ 13012 h 955031"/>
              <a:gd name="connsiteX17" fmla="*/ 2031839 w 5602249"/>
              <a:gd name="connsiteY17" fmla="*/ 43719 h 955031"/>
              <a:gd name="connsiteX18" fmla="*/ 2106902 w 5602249"/>
              <a:gd name="connsiteY18" fmla="*/ 122194 h 955031"/>
              <a:gd name="connsiteX19" fmla="*/ 2185377 w 5602249"/>
              <a:gd name="connsiteY19" fmla="*/ 251847 h 955031"/>
              <a:gd name="connsiteX20" fmla="*/ 2451508 w 5602249"/>
              <a:gd name="connsiteY20" fmla="*/ 784110 h 955031"/>
              <a:gd name="connsiteX21" fmla="*/ 2567514 w 5602249"/>
              <a:gd name="connsiteY21" fmla="*/ 934235 h 955031"/>
              <a:gd name="connsiteX22" fmla="*/ 2663048 w 5602249"/>
              <a:gd name="connsiteY22" fmla="*/ 941059 h 955031"/>
              <a:gd name="connsiteX23" fmla="*/ 2785878 w 5602249"/>
              <a:gd name="connsiteY23" fmla="*/ 814818 h 955031"/>
              <a:gd name="connsiteX24" fmla="*/ 2912120 w 5602249"/>
              <a:gd name="connsiteY24" fmla="*/ 548686 h 955031"/>
              <a:gd name="connsiteX25" fmla="*/ 3058834 w 5602249"/>
              <a:gd name="connsiteY25" fmla="*/ 251847 h 955031"/>
              <a:gd name="connsiteX26" fmla="*/ 3181663 w 5602249"/>
              <a:gd name="connsiteY26" fmla="*/ 67603 h 955031"/>
              <a:gd name="connsiteX27" fmla="*/ 3260138 w 5602249"/>
              <a:gd name="connsiteY27" fmla="*/ 2776 h 955031"/>
              <a:gd name="connsiteX28" fmla="*/ 3331789 w 5602249"/>
              <a:gd name="connsiteY28" fmla="*/ 19835 h 955031"/>
              <a:gd name="connsiteX29" fmla="*/ 3403439 w 5602249"/>
              <a:gd name="connsiteY29" fmla="*/ 91486 h 955031"/>
              <a:gd name="connsiteX30" fmla="*/ 3461442 w 5602249"/>
              <a:gd name="connsiteY30" fmla="*/ 176785 h 955031"/>
              <a:gd name="connsiteX31" fmla="*/ 3543329 w 5602249"/>
              <a:gd name="connsiteY31" fmla="*/ 323498 h 955031"/>
              <a:gd name="connsiteX32" fmla="*/ 3696866 w 5602249"/>
              <a:gd name="connsiteY32" fmla="*/ 668104 h 955031"/>
              <a:gd name="connsiteX33" fmla="*/ 3823108 w 5602249"/>
              <a:gd name="connsiteY33" fmla="*/ 852349 h 955031"/>
              <a:gd name="connsiteX34" fmla="*/ 3956174 w 5602249"/>
              <a:gd name="connsiteY34" fmla="*/ 900116 h 955031"/>
              <a:gd name="connsiteX35" fmla="*/ 4075592 w 5602249"/>
              <a:gd name="connsiteY35" fmla="*/ 828465 h 955031"/>
              <a:gd name="connsiteX36" fmla="*/ 4263248 w 5602249"/>
              <a:gd name="connsiteY36" fmla="*/ 483859 h 955031"/>
              <a:gd name="connsiteX37" fmla="*/ 4440669 w 5602249"/>
              <a:gd name="connsiteY37" fmla="*/ 152901 h 955031"/>
              <a:gd name="connsiteX38" fmla="*/ 4560087 w 5602249"/>
              <a:gd name="connsiteY38" fmla="*/ 40307 h 955031"/>
              <a:gd name="connsiteX39" fmla="*/ 4686329 w 5602249"/>
              <a:gd name="connsiteY39" fmla="*/ 67603 h 955031"/>
              <a:gd name="connsiteX40" fmla="*/ 4829631 w 5602249"/>
              <a:gd name="connsiteY40" fmla="*/ 268907 h 955031"/>
              <a:gd name="connsiteX41" fmla="*/ 4935401 w 5602249"/>
              <a:gd name="connsiteY41" fmla="*/ 477035 h 955031"/>
              <a:gd name="connsiteX42" fmla="*/ 5042238 w 5602249"/>
              <a:gd name="connsiteY42" fmla="*/ 494332 h 955031"/>
              <a:gd name="connsiteX43" fmla="*/ 5602249 w 5602249"/>
              <a:gd name="connsiteY43" fmla="*/ 494095 h 955031"/>
              <a:gd name="connsiteX0" fmla="*/ 0 w 5612662"/>
              <a:gd name="connsiteY0" fmla="*/ 479263 h 955031"/>
              <a:gd name="connsiteX1" fmla="*/ 190188 w 5612662"/>
              <a:gd name="connsiteY1" fmla="*/ 475436 h 955031"/>
              <a:gd name="connsiteX2" fmla="*/ 325558 w 5612662"/>
              <a:gd name="connsiteY2" fmla="*/ 430986 h 955031"/>
              <a:gd name="connsiteX3" fmla="*/ 493232 w 5612662"/>
              <a:gd name="connsiteY3" fmla="*/ 146077 h 955031"/>
              <a:gd name="connsiteX4" fmla="*/ 602414 w 5612662"/>
              <a:gd name="connsiteY4" fmla="*/ 23247 h 955031"/>
              <a:gd name="connsiteX5" fmla="*/ 721832 w 5612662"/>
              <a:gd name="connsiteY5" fmla="*/ 36895 h 955031"/>
              <a:gd name="connsiteX6" fmla="*/ 820778 w 5612662"/>
              <a:gd name="connsiteY6" fmla="*/ 146077 h 955031"/>
              <a:gd name="connsiteX7" fmla="*/ 947020 w 5612662"/>
              <a:gd name="connsiteY7" fmla="*/ 412209 h 955031"/>
              <a:gd name="connsiteX8" fmla="*/ 1083497 w 5612662"/>
              <a:gd name="connsiteY8" fmla="*/ 722695 h 955031"/>
              <a:gd name="connsiteX9" fmla="*/ 1179032 w 5612662"/>
              <a:gd name="connsiteY9" fmla="*/ 869409 h 955031"/>
              <a:gd name="connsiteX10" fmla="*/ 1267742 w 5612662"/>
              <a:gd name="connsiteY10" fmla="*/ 944471 h 955031"/>
              <a:gd name="connsiteX11" fmla="*/ 1376924 w 5612662"/>
              <a:gd name="connsiteY11" fmla="*/ 930824 h 955031"/>
              <a:gd name="connsiteX12" fmla="*/ 1503166 w 5612662"/>
              <a:gd name="connsiteY12" fmla="*/ 811406 h 955031"/>
              <a:gd name="connsiteX13" fmla="*/ 1666939 w 5612662"/>
              <a:gd name="connsiteY13" fmla="*/ 487271 h 955031"/>
              <a:gd name="connsiteX14" fmla="*/ 1769297 w 5612662"/>
              <a:gd name="connsiteY14" fmla="*/ 234788 h 955031"/>
              <a:gd name="connsiteX15" fmla="*/ 1871655 w 5612662"/>
              <a:gd name="connsiteY15" fmla="*/ 67603 h 955031"/>
              <a:gd name="connsiteX16" fmla="*/ 1960366 w 5612662"/>
              <a:gd name="connsiteY16" fmla="*/ 13012 h 955031"/>
              <a:gd name="connsiteX17" fmla="*/ 2042252 w 5612662"/>
              <a:gd name="connsiteY17" fmla="*/ 43719 h 955031"/>
              <a:gd name="connsiteX18" fmla="*/ 2117315 w 5612662"/>
              <a:gd name="connsiteY18" fmla="*/ 122194 h 955031"/>
              <a:gd name="connsiteX19" fmla="*/ 2195790 w 5612662"/>
              <a:gd name="connsiteY19" fmla="*/ 251847 h 955031"/>
              <a:gd name="connsiteX20" fmla="*/ 2461921 w 5612662"/>
              <a:gd name="connsiteY20" fmla="*/ 784110 h 955031"/>
              <a:gd name="connsiteX21" fmla="*/ 2577927 w 5612662"/>
              <a:gd name="connsiteY21" fmla="*/ 934235 h 955031"/>
              <a:gd name="connsiteX22" fmla="*/ 2673461 w 5612662"/>
              <a:gd name="connsiteY22" fmla="*/ 941059 h 955031"/>
              <a:gd name="connsiteX23" fmla="*/ 2796291 w 5612662"/>
              <a:gd name="connsiteY23" fmla="*/ 814818 h 955031"/>
              <a:gd name="connsiteX24" fmla="*/ 2922533 w 5612662"/>
              <a:gd name="connsiteY24" fmla="*/ 548686 h 955031"/>
              <a:gd name="connsiteX25" fmla="*/ 3069247 w 5612662"/>
              <a:gd name="connsiteY25" fmla="*/ 251847 h 955031"/>
              <a:gd name="connsiteX26" fmla="*/ 3192076 w 5612662"/>
              <a:gd name="connsiteY26" fmla="*/ 67603 h 955031"/>
              <a:gd name="connsiteX27" fmla="*/ 3270551 w 5612662"/>
              <a:gd name="connsiteY27" fmla="*/ 2776 h 955031"/>
              <a:gd name="connsiteX28" fmla="*/ 3342202 w 5612662"/>
              <a:gd name="connsiteY28" fmla="*/ 19835 h 955031"/>
              <a:gd name="connsiteX29" fmla="*/ 3413852 w 5612662"/>
              <a:gd name="connsiteY29" fmla="*/ 91486 h 955031"/>
              <a:gd name="connsiteX30" fmla="*/ 3471855 w 5612662"/>
              <a:gd name="connsiteY30" fmla="*/ 176785 h 955031"/>
              <a:gd name="connsiteX31" fmla="*/ 3553742 w 5612662"/>
              <a:gd name="connsiteY31" fmla="*/ 323498 h 955031"/>
              <a:gd name="connsiteX32" fmla="*/ 3707279 w 5612662"/>
              <a:gd name="connsiteY32" fmla="*/ 668104 h 955031"/>
              <a:gd name="connsiteX33" fmla="*/ 3833521 w 5612662"/>
              <a:gd name="connsiteY33" fmla="*/ 852349 h 955031"/>
              <a:gd name="connsiteX34" fmla="*/ 3966587 w 5612662"/>
              <a:gd name="connsiteY34" fmla="*/ 900116 h 955031"/>
              <a:gd name="connsiteX35" fmla="*/ 4086005 w 5612662"/>
              <a:gd name="connsiteY35" fmla="*/ 828465 h 955031"/>
              <a:gd name="connsiteX36" fmla="*/ 4273661 w 5612662"/>
              <a:gd name="connsiteY36" fmla="*/ 483859 h 955031"/>
              <a:gd name="connsiteX37" fmla="*/ 4451082 w 5612662"/>
              <a:gd name="connsiteY37" fmla="*/ 152901 h 955031"/>
              <a:gd name="connsiteX38" fmla="*/ 4570500 w 5612662"/>
              <a:gd name="connsiteY38" fmla="*/ 40307 h 955031"/>
              <a:gd name="connsiteX39" fmla="*/ 4696742 w 5612662"/>
              <a:gd name="connsiteY39" fmla="*/ 67603 h 955031"/>
              <a:gd name="connsiteX40" fmla="*/ 4840044 w 5612662"/>
              <a:gd name="connsiteY40" fmla="*/ 268907 h 955031"/>
              <a:gd name="connsiteX41" fmla="*/ 4945814 w 5612662"/>
              <a:gd name="connsiteY41" fmla="*/ 477035 h 955031"/>
              <a:gd name="connsiteX42" fmla="*/ 5052651 w 5612662"/>
              <a:gd name="connsiteY42" fmla="*/ 494332 h 955031"/>
              <a:gd name="connsiteX43" fmla="*/ 5612662 w 5612662"/>
              <a:gd name="connsiteY43" fmla="*/ 494095 h 955031"/>
              <a:gd name="connsiteX0" fmla="*/ 0 w 6136469"/>
              <a:gd name="connsiteY0" fmla="*/ 479263 h 955031"/>
              <a:gd name="connsiteX1" fmla="*/ 190188 w 6136469"/>
              <a:gd name="connsiteY1" fmla="*/ 475436 h 955031"/>
              <a:gd name="connsiteX2" fmla="*/ 325558 w 6136469"/>
              <a:gd name="connsiteY2" fmla="*/ 430986 h 955031"/>
              <a:gd name="connsiteX3" fmla="*/ 493232 w 6136469"/>
              <a:gd name="connsiteY3" fmla="*/ 146077 h 955031"/>
              <a:gd name="connsiteX4" fmla="*/ 602414 w 6136469"/>
              <a:gd name="connsiteY4" fmla="*/ 23247 h 955031"/>
              <a:gd name="connsiteX5" fmla="*/ 721832 w 6136469"/>
              <a:gd name="connsiteY5" fmla="*/ 36895 h 955031"/>
              <a:gd name="connsiteX6" fmla="*/ 820778 w 6136469"/>
              <a:gd name="connsiteY6" fmla="*/ 146077 h 955031"/>
              <a:gd name="connsiteX7" fmla="*/ 947020 w 6136469"/>
              <a:gd name="connsiteY7" fmla="*/ 412209 h 955031"/>
              <a:gd name="connsiteX8" fmla="*/ 1083497 w 6136469"/>
              <a:gd name="connsiteY8" fmla="*/ 722695 h 955031"/>
              <a:gd name="connsiteX9" fmla="*/ 1179032 w 6136469"/>
              <a:gd name="connsiteY9" fmla="*/ 869409 h 955031"/>
              <a:gd name="connsiteX10" fmla="*/ 1267742 w 6136469"/>
              <a:gd name="connsiteY10" fmla="*/ 944471 h 955031"/>
              <a:gd name="connsiteX11" fmla="*/ 1376924 w 6136469"/>
              <a:gd name="connsiteY11" fmla="*/ 930824 h 955031"/>
              <a:gd name="connsiteX12" fmla="*/ 1503166 w 6136469"/>
              <a:gd name="connsiteY12" fmla="*/ 811406 h 955031"/>
              <a:gd name="connsiteX13" fmla="*/ 1666939 w 6136469"/>
              <a:gd name="connsiteY13" fmla="*/ 487271 h 955031"/>
              <a:gd name="connsiteX14" fmla="*/ 1769297 w 6136469"/>
              <a:gd name="connsiteY14" fmla="*/ 234788 h 955031"/>
              <a:gd name="connsiteX15" fmla="*/ 1871655 w 6136469"/>
              <a:gd name="connsiteY15" fmla="*/ 67603 h 955031"/>
              <a:gd name="connsiteX16" fmla="*/ 1960366 w 6136469"/>
              <a:gd name="connsiteY16" fmla="*/ 13012 h 955031"/>
              <a:gd name="connsiteX17" fmla="*/ 2042252 w 6136469"/>
              <a:gd name="connsiteY17" fmla="*/ 43719 h 955031"/>
              <a:gd name="connsiteX18" fmla="*/ 2117315 w 6136469"/>
              <a:gd name="connsiteY18" fmla="*/ 122194 h 955031"/>
              <a:gd name="connsiteX19" fmla="*/ 2195790 w 6136469"/>
              <a:gd name="connsiteY19" fmla="*/ 251847 h 955031"/>
              <a:gd name="connsiteX20" fmla="*/ 2461921 w 6136469"/>
              <a:gd name="connsiteY20" fmla="*/ 784110 h 955031"/>
              <a:gd name="connsiteX21" fmla="*/ 2577927 w 6136469"/>
              <a:gd name="connsiteY21" fmla="*/ 934235 h 955031"/>
              <a:gd name="connsiteX22" fmla="*/ 2673461 w 6136469"/>
              <a:gd name="connsiteY22" fmla="*/ 941059 h 955031"/>
              <a:gd name="connsiteX23" fmla="*/ 2796291 w 6136469"/>
              <a:gd name="connsiteY23" fmla="*/ 814818 h 955031"/>
              <a:gd name="connsiteX24" fmla="*/ 2922533 w 6136469"/>
              <a:gd name="connsiteY24" fmla="*/ 548686 h 955031"/>
              <a:gd name="connsiteX25" fmla="*/ 3069247 w 6136469"/>
              <a:gd name="connsiteY25" fmla="*/ 251847 h 955031"/>
              <a:gd name="connsiteX26" fmla="*/ 3192076 w 6136469"/>
              <a:gd name="connsiteY26" fmla="*/ 67603 h 955031"/>
              <a:gd name="connsiteX27" fmla="*/ 3270551 w 6136469"/>
              <a:gd name="connsiteY27" fmla="*/ 2776 h 955031"/>
              <a:gd name="connsiteX28" fmla="*/ 3342202 w 6136469"/>
              <a:gd name="connsiteY28" fmla="*/ 19835 h 955031"/>
              <a:gd name="connsiteX29" fmla="*/ 3413852 w 6136469"/>
              <a:gd name="connsiteY29" fmla="*/ 91486 h 955031"/>
              <a:gd name="connsiteX30" fmla="*/ 3471855 w 6136469"/>
              <a:gd name="connsiteY30" fmla="*/ 176785 h 955031"/>
              <a:gd name="connsiteX31" fmla="*/ 3553742 w 6136469"/>
              <a:gd name="connsiteY31" fmla="*/ 323498 h 955031"/>
              <a:gd name="connsiteX32" fmla="*/ 3707279 w 6136469"/>
              <a:gd name="connsiteY32" fmla="*/ 668104 h 955031"/>
              <a:gd name="connsiteX33" fmla="*/ 3833521 w 6136469"/>
              <a:gd name="connsiteY33" fmla="*/ 852349 h 955031"/>
              <a:gd name="connsiteX34" fmla="*/ 3966587 w 6136469"/>
              <a:gd name="connsiteY34" fmla="*/ 900116 h 955031"/>
              <a:gd name="connsiteX35" fmla="*/ 4086005 w 6136469"/>
              <a:gd name="connsiteY35" fmla="*/ 828465 h 955031"/>
              <a:gd name="connsiteX36" fmla="*/ 4273661 w 6136469"/>
              <a:gd name="connsiteY36" fmla="*/ 483859 h 955031"/>
              <a:gd name="connsiteX37" fmla="*/ 4451082 w 6136469"/>
              <a:gd name="connsiteY37" fmla="*/ 152901 h 955031"/>
              <a:gd name="connsiteX38" fmla="*/ 4570500 w 6136469"/>
              <a:gd name="connsiteY38" fmla="*/ 40307 h 955031"/>
              <a:gd name="connsiteX39" fmla="*/ 4696742 w 6136469"/>
              <a:gd name="connsiteY39" fmla="*/ 67603 h 955031"/>
              <a:gd name="connsiteX40" fmla="*/ 4840044 w 6136469"/>
              <a:gd name="connsiteY40" fmla="*/ 268907 h 955031"/>
              <a:gd name="connsiteX41" fmla="*/ 4945814 w 6136469"/>
              <a:gd name="connsiteY41" fmla="*/ 477035 h 955031"/>
              <a:gd name="connsiteX42" fmla="*/ 5052651 w 6136469"/>
              <a:gd name="connsiteY42" fmla="*/ 494332 h 955031"/>
              <a:gd name="connsiteX43" fmla="*/ 6136469 w 6136469"/>
              <a:gd name="connsiteY43" fmla="*/ 500659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5814 w 6056566"/>
              <a:gd name="connsiteY41" fmla="*/ 477035 h 955031"/>
              <a:gd name="connsiteX42" fmla="*/ 5052651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5814 w 6056566"/>
              <a:gd name="connsiteY41" fmla="*/ 477035 h 955031"/>
              <a:gd name="connsiteX42" fmla="*/ 5052651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5814 w 6056566"/>
              <a:gd name="connsiteY41" fmla="*/ 477035 h 955031"/>
              <a:gd name="connsiteX42" fmla="*/ 5052651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0286 w 6056566"/>
              <a:gd name="connsiteY41" fmla="*/ 458277 h 955031"/>
              <a:gd name="connsiteX42" fmla="*/ 5052651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0286 w 6056566"/>
              <a:gd name="connsiteY41" fmla="*/ 458277 h 955031"/>
              <a:gd name="connsiteX42" fmla="*/ 5052651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0286 w 6056566"/>
              <a:gd name="connsiteY41" fmla="*/ 458277 h 955031"/>
              <a:gd name="connsiteX42" fmla="*/ 5052651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31994 w 6056566"/>
              <a:gd name="connsiteY41" fmla="*/ 437174 h 955031"/>
              <a:gd name="connsiteX42" fmla="*/ 5052651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5052651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69722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69722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97365 w 6056566"/>
              <a:gd name="connsiteY42" fmla="*/ 496677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94601 w 6056566"/>
              <a:gd name="connsiteY42" fmla="*/ 491988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94601 w 6056566"/>
              <a:gd name="connsiteY42" fmla="*/ 491988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94601 w 6056566"/>
              <a:gd name="connsiteY42" fmla="*/ 491988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94601 w 6056566"/>
              <a:gd name="connsiteY42" fmla="*/ 491988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94601 w 6056566"/>
              <a:gd name="connsiteY42" fmla="*/ 491988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91837 w 6056566"/>
              <a:gd name="connsiteY42" fmla="*/ 497850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91838 w 6056566"/>
              <a:gd name="connsiteY42" fmla="*/ 494333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5025010 w 6056566"/>
              <a:gd name="connsiteY42" fmla="*/ 495505 h 955031"/>
              <a:gd name="connsiteX43" fmla="*/ 6056566 w 6056566"/>
              <a:gd name="connsiteY43" fmla="*/ 497377 h 955031"/>
              <a:gd name="connsiteX0" fmla="*/ 0 w 7000876"/>
              <a:gd name="connsiteY0" fmla="*/ 473334 h 955031"/>
              <a:gd name="connsiteX1" fmla="*/ 1134498 w 7000876"/>
              <a:gd name="connsiteY1" fmla="*/ 475436 h 955031"/>
              <a:gd name="connsiteX2" fmla="*/ 1269868 w 7000876"/>
              <a:gd name="connsiteY2" fmla="*/ 430986 h 955031"/>
              <a:gd name="connsiteX3" fmla="*/ 1437542 w 7000876"/>
              <a:gd name="connsiteY3" fmla="*/ 146077 h 955031"/>
              <a:gd name="connsiteX4" fmla="*/ 1546724 w 7000876"/>
              <a:gd name="connsiteY4" fmla="*/ 23247 h 955031"/>
              <a:gd name="connsiteX5" fmla="*/ 1666142 w 7000876"/>
              <a:gd name="connsiteY5" fmla="*/ 36895 h 955031"/>
              <a:gd name="connsiteX6" fmla="*/ 1765088 w 7000876"/>
              <a:gd name="connsiteY6" fmla="*/ 146077 h 955031"/>
              <a:gd name="connsiteX7" fmla="*/ 1891330 w 7000876"/>
              <a:gd name="connsiteY7" fmla="*/ 412209 h 955031"/>
              <a:gd name="connsiteX8" fmla="*/ 2027807 w 7000876"/>
              <a:gd name="connsiteY8" fmla="*/ 722695 h 955031"/>
              <a:gd name="connsiteX9" fmla="*/ 2123342 w 7000876"/>
              <a:gd name="connsiteY9" fmla="*/ 869409 h 955031"/>
              <a:gd name="connsiteX10" fmla="*/ 2212052 w 7000876"/>
              <a:gd name="connsiteY10" fmla="*/ 944471 h 955031"/>
              <a:gd name="connsiteX11" fmla="*/ 2321234 w 7000876"/>
              <a:gd name="connsiteY11" fmla="*/ 930824 h 955031"/>
              <a:gd name="connsiteX12" fmla="*/ 2447476 w 7000876"/>
              <a:gd name="connsiteY12" fmla="*/ 811406 h 955031"/>
              <a:gd name="connsiteX13" fmla="*/ 2611249 w 7000876"/>
              <a:gd name="connsiteY13" fmla="*/ 487271 h 955031"/>
              <a:gd name="connsiteX14" fmla="*/ 2713607 w 7000876"/>
              <a:gd name="connsiteY14" fmla="*/ 234788 h 955031"/>
              <a:gd name="connsiteX15" fmla="*/ 2815965 w 7000876"/>
              <a:gd name="connsiteY15" fmla="*/ 67603 h 955031"/>
              <a:gd name="connsiteX16" fmla="*/ 2904676 w 7000876"/>
              <a:gd name="connsiteY16" fmla="*/ 13012 h 955031"/>
              <a:gd name="connsiteX17" fmla="*/ 2986562 w 7000876"/>
              <a:gd name="connsiteY17" fmla="*/ 43719 h 955031"/>
              <a:gd name="connsiteX18" fmla="*/ 3061625 w 7000876"/>
              <a:gd name="connsiteY18" fmla="*/ 122194 h 955031"/>
              <a:gd name="connsiteX19" fmla="*/ 3140100 w 7000876"/>
              <a:gd name="connsiteY19" fmla="*/ 251847 h 955031"/>
              <a:gd name="connsiteX20" fmla="*/ 3406231 w 7000876"/>
              <a:gd name="connsiteY20" fmla="*/ 784110 h 955031"/>
              <a:gd name="connsiteX21" fmla="*/ 3522237 w 7000876"/>
              <a:gd name="connsiteY21" fmla="*/ 934235 h 955031"/>
              <a:gd name="connsiteX22" fmla="*/ 3617771 w 7000876"/>
              <a:gd name="connsiteY22" fmla="*/ 941059 h 955031"/>
              <a:gd name="connsiteX23" fmla="*/ 3740601 w 7000876"/>
              <a:gd name="connsiteY23" fmla="*/ 814818 h 955031"/>
              <a:gd name="connsiteX24" fmla="*/ 3866843 w 7000876"/>
              <a:gd name="connsiteY24" fmla="*/ 548686 h 955031"/>
              <a:gd name="connsiteX25" fmla="*/ 4013557 w 7000876"/>
              <a:gd name="connsiteY25" fmla="*/ 251847 h 955031"/>
              <a:gd name="connsiteX26" fmla="*/ 4136386 w 7000876"/>
              <a:gd name="connsiteY26" fmla="*/ 67603 h 955031"/>
              <a:gd name="connsiteX27" fmla="*/ 4214861 w 7000876"/>
              <a:gd name="connsiteY27" fmla="*/ 2776 h 955031"/>
              <a:gd name="connsiteX28" fmla="*/ 4286512 w 7000876"/>
              <a:gd name="connsiteY28" fmla="*/ 19835 h 955031"/>
              <a:gd name="connsiteX29" fmla="*/ 4358162 w 7000876"/>
              <a:gd name="connsiteY29" fmla="*/ 91486 h 955031"/>
              <a:gd name="connsiteX30" fmla="*/ 4416165 w 7000876"/>
              <a:gd name="connsiteY30" fmla="*/ 176785 h 955031"/>
              <a:gd name="connsiteX31" fmla="*/ 4498052 w 7000876"/>
              <a:gd name="connsiteY31" fmla="*/ 323498 h 955031"/>
              <a:gd name="connsiteX32" fmla="*/ 4651589 w 7000876"/>
              <a:gd name="connsiteY32" fmla="*/ 668104 h 955031"/>
              <a:gd name="connsiteX33" fmla="*/ 4777831 w 7000876"/>
              <a:gd name="connsiteY33" fmla="*/ 852349 h 955031"/>
              <a:gd name="connsiteX34" fmla="*/ 4910897 w 7000876"/>
              <a:gd name="connsiteY34" fmla="*/ 900116 h 955031"/>
              <a:gd name="connsiteX35" fmla="*/ 5030315 w 7000876"/>
              <a:gd name="connsiteY35" fmla="*/ 828465 h 955031"/>
              <a:gd name="connsiteX36" fmla="*/ 5217971 w 7000876"/>
              <a:gd name="connsiteY36" fmla="*/ 483859 h 955031"/>
              <a:gd name="connsiteX37" fmla="*/ 5395392 w 7000876"/>
              <a:gd name="connsiteY37" fmla="*/ 152901 h 955031"/>
              <a:gd name="connsiteX38" fmla="*/ 5514810 w 7000876"/>
              <a:gd name="connsiteY38" fmla="*/ 40307 h 955031"/>
              <a:gd name="connsiteX39" fmla="*/ 5641052 w 7000876"/>
              <a:gd name="connsiteY39" fmla="*/ 67603 h 955031"/>
              <a:gd name="connsiteX40" fmla="*/ 5784354 w 7000876"/>
              <a:gd name="connsiteY40" fmla="*/ 268907 h 955031"/>
              <a:gd name="connsiteX41" fmla="*/ 5892890 w 7000876"/>
              <a:gd name="connsiteY41" fmla="*/ 459449 h 955031"/>
              <a:gd name="connsiteX42" fmla="*/ 5969320 w 7000876"/>
              <a:gd name="connsiteY42" fmla="*/ 495505 h 955031"/>
              <a:gd name="connsiteX43" fmla="*/ 7000876 w 7000876"/>
              <a:gd name="connsiteY43" fmla="*/ 497377 h 955031"/>
              <a:gd name="connsiteX0" fmla="*/ 0 w 7577007"/>
              <a:gd name="connsiteY0" fmla="*/ 468591 h 955031"/>
              <a:gd name="connsiteX1" fmla="*/ 1710629 w 7577007"/>
              <a:gd name="connsiteY1" fmla="*/ 475436 h 955031"/>
              <a:gd name="connsiteX2" fmla="*/ 1845999 w 7577007"/>
              <a:gd name="connsiteY2" fmla="*/ 430986 h 955031"/>
              <a:gd name="connsiteX3" fmla="*/ 2013673 w 7577007"/>
              <a:gd name="connsiteY3" fmla="*/ 146077 h 955031"/>
              <a:gd name="connsiteX4" fmla="*/ 2122855 w 7577007"/>
              <a:gd name="connsiteY4" fmla="*/ 23247 h 955031"/>
              <a:gd name="connsiteX5" fmla="*/ 2242273 w 7577007"/>
              <a:gd name="connsiteY5" fmla="*/ 36895 h 955031"/>
              <a:gd name="connsiteX6" fmla="*/ 2341219 w 7577007"/>
              <a:gd name="connsiteY6" fmla="*/ 146077 h 955031"/>
              <a:gd name="connsiteX7" fmla="*/ 2467461 w 7577007"/>
              <a:gd name="connsiteY7" fmla="*/ 412209 h 955031"/>
              <a:gd name="connsiteX8" fmla="*/ 2603938 w 7577007"/>
              <a:gd name="connsiteY8" fmla="*/ 722695 h 955031"/>
              <a:gd name="connsiteX9" fmla="*/ 2699473 w 7577007"/>
              <a:gd name="connsiteY9" fmla="*/ 869409 h 955031"/>
              <a:gd name="connsiteX10" fmla="*/ 2788183 w 7577007"/>
              <a:gd name="connsiteY10" fmla="*/ 944471 h 955031"/>
              <a:gd name="connsiteX11" fmla="*/ 2897365 w 7577007"/>
              <a:gd name="connsiteY11" fmla="*/ 930824 h 955031"/>
              <a:gd name="connsiteX12" fmla="*/ 3023607 w 7577007"/>
              <a:gd name="connsiteY12" fmla="*/ 811406 h 955031"/>
              <a:gd name="connsiteX13" fmla="*/ 3187380 w 7577007"/>
              <a:gd name="connsiteY13" fmla="*/ 487271 h 955031"/>
              <a:gd name="connsiteX14" fmla="*/ 3289738 w 7577007"/>
              <a:gd name="connsiteY14" fmla="*/ 234788 h 955031"/>
              <a:gd name="connsiteX15" fmla="*/ 3392096 w 7577007"/>
              <a:gd name="connsiteY15" fmla="*/ 67603 h 955031"/>
              <a:gd name="connsiteX16" fmla="*/ 3480807 w 7577007"/>
              <a:gd name="connsiteY16" fmla="*/ 13012 h 955031"/>
              <a:gd name="connsiteX17" fmla="*/ 3562693 w 7577007"/>
              <a:gd name="connsiteY17" fmla="*/ 43719 h 955031"/>
              <a:gd name="connsiteX18" fmla="*/ 3637756 w 7577007"/>
              <a:gd name="connsiteY18" fmla="*/ 122194 h 955031"/>
              <a:gd name="connsiteX19" fmla="*/ 3716231 w 7577007"/>
              <a:gd name="connsiteY19" fmla="*/ 251847 h 955031"/>
              <a:gd name="connsiteX20" fmla="*/ 3982362 w 7577007"/>
              <a:gd name="connsiteY20" fmla="*/ 784110 h 955031"/>
              <a:gd name="connsiteX21" fmla="*/ 4098368 w 7577007"/>
              <a:gd name="connsiteY21" fmla="*/ 934235 h 955031"/>
              <a:gd name="connsiteX22" fmla="*/ 4193902 w 7577007"/>
              <a:gd name="connsiteY22" fmla="*/ 941059 h 955031"/>
              <a:gd name="connsiteX23" fmla="*/ 4316732 w 7577007"/>
              <a:gd name="connsiteY23" fmla="*/ 814818 h 955031"/>
              <a:gd name="connsiteX24" fmla="*/ 4442974 w 7577007"/>
              <a:gd name="connsiteY24" fmla="*/ 548686 h 955031"/>
              <a:gd name="connsiteX25" fmla="*/ 4589688 w 7577007"/>
              <a:gd name="connsiteY25" fmla="*/ 251847 h 955031"/>
              <a:gd name="connsiteX26" fmla="*/ 4712517 w 7577007"/>
              <a:gd name="connsiteY26" fmla="*/ 67603 h 955031"/>
              <a:gd name="connsiteX27" fmla="*/ 4790992 w 7577007"/>
              <a:gd name="connsiteY27" fmla="*/ 2776 h 955031"/>
              <a:gd name="connsiteX28" fmla="*/ 4862643 w 7577007"/>
              <a:gd name="connsiteY28" fmla="*/ 19835 h 955031"/>
              <a:gd name="connsiteX29" fmla="*/ 4934293 w 7577007"/>
              <a:gd name="connsiteY29" fmla="*/ 91486 h 955031"/>
              <a:gd name="connsiteX30" fmla="*/ 4992296 w 7577007"/>
              <a:gd name="connsiteY30" fmla="*/ 176785 h 955031"/>
              <a:gd name="connsiteX31" fmla="*/ 5074183 w 7577007"/>
              <a:gd name="connsiteY31" fmla="*/ 323498 h 955031"/>
              <a:gd name="connsiteX32" fmla="*/ 5227720 w 7577007"/>
              <a:gd name="connsiteY32" fmla="*/ 668104 h 955031"/>
              <a:gd name="connsiteX33" fmla="*/ 5353962 w 7577007"/>
              <a:gd name="connsiteY33" fmla="*/ 852349 h 955031"/>
              <a:gd name="connsiteX34" fmla="*/ 5487028 w 7577007"/>
              <a:gd name="connsiteY34" fmla="*/ 900116 h 955031"/>
              <a:gd name="connsiteX35" fmla="*/ 5606446 w 7577007"/>
              <a:gd name="connsiteY35" fmla="*/ 828465 h 955031"/>
              <a:gd name="connsiteX36" fmla="*/ 5794102 w 7577007"/>
              <a:gd name="connsiteY36" fmla="*/ 483859 h 955031"/>
              <a:gd name="connsiteX37" fmla="*/ 5971523 w 7577007"/>
              <a:gd name="connsiteY37" fmla="*/ 152901 h 955031"/>
              <a:gd name="connsiteX38" fmla="*/ 6090941 w 7577007"/>
              <a:gd name="connsiteY38" fmla="*/ 40307 h 955031"/>
              <a:gd name="connsiteX39" fmla="*/ 6217183 w 7577007"/>
              <a:gd name="connsiteY39" fmla="*/ 67603 h 955031"/>
              <a:gd name="connsiteX40" fmla="*/ 6360485 w 7577007"/>
              <a:gd name="connsiteY40" fmla="*/ 268907 h 955031"/>
              <a:gd name="connsiteX41" fmla="*/ 6469021 w 7577007"/>
              <a:gd name="connsiteY41" fmla="*/ 459449 h 955031"/>
              <a:gd name="connsiteX42" fmla="*/ 6545451 w 7577007"/>
              <a:gd name="connsiteY42" fmla="*/ 495505 h 955031"/>
              <a:gd name="connsiteX43" fmla="*/ 7577007 w 7577007"/>
              <a:gd name="connsiteY43" fmla="*/ 497377 h 955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7577007" h="955031">
                <a:moveTo>
                  <a:pt x="0" y="468591"/>
                </a:moveTo>
                <a:cubicBezTo>
                  <a:pt x="29962" y="465837"/>
                  <a:pt x="1659840" y="484541"/>
                  <a:pt x="1710629" y="475436"/>
                </a:cubicBezTo>
                <a:cubicBezTo>
                  <a:pt x="1761418" y="466332"/>
                  <a:pt x="1797227" y="484821"/>
                  <a:pt x="1845999" y="430986"/>
                </a:cubicBezTo>
                <a:cubicBezTo>
                  <a:pt x="1894771" y="377151"/>
                  <a:pt x="1967530" y="214033"/>
                  <a:pt x="2013673" y="146077"/>
                </a:cubicBezTo>
                <a:cubicBezTo>
                  <a:pt x="2059816" y="78121"/>
                  <a:pt x="2084755" y="41444"/>
                  <a:pt x="2122855" y="23247"/>
                </a:cubicBezTo>
                <a:cubicBezTo>
                  <a:pt x="2160955" y="5050"/>
                  <a:pt x="2205879" y="16423"/>
                  <a:pt x="2242273" y="36895"/>
                </a:cubicBezTo>
                <a:cubicBezTo>
                  <a:pt x="2278667" y="57367"/>
                  <a:pt x="2303688" y="83525"/>
                  <a:pt x="2341219" y="146077"/>
                </a:cubicBezTo>
                <a:cubicBezTo>
                  <a:pt x="2378750" y="208629"/>
                  <a:pt x="2423675" y="316106"/>
                  <a:pt x="2467461" y="412209"/>
                </a:cubicBezTo>
                <a:cubicBezTo>
                  <a:pt x="2511248" y="508312"/>
                  <a:pt x="2565269" y="646495"/>
                  <a:pt x="2603938" y="722695"/>
                </a:cubicBezTo>
                <a:cubicBezTo>
                  <a:pt x="2642607" y="798895"/>
                  <a:pt x="2668765" y="832446"/>
                  <a:pt x="2699473" y="869409"/>
                </a:cubicBezTo>
                <a:cubicBezTo>
                  <a:pt x="2730181" y="906372"/>
                  <a:pt x="2755201" y="934235"/>
                  <a:pt x="2788183" y="944471"/>
                </a:cubicBezTo>
                <a:cubicBezTo>
                  <a:pt x="2821165" y="954707"/>
                  <a:pt x="2858128" y="953001"/>
                  <a:pt x="2897365" y="930824"/>
                </a:cubicBezTo>
                <a:cubicBezTo>
                  <a:pt x="2936602" y="908647"/>
                  <a:pt x="2975271" y="885332"/>
                  <a:pt x="3023607" y="811406"/>
                </a:cubicBezTo>
                <a:cubicBezTo>
                  <a:pt x="3071943" y="737481"/>
                  <a:pt x="3143025" y="583374"/>
                  <a:pt x="3187380" y="487271"/>
                </a:cubicBezTo>
                <a:cubicBezTo>
                  <a:pt x="3231735" y="391168"/>
                  <a:pt x="3255619" y="304733"/>
                  <a:pt x="3289738" y="234788"/>
                </a:cubicBezTo>
                <a:cubicBezTo>
                  <a:pt x="3323857" y="164843"/>
                  <a:pt x="3360251" y="104566"/>
                  <a:pt x="3392096" y="67603"/>
                </a:cubicBezTo>
                <a:cubicBezTo>
                  <a:pt x="3423941" y="30640"/>
                  <a:pt x="3452374" y="16993"/>
                  <a:pt x="3480807" y="13012"/>
                </a:cubicBezTo>
                <a:cubicBezTo>
                  <a:pt x="3509240" y="9031"/>
                  <a:pt x="3536535" y="25522"/>
                  <a:pt x="3562693" y="43719"/>
                </a:cubicBezTo>
                <a:cubicBezTo>
                  <a:pt x="3588851" y="61916"/>
                  <a:pt x="3612166" y="87506"/>
                  <a:pt x="3637756" y="122194"/>
                </a:cubicBezTo>
                <a:cubicBezTo>
                  <a:pt x="3663346" y="156882"/>
                  <a:pt x="3658797" y="141528"/>
                  <a:pt x="3716231" y="251847"/>
                </a:cubicBezTo>
                <a:cubicBezTo>
                  <a:pt x="3773665" y="362166"/>
                  <a:pt x="3918673" y="670379"/>
                  <a:pt x="3982362" y="784110"/>
                </a:cubicBezTo>
                <a:cubicBezTo>
                  <a:pt x="4046051" y="897841"/>
                  <a:pt x="4063112" y="908077"/>
                  <a:pt x="4098368" y="934235"/>
                </a:cubicBezTo>
                <a:cubicBezTo>
                  <a:pt x="4133624" y="960393"/>
                  <a:pt x="4157508" y="960962"/>
                  <a:pt x="4193902" y="941059"/>
                </a:cubicBezTo>
                <a:cubicBezTo>
                  <a:pt x="4230296" y="921156"/>
                  <a:pt x="4275220" y="880213"/>
                  <a:pt x="4316732" y="814818"/>
                </a:cubicBezTo>
                <a:cubicBezTo>
                  <a:pt x="4358244" y="749423"/>
                  <a:pt x="4397481" y="642514"/>
                  <a:pt x="4442974" y="548686"/>
                </a:cubicBezTo>
                <a:cubicBezTo>
                  <a:pt x="4488467" y="454858"/>
                  <a:pt x="4544764" y="332027"/>
                  <a:pt x="4589688" y="251847"/>
                </a:cubicBezTo>
                <a:cubicBezTo>
                  <a:pt x="4634612" y="171666"/>
                  <a:pt x="4678966" y="109115"/>
                  <a:pt x="4712517" y="67603"/>
                </a:cubicBezTo>
                <a:cubicBezTo>
                  <a:pt x="4746068" y="26091"/>
                  <a:pt x="4765971" y="10737"/>
                  <a:pt x="4790992" y="2776"/>
                </a:cubicBezTo>
                <a:cubicBezTo>
                  <a:pt x="4816013" y="-5185"/>
                  <a:pt x="4838760" y="5050"/>
                  <a:pt x="4862643" y="19835"/>
                </a:cubicBezTo>
                <a:cubicBezTo>
                  <a:pt x="4886526" y="34620"/>
                  <a:pt x="4912684" y="65328"/>
                  <a:pt x="4934293" y="91486"/>
                </a:cubicBezTo>
                <a:cubicBezTo>
                  <a:pt x="4955902" y="117644"/>
                  <a:pt x="4968981" y="138116"/>
                  <a:pt x="4992296" y="176785"/>
                </a:cubicBezTo>
                <a:cubicBezTo>
                  <a:pt x="5015611" y="215454"/>
                  <a:pt x="5034946" y="241612"/>
                  <a:pt x="5074183" y="323498"/>
                </a:cubicBezTo>
                <a:cubicBezTo>
                  <a:pt x="5113420" y="405384"/>
                  <a:pt x="5181090" y="579962"/>
                  <a:pt x="5227720" y="668104"/>
                </a:cubicBezTo>
                <a:cubicBezTo>
                  <a:pt x="5274350" y="756246"/>
                  <a:pt x="5310744" y="813680"/>
                  <a:pt x="5353962" y="852349"/>
                </a:cubicBezTo>
                <a:cubicBezTo>
                  <a:pt x="5397180" y="891018"/>
                  <a:pt x="5444947" y="904097"/>
                  <a:pt x="5487028" y="900116"/>
                </a:cubicBezTo>
                <a:cubicBezTo>
                  <a:pt x="5529109" y="896135"/>
                  <a:pt x="5555267" y="897841"/>
                  <a:pt x="5606446" y="828465"/>
                </a:cubicBezTo>
                <a:cubicBezTo>
                  <a:pt x="5657625" y="759089"/>
                  <a:pt x="5733256" y="596453"/>
                  <a:pt x="5794102" y="483859"/>
                </a:cubicBezTo>
                <a:cubicBezTo>
                  <a:pt x="5854948" y="371265"/>
                  <a:pt x="5922050" y="226826"/>
                  <a:pt x="5971523" y="152901"/>
                </a:cubicBezTo>
                <a:cubicBezTo>
                  <a:pt x="6020996" y="78976"/>
                  <a:pt x="6049998" y="54523"/>
                  <a:pt x="6090941" y="40307"/>
                </a:cubicBezTo>
                <a:cubicBezTo>
                  <a:pt x="6131884" y="26091"/>
                  <a:pt x="6172259" y="29503"/>
                  <a:pt x="6217183" y="67603"/>
                </a:cubicBezTo>
                <a:cubicBezTo>
                  <a:pt x="6262107" y="105703"/>
                  <a:pt x="6318512" y="203599"/>
                  <a:pt x="6360485" y="268907"/>
                </a:cubicBezTo>
                <a:cubicBezTo>
                  <a:pt x="6402458" y="334215"/>
                  <a:pt x="6438193" y="421683"/>
                  <a:pt x="6469021" y="459449"/>
                </a:cubicBezTo>
                <a:cubicBezTo>
                  <a:pt x="6499849" y="497215"/>
                  <a:pt x="6554289" y="496218"/>
                  <a:pt x="6545451" y="495505"/>
                </a:cubicBezTo>
                <a:cubicBezTo>
                  <a:pt x="6536613" y="494792"/>
                  <a:pt x="7242369" y="496362"/>
                  <a:pt x="7577007" y="497377"/>
                </a:cubicBezTo>
              </a:path>
            </a:pathLst>
          </a:custGeom>
          <a:noFill/>
          <a:ln w="38100">
            <a:solidFill>
              <a:srgbClr val="002060"/>
            </a:solidFill>
            <a:headEnd type="triangle" w="lg" len="lg"/>
            <a:tailEnd type="non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5" name="Прямоугольник 34"/>
          <p:cNvSpPr/>
          <p:nvPr/>
        </p:nvSpPr>
        <p:spPr>
          <a:xfrm>
            <a:off x="-220806" y="1914309"/>
            <a:ext cx="6110177" cy="2707758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8" name="Прямая соединительная линия 17"/>
          <p:cNvCxnSpPr/>
          <p:nvPr/>
        </p:nvCxnSpPr>
        <p:spPr>
          <a:xfrm>
            <a:off x="6739467" y="4622068"/>
            <a:ext cx="3038846" cy="0"/>
          </a:xfrm>
          <a:prstGeom prst="line">
            <a:avLst/>
          </a:prstGeom>
          <a:ln w="762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единительная линия 18"/>
          <p:cNvCxnSpPr/>
          <p:nvPr/>
        </p:nvCxnSpPr>
        <p:spPr>
          <a:xfrm>
            <a:off x="6739467" y="2506751"/>
            <a:ext cx="3038846" cy="0"/>
          </a:xfrm>
          <a:prstGeom prst="line">
            <a:avLst/>
          </a:prstGeom>
          <a:ln w="762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Треугольник 35"/>
          <p:cNvSpPr/>
          <p:nvPr/>
        </p:nvSpPr>
        <p:spPr>
          <a:xfrm rot="10800000" flipH="1" flipV="1">
            <a:off x="7429401" y="3445328"/>
            <a:ext cx="222388" cy="264644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7" name="Полилиния 36"/>
          <p:cNvSpPr/>
          <p:nvPr/>
        </p:nvSpPr>
        <p:spPr>
          <a:xfrm>
            <a:off x="8909193" y="3573544"/>
            <a:ext cx="1409739" cy="759910"/>
          </a:xfrm>
          <a:custGeom>
            <a:avLst/>
            <a:gdLst>
              <a:gd name="connsiteX0" fmla="*/ 0 w 4810836"/>
              <a:gd name="connsiteY0" fmla="*/ 463388 h 955031"/>
              <a:gd name="connsiteX1" fmla="*/ 180833 w 4810836"/>
              <a:gd name="connsiteY1" fmla="*/ 146077 h 955031"/>
              <a:gd name="connsiteX2" fmla="*/ 290015 w 4810836"/>
              <a:gd name="connsiteY2" fmla="*/ 23247 h 955031"/>
              <a:gd name="connsiteX3" fmla="*/ 409433 w 4810836"/>
              <a:gd name="connsiteY3" fmla="*/ 36895 h 955031"/>
              <a:gd name="connsiteX4" fmla="*/ 508379 w 4810836"/>
              <a:gd name="connsiteY4" fmla="*/ 146077 h 955031"/>
              <a:gd name="connsiteX5" fmla="*/ 634621 w 4810836"/>
              <a:gd name="connsiteY5" fmla="*/ 412209 h 955031"/>
              <a:gd name="connsiteX6" fmla="*/ 771098 w 4810836"/>
              <a:gd name="connsiteY6" fmla="*/ 722695 h 955031"/>
              <a:gd name="connsiteX7" fmla="*/ 866633 w 4810836"/>
              <a:gd name="connsiteY7" fmla="*/ 869409 h 955031"/>
              <a:gd name="connsiteX8" fmla="*/ 955343 w 4810836"/>
              <a:gd name="connsiteY8" fmla="*/ 944471 h 955031"/>
              <a:gd name="connsiteX9" fmla="*/ 1064525 w 4810836"/>
              <a:gd name="connsiteY9" fmla="*/ 930824 h 955031"/>
              <a:gd name="connsiteX10" fmla="*/ 1190767 w 4810836"/>
              <a:gd name="connsiteY10" fmla="*/ 811406 h 955031"/>
              <a:gd name="connsiteX11" fmla="*/ 1354540 w 4810836"/>
              <a:gd name="connsiteY11" fmla="*/ 487271 h 955031"/>
              <a:gd name="connsiteX12" fmla="*/ 1456898 w 4810836"/>
              <a:gd name="connsiteY12" fmla="*/ 234788 h 955031"/>
              <a:gd name="connsiteX13" fmla="*/ 1559256 w 4810836"/>
              <a:gd name="connsiteY13" fmla="*/ 67603 h 955031"/>
              <a:gd name="connsiteX14" fmla="*/ 1647967 w 4810836"/>
              <a:gd name="connsiteY14" fmla="*/ 13012 h 955031"/>
              <a:gd name="connsiteX15" fmla="*/ 1729853 w 4810836"/>
              <a:gd name="connsiteY15" fmla="*/ 43719 h 955031"/>
              <a:gd name="connsiteX16" fmla="*/ 1804916 w 4810836"/>
              <a:gd name="connsiteY16" fmla="*/ 122194 h 955031"/>
              <a:gd name="connsiteX17" fmla="*/ 1883391 w 4810836"/>
              <a:gd name="connsiteY17" fmla="*/ 251847 h 955031"/>
              <a:gd name="connsiteX18" fmla="*/ 2149522 w 4810836"/>
              <a:gd name="connsiteY18" fmla="*/ 784110 h 955031"/>
              <a:gd name="connsiteX19" fmla="*/ 2265528 w 4810836"/>
              <a:gd name="connsiteY19" fmla="*/ 934235 h 955031"/>
              <a:gd name="connsiteX20" fmla="*/ 2361062 w 4810836"/>
              <a:gd name="connsiteY20" fmla="*/ 941059 h 955031"/>
              <a:gd name="connsiteX21" fmla="*/ 2483892 w 4810836"/>
              <a:gd name="connsiteY21" fmla="*/ 814818 h 955031"/>
              <a:gd name="connsiteX22" fmla="*/ 2610134 w 4810836"/>
              <a:gd name="connsiteY22" fmla="*/ 548686 h 955031"/>
              <a:gd name="connsiteX23" fmla="*/ 2756848 w 4810836"/>
              <a:gd name="connsiteY23" fmla="*/ 251847 h 955031"/>
              <a:gd name="connsiteX24" fmla="*/ 2879677 w 4810836"/>
              <a:gd name="connsiteY24" fmla="*/ 67603 h 955031"/>
              <a:gd name="connsiteX25" fmla="*/ 2958152 w 4810836"/>
              <a:gd name="connsiteY25" fmla="*/ 2776 h 955031"/>
              <a:gd name="connsiteX26" fmla="*/ 3029803 w 4810836"/>
              <a:gd name="connsiteY26" fmla="*/ 19835 h 955031"/>
              <a:gd name="connsiteX27" fmla="*/ 3101453 w 4810836"/>
              <a:gd name="connsiteY27" fmla="*/ 91486 h 955031"/>
              <a:gd name="connsiteX28" fmla="*/ 3159456 w 4810836"/>
              <a:gd name="connsiteY28" fmla="*/ 176785 h 955031"/>
              <a:gd name="connsiteX29" fmla="*/ 3241343 w 4810836"/>
              <a:gd name="connsiteY29" fmla="*/ 323498 h 955031"/>
              <a:gd name="connsiteX30" fmla="*/ 3394880 w 4810836"/>
              <a:gd name="connsiteY30" fmla="*/ 668104 h 955031"/>
              <a:gd name="connsiteX31" fmla="*/ 3521122 w 4810836"/>
              <a:gd name="connsiteY31" fmla="*/ 852349 h 955031"/>
              <a:gd name="connsiteX32" fmla="*/ 3654188 w 4810836"/>
              <a:gd name="connsiteY32" fmla="*/ 900116 h 955031"/>
              <a:gd name="connsiteX33" fmla="*/ 3773606 w 4810836"/>
              <a:gd name="connsiteY33" fmla="*/ 828465 h 955031"/>
              <a:gd name="connsiteX34" fmla="*/ 3961262 w 4810836"/>
              <a:gd name="connsiteY34" fmla="*/ 483859 h 955031"/>
              <a:gd name="connsiteX35" fmla="*/ 4138683 w 4810836"/>
              <a:gd name="connsiteY35" fmla="*/ 152901 h 955031"/>
              <a:gd name="connsiteX36" fmla="*/ 4258101 w 4810836"/>
              <a:gd name="connsiteY36" fmla="*/ 40307 h 955031"/>
              <a:gd name="connsiteX37" fmla="*/ 4384343 w 4810836"/>
              <a:gd name="connsiteY37" fmla="*/ 67603 h 955031"/>
              <a:gd name="connsiteX38" fmla="*/ 4527645 w 4810836"/>
              <a:gd name="connsiteY38" fmla="*/ 268907 h 955031"/>
              <a:gd name="connsiteX39" fmla="*/ 4633415 w 4810836"/>
              <a:gd name="connsiteY39" fmla="*/ 477035 h 955031"/>
              <a:gd name="connsiteX40" fmla="*/ 4677770 w 4810836"/>
              <a:gd name="connsiteY40" fmla="*/ 497507 h 955031"/>
              <a:gd name="connsiteX41" fmla="*/ 4810836 w 4810836"/>
              <a:gd name="connsiteY41" fmla="*/ 494095 h 955031"/>
              <a:gd name="connsiteX0" fmla="*/ 0 w 4810836"/>
              <a:gd name="connsiteY0" fmla="*/ 463388 h 955031"/>
              <a:gd name="connsiteX1" fmla="*/ 180833 w 4810836"/>
              <a:gd name="connsiteY1" fmla="*/ 146077 h 955031"/>
              <a:gd name="connsiteX2" fmla="*/ 290015 w 4810836"/>
              <a:gd name="connsiteY2" fmla="*/ 23247 h 955031"/>
              <a:gd name="connsiteX3" fmla="*/ 409433 w 4810836"/>
              <a:gd name="connsiteY3" fmla="*/ 36895 h 955031"/>
              <a:gd name="connsiteX4" fmla="*/ 508379 w 4810836"/>
              <a:gd name="connsiteY4" fmla="*/ 146077 h 955031"/>
              <a:gd name="connsiteX5" fmla="*/ 634621 w 4810836"/>
              <a:gd name="connsiteY5" fmla="*/ 412209 h 955031"/>
              <a:gd name="connsiteX6" fmla="*/ 771098 w 4810836"/>
              <a:gd name="connsiteY6" fmla="*/ 722695 h 955031"/>
              <a:gd name="connsiteX7" fmla="*/ 866633 w 4810836"/>
              <a:gd name="connsiteY7" fmla="*/ 869409 h 955031"/>
              <a:gd name="connsiteX8" fmla="*/ 955343 w 4810836"/>
              <a:gd name="connsiteY8" fmla="*/ 944471 h 955031"/>
              <a:gd name="connsiteX9" fmla="*/ 1064525 w 4810836"/>
              <a:gd name="connsiteY9" fmla="*/ 930824 h 955031"/>
              <a:gd name="connsiteX10" fmla="*/ 1190767 w 4810836"/>
              <a:gd name="connsiteY10" fmla="*/ 811406 h 955031"/>
              <a:gd name="connsiteX11" fmla="*/ 1354540 w 4810836"/>
              <a:gd name="connsiteY11" fmla="*/ 487271 h 955031"/>
              <a:gd name="connsiteX12" fmla="*/ 1456898 w 4810836"/>
              <a:gd name="connsiteY12" fmla="*/ 234788 h 955031"/>
              <a:gd name="connsiteX13" fmla="*/ 1559256 w 4810836"/>
              <a:gd name="connsiteY13" fmla="*/ 67603 h 955031"/>
              <a:gd name="connsiteX14" fmla="*/ 1647967 w 4810836"/>
              <a:gd name="connsiteY14" fmla="*/ 13012 h 955031"/>
              <a:gd name="connsiteX15" fmla="*/ 1729853 w 4810836"/>
              <a:gd name="connsiteY15" fmla="*/ 43719 h 955031"/>
              <a:gd name="connsiteX16" fmla="*/ 1804916 w 4810836"/>
              <a:gd name="connsiteY16" fmla="*/ 122194 h 955031"/>
              <a:gd name="connsiteX17" fmla="*/ 1883391 w 4810836"/>
              <a:gd name="connsiteY17" fmla="*/ 251847 h 955031"/>
              <a:gd name="connsiteX18" fmla="*/ 2149522 w 4810836"/>
              <a:gd name="connsiteY18" fmla="*/ 784110 h 955031"/>
              <a:gd name="connsiteX19" fmla="*/ 2265528 w 4810836"/>
              <a:gd name="connsiteY19" fmla="*/ 934235 h 955031"/>
              <a:gd name="connsiteX20" fmla="*/ 2361062 w 4810836"/>
              <a:gd name="connsiteY20" fmla="*/ 941059 h 955031"/>
              <a:gd name="connsiteX21" fmla="*/ 2483892 w 4810836"/>
              <a:gd name="connsiteY21" fmla="*/ 814818 h 955031"/>
              <a:gd name="connsiteX22" fmla="*/ 2610134 w 4810836"/>
              <a:gd name="connsiteY22" fmla="*/ 548686 h 955031"/>
              <a:gd name="connsiteX23" fmla="*/ 2756848 w 4810836"/>
              <a:gd name="connsiteY23" fmla="*/ 251847 h 955031"/>
              <a:gd name="connsiteX24" fmla="*/ 2879677 w 4810836"/>
              <a:gd name="connsiteY24" fmla="*/ 67603 h 955031"/>
              <a:gd name="connsiteX25" fmla="*/ 2958152 w 4810836"/>
              <a:gd name="connsiteY25" fmla="*/ 2776 h 955031"/>
              <a:gd name="connsiteX26" fmla="*/ 3029803 w 4810836"/>
              <a:gd name="connsiteY26" fmla="*/ 19835 h 955031"/>
              <a:gd name="connsiteX27" fmla="*/ 3101453 w 4810836"/>
              <a:gd name="connsiteY27" fmla="*/ 91486 h 955031"/>
              <a:gd name="connsiteX28" fmla="*/ 3159456 w 4810836"/>
              <a:gd name="connsiteY28" fmla="*/ 176785 h 955031"/>
              <a:gd name="connsiteX29" fmla="*/ 3241343 w 4810836"/>
              <a:gd name="connsiteY29" fmla="*/ 323498 h 955031"/>
              <a:gd name="connsiteX30" fmla="*/ 3394880 w 4810836"/>
              <a:gd name="connsiteY30" fmla="*/ 668104 h 955031"/>
              <a:gd name="connsiteX31" fmla="*/ 3521122 w 4810836"/>
              <a:gd name="connsiteY31" fmla="*/ 852349 h 955031"/>
              <a:gd name="connsiteX32" fmla="*/ 3654188 w 4810836"/>
              <a:gd name="connsiteY32" fmla="*/ 900116 h 955031"/>
              <a:gd name="connsiteX33" fmla="*/ 3773606 w 4810836"/>
              <a:gd name="connsiteY33" fmla="*/ 828465 h 955031"/>
              <a:gd name="connsiteX34" fmla="*/ 3961262 w 4810836"/>
              <a:gd name="connsiteY34" fmla="*/ 483859 h 955031"/>
              <a:gd name="connsiteX35" fmla="*/ 4138683 w 4810836"/>
              <a:gd name="connsiteY35" fmla="*/ 152901 h 955031"/>
              <a:gd name="connsiteX36" fmla="*/ 4258101 w 4810836"/>
              <a:gd name="connsiteY36" fmla="*/ 40307 h 955031"/>
              <a:gd name="connsiteX37" fmla="*/ 4384343 w 4810836"/>
              <a:gd name="connsiteY37" fmla="*/ 67603 h 955031"/>
              <a:gd name="connsiteX38" fmla="*/ 4527645 w 4810836"/>
              <a:gd name="connsiteY38" fmla="*/ 268907 h 955031"/>
              <a:gd name="connsiteX39" fmla="*/ 4633415 w 4810836"/>
              <a:gd name="connsiteY39" fmla="*/ 477035 h 955031"/>
              <a:gd name="connsiteX40" fmla="*/ 4781905 w 4810836"/>
              <a:gd name="connsiteY40" fmla="*/ 494332 h 955031"/>
              <a:gd name="connsiteX41" fmla="*/ 4810836 w 4810836"/>
              <a:gd name="connsiteY41" fmla="*/ 494095 h 955031"/>
              <a:gd name="connsiteX0" fmla="*/ 0 w 5039929"/>
              <a:gd name="connsiteY0" fmla="*/ 463388 h 955031"/>
              <a:gd name="connsiteX1" fmla="*/ 180833 w 5039929"/>
              <a:gd name="connsiteY1" fmla="*/ 146077 h 955031"/>
              <a:gd name="connsiteX2" fmla="*/ 290015 w 5039929"/>
              <a:gd name="connsiteY2" fmla="*/ 23247 h 955031"/>
              <a:gd name="connsiteX3" fmla="*/ 409433 w 5039929"/>
              <a:gd name="connsiteY3" fmla="*/ 36895 h 955031"/>
              <a:gd name="connsiteX4" fmla="*/ 508379 w 5039929"/>
              <a:gd name="connsiteY4" fmla="*/ 146077 h 955031"/>
              <a:gd name="connsiteX5" fmla="*/ 634621 w 5039929"/>
              <a:gd name="connsiteY5" fmla="*/ 412209 h 955031"/>
              <a:gd name="connsiteX6" fmla="*/ 771098 w 5039929"/>
              <a:gd name="connsiteY6" fmla="*/ 722695 h 955031"/>
              <a:gd name="connsiteX7" fmla="*/ 866633 w 5039929"/>
              <a:gd name="connsiteY7" fmla="*/ 869409 h 955031"/>
              <a:gd name="connsiteX8" fmla="*/ 955343 w 5039929"/>
              <a:gd name="connsiteY8" fmla="*/ 944471 h 955031"/>
              <a:gd name="connsiteX9" fmla="*/ 1064525 w 5039929"/>
              <a:gd name="connsiteY9" fmla="*/ 930824 h 955031"/>
              <a:gd name="connsiteX10" fmla="*/ 1190767 w 5039929"/>
              <a:gd name="connsiteY10" fmla="*/ 811406 h 955031"/>
              <a:gd name="connsiteX11" fmla="*/ 1354540 w 5039929"/>
              <a:gd name="connsiteY11" fmla="*/ 487271 h 955031"/>
              <a:gd name="connsiteX12" fmla="*/ 1456898 w 5039929"/>
              <a:gd name="connsiteY12" fmla="*/ 234788 h 955031"/>
              <a:gd name="connsiteX13" fmla="*/ 1559256 w 5039929"/>
              <a:gd name="connsiteY13" fmla="*/ 67603 h 955031"/>
              <a:gd name="connsiteX14" fmla="*/ 1647967 w 5039929"/>
              <a:gd name="connsiteY14" fmla="*/ 13012 h 955031"/>
              <a:gd name="connsiteX15" fmla="*/ 1729853 w 5039929"/>
              <a:gd name="connsiteY15" fmla="*/ 43719 h 955031"/>
              <a:gd name="connsiteX16" fmla="*/ 1804916 w 5039929"/>
              <a:gd name="connsiteY16" fmla="*/ 122194 h 955031"/>
              <a:gd name="connsiteX17" fmla="*/ 1883391 w 5039929"/>
              <a:gd name="connsiteY17" fmla="*/ 251847 h 955031"/>
              <a:gd name="connsiteX18" fmla="*/ 2149522 w 5039929"/>
              <a:gd name="connsiteY18" fmla="*/ 784110 h 955031"/>
              <a:gd name="connsiteX19" fmla="*/ 2265528 w 5039929"/>
              <a:gd name="connsiteY19" fmla="*/ 934235 h 955031"/>
              <a:gd name="connsiteX20" fmla="*/ 2361062 w 5039929"/>
              <a:gd name="connsiteY20" fmla="*/ 941059 h 955031"/>
              <a:gd name="connsiteX21" fmla="*/ 2483892 w 5039929"/>
              <a:gd name="connsiteY21" fmla="*/ 814818 h 955031"/>
              <a:gd name="connsiteX22" fmla="*/ 2610134 w 5039929"/>
              <a:gd name="connsiteY22" fmla="*/ 548686 h 955031"/>
              <a:gd name="connsiteX23" fmla="*/ 2756848 w 5039929"/>
              <a:gd name="connsiteY23" fmla="*/ 251847 h 955031"/>
              <a:gd name="connsiteX24" fmla="*/ 2879677 w 5039929"/>
              <a:gd name="connsiteY24" fmla="*/ 67603 h 955031"/>
              <a:gd name="connsiteX25" fmla="*/ 2958152 w 5039929"/>
              <a:gd name="connsiteY25" fmla="*/ 2776 h 955031"/>
              <a:gd name="connsiteX26" fmla="*/ 3029803 w 5039929"/>
              <a:gd name="connsiteY26" fmla="*/ 19835 h 955031"/>
              <a:gd name="connsiteX27" fmla="*/ 3101453 w 5039929"/>
              <a:gd name="connsiteY27" fmla="*/ 91486 h 955031"/>
              <a:gd name="connsiteX28" fmla="*/ 3159456 w 5039929"/>
              <a:gd name="connsiteY28" fmla="*/ 176785 h 955031"/>
              <a:gd name="connsiteX29" fmla="*/ 3241343 w 5039929"/>
              <a:gd name="connsiteY29" fmla="*/ 323498 h 955031"/>
              <a:gd name="connsiteX30" fmla="*/ 3394880 w 5039929"/>
              <a:gd name="connsiteY30" fmla="*/ 668104 h 955031"/>
              <a:gd name="connsiteX31" fmla="*/ 3521122 w 5039929"/>
              <a:gd name="connsiteY31" fmla="*/ 852349 h 955031"/>
              <a:gd name="connsiteX32" fmla="*/ 3654188 w 5039929"/>
              <a:gd name="connsiteY32" fmla="*/ 900116 h 955031"/>
              <a:gd name="connsiteX33" fmla="*/ 3773606 w 5039929"/>
              <a:gd name="connsiteY33" fmla="*/ 828465 h 955031"/>
              <a:gd name="connsiteX34" fmla="*/ 3961262 w 5039929"/>
              <a:gd name="connsiteY34" fmla="*/ 483859 h 955031"/>
              <a:gd name="connsiteX35" fmla="*/ 4138683 w 5039929"/>
              <a:gd name="connsiteY35" fmla="*/ 152901 h 955031"/>
              <a:gd name="connsiteX36" fmla="*/ 4258101 w 5039929"/>
              <a:gd name="connsiteY36" fmla="*/ 40307 h 955031"/>
              <a:gd name="connsiteX37" fmla="*/ 4384343 w 5039929"/>
              <a:gd name="connsiteY37" fmla="*/ 67603 h 955031"/>
              <a:gd name="connsiteX38" fmla="*/ 4527645 w 5039929"/>
              <a:gd name="connsiteY38" fmla="*/ 268907 h 955031"/>
              <a:gd name="connsiteX39" fmla="*/ 4633415 w 5039929"/>
              <a:gd name="connsiteY39" fmla="*/ 477035 h 955031"/>
              <a:gd name="connsiteX40" fmla="*/ 4781905 w 5039929"/>
              <a:gd name="connsiteY40" fmla="*/ 494332 h 955031"/>
              <a:gd name="connsiteX41" fmla="*/ 5039929 w 5039929"/>
              <a:gd name="connsiteY41" fmla="*/ 487745 h 955031"/>
              <a:gd name="connsiteX0" fmla="*/ 0 w 5008689"/>
              <a:gd name="connsiteY0" fmla="*/ 463388 h 955031"/>
              <a:gd name="connsiteX1" fmla="*/ 180833 w 5008689"/>
              <a:gd name="connsiteY1" fmla="*/ 146077 h 955031"/>
              <a:gd name="connsiteX2" fmla="*/ 290015 w 5008689"/>
              <a:gd name="connsiteY2" fmla="*/ 23247 h 955031"/>
              <a:gd name="connsiteX3" fmla="*/ 409433 w 5008689"/>
              <a:gd name="connsiteY3" fmla="*/ 36895 h 955031"/>
              <a:gd name="connsiteX4" fmla="*/ 508379 w 5008689"/>
              <a:gd name="connsiteY4" fmla="*/ 146077 h 955031"/>
              <a:gd name="connsiteX5" fmla="*/ 634621 w 5008689"/>
              <a:gd name="connsiteY5" fmla="*/ 412209 h 955031"/>
              <a:gd name="connsiteX6" fmla="*/ 771098 w 5008689"/>
              <a:gd name="connsiteY6" fmla="*/ 722695 h 955031"/>
              <a:gd name="connsiteX7" fmla="*/ 866633 w 5008689"/>
              <a:gd name="connsiteY7" fmla="*/ 869409 h 955031"/>
              <a:gd name="connsiteX8" fmla="*/ 955343 w 5008689"/>
              <a:gd name="connsiteY8" fmla="*/ 944471 h 955031"/>
              <a:gd name="connsiteX9" fmla="*/ 1064525 w 5008689"/>
              <a:gd name="connsiteY9" fmla="*/ 930824 h 955031"/>
              <a:gd name="connsiteX10" fmla="*/ 1190767 w 5008689"/>
              <a:gd name="connsiteY10" fmla="*/ 811406 h 955031"/>
              <a:gd name="connsiteX11" fmla="*/ 1354540 w 5008689"/>
              <a:gd name="connsiteY11" fmla="*/ 487271 h 955031"/>
              <a:gd name="connsiteX12" fmla="*/ 1456898 w 5008689"/>
              <a:gd name="connsiteY12" fmla="*/ 234788 h 955031"/>
              <a:gd name="connsiteX13" fmla="*/ 1559256 w 5008689"/>
              <a:gd name="connsiteY13" fmla="*/ 67603 h 955031"/>
              <a:gd name="connsiteX14" fmla="*/ 1647967 w 5008689"/>
              <a:gd name="connsiteY14" fmla="*/ 13012 h 955031"/>
              <a:gd name="connsiteX15" fmla="*/ 1729853 w 5008689"/>
              <a:gd name="connsiteY15" fmla="*/ 43719 h 955031"/>
              <a:gd name="connsiteX16" fmla="*/ 1804916 w 5008689"/>
              <a:gd name="connsiteY16" fmla="*/ 122194 h 955031"/>
              <a:gd name="connsiteX17" fmla="*/ 1883391 w 5008689"/>
              <a:gd name="connsiteY17" fmla="*/ 251847 h 955031"/>
              <a:gd name="connsiteX18" fmla="*/ 2149522 w 5008689"/>
              <a:gd name="connsiteY18" fmla="*/ 784110 h 955031"/>
              <a:gd name="connsiteX19" fmla="*/ 2265528 w 5008689"/>
              <a:gd name="connsiteY19" fmla="*/ 934235 h 955031"/>
              <a:gd name="connsiteX20" fmla="*/ 2361062 w 5008689"/>
              <a:gd name="connsiteY20" fmla="*/ 941059 h 955031"/>
              <a:gd name="connsiteX21" fmla="*/ 2483892 w 5008689"/>
              <a:gd name="connsiteY21" fmla="*/ 814818 h 955031"/>
              <a:gd name="connsiteX22" fmla="*/ 2610134 w 5008689"/>
              <a:gd name="connsiteY22" fmla="*/ 548686 h 955031"/>
              <a:gd name="connsiteX23" fmla="*/ 2756848 w 5008689"/>
              <a:gd name="connsiteY23" fmla="*/ 251847 h 955031"/>
              <a:gd name="connsiteX24" fmla="*/ 2879677 w 5008689"/>
              <a:gd name="connsiteY24" fmla="*/ 67603 h 955031"/>
              <a:gd name="connsiteX25" fmla="*/ 2958152 w 5008689"/>
              <a:gd name="connsiteY25" fmla="*/ 2776 h 955031"/>
              <a:gd name="connsiteX26" fmla="*/ 3029803 w 5008689"/>
              <a:gd name="connsiteY26" fmla="*/ 19835 h 955031"/>
              <a:gd name="connsiteX27" fmla="*/ 3101453 w 5008689"/>
              <a:gd name="connsiteY27" fmla="*/ 91486 h 955031"/>
              <a:gd name="connsiteX28" fmla="*/ 3159456 w 5008689"/>
              <a:gd name="connsiteY28" fmla="*/ 176785 h 955031"/>
              <a:gd name="connsiteX29" fmla="*/ 3241343 w 5008689"/>
              <a:gd name="connsiteY29" fmla="*/ 323498 h 955031"/>
              <a:gd name="connsiteX30" fmla="*/ 3394880 w 5008689"/>
              <a:gd name="connsiteY30" fmla="*/ 668104 h 955031"/>
              <a:gd name="connsiteX31" fmla="*/ 3521122 w 5008689"/>
              <a:gd name="connsiteY31" fmla="*/ 852349 h 955031"/>
              <a:gd name="connsiteX32" fmla="*/ 3654188 w 5008689"/>
              <a:gd name="connsiteY32" fmla="*/ 900116 h 955031"/>
              <a:gd name="connsiteX33" fmla="*/ 3773606 w 5008689"/>
              <a:gd name="connsiteY33" fmla="*/ 828465 h 955031"/>
              <a:gd name="connsiteX34" fmla="*/ 3961262 w 5008689"/>
              <a:gd name="connsiteY34" fmla="*/ 483859 h 955031"/>
              <a:gd name="connsiteX35" fmla="*/ 4138683 w 5008689"/>
              <a:gd name="connsiteY35" fmla="*/ 152901 h 955031"/>
              <a:gd name="connsiteX36" fmla="*/ 4258101 w 5008689"/>
              <a:gd name="connsiteY36" fmla="*/ 40307 h 955031"/>
              <a:gd name="connsiteX37" fmla="*/ 4384343 w 5008689"/>
              <a:gd name="connsiteY37" fmla="*/ 67603 h 955031"/>
              <a:gd name="connsiteX38" fmla="*/ 4527645 w 5008689"/>
              <a:gd name="connsiteY38" fmla="*/ 268907 h 955031"/>
              <a:gd name="connsiteX39" fmla="*/ 4633415 w 5008689"/>
              <a:gd name="connsiteY39" fmla="*/ 477035 h 955031"/>
              <a:gd name="connsiteX40" fmla="*/ 4781905 w 5008689"/>
              <a:gd name="connsiteY40" fmla="*/ 494332 h 955031"/>
              <a:gd name="connsiteX41" fmla="*/ 5008689 w 5008689"/>
              <a:gd name="connsiteY41" fmla="*/ 497270 h 955031"/>
              <a:gd name="connsiteX0" fmla="*/ 0 w 4935796"/>
              <a:gd name="connsiteY0" fmla="*/ 463388 h 955031"/>
              <a:gd name="connsiteX1" fmla="*/ 180833 w 4935796"/>
              <a:gd name="connsiteY1" fmla="*/ 146077 h 955031"/>
              <a:gd name="connsiteX2" fmla="*/ 290015 w 4935796"/>
              <a:gd name="connsiteY2" fmla="*/ 23247 h 955031"/>
              <a:gd name="connsiteX3" fmla="*/ 409433 w 4935796"/>
              <a:gd name="connsiteY3" fmla="*/ 36895 h 955031"/>
              <a:gd name="connsiteX4" fmla="*/ 508379 w 4935796"/>
              <a:gd name="connsiteY4" fmla="*/ 146077 h 955031"/>
              <a:gd name="connsiteX5" fmla="*/ 634621 w 4935796"/>
              <a:gd name="connsiteY5" fmla="*/ 412209 h 955031"/>
              <a:gd name="connsiteX6" fmla="*/ 771098 w 4935796"/>
              <a:gd name="connsiteY6" fmla="*/ 722695 h 955031"/>
              <a:gd name="connsiteX7" fmla="*/ 866633 w 4935796"/>
              <a:gd name="connsiteY7" fmla="*/ 869409 h 955031"/>
              <a:gd name="connsiteX8" fmla="*/ 955343 w 4935796"/>
              <a:gd name="connsiteY8" fmla="*/ 944471 h 955031"/>
              <a:gd name="connsiteX9" fmla="*/ 1064525 w 4935796"/>
              <a:gd name="connsiteY9" fmla="*/ 930824 h 955031"/>
              <a:gd name="connsiteX10" fmla="*/ 1190767 w 4935796"/>
              <a:gd name="connsiteY10" fmla="*/ 811406 h 955031"/>
              <a:gd name="connsiteX11" fmla="*/ 1354540 w 4935796"/>
              <a:gd name="connsiteY11" fmla="*/ 487271 h 955031"/>
              <a:gd name="connsiteX12" fmla="*/ 1456898 w 4935796"/>
              <a:gd name="connsiteY12" fmla="*/ 234788 h 955031"/>
              <a:gd name="connsiteX13" fmla="*/ 1559256 w 4935796"/>
              <a:gd name="connsiteY13" fmla="*/ 67603 h 955031"/>
              <a:gd name="connsiteX14" fmla="*/ 1647967 w 4935796"/>
              <a:gd name="connsiteY14" fmla="*/ 13012 h 955031"/>
              <a:gd name="connsiteX15" fmla="*/ 1729853 w 4935796"/>
              <a:gd name="connsiteY15" fmla="*/ 43719 h 955031"/>
              <a:gd name="connsiteX16" fmla="*/ 1804916 w 4935796"/>
              <a:gd name="connsiteY16" fmla="*/ 122194 h 955031"/>
              <a:gd name="connsiteX17" fmla="*/ 1883391 w 4935796"/>
              <a:gd name="connsiteY17" fmla="*/ 251847 h 955031"/>
              <a:gd name="connsiteX18" fmla="*/ 2149522 w 4935796"/>
              <a:gd name="connsiteY18" fmla="*/ 784110 h 955031"/>
              <a:gd name="connsiteX19" fmla="*/ 2265528 w 4935796"/>
              <a:gd name="connsiteY19" fmla="*/ 934235 h 955031"/>
              <a:gd name="connsiteX20" fmla="*/ 2361062 w 4935796"/>
              <a:gd name="connsiteY20" fmla="*/ 941059 h 955031"/>
              <a:gd name="connsiteX21" fmla="*/ 2483892 w 4935796"/>
              <a:gd name="connsiteY21" fmla="*/ 814818 h 955031"/>
              <a:gd name="connsiteX22" fmla="*/ 2610134 w 4935796"/>
              <a:gd name="connsiteY22" fmla="*/ 548686 h 955031"/>
              <a:gd name="connsiteX23" fmla="*/ 2756848 w 4935796"/>
              <a:gd name="connsiteY23" fmla="*/ 251847 h 955031"/>
              <a:gd name="connsiteX24" fmla="*/ 2879677 w 4935796"/>
              <a:gd name="connsiteY24" fmla="*/ 67603 h 955031"/>
              <a:gd name="connsiteX25" fmla="*/ 2958152 w 4935796"/>
              <a:gd name="connsiteY25" fmla="*/ 2776 h 955031"/>
              <a:gd name="connsiteX26" fmla="*/ 3029803 w 4935796"/>
              <a:gd name="connsiteY26" fmla="*/ 19835 h 955031"/>
              <a:gd name="connsiteX27" fmla="*/ 3101453 w 4935796"/>
              <a:gd name="connsiteY27" fmla="*/ 91486 h 955031"/>
              <a:gd name="connsiteX28" fmla="*/ 3159456 w 4935796"/>
              <a:gd name="connsiteY28" fmla="*/ 176785 h 955031"/>
              <a:gd name="connsiteX29" fmla="*/ 3241343 w 4935796"/>
              <a:gd name="connsiteY29" fmla="*/ 323498 h 955031"/>
              <a:gd name="connsiteX30" fmla="*/ 3394880 w 4935796"/>
              <a:gd name="connsiteY30" fmla="*/ 668104 h 955031"/>
              <a:gd name="connsiteX31" fmla="*/ 3521122 w 4935796"/>
              <a:gd name="connsiteY31" fmla="*/ 852349 h 955031"/>
              <a:gd name="connsiteX32" fmla="*/ 3654188 w 4935796"/>
              <a:gd name="connsiteY32" fmla="*/ 900116 h 955031"/>
              <a:gd name="connsiteX33" fmla="*/ 3773606 w 4935796"/>
              <a:gd name="connsiteY33" fmla="*/ 828465 h 955031"/>
              <a:gd name="connsiteX34" fmla="*/ 3961262 w 4935796"/>
              <a:gd name="connsiteY34" fmla="*/ 483859 h 955031"/>
              <a:gd name="connsiteX35" fmla="*/ 4138683 w 4935796"/>
              <a:gd name="connsiteY35" fmla="*/ 152901 h 955031"/>
              <a:gd name="connsiteX36" fmla="*/ 4258101 w 4935796"/>
              <a:gd name="connsiteY36" fmla="*/ 40307 h 955031"/>
              <a:gd name="connsiteX37" fmla="*/ 4384343 w 4935796"/>
              <a:gd name="connsiteY37" fmla="*/ 67603 h 955031"/>
              <a:gd name="connsiteX38" fmla="*/ 4527645 w 4935796"/>
              <a:gd name="connsiteY38" fmla="*/ 268907 h 955031"/>
              <a:gd name="connsiteX39" fmla="*/ 4633415 w 4935796"/>
              <a:gd name="connsiteY39" fmla="*/ 477035 h 955031"/>
              <a:gd name="connsiteX40" fmla="*/ 4781905 w 4935796"/>
              <a:gd name="connsiteY40" fmla="*/ 494332 h 955031"/>
              <a:gd name="connsiteX41" fmla="*/ 4935796 w 4935796"/>
              <a:gd name="connsiteY41" fmla="*/ 497270 h 955031"/>
              <a:gd name="connsiteX0" fmla="*/ 0 w 4935796"/>
              <a:gd name="connsiteY0" fmla="*/ 463388 h 955031"/>
              <a:gd name="connsiteX1" fmla="*/ 180833 w 4935796"/>
              <a:gd name="connsiteY1" fmla="*/ 146077 h 955031"/>
              <a:gd name="connsiteX2" fmla="*/ 290015 w 4935796"/>
              <a:gd name="connsiteY2" fmla="*/ 23247 h 955031"/>
              <a:gd name="connsiteX3" fmla="*/ 409433 w 4935796"/>
              <a:gd name="connsiteY3" fmla="*/ 36895 h 955031"/>
              <a:gd name="connsiteX4" fmla="*/ 508379 w 4935796"/>
              <a:gd name="connsiteY4" fmla="*/ 146077 h 955031"/>
              <a:gd name="connsiteX5" fmla="*/ 634621 w 4935796"/>
              <a:gd name="connsiteY5" fmla="*/ 412209 h 955031"/>
              <a:gd name="connsiteX6" fmla="*/ 771098 w 4935796"/>
              <a:gd name="connsiteY6" fmla="*/ 722695 h 955031"/>
              <a:gd name="connsiteX7" fmla="*/ 866633 w 4935796"/>
              <a:gd name="connsiteY7" fmla="*/ 869409 h 955031"/>
              <a:gd name="connsiteX8" fmla="*/ 955343 w 4935796"/>
              <a:gd name="connsiteY8" fmla="*/ 944471 h 955031"/>
              <a:gd name="connsiteX9" fmla="*/ 1064525 w 4935796"/>
              <a:gd name="connsiteY9" fmla="*/ 930824 h 955031"/>
              <a:gd name="connsiteX10" fmla="*/ 1190767 w 4935796"/>
              <a:gd name="connsiteY10" fmla="*/ 811406 h 955031"/>
              <a:gd name="connsiteX11" fmla="*/ 1354540 w 4935796"/>
              <a:gd name="connsiteY11" fmla="*/ 487271 h 955031"/>
              <a:gd name="connsiteX12" fmla="*/ 1456898 w 4935796"/>
              <a:gd name="connsiteY12" fmla="*/ 234788 h 955031"/>
              <a:gd name="connsiteX13" fmla="*/ 1559256 w 4935796"/>
              <a:gd name="connsiteY13" fmla="*/ 67603 h 955031"/>
              <a:gd name="connsiteX14" fmla="*/ 1647967 w 4935796"/>
              <a:gd name="connsiteY14" fmla="*/ 13012 h 955031"/>
              <a:gd name="connsiteX15" fmla="*/ 1729853 w 4935796"/>
              <a:gd name="connsiteY15" fmla="*/ 43719 h 955031"/>
              <a:gd name="connsiteX16" fmla="*/ 1804916 w 4935796"/>
              <a:gd name="connsiteY16" fmla="*/ 122194 h 955031"/>
              <a:gd name="connsiteX17" fmla="*/ 1883391 w 4935796"/>
              <a:gd name="connsiteY17" fmla="*/ 251847 h 955031"/>
              <a:gd name="connsiteX18" fmla="*/ 2149522 w 4935796"/>
              <a:gd name="connsiteY18" fmla="*/ 784110 h 955031"/>
              <a:gd name="connsiteX19" fmla="*/ 2265528 w 4935796"/>
              <a:gd name="connsiteY19" fmla="*/ 934235 h 955031"/>
              <a:gd name="connsiteX20" fmla="*/ 2361062 w 4935796"/>
              <a:gd name="connsiteY20" fmla="*/ 941059 h 955031"/>
              <a:gd name="connsiteX21" fmla="*/ 2483892 w 4935796"/>
              <a:gd name="connsiteY21" fmla="*/ 814818 h 955031"/>
              <a:gd name="connsiteX22" fmla="*/ 2610134 w 4935796"/>
              <a:gd name="connsiteY22" fmla="*/ 548686 h 955031"/>
              <a:gd name="connsiteX23" fmla="*/ 2756848 w 4935796"/>
              <a:gd name="connsiteY23" fmla="*/ 251847 h 955031"/>
              <a:gd name="connsiteX24" fmla="*/ 2879677 w 4935796"/>
              <a:gd name="connsiteY24" fmla="*/ 67603 h 955031"/>
              <a:gd name="connsiteX25" fmla="*/ 2958152 w 4935796"/>
              <a:gd name="connsiteY25" fmla="*/ 2776 h 955031"/>
              <a:gd name="connsiteX26" fmla="*/ 3029803 w 4935796"/>
              <a:gd name="connsiteY26" fmla="*/ 19835 h 955031"/>
              <a:gd name="connsiteX27" fmla="*/ 3101453 w 4935796"/>
              <a:gd name="connsiteY27" fmla="*/ 91486 h 955031"/>
              <a:gd name="connsiteX28" fmla="*/ 3159456 w 4935796"/>
              <a:gd name="connsiteY28" fmla="*/ 176785 h 955031"/>
              <a:gd name="connsiteX29" fmla="*/ 3241343 w 4935796"/>
              <a:gd name="connsiteY29" fmla="*/ 323498 h 955031"/>
              <a:gd name="connsiteX30" fmla="*/ 3394880 w 4935796"/>
              <a:gd name="connsiteY30" fmla="*/ 668104 h 955031"/>
              <a:gd name="connsiteX31" fmla="*/ 3521122 w 4935796"/>
              <a:gd name="connsiteY31" fmla="*/ 852349 h 955031"/>
              <a:gd name="connsiteX32" fmla="*/ 3654188 w 4935796"/>
              <a:gd name="connsiteY32" fmla="*/ 900116 h 955031"/>
              <a:gd name="connsiteX33" fmla="*/ 3773606 w 4935796"/>
              <a:gd name="connsiteY33" fmla="*/ 828465 h 955031"/>
              <a:gd name="connsiteX34" fmla="*/ 3961262 w 4935796"/>
              <a:gd name="connsiteY34" fmla="*/ 483859 h 955031"/>
              <a:gd name="connsiteX35" fmla="*/ 4138683 w 4935796"/>
              <a:gd name="connsiteY35" fmla="*/ 152901 h 955031"/>
              <a:gd name="connsiteX36" fmla="*/ 4258101 w 4935796"/>
              <a:gd name="connsiteY36" fmla="*/ 40307 h 955031"/>
              <a:gd name="connsiteX37" fmla="*/ 4384343 w 4935796"/>
              <a:gd name="connsiteY37" fmla="*/ 67603 h 955031"/>
              <a:gd name="connsiteX38" fmla="*/ 4527645 w 4935796"/>
              <a:gd name="connsiteY38" fmla="*/ 268907 h 955031"/>
              <a:gd name="connsiteX39" fmla="*/ 4633415 w 4935796"/>
              <a:gd name="connsiteY39" fmla="*/ 477035 h 955031"/>
              <a:gd name="connsiteX40" fmla="*/ 4740252 w 4935796"/>
              <a:gd name="connsiteY40" fmla="*/ 494332 h 955031"/>
              <a:gd name="connsiteX41" fmla="*/ 4935796 w 4935796"/>
              <a:gd name="connsiteY41" fmla="*/ 497270 h 955031"/>
              <a:gd name="connsiteX0" fmla="*/ 0 w 5341916"/>
              <a:gd name="connsiteY0" fmla="*/ 463388 h 955031"/>
              <a:gd name="connsiteX1" fmla="*/ 180833 w 5341916"/>
              <a:gd name="connsiteY1" fmla="*/ 146077 h 955031"/>
              <a:gd name="connsiteX2" fmla="*/ 290015 w 5341916"/>
              <a:gd name="connsiteY2" fmla="*/ 23247 h 955031"/>
              <a:gd name="connsiteX3" fmla="*/ 409433 w 5341916"/>
              <a:gd name="connsiteY3" fmla="*/ 36895 h 955031"/>
              <a:gd name="connsiteX4" fmla="*/ 508379 w 5341916"/>
              <a:gd name="connsiteY4" fmla="*/ 146077 h 955031"/>
              <a:gd name="connsiteX5" fmla="*/ 634621 w 5341916"/>
              <a:gd name="connsiteY5" fmla="*/ 412209 h 955031"/>
              <a:gd name="connsiteX6" fmla="*/ 771098 w 5341916"/>
              <a:gd name="connsiteY6" fmla="*/ 722695 h 955031"/>
              <a:gd name="connsiteX7" fmla="*/ 866633 w 5341916"/>
              <a:gd name="connsiteY7" fmla="*/ 869409 h 955031"/>
              <a:gd name="connsiteX8" fmla="*/ 955343 w 5341916"/>
              <a:gd name="connsiteY8" fmla="*/ 944471 h 955031"/>
              <a:gd name="connsiteX9" fmla="*/ 1064525 w 5341916"/>
              <a:gd name="connsiteY9" fmla="*/ 930824 h 955031"/>
              <a:gd name="connsiteX10" fmla="*/ 1190767 w 5341916"/>
              <a:gd name="connsiteY10" fmla="*/ 811406 h 955031"/>
              <a:gd name="connsiteX11" fmla="*/ 1354540 w 5341916"/>
              <a:gd name="connsiteY11" fmla="*/ 487271 h 955031"/>
              <a:gd name="connsiteX12" fmla="*/ 1456898 w 5341916"/>
              <a:gd name="connsiteY12" fmla="*/ 234788 h 955031"/>
              <a:gd name="connsiteX13" fmla="*/ 1559256 w 5341916"/>
              <a:gd name="connsiteY13" fmla="*/ 67603 h 955031"/>
              <a:gd name="connsiteX14" fmla="*/ 1647967 w 5341916"/>
              <a:gd name="connsiteY14" fmla="*/ 13012 h 955031"/>
              <a:gd name="connsiteX15" fmla="*/ 1729853 w 5341916"/>
              <a:gd name="connsiteY15" fmla="*/ 43719 h 955031"/>
              <a:gd name="connsiteX16" fmla="*/ 1804916 w 5341916"/>
              <a:gd name="connsiteY16" fmla="*/ 122194 h 955031"/>
              <a:gd name="connsiteX17" fmla="*/ 1883391 w 5341916"/>
              <a:gd name="connsiteY17" fmla="*/ 251847 h 955031"/>
              <a:gd name="connsiteX18" fmla="*/ 2149522 w 5341916"/>
              <a:gd name="connsiteY18" fmla="*/ 784110 h 955031"/>
              <a:gd name="connsiteX19" fmla="*/ 2265528 w 5341916"/>
              <a:gd name="connsiteY19" fmla="*/ 934235 h 955031"/>
              <a:gd name="connsiteX20" fmla="*/ 2361062 w 5341916"/>
              <a:gd name="connsiteY20" fmla="*/ 941059 h 955031"/>
              <a:gd name="connsiteX21" fmla="*/ 2483892 w 5341916"/>
              <a:gd name="connsiteY21" fmla="*/ 814818 h 955031"/>
              <a:gd name="connsiteX22" fmla="*/ 2610134 w 5341916"/>
              <a:gd name="connsiteY22" fmla="*/ 548686 h 955031"/>
              <a:gd name="connsiteX23" fmla="*/ 2756848 w 5341916"/>
              <a:gd name="connsiteY23" fmla="*/ 251847 h 955031"/>
              <a:gd name="connsiteX24" fmla="*/ 2879677 w 5341916"/>
              <a:gd name="connsiteY24" fmla="*/ 67603 h 955031"/>
              <a:gd name="connsiteX25" fmla="*/ 2958152 w 5341916"/>
              <a:gd name="connsiteY25" fmla="*/ 2776 h 955031"/>
              <a:gd name="connsiteX26" fmla="*/ 3029803 w 5341916"/>
              <a:gd name="connsiteY26" fmla="*/ 19835 h 955031"/>
              <a:gd name="connsiteX27" fmla="*/ 3101453 w 5341916"/>
              <a:gd name="connsiteY27" fmla="*/ 91486 h 955031"/>
              <a:gd name="connsiteX28" fmla="*/ 3159456 w 5341916"/>
              <a:gd name="connsiteY28" fmla="*/ 176785 h 955031"/>
              <a:gd name="connsiteX29" fmla="*/ 3241343 w 5341916"/>
              <a:gd name="connsiteY29" fmla="*/ 323498 h 955031"/>
              <a:gd name="connsiteX30" fmla="*/ 3394880 w 5341916"/>
              <a:gd name="connsiteY30" fmla="*/ 668104 h 955031"/>
              <a:gd name="connsiteX31" fmla="*/ 3521122 w 5341916"/>
              <a:gd name="connsiteY31" fmla="*/ 852349 h 955031"/>
              <a:gd name="connsiteX32" fmla="*/ 3654188 w 5341916"/>
              <a:gd name="connsiteY32" fmla="*/ 900116 h 955031"/>
              <a:gd name="connsiteX33" fmla="*/ 3773606 w 5341916"/>
              <a:gd name="connsiteY33" fmla="*/ 828465 h 955031"/>
              <a:gd name="connsiteX34" fmla="*/ 3961262 w 5341916"/>
              <a:gd name="connsiteY34" fmla="*/ 483859 h 955031"/>
              <a:gd name="connsiteX35" fmla="*/ 4138683 w 5341916"/>
              <a:gd name="connsiteY35" fmla="*/ 152901 h 955031"/>
              <a:gd name="connsiteX36" fmla="*/ 4258101 w 5341916"/>
              <a:gd name="connsiteY36" fmla="*/ 40307 h 955031"/>
              <a:gd name="connsiteX37" fmla="*/ 4384343 w 5341916"/>
              <a:gd name="connsiteY37" fmla="*/ 67603 h 955031"/>
              <a:gd name="connsiteX38" fmla="*/ 4527645 w 5341916"/>
              <a:gd name="connsiteY38" fmla="*/ 268907 h 955031"/>
              <a:gd name="connsiteX39" fmla="*/ 4633415 w 5341916"/>
              <a:gd name="connsiteY39" fmla="*/ 477035 h 955031"/>
              <a:gd name="connsiteX40" fmla="*/ 4740252 w 5341916"/>
              <a:gd name="connsiteY40" fmla="*/ 494332 h 955031"/>
              <a:gd name="connsiteX41" fmla="*/ 5341916 w 5341916"/>
              <a:gd name="connsiteY41" fmla="*/ 500445 h 955031"/>
              <a:gd name="connsiteX0" fmla="*/ 0 w 5300263"/>
              <a:gd name="connsiteY0" fmla="*/ 463388 h 955031"/>
              <a:gd name="connsiteX1" fmla="*/ 180833 w 5300263"/>
              <a:gd name="connsiteY1" fmla="*/ 146077 h 955031"/>
              <a:gd name="connsiteX2" fmla="*/ 290015 w 5300263"/>
              <a:gd name="connsiteY2" fmla="*/ 23247 h 955031"/>
              <a:gd name="connsiteX3" fmla="*/ 409433 w 5300263"/>
              <a:gd name="connsiteY3" fmla="*/ 36895 h 955031"/>
              <a:gd name="connsiteX4" fmla="*/ 508379 w 5300263"/>
              <a:gd name="connsiteY4" fmla="*/ 146077 h 955031"/>
              <a:gd name="connsiteX5" fmla="*/ 634621 w 5300263"/>
              <a:gd name="connsiteY5" fmla="*/ 412209 h 955031"/>
              <a:gd name="connsiteX6" fmla="*/ 771098 w 5300263"/>
              <a:gd name="connsiteY6" fmla="*/ 722695 h 955031"/>
              <a:gd name="connsiteX7" fmla="*/ 866633 w 5300263"/>
              <a:gd name="connsiteY7" fmla="*/ 869409 h 955031"/>
              <a:gd name="connsiteX8" fmla="*/ 955343 w 5300263"/>
              <a:gd name="connsiteY8" fmla="*/ 944471 h 955031"/>
              <a:gd name="connsiteX9" fmla="*/ 1064525 w 5300263"/>
              <a:gd name="connsiteY9" fmla="*/ 930824 h 955031"/>
              <a:gd name="connsiteX10" fmla="*/ 1190767 w 5300263"/>
              <a:gd name="connsiteY10" fmla="*/ 811406 h 955031"/>
              <a:gd name="connsiteX11" fmla="*/ 1354540 w 5300263"/>
              <a:gd name="connsiteY11" fmla="*/ 487271 h 955031"/>
              <a:gd name="connsiteX12" fmla="*/ 1456898 w 5300263"/>
              <a:gd name="connsiteY12" fmla="*/ 234788 h 955031"/>
              <a:gd name="connsiteX13" fmla="*/ 1559256 w 5300263"/>
              <a:gd name="connsiteY13" fmla="*/ 67603 h 955031"/>
              <a:gd name="connsiteX14" fmla="*/ 1647967 w 5300263"/>
              <a:gd name="connsiteY14" fmla="*/ 13012 h 955031"/>
              <a:gd name="connsiteX15" fmla="*/ 1729853 w 5300263"/>
              <a:gd name="connsiteY15" fmla="*/ 43719 h 955031"/>
              <a:gd name="connsiteX16" fmla="*/ 1804916 w 5300263"/>
              <a:gd name="connsiteY16" fmla="*/ 122194 h 955031"/>
              <a:gd name="connsiteX17" fmla="*/ 1883391 w 5300263"/>
              <a:gd name="connsiteY17" fmla="*/ 251847 h 955031"/>
              <a:gd name="connsiteX18" fmla="*/ 2149522 w 5300263"/>
              <a:gd name="connsiteY18" fmla="*/ 784110 h 955031"/>
              <a:gd name="connsiteX19" fmla="*/ 2265528 w 5300263"/>
              <a:gd name="connsiteY19" fmla="*/ 934235 h 955031"/>
              <a:gd name="connsiteX20" fmla="*/ 2361062 w 5300263"/>
              <a:gd name="connsiteY20" fmla="*/ 941059 h 955031"/>
              <a:gd name="connsiteX21" fmla="*/ 2483892 w 5300263"/>
              <a:gd name="connsiteY21" fmla="*/ 814818 h 955031"/>
              <a:gd name="connsiteX22" fmla="*/ 2610134 w 5300263"/>
              <a:gd name="connsiteY22" fmla="*/ 548686 h 955031"/>
              <a:gd name="connsiteX23" fmla="*/ 2756848 w 5300263"/>
              <a:gd name="connsiteY23" fmla="*/ 251847 h 955031"/>
              <a:gd name="connsiteX24" fmla="*/ 2879677 w 5300263"/>
              <a:gd name="connsiteY24" fmla="*/ 67603 h 955031"/>
              <a:gd name="connsiteX25" fmla="*/ 2958152 w 5300263"/>
              <a:gd name="connsiteY25" fmla="*/ 2776 h 955031"/>
              <a:gd name="connsiteX26" fmla="*/ 3029803 w 5300263"/>
              <a:gd name="connsiteY26" fmla="*/ 19835 h 955031"/>
              <a:gd name="connsiteX27" fmla="*/ 3101453 w 5300263"/>
              <a:gd name="connsiteY27" fmla="*/ 91486 h 955031"/>
              <a:gd name="connsiteX28" fmla="*/ 3159456 w 5300263"/>
              <a:gd name="connsiteY28" fmla="*/ 176785 h 955031"/>
              <a:gd name="connsiteX29" fmla="*/ 3241343 w 5300263"/>
              <a:gd name="connsiteY29" fmla="*/ 323498 h 955031"/>
              <a:gd name="connsiteX30" fmla="*/ 3394880 w 5300263"/>
              <a:gd name="connsiteY30" fmla="*/ 668104 h 955031"/>
              <a:gd name="connsiteX31" fmla="*/ 3521122 w 5300263"/>
              <a:gd name="connsiteY31" fmla="*/ 852349 h 955031"/>
              <a:gd name="connsiteX32" fmla="*/ 3654188 w 5300263"/>
              <a:gd name="connsiteY32" fmla="*/ 900116 h 955031"/>
              <a:gd name="connsiteX33" fmla="*/ 3773606 w 5300263"/>
              <a:gd name="connsiteY33" fmla="*/ 828465 h 955031"/>
              <a:gd name="connsiteX34" fmla="*/ 3961262 w 5300263"/>
              <a:gd name="connsiteY34" fmla="*/ 483859 h 955031"/>
              <a:gd name="connsiteX35" fmla="*/ 4138683 w 5300263"/>
              <a:gd name="connsiteY35" fmla="*/ 152901 h 955031"/>
              <a:gd name="connsiteX36" fmla="*/ 4258101 w 5300263"/>
              <a:gd name="connsiteY36" fmla="*/ 40307 h 955031"/>
              <a:gd name="connsiteX37" fmla="*/ 4384343 w 5300263"/>
              <a:gd name="connsiteY37" fmla="*/ 67603 h 955031"/>
              <a:gd name="connsiteX38" fmla="*/ 4527645 w 5300263"/>
              <a:gd name="connsiteY38" fmla="*/ 268907 h 955031"/>
              <a:gd name="connsiteX39" fmla="*/ 4633415 w 5300263"/>
              <a:gd name="connsiteY39" fmla="*/ 477035 h 955031"/>
              <a:gd name="connsiteX40" fmla="*/ 4740252 w 5300263"/>
              <a:gd name="connsiteY40" fmla="*/ 494332 h 955031"/>
              <a:gd name="connsiteX41" fmla="*/ 5300263 w 5300263"/>
              <a:gd name="connsiteY41" fmla="*/ 494095 h 955031"/>
              <a:gd name="connsiteX0" fmla="*/ 4011 w 5304274"/>
              <a:gd name="connsiteY0" fmla="*/ 463388 h 955031"/>
              <a:gd name="connsiteX1" fmla="*/ 17170 w 5304274"/>
              <a:gd name="connsiteY1" fmla="*/ 430986 h 955031"/>
              <a:gd name="connsiteX2" fmla="*/ 184844 w 5304274"/>
              <a:gd name="connsiteY2" fmla="*/ 146077 h 955031"/>
              <a:gd name="connsiteX3" fmla="*/ 294026 w 5304274"/>
              <a:gd name="connsiteY3" fmla="*/ 23247 h 955031"/>
              <a:gd name="connsiteX4" fmla="*/ 413444 w 5304274"/>
              <a:gd name="connsiteY4" fmla="*/ 36895 h 955031"/>
              <a:gd name="connsiteX5" fmla="*/ 512390 w 5304274"/>
              <a:gd name="connsiteY5" fmla="*/ 146077 h 955031"/>
              <a:gd name="connsiteX6" fmla="*/ 638632 w 5304274"/>
              <a:gd name="connsiteY6" fmla="*/ 412209 h 955031"/>
              <a:gd name="connsiteX7" fmla="*/ 775109 w 5304274"/>
              <a:gd name="connsiteY7" fmla="*/ 722695 h 955031"/>
              <a:gd name="connsiteX8" fmla="*/ 870644 w 5304274"/>
              <a:gd name="connsiteY8" fmla="*/ 869409 h 955031"/>
              <a:gd name="connsiteX9" fmla="*/ 959354 w 5304274"/>
              <a:gd name="connsiteY9" fmla="*/ 944471 h 955031"/>
              <a:gd name="connsiteX10" fmla="*/ 1068536 w 5304274"/>
              <a:gd name="connsiteY10" fmla="*/ 930824 h 955031"/>
              <a:gd name="connsiteX11" fmla="*/ 1194778 w 5304274"/>
              <a:gd name="connsiteY11" fmla="*/ 811406 h 955031"/>
              <a:gd name="connsiteX12" fmla="*/ 1358551 w 5304274"/>
              <a:gd name="connsiteY12" fmla="*/ 487271 h 955031"/>
              <a:gd name="connsiteX13" fmla="*/ 1460909 w 5304274"/>
              <a:gd name="connsiteY13" fmla="*/ 234788 h 955031"/>
              <a:gd name="connsiteX14" fmla="*/ 1563267 w 5304274"/>
              <a:gd name="connsiteY14" fmla="*/ 67603 h 955031"/>
              <a:gd name="connsiteX15" fmla="*/ 1651978 w 5304274"/>
              <a:gd name="connsiteY15" fmla="*/ 13012 h 955031"/>
              <a:gd name="connsiteX16" fmla="*/ 1733864 w 5304274"/>
              <a:gd name="connsiteY16" fmla="*/ 43719 h 955031"/>
              <a:gd name="connsiteX17" fmla="*/ 1808927 w 5304274"/>
              <a:gd name="connsiteY17" fmla="*/ 122194 h 955031"/>
              <a:gd name="connsiteX18" fmla="*/ 1887402 w 5304274"/>
              <a:gd name="connsiteY18" fmla="*/ 251847 h 955031"/>
              <a:gd name="connsiteX19" fmla="*/ 2153533 w 5304274"/>
              <a:gd name="connsiteY19" fmla="*/ 784110 h 955031"/>
              <a:gd name="connsiteX20" fmla="*/ 2269539 w 5304274"/>
              <a:gd name="connsiteY20" fmla="*/ 934235 h 955031"/>
              <a:gd name="connsiteX21" fmla="*/ 2365073 w 5304274"/>
              <a:gd name="connsiteY21" fmla="*/ 941059 h 955031"/>
              <a:gd name="connsiteX22" fmla="*/ 2487903 w 5304274"/>
              <a:gd name="connsiteY22" fmla="*/ 814818 h 955031"/>
              <a:gd name="connsiteX23" fmla="*/ 2614145 w 5304274"/>
              <a:gd name="connsiteY23" fmla="*/ 548686 h 955031"/>
              <a:gd name="connsiteX24" fmla="*/ 2760859 w 5304274"/>
              <a:gd name="connsiteY24" fmla="*/ 251847 h 955031"/>
              <a:gd name="connsiteX25" fmla="*/ 2883688 w 5304274"/>
              <a:gd name="connsiteY25" fmla="*/ 67603 h 955031"/>
              <a:gd name="connsiteX26" fmla="*/ 2962163 w 5304274"/>
              <a:gd name="connsiteY26" fmla="*/ 2776 h 955031"/>
              <a:gd name="connsiteX27" fmla="*/ 3033814 w 5304274"/>
              <a:gd name="connsiteY27" fmla="*/ 19835 h 955031"/>
              <a:gd name="connsiteX28" fmla="*/ 3105464 w 5304274"/>
              <a:gd name="connsiteY28" fmla="*/ 91486 h 955031"/>
              <a:gd name="connsiteX29" fmla="*/ 3163467 w 5304274"/>
              <a:gd name="connsiteY29" fmla="*/ 176785 h 955031"/>
              <a:gd name="connsiteX30" fmla="*/ 3245354 w 5304274"/>
              <a:gd name="connsiteY30" fmla="*/ 323498 h 955031"/>
              <a:gd name="connsiteX31" fmla="*/ 3398891 w 5304274"/>
              <a:gd name="connsiteY31" fmla="*/ 668104 h 955031"/>
              <a:gd name="connsiteX32" fmla="*/ 3525133 w 5304274"/>
              <a:gd name="connsiteY32" fmla="*/ 852349 h 955031"/>
              <a:gd name="connsiteX33" fmla="*/ 3658199 w 5304274"/>
              <a:gd name="connsiteY33" fmla="*/ 900116 h 955031"/>
              <a:gd name="connsiteX34" fmla="*/ 3777617 w 5304274"/>
              <a:gd name="connsiteY34" fmla="*/ 828465 h 955031"/>
              <a:gd name="connsiteX35" fmla="*/ 3965273 w 5304274"/>
              <a:gd name="connsiteY35" fmla="*/ 483859 h 955031"/>
              <a:gd name="connsiteX36" fmla="*/ 4142694 w 5304274"/>
              <a:gd name="connsiteY36" fmla="*/ 152901 h 955031"/>
              <a:gd name="connsiteX37" fmla="*/ 4262112 w 5304274"/>
              <a:gd name="connsiteY37" fmla="*/ 40307 h 955031"/>
              <a:gd name="connsiteX38" fmla="*/ 4388354 w 5304274"/>
              <a:gd name="connsiteY38" fmla="*/ 67603 h 955031"/>
              <a:gd name="connsiteX39" fmla="*/ 4531656 w 5304274"/>
              <a:gd name="connsiteY39" fmla="*/ 268907 h 955031"/>
              <a:gd name="connsiteX40" fmla="*/ 4637426 w 5304274"/>
              <a:gd name="connsiteY40" fmla="*/ 477035 h 955031"/>
              <a:gd name="connsiteX41" fmla="*/ 4744263 w 5304274"/>
              <a:gd name="connsiteY41" fmla="*/ 494332 h 955031"/>
              <a:gd name="connsiteX42" fmla="*/ 5304274 w 5304274"/>
              <a:gd name="connsiteY42" fmla="*/ 494095 h 955031"/>
              <a:gd name="connsiteX0" fmla="*/ 0 w 5498116"/>
              <a:gd name="connsiteY0" fmla="*/ 485613 h 955031"/>
              <a:gd name="connsiteX1" fmla="*/ 211012 w 5498116"/>
              <a:gd name="connsiteY1" fmla="*/ 430986 h 955031"/>
              <a:gd name="connsiteX2" fmla="*/ 378686 w 5498116"/>
              <a:gd name="connsiteY2" fmla="*/ 146077 h 955031"/>
              <a:gd name="connsiteX3" fmla="*/ 487868 w 5498116"/>
              <a:gd name="connsiteY3" fmla="*/ 23247 h 955031"/>
              <a:gd name="connsiteX4" fmla="*/ 607286 w 5498116"/>
              <a:gd name="connsiteY4" fmla="*/ 36895 h 955031"/>
              <a:gd name="connsiteX5" fmla="*/ 706232 w 5498116"/>
              <a:gd name="connsiteY5" fmla="*/ 146077 h 955031"/>
              <a:gd name="connsiteX6" fmla="*/ 832474 w 5498116"/>
              <a:gd name="connsiteY6" fmla="*/ 412209 h 955031"/>
              <a:gd name="connsiteX7" fmla="*/ 968951 w 5498116"/>
              <a:gd name="connsiteY7" fmla="*/ 722695 h 955031"/>
              <a:gd name="connsiteX8" fmla="*/ 1064486 w 5498116"/>
              <a:gd name="connsiteY8" fmla="*/ 869409 h 955031"/>
              <a:gd name="connsiteX9" fmla="*/ 1153196 w 5498116"/>
              <a:gd name="connsiteY9" fmla="*/ 944471 h 955031"/>
              <a:gd name="connsiteX10" fmla="*/ 1262378 w 5498116"/>
              <a:gd name="connsiteY10" fmla="*/ 930824 h 955031"/>
              <a:gd name="connsiteX11" fmla="*/ 1388620 w 5498116"/>
              <a:gd name="connsiteY11" fmla="*/ 811406 h 955031"/>
              <a:gd name="connsiteX12" fmla="*/ 1552393 w 5498116"/>
              <a:gd name="connsiteY12" fmla="*/ 487271 h 955031"/>
              <a:gd name="connsiteX13" fmla="*/ 1654751 w 5498116"/>
              <a:gd name="connsiteY13" fmla="*/ 234788 h 955031"/>
              <a:gd name="connsiteX14" fmla="*/ 1757109 w 5498116"/>
              <a:gd name="connsiteY14" fmla="*/ 67603 h 955031"/>
              <a:gd name="connsiteX15" fmla="*/ 1845820 w 5498116"/>
              <a:gd name="connsiteY15" fmla="*/ 13012 h 955031"/>
              <a:gd name="connsiteX16" fmla="*/ 1927706 w 5498116"/>
              <a:gd name="connsiteY16" fmla="*/ 43719 h 955031"/>
              <a:gd name="connsiteX17" fmla="*/ 2002769 w 5498116"/>
              <a:gd name="connsiteY17" fmla="*/ 122194 h 955031"/>
              <a:gd name="connsiteX18" fmla="*/ 2081244 w 5498116"/>
              <a:gd name="connsiteY18" fmla="*/ 251847 h 955031"/>
              <a:gd name="connsiteX19" fmla="*/ 2347375 w 5498116"/>
              <a:gd name="connsiteY19" fmla="*/ 784110 h 955031"/>
              <a:gd name="connsiteX20" fmla="*/ 2463381 w 5498116"/>
              <a:gd name="connsiteY20" fmla="*/ 934235 h 955031"/>
              <a:gd name="connsiteX21" fmla="*/ 2558915 w 5498116"/>
              <a:gd name="connsiteY21" fmla="*/ 941059 h 955031"/>
              <a:gd name="connsiteX22" fmla="*/ 2681745 w 5498116"/>
              <a:gd name="connsiteY22" fmla="*/ 814818 h 955031"/>
              <a:gd name="connsiteX23" fmla="*/ 2807987 w 5498116"/>
              <a:gd name="connsiteY23" fmla="*/ 548686 h 955031"/>
              <a:gd name="connsiteX24" fmla="*/ 2954701 w 5498116"/>
              <a:gd name="connsiteY24" fmla="*/ 251847 h 955031"/>
              <a:gd name="connsiteX25" fmla="*/ 3077530 w 5498116"/>
              <a:gd name="connsiteY25" fmla="*/ 67603 h 955031"/>
              <a:gd name="connsiteX26" fmla="*/ 3156005 w 5498116"/>
              <a:gd name="connsiteY26" fmla="*/ 2776 h 955031"/>
              <a:gd name="connsiteX27" fmla="*/ 3227656 w 5498116"/>
              <a:gd name="connsiteY27" fmla="*/ 19835 h 955031"/>
              <a:gd name="connsiteX28" fmla="*/ 3299306 w 5498116"/>
              <a:gd name="connsiteY28" fmla="*/ 91486 h 955031"/>
              <a:gd name="connsiteX29" fmla="*/ 3357309 w 5498116"/>
              <a:gd name="connsiteY29" fmla="*/ 176785 h 955031"/>
              <a:gd name="connsiteX30" fmla="*/ 3439196 w 5498116"/>
              <a:gd name="connsiteY30" fmla="*/ 323498 h 955031"/>
              <a:gd name="connsiteX31" fmla="*/ 3592733 w 5498116"/>
              <a:gd name="connsiteY31" fmla="*/ 668104 h 955031"/>
              <a:gd name="connsiteX32" fmla="*/ 3718975 w 5498116"/>
              <a:gd name="connsiteY32" fmla="*/ 852349 h 955031"/>
              <a:gd name="connsiteX33" fmla="*/ 3852041 w 5498116"/>
              <a:gd name="connsiteY33" fmla="*/ 900116 h 955031"/>
              <a:gd name="connsiteX34" fmla="*/ 3971459 w 5498116"/>
              <a:gd name="connsiteY34" fmla="*/ 828465 h 955031"/>
              <a:gd name="connsiteX35" fmla="*/ 4159115 w 5498116"/>
              <a:gd name="connsiteY35" fmla="*/ 483859 h 955031"/>
              <a:gd name="connsiteX36" fmla="*/ 4336536 w 5498116"/>
              <a:gd name="connsiteY36" fmla="*/ 152901 h 955031"/>
              <a:gd name="connsiteX37" fmla="*/ 4455954 w 5498116"/>
              <a:gd name="connsiteY37" fmla="*/ 40307 h 955031"/>
              <a:gd name="connsiteX38" fmla="*/ 4582196 w 5498116"/>
              <a:gd name="connsiteY38" fmla="*/ 67603 h 955031"/>
              <a:gd name="connsiteX39" fmla="*/ 4725498 w 5498116"/>
              <a:gd name="connsiteY39" fmla="*/ 268907 h 955031"/>
              <a:gd name="connsiteX40" fmla="*/ 4831268 w 5498116"/>
              <a:gd name="connsiteY40" fmla="*/ 477035 h 955031"/>
              <a:gd name="connsiteX41" fmla="*/ 4938105 w 5498116"/>
              <a:gd name="connsiteY41" fmla="*/ 494332 h 955031"/>
              <a:gd name="connsiteX42" fmla="*/ 5498116 w 5498116"/>
              <a:gd name="connsiteY42" fmla="*/ 494095 h 955031"/>
              <a:gd name="connsiteX0" fmla="*/ 0 w 5591836"/>
              <a:gd name="connsiteY0" fmla="*/ 485613 h 955031"/>
              <a:gd name="connsiteX1" fmla="*/ 304732 w 5591836"/>
              <a:gd name="connsiteY1" fmla="*/ 430986 h 955031"/>
              <a:gd name="connsiteX2" fmla="*/ 472406 w 5591836"/>
              <a:gd name="connsiteY2" fmla="*/ 146077 h 955031"/>
              <a:gd name="connsiteX3" fmla="*/ 581588 w 5591836"/>
              <a:gd name="connsiteY3" fmla="*/ 23247 h 955031"/>
              <a:gd name="connsiteX4" fmla="*/ 701006 w 5591836"/>
              <a:gd name="connsiteY4" fmla="*/ 36895 h 955031"/>
              <a:gd name="connsiteX5" fmla="*/ 799952 w 5591836"/>
              <a:gd name="connsiteY5" fmla="*/ 146077 h 955031"/>
              <a:gd name="connsiteX6" fmla="*/ 926194 w 5591836"/>
              <a:gd name="connsiteY6" fmla="*/ 412209 h 955031"/>
              <a:gd name="connsiteX7" fmla="*/ 1062671 w 5591836"/>
              <a:gd name="connsiteY7" fmla="*/ 722695 h 955031"/>
              <a:gd name="connsiteX8" fmla="*/ 1158206 w 5591836"/>
              <a:gd name="connsiteY8" fmla="*/ 869409 h 955031"/>
              <a:gd name="connsiteX9" fmla="*/ 1246916 w 5591836"/>
              <a:gd name="connsiteY9" fmla="*/ 944471 h 955031"/>
              <a:gd name="connsiteX10" fmla="*/ 1356098 w 5591836"/>
              <a:gd name="connsiteY10" fmla="*/ 930824 h 955031"/>
              <a:gd name="connsiteX11" fmla="*/ 1482340 w 5591836"/>
              <a:gd name="connsiteY11" fmla="*/ 811406 h 955031"/>
              <a:gd name="connsiteX12" fmla="*/ 1646113 w 5591836"/>
              <a:gd name="connsiteY12" fmla="*/ 487271 h 955031"/>
              <a:gd name="connsiteX13" fmla="*/ 1748471 w 5591836"/>
              <a:gd name="connsiteY13" fmla="*/ 234788 h 955031"/>
              <a:gd name="connsiteX14" fmla="*/ 1850829 w 5591836"/>
              <a:gd name="connsiteY14" fmla="*/ 67603 h 955031"/>
              <a:gd name="connsiteX15" fmla="*/ 1939540 w 5591836"/>
              <a:gd name="connsiteY15" fmla="*/ 13012 h 955031"/>
              <a:gd name="connsiteX16" fmla="*/ 2021426 w 5591836"/>
              <a:gd name="connsiteY16" fmla="*/ 43719 h 955031"/>
              <a:gd name="connsiteX17" fmla="*/ 2096489 w 5591836"/>
              <a:gd name="connsiteY17" fmla="*/ 122194 h 955031"/>
              <a:gd name="connsiteX18" fmla="*/ 2174964 w 5591836"/>
              <a:gd name="connsiteY18" fmla="*/ 251847 h 955031"/>
              <a:gd name="connsiteX19" fmla="*/ 2441095 w 5591836"/>
              <a:gd name="connsiteY19" fmla="*/ 784110 h 955031"/>
              <a:gd name="connsiteX20" fmla="*/ 2557101 w 5591836"/>
              <a:gd name="connsiteY20" fmla="*/ 934235 h 955031"/>
              <a:gd name="connsiteX21" fmla="*/ 2652635 w 5591836"/>
              <a:gd name="connsiteY21" fmla="*/ 941059 h 955031"/>
              <a:gd name="connsiteX22" fmla="*/ 2775465 w 5591836"/>
              <a:gd name="connsiteY22" fmla="*/ 814818 h 955031"/>
              <a:gd name="connsiteX23" fmla="*/ 2901707 w 5591836"/>
              <a:gd name="connsiteY23" fmla="*/ 548686 h 955031"/>
              <a:gd name="connsiteX24" fmla="*/ 3048421 w 5591836"/>
              <a:gd name="connsiteY24" fmla="*/ 251847 h 955031"/>
              <a:gd name="connsiteX25" fmla="*/ 3171250 w 5591836"/>
              <a:gd name="connsiteY25" fmla="*/ 67603 h 955031"/>
              <a:gd name="connsiteX26" fmla="*/ 3249725 w 5591836"/>
              <a:gd name="connsiteY26" fmla="*/ 2776 h 955031"/>
              <a:gd name="connsiteX27" fmla="*/ 3321376 w 5591836"/>
              <a:gd name="connsiteY27" fmla="*/ 19835 h 955031"/>
              <a:gd name="connsiteX28" fmla="*/ 3393026 w 5591836"/>
              <a:gd name="connsiteY28" fmla="*/ 91486 h 955031"/>
              <a:gd name="connsiteX29" fmla="*/ 3451029 w 5591836"/>
              <a:gd name="connsiteY29" fmla="*/ 176785 h 955031"/>
              <a:gd name="connsiteX30" fmla="*/ 3532916 w 5591836"/>
              <a:gd name="connsiteY30" fmla="*/ 323498 h 955031"/>
              <a:gd name="connsiteX31" fmla="*/ 3686453 w 5591836"/>
              <a:gd name="connsiteY31" fmla="*/ 668104 h 955031"/>
              <a:gd name="connsiteX32" fmla="*/ 3812695 w 5591836"/>
              <a:gd name="connsiteY32" fmla="*/ 852349 h 955031"/>
              <a:gd name="connsiteX33" fmla="*/ 3945761 w 5591836"/>
              <a:gd name="connsiteY33" fmla="*/ 900116 h 955031"/>
              <a:gd name="connsiteX34" fmla="*/ 4065179 w 5591836"/>
              <a:gd name="connsiteY34" fmla="*/ 828465 h 955031"/>
              <a:gd name="connsiteX35" fmla="*/ 4252835 w 5591836"/>
              <a:gd name="connsiteY35" fmla="*/ 483859 h 955031"/>
              <a:gd name="connsiteX36" fmla="*/ 4430256 w 5591836"/>
              <a:gd name="connsiteY36" fmla="*/ 152901 h 955031"/>
              <a:gd name="connsiteX37" fmla="*/ 4549674 w 5591836"/>
              <a:gd name="connsiteY37" fmla="*/ 40307 h 955031"/>
              <a:gd name="connsiteX38" fmla="*/ 4675916 w 5591836"/>
              <a:gd name="connsiteY38" fmla="*/ 67603 h 955031"/>
              <a:gd name="connsiteX39" fmla="*/ 4819218 w 5591836"/>
              <a:gd name="connsiteY39" fmla="*/ 268907 h 955031"/>
              <a:gd name="connsiteX40" fmla="*/ 4924988 w 5591836"/>
              <a:gd name="connsiteY40" fmla="*/ 477035 h 955031"/>
              <a:gd name="connsiteX41" fmla="*/ 5031825 w 5591836"/>
              <a:gd name="connsiteY41" fmla="*/ 494332 h 955031"/>
              <a:gd name="connsiteX42" fmla="*/ 5591836 w 5591836"/>
              <a:gd name="connsiteY42" fmla="*/ 494095 h 955031"/>
              <a:gd name="connsiteX0" fmla="*/ 0 w 5591836"/>
              <a:gd name="connsiteY0" fmla="*/ 485613 h 955031"/>
              <a:gd name="connsiteX1" fmla="*/ 169362 w 5591836"/>
              <a:gd name="connsiteY1" fmla="*/ 475436 h 955031"/>
              <a:gd name="connsiteX2" fmla="*/ 304732 w 5591836"/>
              <a:gd name="connsiteY2" fmla="*/ 430986 h 955031"/>
              <a:gd name="connsiteX3" fmla="*/ 472406 w 5591836"/>
              <a:gd name="connsiteY3" fmla="*/ 146077 h 955031"/>
              <a:gd name="connsiteX4" fmla="*/ 581588 w 5591836"/>
              <a:gd name="connsiteY4" fmla="*/ 23247 h 955031"/>
              <a:gd name="connsiteX5" fmla="*/ 701006 w 5591836"/>
              <a:gd name="connsiteY5" fmla="*/ 36895 h 955031"/>
              <a:gd name="connsiteX6" fmla="*/ 799952 w 5591836"/>
              <a:gd name="connsiteY6" fmla="*/ 146077 h 955031"/>
              <a:gd name="connsiteX7" fmla="*/ 926194 w 5591836"/>
              <a:gd name="connsiteY7" fmla="*/ 412209 h 955031"/>
              <a:gd name="connsiteX8" fmla="*/ 1062671 w 5591836"/>
              <a:gd name="connsiteY8" fmla="*/ 722695 h 955031"/>
              <a:gd name="connsiteX9" fmla="*/ 1158206 w 5591836"/>
              <a:gd name="connsiteY9" fmla="*/ 869409 h 955031"/>
              <a:gd name="connsiteX10" fmla="*/ 1246916 w 5591836"/>
              <a:gd name="connsiteY10" fmla="*/ 944471 h 955031"/>
              <a:gd name="connsiteX11" fmla="*/ 1356098 w 5591836"/>
              <a:gd name="connsiteY11" fmla="*/ 930824 h 955031"/>
              <a:gd name="connsiteX12" fmla="*/ 1482340 w 5591836"/>
              <a:gd name="connsiteY12" fmla="*/ 811406 h 955031"/>
              <a:gd name="connsiteX13" fmla="*/ 1646113 w 5591836"/>
              <a:gd name="connsiteY13" fmla="*/ 487271 h 955031"/>
              <a:gd name="connsiteX14" fmla="*/ 1748471 w 5591836"/>
              <a:gd name="connsiteY14" fmla="*/ 234788 h 955031"/>
              <a:gd name="connsiteX15" fmla="*/ 1850829 w 5591836"/>
              <a:gd name="connsiteY15" fmla="*/ 67603 h 955031"/>
              <a:gd name="connsiteX16" fmla="*/ 1939540 w 5591836"/>
              <a:gd name="connsiteY16" fmla="*/ 13012 h 955031"/>
              <a:gd name="connsiteX17" fmla="*/ 2021426 w 5591836"/>
              <a:gd name="connsiteY17" fmla="*/ 43719 h 955031"/>
              <a:gd name="connsiteX18" fmla="*/ 2096489 w 5591836"/>
              <a:gd name="connsiteY18" fmla="*/ 122194 h 955031"/>
              <a:gd name="connsiteX19" fmla="*/ 2174964 w 5591836"/>
              <a:gd name="connsiteY19" fmla="*/ 251847 h 955031"/>
              <a:gd name="connsiteX20" fmla="*/ 2441095 w 5591836"/>
              <a:gd name="connsiteY20" fmla="*/ 784110 h 955031"/>
              <a:gd name="connsiteX21" fmla="*/ 2557101 w 5591836"/>
              <a:gd name="connsiteY21" fmla="*/ 934235 h 955031"/>
              <a:gd name="connsiteX22" fmla="*/ 2652635 w 5591836"/>
              <a:gd name="connsiteY22" fmla="*/ 941059 h 955031"/>
              <a:gd name="connsiteX23" fmla="*/ 2775465 w 5591836"/>
              <a:gd name="connsiteY23" fmla="*/ 814818 h 955031"/>
              <a:gd name="connsiteX24" fmla="*/ 2901707 w 5591836"/>
              <a:gd name="connsiteY24" fmla="*/ 548686 h 955031"/>
              <a:gd name="connsiteX25" fmla="*/ 3048421 w 5591836"/>
              <a:gd name="connsiteY25" fmla="*/ 251847 h 955031"/>
              <a:gd name="connsiteX26" fmla="*/ 3171250 w 5591836"/>
              <a:gd name="connsiteY26" fmla="*/ 67603 h 955031"/>
              <a:gd name="connsiteX27" fmla="*/ 3249725 w 5591836"/>
              <a:gd name="connsiteY27" fmla="*/ 2776 h 955031"/>
              <a:gd name="connsiteX28" fmla="*/ 3321376 w 5591836"/>
              <a:gd name="connsiteY28" fmla="*/ 19835 h 955031"/>
              <a:gd name="connsiteX29" fmla="*/ 3393026 w 5591836"/>
              <a:gd name="connsiteY29" fmla="*/ 91486 h 955031"/>
              <a:gd name="connsiteX30" fmla="*/ 3451029 w 5591836"/>
              <a:gd name="connsiteY30" fmla="*/ 176785 h 955031"/>
              <a:gd name="connsiteX31" fmla="*/ 3532916 w 5591836"/>
              <a:gd name="connsiteY31" fmla="*/ 323498 h 955031"/>
              <a:gd name="connsiteX32" fmla="*/ 3686453 w 5591836"/>
              <a:gd name="connsiteY32" fmla="*/ 668104 h 955031"/>
              <a:gd name="connsiteX33" fmla="*/ 3812695 w 5591836"/>
              <a:gd name="connsiteY33" fmla="*/ 852349 h 955031"/>
              <a:gd name="connsiteX34" fmla="*/ 3945761 w 5591836"/>
              <a:gd name="connsiteY34" fmla="*/ 900116 h 955031"/>
              <a:gd name="connsiteX35" fmla="*/ 4065179 w 5591836"/>
              <a:gd name="connsiteY35" fmla="*/ 828465 h 955031"/>
              <a:gd name="connsiteX36" fmla="*/ 4252835 w 5591836"/>
              <a:gd name="connsiteY36" fmla="*/ 483859 h 955031"/>
              <a:gd name="connsiteX37" fmla="*/ 4430256 w 5591836"/>
              <a:gd name="connsiteY37" fmla="*/ 152901 h 955031"/>
              <a:gd name="connsiteX38" fmla="*/ 4549674 w 5591836"/>
              <a:gd name="connsiteY38" fmla="*/ 40307 h 955031"/>
              <a:gd name="connsiteX39" fmla="*/ 4675916 w 5591836"/>
              <a:gd name="connsiteY39" fmla="*/ 67603 h 955031"/>
              <a:gd name="connsiteX40" fmla="*/ 4819218 w 5591836"/>
              <a:gd name="connsiteY40" fmla="*/ 268907 h 955031"/>
              <a:gd name="connsiteX41" fmla="*/ 4924988 w 5591836"/>
              <a:gd name="connsiteY41" fmla="*/ 477035 h 955031"/>
              <a:gd name="connsiteX42" fmla="*/ 5031825 w 5591836"/>
              <a:gd name="connsiteY42" fmla="*/ 494332 h 955031"/>
              <a:gd name="connsiteX43" fmla="*/ 5591836 w 5591836"/>
              <a:gd name="connsiteY43" fmla="*/ 494095 h 955031"/>
              <a:gd name="connsiteX0" fmla="*/ 0 w 5602249"/>
              <a:gd name="connsiteY0" fmla="*/ 466563 h 955031"/>
              <a:gd name="connsiteX1" fmla="*/ 179775 w 5602249"/>
              <a:gd name="connsiteY1" fmla="*/ 475436 h 955031"/>
              <a:gd name="connsiteX2" fmla="*/ 315145 w 5602249"/>
              <a:gd name="connsiteY2" fmla="*/ 430986 h 955031"/>
              <a:gd name="connsiteX3" fmla="*/ 482819 w 5602249"/>
              <a:gd name="connsiteY3" fmla="*/ 146077 h 955031"/>
              <a:gd name="connsiteX4" fmla="*/ 592001 w 5602249"/>
              <a:gd name="connsiteY4" fmla="*/ 23247 h 955031"/>
              <a:gd name="connsiteX5" fmla="*/ 711419 w 5602249"/>
              <a:gd name="connsiteY5" fmla="*/ 36895 h 955031"/>
              <a:gd name="connsiteX6" fmla="*/ 810365 w 5602249"/>
              <a:gd name="connsiteY6" fmla="*/ 146077 h 955031"/>
              <a:gd name="connsiteX7" fmla="*/ 936607 w 5602249"/>
              <a:gd name="connsiteY7" fmla="*/ 412209 h 955031"/>
              <a:gd name="connsiteX8" fmla="*/ 1073084 w 5602249"/>
              <a:gd name="connsiteY8" fmla="*/ 722695 h 955031"/>
              <a:gd name="connsiteX9" fmla="*/ 1168619 w 5602249"/>
              <a:gd name="connsiteY9" fmla="*/ 869409 h 955031"/>
              <a:gd name="connsiteX10" fmla="*/ 1257329 w 5602249"/>
              <a:gd name="connsiteY10" fmla="*/ 944471 h 955031"/>
              <a:gd name="connsiteX11" fmla="*/ 1366511 w 5602249"/>
              <a:gd name="connsiteY11" fmla="*/ 930824 h 955031"/>
              <a:gd name="connsiteX12" fmla="*/ 1492753 w 5602249"/>
              <a:gd name="connsiteY12" fmla="*/ 811406 h 955031"/>
              <a:gd name="connsiteX13" fmla="*/ 1656526 w 5602249"/>
              <a:gd name="connsiteY13" fmla="*/ 487271 h 955031"/>
              <a:gd name="connsiteX14" fmla="*/ 1758884 w 5602249"/>
              <a:gd name="connsiteY14" fmla="*/ 234788 h 955031"/>
              <a:gd name="connsiteX15" fmla="*/ 1861242 w 5602249"/>
              <a:gd name="connsiteY15" fmla="*/ 67603 h 955031"/>
              <a:gd name="connsiteX16" fmla="*/ 1949953 w 5602249"/>
              <a:gd name="connsiteY16" fmla="*/ 13012 h 955031"/>
              <a:gd name="connsiteX17" fmla="*/ 2031839 w 5602249"/>
              <a:gd name="connsiteY17" fmla="*/ 43719 h 955031"/>
              <a:gd name="connsiteX18" fmla="*/ 2106902 w 5602249"/>
              <a:gd name="connsiteY18" fmla="*/ 122194 h 955031"/>
              <a:gd name="connsiteX19" fmla="*/ 2185377 w 5602249"/>
              <a:gd name="connsiteY19" fmla="*/ 251847 h 955031"/>
              <a:gd name="connsiteX20" fmla="*/ 2451508 w 5602249"/>
              <a:gd name="connsiteY20" fmla="*/ 784110 h 955031"/>
              <a:gd name="connsiteX21" fmla="*/ 2567514 w 5602249"/>
              <a:gd name="connsiteY21" fmla="*/ 934235 h 955031"/>
              <a:gd name="connsiteX22" fmla="*/ 2663048 w 5602249"/>
              <a:gd name="connsiteY22" fmla="*/ 941059 h 955031"/>
              <a:gd name="connsiteX23" fmla="*/ 2785878 w 5602249"/>
              <a:gd name="connsiteY23" fmla="*/ 814818 h 955031"/>
              <a:gd name="connsiteX24" fmla="*/ 2912120 w 5602249"/>
              <a:gd name="connsiteY24" fmla="*/ 548686 h 955031"/>
              <a:gd name="connsiteX25" fmla="*/ 3058834 w 5602249"/>
              <a:gd name="connsiteY25" fmla="*/ 251847 h 955031"/>
              <a:gd name="connsiteX26" fmla="*/ 3181663 w 5602249"/>
              <a:gd name="connsiteY26" fmla="*/ 67603 h 955031"/>
              <a:gd name="connsiteX27" fmla="*/ 3260138 w 5602249"/>
              <a:gd name="connsiteY27" fmla="*/ 2776 h 955031"/>
              <a:gd name="connsiteX28" fmla="*/ 3331789 w 5602249"/>
              <a:gd name="connsiteY28" fmla="*/ 19835 h 955031"/>
              <a:gd name="connsiteX29" fmla="*/ 3403439 w 5602249"/>
              <a:gd name="connsiteY29" fmla="*/ 91486 h 955031"/>
              <a:gd name="connsiteX30" fmla="*/ 3461442 w 5602249"/>
              <a:gd name="connsiteY30" fmla="*/ 176785 h 955031"/>
              <a:gd name="connsiteX31" fmla="*/ 3543329 w 5602249"/>
              <a:gd name="connsiteY31" fmla="*/ 323498 h 955031"/>
              <a:gd name="connsiteX32" fmla="*/ 3696866 w 5602249"/>
              <a:gd name="connsiteY32" fmla="*/ 668104 h 955031"/>
              <a:gd name="connsiteX33" fmla="*/ 3823108 w 5602249"/>
              <a:gd name="connsiteY33" fmla="*/ 852349 h 955031"/>
              <a:gd name="connsiteX34" fmla="*/ 3956174 w 5602249"/>
              <a:gd name="connsiteY34" fmla="*/ 900116 h 955031"/>
              <a:gd name="connsiteX35" fmla="*/ 4075592 w 5602249"/>
              <a:gd name="connsiteY35" fmla="*/ 828465 h 955031"/>
              <a:gd name="connsiteX36" fmla="*/ 4263248 w 5602249"/>
              <a:gd name="connsiteY36" fmla="*/ 483859 h 955031"/>
              <a:gd name="connsiteX37" fmla="*/ 4440669 w 5602249"/>
              <a:gd name="connsiteY37" fmla="*/ 152901 h 955031"/>
              <a:gd name="connsiteX38" fmla="*/ 4560087 w 5602249"/>
              <a:gd name="connsiteY38" fmla="*/ 40307 h 955031"/>
              <a:gd name="connsiteX39" fmla="*/ 4686329 w 5602249"/>
              <a:gd name="connsiteY39" fmla="*/ 67603 h 955031"/>
              <a:gd name="connsiteX40" fmla="*/ 4829631 w 5602249"/>
              <a:gd name="connsiteY40" fmla="*/ 268907 h 955031"/>
              <a:gd name="connsiteX41" fmla="*/ 4935401 w 5602249"/>
              <a:gd name="connsiteY41" fmla="*/ 477035 h 955031"/>
              <a:gd name="connsiteX42" fmla="*/ 5042238 w 5602249"/>
              <a:gd name="connsiteY42" fmla="*/ 494332 h 955031"/>
              <a:gd name="connsiteX43" fmla="*/ 5602249 w 5602249"/>
              <a:gd name="connsiteY43" fmla="*/ 494095 h 955031"/>
              <a:gd name="connsiteX0" fmla="*/ 0 w 5612662"/>
              <a:gd name="connsiteY0" fmla="*/ 479263 h 955031"/>
              <a:gd name="connsiteX1" fmla="*/ 190188 w 5612662"/>
              <a:gd name="connsiteY1" fmla="*/ 475436 h 955031"/>
              <a:gd name="connsiteX2" fmla="*/ 325558 w 5612662"/>
              <a:gd name="connsiteY2" fmla="*/ 430986 h 955031"/>
              <a:gd name="connsiteX3" fmla="*/ 493232 w 5612662"/>
              <a:gd name="connsiteY3" fmla="*/ 146077 h 955031"/>
              <a:gd name="connsiteX4" fmla="*/ 602414 w 5612662"/>
              <a:gd name="connsiteY4" fmla="*/ 23247 h 955031"/>
              <a:gd name="connsiteX5" fmla="*/ 721832 w 5612662"/>
              <a:gd name="connsiteY5" fmla="*/ 36895 h 955031"/>
              <a:gd name="connsiteX6" fmla="*/ 820778 w 5612662"/>
              <a:gd name="connsiteY6" fmla="*/ 146077 h 955031"/>
              <a:gd name="connsiteX7" fmla="*/ 947020 w 5612662"/>
              <a:gd name="connsiteY7" fmla="*/ 412209 h 955031"/>
              <a:gd name="connsiteX8" fmla="*/ 1083497 w 5612662"/>
              <a:gd name="connsiteY8" fmla="*/ 722695 h 955031"/>
              <a:gd name="connsiteX9" fmla="*/ 1179032 w 5612662"/>
              <a:gd name="connsiteY9" fmla="*/ 869409 h 955031"/>
              <a:gd name="connsiteX10" fmla="*/ 1267742 w 5612662"/>
              <a:gd name="connsiteY10" fmla="*/ 944471 h 955031"/>
              <a:gd name="connsiteX11" fmla="*/ 1376924 w 5612662"/>
              <a:gd name="connsiteY11" fmla="*/ 930824 h 955031"/>
              <a:gd name="connsiteX12" fmla="*/ 1503166 w 5612662"/>
              <a:gd name="connsiteY12" fmla="*/ 811406 h 955031"/>
              <a:gd name="connsiteX13" fmla="*/ 1666939 w 5612662"/>
              <a:gd name="connsiteY13" fmla="*/ 487271 h 955031"/>
              <a:gd name="connsiteX14" fmla="*/ 1769297 w 5612662"/>
              <a:gd name="connsiteY14" fmla="*/ 234788 h 955031"/>
              <a:gd name="connsiteX15" fmla="*/ 1871655 w 5612662"/>
              <a:gd name="connsiteY15" fmla="*/ 67603 h 955031"/>
              <a:gd name="connsiteX16" fmla="*/ 1960366 w 5612662"/>
              <a:gd name="connsiteY16" fmla="*/ 13012 h 955031"/>
              <a:gd name="connsiteX17" fmla="*/ 2042252 w 5612662"/>
              <a:gd name="connsiteY17" fmla="*/ 43719 h 955031"/>
              <a:gd name="connsiteX18" fmla="*/ 2117315 w 5612662"/>
              <a:gd name="connsiteY18" fmla="*/ 122194 h 955031"/>
              <a:gd name="connsiteX19" fmla="*/ 2195790 w 5612662"/>
              <a:gd name="connsiteY19" fmla="*/ 251847 h 955031"/>
              <a:gd name="connsiteX20" fmla="*/ 2461921 w 5612662"/>
              <a:gd name="connsiteY20" fmla="*/ 784110 h 955031"/>
              <a:gd name="connsiteX21" fmla="*/ 2577927 w 5612662"/>
              <a:gd name="connsiteY21" fmla="*/ 934235 h 955031"/>
              <a:gd name="connsiteX22" fmla="*/ 2673461 w 5612662"/>
              <a:gd name="connsiteY22" fmla="*/ 941059 h 955031"/>
              <a:gd name="connsiteX23" fmla="*/ 2796291 w 5612662"/>
              <a:gd name="connsiteY23" fmla="*/ 814818 h 955031"/>
              <a:gd name="connsiteX24" fmla="*/ 2922533 w 5612662"/>
              <a:gd name="connsiteY24" fmla="*/ 548686 h 955031"/>
              <a:gd name="connsiteX25" fmla="*/ 3069247 w 5612662"/>
              <a:gd name="connsiteY25" fmla="*/ 251847 h 955031"/>
              <a:gd name="connsiteX26" fmla="*/ 3192076 w 5612662"/>
              <a:gd name="connsiteY26" fmla="*/ 67603 h 955031"/>
              <a:gd name="connsiteX27" fmla="*/ 3270551 w 5612662"/>
              <a:gd name="connsiteY27" fmla="*/ 2776 h 955031"/>
              <a:gd name="connsiteX28" fmla="*/ 3342202 w 5612662"/>
              <a:gd name="connsiteY28" fmla="*/ 19835 h 955031"/>
              <a:gd name="connsiteX29" fmla="*/ 3413852 w 5612662"/>
              <a:gd name="connsiteY29" fmla="*/ 91486 h 955031"/>
              <a:gd name="connsiteX30" fmla="*/ 3471855 w 5612662"/>
              <a:gd name="connsiteY30" fmla="*/ 176785 h 955031"/>
              <a:gd name="connsiteX31" fmla="*/ 3553742 w 5612662"/>
              <a:gd name="connsiteY31" fmla="*/ 323498 h 955031"/>
              <a:gd name="connsiteX32" fmla="*/ 3707279 w 5612662"/>
              <a:gd name="connsiteY32" fmla="*/ 668104 h 955031"/>
              <a:gd name="connsiteX33" fmla="*/ 3833521 w 5612662"/>
              <a:gd name="connsiteY33" fmla="*/ 852349 h 955031"/>
              <a:gd name="connsiteX34" fmla="*/ 3966587 w 5612662"/>
              <a:gd name="connsiteY34" fmla="*/ 900116 h 955031"/>
              <a:gd name="connsiteX35" fmla="*/ 4086005 w 5612662"/>
              <a:gd name="connsiteY35" fmla="*/ 828465 h 955031"/>
              <a:gd name="connsiteX36" fmla="*/ 4273661 w 5612662"/>
              <a:gd name="connsiteY36" fmla="*/ 483859 h 955031"/>
              <a:gd name="connsiteX37" fmla="*/ 4451082 w 5612662"/>
              <a:gd name="connsiteY37" fmla="*/ 152901 h 955031"/>
              <a:gd name="connsiteX38" fmla="*/ 4570500 w 5612662"/>
              <a:gd name="connsiteY38" fmla="*/ 40307 h 955031"/>
              <a:gd name="connsiteX39" fmla="*/ 4696742 w 5612662"/>
              <a:gd name="connsiteY39" fmla="*/ 67603 h 955031"/>
              <a:gd name="connsiteX40" fmla="*/ 4840044 w 5612662"/>
              <a:gd name="connsiteY40" fmla="*/ 268907 h 955031"/>
              <a:gd name="connsiteX41" fmla="*/ 4945814 w 5612662"/>
              <a:gd name="connsiteY41" fmla="*/ 477035 h 955031"/>
              <a:gd name="connsiteX42" fmla="*/ 5052651 w 5612662"/>
              <a:gd name="connsiteY42" fmla="*/ 494332 h 955031"/>
              <a:gd name="connsiteX43" fmla="*/ 5612662 w 5612662"/>
              <a:gd name="connsiteY43" fmla="*/ 494095 h 955031"/>
              <a:gd name="connsiteX0" fmla="*/ 0 w 6136469"/>
              <a:gd name="connsiteY0" fmla="*/ 479263 h 955031"/>
              <a:gd name="connsiteX1" fmla="*/ 190188 w 6136469"/>
              <a:gd name="connsiteY1" fmla="*/ 475436 h 955031"/>
              <a:gd name="connsiteX2" fmla="*/ 325558 w 6136469"/>
              <a:gd name="connsiteY2" fmla="*/ 430986 h 955031"/>
              <a:gd name="connsiteX3" fmla="*/ 493232 w 6136469"/>
              <a:gd name="connsiteY3" fmla="*/ 146077 h 955031"/>
              <a:gd name="connsiteX4" fmla="*/ 602414 w 6136469"/>
              <a:gd name="connsiteY4" fmla="*/ 23247 h 955031"/>
              <a:gd name="connsiteX5" fmla="*/ 721832 w 6136469"/>
              <a:gd name="connsiteY5" fmla="*/ 36895 h 955031"/>
              <a:gd name="connsiteX6" fmla="*/ 820778 w 6136469"/>
              <a:gd name="connsiteY6" fmla="*/ 146077 h 955031"/>
              <a:gd name="connsiteX7" fmla="*/ 947020 w 6136469"/>
              <a:gd name="connsiteY7" fmla="*/ 412209 h 955031"/>
              <a:gd name="connsiteX8" fmla="*/ 1083497 w 6136469"/>
              <a:gd name="connsiteY8" fmla="*/ 722695 h 955031"/>
              <a:gd name="connsiteX9" fmla="*/ 1179032 w 6136469"/>
              <a:gd name="connsiteY9" fmla="*/ 869409 h 955031"/>
              <a:gd name="connsiteX10" fmla="*/ 1267742 w 6136469"/>
              <a:gd name="connsiteY10" fmla="*/ 944471 h 955031"/>
              <a:gd name="connsiteX11" fmla="*/ 1376924 w 6136469"/>
              <a:gd name="connsiteY11" fmla="*/ 930824 h 955031"/>
              <a:gd name="connsiteX12" fmla="*/ 1503166 w 6136469"/>
              <a:gd name="connsiteY12" fmla="*/ 811406 h 955031"/>
              <a:gd name="connsiteX13" fmla="*/ 1666939 w 6136469"/>
              <a:gd name="connsiteY13" fmla="*/ 487271 h 955031"/>
              <a:gd name="connsiteX14" fmla="*/ 1769297 w 6136469"/>
              <a:gd name="connsiteY14" fmla="*/ 234788 h 955031"/>
              <a:gd name="connsiteX15" fmla="*/ 1871655 w 6136469"/>
              <a:gd name="connsiteY15" fmla="*/ 67603 h 955031"/>
              <a:gd name="connsiteX16" fmla="*/ 1960366 w 6136469"/>
              <a:gd name="connsiteY16" fmla="*/ 13012 h 955031"/>
              <a:gd name="connsiteX17" fmla="*/ 2042252 w 6136469"/>
              <a:gd name="connsiteY17" fmla="*/ 43719 h 955031"/>
              <a:gd name="connsiteX18" fmla="*/ 2117315 w 6136469"/>
              <a:gd name="connsiteY18" fmla="*/ 122194 h 955031"/>
              <a:gd name="connsiteX19" fmla="*/ 2195790 w 6136469"/>
              <a:gd name="connsiteY19" fmla="*/ 251847 h 955031"/>
              <a:gd name="connsiteX20" fmla="*/ 2461921 w 6136469"/>
              <a:gd name="connsiteY20" fmla="*/ 784110 h 955031"/>
              <a:gd name="connsiteX21" fmla="*/ 2577927 w 6136469"/>
              <a:gd name="connsiteY21" fmla="*/ 934235 h 955031"/>
              <a:gd name="connsiteX22" fmla="*/ 2673461 w 6136469"/>
              <a:gd name="connsiteY22" fmla="*/ 941059 h 955031"/>
              <a:gd name="connsiteX23" fmla="*/ 2796291 w 6136469"/>
              <a:gd name="connsiteY23" fmla="*/ 814818 h 955031"/>
              <a:gd name="connsiteX24" fmla="*/ 2922533 w 6136469"/>
              <a:gd name="connsiteY24" fmla="*/ 548686 h 955031"/>
              <a:gd name="connsiteX25" fmla="*/ 3069247 w 6136469"/>
              <a:gd name="connsiteY25" fmla="*/ 251847 h 955031"/>
              <a:gd name="connsiteX26" fmla="*/ 3192076 w 6136469"/>
              <a:gd name="connsiteY26" fmla="*/ 67603 h 955031"/>
              <a:gd name="connsiteX27" fmla="*/ 3270551 w 6136469"/>
              <a:gd name="connsiteY27" fmla="*/ 2776 h 955031"/>
              <a:gd name="connsiteX28" fmla="*/ 3342202 w 6136469"/>
              <a:gd name="connsiteY28" fmla="*/ 19835 h 955031"/>
              <a:gd name="connsiteX29" fmla="*/ 3413852 w 6136469"/>
              <a:gd name="connsiteY29" fmla="*/ 91486 h 955031"/>
              <a:gd name="connsiteX30" fmla="*/ 3471855 w 6136469"/>
              <a:gd name="connsiteY30" fmla="*/ 176785 h 955031"/>
              <a:gd name="connsiteX31" fmla="*/ 3553742 w 6136469"/>
              <a:gd name="connsiteY31" fmla="*/ 323498 h 955031"/>
              <a:gd name="connsiteX32" fmla="*/ 3707279 w 6136469"/>
              <a:gd name="connsiteY32" fmla="*/ 668104 h 955031"/>
              <a:gd name="connsiteX33" fmla="*/ 3833521 w 6136469"/>
              <a:gd name="connsiteY33" fmla="*/ 852349 h 955031"/>
              <a:gd name="connsiteX34" fmla="*/ 3966587 w 6136469"/>
              <a:gd name="connsiteY34" fmla="*/ 900116 h 955031"/>
              <a:gd name="connsiteX35" fmla="*/ 4086005 w 6136469"/>
              <a:gd name="connsiteY35" fmla="*/ 828465 h 955031"/>
              <a:gd name="connsiteX36" fmla="*/ 4273661 w 6136469"/>
              <a:gd name="connsiteY36" fmla="*/ 483859 h 955031"/>
              <a:gd name="connsiteX37" fmla="*/ 4451082 w 6136469"/>
              <a:gd name="connsiteY37" fmla="*/ 152901 h 955031"/>
              <a:gd name="connsiteX38" fmla="*/ 4570500 w 6136469"/>
              <a:gd name="connsiteY38" fmla="*/ 40307 h 955031"/>
              <a:gd name="connsiteX39" fmla="*/ 4696742 w 6136469"/>
              <a:gd name="connsiteY39" fmla="*/ 67603 h 955031"/>
              <a:gd name="connsiteX40" fmla="*/ 4840044 w 6136469"/>
              <a:gd name="connsiteY40" fmla="*/ 268907 h 955031"/>
              <a:gd name="connsiteX41" fmla="*/ 4945814 w 6136469"/>
              <a:gd name="connsiteY41" fmla="*/ 477035 h 955031"/>
              <a:gd name="connsiteX42" fmla="*/ 5052651 w 6136469"/>
              <a:gd name="connsiteY42" fmla="*/ 494332 h 955031"/>
              <a:gd name="connsiteX43" fmla="*/ 6136469 w 6136469"/>
              <a:gd name="connsiteY43" fmla="*/ 500659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5814 w 6056566"/>
              <a:gd name="connsiteY41" fmla="*/ 477035 h 955031"/>
              <a:gd name="connsiteX42" fmla="*/ 5052651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5814 w 6056566"/>
              <a:gd name="connsiteY41" fmla="*/ 477035 h 955031"/>
              <a:gd name="connsiteX42" fmla="*/ 5052651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5814 w 6056566"/>
              <a:gd name="connsiteY41" fmla="*/ 477035 h 955031"/>
              <a:gd name="connsiteX42" fmla="*/ 5052651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0286 w 6056566"/>
              <a:gd name="connsiteY41" fmla="*/ 458277 h 955031"/>
              <a:gd name="connsiteX42" fmla="*/ 5052651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0286 w 6056566"/>
              <a:gd name="connsiteY41" fmla="*/ 458277 h 955031"/>
              <a:gd name="connsiteX42" fmla="*/ 5052651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0286 w 6056566"/>
              <a:gd name="connsiteY41" fmla="*/ 458277 h 955031"/>
              <a:gd name="connsiteX42" fmla="*/ 5052651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31994 w 6056566"/>
              <a:gd name="connsiteY41" fmla="*/ 437174 h 955031"/>
              <a:gd name="connsiteX42" fmla="*/ 5052651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5052651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69722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69722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97365 w 6056566"/>
              <a:gd name="connsiteY42" fmla="*/ 496677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94601 w 6056566"/>
              <a:gd name="connsiteY42" fmla="*/ 491988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94601 w 6056566"/>
              <a:gd name="connsiteY42" fmla="*/ 491988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94601 w 6056566"/>
              <a:gd name="connsiteY42" fmla="*/ 491988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94601 w 6056566"/>
              <a:gd name="connsiteY42" fmla="*/ 491988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94601 w 6056566"/>
              <a:gd name="connsiteY42" fmla="*/ 491988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91837 w 6056566"/>
              <a:gd name="connsiteY42" fmla="*/ 497850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91838 w 6056566"/>
              <a:gd name="connsiteY42" fmla="*/ 494333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5025010 w 6056566"/>
              <a:gd name="connsiteY42" fmla="*/ 495505 h 955031"/>
              <a:gd name="connsiteX43" fmla="*/ 6056566 w 6056566"/>
              <a:gd name="connsiteY43" fmla="*/ 497377 h 955031"/>
              <a:gd name="connsiteX0" fmla="*/ 0 w 6056566"/>
              <a:gd name="connsiteY0" fmla="*/ 606950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5025010 w 6056566"/>
              <a:gd name="connsiteY42" fmla="*/ 495505 h 955031"/>
              <a:gd name="connsiteX43" fmla="*/ 6056566 w 6056566"/>
              <a:gd name="connsiteY43" fmla="*/ 497377 h 955031"/>
              <a:gd name="connsiteX0" fmla="*/ 0 w 6056566"/>
              <a:gd name="connsiteY0" fmla="*/ 606950 h 955031"/>
              <a:gd name="connsiteX1" fmla="*/ 325558 w 6056566"/>
              <a:gd name="connsiteY1" fmla="*/ 430986 h 955031"/>
              <a:gd name="connsiteX2" fmla="*/ 493232 w 6056566"/>
              <a:gd name="connsiteY2" fmla="*/ 146077 h 955031"/>
              <a:gd name="connsiteX3" fmla="*/ 602414 w 6056566"/>
              <a:gd name="connsiteY3" fmla="*/ 23247 h 955031"/>
              <a:gd name="connsiteX4" fmla="*/ 721832 w 6056566"/>
              <a:gd name="connsiteY4" fmla="*/ 36895 h 955031"/>
              <a:gd name="connsiteX5" fmla="*/ 820778 w 6056566"/>
              <a:gd name="connsiteY5" fmla="*/ 146077 h 955031"/>
              <a:gd name="connsiteX6" fmla="*/ 947020 w 6056566"/>
              <a:gd name="connsiteY6" fmla="*/ 412209 h 955031"/>
              <a:gd name="connsiteX7" fmla="*/ 1083497 w 6056566"/>
              <a:gd name="connsiteY7" fmla="*/ 722695 h 955031"/>
              <a:gd name="connsiteX8" fmla="*/ 1179032 w 6056566"/>
              <a:gd name="connsiteY8" fmla="*/ 869409 h 955031"/>
              <a:gd name="connsiteX9" fmla="*/ 1267742 w 6056566"/>
              <a:gd name="connsiteY9" fmla="*/ 944471 h 955031"/>
              <a:gd name="connsiteX10" fmla="*/ 1376924 w 6056566"/>
              <a:gd name="connsiteY10" fmla="*/ 930824 h 955031"/>
              <a:gd name="connsiteX11" fmla="*/ 1503166 w 6056566"/>
              <a:gd name="connsiteY11" fmla="*/ 811406 h 955031"/>
              <a:gd name="connsiteX12" fmla="*/ 1666939 w 6056566"/>
              <a:gd name="connsiteY12" fmla="*/ 487271 h 955031"/>
              <a:gd name="connsiteX13" fmla="*/ 1769297 w 6056566"/>
              <a:gd name="connsiteY13" fmla="*/ 234788 h 955031"/>
              <a:gd name="connsiteX14" fmla="*/ 1871655 w 6056566"/>
              <a:gd name="connsiteY14" fmla="*/ 67603 h 955031"/>
              <a:gd name="connsiteX15" fmla="*/ 1960366 w 6056566"/>
              <a:gd name="connsiteY15" fmla="*/ 13012 h 955031"/>
              <a:gd name="connsiteX16" fmla="*/ 2042252 w 6056566"/>
              <a:gd name="connsiteY16" fmla="*/ 43719 h 955031"/>
              <a:gd name="connsiteX17" fmla="*/ 2117315 w 6056566"/>
              <a:gd name="connsiteY17" fmla="*/ 122194 h 955031"/>
              <a:gd name="connsiteX18" fmla="*/ 2195790 w 6056566"/>
              <a:gd name="connsiteY18" fmla="*/ 251847 h 955031"/>
              <a:gd name="connsiteX19" fmla="*/ 2461921 w 6056566"/>
              <a:gd name="connsiteY19" fmla="*/ 784110 h 955031"/>
              <a:gd name="connsiteX20" fmla="*/ 2577927 w 6056566"/>
              <a:gd name="connsiteY20" fmla="*/ 934235 h 955031"/>
              <a:gd name="connsiteX21" fmla="*/ 2673461 w 6056566"/>
              <a:gd name="connsiteY21" fmla="*/ 941059 h 955031"/>
              <a:gd name="connsiteX22" fmla="*/ 2796291 w 6056566"/>
              <a:gd name="connsiteY22" fmla="*/ 814818 h 955031"/>
              <a:gd name="connsiteX23" fmla="*/ 2922533 w 6056566"/>
              <a:gd name="connsiteY23" fmla="*/ 548686 h 955031"/>
              <a:gd name="connsiteX24" fmla="*/ 3069247 w 6056566"/>
              <a:gd name="connsiteY24" fmla="*/ 251847 h 955031"/>
              <a:gd name="connsiteX25" fmla="*/ 3192076 w 6056566"/>
              <a:gd name="connsiteY25" fmla="*/ 67603 h 955031"/>
              <a:gd name="connsiteX26" fmla="*/ 3270551 w 6056566"/>
              <a:gd name="connsiteY26" fmla="*/ 2776 h 955031"/>
              <a:gd name="connsiteX27" fmla="*/ 3342202 w 6056566"/>
              <a:gd name="connsiteY27" fmla="*/ 19835 h 955031"/>
              <a:gd name="connsiteX28" fmla="*/ 3413852 w 6056566"/>
              <a:gd name="connsiteY28" fmla="*/ 91486 h 955031"/>
              <a:gd name="connsiteX29" fmla="*/ 3471855 w 6056566"/>
              <a:gd name="connsiteY29" fmla="*/ 176785 h 955031"/>
              <a:gd name="connsiteX30" fmla="*/ 3553742 w 6056566"/>
              <a:gd name="connsiteY30" fmla="*/ 323498 h 955031"/>
              <a:gd name="connsiteX31" fmla="*/ 3707279 w 6056566"/>
              <a:gd name="connsiteY31" fmla="*/ 668104 h 955031"/>
              <a:gd name="connsiteX32" fmla="*/ 3833521 w 6056566"/>
              <a:gd name="connsiteY32" fmla="*/ 852349 h 955031"/>
              <a:gd name="connsiteX33" fmla="*/ 3966587 w 6056566"/>
              <a:gd name="connsiteY33" fmla="*/ 900116 h 955031"/>
              <a:gd name="connsiteX34" fmla="*/ 4086005 w 6056566"/>
              <a:gd name="connsiteY34" fmla="*/ 828465 h 955031"/>
              <a:gd name="connsiteX35" fmla="*/ 4273661 w 6056566"/>
              <a:gd name="connsiteY35" fmla="*/ 483859 h 955031"/>
              <a:gd name="connsiteX36" fmla="*/ 4451082 w 6056566"/>
              <a:gd name="connsiteY36" fmla="*/ 152901 h 955031"/>
              <a:gd name="connsiteX37" fmla="*/ 4570500 w 6056566"/>
              <a:gd name="connsiteY37" fmla="*/ 40307 h 955031"/>
              <a:gd name="connsiteX38" fmla="*/ 4696742 w 6056566"/>
              <a:gd name="connsiteY38" fmla="*/ 67603 h 955031"/>
              <a:gd name="connsiteX39" fmla="*/ 4840044 w 6056566"/>
              <a:gd name="connsiteY39" fmla="*/ 268907 h 955031"/>
              <a:gd name="connsiteX40" fmla="*/ 4948580 w 6056566"/>
              <a:gd name="connsiteY40" fmla="*/ 459449 h 955031"/>
              <a:gd name="connsiteX41" fmla="*/ 5025010 w 6056566"/>
              <a:gd name="connsiteY41" fmla="*/ 495505 h 955031"/>
              <a:gd name="connsiteX42" fmla="*/ 6056566 w 6056566"/>
              <a:gd name="connsiteY42" fmla="*/ 497377 h 955031"/>
              <a:gd name="connsiteX0" fmla="*/ 0 w 6056566"/>
              <a:gd name="connsiteY0" fmla="*/ 606950 h 955031"/>
              <a:gd name="connsiteX1" fmla="*/ 250303 w 6056566"/>
              <a:gd name="connsiteY1" fmla="*/ 430986 h 955031"/>
              <a:gd name="connsiteX2" fmla="*/ 493232 w 6056566"/>
              <a:gd name="connsiteY2" fmla="*/ 146077 h 955031"/>
              <a:gd name="connsiteX3" fmla="*/ 602414 w 6056566"/>
              <a:gd name="connsiteY3" fmla="*/ 23247 h 955031"/>
              <a:gd name="connsiteX4" fmla="*/ 721832 w 6056566"/>
              <a:gd name="connsiteY4" fmla="*/ 36895 h 955031"/>
              <a:gd name="connsiteX5" fmla="*/ 820778 w 6056566"/>
              <a:gd name="connsiteY5" fmla="*/ 146077 h 955031"/>
              <a:gd name="connsiteX6" fmla="*/ 947020 w 6056566"/>
              <a:gd name="connsiteY6" fmla="*/ 412209 h 955031"/>
              <a:gd name="connsiteX7" fmla="*/ 1083497 w 6056566"/>
              <a:gd name="connsiteY7" fmla="*/ 722695 h 955031"/>
              <a:gd name="connsiteX8" fmla="*/ 1179032 w 6056566"/>
              <a:gd name="connsiteY8" fmla="*/ 869409 h 955031"/>
              <a:gd name="connsiteX9" fmla="*/ 1267742 w 6056566"/>
              <a:gd name="connsiteY9" fmla="*/ 944471 h 955031"/>
              <a:gd name="connsiteX10" fmla="*/ 1376924 w 6056566"/>
              <a:gd name="connsiteY10" fmla="*/ 930824 h 955031"/>
              <a:gd name="connsiteX11" fmla="*/ 1503166 w 6056566"/>
              <a:gd name="connsiteY11" fmla="*/ 811406 h 955031"/>
              <a:gd name="connsiteX12" fmla="*/ 1666939 w 6056566"/>
              <a:gd name="connsiteY12" fmla="*/ 487271 h 955031"/>
              <a:gd name="connsiteX13" fmla="*/ 1769297 w 6056566"/>
              <a:gd name="connsiteY13" fmla="*/ 234788 h 955031"/>
              <a:gd name="connsiteX14" fmla="*/ 1871655 w 6056566"/>
              <a:gd name="connsiteY14" fmla="*/ 67603 h 955031"/>
              <a:gd name="connsiteX15" fmla="*/ 1960366 w 6056566"/>
              <a:gd name="connsiteY15" fmla="*/ 13012 h 955031"/>
              <a:gd name="connsiteX16" fmla="*/ 2042252 w 6056566"/>
              <a:gd name="connsiteY16" fmla="*/ 43719 h 955031"/>
              <a:gd name="connsiteX17" fmla="*/ 2117315 w 6056566"/>
              <a:gd name="connsiteY17" fmla="*/ 122194 h 955031"/>
              <a:gd name="connsiteX18" fmla="*/ 2195790 w 6056566"/>
              <a:gd name="connsiteY18" fmla="*/ 251847 h 955031"/>
              <a:gd name="connsiteX19" fmla="*/ 2461921 w 6056566"/>
              <a:gd name="connsiteY19" fmla="*/ 784110 h 955031"/>
              <a:gd name="connsiteX20" fmla="*/ 2577927 w 6056566"/>
              <a:gd name="connsiteY20" fmla="*/ 934235 h 955031"/>
              <a:gd name="connsiteX21" fmla="*/ 2673461 w 6056566"/>
              <a:gd name="connsiteY21" fmla="*/ 941059 h 955031"/>
              <a:gd name="connsiteX22" fmla="*/ 2796291 w 6056566"/>
              <a:gd name="connsiteY22" fmla="*/ 814818 h 955031"/>
              <a:gd name="connsiteX23" fmla="*/ 2922533 w 6056566"/>
              <a:gd name="connsiteY23" fmla="*/ 548686 h 955031"/>
              <a:gd name="connsiteX24" fmla="*/ 3069247 w 6056566"/>
              <a:gd name="connsiteY24" fmla="*/ 251847 h 955031"/>
              <a:gd name="connsiteX25" fmla="*/ 3192076 w 6056566"/>
              <a:gd name="connsiteY25" fmla="*/ 67603 h 955031"/>
              <a:gd name="connsiteX26" fmla="*/ 3270551 w 6056566"/>
              <a:gd name="connsiteY26" fmla="*/ 2776 h 955031"/>
              <a:gd name="connsiteX27" fmla="*/ 3342202 w 6056566"/>
              <a:gd name="connsiteY27" fmla="*/ 19835 h 955031"/>
              <a:gd name="connsiteX28" fmla="*/ 3413852 w 6056566"/>
              <a:gd name="connsiteY28" fmla="*/ 91486 h 955031"/>
              <a:gd name="connsiteX29" fmla="*/ 3471855 w 6056566"/>
              <a:gd name="connsiteY29" fmla="*/ 176785 h 955031"/>
              <a:gd name="connsiteX30" fmla="*/ 3553742 w 6056566"/>
              <a:gd name="connsiteY30" fmla="*/ 323498 h 955031"/>
              <a:gd name="connsiteX31" fmla="*/ 3707279 w 6056566"/>
              <a:gd name="connsiteY31" fmla="*/ 668104 h 955031"/>
              <a:gd name="connsiteX32" fmla="*/ 3833521 w 6056566"/>
              <a:gd name="connsiteY32" fmla="*/ 852349 h 955031"/>
              <a:gd name="connsiteX33" fmla="*/ 3966587 w 6056566"/>
              <a:gd name="connsiteY33" fmla="*/ 900116 h 955031"/>
              <a:gd name="connsiteX34" fmla="*/ 4086005 w 6056566"/>
              <a:gd name="connsiteY34" fmla="*/ 828465 h 955031"/>
              <a:gd name="connsiteX35" fmla="*/ 4273661 w 6056566"/>
              <a:gd name="connsiteY35" fmla="*/ 483859 h 955031"/>
              <a:gd name="connsiteX36" fmla="*/ 4451082 w 6056566"/>
              <a:gd name="connsiteY36" fmla="*/ 152901 h 955031"/>
              <a:gd name="connsiteX37" fmla="*/ 4570500 w 6056566"/>
              <a:gd name="connsiteY37" fmla="*/ 40307 h 955031"/>
              <a:gd name="connsiteX38" fmla="*/ 4696742 w 6056566"/>
              <a:gd name="connsiteY38" fmla="*/ 67603 h 955031"/>
              <a:gd name="connsiteX39" fmla="*/ 4840044 w 6056566"/>
              <a:gd name="connsiteY39" fmla="*/ 268907 h 955031"/>
              <a:gd name="connsiteX40" fmla="*/ 4948580 w 6056566"/>
              <a:gd name="connsiteY40" fmla="*/ 459449 h 955031"/>
              <a:gd name="connsiteX41" fmla="*/ 5025010 w 6056566"/>
              <a:gd name="connsiteY41" fmla="*/ 495505 h 955031"/>
              <a:gd name="connsiteX42" fmla="*/ 6056566 w 6056566"/>
              <a:gd name="connsiteY42" fmla="*/ 497377 h 955031"/>
              <a:gd name="connsiteX0" fmla="*/ 0 w 6056566"/>
              <a:gd name="connsiteY0" fmla="*/ 606950 h 955031"/>
              <a:gd name="connsiteX1" fmla="*/ 190095 w 6056566"/>
              <a:gd name="connsiteY1" fmla="*/ 435389 h 955031"/>
              <a:gd name="connsiteX2" fmla="*/ 493232 w 6056566"/>
              <a:gd name="connsiteY2" fmla="*/ 146077 h 955031"/>
              <a:gd name="connsiteX3" fmla="*/ 602414 w 6056566"/>
              <a:gd name="connsiteY3" fmla="*/ 23247 h 955031"/>
              <a:gd name="connsiteX4" fmla="*/ 721832 w 6056566"/>
              <a:gd name="connsiteY4" fmla="*/ 36895 h 955031"/>
              <a:gd name="connsiteX5" fmla="*/ 820778 w 6056566"/>
              <a:gd name="connsiteY5" fmla="*/ 146077 h 955031"/>
              <a:gd name="connsiteX6" fmla="*/ 947020 w 6056566"/>
              <a:gd name="connsiteY6" fmla="*/ 412209 h 955031"/>
              <a:gd name="connsiteX7" fmla="*/ 1083497 w 6056566"/>
              <a:gd name="connsiteY7" fmla="*/ 722695 h 955031"/>
              <a:gd name="connsiteX8" fmla="*/ 1179032 w 6056566"/>
              <a:gd name="connsiteY8" fmla="*/ 869409 h 955031"/>
              <a:gd name="connsiteX9" fmla="*/ 1267742 w 6056566"/>
              <a:gd name="connsiteY9" fmla="*/ 944471 h 955031"/>
              <a:gd name="connsiteX10" fmla="*/ 1376924 w 6056566"/>
              <a:gd name="connsiteY10" fmla="*/ 930824 h 955031"/>
              <a:gd name="connsiteX11" fmla="*/ 1503166 w 6056566"/>
              <a:gd name="connsiteY11" fmla="*/ 811406 h 955031"/>
              <a:gd name="connsiteX12" fmla="*/ 1666939 w 6056566"/>
              <a:gd name="connsiteY12" fmla="*/ 487271 h 955031"/>
              <a:gd name="connsiteX13" fmla="*/ 1769297 w 6056566"/>
              <a:gd name="connsiteY13" fmla="*/ 234788 h 955031"/>
              <a:gd name="connsiteX14" fmla="*/ 1871655 w 6056566"/>
              <a:gd name="connsiteY14" fmla="*/ 67603 h 955031"/>
              <a:gd name="connsiteX15" fmla="*/ 1960366 w 6056566"/>
              <a:gd name="connsiteY15" fmla="*/ 13012 h 955031"/>
              <a:gd name="connsiteX16" fmla="*/ 2042252 w 6056566"/>
              <a:gd name="connsiteY16" fmla="*/ 43719 h 955031"/>
              <a:gd name="connsiteX17" fmla="*/ 2117315 w 6056566"/>
              <a:gd name="connsiteY17" fmla="*/ 122194 h 955031"/>
              <a:gd name="connsiteX18" fmla="*/ 2195790 w 6056566"/>
              <a:gd name="connsiteY18" fmla="*/ 251847 h 955031"/>
              <a:gd name="connsiteX19" fmla="*/ 2461921 w 6056566"/>
              <a:gd name="connsiteY19" fmla="*/ 784110 h 955031"/>
              <a:gd name="connsiteX20" fmla="*/ 2577927 w 6056566"/>
              <a:gd name="connsiteY20" fmla="*/ 934235 h 955031"/>
              <a:gd name="connsiteX21" fmla="*/ 2673461 w 6056566"/>
              <a:gd name="connsiteY21" fmla="*/ 941059 h 955031"/>
              <a:gd name="connsiteX22" fmla="*/ 2796291 w 6056566"/>
              <a:gd name="connsiteY22" fmla="*/ 814818 h 955031"/>
              <a:gd name="connsiteX23" fmla="*/ 2922533 w 6056566"/>
              <a:gd name="connsiteY23" fmla="*/ 548686 h 955031"/>
              <a:gd name="connsiteX24" fmla="*/ 3069247 w 6056566"/>
              <a:gd name="connsiteY24" fmla="*/ 251847 h 955031"/>
              <a:gd name="connsiteX25" fmla="*/ 3192076 w 6056566"/>
              <a:gd name="connsiteY25" fmla="*/ 67603 h 955031"/>
              <a:gd name="connsiteX26" fmla="*/ 3270551 w 6056566"/>
              <a:gd name="connsiteY26" fmla="*/ 2776 h 955031"/>
              <a:gd name="connsiteX27" fmla="*/ 3342202 w 6056566"/>
              <a:gd name="connsiteY27" fmla="*/ 19835 h 955031"/>
              <a:gd name="connsiteX28" fmla="*/ 3413852 w 6056566"/>
              <a:gd name="connsiteY28" fmla="*/ 91486 h 955031"/>
              <a:gd name="connsiteX29" fmla="*/ 3471855 w 6056566"/>
              <a:gd name="connsiteY29" fmla="*/ 176785 h 955031"/>
              <a:gd name="connsiteX30" fmla="*/ 3553742 w 6056566"/>
              <a:gd name="connsiteY30" fmla="*/ 323498 h 955031"/>
              <a:gd name="connsiteX31" fmla="*/ 3707279 w 6056566"/>
              <a:gd name="connsiteY31" fmla="*/ 668104 h 955031"/>
              <a:gd name="connsiteX32" fmla="*/ 3833521 w 6056566"/>
              <a:gd name="connsiteY32" fmla="*/ 852349 h 955031"/>
              <a:gd name="connsiteX33" fmla="*/ 3966587 w 6056566"/>
              <a:gd name="connsiteY33" fmla="*/ 900116 h 955031"/>
              <a:gd name="connsiteX34" fmla="*/ 4086005 w 6056566"/>
              <a:gd name="connsiteY34" fmla="*/ 828465 h 955031"/>
              <a:gd name="connsiteX35" fmla="*/ 4273661 w 6056566"/>
              <a:gd name="connsiteY35" fmla="*/ 483859 h 955031"/>
              <a:gd name="connsiteX36" fmla="*/ 4451082 w 6056566"/>
              <a:gd name="connsiteY36" fmla="*/ 152901 h 955031"/>
              <a:gd name="connsiteX37" fmla="*/ 4570500 w 6056566"/>
              <a:gd name="connsiteY37" fmla="*/ 40307 h 955031"/>
              <a:gd name="connsiteX38" fmla="*/ 4696742 w 6056566"/>
              <a:gd name="connsiteY38" fmla="*/ 67603 h 955031"/>
              <a:gd name="connsiteX39" fmla="*/ 4840044 w 6056566"/>
              <a:gd name="connsiteY39" fmla="*/ 268907 h 955031"/>
              <a:gd name="connsiteX40" fmla="*/ 4948580 w 6056566"/>
              <a:gd name="connsiteY40" fmla="*/ 459449 h 955031"/>
              <a:gd name="connsiteX41" fmla="*/ 5025010 w 6056566"/>
              <a:gd name="connsiteY41" fmla="*/ 495505 h 955031"/>
              <a:gd name="connsiteX42" fmla="*/ 6056566 w 6056566"/>
              <a:gd name="connsiteY42" fmla="*/ 497377 h 955031"/>
              <a:gd name="connsiteX0" fmla="*/ 0 w 6056566"/>
              <a:gd name="connsiteY0" fmla="*/ 606950 h 955031"/>
              <a:gd name="connsiteX1" fmla="*/ 235249 w 6056566"/>
              <a:gd name="connsiteY1" fmla="*/ 439792 h 955031"/>
              <a:gd name="connsiteX2" fmla="*/ 493232 w 6056566"/>
              <a:gd name="connsiteY2" fmla="*/ 146077 h 955031"/>
              <a:gd name="connsiteX3" fmla="*/ 602414 w 6056566"/>
              <a:gd name="connsiteY3" fmla="*/ 23247 h 955031"/>
              <a:gd name="connsiteX4" fmla="*/ 721832 w 6056566"/>
              <a:gd name="connsiteY4" fmla="*/ 36895 h 955031"/>
              <a:gd name="connsiteX5" fmla="*/ 820778 w 6056566"/>
              <a:gd name="connsiteY5" fmla="*/ 146077 h 955031"/>
              <a:gd name="connsiteX6" fmla="*/ 947020 w 6056566"/>
              <a:gd name="connsiteY6" fmla="*/ 412209 h 955031"/>
              <a:gd name="connsiteX7" fmla="*/ 1083497 w 6056566"/>
              <a:gd name="connsiteY7" fmla="*/ 722695 h 955031"/>
              <a:gd name="connsiteX8" fmla="*/ 1179032 w 6056566"/>
              <a:gd name="connsiteY8" fmla="*/ 869409 h 955031"/>
              <a:gd name="connsiteX9" fmla="*/ 1267742 w 6056566"/>
              <a:gd name="connsiteY9" fmla="*/ 944471 h 955031"/>
              <a:gd name="connsiteX10" fmla="*/ 1376924 w 6056566"/>
              <a:gd name="connsiteY10" fmla="*/ 930824 h 955031"/>
              <a:gd name="connsiteX11" fmla="*/ 1503166 w 6056566"/>
              <a:gd name="connsiteY11" fmla="*/ 811406 h 955031"/>
              <a:gd name="connsiteX12" fmla="*/ 1666939 w 6056566"/>
              <a:gd name="connsiteY12" fmla="*/ 487271 h 955031"/>
              <a:gd name="connsiteX13" fmla="*/ 1769297 w 6056566"/>
              <a:gd name="connsiteY13" fmla="*/ 234788 h 955031"/>
              <a:gd name="connsiteX14" fmla="*/ 1871655 w 6056566"/>
              <a:gd name="connsiteY14" fmla="*/ 67603 h 955031"/>
              <a:gd name="connsiteX15" fmla="*/ 1960366 w 6056566"/>
              <a:gd name="connsiteY15" fmla="*/ 13012 h 955031"/>
              <a:gd name="connsiteX16" fmla="*/ 2042252 w 6056566"/>
              <a:gd name="connsiteY16" fmla="*/ 43719 h 955031"/>
              <a:gd name="connsiteX17" fmla="*/ 2117315 w 6056566"/>
              <a:gd name="connsiteY17" fmla="*/ 122194 h 955031"/>
              <a:gd name="connsiteX18" fmla="*/ 2195790 w 6056566"/>
              <a:gd name="connsiteY18" fmla="*/ 251847 h 955031"/>
              <a:gd name="connsiteX19" fmla="*/ 2461921 w 6056566"/>
              <a:gd name="connsiteY19" fmla="*/ 784110 h 955031"/>
              <a:gd name="connsiteX20" fmla="*/ 2577927 w 6056566"/>
              <a:gd name="connsiteY20" fmla="*/ 934235 h 955031"/>
              <a:gd name="connsiteX21" fmla="*/ 2673461 w 6056566"/>
              <a:gd name="connsiteY21" fmla="*/ 941059 h 955031"/>
              <a:gd name="connsiteX22" fmla="*/ 2796291 w 6056566"/>
              <a:gd name="connsiteY22" fmla="*/ 814818 h 955031"/>
              <a:gd name="connsiteX23" fmla="*/ 2922533 w 6056566"/>
              <a:gd name="connsiteY23" fmla="*/ 548686 h 955031"/>
              <a:gd name="connsiteX24" fmla="*/ 3069247 w 6056566"/>
              <a:gd name="connsiteY24" fmla="*/ 251847 h 955031"/>
              <a:gd name="connsiteX25" fmla="*/ 3192076 w 6056566"/>
              <a:gd name="connsiteY25" fmla="*/ 67603 h 955031"/>
              <a:gd name="connsiteX26" fmla="*/ 3270551 w 6056566"/>
              <a:gd name="connsiteY26" fmla="*/ 2776 h 955031"/>
              <a:gd name="connsiteX27" fmla="*/ 3342202 w 6056566"/>
              <a:gd name="connsiteY27" fmla="*/ 19835 h 955031"/>
              <a:gd name="connsiteX28" fmla="*/ 3413852 w 6056566"/>
              <a:gd name="connsiteY28" fmla="*/ 91486 h 955031"/>
              <a:gd name="connsiteX29" fmla="*/ 3471855 w 6056566"/>
              <a:gd name="connsiteY29" fmla="*/ 176785 h 955031"/>
              <a:gd name="connsiteX30" fmla="*/ 3553742 w 6056566"/>
              <a:gd name="connsiteY30" fmla="*/ 323498 h 955031"/>
              <a:gd name="connsiteX31" fmla="*/ 3707279 w 6056566"/>
              <a:gd name="connsiteY31" fmla="*/ 668104 h 955031"/>
              <a:gd name="connsiteX32" fmla="*/ 3833521 w 6056566"/>
              <a:gd name="connsiteY32" fmla="*/ 852349 h 955031"/>
              <a:gd name="connsiteX33" fmla="*/ 3966587 w 6056566"/>
              <a:gd name="connsiteY33" fmla="*/ 900116 h 955031"/>
              <a:gd name="connsiteX34" fmla="*/ 4086005 w 6056566"/>
              <a:gd name="connsiteY34" fmla="*/ 828465 h 955031"/>
              <a:gd name="connsiteX35" fmla="*/ 4273661 w 6056566"/>
              <a:gd name="connsiteY35" fmla="*/ 483859 h 955031"/>
              <a:gd name="connsiteX36" fmla="*/ 4451082 w 6056566"/>
              <a:gd name="connsiteY36" fmla="*/ 152901 h 955031"/>
              <a:gd name="connsiteX37" fmla="*/ 4570500 w 6056566"/>
              <a:gd name="connsiteY37" fmla="*/ 40307 h 955031"/>
              <a:gd name="connsiteX38" fmla="*/ 4696742 w 6056566"/>
              <a:gd name="connsiteY38" fmla="*/ 67603 h 955031"/>
              <a:gd name="connsiteX39" fmla="*/ 4840044 w 6056566"/>
              <a:gd name="connsiteY39" fmla="*/ 268907 h 955031"/>
              <a:gd name="connsiteX40" fmla="*/ 4948580 w 6056566"/>
              <a:gd name="connsiteY40" fmla="*/ 459449 h 955031"/>
              <a:gd name="connsiteX41" fmla="*/ 5025010 w 6056566"/>
              <a:gd name="connsiteY41" fmla="*/ 495505 h 955031"/>
              <a:gd name="connsiteX42" fmla="*/ 6056566 w 6056566"/>
              <a:gd name="connsiteY42" fmla="*/ 497377 h 955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6056566" h="955031">
                <a:moveTo>
                  <a:pt x="0" y="606950"/>
                </a:moveTo>
                <a:cubicBezTo>
                  <a:pt x="67825" y="570291"/>
                  <a:pt x="153044" y="516604"/>
                  <a:pt x="235249" y="439792"/>
                </a:cubicBezTo>
                <a:cubicBezTo>
                  <a:pt x="317454" y="362980"/>
                  <a:pt x="432038" y="215501"/>
                  <a:pt x="493232" y="146077"/>
                </a:cubicBezTo>
                <a:cubicBezTo>
                  <a:pt x="554426" y="76653"/>
                  <a:pt x="564314" y="41444"/>
                  <a:pt x="602414" y="23247"/>
                </a:cubicBezTo>
                <a:cubicBezTo>
                  <a:pt x="640514" y="5050"/>
                  <a:pt x="685438" y="16423"/>
                  <a:pt x="721832" y="36895"/>
                </a:cubicBezTo>
                <a:cubicBezTo>
                  <a:pt x="758226" y="57367"/>
                  <a:pt x="783247" y="83525"/>
                  <a:pt x="820778" y="146077"/>
                </a:cubicBezTo>
                <a:cubicBezTo>
                  <a:pt x="858309" y="208629"/>
                  <a:pt x="903234" y="316106"/>
                  <a:pt x="947020" y="412209"/>
                </a:cubicBezTo>
                <a:cubicBezTo>
                  <a:pt x="990807" y="508312"/>
                  <a:pt x="1044828" y="646495"/>
                  <a:pt x="1083497" y="722695"/>
                </a:cubicBezTo>
                <a:cubicBezTo>
                  <a:pt x="1122166" y="798895"/>
                  <a:pt x="1148324" y="832446"/>
                  <a:pt x="1179032" y="869409"/>
                </a:cubicBezTo>
                <a:cubicBezTo>
                  <a:pt x="1209740" y="906372"/>
                  <a:pt x="1234760" y="934235"/>
                  <a:pt x="1267742" y="944471"/>
                </a:cubicBezTo>
                <a:cubicBezTo>
                  <a:pt x="1300724" y="954707"/>
                  <a:pt x="1337687" y="953001"/>
                  <a:pt x="1376924" y="930824"/>
                </a:cubicBezTo>
                <a:cubicBezTo>
                  <a:pt x="1416161" y="908647"/>
                  <a:pt x="1454830" y="885332"/>
                  <a:pt x="1503166" y="811406"/>
                </a:cubicBezTo>
                <a:cubicBezTo>
                  <a:pt x="1551502" y="737481"/>
                  <a:pt x="1622584" y="583374"/>
                  <a:pt x="1666939" y="487271"/>
                </a:cubicBezTo>
                <a:cubicBezTo>
                  <a:pt x="1711294" y="391168"/>
                  <a:pt x="1735178" y="304733"/>
                  <a:pt x="1769297" y="234788"/>
                </a:cubicBezTo>
                <a:cubicBezTo>
                  <a:pt x="1803416" y="164843"/>
                  <a:pt x="1839810" y="104566"/>
                  <a:pt x="1871655" y="67603"/>
                </a:cubicBezTo>
                <a:cubicBezTo>
                  <a:pt x="1903500" y="30640"/>
                  <a:pt x="1931933" y="16993"/>
                  <a:pt x="1960366" y="13012"/>
                </a:cubicBezTo>
                <a:cubicBezTo>
                  <a:pt x="1988799" y="9031"/>
                  <a:pt x="2016094" y="25522"/>
                  <a:pt x="2042252" y="43719"/>
                </a:cubicBezTo>
                <a:cubicBezTo>
                  <a:pt x="2068410" y="61916"/>
                  <a:pt x="2091725" y="87506"/>
                  <a:pt x="2117315" y="122194"/>
                </a:cubicBezTo>
                <a:cubicBezTo>
                  <a:pt x="2142905" y="156882"/>
                  <a:pt x="2138356" y="141528"/>
                  <a:pt x="2195790" y="251847"/>
                </a:cubicBezTo>
                <a:cubicBezTo>
                  <a:pt x="2253224" y="362166"/>
                  <a:pt x="2398232" y="670379"/>
                  <a:pt x="2461921" y="784110"/>
                </a:cubicBezTo>
                <a:cubicBezTo>
                  <a:pt x="2525610" y="897841"/>
                  <a:pt x="2542671" y="908077"/>
                  <a:pt x="2577927" y="934235"/>
                </a:cubicBezTo>
                <a:cubicBezTo>
                  <a:pt x="2613183" y="960393"/>
                  <a:pt x="2637067" y="960962"/>
                  <a:pt x="2673461" y="941059"/>
                </a:cubicBezTo>
                <a:cubicBezTo>
                  <a:pt x="2709855" y="921156"/>
                  <a:pt x="2754779" y="880213"/>
                  <a:pt x="2796291" y="814818"/>
                </a:cubicBezTo>
                <a:cubicBezTo>
                  <a:pt x="2837803" y="749423"/>
                  <a:pt x="2877040" y="642514"/>
                  <a:pt x="2922533" y="548686"/>
                </a:cubicBezTo>
                <a:cubicBezTo>
                  <a:pt x="2968026" y="454858"/>
                  <a:pt x="3024323" y="332027"/>
                  <a:pt x="3069247" y="251847"/>
                </a:cubicBezTo>
                <a:cubicBezTo>
                  <a:pt x="3114171" y="171666"/>
                  <a:pt x="3158525" y="109115"/>
                  <a:pt x="3192076" y="67603"/>
                </a:cubicBezTo>
                <a:cubicBezTo>
                  <a:pt x="3225627" y="26091"/>
                  <a:pt x="3245530" y="10737"/>
                  <a:pt x="3270551" y="2776"/>
                </a:cubicBezTo>
                <a:cubicBezTo>
                  <a:pt x="3295572" y="-5185"/>
                  <a:pt x="3318319" y="5050"/>
                  <a:pt x="3342202" y="19835"/>
                </a:cubicBezTo>
                <a:cubicBezTo>
                  <a:pt x="3366085" y="34620"/>
                  <a:pt x="3392243" y="65328"/>
                  <a:pt x="3413852" y="91486"/>
                </a:cubicBezTo>
                <a:cubicBezTo>
                  <a:pt x="3435461" y="117644"/>
                  <a:pt x="3448540" y="138116"/>
                  <a:pt x="3471855" y="176785"/>
                </a:cubicBezTo>
                <a:cubicBezTo>
                  <a:pt x="3495170" y="215454"/>
                  <a:pt x="3514505" y="241612"/>
                  <a:pt x="3553742" y="323498"/>
                </a:cubicBezTo>
                <a:cubicBezTo>
                  <a:pt x="3592979" y="405384"/>
                  <a:pt x="3660649" y="579962"/>
                  <a:pt x="3707279" y="668104"/>
                </a:cubicBezTo>
                <a:cubicBezTo>
                  <a:pt x="3753909" y="756246"/>
                  <a:pt x="3790303" y="813680"/>
                  <a:pt x="3833521" y="852349"/>
                </a:cubicBezTo>
                <a:cubicBezTo>
                  <a:pt x="3876739" y="891018"/>
                  <a:pt x="3924506" y="904097"/>
                  <a:pt x="3966587" y="900116"/>
                </a:cubicBezTo>
                <a:cubicBezTo>
                  <a:pt x="4008668" y="896135"/>
                  <a:pt x="4034826" y="897841"/>
                  <a:pt x="4086005" y="828465"/>
                </a:cubicBezTo>
                <a:cubicBezTo>
                  <a:pt x="4137184" y="759089"/>
                  <a:pt x="4212815" y="596453"/>
                  <a:pt x="4273661" y="483859"/>
                </a:cubicBezTo>
                <a:cubicBezTo>
                  <a:pt x="4334507" y="371265"/>
                  <a:pt x="4401609" y="226826"/>
                  <a:pt x="4451082" y="152901"/>
                </a:cubicBezTo>
                <a:cubicBezTo>
                  <a:pt x="4500555" y="78976"/>
                  <a:pt x="4529557" y="54523"/>
                  <a:pt x="4570500" y="40307"/>
                </a:cubicBezTo>
                <a:cubicBezTo>
                  <a:pt x="4611443" y="26091"/>
                  <a:pt x="4651818" y="29503"/>
                  <a:pt x="4696742" y="67603"/>
                </a:cubicBezTo>
                <a:cubicBezTo>
                  <a:pt x="4741666" y="105703"/>
                  <a:pt x="4798071" y="203599"/>
                  <a:pt x="4840044" y="268907"/>
                </a:cubicBezTo>
                <a:cubicBezTo>
                  <a:pt x="4882017" y="334215"/>
                  <a:pt x="4917752" y="421683"/>
                  <a:pt x="4948580" y="459449"/>
                </a:cubicBezTo>
                <a:cubicBezTo>
                  <a:pt x="4979408" y="497215"/>
                  <a:pt x="5033848" y="496218"/>
                  <a:pt x="5025010" y="495505"/>
                </a:cubicBezTo>
                <a:cubicBezTo>
                  <a:pt x="5016172" y="494792"/>
                  <a:pt x="5721928" y="496362"/>
                  <a:pt x="6056566" y="497377"/>
                </a:cubicBezTo>
              </a:path>
            </a:pathLst>
          </a:custGeom>
          <a:noFill/>
          <a:ln w="38100">
            <a:solidFill>
              <a:srgbClr val="FF0000"/>
            </a:solidFill>
            <a:tailEnd type="triangl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8" name="Полилиния 37"/>
          <p:cNvSpPr/>
          <p:nvPr/>
        </p:nvSpPr>
        <p:spPr>
          <a:xfrm rot="10800000">
            <a:off x="7466577" y="3521343"/>
            <a:ext cx="1514310" cy="759910"/>
          </a:xfrm>
          <a:custGeom>
            <a:avLst/>
            <a:gdLst>
              <a:gd name="connsiteX0" fmla="*/ 0 w 4810836"/>
              <a:gd name="connsiteY0" fmla="*/ 463388 h 955031"/>
              <a:gd name="connsiteX1" fmla="*/ 180833 w 4810836"/>
              <a:gd name="connsiteY1" fmla="*/ 146077 h 955031"/>
              <a:gd name="connsiteX2" fmla="*/ 290015 w 4810836"/>
              <a:gd name="connsiteY2" fmla="*/ 23247 h 955031"/>
              <a:gd name="connsiteX3" fmla="*/ 409433 w 4810836"/>
              <a:gd name="connsiteY3" fmla="*/ 36895 h 955031"/>
              <a:gd name="connsiteX4" fmla="*/ 508379 w 4810836"/>
              <a:gd name="connsiteY4" fmla="*/ 146077 h 955031"/>
              <a:gd name="connsiteX5" fmla="*/ 634621 w 4810836"/>
              <a:gd name="connsiteY5" fmla="*/ 412209 h 955031"/>
              <a:gd name="connsiteX6" fmla="*/ 771098 w 4810836"/>
              <a:gd name="connsiteY6" fmla="*/ 722695 h 955031"/>
              <a:gd name="connsiteX7" fmla="*/ 866633 w 4810836"/>
              <a:gd name="connsiteY7" fmla="*/ 869409 h 955031"/>
              <a:gd name="connsiteX8" fmla="*/ 955343 w 4810836"/>
              <a:gd name="connsiteY8" fmla="*/ 944471 h 955031"/>
              <a:gd name="connsiteX9" fmla="*/ 1064525 w 4810836"/>
              <a:gd name="connsiteY9" fmla="*/ 930824 h 955031"/>
              <a:gd name="connsiteX10" fmla="*/ 1190767 w 4810836"/>
              <a:gd name="connsiteY10" fmla="*/ 811406 h 955031"/>
              <a:gd name="connsiteX11" fmla="*/ 1354540 w 4810836"/>
              <a:gd name="connsiteY11" fmla="*/ 487271 h 955031"/>
              <a:gd name="connsiteX12" fmla="*/ 1456898 w 4810836"/>
              <a:gd name="connsiteY12" fmla="*/ 234788 h 955031"/>
              <a:gd name="connsiteX13" fmla="*/ 1559256 w 4810836"/>
              <a:gd name="connsiteY13" fmla="*/ 67603 h 955031"/>
              <a:gd name="connsiteX14" fmla="*/ 1647967 w 4810836"/>
              <a:gd name="connsiteY14" fmla="*/ 13012 h 955031"/>
              <a:gd name="connsiteX15" fmla="*/ 1729853 w 4810836"/>
              <a:gd name="connsiteY15" fmla="*/ 43719 h 955031"/>
              <a:gd name="connsiteX16" fmla="*/ 1804916 w 4810836"/>
              <a:gd name="connsiteY16" fmla="*/ 122194 h 955031"/>
              <a:gd name="connsiteX17" fmla="*/ 1883391 w 4810836"/>
              <a:gd name="connsiteY17" fmla="*/ 251847 h 955031"/>
              <a:gd name="connsiteX18" fmla="*/ 2149522 w 4810836"/>
              <a:gd name="connsiteY18" fmla="*/ 784110 h 955031"/>
              <a:gd name="connsiteX19" fmla="*/ 2265528 w 4810836"/>
              <a:gd name="connsiteY19" fmla="*/ 934235 h 955031"/>
              <a:gd name="connsiteX20" fmla="*/ 2361062 w 4810836"/>
              <a:gd name="connsiteY20" fmla="*/ 941059 h 955031"/>
              <a:gd name="connsiteX21" fmla="*/ 2483892 w 4810836"/>
              <a:gd name="connsiteY21" fmla="*/ 814818 h 955031"/>
              <a:gd name="connsiteX22" fmla="*/ 2610134 w 4810836"/>
              <a:gd name="connsiteY22" fmla="*/ 548686 h 955031"/>
              <a:gd name="connsiteX23" fmla="*/ 2756848 w 4810836"/>
              <a:gd name="connsiteY23" fmla="*/ 251847 h 955031"/>
              <a:gd name="connsiteX24" fmla="*/ 2879677 w 4810836"/>
              <a:gd name="connsiteY24" fmla="*/ 67603 h 955031"/>
              <a:gd name="connsiteX25" fmla="*/ 2958152 w 4810836"/>
              <a:gd name="connsiteY25" fmla="*/ 2776 h 955031"/>
              <a:gd name="connsiteX26" fmla="*/ 3029803 w 4810836"/>
              <a:gd name="connsiteY26" fmla="*/ 19835 h 955031"/>
              <a:gd name="connsiteX27" fmla="*/ 3101453 w 4810836"/>
              <a:gd name="connsiteY27" fmla="*/ 91486 h 955031"/>
              <a:gd name="connsiteX28" fmla="*/ 3159456 w 4810836"/>
              <a:gd name="connsiteY28" fmla="*/ 176785 h 955031"/>
              <a:gd name="connsiteX29" fmla="*/ 3241343 w 4810836"/>
              <a:gd name="connsiteY29" fmla="*/ 323498 h 955031"/>
              <a:gd name="connsiteX30" fmla="*/ 3394880 w 4810836"/>
              <a:gd name="connsiteY30" fmla="*/ 668104 h 955031"/>
              <a:gd name="connsiteX31" fmla="*/ 3521122 w 4810836"/>
              <a:gd name="connsiteY31" fmla="*/ 852349 h 955031"/>
              <a:gd name="connsiteX32" fmla="*/ 3654188 w 4810836"/>
              <a:gd name="connsiteY32" fmla="*/ 900116 h 955031"/>
              <a:gd name="connsiteX33" fmla="*/ 3773606 w 4810836"/>
              <a:gd name="connsiteY33" fmla="*/ 828465 h 955031"/>
              <a:gd name="connsiteX34" fmla="*/ 3961262 w 4810836"/>
              <a:gd name="connsiteY34" fmla="*/ 483859 h 955031"/>
              <a:gd name="connsiteX35" fmla="*/ 4138683 w 4810836"/>
              <a:gd name="connsiteY35" fmla="*/ 152901 h 955031"/>
              <a:gd name="connsiteX36" fmla="*/ 4258101 w 4810836"/>
              <a:gd name="connsiteY36" fmla="*/ 40307 h 955031"/>
              <a:gd name="connsiteX37" fmla="*/ 4384343 w 4810836"/>
              <a:gd name="connsiteY37" fmla="*/ 67603 h 955031"/>
              <a:gd name="connsiteX38" fmla="*/ 4527645 w 4810836"/>
              <a:gd name="connsiteY38" fmla="*/ 268907 h 955031"/>
              <a:gd name="connsiteX39" fmla="*/ 4633415 w 4810836"/>
              <a:gd name="connsiteY39" fmla="*/ 477035 h 955031"/>
              <a:gd name="connsiteX40" fmla="*/ 4677770 w 4810836"/>
              <a:gd name="connsiteY40" fmla="*/ 497507 h 955031"/>
              <a:gd name="connsiteX41" fmla="*/ 4810836 w 4810836"/>
              <a:gd name="connsiteY41" fmla="*/ 494095 h 955031"/>
              <a:gd name="connsiteX0" fmla="*/ 0 w 4810836"/>
              <a:gd name="connsiteY0" fmla="*/ 463388 h 955031"/>
              <a:gd name="connsiteX1" fmla="*/ 180833 w 4810836"/>
              <a:gd name="connsiteY1" fmla="*/ 146077 h 955031"/>
              <a:gd name="connsiteX2" fmla="*/ 290015 w 4810836"/>
              <a:gd name="connsiteY2" fmla="*/ 23247 h 955031"/>
              <a:gd name="connsiteX3" fmla="*/ 409433 w 4810836"/>
              <a:gd name="connsiteY3" fmla="*/ 36895 h 955031"/>
              <a:gd name="connsiteX4" fmla="*/ 508379 w 4810836"/>
              <a:gd name="connsiteY4" fmla="*/ 146077 h 955031"/>
              <a:gd name="connsiteX5" fmla="*/ 634621 w 4810836"/>
              <a:gd name="connsiteY5" fmla="*/ 412209 h 955031"/>
              <a:gd name="connsiteX6" fmla="*/ 771098 w 4810836"/>
              <a:gd name="connsiteY6" fmla="*/ 722695 h 955031"/>
              <a:gd name="connsiteX7" fmla="*/ 866633 w 4810836"/>
              <a:gd name="connsiteY7" fmla="*/ 869409 h 955031"/>
              <a:gd name="connsiteX8" fmla="*/ 955343 w 4810836"/>
              <a:gd name="connsiteY8" fmla="*/ 944471 h 955031"/>
              <a:gd name="connsiteX9" fmla="*/ 1064525 w 4810836"/>
              <a:gd name="connsiteY9" fmla="*/ 930824 h 955031"/>
              <a:gd name="connsiteX10" fmla="*/ 1190767 w 4810836"/>
              <a:gd name="connsiteY10" fmla="*/ 811406 h 955031"/>
              <a:gd name="connsiteX11" fmla="*/ 1354540 w 4810836"/>
              <a:gd name="connsiteY11" fmla="*/ 487271 h 955031"/>
              <a:gd name="connsiteX12" fmla="*/ 1456898 w 4810836"/>
              <a:gd name="connsiteY12" fmla="*/ 234788 h 955031"/>
              <a:gd name="connsiteX13" fmla="*/ 1559256 w 4810836"/>
              <a:gd name="connsiteY13" fmla="*/ 67603 h 955031"/>
              <a:gd name="connsiteX14" fmla="*/ 1647967 w 4810836"/>
              <a:gd name="connsiteY14" fmla="*/ 13012 h 955031"/>
              <a:gd name="connsiteX15" fmla="*/ 1729853 w 4810836"/>
              <a:gd name="connsiteY15" fmla="*/ 43719 h 955031"/>
              <a:gd name="connsiteX16" fmla="*/ 1804916 w 4810836"/>
              <a:gd name="connsiteY16" fmla="*/ 122194 h 955031"/>
              <a:gd name="connsiteX17" fmla="*/ 1883391 w 4810836"/>
              <a:gd name="connsiteY17" fmla="*/ 251847 h 955031"/>
              <a:gd name="connsiteX18" fmla="*/ 2149522 w 4810836"/>
              <a:gd name="connsiteY18" fmla="*/ 784110 h 955031"/>
              <a:gd name="connsiteX19" fmla="*/ 2265528 w 4810836"/>
              <a:gd name="connsiteY19" fmla="*/ 934235 h 955031"/>
              <a:gd name="connsiteX20" fmla="*/ 2361062 w 4810836"/>
              <a:gd name="connsiteY20" fmla="*/ 941059 h 955031"/>
              <a:gd name="connsiteX21" fmla="*/ 2483892 w 4810836"/>
              <a:gd name="connsiteY21" fmla="*/ 814818 h 955031"/>
              <a:gd name="connsiteX22" fmla="*/ 2610134 w 4810836"/>
              <a:gd name="connsiteY22" fmla="*/ 548686 h 955031"/>
              <a:gd name="connsiteX23" fmla="*/ 2756848 w 4810836"/>
              <a:gd name="connsiteY23" fmla="*/ 251847 h 955031"/>
              <a:gd name="connsiteX24" fmla="*/ 2879677 w 4810836"/>
              <a:gd name="connsiteY24" fmla="*/ 67603 h 955031"/>
              <a:gd name="connsiteX25" fmla="*/ 2958152 w 4810836"/>
              <a:gd name="connsiteY25" fmla="*/ 2776 h 955031"/>
              <a:gd name="connsiteX26" fmla="*/ 3029803 w 4810836"/>
              <a:gd name="connsiteY26" fmla="*/ 19835 h 955031"/>
              <a:gd name="connsiteX27" fmla="*/ 3101453 w 4810836"/>
              <a:gd name="connsiteY27" fmla="*/ 91486 h 955031"/>
              <a:gd name="connsiteX28" fmla="*/ 3159456 w 4810836"/>
              <a:gd name="connsiteY28" fmla="*/ 176785 h 955031"/>
              <a:gd name="connsiteX29" fmla="*/ 3241343 w 4810836"/>
              <a:gd name="connsiteY29" fmla="*/ 323498 h 955031"/>
              <a:gd name="connsiteX30" fmla="*/ 3394880 w 4810836"/>
              <a:gd name="connsiteY30" fmla="*/ 668104 h 955031"/>
              <a:gd name="connsiteX31" fmla="*/ 3521122 w 4810836"/>
              <a:gd name="connsiteY31" fmla="*/ 852349 h 955031"/>
              <a:gd name="connsiteX32" fmla="*/ 3654188 w 4810836"/>
              <a:gd name="connsiteY32" fmla="*/ 900116 h 955031"/>
              <a:gd name="connsiteX33" fmla="*/ 3773606 w 4810836"/>
              <a:gd name="connsiteY33" fmla="*/ 828465 h 955031"/>
              <a:gd name="connsiteX34" fmla="*/ 3961262 w 4810836"/>
              <a:gd name="connsiteY34" fmla="*/ 483859 h 955031"/>
              <a:gd name="connsiteX35" fmla="*/ 4138683 w 4810836"/>
              <a:gd name="connsiteY35" fmla="*/ 152901 h 955031"/>
              <a:gd name="connsiteX36" fmla="*/ 4258101 w 4810836"/>
              <a:gd name="connsiteY36" fmla="*/ 40307 h 955031"/>
              <a:gd name="connsiteX37" fmla="*/ 4384343 w 4810836"/>
              <a:gd name="connsiteY37" fmla="*/ 67603 h 955031"/>
              <a:gd name="connsiteX38" fmla="*/ 4527645 w 4810836"/>
              <a:gd name="connsiteY38" fmla="*/ 268907 h 955031"/>
              <a:gd name="connsiteX39" fmla="*/ 4633415 w 4810836"/>
              <a:gd name="connsiteY39" fmla="*/ 477035 h 955031"/>
              <a:gd name="connsiteX40" fmla="*/ 4781905 w 4810836"/>
              <a:gd name="connsiteY40" fmla="*/ 494332 h 955031"/>
              <a:gd name="connsiteX41" fmla="*/ 4810836 w 4810836"/>
              <a:gd name="connsiteY41" fmla="*/ 494095 h 955031"/>
              <a:gd name="connsiteX0" fmla="*/ 0 w 5039929"/>
              <a:gd name="connsiteY0" fmla="*/ 463388 h 955031"/>
              <a:gd name="connsiteX1" fmla="*/ 180833 w 5039929"/>
              <a:gd name="connsiteY1" fmla="*/ 146077 h 955031"/>
              <a:gd name="connsiteX2" fmla="*/ 290015 w 5039929"/>
              <a:gd name="connsiteY2" fmla="*/ 23247 h 955031"/>
              <a:gd name="connsiteX3" fmla="*/ 409433 w 5039929"/>
              <a:gd name="connsiteY3" fmla="*/ 36895 h 955031"/>
              <a:gd name="connsiteX4" fmla="*/ 508379 w 5039929"/>
              <a:gd name="connsiteY4" fmla="*/ 146077 h 955031"/>
              <a:gd name="connsiteX5" fmla="*/ 634621 w 5039929"/>
              <a:gd name="connsiteY5" fmla="*/ 412209 h 955031"/>
              <a:gd name="connsiteX6" fmla="*/ 771098 w 5039929"/>
              <a:gd name="connsiteY6" fmla="*/ 722695 h 955031"/>
              <a:gd name="connsiteX7" fmla="*/ 866633 w 5039929"/>
              <a:gd name="connsiteY7" fmla="*/ 869409 h 955031"/>
              <a:gd name="connsiteX8" fmla="*/ 955343 w 5039929"/>
              <a:gd name="connsiteY8" fmla="*/ 944471 h 955031"/>
              <a:gd name="connsiteX9" fmla="*/ 1064525 w 5039929"/>
              <a:gd name="connsiteY9" fmla="*/ 930824 h 955031"/>
              <a:gd name="connsiteX10" fmla="*/ 1190767 w 5039929"/>
              <a:gd name="connsiteY10" fmla="*/ 811406 h 955031"/>
              <a:gd name="connsiteX11" fmla="*/ 1354540 w 5039929"/>
              <a:gd name="connsiteY11" fmla="*/ 487271 h 955031"/>
              <a:gd name="connsiteX12" fmla="*/ 1456898 w 5039929"/>
              <a:gd name="connsiteY12" fmla="*/ 234788 h 955031"/>
              <a:gd name="connsiteX13" fmla="*/ 1559256 w 5039929"/>
              <a:gd name="connsiteY13" fmla="*/ 67603 h 955031"/>
              <a:gd name="connsiteX14" fmla="*/ 1647967 w 5039929"/>
              <a:gd name="connsiteY14" fmla="*/ 13012 h 955031"/>
              <a:gd name="connsiteX15" fmla="*/ 1729853 w 5039929"/>
              <a:gd name="connsiteY15" fmla="*/ 43719 h 955031"/>
              <a:gd name="connsiteX16" fmla="*/ 1804916 w 5039929"/>
              <a:gd name="connsiteY16" fmla="*/ 122194 h 955031"/>
              <a:gd name="connsiteX17" fmla="*/ 1883391 w 5039929"/>
              <a:gd name="connsiteY17" fmla="*/ 251847 h 955031"/>
              <a:gd name="connsiteX18" fmla="*/ 2149522 w 5039929"/>
              <a:gd name="connsiteY18" fmla="*/ 784110 h 955031"/>
              <a:gd name="connsiteX19" fmla="*/ 2265528 w 5039929"/>
              <a:gd name="connsiteY19" fmla="*/ 934235 h 955031"/>
              <a:gd name="connsiteX20" fmla="*/ 2361062 w 5039929"/>
              <a:gd name="connsiteY20" fmla="*/ 941059 h 955031"/>
              <a:gd name="connsiteX21" fmla="*/ 2483892 w 5039929"/>
              <a:gd name="connsiteY21" fmla="*/ 814818 h 955031"/>
              <a:gd name="connsiteX22" fmla="*/ 2610134 w 5039929"/>
              <a:gd name="connsiteY22" fmla="*/ 548686 h 955031"/>
              <a:gd name="connsiteX23" fmla="*/ 2756848 w 5039929"/>
              <a:gd name="connsiteY23" fmla="*/ 251847 h 955031"/>
              <a:gd name="connsiteX24" fmla="*/ 2879677 w 5039929"/>
              <a:gd name="connsiteY24" fmla="*/ 67603 h 955031"/>
              <a:gd name="connsiteX25" fmla="*/ 2958152 w 5039929"/>
              <a:gd name="connsiteY25" fmla="*/ 2776 h 955031"/>
              <a:gd name="connsiteX26" fmla="*/ 3029803 w 5039929"/>
              <a:gd name="connsiteY26" fmla="*/ 19835 h 955031"/>
              <a:gd name="connsiteX27" fmla="*/ 3101453 w 5039929"/>
              <a:gd name="connsiteY27" fmla="*/ 91486 h 955031"/>
              <a:gd name="connsiteX28" fmla="*/ 3159456 w 5039929"/>
              <a:gd name="connsiteY28" fmla="*/ 176785 h 955031"/>
              <a:gd name="connsiteX29" fmla="*/ 3241343 w 5039929"/>
              <a:gd name="connsiteY29" fmla="*/ 323498 h 955031"/>
              <a:gd name="connsiteX30" fmla="*/ 3394880 w 5039929"/>
              <a:gd name="connsiteY30" fmla="*/ 668104 h 955031"/>
              <a:gd name="connsiteX31" fmla="*/ 3521122 w 5039929"/>
              <a:gd name="connsiteY31" fmla="*/ 852349 h 955031"/>
              <a:gd name="connsiteX32" fmla="*/ 3654188 w 5039929"/>
              <a:gd name="connsiteY32" fmla="*/ 900116 h 955031"/>
              <a:gd name="connsiteX33" fmla="*/ 3773606 w 5039929"/>
              <a:gd name="connsiteY33" fmla="*/ 828465 h 955031"/>
              <a:gd name="connsiteX34" fmla="*/ 3961262 w 5039929"/>
              <a:gd name="connsiteY34" fmla="*/ 483859 h 955031"/>
              <a:gd name="connsiteX35" fmla="*/ 4138683 w 5039929"/>
              <a:gd name="connsiteY35" fmla="*/ 152901 h 955031"/>
              <a:gd name="connsiteX36" fmla="*/ 4258101 w 5039929"/>
              <a:gd name="connsiteY36" fmla="*/ 40307 h 955031"/>
              <a:gd name="connsiteX37" fmla="*/ 4384343 w 5039929"/>
              <a:gd name="connsiteY37" fmla="*/ 67603 h 955031"/>
              <a:gd name="connsiteX38" fmla="*/ 4527645 w 5039929"/>
              <a:gd name="connsiteY38" fmla="*/ 268907 h 955031"/>
              <a:gd name="connsiteX39" fmla="*/ 4633415 w 5039929"/>
              <a:gd name="connsiteY39" fmla="*/ 477035 h 955031"/>
              <a:gd name="connsiteX40" fmla="*/ 4781905 w 5039929"/>
              <a:gd name="connsiteY40" fmla="*/ 494332 h 955031"/>
              <a:gd name="connsiteX41" fmla="*/ 5039929 w 5039929"/>
              <a:gd name="connsiteY41" fmla="*/ 487745 h 955031"/>
              <a:gd name="connsiteX0" fmla="*/ 0 w 5008689"/>
              <a:gd name="connsiteY0" fmla="*/ 463388 h 955031"/>
              <a:gd name="connsiteX1" fmla="*/ 180833 w 5008689"/>
              <a:gd name="connsiteY1" fmla="*/ 146077 h 955031"/>
              <a:gd name="connsiteX2" fmla="*/ 290015 w 5008689"/>
              <a:gd name="connsiteY2" fmla="*/ 23247 h 955031"/>
              <a:gd name="connsiteX3" fmla="*/ 409433 w 5008689"/>
              <a:gd name="connsiteY3" fmla="*/ 36895 h 955031"/>
              <a:gd name="connsiteX4" fmla="*/ 508379 w 5008689"/>
              <a:gd name="connsiteY4" fmla="*/ 146077 h 955031"/>
              <a:gd name="connsiteX5" fmla="*/ 634621 w 5008689"/>
              <a:gd name="connsiteY5" fmla="*/ 412209 h 955031"/>
              <a:gd name="connsiteX6" fmla="*/ 771098 w 5008689"/>
              <a:gd name="connsiteY6" fmla="*/ 722695 h 955031"/>
              <a:gd name="connsiteX7" fmla="*/ 866633 w 5008689"/>
              <a:gd name="connsiteY7" fmla="*/ 869409 h 955031"/>
              <a:gd name="connsiteX8" fmla="*/ 955343 w 5008689"/>
              <a:gd name="connsiteY8" fmla="*/ 944471 h 955031"/>
              <a:gd name="connsiteX9" fmla="*/ 1064525 w 5008689"/>
              <a:gd name="connsiteY9" fmla="*/ 930824 h 955031"/>
              <a:gd name="connsiteX10" fmla="*/ 1190767 w 5008689"/>
              <a:gd name="connsiteY10" fmla="*/ 811406 h 955031"/>
              <a:gd name="connsiteX11" fmla="*/ 1354540 w 5008689"/>
              <a:gd name="connsiteY11" fmla="*/ 487271 h 955031"/>
              <a:gd name="connsiteX12" fmla="*/ 1456898 w 5008689"/>
              <a:gd name="connsiteY12" fmla="*/ 234788 h 955031"/>
              <a:gd name="connsiteX13" fmla="*/ 1559256 w 5008689"/>
              <a:gd name="connsiteY13" fmla="*/ 67603 h 955031"/>
              <a:gd name="connsiteX14" fmla="*/ 1647967 w 5008689"/>
              <a:gd name="connsiteY14" fmla="*/ 13012 h 955031"/>
              <a:gd name="connsiteX15" fmla="*/ 1729853 w 5008689"/>
              <a:gd name="connsiteY15" fmla="*/ 43719 h 955031"/>
              <a:gd name="connsiteX16" fmla="*/ 1804916 w 5008689"/>
              <a:gd name="connsiteY16" fmla="*/ 122194 h 955031"/>
              <a:gd name="connsiteX17" fmla="*/ 1883391 w 5008689"/>
              <a:gd name="connsiteY17" fmla="*/ 251847 h 955031"/>
              <a:gd name="connsiteX18" fmla="*/ 2149522 w 5008689"/>
              <a:gd name="connsiteY18" fmla="*/ 784110 h 955031"/>
              <a:gd name="connsiteX19" fmla="*/ 2265528 w 5008689"/>
              <a:gd name="connsiteY19" fmla="*/ 934235 h 955031"/>
              <a:gd name="connsiteX20" fmla="*/ 2361062 w 5008689"/>
              <a:gd name="connsiteY20" fmla="*/ 941059 h 955031"/>
              <a:gd name="connsiteX21" fmla="*/ 2483892 w 5008689"/>
              <a:gd name="connsiteY21" fmla="*/ 814818 h 955031"/>
              <a:gd name="connsiteX22" fmla="*/ 2610134 w 5008689"/>
              <a:gd name="connsiteY22" fmla="*/ 548686 h 955031"/>
              <a:gd name="connsiteX23" fmla="*/ 2756848 w 5008689"/>
              <a:gd name="connsiteY23" fmla="*/ 251847 h 955031"/>
              <a:gd name="connsiteX24" fmla="*/ 2879677 w 5008689"/>
              <a:gd name="connsiteY24" fmla="*/ 67603 h 955031"/>
              <a:gd name="connsiteX25" fmla="*/ 2958152 w 5008689"/>
              <a:gd name="connsiteY25" fmla="*/ 2776 h 955031"/>
              <a:gd name="connsiteX26" fmla="*/ 3029803 w 5008689"/>
              <a:gd name="connsiteY26" fmla="*/ 19835 h 955031"/>
              <a:gd name="connsiteX27" fmla="*/ 3101453 w 5008689"/>
              <a:gd name="connsiteY27" fmla="*/ 91486 h 955031"/>
              <a:gd name="connsiteX28" fmla="*/ 3159456 w 5008689"/>
              <a:gd name="connsiteY28" fmla="*/ 176785 h 955031"/>
              <a:gd name="connsiteX29" fmla="*/ 3241343 w 5008689"/>
              <a:gd name="connsiteY29" fmla="*/ 323498 h 955031"/>
              <a:gd name="connsiteX30" fmla="*/ 3394880 w 5008689"/>
              <a:gd name="connsiteY30" fmla="*/ 668104 h 955031"/>
              <a:gd name="connsiteX31" fmla="*/ 3521122 w 5008689"/>
              <a:gd name="connsiteY31" fmla="*/ 852349 h 955031"/>
              <a:gd name="connsiteX32" fmla="*/ 3654188 w 5008689"/>
              <a:gd name="connsiteY32" fmla="*/ 900116 h 955031"/>
              <a:gd name="connsiteX33" fmla="*/ 3773606 w 5008689"/>
              <a:gd name="connsiteY33" fmla="*/ 828465 h 955031"/>
              <a:gd name="connsiteX34" fmla="*/ 3961262 w 5008689"/>
              <a:gd name="connsiteY34" fmla="*/ 483859 h 955031"/>
              <a:gd name="connsiteX35" fmla="*/ 4138683 w 5008689"/>
              <a:gd name="connsiteY35" fmla="*/ 152901 h 955031"/>
              <a:gd name="connsiteX36" fmla="*/ 4258101 w 5008689"/>
              <a:gd name="connsiteY36" fmla="*/ 40307 h 955031"/>
              <a:gd name="connsiteX37" fmla="*/ 4384343 w 5008689"/>
              <a:gd name="connsiteY37" fmla="*/ 67603 h 955031"/>
              <a:gd name="connsiteX38" fmla="*/ 4527645 w 5008689"/>
              <a:gd name="connsiteY38" fmla="*/ 268907 h 955031"/>
              <a:gd name="connsiteX39" fmla="*/ 4633415 w 5008689"/>
              <a:gd name="connsiteY39" fmla="*/ 477035 h 955031"/>
              <a:gd name="connsiteX40" fmla="*/ 4781905 w 5008689"/>
              <a:gd name="connsiteY40" fmla="*/ 494332 h 955031"/>
              <a:gd name="connsiteX41" fmla="*/ 5008689 w 5008689"/>
              <a:gd name="connsiteY41" fmla="*/ 497270 h 955031"/>
              <a:gd name="connsiteX0" fmla="*/ 0 w 4935796"/>
              <a:gd name="connsiteY0" fmla="*/ 463388 h 955031"/>
              <a:gd name="connsiteX1" fmla="*/ 180833 w 4935796"/>
              <a:gd name="connsiteY1" fmla="*/ 146077 h 955031"/>
              <a:gd name="connsiteX2" fmla="*/ 290015 w 4935796"/>
              <a:gd name="connsiteY2" fmla="*/ 23247 h 955031"/>
              <a:gd name="connsiteX3" fmla="*/ 409433 w 4935796"/>
              <a:gd name="connsiteY3" fmla="*/ 36895 h 955031"/>
              <a:gd name="connsiteX4" fmla="*/ 508379 w 4935796"/>
              <a:gd name="connsiteY4" fmla="*/ 146077 h 955031"/>
              <a:gd name="connsiteX5" fmla="*/ 634621 w 4935796"/>
              <a:gd name="connsiteY5" fmla="*/ 412209 h 955031"/>
              <a:gd name="connsiteX6" fmla="*/ 771098 w 4935796"/>
              <a:gd name="connsiteY6" fmla="*/ 722695 h 955031"/>
              <a:gd name="connsiteX7" fmla="*/ 866633 w 4935796"/>
              <a:gd name="connsiteY7" fmla="*/ 869409 h 955031"/>
              <a:gd name="connsiteX8" fmla="*/ 955343 w 4935796"/>
              <a:gd name="connsiteY8" fmla="*/ 944471 h 955031"/>
              <a:gd name="connsiteX9" fmla="*/ 1064525 w 4935796"/>
              <a:gd name="connsiteY9" fmla="*/ 930824 h 955031"/>
              <a:gd name="connsiteX10" fmla="*/ 1190767 w 4935796"/>
              <a:gd name="connsiteY10" fmla="*/ 811406 h 955031"/>
              <a:gd name="connsiteX11" fmla="*/ 1354540 w 4935796"/>
              <a:gd name="connsiteY11" fmla="*/ 487271 h 955031"/>
              <a:gd name="connsiteX12" fmla="*/ 1456898 w 4935796"/>
              <a:gd name="connsiteY12" fmla="*/ 234788 h 955031"/>
              <a:gd name="connsiteX13" fmla="*/ 1559256 w 4935796"/>
              <a:gd name="connsiteY13" fmla="*/ 67603 h 955031"/>
              <a:gd name="connsiteX14" fmla="*/ 1647967 w 4935796"/>
              <a:gd name="connsiteY14" fmla="*/ 13012 h 955031"/>
              <a:gd name="connsiteX15" fmla="*/ 1729853 w 4935796"/>
              <a:gd name="connsiteY15" fmla="*/ 43719 h 955031"/>
              <a:gd name="connsiteX16" fmla="*/ 1804916 w 4935796"/>
              <a:gd name="connsiteY16" fmla="*/ 122194 h 955031"/>
              <a:gd name="connsiteX17" fmla="*/ 1883391 w 4935796"/>
              <a:gd name="connsiteY17" fmla="*/ 251847 h 955031"/>
              <a:gd name="connsiteX18" fmla="*/ 2149522 w 4935796"/>
              <a:gd name="connsiteY18" fmla="*/ 784110 h 955031"/>
              <a:gd name="connsiteX19" fmla="*/ 2265528 w 4935796"/>
              <a:gd name="connsiteY19" fmla="*/ 934235 h 955031"/>
              <a:gd name="connsiteX20" fmla="*/ 2361062 w 4935796"/>
              <a:gd name="connsiteY20" fmla="*/ 941059 h 955031"/>
              <a:gd name="connsiteX21" fmla="*/ 2483892 w 4935796"/>
              <a:gd name="connsiteY21" fmla="*/ 814818 h 955031"/>
              <a:gd name="connsiteX22" fmla="*/ 2610134 w 4935796"/>
              <a:gd name="connsiteY22" fmla="*/ 548686 h 955031"/>
              <a:gd name="connsiteX23" fmla="*/ 2756848 w 4935796"/>
              <a:gd name="connsiteY23" fmla="*/ 251847 h 955031"/>
              <a:gd name="connsiteX24" fmla="*/ 2879677 w 4935796"/>
              <a:gd name="connsiteY24" fmla="*/ 67603 h 955031"/>
              <a:gd name="connsiteX25" fmla="*/ 2958152 w 4935796"/>
              <a:gd name="connsiteY25" fmla="*/ 2776 h 955031"/>
              <a:gd name="connsiteX26" fmla="*/ 3029803 w 4935796"/>
              <a:gd name="connsiteY26" fmla="*/ 19835 h 955031"/>
              <a:gd name="connsiteX27" fmla="*/ 3101453 w 4935796"/>
              <a:gd name="connsiteY27" fmla="*/ 91486 h 955031"/>
              <a:gd name="connsiteX28" fmla="*/ 3159456 w 4935796"/>
              <a:gd name="connsiteY28" fmla="*/ 176785 h 955031"/>
              <a:gd name="connsiteX29" fmla="*/ 3241343 w 4935796"/>
              <a:gd name="connsiteY29" fmla="*/ 323498 h 955031"/>
              <a:gd name="connsiteX30" fmla="*/ 3394880 w 4935796"/>
              <a:gd name="connsiteY30" fmla="*/ 668104 h 955031"/>
              <a:gd name="connsiteX31" fmla="*/ 3521122 w 4935796"/>
              <a:gd name="connsiteY31" fmla="*/ 852349 h 955031"/>
              <a:gd name="connsiteX32" fmla="*/ 3654188 w 4935796"/>
              <a:gd name="connsiteY32" fmla="*/ 900116 h 955031"/>
              <a:gd name="connsiteX33" fmla="*/ 3773606 w 4935796"/>
              <a:gd name="connsiteY33" fmla="*/ 828465 h 955031"/>
              <a:gd name="connsiteX34" fmla="*/ 3961262 w 4935796"/>
              <a:gd name="connsiteY34" fmla="*/ 483859 h 955031"/>
              <a:gd name="connsiteX35" fmla="*/ 4138683 w 4935796"/>
              <a:gd name="connsiteY35" fmla="*/ 152901 h 955031"/>
              <a:gd name="connsiteX36" fmla="*/ 4258101 w 4935796"/>
              <a:gd name="connsiteY36" fmla="*/ 40307 h 955031"/>
              <a:gd name="connsiteX37" fmla="*/ 4384343 w 4935796"/>
              <a:gd name="connsiteY37" fmla="*/ 67603 h 955031"/>
              <a:gd name="connsiteX38" fmla="*/ 4527645 w 4935796"/>
              <a:gd name="connsiteY38" fmla="*/ 268907 h 955031"/>
              <a:gd name="connsiteX39" fmla="*/ 4633415 w 4935796"/>
              <a:gd name="connsiteY39" fmla="*/ 477035 h 955031"/>
              <a:gd name="connsiteX40" fmla="*/ 4781905 w 4935796"/>
              <a:gd name="connsiteY40" fmla="*/ 494332 h 955031"/>
              <a:gd name="connsiteX41" fmla="*/ 4935796 w 4935796"/>
              <a:gd name="connsiteY41" fmla="*/ 497270 h 955031"/>
              <a:gd name="connsiteX0" fmla="*/ 0 w 4935796"/>
              <a:gd name="connsiteY0" fmla="*/ 463388 h 955031"/>
              <a:gd name="connsiteX1" fmla="*/ 180833 w 4935796"/>
              <a:gd name="connsiteY1" fmla="*/ 146077 h 955031"/>
              <a:gd name="connsiteX2" fmla="*/ 290015 w 4935796"/>
              <a:gd name="connsiteY2" fmla="*/ 23247 h 955031"/>
              <a:gd name="connsiteX3" fmla="*/ 409433 w 4935796"/>
              <a:gd name="connsiteY3" fmla="*/ 36895 h 955031"/>
              <a:gd name="connsiteX4" fmla="*/ 508379 w 4935796"/>
              <a:gd name="connsiteY4" fmla="*/ 146077 h 955031"/>
              <a:gd name="connsiteX5" fmla="*/ 634621 w 4935796"/>
              <a:gd name="connsiteY5" fmla="*/ 412209 h 955031"/>
              <a:gd name="connsiteX6" fmla="*/ 771098 w 4935796"/>
              <a:gd name="connsiteY6" fmla="*/ 722695 h 955031"/>
              <a:gd name="connsiteX7" fmla="*/ 866633 w 4935796"/>
              <a:gd name="connsiteY7" fmla="*/ 869409 h 955031"/>
              <a:gd name="connsiteX8" fmla="*/ 955343 w 4935796"/>
              <a:gd name="connsiteY8" fmla="*/ 944471 h 955031"/>
              <a:gd name="connsiteX9" fmla="*/ 1064525 w 4935796"/>
              <a:gd name="connsiteY9" fmla="*/ 930824 h 955031"/>
              <a:gd name="connsiteX10" fmla="*/ 1190767 w 4935796"/>
              <a:gd name="connsiteY10" fmla="*/ 811406 h 955031"/>
              <a:gd name="connsiteX11" fmla="*/ 1354540 w 4935796"/>
              <a:gd name="connsiteY11" fmla="*/ 487271 h 955031"/>
              <a:gd name="connsiteX12" fmla="*/ 1456898 w 4935796"/>
              <a:gd name="connsiteY12" fmla="*/ 234788 h 955031"/>
              <a:gd name="connsiteX13" fmla="*/ 1559256 w 4935796"/>
              <a:gd name="connsiteY13" fmla="*/ 67603 h 955031"/>
              <a:gd name="connsiteX14" fmla="*/ 1647967 w 4935796"/>
              <a:gd name="connsiteY14" fmla="*/ 13012 h 955031"/>
              <a:gd name="connsiteX15" fmla="*/ 1729853 w 4935796"/>
              <a:gd name="connsiteY15" fmla="*/ 43719 h 955031"/>
              <a:gd name="connsiteX16" fmla="*/ 1804916 w 4935796"/>
              <a:gd name="connsiteY16" fmla="*/ 122194 h 955031"/>
              <a:gd name="connsiteX17" fmla="*/ 1883391 w 4935796"/>
              <a:gd name="connsiteY17" fmla="*/ 251847 h 955031"/>
              <a:gd name="connsiteX18" fmla="*/ 2149522 w 4935796"/>
              <a:gd name="connsiteY18" fmla="*/ 784110 h 955031"/>
              <a:gd name="connsiteX19" fmla="*/ 2265528 w 4935796"/>
              <a:gd name="connsiteY19" fmla="*/ 934235 h 955031"/>
              <a:gd name="connsiteX20" fmla="*/ 2361062 w 4935796"/>
              <a:gd name="connsiteY20" fmla="*/ 941059 h 955031"/>
              <a:gd name="connsiteX21" fmla="*/ 2483892 w 4935796"/>
              <a:gd name="connsiteY21" fmla="*/ 814818 h 955031"/>
              <a:gd name="connsiteX22" fmla="*/ 2610134 w 4935796"/>
              <a:gd name="connsiteY22" fmla="*/ 548686 h 955031"/>
              <a:gd name="connsiteX23" fmla="*/ 2756848 w 4935796"/>
              <a:gd name="connsiteY23" fmla="*/ 251847 h 955031"/>
              <a:gd name="connsiteX24" fmla="*/ 2879677 w 4935796"/>
              <a:gd name="connsiteY24" fmla="*/ 67603 h 955031"/>
              <a:gd name="connsiteX25" fmla="*/ 2958152 w 4935796"/>
              <a:gd name="connsiteY25" fmla="*/ 2776 h 955031"/>
              <a:gd name="connsiteX26" fmla="*/ 3029803 w 4935796"/>
              <a:gd name="connsiteY26" fmla="*/ 19835 h 955031"/>
              <a:gd name="connsiteX27" fmla="*/ 3101453 w 4935796"/>
              <a:gd name="connsiteY27" fmla="*/ 91486 h 955031"/>
              <a:gd name="connsiteX28" fmla="*/ 3159456 w 4935796"/>
              <a:gd name="connsiteY28" fmla="*/ 176785 h 955031"/>
              <a:gd name="connsiteX29" fmla="*/ 3241343 w 4935796"/>
              <a:gd name="connsiteY29" fmla="*/ 323498 h 955031"/>
              <a:gd name="connsiteX30" fmla="*/ 3394880 w 4935796"/>
              <a:gd name="connsiteY30" fmla="*/ 668104 h 955031"/>
              <a:gd name="connsiteX31" fmla="*/ 3521122 w 4935796"/>
              <a:gd name="connsiteY31" fmla="*/ 852349 h 955031"/>
              <a:gd name="connsiteX32" fmla="*/ 3654188 w 4935796"/>
              <a:gd name="connsiteY32" fmla="*/ 900116 h 955031"/>
              <a:gd name="connsiteX33" fmla="*/ 3773606 w 4935796"/>
              <a:gd name="connsiteY33" fmla="*/ 828465 h 955031"/>
              <a:gd name="connsiteX34" fmla="*/ 3961262 w 4935796"/>
              <a:gd name="connsiteY34" fmla="*/ 483859 h 955031"/>
              <a:gd name="connsiteX35" fmla="*/ 4138683 w 4935796"/>
              <a:gd name="connsiteY35" fmla="*/ 152901 h 955031"/>
              <a:gd name="connsiteX36" fmla="*/ 4258101 w 4935796"/>
              <a:gd name="connsiteY36" fmla="*/ 40307 h 955031"/>
              <a:gd name="connsiteX37" fmla="*/ 4384343 w 4935796"/>
              <a:gd name="connsiteY37" fmla="*/ 67603 h 955031"/>
              <a:gd name="connsiteX38" fmla="*/ 4527645 w 4935796"/>
              <a:gd name="connsiteY38" fmla="*/ 268907 h 955031"/>
              <a:gd name="connsiteX39" fmla="*/ 4633415 w 4935796"/>
              <a:gd name="connsiteY39" fmla="*/ 477035 h 955031"/>
              <a:gd name="connsiteX40" fmla="*/ 4740252 w 4935796"/>
              <a:gd name="connsiteY40" fmla="*/ 494332 h 955031"/>
              <a:gd name="connsiteX41" fmla="*/ 4935796 w 4935796"/>
              <a:gd name="connsiteY41" fmla="*/ 497270 h 955031"/>
              <a:gd name="connsiteX0" fmla="*/ 0 w 5341916"/>
              <a:gd name="connsiteY0" fmla="*/ 463388 h 955031"/>
              <a:gd name="connsiteX1" fmla="*/ 180833 w 5341916"/>
              <a:gd name="connsiteY1" fmla="*/ 146077 h 955031"/>
              <a:gd name="connsiteX2" fmla="*/ 290015 w 5341916"/>
              <a:gd name="connsiteY2" fmla="*/ 23247 h 955031"/>
              <a:gd name="connsiteX3" fmla="*/ 409433 w 5341916"/>
              <a:gd name="connsiteY3" fmla="*/ 36895 h 955031"/>
              <a:gd name="connsiteX4" fmla="*/ 508379 w 5341916"/>
              <a:gd name="connsiteY4" fmla="*/ 146077 h 955031"/>
              <a:gd name="connsiteX5" fmla="*/ 634621 w 5341916"/>
              <a:gd name="connsiteY5" fmla="*/ 412209 h 955031"/>
              <a:gd name="connsiteX6" fmla="*/ 771098 w 5341916"/>
              <a:gd name="connsiteY6" fmla="*/ 722695 h 955031"/>
              <a:gd name="connsiteX7" fmla="*/ 866633 w 5341916"/>
              <a:gd name="connsiteY7" fmla="*/ 869409 h 955031"/>
              <a:gd name="connsiteX8" fmla="*/ 955343 w 5341916"/>
              <a:gd name="connsiteY8" fmla="*/ 944471 h 955031"/>
              <a:gd name="connsiteX9" fmla="*/ 1064525 w 5341916"/>
              <a:gd name="connsiteY9" fmla="*/ 930824 h 955031"/>
              <a:gd name="connsiteX10" fmla="*/ 1190767 w 5341916"/>
              <a:gd name="connsiteY10" fmla="*/ 811406 h 955031"/>
              <a:gd name="connsiteX11" fmla="*/ 1354540 w 5341916"/>
              <a:gd name="connsiteY11" fmla="*/ 487271 h 955031"/>
              <a:gd name="connsiteX12" fmla="*/ 1456898 w 5341916"/>
              <a:gd name="connsiteY12" fmla="*/ 234788 h 955031"/>
              <a:gd name="connsiteX13" fmla="*/ 1559256 w 5341916"/>
              <a:gd name="connsiteY13" fmla="*/ 67603 h 955031"/>
              <a:gd name="connsiteX14" fmla="*/ 1647967 w 5341916"/>
              <a:gd name="connsiteY14" fmla="*/ 13012 h 955031"/>
              <a:gd name="connsiteX15" fmla="*/ 1729853 w 5341916"/>
              <a:gd name="connsiteY15" fmla="*/ 43719 h 955031"/>
              <a:gd name="connsiteX16" fmla="*/ 1804916 w 5341916"/>
              <a:gd name="connsiteY16" fmla="*/ 122194 h 955031"/>
              <a:gd name="connsiteX17" fmla="*/ 1883391 w 5341916"/>
              <a:gd name="connsiteY17" fmla="*/ 251847 h 955031"/>
              <a:gd name="connsiteX18" fmla="*/ 2149522 w 5341916"/>
              <a:gd name="connsiteY18" fmla="*/ 784110 h 955031"/>
              <a:gd name="connsiteX19" fmla="*/ 2265528 w 5341916"/>
              <a:gd name="connsiteY19" fmla="*/ 934235 h 955031"/>
              <a:gd name="connsiteX20" fmla="*/ 2361062 w 5341916"/>
              <a:gd name="connsiteY20" fmla="*/ 941059 h 955031"/>
              <a:gd name="connsiteX21" fmla="*/ 2483892 w 5341916"/>
              <a:gd name="connsiteY21" fmla="*/ 814818 h 955031"/>
              <a:gd name="connsiteX22" fmla="*/ 2610134 w 5341916"/>
              <a:gd name="connsiteY22" fmla="*/ 548686 h 955031"/>
              <a:gd name="connsiteX23" fmla="*/ 2756848 w 5341916"/>
              <a:gd name="connsiteY23" fmla="*/ 251847 h 955031"/>
              <a:gd name="connsiteX24" fmla="*/ 2879677 w 5341916"/>
              <a:gd name="connsiteY24" fmla="*/ 67603 h 955031"/>
              <a:gd name="connsiteX25" fmla="*/ 2958152 w 5341916"/>
              <a:gd name="connsiteY25" fmla="*/ 2776 h 955031"/>
              <a:gd name="connsiteX26" fmla="*/ 3029803 w 5341916"/>
              <a:gd name="connsiteY26" fmla="*/ 19835 h 955031"/>
              <a:gd name="connsiteX27" fmla="*/ 3101453 w 5341916"/>
              <a:gd name="connsiteY27" fmla="*/ 91486 h 955031"/>
              <a:gd name="connsiteX28" fmla="*/ 3159456 w 5341916"/>
              <a:gd name="connsiteY28" fmla="*/ 176785 h 955031"/>
              <a:gd name="connsiteX29" fmla="*/ 3241343 w 5341916"/>
              <a:gd name="connsiteY29" fmla="*/ 323498 h 955031"/>
              <a:gd name="connsiteX30" fmla="*/ 3394880 w 5341916"/>
              <a:gd name="connsiteY30" fmla="*/ 668104 h 955031"/>
              <a:gd name="connsiteX31" fmla="*/ 3521122 w 5341916"/>
              <a:gd name="connsiteY31" fmla="*/ 852349 h 955031"/>
              <a:gd name="connsiteX32" fmla="*/ 3654188 w 5341916"/>
              <a:gd name="connsiteY32" fmla="*/ 900116 h 955031"/>
              <a:gd name="connsiteX33" fmla="*/ 3773606 w 5341916"/>
              <a:gd name="connsiteY33" fmla="*/ 828465 h 955031"/>
              <a:gd name="connsiteX34" fmla="*/ 3961262 w 5341916"/>
              <a:gd name="connsiteY34" fmla="*/ 483859 h 955031"/>
              <a:gd name="connsiteX35" fmla="*/ 4138683 w 5341916"/>
              <a:gd name="connsiteY35" fmla="*/ 152901 h 955031"/>
              <a:gd name="connsiteX36" fmla="*/ 4258101 w 5341916"/>
              <a:gd name="connsiteY36" fmla="*/ 40307 h 955031"/>
              <a:gd name="connsiteX37" fmla="*/ 4384343 w 5341916"/>
              <a:gd name="connsiteY37" fmla="*/ 67603 h 955031"/>
              <a:gd name="connsiteX38" fmla="*/ 4527645 w 5341916"/>
              <a:gd name="connsiteY38" fmla="*/ 268907 h 955031"/>
              <a:gd name="connsiteX39" fmla="*/ 4633415 w 5341916"/>
              <a:gd name="connsiteY39" fmla="*/ 477035 h 955031"/>
              <a:gd name="connsiteX40" fmla="*/ 4740252 w 5341916"/>
              <a:gd name="connsiteY40" fmla="*/ 494332 h 955031"/>
              <a:gd name="connsiteX41" fmla="*/ 5341916 w 5341916"/>
              <a:gd name="connsiteY41" fmla="*/ 500445 h 955031"/>
              <a:gd name="connsiteX0" fmla="*/ 0 w 5300263"/>
              <a:gd name="connsiteY0" fmla="*/ 463388 h 955031"/>
              <a:gd name="connsiteX1" fmla="*/ 180833 w 5300263"/>
              <a:gd name="connsiteY1" fmla="*/ 146077 h 955031"/>
              <a:gd name="connsiteX2" fmla="*/ 290015 w 5300263"/>
              <a:gd name="connsiteY2" fmla="*/ 23247 h 955031"/>
              <a:gd name="connsiteX3" fmla="*/ 409433 w 5300263"/>
              <a:gd name="connsiteY3" fmla="*/ 36895 h 955031"/>
              <a:gd name="connsiteX4" fmla="*/ 508379 w 5300263"/>
              <a:gd name="connsiteY4" fmla="*/ 146077 h 955031"/>
              <a:gd name="connsiteX5" fmla="*/ 634621 w 5300263"/>
              <a:gd name="connsiteY5" fmla="*/ 412209 h 955031"/>
              <a:gd name="connsiteX6" fmla="*/ 771098 w 5300263"/>
              <a:gd name="connsiteY6" fmla="*/ 722695 h 955031"/>
              <a:gd name="connsiteX7" fmla="*/ 866633 w 5300263"/>
              <a:gd name="connsiteY7" fmla="*/ 869409 h 955031"/>
              <a:gd name="connsiteX8" fmla="*/ 955343 w 5300263"/>
              <a:gd name="connsiteY8" fmla="*/ 944471 h 955031"/>
              <a:gd name="connsiteX9" fmla="*/ 1064525 w 5300263"/>
              <a:gd name="connsiteY9" fmla="*/ 930824 h 955031"/>
              <a:gd name="connsiteX10" fmla="*/ 1190767 w 5300263"/>
              <a:gd name="connsiteY10" fmla="*/ 811406 h 955031"/>
              <a:gd name="connsiteX11" fmla="*/ 1354540 w 5300263"/>
              <a:gd name="connsiteY11" fmla="*/ 487271 h 955031"/>
              <a:gd name="connsiteX12" fmla="*/ 1456898 w 5300263"/>
              <a:gd name="connsiteY12" fmla="*/ 234788 h 955031"/>
              <a:gd name="connsiteX13" fmla="*/ 1559256 w 5300263"/>
              <a:gd name="connsiteY13" fmla="*/ 67603 h 955031"/>
              <a:gd name="connsiteX14" fmla="*/ 1647967 w 5300263"/>
              <a:gd name="connsiteY14" fmla="*/ 13012 h 955031"/>
              <a:gd name="connsiteX15" fmla="*/ 1729853 w 5300263"/>
              <a:gd name="connsiteY15" fmla="*/ 43719 h 955031"/>
              <a:gd name="connsiteX16" fmla="*/ 1804916 w 5300263"/>
              <a:gd name="connsiteY16" fmla="*/ 122194 h 955031"/>
              <a:gd name="connsiteX17" fmla="*/ 1883391 w 5300263"/>
              <a:gd name="connsiteY17" fmla="*/ 251847 h 955031"/>
              <a:gd name="connsiteX18" fmla="*/ 2149522 w 5300263"/>
              <a:gd name="connsiteY18" fmla="*/ 784110 h 955031"/>
              <a:gd name="connsiteX19" fmla="*/ 2265528 w 5300263"/>
              <a:gd name="connsiteY19" fmla="*/ 934235 h 955031"/>
              <a:gd name="connsiteX20" fmla="*/ 2361062 w 5300263"/>
              <a:gd name="connsiteY20" fmla="*/ 941059 h 955031"/>
              <a:gd name="connsiteX21" fmla="*/ 2483892 w 5300263"/>
              <a:gd name="connsiteY21" fmla="*/ 814818 h 955031"/>
              <a:gd name="connsiteX22" fmla="*/ 2610134 w 5300263"/>
              <a:gd name="connsiteY22" fmla="*/ 548686 h 955031"/>
              <a:gd name="connsiteX23" fmla="*/ 2756848 w 5300263"/>
              <a:gd name="connsiteY23" fmla="*/ 251847 h 955031"/>
              <a:gd name="connsiteX24" fmla="*/ 2879677 w 5300263"/>
              <a:gd name="connsiteY24" fmla="*/ 67603 h 955031"/>
              <a:gd name="connsiteX25" fmla="*/ 2958152 w 5300263"/>
              <a:gd name="connsiteY25" fmla="*/ 2776 h 955031"/>
              <a:gd name="connsiteX26" fmla="*/ 3029803 w 5300263"/>
              <a:gd name="connsiteY26" fmla="*/ 19835 h 955031"/>
              <a:gd name="connsiteX27" fmla="*/ 3101453 w 5300263"/>
              <a:gd name="connsiteY27" fmla="*/ 91486 h 955031"/>
              <a:gd name="connsiteX28" fmla="*/ 3159456 w 5300263"/>
              <a:gd name="connsiteY28" fmla="*/ 176785 h 955031"/>
              <a:gd name="connsiteX29" fmla="*/ 3241343 w 5300263"/>
              <a:gd name="connsiteY29" fmla="*/ 323498 h 955031"/>
              <a:gd name="connsiteX30" fmla="*/ 3394880 w 5300263"/>
              <a:gd name="connsiteY30" fmla="*/ 668104 h 955031"/>
              <a:gd name="connsiteX31" fmla="*/ 3521122 w 5300263"/>
              <a:gd name="connsiteY31" fmla="*/ 852349 h 955031"/>
              <a:gd name="connsiteX32" fmla="*/ 3654188 w 5300263"/>
              <a:gd name="connsiteY32" fmla="*/ 900116 h 955031"/>
              <a:gd name="connsiteX33" fmla="*/ 3773606 w 5300263"/>
              <a:gd name="connsiteY33" fmla="*/ 828465 h 955031"/>
              <a:gd name="connsiteX34" fmla="*/ 3961262 w 5300263"/>
              <a:gd name="connsiteY34" fmla="*/ 483859 h 955031"/>
              <a:gd name="connsiteX35" fmla="*/ 4138683 w 5300263"/>
              <a:gd name="connsiteY35" fmla="*/ 152901 h 955031"/>
              <a:gd name="connsiteX36" fmla="*/ 4258101 w 5300263"/>
              <a:gd name="connsiteY36" fmla="*/ 40307 h 955031"/>
              <a:gd name="connsiteX37" fmla="*/ 4384343 w 5300263"/>
              <a:gd name="connsiteY37" fmla="*/ 67603 h 955031"/>
              <a:gd name="connsiteX38" fmla="*/ 4527645 w 5300263"/>
              <a:gd name="connsiteY38" fmla="*/ 268907 h 955031"/>
              <a:gd name="connsiteX39" fmla="*/ 4633415 w 5300263"/>
              <a:gd name="connsiteY39" fmla="*/ 477035 h 955031"/>
              <a:gd name="connsiteX40" fmla="*/ 4740252 w 5300263"/>
              <a:gd name="connsiteY40" fmla="*/ 494332 h 955031"/>
              <a:gd name="connsiteX41" fmla="*/ 5300263 w 5300263"/>
              <a:gd name="connsiteY41" fmla="*/ 494095 h 955031"/>
              <a:gd name="connsiteX0" fmla="*/ 4011 w 5304274"/>
              <a:gd name="connsiteY0" fmla="*/ 463388 h 955031"/>
              <a:gd name="connsiteX1" fmla="*/ 17170 w 5304274"/>
              <a:gd name="connsiteY1" fmla="*/ 430986 h 955031"/>
              <a:gd name="connsiteX2" fmla="*/ 184844 w 5304274"/>
              <a:gd name="connsiteY2" fmla="*/ 146077 h 955031"/>
              <a:gd name="connsiteX3" fmla="*/ 294026 w 5304274"/>
              <a:gd name="connsiteY3" fmla="*/ 23247 h 955031"/>
              <a:gd name="connsiteX4" fmla="*/ 413444 w 5304274"/>
              <a:gd name="connsiteY4" fmla="*/ 36895 h 955031"/>
              <a:gd name="connsiteX5" fmla="*/ 512390 w 5304274"/>
              <a:gd name="connsiteY5" fmla="*/ 146077 h 955031"/>
              <a:gd name="connsiteX6" fmla="*/ 638632 w 5304274"/>
              <a:gd name="connsiteY6" fmla="*/ 412209 h 955031"/>
              <a:gd name="connsiteX7" fmla="*/ 775109 w 5304274"/>
              <a:gd name="connsiteY7" fmla="*/ 722695 h 955031"/>
              <a:gd name="connsiteX8" fmla="*/ 870644 w 5304274"/>
              <a:gd name="connsiteY8" fmla="*/ 869409 h 955031"/>
              <a:gd name="connsiteX9" fmla="*/ 959354 w 5304274"/>
              <a:gd name="connsiteY9" fmla="*/ 944471 h 955031"/>
              <a:gd name="connsiteX10" fmla="*/ 1068536 w 5304274"/>
              <a:gd name="connsiteY10" fmla="*/ 930824 h 955031"/>
              <a:gd name="connsiteX11" fmla="*/ 1194778 w 5304274"/>
              <a:gd name="connsiteY11" fmla="*/ 811406 h 955031"/>
              <a:gd name="connsiteX12" fmla="*/ 1358551 w 5304274"/>
              <a:gd name="connsiteY12" fmla="*/ 487271 h 955031"/>
              <a:gd name="connsiteX13" fmla="*/ 1460909 w 5304274"/>
              <a:gd name="connsiteY13" fmla="*/ 234788 h 955031"/>
              <a:gd name="connsiteX14" fmla="*/ 1563267 w 5304274"/>
              <a:gd name="connsiteY14" fmla="*/ 67603 h 955031"/>
              <a:gd name="connsiteX15" fmla="*/ 1651978 w 5304274"/>
              <a:gd name="connsiteY15" fmla="*/ 13012 h 955031"/>
              <a:gd name="connsiteX16" fmla="*/ 1733864 w 5304274"/>
              <a:gd name="connsiteY16" fmla="*/ 43719 h 955031"/>
              <a:gd name="connsiteX17" fmla="*/ 1808927 w 5304274"/>
              <a:gd name="connsiteY17" fmla="*/ 122194 h 955031"/>
              <a:gd name="connsiteX18" fmla="*/ 1887402 w 5304274"/>
              <a:gd name="connsiteY18" fmla="*/ 251847 h 955031"/>
              <a:gd name="connsiteX19" fmla="*/ 2153533 w 5304274"/>
              <a:gd name="connsiteY19" fmla="*/ 784110 h 955031"/>
              <a:gd name="connsiteX20" fmla="*/ 2269539 w 5304274"/>
              <a:gd name="connsiteY20" fmla="*/ 934235 h 955031"/>
              <a:gd name="connsiteX21" fmla="*/ 2365073 w 5304274"/>
              <a:gd name="connsiteY21" fmla="*/ 941059 h 955031"/>
              <a:gd name="connsiteX22" fmla="*/ 2487903 w 5304274"/>
              <a:gd name="connsiteY22" fmla="*/ 814818 h 955031"/>
              <a:gd name="connsiteX23" fmla="*/ 2614145 w 5304274"/>
              <a:gd name="connsiteY23" fmla="*/ 548686 h 955031"/>
              <a:gd name="connsiteX24" fmla="*/ 2760859 w 5304274"/>
              <a:gd name="connsiteY24" fmla="*/ 251847 h 955031"/>
              <a:gd name="connsiteX25" fmla="*/ 2883688 w 5304274"/>
              <a:gd name="connsiteY25" fmla="*/ 67603 h 955031"/>
              <a:gd name="connsiteX26" fmla="*/ 2962163 w 5304274"/>
              <a:gd name="connsiteY26" fmla="*/ 2776 h 955031"/>
              <a:gd name="connsiteX27" fmla="*/ 3033814 w 5304274"/>
              <a:gd name="connsiteY27" fmla="*/ 19835 h 955031"/>
              <a:gd name="connsiteX28" fmla="*/ 3105464 w 5304274"/>
              <a:gd name="connsiteY28" fmla="*/ 91486 h 955031"/>
              <a:gd name="connsiteX29" fmla="*/ 3163467 w 5304274"/>
              <a:gd name="connsiteY29" fmla="*/ 176785 h 955031"/>
              <a:gd name="connsiteX30" fmla="*/ 3245354 w 5304274"/>
              <a:gd name="connsiteY30" fmla="*/ 323498 h 955031"/>
              <a:gd name="connsiteX31" fmla="*/ 3398891 w 5304274"/>
              <a:gd name="connsiteY31" fmla="*/ 668104 h 955031"/>
              <a:gd name="connsiteX32" fmla="*/ 3525133 w 5304274"/>
              <a:gd name="connsiteY32" fmla="*/ 852349 h 955031"/>
              <a:gd name="connsiteX33" fmla="*/ 3658199 w 5304274"/>
              <a:gd name="connsiteY33" fmla="*/ 900116 h 955031"/>
              <a:gd name="connsiteX34" fmla="*/ 3777617 w 5304274"/>
              <a:gd name="connsiteY34" fmla="*/ 828465 h 955031"/>
              <a:gd name="connsiteX35" fmla="*/ 3965273 w 5304274"/>
              <a:gd name="connsiteY35" fmla="*/ 483859 h 955031"/>
              <a:gd name="connsiteX36" fmla="*/ 4142694 w 5304274"/>
              <a:gd name="connsiteY36" fmla="*/ 152901 h 955031"/>
              <a:gd name="connsiteX37" fmla="*/ 4262112 w 5304274"/>
              <a:gd name="connsiteY37" fmla="*/ 40307 h 955031"/>
              <a:gd name="connsiteX38" fmla="*/ 4388354 w 5304274"/>
              <a:gd name="connsiteY38" fmla="*/ 67603 h 955031"/>
              <a:gd name="connsiteX39" fmla="*/ 4531656 w 5304274"/>
              <a:gd name="connsiteY39" fmla="*/ 268907 h 955031"/>
              <a:gd name="connsiteX40" fmla="*/ 4637426 w 5304274"/>
              <a:gd name="connsiteY40" fmla="*/ 477035 h 955031"/>
              <a:gd name="connsiteX41" fmla="*/ 4744263 w 5304274"/>
              <a:gd name="connsiteY41" fmla="*/ 494332 h 955031"/>
              <a:gd name="connsiteX42" fmla="*/ 5304274 w 5304274"/>
              <a:gd name="connsiteY42" fmla="*/ 494095 h 955031"/>
              <a:gd name="connsiteX0" fmla="*/ 0 w 5498116"/>
              <a:gd name="connsiteY0" fmla="*/ 485613 h 955031"/>
              <a:gd name="connsiteX1" fmla="*/ 211012 w 5498116"/>
              <a:gd name="connsiteY1" fmla="*/ 430986 h 955031"/>
              <a:gd name="connsiteX2" fmla="*/ 378686 w 5498116"/>
              <a:gd name="connsiteY2" fmla="*/ 146077 h 955031"/>
              <a:gd name="connsiteX3" fmla="*/ 487868 w 5498116"/>
              <a:gd name="connsiteY3" fmla="*/ 23247 h 955031"/>
              <a:gd name="connsiteX4" fmla="*/ 607286 w 5498116"/>
              <a:gd name="connsiteY4" fmla="*/ 36895 h 955031"/>
              <a:gd name="connsiteX5" fmla="*/ 706232 w 5498116"/>
              <a:gd name="connsiteY5" fmla="*/ 146077 h 955031"/>
              <a:gd name="connsiteX6" fmla="*/ 832474 w 5498116"/>
              <a:gd name="connsiteY6" fmla="*/ 412209 h 955031"/>
              <a:gd name="connsiteX7" fmla="*/ 968951 w 5498116"/>
              <a:gd name="connsiteY7" fmla="*/ 722695 h 955031"/>
              <a:gd name="connsiteX8" fmla="*/ 1064486 w 5498116"/>
              <a:gd name="connsiteY8" fmla="*/ 869409 h 955031"/>
              <a:gd name="connsiteX9" fmla="*/ 1153196 w 5498116"/>
              <a:gd name="connsiteY9" fmla="*/ 944471 h 955031"/>
              <a:gd name="connsiteX10" fmla="*/ 1262378 w 5498116"/>
              <a:gd name="connsiteY10" fmla="*/ 930824 h 955031"/>
              <a:gd name="connsiteX11" fmla="*/ 1388620 w 5498116"/>
              <a:gd name="connsiteY11" fmla="*/ 811406 h 955031"/>
              <a:gd name="connsiteX12" fmla="*/ 1552393 w 5498116"/>
              <a:gd name="connsiteY12" fmla="*/ 487271 h 955031"/>
              <a:gd name="connsiteX13" fmla="*/ 1654751 w 5498116"/>
              <a:gd name="connsiteY13" fmla="*/ 234788 h 955031"/>
              <a:gd name="connsiteX14" fmla="*/ 1757109 w 5498116"/>
              <a:gd name="connsiteY14" fmla="*/ 67603 h 955031"/>
              <a:gd name="connsiteX15" fmla="*/ 1845820 w 5498116"/>
              <a:gd name="connsiteY15" fmla="*/ 13012 h 955031"/>
              <a:gd name="connsiteX16" fmla="*/ 1927706 w 5498116"/>
              <a:gd name="connsiteY16" fmla="*/ 43719 h 955031"/>
              <a:gd name="connsiteX17" fmla="*/ 2002769 w 5498116"/>
              <a:gd name="connsiteY17" fmla="*/ 122194 h 955031"/>
              <a:gd name="connsiteX18" fmla="*/ 2081244 w 5498116"/>
              <a:gd name="connsiteY18" fmla="*/ 251847 h 955031"/>
              <a:gd name="connsiteX19" fmla="*/ 2347375 w 5498116"/>
              <a:gd name="connsiteY19" fmla="*/ 784110 h 955031"/>
              <a:gd name="connsiteX20" fmla="*/ 2463381 w 5498116"/>
              <a:gd name="connsiteY20" fmla="*/ 934235 h 955031"/>
              <a:gd name="connsiteX21" fmla="*/ 2558915 w 5498116"/>
              <a:gd name="connsiteY21" fmla="*/ 941059 h 955031"/>
              <a:gd name="connsiteX22" fmla="*/ 2681745 w 5498116"/>
              <a:gd name="connsiteY22" fmla="*/ 814818 h 955031"/>
              <a:gd name="connsiteX23" fmla="*/ 2807987 w 5498116"/>
              <a:gd name="connsiteY23" fmla="*/ 548686 h 955031"/>
              <a:gd name="connsiteX24" fmla="*/ 2954701 w 5498116"/>
              <a:gd name="connsiteY24" fmla="*/ 251847 h 955031"/>
              <a:gd name="connsiteX25" fmla="*/ 3077530 w 5498116"/>
              <a:gd name="connsiteY25" fmla="*/ 67603 h 955031"/>
              <a:gd name="connsiteX26" fmla="*/ 3156005 w 5498116"/>
              <a:gd name="connsiteY26" fmla="*/ 2776 h 955031"/>
              <a:gd name="connsiteX27" fmla="*/ 3227656 w 5498116"/>
              <a:gd name="connsiteY27" fmla="*/ 19835 h 955031"/>
              <a:gd name="connsiteX28" fmla="*/ 3299306 w 5498116"/>
              <a:gd name="connsiteY28" fmla="*/ 91486 h 955031"/>
              <a:gd name="connsiteX29" fmla="*/ 3357309 w 5498116"/>
              <a:gd name="connsiteY29" fmla="*/ 176785 h 955031"/>
              <a:gd name="connsiteX30" fmla="*/ 3439196 w 5498116"/>
              <a:gd name="connsiteY30" fmla="*/ 323498 h 955031"/>
              <a:gd name="connsiteX31" fmla="*/ 3592733 w 5498116"/>
              <a:gd name="connsiteY31" fmla="*/ 668104 h 955031"/>
              <a:gd name="connsiteX32" fmla="*/ 3718975 w 5498116"/>
              <a:gd name="connsiteY32" fmla="*/ 852349 h 955031"/>
              <a:gd name="connsiteX33" fmla="*/ 3852041 w 5498116"/>
              <a:gd name="connsiteY33" fmla="*/ 900116 h 955031"/>
              <a:gd name="connsiteX34" fmla="*/ 3971459 w 5498116"/>
              <a:gd name="connsiteY34" fmla="*/ 828465 h 955031"/>
              <a:gd name="connsiteX35" fmla="*/ 4159115 w 5498116"/>
              <a:gd name="connsiteY35" fmla="*/ 483859 h 955031"/>
              <a:gd name="connsiteX36" fmla="*/ 4336536 w 5498116"/>
              <a:gd name="connsiteY36" fmla="*/ 152901 h 955031"/>
              <a:gd name="connsiteX37" fmla="*/ 4455954 w 5498116"/>
              <a:gd name="connsiteY37" fmla="*/ 40307 h 955031"/>
              <a:gd name="connsiteX38" fmla="*/ 4582196 w 5498116"/>
              <a:gd name="connsiteY38" fmla="*/ 67603 h 955031"/>
              <a:gd name="connsiteX39" fmla="*/ 4725498 w 5498116"/>
              <a:gd name="connsiteY39" fmla="*/ 268907 h 955031"/>
              <a:gd name="connsiteX40" fmla="*/ 4831268 w 5498116"/>
              <a:gd name="connsiteY40" fmla="*/ 477035 h 955031"/>
              <a:gd name="connsiteX41" fmla="*/ 4938105 w 5498116"/>
              <a:gd name="connsiteY41" fmla="*/ 494332 h 955031"/>
              <a:gd name="connsiteX42" fmla="*/ 5498116 w 5498116"/>
              <a:gd name="connsiteY42" fmla="*/ 494095 h 955031"/>
              <a:gd name="connsiteX0" fmla="*/ 0 w 5591836"/>
              <a:gd name="connsiteY0" fmla="*/ 485613 h 955031"/>
              <a:gd name="connsiteX1" fmla="*/ 304732 w 5591836"/>
              <a:gd name="connsiteY1" fmla="*/ 430986 h 955031"/>
              <a:gd name="connsiteX2" fmla="*/ 472406 w 5591836"/>
              <a:gd name="connsiteY2" fmla="*/ 146077 h 955031"/>
              <a:gd name="connsiteX3" fmla="*/ 581588 w 5591836"/>
              <a:gd name="connsiteY3" fmla="*/ 23247 h 955031"/>
              <a:gd name="connsiteX4" fmla="*/ 701006 w 5591836"/>
              <a:gd name="connsiteY4" fmla="*/ 36895 h 955031"/>
              <a:gd name="connsiteX5" fmla="*/ 799952 w 5591836"/>
              <a:gd name="connsiteY5" fmla="*/ 146077 h 955031"/>
              <a:gd name="connsiteX6" fmla="*/ 926194 w 5591836"/>
              <a:gd name="connsiteY6" fmla="*/ 412209 h 955031"/>
              <a:gd name="connsiteX7" fmla="*/ 1062671 w 5591836"/>
              <a:gd name="connsiteY7" fmla="*/ 722695 h 955031"/>
              <a:gd name="connsiteX8" fmla="*/ 1158206 w 5591836"/>
              <a:gd name="connsiteY8" fmla="*/ 869409 h 955031"/>
              <a:gd name="connsiteX9" fmla="*/ 1246916 w 5591836"/>
              <a:gd name="connsiteY9" fmla="*/ 944471 h 955031"/>
              <a:gd name="connsiteX10" fmla="*/ 1356098 w 5591836"/>
              <a:gd name="connsiteY10" fmla="*/ 930824 h 955031"/>
              <a:gd name="connsiteX11" fmla="*/ 1482340 w 5591836"/>
              <a:gd name="connsiteY11" fmla="*/ 811406 h 955031"/>
              <a:gd name="connsiteX12" fmla="*/ 1646113 w 5591836"/>
              <a:gd name="connsiteY12" fmla="*/ 487271 h 955031"/>
              <a:gd name="connsiteX13" fmla="*/ 1748471 w 5591836"/>
              <a:gd name="connsiteY13" fmla="*/ 234788 h 955031"/>
              <a:gd name="connsiteX14" fmla="*/ 1850829 w 5591836"/>
              <a:gd name="connsiteY14" fmla="*/ 67603 h 955031"/>
              <a:gd name="connsiteX15" fmla="*/ 1939540 w 5591836"/>
              <a:gd name="connsiteY15" fmla="*/ 13012 h 955031"/>
              <a:gd name="connsiteX16" fmla="*/ 2021426 w 5591836"/>
              <a:gd name="connsiteY16" fmla="*/ 43719 h 955031"/>
              <a:gd name="connsiteX17" fmla="*/ 2096489 w 5591836"/>
              <a:gd name="connsiteY17" fmla="*/ 122194 h 955031"/>
              <a:gd name="connsiteX18" fmla="*/ 2174964 w 5591836"/>
              <a:gd name="connsiteY18" fmla="*/ 251847 h 955031"/>
              <a:gd name="connsiteX19" fmla="*/ 2441095 w 5591836"/>
              <a:gd name="connsiteY19" fmla="*/ 784110 h 955031"/>
              <a:gd name="connsiteX20" fmla="*/ 2557101 w 5591836"/>
              <a:gd name="connsiteY20" fmla="*/ 934235 h 955031"/>
              <a:gd name="connsiteX21" fmla="*/ 2652635 w 5591836"/>
              <a:gd name="connsiteY21" fmla="*/ 941059 h 955031"/>
              <a:gd name="connsiteX22" fmla="*/ 2775465 w 5591836"/>
              <a:gd name="connsiteY22" fmla="*/ 814818 h 955031"/>
              <a:gd name="connsiteX23" fmla="*/ 2901707 w 5591836"/>
              <a:gd name="connsiteY23" fmla="*/ 548686 h 955031"/>
              <a:gd name="connsiteX24" fmla="*/ 3048421 w 5591836"/>
              <a:gd name="connsiteY24" fmla="*/ 251847 h 955031"/>
              <a:gd name="connsiteX25" fmla="*/ 3171250 w 5591836"/>
              <a:gd name="connsiteY25" fmla="*/ 67603 h 955031"/>
              <a:gd name="connsiteX26" fmla="*/ 3249725 w 5591836"/>
              <a:gd name="connsiteY26" fmla="*/ 2776 h 955031"/>
              <a:gd name="connsiteX27" fmla="*/ 3321376 w 5591836"/>
              <a:gd name="connsiteY27" fmla="*/ 19835 h 955031"/>
              <a:gd name="connsiteX28" fmla="*/ 3393026 w 5591836"/>
              <a:gd name="connsiteY28" fmla="*/ 91486 h 955031"/>
              <a:gd name="connsiteX29" fmla="*/ 3451029 w 5591836"/>
              <a:gd name="connsiteY29" fmla="*/ 176785 h 955031"/>
              <a:gd name="connsiteX30" fmla="*/ 3532916 w 5591836"/>
              <a:gd name="connsiteY30" fmla="*/ 323498 h 955031"/>
              <a:gd name="connsiteX31" fmla="*/ 3686453 w 5591836"/>
              <a:gd name="connsiteY31" fmla="*/ 668104 h 955031"/>
              <a:gd name="connsiteX32" fmla="*/ 3812695 w 5591836"/>
              <a:gd name="connsiteY32" fmla="*/ 852349 h 955031"/>
              <a:gd name="connsiteX33" fmla="*/ 3945761 w 5591836"/>
              <a:gd name="connsiteY33" fmla="*/ 900116 h 955031"/>
              <a:gd name="connsiteX34" fmla="*/ 4065179 w 5591836"/>
              <a:gd name="connsiteY34" fmla="*/ 828465 h 955031"/>
              <a:gd name="connsiteX35" fmla="*/ 4252835 w 5591836"/>
              <a:gd name="connsiteY35" fmla="*/ 483859 h 955031"/>
              <a:gd name="connsiteX36" fmla="*/ 4430256 w 5591836"/>
              <a:gd name="connsiteY36" fmla="*/ 152901 h 955031"/>
              <a:gd name="connsiteX37" fmla="*/ 4549674 w 5591836"/>
              <a:gd name="connsiteY37" fmla="*/ 40307 h 955031"/>
              <a:gd name="connsiteX38" fmla="*/ 4675916 w 5591836"/>
              <a:gd name="connsiteY38" fmla="*/ 67603 h 955031"/>
              <a:gd name="connsiteX39" fmla="*/ 4819218 w 5591836"/>
              <a:gd name="connsiteY39" fmla="*/ 268907 h 955031"/>
              <a:gd name="connsiteX40" fmla="*/ 4924988 w 5591836"/>
              <a:gd name="connsiteY40" fmla="*/ 477035 h 955031"/>
              <a:gd name="connsiteX41" fmla="*/ 5031825 w 5591836"/>
              <a:gd name="connsiteY41" fmla="*/ 494332 h 955031"/>
              <a:gd name="connsiteX42" fmla="*/ 5591836 w 5591836"/>
              <a:gd name="connsiteY42" fmla="*/ 494095 h 955031"/>
              <a:gd name="connsiteX0" fmla="*/ 0 w 5591836"/>
              <a:gd name="connsiteY0" fmla="*/ 485613 h 955031"/>
              <a:gd name="connsiteX1" fmla="*/ 169362 w 5591836"/>
              <a:gd name="connsiteY1" fmla="*/ 475436 h 955031"/>
              <a:gd name="connsiteX2" fmla="*/ 304732 w 5591836"/>
              <a:gd name="connsiteY2" fmla="*/ 430986 h 955031"/>
              <a:gd name="connsiteX3" fmla="*/ 472406 w 5591836"/>
              <a:gd name="connsiteY3" fmla="*/ 146077 h 955031"/>
              <a:gd name="connsiteX4" fmla="*/ 581588 w 5591836"/>
              <a:gd name="connsiteY4" fmla="*/ 23247 h 955031"/>
              <a:gd name="connsiteX5" fmla="*/ 701006 w 5591836"/>
              <a:gd name="connsiteY5" fmla="*/ 36895 h 955031"/>
              <a:gd name="connsiteX6" fmla="*/ 799952 w 5591836"/>
              <a:gd name="connsiteY6" fmla="*/ 146077 h 955031"/>
              <a:gd name="connsiteX7" fmla="*/ 926194 w 5591836"/>
              <a:gd name="connsiteY7" fmla="*/ 412209 h 955031"/>
              <a:gd name="connsiteX8" fmla="*/ 1062671 w 5591836"/>
              <a:gd name="connsiteY8" fmla="*/ 722695 h 955031"/>
              <a:gd name="connsiteX9" fmla="*/ 1158206 w 5591836"/>
              <a:gd name="connsiteY9" fmla="*/ 869409 h 955031"/>
              <a:gd name="connsiteX10" fmla="*/ 1246916 w 5591836"/>
              <a:gd name="connsiteY10" fmla="*/ 944471 h 955031"/>
              <a:gd name="connsiteX11" fmla="*/ 1356098 w 5591836"/>
              <a:gd name="connsiteY11" fmla="*/ 930824 h 955031"/>
              <a:gd name="connsiteX12" fmla="*/ 1482340 w 5591836"/>
              <a:gd name="connsiteY12" fmla="*/ 811406 h 955031"/>
              <a:gd name="connsiteX13" fmla="*/ 1646113 w 5591836"/>
              <a:gd name="connsiteY13" fmla="*/ 487271 h 955031"/>
              <a:gd name="connsiteX14" fmla="*/ 1748471 w 5591836"/>
              <a:gd name="connsiteY14" fmla="*/ 234788 h 955031"/>
              <a:gd name="connsiteX15" fmla="*/ 1850829 w 5591836"/>
              <a:gd name="connsiteY15" fmla="*/ 67603 h 955031"/>
              <a:gd name="connsiteX16" fmla="*/ 1939540 w 5591836"/>
              <a:gd name="connsiteY16" fmla="*/ 13012 h 955031"/>
              <a:gd name="connsiteX17" fmla="*/ 2021426 w 5591836"/>
              <a:gd name="connsiteY17" fmla="*/ 43719 h 955031"/>
              <a:gd name="connsiteX18" fmla="*/ 2096489 w 5591836"/>
              <a:gd name="connsiteY18" fmla="*/ 122194 h 955031"/>
              <a:gd name="connsiteX19" fmla="*/ 2174964 w 5591836"/>
              <a:gd name="connsiteY19" fmla="*/ 251847 h 955031"/>
              <a:gd name="connsiteX20" fmla="*/ 2441095 w 5591836"/>
              <a:gd name="connsiteY20" fmla="*/ 784110 h 955031"/>
              <a:gd name="connsiteX21" fmla="*/ 2557101 w 5591836"/>
              <a:gd name="connsiteY21" fmla="*/ 934235 h 955031"/>
              <a:gd name="connsiteX22" fmla="*/ 2652635 w 5591836"/>
              <a:gd name="connsiteY22" fmla="*/ 941059 h 955031"/>
              <a:gd name="connsiteX23" fmla="*/ 2775465 w 5591836"/>
              <a:gd name="connsiteY23" fmla="*/ 814818 h 955031"/>
              <a:gd name="connsiteX24" fmla="*/ 2901707 w 5591836"/>
              <a:gd name="connsiteY24" fmla="*/ 548686 h 955031"/>
              <a:gd name="connsiteX25" fmla="*/ 3048421 w 5591836"/>
              <a:gd name="connsiteY25" fmla="*/ 251847 h 955031"/>
              <a:gd name="connsiteX26" fmla="*/ 3171250 w 5591836"/>
              <a:gd name="connsiteY26" fmla="*/ 67603 h 955031"/>
              <a:gd name="connsiteX27" fmla="*/ 3249725 w 5591836"/>
              <a:gd name="connsiteY27" fmla="*/ 2776 h 955031"/>
              <a:gd name="connsiteX28" fmla="*/ 3321376 w 5591836"/>
              <a:gd name="connsiteY28" fmla="*/ 19835 h 955031"/>
              <a:gd name="connsiteX29" fmla="*/ 3393026 w 5591836"/>
              <a:gd name="connsiteY29" fmla="*/ 91486 h 955031"/>
              <a:gd name="connsiteX30" fmla="*/ 3451029 w 5591836"/>
              <a:gd name="connsiteY30" fmla="*/ 176785 h 955031"/>
              <a:gd name="connsiteX31" fmla="*/ 3532916 w 5591836"/>
              <a:gd name="connsiteY31" fmla="*/ 323498 h 955031"/>
              <a:gd name="connsiteX32" fmla="*/ 3686453 w 5591836"/>
              <a:gd name="connsiteY32" fmla="*/ 668104 h 955031"/>
              <a:gd name="connsiteX33" fmla="*/ 3812695 w 5591836"/>
              <a:gd name="connsiteY33" fmla="*/ 852349 h 955031"/>
              <a:gd name="connsiteX34" fmla="*/ 3945761 w 5591836"/>
              <a:gd name="connsiteY34" fmla="*/ 900116 h 955031"/>
              <a:gd name="connsiteX35" fmla="*/ 4065179 w 5591836"/>
              <a:gd name="connsiteY35" fmla="*/ 828465 h 955031"/>
              <a:gd name="connsiteX36" fmla="*/ 4252835 w 5591836"/>
              <a:gd name="connsiteY36" fmla="*/ 483859 h 955031"/>
              <a:gd name="connsiteX37" fmla="*/ 4430256 w 5591836"/>
              <a:gd name="connsiteY37" fmla="*/ 152901 h 955031"/>
              <a:gd name="connsiteX38" fmla="*/ 4549674 w 5591836"/>
              <a:gd name="connsiteY38" fmla="*/ 40307 h 955031"/>
              <a:gd name="connsiteX39" fmla="*/ 4675916 w 5591836"/>
              <a:gd name="connsiteY39" fmla="*/ 67603 h 955031"/>
              <a:gd name="connsiteX40" fmla="*/ 4819218 w 5591836"/>
              <a:gd name="connsiteY40" fmla="*/ 268907 h 955031"/>
              <a:gd name="connsiteX41" fmla="*/ 4924988 w 5591836"/>
              <a:gd name="connsiteY41" fmla="*/ 477035 h 955031"/>
              <a:gd name="connsiteX42" fmla="*/ 5031825 w 5591836"/>
              <a:gd name="connsiteY42" fmla="*/ 494332 h 955031"/>
              <a:gd name="connsiteX43" fmla="*/ 5591836 w 5591836"/>
              <a:gd name="connsiteY43" fmla="*/ 494095 h 955031"/>
              <a:gd name="connsiteX0" fmla="*/ 0 w 5602249"/>
              <a:gd name="connsiteY0" fmla="*/ 466563 h 955031"/>
              <a:gd name="connsiteX1" fmla="*/ 179775 w 5602249"/>
              <a:gd name="connsiteY1" fmla="*/ 475436 h 955031"/>
              <a:gd name="connsiteX2" fmla="*/ 315145 w 5602249"/>
              <a:gd name="connsiteY2" fmla="*/ 430986 h 955031"/>
              <a:gd name="connsiteX3" fmla="*/ 482819 w 5602249"/>
              <a:gd name="connsiteY3" fmla="*/ 146077 h 955031"/>
              <a:gd name="connsiteX4" fmla="*/ 592001 w 5602249"/>
              <a:gd name="connsiteY4" fmla="*/ 23247 h 955031"/>
              <a:gd name="connsiteX5" fmla="*/ 711419 w 5602249"/>
              <a:gd name="connsiteY5" fmla="*/ 36895 h 955031"/>
              <a:gd name="connsiteX6" fmla="*/ 810365 w 5602249"/>
              <a:gd name="connsiteY6" fmla="*/ 146077 h 955031"/>
              <a:gd name="connsiteX7" fmla="*/ 936607 w 5602249"/>
              <a:gd name="connsiteY7" fmla="*/ 412209 h 955031"/>
              <a:gd name="connsiteX8" fmla="*/ 1073084 w 5602249"/>
              <a:gd name="connsiteY8" fmla="*/ 722695 h 955031"/>
              <a:gd name="connsiteX9" fmla="*/ 1168619 w 5602249"/>
              <a:gd name="connsiteY9" fmla="*/ 869409 h 955031"/>
              <a:gd name="connsiteX10" fmla="*/ 1257329 w 5602249"/>
              <a:gd name="connsiteY10" fmla="*/ 944471 h 955031"/>
              <a:gd name="connsiteX11" fmla="*/ 1366511 w 5602249"/>
              <a:gd name="connsiteY11" fmla="*/ 930824 h 955031"/>
              <a:gd name="connsiteX12" fmla="*/ 1492753 w 5602249"/>
              <a:gd name="connsiteY12" fmla="*/ 811406 h 955031"/>
              <a:gd name="connsiteX13" fmla="*/ 1656526 w 5602249"/>
              <a:gd name="connsiteY13" fmla="*/ 487271 h 955031"/>
              <a:gd name="connsiteX14" fmla="*/ 1758884 w 5602249"/>
              <a:gd name="connsiteY14" fmla="*/ 234788 h 955031"/>
              <a:gd name="connsiteX15" fmla="*/ 1861242 w 5602249"/>
              <a:gd name="connsiteY15" fmla="*/ 67603 h 955031"/>
              <a:gd name="connsiteX16" fmla="*/ 1949953 w 5602249"/>
              <a:gd name="connsiteY16" fmla="*/ 13012 h 955031"/>
              <a:gd name="connsiteX17" fmla="*/ 2031839 w 5602249"/>
              <a:gd name="connsiteY17" fmla="*/ 43719 h 955031"/>
              <a:gd name="connsiteX18" fmla="*/ 2106902 w 5602249"/>
              <a:gd name="connsiteY18" fmla="*/ 122194 h 955031"/>
              <a:gd name="connsiteX19" fmla="*/ 2185377 w 5602249"/>
              <a:gd name="connsiteY19" fmla="*/ 251847 h 955031"/>
              <a:gd name="connsiteX20" fmla="*/ 2451508 w 5602249"/>
              <a:gd name="connsiteY20" fmla="*/ 784110 h 955031"/>
              <a:gd name="connsiteX21" fmla="*/ 2567514 w 5602249"/>
              <a:gd name="connsiteY21" fmla="*/ 934235 h 955031"/>
              <a:gd name="connsiteX22" fmla="*/ 2663048 w 5602249"/>
              <a:gd name="connsiteY22" fmla="*/ 941059 h 955031"/>
              <a:gd name="connsiteX23" fmla="*/ 2785878 w 5602249"/>
              <a:gd name="connsiteY23" fmla="*/ 814818 h 955031"/>
              <a:gd name="connsiteX24" fmla="*/ 2912120 w 5602249"/>
              <a:gd name="connsiteY24" fmla="*/ 548686 h 955031"/>
              <a:gd name="connsiteX25" fmla="*/ 3058834 w 5602249"/>
              <a:gd name="connsiteY25" fmla="*/ 251847 h 955031"/>
              <a:gd name="connsiteX26" fmla="*/ 3181663 w 5602249"/>
              <a:gd name="connsiteY26" fmla="*/ 67603 h 955031"/>
              <a:gd name="connsiteX27" fmla="*/ 3260138 w 5602249"/>
              <a:gd name="connsiteY27" fmla="*/ 2776 h 955031"/>
              <a:gd name="connsiteX28" fmla="*/ 3331789 w 5602249"/>
              <a:gd name="connsiteY28" fmla="*/ 19835 h 955031"/>
              <a:gd name="connsiteX29" fmla="*/ 3403439 w 5602249"/>
              <a:gd name="connsiteY29" fmla="*/ 91486 h 955031"/>
              <a:gd name="connsiteX30" fmla="*/ 3461442 w 5602249"/>
              <a:gd name="connsiteY30" fmla="*/ 176785 h 955031"/>
              <a:gd name="connsiteX31" fmla="*/ 3543329 w 5602249"/>
              <a:gd name="connsiteY31" fmla="*/ 323498 h 955031"/>
              <a:gd name="connsiteX32" fmla="*/ 3696866 w 5602249"/>
              <a:gd name="connsiteY32" fmla="*/ 668104 h 955031"/>
              <a:gd name="connsiteX33" fmla="*/ 3823108 w 5602249"/>
              <a:gd name="connsiteY33" fmla="*/ 852349 h 955031"/>
              <a:gd name="connsiteX34" fmla="*/ 3956174 w 5602249"/>
              <a:gd name="connsiteY34" fmla="*/ 900116 h 955031"/>
              <a:gd name="connsiteX35" fmla="*/ 4075592 w 5602249"/>
              <a:gd name="connsiteY35" fmla="*/ 828465 h 955031"/>
              <a:gd name="connsiteX36" fmla="*/ 4263248 w 5602249"/>
              <a:gd name="connsiteY36" fmla="*/ 483859 h 955031"/>
              <a:gd name="connsiteX37" fmla="*/ 4440669 w 5602249"/>
              <a:gd name="connsiteY37" fmla="*/ 152901 h 955031"/>
              <a:gd name="connsiteX38" fmla="*/ 4560087 w 5602249"/>
              <a:gd name="connsiteY38" fmla="*/ 40307 h 955031"/>
              <a:gd name="connsiteX39" fmla="*/ 4686329 w 5602249"/>
              <a:gd name="connsiteY39" fmla="*/ 67603 h 955031"/>
              <a:gd name="connsiteX40" fmla="*/ 4829631 w 5602249"/>
              <a:gd name="connsiteY40" fmla="*/ 268907 h 955031"/>
              <a:gd name="connsiteX41" fmla="*/ 4935401 w 5602249"/>
              <a:gd name="connsiteY41" fmla="*/ 477035 h 955031"/>
              <a:gd name="connsiteX42" fmla="*/ 5042238 w 5602249"/>
              <a:gd name="connsiteY42" fmla="*/ 494332 h 955031"/>
              <a:gd name="connsiteX43" fmla="*/ 5602249 w 5602249"/>
              <a:gd name="connsiteY43" fmla="*/ 494095 h 955031"/>
              <a:gd name="connsiteX0" fmla="*/ 0 w 5612662"/>
              <a:gd name="connsiteY0" fmla="*/ 479263 h 955031"/>
              <a:gd name="connsiteX1" fmla="*/ 190188 w 5612662"/>
              <a:gd name="connsiteY1" fmla="*/ 475436 h 955031"/>
              <a:gd name="connsiteX2" fmla="*/ 325558 w 5612662"/>
              <a:gd name="connsiteY2" fmla="*/ 430986 h 955031"/>
              <a:gd name="connsiteX3" fmla="*/ 493232 w 5612662"/>
              <a:gd name="connsiteY3" fmla="*/ 146077 h 955031"/>
              <a:gd name="connsiteX4" fmla="*/ 602414 w 5612662"/>
              <a:gd name="connsiteY4" fmla="*/ 23247 h 955031"/>
              <a:gd name="connsiteX5" fmla="*/ 721832 w 5612662"/>
              <a:gd name="connsiteY5" fmla="*/ 36895 h 955031"/>
              <a:gd name="connsiteX6" fmla="*/ 820778 w 5612662"/>
              <a:gd name="connsiteY6" fmla="*/ 146077 h 955031"/>
              <a:gd name="connsiteX7" fmla="*/ 947020 w 5612662"/>
              <a:gd name="connsiteY7" fmla="*/ 412209 h 955031"/>
              <a:gd name="connsiteX8" fmla="*/ 1083497 w 5612662"/>
              <a:gd name="connsiteY8" fmla="*/ 722695 h 955031"/>
              <a:gd name="connsiteX9" fmla="*/ 1179032 w 5612662"/>
              <a:gd name="connsiteY9" fmla="*/ 869409 h 955031"/>
              <a:gd name="connsiteX10" fmla="*/ 1267742 w 5612662"/>
              <a:gd name="connsiteY10" fmla="*/ 944471 h 955031"/>
              <a:gd name="connsiteX11" fmla="*/ 1376924 w 5612662"/>
              <a:gd name="connsiteY11" fmla="*/ 930824 h 955031"/>
              <a:gd name="connsiteX12" fmla="*/ 1503166 w 5612662"/>
              <a:gd name="connsiteY12" fmla="*/ 811406 h 955031"/>
              <a:gd name="connsiteX13" fmla="*/ 1666939 w 5612662"/>
              <a:gd name="connsiteY13" fmla="*/ 487271 h 955031"/>
              <a:gd name="connsiteX14" fmla="*/ 1769297 w 5612662"/>
              <a:gd name="connsiteY14" fmla="*/ 234788 h 955031"/>
              <a:gd name="connsiteX15" fmla="*/ 1871655 w 5612662"/>
              <a:gd name="connsiteY15" fmla="*/ 67603 h 955031"/>
              <a:gd name="connsiteX16" fmla="*/ 1960366 w 5612662"/>
              <a:gd name="connsiteY16" fmla="*/ 13012 h 955031"/>
              <a:gd name="connsiteX17" fmla="*/ 2042252 w 5612662"/>
              <a:gd name="connsiteY17" fmla="*/ 43719 h 955031"/>
              <a:gd name="connsiteX18" fmla="*/ 2117315 w 5612662"/>
              <a:gd name="connsiteY18" fmla="*/ 122194 h 955031"/>
              <a:gd name="connsiteX19" fmla="*/ 2195790 w 5612662"/>
              <a:gd name="connsiteY19" fmla="*/ 251847 h 955031"/>
              <a:gd name="connsiteX20" fmla="*/ 2461921 w 5612662"/>
              <a:gd name="connsiteY20" fmla="*/ 784110 h 955031"/>
              <a:gd name="connsiteX21" fmla="*/ 2577927 w 5612662"/>
              <a:gd name="connsiteY21" fmla="*/ 934235 h 955031"/>
              <a:gd name="connsiteX22" fmla="*/ 2673461 w 5612662"/>
              <a:gd name="connsiteY22" fmla="*/ 941059 h 955031"/>
              <a:gd name="connsiteX23" fmla="*/ 2796291 w 5612662"/>
              <a:gd name="connsiteY23" fmla="*/ 814818 h 955031"/>
              <a:gd name="connsiteX24" fmla="*/ 2922533 w 5612662"/>
              <a:gd name="connsiteY24" fmla="*/ 548686 h 955031"/>
              <a:gd name="connsiteX25" fmla="*/ 3069247 w 5612662"/>
              <a:gd name="connsiteY25" fmla="*/ 251847 h 955031"/>
              <a:gd name="connsiteX26" fmla="*/ 3192076 w 5612662"/>
              <a:gd name="connsiteY26" fmla="*/ 67603 h 955031"/>
              <a:gd name="connsiteX27" fmla="*/ 3270551 w 5612662"/>
              <a:gd name="connsiteY27" fmla="*/ 2776 h 955031"/>
              <a:gd name="connsiteX28" fmla="*/ 3342202 w 5612662"/>
              <a:gd name="connsiteY28" fmla="*/ 19835 h 955031"/>
              <a:gd name="connsiteX29" fmla="*/ 3413852 w 5612662"/>
              <a:gd name="connsiteY29" fmla="*/ 91486 h 955031"/>
              <a:gd name="connsiteX30" fmla="*/ 3471855 w 5612662"/>
              <a:gd name="connsiteY30" fmla="*/ 176785 h 955031"/>
              <a:gd name="connsiteX31" fmla="*/ 3553742 w 5612662"/>
              <a:gd name="connsiteY31" fmla="*/ 323498 h 955031"/>
              <a:gd name="connsiteX32" fmla="*/ 3707279 w 5612662"/>
              <a:gd name="connsiteY32" fmla="*/ 668104 h 955031"/>
              <a:gd name="connsiteX33" fmla="*/ 3833521 w 5612662"/>
              <a:gd name="connsiteY33" fmla="*/ 852349 h 955031"/>
              <a:gd name="connsiteX34" fmla="*/ 3966587 w 5612662"/>
              <a:gd name="connsiteY34" fmla="*/ 900116 h 955031"/>
              <a:gd name="connsiteX35" fmla="*/ 4086005 w 5612662"/>
              <a:gd name="connsiteY35" fmla="*/ 828465 h 955031"/>
              <a:gd name="connsiteX36" fmla="*/ 4273661 w 5612662"/>
              <a:gd name="connsiteY36" fmla="*/ 483859 h 955031"/>
              <a:gd name="connsiteX37" fmla="*/ 4451082 w 5612662"/>
              <a:gd name="connsiteY37" fmla="*/ 152901 h 955031"/>
              <a:gd name="connsiteX38" fmla="*/ 4570500 w 5612662"/>
              <a:gd name="connsiteY38" fmla="*/ 40307 h 955031"/>
              <a:gd name="connsiteX39" fmla="*/ 4696742 w 5612662"/>
              <a:gd name="connsiteY39" fmla="*/ 67603 h 955031"/>
              <a:gd name="connsiteX40" fmla="*/ 4840044 w 5612662"/>
              <a:gd name="connsiteY40" fmla="*/ 268907 h 955031"/>
              <a:gd name="connsiteX41" fmla="*/ 4945814 w 5612662"/>
              <a:gd name="connsiteY41" fmla="*/ 477035 h 955031"/>
              <a:gd name="connsiteX42" fmla="*/ 5052651 w 5612662"/>
              <a:gd name="connsiteY42" fmla="*/ 494332 h 955031"/>
              <a:gd name="connsiteX43" fmla="*/ 5612662 w 5612662"/>
              <a:gd name="connsiteY43" fmla="*/ 494095 h 955031"/>
              <a:gd name="connsiteX0" fmla="*/ 0 w 6136469"/>
              <a:gd name="connsiteY0" fmla="*/ 479263 h 955031"/>
              <a:gd name="connsiteX1" fmla="*/ 190188 w 6136469"/>
              <a:gd name="connsiteY1" fmla="*/ 475436 h 955031"/>
              <a:gd name="connsiteX2" fmla="*/ 325558 w 6136469"/>
              <a:gd name="connsiteY2" fmla="*/ 430986 h 955031"/>
              <a:gd name="connsiteX3" fmla="*/ 493232 w 6136469"/>
              <a:gd name="connsiteY3" fmla="*/ 146077 h 955031"/>
              <a:gd name="connsiteX4" fmla="*/ 602414 w 6136469"/>
              <a:gd name="connsiteY4" fmla="*/ 23247 h 955031"/>
              <a:gd name="connsiteX5" fmla="*/ 721832 w 6136469"/>
              <a:gd name="connsiteY5" fmla="*/ 36895 h 955031"/>
              <a:gd name="connsiteX6" fmla="*/ 820778 w 6136469"/>
              <a:gd name="connsiteY6" fmla="*/ 146077 h 955031"/>
              <a:gd name="connsiteX7" fmla="*/ 947020 w 6136469"/>
              <a:gd name="connsiteY7" fmla="*/ 412209 h 955031"/>
              <a:gd name="connsiteX8" fmla="*/ 1083497 w 6136469"/>
              <a:gd name="connsiteY8" fmla="*/ 722695 h 955031"/>
              <a:gd name="connsiteX9" fmla="*/ 1179032 w 6136469"/>
              <a:gd name="connsiteY9" fmla="*/ 869409 h 955031"/>
              <a:gd name="connsiteX10" fmla="*/ 1267742 w 6136469"/>
              <a:gd name="connsiteY10" fmla="*/ 944471 h 955031"/>
              <a:gd name="connsiteX11" fmla="*/ 1376924 w 6136469"/>
              <a:gd name="connsiteY11" fmla="*/ 930824 h 955031"/>
              <a:gd name="connsiteX12" fmla="*/ 1503166 w 6136469"/>
              <a:gd name="connsiteY12" fmla="*/ 811406 h 955031"/>
              <a:gd name="connsiteX13" fmla="*/ 1666939 w 6136469"/>
              <a:gd name="connsiteY13" fmla="*/ 487271 h 955031"/>
              <a:gd name="connsiteX14" fmla="*/ 1769297 w 6136469"/>
              <a:gd name="connsiteY14" fmla="*/ 234788 h 955031"/>
              <a:gd name="connsiteX15" fmla="*/ 1871655 w 6136469"/>
              <a:gd name="connsiteY15" fmla="*/ 67603 h 955031"/>
              <a:gd name="connsiteX16" fmla="*/ 1960366 w 6136469"/>
              <a:gd name="connsiteY16" fmla="*/ 13012 h 955031"/>
              <a:gd name="connsiteX17" fmla="*/ 2042252 w 6136469"/>
              <a:gd name="connsiteY17" fmla="*/ 43719 h 955031"/>
              <a:gd name="connsiteX18" fmla="*/ 2117315 w 6136469"/>
              <a:gd name="connsiteY18" fmla="*/ 122194 h 955031"/>
              <a:gd name="connsiteX19" fmla="*/ 2195790 w 6136469"/>
              <a:gd name="connsiteY19" fmla="*/ 251847 h 955031"/>
              <a:gd name="connsiteX20" fmla="*/ 2461921 w 6136469"/>
              <a:gd name="connsiteY20" fmla="*/ 784110 h 955031"/>
              <a:gd name="connsiteX21" fmla="*/ 2577927 w 6136469"/>
              <a:gd name="connsiteY21" fmla="*/ 934235 h 955031"/>
              <a:gd name="connsiteX22" fmla="*/ 2673461 w 6136469"/>
              <a:gd name="connsiteY22" fmla="*/ 941059 h 955031"/>
              <a:gd name="connsiteX23" fmla="*/ 2796291 w 6136469"/>
              <a:gd name="connsiteY23" fmla="*/ 814818 h 955031"/>
              <a:gd name="connsiteX24" fmla="*/ 2922533 w 6136469"/>
              <a:gd name="connsiteY24" fmla="*/ 548686 h 955031"/>
              <a:gd name="connsiteX25" fmla="*/ 3069247 w 6136469"/>
              <a:gd name="connsiteY25" fmla="*/ 251847 h 955031"/>
              <a:gd name="connsiteX26" fmla="*/ 3192076 w 6136469"/>
              <a:gd name="connsiteY26" fmla="*/ 67603 h 955031"/>
              <a:gd name="connsiteX27" fmla="*/ 3270551 w 6136469"/>
              <a:gd name="connsiteY27" fmla="*/ 2776 h 955031"/>
              <a:gd name="connsiteX28" fmla="*/ 3342202 w 6136469"/>
              <a:gd name="connsiteY28" fmla="*/ 19835 h 955031"/>
              <a:gd name="connsiteX29" fmla="*/ 3413852 w 6136469"/>
              <a:gd name="connsiteY29" fmla="*/ 91486 h 955031"/>
              <a:gd name="connsiteX30" fmla="*/ 3471855 w 6136469"/>
              <a:gd name="connsiteY30" fmla="*/ 176785 h 955031"/>
              <a:gd name="connsiteX31" fmla="*/ 3553742 w 6136469"/>
              <a:gd name="connsiteY31" fmla="*/ 323498 h 955031"/>
              <a:gd name="connsiteX32" fmla="*/ 3707279 w 6136469"/>
              <a:gd name="connsiteY32" fmla="*/ 668104 h 955031"/>
              <a:gd name="connsiteX33" fmla="*/ 3833521 w 6136469"/>
              <a:gd name="connsiteY33" fmla="*/ 852349 h 955031"/>
              <a:gd name="connsiteX34" fmla="*/ 3966587 w 6136469"/>
              <a:gd name="connsiteY34" fmla="*/ 900116 h 955031"/>
              <a:gd name="connsiteX35" fmla="*/ 4086005 w 6136469"/>
              <a:gd name="connsiteY35" fmla="*/ 828465 h 955031"/>
              <a:gd name="connsiteX36" fmla="*/ 4273661 w 6136469"/>
              <a:gd name="connsiteY36" fmla="*/ 483859 h 955031"/>
              <a:gd name="connsiteX37" fmla="*/ 4451082 w 6136469"/>
              <a:gd name="connsiteY37" fmla="*/ 152901 h 955031"/>
              <a:gd name="connsiteX38" fmla="*/ 4570500 w 6136469"/>
              <a:gd name="connsiteY38" fmla="*/ 40307 h 955031"/>
              <a:gd name="connsiteX39" fmla="*/ 4696742 w 6136469"/>
              <a:gd name="connsiteY39" fmla="*/ 67603 h 955031"/>
              <a:gd name="connsiteX40" fmla="*/ 4840044 w 6136469"/>
              <a:gd name="connsiteY40" fmla="*/ 268907 h 955031"/>
              <a:gd name="connsiteX41" fmla="*/ 4945814 w 6136469"/>
              <a:gd name="connsiteY41" fmla="*/ 477035 h 955031"/>
              <a:gd name="connsiteX42" fmla="*/ 5052651 w 6136469"/>
              <a:gd name="connsiteY42" fmla="*/ 494332 h 955031"/>
              <a:gd name="connsiteX43" fmla="*/ 6136469 w 6136469"/>
              <a:gd name="connsiteY43" fmla="*/ 500659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5814 w 6056566"/>
              <a:gd name="connsiteY41" fmla="*/ 477035 h 955031"/>
              <a:gd name="connsiteX42" fmla="*/ 5052651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5814 w 6056566"/>
              <a:gd name="connsiteY41" fmla="*/ 477035 h 955031"/>
              <a:gd name="connsiteX42" fmla="*/ 5052651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5814 w 6056566"/>
              <a:gd name="connsiteY41" fmla="*/ 477035 h 955031"/>
              <a:gd name="connsiteX42" fmla="*/ 5052651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0286 w 6056566"/>
              <a:gd name="connsiteY41" fmla="*/ 458277 h 955031"/>
              <a:gd name="connsiteX42" fmla="*/ 5052651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0286 w 6056566"/>
              <a:gd name="connsiteY41" fmla="*/ 458277 h 955031"/>
              <a:gd name="connsiteX42" fmla="*/ 5052651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0286 w 6056566"/>
              <a:gd name="connsiteY41" fmla="*/ 458277 h 955031"/>
              <a:gd name="connsiteX42" fmla="*/ 5052651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31994 w 6056566"/>
              <a:gd name="connsiteY41" fmla="*/ 437174 h 955031"/>
              <a:gd name="connsiteX42" fmla="*/ 5052651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5052651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69722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69722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97365 w 6056566"/>
              <a:gd name="connsiteY42" fmla="*/ 496677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94601 w 6056566"/>
              <a:gd name="connsiteY42" fmla="*/ 491988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94601 w 6056566"/>
              <a:gd name="connsiteY42" fmla="*/ 491988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94601 w 6056566"/>
              <a:gd name="connsiteY42" fmla="*/ 491988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94601 w 6056566"/>
              <a:gd name="connsiteY42" fmla="*/ 491988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94601 w 6056566"/>
              <a:gd name="connsiteY42" fmla="*/ 491988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91837 w 6056566"/>
              <a:gd name="connsiteY42" fmla="*/ 497850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91838 w 6056566"/>
              <a:gd name="connsiteY42" fmla="*/ 494333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5025010 w 6056566"/>
              <a:gd name="connsiteY42" fmla="*/ 495505 h 955031"/>
              <a:gd name="connsiteX43" fmla="*/ 6056566 w 6056566"/>
              <a:gd name="connsiteY43" fmla="*/ 497377 h 955031"/>
              <a:gd name="connsiteX0" fmla="*/ 0 w 5025968"/>
              <a:gd name="connsiteY0" fmla="*/ 479263 h 955031"/>
              <a:gd name="connsiteX1" fmla="*/ 190188 w 5025968"/>
              <a:gd name="connsiteY1" fmla="*/ 475436 h 955031"/>
              <a:gd name="connsiteX2" fmla="*/ 325558 w 5025968"/>
              <a:gd name="connsiteY2" fmla="*/ 430986 h 955031"/>
              <a:gd name="connsiteX3" fmla="*/ 493232 w 5025968"/>
              <a:gd name="connsiteY3" fmla="*/ 146077 h 955031"/>
              <a:gd name="connsiteX4" fmla="*/ 602414 w 5025968"/>
              <a:gd name="connsiteY4" fmla="*/ 23247 h 955031"/>
              <a:gd name="connsiteX5" fmla="*/ 721832 w 5025968"/>
              <a:gd name="connsiteY5" fmla="*/ 36895 h 955031"/>
              <a:gd name="connsiteX6" fmla="*/ 820778 w 5025968"/>
              <a:gd name="connsiteY6" fmla="*/ 146077 h 955031"/>
              <a:gd name="connsiteX7" fmla="*/ 947020 w 5025968"/>
              <a:gd name="connsiteY7" fmla="*/ 412209 h 955031"/>
              <a:gd name="connsiteX8" fmla="*/ 1083497 w 5025968"/>
              <a:gd name="connsiteY8" fmla="*/ 722695 h 955031"/>
              <a:gd name="connsiteX9" fmla="*/ 1179032 w 5025968"/>
              <a:gd name="connsiteY9" fmla="*/ 869409 h 955031"/>
              <a:gd name="connsiteX10" fmla="*/ 1267742 w 5025968"/>
              <a:gd name="connsiteY10" fmla="*/ 944471 h 955031"/>
              <a:gd name="connsiteX11" fmla="*/ 1376924 w 5025968"/>
              <a:gd name="connsiteY11" fmla="*/ 930824 h 955031"/>
              <a:gd name="connsiteX12" fmla="*/ 1503166 w 5025968"/>
              <a:gd name="connsiteY12" fmla="*/ 811406 h 955031"/>
              <a:gd name="connsiteX13" fmla="*/ 1666939 w 5025968"/>
              <a:gd name="connsiteY13" fmla="*/ 487271 h 955031"/>
              <a:gd name="connsiteX14" fmla="*/ 1769297 w 5025968"/>
              <a:gd name="connsiteY14" fmla="*/ 234788 h 955031"/>
              <a:gd name="connsiteX15" fmla="*/ 1871655 w 5025968"/>
              <a:gd name="connsiteY15" fmla="*/ 67603 h 955031"/>
              <a:gd name="connsiteX16" fmla="*/ 1960366 w 5025968"/>
              <a:gd name="connsiteY16" fmla="*/ 13012 h 955031"/>
              <a:gd name="connsiteX17" fmla="*/ 2042252 w 5025968"/>
              <a:gd name="connsiteY17" fmla="*/ 43719 h 955031"/>
              <a:gd name="connsiteX18" fmla="*/ 2117315 w 5025968"/>
              <a:gd name="connsiteY18" fmla="*/ 122194 h 955031"/>
              <a:gd name="connsiteX19" fmla="*/ 2195790 w 5025968"/>
              <a:gd name="connsiteY19" fmla="*/ 251847 h 955031"/>
              <a:gd name="connsiteX20" fmla="*/ 2461921 w 5025968"/>
              <a:gd name="connsiteY20" fmla="*/ 784110 h 955031"/>
              <a:gd name="connsiteX21" fmla="*/ 2577927 w 5025968"/>
              <a:gd name="connsiteY21" fmla="*/ 934235 h 955031"/>
              <a:gd name="connsiteX22" fmla="*/ 2673461 w 5025968"/>
              <a:gd name="connsiteY22" fmla="*/ 941059 h 955031"/>
              <a:gd name="connsiteX23" fmla="*/ 2796291 w 5025968"/>
              <a:gd name="connsiteY23" fmla="*/ 814818 h 955031"/>
              <a:gd name="connsiteX24" fmla="*/ 2922533 w 5025968"/>
              <a:gd name="connsiteY24" fmla="*/ 548686 h 955031"/>
              <a:gd name="connsiteX25" fmla="*/ 3069247 w 5025968"/>
              <a:gd name="connsiteY25" fmla="*/ 251847 h 955031"/>
              <a:gd name="connsiteX26" fmla="*/ 3192076 w 5025968"/>
              <a:gd name="connsiteY26" fmla="*/ 67603 h 955031"/>
              <a:gd name="connsiteX27" fmla="*/ 3270551 w 5025968"/>
              <a:gd name="connsiteY27" fmla="*/ 2776 h 955031"/>
              <a:gd name="connsiteX28" fmla="*/ 3342202 w 5025968"/>
              <a:gd name="connsiteY28" fmla="*/ 19835 h 955031"/>
              <a:gd name="connsiteX29" fmla="*/ 3413852 w 5025968"/>
              <a:gd name="connsiteY29" fmla="*/ 91486 h 955031"/>
              <a:gd name="connsiteX30" fmla="*/ 3471855 w 5025968"/>
              <a:gd name="connsiteY30" fmla="*/ 176785 h 955031"/>
              <a:gd name="connsiteX31" fmla="*/ 3553742 w 5025968"/>
              <a:gd name="connsiteY31" fmla="*/ 323498 h 955031"/>
              <a:gd name="connsiteX32" fmla="*/ 3707279 w 5025968"/>
              <a:gd name="connsiteY32" fmla="*/ 668104 h 955031"/>
              <a:gd name="connsiteX33" fmla="*/ 3833521 w 5025968"/>
              <a:gd name="connsiteY33" fmla="*/ 852349 h 955031"/>
              <a:gd name="connsiteX34" fmla="*/ 3966587 w 5025968"/>
              <a:gd name="connsiteY34" fmla="*/ 900116 h 955031"/>
              <a:gd name="connsiteX35" fmla="*/ 4086005 w 5025968"/>
              <a:gd name="connsiteY35" fmla="*/ 828465 h 955031"/>
              <a:gd name="connsiteX36" fmla="*/ 4273661 w 5025968"/>
              <a:gd name="connsiteY36" fmla="*/ 483859 h 955031"/>
              <a:gd name="connsiteX37" fmla="*/ 4451082 w 5025968"/>
              <a:gd name="connsiteY37" fmla="*/ 152901 h 955031"/>
              <a:gd name="connsiteX38" fmla="*/ 4570500 w 5025968"/>
              <a:gd name="connsiteY38" fmla="*/ 40307 h 955031"/>
              <a:gd name="connsiteX39" fmla="*/ 4696742 w 5025968"/>
              <a:gd name="connsiteY39" fmla="*/ 67603 h 955031"/>
              <a:gd name="connsiteX40" fmla="*/ 4840044 w 5025968"/>
              <a:gd name="connsiteY40" fmla="*/ 268907 h 955031"/>
              <a:gd name="connsiteX41" fmla="*/ 4948580 w 5025968"/>
              <a:gd name="connsiteY41" fmla="*/ 459449 h 955031"/>
              <a:gd name="connsiteX42" fmla="*/ 5025010 w 5025968"/>
              <a:gd name="connsiteY42" fmla="*/ 495505 h 955031"/>
              <a:gd name="connsiteX0" fmla="*/ 0 w 5025968"/>
              <a:gd name="connsiteY0" fmla="*/ 479263 h 955031"/>
              <a:gd name="connsiteX1" fmla="*/ 190188 w 5025968"/>
              <a:gd name="connsiteY1" fmla="*/ 475436 h 955031"/>
              <a:gd name="connsiteX2" fmla="*/ 493232 w 5025968"/>
              <a:gd name="connsiteY2" fmla="*/ 146077 h 955031"/>
              <a:gd name="connsiteX3" fmla="*/ 602414 w 5025968"/>
              <a:gd name="connsiteY3" fmla="*/ 23247 h 955031"/>
              <a:gd name="connsiteX4" fmla="*/ 721832 w 5025968"/>
              <a:gd name="connsiteY4" fmla="*/ 36895 h 955031"/>
              <a:gd name="connsiteX5" fmla="*/ 820778 w 5025968"/>
              <a:gd name="connsiteY5" fmla="*/ 146077 h 955031"/>
              <a:gd name="connsiteX6" fmla="*/ 947020 w 5025968"/>
              <a:gd name="connsiteY6" fmla="*/ 412209 h 955031"/>
              <a:gd name="connsiteX7" fmla="*/ 1083497 w 5025968"/>
              <a:gd name="connsiteY7" fmla="*/ 722695 h 955031"/>
              <a:gd name="connsiteX8" fmla="*/ 1179032 w 5025968"/>
              <a:gd name="connsiteY8" fmla="*/ 869409 h 955031"/>
              <a:gd name="connsiteX9" fmla="*/ 1267742 w 5025968"/>
              <a:gd name="connsiteY9" fmla="*/ 944471 h 955031"/>
              <a:gd name="connsiteX10" fmla="*/ 1376924 w 5025968"/>
              <a:gd name="connsiteY10" fmla="*/ 930824 h 955031"/>
              <a:gd name="connsiteX11" fmla="*/ 1503166 w 5025968"/>
              <a:gd name="connsiteY11" fmla="*/ 811406 h 955031"/>
              <a:gd name="connsiteX12" fmla="*/ 1666939 w 5025968"/>
              <a:gd name="connsiteY12" fmla="*/ 487271 h 955031"/>
              <a:gd name="connsiteX13" fmla="*/ 1769297 w 5025968"/>
              <a:gd name="connsiteY13" fmla="*/ 234788 h 955031"/>
              <a:gd name="connsiteX14" fmla="*/ 1871655 w 5025968"/>
              <a:gd name="connsiteY14" fmla="*/ 67603 h 955031"/>
              <a:gd name="connsiteX15" fmla="*/ 1960366 w 5025968"/>
              <a:gd name="connsiteY15" fmla="*/ 13012 h 955031"/>
              <a:gd name="connsiteX16" fmla="*/ 2042252 w 5025968"/>
              <a:gd name="connsiteY16" fmla="*/ 43719 h 955031"/>
              <a:gd name="connsiteX17" fmla="*/ 2117315 w 5025968"/>
              <a:gd name="connsiteY17" fmla="*/ 122194 h 955031"/>
              <a:gd name="connsiteX18" fmla="*/ 2195790 w 5025968"/>
              <a:gd name="connsiteY18" fmla="*/ 251847 h 955031"/>
              <a:gd name="connsiteX19" fmla="*/ 2461921 w 5025968"/>
              <a:gd name="connsiteY19" fmla="*/ 784110 h 955031"/>
              <a:gd name="connsiteX20" fmla="*/ 2577927 w 5025968"/>
              <a:gd name="connsiteY20" fmla="*/ 934235 h 955031"/>
              <a:gd name="connsiteX21" fmla="*/ 2673461 w 5025968"/>
              <a:gd name="connsiteY21" fmla="*/ 941059 h 955031"/>
              <a:gd name="connsiteX22" fmla="*/ 2796291 w 5025968"/>
              <a:gd name="connsiteY22" fmla="*/ 814818 h 955031"/>
              <a:gd name="connsiteX23" fmla="*/ 2922533 w 5025968"/>
              <a:gd name="connsiteY23" fmla="*/ 548686 h 955031"/>
              <a:gd name="connsiteX24" fmla="*/ 3069247 w 5025968"/>
              <a:gd name="connsiteY24" fmla="*/ 251847 h 955031"/>
              <a:gd name="connsiteX25" fmla="*/ 3192076 w 5025968"/>
              <a:gd name="connsiteY25" fmla="*/ 67603 h 955031"/>
              <a:gd name="connsiteX26" fmla="*/ 3270551 w 5025968"/>
              <a:gd name="connsiteY26" fmla="*/ 2776 h 955031"/>
              <a:gd name="connsiteX27" fmla="*/ 3342202 w 5025968"/>
              <a:gd name="connsiteY27" fmla="*/ 19835 h 955031"/>
              <a:gd name="connsiteX28" fmla="*/ 3413852 w 5025968"/>
              <a:gd name="connsiteY28" fmla="*/ 91486 h 955031"/>
              <a:gd name="connsiteX29" fmla="*/ 3471855 w 5025968"/>
              <a:gd name="connsiteY29" fmla="*/ 176785 h 955031"/>
              <a:gd name="connsiteX30" fmla="*/ 3553742 w 5025968"/>
              <a:gd name="connsiteY30" fmla="*/ 323498 h 955031"/>
              <a:gd name="connsiteX31" fmla="*/ 3707279 w 5025968"/>
              <a:gd name="connsiteY31" fmla="*/ 668104 h 955031"/>
              <a:gd name="connsiteX32" fmla="*/ 3833521 w 5025968"/>
              <a:gd name="connsiteY32" fmla="*/ 852349 h 955031"/>
              <a:gd name="connsiteX33" fmla="*/ 3966587 w 5025968"/>
              <a:gd name="connsiteY33" fmla="*/ 900116 h 955031"/>
              <a:gd name="connsiteX34" fmla="*/ 4086005 w 5025968"/>
              <a:gd name="connsiteY34" fmla="*/ 828465 h 955031"/>
              <a:gd name="connsiteX35" fmla="*/ 4273661 w 5025968"/>
              <a:gd name="connsiteY35" fmla="*/ 483859 h 955031"/>
              <a:gd name="connsiteX36" fmla="*/ 4451082 w 5025968"/>
              <a:gd name="connsiteY36" fmla="*/ 152901 h 955031"/>
              <a:gd name="connsiteX37" fmla="*/ 4570500 w 5025968"/>
              <a:gd name="connsiteY37" fmla="*/ 40307 h 955031"/>
              <a:gd name="connsiteX38" fmla="*/ 4696742 w 5025968"/>
              <a:gd name="connsiteY38" fmla="*/ 67603 h 955031"/>
              <a:gd name="connsiteX39" fmla="*/ 4840044 w 5025968"/>
              <a:gd name="connsiteY39" fmla="*/ 268907 h 955031"/>
              <a:gd name="connsiteX40" fmla="*/ 4948580 w 5025968"/>
              <a:gd name="connsiteY40" fmla="*/ 459449 h 955031"/>
              <a:gd name="connsiteX41" fmla="*/ 5025010 w 5025968"/>
              <a:gd name="connsiteY41" fmla="*/ 495505 h 955031"/>
              <a:gd name="connsiteX0" fmla="*/ 0 w 5025968"/>
              <a:gd name="connsiteY0" fmla="*/ 479263 h 955031"/>
              <a:gd name="connsiteX1" fmla="*/ 493232 w 5025968"/>
              <a:gd name="connsiteY1" fmla="*/ 146077 h 955031"/>
              <a:gd name="connsiteX2" fmla="*/ 602414 w 5025968"/>
              <a:gd name="connsiteY2" fmla="*/ 23247 h 955031"/>
              <a:gd name="connsiteX3" fmla="*/ 721832 w 5025968"/>
              <a:gd name="connsiteY3" fmla="*/ 36895 h 955031"/>
              <a:gd name="connsiteX4" fmla="*/ 820778 w 5025968"/>
              <a:gd name="connsiteY4" fmla="*/ 146077 h 955031"/>
              <a:gd name="connsiteX5" fmla="*/ 947020 w 5025968"/>
              <a:gd name="connsiteY5" fmla="*/ 412209 h 955031"/>
              <a:gd name="connsiteX6" fmla="*/ 1083497 w 5025968"/>
              <a:gd name="connsiteY6" fmla="*/ 722695 h 955031"/>
              <a:gd name="connsiteX7" fmla="*/ 1179032 w 5025968"/>
              <a:gd name="connsiteY7" fmla="*/ 869409 h 955031"/>
              <a:gd name="connsiteX8" fmla="*/ 1267742 w 5025968"/>
              <a:gd name="connsiteY8" fmla="*/ 944471 h 955031"/>
              <a:gd name="connsiteX9" fmla="*/ 1376924 w 5025968"/>
              <a:gd name="connsiteY9" fmla="*/ 930824 h 955031"/>
              <a:gd name="connsiteX10" fmla="*/ 1503166 w 5025968"/>
              <a:gd name="connsiteY10" fmla="*/ 811406 h 955031"/>
              <a:gd name="connsiteX11" fmla="*/ 1666939 w 5025968"/>
              <a:gd name="connsiteY11" fmla="*/ 487271 h 955031"/>
              <a:gd name="connsiteX12" fmla="*/ 1769297 w 5025968"/>
              <a:gd name="connsiteY12" fmla="*/ 234788 h 955031"/>
              <a:gd name="connsiteX13" fmla="*/ 1871655 w 5025968"/>
              <a:gd name="connsiteY13" fmla="*/ 67603 h 955031"/>
              <a:gd name="connsiteX14" fmla="*/ 1960366 w 5025968"/>
              <a:gd name="connsiteY14" fmla="*/ 13012 h 955031"/>
              <a:gd name="connsiteX15" fmla="*/ 2042252 w 5025968"/>
              <a:gd name="connsiteY15" fmla="*/ 43719 h 955031"/>
              <a:gd name="connsiteX16" fmla="*/ 2117315 w 5025968"/>
              <a:gd name="connsiteY16" fmla="*/ 122194 h 955031"/>
              <a:gd name="connsiteX17" fmla="*/ 2195790 w 5025968"/>
              <a:gd name="connsiteY17" fmla="*/ 251847 h 955031"/>
              <a:gd name="connsiteX18" fmla="*/ 2461921 w 5025968"/>
              <a:gd name="connsiteY18" fmla="*/ 784110 h 955031"/>
              <a:gd name="connsiteX19" fmla="*/ 2577927 w 5025968"/>
              <a:gd name="connsiteY19" fmla="*/ 934235 h 955031"/>
              <a:gd name="connsiteX20" fmla="*/ 2673461 w 5025968"/>
              <a:gd name="connsiteY20" fmla="*/ 941059 h 955031"/>
              <a:gd name="connsiteX21" fmla="*/ 2796291 w 5025968"/>
              <a:gd name="connsiteY21" fmla="*/ 814818 h 955031"/>
              <a:gd name="connsiteX22" fmla="*/ 2922533 w 5025968"/>
              <a:gd name="connsiteY22" fmla="*/ 548686 h 955031"/>
              <a:gd name="connsiteX23" fmla="*/ 3069247 w 5025968"/>
              <a:gd name="connsiteY23" fmla="*/ 251847 h 955031"/>
              <a:gd name="connsiteX24" fmla="*/ 3192076 w 5025968"/>
              <a:gd name="connsiteY24" fmla="*/ 67603 h 955031"/>
              <a:gd name="connsiteX25" fmla="*/ 3270551 w 5025968"/>
              <a:gd name="connsiteY25" fmla="*/ 2776 h 955031"/>
              <a:gd name="connsiteX26" fmla="*/ 3342202 w 5025968"/>
              <a:gd name="connsiteY26" fmla="*/ 19835 h 955031"/>
              <a:gd name="connsiteX27" fmla="*/ 3413852 w 5025968"/>
              <a:gd name="connsiteY27" fmla="*/ 91486 h 955031"/>
              <a:gd name="connsiteX28" fmla="*/ 3471855 w 5025968"/>
              <a:gd name="connsiteY28" fmla="*/ 176785 h 955031"/>
              <a:gd name="connsiteX29" fmla="*/ 3553742 w 5025968"/>
              <a:gd name="connsiteY29" fmla="*/ 323498 h 955031"/>
              <a:gd name="connsiteX30" fmla="*/ 3707279 w 5025968"/>
              <a:gd name="connsiteY30" fmla="*/ 668104 h 955031"/>
              <a:gd name="connsiteX31" fmla="*/ 3833521 w 5025968"/>
              <a:gd name="connsiteY31" fmla="*/ 852349 h 955031"/>
              <a:gd name="connsiteX32" fmla="*/ 3966587 w 5025968"/>
              <a:gd name="connsiteY32" fmla="*/ 900116 h 955031"/>
              <a:gd name="connsiteX33" fmla="*/ 4086005 w 5025968"/>
              <a:gd name="connsiteY33" fmla="*/ 828465 h 955031"/>
              <a:gd name="connsiteX34" fmla="*/ 4273661 w 5025968"/>
              <a:gd name="connsiteY34" fmla="*/ 483859 h 955031"/>
              <a:gd name="connsiteX35" fmla="*/ 4451082 w 5025968"/>
              <a:gd name="connsiteY35" fmla="*/ 152901 h 955031"/>
              <a:gd name="connsiteX36" fmla="*/ 4570500 w 5025968"/>
              <a:gd name="connsiteY36" fmla="*/ 40307 h 955031"/>
              <a:gd name="connsiteX37" fmla="*/ 4696742 w 5025968"/>
              <a:gd name="connsiteY37" fmla="*/ 67603 h 955031"/>
              <a:gd name="connsiteX38" fmla="*/ 4840044 w 5025968"/>
              <a:gd name="connsiteY38" fmla="*/ 268907 h 955031"/>
              <a:gd name="connsiteX39" fmla="*/ 4948580 w 5025968"/>
              <a:gd name="connsiteY39" fmla="*/ 459449 h 955031"/>
              <a:gd name="connsiteX40" fmla="*/ 5025010 w 5025968"/>
              <a:gd name="connsiteY40" fmla="*/ 495505 h 955031"/>
              <a:gd name="connsiteX0" fmla="*/ 0 w 5025968"/>
              <a:gd name="connsiteY0" fmla="*/ 479263 h 955031"/>
              <a:gd name="connsiteX1" fmla="*/ 269126 w 5025968"/>
              <a:gd name="connsiteY1" fmla="*/ 159285 h 955031"/>
              <a:gd name="connsiteX2" fmla="*/ 602414 w 5025968"/>
              <a:gd name="connsiteY2" fmla="*/ 23247 h 955031"/>
              <a:gd name="connsiteX3" fmla="*/ 721832 w 5025968"/>
              <a:gd name="connsiteY3" fmla="*/ 36895 h 955031"/>
              <a:gd name="connsiteX4" fmla="*/ 820778 w 5025968"/>
              <a:gd name="connsiteY4" fmla="*/ 146077 h 955031"/>
              <a:gd name="connsiteX5" fmla="*/ 947020 w 5025968"/>
              <a:gd name="connsiteY5" fmla="*/ 412209 h 955031"/>
              <a:gd name="connsiteX6" fmla="*/ 1083497 w 5025968"/>
              <a:gd name="connsiteY6" fmla="*/ 722695 h 955031"/>
              <a:gd name="connsiteX7" fmla="*/ 1179032 w 5025968"/>
              <a:gd name="connsiteY7" fmla="*/ 869409 h 955031"/>
              <a:gd name="connsiteX8" fmla="*/ 1267742 w 5025968"/>
              <a:gd name="connsiteY8" fmla="*/ 944471 h 955031"/>
              <a:gd name="connsiteX9" fmla="*/ 1376924 w 5025968"/>
              <a:gd name="connsiteY9" fmla="*/ 930824 h 955031"/>
              <a:gd name="connsiteX10" fmla="*/ 1503166 w 5025968"/>
              <a:gd name="connsiteY10" fmla="*/ 811406 h 955031"/>
              <a:gd name="connsiteX11" fmla="*/ 1666939 w 5025968"/>
              <a:gd name="connsiteY11" fmla="*/ 487271 h 955031"/>
              <a:gd name="connsiteX12" fmla="*/ 1769297 w 5025968"/>
              <a:gd name="connsiteY12" fmla="*/ 234788 h 955031"/>
              <a:gd name="connsiteX13" fmla="*/ 1871655 w 5025968"/>
              <a:gd name="connsiteY13" fmla="*/ 67603 h 955031"/>
              <a:gd name="connsiteX14" fmla="*/ 1960366 w 5025968"/>
              <a:gd name="connsiteY14" fmla="*/ 13012 h 955031"/>
              <a:gd name="connsiteX15" fmla="*/ 2042252 w 5025968"/>
              <a:gd name="connsiteY15" fmla="*/ 43719 h 955031"/>
              <a:gd name="connsiteX16" fmla="*/ 2117315 w 5025968"/>
              <a:gd name="connsiteY16" fmla="*/ 122194 h 955031"/>
              <a:gd name="connsiteX17" fmla="*/ 2195790 w 5025968"/>
              <a:gd name="connsiteY17" fmla="*/ 251847 h 955031"/>
              <a:gd name="connsiteX18" fmla="*/ 2461921 w 5025968"/>
              <a:gd name="connsiteY18" fmla="*/ 784110 h 955031"/>
              <a:gd name="connsiteX19" fmla="*/ 2577927 w 5025968"/>
              <a:gd name="connsiteY19" fmla="*/ 934235 h 955031"/>
              <a:gd name="connsiteX20" fmla="*/ 2673461 w 5025968"/>
              <a:gd name="connsiteY20" fmla="*/ 941059 h 955031"/>
              <a:gd name="connsiteX21" fmla="*/ 2796291 w 5025968"/>
              <a:gd name="connsiteY21" fmla="*/ 814818 h 955031"/>
              <a:gd name="connsiteX22" fmla="*/ 2922533 w 5025968"/>
              <a:gd name="connsiteY22" fmla="*/ 548686 h 955031"/>
              <a:gd name="connsiteX23" fmla="*/ 3069247 w 5025968"/>
              <a:gd name="connsiteY23" fmla="*/ 251847 h 955031"/>
              <a:gd name="connsiteX24" fmla="*/ 3192076 w 5025968"/>
              <a:gd name="connsiteY24" fmla="*/ 67603 h 955031"/>
              <a:gd name="connsiteX25" fmla="*/ 3270551 w 5025968"/>
              <a:gd name="connsiteY25" fmla="*/ 2776 h 955031"/>
              <a:gd name="connsiteX26" fmla="*/ 3342202 w 5025968"/>
              <a:gd name="connsiteY26" fmla="*/ 19835 h 955031"/>
              <a:gd name="connsiteX27" fmla="*/ 3413852 w 5025968"/>
              <a:gd name="connsiteY27" fmla="*/ 91486 h 955031"/>
              <a:gd name="connsiteX28" fmla="*/ 3471855 w 5025968"/>
              <a:gd name="connsiteY28" fmla="*/ 176785 h 955031"/>
              <a:gd name="connsiteX29" fmla="*/ 3553742 w 5025968"/>
              <a:gd name="connsiteY29" fmla="*/ 323498 h 955031"/>
              <a:gd name="connsiteX30" fmla="*/ 3707279 w 5025968"/>
              <a:gd name="connsiteY30" fmla="*/ 668104 h 955031"/>
              <a:gd name="connsiteX31" fmla="*/ 3833521 w 5025968"/>
              <a:gd name="connsiteY31" fmla="*/ 852349 h 955031"/>
              <a:gd name="connsiteX32" fmla="*/ 3966587 w 5025968"/>
              <a:gd name="connsiteY32" fmla="*/ 900116 h 955031"/>
              <a:gd name="connsiteX33" fmla="*/ 4086005 w 5025968"/>
              <a:gd name="connsiteY33" fmla="*/ 828465 h 955031"/>
              <a:gd name="connsiteX34" fmla="*/ 4273661 w 5025968"/>
              <a:gd name="connsiteY34" fmla="*/ 483859 h 955031"/>
              <a:gd name="connsiteX35" fmla="*/ 4451082 w 5025968"/>
              <a:gd name="connsiteY35" fmla="*/ 152901 h 955031"/>
              <a:gd name="connsiteX36" fmla="*/ 4570500 w 5025968"/>
              <a:gd name="connsiteY36" fmla="*/ 40307 h 955031"/>
              <a:gd name="connsiteX37" fmla="*/ 4696742 w 5025968"/>
              <a:gd name="connsiteY37" fmla="*/ 67603 h 955031"/>
              <a:gd name="connsiteX38" fmla="*/ 4840044 w 5025968"/>
              <a:gd name="connsiteY38" fmla="*/ 268907 h 955031"/>
              <a:gd name="connsiteX39" fmla="*/ 4948580 w 5025968"/>
              <a:gd name="connsiteY39" fmla="*/ 459449 h 955031"/>
              <a:gd name="connsiteX40" fmla="*/ 5025010 w 5025968"/>
              <a:gd name="connsiteY40" fmla="*/ 495505 h 955031"/>
              <a:gd name="connsiteX0" fmla="*/ 0 w 5197342"/>
              <a:gd name="connsiteY0" fmla="*/ 496874 h 955031"/>
              <a:gd name="connsiteX1" fmla="*/ 440500 w 5197342"/>
              <a:gd name="connsiteY1" fmla="*/ 159285 h 955031"/>
              <a:gd name="connsiteX2" fmla="*/ 773788 w 5197342"/>
              <a:gd name="connsiteY2" fmla="*/ 23247 h 955031"/>
              <a:gd name="connsiteX3" fmla="*/ 893206 w 5197342"/>
              <a:gd name="connsiteY3" fmla="*/ 36895 h 955031"/>
              <a:gd name="connsiteX4" fmla="*/ 992152 w 5197342"/>
              <a:gd name="connsiteY4" fmla="*/ 146077 h 955031"/>
              <a:gd name="connsiteX5" fmla="*/ 1118394 w 5197342"/>
              <a:gd name="connsiteY5" fmla="*/ 412209 h 955031"/>
              <a:gd name="connsiteX6" fmla="*/ 1254871 w 5197342"/>
              <a:gd name="connsiteY6" fmla="*/ 722695 h 955031"/>
              <a:gd name="connsiteX7" fmla="*/ 1350406 w 5197342"/>
              <a:gd name="connsiteY7" fmla="*/ 869409 h 955031"/>
              <a:gd name="connsiteX8" fmla="*/ 1439116 w 5197342"/>
              <a:gd name="connsiteY8" fmla="*/ 944471 h 955031"/>
              <a:gd name="connsiteX9" fmla="*/ 1548298 w 5197342"/>
              <a:gd name="connsiteY9" fmla="*/ 930824 h 955031"/>
              <a:gd name="connsiteX10" fmla="*/ 1674540 w 5197342"/>
              <a:gd name="connsiteY10" fmla="*/ 811406 h 955031"/>
              <a:gd name="connsiteX11" fmla="*/ 1838313 w 5197342"/>
              <a:gd name="connsiteY11" fmla="*/ 487271 h 955031"/>
              <a:gd name="connsiteX12" fmla="*/ 1940671 w 5197342"/>
              <a:gd name="connsiteY12" fmla="*/ 234788 h 955031"/>
              <a:gd name="connsiteX13" fmla="*/ 2043029 w 5197342"/>
              <a:gd name="connsiteY13" fmla="*/ 67603 h 955031"/>
              <a:gd name="connsiteX14" fmla="*/ 2131740 w 5197342"/>
              <a:gd name="connsiteY14" fmla="*/ 13012 h 955031"/>
              <a:gd name="connsiteX15" fmla="*/ 2213626 w 5197342"/>
              <a:gd name="connsiteY15" fmla="*/ 43719 h 955031"/>
              <a:gd name="connsiteX16" fmla="*/ 2288689 w 5197342"/>
              <a:gd name="connsiteY16" fmla="*/ 122194 h 955031"/>
              <a:gd name="connsiteX17" fmla="*/ 2367164 w 5197342"/>
              <a:gd name="connsiteY17" fmla="*/ 251847 h 955031"/>
              <a:gd name="connsiteX18" fmla="*/ 2633295 w 5197342"/>
              <a:gd name="connsiteY18" fmla="*/ 784110 h 955031"/>
              <a:gd name="connsiteX19" fmla="*/ 2749301 w 5197342"/>
              <a:gd name="connsiteY19" fmla="*/ 934235 h 955031"/>
              <a:gd name="connsiteX20" fmla="*/ 2844835 w 5197342"/>
              <a:gd name="connsiteY20" fmla="*/ 941059 h 955031"/>
              <a:gd name="connsiteX21" fmla="*/ 2967665 w 5197342"/>
              <a:gd name="connsiteY21" fmla="*/ 814818 h 955031"/>
              <a:gd name="connsiteX22" fmla="*/ 3093907 w 5197342"/>
              <a:gd name="connsiteY22" fmla="*/ 548686 h 955031"/>
              <a:gd name="connsiteX23" fmla="*/ 3240621 w 5197342"/>
              <a:gd name="connsiteY23" fmla="*/ 251847 h 955031"/>
              <a:gd name="connsiteX24" fmla="*/ 3363450 w 5197342"/>
              <a:gd name="connsiteY24" fmla="*/ 67603 h 955031"/>
              <a:gd name="connsiteX25" fmla="*/ 3441925 w 5197342"/>
              <a:gd name="connsiteY25" fmla="*/ 2776 h 955031"/>
              <a:gd name="connsiteX26" fmla="*/ 3513576 w 5197342"/>
              <a:gd name="connsiteY26" fmla="*/ 19835 h 955031"/>
              <a:gd name="connsiteX27" fmla="*/ 3585226 w 5197342"/>
              <a:gd name="connsiteY27" fmla="*/ 91486 h 955031"/>
              <a:gd name="connsiteX28" fmla="*/ 3643229 w 5197342"/>
              <a:gd name="connsiteY28" fmla="*/ 176785 h 955031"/>
              <a:gd name="connsiteX29" fmla="*/ 3725116 w 5197342"/>
              <a:gd name="connsiteY29" fmla="*/ 323498 h 955031"/>
              <a:gd name="connsiteX30" fmla="*/ 3878653 w 5197342"/>
              <a:gd name="connsiteY30" fmla="*/ 668104 h 955031"/>
              <a:gd name="connsiteX31" fmla="*/ 4004895 w 5197342"/>
              <a:gd name="connsiteY31" fmla="*/ 852349 h 955031"/>
              <a:gd name="connsiteX32" fmla="*/ 4137961 w 5197342"/>
              <a:gd name="connsiteY32" fmla="*/ 900116 h 955031"/>
              <a:gd name="connsiteX33" fmla="*/ 4257379 w 5197342"/>
              <a:gd name="connsiteY33" fmla="*/ 828465 h 955031"/>
              <a:gd name="connsiteX34" fmla="*/ 4445035 w 5197342"/>
              <a:gd name="connsiteY34" fmla="*/ 483859 h 955031"/>
              <a:gd name="connsiteX35" fmla="*/ 4622456 w 5197342"/>
              <a:gd name="connsiteY35" fmla="*/ 152901 h 955031"/>
              <a:gd name="connsiteX36" fmla="*/ 4741874 w 5197342"/>
              <a:gd name="connsiteY36" fmla="*/ 40307 h 955031"/>
              <a:gd name="connsiteX37" fmla="*/ 4868116 w 5197342"/>
              <a:gd name="connsiteY37" fmla="*/ 67603 h 955031"/>
              <a:gd name="connsiteX38" fmla="*/ 5011418 w 5197342"/>
              <a:gd name="connsiteY38" fmla="*/ 268907 h 955031"/>
              <a:gd name="connsiteX39" fmla="*/ 5119954 w 5197342"/>
              <a:gd name="connsiteY39" fmla="*/ 459449 h 955031"/>
              <a:gd name="connsiteX40" fmla="*/ 5196384 w 5197342"/>
              <a:gd name="connsiteY40" fmla="*/ 495505 h 955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5197342" h="955031">
                <a:moveTo>
                  <a:pt x="0" y="496874"/>
                </a:moveTo>
                <a:cubicBezTo>
                  <a:pt x="102757" y="427460"/>
                  <a:pt x="311535" y="238223"/>
                  <a:pt x="440500" y="159285"/>
                </a:cubicBezTo>
                <a:cubicBezTo>
                  <a:pt x="569465" y="80347"/>
                  <a:pt x="698337" y="43645"/>
                  <a:pt x="773788" y="23247"/>
                </a:cubicBezTo>
                <a:cubicBezTo>
                  <a:pt x="849239" y="2849"/>
                  <a:pt x="856812" y="16423"/>
                  <a:pt x="893206" y="36895"/>
                </a:cubicBezTo>
                <a:cubicBezTo>
                  <a:pt x="929600" y="57367"/>
                  <a:pt x="954621" y="83525"/>
                  <a:pt x="992152" y="146077"/>
                </a:cubicBezTo>
                <a:cubicBezTo>
                  <a:pt x="1029683" y="208629"/>
                  <a:pt x="1074608" y="316106"/>
                  <a:pt x="1118394" y="412209"/>
                </a:cubicBezTo>
                <a:cubicBezTo>
                  <a:pt x="1162181" y="508312"/>
                  <a:pt x="1216202" y="646495"/>
                  <a:pt x="1254871" y="722695"/>
                </a:cubicBezTo>
                <a:cubicBezTo>
                  <a:pt x="1293540" y="798895"/>
                  <a:pt x="1319698" y="832446"/>
                  <a:pt x="1350406" y="869409"/>
                </a:cubicBezTo>
                <a:cubicBezTo>
                  <a:pt x="1381114" y="906372"/>
                  <a:pt x="1406134" y="934235"/>
                  <a:pt x="1439116" y="944471"/>
                </a:cubicBezTo>
                <a:cubicBezTo>
                  <a:pt x="1472098" y="954707"/>
                  <a:pt x="1509061" y="953001"/>
                  <a:pt x="1548298" y="930824"/>
                </a:cubicBezTo>
                <a:cubicBezTo>
                  <a:pt x="1587535" y="908647"/>
                  <a:pt x="1626204" y="885332"/>
                  <a:pt x="1674540" y="811406"/>
                </a:cubicBezTo>
                <a:cubicBezTo>
                  <a:pt x="1722876" y="737481"/>
                  <a:pt x="1793958" y="583374"/>
                  <a:pt x="1838313" y="487271"/>
                </a:cubicBezTo>
                <a:cubicBezTo>
                  <a:pt x="1882668" y="391168"/>
                  <a:pt x="1906552" y="304733"/>
                  <a:pt x="1940671" y="234788"/>
                </a:cubicBezTo>
                <a:cubicBezTo>
                  <a:pt x="1974790" y="164843"/>
                  <a:pt x="2011184" y="104566"/>
                  <a:pt x="2043029" y="67603"/>
                </a:cubicBezTo>
                <a:cubicBezTo>
                  <a:pt x="2074874" y="30640"/>
                  <a:pt x="2103307" y="16993"/>
                  <a:pt x="2131740" y="13012"/>
                </a:cubicBezTo>
                <a:cubicBezTo>
                  <a:pt x="2160173" y="9031"/>
                  <a:pt x="2187468" y="25522"/>
                  <a:pt x="2213626" y="43719"/>
                </a:cubicBezTo>
                <a:cubicBezTo>
                  <a:pt x="2239784" y="61916"/>
                  <a:pt x="2263099" y="87506"/>
                  <a:pt x="2288689" y="122194"/>
                </a:cubicBezTo>
                <a:cubicBezTo>
                  <a:pt x="2314279" y="156882"/>
                  <a:pt x="2309730" y="141528"/>
                  <a:pt x="2367164" y="251847"/>
                </a:cubicBezTo>
                <a:cubicBezTo>
                  <a:pt x="2424598" y="362166"/>
                  <a:pt x="2569606" y="670379"/>
                  <a:pt x="2633295" y="784110"/>
                </a:cubicBezTo>
                <a:cubicBezTo>
                  <a:pt x="2696984" y="897841"/>
                  <a:pt x="2714045" y="908077"/>
                  <a:pt x="2749301" y="934235"/>
                </a:cubicBezTo>
                <a:cubicBezTo>
                  <a:pt x="2784557" y="960393"/>
                  <a:pt x="2808441" y="960962"/>
                  <a:pt x="2844835" y="941059"/>
                </a:cubicBezTo>
                <a:cubicBezTo>
                  <a:pt x="2881229" y="921156"/>
                  <a:pt x="2926153" y="880213"/>
                  <a:pt x="2967665" y="814818"/>
                </a:cubicBezTo>
                <a:cubicBezTo>
                  <a:pt x="3009177" y="749423"/>
                  <a:pt x="3048414" y="642514"/>
                  <a:pt x="3093907" y="548686"/>
                </a:cubicBezTo>
                <a:cubicBezTo>
                  <a:pt x="3139400" y="454858"/>
                  <a:pt x="3195697" y="332027"/>
                  <a:pt x="3240621" y="251847"/>
                </a:cubicBezTo>
                <a:cubicBezTo>
                  <a:pt x="3285545" y="171666"/>
                  <a:pt x="3329899" y="109115"/>
                  <a:pt x="3363450" y="67603"/>
                </a:cubicBezTo>
                <a:cubicBezTo>
                  <a:pt x="3397001" y="26091"/>
                  <a:pt x="3416904" y="10737"/>
                  <a:pt x="3441925" y="2776"/>
                </a:cubicBezTo>
                <a:cubicBezTo>
                  <a:pt x="3466946" y="-5185"/>
                  <a:pt x="3489693" y="5050"/>
                  <a:pt x="3513576" y="19835"/>
                </a:cubicBezTo>
                <a:cubicBezTo>
                  <a:pt x="3537459" y="34620"/>
                  <a:pt x="3563617" y="65328"/>
                  <a:pt x="3585226" y="91486"/>
                </a:cubicBezTo>
                <a:cubicBezTo>
                  <a:pt x="3606835" y="117644"/>
                  <a:pt x="3619914" y="138116"/>
                  <a:pt x="3643229" y="176785"/>
                </a:cubicBezTo>
                <a:cubicBezTo>
                  <a:pt x="3666544" y="215454"/>
                  <a:pt x="3685879" y="241612"/>
                  <a:pt x="3725116" y="323498"/>
                </a:cubicBezTo>
                <a:cubicBezTo>
                  <a:pt x="3764353" y="405384"/>
                  <a:pt x="3832023" y="579962"/>
                  <a:pt x="3878653" y="668104"/>
                </a:cubicBezTo>
                <a:cubicBezTo>
                  <a:pt x="3925283" y="756246"/>
                  <a:pt x="3961677" y="813680"/>
                  <a:pt x="4004895" y="852349"/>
                </a:cubicBezTo>
                <a:cubicBezTo>
                  <a:pt x="4048113" y="891018"/>
                  <a:pt x="4095880" y="904097"/>
                  <a:pt x="4137961" y="900116"/>
                </a:cubicBezTo>
                <a:cubicBezTo>
                  <a:pt x="4180042" y="896135"/>
                  <a:pt x="4206200" y="897841"/>
                  <a:pt x="4257379" y="828465"/>
                </a:cubicBezTo>
                <a:cubicBezTo>
                  <a:pt x="4308558" y="759089"/>
                  <a:pt x="4384189" y="596453"/>
                  <a:pt x="4445035" y="483859"/>
                </a:cubicBezTo>
                <a:cubicBezTo>
                  <a:pt x="4505881" y="371265"/>
                  <a:pt x="4572983" y="226826"/>
                  <a:pt x="4622456" y="152901"/>
                </a:cubicBezTo>
                <a:cubicBezTo>
                  <a:pt x="4671929" y="78976"/>
                  <a:pt x="4700931" y="54523"/>
                  <a:pt x="4741874" y="40307"/>
                </a:cubicBezTo>
                <a:cubicBezTo>
                  <a:pt x="4782817" y="26091"/>
                  <a:pt x="4823192" y="29503"/>
                  <a:pt x="4868116" y="67603"/>
                </a:cubicBezTo>
                <a:cubicBezTo>
                  <a:pt x="4913040" y="105703"/>
                  <a:pt x="4969445" y="203599"/>
                  <a:pt x="5011418" y="268907"/>
                </a:cubicBezTo>
                <a:cubicBezTo>
                  <a:pt x="5053391" y="334215"/>
                  <a:pt x="5089126" y="421683"/>
                  <a:pt x="5119954" y="459449"/>
                </a:cubicBezTo>
                <a:cubicBezTo>
                  <a:pt x="5150782" y="497215"/>
                  <a:pt x="5205222" y="496218"/>
                  <a:pt x="5196384" y="495505"/>
                </a:cubicBezTo>
              </a:path>
            </a:pathLst>
          </a:custGeom>
          <a:noFill/>
          <a:ln w="38100">
            <a:solidFill>
              <a:srgbClr val="FF0000">
                <a:alpha val="34000"/>
              </a:srgbClr>
            </a:solidFill>
            <a:tailEnd type="non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9" name="Изображение 3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47441" y="4374371"/>
            <a:ext cx="388692" cy="495392"/>
          </a:xfrm>
          <a:prstGeom prst="rect">
            <a:avLst/>
          </a:prstGeom>
        </p:spPr>
      </p:pic>
      <p:pic>
        <p:nvPicPr>
          <p:cNvPr id="40" name="Изображение 3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47441" y="2259055"/>
            <a:ext cx="449664" cy="495392"/>
          </a:xfrm>
          <a:prstGeom prst="rect">
            <a:avLst/>
          </a:prstGeom>
        </p:spPr>
      </p:pic>
      <p:pic>
        <p:nvPicPr>
          <p:cNvPr id="42" name="Изображение 4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78975" y="2989350"/>
            <a:ext cx="571439" cy="461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20168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Прямая соединительная линия 4"/>
          <p:cNvCxnSpPr/>
          <p:nvPr/>
        </p:nvCxnSpPr>
        <p:spPr>
          <a:xfrm>
            <a:off x="2692132" y="4325620"/>
            <a:ext cx="2751694" cy="0"/>
          </a:xfrm>
          <a:prstGeom prst="line">
            <a:avLst/>
          </a:prstGeom>
          <a:ln w="762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Прямая соединительная линия 6"/>
          <p:cNvCxnSpPr/>
          <p:nvPr/>
        </p:nvCxnSpPr>
        <p:spPr>
          <a:xfrm flipV="1">
            <a:off x="2692132" y="2543926"/>
            <a:ext cx="2751694" cy="1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Изображение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2652" y="4090670"/>
            <a:ext cx="419100" cy="469900"/>
          </a:xfrm>
          <a:prstGeom prst="rect">
            <a:avLst/>
          </a:prstGeom>
        </p:spPr>
      </p:pic>
      <p:pic>
        <p:nvPicPr>
          <p:cNvPr id="3" name="Изображение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3452" y="2304235"/>
            <a:ext cx="368300" cy="469900"/>
          </a:xfrm>
          <a:prstGeom prst="rect">
            <a:avLst/>
          </a:prstGeom>
        </p:spPr>
      </p:pic>
      <p:sp>
        <p:nvSpPr>
          <p:cNvPr id="4" name="Кольцо 3"/>
          <p:cNvSpPr/>
          <p:nvPr/>
        </p:nvSpPr>
        <p:spPr>
          <a:xfrm>
            <a:off x="3514245" y="2062251"/>
            <a:ext cx="429260" cy="2235776"/>
          </a:xfrm>
          <a:prstGeom prst="donut">
            <a:avLst>
              <a:gd name="adj" fmla="val 10341"/>
            </a:avLst>
          </a:prstGeom>
          <a:solidFill>
            <a:srgbClr val="FF00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pic>
        <p:nvPicPr>
          <p:cNvPr id="6" name="Изображение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8369" y="3787584"/>
            <a:ext cx="584200" cy="469900"/>
          </a:xfrm>
          <a:prstGeom prst="rect">
            <a:avLst/>
          </a:prstGeom>
        </p:spPr>
      </p:pic>
      <p:sp>
        <p:nvSpPr>
          <p:cNvPr id="9" name="Треугольник 8"/>
          <p:cNvSpPr/>
          <p:nvPr/>
        </p:nvSpPr>
        <p:spPr>
          <a:xfrm>
            <a:off x="3368657" y="2989350"/>
            <a:ext cx="360218" cy="457200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Треугольник 12"/>
          <p:cNvSpPr/>
          <p:nvPr/>
        </p:nvSpPr>
        <p:spPr>
          <a:xfrm rot="10800000">
            <a:off x="3760798" y="3049156"/>
            <a:ext cx="360218" cy="457200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6" name="Прямая со стрелкой 15"/>
          <p:cNvCxnSpPr/>
          <p:nvPr/>
        </p:nvCxnSpPr>
        <p:spPr>
          <a:xfrm>
            <a:off x="3994871" y="2025075"/>
            <a:ext cx="0" cy="493452"/>
          </a:xfrm>
          <a:prstGeom prst="straightConnector1">
            <a:avLst/>
          </a:prstGeom>
          <a:ln w="44450">
            <a:solidFill>
              <a:schemeClr val="bg1">
                <a:lumMod val="50000"/>
              </a:schemeClr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Изображение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0469" y="2036851"/>
            <a:ext cx="762000" cy="469900"/>
          </a:xfrm>
          <a:prstGeom prst="rect">
            <a:avLst/>
          </a:prstGeom>
        </p:spPr>
      </p:pic>
      <p:sp>
        <p:nvSpPr>
          <p:cNvPr id="24" name="Полилиния 23"/>
          <p:cNvSpPr/>
          <p:nvPr/>
        </p:nvSpPr>
        <p:spPr>
          <a:xfrm>
            <a:off x="2018107" y="2915701"/>
            <a:ext cx="1409739" cy="759910"/>
          </a:xfrm>
          <a:custGeom>
            <a:avLst/>
            <a:gdLst>
              <a:gd name="connsiteX0" fmla="*/ 0 w 4810836"/>
              <a:gd name="connsiteY0" fmla="*/ 463388 h 955031"/>
              <a:gd name="connsiteX1" fmla="*/ 180833 w 4810836"/>
              <a:gd name="connsiteY1" fmla="*/ 146077 h 955031"/>
              <a:gd name="connsiteX2" fmla="*/ 290015 w 4810836"/>
              <a:gd name="connsiteY2" fmla="*/ 23247 h 955031"/>
              <a:gd name="connsiteX3" fmla="*/ 409433 w 4810836"/>
              <a:gd name="connsiteY3" fmla="*/ 36895 h 955031"/>
              <a:gd name="connsiteX4" fmla="*/ 508379 w 4810836"/>
              <a:gd name="connsiteY4" fmla="*/ 146077 h 955031"/>
              <a:gd name="connsiteX5" fmla="*/ 634621 w 4810836"/>
              <a:gd name="connsiteY5" fmla="*/ 412209 h 955031"/>
              <a:gd name="connsiteX6" fmla="*/ 771098 w 4810836"/>
              <a:gd name="connsiteY6" fmla="*/ 722695 h 955031"/>
              <a:gd name="connsiteX7" fmla="*/ 866633 w 4810836"/>
              <a:gd name="connsiteY7" fmla="*/ 869409 h 955031"/>
              <a:gd name="connsiteX8" fmla="*/ 955343 w 4810836"/>
              <a:gd name="connsiteY8" fmla="*/ 944471 h 955031"/>
              <a:gd name="connsiteX9" fmla="*/ 1064525 w 4810836"/>
              <a:gd name="connsiteY9" fmla="*/ 930824 h 955031"/>
              <a:gd name="connsiteX10" fmla="*/ 1190767 w 4810836"/>
              <a:gd name="connsiteY10" fmla="*/ 811406 h 955031"/>
              <a:gd name="connsiteX11" fmla="*/ 1354540 w 4810836"/>
              <a:gd name="connsiteY11" fmla="*/ 487271 h 955031"/>
              <a:gd name="connsiteX12" fmla="*/ 1456898 w 4810836"/>
              <a:gd name="connsiteY12" fmla="*/ 234788 h 955031"/>
              <a:gd name="connsiteX13" fmla="*/ 1559256 w 4810836"/>
              <a:gd name="connsiteY13" fmla="*/ 67603 h 955031"/>
              <a:gd name="connsiteX14" fmla="*/ 1647967 w 4810836"/>
              <a:gd name="connsiteY14" fmla="*/ 13012 h 955031"/>
              <a:gd name="connsiteX15" fmla="*/ 1729853 w 4810836"/>
              <a:gd name="connsiteY15" fmla="*/ 43719 h 955031"/>
              <a:gd name="connsiteX16" fmla="*/ 1804916 w 4810836"/>
              <a:gd name="connsiteY16" fmla="*/ 122194 h 955031"/>
              <a:gd name="connsiteX17" fmla="*/ 1883391 w 4810836"/>
              <a:gd name="connsiteY17" fmla="*/ 251847 h 955031"/>
              <a:gd name="connsiteX18" fmla="*/ 2149522 w 4810836"/>
              <a:gd name="connsiteY18" fmla="*/ 784110 h 955031"/>
              <a:gd name="connsiteX19" fmla="*/ 2265528 w 4810836"/>
              <a:gd name="connsiteY19" fmla="*/ 934235 h 955031"/>
              <a:gd name="connsiteX20" fmla="*/ 2361062 w 4810836"/>
              <a:gd name="connsiteY20" fmla="*/ 941059 h 955031"/>
              <a:gd name="connsiteX21" fmla="*/ 2483892 w 4810836"/>
              <a:gd name="connsiteY21" fmla="*/ 814818 h 955031"/>
              <a:gd name="connsiteX22" fmla="*/ 2610134 w 4810836"/>
              <a:gd name="connsiteY22" fmla="*/ 548686 h 955031"/>
              <a:gd name="connsiteX23" fmla="*/ 2756848 w 4810836"/>
              <a:gd name="connsiteY23" fmla="*/ 251847 h 955031"/>
              <a:gd name="connsiteX24" fmla="*/ 2879677 w 4810836"/>
              <a:gd name="connsiteY24" fmla="*/ 67603 h 955031"/>
              <a:gd name="connsiteX25" fmla="*/ 2958152 w 4810836"/>
              <a:gd name="connsiteY25" fmla="*/ 2776 h 955031"/>
              <a:gd name="connsiteX26" fmla="*/ 3029803 w 4810836"/>
              <a:gd name="connsiteY26" fmla="*/ 19835 h 955031"/>
              <a:gd name="connsiteX27" fmla="*/ 3101453 w 4810836"/>
              <a:gd name="connsiteY27" fmla="*/ 91486 h 955031"/>
              <a:gd name="connsiteX28" fmla="*/ 3159456 w 4810836"/>
              <a:gd name="connsiteY28" fmla="*/ 176785 h 955031"/>
              <a:gd name="connsiteX29" fmla="*/ 3241343 w 4810836"/>
              <a:gd name="connsiteY29" fmla="*/ 323498 h 955031"/>
              <a:gd name="connsiteX30" fmla="*/ 3394880 w 4810836"/>
              <a:gd name="connsiteY30" fmla="*/ 668104 h 955031"/>
              <a:gd name="connsiteX31" fmla="*/ 3521122 w 4810836"/>
              <a:gd name="connsiteY31" fmla="*/ 852349 h 955031"/>
              <a:gd name="connsiteX32" fmla="*/ 3654188 w 4810836"/>
              <a:gd name="connsiteY32" fmla="*/ 900116 h 955031"/>
              <a:gd name="connsiteX33" fmla="*/ 3773606 w 4810836"/>
              <a:gd name="connsiteY33" fmla="*/ 828465 h 955031"/>
              <a:gd name="connsiteX34" fmla="*/ 3961262 w 4810836"/>
              <a:gd name="connsiteY34" fmla="*/ 483859 h 955031"/>
              <a:gd name="connsiteX35" fmla="*/ 4138683 w 4810836"/>
              <a:gd name="connsiteY35" fmla="*/ 152901 h 955031"/>
              <a:gd name="connsiteX36" fmla="*/ 4258101 w 4810836"/>
              <a:gd name="connsiteY36" fmla="*/ 40307 h 955031"/>
              <a:gd name="connsiteX37" fmla="*/ 4384343 w 4810836"/>
              <a:gd name="connsiteY37" fmla="*/ 67603 h 955031"/>
              <a:gd name="connsiteX38" fmla="*/ 4527645 w 4810836"/>
              <a:gd name="connsiteY38" fmla="*/ 268907 h 955031"/>
              <a:gd name="connsiteX39" fmla="*/ 4633415 w 4810836"/>
              <a:gd name="connsiteY39" fmla="*/ 477035 h 955031"/>
              <a:gd name="connsiteX40" fmla="*/ 4677770 w 4810836"/>
              <a:gd name="connsiteY40" fmla="*/ 497507 h 955031"/>
              <a:gd name="connsiteX41" fmla="*/ 4810836 w 4810836"/>
              <a:gd name="connsiteY41" fmla="*/ 494095 h 955031"/>
              <a:gd name="connsiteX0" fmla="*/ 0 w 4810836"/>
              <a:gd name="connsiteY0" fmla="*/ 463388 h 955031"/>
              <a:gd name="connsiteX1" fmla="*/ 180833 w 4810836"/>
              <a:gd name="connsiteY1" fmla="*/ 146077 h 955031"/>
              <a:gd name="connsiteX2" fmla="*/ 290015 w 4810836"/>
              <a:gd name="connsiteY2" fmla="*/ 23247 h 955031"/>
              <a:gd name="connsiteX3" fmla="*/ 409433 w 4810836"/>
              <a:gd name="connsiteY3" fmla="*/ 36895 h 955031"/>
              <a:gd name="connsiteX4" fmla="*/ 508379 w 4810836"/>
              <a:gd name="connsiteY4" fmla="*/ 146077 h 955031"/>
              <a:gd name="connsiteX5" fmla="*/ 634621 w 4810836"/>
              <a:gd name="connsiteY5" fmla="*/ 412209 h 955031"/>
              <a:gd name="connsiteX6" fmla="*/ 771098 w 4810836"/>
              <a:gd name="connsiteY6" fmla="*/ 722695 h 955031"/>
              <a:gd name="connsiteX7" fmla="*/ 866633 w 4810836"/>
              <a:gd name="connsiteY7" fmla="*/ 869409 h 955031"/>
              <a:gd name="connsiteX8" fmla="*/ 955343 w 4810836"/>
              <a:gd name="connsiteY8" fmla="*/ 944471 h 955031"/>
              <a:gd name="connsiteX9" fmla="*/ 1064525 w 4810836"/>
              <a:gd name="connsiteY9" fmla="*/ 930824 h 955031"/>
              <a:gd name="connsiteX10" fmla="*/ 1190767 w 4810836"/>
              <a:gd name="connsiteY10" fmla="*/ 811406 h 955031"/>
              <a:gd name="connsiteX11" fmla="*/ 1354540 w 4810836"/>
              <a:gd name="connsiteY11" fmla="*/ 487271 h 955031"/>
              <a:gd name="connsiteX12" fmla="*/ 1456898 w 4810836"/>
              <a:gd name="connsiteY12" fmla="*/ 234788 h 955031"/>
              <a:gd name="connsiteX13" fmla="*/ 1559256 w 4810836"/>
              <a:gd name="connsiteY13" fmla="*/ 67603 h 955031"/>
              <a:gd name="connsiteX14" fmla="*/ 1647967 w 4810836"/>
              <a:gd name="connsiteY14" fmla="*/ 13012 h 955031"/>
              <a:gd name="connsiteX15" fmla="*/ 1729853 w 4810836"/>
              <a:gd name="connsiteY15" fmla="*/ 43719 h 955031"/>
              <a:gd name="connsiteX16" fmla="*/ 1804916 w 4810836"/>
              <a:gd name="connsiteY16" fmla="*/ 122194 h 955031"/>
              <a:gd name="connsiteX17" fmla="*/ 1883391 w 4810836"/>
              <a:gd name="connsiteY17" fmla="*/ 251847 h 955031"/>
              <a:gd name="connsiteX18" fmla="*/ 2149522 w 4810836"/>
              <a:gd name="connsiteY18" fmla="*/ 784110 h 955031"/>
              <a:gd name="connsiteX19" fmla="*/ 2265528 w 4810836"/>
              <a:gd name="connsiteY19" fmla="*/ 934235 h 955031"/>
              <a:gd name="connsiteX20" fmla="*/ 2361062 w 4810836"/>
              <a:gd name="connsiteY20" fmla="*/ 941059 h 955031"/>
              <a:gd name="connsiteX21" fmla="*/ 2483892 w 4810836"/>
              <a:gd name="connsiteY21" fmla="*/ 814818 h 955031"/>
              <a:gd name="connsiteX22" fmla="*/ 2610134 w 4810836"/>
              <a:gd name="connsiteY22" fmla="*/ 548686 h 955031"/>
              <a:gd name="connsiteX23" fmla="*/ 2756848 w 4810836"/>
              <a:gd name="connsiteY23" fmla="*/ 251847 h 955031"/>
              <a:gd name="connsiteX24" fmla="*/ 2879677 w 4810836"/>
              <a:gd name="connsiteY24" fmla="*/ 67603 h 955031"/>
              <a:gd name="connsiteX25" fmla="*/ 2958152 w 4810836"/>
              <a:gd name="connsiteY25" fmla="*/ 2776 h 955031"/>
              <a:gd name="connsiteX26" fmla="*/ 3029803 w 4810836"/>
              <a:gd name="connsiteY26" fmla="*/ 19835 h 955031"/>
              <a:gd name="connsiteX27" fmla="*/ 3101453 w 4810836"/>
              <a:gd name="connsiteY27" fmla="*/ 91486 h 955031"/>
              <a:gd name="connsiteX28" fmla="*/ 3159456 w 4810836"/>
              <a:gd name="connsiteY28" fmla="*/ 176785 h 955031"/>
              <a:gd name="connsiteX29" fmla="*/ 3241343 w 4810836"/>
              <a:gd name="connsiteY29" fmla="*/ 323498 h 955031"/>
              <a:gd name="connsiteX30" fmla="*/ 3394880 w 4810836"/>
              <a:gd name="connsiteY30" fmla="*/ 668104 h 955031"/>
              <a:gd name="connsiteX31" fmla="*/ 3521122 w 4810836"/>
              <a:gd name="connsiteY31" fmla="*/ 852349 h 955031"/>
              <a:gd name="connsiteX32" fmla="*/ 3654188 w 4810836"/>
              <a:gd name="connsiteY32" fmla="*/ 900116 h 955031"/>
              <a:gd name="connsiteX33" fmla="*/ 3773606 w 4810836"/>
              <a:gd name="connsiteY33" fmla="*/ 828465 h 955031"/>
              <a:gd name="connsiteX34" fmla="*/ 3961262 w 4810836"/>
              <a:gd name="connsiteY34" fmla="*/ 483859 h 955031"/>
              <a:gd name="connsiteX35" fmla="*/ 4138683 w 4810836"/>
              <a:gd name="connsiteY35" fmla="*/ 152901 h 955031"/>
              <a:gd name="connsiteX36" fmla="*/ 4258101 w 4810836"/>
              <a:gd name="connsiteY36" fmla="*/ 40307 h 955031"/>
              <a:gd name="connsiteX37" fmla="*/ 4384343 w 4810836"/>
              <a:gd name="connsiteY37" fmla="*/ 67603 h 955031"/>
              <a:gd name="connsiteX38" fmla="*/ 4527645 w 4810836"/>
              <a:gd name="connsiteY38" fmla="*/ 268907 h 955031"/>
              <a:gd name="connsiteX39" fmla="*/ 4633415 w 4810836"/>
              <a:gd name="connsiteY39" fmla="*/ 477035 h 955031"/>
              <a:gd name="connsiteX40" fmla="*/ 4781905 w 4810836"/>
              <a:gd name="connsiteY40" fmla="*/ 494332 h 955031"/>
              <a:gd name="connsiteX41" fmla="*/ 4810836 w 4810836"/>
              <a:gd name="connsiteY41" fmla="*/ 494095 h 955031"/>
              <a:gd name="connsiteX0" fmla="*/ 0 w 5039929"/>
              <a:gd name="connsiteY0" fmla="*/ 463388 h 955031"/>
              <a:gd name="connsiteX1" fmla="*/ 180833 w 5039929"/>
              <a:gd name="connsiteY1" fmla="*/ 146077 h 955031"/>
              <a:gd name="connsiteX2" fmla="*/ 290015 w 5039929"/>
              <a:gd name="connsiteY2" fmla="*/ 23247 h 955031"/>
              <a:gd name="connsiteX3" fmla="*/ 409433 w 5039929"/>
              <a:gd name="connsiteY3" fmla="*/ 36895 h 955031"/>
              <a:gd name="connsiteX4" fmla="*/ 508379 w 5039929"/>
              <a:gd name="connsiteY4" fmla="*/ 146077 h 955031"/>
              <a:gd name="connsiteX5" fmla="*/ 634621 w 5039929"/>
              <a:gd name="connsiteY5" fmla="*/ 412209 h 955031"/>
              <a:gd name="connsiteX6" fmla="*/ 771098 w 5039929"/>
              <a:gd name="connsiteY6" fmla="*/ 722695 h 955031"/>
              <a:gd name="connsiteX7" fmla="*/ 866633 w 5039929"/>
              <a:gd name="connsiteY7" fmla="*/ 869409 h 955031"/>
              <a:gd name="connsiteX8" fmla="*/ 955343 w 5039929"/>
              <a:gd name="connsiteY8" fmla="*/ 944471 h 955031"/>
              <a:gd name="connsiteX9" fmla="*/ 1064525 w 5039929"/>
              <a:gd name="connsiteY9" fmla="*/ 930824 h 955031"/>
              <a:gd name="connsiteX10" fmla="*/ 1190767 w 5039929"/>
              <a:gd name="connsiteY10" fmla="*/ 811406 h 955031"/>
              <a:gd name="connsiteX11" fmla="*/ 1354540 w 5039929"/>
              <a:gd name="connsiteY11" fmla="*/ 487271 h 955031"/>
              <a:gd name="connsiteX12" fmla="*/ 1456898 w 5039929"/>
              <a:gd name="connsiteY12" fmla="*/ 234788 h 955031"/>
              <a:gd name="connsiteX13" fmla="*/ 1559256 w 5039929"/>
              <a:gd name="connsiteY13" fmla="*/ 67603 h 955031"/>
              <a:gd name="connsiteX14" fmla="*/ 1647967 w 5039929"/>
              <a:gd name="connsiteY14" fmla="*/ 13012 h 955031"/>
              <a:gd name="connsiteX15" fmla="*/ 1729853 w 5039929"/>
              <a:gd name="connsiteY15" fmla="*/ 43719 h 955031"/>
              <a:gd name="connsiteX16" fmla="*/ 1804916 w 5039929"/>
              <a:gd name="connsiteY16" fmla="*/ 122194 h 955031"/>
              <a:gd name="connsiteX17" fmla="*/ 1883391 w 5039929"/>
              <a:gd name="connsiteY17" fmla="*/ 251847 h 955031"/>
              <a:gd name="connsiteX18" fmla="*/ 2149522 w 5039929"/>
              <a:gd name="connsiteY18" fmla="*/ 784110 h 955031"/>
              <a:gd name="connsiteX19" fmla="*/ 2265528 w 5039929"/>
              <a:gd name="connsiteY19" fmla="*/ 934235 h 955031"/>
              <a:gd name="connsiteX20" fmla="*/ 2361062 w 5039929"/>
              <a:gd name="connsiteY20" fmla="*/ 941059 h 955031"/>
              <a:gd name="connsiteX21" fmla="*/ 2483892 w 5039929"/>
              <a:gd name="connsiteY21" fmla="*/ 814818 h 955031"/>
              <a:gd name="connsiteX22" fmla="*/ 2610134 w 5039929"/>
              <a:gd name="connsiteY22" fmla="*/ 548686 h 955031"/>
              <a:gd name="connsiteX23" fmla="*/ 2756848 w 5039929"/>
              <a:gd name="connsiteY23" fmla="*/ 251847 h 955031"/>
              <a:gd name="connsiteX24" fmla="*/ 2879677 w 5039929"/>
              <a:gd name="connsiteY24" fmla="*/ 67603 h 955031"/>
              <a:gd name="connsiteX25" fmla="*/ 2958152 w 5039929"/>
              <a:gd name="connsiteY25" fmla="*/ 2776 h 955031"/>
              <a:gd name="connsiteX26" fmla="*/ 3029803 w 5039929"/>
              <a:gd name="connsiteY26" fmla="*/ 19835 h 955031"/>
              <a:gd name="connsiteX27" fmla="*/ 3101453 w 5039929"/>
              <a:gd name="connsiteY27" fmla="*/ 91486 h 955031"/>
              <a:gd name="connsiteX28" fmla="*/ 3159456 w 5039929"/>
              <a:gd name="connsiteY28" fmla="*/ 176785 h 955031"/>
              <a:gd name="connsiteX29" fmla="*/ 3241343 w 5039929"/>
              <a:gd name="connsiteY29" fmla="*/ 323498 h 955031"/>
              <a:gd name="connsiteX30" fmla="*/ 3394880 w 5039929"/>
              <a:gd name="connsiteY30" fmla="*/ 668104 h 955031"/>
              <a:gd name="connsiteX31" fmla="*/ 3521122 w 5039929"/>
              <a:gd name="connsiteY31" fmla="*/ 852349 h 955031"/>
              <a:gd name="connsiteX32" fmla="*/ 3654188 w 5039929"/>
              <a:gd name="connsiteY32" fmla="*/ 900116 h 955031"/>
              <a:gd name="connsiteX33" fmla="*/ 3773606 w 5039929"/>
              <a:gd name="connsiteY33" fmla="*/ 828465 h 955031"/>
              <a:gd name="connsiteX34" fmla="*/ 3961262 w 5039929"/>
              <a:gd name="connsiteY34" fmla="*/ 483859 h 955031"/>
              <a:gd name="connsiteX35" fmla="*/ 4138683 w 5039929"/>
              <a:gd name="connsiteY35" fmla="*/ 152901 h 955031"/>
              <a:gd name="connsiteX36" fmla="*/ 4258101 w 5039929"/>
              <a:gd name="connsiteY36" fmla="*/ 40307 h 955031"/>
              <a:gd name="connsiteX37" fmla="*/ 4384343 w 5039929"/>
              <a:gd name="connsiteY37" fmla="*/ 67603 h 955031"/>
              <a:gd name="connsiteX38" fmla="*/ 4527645 w 5039929"/>
              <a:gd name="connsiteY38" fmla="*/ 268907 h 955031"/>
              <a:gd name="connsiteX39" fmla="*/ 4633415 w 5039929"/>
              <a:gd name="connsiteY39" fmla="*/ 477035 h 955031"/>
              <a:gd name="connsiteX40" fmla="*/ 4781905 w 5039929"/>
              <a:gd name="connsiteY40" fmla="*/ 494332 h 955031"/>
              <a:gd name="connsiteX41" fmla="*/ 5039929 w 5039929"/>
              <a:gd name="connsiteY41" fmla="*/ 487745 h 955031"/>
              <a:gd name="connsiteX0" fmla="*/ 0 w 5008689"/>
              <a:gd name="connsiteY0" fmla="*/ 463388 h 955031"/>
              <a:gd name="connsiteX1" fmla="*/ 180833 w 5008689"/>
              <a:gd name="connsiteY1" fmla="*/ 146077 h 955031"/>
              <a:gd name="connsiteX2" fmla="*/ 290015 w 5008689"/>
              <a:gd name="connsiteY2" fmla="*/ 23247 h 955031"/>
              <a:gd name="connsiteX3" fmla="*/ 409433 w 5008689"/>
              <a:gd name="connsiteY3" fmla="*/ 36895 h 955031"/>
              <a:gd name="connsiteX4" fmla="*/ 508379 w 5008689"/>
              <a:gd name="connsiteY4" fmla="*/ 146077 h 955031"/>
              <a:gd name="connsiteX5" fmla="*/ 634621 w 5008689"/>
              <a:gd name="connsiteY5" fmla="*/ 412209 h 955031"/>
              <a:gd name="connsiteX6" fmla="*/ 771098 w 5008689"/>
              <a:gd name="connsiteY6" fmla="*/ 722695 h 955031"/>
              <a:gd name="connsiteX7" fmla="*/ 866633 w 5008689"/>
              <a:gd name="connsiteY7" fmla="*/ 869409 h 955031"/>
              <a:gd name="connsiteX8" fmla="*/ 955343 w 5008689"/>
              <a:gd name="connsiteY8" fmla="*/ 944471 h 955031"/>
              <a:gd name="connsiteX9" fmla="*/ 1064525 w 5008689"/>
              <a:gd name="connsiteY9" fmla="*/ 930824 h 955031"/>
              <a:gd name="connsiteX10" fmla="*/ 1190767 w 5008689"/>
              <a:gd name="connsiteY10" fmla="*/ 811406 h 955031"/>
              <a:gd name="connsiteX11" fmla="*/ 1354540 w 5008689"/>
              <a:gd name="connsiteY11" fmla="*/ 487271 h 955031"/>
              <a:gd name="connsiteX12" fmla="*/ 1456898 w 5008689"/>
              <a:gd name="connsiteY12" fmla="*/ 234788 h 955031"/>
              <a:gd name="connsiteX13" fmla="*/ 1559256 w 5008689"/>
              <a:gd name="connsiteY13" fmla="*/ 67603 h 955031"/>
              <a:gd name="connsiteX14" fmla="*/ 1647967 w 5008689"/>
              <a:gd name="connsiteY14" fmla="*/ 13012 h 955031"/>
              <a:gd name="connsiteX15" fmla="*/ 1729853 w 5008689"/>
              <a:gd name="connsiteY15" fmla="*/ 43719 h 955031"/>
              <a:gd name="connsiteX16" fmla="*/ 1804916 w 5008689"/>
              <a:gd name="connsiteY16" fmla="*/ 122194 h 955031"/>
              <a:gd name="connsiteX17" fmla="*/ 1883391 w 5008689"/>
              <a:gd name="connsiteY17" fmla="*/ 251847 h 955031"/>
              <a:gd name="connsiteX18" fmla="*/ 2149522 w 5008689"/>
              <a:gd name="connsiteY18" fmla="*/ 784110 h 955031"/>
              <a:gd name="connsiteX19" fmla="*/ 2265528 w 5008689"/>
              <a:gd name="connsiteY19" fmla="*/ 934235 h 955031"/>
              <a:gd name="connsiteX20" fmla="*/ 2361062 w 5008689"/>
              <a:gd name="connsiteY20" fmla="*/ 941059 h 955031"/>
              <a:gd name="connsiteX21" fmla="*/ 2483892 w 5008689"/>
              <a:gd name="connsiteY21" fmla="*/ 814818 h 955031"/>
              <a:gd name="connsiteX22" fmla="*/ 2610134 w 5008689"/>
              <a:gd name="connsiteY22" fmla="*/ 548686 h 955031"/>
              <a:gd name="connsiteX23" fmla="*/ 2756848 w 5008689"/>
              <a:gd name="connsiteY23" fmla="*/ 251847 h 955031"/>
              <a:gd name="connsiteX24" fmla="*/ 2879677 w 5008689"/>
              <a:gd name="connsiteY24" fmla="*/ 67603 h 955031"/>
              <a:gd name="connsiteX25" fmla="*/ 2958152 w 5008689"/>
              <a:gd name="connsiteY25" fmla="*/ 2776 h 955031"/>
              <a:gd name="connsiteX26" fmla="*/ 3029803 w 5008689"/>
              <a:gd name="connsiteY26" fmla="*/ 19835 h 955031"/>
              <a:gd name="connsiteX27" fmla="*/ 3101453 w 5008689"/>
              <a:gd name="connsiteY27" fmla="*/ 91486 h 955031"/>
              <a:gd name="connsiteX28" fmla="*/ 3159456 w 5008689"/>
              <a:gd name="connsiteY28" fmla="*/ 176785 h 955031"/>
              <a:gd name="connsiteX29" fmla="*/ 3241343 w 5008689"/>
              <a:gd name="connsiteY29" fmla="*/ 323498 h 955031"/>
              <a:gd name="connsiteX30" fmla="*/ 3394880 w 5008689"/>
              <a:gd name="connsiteY30" fmla="*/ 668104 h 955031"/>
              <a:gd name="connsiteX31" fmla="*/ 3521122 w 5008689"/>
              <a:gd name="connsiteY31" fmla="*/ 852349 h 955031"/>
              <a:gd name="connsiteX32" fmla="*/ 3654188 w 5008689"/>
              <a:gd name="connsiteY32" fmla="*/ 900116 h 955031"/>
              <a:gd name="connsiteX33" fmla="*/ 3773606 w 5008689"/>
              <a:gd name="connsiteY33" fmla="*/ 828465 h 955031"/>
              <a:gd name="connsiteX34" fmla="*/ 3961262 w 5008689"/>
              <a:gd name="connsiteY34" fmla="*/ 483859 h 955031"/>
              <a:gd name="connsiteX35" fmla="*/ 4138683 w 5008689"/>
              <a:gd name="connsiteY35" fmla="*/ 152901 h 955031"/>
              <a:gd name="connsiteX36" fmla="*/ 4258101 w 5008689"/>
              <a:gd name="connsiteY36" fmla="*/ 40307 h 955031"/>
              <a:gd name="connsiteX37" fmla="*/ 4384343 w 5008689"/>
              <a:gd name="connsiteY37" fmla="*/ 67603 h 955031"/>
              <a:gd name="connsiteX38" fmla="*/ 4527645 w 5008689"/>
              <a:gd name="connsiteY38" fmla="*/ 268907 h 955031"/>
              <a:gd name="connsiteX39" fmla="*/ 4633415 w 5008689"/>
              <a:gd name="connsiteY39" fmla="*/ 477035 h 955031"/>
              <a:gd name="connsiteX40" fmla="*/ 4781905 w 5008689"/>
              <a:gd name="connsiteY40" fmla="*/ 494332 h 955031"/>
              <a:gd name="connsiteX41" fmla="*/ 5008689 w 5008689"/>
              <a:gd name="connsiteY41" fmla="*/ 497270 h 955031"/>
              <a:gd name="connsiteX0" fmla="*/ 0 w 4935796"/>
              <a:gd name="connsiteY0" fmla="*/ 463388 h 955031"/>
              <a:gd name="connsiteX1" fmla="*/ 180833 w 4935796"/>
              <a:gd name="connsiteY1" fmla="*/ 146077 h 955031"/>
              <a:gd name="connsiteX2" fmla="*/ 290015 w 4935796"/>
              <a:gd name="connsiteY2" fmla="*/ 23247 h 955031"/>
              <a:gd name="connsiteX3" fmla="*/ 409433 w 4935796"/>
              <a:gd name="connsiteY3" fmla="*/ 36895 h 955031"/>
              <a:gd name="connsiteX4" fmla="*/ 508379 w 4935796"/>
              <a:gd name="connsiteY4" fmla="*/ 146077 h 955031"/>
              <a:gd name="connsiteX5" fmla="*/ 634621 w 4935796"/>
              <a:gd name="connsiteY5" fmla="*/ 412209 h 955031"/>
              <a:gd name="connsiteX6" fmla="*/ 771098 w 4935796"/>
              <a:gd name="connsiteY6" fmla="*/ 722695 h 955031"/>
              <a:gd name="connsiteX7" fmla="*/ 866633 w 4935796"/>
              <a:gd name="connsiteY7" fmla="*/ 869409 h 955031"/>
              <a:gd name="connsiteX8" fmla="*/ 955343 w 4935796"/>
              <a:gd name="connsiteY8" fmla="*/ 944471 h 955031"/>
              <a:gd name="connsiteX9" fmla="*/ 1064525 w 4935796"/>
              <a:gd name="connsiteY9" fmla="*/ 930824 h 955031"/>
              <a:gd name="connsiteX10" fmla="*/ 1190767 w 4935796"/>
              <a:gd name="connsiteY10" fmla="*/ 811406 h 955031"/>
              <a:gd name="connsiteX11" fmla="*/ 1354540 w 4935796"/>
              <a:gd name="connsiteY11" fmla="*/ 487271 h 955031"/>
              <a:gd name="connsiteX12" fmla="*/ 1456898 w 4935796"/>
              <a:gd name="connsiteY12" fmla="*/ 234788 h 955031"/>
              <a:gd name="connsiteX13" fmla="*/ 1559256 w 4935796"/>
              <a:gd name="connsiteY13" fmla="*/ 67603 h 955031"/>
              <a:gd name="connsiteX14" fmla="*/ 1647967 w 4935796"/>
              <a:gd name="connsiteY14" fmla="*/ 13012 h 955031"/>
              <a:gd name="connsiteX15" fmla="*/ 1729853 w 4935796"/>
              <a:gd name="connsiteY15" fmla="*/ 43719 h 955031"/>
              <a:gd name="connsiteX16" fmla="*/ 1804916 w 4935796"/>
              <a:gd name="connsiteY16" fmla="*/ 122194 h 955031"/>
              <a:gd name="connsiteX17" fmla="*/ 1883391 w 4935796"/>
              <a:gd name="connsiteY17" fmla="*/ 251847 h 955031"/>
              <a:gd name="connsiteX18" fmla="*/ 2149522 w 4935796"/>
              <a:gd name="connsiteY18" fmla="*/ 784110 h 955031"/>
              <a:gd name="connsiteX19" fmla="*/ 2265528 w 4935796"/>
              <a:gd name="connsiteY19" fmla="*/ 934235 h 955031"/>
              <a:gd name="connsiteX20" fmla="*/ 2361062 w 4935796"/>
              <a:gd name="connsiteY20" fmla="*/ 941059 h 955031"/>
              <a:gd name="connsiteX21" fmla="*/ 2483892 w 4935796"/>
              <a:gd name="connsiteY21" fmla="*/ 814818 h 955031"/>
              <a:gd name="connsiteX22" fmla="*/ 2610134 w 4935796"/>
              <a:gd name="connsiteY22" fmla="*/ 548686 h 955031"/>
              <a:gd name="connsiteX23" fmla="*/ 2756848 w 4935796"/>
              <a:gd name="connsiteY23" fmla="*/ 251847 h 955031"/>
              <a:gd name="connsiteX24" fmla="*/ 2879677 w 4935796"/>
              <a:gd name="connsiteY24" fmla="*/ 67603 h 955031"/>
              <a:gd name="connsiteX25" fmla="*/ 2958152 w 4935796"/>
              <a:gd name="connsiteY25" fmla="*/ 2776 h 955031"/>
              <a:gd name="connsiteX26" fmla="*/ 3029803 w 4935796"/>
              <a:gd name="connsiteY26" fmla="*/ 19835 h 955031"/>
              <a:gd name="connsiteX27" fmla="*/ 3101453 w 4935796"/>
              <a:gd name="connsiteY27" fmla="*/ 91486 h 955031"/>
              <a:gd name="connsiteX28" fmla="*/ 3159456 w 4935796"/>
              <a:gd name="connsiteY28" fmla="*/ 176785 h 955031"/>
              <a:gd name="connsiteX29" fmla="*/ 3241343 w 4935796"/>
              <a:gd name="connsiteY29" fmla="*/ 323498 h 955031"/>
              <a:gd name="connsiteX30" fmla="*/ 3394880 w 4935796"/>
              <a:gd name="connsiteY30" fmla="*/ 668104 h 955031"/>
              <a:gd name="connsiteX31" fmla="*/ 3521122 w 4935796"/>
              <a:gd name="connsiteY31" fmla="*/ 852349 h 955031"/>
              <a:gd name="connsiteX32" fmla="*/ 3654188 w 4935796"/>
              <a:gd name="connsiteY32" fmla="*/ 900116 h 955031"/>
              <a:gd name="connsiteX33" fmla="*/ 3773606 w 4935796"/>
              <a:gd name="connsiteY33" fmla="*/ 828465 h 955031"/>
              <a:gd name="connsiteX34" fmla="*/ 3961262 w 4935796"/>
              <a:gd name="connsiteY34" fmla="*/ 483859 h 955031"/>
              <a:gd name="connsiteX35" fmla="*/ 4138683 w 4935796"/>
              <a:gd name="connsiteY35" fmla="*/ 152901 h 955031"/>
              <a:gd name="connsiteX36" fmla="*/ 4258101 w 4935796"/>
              <a:gd name="connsiteY36" fmla="*/ 40307 h 955031"/>
              <a:gd name="connsiteX37" fmla="*/ 4384343 w 4935796"/>
              <a:gd name="connsiteY37" fmla="*/ 67603 h 955031"/>
              <a:gd name="connsiteX38" fmla="*/ 4527645 w 4935796"/>
              <a:gd name="connsiteY38" fmla="*/ 268907 h 955031"/>
              <a:gd name="connsiteX39" fmla="*/ 4633415 w 4935796"/>
              <a:gd name="connsiteY39" fmla="*/ 477035 h 955031"/>
              <a:gd name="connsiteX40" fmla="*/ 4781905 w 4935796"/>
              <a:gd name="connsiteY40" fmla="*/ 494332 h 955031"/>
              <a:gd name="connsiteX41" fmla="*/ 4935796 w 4935796"/>
              <a:gd name="connsiteY41" fmla="*/ 497270 h 955031"/>
              <a:gd name="connsiteX0" fmla="*/ 0 w 4935796"/>
              <a:gd name="connsiteY0" fmla="*/ 463388 h 955031"/>
              <a:gd name="connsiteX1" fmla="*/ 180833 w 4935796"/>
              <a:gd name="connsiteY1" fmla="*/ 146077 h 955031"/>
              <a:gd name="connsiteX2" fmla="*/ 290015 w 4935796"/>
              <a:gd name="connsiteY2" fmla="*/ 23247 h 955031"/>
              <a:gd name="connsiteX3" fmla="*/ 409433 w 4935796"/>
              <a:gd name="connsiteY3" fmla="*/ 36895 h 955031"/>
              <a:gd name="connsiteX4" fmla="*/ 508379 w 4935796"/>
              <a:gd name="connsiteY4" fmla="*/ 146077 h 955031"/>
              <a:gd name="connsiteX5" fmla="*/ 634621 w 4935796"/>
              <a:gd name="connsiteY5" fmla="*/ 412209 h 955031"/>
              <a:gd name="connsiteX6" fmla="*/ 771098 w 4935796"/>
              <a:gd name="connsiteY6" fmla="*/ 722695 h 955031"/>
              <a:gd name="connsiteX7" fmla="*/ 866633 w 4935796"/>
              <a:gd name="connsiteY7" fmla="*/ 869409 h 955031"/>
              <a:gd name="connsiteX8" fmla="*/ 955343 w 4935796"/>
              <a:gd name="connsiteY8" fmla="*/ 944471 h 955031"/>
              <a:gd name="connsiteX9" fmla="*/ 1064525 w 4935796"/>
              <a:gd name="connsiteY9" fmla="*/ 930824 h 955031"/>
              <a:gd name="connsiteX10" fmla="*/ 1190767 w 4935796"/>
              <a:gd name="connsiteY10" fmla="*/ 811406 h 955031"/>
              <a:gd name="connsiteX11" fmla="*/ 1354540 w 4935796"/>
              <a:gd name="connsiteY11" fmla="*/ 487271 h 955031"/>
              <a:gd name="connsiteX12" fmla="*/ 1456898 w 4935796"/>
              <a:gd name="connsiteY12" fmla="*/ 234788 h 955031"/>
              <a:gd name="connsiteX13" fmla="*/ 1559256 w 4935796"/>
              <a:gd name="connsiteY13" fmla="*/ 67603 h 955031"/>
              <a:gd name="connsiteX14" fmla="*/ 1647967 w 4935796"/>
              <a:gd name="connsiteY14" fmla="*/ 13012 h 955031"/>
              <a:gd name="connsiteX15" fmla="*/ 1729853 w 4935796"/>
              <a:gd name="connsiteY15" fmla="*/ 43719 h 955031"/>
              <a:gd name="connsiteX16" fmla="*/ 1804916 w 4935796"/>
              <a:gd name="connsiteY16" fmla="*/ 122194 h 955031"/>
              <a:gd name="connsiteX17" fmla="*/ 1883391 w 4935796"/>
              <a:gd name="connsiteY17" fmla="*/ 251847 h 955031"/>
              <a:gd name="connsiteX18" fmla="*/ 2149522 w 4935796"/>
              <a:gd name="connsiteY18" fmla="*/ 784110 h 955031"/>
              <a:gd name="connsiteX19" fmla="*/ 2265528 w 4935796"/>
              <a:gd name="connsiteY19" fmla="*/ 934235 h 955031"/>
              <a:gd name="connsiteX20" fmla="*/ 2361062 w 4935796"/>
              <a:gd name="connsiteY20" fmla="*/ 941059 h 955031"/>
              <a:gd name="connsiteX21" fmla="*/ 2483892 w 4935796"/>
              <a:gd name="connsiteY21" fmla="*/ 814818 h 955031"/>
              <a:gd name="connsiteX22" fmla="*/ 2610134 w 4935796"/>
              <a:gd name="connsiteY22" fmla="*/ 548686 h 955031"/>
              <a:gd name="connsiteX23" fmla="*/ 2756848 w 4935796"/>
              <a:gd name="connsiteY23" fmla="*/ 251847 h 955031"/>
              <a:gd name="connsiteX24" fmla="*/ 2879677 w 4935796"/>
              <a:gd name="connsiteY24" fmla="*/ 67603 h 955031"/>
              <a:gd name="connsiteX25" fmla="*/ 2958152 w 4935796"/>
              <a:gd name="connsiteY25" fmla="*/ 2776 h 955031"/>
              <a:gd name="connsiteX26" fmla="*/ 3029803 w 4935796"/>
              <a:gd name="connsiteY26" fmla="*/ 19835 h 955031"/>
              <a:gd name="connsiteX27" fmla="*/ 3101453 w 4935796"/>
              <a:gd name="connsiteY27" fmla="*/ 91486 h 955031"/>
              <a:gd name="connsiteX28" fmla="*/ 3159456 w 4935796"/>
              <a:gd name="connsiteY28" fmla="*/ 176785 h 955031"/>
              <a:gd name="connsiteX29" fmla="*/ 3241343 w 4935796"/>
              <a:gd name="connsiteY29" fmla="*/ 323498 h 955031"/>
              <a:gd name="connsiteX30" fmla="*/ 3394880 w 4935796"/>
              <a:gd name="connsiteY30" fmla="*/ 668104 h 955031"/>
              <a:gd name="connsiteX31" fmla="*/ 3521122 w 4935796"/>
              <a:gd name="connsiteY31" fmla="*/ 852349 h 955031"/>
              <a:gd name="connsiteX32" fmla="*/ 3654188 w 4935796"/>
              <a:gd name="connsiteY32" fmla="*/ 900116 h 955031"/>
              <a:gd name="connsiteX33" fmla="*/ 3773606 w 4935796"/>
              <a:gd name="connsiteY33" fmla="*/ 828465 h 955031"/>
              <a:gd name="connsiteX34" fmla="*/ 3961262 w 4935796"/>
              <a:gd name="connsiteY34" fmla="*/ 483859 h 955031"/>
              <a:gd name="connsiteX35" fmla="*/ 4138683 w 4935796"/>
              <a:gd name="connsiteY35" fmla="*/ 152901 h 955031"/>
              <a:gd name="connsiteX36" fmla="*/ 4258101 w 4935796"/>
              <a:gd name="connsiteY36" fmla="*/ 40307 h 955031"/>
              <a:gd name="connsiteX37" fmla="*/ 4384343 w 4935796"/>
              <a:gd name="connsiteY37" fmla="*/ 67603 h 955031"/>
              <a:gd name="connsiteX38" fmla="*/ 4527645 w 4935796"/>
              <a:gd name="connsiteY38" fmla="*/ 268907 h 955031"/>
              <a:gd name="connsiteX39" fmla="*/ 4633415 w 4935796"/>
              <a:gd name="connsiteY39" fmla="*/ 477035 h 955031"/>
              <a:gd name="connsiteX40" fmla="*/ 4740252 w 4935796"/>
              <a:gd name="connsiteY40" fmla="*/ 494332 h 955031"/>
              <a:gd name="connsiteX41" fmla="*/ 4935796 w 4935796"/>
              <a:gd name="connsiteY41" fmla="*/ 497270 h 955031"/>
              <a:gd name="connsiteX0" fmla="*/ 0 w 5341916"/>
              <a:gd name="connsiteY0" fmla="*/ 463388 h 955031"/>
              <a:gd name="connsiteX1" fmla="*/ 180833 w 5341916"/>
              <a:gd name="connsiteY1" fmla="*/ 146077 h 955031"/>
              <a:gd name="connsiteX2" fmla="*/ 290015 w 5341916"/>
              <a:gd name="connsiteY2" fmla="*/ 23247 h 955031"/>
              <a:gd name="connsiteX3" fmla="*/ 409433 w 5341916"/>
              <a:gd name="connsiteY3" fmla="*/ 36895 h 955031"/>
              <a:gd name="connsiteX4" fmla="*/ 508379 w 5341916"/>
              <a:gd name="connsiteY4" fmla="*/ 146077 h 955031"/>
              <a:gd name="connsiteX5" fmla="*/ 634621 w 5341916"/>
              <a:gd name="connsiteY5" fmla="*/ 412209 h 955031"/>
              <a:gd name="connsiteX6" fmla="*/ 771098 w 5341916"/>
              <a:gd name="connsiteY6" fmla="*/ 722695 h 955031"/>
              <a:gd name="connsiteX7" fmla="*/ 866633 w 5341916"/>
              <a:gd name="connsiteY7" fmla="*/ 869409 h 955031"/>
              <a:gd name="connsiteX8" fmla="*/ 955343 w 5341916"/>
              <a:gd name="connsiteY8" fmla="*/ 944471 h 955031"/>
              <a:gd name="connsiteX9" fmla="*/ 1064525 w 5341916"/>
              <a:gd name="connsiteY9" fmla="*/ 930824 h 955031"/>
              <a:gd name="connsiteX10" fmla="*/ 1190767 w 5341916"/>
              <a:gd name="connsiteY10" fmla="*/ 811406 h 955031"/>
              <a:gd name="connsiteX11" fmla="*/ 1354540 w 5341916"/>
              <a:gd name="connsiteY11" fmla="*/ 487271 h 955031"/>
              <a:gd name="connsiteX12" fmla="*/ 1456898 w 5341916"/>
              <a:gd name="connsiteY12" fmla="*/ 234788 h 955031"/>
              <a:gd name="connsiteX13" fmla="*/ 1559256 w 5341916"/>
              <a:gd name="connsiteY13" fmla="*/ 67603 h 955031"/>
              <a:gd name="connsiteX14" fmla="*/ 1647967 w 5341916"/>
              <a:gd name="connsiteY14" fmla="*/ 13012 h 955031"/>
              <a:gd name="connsiteX15" fmla="*/ 1729853 w 5341916"/>
              <a:gd name="connsiteY15" fmla="*/ 43719 h 955031"/>
              <a:gd name="connsiteX16" fmla="*/ 1804916 w 5341916"/>
              <a:gd name="connsiteY16" fmla="*/ 122194 h 955031"/>
              <a:gd name="connsiteX17" fmla="*/ 1883391 w 5341916"/>
              <a:gd name="connsiteY17" fmla="*/ 251847 h 955031"/>
              <a:gd name="connsiteX18" fmla="*/ 2149522 w 5341916"/>
              <a:gd name="connsiteY18" fmla="*/ 784110 h 955031"/>
              <a:gd name="connsiteX19" fmla="*/ 2265528 w 5341916"/>
              <a:gd name="connsiteY19" fmla="*/ 934235 h 955031"/>
              <a:gd name="connsiteX20" fmla="*/ 2361062 w 5341916"/>
              <a:gd name="connsiteY20" fmla="*/ 941059 h 955031"/>
              <a:gd name="connsiteX21" fmla="*/ 2483892 w 5341916"/>
              <a:gd name="connsiteY21" fmla="*/ 814818 h 955031"/>
              <a:gd name="connsiteX22" fmla="*/ 2610134 w 5341916"/>
              <a:gd name="connsiteY22" fmla="*/ 548686 h 955031"/>
              <a:gd name="connsiteX23" fmla="*/ 2756848 w 5341916"/>
              <a:gd name="connsiteY23" fmla="*/ 251847 h 955031"/>
              <a:gd name="connsiteX24" fmla="*/ 2879677 w 5341916"/>
              <a:gd name="connsiteY24" fmla="*/ 67603 h 955031"/>
              <a:gd name="connsiteX25" fmla="*/ 2958152 w 5341916"/>
              <a:gd name="connsiteY25" fmla="*/ 2776 h 955031"/>
              <a:gd name="connsiteX26" fmla="*/ 3029803 w 5341916"/>
              <a:gd name="connsiteY26" fmla="*/ 19835 h 955031"/>
              <a:gd name="connsiteX27" fmla="*/ 3101453 w 5341916"/>
              <a:gd name="connsiteY27" fmla="*/ 91486 h 955031"/>
              <a:gd name="connsiteX28" fmla="*/ 3159456 w 5341916"/>
              <a:gd name="connsiteY28" fmla="*/ 176785 h 955031"/>
              <a:gd name="connsiteX29" fmla="*/ 3241343 w 5341916"/>
              <a:gd name="connsiteY29" fmla="*/ 323498 h 955031"/>
              <a:gd name="connsiteX30" fmla="*/ 3394880 w 5341916"/>
              <a:gd name="connsiteY30" fmla="*/ 668104 h 955031"/>
              <a:gd name="connsiteX31" fmla="*/ 3521122 w 5341916"/>
              <a:gd name="connsiteY31" fmla="*/ 852349 h 955031"/>
              <a:gd name="connsiteX32" fmla="*/ 3654188 w 5341916"/>
              <a:gd name="connsiteY32" fmla="*/ 900116 h 955031"/>
              <a:gd name="connsiteX33" fmla="*/ 3773606 w 5341916"/>
              <a:gd name="connsiteY33" fmla="*/ 828465 h 955031"/>
              <a:gd name="connsiteX34" fmla="*/ 3961262 w 5341916"/>
              <a:gd name="connsiteY34" fmla="*/ 483859 h 955031"/>
              <a:gd name="connsiteX35" fmla="*/ 4138683 w 5341916"/>
              <a:gd name="connsiteY35" fmla="*/ 152901 h 955031"/>
              <a:gd name="connsiteX36" fmla="*/ 4258101 w 5341916"/>
              <a:gd name="connsiteY36" fmla="*/ 40307 h 955031"/>
              <a:gd name="connsiteX37" fmla="*/ 4384343 w 5341916"/>
              <a:gd name="connsiteY37" fmla="*/ 67603 h 955031"/>
              <a:gd name="connsiteX38" fmla="*/ 4527645 w 5341916"/>
              <a:gd name="connsiteY38" fmla="*/ 268907 h 955031"/>
              <a:gd name="connsiteX39" fmla="*/ 4633415 w 5341916"/>
              <a:gd name="connsiteY39" fmla="*/ 477035 h 955031"/>
              <a:gd name="connsiteX40" fmla="*/ 4740252 w 5341916"/>
              <a:gd name="connsiteY40" fmla="*/ 494332 h 955031"/>
              <a:gd name="connsiteX41" fmla="*/ 5341916 w 5341916"/>
              <a:gd name="connsiteY41" fmla="*/ 500445 h 955031"/>
              <a:gd name="connsiteX0" fmla="*/ 0 w 5300263"/>
              <a:gd name="connsiteY0" fmla="*/ 463388 h 955031"/>
              <a:gd name="connsiteX1" fmla="*/ 180833 w 5300263"/>
              <a:gd name="connsiteY1" fmla="*/ 146077 h 955031"/>
              <a:gd name="connsiteX2" fmla="*/ 290015 w 5300263"/>
              <a:gd name="connsiteY2" fmla="*/ 23247 h 955031"/>
              <a:gd name="connsiteX3" fmla="*/ 409433 w 5300263"/>
              <a:gd name="connsiteY3" fmla="*/ 36895 h 955031"/>
              <a:gd name="connsiteX4" fmla="*/ 508379 w 5300263"/>
              <a:gd name="connsiteY4" fmla="*/ 146077 h 955031"/>
              <a:gd name="connsiteX5" fmla="*/ 634621 w 5300263"/>
              <a:gd name="connsiteY5" fmla="*/ 412209 h 955031"/>
              <a:gd name="connsiteX6" fmla="*/ 771098 w 5300263"/>
              <a:gd name="connsiteY6" fmla="*/ 722695 h 955031"/>
              <a:gd name="connsiteX7" fmla="*/ 866633 w 5300263"/>
              <a:gd name="connsiteY7" fmla="*/ 869409 h 955031"/>
              <a:gd name="connsiteX8" fmla="*/ 955343 w 5300263"/>
              <a:gd name="connsiteY8" fmla="*/ 944471 h 955031"/>
              <a:gd name="connsiteX9" fmla="*/ 1064525 w 5300263"/>
              <a:gd name="connsiteY9" fmla="*/ 930824 h 955031"/>
              <a:gd name="connsiteX10" fmla="*/ 1190767 w 5300263"/>
              <a:gd name="connsiteY10" fmla="*/ 811406 h 955031"/>
              <a:gd name="connsiteX11" fmla="*/ 1354540 w 5300263"/>
              <a:gd name="connsiteY11" fmla="*/ 487271 h 955031"/>
              <a:gd name="connsiteX12" fmla="*/ 1456898 w 5300263"/>
              <a:gd name="connsiteY12" fmla="*/ 234788 h 955031"/>
              <a:gd name="connsiteX13" fmla="*/ 1559256 w 5300263"/>
              <a:gd name="connsiteY13" fmla="*/ 67603 h 955031"/>
              <a:gd name="connsiteX14" fmla="*/ 1647967 w 5300263"/>
              <a:gd name="connsiteY14" fmla="*/ 13012 h 955031"/>
              <a:gd name="connsiteX15" fmla="*/ 1729853 w 5300263"/>
              <a:gd name="connsiteY15" fmla="*/ 43719 h 955031"/>
              <a:gd name="connsiteX16" fmla="*/ 1804916 w 5300263"/>
              <a:gd name="connsiteY16" fmla="*/ 122194 h 955031"/>
              <a:gd name="connsiteX17" fmla="*/ 1883391 w 5300263"/>
              <a:gd name="connsiteY17" fmla="*/ 251847 h 955031"/>
              <a:gd name="connsiteX18" fmla="*/ 2149522 w 5300263"/>
              <a:gd name="connsiteY18" fmla="*/ 784110 h 955031"/>
              <a:gd name="connsiteX19" fmla="*/ 2265528 w 5300263"/>
              <a:gd name="connsiteY19" fmla="*/ 934235 h 955031"/>
              <a:gd name="connsiteX20" fmla="*/ 2361062 w 5300263"/>
              <a:gd name="connsiteY20" fmla="*/ 941059 h 955031"/>
              <a:gd name="connsiteX21" fmla="*/ 2483892 w 5300263"/>
              <a:gd name="connsiteY21" fmla="*/ 814818 h 955031"/>
              <a:gd name="connsiteX22" fmla="*/ 2610134 w 5300263"/>
              <a:gd name="connsiteY22" fmla="*/ 548686 h 955031"/>
              <a:gd name="connsiteX23" fmla="*/ 2756848 w 5300263"/>
              <a:gd name="connsiteY23" fmla="*/ 251847 h 955031"/>
              <a:gd name="connsiteX24" fmla="*/ 2879677 w 5300263"/>
              <a:gd name="connsiteY24" fmla="*/ 67603 h 955031"/>
              <a:gd name="connsiteX25" fmla="*/ 2958152 w 5300263"/>
              <a:gd name="connsiteY25" fmla="*/ 2776 h 955031"/>
              <a:gd name="connsiteX26" fmla="*/ 3029803 w 5300263"/>
              <a:gd name="connsiteY26" fmla="*/ 19835 h 955031"/>
              <a:gd name="connsiteX27" fmla="*/ 3101453 w 5300263"/>
              <a:gd name="connsiteY27" fmla="*/ 91486 h 955031"/>
              <a:gd name="connsiteX28" fmla="*/ 3159456 w 5300263"/>
              <a:gd name="connsiteY28" fmla="*/ 176785 h 955031"/>
              <a:gd name="connsiteX29" fmla="*/ 3241343 w 5300263"/>
              <a:gd name="connsiteY29" fmla="*/ 323498 h 955031"/>
              <a:gd name="connsiteX30" fmla="*/ 3394880 w 5300263"/>
              <a:gd name="connsiteY30" fmla="*/ 668104 h 955031"/>
              <a:gd name="connsiteX31" fmla="*/ 3521122 w 5300263"/>
              <a:gd name="connsiteY31" fmla="*/ 852349 h 955031"/>
              <a:gd name="connsiteX32" fmla="*/ 3654188 w 5300263"/>
              <a:gd name="connsiteY32" fmla="*/ 900116 h 955031"/>
              <a:gd name="connsiteX33" fmla="*/ 3773606 w 5300263"/>
              <a:gd name="connsiteY33" fmla="*/ 828465 h 955031"/>
              <a:gd name="connsiteX34" fmla="*/ 3961262 w 5300263"/>
              <a:gd name="connsiteY34" fmla="*/ 483859 h 955031"/>
              <a:gd name="connsiteX35" fmla="*/ 4138683 w 5300263"/>
              <a:gd name="connsiteY35" fmla="*/ 152901 h 955031"/>
              <a:gd name="connsiteX36" fmla="*/ 4258101 w 5300263"/>
              <a:gd name="connsiteY36" fmla="*/ 40307 h 955031"/>
              <a:gd name="connsiteX37" fmla="*/ 4384343 w 5300263"/>
              <a:gd name="connsiteY37" fmla="*/ 67603 h 955031"/>
              <a:gd name="connsiteX38" fmla="*/ 4527645 w 5300263"/>
              <a:gd name="connsiteY38" fmla="*/ 268907 h 955031"/>
              <a:gd name="connsiteX39" fmla="*/ 4633415 w 5300263"/>
              <a:gd name="connsiteY39" fmla="*/ 477035 h 955031"/>
              <a:gd name="connsiteX40" fmla="*/ 4740252 w 5300263"/>
              <a:gd name="connsiteY40" fmla="*/ 494332 h 955031"/>
              <a:gd name="connsiteX41" fmla="*/ 5300263 w 5300263"/>
              <a:gd name="connsiteY41" fmla="*/ 494095 h 955031"/>
              <a:gd name="connsiteX0" fmla="*/ 4011 w 5304274"/>
              <a:gd name="connsiteY0" fmla="*/ 463388 h 955031"/>
              <a:gd name="connsiteX1" fmla="*/ 17170 w 5304274"/>
              <a:gd name="connsiteY1" fmla="*/ 430986 h 955031"/>
              <a:gd name="connsiteX2" fmla="*/ 184844 w 5304274"/>
              <a:gd name="connsiteY2" fmla="*/ 146077 h 955031"/>
              <a:gd name="connsiteX3" fmla="*/ 294026 w 5304274"/>
              <a:gd name="connsiteY3" fmla="*/ 23247 h 955031"/>
              <a:gd name="connsiteX4" fmla="*/ 413444 w 5304274"/>
              <a:gd name="connsiteY4" fmla="*/ 36895 h 955031"/>
              <a:gd name="connsiteX5" fmla="*/ 512390 w 5304274"/>
              <a:gd name="connsiteY5" fmla="*/ 146077 h 955031"/>
              <a:gd name="connsiteX6" fmla="*/ 638632 w 5304274"/>
              <a:gd name="connsiteY6" fmla="*/ 412209 h 955031"/>
              <a:gd name="connsiteX7" fmla="*/ 775109 w 5304274"/>
              <a:gd name="connsiteY7" fmla="*/ 722695 h 955031"/>
              <a:gd name="connsiteX8" fmla="*/ 870644 w 5304274"/>
              <a:gd name="connsiteY8" fmla="*/ 869409 h 955031"/>
              <a:gd name="connsiteX9" fmla="*/ 959354 w 5304274"/>
              <a:gd name="connsiteY9" fmla="*/ 944471 h 955031"/>
              <a:gd name="connsiteX10" fmla="*/ 1068536 w 5304274"/>
              <a:gd name="connsiteY10" fmla="*/ 930824 h 955031"/>
              <a:gd name="connsiteX11" fmla="*/ 1194778 w 5304274"/>
              <a:gd name="connsiteY11" fmla="*/ 811406 h 955031"/>
              <a:gd name="connsiteX12" fmla="*/ 1358551 w 5304274"/>
              <a:gd name="connsiteY12" fmla="*/ 487271 h 955031"/>
              <a:gd name="connsiteX13" fmla="*/ 1460909 w 5304274"/>
              <a:gd name="connsiteY13" fmla="*/ 234788 h 955031"/>
              <a:gd name="connsiteX14" fmla="*/ 1563267 w 5304274"/>
              <a:gd name="connsiteY14" fmla="*/ 67603 h 955031"/>
              <a:gd name="connsiteX15" fmla="*/ 1651978 w 5304274"/>
              <a:gd name="connsiteY15" fmla="*/ 13012 h 955031"/>
              <a:gd name="connsiteX16" fmla="*/ 1733864 w 5304274"/>
              <a:gd name="connsiteY16" fmla="*/ 43719 h 955031"/>
              <a:gd name="connsiteX17" fmla="*/ 1808927 w 5304274"/>
              <a:gd name="connsiteY17" fmla="*/ 122194 h 955031"/>
              <a:gd name="connsiteX18" fmla="*/ 1887402 w 5304274"/>
              <a:gd name="connsiteY18" fmla="*/ 251847 h 955031"/>
              <a:gd name="connsiteX19" fmla="*/ 2153533 w 5304274"/>
              <a:gd name="connsiteY19" fmla="*/ 784110 h 955031"/>
              <a:gd name="connsiteX20" fmla="*/ 2269539 w 5304274"/>
              <a:gd name="connsiteY20" fmla="*/ 934235 h 955031"/>
              <a:gd name="connsiteX21" fmla="*/ 2365073 w 5304274"/>
              <a:gd name="connsiteY21" fmla="*/ 941059 h 955031"/>
              <a:gd name="connsiteX22" fmla="*/ 2487903 w 5304274"/>
              <a:gd name="connsiteY22" fmla="*/ 814818 h 955031"/>
              <a:gd name="connsiteX23" fmla="*/ 2614145 w 5304274"/>
              <a:gd name="connsiteY23" fmla="*/ 548686 h 955031"/>
              <a:gd name="connsiteX24" fmla="*/ 2760859 w 5304274"/>
              <a:gd name="connsiteY24" fmla="*/ 251847 h 955031"/>
              <a:gd name="connsiteX25" fmla="*/ 2883688 w 5304274"/>
              <a:gd name="connsiteY25" fmla="*/ 67603 h 955031"/>
              <a:gd name="connsiteX26" fmla="*/ 2962163 w 5304274"/>
              <a:gd name="connsiteY26" fmla="*/ 2776 h 955031"/>
              <a:gd name="connsiteX27" fmla="*/ 3033814 w 5304274"/>
              <a:gd name="connsiteY27" fmla="*/ 19835 h 955031"/>
              <a:gd name="connsiteX28" fmla="*/ 3105464 w 5304274"/>
              <a:gd name="connsiteY28" fmla="*/ 91486 h 955031"/>
              <a:gd name="connsiteX29" fmla="*/ 3163467 w 5304274"/>
              <a:gd name="connsiteY29" fmla="*/ 176785 h 955031"/>
              <a:gd name="connsiteX30" fmla="*/ 3245354 w 5304274"/>
              <a:gd name="connsiteY30" fmla="*/ 323498 h 955031"/>
              <a:gd name="connsiteX31" fmla="*/ 3398891 w 5304274"/>
              <a:gd name="connsiteY31" fmla="*/ 668104 h 955031"/>
              <a:gd name="connsiteX32" fmla="*/ 3525133 w 5304274"/>
              <a:gd name="connsiteY32" fmla="*/ 852349 h 955031"/>
              <a:gd name="connsiteX33" fmla="*/ 3658199 w 5304274"/>
              <a:gd name="connsiteY33" fmla="*/ 900116 h 955031"/>
              <a:gd name="connsiteX34" fmla="*/ 3777617 w 5304274"/>
              <a:gd name="connsiteY34" fmla="*/ 828465 h 955031"/>
              <a:gd name="connsiteX35" fmla="*/ 3965273 w 5304274"/>
              <a:gd name="connsiteY35" fmla="*/ 483859 h 955031"/>
              <a:gd name="connsiteX36" fmla="*/ 4142694 w 5304274"/>
              <a:gd name="connsiteY36" fmla="*/ 152901 h 955031"/>
              <a:gd name="connsiteX37" fmla="*/ 4262112 w 5304274"/>
              <a:gd name="connsiteY37" fmla="*/ 40307 h 955031"/>
              <a:gd name="connsiteX38" fmla="*/ 4388354 w 5304274"/>
              <a:gd name="connsiteY38" fmla="*/ 67603 h 955031"/>
              <a:gd name="connsiteX39" fmla="*/ 4531656 w 5304274"/>
              <a:gd name="connsiteY39" fmla="*/ 268907 h 955031"/>
              <a:gd name="connsiteX40" fmla="*/ 4637426 w 5304274"/>
              <a:gd name="connsiteY40" fmla="*/ 477035 h 955031"/>
              <a:gd name="connsiteX41" fmla="*/ 4744263 w 5304274"/>
              <a:gd name="connsiteY41" fmla="*/ 494332 h 955031"/>
              <a:gd name="connsiteX42" fmla="*/ 5304274 w 5304274"/>
              <a:gd name="connsiteY42" fmla="*/ 494095 h 955031"/>
              <a:gd name="connsiteX0" fmla="*/ 0 w 5498116"/>
              <a:gd name="connsiteY0" fmla="*/ 485613 h 955031"/>
              <a:gd name="connsiteX1" fmla="*/ 211012 w 5498116"/>
              <a:gd name="connsiteY1" fmla="*/ 430986 h 955031"/>
              <a:gd name="connsiteX2" fmla="*/ 378686 w 5498116"/>
              <a:gd name="connsiteY2" fmla="*/ 146077 h 955031"/>
              <a:gd name="connsiteX3" fmla="*/ 487868 w 5498116"/>
              <a:gd name="connsiteY3" fmla="*/ 23247 h 955031"/>
              <a:gd name="connsiteX4" fmla="*/ 607286 w 5498116"/>
              <a:gd name="connsiteY4" fmla="*/ 36895 h 955031"/>
              <a:gd name="connsiteX5" fmla="*/ 706232 w 5498116"/>
              <a:gd name="connsiteY5" fmla="*/ 146077 h 955031"/>
              <a:gd name="connsiteX6" fmla="*/ 832474 w 5498116"/>
              <a:gd name="connsiteY6" fmla="*/ 412209 h 955031"/>
              <a:gd name="connsiteX7" fmla="*/ 968951 w 5498116"/>
              <a:gd name="connsiteY7" fmla="*/ 722695 h 955031"/>
              <a:gd name="connsiteX8" fmla="*/ 1064486 w 5498116"/>
              <a:gd name="connsiteY8" fmla="*/ 869409 h 955031"/>
              <a:gd name="connsiteX9" fmla="*/ 1153196 w 5498116"/>
              <a:gd name="connsiteY9" fmla="*/ 944471 h 955031"/>
              <a:gd name="connsiteX10" fmla="*/ 1262378 w 5498116"/>
              <a:gd name="connsiteY10" fmla="*/ 930824 h 955031"/>
              <a:gd name="connsiteX11" fmla="*/ 1388620 w 5498116"/>
              <a:gd name="connsiteY11" fmla="*/ 811406 h 955031"/>
              <a:gd name="connsiteX12" fmla="*/ 1552393 w 5498116"/>
              <a:gd name="connsiteY12" fmla="*/ 487271 h 955031"/>
              <a:gd name="connsiteX13" fmla="*/ 1654751 w 5498116"/>
              <a:gd name="connsiteY13" fmla="*/ 234788 h 955031"/>
              <a:gd name="connsiteX14" fmla="*/ 1757109 w 5498116"/>
              <a:gd name="connsiteY14" fmla="*/ 67603 h 955031"/>
              <a:gd name="connsiteX15" fmla="*/ 1845820 w 5498116"/>
              <a:gd name="connsiteY15" fmla="*/ 13012 h 955031"/>
              <a:gd name="connsiteX16" fmla="*/ 1927706 w 5498116"/>
              <a:gd name="connsiteY16" fmla="*/ 43719 h 955031"/>
              <a:gd name="connsiteX17" fmla="*/ 2002769 w 5498116"/>
              <a:gd name="connsiteY17" fmla="*/ 122194 h 955031"/>
              <a:gd name="connsiteX18" fmla="*/ 2081244 w 5498116"/>
              <a:gd name="connsiteY18" fmla="*/ 251847 h 955031"/>
              <a:gd name="connsiteX19" fmla="*/ 2347375 w 5498116"/>
              <a:gd name="connsiteY19" fmla="*/ 784110 h 955031"/>
              <a:gd name="connsiteX20" fmla="*/ 2463381 w 5498116"/>
              <a:gd name="connsiteY20" fmla="*/ 934235 h 955031"/>
              <a:gd name="connsiteX21" fmla="*/ 2558915 w 5498116"/>
              <a:gd name="connsiteY21" fmla="*/ 941059 h 955031"/>
              <a:gd name="connsiteX22" fmla="*/ 2681745 w 5498116"/>
              <a:gd name="connsiteY22" fmla="*/ 814818 h 955031"/>
              <a:gd name="connsiteX23" fmla="*/ 2807987 w 5498116"/>
              <a:gd name="connsiteY23" fmla="*/ 548686 h 955031"/>
              <a:gd name="connsiteX24" fmla="*/ 2954701 w 5498116"/>
              <a:gd name="connsiteY24" fmla="*/ 251847 h 955031"/>
              <a:gd name="connsiteX25" fmla="*/ 3077530 w 5498116"/>
              <a:gd name="connsiteY25" fmla="*/ 67603 h 955031"/>
              <a:gd name="connsiteX26" fmla="*/ 3156005 w 5498116"/>
              <a:gd name="connsiteY26" fmla="*/ 2776 h 955031"/>
              <a:gd name="connsiteX27" fmla="*/ 3227656 w 5498116"/>
              <a:gd name="connsiteY27" fmla="*/ 19835 h 955031"/>
              <a:gd name="connsiteX28" fmla="*/ 3299306 w 5498116"/>
              <a:gd name="connsiteY28" fmla="*/ 91486 h 955031"/>
              <a:gd name="connsiteX29" fmla="*/ 3357309 w 5498116"/>
              <a:gd name="connsiteY29" fmla="*/ 176785 h 955031"/>
              <a:gd name="connsiteX30" fmla="*/ 3439196 w 5498116"/>
              <a:gd name="connsiteY30" fmla="*/ 323498 h 955031"/>
              <a:gd name="connsiteX31" fmla="*/ 3592733 w 5498116"/>
              <a:gd name="connsiteY31" fmla="*/ 668104 h 955031"/>
              <a:gd name="connsiteX32" fmla="*/ 3718975 w 5498116"/>
              <a:gd name="connsiteY32" fmla="*/ 852349 h 955031"/>
              <a:gd name="connsiteX33" fmla="*/ 3852041 w 5498116"/>
              <a:gd name="connsiteY33" fmla="*/ 900116 h 955031"/>
              <a:gd name="connsiteX34" fmla="*/ 3971459 w 5498116"/>
              <a:gd name="connsiteY34" fmla="*/ 828465 h 955031"/>
              <a:gd name="connsiteX35" fmla="*/ 4159115 w 5498116"/>
              <a:gd name="connsiteY35" fmla="*/ 483859 h 955031"/>
              <a:gd name="connsiteX36" fmla="*/ 4336536 w 5498116"/>
              <a:gd name="connsiteY36" fmla="*/ 152901 h 955031"/>
              <a:gd name="connsiteX37" fmla="*/ 4455954 w 5498116"/>
              <a:gd name="connsiteY37" fmla="*/ 40307 h 955031"/>
              <a:gd name="connsiteX38" fmla="*/ 4582196 w 5498116"/>
              <a:gd name="connsiteY38" fmla="*/ 67603 h 955031"/>
              <a:gd name="connsiteX39" fmla="*/ 4725498 w 5498116"/>
              <a:gd name="connsiteY39" fmla="*/ 268907 h 955031"/>
              <a:gd name="connsiteX40" fmla="*/ 4831268 w 5498116"/>
              <a:gd name="connsiteY40" fmla="*/ 477035 h 955031"/>
              <a:gd name="connsiteX41" fmla="*/ 4938105 w 5498116"/>
              <a:gd name="connsiteY41" fmla="*/ 494332 h 955031"/>
              <a:gd name="connsiteX42" fmla="*/ 5498116 w 5498116"/>
              <a:gd name="connsiteY42" fmla="*/ 494095 h 955031"/>
              <a:gd name="connsiteX0" fmla="*/ 0 w 5591836"/>
              <a:gd name="connsiteY0" fmla="*/ 485613 h 955031"/>
              <a:gd name="connsiteX1" fmla="*/ 304732 w 5591836"/>
              <a:gd name="connsiteY1" fmla="*/ 430986 h 955031"/>
              <a:gd name="connsiteX2" fmla="*/ 472406 w 5591836"/>
              <a:gd name="connsiteY2" fmla="*/ 146077 h 955031"/>
              <a:gd name="connsiteX3" fmla="*/ 581588 w 5591836"/>
              <a:gd name="connsiteY3" fmla="*/ 23247 h 955031"/>
              <a:gd name="connsiteX4" fmla="*/ 701006 w 5591836"/>
              <a:gd name="connsiteY4" fmla="*/ 36895 h 955031"/>
              <a:gd name="connsiteX5" fmla="*/ 799952 w 5591836"/>
              <a:gd name="connsiteY5" fmla="*/ 146077 h 955031"/>
              <a:gd name="connsiteX6" fmla="*/ 926194 w 5591836"/>
              <a:gd name="connsiteY6" fmla="*/ 412209 h 955031"/>
              <a:gd name="connsiteX7" fmla="*/ 1062671 w 5591836"/>
              <a:gd name="connsiteY7" fmla="*/ 722695 h 955031"/>
              <a:gd name="connsiteX8" fmla="*/ 1158206 w 5591836"/>
              <a:gd name="connsiteY8" fmla="*/ 869409 h 955031"/>
              <a:gd name="connsiteX9" fmla="*/ 1246916 w 5591836"/>
              <a:gd name="connsiteY9" fmla="*/ 944471 h 955031"/>
              <a:gd name="connsiteX10" fmla="*/ 1356098 w 5591836"/>
              <a:gd name="connsiteY10" fmla="*/ 930824 h 955031"/>
              <a:gd name="connsiteX11" fmla="*/ 1482340 w 5591836"/>
              <a:gd name="connsiteY11" fmla="*/ 811406 h 955031"/>
              <a:gd name="connsiteX12" fmla="*/ 1646113 w 5591836"/>
              <a:gd name="connsiteY12" fmla="*/ 487271 h 955031"/>
              <a:gd name="connsiteX13" fmla="*/ 1748471 w 5591836"/>
              <a:gd name="connsiteY13" fmla="*/ 234788 h 955031"/>
              <a:gd name="connsiteX14" fmla="*/ 1850829 w 5591836"/>
              <a:gd name="connsiteY14" fmla="*/ 67603 h 955031"/>
              <a:gd name="connsiteX15" fmla="*/ 1939540 w 5591836"/>
              <a:gd name="connsiteY15" fmla="*/ 13012 h 955031"/>
              <a:gd name="connsiteX16" fmla="*/ 2021426 w 5591836"/>
              <a:gd name="connsiteY16" fmla="*/ 43719 h 955031"/>
              <a:gd name="connsiteX17" fmla="*/ 2096489 w 5591836"/>
              <a:gd name="connsiteY17" fmla="*/ 122194 h 955031"/>
              <a:gd name="connsiteX18" fmla="*/ 2174964 w 5591836"/>
              <a:gd name="connsiteY18" fmla="*/ 251847 h 955031"/>
              <a:gd name="connsiteX19" fmla="*/ 2441095 w 5591836"/>
              <a:gd name="connsiteY19" fmla="*/ 784110 h 955031"/>
              <a:gd name="connsiteX20" fmla="*/ 2557101 w 5591836"/>
              <a:gd name="connsiteY20" fmla="*/ 934235 h 955031"/>
              <a:gd name="connsiteX21" fmla="*/ 2652635 w 5591836"/>
              <a:gd name="connsiteY21" fmla="*/ 941059 h 955031"/>
              <a:gd name="connsiteX22" fmla="*/ 2775465 w 5591836"/>
              <a:gd name="connsiteY22" fmla="*/ 814818 h 955031"/>
              <a:gd name="connsiteX23" fmla="*/ 2901707 w 5591836"/>
              <a:gd name="connsiteY23" fmla="*/ 548686 h 955031"/>
              <a:gd name="connsiteX24" fmla="*/ 3048421 w 5591836"/>
              <a:gd name="connsiteY24" fmla="*/ 251847 h 955031"/>
              <a:gd name="connsiteX25" fmla="*/ 3171250 w 5591836"/>
              <a:gd name="connsiteY25" fmla="*/ 67603 h 955031"/>
              <a:gd name="connsiteX26" fmla="*/ 3249725 w 5591836"/>
              <a:gd name="connsiteY26" fmla="*/ 2776 h 955031"/>
              <a:gd name="connsiteX27" fmla="*/ 3321376 w 5591836"/>
              <a:gd name="connsiteY27" fmla="*/ 19835 h 955031"/>
              <a:gd name="connsiteX28" fmla="*/ 3393026 w 5591836"/>
              <a:gd name="connsiteY28" fmla="*/ 91486 h 955031"/>
              <a:gd name="connsiteX29" fmla="*/ 3451029 w 5591836"/>
              <a:gd name="connsiteY29" fmla="*/ 176785 h 955031"/>
              <a:gd name="connsiteX30" fmla="*/ 3532916 w 5591836"/>
              <a:gd name="connsiteY30" fmla="*/ 323498 h 955031"/>
              <a:gd name="connsiteX31" fmla="*/ 3686453 w 5591836"/>
              <a:gd name="connsiteY31" fmla="*/ 668104 h 955031"/>
              <a:gd name="connsiteX32" fmla="*/ 3812695 w 5591836"/>
              <a:gd name="connsiteY32" fmla="*/ 852349 h 955031"/>
              <a:gd name="connsiteX33" fmla="*/ 3945761 w 5591836"/>
              <a:gd name="connsiteY33" fmla="*/ 900116 h 955031"/>
              <a:gd name="connsiteX34" fmla="*/ 4065179 w 5591836"/>
              <a:gd name="connsiteY34" fmla="*/ 828465 h 955031"/>
              <a:gd name="connsiteX35" fmla="*/ 4252835 w 5591836"/>
              <a:gd name="connsiteY35" fmla="*/ 483859 h 955031"/>
              <a:gd name="connsiteX36" fmla="*/ 4430256 w 5591836"/>
              <a:gd name="connsiteY36" fmla="*/ 152901 h 955031"/>
              <a:gd name="connsiteX37" fmla="*/ 4549674 w 5591836"/>
              <a:gd name="connsiteY37" fmla="*/ 40307 h 955031"/>
              <a:gd name="connsiteX38" fmla="*/ 4675916 w 5591836"/>
              <a:gd name="connsiteY38" fmla="*/ 67603 h 955031"/>
              <a:gd name="connsiteX39" fmla="*/ 4819218 w 5591836"/>
              <a:gd name="connsiteY39" fmla="*/ 268907 h 955031"/>
              <a:gd name="connsiteX40" fmla="*/ 4924988 w 5591836"/>
              <a:gd name="connsiteY40" fmla="*/ 477035 h 955031"/>
              <a:gd name="connsiteX41" fmla="*/ 5031825 w 5591836"/>
              <a:gd name="connsiteY41" fmla="*/ 494332 h 955031"/>
              <a:gd name="connsiteX42" fmla="*/ 5591836 w 5591836"/>
              <a:gd name="connsiteY42" fmla="*/ 494095 h 955031"/>
              <a:gd name="connsiteX0" fmla="*/ 0 w 5591836"/>
              <a:gd name="connsiteY0" fmla="*/ 485613 h 955031"/>
              <a:gd name="connsiteX1" fmla="*/ 169362 w 5591836"/>
              <a:gd name="connsiteY1" fmla="*/ 475436 h 955031"/>
              <a:gd name="connsiteX2" fmla="*/ 304732 w 5591836"/>
              <a:gd name="connsiteY2" fmla="*/ 430986 h 955031"/>
              <a:gd name="connsiteX3" fmla="*/ 472406 w 5591836"/>
              <a:gd name="connsiteY3" fmla="*/ 146077 h 955031"/>
              <a:gd name="connsiteX4" fmla="*/ 581588 w 5591836"/>
              <a:gd name="connsiteY4" fmla="*/ 23247 h 955031"/>
              <a:gd name="connsiteX5" fmla="*/ 701006 w 5591836"/>
              <a:gd name="connsiteY5" fmla="*/ 36895 h 955031"/>
              <a:gd name="connsiteX6" fmla="*/ 799952 w 5591836"/>
              <a:gd name="connsiteY6" fmla="*/ 146077 h 955031"/>
              <a:gd name="connsiteX7" fmla="*/ 926194 w 5591836"/>
              <a:gd name="connsiteY7" fmla="*/ 412209 h 955031"/>
              <a:gd name="connsiteX8" fmla="*/ 1062671 w 5591836"/>
              <a:gd name="connsiteY8" fmla="*/ 722695 h 955031"/>
              <a:gd name="connsiteX9" fmla="*/ 1158206 w 5591836"/>
              <a:gd name="connsiteY9" fmla="*/ 869409 h 955031"/>
              <a:gd name="connsiteX10" fmla="*/ 1246916 w 5591836"/>
              <a:gd name="connsiteY10" fmla="*/ 944471 h 955031"/>
              <a:gd name="connsiteX11" fmla="*/ 1356098 w 5591836"/>
              <a:gd name="connsiteY11" fmla="*/ 930824 h 955031"/>
              <a:gd name="connsiteX12" fmla="*/ 1482340 w 5591836"/>
              <a:gd name="connsiteY12" fmla="*/ 811406 h 955031"/>
              <a:gd name="connsiteX13" fmla="*/ 1646113 w 5591836"/>
              <a:gd name="connsiteY13" fmla="*/ 487271 h 955031"/>
              <a:gd name="connsiteX14" fmla="*/ 1748471 w 5591836"/>
              <a:gd name="connsiteY14" fmla="*/ 234788 h 955031"/>
              <a:gd name="connsiteX15" fmla="*/ 1850829 w 5591836"/>
              <a:gd name="connsiteY15" fmla="*/ 67603 h 955031"/>
              <a:gd name="connsiteX16" fmla="*/ 1939540 w 5591836"/>
              <a:gd name="connsiteY16" fmla="*/ 13012 h 955031"/>
              <a:gd name="connsiteX17" fmla="*/ 2021426 w 5591836"/>
              <a:gd name="connsiteY17" fmla="*/ 43719 h 955031"/>
              <a:gd name="connsiteX18" fmla="*/ 2096489 w 5591836"/>
              <a:gd name="connsiteY18" fmla="*/ 122194 h 955031"/>
              <a:gd name="connsiteX19" fmla="*/ 2174964 w 5591836"/>
              <a:gd name="connsiteY19" fmla="*/ 251847 h 955031"/>
              <a:gd name="connsiteX20" fmla="*/ 2441095 w 5591836"/>
              <a:gd name="connsiteY20" fmla="*/ 784110 h 955031"/>
              <a:gd name="connsiteX21" fmla="*/ 2557101 w 5591836"/>
              <a:gd name="connsiteY21" fmla="*/ 934235 h 955031"/>
              <a:gd name="connsiteX22" fmla="*/ 2652635 w 5591836"/>
              <a:gd name="connsiteY22" fmla="*/ 941059 h 955031"/>
              <a:gd name="connsiteX23" fmla="*/ 2775465 w 5591836"/>
              <a:gd name="connsiteY23" fmla="*/ 814818 h 955031"/>
              <a:gd name="connsiteX24" fmla="*/ 2901707 w 5591836"/>
              <a:gd name="connsiteY24" fmla="*/ 548686 h 955031"/>
              <a:gd name="connsiteX25" fmla="*/ 3048421 w 5591836"/>
              <a:gd name="connsiteY25" fmla="*/ 251847 h 955031"/>
              <a:gd name="connsiteX26" fmla="*/ 3171250 w 5591836"/>
              <a:gd name="connsiteY26" fmla="*/ 67603 h 955031"/>
              <a:gd name="connsiteX27" fmla="*/ 3249725 w 5591836"/>
              <a:gd name="connsiteY27" fmla="*/ 2776 h 955031"/>
              <a:gd name="connsiteX28" fmla="*/ 3321376 w 5591836"/>
              <a:gd name="connsiteY28" fmla="*/ 19835 h 955031"/>
              <a:gd name="connsiteX29" fmla="*/ 3393026 w 5591836"/>
              <a:gd name="connsiteY29" fmla="*/ 91486 h 955031"/>
              <a:gd name="connsiteX30" fmla="*/ 3451029 w 5591836"/>
              <a:gd name="connsiteY30" fmla="*/ 176785 h 955031"/>
              <a:gd name="connsiteX31" fmla="*/ 3532916 w 5591836"/>
              <a:gd name="connsiteY31" fmla="*/ 323498 h 955031"/>
              <a:gd name="connsiteX32" fmla="*/ 3686453 w 5591836"/>
              <a:gd name="connsiteY32" fmla="*/ 668104 h 955031"/>
              <a:gd name="connsiteX33" fmla="*/ 3812695 w 5591836"/>
              <a:gd name="connsiteY33" fmla="*/ 852349 h 955031"/>
              <a:gd name="connsiteX34" fmla="*/ 3945761 w 5591836"/>
              <a:gd name="connsiteY34" fmla="*/ 900116 h 955031"/>
              <a:gd name="connsiteX35" fmla="*/ 4065179 w 5591836"/>
              <a:gd name="connsiteY35" fmla="*/ 828465 h 955031"/>
              <a:gd name="connsiteX36" fmla="*/ 4252835 w 5591836"/>
              <a:gd name="connsiteY36" fmla="*/ 483859 h 955031"/>
              <a:gd name="connsiteX37" fmla="*/ 4430256 w 5591836"/>
              <a:gd name="connsiteY37" fmla="*/ 152901 h 955031"/>
              <a:gd name="connsiteX38" fmla="*/ 4549674 w 5591836"/>
              <a:gd name="connsiteY38" fmla="*/ 40307 h 955031"/>
              <a:gd name="connsiteX39" fmla="*/ 4675916 w 5591836"/>
              <a:gd name="connsiteY39" fmla="*/ 67603 h 955031"/>
              <a:gd name="connsiteX40" fmla="*/ 4819218 w 5591836"/>
              <a:gd name="connsiteY40" fmla="*/ 268907 h 955031"/>
              <a:gd name="connsiteX41" fmla="*/ 4924988 w 5591836"/>
              <a:gd name="connsiteY41" fmla="*/ 477035 h 955031"/>
              <a:gd name="connsiteX42" fmla="*/ 5031825 w 5591836"/>
              <a:gd name="connsiteY42" fmla="*/ 494332 h 955031"/>
              <a:gd name="connsiteX43" fmla="*/ 5591836 w 5591836"/>
              <a:gd name="connsiteY43" fmla="*/ 494095 h 955031"/>
              <a:gd name="connsiteX0" fmla="*/ 0 w 5602249"/>
              <a:gd name="connsiteY0" fmla="*/ 466563 h 955031"/>
              <a:gd name="connsiteX1" fmla="*/ 179775 w 5602249"/>
              <a:gd name="connsiteY1" fmla="*/ 475436 h 955031"/>
              <a:gd name="connsiteX2" fmla="*/ 315145 w 5602249"/>
              <a:gd name="connsiteY2" fmla="*/ 430986 h 955031"/>
              <a:gd name="connsiteX3" fmla="*/ 482819 w 5602249"/>
              <a:gd name="connsiteY3" fmla="*/ 146077 h 955031"/>
              <a:gd name="connsiteX4" fmla="*/ 592001 w 5602249"/>
              <a:gd name="connsiteY4" fmla="*/ 23247 h 955031"/>
              <a:gd name="connsiteX5" fmla="*/ 711419 w 5602249"/>
              <a:gd name="connsiteY5" fmla="*/ 36895 h 955031"/>
              <a:gd name="connsiteX6" fmla="*/ 810365 w 5602249"/>
              <a:gd name="connsiteY6" fmla="*/ 146077 h 955031"/>
              <a:gd name="connsiteX7" fmla="*/ 936607 w 5602249"/>
              <a:gd name="connsiteY7" fmla="*/ 412209 h 955031"/>
              <a:gd name="connsiteX8" fmla="*/ 1073084 w 5602249"/>
              <a:gd name="connsiteY8" fmla="*/ 722695 h 955031"/>
              <a:gd name="connsiteX9" fmla="*/ 1168619 w 5602249"/>
              <a:gd name="connsiteY9" fmla="*/ 869409 h 955031"/>
              <a:gd name="connsiteX10" fmla="*/ 1257329 w 5602249"/>
              <a:gd name="connsiteY10" fmla="*/ 944471 h 955031"/>
              <a:gd name="connsiteX11" fmla="*/ 1366511 w 5602249"/>
              <a:gd name="connsiteY11" fmla="*/ 930824 h 955031"/>
              <a:gd name="connsiteX12" fmla="*/ 1492753 w 5602249"/>
              <a:gd name="connsiteY12" fmla="*/ 811406 h 955031"/>
              <a:gd name="connsiteX13" fmla="*/ 1656526 w 5602249"/>
              <a:gd name="connsiteY13" fmla="*/ 487271 h 955031"/>
              <a:gd name="connsiteX14" fmla="*/ 1758884 w 5602249"/>
              <a:gd name="connsiteY14" fmla="*/ 234788 h 955031"/>
              <a:gd name="connsiteX15" fmla="*/ 1861242 w 5602249"/>
              <a:gd name="connsiteY15" fmla="*/ 67603 h 955031"/>
              <a:gd name="connsiteX16" fmla="*/ 1949953 w 5602249"/>
              <a:gd name="connsiteY16" fmla="*/ 13012 h 955031"/>
              <a:gd name="connsiteX17" fmla="*/ 2031839 w 5602249"/>
              <a:gd name="connsiteY17" fmla="*/ 43719 h 955031"/>
              <a:gd name="connsiteX18" fmla="*/ 2106902 w 5602249"/>
              <a:gd name="connsiteY18" fmla="*/ 122194 h 955031"/>
              <a:gd name="connsiteX19" fmla="*/ 2185377 w 5602249"/>
              <a:gd name="connsiteY19" fmla="*/ 251847 h 955031"/>
              <a:gd name="connsiteX20" fmla="*/ 2451508 w 5602249"/>
              <a:gd name="connsiteY20" fmla="*/ 784110 h 955031"/>
              <a:gd name="connsiteX21" fmla="*/ 2567514 w 5602249"/>
              <a:gd name="connsiteY21" fmla="*/ 934235 h 955031"/>
              <a:gd name="connsiteX22" fmla="*/ 2663048 w 5602249"/>
              <a:gd name="connsiteY22" fmla="*/ 941059 h 955031"/>
              <a:gd name="connsiteX23" fmla="*/ 2785878 w 5602249"/>
              <a:gd name="connsiteY23" fmla="*/ 814818 h 955031"/>
              <a:gd name="connsiteX24" fmla="*/ 2912120 w 5602249"/>
              <a:gd name="connsiteY24" fmla="*/ 548686 h 955031"/>
              <a:gd name="connsiteX25" fmla="*/ 3058834 w 5602249"/>
              <a:gd name="connsiteY25" fmla="*/ 251847 h 955031"/>
              <a:gd name="connsiteX26" fmla="*/ 3181663 w 5602249"/>
              <a:gd name="connsiteY26" fmla="*/ 67603 h 955031"/>
              <a:gd name="connsiteX27" fmla="*/ 3260138 w 5602249"/>
              <a:gd name="connsiteY27" fmla="*/ 2776 h 955031"/>
              <a:gd name="connsiteX28" fmla="*/ 3331789 w 5602249"/>
              <a:gd name="connsiteY28" fmla="*/ 19835 h 955031"/>
              <a:gd name="connsiteX29" fmla="*/ 3403439 w 5602249"/>
              <a:gd name="connsiteY29" fmla="*/ 91486 h 955031"/>
              <a:gd name="connsiteX30" fmla="*/ 3461442 w 5602249"/>
              <a:gd name="connsiteY30" fmla="*/ 176785 h 955031"/>
              <a:gd name="connsiteX31" fmla="*/ 3543329 w 5602249"/>
              <a:gd name="connsiteY31" fmla="*/ 323498 h 955031"/>
              <a:gd name="connsiteX32" fmla="*/ 3696866 w 5602249"/>
              <a:gd name="connsiteY32" fmla="*/ 668104 h 955031"/>
              <a:gd name="connsiteX33" fmla="*/ 3823108 w 5602249"/>
              <a:gd name="connsiteY33" fmla="*/ 852349 h 955031"/>
              <a:gd name="connsiteX34" fmla="*/ 3956174 w 5602249"/>
              <a:gd name="connsiteY34" fmla="*/ 900116 h 955031"/>
              <a:gd name="connsiteX35" fmla="*/ 4075592 w 5602249"/>
              <a:gd name="connsiteY35" fmla="*/ 828465 h 955031"/>
              <a:gd name="connsiteX36" fmla="*/ 4263248 w 5602249"/>
              <a:gd name="connsiteY36" fmla="*/ 483859 h 955031"/>
              <a:gd name="connsiteX37" fmla="*/ 4440669 w 5602249"/>
              <a:gd name="connsiteY37" fmla="*/ 152901 h 955031"/>
              <a:gd name="connsiteX38" fmla="*/ 4560087 w 5602249"/>
              <a:gd name="connsiteY38" fmla="*/ 40307 h 955031"/>
              <a:gd name="connsiteX39" fmla="*/ 4686329 w 5602249"/>
              <a:gd name="connsiteY39" fmla="*/ 67603 h 955031"/>
              <a:gd name="connsiteX40" fmla="*/ 4829631 w 5602249"/>
              <a:gd name="connsiteY40" fmla="*/ 268907 h 955031"/>
              <a:gd name="connsiteX41" fmla="*/ 4935401 w 5602249"/>
              <a:gd name="connsiteY41" fmla="*/ 477035 h 955031"/>
              <a:gd name="connsiteX42" fmla="*/ 5042238 w 5602249"/>
              <a:gd name="connsiteY42" fmla="*/ 494332 h 955031"/>
              <a:gd name="connsiteX43" fmla="*/ 5602249 w 5602249"/>
              <a:gd name="connsiteY43" fmla="*/ 494095 h 955031"/>
              <a:gd name="connsiteX0" fmla="*/ 0 w 5612662"/>
              <a:gd name="connsiteY0" fmla="*/ 479263 h 955031"/>
              <a:gd name="connsiteX1" fmla="*/ 190188 w 5612662"/>
              <a:gd name="connsiteY1" fmla="*/ 475436 h 955031"/>
              <a:gd name="connsiteX2" fmla="*/ 325558 w 5612662"/>
              <a:gd name="connsiteY2" fmla="*/ 430986 h 955031"/>
              <a:gd name="connsiteX3" fmla="*/ 493232 w 5612662"/>
              <a:gd name="connsiteY3" fmla="*/ 146077 h 955031"/>
              <a:gd name="connsiteX4" fmla="*/ 602414 w 5612662"/>
              <a:gd name="connsiteY4" fmla="*/ 23247 h 955031"/>
              <a:gd name="connsiteX5" fmla="*/ 721832 w 5612662"/>
              <a:gd name="connsiteY5" fmla="*/ 36895 h 955031"/>
              <a:gd name="connsiteX6" fmla="*/ 820778 w 5612662"/>
              <a:gd name="connsiteY6" fmla="*/ 146077 h 955031"/>
              <a:gd name="connsiteX7" fmla="*/ 947020 w 5612662"/>
              <a:gd name="connsiteY7" fmla="*/ 412209 h 955031"/>
              <a:gd name="connsiteX8" fmla="*/ 1083497 w 5612662"/>
              <a:gd name="connsiteY8" fmla="*/ 722695 h 955031"/>
              <a:gd name="connsiteX9" fmla="*/ 1179032 w 5612662"/>
              <a:gd name="connsiteY9" fmla="*/ 869409 h 955031"/>
              <a:gd name="connsiteX10" fmla="*/ 1267742 w 5612662"/>
              <a:gd name="connsiteY10" fmla="*/ 944471 h 955031"/>
              <a:gd name="connsiteX11" fmla="*/ 1376924 w 5612662"/>
              <a:gd name="connsiteY11" fmla="*/ 930824 h 955031"/>
              <a:gd name="connsiteX12" fmla="*/ 1503166 w 5612662"/>
              <a:gd name="connsiteY12" fmla="*/ 811406 h 955031"/>
              <a:gd name="connsiteX13" fmla="*/ 1666939 w 5612662"/>
              <a:gd name="connsiteY13" fmla="*/ 487271 h 955031"/>
              <a:gd name="connsiteX14" fmla="*/ 1769297 w 5612662"/>
              <a:gd name="connsiteY14" fmla="*/ 234788 h 955031"/>
              <a:gd name="connsiteX15" fmla="*/ 1871655 w 5612662"/>
              <a:gd name="connsiteY15" fmla="*/ 67603 h 955031"/>
              <a:gd name="connsiteX16" fmla="*/ 1960366 w 5612662"/>
              <a:gd name="connsiteY16" fmla="*/ 13012 h 955031"/>
              <a:gd name="connsiteX17" fmla="*/ 2042252 w 5612662"/>
              <a:gd name="connsiteY17" fmla="*/ 43719 h 955031"/>
              <a:gd name="connsiteX18" fmla="*/ 2117315 w 5612662"/>
              <a:gd name="connsiteY18" fmla="*/ 122194 h 955031"/>
              <a:gd name="connsiteX19" fmla="*/ 2195790 w 5612662"/>
              <a:gd name="connsiteY19" fmla="*/ 251847 h 955031"/>
              <a:gd name="connsiteX20" fmla="*/ 2461921 w 5612662"/>
              <a:gd name="connsiteY20" fmla="*/ 784110 h 955031"/>
              <a:gd name="connsiteX21" fmla="*/ 2577927 w 5612662"/>
              <a:gd name="connsiteY21" fmla="*/ 934235 h 955031"/>
              <a:gd name="connsiteX22" fmla="*/ 2673461 w 5612662"/>
              <a:gd name="connsiteY22" fmla="*/ 941059 h 955031"/>
              <a:gd name="connsiteX23" fmla="*/ 2796291 w 5612662"/>
              <a:gd name="connsiteY23" fmla="*/ 814818 h 955031"/>
              <a:gd name="connsiteX24" fmla="*/ 2922533 w 5612662"/>
              <a:gd name="connsiteY24" fmla="*/ 548686 h 955031"/>
              <a:gd name="connsiteX25" fmla="*/ 3069247 w 5612662"/>
              <a:gd name="connsiteY25" fmla="*/ 251847 h 955031"/>
              <a:gd name="connsiteX26" fmla="*/ 3192076 w 5612662"/>
              <a:gd name="connsiteY26" fmla="*/ 67603 h 955031"/>
              <a:gd name="connsiteX27" fmla="*/ 3270551 w 5612662"/>
              <a:gd name="connsiteY27" fmla="*/ 2776 h 955031"/>
              <a:gd name="connsiteX28" fmla="*/ 3342202 w 5612662"/>
              <a:gd name="connsiteY28" fmla="*/ 19835 h 955031"/>
              <a:gd name="connsiteX29" fmla="*/ 3413852 w 5612662"/>
              <a:gd name="connsiteY29" fmla="*/ 91486 h 955031"/>
              <a:gd name="connsiteX30" fmla="*/ 3471855 w 5612662"/>
              <a:gd name="connsiteY30" fmla="*/ 176785 h 955031"/>
              <a:gd name="connsiteX31" fmla="*/ 3553742 w 5612662"/>
              <a:gd name="connsiteY31" fmla="*/ 323498 h 955031"/>
              <a:gd name="connsiteX32" fmla="*/ 3707279 w 5612662"/>
              <a:gd name="connsiteY32" fmla="*/ 668104 h 955031"/>
              <a:gd name="connsiteX33" fmla="*/ 3833521 w 5612662"/>
              <a:gd name="connsiteY33" fmla="*/ 852349 h 955031"/>
              <a:gd name="connsiteX34" fmla="*/ 3966587 w 5612662"/>
              <a:gd name="connsiteY34" fmla="*/ 900116 h 955031"/>
              <a:gd name="connsiteX35" fmla="*/ 4086005 w 5612662"/>
              <a:gd name="connsiteY35" fmla="*/ 828465 h 955031"/>
              <a:gd name="connsiteX36" fmla="*/ 4273661 w 5612662"/>
              <a:gd name="connsiteY36" fmla="*/ 483859 h 955031"/>
              <a:gd name="connsiteX37" fmla="*/ 4451082 w 5612662"/>
              <a:gd name="connsiteY37" fmla="*/ 152901 h 955031"/>
              <a:gd name="connsiteX38" fmla="*/ 4570500 w 5612662"/>
              <a:gd name="connsiteY38" fmla="*/ 40307 h 955031"/>
              <a:gd name="connsiteX39" fmla="*/ 4696742 w 5612662"/>
              <a:gd name="connsiteY39" fmla="*/ 67603 h 955031"/>
              <a:gd name="connsiteX40" fmla="*/ 4840044 w 5612662"/>
              <a:gd name="connsiteY40" fmla="*/ 268907 h 955031"/>
              <a:gd name="connsiteX41" fmla="*/ 4945814 w 5612662"/>
              <a:gd name="connsiteY41" fmla="*/ 477035 h 955031"/>
              <a:gd name="connsiteX42" fmla="*/ 5052651 w 5612662"/>
              <a:gd name="connsiteY42" fmla="*/ 494332 h 955031"/>
              <a:gd name="connsiteX43" fmla="*/ 5612662 w 5612662"/>
              <a:gd name="connsiteY43" fmla="*/ 494095 h 955031"/>
              <a:gd name="connsiteX0" fmla="*/ 0 w 6136469"/>
              <a:gd name="connsiteY0" fmla="*/ 479263 h 955031"/>
              <a:gd name="connsiteX1" fmla="*/ 190188 w 6136469"/>
              <a:gd name="connsiteY1" fmla="*/ 475436 h 955031"/>
              <a:gd name="connsiteX2" fmla="*/ 325558 w 6136469"/>
              <a:gd name="connsiteY2" fmla="*/ 430986 h 955031"/>
              <a:gd name="connsiteX3" fmla="*/ 493232 w 6136469"/>
              <a:gd name="connsiteY3" fmla="*/ 146077 h 955031"/>
              <a:gd name="connsiteX4" fmla="*/ 602414 w 6136469"/>
              <a:gd name="connsiteY4" fmla="*/ 23247 h 955031"/>
              <a:gd name="connsiteX5" fmla="*/ 721832 w 6136469"/>
              <a:gd name="connsiteY5" fmla="*/ 36895 h 955031"/>
              <a:gd name="connsiteX6" fmla="*/ 820778 w 6136469"/>
              <a:gd name="connsiteY6" fmla="*/ 146077 h 955031"/>
              <a:gd name="connsiteX7" fmla="*/ 947020 w 6136469"/>
              <a:gd name="connsiteY7" fmla="*/ 412209 h 955031"/>
              <a:gd name="connsiteX8" fmla="*/ 1083497 w 6136469"/>
              <a:gd name="connsiteY8" fmla="*/ 722695 h 955031"/>
              <a:gd name="connsiteX9" fmla="*/ 1179032 w 6136469"/>
              <a:gd name="connsiteY9" fmla="*/ 869409 h 955031"/>
              <a:gd name="connsiteX10" fmla="*/ 1267742 w 6136469"/>
              <a:gd name="connsiteY10" fmla="*/ 944471 h 955031"/>
              <a:gd name="connsiteX11" fmla="*/ 1376924 w 6136469"/>
              <a:gd name="connsiteY11" fmla="*/ 930824 h 955031"/>
              <a:gd name="connsiteX12" fmla="*/ 1503166 w 6136469"/>
              <a:gd name="connsiteY12" fmla="*/ 811406 h 955031"/>
              <a:gd name="connsiteX13" fmla="*/ 1666939 w 6136469"/>
              <a:gd name="connsiteY13" fmla="*/ 487271 h 955031"/>
              <a:gd name="connsiteX14" fmla="*/ 1769297 w 6136469"/>
              <a:gd name="connsiteY14" fmla="*/ 234788 h 955031"/>
              <a:gd name="connsiteX15" fmla="*/ 1871655 w 6136469"/>
              <a:gd name="connsiteY15" fmla="*/ 67603 h 955031"/>
              <a:gd name="connsiteX16" fmla="*/ 1960366 w 6136469"/>
              <a:gd name="connsiteY16" fmla="*/ 13012 h 955031"/>
              <a:gd name="connsiteX17" fmla="*/ 2042252 w 6136469"/>
              <a:gd name="connsiteY17" fmla="*/ 43719 h 955031"/>
              <a:gd name="connsiteX18" fmla="*/ 2117315 w 6136469"/>
              <a:gd name="connsiteY18" fmla="*/ 122194 h 955031"/>
              <a:gd name="connsiteX19" fmla="*/ 2195790 w 6136469"/>
              <a:gd name="connsiteY19" fmla="*/ 251847 h 955031"/>
              <a:gd name="connsiteX20" fmla="*/ 2461921 w 6136469"/>
              <a:gd name="connsiteY20" fmla="*/ 784110 h 955031"/>
              <a:gd name="connsiteX21" fmla="*/ 2577927 w 6136469"/>
              <a:gd name="connsiteY21" fmla="*/ 934235 h 955031"/>
              <a:gd name="connsiteX22" fmla="*/ 2673461 w 6136469"/>
              <a:gd name="connsiteY22" fmla="*/ 941059 h 955031"/>
              <a:gd name="connsiteX23" fmla="*/ 2796291 w 6136469"/>
              <a:gd name="connsiteY23" fmla="*/ 814818 h 955031"/>
              <a:gd name="connsiteX24" fmla="*/ 2922533 w 6136469"/>
              <a:gd name="connsiteY24" fmla="*/ 548686 h 955031"/>
              <a:gd name="connsiteX25" fmla="*/ 3069247 w 6136469"/>
              <a:gd name="connsiteY25" fmla="*/ 251847 h 955031"/>
              <a:gd name="connsiteX26" fmla="*/ 3192076 w 6136469"/>
              <a:gd name="connsiteY26" fmla="*/ 67603 h 955031"/>
              <a:gd name="connsiteX27" fmla="*/ 3270551 w 6136469"/>
              <a:gd name="connsiteY27" fmla="*/ 2776 h 955031"/>
              <a:gd name="connsiteX28" fmla="*/ 3342202 w 6136469"/>
              <a:gd name="connsiteY28" fmla="*/ 19835 h 955031"/>
              <a:gd name="connsiteX29" fmla="*/ 3413852 w 6136469"/>
              <a:gd name="connsiteY29" fmla="*/ 91486 h 955031"/>
              <a:gd name="connsiteX30" fmla="*/ 3471855 w 6136469"/>
              <a:gd name="connsiteY30" fmla="*/ 176785 h 955031"/>
              <a:gd name="connsiteX31" fmla="*/ 3553742 w 6136469"/>
              <a:gd name="connsiteY31" fmla="*/ 323498 h 955031"/>
              <a:gd name="connsiteX32" fmla="*/ 3707279 w 6136469"/>
              <a:gd name="connsiteY32" fmla="*/ 668104 h 955031"/>
              <a:gd name="connsiteX33" fmla="*/ 3833521 w 6136469"/>
              <a:gd name="connsiteY33" fmla="*/ 852349 h 955031"/>
              <a:gd name="connsiteX34" fmla="*/ 3966587 w 6136469"/>
              <a:gd name="connsiteY34" fmla="*/ 900116 h 955031"/>
              <a:gd name="connsiteX35" fmla="*/ 4086005 w 6136469"/>
              <a:gd name="connsiteY35" fmla="*/ 828465 h 955031"/>
              <a:gd name="connsiteX36" fmla="*/ 4273661 w 6136469"/>
              <a:gd name="connsiteY36" fmla="*/ 483859 h 955031"/>
              <a:gd name="connsiteX37" fmla="*/ 4451082 w 6136469"/>
              <a:gd name="connsiteY37" fmla="*/ 152901 h 955031"/>
              <a:gd name="connsiteX38" fmla="*/ 4570500 w 6136469"/>
              <a:gd name="connsiteY38" fmla="*/ 40307 h 955031"/>
              <a:gd name="connsiteX39" fmla="*/ 4696742 w 6136469"/>
              <a:gd name="connsiteY39" fmla="*/ 67603 h 955031"/>
              <a:gd name="connsiteX40" fmla="*/ 4840044 w 6136469"/>
              <a:gd name="connsiteY40" fmla="*/ 268907 h 955031"/>
              <a:gd name="connsiteX41" fmla="*/ 4945814 w 6136469"/>
              <a:gd name="connsiteY41" fmla="*/ 477035 h 955031"/>
              <a:gd name="connsiteX42" fmla="*/ 5052651 w 6136469"/>
              <a:gd name="connsiteY42" fmla="*/ 494332 h 955031"/>
              <a:gd name="connsiteX43" fmla="*/ 6136469 w 6136469"/>
              <a:gd name="connsiteY43" fmla="*/ 500659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5814 w 6056566"/>
              <a:gd name="connsiteY41" fmla="*/ 477035 h 955031"/>
              <a:gd name="connsiteX42" fmla="*/ 5052651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5814 w 6056566"/>
              <a:gd name="connsiteY41" fmla="*/ 477035 h 955031"/>
              <a:gd name="connsiteX42" fmla="*/ 5052651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5814 w 6056566"/>
              <a:gd name="connsiteY41" fmla="*/ 477035 h 955031"/>
              <a:gd name="connsiteX42" fmla="*/ 5052651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0286 w 6056566"/>
              <a:gd name="connsiteY41" fmla="*/ 458277 h 955031"/>
              <a:gd name="connsiteX42" fmla="*/ 5052651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0286 w 6056566"/>
              <a:gd name="connsiteY41" fmla="*/ 458277 h 955031"/>
              <a:gd name="connsiteX42" fmla="*/ 5052651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0286 w 6056566"/>
              <a:gd name="connsiteY41" fmla="*/ 458277 h 955031"/>
              <a:gd name="connsiteX42" fmla="*/ 5052651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31994 w 6056566"/>
              <a:gd name="connsiteY41" fmla="*/ 437174 h 955031"/>
              <a:gd name="connsiteX42" fmla="*/ 5052651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5052651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69722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69722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97365 w 6056566"/>
              <a:gd name="connsiteY42" fmla="*/ 496677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94601 w 6056566"/>
              <a:gd name="connsiteY42" fmla="*/ 491988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94601 w 6056566"/>
              <a:gd name="connsiteY42" fmla="*/ 491988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94601 w 6056566"/>
              <a:gd name="connsiteY42" fmla="*/ 491988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94601 w 6056566"/>
              <a:gd name="connsiteY42" fmla="*/ 491988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94601 w 6056566"/>
              <a:gd name="connsiteY42" fmla="*/ 491988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91837 w 6056566"/>
              <a:gd name="connsiteY42" fmla="*/ 497850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91838 w 6056566"/>
              <a:gd name="connsiteY42" fmla="*/ 494333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5025010 w 6056566"/>
              <a:gd name="connsiteY42" fmla="*/ 495505 h 955031"/>
              <a:gd name="connsiteX43" fmla="*/ 6056566 w 6056566"/>
              <a:gd name="connsiteY43" fmla="*/ 497377 h 955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6056566" h="955031">
                <a:moveTo>
                  <a:pt x="0" y="479263"/>
                </a:moveTo>
                <a:cubicBezTo>
                  <a:pt x="29962" y="476509"/>
                  <a:pt x="139399" y="484541"/>
                  <a:pt x="190188" y="475436"/>
                </a:cubicBezTo>
                <a:cubicBezTo>
                  <a:pt x="240977" y="466332"/>
                  <a:pt x="276786" y="484821"/>
                  <a:pt x="325558" y="430986"/>
                </a:cubicBezTo>
                <a:cubicBezTo>
                  <a:pt x="374330" y="377151"/>
                  <a:pt x="447089" y="214033"/>
                  <a:pt x="493232" y="146077"/>
                </a:cubicBezTo>
                <a:cubicBezTo>
                  <a:pt x="539375" y="78121"/>
                  <a:pt x="564314" y="41444"/>
                  <a:pt x="602414" y="23247"/>
                </a:cubicBezTo>
                <a:cubicBezTo>
                  <a:pt x="640514" y="5050"/>
                  <a:pt x="685438" y="16423"/>
                  <a:pt x="721832" y="36895"/>
                </a:cubicBezTo>
                <a:cubicBezTo>
                  <a:pt x="758226" y="57367"/>
                  <a:pt x="783247" y="83525"/>
                  <a:pt x="820778" y="146077"/>
                </a:cubicBezTo>
                <a:cubicBezTo>
                  <a:pt x="858309" y="208629"/>
                  <a:pt x="903234" y="316106"/>
                  <a:pt x="947020" y="412209"/>
                </a:cubicBezTo>
                <a:cubicBezTo>
                  <a:pt x="990807" y="508312"/>
                  <a:pt x="1044828" y="646495"/>
                  <a:pt x="1083497" y="722695"/>
                </a:cubicBezTo>
                <a:cubicBezTo>
                  <a:pt x="1122166" y="798895"/>
                  <a:pt x="1148324" y="832446"/>
                  <a:pt x="1179032" y="869409"/>
                </a:cubicBezTo>
                <a:cubicBezTo>
                  <a:pt x="1209740" y="906372"/>
                  <a:pt x="1234760" y="934235"/>
                  <a:pt x="1267742" y="944471"/>
                </a:cubicBezTo>
                <a:cubicBezTo>
                  <a:pt x="1300724" y="954707"/>
                  <a:pt x="1337687" y="953001"/>
                  <a:pt x="1376924" y="930824"/>
                </a:cubicBezTo>
                <a:cubicBezTo>
                  <a:pt x="1416161" y="908647"/>
                  <a:pt x="1454830" y="885332"/>
                  <a:pt x="1503166" y="811406"/>
                </a:cubicBezTo>
                <a:cubicBezTo>
                  <a:pt x="1551502" y="737481"/>
                  <a:pt x="1622584" y="583374"/>
                  <a:pt x="1666939" y="487271"/>
                </a:cubicBezTo>
                <a:cubicBezTo>
                  <a:pt x="1711294" y="391168"/>
                  <a:pt x="1735178" y="304733"/>
                  <a:pt x="1769297" y="234788"/>
                </a:cubicBezTo>
                <a:cubicBezTo>
                  <a:pt x="1803416" y="164843"/>
                  <a:pt x="1839810" y="104566"/>
                  <a:pt x="1871655" y="67603"/>
                </a:cubicBezTo>
                <a:cubicBezTo>
                  <a:pt x="1903500" y="30640"/>
                  <a:pt x="1931933" y="16993"/>
                  <a:pt x="1960366" y="13012"/>
                </a:cubicBezTo>
                <a:cubicBezTo>
                  <a:pt x="1988799" y="9031"/>
                  <a:pt x="2016094" y="25522"/>
                  <a:pt x="2042252" y="43719"/>
                </a:cubicBezTo>
                <a:cubicBezTo>
                  <a:pt x="2068410" y="61916"/>
                  <a:pt x="2091725" y="87506"/>
                  <a:pt x="2117315" y="122194"/>
                </a:cubicBezTo>
                <a:cubicBezTo>
                  <a:pt x="2142905" y="156882"/>
                  <a:pt x="2138356" y="141528"/>
                  <a:pt x="2195790" y="251847"/>
                </a:cubicBezTo>
                <a:cubicBezTo>
                  <a:pt x="2253224" y="362166"/>
                  <a:pt x="2398232" y="670379"/>
                  <a:pt x="2461921" y="784110"/>
                </a:cubicBezTo>
                <a:cubicBezTo>
                  <a:pt x="2525610" y="897841"/>
                  <a:pt x="2542671" y="908077"/>
                  <a:pt x="2577927" y="934235"/>
                </a:cubicBezTo>
                <a:cubicBezTo>
                  <a:pt x="2613183" y="960393"/>
                  <a:pt x="2637067" y="960962"/>
                  <a:pt x="2673461" y="941059"/>
                </a:cubicBezTo>
                <a:cubicBezTo>
                  <a:pt x="2709855" y="921156"/>
                  <a:pt x="2754779" y="880213"/>
                  <a:pt x="2796291" y="814818"/>
                </a:cubicBezTo>
                <a:cubicBezTo>
                  <a:pt x="2837803" y="749423"/>
                  <a:pt x="2877040" y="642514"/>
                  <a:pt x="2922533" y="548686"/>
                </a:cubicBezTo>
                <a:cubicBezTo>
                  <a:pt x="2968026" y="454858"/>
                  <a:pt x="3024323" y="332027"/>
                  <a:pt x="3069247" y="251847"/>
                </a:cubicBezTo>
                <a:cubicBezTo>
                  <a:pt x="3114171" y="171666"/>
                  <a:pt x="3158525" y="109115"/>
                  <a:pt x="3192076" y="67603"/>
                </a:cubicBezTo>
                <a:cubicBezTo>
                  <a:pt x="3225627" y="26091"/>
                  <a:pt x="3245530" y="10737"/>
                  <a:pt x="3270551" y="2776"/>
                </a:cubicBezTo>
                <a:cubicBezTo>
                  <a:pt x="3295572" y="-5185"/>
                  <a:pt x="3318319" y="5050"/>
                  <a:pt x="3342202" y="19835"/>
                </a:cubicBezTo>
                <a:cubicBezTo>
                  <a:pt x="3366085" y="34620"/>
                  <a:pt x="3392243" y="65328"/>
                  <a:pt x="3413852" y="91486"/>
                </a:cubicBezTo>
                <a:cubicBezTo>
                  <a:pt x="3435461" y="117644"/>
                  <a:pt x="3448540" y="138116"/>
                  <a:pt x="3471855" y="176785"/>
                </a:cubicBezTo>
                <a:cubicBezTo>
                  <a:pt x="3495170" y="215454"/>
                  <a:pt x="3514505" y="241612"/>
                  <a:pt x="3553742" y="323498"/>
                </a:cubicBezTo>
                <a:cubicBezTo>
                  <a:pt x="3592979" y="405384"/>
                  <a:pt x="3660649" y="579962"/>
                  <a:pt x="3707279" y="668104"/>
                </a:cubicBezTo>
                <a:cubicBezTo>
                  <a:pt x="3753909" y="756246"/>
                  <a:pt x="3790303" y="813680"/>
                  <a:pt x="3833521" y="852349"/>
                </a:cubicBezTo>
                <a:cubicBezTo>
                  <a:pt x="3876739" y="891018"/>
                  <a:pt x="3924506" y="904097"/>
                  <a:pt x="3966587" y="900116"/>
                </a:cubicBezTo>
                <a:cubicBezTo>
                  <a:pt x="4008668" y="896135"/>
                  <a:pt x="4034826" y="897841"/>
                  <a:pt x="4086005" y="828465"/>
                </a:cubicBezTo>
                <a:cubicBezTo>
                  <a:pt x="4137184" y="759089"/>
                  <a:pt x="4212815" y="596453"/>
                  <a:pt x="4273661" y="483859"/>
                </a:cubicBezTo>
                <a:cubicBezTo>
                  <a:pt x="4334507" y="371265"/>
                  <a:pt x="4401609" y="226826"/>
                  <a:pt x="4451082" y="152901"/>
                </a:cubicBezTo>
                <a:cubicBezTo>
                  <a:pt x="4500555" y="78976"/>
                  <a:pt x="4529557" y="54523"/>
                  <a:pt x="4570500" y="40307"/>
                </a:cubicBezTo>
                <a:cubicBezTo>
                  <a:pt x="4611443" y="26091"/>
                  <a:pt x="4651818" y="29503"/>
                  <a:pt x="4696742" y="67603"/>
                </a:cubicBezTo>
                <a:cubicBezTo>
                  <a:pt x="4741666" y="105703"/>
                  <a:pt x="4798071" y="203599"/>
                  <a:pt x="4840044" y="268907"/>
                </a:cubicBezTo>
                <a:cubicBezTo>
                  <a:pt x="4882017" y="334215"/>
                  <a:pt x="4917752" y="421683"/>
                  <a:pt x="4948580" y="459449"/>
                </a:cubicBezTo>
                <a:cubicBezTo>
                  <a:pt x="4979408" y="497215"/>
                  <a:pt x="5033848" y="496218"/>
                  <a:pt x="5025010" y="495505"/>
                </a:cubicBezTo>
                <a:cubicBezTo>
                  <a:pt x="5016172" y="494792"/>
                  <a:pt x="5721928" y="496362"/>
                  <a:pt x="6056566" y="497377"/>
                </a:cubicBezTo>
              </a:path>
            </a:pathLst>
          </a:custGeom>
          <a:noFill/>
          <a:ln w="38100">
            <a:solidFill>
              <a:srgbClr val="FF0000"/>
            </a:solidFill>
            <a:tailEnd type="non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0" name="Изображение 2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6015" y="3122578"/>
            <a:ext cx="546100" cy="457200"/>
          </a:xfrm>
          <a:prstGeom prst="rect">
            <a:avLst/>
          </a:prstGeom>
        </p:spPr>
      </p:pic>
      <p:cxnSp>
        <p:nvCxnSpPr>
          <p:cNvPr id="31" name="Прямая со стрелкой 30"/>
          <p:cNvCxnSpPr/>
          <p:nvPr/>
        </p:nvCxnSpPr>
        <p:spPr>
          <a:xfrm>
            <a:off x="5110874" y="2539185"/>
            <a:ext cx="0" cy="1742323"/>
          </a:xfrm>
          <a:prstGeom prst="straightConnector1">
            <a:avLst/>
          </a:prstGeom>
          <a:ln w="44450">
            <a:solidFill>
              <a:srgbClr val="002060"/>
            </a:solidFill>
            <a:prstDash val="lgDash"/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Полилиния 33"/>
          <p:cNvSpPr/>
          <p:nvPr/>
        </p:nvSpPr>
        <p:spPr>
          <a:xfrm>
            <a:off x="5443826" y="3025602"/>
            <a:ext cx="1409739" cy="759910"/>
          </a:xfrm>
          <a:custGeom>
            <a:avLst/>
            <a:gdLst>
              <a:gd name="connsiteX0" fmla="*/ 0 w 4810836"/>
              <a:gd name="connsiteY0" fmla="*/ 463388 h 955031"/>
              <a:gd name="connsiteX1" fmla="*/ 180833 w 4810836"/>
              <a:gd name="connsiteY1" fmla="*/ 146077 h 955031"/>
              <a:gd name="connsiteX2" fmla="*/ 290015 w 4810836"/>
              <a:gd name="connsiteY2" fmla="*/ 23247 h 955031"/>
              <a:gd name="connsiteX3" fmla="*/ 409433 w 4810836"/>
              <a:gd name="connsiteY3" fmla="*/ 36895 h 955031"/>
              <a:gd name="connsiteX4" fmla="*/ 508379 w 4810836"/>
              <a:gd name="connsiteY4" fmla="*/ 146077 h 955031"/>
              <a:gd name="connsiteX5" fmla="*/ 634621 w 4810836"/>
              <a:gd name="connsiteY5" fmla="*/ 412209 h 955031"/>
              <a:gd name="connsiteX6" fmla="*/ 771098 w 4810836"/>
              <a:gd name="connsiteY6" fmla="*/ 722695 h 955031"/>
              <a:gd name="connsiteX7" fmla="*/ 866633 w 4810836"/>
              <a:gd name="connsiteY7" fmla="*/ 869409 h 955031"/>
              <a:gd name="connsiteX8" fmla="*/ 955343 w 4810836"/>
              <a:gd name="connsiteY8" fmla="*/ 944471 h 955031"/>
              <a:gd name="connsiteX9" fmla="*/ 1064525 w 4810836"/>
              <a:gd name="connsiteY9" fmla="*/ 930824 h 955031"/>
              <a:gd name="connsiteX10" fmla="*/ 1190767 w 4810836"/>
              <a:gd name="connsiteY10" fmla="*/ 811406 h 955031"/>
              <a:gd name="connsiteX11" fmla="*/ 1354540 w 4810836"/>
              <a:gd name="connsiteY11" fmla="*/ 487271 h 955031"/>
              <a:gd name="connsiteX12" fmla="*/ 1456898 w 4810836"/>
              <a:gd name="connsiteY12" fmla="*/ 234788 h 955031"/>
              <a:gd name="connsiteX13" fmla="*/ 1559256 w 4810836"/>
              <a:gd name="connsiteY13" fmla="*/ 67603 h 955031"/>
              <a:gd name="connsiteX14" fmla="*/ 1647967 w 4810836"/>
              <a:gd name="connsiteY14" fmla="*/ 13012 h 955031"/>
              <a:gd name="connsiteX15" fmla="*/ 1729853 w 4810836"/>
              <a:gd name="connsiteY15" fmla="*/ 43719 h 955031"/>
              <a:gd name="connsiteX16" fmla="*/ 1804916 w 4810836"/>
              <a:gd name="connsiteY16" fmla="*/ 122194 h 955031"/>
              <a:gd name="connsiteX17" fmla="*/ 1883391 w 4810836"/>
              <a:gd name="connsiteY17" fmla="*/ 251847 h 955031"/>
              <a:gd name="connsiteX18" fmla="*/ 2149522 w 4810836"/>
              <a:gd name="connsiteY18" fmla="*/ 784110 h 955031"/>
              <a:gd name="connsiteX19" fmla="*/ 2265528 w 4810836"/>
              <a:gd name="connsiteY19" fmla="*/ 934235 h 955031"/>
              <a:gd name="connsiteX20" fmla="*/ 2361062 w 4810836"/>
              <a:gd name="connsiteY20" fmla="*/ 941059 h 955031"/>
              <a:gd name="connsiteX21" fmla="*/ 2483892 w 4810836"/>
              <a:gd name="connsiteY21" fmla="*/ 814818 h 955031"/>
              <a:gd name="connsiteX22" fmla="*/ 2610134 w 4810836"/>
              <a:gd name="connsiteY22" fmla="*/ 548686 h 955031"/>
              <a:gd name="connsiteX23" fmla="*/ 2756848 w 4810836"/>
              <a:gd name="connsiteY23" fmla="*/ 251847 h 955031"/>
              <a:gd name="connsiteX24" fmla="*/ 2879677 w 4810836"/>
              <a:gd name="connsiteY24" fmla="*/ 67603 h 955031"/>
              <a:gd name="connsiteX25" fmla="*/ 2958152 w 4810836"/>
              <a:gd name="connsiteY25" fmla="*/ 2776 h 955031"/>
              <a:gd name="connsiteX26" fmla="*/ 3029803 w 4810836"/>
              <a:gd name="connsiteY26" fmla="*/ 19835 h 955031"/>
              <a:gd name="connsiteX27" fmla="*/ 3101453 w 4810836"/>
              <a:gd name="connsiteY27" fmla="*/ 91486 h 955031"/>
              <a:gd name="connsiteX28" fmla="*/ 3159456 w 4810836"/>
              <a:gd name="connsiteY28" fmla="*/ 176785 h 955031"/>
              <a:gd name="connsiteX29" fmla="*/ 3241343 w 4810836"/>
              <a:gd name="connsiteY29" fmla="*/ 323498 h 955031"/>
              <a:gd name="connsiteX30" fmla="*/ 3394880 w 4810836"/>
              <a:gd name="connsiteY30" fmla="*/ 668104 h 955031"/>
              <a:gd name="connsiteX31" fmla="*/ 3521122 w 4810836"/>
              <a:gd name="connsiteY31" fmla="*/ 852349 h 955031"/>
              <a:gd name="connsiteX32" fmla="*/ 3654188 w 4810836"/>
              <a:gd name="connsiteY32" fmla="*/ 900116 h 955031"/>
              <a:gd name="connsiteX33" fmla="*/ 3773606 w 4810836"/>
              <a:gd name="connsiteY33" fmla="*/ 828465 h 955031"/>
              <a:gd name="connsiteX34" fmla="*/ 3961262 w 4810836"/>
              <a:gd name="connsiteY34" fmla="*/ 483859 h 955031"/>
              <a:gd name="connsiteX35" fmla="*/ 4138683 w 4810836"/>
              <a:gd name="connsiteY35" fmla="*/ 152901 h 955031"/>
              <a:gd name="connsiteX36" fmla="*/ 4258101 w 4810836"/>
              <a:gd name="connsiteY36" fmla="*/ 40307 h 955031"/>
              <a:gd name="connsiteX37" fmla="*/ 4384343 w 4810836"/>
              <a:gd name="connsiteY37" fmla="*/ 67603 h 955031"/>
              <a:gd name="connsiteX38" fmla="*/ 4527645 w 4810836"/>
              <a:gd name="connsiteY38" fmla="*/ 268907 h 955031"/>
              <a:gd name="connsiteX39" fmla="*/ 4633415 w 4810836"/>
              <a:gd name="connsiteY39" fmla="*/ 477035 h 955031"/>
              <a:gd name="connsiteX40" fmla="*/ 4677770 w 4810836"/>
              <a:gd name="connsiteY40" fmla="*/ 497507 h 955031"/>
              <a:gd name="connsiteX41" fmla="*/ 4810836 w 4810836"/>
              <a:gd name="connsiteY41" fmla="*/ 494095 h 955031"/>
              <a:gd name="connsiteX0" fmla="*/ 0 w 4810836"/>
              <a:gd name="connsiteY0" fmla="*/ 463388 h 955031"/>
              <a:gd name="connsiteX1" fmla="*/ 180833 w 4810836"/>
              <a:gd name="connsiteY1" fmla="*/ 146077 h 955031"/>
              <a:gd name="connsiteX2" fmla="*/ 290015 w 4810836"/>
              <a:gd name="connsiteY2" fmla="*/ 23247 h 955031"/>
              <a:gd name="connsiteX3" fmla="*/ 409433 w 4810836"/>
              <a:gd name="connsiteY3" fmla="*/ 36895 h 955031"/>
              <a:gd name="connsiteX4" fmla="*/ 508379 w 4810836"/>
              <a:gd name="connsiteY4" fmla="*/ 146077 h 955031"/>
              <a:gd name="connsiteX5" fmla="*/ 634621 w 4810836"/>
              <a:gd name="connsiteY5" fmla="*/ 412209 h 955031"/>
              <a:gd name="connsiteX6" fmla="*/ 771098 w 4810836"/>
              <a:gd name="connsiteY6" fmla="*/ 722695 h 955031"/>
              <a:gd name="connsiteX7" fmla="*/ 866633 w 4810836"/>
              <a:gd name="connsiteY7" fmla="*/ 869409 h 955031"/>
              <a:gd name="connsiteX8" fmla="*/ 955343 w 4810836"/>
              <a:gd name="connsiteY8" fmla="*/ 944471 h 955031"/>
              <a:gd name="connsiteX9" fmla="*/ 1064525 w 4810836"/>
              <a:gd name="connsiteY9" fmla="*/ 930824 h 955031"/>
              <a:gd name="connsiteX10" fmla="*/ 1190767 w 4810836"/>
              <a:gd name="connsiteY10" fmla="*/ 811406 h 955031"/>
              <a:gd name="connsiteX11" fmla="*/ 1354540 w 4810836"/>
              <a:gd name="connsiteY11" fmla="*/ 487271 h 955031"/>
              <a:gd name="connsiteX12" fmla="*/ 1456898 w 4810836"/>
              <a:gd name="connsiteY12" fmla="*/ 234788 h 955031"/>
              <a:gd name="connsiteX13" fmla="*/ 1559256 w 4810836"/>
              <a:gd name="connsiteY13" fmla="*/ 67603 h 955031"/>
              <a:gd name="connsiteX14" fmla="*/ 1647967 w 4810836"/>
              <a:gd name="connsiteY14" fmla="*/ 13012 h 955031"/>
              <a:gd name="connsiteX15" fmla="*/ 1729853 w 4810836"/>
              <a:gd name="connsiteY15" fmla="*/ 43719 h 955031"/>
              <a:gd name="connsiteX16" fmla="*/ 1804916 w 4810836"/>
              <a:gd name="connsiteY16" fmla="*/ 122194 h 955031"/>
              <a:gd name="connsiteX17" fmla="*/ 1883391 w 4810836"/>
              <a:gd name="connsiteY17" fmla="*/ 251847 h 955031"/>
              <a:gd name="connsiteX18" fmla="*/ 2149522 w 4810836"/>
              <a:gd name="connsiteY18" fmla="*/ 784110 h 955031"/>
              <a:gd name="connsiteX19" fmla="*/ 2265528 w 4810836"/>
              <a:gd name="connsiteY19" fmla="*/ 934235 h 955031"/>
              <a:gd name="connsiteX20" fmla="*/ 2361062 w 4810836"/>
              <a:gd name="connsiteY20" fmla="*/ 941059 h 955031"/>
              <a:gd name="connsiteX21" fmla="*/ 2483892 w 4810836"/>
              <a:gd name="connsiteY21" fmla="*/ 814818 h 955031"/>
              <a:gd name="connsiteX22" fmla="*/ 2610134 w 4810836"/>
              <a:gd name="connsiteY22" fmla="*/ 548686 h 955031"/>
              <a:gd name="connsiteX23" fmla="*/ 2756848 w 4810836"/>
              <a:gd name="connsiteY23" fmla="*/ 251847 h 955031"/>
              <a:gd name="connsiteX24" fmla="*/ 2879677 w 4810836"/>
              <a:gd name="connsiteY24" fmla="*/ 67603 h 955031"/>
              <a:gd name="connsiteX25" fmla="*/ 2958152 w 4810836"/>
              <a:gd name="connsiteY25" fmla="*/ 2776 h 955031"/>
              <a:gd name="connsiteX26" fmla="*/ 3029803 w 4810836"/>
              <a:gd name="connsiteY26" fmla="*/ 19835 h 955031"/>
              <a:gd name="connsiteX27" fmla="*/ 3101453 w 4810836"/>
              <a:gd name="connsiteY27" fmla="*/ 91486 h 955031"/>
              <a:gd name="connsiteX28" fmla="*/ 3159456 w 4810836"/>
              <a:gd name="connsiteY28" fmla="*/ 176785 h 955031"/>
              <a:gd name="connsiteX29" fmla="*/ 3241343 w 4810836"/>
              <a:gd name="connsiteY29" fmla="*/ 323498 h 955031"/>
              <a:gd name="connsiteX30" fmla="*/ 3394880 w 4810836"/>
              <a:gd name="connsiteY30" fmla="*/ 668104 h 955031"/>
              <a:gd name="connsiteX31" fmla="*/ 3521122 w 4810836"/>
              <a:gd name="connsiteY31" fmla="*/ 852349 h 955031"/>
              <a:gd name="connsiteX32" fmla="*/ 3654188 w 4810836"/>
              <a:gd name="connsiteY32" fmla="*/ 900116 h 955031"/>
              <a:gd name="connsiteX33" fmla="*/ 3773606 w 4810836"/>
              <a:gd name="connsiteY33" fmla="*/ 828465 h 955031"/>
              <a:gd name="connsiteX34" fmla="*/ 3961262 w 4810836"/>
              <a:gd name="connsiteY34" fmla="*/ 483859 h 955031"/>
              <a:gd name="connsiteX35" fmla="*/ 4138683 w 4810836"/>
              <a:gd name="connsiteY35" fmla="*/ 152901 h 955031"/>
              <a:gd name="connsiteX36" fmla="*/ 4258101 w 4810836"/>
              <a:gd name="connsiteY36" fmla="*/ 40307 h 955031"/>
              <a:gd name="connsiteX37" fmla="*/ 4384343 w 4810836"/>
              <a:gd name="connsiteY37" fmla="*/ 67603 h 955031"/>
              <a:gd name="connsiteX38" fmla="*/ 4527645 w 4810836"/>
              <a:gd name="connsiteY38" fmla="*/ 268907 h 955031"/>
              <a:gd name="connsiteX39" fmla="*/ 4633415 w 4810836"/>
              <a:gd name="connsiteY39" fmla="*/ 477035 h 955031"/>
              <a:gd name="connsiteX40" fmla="*/ 4781905 w 4810836"/>
              <a:gd name="connsiteY40" fmla="*/ 494332 h 955031"/>
              <a:gd name="connsiteX41" fmla="*/ 4810836 w 4810836"/>
              <a:gd name="connsiteY41" fmla="*/ 494095 h 955031"/>
              <a:gd name="connsiteX0" fmla="*/ 0 w 5039929"/>
              <a:gd name="connsiteY0" fmla="*/ 463388 h 955031"/>
              <a:gd name="connsiteX1" fmla="*/ 180833 w 5039929"/>
              <a:gd name="connsiteY1" fmla="*/ 146077 h 955031"/>
              <a:gd name="connsiteX2" fmla="*/ 290015 w 5039929"/>
              <a:gd name="connsiteY2" fmla="*/ 23247 h 955031"/>
              <a:gd name="connsiteX3" fmla="*/ 409433 w 5039929"/>
              <a:gd name="connsiteY3" fmla="*/ 36895 h 955031"/>
              <a:gd name="connsiteX4" fmla="*/ 508379 w 5039929"/>
              <a:gd name="connsiteY4" fmla="*/ 146077 h 955031"/>
              <a:gd name="connsiteX5" fmla="*/ 634621 w 5039929"/>
              <a:gd name="connsiteY5" fmla="*/ 412209 h 955031"/>
              <a:gd name="connsiteX6" fmla="*/ 771098 w 5039929"/>
              <a:gd name="connsiteY6" fmla="*/ 722695 h 955031"/>
              <a:gd name="connsiteX7" fmla="*/ 866633 w 5039929"/>
              <a:gd name="connsiteY7" fmla="*/ 869409 h 955031"/>
              <a:gd name="connsiteX8" fmla="*/ 955343 w 5039929"/>
              <a:gd name="connsiteY8" fmla="*/ 944471 h 955031"/>
              <a:gd name="connsiteX9" fmla="*/ 1064525 w 5039929"/>
              <a:gd name="connsiteY9" fmla="*/ 930824 h 955031"/>
              <a:gd name="connsiteX10" fmla="*/ 1190767 w 5039929"/>
              <a:gd name="connsiteY10" fmla="*/ 811406 h 955031"/>
              <a:gd name="connsiteX11" fmla="*/ 1354540 w 5039929"/>
              <a:gd name="connsiteY11" fmla="*/ 487271 h 955031"/>
              <a:gd name="connsiteX12" fmla="*/ 1456898 w 5039929"/>
              <a:gd name="connsiteY12" fmla="*/ 234788 h 955031"/>
              <a:gd name="connsiteX13" fmla="*/ 1559256 w 5039929"/>
              <a:gd name="connsiteY13" fmla="*/ 67603 h 955031"/>
              <a:gd name="connsiteX14" fmla="*/ 1647967 w 5039929"/>
              <a:gd name="connsiteY14" fmla="*/ 13012 h 955031"/>
              <a:gd name="connsiteX15" fmla="*/ 1729853 w 5039929"/>
              <a:gd name="connsiteY15" fmla="*/ 43719 h 955031"/>
              <a:gd name="connsiteX16" fmla="*/ 1804916 w 5039929"/>
              <a:gd name="connsiteY16" fmla="*/ 122194 h 955031"/>
              <a:gd name="connsiteX17" fmla="*/ 1883391 w 5039929"/>
              <a:gd name="connsiteY17" fmla="*/ 251847 h 955031"/>
              <a:gd name="connsiteX18" fmla="*/ 2149522 w 5039929"/>
              <a:gd name="connsiteY18" fmla="*/ 784110 h 955031"/>
              <a:gd name="connsiteX19" fmla="*/ 2265528 w 5039929"/>
              <a:gd name="connsiteY19" fmla="*/ 934235 h 955031"/>
              <a:gd name="connsiteX20" fmla="*/ 2361062 w 5039929"/>
              <a:gd name="connsiteY20" fmla="*/ 941059 h 955031"/>
              <a:gd name="connsiteX21" fmla="*/ 2483892 w 5039929"/>
              <a:gd name="connsiteY21" fmla="*/ 814818 h 955031"/>
              <a:gd name="connsiteX22" fmla="*/ 2610134 w 5039929"/>
              <a:gd name="connsiteY22" fmla="*/ 548686 h 955031"/>
              <a:gd name="connsiteX23" fmla="*/ 2756848 w 5039929"/>
              <a:gd name="connsiteY23" fmla="*/ 251847 h 955031"/>
              <a:gd name="connsiteX24" fmla="*/ 2879677 w 5039929"/>
              <a:gd name="connsiteY24" fmla="*/ 67603 h 955031"/>
              <a:gd name="connsiteX25" fmla="*/ 2958152 w 5039929"/>
              <a:gd name="connsiteY25" fmla="*/ 2776 h 955031"/>
              <a:gd name="connsiteX26" fmla="*/ 3029803 w 5039929"/>
              <a:gd name="connsiteY26" fmla="*/ 19835 h 955031"/>
              <a:gd name="connsiteX27" fmla="*/ 3101453 w 5039929"/>
              <a:gd name="connsiteY27" fmla="*/ 91486 h 955031"/>
              <a:gd name="connsiteX28" fmla="*/ 3159456 w 5039929"/>
              <a:gd name="connsiteY28" fmla="*/ 176785 h 955031"/>
              <a:gd name="connsiteX29" fmla="*/ 3241343 w 5039929"/>
              <a:gd name="connsiteY29" fmla="*/ 323498 h 955031"/>
              <a:gd name="connsiteX30" fmla="*/ 3394880 w 5039929"/>
              <a:gd name="connsiteY30" fmla="*/ 668104 h 955031"/>
              <a:gd name="connsiteX31" fmla="*/ 3521122 w 5039929"/>
              <a:gd name="connsiteY31" fmla="*/ 852349 h 955031"/>
              <a:gd name="connsiteX32" fmla="*/ 3654188 w 5039929"/>
              <a:gd name="connsiteY32" fmla="*/ 900116 h 955031"/>
              <a:gd name="connsiteX33" fmla="*/ 3773606 w 5039929"/>
              <a:gd name="connsiteY33" fmla="*/ 828465 h 955031"/>
              <a:gd name="connsiteX34" fmla="*/ 3961262 w 5039929"/>
              <a:gd name="connsiteY34" fmla="*/ 483859 h 955031"/>
              <a:gd name="connsiteX35" fmla="*/ 4138683 w 5039929"/>
              <a:gd name="connsiteY35" fmla="*/ 152901 h 955031"/>
              <a:gd name="connsiteX36" fmla="*/ 4258101 w 5039929"/>
              <a:gd name="connsiteY36" fmla="*/ 40307 h 955031"/>
              <a:gd name="connsiteX37" fmla="*/ 4384343 w 5039929"/>
              <a:gd name="connsiteY37" fmla="*/ 67603 h 955031"/>
              <a:gd name="connsiteX38" fmla="*/ 4527645 w 5039929"/>
              <a:gd name="connsiteY38" fmla="*/ 268907 h 955031"/>
              <a:gd name="connsiteX39" fmla="*/ 4633415 w 5039929"/>
              <a:gd name="connsiteY39" fmla="*/ 477035 h 955031"/>
              <a:gd name="connsiteX40" fmla="*/ 4781905 w 5039929"/>
              <a:gd name="connsiteY40" fmla="*/ 494332 h 955031"/>
              <a:gd name="connsiteX41" fmla="*/ 5039929 w 5039929"/>
              <a:gd name="connsiteY41" fmla="*/ 487745 h 955031"/>
              <a:gd name="connsiteX0" fmla="*/ 0 w 5008689"/>
              <a:gd name="connsiteY0" fmla="*/ 463388 h 955031"/>
              <a:gd name="connsiteX1" fmla="*/ 180833 w 5008689"/>
              <a:gd name="connsiteY1" fmla="*/ 146077 h 955031"/>
              <a:gd name="connsiteX2" fmla="*/ 290015 w 5008689"/>
              <a:gd name="connsiteY2" fmla="*/ 23247 h 955031"/>
              <a:gd name="connsiteX3" fmla="*/ 409433 w 5008689"/>
              <a:gd name="connsiteY3" fmla="*/ 36895 h 955031"/>
              <a:gd name="connsiteX4" fmla="*/ 508379 w 5008689"/>
              <a:gd name="connsiteY4" fmla="*/ 146077 h 955031"/>
              <a:gd name="connsiteX5" fmla="*/ 634621 w 5008689"/>
              <a:gd name="connsiteY5" fmla="*/ 412209 h 955031"/>
              <a:gd name="connsiteX6" fmla="*/ 771098 w 5008689"/>
              <a:gd name="connsiteY6" fmla="*/ 722695 h 955031"/>
              <a:gd name="connsiteX7" fmla="*/ 866633 w 5008689"/>
              <a:gd name="connsiteY7" fmla="*/ 869409 h 955031"/>
              <a:gd name="connsiteX8" fmla="*/ 955343 w 5008689"/>
              <a:gd name="connsiteY8" fmla="*/ 944471 h 955031"/>
              <a:gd name="connsiteX9" fmla="*/ 1064525 w 5008689"/>
              <a:gd name="connsiteY9" fmla="*/ 930824 h 955031"/>
              <a:gd name="connsiteX10" fmla="*/ 1190767 w 5008689"/>
              <a:gd name="connsiteY10" fmla="*/ 811406 h 955031"/>
              <a:gd name="connsiteX11" fmla="*/ 1354540 w 5008689"/>
              <a:gd name="connsiteY11" fmla="*/ 487271 h 955031"/>
              <a:gd name="connsiteX12" fmla="*/ 1456898 w 5008689"/>
              <a:gd name="connsiteY12" fmla="*/ 234788 h 955031"/>
              <a:gd name="connsiteX13" fmla="*/ 1559256 w 5008689"/>
              <a:gd name="connsiteY13" fmla="*/ 67603 h 955031"/>
              <a:gd name="connsiteX14" fmla="*/ 1647967 w 5008689"/>
              <a:gd name="connsiteY14" fmla="*/ 13012 h 955031"/>
              <a:gd name="connsiteX15" fmla="*/ 1729853 w 5008689"/>
              <a:gd name="connsiteY15" fmla="*/ 43719 h 955031"/>
              <a:gd name="connsiteX16" fmla="*/ 1804916 w 5008689"/>
              <a:gd name="connsiteY16" fmla="*/ 122194 h 955031"/>
              <a:gd name="connsiteX17" fmla="*/ 1883391 w 5008689"/>
              <a:gd name="connsiteY17" fmla="*/ 251847 h 955031"/>
              <a:gd name="connsiteX18" fmla="*/ 2149522 w 5008689"/>
              <a:gd name="connsiteY18" fmla="*/ 784110 h 955031"/>
              <a:gd name="connsiteX19" fmla="*/ 2265528 w 5008689"/>
              <a:gd name="connsiteY19" fmla="*/ 934235 h 955031"/>
              <a:gd name="connsiteX20" fmla="*/ 2361062 w 5008689"/>
              <a:gd name="connsiteY20" fmla="*/ 941059 h 955031"/>
              <a:gd name="connsiteX21" fmla="*/ 2483892 w 5008689"/>
              <a:gd name="connsiteY21" fmla="*/ 814818 h 955031"/>
              <a:gd name="connsiteX22" fmla="*/ 2610134 w 5008689"/>
              <a:gd name="connsiteY22" fmla="*/ 548686 h 955031"/>
              <a:gd name="connsiteX23" fmla="*/ 2756848 w 5008689"/>
              <a:gd name="connsiteY23" fmla="*/ 251847 h 955031"/>
              <a:gd name="connsiteX24" fmla="*/ 2879677 w 5008689"/>
              <a:gd name="connsiteY24" fmla="*/ 67603 h 955031"/>
              <a:gd name="connsiteX25" fmla="*/ 2958152 w 5008689"/>
              <a:gd name="connsiteY25" fmla="*/ 2776 h 955031"/>
              <a:gd name="connsiteX26" fmla="*/ 3029803 w 5008689"/>
              <a:gd name="connsiteY26" fmla="*/ 19835 h 955031"/>
              <a:gd name="connsiteX27" fmla="*/ 3101453 w 5008689"/>
              <a:gd name="connsiteY27" fmla="*/ 91486 h 955031"/>
              <a:gd name="connsiteX28" fmla="*/ 3159456 w 5008689"/>
              <a:gd name="connsiteY28" fmla="*/ 176785 h 955031"/>
              <a:gd name="connsiteX29" fmla="*/ 3241343 w 5008689"/>
              <a:gd name="connsiteY29" fmla="*/ 323498 h 955031"/>
              <a:gd name="connsiteX30" fmla="*/ 3394880 w 5008689"/>
              <a:gd name="connsiteY30" fmla="*/ 668104 h 955031"/>
              <a:gd name="connsiteX31" fmla="*/ 3521122 w 5008689"/>
              <a:gd name="connsiteY31" fmla="*/ 852349 h 955031"/>
              <a:gd name="connsiteX32" fmla="*/ 3654188 w 5008689"/>
              <a:gd name="connsiteY32" fmla="*/ 900116 h 955031"/>
              <a:gd name="connsiteX33" fmla="*/ 3773606 w 5008689"/>
              <a:gd name="connsiteY33" fmla="*/ 828465 h 955031"/>
              <a:gd name="connsiteX34" fmla="*/ 3961262 w 5008689"/>
              <a:gd name="connsiteY34" fmla="*/ 483859 h 955031"/>
              <a:gd name="connsiteX35" fmla="*/ 4138683 w 5008689"/>
              <a:gd name="connsiteY35" fmla="*/ 152901 h 955031"/>
              <a:gd name="connsiteX36" fmla="*/ 4258101 w 5008689"/>
              <a:gd name="connsiteY36" fmla="*/ 40307 h 955031"/>
              <a:gd name="connsiteX37" fmla="*/ 4384343 w 5008689"/>
              <a:gd name="connsiteY37" fmla="*/ 67603 h 955031"/>
              <a:gd name="connsiteX38" fmla="*/ 4527645 w 5008689"/>
              <a:gd name="connsiteY38" fmla="*/ 268907 h 955031"/>
              <a:gd name="connsiteX39" fmla="*/ 4633415 w 5008689"/>
              <a:gd name="connsiteY39" fmla="*/ 477035 h 955031"/>
              <a:gd name="connsiteX40" fmla="*/ 4781905 w 5008689"/>
              <a:gd name="connsiteY40" fmla="*/ 494332 h 955031"/>
              <a:gd name="connsiteX41" fmla="*/ 5008689 w 5008689"/>
              <a:gd name="connsiteY41" fmla="*/ 497270 h 955031"/>
              <a:gd name="connsiteX0" fmla="*/ 0 w 4935796"/>
              <a:gd name="connsiteY0" fmla="*/ 463388 h 955031"/>
              <a:gd name="connsiteX1" fmla="*/ 180833 w 4935796"/>
              <a:gd name="connsiteY1" fmla="*/ 146077 h 955031"/>
              <a:gd name="connsiteX2" fmla="*/ 290015 w 4935796"/>
              <a:gd name="connsiteY2" fmla="*/ 23247 h 955031"/>
              <a:gd name="connsiteX3" fmla="*/ 409433 w 4935796"/>
              <a:gd name="connsiteY3" fmla="*/ 36895 h 955031"/>
              <a:gd name="connsiteX4" fmla="*/ 508379 w 4935796"/>
              <a:gd name="connsiteY4" fmla="*/ 146077 h 955031"/>
              <a:gd name="connsiteX5" fmla="*/ 634621 w 4935796"/>
              <a:gd name="connsiteY5" fmla="*/ 412209 h 955031"/>
              <a:gd name="connsiteX6" fmla="*/ 771098 w 4935796"/>
              <a:gd name="connsiteY6" fmla="*/ 722695 h 955031"/>
              <a:gd name="connsiteX7" fmla="*/ 866633 w 4935796"/>
              <a:gd name="connsiteY7" fmla="*/ 869409 h 955031"/>
              <a:gd name="connsiteX8" fmla="*/ 955343 w 4935796"/>
              <a:gd name="connsiteY8" fmla="*/ 944471 h 955031"/>
              <a:gd name="connsiteX9" fmla="*/ 1064525 w 4935796"/>
              <a:gd name="connsiteY9" fmla="*/ 930824 h 955031"/>
              <a:gd name="connsiteX10" fmla="*/ 1190767 w 4935796"/>
              <a:gd name="connsiteY10" fmla="*/ 811406 h 955031"/>
              <a:gd name="connsiteX11" fmla="*/ 1354540 w 4935796"/>
              <a:gd name="connsiteY11" fmla="*/ 487271 h 955031"/>
              <a:gd name="connsiteX12" fmla="*/ 1456898 w 4935796"/>
              <a:gd name="connsiteY12" fmla="*/ 234788 h 955031"/>
              <a:gd name="connsiteX13" fmla="*/ 1559256 w 4935796"/>
              <a:gd name="connsiteY13" fmla="*/ 67603 h 955031"/>
              <a:gd name="connsiteX14" fmla="*/ 1647967 w 4935796"/>
              <a:gd name="connsiteY14" fmla="*/ 13012 h 955031"/>
              <a:gd name="connsiteX15" fmla="*/ 1729853 w 4935796"/>
              <a:gd name="connsiteY15" fmla="*/ 43719 h 955031"/>
              <a:gd name="connsiteX16" fmla="*/ 1804916 w 4935796"/>
              <a:gd name="connsiteY16" fmla="*/ 122194 h 955031"/>
              <a:gd name="connsiteX17" fmla="*/ 1883391 w 4935796"/>
              <a:gd name="connsiteY17" fmla="*/ 251847 h 955031"/>
              <a:gd name="connsiteX18" fmla="*/ 2149522 w 4935796"/>
              <a:gd name="connsiteY18" fmla="*/ 784110 h 955031"/>
              <a:gd name="connsiteX19" fmla="*/ 2265528 w 4935796"/>
              <a:gd name="connsiteY19" fmla="*/ 934235 h 955031"/>
              <a:gd name="connsiteX20" fmla="*/ 2361062 w 4935796"/>
              <a:gd name="connsiteY20" fmla="*/ 941059 h 955031"/>
              <a:gd name="connsiteX21" fmla="*/ 2483892 w 4935796"/>
              <a:gd name="connsiteY21" fmla="*/ 814818 h 955031"/>
              <a:gd name="connsiteX22" fmla="*/ 2610134 w 4935796"/>
              <a:gd name="connsiteY22" fmla="*/ 548686 h 955031"/>
              <a:gd name="connsiteX23" fmla="*/ 2756848 w 4935796"/>
              <a:gd name="connsiteY23" fmla="*/ 251847 h 955031"/>
              <a:gd name="connsiteX24" fmla="*/ 2879677 w 4935796"/>
              <a:gd name="connsiteY24" fmla="*/ 67603 h 955031"/>
              <a:gd name="connsiteX25" fmla="*/ 2958152 w 4935796"/>
              <a:gd name="connsiteY25" fmla="*/ 2776 h 955031"/>
              <a:gd name="connsiteX26" fmla="*/ 3029803 w 4935796"/>
              <a:gd name="connsiteY26" fmla="*/ 19835 h 955031"/>
              <a:gd name="connsiteX27" fmla="*/ 3101453 w 4935796"/>
              <a:gd name="connsiteY27" fmla="*/ 91486 h 955031"/>
              <a:gd name="connsiteX28" fmla="*/ 3159456 w 4935796"/>
              <a:gd name="connsiteY28" fmla="*/ 176785 h 955031"/>
              <a:gd name="connsiteX29" fmla="*/ 3241343 w 4935796"/>
              <a:gd name="connsiteY29" fmla="*/ 323498 h 955031"/>
              <a:gd name="connsiteX30" fmla="*/ 3394880 w 4935796"/>
              <a:gd name="connsiteY30" fmla="*/ 668104 h 955031"/>
              <a:gd name="connsiteX31" fmla="*/ 3521122 w 4935796"/>
              <a:gd name="connsiteY31" fmla="*/ 852349 h 955031"/>
              <a:gd name="connsiteX32" fmla="*/ 3654188 w 4935796"/>
              <a:gd name="connsiteY32" fmla="*/ 900116 h 955031"/>
              <a:gd name="connsiteX33" fmla="*/ 3773606 w 4935796"/>
              <a:gd name="connsiteY33" fmla="*/ 828465 h 955031"/>
              <a:gd name="connsiteX34" fmla="*/ 3961262 w 4935796"/>
              <a:gd name="connsiteY34" fmla="*/ 483859 h 955031"/>
              <a:gd name="connsiteX35" fmla="*/ 4138683 w 4935796"/>
              <a:gd name="connsiteY35" fmla="*/ 152901 h 955031"/>
              <a:gd name="connsiteX36" fmla="*/ 4258101 w 4935796"/>
              <a:gd name="connsiteY36" fmla="*/ 40307 h 955031"/>
              <a:gd name="connsiteX37" fmla="*/ 4384343 w 4935796"/>
              <a:gd name="connsiteY37" fmla="*/ 67603 h 955031"/>
              <a:gd name="connsiteX38" fmla="*/ 4527645 w 4935796"/>
              <a:gd name="connsiteY38" fmla="*/ 268907 h 955031"/>
              <a:gd name="connsiteX39" fmla="*/ 4633415 w 4935796"/>
              <a:gd name="connsiteY39" fmla="*/ 477035 h 955031"/>
              <a:gd name="connsiteX40" fmla="*/ 4781905 w 4935796"/>
              <a:gd name="connsiteY40" fmla="*/ 494332 h 955031"/>
              <a:gd name="connsiteX41" fmla="*/ 4935796 w 4935796"/>
              <a:gd name="connsiteY41" fmla="*/ 497270 h 955031"/>
              <a:gd name="connsiteX0" fmla="*/ 0 w 4935796"/>
              <a:gd name="connsiteY0" fmla="*/ 463388 h 955031"/>
              <a:gd name="connsiteX1" fmla="*/ 180833 w 4935796"/>
              <a:gd name="connsiteY1" fmla="*/ 146077 h 955031"/>
              <a:gd name="connsiteX2" fmla="*/ 290015 w 4935796"/>
              <a:gd name="connsiteY2" fmla="*/ 23247 h 955031"/>
              <a:gd name="connsiteX3" fmla="*/ 409433 w 4935796"/>
              <a:gd name="connsiteY3" fmla="*/ 36895 h 955031"/>
              <a:gd name="connsiteX4" fmla="*/ 508379 w 4935796"/>
              <a:gd name="connsiteY4" fmla="*/ 146077 h 955031"/>
              <a:gd name="connsiteX5" fmla="*/ 634621 w 4935796"/>
              <a:gd name="connsiteY5" fmla="*/ 412209 h 955031"/>
              <a:gd name="connsiteX6" fmla="*/ 771098 w 4935796"/>
              <a:gd name="connsiteY6" fmla="*/ 722695 h 955031"/>
              <a:gd name="connsiteX7" fmla="*/ 866633 w 4935796"/>
              <a:gd name="connsiteY7" fmla="*/ 869409 h 955031"/>
              <a:gd name="connsiteX8" fmla="*/ 955343 w 4935796"/>
              <a:gd name="connsiteY8" fmla="*/ 944471 h 955031"/>
              <a:gd name="connsiteX9" fmla="*/ 1064525 w 4935796"/>
              <a:gd name="connsiteY9" fmla="*/ 930824 h 955031"/>
              <a:gd name="connsiteX10" fmla="*/ 1190767 w 4935796"/>
              <a:gd name="connsiteY10" fmla="*/ 811406 h 955031"/>
              <a:gd name="connsiteX11" fmla="*/ 1354540 w 4935796"/>
              <a:gd name="connsiteY11" fmla="*/ 487271 h 955031"/>
              <a:gd name="connsiteX12" fmla="*/ 1456898 w 4935796"/>
              <a:gd name="connsiteY12" fmla="*/ 234788 h 955031"/>
              <a:gd name="connsiteX13" fmla="*/ 1559256 w 4935796"/>
              <a:gd name="connsiteY13" fmla="*/ 67603 h 955031"/>
              <a:gd name="connsiteX14" fmla="*/ 1647967 w 4935796"/>
              <a:gd name="connsiteY14" fmla="*/ 13012 h 955031"/>
              <a:gd name="connsiteX15" fmla="*/ 1729853 w 4935796"/>
              <a:gd name="connsiteY15" fmla="*/ 43719 h 955031"/>
              <a:gd name="connsiteX16" fmla="*/ 1804916 w 4935796"/>
              <a:gd name="connsiteY16" fmla="*/ 122194 h 955031"/>
              <a:gd name="connsiteX17" fmla="*/ 1883391 w 4935796"/>
              <a:gd name="connsiteY17" fmla="*/ 251847 h 955031"/>
              <a:gd name="connsiteX18" fmla="*/ 2149522 w 4935796"/>
              <a:gd name="connsiteY18" fmla="*/ 784110 h 955031"/>
              <a:gd name="connsiteX19" fmla="*/ 2265528 w 4935796"/>
              <a:gd name="connsiteY19" fmla="*/ 934235 h 955031"/>
              <a:gd name="connsiteX20" fmla="*/ 2361062 w 4935796"/>
              <a:gd name="connsiteY20" fmla="*/ 941059 h 955031"/>
              <a:gd name="connsiteX21" fmla="*/ 2483892 w 4935796"/>
              <a:gd name="connsiteY21" fmla="*/ 814818 h 955031"/>
              <a:gd name="connsiteX22" fmla="*/ 2610134 w 4935796"/>
              <a:gd name="connsiteY22" fmla="*/ 548686 h 955031"/>
              <a:gd name="connsiteX23" fmla="*/ 2756848 w 4935796"/>
              <a:gd name="connsiteY23" fmla="*/ 251847 h 955031"/>
              <a:gd name="connsiteX24" fmla="*/ 2879677 w 4935796"/>
              <a:gd name="connsiteY24" fmla="*/ 67603 h 955031"/>
              <a:gd name="connsiteX25" fmla="*/ 2958152 w 4935796"/>
              <a:gd name="connsiteY25" fmla="*/ 2776 h 955031"/>
              <a:gd name="connsiteX26" fmla="*/ 3029803 w 4935796"/>
              <a:gd name="connsiteY26" fmla="*/ 19835 h 955031"/>
              <a:gd name="connsiteX27" fmla="*/ 3101453 w 4935796"/>
              <a:gd name="connsiteY27" fmla="*/ 91486 h 955031"/>
              <a:gd name="connsiteX28" fmla="*/ 3159456 w 4935796"/>
              <a:gd name="connsiteY28" fmla="*/ 176785 h 955031"/>
              <a:gd name="connsiteX29" fmla="*/ 3241343 w 4935796"/>
              <a:gd name="connsiteY29" fmla="*/ 323498 h 955031"/>
              <a:gd name="connsiteX30" fmla="*/ 3394880 w 4935796"/>
              <a:gd name="connsiteY30" fmla="*/ 668104 h 955031"/>
              <a:gd name="connsiteX31" fmla="*/ 3521122 w 4935796"/>
              <a:gd name="connsiteY31" fmla="*/ 852349 h 955031"/>
              <a:gd name="connsiteX32" fmla="*/ 3654188 w 4935796"/>
              <a:gd name="connsiteY32" fmla="*/ 900116 h 955031"/>
              <a:gd name="connsiteX33" fmla="*/ 3773606 w 4935796"/>
              <a:gd name="connsiteY33" fmla="*/ 828465 h 955031"/>
              <a:gd name="connsiteX34" fmla="*/ 3961262 w 4935796"/>
              <a:gd name="connsiteY34" fmla="*/ 483859 h 955031"/>
              <a:gd name="connsiteX35" fmla="*/ 4138683 w 4935796"/>
              <a:gd name="connsiteY35" fmla="*/ 152901 h 955031"/>
              <a:gd name="connsiteX36" fmla="*/ 4258101 w 4935796"/>
              <a:gd name="connsiteY36" fmla="*/ 40307 h 955031"/>
              <a:gd name="connsiteX37" fmla="*/ 4384343 w 4935796"/>
              <a:gd name="connsiteY37" fmla="*/ 67603 h 955031"/>
              <a:gd name="connsiteX38" fmla="*/ 4527645 w 4935796"/>
              <a:gd name="connsiteY38" fmla="*/ 268907 h 955031"/>
              <a:gd name="connsiteX39" fmla="*/ 4633415 w 4935796"/>
              <a:gd name="connsiteY39" fmla="*/ 477035 h 955031"/>
              <a:gd name="connsiteX40" fmla="*/ 4740252 w 4935796"/>
              <a:gd name="connsiteY40" fmla="*/ 494332 h 955031"/>
              <a:gd name="connsiteX41" fmla="*/ 4935796 w 4935796"/>
              <a:gd name="connsiteY41" fmla="*/ 497270 h 955031"/>
              <a:gd name="connsiteX0" fmla="*/ 0 w 5341916"/>
              <a:gd name="connsiteY0" fmla="*/ 463388 h 955031"/>
              <a:gd name="connsiteX1" fmla="*/ 180833 w 5341916"/>
              <a:gd name="connsiteY1" fmla="*/ 146077 h 955031"/>
              <a:gd name="connsiteX2" fmla="*/ 290015 w 5341916"/>
              <a:gd name="connsiteY2" fmla="*/ 23247 h 955031"/>
              <a:gd name="connsiteX3" fmla="*/ 409433 w 5341916"/>
              <a:gd name="connsiteY3" fmla="*/ 36895 h 955031"/>
              <a:gd name="connsiteX4" fmla="*/ 508379 w 5341916"/>
              <a:gd name="connsiteY4" fmla="*/ 146077 h 955031"/>
              <a:gd name="connsiteX5" fmla="*/ 634621 w 5341916"/>
              <a:gd name="connsiteY5" fmla="*/ 412209 h 955031"/>
              <a:gd name="connsiteX6" fmla="*/ 771098 w 5341916"/>
              <a:gd name="connsiteY6" fmla="*/ 722695 h 955031"/>
              <a:gd name="connsiteX7" fmla="*/ 866633 w 5341916"/>
              <a:gd name="connsiteY7" fmla="*/ 869409 h 955031"/>
              <a:gd name="connsiteX8" fmla="*/ 955343 w 5341916"/>
              <a:gd name="connsiteY8" fmla="*/ 944471 h 955031"/>
              <a:gd name="connsiteX9" fmla="*/ 1064525 w 5341916"/>
              <a:gd name="connsiteY9" fmla="*/ 930824 h 955031"/>
              <a:gd name="connsiteX10" fmla="*/ 1190767 w 5341916"/>
              <a:gd name="connsiteY10" fmla="*/ 811406 h 955031"/>
              <a:gd name="connsiteX11" fmla="*/ 1354540 w 5341916"/>
              <a:gd name="connsiteY11" fmla="*/ 487271 h 955031"/>
              <a:gd name="connsiteX12" fmla="*/ 1456898 w 5341916"/>
              <a:gd name="connsiteY12" fmla="*/ 234788 h 955031"/>
              <a:gd name="connsiteX13" fmla="*/ 1559256 w 5341916"/>
              <a:gd name="connsiteY13" fmla="*/ 67603 h 955031"/>
              <a:gd name="connsiteX14" fmla="*/ 1647967 w 5341916"/>
              <a:gd name="connsiteY14" fmla="*/ 13012 h 955031"/>
              <a:gd name="connsiteX15" fmla="*/ 1729853 w 5341916"/>
              <a:gd name="connsiteY15" fmla="*/ 43719 h 955031"/>
              <a:gd name="connsiteX16" fmla="*/ 1804916 w 5341916"/>
              <a:gd name="connsiteY16" fmla="*/ 122194 h 955031"/>
              <a:gd name="connsiteX17" fmla="*/ 1883391 w 5341916"/>
              <a:gd name="connsiteY17" fmla="*/ 251847 h 955031"/>
              <a:gd name="connsiteX18" fmla="*/ 2149522 w 5341916"/>
              <a:gd name="connsiteY18" fmla="*/ 784110 h 955031"/>
              <a:gd name="connsiteX19" fmla="*/ 2265528 w 5341916"/>
              <a:gd name="connsiteY19" fmla="*/ 934235 h 955031"/>
              <a:gd name="connsiteX20" fmla="*/ 2361062 w 5341916"/>
              <a:gd name="connsiteY20" fmla="*/ 941059 h 955031"/>
              <a:gd name="connsiteX21" fmla="*/ 2483892 w 5341916"/>
              <a:gd name="connsiteY21" fmla="*/ 814818 h 955031"/>
              <a:gd name="connsiteX22" fmla="*/ 2610134 w 5341916"/>
              <a:gd name="connsiteY22" fmla="*/ 548686 h 955031"/>
              <a:gd name="connsiteX23" fmla="*/ 2756848 w 5341916"/>
              <a:gd name="connsiteY23" fmla="*/ 251847 h 955031"/>
              <a:gd name="connsiteX24" fmla="*/ 2879677 w 5341916"/>
              <a:gd name="connsiteY24" fmla="*/ 67603 h 955031"/>
              <a:gd name="connsiteX25" fmla="*/ 2958152 w 5341916"/>
              <a:gd name="connsiteY25" fmla="*/ 2776 h 955031"/>
              <a:gd name="connsiteX26" fmla="*/ 3029803 w 5341916"/>
              <a:gd name="connsiteY26" fmla="*/ 19835 h 955031"/>
              <a:gd name="connsiteX27" fmla="*/ 3101453 w 5341916"/>
              <a:gd name="connsiteY27" fmla="*/ 91486 h 955031"/>
              <a:gd name="connsiteX28" fmla="*/ 3159456 w 5341916"/>
              <a:gd name="connsiteY28" fmla="*/ 176785 h 955031"/>
              <a:gd name="connsiteX29" fmla="*/ 3241343 w 5341916"/>
              <a:gd name="connsiteY29" fmla="*/ 323498 h 955031"/>
              <a:gd name="connsiteX30" fmla="*/ 3394880 w 5341916"/>
              <a:gd name="connsiteY30" fmla="*/ 668104 h 955031"/>
              <a:gd name="connsiteX31" fmla="*/ 3521122 w 5341916"/>
              <a:gd name="connsiteY31" fmla="*/ 852349 h 955031"/>
              <a:gd name="connsiteX32" fmla="*/ 3654188 w 5341916"/>
              <a:gd name="connsiteY32" fmla="*/ 900116 h 955031"/>
              <a:gd name="connsiteX33" fmla="*/ 3773606 w 5341916"/>
              <a:gd name="connsiteY33" fmla="*/ 828465 h 955031"/>
              <a:gd name="connsiteX34" fmla="*/ 3961262 w 5341916"/>
              <a:gd name="connsiteY34" fmla="*/ 483859 h 955031"/>
              <a:gd name="connsiteX35" fmla="*/ 4138683 w 5341916"/>
              <a:gd name="connsiteY35" fmla="*/ 152901 h 955031"/>
              <a:gd name="connsiteX36" fmla="*/ 4258101 w 5341916"/>
              <a:gd name="connsiteY36" fmla="*/ 40307 h 955031"/>
              <a:gd name="connsiteX37" fmla="*/ 4384343 w 5341916"/>
              <a:gd name="connsiteY37" fmla="*/ 67603 h 955031"/>
              <a:gd name="connsiteX38" fmla="*/ 4527645 w 5341916"/>
              <a:gd name="connsiteY38" fmla="*/ 268907 h 955031"/>
              <a:gd name="connsiteX39" fmla="*/ 4633415 w 5341916"/>
              <a:gd name="connsiteY39" fmla="*/ 477035 h 955031"/>
              <a:gd name="connsiteX40" fmla="*/ 4740252 w 5341916"/>
              <a:gd name="connsiteY40" fmla="*/ 494332 h 955031"/>
              <a:gd name="connsiteX41" fmla="*/ 5341916 w 5341916"/>
              <a:gd name="connsiteY41" fmla="*/ 500445 h 955031"/>
              <a:gd name="connsiteX0" fmla="*/ 0 w 5300263"/>
              <a:gd name="connsiteY0" fmla="*/ 463388 h 955031"/>
              <a:gd name="connsiteX1" fmla="*/ 180833 w 5300263"/>
              <a:gd name="connsiteY1" fmla="*/ 146077 h 955031"/>
              <a:gd name="connsiteX2" fmla="*/ 290015 w 5300263"/>
              <a:gd name="connsiteY2" fmla="*/ 23247 h 955031"/>
              <a:gd name="connsiteX3" fmla="*/ 409433 w 5300263"/>
              <a:gd name="connsiteY3" fmla="*/ 36895 h 955031"/>
              <a:gd name="connsiteX4" fmla="*/ 508379 w 5300263"/>
              <a:gd name="connsiteY4" fmla="*/ 146077 h 955031"/>
              <a:gd name="connsiteX5" fmla="*/ 634621 w 5300263"/>
              <a:gd name="connsiteY5" fmla="*/ 412209 h 955031"/>
              <a:gd name="connsiteX6" fmla="*/ 771098 w 5300263"/>
              <a:gd name="connsiteY6" fmla="*/ 722695 h 955031"/>
              <a:gd name="connsiteX7" fmla="*/ 866633 w 5300263"/>
              <a:gd name="connsiteY7" fmla="*/ 869409 h 955031"/>
              <a:gd name="connsiteX8" fmla="*/ 955343 w 5300263"/>
              <a:gd name="connsiteY8" fmla="*/ 944471 h 955031"/>
              <a:gd name="connsiteX9" fmla="*/ 1064525 w 5300263"/>
              <a:gd name="connsiteY9" fmla="*/ 930824 h 955031"/>
              <a:gd name="connsiteX10" fmla="*/ 1190767 w 5300263"/>
              <a:gd name="connsiteY10" fmla="*/ 811406 h 955031"/>
              <a:gd name="connsiteX11" fmla="*/ 1354540 w 5300263"/>
              <a:gd name="connsiteY11" fmla="*/ 487271 h 955031"/>
              <a:gd name="connsiteX12" fmla="*/ 1456898 w 5300263"/>
              <a:gd name="connsiteY12" fmla="*/ 234788 h 955031"/>
              <a:gd name="connsiteX13" fmla="*/ 1559256 w 5300263"/>
              <a:gd name="connsiteY13" fmla="*/ 67603 h 955031"/>
              <a:gd name="connsiteX14" fmla="*/ 1647967 w 5300263"/>
              <a:gd name="connsiteY14" fmla="*/ 13012 h 955031"/>
              <a:gd name="connsiteX15" fmla="*/ 1729853 w 5300263"/>
              <a:gd name="connsiteY15" fmla="*/ 43719 h 955031"/>
              <a:gd name="connsiteX16" fmla="*/ 1804916 w 5300263"/>
              <a:gd name="connsiteY16" fmla="*/ 122194 h 955031"/>
              <a:gd name="connsiteX17" fmla="*/ 1883391 w 5300263"/>
              <a:gd name="connsiteY17" fmla="*/ 251847 h 955031"/>
              <a:gd name="connsiteX18" fmla="*/ 2149522 w 5300263"/>
              <a:gd name="connsiteY18" fmla="*/ 784110 h 955031"/>
              <a:gd name="connsiteX19" fmla="*/ 2265528 w 5300263"/>
              <a:gd name="connsiteY19" fmla="*/ 934235 h 955031"/>
              <a:gd name="connsiteX20" fmla="*/ 2361062 w 5300263"/>
              <a:gd name="connsiteY20" fmla="*/ 941059 h 955031"/>
              <a:gd name="connsiteX21" fmla="*/ 2483892 w 5300263"/>
              <a:gd name="connsiteY21" fmla="*/ 814818 h 955031"/>
              <a:gd name="connsiteX22" fmla="*/ 2610134 w 5300263"/>
              <a:gd name="connsiteY22" fmla="*/ 548686 h 955031"/>
              <a:gd name="connsiteX23" fmla="*/ 2756848 w 5300263"/>
              <a:gd name="connsiteY23" fmla="*/ 251847 h 955031"/>
              <a:gd name="connsiteX24" fmla="*/ 2879677 w 5300263"/>
              <a:gd name="connsiteY24" fmla="*/ 67603 h 955031"/>
              <a:gd name="connsiteX25" fmla="*/ 2958152 w 5300263"/>
              <a:gd name="connsiteY25" fmla="*/ 2776 h 955031"/>
              <a:gd name="connsiteX26" fmla="*/ 3029803 w 5300263"/>
              <a:gd name="connsiteY26" fmla="*/ 19835 h 955031"/>
              <a:gd name="connsiteX27" fmla="*/ 3101453 w 5300263"/>
              <a:gd name="connsiteY27" fmla="*/ 91486 h 955031"/>
              <a:gd name="connsiteX28" fmla="*/ 3159456 w 5300263"/>
              <a:gd name="connsiteY28" fmla="*/ 176785 h 955031"/>
              <a:gd name="connsiteX29" fmla="*/ 3241343 w 5300263"/>
              <a:gd name="connsiteY29" fmla="*/ 323498 h 955031"/>
              <a:gd name="connsiteX30" fmla="*/ 3394880 w 5300263"/>
              <a:gd name="connsiteY30" fmla="*/ 668104 h 955031"/>
              <a:gd name="connsiteX31" fmla="*/ 3521122 w 5300263"/>
              <a:gd name="connsiteY31" fmla="*/ 852349 h 955031"/>
              <a:gd name="connsiteX32" fmla="*/ 3654188 w 5300263"/>
              <a:gd name="connsiteY32" fmla="*/ 900116 h 955031"/>
              <a:gd name="connsiteX33" fmla="*/ 3773606 w 5300263"/>
              <a:gd name="connsiteY33" fmla="*/ 828465 h 955031"/>
              <a:gd name="connsiteX34" fmla="*/ 3961262 w 5300263"/>
              <a:gd name="connsiteY34" fmla="*/ 483859 h 955031"/>
              <a:gd name="connsiteX35" fmla="*/ 4138683 w 5300263"/>
              <a:gd name="connsiteY35" fmla="*/ 152901 h 955031"/>
              <a:gd name="connsiteX36" fmla="*/ 4258101 w 5300263"/>
              <a:gd name="connsiteY36" fmla="*/ 40307 h 955031"/>
              <a:gd name="connsiteX37" fmla="*/ 4384343 w 5300263"/>
              <a:gd name="connsiteY37" fmla="*/ 67603 h 955031"/>
              <a:gd name="connsiteX38" fmla="*/ 4527645 w 5300263"/>
              <a:gd name="connsiteY38" fmla="*/ 268907 h 955031"/>
              <a:gd name="connsiteX39" fmla="*/ 4633415 w 5300263"/>
              <a:gd name="connsiteY39" fmla="*/ 477035 h 955031"/>
              <a:gd name="connsiteX40" fmla="*/ 4740252 w 5300263"/>
              <a:gd name="connsiteY40" fmla="*/ 494332 h 955031"/>
              <a:gd name="connsiteX41" fmla="*/ 5300263 w 5300263"/>
              <a:gd name="connsiteY41" fmla="*/ 494095 h 955031"/>
              <a:gd name="connsiteX0" fmla="*/ 4011 w 5304274"/>
              <a:gd name="connsiteY0" fmla="*/ 463388 h 955031"/>
              <a:gd name="connsiteX1" fmla="*/ 17170 w 5304274"/>
              <a:gd name="connsiteY1" fmla="*/ 430986 h 955031"/>
              <a:gd name="connsiteX2" fmla="*/ 184844 w 5304274"/>
              <a:gd name="connsiteY2" fmla="*/ 146077 h 955031"/>
              <a:gd name="connsiteX3" fmla="*/ 294026 w 5304274"/>
              <a:gd name="connsiteY3" fmla="*/ 23247 h 955031"/>
              <a:gd name="connsiteX4" fmla="*/ 413444 w 5304274"/>
              <a:gd name="connsiteY4" fmla="*/ 36895 h 955031"/>
              <a:gd name="connsiteX5" fmla="*/ 512390 w 5304274"/>
              <a:gd name="connsiteY5" fmla="*/ 146077 h 955031"/>
              <a:gd name="connsiteX6" fmla="*/ 638632 w 5304274"/>
              <a:gd name="connsiteY6" fmla="*/ 412209 h 955031"/>
              <a:gd name="connsiteX7" fmla="*/ 775109 w 5304274"/>
              <a:gd name="connsiteY7" fmla="*/ 722695 h 955031"/>
              <a:gd name="connsiteX8" fmla="*/ 870644 w 5304274"/>
              <a:gd name="connsiteY8" fmla="*/ 869409 h 955031"/>
              <a:gd name="connsiteX9" fmla="*/ 959354 w 5304274"/>
              <a:gd name="connsiteY9" fmla="*/ 944471 h 955031"/>
              <a:gd name="connsiteX10" fmla="*/ 1068536 w 5304274"/>
              <a:gd name="connsiteY10" fmla="*/ 930824 h 955031"/>
              <a:gd name="connsiteX11" fmla="*/ 1194778 w 5304274"/>
              <a:gd name="connsiteY11" fmla="*/ 811406 h 955031"/>
              <a:gd name="connsiteX12" fmla="*/ 1358551 w 5304274"/>
              <a:gd name="connsiteY12" fmla="*/ 487271 h 955031"/>
              <a:gd name="connsiteX13" fmla="*/ 1460909 w 5304274"/>
              <a:gd name="connsiteY13" fmla="*/ 234788 h 955031"/>
              <a:gd name="connsiteX14" fmla="*/ 1563267 w 5304274"/>
              <a:gd name="connsiteY14" fmla="*/ 67603 h 955031"/>
              <a:gd name="connsiteX15" fmla="*/ 1651978 w 5304274"/>
              <a:gd name="connsiteY15" fmla="*/ 13012 h 955031"/>
              <a:gd name="connsiteX16" fmla="*/ 1733864 w 5304274"/>
              <a:gd name="connsiteY16" fmla="*/ 43719 h 955031"/>
              <a:gd name="connsiteX17" fmla="*/ 1808927 w 5304274"/>
              <a:gd name="connsiteY17" fmla="*/ 122194 h 955031"/>
              <a:gd name="connsiteX18" fmla="*/ 1887402 w 5304274"/>
              <a:gd name="connsiteY18" fmla="*/ 251847 h 955031"/>
              <a:gd name="connsiteX19" fmla="*/ 2153533 w 5304274"/>
              <a:gd name="connsiteY19" fmla="*/ 784110 h 955031"/>
              <a:gd name="connsiteX20" fmla="*/ 2269539 w 5304274"/>
              <a:gd name="connsiteY20" fmla="*/ 934235 h 955031"/>
              <a:gd name="connsiteX21" fmla="*/ 2365073 w 5304274"/>
              <a:gd name="connsiteY21" fmla="*/ 941059 h 955031"/>
              <a:gd name="connsiteX22" fmla="*/ 2487903 w 5304274"/>
              <a:gd name="connsiteY22" fmla="*/ 814818 h 955031"/>
              <a:gd name="connsiteX23" fmla="*/ 2614145 w 5304274"/>
              <a:gd name="connsiteY23" fmla="*/ 548686 h 955031"/>
              <a:gd name="connsiteX24" fmla="*/ 2760859 w 5304274"/>
              <a:gd name="connsiteY24" fmla="*/ 251847 h 955031"/>
              <a:gd name="connsiteX25" fmla="*/ 2883688 w 5304274"/>
              <a:gd name="connsiteY25" fmla="*/ 67603 h 955031"/>
              <a:gd name="connsiteX26" fmla="*/ 2962163 w 5304274"/>
              <a:gd name="connsiteY26" fmla="*/ 2776 h 955031"/>
              <a:gd name="connsiteX27" fmla="*/ 3033814 w 5304274"/>
              <a:gd name="connsiteY27" fmla="*/ 19835 h 955031"/>
              <a:gd name="connsiteX28" fmla="*/ 3105464 w 5304274"/>
              <a:gd name="connsiteY28" fmla="*/ 91486 h 955031"/>
              <a:gd name="connsiteX29" fmla="*/ 3163467 w 5304274"/>
              <a:gd name="connsiteY29" fmla="*/ 176785 h 955031"/>
              <a:gd name="connsiteX30" fmla="*/ 3245354 w 5304274"/>
              <a:gd name="connsiteY30" fmla="*/ 323498 h 955031"/>
              <a:gd name="connsiteX31" fmla="*/ 3398891 w 5304274"/>
              <a:gd name="connsiteY31" fmla="*/ 668104 h 955031"/>
              <a:gd name="connsiteX32" fmla="*/ 3525133 w 5304274"/>
              <a:gd name="connsiteY32" fmla="*/ 852349 h 955031"/>
              <a:gd name="connsiteX33" fmla="*/ 3658199 w 5304274"/>
              <a:gd name="connsiteY33" fmla="*/ 900116 h 955031"/>
              <a:gd name="connsiteX34" fmla="*/ 3777617 w 5304274"/>
              <a:gd name="connsiteY34" fmla="*/ 828465 h 955031"/>
              <a:gd name="connsiteX35" fmla="*/ 3965273 w 5304274"/>
              <a:gd name="connsiteY35" fmla="*/ 483859 h 955031"/>
              <a:gd name="connsiteX36" fmla="*/ 4142694 w 5304274"/>
              <a:gd name="connsiteY36" fmla="*/ 152901 h 955031"/>
              <a:gd name="connsiteX37" fmla="*/ 4262112 w 5304274"/>
              <a:gd name="connsiteY37" fmla="*/ 40307 h 955031"/>
              <a:gd name="connsiteX38" fmla="*/ 4388354 w 5304274"/>
              <a:gd name="connsiteY38" fmla="*/ 67603 h 955031"/>
              <a:gd name="connsiteX39" fmla="*/ 4531656 w 5304274"/>
              <a:gd name="connsiteY39" fmla="*/ 268907 h 955031"/>
              <a:gd name="connsiteX40" fmla="*/ 4637426 w 5304274"/>
              <a:gd name="connsiteY40" fmla="*/ 477035 h 955031"/>
              <a:gd name="connsiteX41" fmla="*/ 4744263 w 5304274"/>
              <a:gd name="connsiteY41" fmla="*/ 494332 h 955031"/>
              <a:gd name="connsiteX42" fmla="*/ 5304274 w 5304274"/>
              <a:gd name="connsiteY42" fmla="*/ 494095 h 955031"/>
              <a:gd name="connsiteX0" fmla="*/ 0 w 5498116"/>
              <a:gd name="connsiteY0" fmla="*/ 485613 h 955031"/>
              <a:gd name="connsiteX1" fmla="*/ 211012 w 5498116"/>
              <a:gd name="connsiteY1" fmla="*/ 430986 h 955031"/>
              <a:gd name="connsiteX2" fmla="*/ 378686 w 5498116"/>
              <a:gd name="connsiteY2" fmla="*/ 146077 h 955031"/>
              <a:gd name="connsiteX3" fmla="*/ 487868 w 5498116"/>
              <a:gd name="connsiteY3" fmla="*/ 23247 h 955031"/>
              <a:gd name="connsiteX4" fmla="*/ 607286 w 5498116"/>
              <a:gd name="connsiteY4" fmla="*/ 36895 h 955031"/>
              <a:gd name="connsiteX5" fmla="*/ 706232 w 5498116"/>
              <a:gd name="connsiteY5" fmla="*/ 146077 h 955031"/>
              <a:gd name="connsiteX6" fmla="*/ 832474 w 5498116"/>
              <a:gd name="connsiteY6" fmla="*/ 412209 h 955031"/>
              <a:gd name="connsiteX7" fmla="*/ 968951 w 5498116"/>
              <a:gd name="connsiteY7" fmla="*/ 722695 h 955031"/>
              <a:gd name="connsiteX8" fmla="*/ 1064486 w 5498116"/>
              <a:gd name="connsiteY8" fmla="*/ 869409 h 955031"/>
              <a:gd name="connsiteX9" fmla="*/ 1153196 w 5498116"/>
              <a:gd name="connsiteY9" fmla="*/ 944471 h 955031"/>
              <a:gd name="connsiteX10" fmla="*/ 1262378 w 5498116"/>
              <a:gd name="connsiteY10" fmla="*/ 930824 h 955031"/>
              <a:gd name="connsiteX11" fmla="*/ 1388620 w 5498116"/>
              <a:gd name="connsiteY11" fmla="*/ 811406 h 955031"/>
              <a:gd name="connsiteX12" fmla="*/ 1552393 w 5498116"/>
              <a:gd name="connsiteY12" fmla="*/ 487271 h 955031"/>
              <a:gd name="connsiteX13" fmla="*/ 1654751 w 5498116"/>
              <a:gd name="connsiteY13" fmla="*/ 234788 h 955031"/>
              <a:gd name="connsiteX14" fmla="*/ 1757109 w 5498116"/>
              <a:gd name="connsiteY14" fmla="*/ 67603 h 955031"/>
              <a:gd name="connsiteX15" fmla="*/ 1845820 w 5498116"/>
              <a:gd name="connsiteY15" fmla="*/ 13012 h 955031"/>
              <a:gd name="connsiteX16" fmla="*/ 1927706 w 5498116"/>
              <a:gd name="connsiteY16" fmla="*/ 43719 h 955031"/>
              <a:gd name="connsiteX17" fmla="*/ 2002769 w 5498116"/>
              <a:gd name="connsiteY17" fmla="*/ 122194 h 955031"/>
              <a:gd name="connsiteX18" fmla="*/ 2081244 w 5498116"/>
              <a:gd name="connsiteY18" fmla="*/ 251847 h 955031"/>
              <a:gd name="connsiteX19" fmla="*/ 2347375 w 5498116"/>
              <a:gd name="connsiteY19" fmla="*/ 784110 h 955031"/>
              <a:gd name="connsiteX20" fmla="*/ 2463381 w 5498116"/>
              <a:gd name="connsiteY20" fmla="*/ 934235 h 955031"/>
              <a:gd name="connsiteX21" fmla="*/ 2558915 w 5498116"/>
              <a:gd name="connsiteY21" fmla="*/ 941059 h 955031"/>
              <a:gd name="connsiteX22" fmla="*/ 2681745 w 5498116"/>
              <a:gd name="connsiteY22" fmla="*/ 814818 h 955031"/>
              <a:gd name="connsiteX23" fmla="*/ 2807987 w 5498116"/>
              <a:gd name="connsiteY23" fmla="*/ 548686 h 955031"/>
              <a:gd name="connsiteX24" fmla="*/ 2954701 w 5498116"/>
              <a:gd name="connsiteY24" fmla="*/ 251847 h 955031"/>
              <a:gd name="connsiteX25" fmla="*/ 3077530 w 5498116"/>
              <a:gd name="connsiteY25" fmla="*/ 67603 h 955031"/>
              <a:gd name="connsiteX26" fmla="*/ 3156005 w 5498116"/>
              <a:gd name="connsiteY26" fmla="*/ 2776 h 955031"/>
              <a:gd name="connsiteX27" fmla="*/ 3227656 w 5498116"/>
              <a:gd name="connsiteY27" fmla="*/ 19835 h 955031"/>
              <a:gd name="connsiteX28" fmla="*/ 3299306 w 5498116"/>
              <a:gd name="connsiteY28" fmla="*/ 91486 h 955031"/>
              <a:gd name="connsiteX29" fmla="*/ 3357309 w 5498116"/>
              <a:gd name="connsiteY29" fmla="*/ 176785 h 955031"/>
              <a:gd name="connsiteX30" fmla="*/ 3439196 w 5498116"/>
              <a:gd name="connsiteY30" fmla="*/ 323498 h 955031"/>
              <a:gd name="connsiteX31" fmla="*/ 3592733 w 5498116"/>
              <a:gd name="connsiteY31" fmla="*/ 668104 h 955031"/>
              <a:gd name="connsiteX32" fmla="*/ 3718975 w 5498116"/>
              <a:gd name="connsiteY32" fmla="*/ 852349 h 955031"/>
              <a:gd name="connsiteX33" fmla="*/ 3852041 w 5498116"/>
              <a:gd name="connsiteY33" fmla="*/ 900116 h 955031"/>
              <a:gd name="connsiteX34" fmla="*/ 3971459 w 5498116"/>
              <a:gd name="connsiteY34" fmla="*/ 828465 h 955031"/>
              <a:gd name="connsiteX35" fmla="*/ 4159115 w 5498116"/>
              <a:gd name="connsiteY35" fmla="*/ 483859 h 955031"/>
              <a:gd name="connsiteX36" fmla="*/ 4336536 w 5498116"/>
              <a:gd name="connsiteY36" fmla="*/ 152901 h 955031"/>
              <a:gd name="connsiteX37" fmla="*/ 4455954 w 5498116"/>
              <a:gd name="connsiteY37" fmla="*/ 40307 h 955031"/>
              <a:gd name="connsiteX38" fmla="*/ 4582196 w 5498116"/>
              <a:gd name="connsiteY38" fmla="*/ 67603 h 955031"/>
              <a:gd name="connsiteX39" fmla="*/ 4725498 w 5498116"/>
              <a:gd name="connsiteY39" fmla="*/ 268907 h 955031"/>
              <a:gd name="connsiteX40" fmla="*/ 4831268 w 5498116"/>
              <a:gd name="connsiteY40" fmla="*/ 477035 h 955031"/>
              <a:gd name="connsiteX41" fmla="*/ 4938105 w 5498116"/>
              <a:gd name="connsiteY41" fmla="*/ 494332 h 955031"/>
              <a:gd name="connsiteX42" fmla="*/ 5498116 w 5498116"/>
              <a:gd name="connsiteY42" fmla="*/ 494095 h 955031"/>
              <a:gd name="connsiteX0" fmla="*/ 0 w 5591836"/>
              <a:gd name="connsiteY0" fmla="*/ 485613 h 955031"/>
              <a:gd name="connsiteX1" fmla="*/ 304732 w 5591836"/>
              <a:gd name="connsiteY1" fmla="*/ 430986 h 955031"/>
              <a:gd name="connsiteX2" fmla="*/ 472406 w 5591836"/>
              <a:gd name="connsiteY2" fmla="*/ 146077 h 955031"/>
              <a:gd name="connsiteX3" fmla="*/ 581588 w 5591836"/>
              <a:gd name="connsiteY3" fmla="*/ 23247 h 955031"/>
              <a:gd name="connsiteX4" fmla="*/ 701006 w 5591836"/>
              <a:gd name="connsiteY4" fmla="*/ 36895 h 955031"/>
              <a:gd name="connsiteX5" fmla="*/ 799952 w 5591836"/>
              <a:gd name="connsiteY5" fmla="*/ 146077 h 955031"/>
              <a:gd name="connsiteX6" fmla="*/ 926194 w 5591836"/>
              <a:gd name="connsiteY6" fmla="*/ 412209 h 955031"/>
              <a:gd name="connsiteX7" fmla="*/ 1062671 w 5591836"/>
              <a:gd name="connsiteY7" fmla="*/ 722695 h 955031"/>
              <a:gd name="connsiteX8" fmla="*/ 1158206 w 5591836"/>
              <a:gd name="connsiteY8" fmla="*/ 869409 h 955031"/>
              <a:gd name="connsiteX9" fmla="*/ 1246916 w 5591836"/>
              <a:gd name="connsiteY9" fmla="*/ 944471 h 955031"/>
              <a:gd name="connsiteX10" fmla="*/ 1356098 w 5591836"/>
              <a:gd name="connsiteY10" fmla="*/ 930824 h 955031"/>
              <a:gd name="connsiteX11" fmla="*/ 1482340 w 5591836"/>
              <a:gd name="connsiteY11" fmla="*/ 811406 h 955031"/>
              <a:gd name="connsiteX12" fmla="*/ 1646113 w 5591836"/>
              <a:gd name="connsiteY12" fmla="*/ 487271 h 955031"/>
              <a:gd name="connsiteX13" fmla="*/ 1748471 w 5591836"/>
              <a:gd name="connsiteY13" fmla="*/ 234788 h 955031"/>
              <a:gd name="connsiteX14" fmla="*/ 1850829 w 5591836"/>
              <a:gd name="connsiteY14" fmla="*/ 67603 h 955031"/>
              <a:gd name="connsiteX15" fmla="*/ 1939540 w 5591836"/>
              <a:gd name="connsiteY15" fmla="*/ 13012 h 955031"/>
              <a:gd name="connsiteX16" fmla="*/ 2021426 w 5591836"/>
              <a:gd name="connsiteY16" fmla="*/ 43719 h 955031"/>
              <a:gd name="connsiteX17" fmla="*/ 2096489 w 5591836"/>
              <a:gd name="connsiteY17" fmla="*/ 122194 h 955031"/>
              <a:gd name="connsiteX18" fmla="*/ 2174964 w 5591836"/>
              <a:gd name="connsiteY18" fmla="*/ 251847 h 955031"/>
              <a:gd name="connsiteX19" fmla="*/ 2441095 w 5591836"/>
              <a:gd name="connsiteY19" fmla="*/ 784110 h 955031"/>
              <a:gd name="connsiteX20" fmla="*/ 2557101 w 5591836"/>
              <a:gd name="connsiteY20" fmla="*/ 934235 h 955031"/>
              <a:gd name="connsiteX21" fmla="*/ 2652635 w 5591836"/>
              <a:gd name="connsiteY21" fmla="*/ 941059 h 955031"/>
              <a:gd name="connsiteX22" fmla="*/ 2775465 w 5591836"/>
              <a:gd name="connsiteY22" fmla="*/ 814818 h 955031"/>
              <a:gd name="connsiteX23" fmla="*/ 2901707 w 5591836"/>
              <a:gd name="connsiteY23" fmla="*/ 548686 h 955031"/>
              <a:gd name="connsiteX24" fmla="*/ 3048421 w 5591836"/>
              <a:gd name="connsiteY24" fmla="*/ 251847 h 955031"/>
              <a:gd name="connsiteX25" fmla="*/ 3171250 w 5591836"/>
              <a:gd name="connsiteY25" fmla="*/ 67603 h 955031"/>
              <a:gd name="connsiteX26" fmla="*/ 3249725 w 5591836"/>
              <a:gd name="connsiteY26" fmla="*/ 2776 h 955031"/>
              <a:gd name="connsiteX27" fmla="*/ 3321376 w 5591836"/>
              <a:gd name="connsiteY27" fmla="*/ 19835 h 955031"/>
              <a:gd name="connsiteX28" fmla="*/ 3393026 w 5591836"/>
              <a:gd name="connsiteY28" fmla="*/ 91486 h 955031"/>
              <a:gd name="connsiteX29" fmla="*/ 3451029 w 5591836"/>
              <a:gd name="connsiteY29" fmla="*/ 176785 h 955031"/>
              <a:gd name="connsiteX30" fmla="*/ 3532916 w 5591836"/>
              <a:gd name="connsiteY30" fmla="*/ 323498 h 955031"/>
              <a:gd name="connsiteX31" fmla="*/ 3686453 w 5591836"/>
              <a:gd name="connsiteY31" fmla="*/ 668104 h 955031"/>
              <a:gd name="connsiteX32" fmla="*/ 3812695 w 5591836"/>
              <a:gd name="connsiteY32" fmla="*/ 852349 h 955031"/>
              <a:gd name="connsiteX33" fmla="*/ 3945761 w 5591836"/>
              <a:gd name="connsiteY33" fmla="*/ 900116 h 955031"/>
              <a:gd name="connsiteX34" fmla="*/ 4065179 w 5591836"/>
              <a:gd name="connsiteY34" fmla="*/ 828465 h 955031"/>
              <a:gd name="connsiteX35" fmla="*/ 4252835 w 5591836"/>
              <a:gd name="connsiteY35" fmla="*/ 483859 h 955031"/>
              <a:gd name="connsiteX36" fmla="*/ 4430256 w 5591836"/>
              <a:gd name="connsiteY36" fmla="*/ 152901 h 955031"/>
              <a:gd name="connsiteX37" fmla="*/ 4549674 w 5591836"/>
              <a:gd name="connsiteY37" fmla="*/ 40307 h 955031"/>
              <a:gd name="connsiteX38" fmla="*/ 4675916 w 5591836"/>
              <a:gd name="connsiteY38" fmla="*/ 67603 h 955031"/>
              <a:gd name="connsiteX39" fmla="*/ 4819218 w 5591836"/>
              <a:gd name="connsiteY39" fmla="*/ 268907 h 955031"/>
              <a:gd name="connsiteX40" fmla="*/ 4924988 w 5591836"/>
              <a:gd name="connsiteY40" fmla="*/ 477035 h 955031"/>
              <a:gd name="connsiteX41" fmla="*/ 5031825 w 5591836"/>
              <a:gd name="connsiteY41" fmla="*/ 494332 h 955031"/>
              <a:gd name="connsiteX42" fmla="*/ 5591836 w 5591836"/>
              <a:gd name="connsiteY42" fmla="*/ 494095 h 955031"/>
              <a:gd name="connsiteX0" fmla="*/ 0 w 5591836"/>
              <a:gd name="connsiteY0" fmla="*/ 485613 h 955031"/>
              <a:gd name="connsiteX1" fmla="*/ 169362 w 5591836"/>
              <a:gd name="connsiteY1" fmla="*/ 475436 h 955031"/>
              <a:gd name="connsiteX2" fmla="*/ 304732 w 5591836"/>
              <a:gd name="connsiteY2" fmla="*/ 430986 h 955031"/>
              <a:gd name="connsiteX3" fmla="*/ 472406 w 5591836"/>
              <a:gd name="connsiteY3" fmla="*/ 146077 h 955031"/>
              <a:gd name="connsiteX4" fmla="*/ 581588 w 5591836"/>
              <a:gd name="connsiteY4" fmla="*/ 23247 h 955031"/>
              <a:gd name="connsiteX5" fmla="*/ 701006 w 5591836"/>
              <a:gd name="connsiteY5" fmla="*/ 36895 h 955031"/>
              <a:gd name="connsiteX6" fmla="*/ 799952 w 5591836"/>
              <a:gd name="connsiteY6" fmla="*/ 146077 h 955031"/>
              <a:gd name="connsiteX7" fmla="*/ 926194 w 5591836"/>
              <a:gd name="connsiteY7" fmla="*/ 412209 h 955031"/>
              <a:gd name="connsiteX8" fmla="*/ 1062671 w 5591836"/>
              <a:gd name="connsiteY8" fmla="*/ 722695 h 955031"/>
              <a:gd name="connsiteX9" fmla="*/ 1158206 w 5591836"/>
              <a:gd name="connsiteY9" fmla="*/ 869409 h 955031"/>
              <a:gd name="connsiteX10" fmla="*/ 1246916 w 5591836"/>
              <a:gd name="connsiteY10" fmla="*/ 944471 h 955031"/>
              <a:gd name="connsiteX11" fmla="*/ 1356098 w 5591836"/>
              <a:gd name="connsiteY11" fmla="*/ 930824 h 955031"/>
              <a:gd name="connsiteX12" fmla="*/ 1482340 w 5591836"/>
              <a:gd name="connsiteY12" fmla="*/ 811406 h 955031"/>
              <a:gd name="connsiteX13" fmla="*/ 1646113 w 5591836"/>
              <a:gd name="connsiteY13" fmla="*/ 487271 h 955031"/>
              <a:gd name="connsiteX14" fmla="*/ 1748471 w 5591836"/>
              <a:gd name="connsiteY14" fmla="*/ 234788 h 955031"/>
              <a:gd name="connsiteX15" fmla="*/ 1850829 w 5591836"/>
              <a:gd name="connsiteY15" fmla="*/ 67603 h 955031"/>
              <a:gd name="connsiteX16" fmla="*/ 1939540 w 5591836"/>
              <a:gd name="connsiteY16" fmla="*/ 13012 h 955031"/>
              <a:gd name="connsiteX17" fmla="*/ 2021426 w 5591836"/>
              <a:gd name="connsiteY17" fmla="*/ 43719 h 955031"/>
              <a:gd name="connsiteX18" fmla="*/ 2096489 w 5591836"/>
              <a:gd name="connsiteY18" fmla="*/ 122194 h 955031"/>
              <a:gd name="connsiteX19" fmla="*/ 2174964 w 5591836"/>
              <a:gd name="connsiteY19" fmla="*/ 251847 h 955031"/>
              <a:gd name="connsiteX20" fmla="*/ 2441095 w 5591836"/>
              <a:gd name="connsiteY20" fmla="*/ 784110 h 955031"/>
              <a:gd name="connsiteX21" fmla="*/ 2557101 w 5591836"/>
              <a:gd name="connsiteY21" fmla="*/ 934235 h 955031"/>
              <a:gd name="connsiteX22" fmla="*/ 2652635 w 5591836"/>
              <a:gd name="connsiteY22" fmla="*/ 941059 h 955031"/>
              <a:gd name="connsiteX23" fmla="*/ 2775465 w 5591836"/>
              <a:gd name="connsiteY23" fmla="*/ 814818 h 955031"/>
              <a:gd name="connsiteX24" fmla="*/ 2901707 w 5591836"/>
              <a:gd name="connsiteY24" fmla="*/ 548686 h 955031"/>
              <a:gd name="connsiteX25" fmla="*/ 3048421 w 5591836"/>
              <a:gd name="connsiteY25" fmla="*/ 251847 h 955031"/>
              <a:gd name="connsiteX26" fmla="*/ 3171250 w 5591836"/>
              <a:gd name="connsiteY26" fmla="*/ 67603 h 955031"/>
              <a:gd name="connsiteX27" fmla="*/ 3249725 w 5591836"/>
              <a:gd name="connsiteY27" fmla="*/ 2776 h 955031"/>
              <a:gd name="connsiteX28" fmla="*/ 3321376 w 5591836"/>
              <a:gd name="connsiteY28" fmla="*/ 19835 h 955031"/>
              <a:gd name="connsiteX29" fmla="*/ 3393026 w 5591836"/>
              <a:gd name="connsiteY29" fmla="*/ 91486 h 955031"/>
              <a:gd name="connsiteX30" fmla="*/ 3451029 w 5591836"/>
              <a:gd name="connsiteY30" fmla="*/ 176785 h 955031"/>
              <a:gd name="connsiteX31" fmla="*/ 3532916 w 5591836"/>
              <a:gd name="connsiteY31" fmla="*/ 323498 h 955031"/>
              <a:gd name="connsiteX32" fmla="*/ 3686453 w 5591836"/>
              <a:gd name="connsiteY32" fmla="*/ 668104 h 955031"/>
              <a:gd name="connsiteX33" fmla="*/ 3812695 w 5591836"/>
              <a:gd name="connsiteY33" fmla="*/ 852349 h 955031"/>
              <a:gd name="connsiteX34" fmla="*/ 3945761 w 5591836"/>
              <a:gd name="connsiteY34" fmla="*/ 900116 h 955031"/>
              <a:gd name="connsiteX35" fmla="*/ 4065179 w 5591836"/>
              <a:gd name="connsiteY35" fmla="*/ 828465 h 955031"/>
              <a:gd name="connsiteX36" fmla="*/ 4252835 w 5591836"/>
              <a:gd name="connsiteY36" fmla="*/ 483859 h 955031"/>
              <a:gd name="connsiteX37" fmla="*/ 4430256 w 5591836"/>
              <a:gd name="connsiteY37" fmla="*/ 152901 h 955031"/>
              <a:gd name="connsiteX38" fmla="*/ 4549674 w 5591836"/>
              <a:gd name="connsiteY38" fmla="*/ 40307 h 955031"/>
              <a:gd name="connsiteX39" fmla="*/ 4675916 w 5591836"/>
              <a:gd name="connsiteY39" fmla="*/ 67603 h 955031"/>
              <a:gd name="connsiteX40" fmla="*/ 4819218 w 5591836"/>
              <a:gd name="connsiteY40" fmla="*/ 268907 h 955031"/>
              <a:gd name="connsiteX41" fmla="*/ 4924988 w 5591836"/>
              <a:gd name="connsiteY41" fmla="*/ 477035 h 955031"/>
              <a:gd name="connsiteX42" fmla="*/ 5031825 w 5591836"/>
              <a:gd name="connsiteY42" fmla="*/ 494332 h 955031"/>
              <a:gd name="connsiteX43" fmla="*/ 5591836 w 5591836"/>
              <a:gd name="connsiteY43" fmla="*/ 494095 h 955031"/>
              <a:gd name="connsiteX0" fmla="*/ 0 w 5602249"/>
              <a:gd name="connsiteY0" fmla="*/ 466563 h 955031"/>
              <a:gd name="connsiteX1" fmla="*/ 179775 w 5602249"/>
              <a:gd name="connsiteY1" fmla="*/ 475436 h 955031"/>
              <a:gd name="connsiteX2" fmla="*/ 315145 w 5602249"/>
              <a:gd name="connsiteY2" fmla="*/ 430986 h 955031"/>
              <a:gd name="connsiteX3" fmla="*/ 482819 w 5602249"/>
              <a:gd name="connsiteY3" fmla="*/ 146077 h 955031"/>
              <a:gd name="connsiteX4" fmla="*/ 592001 w 5602249"/>
              <a:gd name="connsiteY4" fmla="*/ 23247 h 955031"/>
              <a:gd name="connsiteX5" fmla="*/ 711419 w 5602249"/>
              <a:gd name="connsiteY5" fmla="*/ 36895 h 955031"/>
              <a:gd name="connsiteX6" fmla="*/ 810365 w 5602249"/>
              <a:gd name="connsiteY6" fmla="*/ 146077 h 955031"/>
              <a:gd name="connsiteX7" fmla="*/ 936607 w 5602249"/>
              <a:gd name="connsiteY7" fmla="*/ 412209 h 955031"/>
              <a:gd name="connsiteX8" fmla="*/ 1073084 w 5602249"/>
              <a:gd name="connsiteY8" fmla="*/ 722695 h 955031"/>
              <a:gd name="connsiteX9" fmla="*/ 1168619 w 5602249"/>
              <a:gd name="connsiteY9" fmla="*/ 869409 h 955031"/>
              <a:gd name="connsiteX10" fmla="*/ 1257329 w 5602249"/>
              <a:gd name="connsiteY10" fmla="*/ 944471 h 955031"/>
              <a:gd name="connsiteX11" fmla="*/ 1366511 w 5602249"/>
              <a:gd name="connsiteY11" fmla="*/ 930824 h 955031"/>
              <a:gd name="connsiteX12" fmla="*/ 1492753 w 5602249"/>
              <a:gd name="connsiteY12" fmla="*/ 811406 h 955031"/>
              <a:gd name="connsiteX13" fmla="*/ 1656526 w 5602249"/>
              <a:gd name="connsiteY13" fmla="*/ 487271 h 955031"/>
              <a:gd name="connsiteX14" fmla="*/ 1758884 w 5602249"/>
              <a:gd name="connsiteY14" fmla="*/ 234788 h 955031"/>
              <a:gd name="connsiteX15" fmla="*/ 1861242 w 5602249"/>
              <a:gd name="connsiteY15" fmla="*/ 67603 h 955031"/>
              <a:gd name="connsiteX16" fmla="*/ 1949953 w 5602249"/>
              <a:gd name="connsiteY16" fmla="*/ 13012 h 955031"/>
              <a:gd name="connsiteX17" fmla="*/ 2031839 w 5602249"/>
              <a:gd name="connsiteY17" fmla="*/ 43719 h 955031"/>
              <a:gd name="connsiteX18" fmla="*/ 2106902 w 5602249"/>
              <a:gd name="connsiteY18" fmla="*/ 122194 h 955031"/>
              <a:gd name="connsiteX19" fmla="*/ 2185377 w 5602249"/>
              <a:gd name="connsiteY19" fmla="*/ 251847 h 955031"/>
              <a:gd name="connsiteX20" fmla="*/ 2451508 w 5602249"/>
              <a:gd name="connsiteY20" fmla="*/ 784110 h 955031"/>
              <a:gd name="connsiteX21" fmla="*/ 2567514 w 5602249"/>
              <a:gd name="connsiteY21" fmla="*/ 934235 h 955031"/>
              <a:gd name="connsiteX22" fmla="*/ 2663048 w 5602249"/>
              <a:gd name="connsiteY22" fmla="*/ 941059 h 955031"/>
              <a:gd name="connsiteX23" fmla="*/ 2785878 w 5602249"/>
              <a:gd name="connsiteY23" fmla="*/ 814818 h 955031"/>
              <a:gd name="connsiteX24" fmla="*/ 2912120 w 5602249"/>
              <a:gd name="connsiteY24" fmla="*/ 548686 h 955031"/>
              <a:gd name="connsiteX25" fmla="*/ 3058834 w 5602249"/>
              <a:gd name="connsiteY25" fmla="*/ 251847 h 955031"/>
              <a:gd name="connsiteX26" fmla="*/ 3181663 w 5602249"/>
              <a:gd name="connsiteY26" fmla="*/ 67603 h 955031"/>
              <a:gd name="connsiteX27" fmla="*/ 3260138 w 5602249"/>
              <a:gd name="connsiteY27" fmla="*/ 2776 h 955031"/>
              <a:gd name="connsiteX28" fmla="*/ 3331789 w 5602249"/>
              <a:gd name="connsiteY28" fmla="*/ 19835 h 955031"/>
              <a:gd name="connsiteX29" fmla="*/ 3403439 w 5602249"/>
              <a:gd name="connsiteY29" fmla="*/ 91486 h 955031"/>
              <a:gd name="connsiteX30" fmla="*/ 3461442 w 5602249"/>
              <a:gd name="connsiteY30" fmla="*/ 176785 h 955031"/>
              <a:gd name="connsiteX31" fmla="*/ 3543329 w 5602249"/>
              <a:gd name="connsiteY31" fmla="*/ 323498 h 955031"/>
              <a:gd name="connsiteX32" fmla="*/ 3696866 w 5602249"/>
              <a:gd name="connsiteY32" fmla="*/ 668104 h 955031"/>
              <a:gd name="connsiteX33" fmla="*/ 3823108 w 5602249"/>
              <a:gd name="connsiteY33" fmla="*/ 852349 h 955031"/>
              <a:gd name="connsiteX34" fmla="*/ 3956174 w 5602249"/>
              <a:gd name="connsiteY34" fmla="*/ 900116 h 955031"/>
              <a:gd name="connsiteX35" fmla="*/ 4075592 w 5602249"/>
              <a:gd name="connsiteY35" fmla="*/ 828465 h 955031"/>
              <a:gd name="connsiteX36" fmla="*/ 4263248 w 5602249"/>
              <a:gd name="connsiteY36" fmla="*/ 483859 h 955031"/>
              <a:gd name="connsiteX37" fmla="*/ 4440669 w 5602249"/>
              <a:gd name="connsiteY37" fmla="*/ 152901 h 955031"/>
              <a:gd name="connsiteX38" fmla="*/ 4560087 w 5602249"/>
              <a:gd name="connsiteY38" fmla="*/ 40307 h 955031"/>
              <a:gd name="connsiteX39" fmla="*/ 4686329 w 5602249"/>
              <a:gd name="connsiteY39" fmla="*/ 67603 h 955031"/>
              <a:gd name="connsiteX40" fmla="*/ 4829631 w 5602249"/>
              <a:gd name="connsiteY40" fmla="*/ 268907 h 955031"/>
              <a:gd name="connsiteX41" fmla="*/ 4935401 w 5602249"/>
              <a:gd name="connsiteY41" fmla="*/ 477035 h 955031"/>
              <a:gd name="connsiteX42" fmla="*/ 5042238 w 5602249"/>
              <a:gd name="connsiteY42" fmla="*/ 494332 h 955031"/>
              <a:gd name="connsiteX43" fmla="*/ 5602249 w 5602249"/>
              <a:gd name="connsiteY43" fmla="*/ 494095 h 955031"/>
              <a:gd name="connsiteX0" fmla="*/ 0 w 5612662"/>
              <a:gd name="connsiteY0" fmla="*/ 479263 h 955031"/>
              <a:gd name="connsiteX1" fmla="*/ 190188 w 5612662"/>
              <a:gd name="connsiteY1" fmla="*/ 475436 h 955031"/>
              <a:gd name="connsiteX2" fmla="*/ 325558 w 5612662"/>
              <a:gd name="connsiteY2" fmla="*/ 430986 h 955031"/>
              <a:gd name="connsiteX3" fmla="*/ 493232 w 5612662"/>
              <a:gd name="connsiteY3" fmla="*/ 146077 h 955031"/>
              <a:gd name="connsiteX4" fmla="*/ 602414 w 5612662"/>
              <a:gd name="connsiteY4" fmla="*/ 23247 h 955031"/>
              <a:gd name="connsiteX5" fmla="*/ 721832 w 5612662"/>
              <a:gd name="connsiteY5" fmla="*/ 36895 h 955031"/>
              <a:gd name="connsiteX6" fmla="*/ 820778 w 5612662"/>
              <a:gd name="connsiteY6" fmla="*/ 146077 h 955031"/>
              <a:gd name="connsiteX7" fmla="*/ 947020 w 5612662"/>
              <a:gd name="connsiteY7" fmla="*/ 412209 h 955031"/>
              <a:gd name="connsiteX8" fmla="*/ 1083497 w 5612662"/>
              <a:gd name="connsiteY8" fmla="*/ 722695 h 955031"/>
              <a:gd name="connsiteX9" fmla="*/ 1179032 w 5612662"/>
              <a:gd name="connsiteY9" fmla="*/ 869409 h 955031"/>
              <a:gd name="connsiteX10" fmla="*/ 1267742 w 5612662"/>
              <a:gd name="connsiteY10" fmla="*/ 944471 h 955031"/>
              <a:gd name="connsiteX11" fmla="*/ 1376924 w 5612662"/>
              <a:gd name="connsiteY11" fmla="*/ 930824 h 955031"/>
              <a:gd name="connsiteX12" fmla="*/ 1503166 w 5612662"/>
              <a:gd name="connsiteY12" fmla="*/ 811406 h 955031"/>
              <a:gd name="connsiteX13" fmla="*/ 1666939 w 5612662"/>
              <a:gd name="connsiteY13" fmla="*/ 487271 h 955031"/>
              <a:gd name="connsiteX14" fmla="*/ 1769297 w 5612662"/>
              <a:gd name="connsiteY14" fmla="*/ 234788 h 955031"/>
              <a:gd name="connsiteX15" fmla="*/ 1871655 w 5612662"/>
              <a:gd name="connsiteY15" fmla="*/ 67603 h 955031"/>
              <a:gd name="connsiteX16" fmla="*/ 1960366 w 5612662"/>
              <a:gd name="connsiteY16" fmla="*/ 13012 h 955031"/>
              <a:gd name="connsiteX17" fmla="*/ 2042252 w 5612662"/>
              <a:gd name="connsiteY17" fmla="*/ 43719 h 955031"/>
              <a:gd name="connsiteX18" fmla="*/ 2117315 w 5612662"/>
              <a:gd name="connsiteY18" fmla="*/ 122194 h 955031"/>
              <a:gd name="connsiteX19" fmla="*/ 2195790 w 5612662"/>
              <a:gd name="connsiteY19" fmla="*/ 251847 h 955031"/>
              <a:gd name="connsiteX20" fmla="*/ 2461921 w 5612662"/>
              <a:gd name="connsiteY20" fmla="*/ 784110 h 955031"/>
              <a:gd name="connsiteX21" fmla="*/ 2577927 w 5612662"/>
              <a:gd name="connsiteY21" fmla="*/ 934235 h 955031"/>
              <a:gd name="connsiteX22" fmla="*/ 2673461 w 5612662"/>
              <a:gd name="connsiteY22" fmla="*/ 941059 h 955031"/>
              <a:gd name="connsiteX23" fmla="*/ 2796291 w 5612662"/>
              <a:gd name="connsiteY23" fmla="*/ 814818 h 955031"/>
              <a:gd name="connsiteX24" fmla="*/ 2922533 w 5612662"/>
              <a:gd name="connsiteY24" fmla="*/ 548686 h 955031"/>
              <a:gd name="connsiteX25" fmla="*/ 3069247 w 5612662"/>
              <a:gd name="connsiteY25" fmla="*/ 251847 h 955031"/>
              <a:gd name="connsiteX26" fmla="*/ 3192076 w 5612662"/>
              <a:gd name="connsiteY26" fmla="*/ 67603 h 955031"/>
              <a:gd name="connsiteX27" fmla="*/ 3270551 w 5612662"/>
              <a:gd name="connsiteY27" fmla="*/ 2776 h 955031"/>
              <a:gd name="connsiteX28" fmla="*/ 3342202 w 5612662"/>
              <a:gd name="connsiteY28" fmla="*/ 19835 h 955031"/>
              <a:gd name="connsiteX29" fmla="*/ 3413852 w 5612662"/>
              <a:gd name="connsiteY29" fmla="*/ 91486 h 955031"/>
              <a:gd name="connsiteX30" fmla="*/ 3471855 w 5612662"/>
              <a:gd name="connsiteY30" fmla="*/ 176785 h 955031"/>
              <a:gd name="connsiteX31" fmla="*/ 3553742 w 5612662"/>
              <a:gd name="connsiteY31" fmla="*/ 323498 h 955031"/>
              <a:gd name="connsiteX32" fmla="*/ 3707279 w 5612662"/>
              <a:gd name="connsiteY32" fmla="*/ 668104 h 955031"/>
              <a:gd name="connsiteX33" fmla="*/ 3833521 w 5612662"/>
              <a:gd name="connsiteY33" fmla="*/ 852349 h 955031"/>
              <a:gd name="connsiteX34" fmla="*/ 3966587 w 5612662"/>
              <a:gd name="connsiteY34" fmla="*/ 900116 h 955031"/>
              <a:gd name="connsiteX35" fmla="*/ 4086005 w 5612662"/>
              <a:gd name="connsiteY35" fmla="*/ 828465 h 955031"/>
              <a:gd name="connsiteX36" fmla="*/ 4273661 w 5612662"/>
              <a:gd name="connsiteY36" fmla="*/ 483859 h 955031"/>
              <a:gd name="connsiteX37" fmla="*/ 4451082 w 5612662"/>
              <a:gd name="connsiteY37" fmla="*/ 152901 h 955031"/>
              <a:gd name="connsiteX38" fmla="*/ 4570500 w 5612662"/>
              <a:gd name="connsiteY38" fmla="*/ 40307 h 955031"/>
              <a:gd name="connsiteX39" fmla="*/ 4696742 w 5612662"/>
              <a:gd name="connsiteY39" fmla="*/ 67603 h 955031"/>
              <a:gd name="connsiteX40" fmla="*/ 4840044 w 5612662"/>
              <a:gd name="connsiteY40" fmla="*/ 268907 h 955031"/>
              <a:gd name="connsiteX41" fmla="*/ 4945814 w 5612662"/>
              <a:gd name="connsiteY41" fmla="*/ 477035 h 955031"/>
              <a:gd name="connsiteX42" fmla="*/ 5052651 w 5612662"/>
              <a:gd name="connsiteY42" fmla="*/ 494332 h 955031"/>
              <a:gd name="connsiteX43" fmla="*/ 5612662 w 5612662"/>
              <a:gd name="connsiteY43" fmla="*/ 494095 h 955031"/>
              <a:gd name="connsiteX0" fmla="*/ 0 w 6136469"/>
              <a:gd name="connsiteY0" fmla="*/ 479263 h 955031"/>
              <a:gd name="connsiteX1" fmla="*/ 190188 w 6136469"/>
              <a:gd name="connsiteY1" fmla="*/ 475436 h 955031"/>
              <a:gd name="connsiteX2" fmla="*/ 325558 w 6136469"/>
              <a:gd name="connsiteY2" fmla="*/ 430986 h 955031"/>
              <a:gd name="connsiteX3" fmla="*/ 493232 w 6136469"/>
              <a:gd name="connsiteY3" fmla="*/ 146077 h 955031"/>
              <a:gd name="connsiteX4" fmla="*/ 602414 w 6136469"/>
              <a:gd name="connsiteY4" fmla="*/ 23247 h 955031"/>
              <a:gd name="connsiteX5" fmla="*/ 721832 w 6136469"/>
              <a:gd name="connsiteY5" fmla="*/ 36895 h 955031"/>
              <a:gd name="connsiteX6" fmla="*/ 820778 w 6136469"/>
              <a:gd name="connsiteY6" fmla="*/ 146077 h 955031"/>
              <a:gd name="connsiteX7" fmla="*/ 947020 w 6136469"/>
              <a:gd name="connsiteY7" fmla="*/ 412209 h 955031"/>
              <a:gd name="connsiteX8" fmla="*/ 1083497 w 6136469"/>
              <a:gd name="connsiteY8" fmla="*/ 722695 h 955031"/>
              <a:gd name="connsiteX9" fmla="*/ 1179032 w 6136469"/>
              <a:gd name="connsiteY9" fmla="*/ 869409 h 955031"/>
              <a:gd name="connsiteX10" fmla="*/ 1267742 w 6136469"/>
              <a:gd name="connsiteY10" fmla="*/ 944471 h 955031"/>
              <a:gd name="connsiteX11" fmla="*/ 1376924 w 6136469"/>
              <a:gd name="connsiteY11" fmla="*/ 930824 h 955031"/>
              <a:gd name="connsiteX12" fmla="*/ 1503166 w 6136469"/>
              <a:gd name="connsiteY12" fmla="*/ 811406 h 955031"/>
              <a:gd name="connsiteX13" fmla="*/ 1666939 w 6136469"/>
              <a:gd name="connsiteY13" fmla="*/ 487271 h 955031"/>
              <a:gd name="connsiteX14" fmla="*/ 1769297 w 6136469"/>
              <a:gd name="connsiteY14" fmla="*/ 234788 h 955031"/>
              <a:gd name="connsiteX15" fmla="*/ 1871655 w 6136469"/>
              <a:gd name="connsiteY15" fmla="*/ 67603 h 955031"/>
              <a:gd name="connsiteX16" fmla="*/ 1960366 w 6136469"/>
              <a:gd name="connsiteY16" fmla="*/ 13012 h 955031"/>
              <a:gd name="connsiteX17" fmla="*/ 2042252 w 6136469"/>
              <a:gd name="connsiteY17" fmla="*/ 43719 h 955031"/>
              <a:gd name="connsiteX18" fmla="*/ 2117315 w 6136469"/>
              <a:gd name="connsiteY18" fmla="*/ 122194 h 955031"/>
              <a:gd name="connsiteX19" fmla="*/ 2195790 w 6136469"/>
              <a:gd name="connsiteY19" fmla="*/ 251847 h 955031"/>
              <a:gd name="connsiteX20" fmla="*/ 2461921 w 6136469"/>
              <a:gd name="connsiteY20" fmla="*/ 784110 h 955031"/>
              <a:gd name="connsiteX21" fmla="*/ 2577927 w 6136469"/>
              <a:gd name="connsiteY21" fmla="*/ 934235 h 955031"/>
              <a:gd name="connsiteX22" fmla="*/ 2673461 w 6136469"/>
              <a:gd name="connsiteY22" fmla="*/ 941059 h 955031"/>
              <a:gd name="connsiteX23" fmla="*/ 2796291 w 6136469"/>
              <a:gd name="connsiteY23" fmla="*/ 814818 h 955031"/>
              <a:gd name="connsiteX24" fmla="*/ 2922533 w 6136469"/>
              <a:gd name="connsiteY24" fmla="*/ 548686 h 955031"/>
              <a:gd name="connsiteX25" fmla="*/ 3069247 w 6136469"/>
              <a:gd name="connsiteY25" fmla="*/ 251847 h 955031"/>
              <a:gd name="connsiteX26" fmla="*/ 3192076 w 6136469"/>
              <a:gd name="connsiteY26" fmla="*/ 67603 h 955031"/>
              <a:gd name="connsiteX27" fmla="*/ 3270551 w 6136469"/>
              <a:gd name="connsiteY27" fmla="*/ 2776 h 955031"/>
              <a:gd name="connsiteX28" fmla="*/ 3342202 w 6136469"/>
              <a:gd name="connsiteY28" fmla="*/ 19835 h 955031"/>
              <a:gd name="connsiteX29" fmla="*/ 3413852 w 6136469"/>
              <a:gd name="connsiteY29" fmla="*/ 91486 h 955031"/>
              <a:gd name="connsiteX30" fmla="*/ 3471855 w 6136469"/>
              <a:gd name="connsiteY30" fmla="*/ 176785 h 955031"/>
              <a:gd name="connsiteX31" fmla="*/ 3553742 w 6136469"/>
              <a:gd name="connsiteY31" fmla="*/ 323498 h 955031"/>
              <a:gd name="connsiteX32" fmla="*/ 3707279 w 6136469"/>
              <a:gd name="connsiteY32" fmla="*/ 668104 h 955031"/>
              <a:gd name="connsiteX33" fmla="*/ 3833521 w 6136469"/>
              <a:gd name="connsiteY33" fmla="*/ 852349 h 955031"/>
              <a:gd name="connsiteX34" fmla="*/ 3966587 w 6136469"/>
              <a:gd name="connsiteY34" fmla="*/ 900116 h 955031"/>
              <a:gd name="connsiteX35" fmla="*/ 4086005 w 6136469"/>
              <a:gd name="connsiteY35" fmla="*/ 828465 h 955031"/>
              <a:gd name="connsiteX36" fmla="*/ 4273661 w 6136469"/>
              <a:gd name="connsiteY36" fmla="*/ 483859 h 955031"/>
              <a:gd name="connsiteX37" fmla="*/ 4451082 w 6136469"/>
              <a:gd name="connsiteY37" fmla="*/ 152901 h 955031"/>
              <a:gd name="connsiteX38" fmla="*/ 4570500 w 6136469"/>
              <a:gd name="connsiteY38" fmla="*/ 40307 h 955031"/>
              <a:gd name="connsiteX39" fmla="*/ 4696742 w 6136469"/>
              <a:gd name="connsiteY39" fmla="*/ 67603 h 955031"/>
              <a:gd name="connsiteX40" fmla="*/ 4840044 w 6136469"/>
              <a:gd name="connsiteY40" fmla="*/ 268907 h 955031"/>
              <a:gd name="connsiteX41" fmla="*/ 4945814 w 6136469"/>
              <a:gd name="connsiteY41" fmla="*/ 477035 h 955031"/>
              <a:gd name="connsiteX42" fmla="*/ 5052651 w 6136469"/>
              <a:gd name="connsiteY42" fmla="*/ 494332 h 955031"/>
              <a:gd name="connsiteX43" fmla="*/ 6136469 w 6136469"/>
              <a:gd name="connsiteY43" fmla="*/ 500659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5814 w 6056566"/>
              <a:gd name="connsiteY41" fmla="*/ 477035 h 955031"/>
              <a:gd name="connsiteX42" fmla="*/ 5052651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5814 w 6056566"/>
              <a:gd name="connsiteY41" fmla="*/ 477035 h 955031"/>
              <a:gd name="connsiteX42" fmla="*/ 5052651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5814 w 6056566"/>
              <a:gd name="connsiteY41" fmla="*/ 477035 h 955031"/>
              <a:gd name="connsiteX42" fmla="*/ 5052651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0286 w 6056566"/>
              <a:gd name="connsiteY41" fmla="*/ 458277 h 955031"/>
              <a:gd name="connsiteX42" fmla="*/ 5052651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0286 w 6056566"/>
              <a:gd name="connsiteY41" fmla="*/ 458277 h 955031"/>
              <a:gd name="connsiteX42" fmla="*/ 5052651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0286 w 6056566"/>
              <a:gd name="connsiteY41" fmla="*/ 458277 h 955031"/>
              <a:gd name="connsiteX42" fmla="*/ 5052651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31994 w 6056566"/>
              <a:gd name="connsiteY41" fmla="*/ 437174 h 955031"/>
              <a:gd name="connsiteX42" fmla="*/ 5052651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5052651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69722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69722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97365 w 6056566"/>
              <a:gd name="connsiteY42" fmla="*/ 496677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94601 w 6056566"/>
              <a:gd name="connsiteY42" fmla="*/ 491988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94601 w 6056566"/>
              <a:gd name="connsiteY42" fmla="*/ 491988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94601 w 6056566"/>
              <a:gd name="connsiteY42" fmla="*/ 491988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94601 w 6056566"/>
              <a:gd name="connsiteY42" fmla="*/ 491988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94601 w 6056566"/>
              <a:gd name="connsiteY42" fmla="*/ 491988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91837 w 6056566"/>
              <a:gd name="connsiteY42" fmla="*/ 497850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91838 w 6056566"/>
              <a:gd name="connsiteY42" fmla="*/ 494333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5025010 w 6056566"/>
              <a:gd name="connsiteY42" fmla="*/ 495505 h 955031"/>
              <a:gd name="connsiteX43" fmla="*/ 6056566 w 6056566"/>
              <a:gd name="connsiteY43" fmla="*/ 497377 h 955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6056566" h="955031">
                <a:moveTo>
                  <a:pt x="0" y="479263"/>
                </a:moveTo>
                <a:cubicBezTo>
                  <a:pt x="29962" y="476509"/>
                  <a:pt x="139399" y="484541"/>
                  <a:pt x="190188" y="475436"/>
                </a:cubicBezTo>
                <a:cubicBezTo>
                  <a:pt x="240977" y="466332"/>
                  <a:pt x="276786" y="484821"/>
                  <a:pt x="325558" y="430986"/>
                </a:cubicBezTo>
                <a:cubicBezTo>
                  <a:pt x="374330" y="377151"/>
                  <a:pt x="447089" y="214033"/>
                  <a:pt x="493232" y="146077"/>
                </a:cubicBezTo>
                <a:cubicBezTo>
                  <a:pt x="539375" y="78121"/>
                  <a:pt x="564314" y="41444"/>
                  <a:pt x="602414" y="23247"/>
                </a:cubicBezTo>
                <a:cubicBezTo>
                  <a:pt x="640514" y="5050"/>
                  <a:pt x="685438" y="16423"/>
                  <a:pt x="721832" y="36895"/>
                </a:cubicBezTo>
                <a:cubicBezTo>
                  <a:pt x="758226" y="57367"/>
                  <a:pt x="783247" y="83525"/>
                  <a:pt x="820778" y="146077"/>
                </a:cubicBezTo>
                <a:cubicBezTo>
                  <a:pt x="858309" y="208629"/>
                  <a:pt x="903234" y="316106"/>
                  <a:pt x="947020" y="412209"/>
                </a:cubicBezTo>
                <a:cubicBezTo>
                  <a:pt x="990807" y="508312"/>
                  <a:pt x="1044828" y="646495"/>
                  <a:pt x="1083497" y="722695"/>
                </a:cubicBezTo>
                <a:cubicBezTo>
                  <a:pt x="1122166" y="798895"/>
                  <a:pt x="1148324" y="832446"/>
                  <a:pt x="1179032" y="869409"/>
                </a:cubicBezTo>
                <a:cubicBezTo>
                  <a:pt x="1209740" y="906372"/>
                  <a:pt x="1234760" y="934235"/>
                  <a:pt x="1267742" y="944471"/>
                </a:cubicBezTo>
                <a:cubicBezTo>
                  <a:pt x="1300724" y="954707"/>
                  <a:pt x="1337687" y="953001"/>
                  <a:pt x="1376924" y="930824"/>
                </a:cubicBezTo>
                <a:cubicBezTo>
                  <a:pt x="1416161" y="908647"/>
                  <a:pt x="1454830" y="885332"/>
                  <a:pt x="1503166" y="811406"/>
                </a:cubicBezTo>
                <a:cubicBezTo>
                  <a:pt x="1551502" y="737481"/>
                  <a:pt x="1622584" y="583374"/>
                  <a:pt x="1666939" y="487271"/>
                </a:cubicBezTo>
                <a:cubicBezTo>
                  <a:pt x="1711294" y="391168"/>
                  <a:pt x="1735178" y="304733"/>
                  <a:pt x="1769297" y="234788"/>
                </a:cubicBezTo>
                <a:cubicBezTo>
                  <a:pt x="1803416" y="164843"/>
                  <a:pt x="1839810" y="104566"/>
                  <a:pt x="1871655" y="67603"/>
                </a:cubicBezTo>
                <a:cubicBezTo>
                  <a:pt x="1903500" y="30640"/>
                  <a:pt x="1931933" y="16993"/>
                  <a:pt x="1960366" y="13012"/>
                </a:cubicBezTo>
                <a:cubicBezTo>
                  <a:pt x="1988799" y="9031"/>
                  <a:pt x="2016094" y="25522"/>
                  <a:pt x="2042252" y="43719"/>
                </a:cubicBezTo>
                <a:cubicBezTo>
                  <a:pt x="2068410" y="61916"/>
                  <a:pt x="2091725" y="87506"/>
                  <a:pt x="2117315" y="122194"/>
                </a:cubicBezTo>
                <a:cubicBezTo>
                  <a:pt x="2142905" y="156882"/>
                  <a:pt x="2138356" y="141528"/>
                  <a:pt x="2195790" y="251847"/>
                </a:cubicBezTo>
                <a:cubicBezTo>
                  <a:pt x="2253224" y="362166"/>
                  <a:pt x="2398232" y="670379"/>
                  <a:pt x="2461921" y="784110"/>
                </a:cubicBezTo>
                <a:cubicBezTo>
                  <a:pt x="2525610" y="897841"/>
                  <a:pt x="2542671" y="908077"/>
                  <a:pt x="2577927" y="934235"/>
                </a:cubicBezTo>
                <a:cubicBezTo>
                  <a:pt x="2613183" y="960393"/>
                  <a:pt x="2637067" y="960962"/>
                  <a:pt x="2673461" y="941059"/>
                </a:cubicBezTo>
                <a:cubicBezTo>
                  <a:pt x="2709855" y="921156"/>
                  <a:pt x="2754779" y="880213"/>
                  <a:pt x="2796291" y="814818"/>
                </a:cubicBezTo>
                <a:cubicBezTo>
                  <a:pt x="2837803" y="749423"/>
                  <a:pt x="2877040" y="642514"/>
                  <a:pt x="2922533" y="548686"/>
                </a:cubicBezTo>
                <a:cubicBezTo>
                  <a:pt x="2968026" y="454858"/>
                  <a:pt x="3024323" y="332027"/>
                  <a:pt x="3069247" y="251847"/>
                </a:cubicBezTo>
                <a:cubicBezTo>
                  <a:pt x="3114171" y="171666"/>
                  <a:pt x="3158525" y="109115"/>
                  <a:pt x="3192076" y="67603"/>
                </a:cubicBezTo>
                <a:cubicBezTo>
                  <a:pt x="3225627" y="26091"/>
                  <a:pt x="3245530" y="10737"/>
                  <a:pt x="3270551" y="2776"/>
                </a:cubicBezTo>
                <a:cubicBezTo>
                  <a:pt x="3295572" y="-5185"/>
                  <a:pt x="3318319" y="5050"/>
                  <a:pt x="3342202" y="19835"/>
                </a:cubicBezTo>
                <a:cubicBezTo>
                  <a:pt x="3366085" y="34620"/>
                  <a:pt x="3392243" y="65328"/>
                  <a:pt x="3413852" y="91486"/>
                </a:cubicBezTo>
                <a:cubicBezTo>
                  <a:pt x="3435461" y="117644"/>
                  <a:pt x="3448540" y="138116"/>
                  <a:pt x="3471855" y="176785"/>
                </a:cubicBezTo>
                <a:cubicBezTo>
                  <a:pt x="3495170" y="215454"/>
                  <a:pt x="3514505" y="241612"/>
                  <a:pt x="3553742" y="323498"/>
                </a:cubicBezTo>
                <a:cubicBezTo>
                  <a:pt x="3592979" y="405384"/>
                  <a:pt x="3660649" y="579962"/>
                  <a:pt x="3707279" y="668104"/>
                </a:cubicBezTo>
                <a:cubicBezTo>
                  <a:pt x="3753909" y="756246"/>
                  <a:pt x="3790303" y="813680"/>
                  <a:pt x="3833521" y="852349"/>
                </a:cubicBezTo>
                <a:cubicBezTo>
                  <a:pt x="3876739" y="891018"/>
                  <a:pt x="3924506" y="904097"/>
                  <a:pt x="3966587" y="900116"/>
                </a:cubicBezTo>
                <a:cubicBezTo>
                  <a:pt x="4008668" y="896135"/>
                  <a:pt x="4034826" y="897841"/>
                  <a:pt x="4086005" y="828465"/>
                </a:cubicBezTo>
                <a:cubicBezTo>
                  <a:pt x="4137184" y="759089"/>
                  <a:pt x="4212815" y="596453"/>
                  <a:pt x="4273661" y="483859"/>
                </a:cubicBezTo>
                <a:cubicBezTo>
                  <a:pt x="4334507" y="371265"/>
                  <a:pt x="4401609" y="226826"/>
                  <a:pt x="4451082" y="152901"/>
                </a:cubicBezTo>
                <a:cubicBezTo>
                  <a:pt x="4500555" y="78976"/>
                  <a:pt x="4529557" y="54523"/>
                  <a:pt x="4570500" y="40307"/>
                </a:cubicBezTo>
                <a:cubicBezTo>
                  <a:pt x="4611443" y="26091"/>
                  <a:pt x="4651818" y="29503"/>
                  <a:pt x="4696742" y="67603"/>
                </a:cubicBezTo>
                <a:cubicBezTo>
                  <a:pt x="4741666" y="105703"/>
                  <a:pt x="4798071" y="203599"/>
                  <a:pt x="4840044" y="268907"/>
                </a:cubicBezTo>
                <a:cubicBezTo>
                  <a:pt x="4882017" y="334215"/>
                  <a:pt x="4917752" y="421683"/>
                  <a:pt x="4948580" y="459449"/>
                </a:cubicBezTo>
                <a:cubicBezTo>
                  <a:pt x="4979408" y="497215"/>
                  <a:pt x="5033848" y="496218"/>
                  <a:pt x="5025010" y="495505"/>
                </a:cubicBezTo>
                <a:cubicBezTo>
                  <a:pt x="5016172" y="494792"/>
                  <a:pt x="5721928" y="496362"/>
                  <a:pt x="6056566" y="497377"/>
                </a:cubicBezTo>
              </a:path>
            </a:pathLst>
          </a:custGeom>
          <a:noFill/>
          <a:ln w="38100">
            <a:solidFill>
              <a:srgbClr val="FF0000"/>
            </a:solidFill>
            <a:tailEnd type="triangl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Полилиния 24"/>
          <p:cNvSpPr/>
          <p:nvPr/>
        </p:nvSpPr>
        <p:spPr>
          <a:xfrm rot="10800000">
            <a:off x="5255034" y="3268497"/>
            <a:ext cx="1746250" cy="288406"/>
          </a:xfrm>
          <a:custGeom>
            <a:avLst/>
            <a:gdLst>
              <a:gd name="connsiteX0" fmla="*/ 0 w 4810836"/>
              <a:gd name="connsiteY0" fmla="*/ 463388 h 955031"/>
              <a:gd name="connsiteX1" fmla="*/ 180833 w 4810836"/>
              <a:gd name="connsiteY1" fmla="*/ 146077 h 955031"/>
              <a:gd name="connsiteX2" fmla="*/ 290015 w 4810836"/>
              <a:gd name="connsiteY2" fmla="*/ 23247 h 955031"/>
              <a:gd name="connsiteX3" fmla="*/ 409433 w 4810836"/>
              <a:gd name="connsiteY3" fmla="*/ 36895 h 955031"/>
              <a:gd name="connsiteX4" fmla="*/ 508379 w 4810836"/>
              <a:gd name="connsiteY4" fmla="*/ 146077 h 955031"/>
              <a:gd name="connsiteX5" fmla="*/ 634621 w 4810836"/>
              <a:gd name="connsiteY5" fmla="*/ 412209 h 955031"/>
              <a:gd name="connsiteX6" fmla="*/ 771098 w 4810836"/>
              <a:gd name="connsiteY6" fmla="*/ 722695 h 955031"/>
              <a:gd name="connsiteX7" fmla="*/ 866633 w 4810836"/>
              <a:gd name="connsiteY7" fmla="*/ 869409 h 955031"/>
              <a:gd name="connsiteX8" fmla="*/ 955343 w 4810836"/>
              <a:gd name="connsiteY8" fmla="*/ 944471 h 955031"/>
              <a:gd name="connsiteX9" fmla="*/ 1064525 w 4810836"/>
              <a:gd name="connsiteY9" fmla="*/ 930824 h 955031"/>
              <a:gd name="connsiteX10" fmla="*/ 1190767 w 4810836"/>
              <a:gd name="connsiteY10" fmla="*/ 811406 h 955031"/>
              <a:gd name="connsiteX11" fmla="*/ 1354540 w 4810836"/>
              <a:gd name="connsiteY11" fmla="*/ 487271 h 955031"/>
              <a:gd name="connsiteX12" fmla="*/ 1456898 w 4810836"/>
              <a:gd name="connsiteY12" fmla="*/ 234788 h 955031"/>
              <a:gd name="connsiteX13" fmla="*/ 1559256 w 4810836"/>
              <a:gd name="connsiteY13" fmla="*/ 67603 h 955031"/>
              <a:gd name="connsiteX14" fmla="*/ 1647967 w 4810836"/>
              <a:gd name="connsiteY14" fmla="*/ 13012 h 955031"/>
              <a:gd name="connsiteX15" fmla="*/ 1729853 w 4810836"/>
              <a:gd name="connsiteY15" fmla="*/ 43719 h 955031"/>
              <a:gd name="connsiteX16" fmla="*/ 1804916 w 4810836"/>
              <a:gd name="connsiteY16" fmla="*/ 122194 h 955031"/>
              <a:gd name="connsiteX17" fmla="*/ 1883391 w 4810836"/>
              <a:gd name="connsiteY17" fmla="*/ 251847 h 955031"/>
              <a:gd name="connsiteX18" fmla="*/ 2149522 w 4810836"/>
              <a:gd name="connsiteY18" fmla="*/ 784110 h 955031"/>
              <a:gd name="connsiteX19" fmla="*/ 2265528 w 4810836"/>
              <a:gd name="connsiteY19" fmla="*/ 934235 h 955031"/>
              <a:gd name="connsiteX20" fmla="*/ 2361062 w 4810836"/>
              <a:gd name="connsiteY20" fmla="*/ 941059 h 955031"/>
              <a:gd name="connsiteX21" fmla="*/ 2483892 w 4810836"/>
              <a:gd name="connsiteY21" fmla="*/ 814818 h 955031"/>
              <a:gd name="connsiteX22" fmla="*/ 2610134 w 4810836"/>
              <a:gd name="connsiteY22" fmla="*/ 548686 h 955031"/>
              <a:gd name="connsiteX23" fmla="*/ 2756848 w 4810836"/>
              <a:gd name="connsiteY23" fmla="*/ 251847 h 955031"/>
              <a:gd name="connsiteX24" fmla="*/ 2879677 w 4810836"/>
              <a:gd name="connsiteY24" fmla="*/ 67603 h 955031"/>
              <a:gd name="connsiteX25" fmla="*/ 2958152 w 4810836"/>
              <a:gd name="connsiteY25" fmla="*/ 2776 h 955031"/>
              <a:gd name="connsiteX26" fmla="*/ 3029803 w 4810836"/>
              <a:gd name="connsiteY26" fmla="*/ 19835 h 955031"/>
              <a:gd name="connsiteX27" fmla="*/ 3101453 w 4810836"/>
              <a:gd name="connsiteY27" fmla="*/ 91486 h 955031"/>
              <a:gd name="connsiteX28" fmla="*/ 3159456 w 4810836"/>
              <a:gd name="connsiteY28" fmla="*/ 176785 h 955031"/>
              <a:gd name="connsiteX29" fmla="*/ 3241343 w 4810836"/>
              <a:gd name="connsiteY29" fmla="*/ 323498 h 955031"/>
              <a:gd name="connsiteX30" fmla="*/ 3394880 w 4810836"/>
              <a:gd name="connsiteY30" fmla="*/ 668104 h 955031"/>
              <a:gd name="connsiteX31" fmla="*/ 3521122 w 4810836"/>
              <a:gd name="connsiteY31" fmla="*/ 852349 h 955031"/>
              <a:gd name="connsiteX32" fmla="*/ 3654188 w 4810836"/>
              <a:gd name="connsiteY32" fmla="*/ 900116 h 955031"/>
              <a:gd name="connsiteX33" fmla="*/ 3773606 w 4810836"/>
              <a:gd name="connsiteY33" fmla="*/ 828465 h 955031"/>
              <a:gd name="connsiteX34" fmla="*/ 3961262 w 4810836"/>
              <a:gd name="connsiteY34" fmla="*/ 483859 h 955031"/>
              <a:gd name="connsiteX35" fmla="*/ 4138683 w 4810836"/>
              <a:gd name="connsiteY35" fmla="*/ 152901 h 955031"/>
              <a:gd name="connsiteX36" fmla="*/ 4258101 w 4810836"/>
              <a:gd name="connsiteY36" fmla="*/ 40307 h 955031"/>
              <a:gd name="connsiteX37" fmla="*/ 4384343 w 4810836"/>
              <a:gd name="connsiteY37" fmla="*/ 67603 h 955031"/>
              <a:gd name="connsiteX38" fmla="*/ 4527645 w 4810836"/>
              <a:gd name="connsiteY38" fmla="*/ 268907 h 955031"/>
              <a:gd name="connsiteX39" fmla="*/ 4633415 w 4810836"/>
              <a:gd name="connsiteY39" fmla="*/ 477035 h 955031"/>
              <a:gd name="connsiteX40" fmla="*/ 4677770 w 4810836"/>
              <a:gd name="connsiteY40" fmla="*/ 497507 h 955031"/>
              <a:gd name="connsiteX41" fmla="*/ 4810836 w 4810836"/>
              <a:gd name="connsiteY41" fmla="*/ 494095 h 955031"/>
              <a:gd name="connsiteX0" fmla="*/ 0 w 4810836"/>
              <a:gd name="connsiteY0" fmla="*/ 463388 h 955031"/>
              <a:gd name="connsiteX1" fmla="*/ 180833 w 4810836"/>
              <a:gd name="connsiteY1" fmla="*/ 146077 h 955031"/>
              <a:gd name="connsiteX2" fmla="*/ 290015 w 4810836"/>
              <a:gd name="connsiteY2" fmla="*/ 23247 h 955031"/>
              <a:gd name="connsiteX3" fmla="*/ 409433 w 4810836"/>
              <a:gd name="connsiteY3" fmla="*/ 36895 h 955031"/>
              <a:gd name="connsiteX4" fmla="*/ 508379 w 4810836"/>
              <a:gd name="connsiteY4" fmla="*/ 146077 h 955031"/>
              <a:gd name="connsiteX5" fmla="*/ 634621 w 4810836"/>
              <a:gd name="connsiteY5" fmla="*/ 412209 h 955031"/>
              <a:gd name="connsiteX6" fmla="*/ 771098 w 4810836"/>
              <a:gd name="connsiteY6" fmla="*/ 722695 h 955031"/>
              <a:gd name="connsiteX7" fmla="*/ 866633 w 4810836"/>
              <a:gd name="connsiteY7" fmla="*/ 869409 h 955031"/>
              <a:gd name="connsiteX8" fmla="*/ 955343 w 4810836"/>
              <a:gd name="connsiteY8" fmla="*/ 944471 h 955031"/>
              <a:gd name="connsiteX9" fmla="*/ 1064525 w 4810836"/>
              <a:gd name="connsiteY9" fmla="*/ 930824 h 955031"/>
              <a:gd name="connsiteX10" fmla="*/ 1190767 w 4810836"/>
              <a:gd name="connsiteY10" fmla="*/ 811406 h 955031"/>
              <a:gd name="connsiteX11" fmla="*/ 1354540 w 4810836"/>
              <a:gd name="connsiteY11" fmla="*/ 487271 h 955031"/>
              <a:gd name="connsiteX12" fmla="*/ 1456898 w 4810836"/>
              <a:gd name="connsiteY12" fmla="*/ 234788 h 955031"/>
              <a:gd name="connsiteX13" fmla="*/ 1559256 w 4810836"/>
              <a:gd name="connsiteY13" fmla="*/ 67603 h 955031"/>
              <a:gd name="connsiteX14" fmla="*/ 1647967 w 4810836"/>
              <a:gd name="connsiteY14" fmla="*/ 13012 h 955031"/>
              <a:gd name="connsiteX15" fmla="*/ 1729853 w 4810836"/>
              <a:gd name="connsiteY15" fmla="*/ 43719 h 955031"/>
              <a:gd name="connsiteX16" fmla="*/ 1804916 w 4810836"/>
              <a:gd name="connsiteY16" fmla="*/ 122194 h 955031"/>
              <a:gd name="connsiteX17" fmla="*/ 1883391 w 4810836"/>
              <a:gd name="connsiteY17" fmla="*/ 251847 h 955031"/>
              <a:gd name="connsiteX18" fmla="*/ 2149522 w 4810836"/>
              <a:gd name="connsiteY18" fmla="*/ 784110 h 955031"/>
              <a:gd name="connsiteX19" fmla="*/ 2265528 w 4810836"/>
              <a:gd name="connsiteY19" fmla="*/ 934235 h 955031"/>
              <a:gd name="connsiteX20" fmla="*/ 2361062 w 4810836"/>
              <a:gd name="connsiteY20" fmla="*/ 941059 h 955031"/>
              <a:gd name="connsiteX21" fmla="*/ 2483892 w 4810836"/>
              <a:gd name="connsiteY21" fmla="*/ 814818 h 955031"/>
              <a:gd name="connsiteX22" fmla="*/ 2610134 w 4810836"/>
              <a:gd name="connsiteY22" fmla="*/ 548686 h 955031"/>
              <a:gd name="connsiteX23" fmla="*/ 2756848 w 4810836"/>
              <a:gd name="connsiteY23" fmla="*/ 251847 h 955031"/>
              <a:gd name="connsiteX24" fmla="*/ 2879677 w 4810836"/>
              <a:gd name="connsiteY24" fmla="*/ 67603 h 955031"/>
              <a:gd name="connsiteX25" fmla="*/ 2958152 w 4810836"/>
              <a:gd name="connsiteY25" fmla="*/ 2776 h 955031"/>
              <a:gd name="connsiteX26" fmla="*/ 3029803 w 4810836"/>
              <a:gd name="connsiteY26" fmla="*/ 19835 h 955031"/>
              <a:gd name="connsiteX27" fmla="*/ 3101453 w 4810836"/>
              <a:gd name="connsiteY27" fmla="*/ 91486 h 955031"/>
              <a:gd name="connsiteX28" fmla="*/ 3159456 w 4810836"/>
              <a:gd name="connsiteY28" fmla="*/ 176785 h 955031"/>
              <a:gd name="connsiteX29" fmla="*/ 3241343 w 4810836"/>
              <a:gd name="connsiteY29" fmla="*/ 323498 h 955031"/>
              <a:gd name="connsiteX30" fmla="*/ 3394880 w 4810836"/>
              <a:gd name="connsiteY30" fmla="*/ 668104 h 955031"/>
              <a:gd name="connsiteX31" fmla="*/ 3521122 w 4810836"/>
              <a:gd name="connsiteY31" fmla="*/ 852349 h 955031"/>
              <a:gd name="connsiteX32" fmla="*/ 3654188 w 4810836"/>
              <a:gd name="connsiteY32" fmla="*/ 900116 h 955031"/>
              <a:gd name="connsiteX33" fmla="*/ 3773606 w 4810836"/>
              <a:gd name="connsiteY33" fmla="*/ 828465 h 955031"/>
              <a:gd name="connsiteX34" fmla="*/ 3961262 w 4810836"/>
              <a:gd name="connsiteY34" fmla="*/ 483859 h 955031"/>
              <a:gd name="connsiteX35" fmla="*/ 4138683 w 4810836"/>
              <a:gd name="connsiteY35" fmla="*/ 152901 h 955031"/>
              <a:gd name="connsiteX36" fmla="*/ 4258101 w 4810836"/>
              <a:gd name="connsiteY36" fmla="*/ 40307 h 955031"/>
              <a:gd name="connsiteX37" fmla="*/ 4384343 w 4810836"/>
              <a:gd name="connsiteY37" fmla="*/ 67603 h 955031"/>
              <a:gd name="connsiteX38" fmla="*/ 4527645 w 4810836"/>
              <a:gd name="connsiteY38" fmla="*/ 268907 h 955031"/>
              <a:gd name="connsiteX39" fmla="*/ 4633415 w 4810836"/>
              <a:gd name="connsiteY39" fmla="*/ 477035 h 955031"/>
              <a:gd name="connsiteX40" fmla="*/ 4781905 w 4810836"/>
              <a:gd name="connsiteY40" fmla="*/ 494332 h 955031"/>
              <a:gd name="connsiteX41" fmla="*/ 4810836 w 4810836"/>
              <a:gd name="connsiteY41" fmla="*/ 494095 h 955031"/>
              <a:gd name="connsiteX0" fmla="*/ 0 w 5039929"/>
              <a:gd name="connsiteY0" fmla="*/ 463388 h 955031"/>
              <a:gd name="connsiteX1" fmla="*/ 180833 w 5039929"/>
              <a:gd name="connsiteY1" fmla="*/ 146077 h 955031"/>
              <a:gd name="connsiteX2" fmla="*/ 290015 w 5039929"/>
              <a:gd name="connsiteY2" fmla="*/ 23247 h 955031"/>
              <a:gd name="connsiteX3" fmla="*/ 409433 w 5039929"/>
              <a:gd name="connsiteY3" fmla="*/ 36895 h 955031"/>
              <a:gd name="connsiteX4" fmla="*/ 508379 w 5039929"/>
              <a:gd name="connsiteY4" fmla="*/ 146077 h 955031"/>
              <a:gd name="connsiteX5" fmla="*/ 634621 w 5039929"/>
              <a:gd name="connsiteY5" fmla="*/ 412209 h 955031"/>
              <a:gd name="connsiteX6" fmla="*/ 771098 w 5039929"/>
              <a:gd name="connsiteY6" fmla="*/ 722695 h 955031"/>
              <a:gd name="connsiteX7" fmla="*/ 866633 w 5039929"/>
              <a:gd name="connsiteY7" fmla="*/ 869409 h 955031"/>
              <a:gd name="connsiteX8" fmla="*/ 955343 w 5039929"/>
              <a:gd name="connsiteY8" fmla="*/ 944471 h 955031"/>
              <a:gd name="connsiteX9" fmla="*/ 1064525 w 5039929"/>
              <a:gd name="connsiteY9" fmla="*/ 930824 h 955031"/>
              <a:gd name="connsiteX10" fmla="*/ 1190767 w 5039929"/>
              <a:gd name="connsiteY10" fmla="*/ 811406 h 955031"/>
              <a:gd name="connsiteX11" fmla="*/ 1354540 w 5039929"/>
              <a:gd name="connsiteY11" fmla="*/ 487271 h 955031"/>
              <a:gd name="connsiteX12" fmla="*/ 1456898 w 5039929"/>
              <a:gd name="connsiteY12" fmla="*/ 234788 h 955031"/>
              <a:gd name="connsiteX13" fmla="*/ 1559256 w 5039929"/>
              <a:gd name="connsiteY13" fmla="*/ 67603 h 955031"/>
              <a:gd name="connsiteX14" fmla="*/ 1647967 w 5039929"/>
              <a:gd name="connsiteY14" fmla="*/ 13012 h 955031"/>
              <a:gd name="connsiteX15" fmla="*/ 1729853 w 5039929"/>
              <a:gd name="connsiteY15" fmla="*/ 43719 h 955031"/>
              <a:gd name="connsiteX16" fmla="*/ 1804916 w 5039929"/>
              <a:gd name="connsiteY16" fmla="*/ 122194 h 955031"/>
              <a:gd name="connsiteX17" fmla="*/ 1883391 w 5039929"/>
              <a:gd name="connsiteY17" fmla="*/ 251847 h 955031"/>
              <a:gd name="connsiteX18" fmla="*/ 2149522 w 5039929"/>
              <a:gd name="connsiteY18" fmla="*/ 784110 h 955031"/>
              <a:gd name="connsiteX19" fmla="*/ 2265528 w 5039929"/>
              <a:gd name="connsiteY19" fmla="*/ 934235 h 955031"/>
              <a:gd name="connsiteX20" fmla="*/ 2361062 w 5039929"/>
              <a:gd name="connsiteY20" fmla="*/ 941059 h 955031"/>
              <a:gd name="connsiteX21" fmla="*/ 2483892 w 5039929"/>
              <a:gd name="connsiteY21" fmla="*/ 814818 h 955031"/>
              <a:gd name="connsiteX22" fmla="*/ 2610134 w 5039929"/>
              <a:gd name="connsiteY22" fmla="*/ 548686 h 955031"/>
              <a:gd name="connsiteX23" fmla="*/ 2756848 w 5039929"/>
              <a:gd name="connsiteY23" fmla="*/ 251847 h 955031"/>
              <a:gd name="connsiteX24" fmla="*/ 2879677 w 5039929"/>
              <a:gd name="connsiteY24" fmla="*/ 67603 h 955031"/>
              <a:gd name="connsiteX25" fmla="*/ 2958152 w 5039929"/>
              <a:gd name="connsiteY25" fmla="*/ 2776 h 955031"/>
              <a:gd name="connsiteX26" fmla="*/ 3029803 w 5039929"/>
              <a:gd name="connsiteY26" fmla="*/ 19835 h 955031"/>
              <a:gd name="connsiteX27" fmla="*/ 3101453 w 5039929"/>
              <a:gd name="connsiteY27" fmla="*/ 91486 h 955031"/>
              <a:gd name="connsiteX28" fmla="*/ 3159456 w 5039929"/>
              <a:gd name="connsiteY28" fmla="*/ 176785 h 955031"/>
              <a:gd name="connsiteX29" fmla="*/ 3241343 w 5039929"/>
              <a:gd name="connsiteY29" fmla="*/ 323498 h 955031"/>
              <a:gd name="connsiteX30" fmla="*/ 3394880 w 5039929"/>
              <a:gd name="connsiteY30" fmla="*/ 668104 h 955031"/>
              <a:gd name="connsiteX31" fmla="*/ 3521122 w 5039929"/>
              <a:gd name="connsiteY31" fmla="*/ 852349 h 955031"/>
              <a:gd name="connsiteX32" fmla="*/ 3654188 w 5039929"/>
              <a:gd name="connsiteY32" fmla="*/ 900116 h 955031"/>
              <a:gd name="connsiteX33" fmla="*/ 3773606 w 5039929"/>
              <a:gd name="connsiteY33" fmla="*/ 828465 h 955031"/>
              <a:gd name="connsiteX34" fmla="*/ 3961262 w 5039929"/>
              <a:gd name="connsiteY34" fmla="*/ 483859 h 955031"/>
              <a:gd name="connsiteX35" fmla="*/ 4138683 w 5039929"/>
              <a:gd name="connsiteY35" fmla="*/ 152901 h 955031"/>
              <a:gd name="connsiteX36" fmla="*/ 4258101 w 5039929"/>
              <a:gd name="connsiteY36" fmla="*/ 40307 h 955031"/>
              <a:gd name="connsiteX37" fmla="*/ 4384343 w 5039929"/>
              <a:gd name="connsiteY37" fmla="*/ 67603 h 955031"/>
              <a:gd name="connsiteX38" fmla="*/ 4527645 w 5039929"/>
              <a:gd name="connsiteY38" fmla="*/ 268907 h 955031"/>
              <a:gd name="connsiteX39" fmla="*/ 4633415 w 5039929"/>
              <a:gd name="connsiteY39" fmla="*/ 477035 h 955031"/>
              <a:gd name="connsiteX40" fmla="*/ 4781905 w 5039929"/>
              <a:gd name="connsiteY40" fmla="*/ 494332 h 955031"/>
              <a:gd name="connsiteX41" fmla="*/ 5039929 w 5039929"/>
              <a:gd name="connsiteY41" fmla="*/ 487745 h 955031"/>
              <a:gd name="connsiteX0" fmla="*/ 0 w 5008689"/>
              <a:gd name="connsiteY0" fmla="*/ 463388 h 955031"/>
              <a:gd name="connsiteX1" fmla="*/ 180833 w 5008689"/>
              <a:gd name="connsiteY1" fmla="*/ 146077 h 955031"/>
              <a:gd name="connsiteX2" fmla="*/ 290015 w 5008689"/>
              <a:gd name="connsiteY2" fmla="*/ 23247 h 955031"/>
              <a:gd name="connsiteX3" fmla="*/ 409433 w 5008689"/>
              <a:gd name="connsiteY3" fmla="*/ 36895 h 955031"/>
              <a:gd name="connsiteX4" fmla="*/ 508379 w 5008689"/>
              <a:gd name="connsiteY4" fmla="*/ 146077 h 955031"/>
              <a:gd name="connsiteX5" fmla="*/ 634621 w 5008689"/>
              <a:gd name="connsiteY5" fmla="*/ 412209 h 955031"/>
              <a:gd name="connsiteX6" fmla="*/ 771098 w 5008689"/>
              <a:gd name="connsiteY6" fmla="*/ 722695 h 955031"/>
              <a:gd name="connsiteX7" fmla="*/ 866633 w 5008689"/>
              <a:gd name="connsiteY7" fmla="*/ 869409 h 955031"/>
              <a:gd name="connsiteX8" fmla="*/ 955343 w 5008689"/>
              <a:gd name="connsiteY8" fmla="*/ 944471 h 955031"/>
              <a:gd name="connsiteX9" fmla="*/ 1064525 w 5008689"/>
              <a:gd name="connsiteY9" fmla="*/ 930824 h 955031"/>
              <a:gd name="connsiteX10" fmla="*/ 1190767 w 5008689"/>
              <a:gd name="connsiteY10" fmla="*/ 811406 h 955031"/>
              <a:gd name="connsiteX11" fmla="*/ 1354540 w 5008689"/>
              <a:gd name="connsiteY11" fmla="*/ 487271 h 955031"/>
              <a:gd name="connsiteX12" fmla="*/ 1456898 w 5008689"/>
              <a:gd name="connsiteY12" fmla="*/ 234788 h 955031"/>
              <a:gd name="connsiteX13" fmla="*/ 1559256 w 5008689"/>
              <a:gd name="connsiteY13" fmla="*/ 67603 h 955031"/>
              <a:gd name="connsiteX14" fmla="*/ 1647967 w 5008689"/>
              <a:gd name="connsiteY14" fmla="*/ 13012 h 955031"/>
              <a:gd name="connsiteX15" fmla="*/ 1729853 w 5008689"/>
              <a:gd name="connsiteY15" fmla="*/ 43719 h 955031"/>
              <a:gd name="connsiteX16" fmla="*/ 1804916 w 5008689"/>
              <a:gd name="connsiteY16" fmla="*/ 122194 h 955031"/>
              <a:gd name="connsiteX17" fmla="*/ 1883391 w 5008689"/>
              <a:gd name="connsiteY17" fmla="*/ 251847 h 955031"/>
              <a:gd name="connsiteX18" fmla="*/ 2149522 w 5008689"/>
              <a:gd name="connsiteY18" fmla="*/ 784110 h 955031"/>
              <a:gd name="connsiteX19" fmla="*/ 2265528 w 5008689"/>
              <a:gd name="connsiteY19" fmla="*/ 934235 h 955031"/>
              <a:gd name="connsiteX20" fmla="*/ 2361062 w 5008689"/>
              <a:gd name="connsiteY20" fmla="*/ 941059 h 955031"/>
              <a:gd name="connsiteX21" fmla="*/ 2483892 w 5008689"/>
              <a:gd name="connsiteY21" fmla="*/ 814818 h 955031"/>
              <a:gd name="connsiteX22" fmla="*/ 2610134 w 5008689"/>
              <a:gd name="connsiteY22" fmla="*/ 548686 h 955031"/>
              <a:gd name="connsiteX23" fmla="*/ 2756848 w 5008689"/>
              <a:gd name="connsiteY23" fmla="*/ 251847 h 955031"/>
              <a:gd name="connsiteX24" fmla="*/ 2879677 w 5008689"/>
              <a:gd name="connsiteY24" fmla="*/ 67603 h 955031"/>
              <a:gd name="connsiteX25" fmla="*/ 2958152 w 5008689"/>
              <a:gd name="connsiteY25" fmla="*/ 2776 h 955031"/>
              <a:gd name="connsiteX26" fmla="*/ 3029803 w 5008689"/>
              <a:gd name="connsiteY26" fmla="*/ 19835 h 955031"/>
              <a:gd name="connsiteX27" fmla="*/ 3101453 w 5008689"/>
              <a:gd name="connsiteY27" fmla="*/ 91486 h 955031"/>
              <a:gd name="connsiteX28" fmla="*/ 3159456 w 5008689"/>
              <a:gd name="connsiteY28" fmla="*/ 176785 h 955031"/>
              <a:gd name="connsiteX29" fmla="*/ 3241343 w 5008689"/>
              <a:gd name="connsiteY29" fmla="*/ 323498 h 955031"/>
              <a:gd name="connsiteX30" fmla="*/ 3394880 w 5008689"/>
              <a:gd name="connsiteY30" fmla="*/ 668104 h 955031"/>
              <a:gd name="connsiteX31" fmla="*/ 3521122 w 5008689"/>
              <a:gd name="connsiteY31" fmla="*/ 852349 h 955031"/>
              <a:gd name="connsiteX32" fmla="*/ 3654188 w 5008689"/>
              <a:gd name="connsiteY32" fmla="*/ 900116 h 955031"/>
              <a:gd name="connsiteX33" fmla="*/ 3773606 w 5008689"/>
              <a:gd name="connsiteY33" fmla="*/ 828465 h 955031"/>
              <a:gd name="connsiteX34" fmla="*/ 3961262 w 5008689"/>
              <a:gd name="connsiteY34" fmla="*/ 483859 h 955031"/>
              <a:gd name="connsiteX35" fmla="*/ 4138683 w 5008689"/>
              <a:gd name="connsiteY35" fmla="*/ 152901 h 955031"/>
              <a:gd name="connsiteX36" fmla="*/ 4258101 w 5008689"/>
              <a:gd name="connsiteY36" fmla="*/ 40307 h 955031"/>
              <a:gd name="connsiteX37" fmla="*/ 4384343 w 5008689"/>
              <a:gd name="connsiteY37" fmla="*/ 67603 h 955031"/>
              <a:gd name="connsiteX38" fmla="*/ 4527645 w 5008689"/>
              <a:gd name="connsiteY38" fmla="*/ 268907 h 955031"/>
              <a:gd name="connsiteX39" fmla="*/ 4633415 w 5008689"/>
              <a:gd name="connsiteY39" fmla="*/ 477035 h 955031"/>
              <a:gd name="connsiteX40" fmla="*/ 4781905 w 5008689"/>
              <a:gd name="connsiteY40" fmla="*/ 494332 h 955031"/>
              <a:gd name="connsiteX41" fmla="*/ 5008689 w 5008689"/>
              <a:gd name="connsiteY41" fmla="*/ 497270 h 955031"/>
              <a:gd name="connsiteX0" fmla="*/ 0 w 4935796"/>
              <a:gd name="connsiteY0" fmla="*/ 463388 h 955031"/>
              <a:gd name="connsiteX1" fmla="*/ 180833 w 4935796"/>
              <a:gd name="connsiteY1" fmla="*/ 146077 h 955031"/>
              <a:gd name="connsiteX2" fmla="*/ 290015 w 4935796"/>
              <a:gd name="connsiteY2" fmla="*/ 23247 h 955031"/>
              <a:gd name="connsiteX3" fmla="*/ 409433 w 4935796"/>
              <a:gd name="connsiteY3" fmla="*/ 36895 h 955031"/>
              <a:gd name="connsiteX4" fmla="*/ 508379 w 4935796"/>
              <a:gd name="connsiteY4" fmla="*/ 146077 h 955031"/>
              <a:gd name="connsiteX5" fmla="*/ 634621 w 4935796"/>
              <a:gd name="connsiteY5" fmla="*/ 412209 h 955031"/>
              <a:gd name="connsiteX6" fmla="*/ 771098 w 4935796"/>
              <a:gd name="connsiteY6" fmla="*/ 722695 h 955031"/>
              <a:gd name="connsiteX7" fmla="*/ 866633 w 4935796"/>
              <a:gd name="connsiteY7" fmla="*/ 869409 h 955031"/>
              <a:gd name="connsiteX8" fmla="*/ 955343 w 4935796"/>
              <a:gd name="connsiteY8" fmla="*/ 944471 h 955031"/>
              <a:gd name="connsiteX9" fmla="*/ 1064525 w 4935796"/>
              <a:gd name="connsiteY9" fmla="*/ 930824 h 955031"/>
              <a:gd name="connsiteX10" fmla="*/ 1190767 w 4935796"/>
              <a:gd name="connsiteY10" fmla="*/ 811406 h 955031"/>
              <a:gd name="connsiteX11" fmla="*/ 1354540 w 4935796"/>
              <a:gd name="connsiteY11" fmla="*/ 487271 h 955031"/>
              <a:gd name="connsiteX12" fmla="*/ 1456898 w 4935796"/>
              <a:gd name="connsiteY12" fmla="*/ 234788 h 955031"/>
              <a:gd name="connsiteX13" fmla="*/ 1559256 w 4935796"/>
              <a:gd name="connsiteY13" fmla="*/ 67603 h 955031"/>
              <a:gd name="connsiteX14" fmla="*/ 1647967 w 4935796"/>
              <a:gd name="connsiteY14" fmla="*/ 13012 h 955031"/>
              <a:gd name="connsiteX15" fmla="*/ 1729853 w 4935796"/>
              <a:gd name="connsiteY15" fmla="*/ 43719 h 955031"/>
              <a:gd name="connsiteX16" fmla="*/ 1804916 w 4935796"/>
              <a:gd name="connsiteY16" fmla="*/ 122194 h 955031"/>
              <a:gd name="connsiteX17" fmla="*/ 1883391 w 4935796"/>
              <a:gd name="connsiteY17" fmla="*/ 251847 h 955031"/>
              <a:gd name="connsiteX18" fmla="*/ 2149522 w 4935796"/>
              <a:gd name="connsiteY18" fmla="*/ 784110 h 955031"/>
              <a:gd name="connsiteX19" fmla="*/ 2265528 w 4935796"/>
              <a:gd name="connsiteY19" fmla="*/ 934235 h 955031"/>
              <a:gd name="connsiteX20" fmla="*/ 2361062 w 4935796"/>
              <a:gd name="connsiteY20" fmla="*/ 941059 h 955031"/>
              <a:gd name="connsiteX21" fmla="*/ 2483892 w 4935796"/>
              <a:gd name="connsiteY21" fmla="*/ 814818 h 955031"/>
              <a:gd name="connsiteX22" fmla="*/ 2610134 w 4935796"/>
              <a:gd name="connsiteY22" fmla="*/ 548686 h 955031"/>
              <a:gd name="connsiteX23" fmla="*/ 2756848 w 4935796"/>
              <a:gd name="connsiteY23" fmla="*/ 251847 h 955031"/>
              <a:gd name="connsiteX24" fmla="*/ 2879677 w 4935796"/>
              <a:gd name="connsiteY24" fmla="*/ 67603 h 955031"/>
              <a:gd name="connsiteX25" fmla="*/ 2958152 w 4935796"/>
              <a:gd name="connsiteY25" fmla="*/ 2776 h 955031"/>
              <a:gd name="connsiteX26" fmla="*/ 3029803 w 4935796"/>
              <a:gd name="connsiteY26" fmla="*/ 19835 h 955031"/>
              <a:gd name="connsiteX27" fmla="*/ 3101453 w 4935796"/>
              <a:gd name="connsiteY27" fmla="*/ 91486 h 955031"/>
              <a:gd name="connsiteX28" fmla="*/ 3159456 w 4935796"/>
              <a:gd name="connsiteY28" fmla="*/ 176785 h 955031"/>
              <a:gd name="connsiteX29" fmla="*/ 3241343 w 4935796"/>
              <a:gd name="connsiteY29" fmla="*/ 323498 h 955031"/>
              <a:gd name="connsiteX30" fmla="*/ 3394880 w 4935796"/>
              <a:gd name="connsiteY30" fmla="*/ 668104 h 955031"/>
              <a:gd name="connsiteX31" fmla="*/ 3521122 w 4935796"/>
              <a:gd name="connsiteY31" fmla="*/ 852349 h 955031"/>
              <a:gd name="connsiteX32" fmla="*/ 3654188 w 4935796"/>
              <a:gd name="connsiteY32" fmla="*/ 900116 h 955031"/>
              <a:gd name="connsiteX33" fmla="*/ 3773606 w 4935796"/>
              <a:gd name="connsiteY33" fmla="*/ 828465 h 955031"/>
              <a:gd name="connsiteX34" fmla="*/ 3961262 w 4935796"/>
              <a:gd name="connsiteY34" fmla="*/ 483859 h 955031"/>
              <a:gd name="connsiteX35" fmla="*/ 4138683 w 4935796"/>
              <a:gd name="connsiteY35" fmla="*/ 152901 h 955031"/>
              <a:gd name="connsiteX36" fmla="*/ 4258101 w 4935796"/>
              <a:gd name="connsiteY36" fmla="*/ 40307 h 955031"/>
              <a:gd name="connsiteX37" fmla="*/ 4384343 w 4935796"/>
              <a:gd name="connsiteY37" fmla="*/ 67603 h 955031"/>
              <a:gd name="connsiteX38" fmla="*/ 4527645 w 4935796"/>
              <a:gd name="connsiteY38" fmla="*/ 268907 h 955031"/>
              <a:gd name="connsiteX39" fmla="*/ 4633415 w 4935796"/>
              <a:gd name="connsiteY39" fmla="*/ 477035 h 955031"/>
              <a:gd name="connsiteX40" fmla="*/ 4781905 w 4935796"/>
              <a:gd name="connsiteY40" fmla="*/ 494332 h 955031"/>
              <a:gd name="connsiteX41" fmla="*/ 4935796 w 4935796"/>
              <a:gd name="connsiteY41" fmla="*/ 497270 h 955031"/>
              <a:gd name="connsiteX0" fmla="*/ 0 w 4935796"/>
              <a:gd name="connsiteY0" fmla="*/ 463388 h 955031"/>
              <a:gd name="connsiteX1" fmla="*/ 180833 w 4935796"/>
              <a:gd name="connsiteY1" fmla="*/ 146077 h 955031"/>
              <a:gd name="connsiteX2" fmla="*/ 290015 w 4935796"/>
              <a:gd name="connsiteY2" fmla="*/ 23247 h 955031"/>
              <a:gd name="connsiteX3" fmla="*/ 409433 w 4935796"/>
              <a:gd name="connsiteY3" fmla="*/ 36895 h 955031"/>
              <a:gd name="connsiteX4" fmla="*/ 508379 w 4935796"/>
              <a:gd name="connsiteY4" fmla="*/ 146077 h 955031"/>
              <a:gd name="connsiteX5" fmla="*/ 634621 w 4935796"/>
              <a:gd name="connsiteY5" fmla="*/ 412209 h 955031"/>
              <a:gd name="connsiteX6" fmla="*/ 771098 w 4935796"/>
              <a:gd name="connsiteY6" fmla="*/ 722695 h 955031"/>
              <a:gd name="connsiteX7" fmla="*/ 866633 w 4935796"/>
              <a:gd name="connsiteY7" fmla="*/ 869409 h 955031"/>
              <a:gd name="connsiteX8" fmla="*/ 955343 w 4935796"/>
              <a:gd name="connsiteY8" fmla="*/ 944471 h 955031"/>
              <a:gd name="connsiteX9" fmla="*/ 1064525 w 4935796"/>
              <a:gd name="connsiteY9" fmla="*/ 930824 h 955031"/>
              <a:gd name="connsiteX10" fmla="*/ 1190767 w 4935796"/>
              <a:gd name="connsiteY10" fmla="*/ 811406 h 955031"/>
              <a:gd name="connsiteX11" fmla="*/ 1354540 w 4935796"/>
              <a:gd name="connsiteY11" fmla="*/ 487271 h 955031"/>
              <a:gd name="connsiteX12" fmla="*/ 1456898 w 4935796"/>
              <a:gd name="connsiteY12" fmla="*/ 234788 h 955031"/>
              <a:gd name="connsiteX13" fmla="*/ 1559256 w 4935796"/>
              <a:gd name="connsiteY13" fmla="*/ 67603 h 955031"/>
              <a:gd name="connsiteX14" fmla="*/ 1647967 w 4935796"/>
              <a:gd name="connsiteY14" fmla="*/ 13012 h 955031"/>
              <a:gd name="connsiteX15" fmla="*/ 1729853 w 4935796"/>
              <a:gd name="connsiteY15" fmla="*/ 43719 h 955031"/>
              <a:gd name="connsiteX16" fmla="*/ 1804916 w 4935796"/>
              <a:gd name="connsiteY16" fmla="*/ 122194 h 955031"/>
              <a:gd name="connsiteX17" fmla="*/ 1883391 w 4935796"/>
              <a:gd name="connsiteY17" fmla="*/ 251847 h 955031"/>
              <a:gd name="connsiteX18" fmla="*/ 2149522 w 4935796"/>
              <a:gd name="connsiteY18" fmla="*/ 784110 h 955031"/>
              <a:gd name="connsiteX19" fmla="*/ 2265528 w 4935796"/>
              <a:gd name="connsiteY19" fmla="*/ 934235 h 955031"/>
              <a:gd name="connsiteX20" fmla="*/ 2361062 w 4935796"/>
              <a:gd name="connsiteY20" fmla="*/ 941059 h 955031"/>
              <a:gd name="connsiteX21" fmla="*/ 2483892 w 4935796"/>
              <a:gd name="connsiteY21" fmla="*/ 814818 h 955031"/>
              <a:gd name="connsiteX22" fmla="*/ 2610134 w 4935796"/>
              <a:gd name="connsiteY22" fmla="*/ 548686 h 955031"/>
              <a:gd name="connsiteX23" fmla="*/ 2756848 w 4935796"/>
              <a:gd name="connsiteY23" fmla="*/ 251847 h 955031"/>
              <a:gd name="connsiteX24" fmla="*/ 2879677 w 4935796"/>
              <a:gd name="connsiteY24" fmla="*/ 67603 h 955031"/>
              <a:gd name="connsiteX25" fmla="*/ 2958152 w 4935796"/>
              <a:gd name="connsiteY25" fmla="*/ 2776 h 955031"/>
              <a:gd name="connsiteX26" fmla="*/ 3029803 w 4935796"/>
              <a:gd name="connsiteY26" fmla="*/ 19835 h 955031"/>
              <a:gd name="connsiteX27" fmla="*/ 3101453 w 4935796"/>
              <a:gd name="connsiteY27" fmla="*/ 91486 h 955031"/>
              <a:gd name="connsiteX28" fmla="*/ 3159456 w 4935796"/>
              <a:gd name="connsiteY28" fmla="*/ 176785 h 955031"/>
              <a:gd name="connsiteX29" fmla="*/ 3241343 w 4935796"/>
              <a:gd name="connsiteY29" fmla="*/ 323498 h 955031"/>
              <a:gd name="connsiteX30" fmla="*/ 3394880 w 4935796"/>
              <a:gd name="connsiteY30" fmla="*/ 668104 h 955031"/>
              <a:gd name="connsiteX31" fmla="*/ 3521122 w 4935796"/>
              <a:gd name="connsiteY31" fmla="*/ 852349 h 955031"/>
              <a:gd name="connsiteX32" fmla="*/ 3654188 w 4935796"/>
              <a:gd name="connsiteY32" fmla="*/ 900116 h 955031"/>
              <a:gd name="connsiteX33" fmla="*/ 3773606 w 4935796"/>
              <a:gd name="connsiteY33" fmla="*/ 828465 h 955031"/>
              <a:gd name="connsiteX34" fmla="*/ 3961262 w 4935796"/>
              <a:gd name="connsiteY34" fmla="*/ 483859 h 955031"/>
              <a:gd name="connsiteX35" fmla="*/ 4138683 w 4935796"/>
              <a:gd name="connsiteY35" fmla="*/ 152901 h 955031"/>
              <a:gd name="connsiteX36" fmla="*/ 4258101 w 4935796"/>
              <a:gd name="connsiteY36" fmla="*/ 40307 h 955031"/>
              <a:gd name="connsiteX37" fmla="*/ 4384343 w 4935796"/>
              <a:gd name="connsiteY37" fmla="*/ 67603 h 955031"/>
              <a:gd name="connsiteX38" fmla="*/ 4527645 w 4935796"/>
              <a:gd name="connsiteY38" fmla="*/ 268907 h 955031"/>
              <a:gd name="connsiteX39" fmla="*/ 4633415 w 4935796"/>
              <a:gd name="connsiteY39" fmla="*/ 477035 h 955031"/>
              <a:gd name="connsiteX40" fmla="*/ 4740252 w 4935796"/>
              <a:gd name="connsiteY40" fmla="*/ 494332 h 955031"/>
              <a:gd name="connsiteX41" fmla="*/ 4935796 w 4935796"/>
              <a:gd name="connsiteY41" fmla="*/ 497270 h 955031"/>
              <a:gd name="connsiteX0" fmla="*/ 0 w 5341916"/>
              <a:gd name="connsiteY0" fmla="*/ 463388 h 955031"/>
              <a:gd name="connsiteX1" fmla="*/ 180833 w 5341916"/>
              <a:gd name="connsiteY1" fmla="*/ 146077 h 955031"/>
              <a:gd name="connsiteX2" fmla="*/ 290015 w 5341916"/>
              <a:gd name="connsiteY2" fmla="*/ 23247 h 955031"/>
              <a:gd name="connsiteX3" fmla="*/ 409433 w 5341916"/>
              <a:gd name="connsiteY3" fmla="*/ 36895 h 955031"/>
              <a:gd name="connsiteX4" fmla="*/ 508379 w 5341916"/>
              <a:gd name="connsiteY4" fmla="*/ 146077 h 955031"/>
              <a:gd name="connsiteX5" fmla="*/ 634621 w 5341916"/>
              <a:gd name="connsiteY5" fmla="*/ 412209 h 955031"/>
              <a:gd name="connsiteX6" fmla="*/ 771098 w 5341916"/>
              <a:gd name="connsiteY6" fmla="*/ 722695 h 955031"/>
              <a:gd name="connsiteX7" fmla="*/ 866633 w 5341916"/>
              <a:gd name="connsiteY7" fmla="*/ 869409 h 955031"/>
              <a:gd name="connsiteX8" fmla="*/ 955343 w 5341916"/>
              <a:gd name="connsiteY8" fmla="*/ 944471 h 955031"/>
              <a:gd name="connsiteX9" fmla="*/ 1064525 w 5341916"/>
              <a:gd name="connsiteY9" fmla="*/ 930824 h 955031"/>
              <a:gd name="connsiteX10" fmla="*/ 1190767 w 5341916"/>
              <a:gd name="connsiteY10" fmla="*/ 811406 h 955031"/>
              <a:gd name="connsiteX11" fmla="*/ 1354540 w 5341916"/>
              <a:gd name="connsiteY11" fmla="*/ 487271 h 955031"/>
              <a:gd name="connsiteX12" fmla="*/ 1456898 w 5341916"/>
              <a:gd name="connsiteY12" fmla="*/ 234788 h 955031"/>
              <a:gd name="connsiteX13" fmla="*/ 1559256 w 5341916"/>
              <a:gd name="connsiteY13" fmla="*/ 67603 h 955031"/>
              <a:gd name="connsiteX14" fmla="*/ 1647967 w 5341916"/>
              <a:gd name="connsiteY14" fmla="*/ 13012 h 955031"/>
              <a:gd name="connsiteX15" fmla="*/ 1729853 w 5341916"/>
              <a:gd name="connsiteY15" fmla="*/ 43719 h 955031"/>
              <a:gd name="connsiteX16" fmla="*/ 1804916 w 5341916"/>
              <a:gd name="connsiteY16" fmla="*/ 122194 h 955031"/>
              <a:gd name="connsiteX17" fmla="*/ 1883391 w 5341916"/>
              <a:gd name="connsiteY17" fmla="*/ 251847 h 955031"/>
              <a:gd name="connsiteX18" fmla="*/ 2149522 w 5341916"/>
              <a:gd name="connsiteY18" fmla="*/ 784110 h 955031"/>
              <a:gd name="connsiteX19" fmla="*/ 2265528 w 5341916"/>
              <a:gd name="connsiteY19" fmla="*/ 934235 h 955031"/>
              <a:gd name="connsiteX20" fmla="*/ 2361062 w 5341916"/>
              <a:gd name="connsiteY20" fmla="*/ 941059 h 955031"/>
              <a:gd name="connsiteX21" fmla="*/ 2483892 w 5341916"/>
              <a:gd name="connsiteY21" fmla="*/ 814818 h 955031"/>
              <a:gd name="connsiteX22" fmla="*/ 2610134 w 5341916"/>
              <a:gd name="connsiteY22" fmla="*/ 548686 h 955031"/>
              <a:gd name="connsiteX23" fmla="*/ 2756848 w 5341916"/>
              <a:gd name="connsiteY23" fmla="*/ 251847 h 955031"/>
              <a:gd name="connsiteX24" fmla="*/ 2879677 w 5341916"/>
              <a:gd name="connsiteY24" fmla="*/ 67603 h 955031"/>
              <a:gd name="connsiteX25" fmla="*/ 2958152 w 5341916"/>
              <a:gd name="connsiteY25" fmla="*/ 2776 h 955031"/>
              <a:gd name="connsiteX26" fmla="*/ 3029803 w 5341916"/>
              <a:gd name="connsiteY26" fmla="*/ 19835 h 955031"/>
              <a:gd name="connsiteX27" fmla="*/ 3101453 w 5341916"/>
              <a:gd name="connsiteY27" fmla="*/ 91486 h 955031"/>
              <a:gd name="connsiteX28" fmla="*/ 3159456 w 5341916"/>
              <a:gd name="connsiteY28" fmla="*/ 176785 h 955031"/>
              <a:gd name="connsiteX29" fmla="*/ 3241343 w 5341916"/>
              <a:gd name="connsiteY29" fmla="*/ 323498 h 955031"/>
              <a:gd name="connsiteX30" fmla="*/ 3394880 w 5341916"/>
              <a:gd name="connsiteY30" fmla="*/ 668104 h 955031"/>
              <a:gd name="connsiteX31" fmla="*/ 3521122 w 5341916"/>
              <a:gd name="connsiteY31" fmla="*/ 852349 h 955031"/>
              <a:gd name="connsiteX32" fmla="*/ 3654188 w 5341916"/>
              <a:gd name="connsiteY32" fmla="*/ 900116 h 955031"/>
              <a:gd name="connsiteX33" fmla="*/ 3773606 w 5341916"/>
              <a:gd name="connsiteY33" fmla="*/ 828465 h 955031"/>
              <a:gd name="connsiteX34" fmla="*/ 3961262 w 5341916"/>
              <a:gd name="connsiteY34" fmla="*/ 483859 h 955031"/>
              <a:gd name="connsiteX35" fmla="*/ 4138683 w 5341916"/>
              <a:gd name="connsiteY35" fmla="*/ 152901 h 955031"/>
              <a:gd name="connsiteX36" fmla="*/ 4258101 w 5341916"/>
              <a:gd name="connsiteY36" fmla="*/ 40307 h 955031"/>
              <a:gd name="connsiteX37" fmla="*/ 4384343 w 5341916"/>
              <a:gd name="connsiteY37" fmla="*/ 67603 h 955031"/>
              <a:gd name="connsiteX38" fmla="*/ 4527645 w 5341916"/>
              <a:gd name="connsiteY38" fmla="*/ 268907 h 955031"/>
              <a:gd name="connsiteX39" fmla="*/ 4633415 w 5341916"/>
              <a:gd name="connsiteY39" fmla="*/ 477035 h 955031"/>
              <a:gd name="connsiteX40" fmla="*/ 4740252 w 5341916"/>
              <a:gd name="connsiteY40" fmla="*/ 494332 h 955031"/>
              <a:gd name="connsiteX41" fmla="*/ 5341916 w 5341916"/>
              <a:gd name="connsiteY41" fmla="*/ 500445 h 955031"/>
              <a:gd name="connsiteX0" fmla="*/ 0 w 5300263"/>
              <a:gd name="connsiteY0" fmla="*/ 463388 h 955031"/>
              <a:gd name="connsiteX1" fmla="*/ 180833 w 5300263"/>
              <a:gd name="connsiteY1" fmla="*/ 146077 h 955031"/>
              <a:gd name="connsiteX2" fmla="*/ 290015 w 5300263"/>
              <a:gd name="connsiteY2" fmla="*/ 23247 h 955031"/>
              <a:gd name="connsiteX3" fmla="*/ 409433 w 5300263"/>
              <a:gd name="connsiteY3" fmla="*/ 36895 h 955031"/>
              <a:gd name="connsiteX4" fmla="*/ 508379 w 5300263"/>
              <a:gd name="connsiteY4" fmla="*/ 146077 h 955031"/>
              <a:gd name="connsiteX5" fmla="*/ 634621 w 5300263"/>
              <a:gd name="connsiteY5" fmla="*/ 412209 h 955031"/>
              <a:gd name="connsiteX6" fmla="*/ 771098 w 5300263"/>
              <a:gd name="connsiteY6" fmla="*/ 722695 h 955031"/>
              <a:gd name="connsiteX7" fmla="*/ 866633 w 5300263"/>
              <a:gd name="connsiteY7" fmla="*/ 869409 h 955031"/>
              <a:gd name="connsiteX8" fmla="*/ 955343 w 5300263"/>
              <a:gd name="connsiteY8" fmla="*/ 944471 h 955031"/>
              <a:gd name="connsiteX9" fmla="*/ 1064525 w 5300263"/>
              <a:gd name="connsiteY9" fmla="*/ 930824 h 955031"/>
              <a:gd name="connsiteX10" fmla="*/ 1190767 w 5300263"/>
              <a:gd name="connsiteY10" fmla="*/ 811406 h 955031"/>
              <a:gd name="connsiteX11" fmla="*/ 1354540 w 5300263"/>
              <a:gd name="connsiteY11" fmla="*/ 487271 h 955031"/>
              <a:gd name="connsiteX12" fmla="*/ 1456898 w 5300263"/>
              <a:gd name="connsiteY12" fmla="*/ 234788 h 955031"/>
              <a:gd name="connsiteX13" fmla="*/ 1559256 w 5300263"/>
              <a:gd name="connsiteY13" fmla="*/ 67603 h 955031"/>
              <a:gd name="connsiteX14" fmla="*/ 1647967 w 5300263"/>
              <a:gd name="connsiteY14" fmla="*/ 13012 h 955031"/>
              <a:gd name="connsiteX15" fmla="*/ 1729853 w 5300263"/>
              <a:gd name="connsiteY15" fmla="*/ 43719 h 955031"/>
              <a:gd name="connsiteX16" fmla="*/ 1804916 w 5300263"/>
              <a:gd name="connsiteY16" fmla="*/ 122194 h 955031"/>
              <a:gd name="connsiteX17" fmla="*/ 1883391 w 5300263"/>
              <a:gd name="connsiteY17" fmla="*/ 251847 h 955031"/>
              <a:gd name="connsiteX18" fmla="*/ 2149522 w 5300263"/>
              <a:gd name="connsiteY18" fmla="*/ 784110 h 955031"/>
              <a:gd name="connsiteX19" fmla="*/ 2265528 w 5300263"/>
              <a:gd name="connsiteY19" fmla="*/ 934235 h 955031"/>
              <a:gd name="connsiteX20" fmla="*/ 2361062 w 5300263"/>
              <a:gd name="connsiteY20" fmla="*/ 941059 h 955031"/>
              <a:gd name="connsiteX21" fmla="*/ 2483892 w 5300263"/>
              <a:gd name="connsiteY21" fmla="*/ 814818 h 955031"/>
              <a:gd name="connsiteX22" fmla="*/ 2610134 w 5300263"/>
              <a:gd name="connsiteY22" fmla="*/ 548686 h 955031"/>
              <a:gd name="connsiteX23" fmla="*/ 2756848 w 5300263"/>
              <a:gd name="connsiteY23" fmla="*/ 251847 h 955031"/>
              <a:gd name="connsiteX24" fmla="*/ 2879677 w 5300263"/>
              <a:gd name="connsiteY24" fmla="*/ 67603 h 955031"/>
              <a:gd name="connsiteX25" fmla="*/ 2958152 w 5300263"/>
              <a:gd name="connsiteY25" fmla="*/ 2776 h 955031"/>
              <a:gd name="connsiteX26" fmla="*/ 3029803 w 5300263"/>
              <a:gd name="connsiteY26" fmla="*/ 19835 h 955031"/>
              <a:gd name="connsiteX27" fmla="*/ 3101453 w 5300263"/>
              <a:gd name="connsiteY27" fmla="*/ 91486 h 955031"/>
              <a:gd name="connsiteX28" fmla="*/ 3159456 w 5300263"/>
              <a:gd name="connsiteY28" fmla="*/ 176785 h 955031"/>
              <a:gd name="connsiteX29" fmla="*/ 3241343 w 5300263"/>
              <a:gd name="connsiteY29" fmla="*/ 323498 h 955031"/>
              <a:gd name="connsiteX30" fmla="*/ 3394880 w 5300263"/>
              <a:gd name="connsiteY30" fmla="*/ 668104 h 955031"/>
              <a:gd name="connsiteX31" fmla="*/ 3521122 w 5300263"/>
              <a:gd name="connsiteY31" fmla="*/ 852349 h 955031"/>
              <a:gd name="connsiteX32" fmla="*/ 3654188 w 5300263"/>
              <a:gd name="connsiteY32" fmla="*/ 900116 h 955031"/>
              <a:gd name="connsiteX33" fmla="*/ 3773606 w 5300263"/>
              <a:gd name="connsiteY33" fmla="*/ 828465 h 955031"/>
              <a:gd name="connsiteX34" fmla="*/ 3961262 w 5300263"/>
              <a:gd name="connsiteY34" fmla="*/ 483859 h 955031"/>
              <a:gd name="connsiteX35" fmla="*/ 4138683 w 5300263"/>
              <a:gd name="connsiteY35" fmla="*/ 152901 h 955031"/>
              <a:gd name="connsiteX36" fmla="*/ 4258101 w 5300263"/>
              <a:gd name="connsiteY36" fmla="*/ 40307 h 955031"/>
              <a:gd name="connsiteX37" fmla="*/ 4384343 w 5300263"/>
              <a:gd name="connsiteY37" fmla="*/ 67603 h 955031"/>
              <a:gd name="connsiteX38" fmla="*/ 4527645 w 5300263"/>
              <a:gd name="connsiteY38" fmla="*/ 268907 h 955031"/>
              <a:gd name="connsiteX39" fmla="*/ 4633415 w 5300263"/>
              <a:gd name="connsiteY39" fmla="*/ 477035 h 955031"/>
              <a:gd name="connsiteX40" fmla="*/ 4740252 w 5300263"/>
              <a:gd name="connsiteY40" fmla="*/ 494332 h 955031"/>
              <a:gd name="connsiteX41" fmla="*/ 5300263 w 5300263"/>
              <a:gd name="connsiteY41" fmla="*/ 494095 h 955031"/>
              <a:gd name="connsiteX0" fmla="*/ 4011 w 5304274"/>
              <a:gd name="connsiteY0" fmla="*/ 463388 h 955031"/>
              <a:gd name="connsiteX1" fmla="*/ 17170 w 5304274"/>
              <a:gd name="connsiteY1" fmla="*/ 430986 h 955031"/>
              <a:gd name="connsiteX2" fmla="*/ 184844 w 5304274"/>
              <a:gd name="connsiteY2" fmla="*/ 146077 h 955031"/>
              <a:gd name="connsiteX3" fmla="*/ 294026 w 5304274"/>
              <a:gd name="connsiteY3" fmla="*/ 23247 h 955031"/>
              <a:gd name="connsiteX4" fmla="*/ 413444 w 5304274"/>
              <a:gd name="connsiteY4" fmla="*/ 36895 h 955031"/>
              <a:gd name="connsiteX5" fmla="*/ 512390 w 5304274"/>
              <a:gd name="connsiteY5" fmla="*/ 146077 h 955031"/>
              <a:gd name="connsiteX6" fmla="*/ 638632 w 5304274"/>
              <a:gd name="connsiteY6" fmla="*/ 412209 h 955031"/>
              <a:gd name="connsiteX7" fmla="*/ 775109 w 5304274"/>
              <a:gd name="connsiteY7" fmla="*/ 722695 h 955031"/>
              <a:gd name="connsiteX8" fmla="*/ 870644 w 5304274"/>
              <a:gd name="connsiteY8" fmla="*/ 869409 h 955031"/>
              <a:gd name="connsiteX9" fmla="*/ 959354 w 5304274"/>
              <a:gd name="connsiteY9" fmla="*/ 944471 h 955031"/>
              <a:gd name="connsiteX10" fmla="*/ 1068536 w 5304274"/>
              <a:gd name="connsiteY10" fmla="*/ 930824 h 955031"/>
              <a:gd name="connsiteX11" fmla="*/ 1194778 w 5304274"/>
              <a:gd name="connsiteY11" fmla="*/ 811406 h 955031"/>
              <a:gd name="connsiteX12" fmla="*/ 1358551 w 5304274"/>
              <a:gd name="connsiteY12" fmla="*/ 487271 h 955031"/>
              <a:gd name="connsiteX13" fmla="*/ 1460909 w 5304274"/>
              <a:gd name="connsiteY13" fmla="*/ 234788 h 955031"/>
              <a:gd name="connsiteX14" fmla="*/ 1563267 w 5304274"/>
              <a:gd name="connsiteY14" fmla="*/ 67603 h 955031"/>
              <a:gd name="connsiteX15" fmla="*/ 1651978 w 5304274"/>
              <a:gd name="connsiteY15" fmla="*/ 13012 h 955031"/>
              <a:gd name="connsiteX16" fmla="*/ 1733864 w 5304274"/>
              <a:gd name="connsiteY16" fmla="*/ 43719 h 955031"/>
              <a:gd name="connsiteX17" fmla="*/ 1808927 w 5304274"/>
              <a:gd name="connsiteY17" fmla="*/ 122194 h 955031"/>
              <a:gd name="connsiteX18" fmla="*/ 1887402 w 5304274"/>
              <a:gd name="connsiteY18" fmla="*/ 251847 h 955031"/>
              <a:gd name="connsiteX19" fmla="*/ 2153533 w 5304274"/>
              <a:gd name="connsiteY19" fmla="*/ 784110 h 955031"/>
              <a:gd name="connsiteX20" fmla="*/ 2269539 w 5304274"/>
              <a:gd name="connsiteY20" fmla="*/ 934235 h 955031"/>
              <a:gd name="connsiteX21" fmla="*/ 2365073 w 5304274"/>
              <a:gd name="connsiteY21" fmla="*/ 941059 h 955031"/>
              <a:gd name="connsiteX22" fmla="*/ 2487903 w 5304274"/>
              <a:gd name="connsiteY22" fmla="*/ 814818 h 955031"/>
              <a:gd name="connsiteX23" fmla="*/ 2614145 w 5304274"/>
              <a:gd name="connsiteY23" fmla="*/ 548686 h 955031"/>
              <a:gd name="connsiteX24" fmla="*/ 2760859 w 5304274"/>
              <a:gd name="connsiteY24" fmla="*/ 251847 h 955031"/>
              <a:gd name="connsiteX25" fmla="*/ 2883688 w 5304274"/>
              <a:gd name="connsiteY25" fmla="*/ 67603 h 955031"/>
              <a:gd name="connsiteX26" fmla="*/ 2962163 w 5304274"/>
              <a:gd name="connsiteY26" fmla="*/ 2776 h 955031"/>
              <a:gd name="connsiteX27" fmla="*/ 3033814 w 5304274"/>
              <a:gd name="connsiteY27" fmla="*/ 19835 h 955031"/>
              <a:gd name="connsiteX28" fmla="*/ 3105464 w 5304274"/>
              <a:gd name="connsiteY28" fmla="*/ 91486 h 955031"/>
              <a:gd name="connsiteX29" fmla="*/ 3163467 w 5304274"/>
              <a:gd name="connsiteY29" fmla="*/ 176785 h 955031"/>
              <a:gd name="connsiteX30" fmla="*/ 3245354 w 5304274"/>
              <a:gd name="connsiteY30" fmla="*/ 323498 h 955031"/>
              <a:gd name="connsiteX31" fmla="*/ 3398891 w 5304274"/>
              <a:gd name="connsiteY31" fmla="*/ 668104 h 955031"/>
              <a:gd name="connsiteX32" fmla="*/ 3525133 w 5304274"/>
              <a:gd name="connsiteY32" fmla="*/ 852349 h 955031"/>
              <a:gd name="connsiteX33" fmla="*/ 3658199 w 5304274"/>
              <a:gd name="connsiteY33" fmla="*/ 900116 h 955031"/>
              <a:gd name="connsiteX34" fmla="*/ 3777617 w 5304274"/>
              <a:gd name="connsiteY34" fmla="*/ 828465 h 955031"/>
              <a:gd name="connsiteX35" fmla="*/ 3965273 w 5304274"/>
              <a:gd name="connsiteY35" fmla="*/ 483859 h 955031"/>
              <a:gd name="connsiteX36" fmla="*/ 4142694 w 5304274"/>
              <a:gd name="connsiteY36" fmla="*/ 152901 h 955031"/>
              <a:gd name="connsiteX37" fmla="*/ 4262112 w 5304274"/>
              <a:gd name="connsiteY37" fmla="*/ 40307 h 955031"/>
              <a:gd name="connsiteX38" fmla="*/ 4388354 w 5304274"/>
              <a:gd name="connsiteY38" fmla="*/ 67603 h 955031"/>
              <a:gd name="connsiteX39" fmla="*/ 4531656 w 5304274"/>
              <a:gd name="connsiteY39" fmla="*/ 268907 h 955031"/>
              <a:gd name="connsiteX40" fmla="*/ 4637426 w 5304274"/>
              <a:gd name="connsiteY40" fmla="*/ 477035 h 955031"/>
              <a:gd name="connsiteX41" fmla="*/ 4744263 w 5304274"/>
              <a:gd name="connsiteY41" fmla="*/ 494332 h 955031"/>
              <a:gd name="connsiteX42" fmla="*/ 5304274 w 5304274"/>
              <a:gd name="connsiteY42" fmla="*/ 494095 h 955031"/>
              <a:gd name="connsiteX0" fmla="*/ 0 w 5498116"/>
              <a:gd name="connsiteY0" fmla="*/ 485613 h 955031"/>
              <a:gd name="connsiteX1" fmla="*/ 211012 w 5498116"/>
              <a:gd name="connsiteY1" fmla="*/ 430986 h 955031"/>
              <a:gd name="connsiteX2" fmla="*/ 378686 w 5498116"/>
              <a:gd name="connsiteY2" fmla="*/ 146077 h 955031"/>
              <a:gd name="connsiteX3" fmla="*/ 487868 w 5498116"/>
              <a:gd name="connsiteY3" fmla="*/ 23247 h 955031"/>
              <a:gd name="connsiteX4" fmla="*/ 607286 w 5498116"/>
              <a:gd name="connsiteY4" fmla="*/ 36895 h 955031"/>
              <a:gd name="connsiteX5" fmla="*/ 706232 w 5498116"/>
              <a:gd name="connsiteY5" fmla="*/ 146077 h 955031"/>
              <a:gd name="connsiteX6" fmla="*/ 832474 w 5498116"/>
              <a:gd name="connsiteY6" fmla="*/ 412209 h 955031"/>
              <a:gd name="connsiteX7" fmla="*/ 968951 w 5498116"/>
              <a:gd name="connsiteY7" fmla="*/ 722695 h 955031"/>
              <a:gd name="connsiteX8" fmla="*/ 1064486 w 5498116"/>
              <a:gd name="connsiteY8" fmla="*/ 869409 h 955031"/>
              <a:gd name="connsiteX9" fmla="*/ 1153196 w 5498116"/>
              <a:gd name="connsiteY9" fmla="*/ 944471 h 955031"/>
              <a:gd name="connsiteX10" fmla="*/ 1262378 w 5498116"/>
              <a:gd name="connsiteY10" fmla="*/ 930824 h 955031"/>
              <a:gd name="connsiteX11" fmla="*/ 1388620 w 5498116"/>
              <a:gd name="connsiteY11" fmla="*/ 811406 h 955031"/>
              <a:gd name="connsiteX12" fmla="*/ 1552393 w 5498116"/>
              <a:gd name="connsiteY12" fmla="*/ 487271 h 955031"/>
              <a:gd name="connsiteX13" fmla="*/ 1654751 w 5498116"/>
              <a:gd name="connsiteY13" fmla="*/ 234788 h 955031"/>
              <a:gd name="connsiteX14" fmla="*/ 1757109 w 5498116"/>
              <a:gd name="connsiteY14" fmla="*/ 67603 h 955031"/>
              <a:gd name="connsiteX15" fmla="*/ 1845820 w 5498116"/>
              <a:gd name="connsiteY15" fmla="*/ 13012 h 955031"/>
              <a:gd name="connsiteX16" fmla="*/ 1927706 w 5498116"/>
              <a:gd name="connsiteY16" fmla="*/ 43719 h 955031"/>
              <a:gd name="connsiteX17" fmla="*/ 2002769 w 5498116"/>
              <a:gd name="connsiteY17" fmla="*/ 122194 h 955031"/>
              <a:gd name="connsiteX18" fmla="*/ 2081244 w 5498116"/>
              <a:gd name="connsiteY18" fmla="*/ 251847 h 955031"/>
              <a:gd name="connsiteX19" fmla="*/ 2347375 w 5498116"/>
              <a:gd name="connsiteY19" fmla="*/ 784110 h 955031"/>
              <a:gd name="connsiteX20" fmla="*/ 2463381 w 5498116"/>
              <a:gd name="connsiteY20" fmla="*/ 934235 h 955031"/>
              <a:gd name="connsiteX21" fmla="*/ 2558915 w 5498116"/>
              <a:gd name="connsiteY21" fmla="*/ 941059 h 955031"/>
              <a:gd name="connsiteX22" fmla="*/ 2681745 w 5498116"/>
              <a:gd name="connsiteY22" fmla="*/ 814818 h 955031"/>
              <a:gd name="connsiteX23" fmla="*/ 2807987 w 5498116"/>
              <a:gd name="connsiteY23" fmla="*/ 548686 h 955031"/>
              <a:gd name="connsiteX24" fmla="*/ 2954701 w 5498116"/>
              <a:gd name="connsiteY24" fmla="*/ 251847 h 955031"/>
              <a:gd name="connsiteX25" fmla="*/ 3077530 w 5498116"/>
              <a:gd name="connsiteY25" fmla="*/ 67603 h 955031"/>
              <a:gd name="connsiteX26" fmla="*/ 3156005 w 5498116"/>
              <a:gd name="connsiteY26" fmla="*/ 2776 h 955031"/>
              <a:gd name="connsiteX27" fmla="*/ 3227656 w 5498116"/>
              <a:gd name="connsiteY27" fmla="*/ 19835 h 955031"/>
              <a:gd name="connsiteX28" fmla="*/ 3299306 w 5498116"/>
              <a:gd name="connsiteY28" fmla="*/ 91486 h 955031"/>
              <a:gd name="connsiteX29" fmla="*/ 3357309 w 5498116"/>
              <a:gd name="connsiteY29" fmla="*/ 176785 h 955031"/>
              <a:gd name="connsiteX30" fmla="*/ 3439196 w 5498116"/>
              <a:gd name="connsiteY30" fmla="*/ 323498 h 955031"/>
              <a:gd name="connsiteX31" fmla="*/ 3592733 w 5498116"/>
              <a:gd name="connsiteY31" fmla="*/ 668104 h 955031"/>
              <a:gd name="connsiteX32" fmla="*/ 3718975 w 5498116"/>
              <a:gd name="connsiteY32" fmla="*/ 852349 h 955031"/>
              <a:gd name="connsiteX33" fmla="*/ 3852041 w 5498116"/>
              <a:gd name="connsiteY33" fmla="*/ 900116 h 955031"/>
              <a:gd name="connsiteX34" fmla="*/ 3971459 w 5498116"/>
              <a:gd name="connsiteY34" fmla="*/ 828465 h 955031"/>
              <a:gd name="connsiteX35" fmla="*/ 4159115 w 5498116"/>
              <a:gd name="connsiteY35" fmla="*/ 483859 h 955031"/>
              <a:gd name="connsiteX36" fmla="*/ 4336536 w 5498116"/>
              <a:gd name="connsiteY36" fmla="*/ 152901 h 955031"/>
              <a:gd name="connsiteX37" fmla="*/ 4455954 w 5498116"/>
              <a:gd name="connsiteY37" fmla="*/ 40307 h 955031"/>
              <a:gd name="connsiteX38" fmla="*/ 4582196 w 5498116"/>
              <a:gd name="connsiteY38" fmla="*/ 67603 h 955031"/>
              <a:gd name="connsiteX39" fmla="*/ 4725498 w 5498116"/>
              <a:gd name="connsiteY39" fmla="*/ 268907 h 955031"/>
              <a:gd name="connsiteX40" fmla="*/ 4831268 w 5498116"/>
              <a:gd name="connsiteY40" fmla="*/ 477035 h 955031"/>
              <a:gd name="connsiteX41" fmla="*/ 4938105 w 5498116"/>
              <a:gd name="connsiteY41" fmla="*/ 494332 h 955031"/>
              <a:gd name="connsiteX42" fmla="*/ 5498116 w 5498116"/>
              <a:gd name="connsiteY42" fmla="*/ 494095 h 955031"/>
              <a:gd name="connsiteX0" fmla="*/ 0 w 5591836"/>
              <a:gd name="connsiteY0" fmla="*/ 485613 h 955031"/>
              <a:gd name="connsiteX1" fmla="*/ 304732 w 5591836"/>
              <a:gd name="connsiteY1" fmla="*/ 430986 h 955031"/>
              <a:gd name="connsiteX2" fmla="*/ 472406 w 5591836"/>
              <a:gd name="connsiteY2" fmla="*/ 146077 h 955031"/>
              <a:gd name="connsiteX3" fmla="*/ 581588 w 5591836"/>
              <a:gd name="connsiteY3" fmla="*/ 23247 h 955031"/>
              <a:gd name="connsiteX4" fmla="*/ 701006 w 5591836"/>
              <a:gd name="connsiteY4" fmla="*/ 36895 h 955031"/>
              <a:gd name="connsiteX5" fmla="*/ 799952 w 5591836"/>
              <a:gd name="connsiteY5" fmla="*/ 146077 h 955031"/>
              <a:gd name="connsiteX6" fmla="*/ 926194 w 5591836"/>
              <a:gd name="connsiteY6" fmla="*/ 412209 h 955031"/>
              <a:gd name="connsiteX7" fmla="*/ 1062671 w 5591836"/>
              <a:gd name="connsiteY7" fmla="*/ 722695 h 955031"/>
              <a:gd name="connsiteX8" fmla="*/ 1158206 w 5591836"/>
              <a:gd name="connsiteY8" fmla="*/ 869409 h 955031"/>
              <a:gd name="connsiteX9" fmla="*/ 1246916 w 5591836"/>
              <a:gd name="connsiteY9" fmla="*/ 944471 h 955031"/>
              <a:gd name="connsiteX10" fmla="*/ 1356098 w 5591836"/>
              <a:gd name="connsiteY10" fmla="*/ 930824 h 955031"/>
              <a:gd name="connsiteX11" fmla="*/ 1482340 w 5591836"/>
              <a:gd name="connsiteY11" fmla="*/ 811406 h 955031"/>
              <a:gd name="connsiteX12" fmla="*/ 1646113 w 5591836"/>
              <a:gd name="connsiteY12" fmla="*/ 487271 h 955031"/>
              <a:gd name="connsiteX13" fmla="*/ 1748471 w 5591836"/>
              <a:gd name="connsiteY13" fmla="*/ 234788 h 955031"/>
              <a:gd name="connsiteX14" fmla="*/ 1850829 w 5591836"/>
              <a:gd name="connsiteY14" fmla="*/ 67603 h 955031"/>
              <a:gd name="connsiteX15" fmla="*/ 1939540 w 5591836"/>
              <a:gd name="connsiteY15" fmla="*/ 13012 h 955031"/>
              <a:gd name="connsiteX16" fmla="*/ 2021426 w 5591836"/>
              <a:gd name="connsiteY16" fmla="*/ 43719 h 955031"/>
              <a:gd name="connsiteX17" fmla="*/ 2096489 w 5591836"/>
              <a:gd name="connsiteY17" fmla="*/ 122194 h 955031"/>
              <a:gd name="connsiteX18" fmla="*/ 2174964 w 5591836"/>
              <a:gd name="connsiteY18" fmla="*/ 251847 h 955031"/>
              <a:gd name="connsiteX19" fmla="*/ 2441095 w 5591836"/>
              <a:gd name="connsiteY19" fmla="*/ 784110 h 955031"/>
              <a:gd name="connsiteX20" fmla="*/ 2557101 w 5591836"/>
              <a:gd name="connsiteY20" fmla="*/ 934235 h 955031"/>
              <a:gd name="connsiteX21" fmla="*/ 2652635 w 5591836"/>
              <a:gd name="connsiteY21" fmla="*/ 941059 h 955031"/>
              <a:gd name="connsiteX22" fmla="*/ 2775465 w 5591836"/>
              <a:gd name="connsiteY22" fmla="*/ 814818 h 955031"/>
              <a:gd name="connsiteX23" fmla="*/ 2901707 w 5591836"/>
              <a:gd name="connsiteY23" fmla="*/ 548686 h 955031"/>
              <a:gd name="connsiteX24" fmla="*/ 3048421 w 5591836"/>
              <a:gd name="connsiteY24" fmla="*/ 251847 h 955031"/>
              <a:gd name="connsiteX25" fmla="*/ 3171250 w 5591836"/>
              <a:gd name="connsiteY25" fmla="*/ 67603 h 955031"/>
              <a:gd name="connsiteX26" fmla="*/ 3249725 w 5591836"/>
              <a:gd name="connsiteY26" fmla="*/ 2776 h 955031"/>
              <a:gd name="connsiteX27" fmla="*/ 3321376 w 5591836"/>
              <a:gd name="connsiteY27" fmla="*/ 19835 h 955031"/>
              <a:gd name="connsiteX28" fmla="*/ 3393026 w 5591836"/>
              <a:gd name="connsiteY28" fmla="*/ 91486 h 955031"/>
              <a:gd name="connsiteX29" fmla="*/ 3451029 w 5591836"/>
              <a:gd name="connsiteY29" fmla="*/ 176785 h 955031"/>
              <a:gd name="connsiteX30" fmla="*/ 3532916 w 5591836"/>
              <a:gd name="connsiteY30" fmla="*/ 323498 h 955031"/>
              <a:gd name="connsiteX31" fmla="*/ 3686453 w 5591836"/>
              <a:gd name="connsiteY31" fmla="*/ 668104 h 955031"/>
              <a:gd name="connsiteX32" fmla="*/ 3812695 w 5591836"/>
              <a:gd name="connsiteY32" fmla="*/ 852349 h 955031"/>
              <a:gd name="connsiteX33" fmla="*/ 3945761 w 5591836"/>
              <a:gd name="connsiteY33" fmla="*/ 900116 h 955031"/>
              <a:gd name="connsiteX34" fmla="*/ 4065179 w 5591836"/>
              <a:gd name="connsiteY34" fmla="*/ 828465 h 955031"/>
              <a:gd name="connsiteX35" fmla="*/ 4252835 w 5591836"/>
              <a:gd name="connsiteY35" fmla="*/ 483859 h 955031"/>
              <a:gd name="connsiteX36" fmla="*/ 4430256 w 5591836"/>
              <a:gd name="connsiteY36" fmla="*/ 152901 h 955031"/>
              <a:gd name="connsiteX37" fmla="*/ 4549674 w 5591836"/>
              <a:gd name="connsiteY37" fmla="*/ 40307 h 955031"/>
              <a:gd name="connsiteX38" fmla="*/ 4675916 w 5591836"/>
              <a:gd name="connsiteY38" fmla="*/ 67603 h 955031"/>
              <a:gd name="connsiteX39" fmla="*/ 4819218 w 5591836"/>
              <a:gd name="connsiteY39" fmla="*/ 268907 h 955031"/>
              <a:gd name="connsiteX40" fmla="*/ 4924988 w 5591836"/>
              <a:gd name="connsiteY40" fmla="*/ 477035 h 955031"/>
              <a:gd name="connsiteX41" fmla="*/ 5031825 w 5591836"/>
              <a:gd name="connsiteY41" fmla="*/ 494332 h 955031"/>
              <a:gd name="connsiteX42" fmla="*/ 5591836 w 5591836"/>
              <a:gd name="connsiteY42" fmla="*/ 494095 h 955031"/>
              <a:gd name="connsiteX0" fmla="*/ 0 w 5591836"/>
              <a:gd name="connsiteY0" fmla="*/ 485613 h 955031"/>
              <a:gd name="connsiteX1" fmla="*/ 169362 w 5591836"/>
              <a:gd name="connsiteY1" fmla="*/ 475436 h 955031"/>
              <a:gd name="connsiteX2" fmla="*/ 304732 w 5591836"/>
              <a:gd name="connsiteY2" fmla="*/ 430986 h 955031"/>
              <a:gd name="connsiteX3" fmla="*/ 472406 w 5591836"/>
              <a:gd name="connsiteY3" fmla="*/ 146077 h 955031"/>
              <a:gd name="connsiteX4" fmla="*/ 581588 w 5591836"/>
              <a:gd name="connsiteY4" fmla="*/ 23247 h 955031"/>
              <a:gd name="connsiteX5" fmla="*/ 701006 w 5591836"/>
              <a:gd name="connsiteY5" fmla="*/ 36895 h 955031"/>
              <a:gd name="connsiteX6" fmla="*/ 799952 w 5591836"/>
              <a:gd name="connsiteY6" fmla="*/ 146077 h 955031"/>
              <a:gd name="connsiteX7" fmla="*/ 926194 w 5591836"/>
              <a:gd name="connsiteY7" fmla="*/ 412209 h 955031"/>
              <a:gd name="connsiteX8" fmla="*/ 1062671 w 5591836"/>
              <a:gd name="connsiteY8" fmla="*/ 722695 h 955031"/>
              <a:gd name="connsiteX9" fmla="*/ 1158206 w 5591836"/>
              <a:gd name="connsiteY9" fmla="*/ 869409 h 955031"/>
              <a:gd name="connsiteX10" fmla="*/ 1246916 w 5591836"/>
              <a:gd name="connsiteY10" fmla="*/ 944471 h 955031"/>
              <a:gd name="connsiteX11" fmla="*/ 1356098 w 5591836"/>
              <a:gd name="connsiteY11" fmla="*/ 930824 h 955031"/>
              <a:gd name="connsiteX12" fmla="*/ 1482340 w 5591836"/>
              <a:gd name="connsiteY12" fmla="*/ 811406 h 955031"/>
              <a:gd name="connsiteX13" fmla="*/ 1646113 w 5591836"/>
              <a:gd name="connsiteY13" fmla="*/ 487271 h 955031"/>
              <a:gd name="connsiteX14" fmla="*/ 1748471 w 5591836"/>
              <a:gd name="connsiteY14" fmla="*/ 234788 h 955031"/>
              <a:gd name="connsiteX15" fmla="*/ 1850829 w 5591836"/>
              <a:gd name="connsiteY15" fmla="*/ 67603 h 955031"/>
              <a:gd name="connsiteX16" fmla="*/ 1939540 w 5591836"/>
              <a:gd name="connsiteY16" fmla="*/ 13012 h 955031"/>
              <a:gd name="connsiteX17" fmla="*/ 2021426 w 5591836"/>
              <a:gd name="connsiteY17" fmla="*/ 43719 h 955031"/>
              <a:gd name="connsiteX18" fmla="*/ 2096489 w 5591836"/>
              <a:gd name="connsiteY18" fmla="*/ 122194 h 955031"/>
              <a:gd name="connsiteX19" fmla="*/ 2174964 w 5591836"/>
              <a:gd name="connsiteY19" fmla="*/ 251847 h 955031"/>
              <a:gd name="connsiteX20" fmla="*/ 2441095 w 5591836"/>
              <a:gd name="connsiteY20" fmla="*/ 784110 h 955031"/>
              <a:gd name="connsiteX21" fmla="*/ 2557101 w 5591836"/>
              <a:gd name="connsiteY21" fmla="*/ 934235 h 955031"/>
              <a:gd name="connsiteX22" fmla="*/ 2652635 w 5591836"/>
              <a:gd name="connsiteY22" fmla="*/ 941059 h 955031"/>
              <a:gd name="connsiteX23" fmla="*/ 2775465 w 5591836"/>
              <a:gd name="connsiteY23" fmla="*/ 814818 h 955031"/>
              <a:gd name="connsiteX24" fmla="*/ 2901707 w 5591836"/>
              <a:gd name="connsiteY24" fmla="*/ 548686 h 955031"/>
              <a:gd name="connsiteX25" fmla="*/ 3048421 w 5591836"/>
              <a:gd name="connsiteY25" fmla="*/ 251847 h 955031"/>
              <a:gd name="connsiteX26" fmla="*/ 3171250 w 5591836"/>
              <a:gd name="connsiteY26" fmla="*/ 67603 h 955031"/>
              <a:gd name="connsiteX27" fmla="*/ 3249725 w 5591836"/>
              <a:gd name="connsiteY27" fmla="*/ 2776 h 955031"/>
              <a:gd name="connsiteX28" fmla="*/ 3321376 w 5591836"/>
              <a:gd name="connsiteY28" fmla="*/ 19835 h 955031"/>
              <a:gd name="connsiteX29" fmla="*/ 3393026 w 5591836"/>
              <a:gd name="connsiteY29" fmla="*/ 91486 h 955031"/>
              <a:gd name="connsiteX30" fmla="*/ 3451029 w 5591836"/>
              <a:gd name="connsiteY30" fmla="*/ 176785 h 955031"/>
              <a:gd name="connsiteX31" fmla="*/ 3532916 w 5591836"/>
              <a:gd name="connsiteY31" fmla="*/ 323498 h 955031"/>
              <a:gd name="connsiteX32" fmla="*/ 3686453 w 5591836"/>
              <a:gd name="connsiteY32" fmla="*/ 668104 h 955031"/>
              <a:gd name="connsiteX33" fmla="*/ 3812695 w 5591836"/>
              <a:gd name="connsiteY33" fmla="*/ 852349 h 955031"/>
              <a:gd name="connsiteX34" fmla="*/ 3945761 w 5591836"/>
              <a:gd name="connsiteY34" fmla="*/ 900116 h 955031"/>
              <a:gd name="connsiteX35" fmla="*/ 4065179 w 5591836"/>
              <a:gd name="connsiteY35" fmla="*/ 828465 h 955031"/>
              <a:gd name="connsiteX36" fmla="*/ 4252835 w 5591836"/>
              <a:gd name="connsiteY36" fmla="*/ 483859 h 955031"/>
              <a:gd name="connsiteX37" fmla="*/ 4430256 w 5591836"/>
              <a:gd name="connsiteY37" fmla="*/ 152901 h 955031"/>
              <a:gd name="connsiteX38" fmla="*/ 4549674 w 5591836"/>
              <a:gd name="connsiteY38" fmla="*/ 40307 h 955031"/>
              <a:gd name="connsiteX39" fmla="*/ 4675916 w 5591836"/>
              <a:gd name="connsiteY39" fmla="*/ 67603 h 955031"/>
              <a:gd name="connsiteX40" fmla="*/ 4819218 w 5591836"/>
              <a:gd name="connsiteY40" fmla="*/ 268907 h 955031"/>
              <a:gd name="connsiteX41" fmla="*/ 4924988 w 5591836"/>
              <a:gd name="connsiteY41" fmla="*/ 477035 h 955031"/>
              <a:gd name="connsiteX42" fmla="*/ 5031825 w 5591836"/>
              <a:gd name="connsiteY42" fmla="*/ 494332 h 955031"/>
              <a:gd name="connsiteX43" fmla="*/ 5591836 w 5591836"/>
              <a:gd name="connsiteY43" fmla="*/ 494095 h 955031"/>
              <a:gd name="connsiteX0" fmla="*/ 0 w 5602249"/>
              <a:gd name="connsiteY0" fmla="*/ 466563 h 955031"/>
              <a:gd name="connsiteX1" fmla="*/ 179775 w 5602249"/>
              <a:gd name="connsiteY1" fmla="*/ 475436 h 955031"/>
              <a:gd name="connsiteX2" fmla="*/ 315145 w 5602249"/>
              <a:gd name="connsiteY2" fmla="*/ 430986 h 955031"/>
              <a:gd name="connsiteX3" fmla="*/ 482819 w 5602249"/>
              <a:gd name="connsiteY3" fmla="*/ 146077 h 955031"/>
              <a:gd name="connsiteX4" fmla="*/ 592001 w 5602249"/>
              <a:gd name="connsiteY4" fmla="*/ 23247 h 955031"/>
              <a:gd name="connsiteX5" fmla="*/ 711419 w 5602249"/>
              <a:gd name="connsiteY5" fmla="*/ 36895 h 955031"/>
              <a:gd name="connsiteX6" fmla="*/ 810365 w 5602249"/>
              <a:gd name="connsiteY6" fmla="*/ 146077 h 955031"/>
              <a:gd name="connsiteX7" fmla="*/ 936607 w 5602249"/>
              <a:gd name="connsiteY7" fmla="*/ 412209 h 955031"/>
              <a:gd name="connsiteX8" fmla="*/ 1073084 w 5602249"/>
              <a:gd name="connsiteY8" fmla="*/ 722695 h 955031"/>
              <a:gd name="connsiteX9" fmla="*/ 1168619 w 5602249"/>
              <a:gd name="connsiteY9" fmla="*/ 869409 h 955031"/>
              <a:gd name="connsiteX10" fmla="*/ 1257329 w 5602249"/>
              <a:gd name="connsiteY10" fmla="*/ 944471 h 955031"/>
              <a:gd name="connsiteX11" fmla="*/ 1366511 w 5602249"/>
              <a:gd name="connsiteY11" fmla="*/ 930824 h 955031"/>
              <a:gd name="connsiteX12" fmla="*/ 1492753 w 5602249"/>
              <a:gd name="connsiteY12" fmla="*/ 811406 h 955031"/>
              <a:gd name="connsiteX13" fmla="*/ 1656526 w 5602249"/>
              <a:gd name="connsiteY13" fmla="*/ 487271 h 955031"/>
              <a:gd name="connsiteX14" fmla="*/ 1758884 w 5602249"/>
              <a:gd name="connsiteY14" fmla="*/ 234788 h 955031"/>
              <a:gd name="connsiteX15" fmla="*/ 1861242 w 5602249"/>
              <a:gd name="connsiteY15" fmla="*/ 67603 h 955031"/>
              <a:gd name="connsiteX16" fmla="*/ 1949953 w 5602249"/>
              <a:gd name="connsiteY16" fmla="*/ 13012 h 955031"/>
              <a:gd name="connsiteX17" fmla="*/ 2031839 w 5602249"/>
              <a:gd name="connsiteY17" fmla="*/ 43719 h 955031"/>
              <a:gd name="connsiteX18" fmla="*/ 2106902 w 5602249"/>
              <a:gd name="connsiteY18" fmla="*/ 122194 h 955031"/>
              <a:gd name="connsiteX19" fmla="*/ 2185377 w 5602249"/>
              <a:gd name="connsiteY19" fmla="*/ 251847 h 955031"/>
              <a:gd name="connsiteX20" fmla="*/ 2451508 w 5602249"/>
              <a:gd name="connsiteY20" fmla="*/ 784110 h 955031"/>
              <a:gd name="connsiteX21" fmla="*/ 2567514 w 5602249"/>
              <a:gd name="connsiteY21" fmla="*/ 934235 h 955031"/>
              <a:gd name="connsiteX22" fmla="*/ 2663048 w 5602249"/>
              <a:gd name="connsiteY22" fmla="*/ 941059 h 955031"/>
              <a:gd name="connsiteX23" fmla="*/ 2785878 w 5602249"/>
              <a:gd name="connsiteY23" fmla="*/ 814818 h 955031"/>
              <a:gd name="connsiteX24" fmla="*/ 2912120 w 5602249"/>
              <a:gd name="connsiteY24" fmla="*/ 548686 h 955031"/>
              <a:gd name="connsiteX25" fmla="*/ 3058834 w 5602249"/>
              <a:gd name="connsiteY25" fmla="*/ 251847 h 955031"/>
              <a:gd name="connsiteX26" fmla="*/ 3181663 w 5602249"/>
              <a:gd name="connsiteY26" fmla="*/ 67603 h 955031"/>
              <a:gd name="connsiteX27" fmla="*/ 3260138 w 5602249"/>
              <a:gd name="connsiteY27" fmla="*/ 2776 h 955031"/>
              <a:gd name="connsiteX28" fmla="*/ 3331789 w 5602249"/>
              <a:gd name="connsiteY28" fmla="*/ 19835 h 955031"/>
              <a:gd name="connsiteX29" fmla="*/ 3403439 w 5602249"/>
              <a:gd name="connsiteY29" fmla="*/ 91486 h 955031"/>
              <a:gd name="connsiteX30" fmla="*/ 3461442 w 5602249"/>
              <a:gd name="connsiteY30" fmla="*/ 176785 h 955031"/>
              <a:gd name="connsiteX31" fmla="*/ 3543329 w 5602249"/>
              <a:gd name="connsiteY31" fmla="*/ 323498 h 955031"/>
              <a:gd name="connsiteX32" fmla="*/ 3696866 w 5602249"/>
              <a:gd name="connsiteY32" fmla="*/ 668104 h 955031"/>
              <a:gd name="connsiteX33" fmla="*/ 3823108 w 5602249"/>
              <a:gd name="connsiteY33" fmla="*/ 852349 h 955031"/>
              <a:gd name="connsiteX34" fmla="*/ 3956174 w 5602249"/>
              <a:gd name="connsiteY34" fmla="*/ 900116 h 955031"/>
              <a:gd name="connsiteX35" fmla="*/ 4075592 w 5602249"/>
              <a:gd name="connsiteY35" fmla="*/ 828465 h 955031"/>
              <a:gd name="connsiteX36" fmla="*/ 4263248 w 5602249"/>
              <a:gd name="connsiteY36" fmla="*/ 483859 h 955031"/>
              <a:gd name="connsiteX37" fmla="*/ 4440669 w 5602249"/>
              <a:gd name="connsiteY37" fmla="*/ 152901 h 955031"/>
              <a:gd name="connsiteX38" fmla="*/ 4560087 w 5602249"/>
              <a:gd name="connsiteY38" fmla="*/ 40307 h 955031"/>
              <a:gd name="connsiteX39" fmla="*/ 4686329 w 5602249"/>
              <a:gd name="connsiteY39" fmla="*/ 67603 h 955031"/>
              <a:gd name="connsiteX40" fmla="*/ 4829631 w 5602249"/>
              <a:gd name="connsiteY40" fmla="*/ 268907 h 955031"/>
              <a:gd name="connsiteX41" fmla="*/ 4935401 w 5602249"/>
              <a:gd name="connsiteY41" fmla="*/ 477035 h 955031"/>
              <a:gd name="connsiteX42" fmla="*/ 5042238 w 5602249"/>
              <a:gd name="connsiteY42" fmla="*/ 494332 h 955031"/>
              <a:gd name="connsiteX43" fmla="*/ 5602249 w 5602249"/>
              <a:gd name="connsiteY43" fmla="*/ 494095 h 955031"/>
              <a:gd name="connsiteX0" fmla="*/ 0 w 5612662"/>
              <a:gd name="connsiteY0" fmla="*/ 479263 h 955031"/>
              <a:gd name="connsiteX1" fmla="*/ 190188 w 5612662"/>
              <a:gd name="connsiteY1" fmla="*/ 475436 h 955031"/>
              <a:gd name="connsiteX2" fmla="*/ 325558 w 5612662"/>
              <a:gd name="connsiteY2" fmla="*/ 430986 h 955031"/>
              <a:gd name="connsiteX3" fmla="*/ 493232 w 5612662"/>
              <a:gd name="connsiteY3" fmla="*/ 146077 h 955031"/>
              <a:gd name="connsiteX4" fmla="*/ 602414 w 5612662"/>
              <a:gd name="connsiteY4" fmla="*/ 23247 h 955031"/>
              <a:gd name="connsiteX5" fmla="*/ 721832 w 5612662"/>
              <a:gd name="connsiteY5" fmla="*/ 36895 h 955031"/>
              <a:gd name="connsiteX6" fmla="*/ 820778 w 5612662"/>
              <a:gd name="connsiteY6" fmla="*/ 146077 h 955031"/>
              <a:gd name="connsiteX7" fmla="*/ 947020 w 5612662"/>
              <a:gd name="connsiteY7" fmla="*/ 412209 h 955031"/>
              <a:gd name="connsiteX8" fmla="*/ 1083497 w 5612662"/>
              <a:gd name="connsiteY8" fmla="*/ 722695 h 955031"/>
              <a:gd name="connsiteX9" fmla="*/ 1179032 w 5612662"/>
              <a:gd name="connsiteY9" fmla="*/ 869409 h 955031"/>
              <a:gd name="connsiteX10" fmla="*/ 1267742 w 5612662"/>
              <a:gd name="connsiteY10" fmla="*/ 944471 h 955031"/>
              <a:gd name="connsiteX11" fmla="*/ 1376924 w 5612662"/>
              <a:gd name="connsiteY11" fmla="*/ 930824 h 955031"/>
              <a:gd name="connsiteX12" fmla="*/ 1503166 w 5612662"/>
              <a:gd name="connsiteY12" fmla="*/ 811406 h 955031"/>
              <a:gd name="connsiteX13" fmla="*/ 1666939 w 5612662"/>
              <a:gd name="connsiteY13" fmla="*/ 487271 h 955031"/>
              <a:gd name="connsiteX14" fmla="*/ 1769297 w 5612662"/>
              <a:gd name="connsiteY14" fmla="*/ 234788 h 955031"/>
              <a:gd name="connsiteX15" fmla="*/ 1871655 w 5612662"/>
              <a:gd name="connsiteY15" fmla="*/ 67603 h 955031"/>
              <a:gd name="connsiteX16" fmla="*/ 1960366 w 5612662"/>
              <a:gd name="connsiteY16" fmla="*/ 13012 h 955031"/>
              <a:gd name="connsiteX17" fmla="*/ 2042252 w 5612662"/>
              <a:gd name="connsiteY17" fmla="*/ 43719 h 955031"/>
              <a:gd name="connsiteX18" fmla="*/ 2117315 w 5612662"/>
              <a:gd name="connsiteY18" fmla="*/ 122194 h 955031"/>
              <a:gd name="connsiteX19" fmla="*/ 2195790 w 5612662"/>
              <a:gd name="connsiteY19" fmla="*/ 251847 h 955031"/>
              <a:gd name="connsiteX20" fmla="*/ 2461921 w 5612662"/>
              <a:gd name="connsiteY20" fmla="*/ 784110 h 955031"/>
              <a:gd name="connsiteX21" fmla="*/ 2577927 w 5612662"/>
              <a:gd name="connsiteY21" fmla="*/ 934235 h 955031"/>
              <a:gd name="connsiteX22" fmla="*/ 2673461 w 5612662"/>
              <a:gd name="connsiteY22" fmla="*/ 941059 h 955031"/>
              <a:gd name="connsiteX23" fmla="*/ 2796291 w 5612662"/>
              <a:gd name="connsiteY23" fmla="*/ 814818 h 955031"/>
              <a:gd name="connsiteX24" fmla="*/ 2922533 w 5612662"/>
              <a:gd name="connsiteY24" fmla="*/ 548686 h 955031"/>
              <a:gd name="connsiteX25" fmla="*/ 3069247 w 5612662"/>
              <a:gd name="connsiteY25" fmla="*/ 251847 h 955031"/>
              <a:gd name="connsiteX26" fmla="*/ 3192076 w 5612662"/>
              <a:gd name="connsiteY26" fmla="*/ 67603 h 955031"/>
              <a:gd name="connsiteX27" fmla="*/ 3270551 w 5612662"/>
              <a:gd name="connsiteY27" fmla="*/ 2776 h 955031"/>
              <a:gd name="connsiteX28" fmla="*/ 3342202 w 5612662"/>
              <a:gd name="connsiteY28" fmla="*/ 19835 h 955031"/>
              <a:gd name="connsiteX29" fmla="*/ 3413852 w 5612662"/>
              <a:gd name="connsiteY29" fmla="*/ 91486 h 955031"/>
              <a:gd name="connsiteX30" fmla="*/ 3471855 w 5612662"/>
              <a:gd name="connsiteY30" fmla="*/ 176785 h 955031"/>
              <a:gd name="connsiteX31" fmla="*/ 3553742 w 5612662"/>
              <a:gd name="connsiteY31" fmla="*/ 323498 h 955031"/>
              <a:gd name="connsiteX32" fmla="*/ 3707279 w 5612662"/>
              <a:gd name="connsiteY32" fmla="*/ 668104 h 955031"/>
              <a:gd name="connsiteX33" fmla="*/ 3833521 w 5612662"/>
              <a:gd name="connsiteY33" fmla="*/ 852349 h 955031"/>
              <a:gd name="connsiteX34" fmla="*/ 3966587 w 5612662"/>
              <a:gd name="connsiteY34" fmla="*/ 900116 h 955031"/>
              <a:gd name="connsiteX35" fmla="*/ 4086005 w 5612662"/>
              <a:gd name="connsiteY35" fmla="*/ 828465 h 955031"/>
              <a:gd name="connsiteX36" fmla="*/ 4273661 w 5612662"/>
              <a:gd name="connsiteY36" fmla="*/ 483859 h 955031"/>
              <a:gd name="connsiteX37" fmla="*/ 4451082 w 5612662"/>
              <a:gd name="connsiteY37" fmla="*/ 152901 h 955031"/>
              <a:gd name="connsiteX38" fmla="*/ 4570500 w 5612662"/>
              <a:gd name="connsiteY38" fmla="*/ 40307 h 955031"/>
              <a:gd name="connsiteX39" fmla="*/ 4696742 w 5612662"/>
              <a:gd name="connsiteY39" fmla="*/ 67603 h 955031"/>
              <a:gd name="connsiteX40" fmla="*/ 4840044 w 5612662"/>
              <a:gd name="connsiteY40" fmla="*/ 268907 h 955031"/>
              <a:gd name="connsiteX41" fmla="*/ 4945814 w 5612662"/>
              <a:gd name="connsiteY41" fmla="*/ 477035 h 955031"/>
              <a:gd name="connsiteX42" fmla="*/ 5052651 w 5612662"/>
              <a:gd name="connsiteY42" fmla="*/ 494332 h 955031"/>
              <a:gd name="connsiteX43" fmla="*/ 5612662 w 5612662"/>
              <a:gd name="connsiteY43" fmla="*/ 494095 h 955031"/>
              <a:gd name="connsiteX0" fmla="*/ 0 w 6136469"/>
              <a:gd name="connsiteY0" fmla="*/ 479263 h 955031"/>
              <a:gd name="connsiteX1" fmla="*/ 190188 w 6136469"/>
              <a:gd name="connsiteY1" fmla="*/ 475436 h 955031"/>
              <a:gd name="connsiteX2" fmla="*/ 325558 w 6136469"/>
              <a:gd name="connsiteY2" fmla="*/ 430986 h 955031"/>
              <a:gd name="connsiteX3" fmla="*/ 493232 w 6136469"/>
              <a:gd name="connsiteY3" fmla="*/ 146077 h 955031"/>
              <a:gd name="connsiteX4" fmla="*/ 602414 w 6136469"/>
              <a:gd name="connsiteY4" fmla="*/ 23247 h 955031"/>
              <a:gd name="connsiteX5" fmla="*/ 721832 w 6136469"/>
              <a:gd name="connsiteY5" fmla="*/ 36895 h 955031"/>
              <a:gd name="connsiteX6" fmla="*/ 820778 w 6136469"/>
              <a:gd name="connsiteY6" fmla="*/ 146077 h 955031"/>
              <a:gd name="connsiteX7" fmla="*/ 947020 w 6136469"/>
              <a:gd name="connsiteY7" fmla="*/ 412209 h 955031"/>
              <a:gd name="connsiteX8" fmla="*/ 1083497 w 6136469"/>
              <a:gd name="connsiteY8" fmla="*/ 722695 h 955031"/>
              <a:gd name="connsiteX9" fmla="*/ 1179032 w 6136469"/>
              <a:gd name="connsiteY9" fmla="*/ 869409 h 955031"/>
              <a:gd name="connsiteX10" fmla="*/ 1267742 w 6136469"/>
              <a:gd name="connsiteY10" fmla="*/ 944471 h 955031"/>
              <a:gd name="connsiteX11" fmla="*/ 1376924 w 6136469"/>
              <a:gd name="connsiteY11" fmla="*/ 930824 h 955031"/>
              <a:gd name="connsiteX12" fmla="*/ 1503166 w 6136469"/>
              <a:gd name="connsiteY12" fmla="*/ 811406 h 955031"/>
              <a:gd name="connsiteX13" fmla="*/ 1666939 w 6136469"/>
              <a:gd name="connsiteY13" fmla="*/ 487271 h 955031"/>
              <a:gd name="connsiteX14" fmla="*/ 1769297 w 6136469"/>
              <a:gd name="connsiteY14" fmla="*/ 234788 h 955031"/>
              <a:gd name="connsiteX15" fmla="*/ 1871655 w 6136469"/>
              <a:gd name="connsiteY15" fmla="*/ 67603 h 955031"/>
              <a:gd name="connsiteX16" fmla="*/ 1960366 w 6136469"/>
              <a:gd name="connsiteY16" fmla="*/ 13012 h 955031"/>
              <a:gd name="connsiteX17" fmla="*/ 2042252 w 6136469"/>
              <a:gd name="connsiteY17" fmla="*/ 43719 h 955031"/>
              <a:gd name="connsiteX18" fmla="*/ 2117315 w 6136469"/>
              <a:gd name="connsiteY18" fmla="*/ 122194 h 955031"/>
              <a:gd name="connsiteX19" fmla="*/ 2195790 w 6136469"/>
              <a:gd name="connsiteY19" fmla="*/ 251847 h 955031"/>
              <a:gd name="connsiteX20" fmla="*/ 2461921 w 6136469"/>
              <a:gd name="connsiteY20" fmla="*/ 784110 h 955031"/>
              <a:gd name="connsiteX21" fmla="*/ 2577927 w 6136469"/>
              <a:gd name="connsiteY21" fmla="*/ 934235 h 955031"/>
              <a:gd name="connsiteX22" fmla="*/ 2673461 w 6136469"/>
              <a:gd name="connsiteY22" fmla="*/ 941059 h 955031"/>
              <a:gd name="connsiteX23" fmla="*/ 2796291 w 6136469"/>
              <a:gd name="connsiteY23" fmla="*/ 814818 h 955031"/>
              <a:gd name="connsiteX24" fmla="*/ 2922533 w 6136469"/>
              <a:gd name="connsiteY24" fmla="*/ 548686 h 955031"/>
              <a:gd name="connsiteX25" fmla="*/ 3069247 w 6136469"/>
              <a:gd name="connsiteY25" fmla="*/ 251847 h 955031"/>
              <a:gd name="connsiteX26" fmla="*/ 3192076 w 6136469"/>
              <a:gd name="connsiteY26" fmla="*/ 67603 h 955031"/>
              <a:gd name="connsiteX27" fmla="*/ 3270551 w 6136469"/>
              <a:gd name="connsiteY27" fmla="*/ 2776 h 955031"/>
              <a:gd name="connsiteX28" fmla="*/ 3342202 w 6136469"/>
              <a:gd name="connsiteY28" fmla="*/ 19835 h 955031"/>
              <a:gd name="connsiteX29" fmla="*/ 3413852 w 6136469"/>
              <a:gd name="connsiteY29" fmla="*/ 91486 h 955031"/>
              <a:gd name="connsiteX30" fmla="*/ 3471855 w 6136469"/>
              <a:gd name="connsiteY30" fmla="*/ 176785 h 955031"/>
              <a:gd name="connsiteX31" fmla="*/ 3553742 w 6136469"/>
              <a:gd name="connsiteY31" fmla="*/ 323498 h 955031"/>
              <a:gd name="connsiteX32" fmla="*/ 3707279 w 6136469"/>
              <a:gd name="connsiteY32" fmla="*/ 668104 h 955031"/>
              <a:gd name="connsiteX33" fmla="*/ 3833521 w 6136469"/>
              <a:gd name="connsiteY33" fmla="*/ 852349 h 955031"/>
              <a:gd name="connsiteX34" fmla="*/ 3966587 w 6136469"/>
              <a:gd name="connsiteY34" fmla="*/ 900116 h 955031"/>
              <a:gd name="connsiteX35" fmla="*/ 4086005 w 6136469"/>
              <a:gd name="connsiteY35" fmla="*/ 828465 h 955031"/>
              <a:gd name="connsiteX36" fmla="*/ 4273661 w 6136469"/>
              <a:gd name="connsiteY36" fmla="*/ 483859 h 955031"/>
              <a:gd name="connsiteX37" fmla="*/ 4451082 w 6136469"/>
              <a:gd name="connsiteY37" fmla="*/ 152901 h 955031"/>
              <a:gd name="connsiteX38" fmla="*/ 4570500 w 6136469"/>
              <a:gd name="connsiteY38" fmla="*/ 40307 h 955031"/>
              <a:gd name="connsiteX39" fmla="*/ 4696742 w 6136469"/>
              <a:gd name="connsiteY39" fmla="*/ 67603 h 955031"/>
              <a:gd name="connsiteX40" fmla="*/ 4840044 w 6136469"/>
              <a:gd name="connsiteY40" fmla="*/ 268907 h 955031"/>
              <a:gd name="connsiteX41" fmla="*/ 4945814 w 6136469"/>
              <a:gd name="connsiteY41" fmla="*/ 477035 h 955031"/>
              <a:gd name="connsiteX42" fmla="*/ 5052651 w 6136469"/>
              <a:gd name="connsiteY42" fmla="*/ 494332 h 955031"/>
              <a:gd name="connsiteX43" fmla="*/ 6136469 w 6136469"/>
              <a:gd name="connsiteY43" fmla="*/ 500659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5814 w 6056566"/>
              <a:gd name="connsiteY41" fmla="*/ 477035 h 955031"/>
              <a:gd name="connsiteX42" fmla="*/ 5052651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5814 w 6056566"/>
              <a:gd name="connsiteY41" fmla="*/ 477035 h 955031"/>
              <a:gd name="connsiteX42" fmla="*/ 5052651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5814 w 6056566"/>
              <a:gd name="connsiteY41" fmla="*/ 477035 h 955031"/>
              <a:gd name="connsiteX42" fmla="*/ 5052651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0286 w 6056566"/>
              <a:gd name="connsiteY41" fmla="*/ 458277 h 955031"/>
              <a:gd name="connsiteX42" fmla="*/ 5052651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0286 w 6056566"/>
              <a:gd name="connsiteY41" fmla="*/ 458277 h 955031"/>
              <a:gd name="connsiteX42" fmla="*/ 5052651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0286 w 6056566"/>
              <a:gd name="connsiteY41" fmla="*/ 458277 h 955031"/>
              <a:gd name="connsiteX42" fmla="*/ 5052651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31994 w 6056566"/>
              <a:gd name="connsiteY41" fmla="*/ 437174 h 955031"/>
              <a:gd name="connsiteX42" fmla="*/ 5052651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5052651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69722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69722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97365 w 6056566"/>
              <a:gd name="connsiteY42" fmla="*/ 496677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94601 w 6056566"/>
              <a:gd name="connsiteY42" fmla="*/ 491988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94601 w 6056566"/>
              <a:gd name="connsiteY42" fmla="*/ 491988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94601 w 6056566"/>
              <a:gd name="connsiteY42" fmla="*/ 491988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94601 w 6056566"/>
              <a:gd name="connsiteY42" fmla="*/ 491988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94601 w 6056566"/>
              <a:gd name="connsiteY42" fmla="*/ 491988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91837 w 6056566"/>
              <a:gd name="connsiteY42" fmla="*/ 497850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91838 w 6056566"/>
              <a:gd name="connsiteY42" fmla="*/ 494333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5025010 w 6056566"/>
              <a:gd name="connsiteY42" fmla="*/ 495505 h 955031"/>
              <a:gd name="connsiteX43" fmla="*/ 6056566 w 6056566"/>
              <a:gd name="connsiteY43" fmla="*/ 497377 h 955031"/>
              <a:gd name="connsiteX0" fmla="*/ 0 w 7000876"/>
              <a:gd name="connsiteY0" fmla="*/ 473334 h 955031"/>
              <a:gd name="connsiteX1" fmla="*/ 1134498 w 7000876"/>
              <a:gd name="connsiteY1" fmla="*/ 475436 h 955031"/>
              <a:gd name="connsiteX2" fmla="*/ 1269868 w 7000876"/>
              <a:gd name="connsiteY2" fmla="*/ 430986 h 955031"/>
              <a:gd name="connsiteX3" fmla="*/ 1437542 w 7000876"/>
              <a:gd name="connsiteY3" fmla="*/ 146077 h 955031"/>
              <a:gd name="connsiteX4" fmla="*/ 1546724 w 7000876"/>
              <a:gd name="connsiteY4" fmla="*/ 23247 h 955031"/>
              <a:gd name="connsiteX5" fmla="*/ 1666142 w 7000876"/>
              <a:gd name="connsiteY5" fmla="*/ 36895 h 955031"/>
              <a:gd name="connsiteX6" fmla="*/ 1765088 w 7000876"/>
              <a:gd name="connsiteY6" fmla="*/ 146077 h 955031"/>
              <a:gd name="connsiteX7" fmla="*/ 1891330 w 7000876"/>
              <a:gd name="connsiteY7" fmla="*/ 412209 h 955031"/>
              <a:gd name="connsiteX8" fmla="*/ 2027807 w 7000876"/>
              <a:gd name="connsiteY8" fmla="*/ 722695 h 955031"/>
              <a:gd name="connsiteX9" fmla="*/ 2123342 w 7000876"/>
              <a:gd name="connsiteY9" fmla="*/ 869409 h 955031"/>
              <a:gd name="connsiteX10" fmla="*/ 2212052 w 7000876"/>
              <a:gd name="connsiteY10" fmla="*/ 944471 h 955031"/>
              <a:gd name="connsiteX11" fmla="*/ 2321234 w 7000876"/>
              <a:gd name="connsiteY11" fmla="*/ 930824 h 955031"/>
              <a:gd name="connsiteX12" fmla="*/ 2447476 w 7000876"/>
              <a:gd name="connsiteY12" fmla="*/ 811406 h 955031"/>
              <a:gd name="connsiteX13" fmla="*/ 2611249 w 7000876"/>
              <a:gd name="connsiteY13" fmla="*/ 487271 h 955031"/>
              <a:gd name="connsiteX14" fmla="*/ 2713607 w 7000876"/>
              <a:gd name="connsiteY14" fmla="*/ 234788 h 955031"/>
              <a:gd name="connsiteX15" fmla="*/ 2815965 w 7000876"/>
              <a:gd name="connsiteY15" fmla="*/ 67603 h 955031"/>
              <a:gd name="connsiteX16" fmla="*/ 2904676 w 7000876"/>
              <a:gd name="connsiteY16" fmla="*/ 13012 h 955031"/>
              <a:gd name="connsiteX17" fmla="*/ 2986562 w 7000876"/>
              <a:gd name="connsiteY17" fmla="*/ 43719 h 955031"/>
              <a:gd name="connsiteX18" fmla="*/ 3061625 w 7000876"/>
              <a:gd name="connsiteY18" fmla="*/ 122194 h 955031"/>
              <a:gd name="connsiteX19" fmla="*/ 3140100 w 7000876"/>
              <a:gd name="connsiteY19" fmla="*/ 251847 h 955031"/>
              <a:gd name="connsiteX20" fmla="*/ 3406231 w 7000876"/>
              <a:gd name="connsiteY20" fmla="*/ 784110 h 955031"/>
              <a:gd name="connsiteX21" fmla="*/ 3522237 w 7000876"/>
              <a:gd name="connsiteY21" fmla="*/ 934235 h 955031"/>
              <a:gd name="connsiteX22" fmla="*/ 3617771 w 7000876"/>
              <a:gd name="connsiteY22" fmla="*/ 941059 h 955031"/>
              <a:gd name="connsiteX23" fmla="*/ 3740601 w 7000876"/>
              <a:gd name="connsiteY23" fmla="*/ 814818 h 955031"/>
              <a:gd name="connsiteX24" fmla="*/ 3866843 w 7000876"/>
              <a:gd name="connsiteY24" fmla="*/ 548686 h 955031"/>
              <a:gd name="connsiteX25" fmla="*/ 4013557 w 7000876"/>
              <a:gd name="connsiteY25" fmla="*/ 251847 h 955031"/>
              <a:gd name="connsiteX26" fmla="*/ 4136386 w 7000876"/>
              <a:gd name="connsiteY26" fmla="*/ 67603 h 955031"/>
              <a:gd name="connsiteX27" fmla="*/ 4214861 w 7000876"/>
              <a:gd name="connsiteY27" fmla="*/ 2776 h 955031"/>
              <a:gd name="connsiteX28" fmla="*/ 4286512 w 7000876"/>
              <a:gd name="connsiteY28" fmla="*/ 19835 h 955031"/>
              <a:gd name="connsiteX29" fmla="*/ 4358162 w 7000876"/>
              <a:gd name="connsiteY29" fmla="*/ 91486 h 955031"/>
              <a:gd name="connsiteX30" fmla="*/ 4416165 w 7000876"/>
              <a:gd name="connsiteY30" fmla="*/ 176785 h 955031"/>
              <a:gd name="connsiteX31" fmla="*/ 4498052 w 7000876"/>
              <a:gd name="connsiteY31" fmla="*/ 323498 h 955031"/>
              <a:gd name="connsiteX32" fmla="*/ 4651589 w 7000876"/>
              <a:gd name="connsiteY32" fmla="*/ 668104 h 955031"/>
              <a:gd name="connsiteX33" fmla="*/ 4777831 w 7000876"/>
              <a:gd name="connsiteY33" fmla="*/ 852349 h 955031"/>
              <a:gd name="connsiteX34" fmla="*/ 4910897 w 7000876"/>
              <a:gd name="connsiteY34" fmla="*/ 900116 h 955031"/>
              <a:gd name="connsiteX35" fmla="*/ 5030315 w 7000876"/>
              <a:gd name="connsiteY35" fmla="*/ 828465 h 955031"/>
              <a:gd name="connsiteX36" fmla="*/ 5217971 w 7000876"/>
              <a:gd name="connsiteY36" fmla="*/ 483859 h 955031"/>
              <a:gd name="connsiteX37" fmla="*/ 5395392 w 7000876"/>
              <a:gd name="connsiteY37" fmla="*/ 152901 h 955031"/>
              <a:gd name="connsiteX38" fmla="*/ 5514810 w 7000876"/>
              <a:gd name="connsiteY38" fmla="*/ 40307 h 955031"/>
              <a:gd name="connsiteX39" fmla="*/ 5641052 w 7000876"/>
              <a:gd name="connsiteY39" fmla="*/ 67603 h 955031"/>
              <a:gd name="connsiteX40" fmla="*/ 5784354 w 7000876"/>
              <a:gd name="connsiteY40" fmla="*/ 268907 h 955031"/>
              <a:gd name="connsiteX41" fmla="*/ 5892890 w 7000876"/>
              <a:gd name="connsiteY41" fmla="*/ 459449 h 955031"/>
              <a:gd name="connsiteX42" fmla="*/ 5969320 w 7000876"/>
              <a:gd name="connsiteY42" fmla="*/ 495505 h 955031"/>
              <a:gd name="connsiteX43" fmla="*/ 7000876 w 7000876"/>
              <a:gd name="connsiteY43" fmla="*/ 497377 h 955031"/>
              <a:gd name="connsiteX0" fmla="*/ 0 w 7577007"/>
              <a:gd name="connsiteY0" fmla="*/ 468591 h 955031"/>
              <a:gd name="connsiteX1" fmla="*/ 1710629 w 7577007"/>
              <a:gd name="connsiteY1" fmla="*/ 475436 h 955031"/>
              <a:gd name="connsiteX2" fmla="*/ 1845999 w 7577007"/>
              <a:gd name="connsiteY2" fmla="*/ 430986 h 955031"/>
              <a:gd name="connsiteX3" fmla="*/ 2013673 w 7577007"/>
              <a:gd name="connsiteY3" fmla="*/ 146077 h 955031"/>
              <a:gd name="connsiteX4" fmla="*/ 2122855 w 7577007"/>
              <a:gd name="connsiteY4" fmla="*/ 23247 h 955031"/>
              <a:gd name="connsiteX5" fmla="*/ 2242273 w 7577007"/>
              <a:gd name="connsiteY5" fmla="*/ 36895 h 955031"/>
              <a:gd name="connsiteX6" fmla="*/ 2341219 w 7577007"/>
              <a:gd name="connsiteY6" fmla="*/ 146077 h 955031"/>
              <a:gd name="connsiteX7" fmla="*/ 2467461 w 7577007"/>
              <a:gd name="connsiteY7" fmla="*/ 412209 h 955031"/>
              <a:gd name="connsiteX8" fmla="*/ 2603938 w 7577007"/>
              <a:gd name="connsiteY8" fmla="*/ 722695 h 955031"/>
              <a:gd name="connsiteX9" fmla="*/ 2699473 w 7577007"/>
              <a:gd name="connsiteY9" fmla="*/ 869409 h 955031"/>
              <a:gd name="connsiteX10" fmla="*/ 2788183 w 7577007"/>
              <a:gd name="connsiteY10" fmla="*/ 944471 h 955031"/>
              <a:gd name="connsiteX11" fmla="*/ 2897365 w 7577007"/>
              <a:gd name="connsiteY11" fmla="*/ 930824 h 955031"/>
              <a:gd name="connsiteX12" fmla="*/ 3023607 w 7577007"/>
              <a:gd name="connsiteY12" fmla="*/ 811406 h 955031"/>
              <a:gd name="connsiteX13" fmla="*/ 3187380 w 7577007"/>
              <a:gd name="connsiteY13" fmla="*/ 487271 h 955031"/>
              <a:gd name="connsiteX14" fmla="*/ 3289738 w 7577007"/>
              <a:gd name="connsiteY14" fmla="*/ 234788 h 955031"/>
              <a:gd name="connsiteX15" fmla="*/ 3392096 w 7577007"/>
              <a:gd name="connsiteY15" fmla="*/ 67603 h 955031"/>
              <a:gd name="connsiteX16" fmla="*/ 3480807 w 7577007"/>
              <a:gd name="connsiteY16" fmla="*/ 13012 h 955031"/>
              <a:gd name="connsiteX17" fmla="*/ 3562693 w 7577007"/>
              <a:gd name="connsiteY17" fmla="*/ 43719 h 955031"/>
              <a:gd name="connsiteX18" fmla="*/ 3637756 w 7577007"/>
              <a:gd name="connsiteY18" fmla="*/ 122194 h 955031"/>
              <a:gd name="connsiteX19" fmla="*/ 3716231 w 7577007"/>
              <a:gd name="connsiteY19" fmla="*/ 251847 h 955031"/>
              <a:gd name="connsiteX20" fmla="*/ 3982362 w 7577007"/>
              <a:gd name="connsiteY20" fmla="*/ 784110 h 955031"/>
              <a:gd name="connsiteX21" fmla="*/ 4098368 w 7577007"/>
              <a:gd name="connsiteY21" fmla="*/ 934235 h 955031"/>
              <a:gd name="connsiteX22" fmla="*/ 4193902 w 7577007"/>
              <a:gd name="connsiteY22" fmla="*/ 941059 h 955031"/>
              <a:gd name="connsiteX23" fmla="*/ 4316732 w 7577007"/>
              <a:gd name="connsiteY23" fmla="*/ 814818 h 955031"/>
              <a:gd name="connsiteX24" fmla="*/ 4442974 w 7577007"/>
              <a:gd name="connsiteY24" fmla="*/ 548686 h 955031"/>
              <a:gd name="connsiteX25" fmla="*/ 4589688 w 7577007"/>
              <a:gd name="connsiteY25" fmla="*/ 251847 h 955031"/>
              <a:gd name="connsiteX26" fmla="*/ 4712517 w 7577007"/>
              <a:gd name="connsiteY26" fmla="*/ 67603 h 955031"/>
              <a:gd name="connsiteX27" fmla="*/ 4790992 w 7577007"/>
              <a:gd name="connsiteY27" fmla="*/ 2776 h 955031"/>
              <a:gd name="connsiteX28" fmla="*/ 4862643 w 7577007"/>
              <a:gd name="connsiteY28" fmla="*/ 19835 h 955031"/>
              <a:gd name="connsiteX29" fmla="*/ 4934293 w 7577007"/>
              <a:gd name="connsiteY29" fmla="*/ 91486 h 955031"/>
              <a:gd name="connsiteX30" fmla="*/ 4992296 w 7577007"/>
              <a:gd name="connsiteY30" fmla="*/ 176785 h 955031"/>
              <a:gd name="connsiteX31" fmla="*/ 5074183 w 7577007"/>
              <a:gd name="connsiteY31" fmla="*/ 323498 h 955031"/>
              <a:gd name="connsiteX32" fmla="*/ 5227720 w 7577007"/>
              <a:gd name="connsiteY32" fmla="*/ 668104 h 955031"/>
              <a:gd name="connsiteX33" fmla="*/ 5353962 w 7577007"/>
              <a:gd name="connsiteY33" fmla="*/ 852349 h 955031"/>
              <a:gd name="connsiteX34" fmla="*/ 5487028 w 7577007"/>
              <a:gd name="connsiteY34" fmla="*/ 900116 h 955031"/>
              <a:gd name="connsiteX35" fmla="*/ 5606446 w 7577007"/>
              <a:gd name="connsiteY35" fmla="*/ 828465 h 955031"/>
              <a:gd name="connsiteX36" fmla="*/ 5794102 w 7577007"/>
              <a:gd name="connsiteY36" fmla="*/ 483859 h 955031"/>
              <a:gd name="connsiteX37" fmla="*/ 5971523 w 7577007"/>
              <a:gd name="connsiteY37" fmla="*/ 152901 h 955031"/>
              <a:gd name="connsiteX38" fmla="*/ 6090941 w 7577007"/>
              <a:gd name="connsiteY38" fmla="*/ 40307 h 955031"/>
              <a:gd name="connsiteX39" fmla="*/ 6217183 w 7577007"/>
              <a:gd name="connsiteY39" fmla="*/ 67603 h 955031"/>
              <a:gd name="connsiteX40" fmla="*/ 6360485 w 7577007"/>
              <a:gd name="connsiteY40" fmla="*/ 268907 h 955031"/>
              <a:gd name="connsiteX41" fmla="*/ 6469021 w 7577007"/>
              <a:gd name="connsiteY41" fmla="*/ 459449 h 955031"/>
              <a:gd name="connsiteX42" fmla="*/ 6545451 w 7577007"/>
              <a:gd name="connsiteY42" fmla="*/ 495505 h 955031"/>
              <a:gd name="connsiteX43" fmla="*/ 7577007 w 7577007"/>
              <a:gd name="connsiteY43" fmla="*/ 497377 h 955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7577007" h="955031">
                <a:moveTo>
                  <a:pt x="0" y="468591"/>
                </a:moveTo>
                <a:cubicBezTo>
                  <a:pt x="29962" y="465837"/>
                  <a:pt x="1659840" y="484541"/>
                  <a:pt x="1710629" y="475436"/>
                </a:cubicBezTo>
                <a:cubicBezTo>
                  <a:pt x="1761418" y="466332"/>
                  <a:pt x="1797227" y="484821"/>
                  <a:pt x="1845999" y="430986"/>
                </a:cubicBezTo>
                <a:cubicBezTo>
                  <a:pt x="1894771" y="377151"/>
                  <a:pt x="1967530" y="214033"/>
                  <a:pt x="2013673" y="146077"/>
                </a:cubicBezTo>
                <a:cubicBezTo>
                  <a:pt x="2059816" y="78121"/>
                  <a:pt x="2084755" y="41444"/>
                  <a:pt x="2122855" y="23247"/>
                </a:cubicBezTo>
                <a:cubicBezTo>
                  <a:pt x="2160955" y="5050"/>
                  <a:pt x="2205879" y="16423"/>
                  <a:pt x="2242273" y="36895"/>
                </a:cubicBezTo>
                <a:cubicBezTo>
                  <a:pt x="2278667" y="57367"/>
                  <a:pt x="2303688" y="83525"/>
                  <a:pt x="2341219" y="146077"/>
                </a:cubicBezTo>
                <a:cubicBezTo>
                  <a:pt x="2378750" y="208629"/>
                  <a:pt x="2423675" y="316106"/>
                  <a:pt x="2467461" y="412209"/>
                </a:cubicBezTo>
                <a:cubicBezTo>
                  <a:pt x="2511248" y="508312"/>
                  <a:pt x="2565269" y="646495"/>
                  <a:pt x="2603938" y="722695"/>
                </a:cubicBezTo>
                <a:cubicBezTo>
                  <a:pt x="2642607" y="798895"/>
                  <a:pt x="2668765" y="832446"/>
                  <a:pt x="2699473" y="869409"/>
                </a:cubicBezTo>
                <a:cubicBezTo>
                  <a:pt x="2730181" y="906372"/>
                  <a:pt x="2755201" y="934235"/>
                  <a:pt x="2788183" y="944471"/>
                </a:cubicBezTo>
                <a:cubicBezTo>
                  <a:pt x="2821165" y="954707"/>
                  <a:pt x="2858128" y="953001"/>
                  <a:pt x="2897365" y="930824"/>
                </a:cubicBezTo>
                <a:cubicBezTo>
                  <a:pt x="2936602" y="908647"/>
                  <a:pt x="2975271" y="885332"/>
                  <a:pt x="3023607" y="811406"/>
                </a:cubicBezTo>
                <a:cubicBezTo>
                  <a:pt x="3071943" y="737481"/>
                  <a:pt x="3143025" y="583374"/>
                  <a:pt x="3187380" y="487271"/>
                </a:cubicBezTo>
                <a:cubicBezTo>
                  <a:pt x="3231735" y="391168"/>
                  <a:pt x="3255619" y="304733"/>
                  <a:pt x="3289738" y="234788"/>
                </a:cubicBezTo>
                <a:cubicBezTo>
                  <a:pt x="3323857" y="164843"/>
                  <a:pt x="3360251" y="104566"/>
                  <a:pt x="3392096" y="67603"/>
                </a:cubicBezTo>
                <a:cubicBezTo>
                  <a:pt x="3423941" y="30640"/>
                  <a:pt x="3452374" y="16993"/>
                  <a:pt x="3480807" y="13012"/>
                </a:cubicBezTo>
                <a:cubicBezTo>
                  <a:pt x="3509240" y="9031"/>
                  <a:pt x="3536535" y="25522"/>
                  <a:pt x="3562693" y="43719"/>
                </a:cubicBezTo>
                <a:cubicBezTo>
                  <a:pt x="3588851" y="61916"/>
                  <a:pt x="3612166" y="87506"/>
                  <a:pt x="3637756" y="122194"/>
                </a:cubicBezTo>
                <a:cubicBezTo>
                  <a:pt x="3663346" y="156882"/>
                  <a:pt x="3658797" y="141528"/>
                  <a:pt x="3716231" y="251847"/>
                </a:cubicBezTo>
                <a:cubicBezTo>
                  <a:pt x="3773665" y="362166"/>
                  <a:pt x="3918673" y="670379"/>
                  <a:pt x="3982362" y="784110"/>
                </a:cubicBezTo>
                <a:cubicBezTo>
                  <a:pt x="4046051" y="897841"/>
                  <a:pt x="4063112" y="908077"/>
                  <a:pt x="4098368" y="934235"/>
                </a:cubicBezTo>
                <a:cubicBezTo>
                  <a:pt x="4133624" y="960393"/>
                  <a:pt x="4157508" y="960962"/>
                  <a:pt x="4193902" y="941059"/>
                </a:cubicBezTo>
                <a:cubicBezTo>
                  <a:pt x="4230296" y="921156"/>
                  <a:pt x="4275220" y="880213"/>
                  <a:pt x="4316732" y="814818"/>
                </a:cubicBezTo>
                <a:cubicBezTo>
                  <a:pt x="4358244" y="749423"/>
                  <a:pt x="4397481" y="642514"/>
                  <a:pt x="4442974" y="548686"/>
                </a:cubicBezTo>
                <a:cubicBezTo>
                  <a:pt x="4488467" y="454858"/>
                  <a:pt x="4544764" y="332027"/>
                  <a:pt x="4589688" y="251847"/>
                </a:cubicBezTo>
                <a:cubicBezTo>
                  <a:pt x="4634612" y="171666"/>
                  <a:pt x="4678966" y="109115"/>
                  <a:pt x="4712517" y="67603"/>
                </a:cubicBezTo>
                <a:cubicBezTo>
                  <a:pt x="4746068" y="26091"/>
                  <a:pt x="4765971" y="10737"/>
                  <a:pt x="4790992" y="2776"/>
                </a:cubicBezTo>
                <a:cubicBezTo>
                  <a:pt x="4816013" y="-5185"/>
                  <a:pt x="4838760" y="5050"/>
                  <a:pt x="4862643" y="19835"/>
                </a:cubicBezTo>
                <a:cubicBezTo>
                  <a:pt x="4886526" y="34620"/>
                  <a:pt x="4912684" y="65328"/>
                  <a:pt x="4934293" y="91486"/>
                </a:cubicBezTo>
                <a:cubicBezTo>
                  <a:pt x="4955902" y="117644"/>
                  <a:pt x="4968981" y="138116"/>
                  <a:pt x="4992296" y="176785"/>
                </a:cubicBezTo>
                <a:cubicBezTo>
                  <a:pt x="5015611" y="215454"/>
                  <a:pt x="5034946" y="241612"/>
                  <a:pt x="5074183" y="323498"/>
                </a:cubicBezTo>
                <a:cubicBezTo>
                  <a:pt x="5113420" y="405384"/>
                  <a:pt x="5181090" y="579962"/>
                  <a:pt x="5227720" y="668104"/>
                </a:cubicBezTo>
                <a:cubicBezTo>
                  <a:pt x="5274350" y="756246"/>
                  <a:pt x="5310744" y="813680"/>
                  <a:pt x="5353962" y="852349"/>
                </a:cubicBezTo>
                <a:cubicBezTo>
                  <a:pt x="5397180" y="891018"/>
                  <a:pt x="5444947" y="904097"/>
                  <a:pt x="5487028" y="900116"/>
                </a:cubicBezTo>
                <a:cubicBezTo>
                  <a:pt x="5529109" y="896135"/>
                  <a:pt x="5555267" y="897841"/>
                  <a:pt x="5606446" y="828465"/>
                </a:cubicBezTo>
                <a:cubicBezTo>
                  <a:pt x="5657625" y="759089"/>
                  <a:pt x="5733256" y="596453"/>
                  <a:pt x="5794102" y="483859"/>
                </a:cubicBezTo>
                <a:cubicBezTo>
                  <a:pt x="5854948" y="371265"/>
                  <a:pt x="5922050" y="226826"/>
                  <a:pt x="5971523" y="152901"/>
                </a:cubicBezTo>
                <a:cubicBezTo>
                  <a:pt x="6020996" y="78976"/>
                  <a:pt x="6049998" y="54523"/>
                  <a:pt x="6090941" y="40307"/>
                </a:cubicBezTo>
                <a:cubicBezTo>
                  <a:pt x="6131884" y="26091"/>
                  <a:pt x="6172259" y="29503"/>
                  <a:pt x="6217183" y="67603"/>
                </a:cubicBezTo>
                <a:cubicBezTo>
                  <a:pt x="6262107" y="105703"/>
                  <a:pt x="6318512" y="203599"/>
                  <a:pt x="6360485" y="268907"/>
                </a:cubicBezTo>
                <a:cubicBezTo>
                  <a:pt x="6402458" y="334215"/>
                  <a:pt x="6438193" y="421683"/>
                  <a:pt x="6469021" y="459449"/>
                </a:cubicBezTo>
                <a:cubicBezTo>
                  <a:pt x="6499849" y="497215"/>
                  <a:pt x="6554289" y="496218"/>
                  <a:pt x="6545451" y="495505"/>
                </a:cubicBezTo>
                <a:cubicBezTo>
                  <a:pt x="6536613" y="494792"/>
                  <a:pt x="7242369" y="496362"/>
                  <a:pt x="7577007" y="497377"/>
                </a:cubicBezTo>
              </a:path>
            </a:pathLst>
          </a:custGeom>
          <a:noFill/>
          <a:ln w="38100">
            <a:solidFill>
              <a:srgbClr val="002060"/>
            </a:solidFill>
            <a:headEnd type="triangle" w="lg" len="lg"/>
            <a:tailEnd type="non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5" name="Прямоугольник 34"/>
          <p:cNvSpPr/>
          <p:nvPr/>
        </p:nvSpPr>
        <p:spPr>
          <a:xfrm>
            <a:off x="992371" y="1920949"/>
            <a:ext cx="6110177" cy="2707758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2880068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Прямая соединительная линия 4"/>
          <p:cNvCxnSpPr/>
          <p:nvPr/>
        </p:nvCxnSpPr>
        <p:spPr>
          <a:xfrm>
            <a:off x="2692132" y="4325620"/>
            <a:ext cx="2751694" cy="0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Прямая соединительная линия 6"/>
          <p:cNvCxnSpPr/>
          <p:nvPr/>
        </p:nvCxnSpPr>
        <p:spPr>
          <a:xfrm flipV="1">
            <a:off x="2692132" y="2543926"/>
            <a:ext cx="2751694" cy="1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Изображение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2652" y="4090670"/>
            <a:ext cx="419100" cy="469900"/>
          </a:xfrm>
          <a:prstGeom prst="rect">
            <a:avLst/>
          </a:prstGeom>
        </p:spPr>
      </p:pic>
      <p:pic>
        <p:nvPicPr>
          <p:cNvPr id="3" name="Изображение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3452" y="2304235"/>
            <a:ext cx="368300" cy="469900"/>
          </a:xfrm>
          <a:prstGeom prst="rect">
            <a:avLst/>
          </a:prstGeom>
        </p:spPr>
      </p:pic>
      <p:sp>
        <p:nvSpPr>
          <p:cNvPr id="4" name="Кольцо 3"/>
          <p:cNvSpPr/>
          <p:nvPr/>
        </p:nvSpPr>
        <p:spPr>
          <a:xfrm>
            <a:off x="3514245" y="2062251"/>
            <a:ext cx="429260" cy="2235776"/>
          </a:xfrm>
          <a:prstGeom prst="donut">
            <a:avLst>
              <a:gd name="adj" fmla="val 10341"/>
            </a:avLst>
          </a:prstGeom>
          <a:solidFill>
            <a:srgbClr val="FF00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pic>
        <p:nvPicPr>
          <p:cNvPr id="6" name="Изображение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8369" y="3787584"/>
            <a:ext cx="584200" cy="469900"/>
          </a:xfrm>
          <a:prstGeom prst="rect">
            <a:avLst/>
          </a:prstGeom>
        </p:spPr>
      </p:pic>
      <p:sp>
        <p:nvSpPr>
          <p:cNvPr id="9" name="Треугольник 8"/>
          <p:cNvSpPr/>
          <p:nvPr/>
        </p:nvSpPr>
        <p:spPr>
          <a:xfrm>
            <a:off x="3368657" y="2989350"/>
            <a:ext cx="360218" cy="457200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Треугольник 12"/>
          <p:cNvSpPr/>
          <p:nvPr/>
        </p:nvSpPr>
        <p:spPr>
          <a:xfrm rot="10800000">
            <a:off x="3760798" y="3049156"/>
            <a:ext cx="360218" cy="457200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7" name="Изображение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3449" y="2051970"/>
            <a:ext cx="762000" cy="469900"/>
          </a:xfrm>
          <a:prstGeom prst="rect">
            <a:avLst/>
          </a:prstGeom>
        </p:spPr>
      </p:pic>
      <p:sp>
        <p:nvSpPr>
          <p:cNvPr id="24" name="Полилиния 23"/>
          <p:cNvSpPr/>
          <p:nvPr/>
        </p:nvSpPr>
        <p:spPr>
          <a:xfrm>
            <a:off x="2018107" y="2915701"/>
            <a:ext cx="1409739" cy="759910"/>
          </a:xfrm>
          <a:custGeom>
            <a:avLst/>
            <a:gdLst>
              <a:gd name="connsiteX0" fmla="*/ 0 w 4810836"/>
              <a:gd name="connsiteY0" fmla="*/ 463388 h 955031"/>
              <a:gd name="connsiteX1" fmla="*/ 180833 w 4810836"/>
              <a:gd name="connsiteY1" fmla="*/ 146077 h 955031"/>
              <a:gd name="connsiteX2" fmla="*/ 290015 w 4810836"/>
              <a:gd name="connsiteY2" fmla="*/ 23247 h 955031"/>
              <a:gd name="connsiteX3" fmla="*/ 409433 w 4810836"/>
              <a:gd name="connsiteY3" fmla="*/ 36895 h 955031"/>
              <a:gd name="connsiteX4" fmla="*/ 508379 w 4810836"/>
              <a:gd name="connsiteY4" fmla="*/ 146077 h 955031"/>
              <a:gd name="connsiteX5" fmla="*/ 634621 w 4810836"/>
              <a:gd name="connsiteY5" fmla="*/ 412209 h 955031"/>
              <a:gd name="connsiteX6" fmla="*/ 771098 w 4810836"/>
              <a:gd name="connsiteY6" fmla="*/ 722695 h 955031"/>
              <a:gd name="connsiteX7" fmla="*/ 866633 w 4810836"/>
              <a:gd name="connsiteY7" fmla="*/ 869409 h 955031"/>
              <a:gd name="connsiteX8" fmla="*/ 955343 w 4810836"/>
              <a:gd name="connsiteY8" fmla="*/ 944471 h 955031"/>
              <a:gd name="connsiteX9" fmla="*/ 1064525 w 4810836"/>
              <a:gd name="connsiteY9" fmla="*/ 930824 h 955031"/>
              <a:gd name="connsiteX10" fmla="*/ 1190767 w 4810836"/>
              <a:gd name="connsiteY10" fmla="*/ 811406 h 955031"/>
              <a:gd name="connsiteX11" fmla="*/ 1354540 w 4810836"/>
              <a:gd name="connsiteY11" fmla="*/ 487271 h 955031"/>
              <a:gd name="connsiteX12" fmla="*/ 1456898 w 4810836"/>
              <a:gd name="connsiteY12" fmla="*/ 234788 h 955031"/>
              <a:gd name="connsiteX13" fmla="*/ 1559256 w 4810836"/>
              <a:gd name="connsiteY13" fmla="*/ 67603 h 955031"/>
              <a:gd name="connsiteX14" fmla="*/ 1647967 w 4810836"/>
              <a:gd name="connsiteY14" fmla="*/ 13012 h 955031"/>
              <a:gd name="connsiteX15" fmla="*/ 1729853 w 4810836"/>
              <a:gd name="connsiteY15" fmla="*/ 43719 h 955031"/>
              <a:gd name="connsiteX16" fmla="*/ 1804916 w 4810836"/>
              <a:gd name="connsiteY16" fmla="*/ 122194 h 955031"/>
              <a:gd name="connsiteX17" fmla="*/ 1883391 w 4810836"/>
              <a:gd name="connsiteY17" fmla="*/ 251847 h 955031"/>
              <a:gd name="connsiteX18" fmla="*/ 2149522 w 4810836"/>
              <a:gd name="connsiteY18" fmla="*/ 784110 h 955031"/>
              <a:gd name="connsiteX19" fmla="*/ 2265528 w 4810836"/>
              <a:gd name="connsiteY19" fmla="*/ 934235 h 955031"/>
              <a:gd name="connsiteX20" fmla="*/ 2361062 w 4810836"/>
              <a:gd name="connsiteY20" fmla="*/ 941059 h 955031"/>
              <a:gd name="connsiteX21" fmla="*/ 2483892 w 4810836"/>
              <a:gd name="connsiteY21" fmla="*/ 814818 h 955031"/>
              <a:gd name="connsiteX22" fmla="*/ 2610134 w 4810836"/>
              <a:gd name="connsiteY22" fmla="*/ 548686 h 955031"/>
              <a:gd name="connsiteX23" fmla="*/ 2756848 w 4810836"/>
              <a:gd name="connsiteY23" fmla="*/ 251847 h 955031"/>
              <a:gd name="connsiteX24" fmla="*/ 2879677 w 4810836"/>
              <a:gd name="connsiteY24" fmla="*/ 67603 h 955031"/>
              <a:gd name="connsiteX25" fmla="*/ 2958152 w 4810836"/>
              <a:gd name="connsiteY25" fmla="*/ 2776 h 955031"/>
              <a:gd name="connsiteX26" fmla="*/ 3029803 w 4810836"/>
              <a:gd name="connsiteY26" fmla="*/ 19835 h 955031"/>
              <a:gd name="connsiteX27" fmla="*/ 3101453 w 4810836"/>
              <a:gd name="connsiteY27" fmla="*/ 91486 h 955031"/>
              <a:gd name="connsiteX28" fmla="*/ 3159456 w 4810836"/>
              <a:gd name="connsiteY28" fmla="*/ 176785 h 955031"/>
              <a:gd name="connsiteX29" fmla="*/ 3241343 w 4810836"/>
              <a:gd name="connsiteY29" fmla="*/ 323498 h 955031"/>
              <a:gd name="connsiteX30" fmla="*/ 3394880 w 4810836"/>
              <a:gd name="connsiteY30" fmla="*/ 668104 h 955031"/>
              <a:gd name="connsiteX31" fmla="*/ 3521122 w 4810836"/>
              <a:gd name="connsiteY31" fmla="*/ 852349 h 955031"/>
              <a:gd name="connsiteX32" fmla="*/ 3654188 w 4810836"/>
              <a:gd name="connsiteY32" fmla="*/ 900116 h 955031"/>
              <a:gd name="connsiteX33" fmla="*/ 3773606 w 4810836"/>
              <a:gd name="connsiteY33" fmla="*/ 828465 h 955031"/>
              <a:gd name="connsiteX34" fmla="*/ 3961262 w 4810836"/>
              <a:gd name="connsiteY34" fmla="*/ 483859 h 955031"/>
              <a:gd name="connsiteX35" fmla="*/ 4138683 w 4810836"/>
              <a:gd name="connsiteY35" fmla="*/ 152901 h 955031"/>
              <a:gd name="connsiteX36" fmla="*/ 4258101 w 4810836"/>
              <a:gd name="connsiteY36" fmla="*/ 40307 h 955031"/>
              <a:gd name="connsiteX37" fmla="*/ 4384343 w 4810836"/>
              <a:gd name="connsiteY37" fmla="*/ 67603 h 955031"/>
              <a:gd name="connsiteX38" fmla="*/ 4527645 w 4810836"/>
              <a:gd name="connsiteY38" fmla="*/ 268907 h 955031"/>
              <a:gd name="connsiteX39" fmla="*/ 4633415 w 4810836"/>
              <a:gd name="connsiteY39" fmla="*/ 477035 h 955031"/>
              <a:gd name="connsiteX40" fmla="*/ 4677770 w 4810836"/>
              <a:gd name="connsiteY40" fmla="*/ 497507 h 955031"/>
              <a:gd name="connsiteX41" fmla="*/ 4810836 w 4810836"/>
              <a:gd name="connsiteY41" fmla="*/ 494095 h 955031"/>
              <a:gd name="connsiteX0" fmla="*/ 0 w 4810836"/>
              <a:gd name="connsiteY0" fmla="*/ 463388 h 955031"/>
              <a:gd name="connsiteX1" fmla="*/ 180833 w 4810836"/>
              <a:gd name="connsiteY1" fmla="*/ 146077 h 955031"/>
              <a:gd name="connsiteX2" fmla="*/ 290015 w 4810836"/>
              <a:gd name="connsiteY2" fmla="*/ 23247 h 955031"/>
              <a:gd name="connsiteX3" fmla="*/ 409433 w 4810836"/>
              <a:gd name="connsiteY3" fmla="*/ 36895 h 955031"/>
              <a:gd name="connsiteX4" fmla="*/ 508379 w 4810836"/>
              <a:gd name="connsiteY4" fmla="*/ 146077 h 955031"/>
              <a:gd name="connsiteX5" fmla="*/ 634621 w 4810836"/>
              <a:gd name="connsiteY5" fmla="*/ 412209 h 955031"/>
              <a:gd name="connsiteX6" fmla="*/ 771098 w 4810836"/>
              <a:gd name="connsiteY6" fmla="*/ 722695 h 955031"/>
              <a:gd name="connsiteX7" fmla="*/ 866633 w 4810836"/>
              <a:gd name="connsiteY7" fmla="*/ 869409 h 955031"/>
              <a:gd name="connsiteX8" fmla="*/ 955343 w 4810836"/>
              <a:gd name="connsiteY8" fmla="*/ 944471 h 955031"/>
              <a:gd name="connsiteX9" fmla="*/ 1064525 w 4810836"/>
              <a:gd name="connsiteY9" fmla="*/ 930824 h 955031"/>
              <a:gd name="connsiteX10" fmla="*/ 1190767 w 4810836"/>
              <a:gd name="connsiteY10" fmla="*/ 811406 h 955031"/>
              <a:gd name="connsiteX11" fmla="*/ 1354540 w 4810836"/>
              <a:gd name="connsiteY11" fmla="*/ 487271 h 955031"/>
              <a:gd name="connsiteX12" fmla="*/ 1456898 w 4810836"/>
              <a:gd name="connsiteY12" fmla="*/ 234788 h 955031"/>
              <a:gd name="connsiteX13" fmla="*/ 1559256 w 4810836"/>
              <a:gd name="connsiteY13" fmla="*/ 67603 h 955031"/>
              <a:gd name="connsiteX14" fmla="*/ 1647967 w 4810836"/>
              <a:gd name="connsiteY14" fmla="*/ 13012 h 955031"/>
              <a:gd name="connsiteX15" fmla="*/ 1729853 w 4810836"/>
              <a:gd name="connsiteY15" fmla="*/ 43719 h 955031"/>
              <a:gd name="connsiteX16" fmla="*/ 1804916 w 4810836"/>
              <a:gd name="connsiteY16" fmla="*/ 122194 h 955031"/>
              <a:gd name="connsiteX17" fmla="*/ 1883391 w 4810836"/>
              <a:gd name="connsiteY17" fmla="*/ 251847 h 955031"/>
              <a:gd name="connsiteX18" fmla="*/ 2149522 w 4810836"/>
              <a:gd name="connsiteY18" fmla="*/ 784110 h 955031"/>
              <a:gd name="connsiteX19" fmla="*/ 2265528 w 4810836"/>
              <a:gd name="connsiteY19" fmla="*/ 934235 h 955031"/>
              <a:gd name="connsiteX20" fmla="*/ 2361062 w 4810836"/>
              <a:gd name="connsiteY20" fmla="*/ 941059 h 955031"/>
              <a:gd name="connsiteX21" fmla="*/ 2483892 w 4810836"/>
              <a:gd name="connsiteY21" fmla="*/ 814818 h 955031"/>
              <a:gd name="connsiteX22" fmla="*/ 2610134 w 4810836"/>
              <a:gd name="connsiteY22" fmla="*/ 548686 h 955031"/>
              <a:gd name="connsiteX23" fmla="*/ 2756848 w 4810836"/>
              <a:gd name="connsiteY23" fmla="*/ 251847 h 955031"/>
              <a:gd name="connsiteX24" fmla="*/ 2879677 w 4810836"/>
              <a:gd name="connsiteY24" fmla="*/ 67603 h 955031"/>
              <a:gd name="connsiteX25" fmla="*/ 2958152 w 4810836"/>
              <a:gd name="connsiteY25" fmla="*/ 2776 h 955031"/>
              <a:gd name="connsiteX26" fmla="*/ 3029803 w 4810836"/>
              <a:gd name="connsiteY26" fmla="*/ 19835 h 955031"/>
              <a:gd name="connsiteX27" fmla="*/ 3101453 w 4810836"/>
              <a:gd name="connsiteY27" fmla="*/ 91486 h 955031"/>
              <a:gd name="connsiteX28" fmla="*/ 3159456 w 4810836"/>
              <a:gd name="connsiteY28" fmla="*/ 176785 h 955031"/>
              <a:gd name="connsiteX29" fmla="*/ 3241343 w 4810836"/>
              <a:gd name="connsiteY29" fmla="*/ 323498 h 955031"/>
              <a:gd name="connsiteX30" fmla="*/ 3394880 w 4810836"/>
              <a:gd name="connsiteY30" fmla="*/ 668104 h 955031"/>
              <a:gd name="connsiteX31" fmla="*/ 3521122 w 4810836"/>
              <a:gd name="connsiteY31" fmla="*/ 852349 h 955031"/>
              <a:gd name="connsiteX32" fmla="*/ 3654188 w 4810836"/>
              <a:gd name="connsiteY32" fmla="*/ 900116 h 955031"/>
              <a:gd name="connsiteX33" fmla="*/ 3773606 w 4810836"/>
              <a:gd name="connsiteY33" fmla="*/ 828465 h 955031"/>
              <a:gd name="connsiteX34" fmla="*/ 3961262 w 4810836"/>
              <a:gd name="connsiteY34" fmla="*/ 483859 h 955031"/>
              <a:gd name="connsiteX35" fmla="*/ 4138683 w 4810836"/>
              <a:gd name="connsiteY35" fmla="*/ 152901 h 955031"/>
              <a:gd name="connsiteX36" fmla="*/ 4258101 w 4810836"/>
              <a:gd name="connsiteY36" fmla="*/ 40307 h 955031"/>
              <a:gd name="connsiteX37" fmla="*/ 4384343 w 4810836"/>
              <a:gd name="connsiteY37" fmla="*/ 67603 h 955031"/>
              <a:gd name="connsiteX38" fmla="*/ 4527645 w 4810836"/>
              <a:gd name="connsiteY38" fmla="*/ 268907 h 955031"/>
              <a:gd name="connsiteX39" fmla="*/ 4633415 w 4810836"/>
              <a:gd name="connsiteY39" fmla="*/ 477035 h 955031"/>
              <a:gd name="connsiteX40" fmla="*/ 4781905 w 4810836"/>
              <a:gd name="connsiteY40" fmla="*/ 494332 h 955031"/>
              <a:gd name="connsiteX41" fmla="*/ 4810836 w 4810836"/>
              <a:gd name="connsiteY41" fmla="*/ 494095 h 955031"/>
              <a:gd name="connsiteX0" fmla="*/ 0 w 5039929"/>
              <a:gd name="connsiteY0" fmla="*/ 463388 h 955031"/>
              <a:gd name="connsiteX1" fmla="*/ 180833 w 5039929"/>
              <a:gd name="connsiteY1" fmla="*/ 146077 h 955031"/>
              <a:gd name="connsiteX2" fmla="*/ 290015 w 5039929"/>
              <a:gd name="connsiteY2" fmla="*/ 23247 h 955031"/>
              <a:gd name="connsiteX3" fmla="*/ 409433 w 5039929"/>
              <a:gd name="connsiteY3" fmla="*/ 36895 h 955031"/>
              <a:gd name="connsiteX4" fmla="*/ 508379 w 5039929"/>
              <a:gd name="connsiteY4" fmla="*/ 146077 h 955031"/>
              <a:gd name="connsiteX5" fmla="*/ 634621 w 5039929"/>
              <a:gd name="connsiteY5" fmla="*/ 412209 h 955031"/>
              <a:gd name="connsiteX6" fmla="*/ 771098 w 5039929"/>
              <a:gd name="connsiteY6" fmla="*/ 722695 h 955031"/>
              <a:gd name="connsiteX7" fmla="*/ 866633 w 5039929"/>
              <a:gd name="connsiteY7" fmla="*/ 869409 h 955031"/>
              <a:gd name="connsiteX8" fmla="*/ 955343 w 5039929"/>
              <a:gd name="connsiteY8" fmla="*/ 944471 h 955031"/>
              <a:gd name="connsiteX9" fmla="*/ 1064525 w 5039929"/>
              <a:gd name="connsiteY9" fmla="*/ 930824 h 955031"/>
              <a:gd name="connsiteX10" fmla="*/ 1190767 w 5039929"/>
              <a:gd name="connsiteY10" fmla="*/ 811406 h 955031"/>
              <a:gd name="connsiteX11" fmla="*/ 1354540 w 5039929"/>
              <a:gd name="connsiteY11" fmla="*/ 487271 h 955031"/>
              <a:gd name="connsiteX12" fmla="*/ 1456898 w 5039929"/>
              <a:gd name="connsiteY12" fmla="*/ 234788 h 955031"/>
              <a:gd name="connsiteX13" fmla="*/ 1559256 w 5039929"/>
              <a:gd name="connsiteY13" fmla="*/ 67603 h 955031"/>
              <a:gd name="connsiteX14" fmla="*/ 1647967 w 5039929"/>
              <a:gd name="connsiteY14" fmla="*/ 13012 h 955031"/>
              <a:gd name="connsiteX15" fmla="*/ 1729853 w 5039929"/>
              <a:gd name="connsiteY15" fmla="*/ 43719 h 955031"/>
              <a:gd name="connsiteX16" fmla="*/ 1804916 w 5039929"/>
              <a:gd name="connsiteY16" fmla="*/ 122194 h 955031"/>
              <a:gd name="connsiteX17" fmla="*/ 1883391 w 5039929"/>
              <a:gd name="connsiteY17" fmla="*/ 251847 h 955031"/>
              <a:gd name="connsiteX18" fmla="*/ 2149522 w 5039929"/>
              <a:gd name="connsiteY18" fmla="*/ 784110 h 955031"/>
              <a:gd name="connsiteX19" fmla="*/ 2265528 w 5039929"/>
              <a:gd name="connsiteY19" fmla="*/ 934235 h 955031"/>
              <a:gd name="connsiteX20" fmla="*/ 2361062 w 5039929"/>
              <a:gd name="connsiteY20" fmla="*/ 941059 h 955031"/>
              <a:gd name="connsiteX21" fmla="*/ 2483892 w 5039929"/>
              <a:gd name="connsiteY21" fmla="*/ 814818 h 955031"/>
              <a:gd name="connsiteX22" fmla="*/ 2610134 w 5039929"/>
              <a:gd name="connsiteY22" fmla="*/ 548686 h 955031"/>
              <a:gd name="connsiteX23" fmla="*/ 2756848 w 5039929"/>
              <a:gd name="connsiteY23" fmla="*/ 251847 h 955031"/>
              <a:gd name="connsiteX24" fmla="*/ 2879677 w 5039929"/>
              <a:gd name="connsiteY24" fmla="*/ 67603 h 955031"/>
              <a:gd name="connsiteX25" fmla="*/ 2958152 w 5039929"/>
              <a:gd name="connsiteY25" fmla="*/ 2776 h 955031"/>
              <a:gd name="connsiteX26" fmla="*/ 3029803 w 5039929"/>
              <a:gd name="connsiteY26" fmla="*/ 19835 h 955031"/>
              <a:gd name="connsiteX27" fmla="*/ 3101453 w 5039929"/>
              <a:gd name="connsiteY27" fmla="*/ 91486 h 955031"/>
              <a:gd name="connsiteX28" fmla="*/ 3159456 w 5039929"/>
              <a:gd name="connsiteY28" fmla="*/ 176785 h 955031"/>
              <a:gd name="connsiteX29" fmla="*/ 3241343 w 5039929"/>
              <a:gd name="connsiteY29" fmla="*/ 323498 h 955031"/>
              <a:gd name="connsiteX30" fmla="*/ 3394880 w 5039929"/>
              <a:gd name="connsiteY30" fmla="*/ 668104 h 955031"/>
              <a:gd name="connsiteX31" fmla="*/ 3521122 w 5039929"/>
              <a:gd name="connsiteY31" fmla="*/ 852349 h 955031"/>
              <a:gd name="connsiteX32" fmla="*/ 3654188 w 5039929"/>
              <a:gd name="connsiteY32" fmla="*/ 900116 h 955031"/>
              <a:gd name="connsiteX33" fmla="*/ 3773606 w 5039929"/>
              <a:gd name="connsiteY33" fmla="*/ 828465 h 955031"/>
              <a:gd name="connsiteX34" fmla="*/ 3961262 w 5039929"/>
              <a:gd name="connsiteY34" fmla="*/ 483859 h 955031"/>
              <a:gd name="connsiteX35" fmla="*/ 4138683 w 5039929"/>
              <a:gd name="connsiteY35" fmla="*/ 152901 h 955031"/>
              <a:gd name="connsiteX36" fmla="*/ 4258101 w 5039929"/>
              <a:gd name="connsiteY36" fmla="*/ 40307 h 955031"/>
              <a:gd name="connsiteX37" fmla="*/ 4384343 w 5039929"/>
              <a:gd name="connsiteY37" fmla="*/ 67603 h 955031"/>
              <a:gd name="connsiteX38" fmla="*/ 4527645 w 5039929"/>
              <a:gd name="connsiteY38" fmla="*/ 268907 h 955031"/>
              <a:gd name="connsiteX39" fmla="*/ 4633415 w 5039929"/>
              <a:gd name="connsiteY39" fmla="*/ 477035 h 955031"/>
              <a:gd name="connsiteX40" fmla="*/ 4781905 w 5039929"/>
              <a:gd name="connsiteY40" fmla="*/ 494332 h 955031"/>
              <a:gd name="connsiteX41" fmla="*/ 5039929 w 5039929"/>
              <a:gd name="connsiteY41" fmla="*/ 487745 h 955031"/>
              <a:gd name="connsiteX0" fmla="*/ 0 w 5008689"/>
              <a:gd name="connsiteY0" fmla="*/ 463388 h 955031"/>
              <a:gd name="connsiteX1" fmla="*/ 180833 w 5008689"/>
              <a:gd name="connsiteY1" fmla="*/ 146077 h 955031"/>
              <a:gd name="connsiteX2" fmla="*/ 290015 w 5008689"/>
              <a:gd name="connsiteY2" fmla="*/ 23247 h 955031"/>
              <a:gd name="connsiteX3" fmla="*/ 409433 w 5008689"/>
              <a:gd name="connsiteY3" fmla="*/ 36895 h 955031"/>
              <a:gd name="connsiteX4" fmla="*/ 508379 w 5008689"/>
              <a:gd name="connsiteY4" fmla="*/ 146077 h 955031"/>
              <a:gd name="connsiteX5" fmla="*/ 634621 w 5008689"/>
              <a:gd name="connsiteY5" fmla="*/ 412209 h 955031"/>
              <a:gd name="connsiteX6" fmla="*/ 771098 w 5008689"/>
              <a:gd name="connsiteY6" fmla="*/ 722695 h 955031"/>
              <a:gd name="connsiteX7" fmla="*/ 866633 w 5008689"/>
              <a:gd name="connsiteY7" fmla="*/ 869409 h 955031"/>
              <a:gd name="connsiteX8" fmla="*/ 955343 w 5008689"/>
              <a:gd name="connsiteY8" fmla="*/ 944471 h 955031"/>
              <a:gd name="connsiteX9" fmla="*/ 1064525 w 5008689"/>
              <a:gd name="connsiteY9" fmla="*/ 930824 h 955031"/>
              <a:gd name="connsiteX10" fmla="*/ 1190767 w 5008689"/>
              <a:gd name="connsiteY10" fmla="*/ 811406 h 955031"/>
              <a:gd name="connsiteX11" fmla="*/ 1354540 w 5008689"/>
              <a:gd name="connsiteY11" fmla="*/ 487271 h 955031"/>
              <a:gd name="connsiteX12" fmla="*/ 1456898 w 5008689"/>
              <a:gd name="connsiteY12" fmla="*/ 234788 h 955031"/>
              <a:gd name="connsiteX13" fmla="*/ 1559256 w 5008689"/>
              <a:gd name="connsiteY13" fmla="*/ 67603 h 955031"/>
              <a:gd name="connsiteX14" fmla="*/ 1647967 w 5008689"/>
              <a:gd name="connsiteY14" fmla="*/ 13012 h 955031"/>
              <a:gd name="connsiteX15" fmla="*/ 1729853 w 5008689"/>
              <a:gd name="connsiteY15" fmla="*/ 43719 h 955031"/>
              <a:gd name="connsiteX16" fmla="*/ 1804916 w 5008689"/>
              <a:gd name="connsiteY16" fmla="*/ 122194 h 955031"/>
              <a:gd name="connsiteX17" fmla="*/ 1883391 w 5008689"/>
              <a:gd name="connsiteY17" fmla="*/ 251847 h 955031"/>
              <a:gd name="connsiteX18" fmla="*/ 2149522 w 5008689"/>
              <a:gd name="connsiteY18" fmla="*/ 784110 h 955031"/>
              <a:gd name="connsiteX19" fmla="*/ 2265528 w 5008689"/>
              <a:gd name="connsiteY19" fmla="*/ 934235 h 955031"/>
              <a:gd name="connsiteX20" fmla="*/ 2361062 w 5008689"/>
              <a:gd name="connsiteY20" fmla="*/ 941059 h 955031"/>
              <a:gd name="connsiteX21" fmla="*/ 2483892 w 5008689"/>
              <a:gd name="connsiteY21" fmla="*/ 814818 h 955031"/>
              <a:gd name="connsiteX22" fmla="*/ 2610134 w 5008689"/>
              <a:gd name="connsiteY22" fmla="*/ 548686 h 955031"/>
              <a:gd name="connsiteX23" fmla="*/ 2756848 w 5008689"/>
              <a:gd name="connsiteY23" fmla="*/ 251847 h 955031"/>
              <a:gd name="connsiteX24" fmla="*/ 2879677 w 5008689"/>
              <a:gd name="connsiteY24" fmla="*/ 67603 h 955031"/>
              <a:gd name="connsiteX25" fmla="*/ 2958152 w 5008689"/>
              <a:gd name="connsiteY25" fmla="*/ 2776 h 955031"/>
              <a:gd name="connsiteX26" fmla="*/ 3029803 w 5008689"/>
              <a:gd name="connsiteY26" fmla="*/ 19835 h 955031"/>
              <a:gd name="connsiteX27" fmla="*/ 3101453 w 5008689"/>
              <a:gd name="connsiteY27" fmla="*/ 91486 h 955031"/>
              <a:gd name="connsiteX28" fmla="*/ 3159456 w 5008689"/>
              <a:gd name="connsiteY28" fmla="*/ 176785 h 955031"/>
              <a:gd name="connsiteX29" fmla="*/ 3241343 w 5008689"/>
              <a:gd name="connsiteY29" fmla="*/ 323498 h 955031"/>
              <a:gd name="connsiteX30" fmla="*/ 3394880 w 5008689"/>
              <a:gd name="connsiteY30" fmla="*/ 668104 h 955031"/>
              <a:gd name="connsiteX31" fmla="*/ 3521122 w 5008689"/>
              <a:gd name="connsiteY31" fmla="*/ 852349 h 955031"/>
              <a:gd name="connsiteX32" fmla="*/ 3654188 w 5008689"/>
              <a:gd name="connsiteY32" fmla="*/ 900116 h 955031"/>
              <a:gd name="connsiteX33" fmla="*/ 3773606 w 5008689"/>
              <a:gd name="connsiteY33" fmla="*/ 828465 h 955031"/>
              <a:gd name="connsiteX34" fmla="*/ 3961262 w 5008689"/>
              <a:gd name="connsiteY34" fmla="*/ 483859 h 955031"/>
              <a:gd name="connsiteX35" fmla="*/ 4138683 w 5008689"/>
              <a:gd name="connsiteY35" fmla="*/ 152901 h 955031"/>
              <a:gd name="connsiteX36" fmla="*/ 4258101 w 5008689"/>
              <a:gd name="connsiteY36" fmla="*/ 40307 h 955031"/>
              <a:gd name="connsiteX37" fmla="*/ 4384343 w 5008689"/>
              <a:gd name="connsiteY37" fmla="*/ 67603 h 955031"/>
              <a:gd name="connsiteX38" fmla="*/ 4527645 w 5008689"/>
              <a:gd name="connsiteY38" fmla="*/ 268907 h 955031"/>
              <a:gd name="connsiteX39" fmla="*/ 4633415 w 5008689"/>
              <a:gd name="connsiteY39" fmla="*/ 477035 h 955031"/>
              <a:gd name="connsiteX40" fmla="*/ 4781905 w 5008689"/>
              <a:gd name="connsiteY40" fmla="*/ 494332 h 955031"/>
              <a:gd name="connsiteX41" fmla="*/ 5008689 w 5008689"/>
              <a:gd name="connsiteY41" fmla="*/ 497270 h 955031"/>
              <a:gd name="connsiteX0" fmla="*/ 0 w 4935796"/>
              <a:gd name="connsiteY0" fmla="*/ 463388 h 955031"/>
              <a:gd name="connsiteX1" fmla="*/ 180833 w 4935796"/>
              <a:gd name="connsiteY1" fmla="*/ 146077 h 955031"/>
              <a:gd name="connsiteX2" fmla="*/ 290015 w 4935796"/>
              <a:gd name="connsiteY2" fmla="*/ 23247 h 955031"/>
              <a:gd name="connsiteX3" fmla="*/ 409433 w 4935796"/>
              <a:gd name="connsiteY3" fmla="*/ 36895 h 955031"/>
              <a:gd name="connsiteX4" fmla="*/ 508379 w 4935796"/>
              <a:gd name="connsiteY4" fmla="*/ 146077 h 955031"/>
              <a:gd name="connsiteX5" fmla="*/ 634621 w 4935796"/>
              <a:gd name="connsiteY5" fmla="*/ 412209 h 955031"/>
              <a:gd name="connsiteX6" fmla="*/ 771098 w 4935796"/>
              <a:gd name="connsiteY6" fmla="*/ 722695 h 955031"/>
              <a:gd name="connsiteX7" fmla="*/ 866633 w 4935796"/>
              <a:gd name="connsiteY7" fmla="*/ 869409 h 955031"/>
              <a:gd name="connsiteX8" fmla="*/ 955343 w 4935796"/>
              <a:gd name="connsiteY8" fmla="*/ 944471 h 955031"/>
              <a:gd name="connsiteX9" fmla="*/ 1064525 w 4935796"/>
              <a:gd name="connsiteY9" fmla="*/ 930824 h 955031"/>
              <a:gd name="connsiteX10" fmla="*/ 1190767 w 4935796"/>
              <a:gd name="connsiteY10" fmla="*/ 811406 h 955031"/>
              <a:gd name="connsiteX11" fmla="*/ 1354540 w 4935796"/>
              <a:gd name="connsiteY11" fmla="*/ 487271 h 955031"/>
              <a:gd name="connsiteX12" fmla="*/ 1456898 w 4935796"/>
              <a:gd name="connsiteY12" fmla="*/ 234788 h 955031"/>
              <a:gd name="connsiteX13" fmla="*/ 1559256 w 4935796"/>
              <a:gd name="connsiteY13" fmla="*/ 67603 h 955031"/>
              <a:gd name="connsiteX14" fmla="*/ 1647967 w 4935796"/>
              <a:gd name="connsiteY14" fmla="*/ 13012 h 955031"/>
              <a:gd name="connsiteX15" fmla="*/ 1729853 w 4935796"/>
              <a:gd name="connsiteY15" fmla="*/ 43719 h 955031"/>
              <a:gd name="connsiteX16" fmla="*/ 1804916 w 4935796"/>
              <a:gd name="connsiteY16" fmla="*/ 122194 h 955031"/>
              <a:gd name="connsiteX17" fmla="*/ 1883391 w 4935796"/>
              <a:gd name="connsiteY17" fmla="*/ 251847 h 955031"/>
              <a:gd name="connsiteX18" fmla="*/ 2149522 w 4935796"/>
              <a:gd name="connsiteY18" fmla="*/ 784110 h 955031"/>
              <a:gd name="connsiteX19" fmla="*/ 2265528 w 4935796"/>
              <a:gd name="connsiteY19" fmla="*/ 934235 h 955031"/>
              <a:gd name="connsiteX20" fmla="*/ 2361062 w 4935796"/>
              <a:gd name="connsiteY20" fmla="*/ 941059 h 955031"/>
              <a:gd name="connsiteX21" fmla="*/ 2483892 w 4935796"/>
              <a:gd name="connsiteY21" fmla="*/ 814818 h 955031"/>
              <a:gd name="connsiteX22" fmla="*/ 2610134 w 4935796"/>
              <a:gd name="connsiteY22" fmla="*/ 548686 h 955031"/>
              <a:gd name="connsiteX23" fmla="*/ 2756848 w 4935796"/>
              <a:gd name="connsiteY23" fmla="*/ 251847 h 955031"/>
              <a:gd name="connsiteX24" fmla="*/ 2879677 w 4935796"/>
              <a:gd name="connsiteY24" fmla="*/ 67603 h 955031"/>
              <a:gd name="connsiteX25" fmla="*/ 2958152 w 4935796"/>
              <a:gd name="connsiteY25" fmla="*/ 2776 h 955031"/>
              <a:gd name="connsiteX26" fmla="*/ 3029803 w 4935796"/>
              <a:gd name="connsiteY26" fmla="*/ 19835 h 955031"/>
              <a:gd name="connsiteX27" fmla="*/ 3101453 w 4935796"/>
              <a:gd name="connsiteY27" fmla="*/ 91486 h 955031"/>
              <a:gd name="connsiteX28" fmla="*/ 3159456 w 4935796"/>
              <a:gd name="connsiteY28" fmla="*/ 176785 h 955031"/>
              <a:gd name="connsiteX29" fmla="*/ 3241343 w 4935796"/>
              <a:gd name="connsiteY29" fmla="*/ 323498 h 955031"/>
              <a:gd name="connsiteX30" fmla="*/ 3394880 w 4935796"/>
              <a:gd name="connsiteY30" fmla="*/ 668104 h 955031"/>
              <a:gd name="connsiteX31" fmla="*/ 3521122 w 4935796"/>
              <a:gd name="connsiteY31" fmla="*/ 852349 h 955031"/>
              <a:gd name="connsiteX32" fmla="*/ 3654188 w 4935796"/>
              <a:gd name="connsiteY32" fmla="*/ 900116 h 955031"/>
              <a:gd name="connsiteX33" fmla="*/ 3773606 w 4935796"/>
              <a:gd name="connsiteY33" fmla="*/ 828465 h 955031"/>
              <a:gd name="connsiteX34" fmla="*/ 3961262 w 4935796"/>
              <a:gd name="connsiteY34" fmla="*/ 483859 h 955031"/>
              <a:gd name="connsiteX35" fmla="*/ 4138683 w 4935796"/>
              <a:gd name="connsiteY35" fmla="*/ 152901 h 955031"/>
              <a:gd name="connsiteX36" fmla="*/ 4258101 w 4935796"/>
              <a:gd name="connsiteY36" fmla="*/ 40307 h 955031"/>
              <a:gd name="connsiteX37" fmla="*/ 4384343 w 4935796"/>
              <a:gd name="connsiteY37" fmla="*/ 67603 h 955031"/>
              <a:gd name="connsiteX38" fmla="*/ 4527645 w 4935796"/>
              <a:gd name="connsiteY38" fmla="*/ 268907 h 955031"/>
              <a:gd name="connsiteX39" fmla="*/ 4633415 w 4935796"/>
              <a:gd name="connsiteY39" fmla="*/ 477035 h 955031"/>
              <a:gd name="connsiteX40" fmla="*/ 4781905 w 4935796"/>
              <a:gd name="connsiteY40" fmla="*/ 494332 h 955031"/>
              <a:gd name="connsiteX41" fmla="*/ 4935796 w 4935796"/>
              <a:gd name="connsiteY41" fmla="*/ 497270 h 955031"/>
              <a:gd name="connsiteX0" fmla="*/ 0 w 4935796"/>
              <a:gd name="connsiteY0" fmla="*/ 463388 h 955031"/>
              <a:gd name="connsiteX1" fmla="*/ 180833 w 4935796"/>
              <a:gd name="connsiteY1" fmla="*/ 146077 h 955031"/>
              <a:gd name="connsiteX2" fmla="*/ 290015 w 4935796"/>
              <a:gd name="connsiteY2" fmla="*/ 23247 h 955031"/>
              <a:gd name="connsiteX3" fmla="*/ 409433 w 4935796"/>
              <a:gd name="connsiteY3" fmla="*/ 36895 h 955031"/>
              <a:gd name="connsiteX4" fmla="*/ 508379 w 4935796"/>
              <a:gd name="connsiteY4" fmla="*/ 146077 h 955031"/>
              <a:gd name="connsiteX5" fmla="*/ 634621 w 4935796"/>
              <a:gd name="connsiteY5" fmla="*/ 412209 h 955031"/>
              <a:gd name="connsiteX6" fmla="*/ 771098 w 4935796"/>
              <a:gd name="connsiteY6" fmla="*/ 722695 h 955031"/>
              <a:gd name="connsiteX7" fmla="*/ 866633 w 4935796"/>
              <a:gd name="connsiteY7" fmla="*/ 869409 h 955031"/>
              <a:gd name="connsiteX8" fmla="*/ 955343 w 4935796"/>
              <a:gd name="connsiteY8" fmla="*/ 944471 h 955031"/>
              <a:gd name="connsiteX9" fmla="*/ 1064525 w 4935796"/>
              <a:gd name="connsiteY9" fmla="*/ 930824 h 955031"/>
              <a:gd name="connsiteX10" fmla="*/ 1190767 w 4935796"/>
              <a:gd name="connsiteY10" fmla="*/ 811406 h 955031"/>
              <a:gd name="connsiteX11" fmla="*/ 1354540 w 4935796"/>
              <a:gd name="connsiteY11" fmla="*/ 487271 h 955031"/>
              <a:gd name="connsiteX12" fmla="*/ 1456898 w 4935796"/>
              <a:gd name="connsiteY12" fmla="*/ 234788 h 955031"/>
              <a:gd name="connsiteX13" fmla="*/ 1559256 w 4935796"/>
              <a:gd name="connsiteY13" fmla="*/ 67603 h 955031"/>
              <a:gd name="connsiteX14" fmla="*/ 1647967 w 4935796"/>
              <a:gd name="connsiteY14" fmla="*/ 13012 h 955031"/>
              <a:gd name="connsiteX15" fmla="*/ 1729853 w 4935796"/>
              <a:gd name="connsiteY15" fmla="*/ 43719 h 955031"/>
              <a:gd name="connsiteX16" fmla="*/ 1804916 w 4935796"/>
              <a:gd name="connsiteY16" fmla="*/ 122194 h 955031"/>
              <a:gd name="connsiteX17" fmla="*/ 1883391 w 4935796"/>
              <a:gd name="connsiteY17" fmla="*/ 251847 h 955031"/>
              <a:gd name="connsiteX18" fmla="*/ 2149522 w 4935796"/>
              <a:gd name="connsiteY18" fmla="*/ 784110 h 955031"/>
              <a:gd name="connsiteX19" fmla="*/ 2265528 w 4935796"/>
              <a:gd name="connsiteY19" fmla="*/ 934235 h 955031"/>
              <a:gd name="connsiteX20" fmla="*/ 2361062 w 4935796"/>
              <a:gd name="connsiteY20" fmla="*/ 941059 h 955031"/>
              <a:gd name="connsiteX21" fmla="*/ 2483892 w 4935796"/>
              <a:gd name="connsiteY21" fmla="*/ 814818 h 955031"/>
              <a:gd name="connsiteX22" fmla="*/ 2610134 w 4935796"/>
              <a:gd name="connsiteY22" fmla="*/ 548686 h 955031"/>
              <a:gd name="connsiteX23" fmla="*/ 2756848 w 4935796"/>
              <a:gd name="connsiteY23" fmla="*/ 251847 h 955031"/>
              <a:gd name="connsiteX24" fmla="*/ 2879677 w 4935796"/>
              <a:gd name="connsiteY24" fmla="*/ 67603 h 955031"/>
              <a:gd name="connsiteX25" fmla="*/ 2958152 w 4935796"/>
              <a:gd name="connsiteY25" fmla="*/ 2776 h 955031"/>
              <a:gd name="connsiteX26" fmla="*/ 3029803 w 4935796"/>
              <a:gd name="connsiteY26" fmla="*/ 19835 h 955031"/>
              <a:gd name="connsiteX27" fmla="*/ 3101453 w 4935796"/>
              <a:gd name="connsiteY27" fmla="*/ 91486 h 955031"/>
              <a:gd name="connsiteX28" fmla="*/ 3159456 w 4935796"/>
              <a:gd name="connsiteY28" fmla="*/ 176785 h 955031"/>
              <a:gd name="connsiteX29" fmla="*/ 3241343 w 4935796"/>
              <a:gd name="connsiteY29" fmla="*/ 323498 h 955031"/>
              <a:gd name="connsiteX30" fmla="*/ 3394880 w 4935796"/>
              <a:gd name="connsiteY30" fmla="*/ 668104 h 955031"/>
              <a:gd name="connsiteX31" fmla="*/ 3521122 w 4935796"/>
              <a:gd name="connsiteY31" fmla="*/ 852349 h 955031"/>
              <a:gd name="connsiteX32" fmla="*/ 3654188 w 4935796"/>
              <a:gd name="connsiteY32" fmla="*/ 900116 h 955031"/>
              <a:gd name="connsiteX33" fmla="*/ 3773606 w 4935796"/>
              <a:gd name="connsiteY33" fmla="*/ 828465 h 955031"/>
              <a:gd name="connsiteX34" fmla="*/ 3961262 w 4935796"/>
              <a:gd name="connsiteY34" fmla="*/ 483859 h 955031"/>
              <a:gd name="connsiteX35" fmla="*/ 4138683 w 4935796"/>
              <a:gd name="connsiteY35" fmla="*/ 152901 h 955031"/>
              <a:gd name="connsiteX36" fmla="*/ 4258101 w 4935796"/>
              <a:gd name="connsiteY36" fmla="*/ 40307 h 955031"/>
              <a:gd name="connsiteX37" fmla="*/ 4384343 w 4935796"/>
              <a:gd name="connsiteY37" fmla="*/ 67603 h 955031"/>
              <a:gd name="connsiteX38" fmla="*/ 4527645 w 4935796"/>
              <a:gd name="connsiteY38" fmla="*/ 268907 h 955031"/>
              <a:gd name="connsiteX39" fmla="*/ 4633415 w 4935796"/>
              <a:gd name="connsiteY39" fmla="*/ 477035 h 955031"/>
              <a:gd name="connsiteX40" fmla="*/ 4740252 w 4935796"/>
              <a:gd name="connsiteY40" fmla="*/ 494332 h 955031"/>
              <a:gd name="connsiteX41" fmla="*/ 4935796 w 4935796"/>
              <a:gd name="connsiteY41" fmla="*/ 497270 h 955031"/>
              <a:gd name="connsiteX0" fmla="*/ 0 w 5341916"/>
              <a:gd name="connsiteY0" fmla="*/ 463388 h 955031"/>
              <a:gd name="connsiteX1" fmla="*/ 180833 w 5341916"/>
              <a:gd name="connsiteY1" fmla="*/ 146077 h 955031"/>
              <a:gd name="connsiteX2" fmla="*/ 290015 w 5341916"/>
              <a:gd name="connsiteY2" fmla="*/ 23247 h 955031"/>
              <a:gd name="connsiteX3" fmla="*/ 409433 w 5341916"/>
              <a:gd name="connsiteY3" fmla="*/ 36895 h 955031"/>
              <a:gd name="connsiteX4" fmla="*/ 508379 w 5341916"/>
              <a:gd name="connsiteY4" fmla="*/ 146077 h 955031"/>
              <a:gd name="connsiteX5" fmla="*/ 634621 w 5341916"/>
              <a:gd name="connsiteY5" fmla="*/ 412209 h 955031"/>
              <a:gd name="connsiteX6" fmla="*/ 771098 w 5341916"/>
              <a:gd name="connsiteY6" fmla="*/ 722695 h 955031"/>
              <a:gd name="connsiteX7" fmla="*/ 866633 w 5341916"/>
              <a:gd name="connsiteY7" fmla="*/ 869409 h 955031"/>
              <a:gd name="connsiteX8" fmla="*/ 955343 w 5341916"/>
              <a:gd name="connsiteY8" fmla="*/ 944471 h 955031"/>
              <a:gd name="connsiteX9" fmla="*/ 1064525 w 5341916"/>
              <a:gd name="connsiteY9" fmla="*/ 930824 h 955031"/>
              <a:gd name="connsiteX10" fmla="*/ 1190767 w 5341916"/>
              <a:gd name="connsiteY10" fmla="*/ 811406 h 955031"/>
              <a:gd name="connsiteX11" fmla="*/ 1354540 w 5341916"/>
              <a:gd name="connsiteY11" fmla="*/ 487271 h 955031"/>
              <a:gd name="connsiteX12" fmla="*/ 1456898 w 5341916"/>
              <a:gd name="connsiteY12" fmla="*/ 234788 h 955031"/>
              <a:gd name="connsiteX13" fmla="*/ 1559256 w 5341916"/>
              <a:gd name="connsiteY13" fmla="*/ 67603 h 955031"/>
              <a:gd name="connsiteX14" fmla="*/ 1647967 w 5341916"/>
              <a:gd name="connsiteY14" fmla="*/ 13012 h 955031"/>
              <a:gd name="connsiteX15" fmla="*/ 1729853 w 5341916"/>
              <a:gd name="connsiteY15" fmla="*/ 43719 h 955031"/>
              <a:gd name="connsiteX16" fmla="*/ 1804916 w 5341916"/>
              <a:gd name="connsiteY16" fmla="*/ 122194 h 955031"/>
              <a:gd name="connsiteX17" fmla="*/ 1883391 w 5341916"/>
              <a:gd name="connsiteY17" fmla="*/ 251847 h 955031"/>
              <a:gd name="connsiteX18" fmla="*/ 2149522 w 5341916"/>
              <a:gd name="connsiteY18" fmla="*/ 784110 h 955031"/>
              <a:gd name="connsiteX19" fmla="*/ 2265528 w 5341916"/>
              <a:gd name="connsiteY19" fmla="*/ 934235 h 955031"/>
              <a:gd name="connsiteX20" fmla="*/ 2361062 w 5341916"/>
              <a:gd name="connsiteY20" fmla="*/ 941059 h 955031"/>
              <a:gd name="connsiteX21" fmla="*/ 2483892 w 5341916"/>
              <a:gd name="connsiteY21" fmla="*/ 814818 h 955031"/>
              <a:gd name="connsiteX22" fmla="*/ 2610134 w 5341916"/>
              <a:gd name="connsiteY22" fmla="*/ 548686 h 955031"/>
              <a:gd name="connsiteX23" fmla="*/ 2756848 w 5341916"/>
              <a:gd name="connsiteY23" fmla="*/ 251847 h 955031"/>
              <a:gd name="connsiteX24" fmla="*/ 2879677 w 5341916"/>
              <a:gd name="connsiteY24" fmla="*/ 67603 h 955031"/>
              <a:gd name="connsiteX25" fmla="*/ 2958152 w 5341916"/>
              <a:gd name="connsiteY25" fmla="*/ 2776 h 955031"/>
              <a:gd name="connsiteX26" fmla="*/ 3029803 w 5341916"/>
              <a:gd name="connsiteY26" fmla="*/ 19835 h 955031"/>
              <a:gd name="connsiteX27" fmla="*/ 3101453 w 5341916"/>
              <a:gd name="connsiteY27" fmla="*/ 91486 h 955031"/>
              <a:gd name="connsiteX28" fmla="*/ 3159456 w 5341916"/>
              <a:gd name="connsiteY28" fmla="*/ 176785 h 955031"/>
              <a:gd name="connsiteX29" fmla="*/ 3241343 w 5341916"/>
              <a:gd name="connsiteY29" fmla="*/ 323498 h 955031"/>
              <a:gd name="connsiteX30" fmla="*/ 3394880 w 5341916"/>
              <a:gd name="connsiteY30" fmla="*/ 668104 h 955031"/>
              <a:gd name="connsiteX31" fmla="*/ 3521122 w 5341916"/>
              <a:gd name="connsiteY31" fmla="*/ 852349 h 955031"/>
              <a:gd name="connsiteX32" fmla="*/ 3654188 w 5341916"/>
              <a:gd name="connsiteY32" fmla="*/ 900116 h 955031"/>
              <a:gd name="connsiteX33" fmla="*/ 3773606 w 5341916"/>
              <a:gd name="connsiteY33" fmla="*/ 828465 h 955031"/>
              <a:gd name="connsiteX34" fmla="*/ 3961262 w 5341916"/>
              <a:gd name="connsiteY34" fmla="*/ 483859 h 955031"/>
              <a:gd name="connsiteX35" fmla="*/ 4138683 w 5341916"/>
              <a:gd name="connsiteY35" fmla="*/ 152901 h 955031"/>
              <a:gd name="connsiteX36" fmla="*/ 4258101 w 5341916"/>
              <a:gd name="connsiteY36" fmla="*/ 40307 h 955031"/>
              <a:gd name="connsiteX37" fmla="*/ 4384343 w 5341916"/>
              <a:gd name="connsiteY37" fmla="*/ 67603 h 955031"/>
              <a:gd name="connsiteX38" fmla="*/ 4527645 w 5341916"/>
              <a:gd name="connsiteY38" fmla="*/ 268907 h 955031"/>
              <a:gd name="connsiteX39" fmla="*/ 4633415 w 5341916"/>
              <a:gd name="connsiteY39" fmla="*/ 477035 h 955031"/>
              <a:gd name="connsiteX40" fmla="*/ 4740252 w 5341916"/>
              <a:gd name="connsiteY40" fmla="*/ 494332 h 955031"/>
              <a:gd name="connsiteX41" fmla="*/ 5341916 w 5341916"/>
              <a:gd name="connsiteY41" fmla="*/ 500445 h 955031"/>
              <a:gd name="connsiteX0" fmla="*/ 0 w 5300263"/>
              <a:gd name="connsiteY0" fmla="*/ 463388 h 955031"/>
              <a:gd name="connsiteX1" fmla="*/ 180833 w 5300263"/>
              <a:gd name="connsiteY1" fmla="*/ 146077 h 955031"/>
              <a:gd name="connsiteX2" fmla="*/ 290015 w 5300263"/>
              <a:gd name="connsiteY2" fmla="*/ 23247 h 955031"/>
              <a:gd name="connsiteX3" fmla="*/ 409433 w 5300263"/>
              <a:gd name="connsiteY3" fmla="*/ 36895 h 955031"/>
              <a:gd name="connsiteX4" fmla="*/ 508379 w 5300263"/>
              <a:gd name="connsiteY4" fmla="*/ 146077 h 955031"/>
              <a:gd name="connsiteX5" fmla="*/ 634621 w 5300263"/>
              <a:gd name="connsiteY5" fmla="*/ 412209 h 955031"/>
              <a:gd name="connsiteX6" fmla="*/ 771098 w 5300263"/>
              <a:gd name="connsiteY6" fmla="*/ 722695 h 955031"/>
              <a:gd name="connsiteX7" fmla="*/ 866633 w 5300263"/>
              <a:gd name="connsiteY7" fmla="*/ 869409 h 955031"/>
              <a:gd name="connsiteX8" fmla="*/ 955343 w 5300263"/>
              <a:gd name="connsiteY8" fmla="*/ 944471 h 955031"/>
              <a:gd name="connsiteX9" fmla="*/ 1064525 w 5300263"/>
              <a:gd name="connsiteY9" fmla="*/ 930824 h 955031"/>
              <a:gd name="connsiteX10" fmla="*/ 1190767 w 5300263"/>
              <a:gd name="connsiteY10" fmla="*/ 811406 h 955031"/>
              <a:gd name="connsiteX11" fmla="*/ 1354540 w 5300263"/>
              <a:gd name="connsiteY11" fmla="*/ 487271 h 955031"/>
              <a:gd name="connsiteX12" fmla="*/ 1456898 w 5300263"/>
              <a:gd name="connsiteY12" fmla="*/ 234788 h 955031"/>
              <a:gd name="connsiteX13" fmla="*/ 1559256 w 5300263"/>
              <a:gd name="connsiteY13" fmla="*/ 67603 h 955031"/>
              <a:gd name="connsiteX14" fmla="*/ 1647967 w 5300263"/>
              <a:gd name="connsiteY14" fmla="*/ 13012 h 955031"/>
              <a:gd name="connsiteX15" fmla="*/ 1729853 w 5300263"/>
              <a:gd name="connsiteY15" fmla="*/ 43719 h 955031"/>
              <a:gd name="connsiteX16" fmla="*/ 1804916 w 5300263"/>
              <a:gd name="connsiteY16" fmla="*/ 122194 h 955031"/>
              <a:gd name="connsiteX17" fmla="*/ 1883391 w 5300263"/>
              <a:gd name="connsiteY17" fmla="*/ 251847 h 955031"/>
              <a:gd name="connsiteX18" fmla="*/ 2149522 w 5300263"/>
              <a:gd name="connsiteY18" fmla="*/ 784110 h 955031"/>
              <a:gd name="connsiteX19" fmla="*/ 2265528 w 5300263"/>
              <a:gd name="connsiteY19" fmla="*/ 934235 h 955031"/>
              <a:gd name="connsiteX20" fmla="*/ 2361062 w 5300263"/>
              <a:gd name="connsiteY20" fmla="*/ 941059 h 955031"/>
              <a:gd name="connsiteX21" fmla="*/ 2483892 w 5300263"/>
              <a:gd name="connsiteY21" fmla="*/ 814818 h 955031"/>
              <a:gd name="connsiteX22" fmla="*/ 2610134 w 5300263"/>
              <a:gd name="connsiteY22" fmla="*/ 548686 h 955031"/>
              <a:gd name="connsiteX23" fmla="*/ 2756848 w 5300263"/>
              <a:gd name="connsiteY23" fmla="*/ 251847 h 955031"/>
              <a:gd name="connsiteX24" fmla="*/ 2879677 w 5300263"/>
              <a:gd name="connsiteY24" fmla="*/ 67603 h 955031"/>
              <a:gd name="connsiteX25" fmla="*/ 2958152 w 5300263"/>
              <a:gd name="connsiteY25" fmla="*/ 2776 h 955031"/>
              <a:gd name="connsiteX26" fmla="*/ 3029803 w 5300263"/>
              <a:gd name="connsiteY26" fmla="*/ 19835 h 955031"/>
              <a:gd name="connsiteX27" fmla="*/ 3101453 w 5300263"/>
              <a:gd name="connsiteY27" fmla="*/ 91486 h 955031"/>
              <a:gd name="connsiteX28" fmla="*/ 3159456 w 5300263"/>
              <a:gd name="connsiteY28" fmla="*/ 176785 h 955031"/>
              <a:gd name="connsiteX29" fmla="*/ 3241343 w 5300263"/>
              <a:gd name="connsiteY29" fmla="*/ 323498 h 955031"/>
              <a:gd name="connsiteX30" fmla="*/ 3394880 w 5300263"/>
              <a:gd name="connsiteY30" fmla="*/ 668104 h 955031"/>
              <a:gd name="connsiteX31" fmla="*/ 3521122 w 5300263"/>
              <a:gd name="connsiteY31" fmla="*/ 852349 h 955031"/>
              <a:gd name="connsiteX32" fmla="*/ 3654188 w 5300263"/>
              <a:gd name="connsiteY32" fmla="*/ 900116 h 955031"/>
              <a:gd name="connsiteX33" fmla="*/ 3773606 w 5300263"/>
              <a:gd name="connsiteY33" fmla="*/ 828465 h 955031"/>
              <a:gd name="connsiteX34" fmla="*/ 3961262 w 5300263"/>
              <a:gd name="connsiteY34" fmla="*/ 483859 h 955031"/>
              <a:gd name="connsiteX35" fmla="*/ 4138683 w 5300263"/>
              <a:gd name="connsiteY35" fmla="*/ 152901 h 955031"/>
              <a:gd name="connsiteX36" fmla="*/ 4258101 w 5300263"/>
              <a:gd name="connsiteY36" fmla="*/ 40307 h 955031"/>
              <a:gd name="connsiteX37" fmla="*/ 4384343 w 5300263"/>
              <a:gd name="connsiteY37" fmla="*/ 67603 h 955031"/>
              <a:gd name="connsiteX38" fmla="*/ 4527645 w 5300263"/>
              <a:gd name="connsiteY38" fmla="*/ 268907 h 955031"/>
              <a:gd name="connsiteX39" fmla="*/ 4633415 w 5300263"/>
              <a:gd name="connsiteY39" fmla="*/ 477035 h 955031"/>
              <a:gd name="connsiteX40" fmla="*/ 4740252 w 5300263"/>
              <a:gd name="connsiteY40" fmla="*/ 494332 h 955031"/>
              <a:gd name="connsiteX41" fmla="*/ 5300263 w 5300263"/>
              <a:gd name="connsiteY41" fmla="*/ 494095 h 955031"/>
              <a:gd name="connsiteX0" fmla="*/ 4011 w 5304274"/>
              <a:gd name="connsiteY0" fmla="*/ 463388 h 955031"/>
              <a:gd name="connsiteX1" fmla="*/ 17170 w 5304274"/>
              <a:gd name="connsiteY1" fmla="*/ 430986 h 955031"/>
              <a:gd name="connsiteX2" fmla="*/ 184844 w 5304274"/>
              <a:gd name="connsiteY2" fmla="*/ 146077 h 955031"/>
              <a:gd name="connsiteX3" fmla="*/ 294026 w 5304274"/>
              <a:gd name="connsiteY3" fmla="*/ 23247 h 955031"/>
              <a:gd name="connsiteX4" fmla="*/ 413444 w 5304274"/>
              <a:gd name="connsiteY4" fmla="*/ 36895 h 955031"/>
              <a:gd name="connsiteX5" fmla="*/ 512390 w 5304274"/>
              <a:gd name="connsiteY5" fmla="*/ 146077 h 955031"/>
              <a:gd name="connsiteX6" fmla="*/ 638632 w 5304274"/>
              <a:gd name="connsiteY6" fmla="*/ 412209 h 955031"/>
              <a:gd name="connsiteX7" fmla="*/ 775109 w 5304274"/>
              <a:gd name="connsiteY7" fmla="*/ 722695 h 955031"/>
              <a:gd name="connsiteX8" fmla="*/ 870644 w 5304274"/>
              <a:gd name="connsiteY8" fmla="*/ 869409 h 955031"/>
              <a:gd name="connsiteX9" fmla="*/ 959354 w 5304274"/>
              <a:gd name="connsiteY9" fmla="*/ 944471 h 955031"/>
              <a:gd name="connsiteX10" fmla="*/ 1068536 w 5304274"/>
              <a:gd name="connsiteY10" fmla="*/ 930824 h 955031"/>
              <a:gd name="connsiteX11" fmla="*/ 1194778 w 5304274"/>
              <a:gd name="connsiteY11" fmla="*/ 811406 h 955031"/>
              <a:gd name="connsiteX12" fmla="*/ 1358551 w 5304274"/>
              <a:gd name="connsiteY12" fmla="*/ 487271 h 955031"/>
              <a:gd name="connsiteX13" fmla="*/ 1460909 w 5304274"/>
              <a:gd name="connsiteY13" fmla="*/ 234788 h 955031"/>
              <a:gd name="connsiteX14" fmla="*/ 1563267 w 5304274"/>
              <a:gd name="connsiteY14" fmla="*/ 67603 h 955031"/>
              <a:gd name="connsiteX15" fmla="*/ 1651978 w 5304274"/>
              <a:gd name="connsiteY15" fmla="*/ 13012 h 955031"/>
              <a:gd name="connsiteX16" fmla="*/ 1733864 w 5304274"/>
              <a:gd name="connsiteY16" fmla="*/ 43719 h 955031"/>
              <a:gd name="connsiteX17" fmla="*/ 1808927 w 5304274"/>
              <a:gd name="connsiteY17" fmla="*/ 122194 h 955031"/>
              <a:gd name="connsiteX18" fmla="*/ 1887402 w 5304274"/>
              <a:gd name="connsiteY18" fmla="*/ 251847 h 955031"/>
              <a:gd name="connsiteX19" fmla="*/ 2153533 w 5304274"/>
              <a:gd name="connsiteY19" fmla="*/ 784110 h 955031"/>
              <a:gd name="connsiteX20" fmla="*/ 2269539 w 5304274"/>
              <a:gd name="connsiteY20" fmla="*/ 934235 h 955031"/>
              <a:gd name="connsiteX21" fmla="*/ 2365073 w 5304274"/>
              <a:gd name="connsiteY21" fmla="*/ 941059 h 955031"/>
              <a:gd name="connsiteX22" fmla="*/ 2487903 w 5304274"/>
              <a:gd name="connsiteY22" fmla="*/ 814818 h 955031"/>
              <a:gd name="connsiteX23" fmla="*/ 2614145 w 5304274"/>
              <a:gd name="connsiteY23" fmla="*/ 548686 h 955031"/>
              <a:gd name="connsiteX24" fmla="*/ 2760859 w 5304274"/>
              <a:gd name="connsiteY24" fmla="*/ 251847 h 955031"/>
              <a:gd name="connsiteX25" fmla="*/ 2883688 w 5304274"/>
              <a:gd name="connsiteY25" fmla="*/ 67603 h 955031"/>
              <a:gd name="connsiteX26" fmla="*/ 2962163 w 5304274"/>
              <a:gd name="connsiteY26" fmla="*/ 2776 h 955031"/>
              <a:gd name="connsiteX27" fmla="*/ 3033814 w 5304274"/>
              <a:gd name="connsiteY27" fmla="*/ 19835 h 955031"/>
              <a:gd name="connsiteX28" fmla="*/ 3105464 w 5304274"/>
              <a:gd name="connsiteY28" fmla="*/ 91486 h 955031"/>
              <a:gd name="connsiteX29" fmla="*/ 3163467 w 5304274"/>
              <a:gd name="connsiteY29" fmla="*/ 176785 h 955031"/>
              <a:gd name="connsiteX30" fmla="*/ 3245354 w 5304274"/>
              <a:gd name="connsiteY30" fmla="*/ 323498 h 955031"/>
              <a:gd name="connsiteX31" fmla="*/ 3398891 w 5304274"/>
              <a:gd name="connsiteY31" fmla="*/ 668104 h 955031"/>
              <a:gd name="connsiteX32" fmla="*/ 3525133 w 5304274"/>
              <a:gd name="connsiteY32" fmla="*/ 852349 h 955031"/>
              <a:gd name="connsiteX33" fmla="*/ 3658199 w 5304274"/>
              <a:gd name="connsiteY33" fmla="*/ 900116 h 955031"/>
              <a:gd name="connsiteX34" fmla="*/ 3777617 w 5304274"/>
              <a:gd name="connsiteY34" fmla="*/ 828465 h 955031"/>
              <a:gd name="connsiteX35" fmla="*/ 3965273 w 5304274"/>
              <a:gd name="connsiteY35" fmla="*/ 483859 h 955031"/>
              <a:gd name="connsiteX36" fmla="*/ 4142694 w 5304274"/>
              <a:gd name="connsiteY36" fmla="*/ 152901 h 955031"/>
              <a:gd name="connsiteX37" fmla="*/ 4262112 w 5304274"/>
              <a:gd name="connsiteY37" fmla="*/ 40307 h 955031"/>
              <a:gd name="connsiteX38" fmla="*/ 4388354 w 5304274"/>
              <a:gd name="connsiteY38" fmla="*/ 67603 h 955031"/>
              <a:gd name="connsiteX39" fmla="*/ 4531656 w 5304274"/>
              <a:gd name="connsiteY39" fmla="*/ 268907 h 955031"/>
              <a:gd name="connsiteX40" fmla="*/ 4637426 w 5304274"/>
              <a:gd name="connsiteY40" fmla="*/ 477035 h 955031"/>
              <a:gd name="connsiteX41" fmla="*/ 4744263 w 5304274"/>
              <a:gd name="connsiteY41" fmla="*/ 494332 h 955031"/>
              <a:gd name="connsiteX42" fmla="*/ 5304274 w 5304274"/>
              <a:gd name="connsiteY42" fmla="*/ 494095 h 955031"/>
              <a:gd name="connsiteX0" fmla="*/ 0 w 5498116"/>
              <a:gd name="connsiteY0" fmla="*/ 485613 h 955031"/>
              <a:gd name="connsiteX1" fmla="*/ 211012 w 5498116"/>
              <a:gd name="connsiteY1" fmla="*/ 430986 h 955031"/>
              <a:gd name="connsiteX2" fmla="*/ 378686 w 5498116"/>
              <a:gd name="connsiteY2" fmla="*/ 146077 h 955031"/>
              <a:gd name="connsiteX3" fmla="*/ 487868 w 5498116"/>
              <a:gd name="connsiteY3" fmla="*/ 23247 h 955031"/>
              <a:gd name="connsiteX4" fmla="*/ 607286 w 5498116"/>
              <a:gd name="connsiteY4" fmla="*/ 36895 h 955031"/>
              <a:gd name="connsiteX5" fmla="*/ 706232 w 5498116"/>
              <a:gd name="connsiteY5" fmla="*/ 146077 h 955031"/>
              <a:gd name="connsiteX6" fmla="*/ 832474 w 5498116"/>
              <a:gd name="connsiteY6" fmla="*/ 412209 h 955031"/>
              <a:gd name="connsiteX7" fmla="*/ 968951 w 5498116"/>
              <a:gd name="connsiteY7" fmla="*/ 722695 h 955031"/>
              <a:gd name="connsiteX8" fmla="*/ 1064486 w 5498116"/>
              <a:gd name="connsiteY8" fmla="*/ 869409 h 955031"/>
              <a:gd name="connsiteX9" fmla="*/ 1153196 w 5498116"/>
              <a:gd name="connsiteY9" fmla="*/ 944471 h 955031"/>
              <a:gd name="connsiteX10" fmla="*/ 1262378 w 5498116"/>
              <a:gd name="connsiteY10" fmla="*/ 930824 h 955031"/>
              <a:gd name="connsiteX11" fmla="*/ 1388620 w 5498116"/>
              <a:gd name="connsiteY11" fmla="*/ 811406 h 955031"/>
              <a:gd name="connsiteX12" fmla="*/ 1552393 w 5498116"/>
              <a:gd name="connsiteY12" fmla="*/ 487271 h 955031"/>
              <a:gd name="connsiteX13" fmla="*/ 1654751 w 5498116"/>
              <a:gd name="connsiteY13" fmla="*/ 234788 h 955031"/>
              <a:gd name="connsiteX14" fmla="*/ 1757109 w 5498116"/>
              <a:gd name="connsiteY14" fmla="*/ 67603 h 955031"/>
              <a:gd name="connsiteX15" fmla="*/ 1845820 w 5498116"/>
              <a:gd name="connsiteY15" fmla="*/ 13012 h 955031"/>
              <a:gd name="connsiteX16" fmla="*/ 1927706 w 5498116"/>
              <a:gd name="connsiteY16" fmla="*/ 43719 h 955031"/>
              <a:gd name="connsiteX17" fmla="*/ 2002769 w 5498116"/>
              <a:gd name="connsiteY17" fmla="*/ 122194 h 955031"/>
              <a:gd name="connsiteX18" fmla="*/ 2081244 w 5498116"/>
              <a:gd name="connsiteY18" fmla="*/ 251847 h 955031"/>
              <a:gd name="connsiteX19" fmla="*/ 2347375 w 5498116"/>
              <a:gd name="connsiteY19" fmla="*/ 784110 h 955031"/>
              <a:gd name="connsiteX20" fmla="*/ 2463381 w 5498116"/>
              <a:gd name="connsiteY20" fmla="*/ 934235 h 955031"/>
              <a:gd name="connsiteX21" fmla="*/ 2558915 w 5498116"/>
              <a:gd name="connsiteY21" fmla="*/ 941059 h 955031"/>
              <a:gd name="connsiteX22" fmla="*/ 2681745 w 5498116"/>
              <a:gd name="connsiteY22" fmla="*/ 814818 h 955031"/>
              <a:gd name="connsiteX23" fmla="*/ 2807987 w 5498116"/>
              <a:gd name="connsiteY23" fmla="*/ 548686 h 955031"/>
              <a:gd name="connsiteX24" fmla="*/ 2954701 w 5498116"/>
              <a:gd name="connsiteY24" fmla="*/ 251847 h 955031"/>
              <a:gd name="connsiteX25" fmla="*/ 3077530 w 5498116"/>
              <a:gd name="connsiteY25" fmla="*/ 67603 h 955031"/>
              <a:gd name="connsiteX26" fmla="*/ 3156005 w 5498116"/>
              <a:gd name="connsiteY26" fmla="*/ 2776 h 955031"/>
              <a:gd name="connsiteX27" fmla="*/ 3227656 w 5498116"/>
              <a:gd name="connsiteY27" fmla="*/ 19835 h 955031"/>
              <a:gd name="connsiteX28" fmla="*/ 3299306 w 5498116"/>
              <a:gd name="connsiteY28" fmla="*/ 91486 h 955031"/>
              <a:gd name="connsiteX29" fmla="*/ 3357309 w 5498116"/>
              <a:gd name="connsiteY29" fmla="*/ 176785 h 955031"/>
              <a:gd name="connsiteX30" fmla="*/ 3439196 w 5498116"/>
              <a:gd name="connsiteY30" fmla="*/ 323498 h 955031"/>
              <a:gd name="connsiteX31" fmla="*/ 3592733 w 5498116"/>
              <a:gd name="connsiteY31" fmla="*/ 668104 h 955031"/>
              <a:gd name="connsiteX32" fmla="*/ 3718975 w 5498116"/>
              <a:gd name="connsiteY32" fmla="*/ 852349 h 955031"/>
              <a:gd name="connsiteX33" fmla="*/ 3852041 w 5498116"/>
              <a:gd name="connsiteY33" fmla="*/ 900116 h 955031"/>
              <a:gd name="connsiteX34" fmla="*/ 3971459 w 5498116"/>
              <a:gd name="connsiteY34" fmla="*/ 828465 h 955031"/>
              <a:gd name="connsiteX35" fmla="*/ 4159115 w 5498116"/>
              <a:gd name="connsiteY35" fmla="*/ 483859 h 955031"/>
              <a:gd name="connsiteX36" fmla="*/ 4336536 w 5498116"/>
              <a:gd name="connsiteY36" fmla="*/ 152901 h 955031"/>
              <a:gd name="connsiteX37" fmla="*/ 4455954 w 5498116"/>
              <a:gd name="connsiteY37" fmla="*/ 40307 h 955031"/>
              <a:gd name="connsiteX38" fmla="*/ 4582196 w 5498116"/>
              <a:gd name="connsiteY38" fmla="*/ 67603 h 955031"/>
              <a:gd name="connsiteX39" fmla="*/ 4725498 w 5498116"/>
              <a:gd name="connsiteY39" fmla="*/ 268907 h 955031"/>
              <a:gd name="connsiteX40" fmla="*/ 4831268 w 5498116"/>
              <a:gd name="connsiteY40" fmla="*/ 477035 h 955031"/>
              <a:gd name="connsiteX41" fmla="*/ 4938105 w 5498116"/>
              <a:gd name="connsiteY41" fmla="*/ 494332 h 955031"/>
              <a:gd name="connsiteX42" fmla="*/ 5498116 w 5498116"/>
              <a:gd name="connsiteY42" fmla="*/ 494095 h 955031"/>
              <a:gd name="connsiteX0" fmla="*/ 0 w 5591836"/>
              <a:gd name="connsiteY0" fmla="*/ 485613 h 955031"/>
              <a:gd name="connsiteX1" fmla="*/ 304732 w 5591836"/>
              <a:gd name="connsiteY1" fmla="*/ 430986 h 955031"/>
              <a:gd name="connsiteX2" fmla="*/ 472406 w 5591836"/>
              <a:gd name="connsiteY2" fmla="*/ 146077 h 955031"/>
              <a:gd name="connsiteX3" fmla="*/ 581588 w 5591836"/>
              <a:gd name="connsiteY3" fmla="*/ 23247 h 955031"/>
              <a:gd name="connsiteX4" fmla="*/ 701006 w 5591836"/>
              <a:gd name="connsiteY4" fmla="*/ 36895 h 955031"/>
              <a:gd name="connsiteX5" fmla="*/ 799952 w 5591836"/>
              <a:gd name="connsiteY5" fmla="*/ 146077 h 955031"/>
              <a:gd name="connsiteX6" fmla="*/ 926194 w 5591836"/>
              <a:gd name="connsiteY6" fmla="*/ 412209 h 955031"/>
              <a:gd name="connsiteX7" fmla="*/ 1062671 w 5591836"/>
              <a:gd name="connsiteY7" fmla="*/ 722695 h 955031"/>
              <a:gd name="connsiteX8" fmla="*/ 1158206 w 5591836"/>
              <a:gd name="connsiteY8" fmla="*/ 869409 h 955031"/>
              <a:gd name="connsiteX9" fmla="*/ 1246916 w 5591836"/>
              <a:gd name="connsiteY9" fmla="*/ 944471 h 955031"/>
              <a:gd name="connsiteX10" fmla="*/ 1356098 w 5591836"/>
              <a:gd name="connsiteY10" fmla="*/ 930824 h 955031"/>
              <a:gd name="connsiteX11" fmla="*/ 1482340 w 5591836"/>
              <a:gd name="connsiteY11" fmla="*/ 811406 h 955031"/>
              <a:gd name="connsiteX12" fmla="*/ 1646113 w 5591836"/>
              <a:gd name="connsiteY12" fmla="*/ 487271 h 955031"/>
              <a:gd name="connsiteX13" fmla="*/ 1748471 w 5591836"/>
              <a:gd name="connsiteY13" fmla="*/ 234788 h 955031"/>
              <a:gd name="connsiteX14" fmla="*/ 1850829 w 5591836"/>
              <a:gd name="connsiteY14" fmla="*/ 67603 h 955031"/>
              <a:gd name="connsiteX15" fmla="*/ 1939540 w 5591836"/>
              <a:gd name="connsiteY15" fmla="*/ 13012 h 955031"/>
              <a:gd name="connsiteX16" fmla="*/ 2021426 w 5591836"/>
              <a:gd name="connsiteY16" fmla="*/ 43719 h 955031"/>
              <a:gd name="connsiteX17" fmla="*/ 2096489 w 5591836"/>
              <a:gd name="connsiteY17" fmla="*/ 122194 h 955031"/>
              <a:gd name="connsiteX18" fmla="*/ 2174964 w 5591836"/>
              <a:gd name="connsiteY18" fmla="*/ 251847 h 955031"/>
              <a:gd name="connsiteX19" fmla="*/ 2441095 w 5591836"/>
              <a:gd name="connsiteY19" fmla="*/ 784110 h 955031"/>
              <a:gd name="connsiteX20" fmla="*/ 2557101 w 5591836"/>
              <a:gd name="connsiteY20" fmla="*/ 934235 h 955031"/>
              <a:gd name="connsiteX21" fmla="*/ 2652635 w 5591836"/>
              <a:gd name="connsiteY21" fmla="*/ 941059 h 955031"/>
              <a:gd name="connsiteX22" fmla="*/ 2775465 w 5591836"/>
              <a:gd name="connsiteY22" fmla="*/ 814818 h 955031"/>
              <a:gd name="connsiteX23" fmla="*/ 2901707 w 5591836"/>
              <a:gd name="connsiteY23" fmla="*/ 548686 h 955031"/>
              <a:gd name="connsiteX24" fmla="*/ 3048421 w 5591836"/>
              <a:gd name="connsiteY24" fmla="*/ 251847 h 955031"/>
              <a:gd name="connsiteX25" fmla="*/ 3171250 w 5591836"/>
              <a:gd name="connsiteY25" fmla="*/ 67603 h 955031"/>
              <a:gd name="connsiteX26" fmla="*/ 3249725 w 5591836"/>
              <a:gd name="connsiteY26" fmla="*/ 2776 h 955031"/>
              <a:gd name="connsiteX27" fmla="*/ 3321376 w 5591836"/>
              <a:gd name="connsiteY27" fmla="*/ 19835 h 955031"/>
              <a:gd name="connsiteX28" fmla="*/ 3393026 w 5591836"/>
              <a:gd name="connsiteY28" fmla="*/ 91486 h 955031"/>
              <a:gd name="connsiteX29" fmla="*/ 3451029 w 5591836"/>
              <a:gd name="connsiteY29" fmla="*/ 176785 h 955031"/>
              <a:gd name="connsiteX30" fmla="*/ 3532916 w 5591836"/>
              <a:gd name="connsiteY30" fmla="*/ 323498 h 955031"/>
              <a:gd name="connsiteX31" fmla="*/ 3686453 w 5591836"/>
              <a:gd name="connsiteY31" fmla="*/ 668104 h 955031"/>
              <a:gd name="connsiteX32" fmla="*/ 3812695 w 5591836"/>
              <a:gd name="connsiteY32" fmla="*/ 852349 h 955031"/>
              <a:gd name="connsiteX33" fmla="*/ 3945761 w 5591836"/>
              <a:gd name="connsiteY33" fmla="*/ 900116 h 955031"/>
              <a:gd name="connsiteX34" fmla="*/ 4065179 w 5591836"/>
              <a:gd name="connsiteY34" fmla="*/ 828465 h 955031"/>
              <a:gd name="connsiteX35" fmla="*/ 4252835 w 5591836"/>
              <a:gd name="connsiteY35" fmla="*/ 483859 h 955031"/>
              <a:gd name="connsiteX36" fmla="*/ 4430256 w 5591836"/>
              <a:gd name="connsiteY36" fmla="*/ 152901 h 955031"/>
              <a:gd name="connsiteX37" fmla="*/ 4549674 w 5591836"/>
              <a:gd name="connsiteY37" fmla="*/ 40307 h 955031"/>
              <a:gd name="connsiteX38" fmla="*/ 4675916 w 5591836"/>
              <a:gd name="connsiteY38" fmla="*/ 67603 h 955031"/>
              <a:gd name="connsiteX39" fmla="*/ 4819218 w 5591836"/>
              <a:gd name="connsiteY39" fmla="*/ 268907 h 955031"/>
              <a:gd name="connsiteX40" fmla="*/ 4924988 w 5591836"/>
              <a:gd name="connsiteY40" fmla="*/ 477035 h 955031"/>
              <a:gd name="connsiteX41" fmla="*/ 5031825 w 5591836"/>
              <a:gd name="connsiteY41" fmla="*/ 494332 h 955031"/>
              <a:gd name="connsiteX42" fmla="*/ 5591836 w 5591836"/>
              <a:gd name="connsiteY42" fmla="*/ 494095 h 955031"/>
              <a:gd name="connsiteX0" fmla="*/ 0 w 5591836"/>
              <a:gd name="connsiteY0" fmla="*/ 485613 h 955031"/>
              <a:gd name="connsiteX1" fmla="*/ 169362 w 5591836"/>
              <a:gd name="connsiteY1" fmla="*/ 475436 h 955031"/>
              <a:gd name="connsiteX2" fmla="*/ 304732 w 5591836"/>
              <a:gd name="connsiteY2" fmla="*/ 430986 h 955031"/>
              <a:gd name="connsiteX3" fmla="*/ 472406 w 5591836"/>
              <a:gd name="connsiteY3" fmla="*/ 146077 h 955031"/>
              <a:gd name="connsiteX4" fmla="*/ 581588 w 5591836"/>
              <a:gd name="connsiteY4" fmla="*/ 23247 h 955031"/>
              <a:gd name="connsiteX5" fmla="*/ 701006 w 5591836"/>
              <a:gd name="connsiteY5" fmla="*/ 36895 h 955031"/>
              <a:gd name="connsiteX6" fmla="*/ 799952 w 5591836"/>
              <a:gd name="connsiteY6" fmla="*/ 146077 h 955031"/>
              <a:gd name="connsiteX7" fmla="*/ 926194 w 5591836"/>
              <a:gd name="connsiteY7" fmla="*/ 412209 h 955031"/>
              <a:gd name="connsiteX8" fmla="*/ 1062671 w 5591836"/>
              <a:gd name="connsiteY8" fmla="*/ 722695 h 955031"/>
              <a:gd name="connsiteX9" fmla="*/ 1158206 w 5591836"/>
              <a:gd name="connsiteY9" fmla="*/ 869409 h 955031"/>
              <a:gd name="connsiteX10" fmla="*/ 1246916 w 5591836"/>
              <a:gd name="connsiteY10" fmla="*/ 944471 h 955031"/>
              <a:gd name="connsiteX11" fmla="*/ 1356098 w 5591836"/>
              <a:gd name="connsiteY11" fmla="*/ 930824 h 955031"/>
              <a:gd name="connsiteX12" fmla="*/ 1482340 w 5591836"/>
              <a:gd name="connsiteY12" fmla="*/ 811406 h 955031"/>
              <a:gd name="connsiteX13" fmla="*/ 1646113 w 5591836"/>
              <a:gd name="connsiteY13" fmla="*/ 487271 h 955031"/>
              <a:gd name="connsiteX14" fmla="*/ 1748471 w 5591836"/>
              <a:gd name="connsiteY14" fmla="*/ 234788 h 955031"/>
              <a:gd name="connsiteX15" fmla="*/ 1850829 w 5591836"/>
              <a:gd name="connsiteY15" fmla="*/ 67603 h 955031"/>
              <a:gd name="connsiteX16" fmla="*/ 1939540 w 5591836"/>
              <a:gd name="connsiteY16" fmla="*/ 13012 h 955031"/>
              <a:gd name="connsiteX17" fmla="*/ 2021426 w 5591836"/>
              <a:gd name="connsiteY17" fmla="*/ 43719 h 955031"/>
              <a:gd name="connsiteX18" fmla="*/ 2096489 w 5591836"/>
              <a:gd name="connsiteY18" fmla="*/ 122194 h 955031"/>
              <a:gd name="connsiteX19" fmla="*/ 2174964 w 5591836"/>
              <a:gd name="connsiteY19" fmla="*/ 251847 h 955031"/>
              <a:gd name="connsiteX20" fmla="*/ 2441095 w 5591836"/>
              <a:gd name="connsiteY20" fmla="*/ 784110 h 955031"/>
              <a:gd name="connsiteX21" fmla="*/ 2557101 w 5591836"/>
              <a:gd name="connsiteY21" fmla="*/ 934235 h 955031"/>
              <a:gd name="connsiteX22" fmla="*/ 2652635 w 5591836"/>
              <a:gd name="connsiteY22" fmla="*/ 941059 h 955031"/>
              <a:gd name="connsiteX23" fmla="*/ 2775465 w 5591836"/>
              <a:gd name="connsiteY23" fmla="*/ 814818 h 955031"/>
              <a:gd name="connsiteX24" fmla="*/ 2901707 w 5591836"/>
              <a:gd name="connsiteY24" fmla="*/ 548686 h 955031"/>
              <a:gd name="connsiteX25" fmla="*/ 3048421 w 5591836"/>
              <a:gd name="connsiteY25" fmla="*/ 251847 h 955031"/>
              <a:gd name="connsiteX26" fmla="*/ 3171250 w 5591836"/>
              <a:gd name="connsiteY26" fmla="*/ 67603 h 955031"/>
              <a:gd name="connsiteX27" fmla="*/ 3249725 w 5591836"/>
              <a:gd name="connsiteY27" fmla="*/ 2776 h 955031"/>
              <a:gd name="connsiteX28" fmla="*/ 3321376 w 5591836"/>
              <a:gd name="connsiteY28" fmla="*/ 19835 h 955031"/>
              <a:gd name="connsiteX29" fmla="*/ 3393026 w 5591836"/>
              <a:gd name="connsiteY29" fmla="*/ 91486 h 955031"/>
              <a:gd name="connsiteX30" fmla="*/ 3451029 w 5591836"/>
              <a:gd name="connsiteY30" fmla="*/ 176785 h 955031"/>
              <a:gd name="connsiteX31" fmla="*/ 3532916 w 5591836"/>
              <a:gd name="connsiteY31" fmla="*/ 323498 h 955031"/>
              <a:gd name="connsiteX32" fmla="*/ 3686453 w 5591836"/>
              <a:gd name="connsiteY32" fmla="*/ 668104 h 955031"/>
              <a:gd name="connsiteX33" fmla="*/ 3812695 w 5591836"/>
              <a:gd name="connsiteY33" fmla="*/ 852349 h 955031"/>
              <a:gd name="connsiteX34" fmla="*/ 3945761 w 5591836"/>
              <a:gd name="connsiteY34" fmla="*/ 900116 h 955031"/>
              <a:gd name="connsiteX35" fmla="*/ 4065179 w 5591836"/>
              <a:gd name="connsiteY35" fmla="*/ 828465 h 955031"/>
              <a:gd name="connsiteX36" fmla="*/ 4252835 w 5591836"/>
              <a:gd name="connsiteY36" fmla="*/ 483859 h 955031"/>
              <a:gd name="connsiteX37" fmla="*/ 4430256 w 5591836"/>
              <a:gd name="connsiteY37" fmla="*/ 152901 h 955031"/>
              <a:gd name="connsiteX38" fmla="*/ 4549674 w 5591836"/>
              <a:gd name="connsiteY38" fmla="*/ 40307 h 955031"/>
              <a:gd name="connsiteX39" fmla="*/ 4675916 w 5591836"/>
              <a:gd name="connsiteY39" fmla="*/ 67603 h 955031"/>
              <a:gd name="connsiteX40" fmla="*/ 4819218 w 5591836"/>
              <a:gd name="connsiteY40" fmla="*/ 268907 h 955031"/>
              <a:gd name="connsiteX41" fmla="*/ 4924988 w 5591836"/>
              <a:gd name="connsiteY41" fmla="*/ 477035 h 955031"/>
              <a:gd name="connsiteX42" fmla="*/ 5031825 w 5591836"/>
              <a:gd name="connsiteY42" fmla="*/ 494332 h 955031"/>
              <a:gd name="connsiteX43" fmla="*/ 5591836 w 5591836"/>
              <a:gd name="connsiteY43" fmla="*/ 494095 h 955031"/>
              <a:gd name="connsiteX0" fmla="*/ 0 w 5602249"/>
              <a:gd name="connsiteY0" fmla="*/ 466563 h 955031"/>
              <a:gd name="connsiteX1" fmla="*/ 179775 w 5602249"/>
              <a:gd name="connsiteY1" fmla="*/ 475436 h 955031"/>
              <a:gd name="connsiteX2" fmla="*/ 315145 w 5602249"/>
              <a:gd name="connsiteY2" fmla="*/ 430986 h 955031"/>
              <a:gd name="connsiteX3" fmla="*/ 482819 w 5602249"/>
              <a:gd name="connsiteY3" fmla="*/ 146077 h 955031"/>
              <a:gd name="connsiteX4" fmla="*/ 592001 w 5602249"/>
              <a:gd name="connsiteY4" fmla="*/ 23247 h 955031"/>
              <a:gd name="connsiteX5" fmla="*/ 711419 w 5602249"/>
              <a:gd name="connsiteY5" fmla="*/ 36895 h 955031"/>
              <a:gd name="connsiteX6" fmla="*/ 810365 w 5602249"/>
              <a:gd name="connsiteY6" fmla="*/ 146077 h 955031"/>
              <a:gd name="connsiteX7" fmla="*/ 936607 w 5602249"/>
              <a:gd name="connsiteY7" fmla="*/ 412209 h 955031"/>
              <a:gd name="connsiteX8" fmla="*/ 1073084 w 5602249"/>
              <a:gd name="connsiteY8" fmla="*/ 722695 h 955031"/>
              <a:gd name="connsiteX9" fmla="*/ 1168619 w 5602249"/>
              <a:gd name="connsiteY9" fmla="*/ 869409 h 955031"/>
              <a:gd name="connsiteX10" fmla="*/ 1257329 w 5602249"/>
              <a:gd name="connsiteY10" fmla="*/ 944471 h 955031"/>
              <a:gd name="connsiteX11" fmla="*/ 1366511 w 5602249"/>
              <a:gd name="connsiteY11" fmla="*/ 930824 h 955031"/>
              <a:gd name="connsiteX12" fmla="*/ 1492753 w 5602249"/>
              <a:gd name="connsiteY12" fmla="*/ 811406 h 955031"/>
              <a:gd name="connsiteX13" fmla="*/ 1656526 w 5602249"/>
              <a:gd name="connsiteY13" fmla="*/ 487271 h 955031"/>
              <a:gd name="connsiteX14" fmla="*/ 1758884 w 5602249"/>
              <a:gd name="connsiteY14" fmla="*/ 234788 h 955031"/>
              <a:gd name="connsiteX15" fmla="*/ 1861242 w 5602249"/>
              <a:gd name="connsiteY15" fmla="*/ 67603 h 955031"/>
              <a:gd name="connsiteX16" fmla="*/ 1949953 w 5602249"/>
              <a:gd name="connsiteY16" fmla="*/ 13012 h 955031"/>
              <a:gd name="connsiteX17" fmla="*/ 2031839 w 5602249"/>
              <a:gd name="connsiteY17" fmla="*/ 43719 h 955031"/>
              <a:gd name="connsiteX18" fmla="*/ 2106902 w 5602249"/>
              <a:gd name="connsiteY18" fmla="*/ 122194 h 955031"/>
              <a:gd name="connsiteX19" fmla="*/ 2185377 w 5602249"/>
              <a:gd name="connsiteY19" fmla="*/ 251847 h 955031"/>
              <a:gd name="connsiteX20" fmla="*/ 2451508 w 5602249"/>
              <a:gd name="connsiteY20" fmla="*/ 784110 h 955031"/>
              <a:gd name="connsiteX21" fmla="*/ 2567514 w 5602249"/>
              <a:gd name="connsiteY21" fmla="*/ 934235 h 955031"/>
              <a:gd name="connsiteX22" fmla="*/ 2663048 w 5602249"/>
              <a:gd name="connsiteY22" fmla="*/ 941059 h 955031"/>
              <a:gd name="connsiteX23" fmla="*/ 2785878 w 5602249"/>
              <a:gd name="connsiteY23" fmla="*/ 814818 h 955031"/>
              <a:gd name="connsiteX24" fmla="*/ 2912120 w 5602249"/>
              <a:gd name="connsiteY24" fmla="*/ 548686 h 955031"/>
              <a:gd name="connsiteX25" fmla="*/ 3058834 w 5602249"/>
              <a:gd name="connsiteY25" fmla="*/ 251847 h 955031"/>
              <a:gd name="connsiteX26" fmla="*/ 3181663 w 5602249"/>
              <a:gd name="connsiteY26" fmla="*/ 67603 h 955031"/>
              <a:gd name="connsiteX27" fmla="*/ 3260138 w 5602249"/>
              <a:gd name="connsiteY27" fmla="*/ 2776 h 955031"/>
              <a:gd name="connsiteX28" fmla="*/ 3331789 w 5602249"/>
              <a:gd name="connsiteY28" fmla="*/ 19835 h 955031"/>
              <a:gd name="connsiteX29" fmla="*/ 3403439 w 5602249"/>
              <a:gd name="connsiteY29" fmla="*/ 91486 h 955031"/>
              <a:gd name="connsiteX30" fmla="*/ 3461442 w 5602249"/>
              <a:gd name="connsiteY30" fmla="*/ 176785 h 955031"/>
              <a:gd name="connsiteX31" fmla="*/ 3543329 w 5602249"/>
              <a:gd name="connsiteY31" fmla="*/ 323498 h 955031"/>
              <a:gd name="connsiteX32" fmla="*/ 3696866 w 5602249"/>
              <a:gd name="connsiteY32" fmla="*/ 668104 h 955031"/>
              <a:gd name="connsiteX33" fmla="*/ 3823108 w 5602249"/>
              <a:gd name="connsiteY33" fmla="*/ 852349 h 955031"/>
              <a:gd name="connsiteX34" fmla="*/ 3956174 w 5602249"/>
              <a:gd name="connsiteY34" fmla="*/ 900116 h 955031"/>
              <a:gd name="connsiteX35" fmla="*/ 4075592 w 5602249"/>
              <a:gd name="connsiteY35" fmla="*/ 828465 h 955031"/>
              <a:gd name="connsiteX36" fmla="*/ 4263248 w 5602249"/>
              <a:gd name="connsiteY36" fmla="*/ 483859 h 955031"/>
              <a:gd name="connsiteX37" fmla="*/ 4440669 w 5602249"/>
              <a:gd name="connsiteY37" fmla="*/ 152901 h 955031"/>
              <a:gd name="connsiteX38" fmla="*/ 4560087 w 5602249"/>
              <a:gd name="connsiteY38" fmla="*/ 40307 h 955031"/>
              <a:gd name="connsiteX39" fmla="*/ 4686329 w 5602249"/>
              <a:gd name="connsiteY39" fmla="*/ 67603 h 955031"/>
              <a:gd name="connsiteX40" fmla="*/ 4829631 w 5602249"/>
              <a:gd name="connsiteY40" fmla="*/ 268907 h 955031"/>
              <a:gd name="connsiteX41" fmla="*/ 4935401 w 5602249"/>
              <a:gd name="connsiteY41" fmla="*/ 477035 h 955031"/>
              <a:gd name="connsiteX42" fmla="*/ 5042238 w 5602249"/>
              <a:gd name="connsiteY42" fmla="*/ 494332 h 955031"/>
              <a:gd name="connsiteX43" fmla="*/ 5602249 w 5602249"/>
              <a:gd name="connsiteY43" fmla="*/ 494095 h 955031"/>
              <a:gd name="connsiteX0" fmla="*/ 0 w 5612662"/>
              <a:gd name="connsiteY0" fmla="*/ 479263 h 955031"/>
              <a:gd name="connsiteX1" fmla="*/ 190188 w 5612662"/>
              <a:gd name="connsiteY1" fmla="*/ 475436 h 955031"/>
              <a:gd name="connsiteX2" fmla="*/ 325558 w 5612662"/>
              <a:gd name="connsiteY2" fmla="*/ 430986 h 955031"/>
              <a:gd name="connsiteX3" fmla="*/ 493232 w 5612662"/>
              <a:gd name="connsiteY3" fmla="*/ 146077 h 955031"/>
              <a:gd name="connsiteX4" fmla="*/ 602414 w 5612662"/>
              <a:gd name="connsiteY4" fmla="*/ 23247 h 955031"/>
              <a:gd name="connsiteX5" fmla="*/ 721832 w 5612662"/>
              <a:gd name="connsiteY5" fmla="*/ 36895 h 955031"/>
              <a:gd name="connsiteX6" fmla="*/ 820778 w 5612662"/>
              <a:gd name="connsiteY6" fmla="*/ 146077 h 955031"/>
              <a:gd name="connsiteX7" fmla="*/ 947020 w 5612662"/>
              <a:gd name="connsiteY7" fmla="*/ 412209 h 955031"/>
              <a:gd name="connsiteX8" fmla="*/ 1083497 w 5612662"/>
              <a:gd name="connsiteY8" fmla="*/ 722695 h 955031"/>
              <a:gd name="connsiteX9" fmla="*/ 1179032 w 5612662"/>
              <a:gd name="connsiteY9" fmla="*/ 869409 h 955031"/>
              <a:gd name="connsiteX10" fmla="*/ 1267742 w 5612662"/>
              <a:gd name="connsiteY10" fmla="*/ 944471 h 955031"/>
              <a:gd name="connsiteX11" fmla="*/ 1376924 w 5612662"/>
              <a:gd name="connsiteY11" fmla="*/ 930824 h 955031"/>
              <a:gd name="connsiteX12" fmla="*/ 1503166 w 5612662"/>
              <a:gd name="connsiteY12" fmla="*/ 811406 h 955031"/>
              <a:gd name="connsiteX13" fmla="*/ 1666939 w 5612662"/>
              <a:gd name="connsiteY13" fmla="*/ 487271 h 955031"/>
              <a:gd name="connsiteX14" fmla="*/ 1769297 w 5612662"/>
              <a:gd name="connsiteY14" fmla="*/ 234788 h 955031"/>
              <a:gd name="connsiteX15" fmla="*/ 1871655 w 5612662"/>
              <a:gd name="connsiteY15" fmla="*/ 67603 h 955031"/>
              <a:gd name="connsiteX16" fmla="*/ 1960366 w 5612662"/>
              <a:gd name="connsiteY16" fmla="*/ 13012 h 955031"/>
              <a:gd name="connsiteX17" fmla="*/ 2042252 w 5612662"/>
              <a:gd name="connsiteY17" fmla="*/ 43719 h 955031"/>
              <a:gd name="connsiteX18" fmla="*/ 2117315 w 5612662"/>
              <a:gd name="connsiteY18" fmla="*/ 122194 h 955031"/>
              <a:gd name="connsiteX19" fmla="*/ 2195790 w 5612662"/>
              <a:gd name="connsiteY19" fmla="*/ 251847 h 955031"/>
              <a:gd name="connsiteX20" fmla="*/ 2461921 w 5612662"/>
              <a:gd name="connsiteY20" fmla="*/ 784110 h 955031"/>
              <a:gd name="connsiteX21" fmla="*/ 2577927 w 5612662"/>
              <a:gd name="connsiteY21" fmla="*/ 934235 h 955031"/>
              <a:gd name="connsiteX22" fmla="*/ 2673461 w 5612662"/>
              <a:gd name="connsiteY22" fmla="*/ 941059 h 955031"/>
              <a:gd name="connsiteX23" fmla="*/ 2796291 w 5612662"/>
              <a:gd name="connsiteY23" fmla="*/ 814818 h 955031"/>
              <a:gd name="connsiteX24" fmla="*/ 2922533 w 5612662"/>
              <a:gd name="connsiteY24" fmla="*/ 548686 h 955031"/>
              <a:gd name="connsiteX25" fmla="*/ 3069247 w 5612662"/>
              <a:gd name="connsiteY25" fmla="*/ 251847 h 955031"/>
              <a:gd name="connsiteX26" fmla="*/ 3192076 w 5612662"/>
              <a:gd name="connsiteY26" fmla="*/ 67603 h 955031"/>
              <a:gd name="connsiteX27" fmla="*/ 3270551 w 5612662"/>
              <a:gd name="connsiteY27" fmla="*/ 2776 h 955031"/>
              <a:gd name="connsiteX28" fmla="*/ 3342202 w 5612662"/>
              <a:gd name="connsiteY28" fmla="*/ 19835 h 955031"/>
              <a:gd name="connsiteX29" fmla="*/ 3413852 w 5612662"/>
              <a:gd name="connsiteY29" fmla="*/ 91486 h 955031"/>
              <a:gd name="connsiteX30" fmla="*/ 3471855 w 5612662"/>
              <a:gd name="connsiteY30" fmla="*/ 176785 h 955031"/>
              <a:gd name="connsiteX31" fmla="*/ 3553742 w 5612662"/>
              <a:gd name="connsiteY31" fmla="*/ 323498 h 955031"/>
              <a:gd name="connsiteX32" fmla="*/ 3707279 w 5612662"/>
              <a:gd name="connsiteY32" fmla="*/ 668104 h 955031"/>
              <a:gd name="connsiteX33" fmla="*/ 3833521 w 5612662"/>
              <a:gd name="connsiteY33" fmla="*/ 852349 h 955031"/>
              <a:gd name="connsiteX34" fmla="*/ 3966587 w 5612662"/>
              <a:gd name="connsiteY34" fmla="*/ 900116 h 955031"/>
              <a:gd name="connsiteX35" fmla="*/ 4086005 w 5612662"/>
              <a:gd name="connsiteY35" fmla="*/ 828465 h 955031"/>
              <a:gd name="connsiteX36" fmla="*/ 4273661 w 5612662"/>
              <a:gd name="connsiteY36" fmla="*/ 483859 h 955031"/>
              <a:gd name="connsiteX37" fmla="*/ 4451082 w 5612662"/>
              <a:gd name="connsiteY37" fmla="*/ 152901 h 955031"/>
              <a:gd name="connsiteX38" fmla="*/ 4570500 w 5612662"/>
              <a:gd name="connsiteY38" fmla="*/ 40307 h 955031"/>
              <a:gd name="connsiteX39" fmla="*/ 4696742 w 5612662"/>
              <a:gd name="connsiteY39" fmla="*/ 67603 h 955031"/>
              <a:gd name="connsiteX40" fmla="*/ 4840044 w 5612662"/>
              <a:gd name="connsiteY40" fmla="*/ 268907 h 955031"/>
              <a:gd name="connsiteX41" fmla="*/ 4945814 w 5612662"/>
              <a:gd name="connsiteY41" fmla="*/ 477035 h 955031"/>
              <a:gd name="connsiteX42" fmla="*/ 5052651 w 5612662"/>
              <a:gd name="connsiteY42" fmla="*/ 494332 h 955031"/>
              <a:gd name="connsiteX43" fmla="*/ 5612662 w 5612662"/>
              <a:gd name="connsiteY43" fmla="*/ 494095 h 955031"/>
              <a:gd name="connsiteX0" fmla="*/ 0 w 6136469"/>
              <a:gd name="connsiteY0" fmla="*/ 479263 h 955031"/>
              <a:gd name="connsiteX1" fmla="*/ 190188 w 6136469"/>
              <a:gd name="connsiteY1" fmla="*/ 475436 h 955031"/>
              <a:gd name="connsiteX2" fmla="*/ 325558 w 6136469"/>
              <a:gd name="connsiteY2" fmla="*/ 430986 h 955031"/>
              <a:gd name="connsiteX3" fmla="*/ 493232 w 6136469"/>
              <a:gd name="connsiteY3" fmla="*/ 146077 h 955031"/>
              <a:gd name="connsiteX4" fmla="*/ 602414 w 6136469"/>
              <a:gd name="connsiteY4" fmla="*/ 23247 h 955031"/>
              <a:gd name="connsiteX5" fmla="*/ 721832 w 6136469"/>
              <a:gd name="connsiteY5" fmla="*/ 36895 h 955031"/>
              <a:gd name="connsiteX6" fmla="*/ 820778 w 6136469"/>
              <a:gd name="connsiteY6" fmla="*/ 146077 h 955031"/>
              <a:gd name="connsiteX7" fmla="*/ 947020 w 6136469"/>
              <a:gd name="connsiteY7" fmla="*/ 412209 h 955031"/>
              <a:gd name="connsiteX8" fmla="*/ 1083497 w 6136469"/>
              <a:gd name="connsiteY8" fmla="*/ 722695 h 955031"/>
              <a:gd name="connsiteX9" fmla="*/ 1179032 w 6136469"/>
              <a:gd name="connsiteY9" fmla="*/ 869409 h 955031"/>
              <a:gd name="connsiteX10" fmla="*/ 1267742 w 6136469"/>
              <a:gd name="connsiteY10" fmla="*/ 944471 h 955031"/>
              <a:gd name="connsiteX11" fmla="*/ 1376924 w 6136469"/>
              <a:gd name="connsiteY11" fmla="*/ 930824 h 955031"/>
              <a:gd name="connsiteX12" fmla="*/ 1503166 w 6136469"/>
              <a:gd name="connsiteY12" fmla="*/ 811406 h 955031"/>
              <a:gd name="connsiteX13" fmla="*/ 1666939 w 6136469"/>
              <a:gd name="connsiteY13" fmla="*/ 487271 h 955031"/>
              <a:gd name="connsiteX14" fmla="*/ 1769297 w 6136469"/>
              <a:gd name="connsiteY14" fmla="*/ 234788 h 955031"/>
              <a:gd name="connsiteX15" fmla="*/ 1871655 w 6136469"/>
              <a:gd name="connsiteY15" fmla="*/ 67603 h 955031"/>
              <a:gd name="connsiteX16" fmla="*/ 1960366 w 6136469"/>
              <a:gd name="connsiteY16" fmla="*/ 13012 h 955031"/>
              <a:gd name="connsiteX17" fmla="*/ 2042252 w 6136469"/>
              <a:gd name="connsiteY17" fmla="*/ 43719 h 955031"/>
              <a:gd name="connsiteX18" fmla="*/ 2117315 w 6136469"/>
              <a:gd name="connsiteY18" fmla="*/ 122194 h 955031"/>
              <a:gd name="connsiteX19" fmla="*/ 2195790 w 6136469"/>
              <a:gd name="connsiteY19" fmla="*/ 251847 h 955031"/>
              <a:gd name="connsiteX20" fmla="*/ 2461921 w 6136469"/>
              <a:gd name="connsiteY20" fmla="*/ 784110 h 955031"/>
              <a:gd name="connsiteX21" fmla="*/ 2577927 w 6136469"/>
              <a:gd name="connsiteY21" fmla="*/ 934235 h 955031"/>
              <a:gd name="connsiteX22" fmla="*/ 2673461 w 6136469"/>
              <a:gd name="connsiteY22" fmla="*/ 941059 h 955031"/>
              <a:gd name="connsiteX23" fmla="*/ 2796291 w 6136469"/>
              <a:gd name="connsiteY23" fmla="*/ 814818 h 955031"/>
              <a:gd name="connsiteX24" fmla="*/ 2922533 w 6136469"/>
              <a:gd name="connsiteY24" fmla="*/ 548686 h 955031"/>
              <a:gd name="connsiteX25" fmla="*/ 3069247 w 6136469"/>
              <a:gd name="connsiteY25" fmla="*/ 251847 h 955031"/>
              <a:gd name="connsiteX26" fmla="*/ 3192076 w 6136469"/>
              <a:gd name="connsiteY26" fmla="*/ 67603 h 955031"/>
              <a:gd name="connsiteX27" fmla="*/ 3270551 w 6136469"/>
              <a:gd name="connsiteY27" fmla="*/ 2776 h 955031"/>
              <a:gd name="connsiteX28" fmla="*/ 3342202 w 6136469"/>
              <a:gd name="connsiteY28" fmla="*/ 19835 h 955031"/>
              <a:gd name="connsiteX29" fmla="*/ 3413852 w 6136469"/>
              <a:gd name="connsiteY29" fmla="*/ 91486 h 955031"/>
              <a:gd name="connsiteX30" fmla="*/ 3471855 w 6136469"/>
              <a:gd name="connsiteY30" fmla="*/ 176785 h 955031"/>
              <a:gd name="connsiteX31" fmla="*/ 3553742 w 6136469"/>
              <a:gd name="connsiteY31" fmla="*/ 323498 h 955031"/>
              <a:gd name="connsiteX32" fmla="*/ 3707279 w 6136469"/>
              <a:gd name="connsiteY32" fmla="*/ 668104 h 955031"/>
              <a:gd name="connsiteX33" fmla="*/ 3833521 w 6136469"/>
              <a:gd name="connsiteY33" fmla="*/ 852349 h 955031"/>
              <a:gd name="connsiteX34" fmla="*/ 3966587 w 6136469"/>
              <a:gd name="connsiteY34" fmla="*/ 900116 h 955031"/>
              <a:gd name="connsiteX35" fmla="*/ 4086005 w 6136469"/>
              <a:gd name="connsiteY35" fmla="*/ 828465 h 955031"/>
              <a:gd name="connsiteX36" fmla="*/ 4273661 w 6136469"/>
              <a:gd name="connsiteY36" fmla="*/ 483859 h 955031"/>
              <a:gd name="connsiteX37" fmla="*/ 4451082 w 6136469"/>
              <a:gd name="connsiteY37" fmla="*/ 152901 h 955031"/>
              <a:gd name="connsiteX38" fmla="*/ 4570500 w 6136469"/>
              <a:gd name="connsiteY38" fmla="*/ 40307 h 955031"/>
              <a:gd name="connsiteX39" fmla="*/ 4696742 w 6136469"/>
              <a:gd name="connsiteY39" fmla="*/ 67603 h 955031"/>
              <a:gd name="connsiteX40" fmla="*/ 4840044 w 6136469"/>
              <a:gd name="connsiteY40" fmla="*/ 268907 h 955031"/>
              <a:gd name="connsiteX41" fmla="*/ 4945814 w 6136469"/>
              <a:gd name="connsiteY41" fmla="*/ 477035 h 955031"/>
              <a:gd name="connsiteX42" fmla="*/ 5052651 w 6136469"/>
              <a:gd name="connsiteY42" fmla="*/ 494332 h 955031"/>
              <a:gd name="connsiteX43" fmla="*/ 6136469 w 6136469"/>
              <a:gd name="connsiteY43" fmla="*/ 500659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5814 w 6056566"/>
              <a:gd name="connsiteY41" fmla="*/ 477035 h 955031"/>
              <a:gd name="connsiteX42" fmla="*/ 5052651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5814 w 6056566"/>
              <a:gd name="connsiteY41" fmla="*/ 477035 h 955031"/>
              <a:gd name="connsiteX42" fmla="*/ 5052651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5814 w 6056566"/>
              <a:gd name="connsiteY41" fmla="*/ 477035 h 955031"/>
              <a:gd name="connsiteX42" fmla="*/ 5052651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0286 w 6056566"/>
              <a:gd name="connsiteY41" fmla="*/ 458277 h 955031"/>
              <a:gd name="connsiteX42" fmla="*/ 5052651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0286 w 6056566"/>
              <a:gd name="connsiteY41" fmla="*/ 458277 h 955031"/>
              <a:gd name="connsiteX42" fmla="*/ 5052651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0286 w 6056566"/>
              <a:gd name="connsiteY41" fmla="*/ 458277 h 955031"/>
              <a:gd name="connsiteX42" fmla="*/ 5052651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31994 w 6056566"/>
              <a:gd name="connsiteY41" fmla="*/ 437174 h 955031"/>
              <a:gd name="connsiteX42" fmla="*/ 5052651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5052651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69722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69722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97365 w 6056566"/>
              <a:gd name="connsiteY42" fmla="*/ 496677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94601 w 6056566"/>
              <a:gd name="connsiteY42" fmla="*/ 491988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94601 w 6056566"/>
              <a:gd name="connsiteY42" fmla="*/ 491988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94601 w 6056566"/>
              <a:gd name="connsiteY42" fmla="*/ 491988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94601 w 6056566"/>
              <a:gd name="connsiteY42" fmla="*/ 491988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94601 w 6056566"/>
              <a:gd name="connsiteY42" fmla="*/ 491988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91837 w 6056566"/>
              <a:gd name="connsiteY42" fmla="*/ 497850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91838 w 6056566"/>
              <a:gd name="connsiteY42" fmla="*/ 494333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5025010 w 6056566"/>
              <a:gd name="connsiteY42" fmla="*/ 495505 h 955031"/>
              <a:gd name="connsiteX43" fmla="*/ 6056566 w 6056566"/>
              <a:gd name="connsiteY43" fmla="*/ 497377 h 955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6056566" h="955031">
                <a:moveTo>
                  <a:pt x="0" y="479263"/>
                </a:moveTo>
                <a:cubicBezTo>
                  <a:pt x="29962" y="476509"/>
                  <a:pt x="139399" y="484541"/>
                  <a:pt x="190188" y="475436"/>
                </a:cubicBezTo>
                <a:cubicBezTo>
                  <a:pt x="240977" y="466332"/>
                  <a:pt x="276786" y="484821"/>
                  <a:pt x="325558" y="430986"/>
                </a:cubicBezTo>
                <a:cubicBezTo>
                  <a:pt x="374330" y="377151"/>
                  <a:pt x="447089" y="214033"/>
                  <a:pt x="493232" y="146077"/>
                </a:cubicBezTo>
                <a:cubicBezTo>
                  <a:pt x="539375" y="78121"/>
                  <a:pt x="564314" y="41444"/>
                  <a:pt x="602414" y="23247"/>
                </a:cubicBezTo>
                <a:cubicBezTo>
                  <a:pt x="640514" y="5050"/>
                  <a:pt x="685438" y="16423"/>
                  <a:pt x="721832" y="36895"/>
                </a:cubicBezTo>
                <a:cubicBezTo>
                  <a:pt x="758226" y="57367"/>
                  <a:pt x="783247" y="83525"/>
                  <a:pt x="820778" y="146077"/>
                </a:cubicBezTo>
                <a:cubicBezTo>
                  <a:pt x="858309" y="208629"/>
                  <a:pt x="903234" y="316106"/>
                  <a:pt x="947020" y="412209"/>
                </a:cubicBezTo>
                <a:cubicBezTo>
                  <a:pt x="990807" y="508312"/>
                  <a:pt x="1044828" y="646495"/>
                  <a:pt x="1083497" y="722695"/>
                </a:cubicBezTo>
                <a:cubicBezTo>
                  <a:pt x="1122166" y="798895"/>
                  <a:pt x="1148324" y="832446"/>
                  <a:pt x="1179032" y="869409"/>
                </a:cubicBezTo>
                <a:cubicBezTo>
                  <a:pt x="1209740" y="906372"/>
                  <a:pt x="1234760" y="934235"/>
                  <a:pt x="1267742" y="944471"/>
                </a:cubicBezTo>
                <a:cubicBezTo>
                  <a:pt x="1300724" y="954707"/>
                  <a:pt x="1337687" y="953001"/>
                  <a:pt x="1376924" y="930824"/>
                </a:cubicBezTo>
                <a:cubicBezTo>
                  <a:pt x="1416161" y="908647"/>
                  <a:pt x="1454830" y="885332"/>
                  <a:pt x="1503166" y="811406"/>
                </a:cubicBezTo>
                <a:cubicBezTo>
                  <a:pt x="1551502" y="737481"/>
                  <a:pt x="1622584" y="583374"/>
                  <a:pt x="1666939" y="487271"/>
                </a:cubicBezTo>
                <a:cubicBezTo>
                  <a:pt x="1711294" y="391168"/>
                  <a:pt x="1735178" y="304733"/>
                  <a:pt x="1769297" y="234788"/>
                </a:cubicBezTo>
                <a:cubicBezTo>
                  <a:pt x="1803416" y="164843"/>
                  <a:pt x="1839810" y="104566"/>
                  <a:pt x="1871655" y="67603"/>
                </a:cubicBezTo>
                <a:cubicBezTo>
                  <a:pt x="1903500" y="30640"/>
                  <a:pt x="1931933" y="16993"/>
                  <a:pt x="1960366" y="13012"/>
                </a:cubicBezTo>
                <a:cubicBezTo>
                  <a:pt x="1988799" y="9031"/>
                  <a:pt x="2016094" y="25522"/>
                  <a:pt x="2042252" y="43719"/>
                </a:cubicBezTo>
                <a:cubicBezTo>
                  <a:pt x="2068410" y="61916"/>
                  <a:pt x="2091725" y="87506"/>
                  <a:pt x="2117315" y="122194"/>
                </a:cubicBezTo>
                <a:cubicBezTo>
                  <a:pt x="2142905" y="156882"/>
                  <a:pt x="2138356" y="141528"/>
                  <a:pt x="2195790" y="251847"/>
                </a:cubicBezTo>
                <a:cubicBezTo>
                  <a:pt x="2253224" y="362166"/>
                  <a:pt x="2398232" y="670379"/>
                  <a:pt x="2461921" y="784110"/>
                </a:cubicBezTo>
                <a:cubicBezTo>
                  <a:pt x="2525610" y="897841"/>
                  <a:pt x="2542671" y="908077"/>
                  <a:pt x="2577927" y="934235"/>
                </a:cubicBezTo>
                <a:cubicBezTo>
                  <a:pt x="2613183" y="960393"/>
                  <a:pt x="2637067" y="960962"/>
                  <a:pt x="2673461" y="941059"/>
                </a:cubicBezTo>
                <a:cubicBezTo>
                  <a:pt x="2709855" y="921156"/>
                  <a:pt x="2754779" y="880213"/>
                  <a:pt x="2796291" y="814818"/>
                </a:cubicBezTo>
                <a:cubicBezTo>
                  <a:pt x="2837803" y="749423"/>
                  <a:pt x="2877040" y="642514"/>
                  <a:pt x="2922533" y="548686"/>
                </a:cubicBezTo>
                <a:cubicBezTo>
                  <a:pt x="2968026" y="454858"/>
                  <a:pt x="3024323" y="332027"/>
                  <a:pt x="3069247" y="251847"/>
                </a:cubicBezTo>
                <a:cubicBezTo>
                  <a:pt x="3114171" y="171666"/>
                  <a:pt x="3158525" y="109115"/>
                  <a:pt x="3192076" y="67603"/>
                </a:cubicBezTo>
                <a:cubicBezTo>
                  <a:pt x="3225627" y="26091"/>
                  <a:pt x="3245530" y="10737"/>
                  <a:pt x="3270551" y="2776"/>
                </a:cubicBezTo>
                <a:cubicBezTo>
                  <a:pt x="3295572" y="-5185"/>
                  <a:pt x="3318319" y="5050"/>
                  <a:pt x="3342202" y="19835"/>
                </a:cubicBezTo>
                <a:cubicBezTo>
                  <a:pt x="3366085" y="34620"/>
                  <a:pt x="3392243" y="65328"/>
                  <a:pt x="3413852" y="91486"/>
                </a:cubicBezTo>
                <a:cubicBezTo>
                  <a:pt x="3435461" y="117644"/>
                  <a:pt x="3448540" y="138116"/>
                  <a:pt x="3471855" y="176785"/>
                </a:cubicBezTo>
                <a:cubicBezTo>
                  <a:pt x="3495170" y="215454"/>
                  <a:pt x="3514505" y="241612"/>
                  <a:pt x="3553742" y="323498"/>
                </a:cubicBezTo>
                <a:cubicBezTo>
                  <a:pt x="3592979" y="405384"/>
                  <a:pt x="3660649" y="579962"/>
                  <a:pt x="3707279" y="668104"/>
                </a:cubicBezTo>
                <a:cubicBezTo>
                  <a:pt x="3753909" y="756246"/>
                  <a:pt x="3790303" y="813680"/>
                  <a:pt x="3833521" y="852349"/>
                </a:cubicBezTo>
                <a:cubicBezTo>
                  <a:pt x="3876739" y="891018"/>
                  <a:pt x="3924506" y="904097"/>
                  <a:pt x="3966587" y="900116"/>
                </a:cubicBezTo>
                <a:cubicBezTo>
                  <a:pt x="4008668" y="896135"/>
                  <a:pt x="4034826" y="897841"/>
                  <a:pt x="4086005" y="828465"/>
                </a:cubicBezTo>
                <a:cubicBezTo>
                  <a:pt x="4137184" y="759089"/>
                  <a:pt x="4212815" y="596453"/>
                  <a:pt x="4273661" y="483859"/>
                </a:cubicBezTo>
                <a:cubicBezTo>
                  <a:pt x="4334507" y="371265"/>
                  <a:pt x="4401609" y="226826"/>
                  <a:pt x="4451082" y="152901"/>
                </a:cubicBezTo>
                <a:cubicBezTo>
                  <a:pt x="4500555" y="78976"/>
                  <a:pt x="4529557" y="54523"/>
                  <a:pt x="4570500" y="40307"/>
                </a:cubicBezTo>
                <a:cubicBezTo>
                  <a:pt x="4611443" y="26091"/>
                  <a:pt x="4651818" y="29503"/>
                  <a:pt x="4696742" y="67603"/>
                </a:cubicBezTo>
                <a:cubicBezTo>
                  <a:pt x="4741666" y="105703"/>
                  <a:pt x="4798071" y="203599"/>
                  <a:pt x="4840044" y="268907"/>
                </a:cubicBezTo>
                <a:cubicBezTo>
                  <a:pt x="4882017" y="334215"/>
                  <a:pt x="4917752" y="421683"/>
                  <a:pt x="4948580" y="459449"/>
                </a:cubicBezTo>
                <a:cubicBezTo>
                  <a:pt x="4979408" y="497215"/>
                  <a:pt x="5033848" y="496218"/>
                  <a:pt x="5025010" y="495505"/>
                </a:cubicBezTo>
                <a:cubicBezTo>
                  <a:pt x="5016172" y="494792"/>
                  <a:pt x="5721928" y="496362"/>
                  <a:pt x="6056566" y="497377"/>
                </a:cubicBezTo>
              </a:path>
            </a:pathLst>
          </a:custGeom>
          <a:noFill/>
          <a:ln w="38100">
            <a:solidFill>
              <a:srgbClr val="FF0000"/>
            </a:solidFill>
            <a:tailEnd type="triangl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0" name="Изображение 2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6015" y="3122578"/>
            <a:ext cx="546100" cy="457200"/>
          </a:xfrm>
          <a:prstGeom prst="rect">
            <a:avLst/>
          </a:prstGeom>
        </p:spPr>
      </p:pic>
      <p:cxnSp>
        <p:nvCxnSpPr>
          <p:cNvPr id="31" name="Прямая со стрелкой 30"/>
          <p:cNvCxnSpPr/>
          <p:nvPr/>
        </p:nvCxnSpPr>
        <p:spPr>
          <a:xfrm>
            <a:off x="5110874" y="2539185"/>
            <a:ext cx="0" cy="1742323"/>
          </a:xfrm>
          <a:prstGeom prst="straightConnector1">
            <a:avLst/>
          </a:prstGeom>
          <a:ln w="44450">
            <a:solidFill>
              <a:srgbClr val="002060"/>
            </a:solidFill>
            <a:prstDash val="lgDash"/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Полилиния 33"/>
          <p:cNvSpPr/>
          <p:nvPr/>
        </p:nvSpPr>
        <p:spPr>
          <a:xfrm>
            <a:off x="5443826" y="3025602"/>
            <a:ext cx="1409739" cy="759910"/>
          </a:xfrm>
          <a:custGeom>
            <a:avLst/>
            <a:gdLst>
              <a:gd name="connsiteX0" fmla="*/ 0 w 4810836"/>
              <a:gd name="connsiteY0" fmla="*/ 463388 h 955031"/>
              <a:gd name="connsiteX1" fmla="*/ 180833 w 4810836"/>
              <a:gd name="connsiteY1" fmla="*/ 146077 h 955031"/>
              <a:gd name="connsiteX2" fmla="*/ 290015 w 4810836"/>
              <a:gd name="connsiteY2" fmla="*/ 23247 h 955031"/>
              <a:gd name="connsiteX3" fmla="*/ 409433 w 4810836"/>
              <a:gd name="connsiteY3" fmla="*/ 36895 h 955031"/>
              <a:gd name="connsiteX4" fmla="*/ 508379 w 4810836"/>
              <a:gd name="connsiteY4" fmla="*/ 146077 h 955031"/>
              <a:gd name="connsiteX5" fmla="*/ 634621 w 4810836"/>
              <a:gd name="connsiteY5" fmla="*/ 412209 h 955031"/>
              <a:gd name="connsiteX6" fmla="*/ 771098 w 4810836"/>
              <a:gd name="connsiteY6" fmla="*/ 722695 h 955031"/>
              <a:gd name="connsiteX7" fmla="*/ 866633 w 4810836"/>
              <a:gd name="connsiteY7" fmla="*/ 869409 h 955031"/>
              <a:gd name="connsiteX8" fmla="*/ 955343 w 4810836"/>
              <a:gd name="connsiteY8" fmla="*/ 944471 h 955031"/>
              <a:gd name="connsiteX9" fmla="*/ 1064525 w 4810836"/>
              <a:gd name="connsiteY9" fmla="*/ 930824 h 955031"/>
              <a:gd name="connsiteX10" fmla="*/ 1190767 w 4810836"/>
              <a:gd name="connsiteY10" fmla="*/ 811406 h 955031"/>
              <a:gd name="connsiteX11" fmla="*/ 1354540 w 4810836"/>
              <a:gd name="connsiteY11" fmla="*/ 487271 h 955031"/>
              <a:gd name="connsiteX12" fmla="*/ 1456898 w 4810836"/>
              <a:gd name="connsiteY12" fmla="*/ 234788 h 955031"/>
              <a:gd name="connsiteX13" fmla="*/ 1559256 w 4810836"/>
              <a:gd name="connsiteY13" fmla="*/ 67603 h 955031"/>
              <a:gd name="connsiteX14" fmla="*/ 1647967 w 4810836"/>
              <a:gd name="connsiteY14" fmla="*/ 13012 h 955031"/>
              <a:gd name="connsiteX15" fmla="*/ 1729853 w 4810836"/>
              <a:gd name="connsiteY15" fmla="*/ 43719 h 955031"/>
              <a:gd name="connsiteX16" fmla="*/ 1804916 w 4810836"/>
              <a:gd name="connsiteY16" fmla="*/ 122194 h 955031"/>
              <a:gd name="connsiteX17" fmla="*/ 1883391 w 4810836"/>
              <a:gd name="connsiteY17" fmla="*/ 251847 h 955031"/>
              <a:gd name="connsiteX18" fmla="*/ 2149522 w 4810836"/>
              <a:gd name="connsiteY18" fmla="*/ 784110 h 955031"/>
              <a:gd name="connsiteX19" fmla="*/ 2265528 w 4810836"/>
              <a:gd name="connsiteY19" fmla="*/ 934235 h 955031"/>
              <a:gd name="connsiteX20" fmla="*/ 2361062 w 4810836"/>
              <a:gd name="connsiteY20" fmla="*/ 941059 h 955031"/>
              <a:gd name="connsiteX21" fmla="*/ 2483892 w 4810836"/>
              <a:gd name="connsiteY21" fmla="*/ 814818 h 955031"/>
              <a:gd name="connsiteX22" fmla="*/ 2610134 w 4810836"/>
              <a:gd name="connsiteY22" fmla="*/ 548686 h 955031"/>
              <a:gd name="connsiteX23" fmla="*/ 2756848 w 4810836"/>
              <a:gd name="connsiteY23" fmla="*/ 251847 h 955031"/>
              <a:gd name="connsiteX24" fmla="*/ 2879677 w 4810836"/>
              <a:gd name="connsiteY24" fmla="*/ 67603 h 955031"/>
              <a:gd name="connsiteX25" fmla="*/ 2958152 w 4810836"/>
              <a:gd name="connsiteY25" fmla="*/ 2776 h 955031"/>
              <a:gd name="connsiteX26" fmla="*/ 3029803 w 4810836"/>
              <a:gd name="connsiteY26" fmla="*/ 19835 h 955031"/>
              <a:gd name="connsiteX27" fmla="*/ 3101453 w 4810836"/>
              <a:gd name="connsiteY27" fmla="*/ 91486 h 955031"/>
              <a:gd name="connsiteX28" fmla="*/ 3159456 w 4810836"/>
              <a:gd name="connsiteY28" fmla="*/ 176785 h 955031"/>
              <a:gd name="connsiteX29" fmla="*/ 3241343 w 4810836"/>
              <a:gd name="connsiteY29" fmla="*/ 323498 h 955031"/>
              <a:gd name="connsiteX30" fmla="*/ 3394880 w 4810836"/>
              <a:gd name="connsiteY30" fmla="*/ 668104 h 955031"/>
              <a:gd name="connsiteX31" fmla="*/ 3521122 w 4810836"/>
              <a:gd name="connsiteY31" fmla="*/ 852349 h 955031"/>
              <a:gd name="connsiteX32" fmla="*/ 3654188 w 4810836"/>
              <a:gd name="connsiteY32" fmla="*/ 900116 h 955031"/>
              <a:gd name="connsiteX33" fmla="*/ 3773606 w 4810836"/>
              <a:gd name="connsiteY33" fmla="*/ 828465 h 955031"/>
              <a:gd name="connsiteX34" fmla="*/ 3961262 w 4810836"/>
              <a:gd name="connsiteY34" fmla="*/ 483859 h 955031"/>
              <a:gd name="connsiteX35" fmla="*/ 4138683 w 4810836"/>
              <a:gd name="connsiteY35" fmla="*/ 152901 h 955031"/>
              <a:gd name="connsiteX36" fmla="*/ 4258101 w 4810836"/>
              <a:gd name="connsiteY36" fmla="*/ 40307 h 955031"/>
              <a:gd name="connsiteX37" fmla="*/ 4384343 w 4810836"/>
              <a:gd name="connsiteY37" fmla="*/ 67603 h 955031"/>
              <a:gd name="connsiteX38" fmla="*/ 4527645 w 4810836"/>
              <a:gd name="connsiteY38" fmla="*/ 268907 h 955031"/>
              <a:gd name="connsiteX39" fmla="*/ 4633415 w 4810836"/>
              <a:gd name="connsiteY39" fmla="*/ 477035 h 955031"/>
              <a:gd name="connsiteX40" fmla="*/ 4677770 w 4810836"/>
              <a:gd name="connsiteY40" fmla="*/ 497507 h 955031"/>
              <a:gd name="connsiteX41" fmla="*/ 4810836 w 4810836"/>
              <a:gd name="connsiteY41" fmla="*/ 494095 h 955031"/>
              <a:gd name="connsiteX0" fmla="*/ 0 w 4810836"/>
              <a:gd name="connsiteY0" fmla="*/ 463388 h 955031"/>
              <a:gd name="connsiteX1" fmla="*/ 180833 w 4810836"/>
              <a:gd name="connsiteY1" fmla="*/ 146077 h 955031"/>
              <a:gd name="connsiteX2" fmla="*/ 290015 w 4810836"/>
              <a:gd name="connsiteY2" fmla="*/ 23247 h 955031"/>
              <a:gd name="connsiteX3" fmla="*/ 409433 w 4810836"/>
              <a:gd name="connsiteY3" fmla="*/ 36895 h 955031"/>
              <a:gd name="connsiteX4" fmla="*/ 508379 w 4810836"/>
              <a:gd name="connsiteY4" fmla="*/ 146077 h 955031"/>
              <a:gd name="connsiteX5" fmla="*/ 634621 w 4810836"/>
              <a:gd name="connsiteY5" fmla="*/ 412209 h 955031"/>
              <a:gd name="connsiteX6" fmla="*/ 771098 w 4810836"/>
              <a:gd name="connsiteY6" fmla="*/ 722695 h 955031"/>
              <a:gd name="connsiteX7" fmla="*/ 866633 w 4810836"/>
              <a:gd name="connsiteY7" fmla="*/ 869409 h 955031"/>
              <a:gd name="connsiteX8" fmla="*/ 955343 w 4810836"/>
              <a:gd name="connsiteY8" fmla="*/ 944471 h 955031"/>
              <a:gd name="connsiteX9" fmla="*/ 1064525 w 4810836"/>
              <a:gd name="connsiteY9" fmla="*/ 930824 h 955031"/>
              <a:gd name="connsiteX10" fmla="*/ 1190767 w 4810836"/>
              <a:gd name="connsiteY10" fmla="*/ 811406 h 955031"/>
              <a:gd name="connsiteX11" fmla="*/ 1354540 w 4810836"/>
              <a:gd name="connsiteY11" fmla="*/ 487271 h 955031"/>
              <a:gd name="connsiteX12" fmla="*/ 1456898 w 4810836"/>
              <a:gd name="connsiteY12" fmla="*/ 234788 h 955031"/>
              <a:gd name="connsiteX13" fmla="*/ 1559256 w 4810836"/>
              <a:gd name="connsiteY13" fmla="*/ 67603 h 955031"/>
              <a:gd name="connsiteX14" fmla="*/ 1647967 w 4810836"/>
              <a:gd name="connsiteY14" fmla="*/ 13012 h 955031"/>
              <a:gd name="connsiteX15" fmla="*/ 1729853 w 4810836"/>
              <a:gd name="connsiteY15" fmla="*/ 43719 h 955031"/>
              <a:gd name="connsiteX16" fmla="*/ 1804916 w 4810836"/>
              <a:gd name="connsiteY16" fmla="*/ 122194 h 955031"/>
              <a:gd name="connsiteX17" fmla="*/ 1883391 w 4810836"/>
              <a:gd name="connsiteY17" fmla="*/ 251847 h 955031"/>
              <a:gd name="connsiteX18" fmla="*/ 2149522 w 4810836"/>
              <a:gd name="connsiteY18" fmla="*/ 784110 h 955031"/>
              <a:gd name="connsiteX19" fmla="*/ 2265528 w 4810836"/>
              <a:gd name="connsiteY19" fmla="*/ 934235 h 955031"/>
              <a:gd name="connsiteX20" fmla="*/ 2361062 w 4810836"/>
              <a:gd name="connsiteY20" fmla="*/ 941059 h 955031"/>
              <a:gd name="connsiteX21" fmla="*/ 2483892 w 4810836"/>
              <a:gd name="connsiteY21" fmla="*/ 814818 h 955031"/>
              <a:gd name="connsiteX22" fmla="*/ 2610134 w 4810836"/>
              <a:gd name="connsiteY22" fmla="*/ 548686 h 955031"/>
              <a:gd name="connsiteX23" fmla="*/ 2756848 w 4810836"/>
              <a:gd name="connsiteY23" fmla="*/ 251847 h 955031"/>
              <a:gd name="connsiteX24" fmla="*/ 2879677 w 4810836"/>
              <a:gd name="connsiteY24" fmla="*/ 67603 h 955031"/>
              <a:gd name="connsiteX25" fmla="*/ 2958152 w 4810836"/>
              <a:gd name="connsiteY25" fmla="*/ 2776 h 955031"/>
              <a:gd name="connsiteX26" fmla="*/ 3029803 w 4810836"/>
              <a:gd name="connsiteY26" fmla="*/ 19835 h 955031"/>
              <a:gd name="connsiteX27" fmla="*/ 3101453 w 4810836"/>
              <a:gd name="connsiteY27" fmla="*/ 91486 h 955031"/>
              <a:gd name="connsiteX28" fmla="*/ 3159456 w 4810836"/>
              <a:gd name="connsiteY28" fmla="*/ 176785 h 955031"/>
              <a:gd name="connsiteX29" fmla="*/ 3241343 w 4810836"/>
              <a:gd name="connsiteY29" fmla="*/ 323498 h 955031"/>
              <a:gd name="connsiteX30" fmla="*/ 3394880 w 4810836"/>
              <a:gd name="connsiteY30" fmla="*/ 668104 h 955031"/>
              <a:gd name="connsiteX31" fmla="*/ 3521122 w 4810836"/>
              <a:gd name="connsiteY31" fmla="*/ 852349 h 955031"/>
              <a:gd name="connsiteX32" fmla="*/ 3654188 w 4810836"/>
              <a:gd name="connsiteY32" fmla="*/ 900116 h 955031"/>
              <a:gd name="connsiteX33" fmla="*/ 3773606 w 4810836"/>
              <a:gd name="connsiteY33" fmla="*/ 828465 h 955031"/>
              <a:gd name="connsiteX34" fmla="*/ 3961262 w 4810836"/>
              <a:gd name="connsiteY34" fmla="*/ 483859 h 955031"/>
              <a:gd name="connsiteX35" fmla="*/ 4138683 w 4810836"/>
              <a:gd name="connsiteY35" fmla="*/ 152901 h 955031"/>
              <a:gd name="connsiteX36" fmla="*/ 4258101 w 4810836"/>
              <a:gd name="connsiteY36" fmla="*/ 40307 h 955031"/>
              <a:gd name="connsiteX37" fmla="*/ 4384343 w 4810836"/>
              <a:gd name="connsiteY37" fmla="*/ 67603 h 955031"/>
              <a:gd name="connsiteX38" fmla="*/ 4527645 w 4810836"/>
              <a:gd name="connsiteY38" fmla="*/ 268907 h 955031"/>
              <a:gd name="connsiteX39" fmla="*/ 4633415 w 4810836"/>
              <a:gd name="connsiteY39" fmla="*/ 477035 h 955031"/>
              <a:gd name="connsiteX40" fmla="*/ 4781905 w 4810836"/>
              <a:gd name="connsiteY40" fmla="*/ 494332 h 955031"/>
              <a:gd name="connsiteX41" fmla="*/ 4810836 w 4810836"/>
              <a:gd name="connsiteY41" fmla="*/ 494095 h 955031"/>
              <a:gd name="connsiteX0" fmla="*/ 0 w 5039929"/>
              <a:gd name="connsiteY0" fmla="*/ 463388 h 955031"/>
              <a:gd name="connsiteX1" fmla="*/ 180833 w 5039929"/>
              <a:gd name="connsiteY1" fmla="*/ 146077 h 955031"/>
              <a:gd name="connsiteX2" fmla="*/ 290015 w 5039929"/>
              <a:gd name="connsiteY2" fmla="*/ 23247 h 955031"/>
              <a:gd name="connsiteX3" fmla="*/ 409433 w 5039929"/>
              <a:gd name="connsiteY3" fmla="*/ 36895 h 955031"/>
              <a:gd name="connsiteX4" fmla="*/ 508379 w 5039929"/>
              <a:gd name="connsiteY4" fmla="*/ 146077 h 955031"/>
              <a:gd name="connsiteX5" fmla="*/ 634621 w 5039929"/>
              <a:gd name="connsiteY5" fmla="*/ 412209 h 955031"/>
              <a:gd name="connsiteX6" fmla="*/ 771098 w 5039929"/>
              <a:gd name="connsiteY6" fmla="*/ 722695 h 955031"/>
              <a:gd name="connsiteX7" fmla="*/ 866633 w 5039929"/>
              <a:gd name="connsiteY7" fmla="*/ 869409 h 955031"/>
              <a:gd name="connsiteX8" fmla="*/ 955343 w 5039929"/>
              <a:gd name="connsiteY8" fmla="*/ 944471 h 955031"/>
              <a:gd name="connsiteX9" fmla="*/ 1064525 w 5039929"/>
              <a:gd name="connsiteY9" fmla="*/ 930824 h 955031"/>
              <a:gd name="connsiteX10" fmla="*/ 1190767 w 5039929"/>
              <a:gd name="connsiteY10" fmla="*/ 811406 h 955031"/>
              <a:gd name="connsiteX11" fmla="*/ 1354540 w 5039929"/>
              <a:gd name="connsiteY11" fmla="*/ 487271 h 955031"/>
              <a:gd name="connsiteX12" fmla="*/ 1456898 w 5039929"/>
              <a:gd name="connsiteY12" fmla="*/ 234788 h 955031"/>
              <a:gd name="connsiteX13" fmla="*/ 1559256 w 5039929"/>
              <a:gd name="connsiteY13" fmla="*/ 67603 h 955031"/>
              <a:gd name="connsiteX14" fmla="*/ 1647967 w 5039929"/>
              <a:gd name="connsiteY14" fmla="*/ 13012 h 955031"/>
              <a:gd name="connsiteX15" fmla="*/ 1729853 w 5039929"/>
              <a:gd name="connsiteY15" fmla="*/ 43719 h 955031"/>
              <a:gd name="connsiteX16" fmla="*/ 1804916 w 5039929"/>
              <a:gd name="connsiteY16" fmla="*/ 122194 h 955031"/>
              <a:gd name="connsiteX17" fmla="*/ 1883391 w 5039929"/>
              <a:gd name="connsiteY17" fmla="*/ 251847 h 955031"/>
              <a:gd name="connsiteX18" fmla="*/ 2149522 w 5039929"/>
              <a:gd name="connsiteY18" fmla="*/ 784110 h 955031"/>
              <a:gd name="connsiteX19" fmla="*/ 2265528 w 5039929"/>
              <a:gd name="connsiteY19" fmla="*/ 934235 h 955031"/>
              <a:gd name="connsiteX20" fmla="*/ 2361062 w 5039929"/>
              <a:gd name="connsiteY20" fmla="*/ 941059 h 955031"/>
              <a:gd name="connsiteX21" fmla="*/ 2483892 w 5039929"/>
              <a:gd name="connsiteY21" fmla="*/ 814818 h 955031"/>
              <a:gd name="connsiteX22" fmla="*/ 2610134 w 5039929"/>
              <a:gd name="connsiteY22" fmla="*/ 548686 h 955031"/>
              <a:gd name="connsiteX23" fmla="*/ 2756848 w 5039929"/>
              <a:gd name="connsiteY23" fmla="*/ 251847 h 955031"/>
              <a:gd name="connsiteX24" fmla="*/ 2879677 w 5039929"/>
              <a:gd name="connsiteY24" fmla="*/ 67603 h 955031"/>
              <a:gd name="connsiteX25" fmla="*/ 2958152 w 5039929"/>
              <a:gd name="connsiteY25" fmla="*/ 2776 h 955031"/>
              <a:gd name="connsiteX26" fmla="*/ 3029803 w 5039929"/>
              <a:gd name="connsiteY26" fmla="*/ 19835 h 955031"/>
              <a:gd name="connsiteX27" fmla="*/ 3101453 w 5039929"/>
              <a:gd name="connsiteY27" fmla="*/ 91486 h 955031"/>
              <a:gd name="connsiteX28" fmla="*/ 3159456 w 5039929"/>
              <a:gd name="connsiteY28" fmla="*/ 176785 h 955031"/>
              <a:gd name="connsiteX29" fmla="*/ 3241343 w 5039929"/>
              <a:gd name="connsiteY29" fmla="*/ 323498 h 955031"/>
              <a:gd name="connsiteX30" fmla="*/ 3394880 w 5039929"/>
              <a:gd name="connsiteY30" fmla="*/ 668104 h 955031"/>
              <a:gd name="connsiteX31" fmla="*/ 3521122 w 5039929"/>
              <a:gd name="connsiteY31" fmla="*/ 852349 h 955031"/>
              <a:gd name="connsiteX32" fmla="*/ 3654188 w 5039929"/>
              <a:gd name="connsiteY32" fmla="*/ 900116 h 955031"/>
              <a:gd name="connsiteX33" fmla="*/ 3773606 w 5039929"/>
              <a:gd name="connsiteY33" fmla="*/ 828465 h 955031"/>
              <a:gd name="connsiteX34" fmla="*/ 3961262 w 5039929"/>
              <a:gd name="connsiteY34" fmla="*/ 483859 h 955031"/>
              <a:gd name="connsiteX35" fmla="*/ 4138683 w 5039929"/>
              <a:gd name="connsiteY35" fmla="*/ 152901 h 955031"/>
              <a:gd name="connsiteX36" fmla="*/ 4258101 w 5039929"/>
              <a:gd name="connsiteY36" fmla="*/ 40307 h 955031"/>
              <a:gd name="connsiteX37" fmla="*/ 4384343 w 5039929"/>
              <a:gd name="connsiteY37" fmla="*/ 67603 h 955031"/>
              <a:gd name="connsiteX38" fmla="*/ 4527645 w 5039929"/>
              <a:gd name="connsiteY38" fmla="*/ 268907 h 955031"/>
              <a:gd name="connsiteX39" fmla="*/ 4633415 w 5039929"/>
              <a:gd name="connsiteY39" fmla="*/ 477035 h 955031"/>
              <a:gd name="connsiteX40" fmla="*/ 4781905 w 5039929"/>
              <a:gd name="connsiteY40" fmla="*/ 494332 h 955031"/>
              <a:gd name="connsiteX41" fmla="*/ 5039929 w 5039929"/>
              <a:gd name="connsiteY41" fmla="*/ 487745 h 955031"/>
              <a:gd name="connsiteX0" fmla="*/ 0 w 5008689"/>
              <a:gd name="connsiteY0" fmla="*/ 463388 h 955031"/>
              <a:gd name="connsiteX1" fmla="*/ 180833 w 5008689"/>
              <a:gd name="connsiteY1" fmla="*/ 146077 h 955031"/>
              <a:gd name="connsiteX2" fmla="*/ 290015 w 5008689"/>
              <a:gd name="connsiteY2" fmla="*/ 23247 h 955031"/>
              <a:gd name="connsiteX3" fmla="*/ 409433 w 5008689"/>
              <a:gd name="connsiteY3" fmla="*/ 36895 h 955031"/>
              <a:gd name="connsiteX4" fmla="*/ 508379 w 5008689"/>
              <a:gd name="connsiteY4" fmla="*/ 146077 h 955031"/>
              <a:gd name="connsiteX5" fmla="*/ 634621 w 5008689"/>
              <a:gd name="connsiteY5" fmla="*/ 412209 h 955031"/>
              <a:gd name="connsiteX6" fmla="*/ 771098 w 5008689"/>
              <a:gd name="connsiteY6" fmla="*/ 722695 h 955031"/>
              <a:gd name="connsiteX7" fmla="*/ 866633 w 5008689"/>
              <a:gd name="connsiteY7" fmla="*/ 869409 h 955031"/>
              <a:gd name="connsiteX8" fmla="*/ 955343 w 5008689"/>
              <a:gd name="connsiteY8" fmla="*/ 944471 h 955031"/>
              <a:gd name="connsiteX9" fmla="*/ 1064525 w 5008689"/>
              <a:gd name="connsiteY9" fmla="*/ 930824 h 955031"/>
              <a:gd name="connsiteX10" fmla="*/ 1190767 w 5008689"/>
              <a:gd name="connsiteY10" fmla="*/ 811406 h 955031"/>
              <a:gd name="connsiteX11" fmla="*/ 1354540 w 5008689"/>
              <a:gd name="connsiteY11" fmla="*/ 487271 h 955031"/>
              <a:gd name="connsiteX12" fmla="*/ 1456898 w 5008689"/>
              <a:gd name="connsiteY12" fmla="*/ 234788 h 955031"/>
              <a:gd name="connsiteX13" fmla="*/ 1559256 w 5008689"/>
              <a:gd name="connsiteY13" fmla="*/ 67603 h 955031"/>
              <a:gd name="connsiteX14" fmla="*/ 1647967 w 5008689"/>
              <a:gd name="connsiteY14" fmla="*/ 13012 h 955031"/>
              <a:gd name="connsiteX15" fmla="*/ 1729853 w 5008689"/>
              <a:gd name="connsiteY15" fmla="*/ 43719 h 955031"/>
              <a:gd name="connsiteX16" fmla="*/ 1804916 w 5008689"/>
              <a:gd name="connsiteY16" fmla="*/ 122194 h 955031"/>
              <a:gd name="connsiteX17" fmla="*/ 1883391 w 5008689"/>
              <a:gd name="connsiteY17" fmla="*/ 251847 h 955031"/>
              <a:gd name="connsiteX18" fmla="*/ 2149522 w 5008689"/>
              <a:gd name="connsiteY18" fmla="*/ 784110 h 955031"/>
              <a:gd name="connsiteX19" fmla="*/ 2265528 w 5008689"/>
              <a:gd name="connsiteY19" fmla="*/ 934235 h 955031"/>
              <a:gd name="connsiteX20" fmla="*/ 2361062 w 5008689"/>
              <a:gd name="connsiteY20" fmla="*/ 941059 h 955031"/>
              <a:gd name="connsiteX21" fmla="*/ 2483892 w 5008689"/>
              <a:gd name="connsiteY21" fmla="*/ 814818 h 955031"/>
              <a:gd name="connsiteX22" fmla="*/ 2610134 w 5008689"/>
              <a:gd name="connsiteY22" fmla="*/ 548686 h 955031"/>
              <a:gd name="connsiteX23" fmla="*/ 2756848 w 5008689"/>
              <a:gd name="connsiteY23" fmla="*/ 251847 h 955031"/>
              <a:gd name="connsiteX24" fmla="*/ 2879677 w 5008689"/>
              <a:gd name="connsiteY24" fmla="*/ 67603 h 955031"/>
              <a:gd name="connsiteX25" fmla="*/ 2958152 w 5008689"/>
              <a:gd name="connsiteY25" fmla="*/ 2776 h 955031"/>
              <a:gd name="connsiteX26" fmla="*/ 3029803 w 5008689"/>
              <a:gd name="connsiteY26" fmla="*/ 19835 h 955031"/>
              <a:gd name="connsiteX27" fmla="*/ 3101453 w 5008689"/>
              <a:gd name="connsiteY27" fmla="*/ 91486 h 955031"/>
              <a:gd name="connsiteX28" fmla="*/ 3159456 w 5008689"/>
              <a:gd name="connsiteY28" fmla="*/ 176785 h 955031"/>
              <a:gd name="connsiteX29" fmla="*/ 3241343 w 5008689"/>
              <a:gd name="connsiteY29" fmla="*/ 323498 h 955031"/>
              <a:gd name="connsiteX30" fmla="*/ 3394880 w 5008689"/>
              <a:gd name="connsiteY30" fmla="*/ 668104 h 955031"/>
              <a:gd name="connsiteX31" fmla="*/ 3521122 w 5008689"/>
              <a:gd name="connsiteY31" fmla="*/ 852349 h 955031"/>
              <a:gd name="connsiteX32" fmla="*/ 3654188 w 5008689"/>
              <a:gd name="connsiteY32" fmla="*/ 900116 h 955031"/>
              <a:gd name="connsiteX33" fmla="*/ 3773606 w 5008689"/>
              <a:gd name="connsiteY33" fmla="*/ 828465 h 955031"/>
              <a:gd name="connsiteX34" fmla="*/ 3961262 w 5008689"/>
              <a:gd name="connsiteY34" fmla="*/ 483859 h 955031"/>
              <a:gd name="connsiteX35" fmla="*/ 4138683 w 5008689"/>
              <a:gd name="connsiteY35" fmla="*/ 152901 h 955031"/>
              <a:gd name="connsiteX36" fmla="*/ 4258101 w 5008689"/>
              <a:gd name="connsiteY36" fmla="*/ 40307 h 955031"/>
              <a:gd name="connsiteX37" fmla="*/ 4384343 w 5008689"/>
              <a:gd name="connsiteY37" fmla="*/ 67603 h 955031"/>
              <a:gd name="connsiteX38" fmla="*/ 4527645 w 5008689"/>
              <a:gd name="connsiteY38" fmla="*/ 268907 h 955031"/>
              <a:gd name="connsiteX39" fmla="*/ 4633415 w 5008689"/>
              <a:gd name="connsiteY39" fmla="*/ 477035 h 955031"/>
              <a:gd name="connsiteX40" fmla="*/ 4781905 w 5008689"/>
              <a:gd name="connsiteY40" fmla="*/ 494332 h 955031"/>
              <a:gd name="connsiteX41" fmla="*/ 5008689 w 5008689"/>
              <a:gd name="connsiteY41" fmla="*/ 497270 h 955031"/>
              <a:gd name="connsiteX0" fmla="*/ 0 w 4935796"/>
              <a:gd name="connsiteY0" fmla="*/ 463388 h 955031"/>
              <a:gd name="connsiteX1" fmla="*/ 180833 w 4935796"/>
              <a:gd name="connsiteY1" fmla="*/ 146077 h 955031"/>
              <a:gd name="connsiteX2" fmla="*/ 290015 w 4935796"/>
              <a:gd name="connsiteY2" fmla="*/ 23247 h 955031"/>
              <a:gd name="connsiteX3" fmla="*/ 409433 w 4935796"/>
              <a:gd name="connsiteY3" fmla="*/ 36895 h 955031"/>
              <a:gd name="connsiteX4" fmla="*/ 508379 w 4935796"/>
              <a:gd name="connsiteY4" fmla="*/ 146077 h 955031"/>
              <a:gd name="connsiteX5" fmla="*/ 634621 w 4935796"/>
              <a:gd name="connsiteY5" fmla="*/ 412209 h 955031"/>
              <a:gd name="connsiteX6" fmla="*/ 771098 w 4935796"/>
              <a:gd name="connsiteY6" fmla="*/ 722695 h 955031"/>
              <a:gd name="connsiteX7" fmla="*/ 866633 w 4935796"/>
              <a:gd name="connsiteY7" fmla="*/ 869409 h 955031"/>
              <a:gd name="connsiteX8" fmla="*/ 955343 w 4935796"/>
              <a:gd name="connsiteY8" fmla="*/ 944471 h 955031"/>
              <a:gd name="connsiteX9" fmla="*/ 1064525 w 4935796"/>
              <a:gd name="connsiteY9" fmla="*/ 930824 h 955031"/>
              <a:gd name="connsiteX10" fmla="*/ 1190767 w 4935796"/>
              <a:gd name="connsiteY10" fmla="*/ 811406 h 955031"/>
              <a:gd name="connsiteX11" fmla="*/ 1354540 w 4935796"/>
              <a:gd name="connsiteY11" fmla="*/ 487271 h 955031"/>
              <a:gd name="connsiteX12" fmla="*/ 1456898 w 4935796"/>
              <a:gd name="connsiteY12" fmla="*/ 234788 h 955031"/>
              <a:gd name="connsiteX13" fmla="*/ 1559256 w 4935796"/>
              <a:gd name="connsiteY13" fmla="*/ 67603 h 955031"/>
              <a:gd name="connsiteX14" fmla="*/ 1647967 w 4935796"/>
              <a:gd name="connsiteY14" fmla="*/ 13012 h 955031"/>
              <a:gd name="connsiteX15" fmla="*/ 1729853 w 4935796"/>
              <a:gd name="connsiteY15" fmla="*/ 43719 h 955031"/>
              <a:gd name="connsiteX16" fmla="*/ 1804916 w 4935796"/>
              <a:gd name="connsiteY16" fmla="*/ 122194 h 955031"/>
              <a:gd name="connsiteX17" fmla="*/ 1883391 w 4935796"/>
              <a:gd name="connsiteY17" fmla="*/ 251847 h 955031"/>
              <a:gd name="connsiteX18" fmla="*/ 2149522 w 4935796"/>
              <a:gd name="connsiteY18" fmla="*/ 784110 h 955031"/>
              <a:gd name="connsiteX19" fmla="*/ 2265528 w 4935796"/>
              <a:gd name="connsiteY19" fmla="*/ 934235 h 955031"/>
              <a:gd name="connsiteX20" fmla="*/ 2361062 w 4935796"/>
              <a:gd name="connsiteY20" fmla="*/ 941059 h 955031"/>
              <a:gd name="connsiteX21" fmla="*/ 2483892 w 4935796"/>
              <a:gd name="connsiteY21" fmla="*/ 814818 h 955031"/>
              <a:gd name="connsiteX22" fmla="*/ 2610134 w 4935796"/>
              <a:gd name="connsiteY22" fmla="*/ 548686 h 955031"/>
              <a:gd name="connsiteX23" fmla="*/ 2756848 w 4935796"/>
              <a:gd name="connsiteY23" fmla="*/ 251847 h 955031"/>
              <a:gd name="connsiteX24" fmla="*/ 2879677 w 4935796"/>
              <a:gd name="connsiteY24" fmla="*/ 67603 h 955031"/>
              <a:gd name="connsiteX25" fmla="*/ 2958152 w 4935796"/>
              <a:gd name="connsiteY25" fmla="*/ 2776 h 955031"/>
              <a:gd name="connsiteX26" fmla="*/ 3029803 w 4935796"/>
              <a:gd name="connsiteY26" fmla="*/ 19835 h 955031"/>
              <a:gd name="connsiteX27" fmla="*/ 3101453 w 4935796"/>
              <a:gd name="connsiteY27" fmla="*/ 91486 h 955031"/>
              <a:gd name="connsiteX28" fmla="*/ 3159456 w 4935796"/>
              <a:gd name="connsiteY28" fmla="*/ 176785 h 955031"/>
              <a:gd name="connsiteX29" fmla="*/ 3241343 w 4935796"/>
              <a:gd name="connsiteY29" fmla="*/ 323498 h 955031"/>
              <a:gd name="connsiteX30" fmla="*/ 3394880 w 4935796"/>
              <a:gd name="connsiteY30" fmla="*/ 668104 h 955031"/>
              <a:gd name="connsiteX31" fmla="*/ 3521122 w 4935796"/>
              <a:gd name="connsiteY31" fmla="*/ 852349 h 955031"/>
              <a:gd name="connsiteX32" fmla="*/ 3654188 w 4935796"/>
              <a:gd name="connsiteY32" fmla="*/ 900116 h 955031"/>
              <a:gd name="connsiteX33" fmla="*/ 3773606 w 4935796"/>
              <a:gd name="connsiteY33" fmla="*/ 828465 h 955031"/>
              <a:gd name="connsiteX34" fmla="*/ 3961262 w 4935796"/>
              <a:gd name="connsiteY34" fmla="*/ 483859 h 955031"/>
              <a:gd name="connsiteX35" fmla="*/ 4138683 w 4935796"/>
              <a:gd name="connsiteY35" fmla="*/ 152901 h 955031"/>
              <a:gd name="connsiteX36" fmla="*/ 4258101 w 4935796"/>
              <a:gd name="connsiteY36" fmla="*/ 40307 h 955031"/>
              <a:gd name="connsiteX37" fmla="*/ 4384343 w 4935796"/>
              <a:gd name="connsiteY37" fmla="*/ 67603 h 955031"/>
              <a:gd name="connsiteX38" fmla="*/ 4527645 w 4935796"/>
              <a:gd name="connsiteY38" fmla="*/ 268907 h 955031"/>
              <a:gd name="connsiteX39" fmla="*/ 4633415 w 4935796"/>
              <a:gd name="connsiteY39" fmla="*/ 477035 h 955031"/>
              <a:gd name="connsiteX40" fmla="*/ 4781905 w 4935796"/>
              <a:gd name="connsiteY40" fmla="*/ 494332 h 955031"/>
              <a:gd name="connsiteX41" fmla="*/ 4935796 w 4935796"/>
              <a:gd name="connsiteY41" fmla="*/ 497270 h 955031"/>
              <a:gd name="connsiteX0" fmla="*/ 0 w 4935796"/>
              <a:gd name="connsiteY0" fmla="*/ 463388 h 955031"/>
              <a:gd name="connsiteX1" fmla="*/ 180833 w 4935796"/>
              <a:gd name="connsiteY1" fmla="*/ 146077 h 955031"/>
              <a:gd name="connsiteX2" fmla="*/ 290015 w 4935796"/>
              <a:gd name="connsiteY2" fmla="*/ 23247 h 955031"/>
              <a:gd name="connsiteX3" fmla="*/ 409433 w 4935796"/>
              <a:gd name="connsiteY3" fmla="*/ 36895 h 955031"/>
              <a:gd name="connsiteX4" fmla="*/ 508379 w 4935796"/>
              <a:gd name="connsiteY4" fmla="*/ 146077 h 955031"/>
              <a:gd name="connsiteX5" fmla="*/ 634621 w 4935796"/>
              <a:gd name="connsiteY5" fmla="*/ 412209 h 955031"/>
              <a:gd name="connsiteX6" fmla="*/ 771098 w 4935796"/>
              <a:gd name="connsiteY6" fmla="*/ 722695 h 955031"/>
              <a:gd name="connsiteX7" fmla="*/ 866633 w 4935796"/>
              <a:gd name="connsiteY7" fmla="*/ 869409 h 955031"/>
              <a:gd name="connsiteX8" fmla="*/ 955343 w 4935796"/>
              <a:gd name="connsiteY8" fmla="*/ 944471 h 955031"/>
              <a:gd name="connsiteX9" fmla="*/ 1064525 w 4935796"/>
              <a:gd name="connsiteY9" fmla="*/ 930824 h 955031"/>
              <a:gd name="connsiteX10" fmla="*/ 1190767 w 4935796"/>
              <a:gd name="connsiteY10" fmla="*/ 811406 h 955031"/>
              <a:gd name="connsiteX11" fmla="*/ 1354540 w 4935796"/>
              <a:gd name="connsiteY11" fmla="*/ 487271 h 955031"/>
              <a:gd name="connsiteX12" fmla="*/ 1456898 w 4935796"/>
              <a:gd name="connsiteY12" fmla="*/ 234788 h 955031"/>
              <a:gd name="connsiteX13" fmla="*/ 1559256 w 4935796"/>
              <a:gd name="connsiteY13" fmla="*/ 67603 h 955031"/>
              <a:gd name="connsiteX14" fmla="*/ 1647967 w 4935796"/>
              <a:gd name="connsiteY14" fmla="*/ 13012 h 955031"/>
              <a:gd name="connsiteX15" fmla="*/ 1729853 w 4935796"/>
              <a:gd name="connsiteY15" fmla="*/ 43719 h 955031"/>
              <a:gd name="connsiteX16" fmla="*/ 1804916 w 4935796"/>
              <a:gd name="connsiteY16" fmla="*/ 122194 h 955031"/>
              <a:gd name="connsiteX17" fmla="*/ 1883391 w 4935796"/>
              <a:gd name="connsiteY17" fmla="*/ 251847 h 955031"/>
              <a:gd name="connsiteX18" fmla="*/ 2149522 w 4935796"/>
              <a:gd name="connsiteY18" fmla="*/ 784110 h 955031"/>
              <a:gd name="connsiteX19" fmla="*/ 2265528 w 4935796"/>
              <a:gd name="connsiteY19" fmla="*/ 934235 h 955031"/>
              <a:gd name="connsiteX20" fmla="*/ 2361062 w 4935796"/>
              <a:gd name="connsiteY20" fmla="*/ 941059 h 955031"/>
              <a:gd name="connsiteX21" fmla="*/ 2483892 w 4935796"/>
              <a:gd name="connsiteY21" fmla="*/ 814818 h 955031"/>
              <a:gd name="connsiteX22" fmla="*/ 2610134 w 4935796"/>
              <a:gd name="connsiteY22" fmla="*/ 548686 h 955031"/>
              <a:gd name="connsiteX23" fmla="*/ 2756848 w 4935796"/>
              <a:gd name="connsiteY23" fmla="*/ 251847 h 955031"/>
              <a:gd name="connsiteX24" fmla="*/ 2879677 w 4935796"/>
              <a:gd name="connsiteY24" fmla="*/ 67603 h 955031"/>
              <a:gd name="connsiteX25" fmla="*/ 2958152 w 4935796"/>
              <a:gd name="connsiteY25" fmla="*/ 2776 h 955031"/>
              <a:gd name="connsiteX26" fmla="*/ 3029803 w 4935796"/>
              <a:gd name="connsiteY26" fmla="*/ 19835 h 955031"/>
              <a:gd name="connsiteX27" fmla="*/ 3101453 w 4935796"/>
              <a:gd name="connsiteY27" fmla="*/ 91486 h 955031"/>
              <a:gd name="connsiteX28" fmla="*/ 3159456 w 4935796"/>
              <a:gd name="connsiteY28" fmla="*/ 176785 h 955031"/>
              <a:gd name="connsiteX29" fmla="*/ 3241343 w 4935796"/>
              <a:gd name="connsiteY29" fmla="*/ 323498 h 955031"/>
              <a:gd name="connsiteX30" fmla="*/ 3394880 w 4935796"/>
              <a:gd name="connsiteY30" fmla="*/ 668104 h 955031"/>
              <a:gd name="connsiteX31" fmla="*/ 3521122 w 4935796"/>
              <a:gd name="connsiteY31" fmla="*/ 852349 h 955031"/>
              <a:gd name="connsiteX32" fmla="*/ 3654188 w 4935796"/>
              <a:gd name="connsiteY32" fmla="*/ 900116 h 955031"/>
              <a:gd name="connsiteX33" fmla="*/ 3773606 w 4935796"/>
              <a:gd name="connsiteY33" fmla="*/ 828465 h 955031"/>
              <a:gd name="connsiteX34" fmla="*/ 3961262 w 4935796"/>
              <a:gd name="connsiteY34" fmla="*/ 483859 h 955031"/>
              <a:gd name="connsiteX35" fmla="*/ 4138683 w 4935796"/>
              <a:gd name="connsiteY35" fmla="*/ 152901 h 955031"/>
              <a:gd name="connsiteX36" fmla="*/ 4258101 w 4935796"/>
              <a:gd name="connsiteY36" fmla="*/ 40307 h 955031"/>
              <a:gd name="connsiteX37" fmla="*/ 4384343 w 4935796"/>
              <a:gd name="connsiteY37" fmla="*/ 67603 h 955031"/>
              <a:gd name="connsiteX38" fmla="*/ 4527645 w 4935796"/>
              <a:gd name="connsiteY38" fmla="*/ 268907 h 955031"/>
              <a:gd name="connsiteX39" fmla="*/ 4633415 w 4935796"/>
              <a:gd name="connsiteY39" fmla="*/ 477035 h 955031"/>
              <a:gd name="connsiteX40" fmla="*/ 4740252 w 4935796"/>
              <a:gd name="connsiteY40" fmla="*/ 494332 h 955031"/>
              <a:gd name="connsiteX41" fmla="*/ 4935796 w 4935796"/>
              <a:gd name="connsiteY41" fmla="*/ 497270 h 955031"/>
              <a:gd name="connsiteX0" fmla="*/ 0 w 5341916"/>
              <a:gd name="connsiteY0" fmla="*/ 463388 h 955031"/>
              <a:gd name="connsiteX1" fmla="*/ 180833 w 5341916"/>
              <a:gd name="connsiteY1" fmla="*/ 146077 h 955031"/>
              <a:gd name="connsiteX2" fmla="*/ 290015 w 5341916"/>
              <a:gd name="connsiteY2" fmla="*/ 23247 h 955031"/>
              <a:gd name="connsiteX3" fmla="*/ 409433 w 5341916"/>
              <a:gd name="connsiteY3" fmla="*/ 36895 h 955031"/>
              <a:gd name="connsiteX4" fmla="*/ 508379 w 5341916"/>
              <a:gd name="connsiteY4" fmla="*/ 146077 h 955031"/>
              <a:gd name="connsiteX5" fmla="*/ 634621 w 5341916"/>
              <a:gd name="connsiteY5" fmla="*/ 412209 h 955031"/>
              <a:gd name="connsiteX6" fmla="*/ 771098 w 5341916"/>
              <a:gd name="connsiteY6" fmla="*/ 722695 h 955031"/>
              <a:gd name="connsiteX7" fmla="*/ 866633 w 5341916"/>
              <a:gd name="connsiteY7" fmla="*/ 869409 h 955031"/>
              <a:gd name="connsiteX8" fmla="*/ 955343 w 5341916"/>
              <a:gd name="connsiteY8" fmla="*/ 944471 h 955031"/>
              <a:gd name="connsiteX9" fmla="*/ 1064525 w 5341916"/>
              <a:gd name="connsiteY9" fmla="*/ 930824 h 955031"/>
              <a:gd name="connsiteX10" fmla="*/ 1190767 w 5341916"/>
              <a:gd name="connsiteY10" fmla="*/ 811406 h 955031"/>
              <a:gd name="connsiteX11" fmla="*/ 1354540 w 5341916"/>
              <a:gd name="connsiteY11" fmla="*/ 487271 h 955031"/>
              <a:gd name="connsiteX12" fmla="*/ 1456898 w 5341916"/>
              <a:gd name="connsiteY12" fmla="*/ 234788 h 955031"/>
              <a:gd name="connsiteX13" fmla="*/ 1559256 w 5341916"/>
              <a:gd name="connsiteY13" fmla="*/ 67603 h 955031"/>
              <a:gd name="connsiteX14" fmla="*/ 1647967 w 5341916"/>
              <a:gd name="connsiteY14" fmla="*/ 13012 h 955031"/>
              <a:gd name="connsiteX15" fmla="*/ 1729853 w 5341916"/>
              <a:gd name="connsiteY15" fmla="*/ 43719 h 955031"/>
              <a:gd name="connsiteX16" fmla="*/ 1804916 w 5341916"/>
              <a:gd name="connsiteY16" fmla="*/ 122194 h 955031"/>
              <a:gd name="connsiteX17" fmla="*/ 1883391 w 5341916"/>
              <a:gd name="connsiteY17" fmla="*/ 251847 h 955031"/>
              <a:gd name="connsiteX18" fmla="*/ 2149522 w 5341916"/>
              <a:gd name="connsiteY18" fmla="*/ 784110 h 955031"/>
              <a:gd name="connsiteX19" fmla="*/ 2265528 w 5341916"/>
              <a:gd name="connsiteY19" fmla="*/ 934235 h 955031"/>
              <a:gd name="connsiteX20" fmla="*/ 2361062 w 5341916"/>
              <a:gd name="connsiteY20" fmla="*/ 941059 h 955031"/>
              <a:gd name="connsiteX21" fmla="*/ 2483892 w 5341916"/>
              <a:gd name="connsiteY21" fmla="*/ 814818 h 955031"/>
              <a:gd name="connsiteX22" fmla="*/ 2610134 w 5341916"/>
              <a:gd name="connsiteY22" fmla="*/ 548686 h 955031"/>
              <a:gd name="connsiteX23" fmla="*/ 2756848 w 5341916"/>
              <a:gd name="connsiteY23" fmla="*/ 251847 h 955031"/>
              <a:gd name="connsiteX24" fmla="*/ 2879677 w 5341916"/>
              <a:gd name="connsiteY24" fmla="*/ 67603 h 955031"/>
              <a:gd name="connsiteX25" fmla="*/ 2958152 w 5341916"/>
              <a:gd name="connsiteY25" fmla="*/ 2776 h 955031"/>
              <a:gd name="connsiteX26" fmla="*/ 3029803 w 5341916"/>
              <a:gd name="connsiteY26" fmla="*/ 19835 h 955031"/>
              <a:gd name="connsiteX27" fmla="*/ 3101453 w 5341916"/>
              <a:gd name="connsiteY27" fmla="*/ 91486 h 955031"/>
              <a:gd name="connsiteX28" fmla="*/ 3159456 w 5341916"/>
              <a:gd name="connsiteY28" fmla="*/ 176785 h 955031"/>
              <a:gd name="connsiteX29" fmla="*/ 3241343 w 5341916"/>
              <a:gd name="connsiteY29" fmla="*/ 323498 h 955031"/>
              <a:gd name="connsiteX30" fmla="*/ 3394880 w 5341916"/>
              <a:gd name="connsiteY30" fmla="*/ 668104 h 955031"/>
              <a:gd name="connsiteX31" fmla="*/ 3521122 w 5341916"/>
              <a:gd name="connsiteY31" fmla="*/ 852349 h 955031"/>
              <a:gd name="connsiteX32" fmla="*/ 3654188 w 5341916"/>
              <a:gd name="connsiteY32" fmla="*/ 900116 h 955031"/>
              <a:gd name="connsiteX33" fmla="*/ 3773606 w 5341916"/>
              <a:gd name="connsiteY33" fmla="*/ 828465 h 955031"/>
              <a:gd name="connsiteX34" fmla="*/ 3961262 w 5341916"/>
              <a:gd name="connsiteY34" fmla="*/ 483859 h 955031"/>
              <a:gd name="connsiteX35" fmla="*/ 4138683 w 5341916"/>
              <a:gd name="connsiteY35" fmla="*/ 152901 h 955031"/>
              <a:gd name="connsiteX36" fmla="*/ 4258101 w 5341916"/>
              <a:gd name="connsiteY36" fmla="*/ 40307 h 955031"/>
              <a:gd name="connsiteX37" fmla="*/ 4384343 w 5341916"/>
              <a:gd name="connsiteY37" fmla="*/ 67603 h 955031"/>
              <a:gd name="connsiteX38" fmla="*/ 4527645 w 5341916"/>
              <a:gd name="connsiteY38" fmla="*/ 268907 h 955031"/>
              <a:gd name="connsiteX39" fmla="*/ 4633415 w 5341916"/>
              <a:gd name="connsiteY39" fmla="*/ 477035 h 955031"/>
              <a:gd name="connsiteX40" fmla="*/ 4740252 w 5341916"/>
              <a:gd name="connsiteY40" fmla="*/ 494332 h 955031"/>
              <a:gd name="connsiteX41" fmla="*/ 5341916 w 5341916"/>
              <a:gd name="connsiteY41" fmla="*/ 500445 h 955031"/>
              <a:gd name="connsiteX0" fmla="*/ 0 w 5300263"/>
              <a:gd name="connsiteY0" fmla="*/ 463388 h 955031"/>
              <a:gd name="connsiteX1" fmla="*/ 180833 w 5300263"/>
              <a:gd name="connsiteY1" fmla="*/ 146077 h 955031"/>
              <a:gd name="connsiteX2" fmla="*/ 290015 w 5300263"/>
              <a:gd name="connsiteY2" fmla="*/ 23247 h 955031"/>
              <a:gd name="connsiteX3" fmla="*/ 409433 w 5300263"/>
              <a:gd name="connsiteY3" fmla="*/ 36895 h 955031"/>
              <a:gd name="connsiteX4" fmla="*/ 508379 w 5300263"/>
              <a:gd name="connsiteY4" fmla="*/ 146077 h 955031"/>
              <a:gd name="connsiteX5" fmla="*/ 634621 w 5300263"/>
              <a:gd name="connsiteY5" fmla="*/ 412209 h 955031"/>
              <a:gd name="connsiteX6" fmla="*/ 771098 w 5300263"/>
              <a:gd name="connsiteY6" fmla="*/ 722695 h 955031"/>
              <a:gd name="connsiteX7" fmla="*/ 866633 w 5300263"/>
              <a:gd name="connsiteY7" fmla="*/ 869409 h 955031"/>
              <a:gd name="connsiteX8" fmla="*/ 955343 w 5300263"/>
              <a:gd name="connsiteY8" fmla="*/ 944471 h 955031"/>
              <a:gd name="connsiteX9" fmla="*/ 1064525 w 5300263"/>
              <a:gd name="connsiteY9" fmla="*/ 930824 h 955031"/>
              <a:gd name="connsiteX10" fmla="*/ 1190767 w 5300263"/>
              <a:gd name="connsiteY10" fmla="*/ 811406 h 955031"/>
              <a:gd name="connsiteX11" fmla="*/ 1354540 w 5300263"/>
              <a:gd name="connsiteY11" fmla="*/ 487271 h 955031"/>
              <a:gd name="connsiteX12" fmla="*/ 1456898 w 5300263"/>
              <a:gd name="connsiteY12" fmla="*/ 234788 h 955031"/>
              <a:gd name="connsiteX13" fmla="*/ 1559256 w 5300263"/>
              <a:gd name="connsiteY13" fmla="*/ 67603 h 955031"/>
              <a:gd name="connsiteX14" fmla="*/ 1647967 w 5300263"/>
              <a:gd name="connsiteY14" fmla="*/ 13012 h 955031"/>
              <a:gd name="connsiteX15" fmla="*/ 1729853 w 5300263"/>
              <a:gd name="connsiteY15" fmla="*/ 43719 h 955031"/>
              <a:gd name="connsiteX16" fmla="*/ 1804916 w 5300263"/>
              <a:gd name="connsiteY16" fmla="*/ 122194 h 955031"/>
              <a:gd name="connsiteX17" fmla="*/ 1883391 w 5300263"/>
              <a:gd name="connsiteY17" fmla="*/ 251847 h 955031"/>
              <a:gd name="connsiteX18" fmla="*/ 2149522 w 5300263"/>
              <a:gd name="connsiteY18" fmla="*/ 784110 h 955031"/>
              <a:gd name="connsiteX19" fmla="*/ 2265528 w 5300263"/>
              <a:gd name="connsiteY19" fmla="*/ 934235 h 955031"/>
              <a:gd name="connsiteX20" fmla="*/ 2361062 w 5300263"/>
              <a:gd name="connsiteY20" fmla="*/ 941059 h 955031"/>
              <a:gd name="connsiteX21" fmla="*/ 2483892 w 5300263"/>
              <a:gd name="connsiteY21" fmla="*/ 814818 h 955031"/>
              <a:gd name="connsiteX22" fmla="*/ 2610134 w 5300263"/>
              <a:gd name="connsiteY22" fmla="*/ 548686 h 955031"/>
              <a:gd name="connsiteX23" fmla="*/ 2756848 w 5300263"/>
              <a:gd name="connsiteY23" fmla="*/ 251847 h 955031"/>
              <a:gd name="connsiteX24" fmla="*/ 2879677 w 5300263"/>
              <a:gd name="connsiteY24" fmla="*/ 67603 h 955031"/>
              <a:gd name="connsiteX25" fmla="*/ 2958152 w 5300263"/>
              <a:gd name="connsiteY25" fmla="*/ 2776 h 955031"/>
              <a:gd name="connsiteX26" fmla="*/ 3029803 w 5300263"/>
              <a:gd name="connsiteY26" fmla="*/ 19835 h 955031"/>
              <a:gd name="connsiteX27" fmla="*/ 3101453 w 5300263"/>
              <a:gd name="connsiteY27" fmla="*/ 91486 h 955031"/>
              <a:gd name="connsiteX28" fmla="*/ 3159456 w 5300263"/>
              <a:gd name="connsiteY28" fmla="*/ 176785 h 955031"/>
              <a:gd name="connsiteX29" fmla="*/ 3241343 w 5300263"/>
              <a:gd name="connsiteY29" fmla="*/ 323498 h 955031"/>
              <a:gd name="connsiteX30" fmla="*/ 3394880 w 5300263"/>
              <a:gd name="connsiteY30" fmla="*/ 668104 h 955031"/>
              <a:gd name="connsiteX31" fmla="*/ 3521122 w 5300263"/>
              <a:gd name="connsiteY31" fmla="*/ 852349 h 955031"/>
              <a:gd name="connsiteX32" fmla="*/ 3654188 w 5300263"/>
              <a:gd name="connsiteY32" fmla="*/ 900116 h 955031"/>
              <a:gd name="connsiteX33" fmla="*/ 3773606 w 5300263"/>
              <a:gd name="connsiteY33" fmla="*/ 828465 h 955031"/>
              <a:gd name="connsiteX34" fmla="*/ 3961262 w 5300263"/>
              <a:gd name="connsiteY34" fmla="*/ 483859 h 955031"/>
              <a:gd name="connsiteX35" fmla="*/ 4138683 w 5300263"/>
              <a:gd name="connsiteY35" fmla="*/ 152901 h 955031"/>
              <a:gd name="connsiteX36" fmla="*/ 4258101 w 5300263"/>
              <a:gd name="connsiteY36" fmla="*/ 40307 h 955031"/>
              <a:gd name="connsiteX37" fmla="*/ 4384343 w 5300263"/>
              <a:gd name="connsiteY37" fmla="*/ 67603 h 955031"/>
              <a:gd name="connsiteX38" fmla="*/ 4527645 w 5300263"/>
              <a:gd name="connsiteY38" fmla="*/ 268907 h 955031"/>
              <a:gd name="connsiteX39" fmla="*/ 4633415 w 5300263"/>
              <a:gd name="connsiteY39" fmla="*/ 477035 h 955031"/>
              <a:gd name="connsiteX40" fmla="*/ 4740252 w 5300263"/>
              <a:gd name="connsiteY40" fmla="*/ 494332 h 955031"/>
              <a:gd name="connsiteX41" fmla="*/ 5300263 w 5300263"/>
              <a:gd name="connsiteY41" fmla="*/ 494095 h 955031"/>
              <a:gd name="connsiteX0" fmla="*/ 4011 w 5304274"/>
              <a:gd name="connsiteY0" fmla="*/ 463388 h 955031"/>
              <a:gd name="connsiteX1" fmla="*/ 17170 w 5304274"/>
              <a:gd name="connsiteY1" fmla="*/ 430986 h 955031"/>
              <a:gd name="connsiteX2" fmla="*/ 184844 w 5304274"/>
              <a:gd name="connsiteY2" fmla="*/ 146077 h 955031"/>
              <a:gd name="connsiteX3" fmla="*/ 294026 w 5304274"/>
              <a:gd name="connsiteY3" fmla="*/ 23247 h 955031"/>
              <a:gd name="connsiteX4" fmla="*/ 413444 w 5304274"/>
              <a:gd name="connsiteY4" fmla="*/ 36895 h 955031"/>
              <a:gd name="connsiteX5" fmla="*/ 512390 w 5304274"/>
              <a:gd name="connsiteY5" fmla="*/ 146077 h 955031"/>
              <a:gd name="connsiteX6" fmla="*/ 638632 w 5304274"/>
              <a:gd name="connsiteY6" fmla="*/ 412209 h 955031"/>
              <a:gd name="connsiteX7" fmla="*/ 775109 w 5304274"/>
              <a:gd name="connsiteY7" fmla="*/ 722695 h 955031"/>
              <a:gd name="connsiteX8" fmla="*/ 870644 w 5304274"/>
              <a:gd name="connsiteY8" fmla="*/ 869409 h 955031"/>
              <a:gd name="connsiteX9" fmla="*/ 959354 w 5304274"/>
              <a:gd name="connsiteY9" fmla="*/ 944471 h 955031"/>
              <a:gd name="connsiteX10" fmla="*/ 1068536 w 5304274"/>
              <a:gd name="connsiteY10" fmla="*/ 930824 h 955031"/>
              <a:gd name="connsiteX11" fmla="*/ 1194778 w 5304274"/>
              <a:gd name="connsiteY11" fmla="*/ 811406 h 955031"/>
              <a:gd name="connsiteX12" fmla="*/ 1358551 w 5304274"/>
              <a:gd name="connsiteY12" fmla="*/ 487271 h 955031"/>
              <a:gd name="connsiteX13" fmla="*/ 1460909 w 5304274"/>
              <a:gd name="connsiteY13" fmla="*/ 234788 h 955031"/>
              <a:gd name="connsiteX14" fmla="*/ 1563267 w 5304274"/>
              <a:gd name="connsiteY14" fmla="*/ 67603 h 955031"/>
              <a:gd name="connsiteX15" fmla="*/ 1651978 w 5304274"/>
              <a:gd name="connsiteY15" fmla="*/ 13012 h 955031"/>
              <a:gd name="connsiteX16" fmla="*/ 1733864 w 5304274"/>
              <a:gd name="connsiteY16" fmla="*/ 43719 h 955031"/>
              <a:gd name="connsiteX17" fmla="*/ 1808927 w 5304274"/>
              <a:gd name="connsiteY17" fmla="*/ 122194 h 955031"/>
              <a:gd name="connsiteX18" fmla="*/ 1887402 w 5304274"/>
              <a:gd name="connsiteY18" fmla="*/ 251847 h 955031"/>
              <a:gd name="connsiteX19" fmla="*/ 2153533 w 5304274"/>
              <a:gd name="connsiteY19" fmla="*/ 784110 h 955031"/>
              <a:gd name="connsiteX20" fmla="*/ 2269539 w 5304274"/>
              <a:gd name="connsiteY20" fmla="*/ 934235 h 955031"/>
              <a:gd name="connsiteX21" fmla="*/ 2365073 w 5304274"/>
              <a:gd name="connsiteY21" fmla="*/ 941059 h 955031"/>
              <a:gd name="connsiteX22" fmla="*/ 2487903 w 5304274"/>
              <a:gd name="connsiteY22" fmla="*/ 814818 h 955031"/>
              <a:gd name="connsiteX23" fmla="*/ 2614145 w 5304274"/>
              <a:gd name="connsiteY23" fmla="*/ 548686 h 955031"/>
              <a:gd name="connsiteX24" fmla="*/ 2760859 w 5304274"/>
              <a:gd name="connsiteY24" fmla="*/ 251847 h 955031"/>
              <a:gd name="connsiteX25" fmla="*/ 2883688 w 5304274"/>
              <a:gd name="connsiteY25" fmla="*/ 67603 h 955031"/>
              <a:gd name="connsiteX26" fmla="*/ 2962163 w 5304274"/>
              <a:gd name="connsiteY26" fmla="*/ 2776 h 955031"/>
              <a:gd name="connsiteX27" fmla="*/ 3033814 w 5304274"/>
              <a:gd name="connsiteY27" fmla="*/ 19835 h 955031"/>
              <a:gd name="connsiteX28" fmla="*/ 3105464 w 5304274"/>
              <a:gd name="connsiteY28" fmla="*/ 91486 h 955031"/>
              <a:gd name="connsiteX29" fmla="*/ 3163467 w 5304274"/>
              <a:gd name="connsiteY29" fmla="*/ 176785 h 955031"/>
              <a:gd name="connsiteX30" fmla="*/ 3245354 w 5304274"/>
              <a:gd name="connsiteY30" fmla="*/ 323498 h 955031"/>
              <a:gd name="connsiteX31" fmla="*/ 3398891 w 5304274"/>
              <a:gd name="connsiteY31" fmla="*/ 668104 h 955031"/>
              <a:gd name="connsiteX32" fmla="*/ 3525133 w 5304274"/>
              <a:gd name="connsiteY32" fmla="*/ 852349 h 955031"/>
              <a:gd name="connsiteX33" fmla="*/ 3658199 w 5304274"/>
              <a:gd name="connsiteY33" fmla="*/ 900116 h 955031"/>
              <a:gd name="connsiteX34" fmla="*/ 3777617 w 5304274"/>
              <a:gd name="connsiteY34" fmla="*/ 828465 h 955031"/>
              <a:gd name="connsiteX35" fmla="*/ 3965273 w 5304274"/>
              <a:gd name="connsiteY35" fmla="*/ 483859 h 955031"/>
              <a:gd name="connsiteX36" fmla="*/ 4142694 w 5304274"/>
              <a:gd name="connsiteY36" fmla="*/ 152901 h 955031"/>
              <a:gd name="connsiteX37" fmla="*/ 4262112 w 5304274"/>
              <a:gd name="connsiteY37" fmla="*/ 40307 h 955031"/>
              <a:gd name="connsiteX38" fmla="*/ 4388354 w 5304274"/>
              <a:gd name="connsiteY38" fmla="*/ 67603 h 955031"/>
              <a:gd name="connsiteX39" fmla="*/ 4531656 w 5304274"/>
              <a:gd name="connsiteY39" fmla="*/ 268907 h 955031"/>
              <a:gd name="connsiteX40" fmla="*/ 4637426 w 5304274"/>
              <a:gd name="connsiteY40" fmla="*/ 477035 h 955031"/>
              <a:gd name="connsiteX41" fmla="*/ 4744263 w 5304274"/>
              <a:gd name="connsiteY41" fmla="*/ 494332 h 955031"/>
              <a:gd name="connsiteX42" fmla="*/ 5304274 w 5304274"/>
              <a:gd name="connsiteY42" fmla="*/ 494095 h 955031"/>
              <a:gd name="connsiteX0" fmla="*/ 0 w 5498116"/>
              <a:gd name="connsiteY0" fmla="*/ 485613 h 955031"/>
              <a:gd name="connsiteX1" fmla="*/ 211012 w 5498116"/>
              <a:gd name="connsiteY1" fmla="*/ 430986 h 955031"/>
              <a:gd name="connsiteX2" fmla="*/ 378686 w 5498116"/>
              <a:gd name="connsiteY2" fmla="*/ 146077 h 955031"/>
              <a:gd name="connsiteX3" fmla="*/ 487868 w 5498116"/>
              <a:gd name="connsiteY3" fmla="*/ 23247 h 955031"/>
              <a:gd name="connsiteX4" fmla="*/ 607286 w 5498116"/>
              <a:gd name="connsiteY4" fmla="*/ 36895 h 955031"/>
              <a:gd name="connsiteX5" fmla="*/ 706232 w 5498116"/>
              <a:gd name="connsiteY5" fmla="*/ 146077 h 955031"/>
              <a:gd name="connsiteX6" fmla="*/ 832474 w 5498116"/>
              <a:gd name="connsiteY6" fmla="*/ 412209 h 955031"/>
              <a:gd name="connsiteX7" fmla="*/ 968951 w 5498116"/>
              <a:gd name="connsiteY7" fmla="*/ 722695 h 955031"/>
              <a:gd name="connsiteX8" fmla="*/ 1064486 w 5498116"/>
              <a:gd name="connsiteY8" fmla="*/ 869409 h 955031"/>
              <a:gd name="connsiteX9" fmla="*/ 1153196 w 5498116"/>
              <a:gd name="connsiteY9" fmla="*/ 944471 h 955031"/>
              <a:gd name="connsiteX10" fmla="*/ 1262378 w 5498116"/>
              <a:gd name="connsiteY10" fmla="*/ 930824 h 955031"/>
              <a:gd name="connsiteX11" fmla="*/ 1388620 w 5498116"/>
              <a:gd name="connsiteY11" fmla="*/ 811406 h 955031"/>
              <a:gd name="connsiteX12" fmla="*/ 1552393 w 5498116"/>
              <a:gd name="connsiteY12" fmla="*/ 487271 h 955031"/>
              <a:gd name="connsiteX13" fmla="*/ 1654751 w 5498116"/>
              <a:gd name="connsiteY13" fmla="*/ 234788 h 955031"/>
              <a:gd name="connsiteX14" fmla="*/ 1757109 w 5498116"/>
              <a:gd name="connsiteY14" fmla="*/ 67603 h 955031"/>
              <a:gd name="connsiteX15" fmla="*/ 1845820 w 5498116"/>
              <a:gd name="connsiteY15" fmla="*/ 13012 h 955031"/>
              <a:gd name="connsiteX16" fmla="*/ 1927706 w 5498116"/>
              <a:gd name="connsiteY16" fmla="*/ 43719 h 955031"/>
              <a:gd name="connsiteX17" fmla="*/ 2002769 w 5498116"/>
              <a:gd name="connsiteY17" fmla="*/ 122194 h 955031"/>
              <a:gd name="connsiteX18" fmla="*/ 2081244 w 5498116"/>
              <a:gd name="connsiteY18" fmla="*/ 251847 h 955031"/>
              <a:gd name="connsiteX19" fmla="*/ 2347375 w 5498116"/>
              <a:gd name="connsiteY19" fmla="*/ 784110 h 955031"/>
              <a:gd name="connsiteX20" fmla="*/ 2463381 w 5498116"/>
              <a:gd name="connsiteY20" fmla="*/ 934235 h 955031"/>
              <a:gd name="connsiteX21" fmla="*/ 2558915 w 5498116"/>
              <a:gd name="connsiteY21" fmla="*/ 941059 h 955031"/>
              <a:gd name="connsiteX22" fmla="*/ 2681745 w 5498116"/>
              <a:gd name="connsiteY22" fmla="*/ 814818 h 955031"/>
              <a:gd name="connsiteX23" fmla="*/ 2807987 w 5498116"/>
              <a:gd name="connsiteY23" fmla="*/ 548686 h 955031"/>
              <a:gd name="connsiteX24" fmla="*/ 2954701 w 5498116"/>
              <a:gd name="connsiteY24" fmla="*/ 251847 h 955031"/>
              <a:gd name="connsiteX25" fmla="*/ 3077530 w 5498116"/>
              <a:gd name="connsiteY25" fmla="*/ 67603 h 955031"/>
              <a:gd name="connsiteX26" fmla="*/ 3156005 w 5498116"/>
              <a:gd name="connsiteY26" fmla="*/ 2776 h 955031"/>
              <a:gd name="connsiteX27" fmla="*/ 3227656 w 5498116"/>
              <a:gd name="connsiteY27" fmla="*/ 19835 h 955031"/>
              <a:gd name="connsiteX28" fmla="*/ 3299306 w 5498116"/>
              <a:gd name="connsiteY28" fmla="*/ 91486 h 955031"/>
              <a:gd name="connsiteX29" fmla="*/ 3357309 w 5498116"/>
              <a:gd name="connsiteY29" fmla="*/ 176785 h 955031"/>
              <a:gd name="connsiteX30" fmla="*/ 3439196 w 5498116"/>
              <a:gd name="connsiteY30" fmla="*/ 323498 h 955031"/>
              <a:gd name="connsiteX31" fmla="*/ 3592733 w 5498116"/>
              <a:gd name="connsiteY31" fmla="*/ 668104 h 955031"/>
              <a:gd name="connsiteX32" fmla="*/ 3718975 w 5498116"/>
              <a:gd name="connsiteY32" fmla="*/ 852349 h 955031"/>
              <a:gd name="connsiteX33" fmla="*/ 3852041 w 5498116"/>
              <a:gd name="connsiteY33" fmla="*/ 900116 h 955031"/>
              <a:gd name="connsiteX34" fmla="*/ 3971459 w 5498116"/>
              <a:gd name="connsiteY34" fmla="*/ 828465 h 955031"/>
              <a:gd name="connsiteX35" fmla="*/ 4159115 w 5498116"/>
              <a:gd name="connsiteY35" fmla="*/ 483859 h 955031"/>
              <a:gd name="connsiteX36" fmla="*/ 4336536 w 5498116"/>
              <a:gd name="connsiteY36" fmla="*/ 152901 h 955031"/>
              <a:gd name="connsiteX37" fmla="*/ 4455954 w 5498116"/>
              <a:gd name="connsiteY37" fmla="*/ 40307 h 955031"/>
              <a:gd name="connsiteX38" fmla="*/ 4582196 w 5498116"/>
              <a:gd name="connsiteY38" fmla="*/ 67603 h 955031"/>
              <a:gd name="connsiteX39" fmla="*/ 4725498 w 5498116"/>
              <a:gd name="connsiteY39" fmla="*/ 268907 h 955031"/>
              <a:gd name="connsiteX40" fmla="*/ 4831268 w 5498116"/>
              <a:gd name="connsiteY40" fmla="*/ 477035 h 955031"/>
              <a:gd name="connsiteX41" fmla="*/ 4938105 w 5498116"/>
              <a:gd name="connsiteY41" fmla="*/ 494332 h 955031"/>
              <a:gd name="connsiteX42" fmla="*/ 5498116 w 5498116"/>
              <a:gd name="connsiteY42" fmla="*/ 494095 h 955031"/>
              <a:gd name="connsiteX0" fmla="*/ 0 w 5591836"/>
              <a:gd name="connsiteY0" fmla="*/ 485613 h 955031"/>
              <a:gd name="connsiteX1" fmla="*/ 304732 w 5591836"/>
              <a:gd name="connsiteY1" fmla="*/ 430986 h 955031"/>
              <a:gd name="connsiteX2" fmla="*/ 472406 w 5591836"/>
              <a:gd name="connsiteY2" fmla="*/ 146077 h 955031"/>
              <a:gd name="connsiteX3" fmla="*/ 581588 w 5591836"/>
              <a:gd name="connsiteY3" fmla="*/ 23247 h 955031"/>
              <a:gd name="connsiteX4" fmla="*/ 701006 w 5591836"/>
              <a:gd name="connsiteY4" fmla="*/ 36895 h 955031"/>
              <a:gd name="connsiteX5" fmla="*/ 799952 w 5591836"/>
              <a:gd name="connsiteY5" fmla="*/ 146077 h 955031"/>
              <a:gd name="connsiteX6" fmla="*/ 926194 w 5591836"/>
              <a:gd name="connsiteY6" fmla="*/ 412209 h 955031"/>
              <a:gd name="connsiteX7" fmla="*/ 1062671 w 5591836"/>
              <a:gd name="connsiteY7" fmla="*/ 722695 h 955031"/>
              <a:gd name="connsiteX8" fmla="*/ 1158206 w 5591836"/>
              <a:gd name="connsiteY8" fmla="*/ 869409 h 955031"/>
              <a:gd name="connsiteX9" fmla="*/ 1246916 w 5591836"/>
              <a:gd name="connsiteY9" fmla="*/ 944471 h 955031"/>
              <a:gd name="connsiteX10" fmla="*/ 1356098 w 5591836"/>
              <a:gd name="connsiteY10" fmla="*/ 930824 h 955031"/>
              <a:gd name="connsiteX11" fmla="*/ 1482340 w 5591836"/>
              <a:gd name="connsiteY11" fmla="*/ 811406 h 955031"/>
              <a:gd name="connsiteX12" fmla="*/ 1646113 w 5591836"/>
              <a:gd name="connsiteY12" fmla="*/ 487271 h 955031"/>
              <a:gd name="connsiteX13" fmla="*/ 1748471 w 5591836"/>
              <a:gd name="connsiteY13" fmla="*/ 234788 h 955031"/>
              <a:gd name="connsiteX14" fmla="*/ 1850829 w 5591836"/>
              <a:gd name="connsiteY14" fmla="*/ 67603 h 955031"/>
              <a:gd name="connsiteX15" fmla="*/ 1939540 w 5591836"/>
              <a:gd name="connsiteY15" fmla="*/ 13012 h 955031"/>
              <a:gd name="connsiteX16" fmla="*/ 2021426 w 5591836"/>
              <a:gd name="connsiteY16" fmla="*/ 43719 h 955031"/>
              <a:gd name="connsiteX17" fmla="*/ 2096489 w 5591836"/>
              <a:gd name="connsiteY17" fmla="*/ 122194 h 955031"/>
              <a:gd name="connsiteX18" fmla="*/ 2174964 w 5591836"/>
              <a:gd name="connsiteY18" fmla="*/ 251847 h 955031"/>
              <a:gd name="connsiteX19" fmla="*/ 2441095 w 5591836"/>
              <a:gd name="connsiteY19" fmla="*/ 784110 h 955031"/>
              <a:gd name="connsiteX20" fmla="*/ 2557101 w 5591836"/>
              <a:gd name="connsiteY20" fmla="*/ 934235 h 955031"/>
              <a:gd name="connsiteX21" fmla="*/ 2652635 w 5591836"/>
              <a:gd name="connsiteY21" fmla="*/ 941059 h 955031"/>
              <a:gd name="connsiteX22" fmla="*/ 2775465 w 5591836"/>
              <a:gd name="connsiteY22" fmla="*/ 814818 h 955031"/>
              <a:gd name="connsiteX23" fmla="*/ 2901707 w 5591836"/>
              <a:gd name="connsiteY23" fmla="*/ 548686 h 955031"/>
              <a:gd name="connsiteX24" fmla="*/ 3048421 w 5591836"/>
              <a:gd name="connsiteY24" fmla="*/ 251847 h 955031"/>
              <a:gd name="connsiteX25" fmla="*/ 3171250 w 5591836"/>
              <a:gd name="connsiteY25" fmla="*/ 67603 h 955031"/>
              <a:gd name="connsiteX26" fmla="*/ 3249725 w 5591836"/>
              <a:gd name="connsiteY26" fmla="*/ 2776 h 955031"/>
              <a:gd name="connsiteX27" fmla="*/ 3321376 w 5591836"/>
              <a:gd name="connsiteY27" fmla="*/ 19835 h 955031"/>
              <a:gd name="connsiteX28" fmla="*/ 3393026 w 5591836"/>
              <a:gd name="connsiteY28" fmla="*/ 91486 h 955031"/>
              <a:gd name="connsiteX29" fmla="*/ 3451029 w 5591836"/>
              <a:gd name="connsiteY29" fmla="*/ 176785 h 955031"/>
              <a:gd name="connsiteX30" fmla="*/ 3532916 w 5591836"/>
              <a:gd name="connsiteY30" fmla="*/ 323498 h 955031"/>
              <a:gd name="connsiteX31" fmla="*/ 3686453 w 5591836"/>
              <a:gd name="connsiteY31" fmla="*/ 668104 h 955031"/>
              <a:gd name="connsiteX32" fmla="*/ 3812695 w 5591836"/>
              <a:gd name="connsiteY32" fmla="*/ 852349 h 955031"/>
              <a:gd name="connsiteX33" fmla="*/ 3945761 w 5591836"/>
              <a:gd name="connsiteY33" fmla="*/ 900116 h 955031"/>
              <a:gd name="connsiteX34" fmla="*/ 4065179 w 5591836"/>
              <a:gd name="connsiteY34" fmla="*/ 828465 h 955031"/>
              <a:gd name="connsiteX35" fmla="*/ 4252835 w 5591836"/>
              <a:gd name="connsiteY35" fmla="*/ 483859 h 955031"/>
              <a:gd name="connsiteX36" fmla="*/ 4430256 w 5591836"/>
              <a:gd name="connsiteY36" fmla="*/ 152901 h 955031"/>
              <a:gd name="connsiteX37" fmla="*/ 4549674 w 5591836"/>
              <a:gd name="connsiteY37" fmla="*/ 40307 h 955031"/>
              <a:gd name="connsiteX38" fmla="*/ 4675916 w 5591836"/>
              <a:gd name="connsiteY38" fmla="*/ 67603 h 955031"/>
              <a:gd name="connsiteX39" fmla="*/ 4819218 w 5591836"/>
              <a:gd name="connsiteY39" fmla="*/ 268907 h 955031"/>
              <a:gd name="connsiteX40" fmla="*/ 4924988 w 5591836"/>
              <a:gd name="connsiteY40" fmla="*/ 477035 h 955031"/>
              <a:gd name="connsiteX41" fmla="*/ 5031825 w 5591836"/>
              <a:gd name="connsiteY41" fmla="*/ 494332 h 955031"/>
              <a:gd name="connsiteX42" fmla="*/ 5591836 w 5591836"/>
              <a:gd name="connsiteY42" fmla="*/ 494095 h 955031"/>
              <a:gd name="connsiteX0" fmla="*/ 0 w 5591836"/>
              <a:gd name="connsiteY0" fmla="*/ 485613 h 955031"/>
              <a:gd name="connsiteX1" fmla="*/ 169362 w 5591836"/>
              <a:gd name="connsiteY1" fmla="*/ 475436 h 955031"/>
              <a:gd name="connsiteX2" fmla="*/ 304732 w 5591836"/>
              <a:gd name="connsiteY2" fmla="*/ 430986 h 955031"/>
              <a:gd name="connsiteX3" fmla="*/ 472406 w 5591836"/>
              <a:gd name="connsiteY3" fmla="*/ 146077 h 955031"/>
              <a:gd name="connsiteX4" fmla="*/ 581588 w 5591836"/>
              <a:gd name="connsiteY4" fmla="*/ 23247 h 955031"/>
              <a:gd name="connsiteX5" fmla="*/ 701006 w 5591836"/>
              <a:gd name="connsiteY5" fmla="*/ 36895 h 955031"/>
              <a:gd name="connsiteX6" fmla="*/ 799952 w 5591836"/>
              <a:gd name="connsiteY6" fmla="*/ 146077 h 955031"/>
              <a:gd name="connsiteX7" fmla="*/ 926194 w 5591836"/>
              <a:gd name="connsiteY7" fmla="*/ 412209 h 955031"/>
              <a:gd name="connsiteX8" fmla="*/ 1062671 w 5591836"/>
              <a:gd name="connsiteY8" fmla="*/ 722695 h 955031"/>
              <a:gd name="connsiteX9" fmla="*/ 1158206 w 5591836"/>
              <a:gd name="connsiteY9" fmla="*/ 869409 h 955031"/>
              <a:gd name="connsiteX10" fmla="*/ 1246916 w 5591836"/>
              <a:gd name="connsiteY10" fmla="*/ 944471 h 955031"/>
              <a:gd name="connsiteX11" fmla="*/ 1356098 w 5591836"/>
              <a:gd name="connsiteY11" fmla="*/ 930824 h 955031"/>
              <a:gd name="connsiteX12" fmla="*/ 1482340 w 5591836"/>
              <a:gd name="connsiteY12" fmla="*/ 811406 h 955031"/>
              <a:gd name="connsiteX13" fmla="*/ 1646113 w 5591836"/>
              <a:gd name="connsiteY13" fmla="*/ 487271 h 955031"/>
              <a:gd name="connsiteX14" fmla="*/ 1748471 w 5591836"/>
              <a:gd name="connsiteY14" fmla="*/ 234788 h 955031"/>
              <a:gd name="connsiteX15" fmla="*/ 1850829 w 5591836"/>
              <a:gd name="connsiteY15" fmla="*/ 67603 h 955031"/>
              <a:gd name="connsiteX16" fmla="*/ 1939540 w 5591836"/>
              <a:gd name="connsiteY16" fmla="*/ 13012 h 955031"/>
              <a:gd name="connsiteX17" fmla="*/ 2021426 w 5591836"/>
              <a:gd name="connsiteY17" fmla="*/ 43719 h 955031"/>
              <a:gd name="connsiteX18" fmla="*/ 2096489 w 5591836"/>
              <a:gd name="connsiteY18" fmla="*/ 122194 h 955031"/>
              <a:gd name="connsiteX19" fmla="*/ 2174964 w 5591836"/>
              <a:gd name="connsiteY19" fmla="*/ 251847 h 955031"/>
              <a:gd name="connsiteX20" fmla="*/ 2441095 w 5591836"/>
              <a:gd name="connsiteY20" fmla="*/ 784110 h 955031"/>
              <a:gd name="connsiteX21" fmla="*/ 2557101 w 5591836"/>
              <a:gd name="connsiteY21" fmla="*/ 934235 h 955031"/>
              <a:gd name="connsiteX22" fmla="*/ 2652635 w 5591836"/>
              <a:gd name="connsiteY22" fmla="*/ 941059 h 955031"/>
              <a:gd name="connsiteX23" fmla="*/ 2775465 w 5591836"/>
              <a:gd name="connsiteY23" fmla="*/ 814818 h 955031"/>
              <a:gd name="connsiteX24" fmla="*/ 2901707 w 5591836"/>
              <a:gd name="connsiteY24" fmla="*/ 548686 h 955031"/>
              <a:gd name="connsiteX25" fmla="*/ 3048421 w 5591836"/>
              <a:gd name="connsiteY25" fmla="*/ 251847 h 955031"/>
              <a:gd name="connsiteX26" fmla="*/ 3171250 w 5591836"/>
              <a:gd name="connsiteY26" fmla="*/ 67603 h 955031"/>
              <a:gd name="connsiteX27" fmla="*/ 3249725 w 5591836"/>
              <a:gd name="connsiteY27" fmla="*/ 2776 h 955031"/>
              <a:gd name="connsiteX28" fmla="*/ 3321376 w 5591836"/>
              <a:gd name="connsiteY28" fmla="*/ 19835 h 955031"/>
              <a:gd name="connsiteX29" fmla="*/ 3393026 w 5591836"/>
              <a:gd name="connsiteY29" fmla="*/ 91486 h 955031"/>
              <a:gd name="connsiteX30" fmla="*/ 3451029 w 5591836"/>
              <a:gd name="connsiteY30" fmla="*/ 176785 h 955031"/>
              <a:gd name="connsiteX31" fmla="*/ 3532916 w 5591836"/>
              <a:gd name="connsiteY31" fmla="*/ 323498 h 955031"/>
              <a:gd name="connsiteX32" fmla="*/ 3686453 w 5591836"/>
              <a:gd name="connsiteY32" fmla="*/ 668104 h 955031"/>
              <a:gd name="connsiteX33" fmla="*/ 3812695 w 5591836"/>
              <a:gd name="connsiteY33" fmla="*/ 852349 h 955031"/>
              <a:gd name="connsiteX34" fmla="*/ 3945761 w 5591836"/>
              <a:gd name="connsiteY34" fmla="*/ 900116 h 955031"/>
              <a:gd name="connsiteX35" fmla="*/ 4065179 w 5591836"/>
              <a:gd name="connsiteY35" fmla="*/ 828465 h 955031"/>
              <a:gd name="connsiteX36" fmla="*/ 4252835 w 5591836"/>
              <a:gd name="connsiteY36" fmla="*/ 483859 h 955031"/>
              <a:gd name="connsiteX37" fmla="*/ 4430256 w 5591836"/>
              <a:gd name="connsiteY37" fmla="*/ 152901 h 955031"/>
              <a:gd name="connsiteX38" fmla="*/ 4549674 w 5591836"/>
              <a:gd name="connsiteY38" fmla="*/ 40307 h 955031"/>
              <a:gd name="connsiteX39" fmla="*/ 4675916 w 5591836"/>
              <a:gd name="connsiteY39" fmla="*/ 67603 h 955031"/>
              <a:gd name="connsiteX40" fmla="*/ 4819218 w 5591836"/>
              <a:gd name="connsiteY40" fmla="*/ 268907 h 955031"/>
              <a:gd name="connsiteX41" fmla="*/ 4924988 w 5591836"/>
              <a:gd name="connsiteY41" fmla="*/ 477035 h 955031"/>
              <a:gd name="connsiteX42" fmla="*/ 5031825 w 5591836"/>
              <a:gd name="connsiteY42" fmla="*/ 494332 h 955031"/>
              <a:gd name="connsiteX43" fmla="*/ 5591836 w 5591836"/>
              <a:gd name="connsiteY43" fmla="*/ 494095 h 955031"/>
              <a:gd name="connsiteX0" fmla="*/ 0 w 5602249"/>
              <a:gd name="connsiteY0" fmla="*/ 466563 h 955031"/>
              <a:gd name="connsiteX1" fmla="*/ 179775 w 5602249"/>
              <a:gd name="connsiteY1" fmla="*/ 475436 h 955031"/>
              <a:gd name="connsiteX2" fmla="*/ 315145 w 5602249"/>
              <a:gd name="connsiteY2" fmla="*/ 430986 h 955031"/>
              <a:gd name="connsiteX3" fmla="*/ 482819 w 5602249"/>
              <a:gd name="connsiteY3" fmla="*/ 146077 h 955031"/>
              <a:gd name="connsiteX4" fmla="*/ 592001 w 5602249"/>
              <a:gd name="connsiteY4" fmla="*/ 23247 h 955031"/>
              <a:gd name="connsiteX5" fmla="*/ 711419 w 5602249"/>
              <a:gd name="connsiteY5" fmla="*/ 36895 h 955031"/>
              <a:gd name="connsiteX6" fmla="*/ 810365 w 5602249"/>
              <a:gd name="connsiteY6" fmla="*/ 146077 h 955031"/>
              <a:gd name="connsiteX7" fmla="*/ 936607 w 5602249"/>
              <a:gd name="connsiteY7" fmla="*/ 412209 h 955031"/>
              <a:gd name="connsiteX8" fmla="*/ 1073084 w 5602249"/>
              <a:gd name="connsiteY8" fmla="*/ 722695 h 955031"/>
              <a:gd name="connsiteX9" fmla="*/ 1168619 w 5602249"/>
              <a:gd name="connsiteY9" fmla="*/ 869409 h 955031"/>
              <a:gd name="connsiteX10" fmla="*/ 1257329 w 5602249"/>
              <a:gd name="connsiteY10" fmla="*/ 944471 h 955031"/>
              <a:gd name="connsiteX11" fmla="*/ 1366511 w 5602249"/>
              <a:gd name="connsiteY11" fmla="*/ 930824 h 955031"/>
              <a:gd name="connsiteX12" fmla="*/ 1492753 w 5602249"/>
              <a:gd name="connsiteY12" fmla="*/ 811406 h 955031"/>
              <a:gd name="connsiteX13" fmla="*/ 1656526 w 5602249"/>
              <a:gd name="connsiteY13" fmla="*/ 487271 h 955031"/>
              <a:gd name="connsiteX14" fmla="*/ 1758884 w 5602249"/>
              <a:gd name="connsiteY14" fmla="*/ 234788 h 955031"/>
              <a:gd name="connsiteX15" fmla="*/ 1861242 w 5602249"/>
              <a:gd name="connsiteY15" fmla="*/ 67603 h 955031"/>
              <a:gd name="connsiteX16" fmla="*/ 1949953 w 5602249"/>
              <a:gd name="connsiteY16" fmla="*/ 13012 h 955031"/>
              <a:gd name="connsiteX17" fmla="*/ 2031839 w 5602249"/>
              <a:gd name="connsiteY17" fmla="*/ 43719 h 955031"/>
              <a:gd name="connsiteX18" fmla="*/ 2106902 w 5602249"/>
              <a:gd name="connsiteY18" fmla="*/ 122194 h 955031"/>
              <a:gd name="connsiteX19" fmla="*/ 2185377 w 5602249"/>
              <a:gd name="connsiteY19" fmla="*/ 251847 h 955031"/>
              <a:gd name="connsiteX20" fmla="*/ 2451508 w 5602249"/>
              <a:gd name="connsiteY20" fmla="*/ 784110 h 955031"/>
              <a:gd name="connsiteX21" fmla="*/ 2567514 w 5602249"/>
              <a:gd name="connsiteY21" fmla="*/ 934235 h 955031"/>
              <a:gd name="connsiteX22" fmla="*/ 2663048 w 5602249"/>
              <a:gd name="connsiteY22" fmla="*/ 941059 h 955031"/>
              <a:gd name="connsiteX23" fmla="*/ 2785878 w 5602249"/>
              <a:gd name="connsiteY23" fmla="*/ 814818 h 955031"/>
              <a:gd name="connsiteX24" fmla="*/ 2912120 w 5602249"/>
              <a:gd name="connsiteY24" fmla="*/ 548686 h 955031"/>
              <a:gd name="connsiteX25" fmla="*/ 3058834 w 5602249"/>
              <a:gd name="connsiteY25" fmla="*/ 251847 h 955031"/>
              <a:gd name="connsiteX26" fmla="*/ 3181663 w 5602249"/>
              <a:gd name="connsiteY26" fmla="*/ 67603 h 955031"/>
              <a:gd name="connsiteX27" fmla="*/ 3260138 w 5602249"/>
              <a:gd name="connsiteY27" fmla="*/ 2776 h 955031"/>
              <a:gd name="connsiteX28" fmla="*/ 3331789 w 5602249"/>
              <a:gd name="connsiteY28" fmla="*/ 19835 h 955031"/>
              <a:gd name="connsiteX29" fmla="*/ 3403439 w 5602249"/>
              <a:gd name="connsiteY29" fmla="*/ 91486 h 955031"/>
              <a:gd name="connsiteX30" fmla="*/ 3461442 w 5602249"/>
              <a:gd name="connsiteY30" fmla="*/ 176785 h 955031"/>
              <a:gd name="connsiteX31" fmla="*/ 3543329 w 5602249"/>
              <a:gd name="connsiteY31" fmla="*/ 323498 h 955031"/>
              <a:gd name="connsiteX32" fmla="*/ 3696866 w 5602249"/>
              <a:gd name="connsiteY32" fmla="*/ 668104 h 955031"/>
              <a:gd name="connsiteX33" fmla="*/ 3823108 w 5602249"/>
              <a:gd name="connsiteY33" fmla="*/ 852349 h 955031"/>
              <a:gd name="connsiteX34" fmla="*/ 3956174 w 5602249"/>
              <a:gd name="connsiteY34" fmla="*/ 900116 h 955031"/>
              <a:gd name="connsiteX35" fmla="*/ 4075592 w 5602249"/>
              <a:gd name="connsiteY35" fmla="*/ 828465 h 955031"/>
              <a:gd name="connsiteX36" fmla="*/ 4263248 w 5602249"/>
              <a:gd name="connsiteY36" fmla="*/ 483859 h 955031"/>
              <a:gd name="connsiteX37" fmla="*/ 4440669 w 5602249"/>
              <a:gd name="connsiteY37" fmla="*/ 152901 h 955031"/>
              <a:gd name="connsiteX38" fmla="*/ 4560087 w 5602249"/>
              <a:gd name="connsiteY38" fmla="*/ 40307 h 955031"/>
              <a:gd name="connsiteX39" fmla="*/ 4686329 w 5602249"/>
              <a:gd name="connsiteY39" fmla="*/ 67603 h 955031"/>
              <a:gd name="connsiteX40" fmla="*/ 4829631 w 5602249"/>
              <a:gd name="connsiteY40" fmla="*/ 268907 h 955031"/>
              <a:gd name="connsiteX41" fmla="*/ 4935401 w 5602249"/>
              <a:gd name="connsiteY41" fmla="*/ 477035 h 955031"/>
              <a:gd name="connsiteX42" fmla="*/ 5042238 w 5602249"/>
              <a:gd name="connsiteY42" fmla="*/ 494332 h 955031"/>
              <a:gd name="connsiteX43" fmla="*/ 5602249 w 5602249"/>
              <a:gd name="connsiteY43" fmla="*/ 494095 h 955031"/>
              <a:gd name="connsiteX0" fmla="*/ 0 w 5612662"/>
              <a:gd name="connsiteY0" fmla="*/ 479263 h 955031"/>
              <a:gd name="connsiteX1" fmla="*/ 190188 w 5612662"/>
              <a:gd name="connsiteY1" fmla="*/ 475436 h 955031"/>
              <a:gd name="connsiteX2" fmla="*/ 325558 w 5612662"/>
              <a:gd name="connsiteY2" fmla="*/ 430986 h 955031"/>
              <a:gd name="connsiteX3" fmla="*/ 493232 w 5612662"/>
              <a:gd name="connsiteY3" fmla="*/ 146077 h 955031"/>
              <a:gd name="connsiteX4" fmla="*/ 602414 w 5612662"/>
              <a:gd name="connsiteY4" fmla="*/ 23247 h 955031"/>
              <a:gd name="connsiteX5" fmla="*/ 721832 w 5612662"/>
              <a:gd name="connsiteY5" fmla="*/ 36895 h 955031"/>
              <a:gd name="connsiteX6" fmla="*/ 820778 w 5612662"/>
              <a:gd name="connsiteY6" fmla="*/ 146077 h 955031"/>
              <a:gd name="connsiteX7" fmla="*/ 947020 w 5612662"/>
              <a:gd name="connsiteY7" fmla="*/ 412209 h 955031"/>
              <a:gd name="connsiteX8" fmla="*/ 1083497 w 5612662"/>
              <a:gd name="connsiteY8" fmla="*/ 722695 h 955031"/>
              <a:gd name="connsiteX9" fmla="*/ 1179032 w 5612662"/>
              <a:gd name="connsiteY9" fmla="*/ 869409 h 955031"/>
              <a:gd name="connsiteX10" fmla="*/ 1267742 w 5612662"/>
              <a:gd name="connsiteY10" fmla="*/ 944471 h 955031"/>
              <a:gd name="connsiteX11" fmla="*/ 1376924 w 5612662"/>
              <a:gd name="connsiteY11" fmla="*/ 930824 h 955031"/>
              <a:gd name="connsiteX12" fmla="*/ 1503166 w 5612662"/>
              <a:gd name="connsiteY12" fmla="*/ 811406 h 955031"/>
              <a:gd name="connsiteX13" fmla="*/ 1666939 w 5612662"/>
              <a:gd name="connsiteY13" fmla="*/ 487271 h 955031"/>
              <a:gd name="connsiteX14" fmla="*/ 1769297 w 5612662"/>
              <a:gd name="connsiteY14" fmla="*/ 234788 h 955031"/>
              <a:gd name="connsiteX15" fmla="*/ 1871655 w 5612662"/>
              <a:gd name="connsiteY15" fmla="*/ 67603 h 955031"/>
              <a:gd name="connsiteX16" fmla="*/ 1960366 w 5612662"/>
              <a:gd name="connsiteY16" fmla="*/ 13012 h 955031"/>
              <a:gd name="connsiteX17" fmla="*/ 2042252 w 5612662"/>
              <a:gd name="connsiteY17" fmla="*/ 43719 h 955031"/>
              <a:gd name="connsiteX18" fmla="*/ 2117315 w 5612662"/>
              <a:gd name="connsiteY18" fmla="*/ 122194 h 955031"/>
              <a:gd name="connsiteX19" fmla="*/ 2195790 w 5612662"/>
              <a:gd name="connsiteY19" fmla="*/ 251847 h 955031"/>
              <a:gd name="connsiteX20" fmla="*/ 2461921 w 5612662"/>
              <a:gd name="connsiteY20" fmla="*/ 784110 h 955031"/>
              <a:gd name="connsiteX21" fmla="*/ 2577927 w 5612662"/>
              <a:gd name="connsiteY21" fmla="*/ 934235 h 955031"/>
              <a:gd name="connsiteX22" fmla="*/ 2673461 w 5612662"/>
              <a:gd name="connsiteY22" fmla="*/ 941059 h 955031"/>
              <a:gd name="connsiteX23" fmla="*/ 2796291 w 5612662"/>
              <a:gd name="connsiteY23" fmla="*/ 814818 h 955031"/>
              <a:gd name="connsiteX24" fmla="*/ 2922533 w 5612662"/>
              <a:gd name="connsiteY24" fmla="*/ 548686 h 955031"/>
              <a:gd name="connsiteX25" fmla="*/ 3069247 w 5612662"/>
              <a:gd name="connsiteY25" fmla="*/ 251847 h 955031"/>
              <a:gd name="connsiteX26" fmla="*/ 3192076 w 5612662"/>
              <a:gd name="connsiteY26" fmla="*/ 67603 h 955031"/>
              <a:gd name="connsiteX27" fmla="*/ 3270551 w 5612662"/>
              <a:gd name="connsiteY27" fmla="*/ 2776 h 955031"/>
              <a:gd name="connsiteX28" fmla="*/ 3342202 w 5612662"/>
              <a:gd name="connsiteY28" fmla="*/ 19835 h 955031"/>
              <a:gd name="connsiteX29" fmla="*/ 3413852 w 5612662"/>
              <a:gd name="connsiteY29" fmla="*/ 91486 h 955031"/>
              <a:gd name="connsiteX30" fmla="*/ 3471855 w 5612662"/>
              <a:gd name="connsiteY30" fmla="*/ 176785 h 955031"/>
              <a:gd name="connsiteX31" fmla="*/ 3553742 w 5612662"/>
              <a:gd name="connsiteY31" fmla="*/ 323498 h 955031"/>
              <a:gd name="connsiteX32" fmla="*/ 3707279 w 5612662"/>
              <a:gd name="connsiteY32" fmla="*/ 668104 h 955031"/>
              <a:gd name="connsiteX33" fmla="*/ 3833521 w 5612662"/>
              <a:gd name="connsiteY33" fmla="*/ 852349 h 955031"/>
              <a:gd name="connsiteX34" fmla="*/ 3966587 w 5612662"/>
              <a:gd name="connsiteY34" fmla="*/ 900116 h 955031"/>
              <a:gd name="connsiteX35" fmla="*/ 4086005 w 5612662"/>
              <a:gd name="connsiteY35" fmla="*/ 828465 h 955031"/>
              <a:gd name="connsiteX36" fmla="*/ 4273661 w 5612662"/>
              <a:gd name="connsiteY36" fmla="*/ 483859 h 955031"/>
              <a:gd name="connsiteX37" fmla="*/ 4451082 w 5612662"/>
              <a:gd name="connsiteY37" fmla="*/ 152901 h 955031"/>
              <a:gd name="connsiteX38" fmla="*/ 4570500 w 5612662"/>
              <a:gd name="connsiteY38" fmla="*/ 40307 h 955031"/>
              <a:gd name="connsiteX39" fmla="*/ 4696742 w 5612662"/>
              <a:gd name="connsiteY39" fmla="*/ 67603 h 955031"/>
              <a:gd name="connsiteX40" fmla="*/ 4840044 w 5612662"/>
              <a:gd name="connsiteY40" fmla="*/ 268907 h 955031"/>
              <a:gd name="connsiteX41" fmla="*/ 4945814 w 5612662"/>
              <a:gd name="connsiteY41" fmla="*/ 477035 h 955031"/>
              <a:gd name="connsiteX42" fmla="*/ 5052651 w 5612662"/>
              <a:gd name="connsiteY42" fmla="*/ 494332 h 955031"/>
              <a:gd name="connsiteX43" fmla="*/ 5612662 w 5612662"/>
              <a:gd name="connsiteY43" fmla="*/ 494095 h 955031"/>
              <a:gd name="connsiteX0" fmla="*/ 0 w 6136469"/>
              <a:gd name="connsiteY0" fmla="*/ 479263 h 955031"/>
              <a:gd name="connsiteX1" fmla="*/ 190188 w 6136469"/>
              <a:gd name="connsiteY1" fmla="*/ 475436 h 955031"/>
              <a:gd name="connsiteX2" fmla="*/ 325558 w 6136469"/>
              <a:gd name="connsiteY2" fmla="*/ 430986 h 955031"/>
              <a:gd name="connsiteX3" fmla="*/ 493232 w 6136469"/>
              <a:gd name="connsiteY3" fmla="*/ 146077 h 955031"/>
              <a:gd name="connsiteX4" fmla="*/ 602414 w 6136469"/>
              <a:gd name="connsiteY4" fmla="*/ 23247 h 955031"/>
              <a:gd name="connsiteX5" fmla="*/ 721832 w 6136469"/>
              <a:gd name="connsiteY5" fmla="*/ 36895 h 955031"/>
              <a:gd name="connsiteX6" fmla="*/ 820778 w 6136469"/>
              <a:gd name="connsiteY6" fmla="*/ 146077 h 955031"/>
              <a:gd name="connsiteX7" fmla="*/ 947020 w 6136469"/>
              <a:gd name="connsiteY7" fmla="*/ 412209 h 955031"/>
              <a:gd name="connsiteX8" fmla="*/ 1083497 w 6136469"/>
              <a:gd name="connsiteY8" fmla="*/ 722695 h 955031"/>
              <a:gd name="connsiteX9" fmla="*/ 1179032 w 6136469"/>
              <a:gd name="connsiteY9" fmla="*/ 869409 h 955031"/>
              <a:gd name="connsiteX10" fmla="*/ 1267742 w 6136469"/>
              <a:gd name="connsiteY10" fmla="*/ 944471 h 955031"/>
              <a:gd name="connsiteX11" fmla="*/ 1376924 w 6136469"/>
              <a:gd name="connsiteY11" fmla="*/ 930824 h 955031"/>
              <a:gd name="connsiteX12" fmla="*/ 1503166 w 6136469"/>
              <a:gd name="connsiteY12" fmla="*/ 811406 h 955031"/>
              <a:gd name="connsiteX13" fmla="*/ 1666939 w 6136469"/>
              <a:gd name="connsiteY13" fmla="*/ 487271 h 955031"/>
              <a:gd name="connsiteX14" fmla="*/ 1769297 w 6136469"/>
              <a:gd name="connsiteY14" fmla="*/ 234788 h 955031"/>
              <a:gd name="connsiteX15" fmla="*/ 1871655 w 6136469"/>
              <a:gd name="connsiteY15" fmla="*/ 67603 h 955031"/>
              <a:gd name="connsiteX16" fmla="*/ 1960366 w 6136469"/>
              <a:gd name="connsiteY16" fmla="*/ 13012 h 955031"/>
              <a:gd name="connsiteX17" fmla="*/ 2042252 w 6136469"/>
              <a:gd name="connsiteY17" fmla="*/ 43719 h 955031"/>
              <a:gd name="connsiteX18" fmla="*/ 2117315 w 6136469"/>
              <a:gd name="connsiteY18" fmla="*/ 122194 h 955031"/>
              <a:gd name="connsiteX19" fmla="*/ 2195790 w 6136469"/>
              <a:gd name="connsiteY19" fmla="*/ 251847 h 955031"/>
              <a:gd name="connsiteX20" fmla="*/ 2461921 w 6136469"/>
              <a:gd name="connsiteY20" fmla="*/ 784110 h 955031"/>
              <a:gd name="connsiteX21" fmla="*/ 2577927 w 6136469"/>
              <a:gd name="connsiteY21" fmla="*/ 934235 h 955031"/>
              <a:gd name="connsiteX22" fmla="*/ 2673461 w 6136469"/>
              <a:gd name="connsiteY22" fmla="*/ 941059 h 955031"/>
              <a:gd name="connsiteX23" fmla="*/ 2796291 w 6136469"/>
              <a:gd name="connsiteY23" fmla="*/ 814818 h 955031"/>
              <a:gd name="connsiteX24" fmla="*/ 2922533 w 6136469"/>
              <a:gd name="connsiteY24" fmla="*/ 548686 h 955031"/>
              <a:gd name="connsiteX25" fmla="*/ 3069247 w 6136469"/>
              <a:gd name="connsiteY25" fmla="*/ 251847 h 955031"/>
              <a:gd name="connsiteX26" fmla="*/ 3192076 w 6136469"/>
              <a:gd name="connsiteY26" fmla="*/ 67603 h 955031"/>
              <a:gd name="connsiteX27" fmla="*/ 3270551 w 6136469"/>
              <a:gd name="connsiteY27" fmla="*/ 2776 h 955031"/>
              <a:gd name="connsiteX28" fmla="*/ 3342202 w 6136469"/>
              <a:gd name="connsiteY28" fmla="*/ 19835 h 955031"/>
              <a:gd name="connsiteX29" fmla="*/ 3413852 w 6136469"/>
              <a:gd name="connsiteY29" fmla="*/ 91486 h 955031"/>
              <a:gd name="connsiteX30" fmla="*/ 3471855 w 6136469"/>
              <a:gd name="connsiteY30" fmla="*/ 176785 h 955031"/>
              <a:gd name="connsiteX31" fmla="*/ 3553742 w 6136469"/>
              <a:gd name="connsiteY31" fmla="*/ 323498 h 955031"/>
              <a:gd name="connsiteX32" fmla="*/ 3707279 w 6136469"/>
              <a:gd name="connsiteY32" fmla="*/ 668104 h 955031"/>
              <a:gd name="connsiteX33" fmla="*/ 3833521 w 6136469"/>
              <a:gd name="connsiteY33" fmla="*/ 852349 h 955031"/>
              <a:gd name="connsiteX34" fmla="*/ 3966587 w 6136469"/>
              <a:gd name="connsiteY34" fmla="*/ 900116 h 955031"/>
              <a:gd name="connsiteX35" fmla="*/ 4086005 w 6136469"/>
              <a:gd name="connsiteY35" fmla="*/ 828465 h 955031"/>
              <a:gd name="connsiteX36" fmla="*/ 4273661 w 6136469"/>
              <a:gd name="connsiteY36" fmla="*/ 483859 h 955031"/>
              <a:gd name="connsiteX37" fmla="*/ 4451082 w 6136469"/>
              <a:gd name="connsiteY37" fmla="*/ 152901 h 955031"/>
              <a:gd name="connsiteX38" fmla="*/ 4570500 w 6136469"/>
              <a:gd name="connsiteY38" fmla="*/ 40307 h 955031"/>
              <a:gd name="connsiteX39" fmla="*/ 4696742 w 6136469"/>
              <a:gd name="connsiteY39" fmla="*/ 67603 h 955031"/>
              <a:gd name="connsiteX40" fmla="*/ 4840044 w 6136469"/>
              <a:gd name="connsiteY40" fmla="*/ 268907 h 955031"/>
              <a:gd name="connsiteX41" fmla="*/ 4945814 w 6136469"/>
              <a:gd name="connsiteY41" fmla="*/ 477035 h 955031"/>
              <a:gd name="connsiteX42" fmla="*/ 5052651 w 6136469"/>
              <a:gd name="connsiteY42" fmla="*/ 494332 h 955031"/>
              <a:gd name="connsiteX43" fmla="*/ 6136469 w 6136469"/>
              <a:gd name="connsiteY43" fmla="*/ 500659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5814 w 6056566"/>
              <a:gd name="connsiteY41" fmla="*/ 477035 h 955031"/>
              <a:gd name="connsiteX42" fmla="*/ 5052651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5814 w 6056566"/>
              <a:gd name="connsiteY41" fmla="*/ 477035 h 955031"/>
              <a:gd name="connsiteX42" fmla="*/ 5052651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5814 w 6056566"/>
              <a:gd name="connsiteY41" fmla="*/ 477035 h 955031"/>
              <a:gd name="connsiteX42" fmla="*/ 5052651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0286 w 6056566"/>
              <a:gd name="connsiteY41" fmla="*/ 458277 h 955031"/>
              <a:gd name="connsiteX42" fmla="*/ 5052651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0286 w 6056566"/>
              <a:gd name="connsiteY41" fmla="*/ 458277 h 955031"/>
              <a:gd name="connsiteX42" fmla="*/ 5052651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0286 w 6056566"/>
              <a:gd name="connsiteY41" fmla="*/ 458277 h 955031"/>
              <a:gd name="connsiteX42" fmla="*/ 5052651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31994 w 6056566"/>
              <a:gd name="connsiteY41" fmla="*/ 437174 h 955031"/>
              <a:gd name="connsiteX42" fmla="*/ 5052651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5052651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69722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69722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97365 w 6056566"/>
              <a:gd name="connsiteY42" fmla="*/ 496677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94601 w 6056566"/>
              <a:gd name="connsiteY42" fmla="*/ 491988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94601 w 6056566"/>
              <a:gd name="connsiteY42" fmla="*/ 491988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94601 w 6056566"/>
              <a:gd name="connsiteY42" fmla="*/ 491988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94601 w 6056566"/>
              <a:gd name="connsiteY42" fmla="*/ 491988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94601 w 6056566"/>
              <a:gd name="connsiteY42" fmla="*/ 491988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91837 w 6056566"/>
              <a:gd name="connsiteY42" fmla="*/ 497850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91838 w 6056566"/>
              <a:gd name="connsiteY42" fmla="*/ 494333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5025010 w 6056566"/>
              <a:gd name="connsiteY42" fmla="*/ 495505 h 955031"/>
              <a:gd name="connsiteX43" fmla="*/ 6056566 w 6056566"/>
              <a:gd name="connsiteY43" fmla="*/ 497377 h 955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6056566" h="955031">
                <a:moveTo>
                  <a:pt x="0" y="479263"/>
                </a:moveTo>
                <a:cubicBezTo>
                  <a:pt x="29962" y="476509"/>
                  <a:pt x="139399" y="484541"/>
                  <a:pt x="190188" y="475436"/>
                </a:cubicBezTo>
                <a:cubicBezTo>
                  <a:pt x="240977" y="466332"/>
                  <a:pt x="276786" y="484821"/>
                  <a:pt x="325558" y="430986"/>
                </a:cubicBezTo>
                <a:cubicBezTo>
                  <a:pt x="374330" y="377151"/>
                  <a:pt x="447089" y="214033"/>
                  <a:pt x="493232" y="146077"/>
                </a:cubicBezTo>
                <a:cubicBezTo>
                  <a:pt x="539375" y="78121"/>
                  <a:pt x="564314" y="41444"/>
                  <a:pt x="602414" y="23247"/>
                </a:cubicBezTo>
                <a:cubicBezTo>
                  <a:pt x="640514" y="5050"/>
                  <a:pt x="685438" y="16423"/>
                  <a:pt x="721832" y="36895"/>
                </a:cubicBezTo>
                <a:cubicBezTo>
                  <a:pt x="758226" y="57367"/>
                  <a:pt x="783247" y="83525"/>
                  <a:pt x="820778" y="146077"/>
                </a:cubicBezTo>
                <a:cubicBezTo>
                  <a:pt x="858309" y="208629"/>
                  <a:pt x="903234" y="316106"/>
                  <a:pt x="947020" y="412209"/>
                </a:cubicBezTo>
                <a:cubicBezTo>
                  <a:pt x="990807" y="508312"/>
                  <a:pt x="1044828" y="646495"/>
                  <a:pt x="1083497" y="722695"/>
                </a:cubicBezTo>
                <a:cubicBezTo>
                  <a:pt x="1122166" y="798895"/>
                  <a:pt x="1148324" y="832446"/>
                  <a:pt x="1179032" y="869409"/>
                </a:cubicBezTo>
                <a:cubicBezTo>
                  <a:pt x="1209740" y="906372"/>
                  <a:pt x="1234760" y="934235"/>
                  <a:pt x="1267742" y="944471"/>
                </a:cubicBezTo>
                <a:cubicBezTo>
                  <a:pt x="1300724" y="954707"/>
                  <a:pt x="1337687" y="953001"/>
                  <a:pt x="1376924" y="930824"/>
                </a:cubicBezTo>
                <a:cubicBezTo>
                  <a:pt x="1416161" y="908647"/>
                  <a:pt x="1454830" y="885332"/>
                  <a:pt x="1503166" y="811406"/>
                </a:cubicBezTo>
                <a:cubicBezTo>
                  <a:pt x="1551502" y="737481"/>
                  <a:pt x="1622584" y="583374"/>
                  <a:pt x="1666939" y="487271"/>
                </a:cubicBezTo>
                <a:cubicBezTo>
                  <a:pt x="1711294" y="391168"/>
                  <a:pt x="1735178" y="304733"/>
                  <a:pt x="1769297" y="234788"/>
                </a:cubicBezTo>
                <a:cubicBezTo>
                  <a:pt x="1803416" y="164843"/>
                  <a:pt x="1839810" y="104566"/>
                  <a:pt x="1871655" y="67603"/>
                </a:cubicBezTo>
                <a:cubicBezTo>
                  <a:pt x="1903500" y="30640"/>
                  <a:pt x="1931933" y="16993"/>
                  <a:pt x="1960366" y="13012"/>
                </a:cubicBezTo>
                <a:cubicBezTo>
                  <a:pt x="1988799" y="9031"/>
                  <a:pt x="2016094" y="25522"/>
                  <a:pt x="2042252" y="43719"/>
                </a:cubicBezTo>
                <a:cubicBezTo>
                  <a:pt x="2068410" y="61916"/>
                  <a:pt x="2091725" y="87506"/>
                  <a:pt x="2117315" y="122194"/>
                </a:cubicBezTo>
                <a:cubicBezTo>
                  <a:pt x="2142905" y="156882"/>
                  <a:pt x="2138356" y="141528"/>
                  <a:pt x="2195790" y="251847"/>
                </a:cubicBezTo>
                <a:cubicBezTo>
                  <a:pt x="2253224" y="362166"/>
                  <a:pt x="2398232" y="670379"/>
                  <a:pt x="2461921" y="784110"/>
                </a:cubicBezTo>
                <a:cubicBezTo>
                  <a:pt x="2525610" y="897841"/>
                  <a:pt x="2542671" y="908077"/>
                  <a:pt x="2577927" y="934235"/>
                </a:cubicBezTo>
                <a:cubicBezTo>
                  <a:pt x="2613183" y="960393"/>
                  <a:pt x="2637067" y="960962"/>
                  <a:pt x="2673461" y="941059"/>
                </a:cubicBezTo>
                <a:cubicBezTo>
                  <a:pt x="2709855" y="921156"/>
                  <a:pt x="2754779" y="880213"/>
                  <a:pt x="2796291" y="814818"/>
                </a:cubicBezTo>
                <a:cubicBezTo>
                  <a:pt x="2837803" y="749423"/>
                  <a:pt x="2877040" y="642514"/>
                  <a:pt x="2922533" y="548686"/>
                </a:cubicBezTo>
                <a:cubicBezTo>
                  <a:pt x="2968026" y="454858"/>
                  <a:pt x="3024323" y="332027"/>
                  <a:pt x="3069247" y="251847"/>
                </a:cubicBezTo>
                <a:cubicBezTo>
                  <a:pt x="3114171" y="171666"/>
                  <a:pt x="3158525" y="109115"/>
                  <a:pt x="3192076" y="67603"/>
                </a:cubicBezTo>
                <a:cubicBezTo>
                  <a:pt x="3225627" y="26091"/>
                  <a:pt x="3245530" y="10737"/>
                  <a:pt x="3270551" y="2776"/>
                </a:cubicBezTo>
                <a:cubicBezTo>
                  <a:pt x="3295572" y="-5185"/>
                  <a:pt x="3318319" y="5050"/>
                  <a:pt x="3342202" y="19835"/>
                </a:cubicBezTo>
                <a:cubicBezTo>
                  <a:pt x="3366085" y="34620"/>
                  <a:pt x="3392243" y="65328"/>
                  <a:pt x="3413852" y="91486"/>
                </a:cubicBezTo>
                <a:cubicBezTo>
                  <a:pt x="3435461" y="117644"/>
                  <a:pt x="3448540" y="138116"/>
                  <a:pt x="3471855" y="176785"/>
                </a:cubicBezTo>
                <a:cubicBezTo>
                  <a:pt x="3495170" y="215454"/>
                  <a:pt x="3514505" y="241612"/>
                  <a:pt x="3553742" y="323498"/>
                </a:cubicBezTo>
                <a:cubicBezTo>
                  <a:pt x="3592979" y="405384"/>
                  <a:pt x="3660649" y="579962"/>
                  <a:pt x="3707279" y="668104"/>
                </a:cubicBezTo>
                <a:cubicBezTo>
                  <a:pt x="3753909" y="756246"/>
                  <a:pt x="3790303" y="813680"/>
                  <a:pt x="3833521" y="852349"/>
                </a:cubicBezTo>
                <a:cubicBezTo>
                  <a:pt x="3876739" y="891018"/>
                  <a:pt x="3924506" y="904097"/>
                  <a:pt x="3966587" y="900116"/>
                </a:cubicBezTo>
                <a:cubicBezTo>
                  <a:pt x="4008668" y="896135"/>
                  <a:pt x="4034826" y="897841"/>
                  <a:pt x="4086005" y="828465"/>
                </a:cubicBezTo>
                <a:cubicBezTo>
                  <a:pt x="4137184" y="759089"/>
                  <a:pt x="4212815" y="596453"/>
                  <a:pt x="4273661" y="483859"/>
                </a:cubicBezTo>
                <a:cubicBezTo>
                  <a:pt x="4334507" y="371265"/>
                  <a:pt x="4401609" y="226826"/>
                  <a:pt x="4451082" y="152901"/>
                </a:cubicBezTo>
                <a:cubicBezTo>
                  <a:pt x="4500555" y="78976"/>
                  <a:pt x="4529557" y="54523"/>
                  <a:pt x="4570500" y="40307"/>
                </a:cubicBezTo>
                <a:cubicBezTo>
                  <a:pt x="4611443" y="26091"/>
                  <a:pt x="4651818" y="29503"/>
                  <a:pt x="4696742" y="67603"/>
                </a:cubicBezTo>
                <a:cubicBezTo>
                  <a:pt x="4741666" y="105703"/>
                  <a:pt x="4798071" y="203599"/>
                  <a:pt x="4840044" y="268907"/>
                </a:cubicBezTo>
                <a:cubicBezTo>
                  <a:pt x="4882017" y="334215"/>
                  <a:pt x="4917752" y="421683"/>
                  <a:pt x="4948580" y="459449"/>
                </a:cubicBezTo>
                <a:cubicBezTo>
                  <a:pt x="4979408" y="497215"/>
                  <a:pt x="5033848" y="496218"/>
                  <a:pt x="5025010" y="495505"/>
                </a:cubicBezTo>
                <a:cubicBezTo>
                  <a:pt x="5016172" y="494792"/>
                  <a:pt x="5721928" y="496362"/>
                  <a:pt x="6056566" y="497377"/>
                </a:cubicBezTo>
              </a:path>
            </a:pathLst>
          </a:custGeom>
          <a:noFill/>
          <a:ln w="38100">
            <a:solidFill>
              <a:srgbClr val="FF0000"/>
            </a:solidFill>
            <a:tailEnd type="triangl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Полилиния 24"/>
          <p:cNvSpPr/>
          <p:nvPr/>
        </p:nvSpPr>
        <p:spPr>
          <a:xfrm rot="10800000">
            <a:off x="5255034" y="3268497"/>
            <a:ext cx="1746250" cy="288406"/>
          </a:xfrm>
          <a:custGeom>
            <a:avLst/>
            <a:gdLst>
              <a:gd name="connsiteX0" fmla="*/ 0 w 4810836"/>
              <a:gd name="connsiteY0" fmla="*/ 463388 h 955031"/>
              <a:gd name="connsiteX1" fmla="*/ 180833 w 4810836"/>
              <a:gd name="connsiteY1" fmla="*/ 146077 h 955031"/>
              <a:gd name="connsiteX2" fmla="*/ 290015 w 4810836"/>
              <a:gd name="connsiteY2" fmla="*/ 23247 h 955031"/>
              <a:gd name="connsiteX3" fmla="*/ 409433 w 4810836"/>
              <a:gd name="connsiteY3" fmla="*/ 36895 h 955031"/>
              <a:gd name="connsiteX4" fmla="*/ 508379 w 4810836"/>
              <a:gd name="connsiteY4" fmla="*/ 146077 h 955031"/>
              <a:gd name="connsiteX5" fmla="*/ 634621 w 4810836"/>
              <a:gd name="connsiteY5" fmla="*/ 412209 h 955031"/>
              <a:gd name="connsiteX6" fmla="*/ 771098 w 4810836"/>
              <a:gd name="connsiteY6" fmla="*/ 722695 h 955031"/>
              <a:gd name="connsiteX7" fmla="*/ 866633 w 4810836"/>
              <a:gd name="connsiteY7" fmla="*/ 869409 h 955031"/>
              <a:gd name="connsiteX8" fmla="*/ 955343 w 4810836"/>
              <a:gd name="connsiteY8" fmla="*/ 944471 h 955031"/>
              <a:gd name="connsiteX9" fmla="*/ 1064525 w 4810836"/>
              <a:gd name="connsiteY9" fmla="*/ 930824 h 955031"/>
              <a:gd name="connsiteX10" fmla="*/ 1190767 w 4810836"/>
              <a:gd name="connsiteY10" fmla="*/ 811406 h 955031"/>
              <a:gd name="connsiteX11" fmla="*/ 1354540 w 4810836"/>
              <a:gd name="connsiteY11" fmla="*/ 487271 h 955031"/>
              <a:gd name="connsiteX12" fmla="*/ 1456898 w 4810836"/>
              <a:gd name="connsiteY12" fmla="*/ 234788 h 955031"/>
              <a:gd name="connsiteX13" fmla="*/ 1559256 w 4810836"/>
              <a:gd name="connsiteY13" fmla="*/ 67603 h 955031"/>
              <a:gd name="connsiteX14" fmla="*/ 1647967 w 4810836"/>
              <a:gd name="connsiteY14" fmla="*/ 13012 h 955031"/>
              <a:gd name="connsiteX15" fmla="*/ 1729853 w 4810836"/>
              <a:gd name="connsiteY15" fmla="*/ 43719 h 955031"/>
              <a:gd name="connsiteX16" fmla="*/ 1804916 w 4810836"/>
              <a:gd name="connsiteY16" fmla="*/ 122194 h 955031"/>
              <a:gd name="connsiteX17" fmla="*/ 1883391 w 4810836"/>
              <a:gd name="connsiteY17" fmla="*/ 251847 h 955031"/>
              <a:gd name="connsiteX18" fmla="*/ 2149522 w 4810836"/>
              <a:gd name="connsiteY18" fmla="*/ 784110 h 955031"/>
              <a:gd name="connsiteX19" fmla="*/ 2265528 w 4810836"/>
              <a:gd name="connsiteY19" fmla="*/ 934235 h 955031"/>
              <a:gd name="connsiteX20" fmla="*/ 2361062 w 4810836"/>
              <a:gd name="connsiteY20" fmla="*/ 941059 h 955031"/>
              <a:gd name="connsiteX21" fmla="*/ 2483892 w 4810836"/>
              <a:gd name="connsiteY21" fmla="*/ 814818 h 955031"/>
              <a:gd name="connsiteX22" fmla="*/ 2610134 w 4810836"/>
              <a:gd name="connsiteY22" fmla="*/ 548686 h 955031"/>
              <a:gd name="connsiteX23" fmla="*/ 2756848 w 4810836"/>
              <a:gd name="connsiteY23" fmla="*/ 251847 h 955031"/>
              <a:gd name="connsiteX24" fmla="*/ 2879677 w 4810836"/>
              <a:gd name="connsiteY24" fmla="*/ 67603 h 955031"/>
              <a:gd name="connsiteX25" fmla="*/ 2958152 w 4810836"/>
              <a:gd name="connsiteY25" fmla="*/ 2776 h 955031"/>
              <a:gd name="connsiteX26" fmla="*/ 3029803 w 4810836"/>
              <a:gd name="connsiteY26" fmla="*/ 19835 h 955031"/>
              <a:gd name="connsiteX27" fmla="*/ 3101453 w 4810836"/>
              <a:gd name="connsiteY27" fmla="*/ 91486 h 955031"/>
              <a:gd name="connsiteX28" fmla="*/ 3159456 w 4810836"/>
              <a:gd name="connsiteY28" fmla="*/ 176785 h 955031"/>
              <a:gd name="connsiteX29" fmla="*/ 3241343 w 4810836"/>
              <a:gd name="connsiteY29" fmla="*/ 323498 h 955031"/>
              <a:gd name="connsiteX30" fmla="*/ 3394880 w 4810836"/>
              <a:gd name="connsiteY30" fmla="*/ 668104 h 955031"/>
              <a:gd name="connsiteX31" fmla="*/ 3521122 w 4810836"/>
              <a:gd name="connsiteY31" fmla="*/ 852349 h 955031"/>
              <a:gd name="connsiteX32" fmla="*/ 3654188 w 4810836"/>
              <a:gd name="connsiteY32" fmla="*/ 900116 h 955031"/>
              <a:gd name="connsiteX33" fmla="*/ 3773606 w 4810836"/>
              <a:gd name="connsiteY33" fmla="*/ 828465 h 955031"/>
              <a:gd name="connsiteX34" fmla="*/ 3961262 w 4810836"/>
              <a:gd name="connsiteY34" fmla="*/ 483859 h 955031"/>
              <a:gd name="connsiteX35" fmla="*/ 4138683 w 4810836"/>
              <a:gd name="connsiteY35" fmla="*/ 152901 h 955031"/>
              <a:gd name="connsiteX36" fmla="*/ 4258101 w 4810836"/>
              <a:gd name="connsiteY36" fmla="*/ 40307 h 955031"/>
              <a:gd name="connsiteX37" fmla="*/ 4384343 w 4810836"/>
              <a:gd name="connsiteY37" fmla="*/ 67603 h 955031"/>
              <a:gd name="connsiteX38" fmla="*/ 4527645 w 4810836"/>
              <a:gd name="connsiteY38" fmla="*/ 268907 h 955031"/>
              <a:gd name="connsiteX39" fmla="*/ 4633415 w 4810836"/>
              <a:gd name="connsiteY39" fmla="*/ 477035 h 955031"/>
              <a:gd name="connsiteX40" fmla="*/ 4677770 w 4810836"/>
              <a:gd name="connsiteY40" fmla="*/ 497507 h 955031"/>
              <a:gd name="connsiteX41" fmla="*/ 4810836 w 4810836"/>
              <a:gd name="connsiteY41" fmla="*/ 494095 h 955031"/>
              <a:gd name="connsiteX0" fmla="*/ 0 w 4810836"/>
              <a:gd name="connsiteY0" fmla="*/ 463388 h 955031"/>
              <a:gd name="connsiteX1" fmla="*/ 180833 w 4810836"/>
              <a:gd name="connsiteY1" fmla="*/ 146077 h 955031"/>
              <a:gd name="connsiteX2" fmla="*/ 290015 w 4810836"/>
              <a:gd name="connsiteY2" fmla="*/ 23247 h 955031"/>
              <a:gd name="connsiteX3" fmla="*/ 409433 w 4810836"/>
              <a:gd name="connsiteY3" fmla="*/ 36895 h 955031"/>
              <a:gd name="connsiteX4" fmla="*/ 508379 w 4810836"/>
              <a:gd name="connsiteY4" fmla="*/ 146077 h 955031"/>
              <a:gd name="connsiteX5" fmla="*/ 634621 w 4810836"/>
              <a:gd name="connsiteY5" fmla="*/ 412209 h 955031"/>
              <a:gd name="connsiteX6" fmla="*/ 771098 w 4810836"/>
              <a:gd name="connsiteY6" fmla="*/ 722695 h 955031"/>
              <a:gd name="connsiteX7" fmla="*/ 866633 w 4810836"/>
              <a:gd name="connsiteY7" fmla="*/ 869409 h 955031"/>
              <a:gd name="connsiteX8" fmla="*/ 955343 w 4810836"/>
              <a:gd name="connsiteY8" fmla="*/ 944471 h 955031"/>
              <a:gd name="connsiteX9" fmla="*/ 1064525 w 4810836"/>
              <a:gd name="connsiteY9" fmla="*/ 930824 h 955031"/>
              <a:gd name="connsiteX10" fmla="*/ 1190767 w 4810836"/>
              <a:gd name="connsiteY10" fmla="*/ 811406 h 955031"/>
              <a:gd name="connsiteX11" fmla="*/ 1354540 w 4810836"/>
              <a:gd name="connsiteY11" fmla="*/ 487271 h 955031"/>
              <a:gd name="connsiteX12" fmla="*/ 1456898 w 4810836"/>
              <a:gd name="connsiteY12" fmla="*/ 234788 h 955031"/>
              <a:gd name="connsiteX13" fmla="*/ 1559256 w 4810836"/>
              <a:gd name="connsiteY13" fmla="*/ 67603 h 955031"/>
              <a:gd name="connsiteX14" fmla="*/ 1647967 w 4810836"/>
              <a:gd name="connsiteY14" fmla="*/ 13012 h 955031"/>
              <a:gd name="connsiteX15" fmla="*/ 1729853 w 4810836"/>
              <a:gd name="connsiteY15" fmla="*/ 43719 h 955031"/>
              <a:gd name="connsiteX16" fmla="*/ 1804916 w 4810836"/>
              <a:gd name="connsiteY16" fmla="*/ 122194 h 955031"/>
              <a:gd name="connsiteX17" fmla="*/ 1883391 w 4810836"/>
              <a:gd name="connsiteY17" fmla="*/ 251847 h 955031"/>
              <a:gd name="connsiteX18" fmla="*/ 2149522 w 4810836"/>
              <a:gd name="connsiteY18" fmla="*/ 784110 h 955031"/>
              <a:gd name="connsiteX19" fmla="*/ 2265528 w 4810836"/>
              <a:gd name="connsiteY19" fmla="*/ 934235 h 955031"/>
              <a:gd name="connsiteX20" fmla="*/ 2361062 w 4810836"/>
              <a:gd name="connsiteY20" fmla="*/ 941059 h 955031"/>
              <a:gd name="connsiteX21" fmla="*/ 2483892 w 4810836"/>
              <a:gd name="connsiteY21" fmla="*/ 814818 h 955031"/>
              <a:gd name="connsiteX22" fmla="*/ 2610134 w 4810836"/>
              <a:gd name="connsiteY22" fmla="*/ 548686 h 955031"/>
              <a:gd name="connsiteX23" fmla="*/ 2756848 w 4810836"/>
              <a:gd name="connsiteY23" fmla="*/ 251847 h 955031"/>
              <a:gd name="connsiteX24" fmla="*/ 2879677 w 4810836"/>
              <a:gd name="connsiteY24" fmla="*/ 67603 h 955031"/>
              <a:gd name="connsiteX25" fmla="*/ 2958152 w 4810836"/>
              <a:gd name="connsiteY25" fmla="*/ 2776 h 955031"/>
              <a:gd name="connsiteX26" fmla="*/ 3029803 w 4810836"/>
              <a:gd name="connsiteY26" fmla="*/ 19835 h 955031"/>
              <a:gd name="connsiteX27" fmla="*/ 3101453 w 4810836"/>
              <a:gd name="connsiteY27" fmla="*/ 91486 h 955031"/>
              <a:gd name="connsiteX28" fmla="*/ 3159456 w 4810836"/>
              <a:gd name="connsiteY28" fmla="*/ 176785 h 955031"/>
              <a:gd name="connsiteX29" fmla="*/ 3241343 w 4810836"/>
              <a:gd name="connsiteY29" fmla="*/ 323498 h 955031"/>
              <a:gd name="connsiteX30" fmla="*/ 3394880 w 4810836"/>
              <a:gd name="connsiteY30" fmla="*/ 668104 h 955031"/>
              <a:gd name="connsiteX31" fmla="*/ 3521122 w 4810836"/>
              <a:gd name="connsiteY31" fmla="*/ 852349 h 955031"/>
              <a:gd name="connsiteX32" fmla="*/ 3654188 w 4810836"/>
              <a:gd name="connsiteY32" fmla="*/ 900116 h 955031"/>
              <a:gd name="connsiteX33" fmla="*/ 3773606 w 4810836"/>
              <a:gd name="connsiteY33" fmla="*/ 828465 h 955031"/>
              <a:gd name="connsiteX34" fmla="*/ 3961262 w 4810836"/>
              <a:gd name="connsiteY34" fmla="*/ 483859 h 955031"/>
              <a:gd name="connsiteX35" fmla="*/ 4138683 w 4810836"/>
              <a:gd name="connsiteY35" fmla="*/ 152901 h 955031"/>
              <a:gd name="connsiteX36" fmla="*/ 4258101 w 4810836"/>
              <a:gd name="connsiteY36" fmla="*/ 40307 h 955031"/>
              <a:gd name="connsiteX37" fmla="*/ 4384343 w 4810836"/>
              <a:gd name="connsiteY37" fmla="*/ 67603 h 955031"/>
              <a:gd name="connsiteX38" fmla="*/ 4527645 w 4810836"/>
              <a:gd name="connsiteY38" fmla="*/ 268907 h 955031"/>
              <a:gd name="connsiteX39" fmla="*/ 4633415 w 4810836"/>
              <a:gd name="connsiteY39" fmla="*/ 477035 h 955031"/>
              <a:gd name="connsiteX40" fmla="*/ 4781905 w 4810836"/>
              <a:gd name="connsiteY40" fmla="*/ 494332 h 955031"/>
              <a:gd name="connsiteX41" fmla="*/ 4810836 w 4810836"/>
              <a:gd name="connsiteY41" fmla="*/ 494095 h 955031"/>
              <a:gd name="connsiteX0" fmla="*/ 0 w 5039929"/>
              <a:gd name="connsiteY0" fmla="*/ 463388 h 955031"/>
              <a:gd name="connsiteX1" fmla="*/ 180833 w 5039929"/>
              <a:gd name="connsiteY1" fmla="*/ 146077 h 955031"/>
              <a:gd name="connsiteX2" fmla="*/ 290015 w 5039929"/>
              <a:gd name="connsiteY2" fmla="*/ 23247 h 955031"/>
              <a:gd name="connsiteX3" fmla="*/ 409433 w 5039929"/>
              <a:gd name="connsiteY3" fmla="*/ 36895 h 955031"/>
              <a:gd name="connsiteX4" fmla="*/ 508379 w 5039929"/>
              <a:gd name="connsiteY4" fmla="*/ 146077 h 955031"/>
              <a:gd name="connsiteX5" fmla="*/ 634621 w 5039929"/>
              <a:gd name="connsiteY5" fmla="*/ 412209 h 955031"/>
              <a:gd name="connsiteX6" fmla="*/ 771098 w 5039929"/>
              <a:gd name="connsiteY6" fmla="*/ 722695 h 955031"/>
              <a:gd name="connsiteX7" fmla="*/ 866633 w 5039929"/>
              <a:gd name="connsiteY7" fmla="*/ 869409 h 955031"/>
              <a:gd name="connsiteX8" fmla="*/ 955343 w 5039929"/>
              <a:gd name="connsiteY8" fmla="*/ 944471 h 955031"/>
              <a:gd name="connsiteX9" fmla="*/ 1064525 w 5039929"/>
              <a:gd name="connsiteY9" fmla="*/ 930824 h 955031"/>
              <a:gd name="connsiteX10" fmla="*/ 1190767 w 5039929"/>
              <a:gd name="connsiteY10" fmla="*/ 811406 h 955031"/>
              <a:gd name="connsiteX11" fmla="*/ 1354540 w 5039929"/>
              <a:gd name="connsiteY11" fmla="*/ 487271 h 955031"/>
              <a:gd name="connsiteX12" fmla="*/ 1456898 w 5039929"/>
              <a:gd name="connsiteY12" fmla="*/ 234788 h 955031"/>
              <a:gd name="connsiteX13" fmla="*/ 1559256 w 5039929"/>
              <a:gd name="connsiteY13" fmla="*/ 67603 h 955031"/>
              <a:gd name="connsiteX14" fmla="*/ 1647967 w 5039929"/>
              <a:gd name="connsiteY14" fmla="*/ 13012 h 955031"/>
              <a:gd name="connsiteX15" fmla="*/ 1729853 w 5039929"/>
              <a:gd name="connsiteY15" fmla="*/ 43719 h 955031"/>
              <a:gd name="connsiteX16" fmla="*/ 1804916 w 5039929"/>
              <a:gd name="connsiteY16" fmla="*/ 122194 h 955031"/>
              <a:gd name="connsiteX17" fmla="*/ 1883391 w 5039929"/>
              <a:gd name="connsiteY17" fmla="*/ 251847 h 955031"/>
              <a:gd name="connsiteX18" fmla="*/ 2149522 w 5039929"/>
              <a:gd name="connsiteY18" fmla="*/ 784110 h 955031"/>
              <a:gd name="connsiteX19" fmla="*/ 2265528 w 5039929"/>
              <a:gd name="connsiteY19" fmla="*/ 934235 h 955031"/>
              <a:gd name="connsiteX20" fmla="*/ 2361062 w 5039929"/>
              <a:gd name="connsiteY20" fmla="*/ 941059 h 955031"/>
              <a:gd name="connsiteX21" fmla="*/ 2483892 w 5039929"/>
              <a:gd name="connsiteY21" fmla="*/ 814818 h 955031"/>
              <a:gd name="connsiteX22" fmla="*/ 2610134 w 5039929"/>
              <a:gd name="connsiteY22" fmla="*/ 548686 h 955031"/>
              <a:gd name="connsiteX23" fmla="*/ 2756848 w 5039929"/>
              <a:gd name="connsiteY23" fmla="*/ 251847 h 955031"/>
              <a:gd name="connsiteX24" fmla="*/ 2879677 w 5039929"/>
              <a:gd name="connsiteY24" fmla="*/ 67603 h 955031"/>
              <a:gd name="connsiteX25" fmla="*/ 2958152 w 5039929"/>
              <a:gd name="connsiteY25" fmla="*/ 2776 h 955031"/>
              <a:gd name="connsiteX26" fmla="*/ 3029803 w 5039929"/>
              <a:gd name="connsiteY26" fmla="*/ 19835 h 955031"/>
              <a:gd name="connsiteX27" fmla="*/ 3101453 w 5039929"/>
              <a:gd name="connsiteY27" fmla="*/ 91486 h 955031"/>
              <a:gd name="connsiteX28" fmla="*/ 3159456 w 5039929"/>
              <a:gd name="connsiteY28" fmla="*/ 176785 h 955031"/>
              <a:gd name="connsiteX29" fmla="*/ 3241343 w 5039929"/>
              <a:gd name="connsiteY29" fmla="*/ 323498 h 955031"/>
              <a:gd name="connsiteX30" fmla="*/ 3394880 w 5039929"/>
              <a:gd name="connsiteY30" fmla="*/ 668104 h 955031"/>
              <a:gd name="connsiteX31" fmla="*/ 3521122 w 5039929"/>
              <a:gd name="connsiteY31" fmla="*/ 852349 h 955031"/>
              <a:gd name="connsiteX32" fmla="*/ 3654188 w 5039929"/>
              <a:gd name="connsiteY32" fmla="*/ 900116 h 955031"/>
              <a:gd name="connsiteX33" fmla="*/ 3773606 w 5039929"/>
              <a:gd name="connsiteY33" fmla="*/ 828465 h 955031"/>
              <a:gd name="connsiteX34" fmla="*/ 3961262 w 5039929"/>
              <a:gd name="connsiteY34" fmla="*/ 483859 h 955031"/>
              <a:gd name="connsiteX35" fmla="*/ 4138683 w 5039929"/>
              <a:gd name="connsiteY35" fmla="*/ 152901 h 955031"/>
              <a:gd name="connsiteX36" fmla="*/ 4258101 w 5039929"/>
              <a:gd name="connsiteY36" fmla="*/ 40307 h 955031"/>
              <a:gd name="connsiteX37" fmla="*/ 4384343 w 5039929"/>
              <a:gd name="connsiteY37" fmla="*/ 67603 h 955031"/>
              <a:gd name="connsiteX38" fmla="*/ 4527645 w 5039929"/>
              <a:gd name="connsiteY38" fmla="*/ 268907 h 955031"/>
              <a:gd name="connsiteX39" fmla="*/ 4633415 w 5039929"/>
              <a:gd name="connsiteY39" fmla="*/ 477035 h 955031"/>
              <a:gd name="connsiteX40" fmla="*/ 4781905 w 5039929"/>
              <a:gd name="connsiteY40" fmla="*/ 494332 h 955031"/>
              <a:gd name="connsiteX41" fmla="*/ 5039929 w 5039929"/>
              <a:gd name="connsiteY41" fmla="*/ 487745 h 955031"/>
              <a:gd name="connsiteX0" fmla="*/ 0 w 5008689"/>
              <a:gd name="connsiteY0" fmla="*/ 463388 h 955031"/>
              <a:gd name="connsiteX1" fmla="*/ 180833 w 5008689"/>
              <a:gd name="connsiteY1" fmla="*/ 146077 h 955031"/>
              <a:gd name="connsiteX2" fmla="*/ 290015 w 5008689"/>
              <a:gd name="connsiteY2" fmla="*/ 23247 h 955031"/>
              <a:gd name="connsiteX3" fmla="*/ 409433 w 5008689"/>
              <a:gd name="connsiteY3" fmla="*/ 36895 h 955031"/>
              <a:gd name="connsiteX4" fmla="*/ 508379 w 5008689"/>
              <a:gd name="connsiteY4" fmla="*/ 146077 h 955031"/>
              <a:gd name="connsiteX5" fmla="*/ 634621 w 5008689"/>
              <a:gd name="connsiteY5" fmla="*/ 412209 h 955031"/>
              <a:gd name="connsiteX6" fmla="*/ 771098 w 5008689"/>
              <a:gd name="connsiteY6" fmla="*/ 722695 h 955031"/>
              <a:gd name="connsiteX7" fmla="*/ 866633 w 5008689"/>
              <a:gd name="connsiteY7" fmla="*/ 869409 h 955031"/>
              <a:gd name="connsiteX8" fmla="*/ 955343 w 5008689"/>
              <a:gd name="connsiteY8" fmla="*/ 944471 h 955031"/>
              <a:gd name="connsiteX9" fmla="*/ 1064525 w 5008689"/>
              <a:gd name="connsiteY9" fmla="*/ 930824 h 955031"/>
              <a:gd name="connsiteX10" fmla="*/ 1190767 w 5008689"/>
              <a:gd name="connsiteY10" fmla="*/ 811406 h 955031"/>
              <a:gd name="connsiteX11" fmla="*/ 1354540 w 5008689"/>
              <a:gd name="connsiteY11" fmla="*/ 487271 h 955031"/>
              <a:gd name="connsiteX12" fmla="*/ 1456898 w 5008689"/>
              <a:gd name="connsiteY12" fmla="*/ 234788 h 955031"/>
              <a:gd name="connsiteX13" fmla="*/ 1559256 w 5008689"/>
              <a:gd name="connsiteY13" fmla="*/ 67603 h 955031"/>
              <a:gd name="connsiteX14" fmla="*/ 1647967 w 5008689"/>
              <a:gd name="connsiteY14" fmla="*/ 13012 h 955031"/>
              <a:gd name="connsiteX15" fmla="*/ 1729853 w 5008689"/>
              <a:gd name="connsiteY15" fmla="*/ 43719 h 955031"/>
              <a:gd name="connsiteX16" fmla="*/ 1804916 w 5008689"/>
              <a:gd name="connsiteY16" fmla="*/ 122194 h 955031"/>
              <a:gd name="connsiteX17" fmla="*/ 1883391 w 5008689"/>
              <a:gd name="connsiteY17" fmla="*/ 251847 h 955031"/>
              <a:gd name="connsiteX18" fmla="*/ 2149522 w 5008689"/>
              <a:gd name="connsiteY18" fmla="*/ 784110 h 955031"/>
              <a:gd name="connsiteX19" fmla="*/ 2265528 w 5008689"/>
              <a:gd name="connsiteY19" fmla="*/ 934235 h 955031"/>
              <a:gd name="connsiteX20" fmla="*/ 2361062 w 5008689"/>
              <a:gd name="connsiteY20" fmla="*/ 941059 h 955031"/>
              <a:gd name="connsiteX21" fmla="*/ 2483892 w 5008689"/>
              <a:gd name="connsiteY21" fmla="*/ 814818 h 955031"/>
              <a:gd name="connsiteX22" fmla="*/ 2610134 w 5008689"/>
              <a:gd name="connsiteY22" fmla="*/ 548686 h 955031"/>
              <a:gd name="connsiteX23" fmla="*/ 2756848 w 5008689"/>
              <a:gd name="connsiteY23" fmla="*/ 251847 h 955031"/>
              <a:gd name="connsiteX24" fmla="*/ 2879677 w 5008689"/>
              <a:gd name="connsiteY24" fmla="*/ 67603 h 955031"/>
              <a:gd name="connsiteX25" fmla="*/ 2958152 w 5008689"/>
              <a:gd name="connsiteY25" fmla="*/ 2776 h 955031"/>
              <a:gd name="connsiteX26" fmla="*/ 3029803 w 5008689"/>
              <a:gd name="connsiteY26" fmla="*/ 19835 h 955031"/>
              <a:gd name="connsiteX27" fmla="*/ 3101453 w 5008689"/>
              <a:gd name="connsiteY27" fmla="*/ 91486 h 955031"/>
              <a:gd name="connsiteX28" fmla="*/ 3159456 w 5008689"/>
              <a:gd name="connsiteY28" fmla="*/ 176785 h 955031"/>
              <a:gd name="connsiteX29" fmla="*/ 3241343 w 5008689"/>
              <a:gd name="connsiteY29" fmla="*/ 323498 h 955031"/>
              <a:gd name="connsiteX30" fmla="*/ 3394880 w 5008689"/>
              <a:gd name="connsiteY30" fmla="*/ 668104 h 955031"/>
              <a:gd name="connsiteX31" fmla="*/ 3521122 w 5008689"/>
              <a:gd name="connsiteY31" fmla="*/ 852349 h 955031"/>
              <a:gd name="connsiteX32" fmla="*/ 3654188 w 5008689"/>
              <a:gd name="connsiteY32" fmla="*/ 900116 h 955031"/>
              <a:gd name="connsiteX33" fmla="*/ 3773606 w 5008689"/>
              <a:gd name="connsiteY33" fmla="*/ 828465 h 955031"/>
              <a:gd name="connsiteX34" fmla="*/ 3961262 w 5008689"/>
              <a:gd name="connsiteY34" fmla="*/ 483859 h 955031"/>
              <a:gd name="connsiteX35" fmla="*/ 4138683 w 5008689"/>
              <a:gd name="connsiteY35" fmla="*/ 152901 h 955031"/>
              <a:gd name="connsiteX36" fmla="*/ 4258101 w 5008689"/>
              <a:gd name="connsiteY36" fmla="*/ 40307 h 955031"/>
              <a:gd name="connsiteX37" fmla="*/ 4384343 w 5008689"/>
              <a:gd name="connsiteY37" fmla="*/ 67603 h 955031"/>
              <a:gd name="connsiteX38" fmla="*/ 4527645 w 5008689"/>
              <a:gd name="connsiteY38" fmla="*/ 268907 h 955031"/>
              <a:gd name="connsiteX39" fmla="*/ 4633415 w 5008689"/>
              <a:gd name="connsiteY39" fmla="*/ 477035 h 955031"/>
              <a:gd name="connsiteX40" fmla="*/ 4781905 w 5008689"/>
              <a:gd name="connsiteY40" fmla="*/ 494332 h 955031"/>
              <a:gd name="connsiteX41" fmla="*/ 5008689 w 5008689"/>
              <a:gd name="connsiteY41" fmla="*/ 497270 h 955031"/>
              <a:gd name="connsiteX0" fmla="*/ 0 w 4935796"/>
              <a:gd name="connsiteY0" fmla="*/ 463388 h 955031"/>
              <a:gd name="connsiteX1" fmla="*/ 180833 w 4935796"/>
              <a:gd name="connsiteY1" fmla="*/ 146077 h 955031"/>
              <a:gd name="connsiteX2" fmla="*/ 290015 w 4935796"/>
              <a:gd name="connsiteY2" fmla="*/ 23247 h 955031"/>
              <a:gd name="connsiteX3" fmla="*/ 409433 w 4935796"/>
              <a:gd name="connsiteY3" fmla="*/ 36895 h 955031"/>
              <a:gd name="connsiteX4" fmla="*/ 508379 w 4935796"/>
              <a:gd name="connsiteY4" fmla="*/ 146077 h 955031"/>
              <a:gd name="connsiteX5" fmla="*/ 634621 w 4935796"/>
              <a:gd name="connsiteY5" fmla="*/ 412209 h 955031"/>
              <a:gd name="connsiteX6" fmla="*/ 771098 w 4935796"/>
              <a:gd name="connsiteY6" fmla="*/ 722695 h 955031"/>
              <a:gd name="connsiteX7" fmla="*/ 866633 w 4935796"/>
              <a:gd name="connsiteY7" fmla="*/ 869409 h 955031"/>
              <a:gd name="connsiteX8" fmla="*/ 955343 w 4935796"/>
              <a:gd name="connsiteY8" fmla="*/ 944471 h 955031"/>
              <a:gd name="connsiteX9" fmla="*/ 1064525 w 4935796"/>
              <a:gd name="connsiteY9" fmla="*/ 930824 h 955031"/>
              <a:gd name="connsiteX10" fmla="*/ 1190767 w 4935796"/>
              <a:gd name="connsiteY10" fmla="*/ 811406 h 955031"/>
              <a:gd name="connsiteX11" fmla="*/ 1354540 w 4935796"/>
              <a:gd name="connsiteY11" fmla="*/ 487271 h 955031"/>
              <a:gd name="connsiteX12" fmla="*/ 1456898 w 4935796"/>
              <a:gd name="connsiteY12" fmla="*/ 234788 h 955031"/>
              <a:gd name="connsiteX13" fmla="*/ 1559256 w 4935796"/>
              <a:gd name="connsiteY13" fmla="*/ 67603 h 955031"/>
              <a:gd name="connsiteX14" fmla="*/ 1647967 w 4935796"/>
              <a:gd name="connsiteY14" fmla="*/ 13012 h 955031"/>
              <a:gd name="connsiteX15" fmla="*/ 1729853 w 4935796"/>
              <a:gd name="connsiteY15" fmla="*/ 43719 h 955031"/>
              <a:gd name="connsiteX16" fmla="*/ 1804916 w 4935796"/>
              <a:gd name="connsiteY16" fmla="*/ 122194 h 955031"/>
              <a:gd name="connsiteX17" fmla="*/ 1883391 w 4935796"/>
              <a:gd name="connsiteY17" fmla="*/ 251847 h 955031"/>
              <a:gd name="connsiteX18" fmla="*/ 2149522 w 4935796"/>
              <a:gd name="connsiteY18" fmla="*/ 784110 h 955031"/>
              <a:gd name="connsiteX19" fmla="*/ 2265528 w 4935796"/>
              <a:gd name="connsiteY19" fmla="*/ 934235 h 955031"/>
              <a:gd name="connsiteX20" fmla="*/ 2361062 w 4935796"/>
              <a:gd name="connsiteY20" fmla="*/ 941059 h 955031"/>
              <a:gd name="connsiteX21" fmla="*/ 2483892 w 4935796"/>
              <a:gd name="connsiteY21" fmla="*/ 814818 h 955031"/>
              <a:gd name="connsiteX22" fmla="*/ 2610134 w 4935796"/>
              <a:gd name="connsiteY22" fmla="*/ 548686 h 955031"/>
              <a:gd name="connsiteX23" fmla="*/ 2756848 w 4935796"/>
              <a:gd name="connsiteY23" fmla="*/ 251847 h 955031"/>
              <a:gd name="connsiteX24" fmla="*/ 2879677 w 4935796"/>
              <a:gd name="connsiteY24" fmla="*/ 67603 h 955031"/>
              <a:gd name="connsiteX25" fmla="*/ 2958152 w 4935796"/>
              <a:gd name="connsiteY25" fmla="*/ 2776 h 955031"/>
              <a:gd name="connsiteX26" fmla="*/ 3029803 w 4935796"/>
              <a:gd name="connsiteY26" fmla="*/ 19835 h 955031"/>
              <a:gd name="connsiteX27" fmla="*/ 3101453 w 4935796"/>
              <a:gd name="connsiteY27" fmla="*/ 91486 h 955031"/>
              <a:gd name="connsiteX28" fmla="*/ 3159456 w 4935796"/>
              <a:gd name="connsiteY28" fmla="*/ 176785 h 955031"/>
              <a:gd name="connsiteX29" fmla="*/ 3241343 w 4935796"/>
              <a:gd name="connsiteY29" fmla="*/ 323498 h 955031"/>
              <a:gd name="connsiteX30" fmla="*/ 3394880 w 4935796"/>
              <a:gd name="connsiteY30" fmla="*/ 668104 h 955031"/>
              <a:gd name="connsiteX31" fmla="*/ 3521122 w 4935796"/>
              <a:gd name="connsiteY31" fmla="*/ 852349 h 955031"/>
              <a:gd name="connsiteX32" fmla="*/ 3654188 w 4935796"/>
              <a:gd name="connsiteY32" fmla="*/ 900116 h 955031"/>
              <a:gd name="connsiteX33" fmla="*/ 3773606 w 4935796"/>
              <a:gd name="connsiteY33" fmla="*/ 828465 h 955031"/>
              <a:gd name="connsiteX34" fmla="*/ 3961262 w 4935796"/>
              <a:gd name="connsiteY34" fmla="*/ 483859 h 955031"/>
              <a:gd name="connsiteX35" fmla="*/ 4138683 w 4935796"/>
              <a:gd name="connsiteY35" fmla="*/ 152901 h 955031"/>
              <a:gd name="connsiteX36" fmla="*/ 4258101 w 4935796"/>
              <a:gd name="connsiteY36" fmla="*/ 40307 h 955031"/>
              <a:gd name="connsiteX37" fmla="*/ 4384343 w 4935796"/>
              <a:gd name="connsiteY37" fmla="*/ 67603 h 955031"/>
              <a:gd name="connsiteX38" fmla="*/ 4527645 w 4935796"/>
              <a:gd name="connsiteY38" fmla="*/ 268907 h 955031"/>
              <a:gd name="connsiteX39" fmla="*/ 4633415 w 4935796"/>
              <a:gd name="connsiteY39" fmla="*/ 477035 h 955031"/>
              <a:gd name="connsiteX40" fmla="*/ 4781905 w 4935796"/>
              <a:gd name="connsiteY40" fmla="*/ 494332 h 955031"/>
              <a:gd name="connsiteX41" fmla="*/ 4935796 w 4935796"/>
              <a:gd name="connsiteY41" fmla="*/ 497270 h 955031"/>
              <a:gd name="connsiteX0" fmla="*/ 0 w 4935796"/>
              <a:gd name="connsiteY0" fmla="*/ 463388 h 955031"/>
              <a:gd name="connsiteX1" fmla="*/ 180833 w 4935796"/>
              <a:gd name="connsiteY1" fmla="*/ 146077 h 955031"/>
              <a:gd name="connsiteX2" fmla="*/ 290015 w 4935796"/>
              <a:gd name="connsiteY2" fmla="*/ 23247 h 955031"/>
              <a:gd name="connsiteX3" fmla="*/ 409433 w 4935796"/>
              <a:gd name="connsiteY3" fmla="*/ 36895 h 955031"/>
              <a:gd name="connsiteX4" fmla="*/ 508379 w 4935796"/>
              <a:gd name="connsiteY4" fmla="*/ 146077 h 955031"/>
              <a:gd name="connsiteX5" fmla="*/ 634621 w 4935796"/>
              <a:gd name="connsiteY5" fmla="*/ 412209 h 955031"/>
              <a:gd name="connsiteX6" fmla="*/ 771098 w 4935796"/>
              <a:gd name="connsiteY6" fmla="*/ 722695 h 955031"/>
              <a:gd name="connsiteX7" fmla="*/ 866633 w 4935796"/>
              <a:gd name="connsiteY7" fmla="*/ 869409 h 955031"/>
              <a:gd name="connsiteX8" fmla="*/ 955343 w 4935796"/>
              <a:gd name="connsiteY8" fmla="*/ 944471 h 955031"/>
              <a:gd name="connsiteX9" fmla="*/ 1064525 w 4935796"/>
              <a:gd name="connsiteY9" fmla="*/ 930824 h 955031"/>
              <a:gd name="connsiteX10" fmla="*/ 1190767 w 4935796"/>
              <a:gd name="connsiteY10" fmla="*/ 811406 h 955031"/>
              <a:gd name="connsiteX11" fmla="*/ 1354540 w 4935796"/>
              <a:gd name="connsiteY11" fmla="*/ 487271 h 955031"/>
              <a:gd name="connsiteX12" fmla="*/ 1456898 w 4935796"/>
              <a:gd name="connsiteY12" fmla="*/ 234788 h 955031"/>
              <a:gd name="connsiteX13" fmla="*/ 1559256 w 4935796"/>
              <a:gd name="connsiteY13" fmla="*/ 67603 h 955031"/>
              <a:gd name="connsiteX14" fmla="*/ 1647967 w 4935796"/>
              <a:gd name="connsiteY14" fmla="*/ 13012 h 955031"/>
              <a:gd name="connsiteX15" fmla="*/ 1729853 w 4935796"/>
              <a:gd name="connsiteY15" fmla="*/ 43719 h 955031"/>
              <a:gd name="connsiteX16" fmla="*/ 1804916 w 4935796"/>
              <a:gd name="connsiteY16" fmla="*/ 122194 h 955031"/>
              <a:gd name="connsiteX17" fmla="*/ 1883391 w 4935796"/>
              <a:gd name="connsiteY17" fmla="*/ 251847 h 955031"/>
              <a:gd name="connsiteX18" fmla="*/ 2149522 w 4935796"/>
              <a:gd name="connsiteY18" fmla="*/ 784110 h 955031"/>
              <a:gd name="connsiteX19" fmla="*/ 2265528 w 4935796"/>
              <a:gd name="connsiteY19" fmla="*/ 934235 h 955031"/>
              <a:gd name="connsiteX20" fmla="*/ 2361062 w 4935796"/>
              <a:gd name="connsiteY20" fmla="*/ 941059 h 955031"/>
              <a:gd name="connsiteX21" fmla="*/ 2483892 w 4935796"/>
              <a:gd name="connsiteY21" fmla="*/ 814818 h 955031"/>
              <a:gd name="connsiteX22" fmla="*/ 2610134 w 4935796"/>
              <a:gd name="connsiteY22" fmla="*/ 548686 h 955031"/>
              <a:gd name="connsiteX23" fmla="*/ 2756848 w 4935796"/>
              <a:gd name="connsiteY23" fmla="*/ 251847 h 955031"/>
              <a:gd name="connsiteX24" fmla="*/ 2879677 w 4935796"/>
              <a:gd name="connsiteY24" fmla="*/ 67603 h 955031"/>
              <a:gd name="connsiteX25" fmla="*/ 2958152 w 4935796"/>
              <a:gd name="connsiteY25" fmla="*/ 2776 h 955031"/>
              <a:gd name="connsiteX26" fmla="*/ 3029803 w 4935796"/>
              <a:gd name="connsiteY26" fmla="*/ 19835 h 955031"/>
              <a:gd name="connsiteX27" fmla="*/ 3101453 w 4935796"/>
              <a:gd name="connsiteY27" fmla="*/ 91486 h 955031"/>
              <a:gd name="connsiteX28" fmla="*/ 3159456 w 4935796"/>
              <a:gd name="connsiteY28" fmla="*/ 176785 h 955031"/>
              <a:gd name="connsiteX29" fmla="*/ 3241343 w 4935796"/>
              <a:gd name="connsiteY29" fmla="*/ 323498 h 955031"/>
              <a:gd name="connsiteX30" fmla="*/ 3394880 w 4935796"/>
              <a:gd name="connsiteY30" fmla="*/ 668104 h 955031"/>
              <a:gd name="connsiteX31" fmla="*/ 3521122 w 4935796"/>
              <a:gd name="connsiteY31" fmla="*/ 852349 h 955031"/>
              <a:gd name="connsiteX32" fmla="*/ 3654188 w 4935796"/>
              <a:gd name="connsiteY32" fmla="*/ 900116 h 955031"/>
              <a:gd name="connsiteX33" fmla="*/ 3773606 w 4935796"/>
              <a:gd name="connsiteY33" fmla="*/ 828465 h 955031"/>
              <a:gd name="connsiteX34" fmla="*/ 3961262 w 4935796"/>
              <a:gd name="connsiteY34" fmla="*/ 483859 h 955031"/>
              <a:gd name="connsiteX35" fmla="*/ 4138683 w 4935796"/>
              <a:gd name="connsiteY35" fmla="*/ 152901 h 955031"/>
              <a:gd name="connsiteX36" fmla="*/ 4258101 w 4935796"/>
              <a:gd name="connsiteY36" fmla="*/ 40307 h 955031"/>
              <a:gd name="connsiteX37" fmla="*/ 4384343 w 4935796"/>
              <a:gd name="connsiteY37" fmla="*/ 67603 h 955031"/>
              <a:gd name="connsiteX38" fmla="*/ 4527645 w 4935796"/>
              <a:gd name="connsiteY38" fmla="*/ 268907 h 955031"/>
              <a:gd name="connsiteX39" fmla="*/ 4633415 w 4935796"/>
              <a:gd name="connsiteY39" fmla="*/ 477035 h 955031"/>
              <a:gd name="connsiteX40" fmla="*/ 4740252 w 4935796"/>
              <a:gd name="connsiteY40" fmla="*/ 494332 h 955031"/>
              <a:gd name="connsiteX41" fmla="*/ 4935796 w 4935796"/>
              <a:gd name="connsiteY41" fmla="*/ 497270 h 955031"/>
              <a:gd name="connsiteX0" fmla="*/ 0 w 5341916"/>
              <a:gd name="connsiteY0" fmla="*/ 463388 h 955031"/>
              <a:gd name="connsiteX1" fmla="*/ 180833 w 5341916"/>
              <a:gd name="connsiteY1" fmla="*/ 146077 h 955031"/>
              <a:gd name="connsiteX2" fmla="*/ 290015 w 5341916"/>
              <a:gd name="connsiteY2" fmla="*/ 23247 h 955031"/>
              <a:gd name="connsiteX3" fmla="*/ 409433 w 5341916"/>
              <a:gd name="connsiteY3" fmla="*/ 36895 h 955031"/>
              <a:gd name="connsiteX4" fmla="*/ 508379 w 5341916"/>
              <a:gd name="connsiteY4" fmla="*/ 146077 h 955031"/>
              <a:gd name="connsiteX5" fmla="*/ 634621 w 5341916"/>
              <a:gd name="connsiteY5" fmla="*/ 412209 h 955031"/>
              <a:gd name="connsiteX6" fmla="*/ 771098 w 5341916"/>
              <a:gd name="connsiteY6" fmla="*/ 722695 h 955031"/>
              <a:gd name="connsiteX7" fmla="*/ 866633 w 5341916"/>
              <a:gd name="connsiteY7" fmla="*/ 869409 h 955031"/>
              <a:gd name="connsiteX8" fmla="*/ 955343 w 5341916"/>
              <a:gd name="connsiteY8" fmla="*/ 944471 h 955031"/>
              <a:gd name="connsiteX9" fmla="*/ 1064525 w 5341916"/>
              <a:gd name="connsiteY9" fmla="*/ 930824 h 955031"/>
              <a:gd name="connsiteX10" fmla="*/ 1190767 w 5341916"/>
              <a:gd name="connsiteY10" fmla="*/ 811406 h 955031"/>
              <a:gd name="connsiteX11" fmla="*/ 1354540 w 5341916"/>
              <a:gd name="connsiteY11" fmla="*/ 487271 h 955031"/>
              <a:gd name="connsiteX12" fmla="*/ 1456898 w 5341916"/>
              <a:gd name="connsiteY12" fmla="*/ 234788 h 955031"/>
              <a:gd name="connsiteX13" fmla="*/ 1559256 w 5341916"/>
              <a:gd name="connsiteY13" fmla="*/ 67603 h 955031"/>
              <a:gd name="connsiteX14" fmla="*/ 1647967 w 5341916"/>
              <a:gd name="connsiteY14" fmla="*/ 13012 h 955031"/>
              <a:gd name="connsiteX15" fmla="*/ 1729853 w 5341916"/>
              <a:gd name="connsiteY15" fmla="*/ 43719 h 955031"/>
              <a:gd name="connsiteX16" fmla="*/ 1804916 w 5341916"/>
              <a:gd name="connsiteY16" fmla="*/ 122194 h 955031"/>
              <a:gd name="connsiteX17" fmla="*/ 1883391 w 5341916"/>
              <a:gd name="connsiteY17" fmla="*/ 251847 h 955031"/>
              <a:gd name="connsiteX18" fmla="*/ 2149522 w 5341916"/>
              <a:gd name="connsiteY18" fmla="*/ 784110 h 955031"/>
              <a:gd name="connsiteX19" fmla="*/ 2265528 w 5341916"/>
              <a:gd name="connsiteY19" fmla="*/ 934235 h 955031"/>
              <a:gd name="connsiteX20" fmla="*/ 2361062 w 5341916"/>
              <a:gd name="connsiteY20" fmla="*/ 941059 h 955031"/>
              <a:gd name="connsiteX21" fmla="*/ 2483892 w 5341916"/>
              <a:gd name="connsiteY21" fmla="*/ 814818 h 955031"/>
              <a:gd name="connsiteX22" fmla="*/ 2610134 w 5341916"/>
              <a:gd name="connsiteY22" fmla="*/ 548686 h 955031"/>
              <a:gd name="connsiteX23" fmla="*/ 2756848 w 5341916"/>
              <a:gd name="connsiteY23" fmla="*/ 251847 h 955031"/>
              <a:gd name="connsiteX24" fmla="*/ 2879677 w 5341916"/>
              <a:gd name="connsiteY24" fmla="*/ 67603 h 955031"/>
              <a:gd name="connsiteX25" fmla="*/ 2958152 w 5341916"/>
              <a:gd name="connsiteY25" fmla="*/ 2776 h 955031"/>
              <a:gd name="connsiteX26" fmla="*/ 3029803 w 5341916"/>
              <a:gd name="connsiteY26" fmla="*/ 19835 h 955031"/>
              <a:gd name="connsiteX27" fmla="*/ 3101453 w 5341916"/>
              <a:gd name="connsiteY27" fmla="*/ 91486 h 955031"/>
              <a:gd name="connsiteX28" fmla="*/ 3159456 w 5341916"/>
              <a:gd name="connsiteY28" fmla="*/ 176785 h 955031"/>
              <a:gd name="connsiteX29" fmla="*/ 3241343 w 5341916"/>
              <a:gd name="connsiteY29" fmla="*/ 323498 h 955031"/>
              <a:gd name="connsiteX30" fmla="*/ 3394880 w 5341916"/>
              <a:gd name="connsiteY30" fmla="*/ 668104 h 955031"/>
              <a:gd name="connsiteX31" fmla="*/ 3521122 w 5341916"/>
              <a:gd name="connsiteY31" fmla="*/ 852349 h 955031"/>
              <a:gd name="connsiteX32" fmla="*/ 3654188 w 5341916"/>
              <a:gd name="connsiteY32" fmla="*/ 900116 h 955031"/>
              <a:gd name="connsiteX33" fmla="*/ 3773606 w 5341916"/>
              <a:gd name="connsiteY33" fmla="*/ 828465 h 955031"/>
              <a:gd name="connsiteX34" fmla="*/ 3961262 w 5341916"/>
              <a:gd name="connsiteY34" fmla="*/ 483859 h 955031"/>
              <a:gd name="connsiteX35" fmla="*/ 4138683 w 5341916"/>
              <a:gd name="connsiteY35" fmla="*/ 152901 h 955031"/>
              <a:gd name="connsiteX36" fmla="*/ 4258101 w 5341916"/>
              <a:gd name="connsiteY36" fmla="*/ 40307 h 955031"/>
              <a:gd name="connsiteX37" fmla="*/ 4384343 w 5341916"/>
              <a:gd name="connsiteY37" fmla="*/ 67603 h 955031"/>
              <a:gd name="connsiteX38" fmla="*/ 4527645 w 5341916"/>
              <a:gd name="connsiteY38" fmla="*/ 268907 h 955031"/>
              <a:gd name="connsiteX39" fmla="*/ 4633415 w 5341916"/>
              <a:gd name="connsiteY39" fmla="*/ 477035 h 955031"/>
              <a:gd name="connsiteX40" fmla="*/ 4740252 w 5341916"/>
              <a:gd name="connsiteY40" fmla="*/ 494332 h 955031"/>
              <a:gd name="connsiteX41" fmla="*/ 5341916 w 5341916"/>
              <a:gd name="connsiteY41" fmla="*/ 500445 h 955031"/>
              <a:gd name="connsiteX0" fmla="*/ 0 w 5300263"/>
              <a:gd name="connsiteY0" fmla="*/ 463388 h 955031"/>
              <a:gd name="connsiteX1" fmla="*/ 180833 w 5300263"/>
              <a:gd name="connsiteY1" fmla="*/ 146077 h 955031"/>
              <a:gd name="connsiteX2" fmla="*/ 290015 w 5300263"/>
              <a:gd name="connsiteY2" fmla="*/ 23247 h 955031"/>
              <a:gd name="connsiteX3" fmla="*/ 409433 w 5300263"/>
              <a:gd name="connsiteY3" fmla="*/ 36895 h 955031"/>
              <a:gd name="connsiteX4" fmla="*/ 508379 w 5300263"/>
              <a:gd name="connsiteY4" fmla="*/ 146077 h 955031"/>
              <a:gd name="connsiteX5" fmla="*/ 634621 w 5300263"/>
              <a:gd name="connsiteY5" fmla="*/ 412209 h 955031"/>
              <a:gd name="connsiteX6" fmla="*/ 771098 w 5300263"/>
              <a:gd name="connsiteY6" fmla="*/ 722695 h 955031"/>
              <a:gd name="connsiteX7" fmla="*/ 866633 w 5300263"/>
              <a:gd name="connsiteY7" fmla="*/ 869409 h 955031"/>
              <a:gd name="connsiteX8" fmla="*/ 955343 w 5300263"/>
              <a:gd name="connsiteY8" fmla="*/ 944471 h 955031"/>
              <a:gd name="connsiteX9" fmla="*/ 1064525 w 5300263"/>
              <a:gd name="connsiteY9" fmla="*/ 930824 h 955031"/>
              <a:gd name="connsiteX10" fmla="*/ 1190767 w 5300263"/>
              <a:gd name="connsiteY10" fmla="*/ 811406 h 955031"/>
              <a:gd name="connsiteX11" fmla="*/ 1354540 w 5300263"/>
              <a:gd name="connsiteY11" fmla="*/ 487271 h 955031"/>
              <a:gd name="connsiteX12" fmla="*/ 1456898 w 5300263"/>
              <a:gd name="connsiteY12" fmla="*/ 234788 h 955031"/>
              <a:gd name="connsiteX13" fmla="*/ 1559256 w 5300263"/>
              <a:gd name="connsiteY13" fmla="*/ 67603 h 955031"/>
              <a:gd name="connsiteX14" fmla="*/ 1647967 w 5300263"/>
              <a:gd name="connsiteY14" fmla="*/ 13012 h 955031"/>
              <a:gd name="connsiteX15" fmla="*/ 1729853 w 5300263"/>
              <a:gd name="connsiteY15" fmla="*/ 43719 h 955031"/>
              <a:gd name="connsiteX16" fmla="*/ 1804916 w 5300263"/>
              <a:gd name="connsiteY16" fmla="*/ 122194 h 955031"/>
              <a:gd name="connsiteX17" fmla="*/ 1883391 w 5300263"/>
              <a:gd name="connsiteY17" fmla="*/ 251847 h 955031"/>
              <a:gd name="connsiteX18" fmla="*/ 2149522 w 5300263"/>
              <a:gd name="connsiteY18" fmla="*/ 784110 h 955031"/>
              <a:gd name="connsiteX19" fmla="*/ 2265528 w 5300263"/>
              <a:gd name="connsiteY19" fmla="*/ 934235 h 955031"/>
              <a:gd name="connsiteX20" fmla="*/ 2361062 w 5300263"/>
              <a:gd name="connsiteY20" fmla="*/ 941059 h 955031"/>
              <a:gd name="connsiteX21" fmla="*/ 2483892 w 5300263"/>
              <a:gd name="connsiteY21" fmla="*/ 814818 h 955031"/>
              <a:gd name="connsiteX22" fmla="*/ 2610134 w 5300263"/>
              <a:gd name="connsiteY22" fmla="*/ 548686 h 955031"/>
              <a:gd name="connsiteX23" fmla="*/ 2756848 w 5300263"/>
              <a:gd name="connsiteY23" fmla="*/ 251847 h 955031"/>
              <a:gd name="connsiteX24" fmla="*/ 2879677 w 5300263"/>
              <a:gd name="connsiteY24" fmla="*/ 67603 h 955031"/>
              <a:gd name="connsiteX25" fmla="*/ 2958152 w 5300263"/>
              <a:gd name="connsiteY25" fmla="*/ 2776 h 955031"/>
              <a:gd name="connsiteX26" fmla="*/ 3029803 w 5300263"/>
              <a:gd name="connsiteY26" fmla="*/ 19835 h 955031"/>
              <a:gd name="connsiteX27" fmla="*/ 3101453 w 5300263"/>
              <a:gd name="connsiteY27" fmla="*/ 91486 h 955031"/>
              <a:gd name="connsiteX28" fmla="*/ 3159456 w 5300263"/>
              <a:gd name="connsiteY28" fmla="*/ 176785 h 955031"/>
              <a:gd name="connsiteX29" fmla="*/ 3241343 w 5300263"/>
              <a:gd name="connsiteY29" fmla="*/ 323498 h 955031"/>
              <a:gd name="connsiteX30" fmla="*/ 3394880 w 5300263"/>
              <a:gd name="connsiteY30" fmla="*/ 668104 h 955031"/>
              <a:gd name="connsiteX31" fmla="*/ 3521122 w 5300263"/>
              <a:gd name="connsiteY31" fmla="*/ 852349 h 955031"/>
              <a:gd name="connsiteX32" fmla="*/ 3654188 w 5300263"/>
              <a:gd name="connsiteY32" fmla="*/ 900116 h 955031"/>
              <a:gd name="connsiteX33" fmla="*/ 3773606 w 5300263"/>
              <a:gd name="connsiteY33" fmla="*/ 828465 h 955031"/>
              <a:gd name="connsiteX34" fmla="*/ 3961262 w 5300263"/>
              <a:gd name="connsiteY34" fmla="*/ 483859 h 955031"/>
              <a:gd name="connsiteX35" fmla="*/ 4138683 w 5300263"/>
              <a:gd name="connsiteY35" fmla="*/ 152901 h 955031"/>
              <a:gd name="connsiteX36" fmla="*/ 4258101 w 5300263"/>
              <a:gd name="connsiteY36" fmla="*/ 40307 h 955031"/>
              <a:gd name="connsiteX37" fmla="*/ 4384343 w 5300263"/>
              <a:gd name="connsiteY37" fmla="*/ 67603 h 955031"/>
              <a:gd name="connsiteX38" fmla="*/ 4527645 w 5300263"/>
              <a:gd name="connsiteY38" fmla="*/ 268907 h 955031"/>
              <a:gd name="connsiteX39" fmla="*/ 4633415 w 5300263"/>
              <a:gd name="connsiteY39" fmla="*/ 477035 h 955031"/>
              <a:gd name="connsiteX40" fmla="*/ 4740252 w 5300263"/>
              <a:gd name="connsiteY40" fmla="*/ 494332 h 955031"/>
              <a:gd name="connsiteX41" fmla="*/ 5300263 w 5300263"/>
              <a:gd name="connsiteY41" fmla="*/ 494095 h 955031"/>
              <a:gd name="connsiteX0" fmla="*/ 4011 w 5304274"/>
              <a:gd name="connsiteY0" fmla="*/ 463388 h 955031"/>
              <a:gd name="connsiteX1" fmla="*/ 17170 w 5304274"/>
              <a:gd name="connsiteY1" fmla="*/ 430986 h 955031"/>
              <a:gd name="connsiteX2" fmla="*/ 184844 w 5304274"/>
              <a:gd name="connsiteY2" fmla="*/ 146077 h 955031"/>
              <a:gd name="connsiteX3" fmla="*/ 294026 w 5304274"/>
              <a:gd name="connsiteY3" fmla="*/ 23247 h 955031"/>
              <a:gd name="connsiteX4" fmla="*/ 413444 w 5304274"/>
              <a:gd name="connsiteY4" fmla="*/ 36895 h 955031"/>
              <a:gd name="connsiteX5" fmla="*/ 512390 w 5304274"/>
              <a:gd name="connsiteY5" fmla="*/ 146077 h 955031"/>
              <a:gd name="connsiteX6" fmla="*/ 638632 w 5304274"/>
              <a:gd name="connsiteY6" fmla="*/ 412209 h 955031"/>
              <a:gd name="connsiteX7" fmla="*/ 775109 w 5304274"/>
              <a:gd name="connsiteY7" fmla="*/ 722695 h 955031"/>
              <a:gd name="connsiteX8" fmla="*/ 870644 w 5304274"/>
              <a:gd name="connsiteY8" fmla="*/ 869409 h 955031"/>
              <a:gd name="connsiteX9" fmla="*/ 959354 w 5304274"/>
              <a:gd name="connsiteY9" fmla="*/ 944471 h 955031"/>
              <a:gd name="connsiteX10" fmla="*/ 1068536 w 5304274"/>
              <a:gd name="connsiteY10" fmla="*/ 930824 h 955031"/>
              <a:gd name="connsiteX11" fmla="*/ 1194778 w 5304274"/>
              <a:gd name="connsiteY11" fmla="*/ 811406 h 955031"/>
              <a:gd name="connsiteX12" fmla="*/ 1358551 w 5304274"/>
              <a:gd name="connsiteY12" fmla="*/ 487271 h 955031"/>
              <a:gd name="connsiteX13" fmla="*/ 1460909 w 5304274"/>
              <a:gd name="connsiteY13" fmla="*/ 234788 h 955031"/>
              <a:gd name="connsiteX14" fmla="*/ 1563267 w 5304274"/>
              <a:gd name="connsiteY14" fmla="*/ 67603 h 955031"/>
              <a:gd name="connsiteX15" fmla="*/ 1651978 w 5304274"/>
              <a:gd name="connsiteY15" fmla="*/ 13012 h 955031"/>
              <a:gd name="connsiteX16" fmla="*/ 1733864 w 5304274"/>
              <a:gd name="connsiteY16" fmla="*/ 43719 h 955031"/>
              <a:gd name="connsiteX17" fmla="*/ 1808927 w 5304274"/>
              <a:gd name="connsiteY17" fmla="*/ 122194 h 955031"/>
              <a:gd name="connsiteX18" fmla="*/ 1887402 w 5304274"/>
              <a:gd name="connsiteY18" fmla="*/ 251847 h 955031"/>
              <a:gd name="connsiteX19" fmla="*/ 2153533 w 5304274"/>
              <a:gd name="connsiteY19" fmla="*/ 784110 h 955031"/>
              <a:gd name="connsiteX20" fmla="*/ 2269539 w 5304274"/>
              <a:gd name="connsiteY20" fmla="*/ 934235 h 955031"/>
              <a:gd name="connsiteX21" fmla="*/ 2365073 w 5304274"/>
              <a:gd name="connsiteY21" fmla="*/ 941059 h 955031"/>
              <a:gd name="connsiteX22" fmla="*/ 2487903 w 5304274"/>
              <a:gd name="connsiteY22" fmla="*/ 814818 h 955031"/>
              <a:gd name="connsiteX23" fmla="*/ 2614145 w 5304274"/>
              <a:gd name="connsiteY23" fmla="*/ 548686 h 955031"/>
              <a:gd name="connsiteX24" fmla="*/ 2760859 w 5304274"/>
              <a:gd name="connsiteY24" fmla="*/ 251847 h 955031"/>
              <a:gd name="connsiteX25" fmla="*/ 2883688 w 5304274"/>
              <a:gd name="connsiteY25" fmla="*/ 67603 h 955031"/>
              <a:gd name="connsiteX26" fmla="*/ 2962163 w 5304274"/>
              <a:gd name="connsiteY26" fmla="*/ 2776 h 955031"/>
              <a:gd name="connsiteX27" fmla="*/ 3033814 w 5304274"/>
              <a:gd name="connsiteY27" fmla="*/ 19835 h 955031"/>
              <a:gd name="connsiteX28" fmla="*/ 3105464 w 5304274"/>
              <a:gd name="connsiteY28" fmla="*/ 91486 h 955031"/>
              <a:gd name="connsiteX29" fmla="*/ 3163467 w 5304274"/>
              <a:gd name="connsiteY29" fmla="*/ 176785 h 955031"/>
              <a:gd name="connsiteX30" fmla="*/ 3245354 w 5304274"/>
              <a:gd name="connsiteY30" fmla="*/ 323498 h 955031"/>
              <a:gd name="connsiteX31" fmla="*/ 3398891 w 5304274"/>
              <a:gd name="connsiteY31" fmla="*/ 668104 h 955031"/>
              <a:gd name="connsiteX32" fmla="*/ 3525133 w 5304274"/>
              <a:gd name="connsiteY32" fmla="*/ 852349 h 955031"/>
              <a:gd name="connsiteX33" fmla="*/ 3658199 w 5304274"/>
              <a:gd name="connsiteY33" fmla="*/ 900116 h 955031"/>
              <a:gd name="connsiteX34" fmla="*/ 3777617 w 5304274"/>
              <a:gd name="connsiteY34" fmla="*/ 828465 h 955031"/>
              <a:gd name="connsiteX35" fmla="*/ 3965273 w 5304274"/>
              <a:gd name="connsiteY35" fmla="*/ 483859 h 955031"/>
              <a:gd name="connsiteX36" fmla="*/ 4142694 w 5304274"/>
              <a:gd name="connsiteY36" fmla="*/ 152901 h 955031"/>
              <a:gd name="connsiteX37" fmla="*/ 4262112 w 5304274"/>
              <a:gd name="connsiteY37" fmla="*/ 40307 h 955031"/>
              <a:gd name="connsiteX38" fmla="*/ 4388354 w 5304274"/>
              <a:gd name="connsiteY38" fmla="*/ 67603 h 955031"/>
              <a:gd name="connsiteX39" fmla="*/ 4531656 w 5304274"/>
              <a:gd name="connsiteY39" fmla="*/ 268907 h 955031"/>
              <a:gd name="connsiteX40" fmla="*/ 4637426 w 5304274"/>
              <a:gd name="connsiteY40" fmla="*/ 477035 h 955031"/>
              <a:gd name="connsiteX41" fmla="*/ 4744263 w 5304274"/>
              <a:gd name="connsiteY41" fmla="*/ 494332 h 955031"/>
              <a:gd name="connsiteX42" fmla="*/ 5304274 w 5304274"/>
              <a:gd name="connsiteY42" fmla="*/ 494095 h 955031"/>
              <a:gd name="connsiteX0" fmla="*/ 0 w 5498116"/>
              <a:gd name="connsiteY0" fmla="*/ 485613 h 955031"/>
              <a:gd name="connsiteX1" fmla="*/ 211012 w 5498116"/>
              <a:gd name="connsiteY1" fmla="*/ 430986 h 955031"/>
              <a:gd name="connsiteX2" fmla="*/ 378686 w 5498116"/>
              <a:gd name="connsiteY2" fmla="*/ 146077 h 955031"/>
              <a:gd name="connsiteX3" fmla="*/ 487868 w 5498116"/>
              <a:gd name="connsiteY3" fmla="*/ 23247 h 955031"/>
              <a:gd name="connsiteX4" fmla="*/ 607286 w 5498116"/>
              <a:gd name="connsiteY4" fmla="*/ 36895 h 955031"/>
              <a:gd name="connsiteX5" fmla="*/ 706232 w 5498116"/>
              <a:gd name="connsiteY5" fmla="*/ 146077 h 955031"/>
              <a:gd name="connsiteX6" fmla="*/ 832474 w 5498116"/>
              <a:gd name="connsiteY6" fmla="*/ 412209 h 955031"/>
              <a:gd name="connsiteX7" fmla="*/ 968951 w 5498116"/>
              <a:gd name="connsiteY7" fmla="*/ 722695 h 955031"/>
              <a:gd name="connsiteX8" fmla="*/ 1064486 w 5498116"/>
              <a:gd name="connsiteY8" fmla="*/ 869409 h 955031"/>
              <a:gd name="connsiteX9" fmla="*/ 1153196 w 5498116"/>
              <a:gd name="connsiteY9" fmla="*/ 944471 h 955031"/>
              <a:gd name="connsiteX10" fmla="*/ 1262378 w 5498116"/>
              <a:gd name="connsiteY10" fmla="*/ 930824 h 955031"/>
              <a:gd name="connsiteX11" fmla="*/ 1388620 w 5498116"/>
              <a:gd name="connsiteY11" fmla="*/ 811406 h 955031"/>
              <a:gd name="connsiteX12" fmla="*/ 1552393 w 5498116"/>
              <a:gd name="connsiteY12" fmla="*/ 487271 h 955031"/>
              <a:gd name="connsiteX13" fmla="*/ 1654751 w 5498116"/>
              <a:gd name="connsiteY13" fmla="*/ 234788 h 955031"/>
              <a:gd name="connsiteX14" fmla="*/ 1757109 w 5498116"/>
              <a:gd name="connsiteY14" fmla="*/ 67603 h 955031"/>
              <a:gd name="connsiteX15" fmla="*/ 1845820 w 5498116"/>
              <a:gd name="connsiteY15" fmla="*/ 13012 h 955031"/>
              <a:gd name="connsiteX16" fmla="*/ 1927706 w 5498116"/>
              <a:gd name="connsiteY16" fmla="*/ 43719 h 955031"/>
              <a:gd name="connsiteX17" fmla="*/ 2002769 w 5498116"/>
              <a:gd name="connsiteY17" fmla="*/ 122194 h 955031"/>
              <a:gd name="connsiteX18" fmla="*/ 2081244 w 5498116"/>
              <a:gd name="connsiteY18" fmla="*/ 251847 h 955031"/>
              <a:gd name="connsiteX19" fmla="*/ 2347375 w 5498116"/>
              <a:gd name="connsiteY19" fmla="*/ 784110 h 955031"/>
              <a:gd name="connsiteX20" fmla="*/ 2463381 w 5498116"/>
              <a:gd name="connsiteY20" fmla="*/ 934235 h 955031"/>
              <a:gd name="connsiteX21" fmla="*/ 2558915 w 5498116"/>
              <a:gd name="connsiteY21" fmla="*/ 941059 h 955031"/>
              <a:gd name="connsiteX22" fmla="*/ 2681745 w 5498116"/>
              <a:gd name="connsiteY22" fmla="*/ 814818 h 955031"/>
              <a:gd name="connsiteX23" fmla="*/ 2807987 w 5498116"/>
              <a:gd name="connsiteY23" fmla="*/ 548686 h 955031"/>
              <a:gd name="connsiteX24" fmla="*/ 2954701 w 5498116"/>
              <a:gd name="connsiteY24" fmla="*/ 251847 h 955031"/>
              <a:gd name="connsiteX25" fmla="*/ 3077530 w 5498116"/>
              <a:gd name="connsiteY25" fmla="*/ 67603 h 955031"/>
              <a:gd name="connsiteX26" fmla="*/ 3156005 w 5498116"/>
              <a:gd name="connsiteY26" fmla="*/ 2776 h 955031"/>
              <a:gd name="connsiteX27" fmla="*/ 3227656 w 5498116"/>
              <a:gd name="connsiteY27" fmla="*/ 19835 h 955031"/>
              <a:gd name="connsiteX28" fmla="*/ 3299306 w 5498116"/>
              <a:gd name="connsiteY28" fmla="*/ 91486 h 955031"/>
              <a:gd name="connsiteX29" fmla="*/ 3357309 w 5498116"/>
              <a:gd name="connsiteY29" fmla="*/ 176785 h 955031"/>
              <a:gd name="connsiteX30" fmla="*/ 3439196 w 5498116"/>
              <a:gd name="connsiteY30" fmla="*/ 323498 h 955031"/>
              <a:gd name="connsiteX31" fmla="*/ 3592733 w 5498116"/>
              <a:gd name="connsiteY31" fmla="*/ 668104 h 955031"/>
              <a:gd name="connsiteX32" fmla="*/ 3718975 w 5498116"/>
              <a:gd name="connsiteY32" fmla="*/ 852349 h 955031"/>
              <a:gd name="connsiteX33" fmla="*/ 3852041 w 5498116"/>
              <a:gd name="connsiteY33" fmla="*/ 900116 h 955031"/>
              <a:gd name="connsiteX34" fmla="*/ 3971459 w 5498116"/>
              <a:gd name="connsiteY34" fmla="*/ 828465 h 955031"/>
              <a:gd name="connsiteX35" fmla="*/ 4159115 w 5498116"/>
              <a:gd name="connsiteY35" fmla="*/ 483859 h 955031"/>
              <a:gd name="connsiteX36" fmla="*/ 4336536 w 5498116"/>
              <a:gd name="connsiteY36" fmla="*/ 152901 h 955031"/>
              <a:gd name="connsiteX37" fmla="*/ 4455954 w 5498116"/>
              <a:gd name="connsiteY37" fmla="*/ 40307 h 955031"/>
              <a:gd name="connsiteX38" fmla="*/ 4582196 w 5498116"/>
              <a:gd name="connsiteY38" fmla="*/ 67603 h 955031"/>
              <a:gd name="connsiteX39" fmla="*/ 4725498 w 5498116"/>
              <a:gd name="connsiteY39" fmla="*/ 268907 h 955031"/>
              <a:gd name="connsiteX40" fmla="*/ 4831268 w 5498116"/>
              <a:gd name="connsiteY40" fmla="*/ 477035 h 955031"/>
              <a:gd name="connsiteX41" fmla="*/ 4938105 w 5498116"/>
              <a:gd name="connsiteY41" fmla="*/ 494332 h 955031"/>
              <a:gd name="connsiteX42" fmla="*/ 5498116 w 5498116"/>
              <a:gd name="connsiteY42" fmla="*/ 494095 h 955031"/>
              <a:gd name="connsiteX0" fmla="*/ 0 w 5591836"/>
              <a:gd name="connsiteY0" fmla="*/ 485613 h 955031"/>
              <a:gd name="connsiteX1" fmla="*/ 304732 w 5591836"/>
              <a:gd name="connsiteY1" fmla="*/ 430986 h 955031"/>
              <a:gd name="connsiteX2" fmla="*/ 472406 w 5591836"/>
              <a:gd name="connsiteY2" fmla="*/ 146077 h 955031"/>
              <a:gd name="connsiteX3" fmla="*/ 581588 w 5591836"/>
              <a:gd name="connsiteY3" fmla="*/ 23247 h 955031"/>
              <a:gd name="connsiteX4" fmla="*/ 701006 w 5591836"/>
              <a:gd name="connsiteY4" fmla="*/ 36895 h 955031"/>
              <a:gd name="connsiteX5" fmla="*/ 799952 w 5591836"/>
              <a:gd name="connsiteY5" fmla="*/ 146077 h 955031"/>
              <a:gd name="connsiteX6" fmla="*/ 926194 w 5591836"/>
              <a:gd name="connsiteY6" fmla="*/ 412209 h 955031"/>
              <a:gd name="connsiteX7" fmla="*/ 1062671 w 5591836"/>
              <a:gd name="connsiteY7" fmla="*/ 722695 h 955031"/>
              <a:gd name="connsiteX8" fmla="*/ 1158206 w 5591836"/>
              <a:gd name="connsiteY8" fmla="*/ 869409 h 955031"/>
              <a:gd name="connsiteX9" fmla="*/ 1246916 w 5591836"/>
              <a:gd name="connsiteY9" fmla="*/ 944471 h 955031"/>
              <a:gd name="connsiteX10" fmla="*/ 1356098 w 5591836"/>
              <a:gd name="connsiteY10" fmla="*/ 930824 h 955031"/>
              <a:gd name="connsiteX11" fmla="*/ 1482340 w 5591836"/>
              <a:gd name="connsiteY11" fmla="*/ 811406 h 955031"/>
              <a:gd name="connsiteX12" fmla="*/ 1646113 w 5591836"/>
              <a:gd name="connsiteY12" fmla="*/ 487271 h 955031"/>
              <a:gd name="connsiteX13" fmla="*/ 1748471 w 5591836"/>
              <a:gd name="connsiteY13" fmla="*/ 234788 h 955031"/>
              <a:gd name="connsiteX14" fmla="*/ 1850829 w 5591836"/>
              <a:gd name="connsiteY14" fmla="*/ 67603 h 955031"/>
              <a:gd name="connsiteX15" fmla="*/ 1939540 w 5591836"/>
              <a:gd name="connsiteY15" fmla="*/ 13012 h 955031"/>
              <a:gd name="connsiteX16" fmla="*/ 2021426 w 5591836"/>
              <a:gd name="connsiteY16" fmla="*/ 43719 h 955031"/>
              <a:gd name="connsiteX17" fmla="*/ 2096489 w 5591836"/>
              <a:gd name="connsiteY17" fmla="*/ 122194 h 955031"/>
              <a:gd name="connsiteX18" fmla="*/ 2174964 w 5591836"/>
              <a:gd name="connsiteY18" fmla="*/ 251847 h 955031"/>
              <a:gd name="connsiteX19" fmla="*/ 2441095 w 5591836"/>
              <a:gd name="connsiteY19" fmla="*/ 784110 h 955031"/>
              <a:gd name="connsiteX20" fmla="*/ 2557101 w 5591836"/>
              <a:gd name="connsiteY20" fmla="*/ 934235 h 955031"/>
              <a:gd name="connsiteX21" fmla="*/ 2652635 w 5591836"/>
              <a:gd name="connsiteY21" fmla="*/ 941059 h 955031"/>
              <a:gd name="connsiteX22" fmla="*/ 2775465 w 5591836"/>
              <a:gd name="connsiteY22" fmla="*/ 814818 h 955031"/>
              <a:gd name="connsiteX23" fmla="*/ 2901707 w 5591836"/>
              <a:gd name="connsiteY23" fmla="*/ 548686 h 955031"/>
              <a:gd name="connsiteX24" fmla="*/ 3048421 w 5591836"/>
              <a:gd name="connsiteY24" fmla="*/ 251847 h 955031"/>
              <a:gd name="connsiteX25" fmla="*/ 3171250 w 5591836"/>
              <a:gd name="connsiteY25" fmla="*/ 67603 h 955031"/>
              <a:gd name="connsiteX26" fmla="*/ 3249725 w 5591836"/>
              <a:gd name="connsiteY26" fmla="*/ 2776 h 955031"/>
              <a:gd name="connsiteX27" fmla="*/ 3321376 w 5591836"/>
              <a:gd name="connsiteY27" fmla="*/ 19835 h 955031"/>
              <a:gd name="connsiteX28" fmla="*/ 3393026 w 5591836"/>
              <a:gd name="connsiteY28" fmla="*/ 91486 h 955031"/>
              <a:gd name="connsiteX29" fmla="*/ 3451029 w 5591836"/>
              <a:gd name="connsiteY29" fmla="*/ 176785 h 955031"/>
              <a:gd name="connsiteX30" fmla="*/ 3532916 w 5591836"/>
              <a:gd name="connsiteY30" fmla="*/ 323498 h 955031"/>
              <a:gd name="connsiteX31" fmla="*/ 3686453 w 5591836"/>
              <a:gd name="connsiteY31" fmla="*/ 668104 h 955031"/>
              <a:gd name="connsiteX32" fmla="*/ 3812695 w 5591836"/>
              <a:gd name="connsiteY32" fmla="*/ 852349 h 955031"/>
              <a:gd name="connsiteX33" fmla="*/ 3945761 w 5591836"/>
              <a:gd name="connsiteY33" fmla="*/ 900116 h 955031"/>
              <a:gd name="connsiteX34" fmla="*/ 4065179 w 5591836"/>
              <a:gd name="connsiteY34" fmla="*/ 828465 h 955031"/>
              <a:gd name="connsiteX35" fmla="*/ 4252835 w 5591836"/>
              <a:gd name="connsiteY35" fmla="*/ 483859 h 955031"/>
              <a:gd name="connsiteX36" fmla="*/ 4430256 w 5591836"/>
              <a:gd name="connsiteY36" fmla="*/ 152901 h 955031"/>
              <a:gd name="connsiteX37" fmla="*/ 4549674 w 5591836"/>
              <a:gd name="connsiteY37" fmla="*/ 40307 h 955031"/>
              <a:gd name="connsiteX38" fmla="*/ 4675916 w 5591836"/>
              <a:gd name="connsiteY38" fmla="*/ 67603 h 955031"/>
              <a:gd name="connsiteX39" fmla="*/ 4819218 w 5591836"/>
              <a:gd name="connsiteY39" fmla="*/ 268907 h 955031"/>
              <a:gd name="connsiteX40" fmla="*/ 4924988 w 5591836"/>
              <a:gd name="connsiteY40" fmla="*/ 477035 h 955031"/>
              <a:gd name="connsiteX41" fmla="*/ 5031825 w 5591836"/>
              <a:gd name="connsiteY41" fmla="*/ 494332 h 955031"/>
              <a:gd name="connsiteX42" fmla="*/ 5591836 w 5591836"/>
              <a:gd name="connsiteY42" fmla="*/ 494095 h 955031"/>
              <a:gd name="connsiteX0" fmla="*/ 0 w 5591836"/>
              <a:gd name="connsiteY0" fmla="*/ 485613 h 955031"/>
              <a:gd name="connsiteX1" fmla="*/ 169362 w 5591836"/>
              <a:gd name="connsiteY1" fmla="*/ 475436 h 955031"/>
              <a:gd name="connsiteX2" fmla="*/ 304732 w 5591836"/>
              <a:gd name="connsiteY2" fmla="*/ 430986 h 955031"/>
              <a:gd name="connsiteX3" fmla="*/ 472406 w 5591836"/>
              <a:gd name="connsiteY3" fmla="*/ 146077 h 955031"/>
              <a:gd name="connsiteX4" fmla="*/ 581588 w 5591836"/>
              <a:gd name="connsiteY4" fmla="*/ 23247 h 955031"/>
              <a:gd name="connsiteX5" fmla="*/ 701006 w 5591836"/>
              <a:gd name="connsiteY5" fmla="*/ 36895 h 955031"/>
              <a:gd name="connsiteX6" fmla="*/ 799952 w 5591836"/>
              <a:gd name="connsiteY6" fmla="*/ 146077 h 955031"/>
              <a:gd name="connsiteX7" fmla="*/ 926194 w 5591836"/>
              <a:gd name="connsiteY7" fmla="*/ 412209 h 955031"/>
              <a:gd name="connsiteX8" fmla="*/ 1062671 w 5591836"/>
              <a:gd name="connsiteY8" fmla="*/ 722695 h 955031"/>
              <a:gd name="connsiteX9" fmla="*/ 1158206 w 5591836"/>
              <a:gd name="connsiteY9" fmla="*/ 869409 h 955031"/>
              <a:gd name="connsiteX10" fmla="*/ 1246916 w 5591836"/>
              <a:gd name="connsiteY10" fmla="*/ 944471 h 955031"/>
              <a:gd name="connsiteX11" fmla="*/ 1356098 w 5591836"/>
              <a:gd name="connsiteY11" fmla="*/ 930824 h 955031"/>
              <a:gd name="connsiteX12" fmla="*/ 1482340 w 5591836"/>
              <a:gd name="connsiteY12" fmla="*/ 811406 h 955031"/>
              <a:gd name="connsiteX13" fmla="*/ 1646113 w 5591836"/>
              <a:gd name="connsiteY13" fmla="*/ 487271 h 955031"/>
              <a:gd name="connsiteX14" fmla="*/ 1748471 w 5591836"/>
              <a:gd name="connsiteY14" fmla="*/ 234788 h 955031"/>
              <a:gd name="connsiteX15" fmla="*/ 1850829 w 5591836"/>
              <a:gd name="connsiteY15" fmla="*/ 67603 h 955031"/>
              <a:gd name="connsiteX16" fmla="*/ 1939540 w 5591836"/>
              <a:gd name="connsiteY16" fmla="*/ 13012 h 955031"/>
              <a:gd name="connsiteX17" fmla="*/ 2021426 w 5591836"/>
              <a:gd name="connsiteY17" fmla="*/ 43719 h 955031"/>
              <a:gd name="connsiteX18" fmla="*/ 2096489 w 5591836"/>
              <a:gd name="connsiteY18" fmla="*/ 122194 h 955031"/>
              <a:gd name="connsiteX19" fmla="*/ 2174964 w 5591836"/>
              <a:gd name="connsiteY19" fmla="*/ 251847 h 955031"/>
              <a:gd name="connsiteX20" fmla="*/ 2441095 w 5591836"/>
              <a:gd name="connsiteY20" fmla="*/ 784110 h 955031"/>
              <a:gd name="connsiteX21" fmla="*/ 2557101 w 5591836"/>
              <a:gd name="connsiteY21" fmla="*/ 934235 h 955031"/>
              <a:gd name="connsiteX22" fmla="*/ 2652635 w 5591836"/>
              <a:gd name="connsiteY22" fmla="*/ 941059 h 955031"/>
              <a:gd name="connsiteX23" fmla="*/ 2775465 w 5591836"/>
              <a:gd name="connsiteY23" fmla="*/ 814818 h 955031"/>
              <a:gd name="connsiteX24" fmla="*/ 2901707 w 5591836"/>
              <a:gd name="connsiteY24" fmla="*/ 548686 h 955031"/>
              <a:gd name="connsiteX25" fmla="*/ 3048421 w 5591836"/>
              <a:gd name="connsiteY25" fmla="*/ 251847 h 955031"/>
              <a:gd name="connsiteX26" fmla="*/ 3171250 w 5591836"/>
              <a:gd name="connsiteY26" fmla="*/ 67603 h 955031"/>
              <a:gd name="connsiteX27" fmla="*/ 3249725 w 5591836"/>
              <a:gd name="connsiteY27" fmla="*/ 2776 h 955031"/>
              <a:gd name="connsiteX28" fmla="*/ 3321376 w 5591836"/>
              <a:gd name="connsiteY28" fmla="*/ 19835 h 955031"/>
              <a:gd name="connsiteX29" fmla="*/ 3393026 w 5591836"/>
              <a:gd name="connsiteY29" fmla="*/ 91486 h 955031"/>
              <a:gd name="connsiteX30" fmla="*/ 3451029 w 5591836"/>
              <a:gd name="connsiteY30" fmla="*/ 176785 h 955031"/>
              <a:gd name="connsiteX31" fmla="*/ 3532916 w 5591836"/>
              <a:gd name="connsiteY31" fmla="*/ 323498 h 955031"/>
              <a:gd name="connsiteX32" fmla="*/ 3686453 w 5591836"/>
              <a:gd name="connsiteY32" fmla="*/ 668104 h 955031"/>
              <a:gd name="connsiteX33" fmla="*/ 3812695 w 5591836"/>
              <a:gd name="connsiteY33" fmla="*/ 852349 h 955031"/>
              <a:gd name="connsiteX34" fmla="*/ 3945761 w 5591836"/>
              <a:gd name="connsiteY34" fmla="*/ 900116 h 955031"/>
              <a:gd name="connsiteX35" fmla="*/ 4065179 w 5591836"/>
              <a:gd name="connsiteY35" fmla="*/ 828465 h 955031"/>
              <a:gd name="connsiteX36" fmla="*/ 4252835 w 5591836"/>
              <a:gd name="connsiteY36" fmla="*/ 483859 h 955031"/>
              <a:gd name="connsiteX37" fmla="*/ 4430256 w 5591836"/>
              <a:gd name="connsiteY37" fmla="*/ 152901 h 955031"/>
              <a:gd name="connsiteX38" fmla="*/ 4549674 w 5591836"/>
              <a:gd name="connsiteY38" fmla="*/ 40307 h 955031"/>
              <a:gd name="connsiteX39" fmla="*/ 4675916 w 5591836"/>
              <a:gd name="connsiteY39" fmla="*/ 67603 h 955031"/>
              <a:gd name="connsiteX40" fmla="*/ 4819218 w 5591836"/>
              <a:gd name="connsiteY40" fmla="*/ 268907 h 955031"/>
              <a:gd name="connsiteX41" fmla="*/ 4924988 w 5591836"/>
              <a:gd name="connsiteY41" fmla="*/ 477035 h 955031"/>
              <a:gd name="connsiteX42" fmla="*/ 5031825 w 5591836"/>
              <a:gd name="connsiteY42" fmla="*/ 494332 h 955031"/>
              <a:gd name="connsiteX43" fmla="*/ 5591836 w 5591836"/>
              <a:gd name="connsiteY43" fmla="*/ 494095 h 955031"/>
              <a:gd name="connsiteX0" fmla="*/ 0 w 5602249"/>
              <a:gd name="connsiteY0" fmla="*/ 466563 h 955031"/>
              <a:gd name="connsiteX1" fmla="*/ 179775 w 5602249"/>
              <a:gd name="connsiteY1" fmla="*/ 475436 h 955031"/>
              <a:gd name="connsiteX2" fmla="*/ 315145 w 5602249"/>
              <a:gd name="connsiteY2" fmla="*/ 430986 h 955031"/>
              <a:gd name="connsiteX3" fmla="*/ 482819 w 5602249"/>
              <a:gd name="connsiteY3" fmla="*/ 146077 h 955031"/>
              <a:gd name="connsiteX4" fmla="*/ 592001 w 5602249"/>
              <a:gd name="connsiteY4" fmla="*/ 23247 h 955031"/>
              <a:gd name="connsiteX5" fmla="*/ 711419 w 5602249"/>
              <a:gd name="connsiteY5" fmla="*/ 36895 h 955031"/>
              <a:gd name="connsiteX6" fmla="*/ 810365 w 5602249"/>
              <a:gd name="connsiteY6" fmla="*/ 146077 h 955031"/>
              <a:gd name="connsiteX7" fmla="*/ 936607 w 5602249"/>
              <a:gd name="connsiteY7" fmla="*/ 412209 h 955031"/>
              <a:gd name="connsiteX8" fmla="*/ 1073084 w 5602249"/>
              <a:gd name="connsiteY8" fmla="*/ 722695 h 955031"/>
              <a:gd name="connsiteX9" fmla="*/ 1168619 w 5602249"/>
              <a:gd name="connsiteY9" fmla="*/ 869409 h 955031"/>
              <a:gd name="connsiteX10" fmla="*/ 1257329 w 5602249"/>
              <a:gd name="connsiteY10" fmla="*/ 944471 h 955031"/>
              <a:gd name="connsiteX11" fmla="*/ 1366511 w 5602249"/>
              <a:gd name="connsiteY11" fmla="*/ 930824 h 955031"/>
              <a:gd name="connsiteX12" fmla="*/ 1492753 w 5602249"/>
              <a:gd name="connsiteY12" fmla="*/ 811406 h 955031"/>
              <a:gd name="connsiteX13" fmla="*/ 1656526 w 5602249"/>
              <a:gd name="connsiteY13" fmla="*/ 487271 h 955031"/>
              <a:gd name="connsiteX14" fmla="*/ 1758884 w 5602249"/>
              <a:gd name="connsiteY14" fmla="*/ 234788 h 955031"/>
              <a:gd name="connsiteX15" fmla="*/ 1861242 w 5602249"/>
              <a:gd name="connsiteY15" fmla="*/ 67603 h 955031"/>
              <a:gd name="connsiteX16" fmla="*/ 1949953 w 5602249"/>
              <a:gd name="connsiteY16" fmla="*/ 13012 h 955031"/>
              <a:gd name="connsiteX17" fmla="*/ 2031839 w 5602249"/>
              <a:gd name="connsiteY17" fmla="*/ 43719 h 955031"/>
              <a:gd name="connsiteX18" fmla="*/ 2106902 w 5602249"/>
              <a:gd name="connsiteY18" fmla="*/ 122194 h 955031"/>
              <a:gd name="connsiteX19" fmla="*/ 2185377 w 5602249"/>
              <a:gd name="connsiteY19" fmla="*/ 251847 h 955031"/>
              <a:gd name="connsiteX20" fmla="*/ 2451508 w 5602249"/>
              <a:gd name="connsiteY20" fmla="*/ 784110 h 955031"/>
              <a:gd name="connsiteX21" fmla="*/ 2567514 w 5602249"/>
              <a:gd name="connsiteY21" fmla="*/ 934235 h 955031"/>
              <a:gd name="connsiteX22" fmla="*/ 2663048 w 5602249"/>
              <a:gd name="connsiteY22" fmla="*/ 941059 h 955031"/>
              <a:gd name="connsiteX23" fmla="*/ 2785878 w 5602249"/>
              <a:gd name="connsiteY23" fmla="*/ 814818 h 955031"/>
              <a:gd name="connsiteX24" fmla="*/ 2912120 w 5602249"/>
              <a:gd name="connsiteY24" fmla="*/ 548686 h 955031"/>
              <a:gd name="connsiteX25" fmla="*/ 3058834 w 5602249"/>
              <a:gd name="connsiteY25" fmla="*/ 251847 h 955031"/>
              <a:gd name="connsiteX26" fmla="*/ 3181663 w 5602249"/>
              <a:gd name="connsiteY26" fmla="*/ 67603 h 955031"/>
              <a:gd name="connsiteX27" fmla="*/ 3260138 w 5602249"/>
              <a:gd name="connsiteY27" fmla="*/ 2776 h 955031"/>
              <a:gd name="connsiteX28" fmla="*/ 3331789 w 5602249"/>
              <a:gd name="connsiteY28" fmla="*/ 19835 h 955031"/>
              <a:gd name="connsiteX29" fmla="*/ 3403439 w 5602249"/>
              <a:gd name="connsiteY29" fmla="*/ 91486 h 955031"/>
              <a:gd name="connsiteX30" fmla="*/ 3461442 w 5602249"/>
              <a:gd name="connsiteY30" fmla="*/ 176785 h 955031"/>
              <a:gd name="connsiteX31" fmla="*/ 3543329 w 5602249"/>
              <a:gd name="connsiteY31" fmla="*/ 323498 h 955031"/>
              <a:gd name="connsiteX32" fmla="*/ 3696866 w 5602249"/>
              <a:gd name="connsiteY32" fmla="*/ 668104 h 955031"/>
              <a:gd name="connsiteX33" fmla="*/ 3823108 w 5602249"/>
              <a:gd name="connsiteY33" fmla="*/ 852349 h 955031"/>
              <a:gd name="connsiteX34" fmla="*/ 3956174 w 5602249"/>
              <a:gd name="connsiteY34" fmla="*/ 900116 h 955031"/>
              <a:gd name="connsiteX35" fmla="*/ 4075592 w 5602249"/>
              <a:gd name="connsiteY35" fmla="*/ 828465 h 955031"/>
              <a:gd name="connsiteX36" fmla="*/ 4263248 w 5602249"/>
              <a:gd name="connsiteY36" fmla="*/ 483859 h 955031"/>
              <a:gd name="connsiteX37" fmla="*/ 4440669 w 5602249"/>
              <a:gd name="connsiteY37" fmla="*/ 152901 h 955031"/>
              <a:gd name="connsiteX38" fmla="*/ 4560087 w 5602249"/>
              <a:gd name="connsiteY38" fmla="*/ 40307 h 955031"/>
              <a:gd name="connsiteX39" fmla="*/ 4686329 w 5602249"/>
              <a:gd name="connsiteY39" fmla="*/ 67603 h 955031"/>
              <a:gd name="connsiteX40" fmla="*/ 4829631 w 5602249"/>
              <a:gd name="connsiteY40" fmla="*/ 268907 h 955031"/>
              <a:gd name="connsiteX41" fmla="*/ 4935401 w 5602249"/>
              <a:gd name="connsiteY41" fmla="*/ 477035 h 955031"/>
              <a:gd name="connsiteX42" fmla="*/ 5042238 w 5602249"/>
              <a:gd name="connsiteY42" fmla="*/ 494332 h 955031"/>
              <a:gd name="connsiteX43" fmla="*/ 5602249 w 5602249"/>
              <a:gd name="connsiteY43" fmla="*/ 494095 h 955031"/>
              <a:gd name="connsiteX0" fmla="*/ 0 w 5612662"/>
              <a:gd name="connsiteY0" fmla="*/ 479263 h 955031"/>
              <a:gd name="connsiteX1" fmla="*/ 190188 w 5612662"/>
              <a:gd name="connsiteY1" fmla="*/ 475436 h 955031"/>
              <a:gd name="connsiteX2" fmla="*/ 325558 w 5612662"/>
              <a:gd name="connsiteY2" fmla="*/ 430986 h 955031"/>
              <a:gd name="connsiteX3" fmla="*/ 493232 w 5612662"/>
              <a:gd name="connsiteY3" fmla="*/ 146077 h 955031"/>
              <a:gd name="connsiteX4" fmla="*/ 602414 w 5612662"/>
              <a:gd name="connsiteY4" fmla="*/ 23247 h 955031"/>
              <a:gd name="connsiteX5" fmla="*/ 721832 w 5612662"/>
              <a:gd name="connsiteY5" fmla="*/ 36895 h 955031"/>
              <a:gd name="connsiteX6" fmla="*/ 820778 w 5612662"/>
              <a:gd name="connsiteY6" fmla="*/ 146077 h 955031"/>
              <a:gd name="connsiteX7" fmla="*/ 947020 w 5612662"/>
              <a:gd name="connsiteY7" fmla="*/ 412209 h 955031"/>
              <a:gd name="connsiteX8" fmla="*/ 1083497 w 5612662"/>
              <a:gd name="connsiteY8" fmla="*/ 722695 h 955031"/>
              <a:gd name="connsiteX9" fmla="*/ 1179032 w 5612662"/>
              <a:gd name="connsiteY9" fmla="*/ 869409 h 955031"/>
              <a:gd name="connsiteX10" fmla="*/ 1267742 w 5612662"/>
              <a:gd name="connsiteY10" fmla="*/ 944471 h 955031"/>
              <a:gd name="connsiteX11" fmla="*/ 1376924 w 5612662"/>
              <a:gd name="connsiteY11" fmla="*/ 930824 h 955031"/>
              <a:gd name="connsiteX12" fmla="*/ 1503166 w 5612662"/>
              <a:gd name="connsiteY12" fmla="*/ 811406 h 955031"/>
              <a:gd name="connsiteX13" fmla="*/ 1666939 w 5612662"/>
              <a:gd name="connsiteY13" fmla="*/ 487271 h 955031"/>
              <a:gd name="connsiteX14" fmla="*/ 1769297 w 5612662"/>
              <a:gd name="connsiteY14" fmla="*/ 234788 h 955031"/>
              <a:gd name="connsiteX15" fmla="*/ 1871655 w 5612662"/>
              <a:gd name="connsiteY15" fmla="*/ 67603 h 955031"/>
              <a:gd name="connsiteX16" fmla="*/ 1960366 w 5612662"/>
              <a:gd name="connsiteY16" fmla="*/ 13012 h 955031"/>
              <a:gd name="connsiteX17" fmla="*/ 2042252 w 5612662"/>
              <a:gd name="connsiteY17" fmla="*/ 43719 h 955031"/>
              <a:gd name="connsiteX18" fmla="*/ 2117315 w 5612662"/>
              <a:gd name="connsiteY18" fmla="*/ 122194 h 955031"/>
              <a:gd name="connsiteX19" fmla="*/ 2195790 w 5612662"/>
              <a:gd name="connsiteY19" fmla="*/ 251847 h 955031"/>
              <a:gd name="connsiteX20" fmla="*/ 2461921 w 5612662"/>
              <a:gd name="connsiteY20" fmla="*/ 784110 h 955031"/>
              <a:gd name="connsiteX21" fmla="*/ 2577927 w 5612662"/>
              <a:gd name="connsiteY21" fmla="*/ 934235 h 955031"/>
              <a:gd name="connsiteX22" fmla="*/ 2673461 w 5612662"/>
              <a:gd name="connsiteY22" fmla="*/ 941059 h 955031"/>
              <a:gd name="connsiteX23" fmla="*/ 2796291 w 5612662"/>
              <a:gd name="connsiteY23" fmla="*/ 814818 h 955031"/>
              <a:gd name="connsiteX24" fmla="*/ 2922533 w 5612662"/>
              <a:gd name="connsiteY24" fmla="*/ 548686 h 955031"/>
              <a:gd name="connsiteX25" fmla="*/ 3069247 w 5612662"/>
              <a:gd name="connsiteY25" fmla="*/ 251847 h 955031"/>
              <a:gd name="connsiteX26" fmla="*/ 3192076 w 5612662"/>
              <a:gd name="connsiteY26" fmla="*/ 67603 h 955031"/>
              <a:gd name="connsiteX27" fmla="*/ 3270551 w 5612662"/>
              <a:gd name="connsiteY27" fmla="*/ 2776 h 955031"/>
              <a:gd name="connsiteX28" fmla="*/ 3342202 w 5612662"/>
              <a:gd name="connsiteY28" fmla="*/ 19835 h 955031"/>
              <a:gd name="connsiteX29" fmla="*/ 3413852 w 5612662"/>
              <a:gd name="connsiteY29" fmla="*/ 91486 h 955031"/>
              <a:gd name="connsiteX30" fmla="*/ 3471855 w 5612662"/>
              <a:gd name="connsiteY30" fmla="*/ 176785 h 955031"/>
              <a:gd name="connsiteX31" fmla="*/ 3553742 w 5612662"/>
              <a:gd name="connsiteY31" fmla="*/ 323498 h 955031"/>
              <a:gd name="connsiteX32" fmla="*/ 3707279 w 5612662"/>
              <a:gd name="connsiteY32" fmla="*/ 668104 h 955031"/>
              <a:gd name="connsiteX33" fmla="*/ 3833521 w 5612662"/>
              <a:gd name="connsiteY33" fmla="*/ 852349 h 955031"/>
              <a:gd name="connsiteX34" fmla="*/ 3966587 w 5612662"/>
              <a:gd name="connsiteY34" fmla="*/ 900116 h 955031"/>
              <a:gd name="connsiteX35" fmla="*/ 4086005 w 5612662"/>
              <a:gd name="connsiteY35" fmla="*/ 828465 h 955031"/>
              <a:gd name="connsiteX36" fmla="*/ 4273661 w 5612662"/>
              <a:gd name="connsiteY36" fmla="*/ 483859 h 955031"/>
              <a:gd name="connsiteX37" fmla="*/ 4451082 w 5612662"/>
              <a:gd name="connsiteY37" fmla="*/ 152901 h 955031"/>
              <a:gd name="connsiteX38" fmla="*/ 4570500 w 5612662"/>
              <a:gd name="connsiteY38" fmla="*/ 40307 h 955031"/>
              <a:gd name="connsiteX39" fmla="*/ 4696742 w 5612662"/>
              <a:gd name="connsiteY39" fmla="*/ 67603 h 955031"/>
              <a:gd name="connsiteX40" fmla="*/ 4840044 w 5612662"/>
              <a:gd name="connsiteY40" fmla="*/ 268907 h 955031"/>
              <a:gd name="connsiteX41" fmla="*/ 4945814 w 5612662"/>
              <a:gd name="connsiteY41" fmla="*/ 477035 h 955031"/>
              <a:gd name="connsiteX42" fmla="*/ 5052651 w 5612662"/>
              <a:gd name="connsiteY42" fmla="*/ 494332 h 955031"/>
              <a:gd name="connsiteX43" fmla="*/ 5612662 w 5612662"/>
              <a:gd name="connsiteY43" fmla="*/ 494095 h 955031"/>
              <a:gd name="connsiteX0" fmla="*/ 0 w 6136469"/>
              <a:gd name="connsiteY0" fmla="*/ 479263 h 955031"/>
              <a:gd name="connsiteX1" fmla="*/ 190188 w 6136469"/>
              <a:gd name="connsiteY1" fmla="*/ 475436 h 955031"/>
              <a:gd name="connsiteX2" fmla="*/ 325558 w 6136469"/>
              <a:gd name="connsiteY2" fmla="*/ 430986 h 955031"/>
              <a:gd name="connsiteX3" fmla="*/ 493232 w 6136469"/>
              <a:gd name="connsiteY3" fmla="*/ 146077 h 955031"/>
              <a:gd name="connsiteX4" fmla="*/ 602414 w 6136469"/>
              <a:gd name="connsiteY4" fmla="*/ 23247 h 955031"/>
              <a:gd name="connsiteX5" fmla="*/ 721832 w 6136469"/>
              <a:gd name="connsiteY5" fmla="*/ 36895 h 955031"/>
              <a:gd name="connsiteX6" fmla="*/ 820778 w 6136469"/>
              <a:gd name="connsiteY6" fmla="*/ 146077 h 955031"/>
              <a:gd name="connsiteX7" fmla="*/ 947020 w 6136469"/>
              <a:gd name="connsiteY7" fmla="*/ 412209 h 955031"/>
              <a:gd name="connsiteX8" fmla="*/ 1083497 w 6136469"/>
              <a:gd name="connsiteY8" fmla="*/ 722695 h 955031"/>
              <a:gd name="connsiteX9" fmla="*/ 1179032 w 6136469"/>
              <a:gd name="connsiteY9" fmla="*/ 869409 h 955031"/>
              <a:gd name="connsiteX10" fmla="*/ 1267742 w 6136469"/>
              <a:gd name="connsiteY10" fmla="*/ 944471 h 955031"/>
              <a:gd name="connsiteX11" fmla="*/ 1376924 w 6136469"/>
              <a:gd name="connsiteY11" fmla="*/ 930824 h 955031"/>
              <a:gd name="connsiteX12" fmla="*/ 1503166 w 6136469"/>
              <a:gd name="connsiteY12" fmla="*/ 811406 h 955031"/>
              <a:gd name="connsiteX13" fmla="*/ 1666939 w 6136469"/>
              <a:gd name="connsiteY13" fmla="*/ 487271 h 955031"/>
              <a:gd name="connsiteX14" fmla="*/ 1769297 w 6136469"/>
              <a:gd name="connsiteY14" fmla="*/ 234788 h 955031"/>
              <a:gd name="connsiteX15" fmla="*/ 1871655 w 6136469"/>
              <a:gd name="connsiteY15" fmla="*/ 67603 h 955031"/>
              <a:gd name="connsiteX16" fmla="*/ 1960366 w 6136469"/>
              <a:gd name="connsiteY16" fmla="*/ 13012 h 955031"/>
              <a:gd name="connsiteX17" fmla="*/ 2042252 w 6136469"/>
              <a:gd name="connsiteY17" fmla="*/ 43719 h 955031"/>
              <a:gd name="connsiteX18" fmla="*/ 2117315 w 6136469"/>
              <a:gd name="connsiteY18" fmla="*/ 122194 h 955031"/>
              <a:gd name="connsiteX19" fmla="*/ 2195790 w 6136469"/>
              <a:gd name="connsiteY19" fmla="*/ 251847 h 955031"/>
              <a:gd name="connsiteX20" fmla="*/ 2461921 w 6136469"/>
              <a:gd name="connsiteY20" fmla="*/ 784110 h 955031"/>
              <a:gd name="connsiteX21" fmla="*/ 2577927 w 6136469"/>
              <a:gd name="connsiteY21" fmla="*/ 934235 h 955031"/>
              <a:gd name="connsiteX22" fmla="*/ 2673461 w 6136469"/>
              <a:gd name="connsiteY22" fmla="*/ 941059 h 955031"/>
              <a:gd name="connsiteX23" fmla="*/ 2796291 w 6136469"/>
              <a:gd name="connsiteY23" fmla="*/ 814818 h 955031"/>
              <a:gd name="connsiteX24" fmla="*/ 2922533 w 6136469"/>
              <a:gd name="connsiteY24" fmla="*/ 548686 h 955031"/>
              <a:gd name="connsiteX25" fmla="*/ 3069247 w 6136469"/>
              <a:gd name="connsiteY25" fmla="*/ 251847 h 955031"/>
              <a:gd name="connsiteX26" fmla="*/ 3192076 w 6136469"/>
              <a:gd name="connsiteY26" fmla="*/ 67603 h 955031"/>
              <a:gd name="connsiteX27" fmla="*/ 3270551 w 6136469"/>
              <a:gd name="connsiteY27" fmla="*/ 2776 h 955031"/>
              <a:gd name="connsiteX28" fmla="*/ 3342202 w 6136469"/>
              <a:gd name="connsiteY28" fmla="*/ 19835 h 955031"/>
              <a:gd name="connsiteX29" fmla="*/ 3413852 w 6136469"/>
              <a:gd name="connsiteY29" fmla="*/ 91486 h 955031"/>
              <a:gd name="connsiteX30" fmla="*/ 3471855 w 6136469"/>
              <a:gd name="connsiteY30" fmla="*/ 176785 h 955031"/>
              <a:gd name="connsiteX31" fmla="*/ 3553742 w 6136469"/>
              <a:gd name="connsiteY31" fmla="*/ 323498 h 955031"/>
              <a:gd name="connsiteX32" fmla="*/ 3707279 w 6136469"/>
              <a:gd name="connsiteY32" fmla="*/ 668104 h 955031"/>
              <a:gd name="connsiteX33" fmla="*/ 3833521 w 6136469"/>
              <a:gd name="connsiteY33" fmla="*/ 852349 h 955031"/>
              <a:gd name="connsiteX34" fmla="*/ 3966587 w 6136469"/>
              <a:gd name="connsiteY34" fmla="*/ 900116 h 955031"/>
              <a:gd name="connsiteX35" fmla="*/ 4086005 w 6136469"/>
              <a:gd name="connsiteY35" fmla="*/ 828465 h 955031"/>
              <a:gd name="connsiteX36" fmla="*/ 4273661 w 6136469"/>
              <a:gd name="connsiteY36" fmla="*/ 483859 h 955031"/>
              <a:gd name="connsiteX37" fmla="*/ 4451082 w 6136469"/>
              <a:gd name="connsiteY37" fmla="*/ 152901 h 955031"/>
              <a:gd name="connsiteX38" fmla="*/ 4570500 w 6136469"/>
              <a:gd name="connsiteY38" fmla="*/ 40307 h 955031"/>
              <a:gd name="connsiteX39" fmla="*/ 4696742 w 6136469"/>
              <a:gd name="connsiteY39" fmla="*/ 67603 h 955031"/>
              <a:gd name="connsiteX40" fmla="*/ 4840044 w 6136469"/>
              <a:gd name="connsiteY40" fmla="*/ 268907 h 955031"/>
              <a:gd name="connsiteX41" fmla="*/ 4945814 w 6136469"/>
              <a:gd name="connsiteY41" fmla="*/ 477035 h 955031"/>
              <a:gd name="connsiteX42" fmla="*/ 5052651 w 6136469"/>
              <a:gd name="connsiteY42" fmla="*/ 494332 h 955031"/>
              <a:gd name="connsiteX43" fmla="*/ 6136469 w 6136469"/>
              <a:gd name="connsiteY43" fmla="*/ 500659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5814 w 6056566"/>
              <a:gd name="connsiteY41" fmla="*/ 477035 h 955031"/>
              <a:gd name="connsiteX42" fmla="*/ 5052651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5814 w 6056566"/>
              <a:gd name="connsiteY41" fmla="*/ 477035 h 955031"/>
              <a:gd name="connsiteX42" fmla="*/ 5052651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5814 w 6056566"/>
              <a:gd name="connsiteY41" fmla="*/ 477035 h 955031"/>
              <a:gd name="connsiteX42" fmla="*/ 5052651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0286 w 6056566"/>
              <a:gd name="connsiteY41" fmla="*/ 458277 h 955031"/>
              <a:gd name="connsiteX42" fmla="*/ 5052651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0286 w 6056566"/>
              <a:gd name="connsiteY41" fmla="*/ 458277 h 955031"/>
              <a:gd name="connsiteX42" fmla="*/ 5052651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0286 w 6056566"/>
              <a:gd name="connsiteY41" fmla="*/ 458277 h 955031"/>
              <a:gd name="connsiteX42" fmla="*/ 5052651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31994 w 6056566"/>
              <a:gd name="connsiteY41" fmla="*/ 437174 h 955031"/>
              <a:gd name="connsiteX42" fmla="*/ 5052651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5052651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69722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69722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97365 w 6056566"/>
              <a:gd name="connsiteY42" fmla="*/ 496677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94601 w 6056566"/>
              <a:gd name="connsiteY42" fmla="*/ 491988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94601 w 6056566"/>
              <a:gd name="connsiteY42" fmla="*/ 491988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94601 w 6056566"/>
              <a:gd name="connsiteY42" fmla="*/ 491988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94601 w 6056566"/>
              <a:gd name="connsiteY42" fmla="*/ 491988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94601 w 6056566"/>
              <a:gd name="connsiteY42" fmla="*/ 491988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91837 w 6056566"/>
              <a:gd name="connsiteY42" fmla="*/ 497850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91838 w 6056566"/>
              <a:gd name="connsiteY42" fmla="*/ 494333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5025010 w 6056566"/>
              <a:gd name="connsiteY42" fmla="*/ 495505 h 955031"/>
              <a:gd name="connsiteX43" fmla="*/ 6056566 w 6056566"/>
              <a:gd name="connsiteY43" fmla="*/ 497377 h 955031"/>
              <a:gd name="connsiteX0" fmla="*/ 0 w 7000876"/>
              <a:gd name="connsiteY0" fmla="*/ 473334 h 955031"/>
              <a:gd name="connsiteX1" fmla="*/ 1134498 w 7000876"/>
              <a:gd name="connsiteY1" fmla="*/ 475436 h 955031"/>
              <a:gd name="connsiteX2" fmla="*/ 1269868 w 7000876"/>
              <a:gd name="connsiteY2" fmla="*/ 430986 h 955031"/>
              <a:gd name="connsiteX3" fmla="*/ 1437542 w 7000876"/>
              <a:gd name="connsiteY3" fmla="*/ 146077 h 955031"/>
              <a:gd name="connsiteX4" fmla="*/ 1546724 w 7000876"/>
              <a:gd name="connsiteY4" fmla="*/ 23247 h 955031"/>
              <a:gd name="connsiteX5" fmla="*/ 1666142 w 7000876"/>
              <a:gd name="connsiteY5" fmla="*/ 36895 h 955031"/>
              <a:gd name="connsiteX6" fmla="*/ 1765088 w 7000876"/>
              <a:gd name="connsiteY6" fmla="*/ 146077 h 955031"/>
              <a:gd name="connsiteX7" fmla="*/ 1891330 w 7000876"/>
              <a:gd name="connsiteY7" fmla="*/ 412209 h 955031"/>
              <a:gd name="connsiteX8" fmla="*/ 2027807 w 7000876"/>
              <a:gd name="connsiteY8" fmla="*/ 722695 h 955031"/>
              <a:gd name="connsiteX9" fmla="*/ 2123342 w 7000876"/>
              <a:gd name="connsiteY9" fmla="*/ 869409 h 955031"/>
              <a:gd name="connsiteX10" fmla="*/ 2212052 w 7000876"/>
              <a:gd name="connsiteY10" fmla="*/ 944471 h 955031"/>
              <a:gd name="connsiteX11" fmla="*/ 2321234 w 7000876"/>
              <a:gd name="connsiteY11" fmla="*/ 930824 h 955031"/>
              <a:gd name="connsiteX12" fmla="*/ 2447476 w 7000876"/>
              <a:gd name="connsiteY12" fmla="*/ 811406 h 955031"/>
              <a:gd name="connsiteX13" fmla="*/ 2611249 w 7000876"/>
              <a:gd name="connsiteY13" fmla="*/ 487271 h 955031"/>
              <a:gd name="connsiteX14" fmla="*/ 2713607 w 7000876"/>
              <a:gd name="connsiteY14" fmla="*/ 234788 h 955031"/>
              <a:gd name="connsiteX15" fmla="*/ 2815965 w 7000876"/>
              <a:gd name="connsiteY15" fmla="*/ 67603 h 955031"/>
              <a:gd name="connsiteX16" fmla="*/ 2904676 w 7000876"/>
              <a:gd name="connsiteY16" fmla="*/ 13012 h 955031"/>
              <a:gd name="connsiteX17" fmla="*/ 2986562 w 7000876"/>
              <a:gd name="connsiteY17" fmla="*/ 43719 h 955031"/>
              <a:gd name="connsiteX18" fmla="*/ 3061625 w 7000876"/>
              <a:gd name="connsiteY18" fmla="*/ 122194 h 955031"/>
              <a:gd name="connsiteX19" fmla="*/ 3140100 w 7000876"/>
              <a:gd name="connsiteY19" fmla="*/ 251847 h 955031"/>
              <a:gd name="connsiteX20" fmla="*/ 3406231 w 7000876"/>
              <a:gd name="connsiteY20" fmla="*/ 784110 h 955031"/>
              <a:gd name="connsiteX21" fmla="*/ 3522237 w 7000876"/>
              <a:gd name="connsiteY21" fmla="*/ 934235 h 955031"/>
              <a:gd name="connsiteX22" fmla="*/ 3617771 w 7000876"/>
              <a:gd name="connsiteY22" fmla="*/ 941059 h 955031"/>
              <a:gd name="connsiteX23" fmla="*/ 3740601 w 7000876"/>
              <a:gd name="connsiteY23" fmla="*/ 814818 h 955031"/>
              <a:gd name="connsiteX24" fmla="*/ 3866843 w 7000876"/>
              <a:gd name="connsiteY24" fmla="*/ 548686 h 955031"/>
              <a:gd name="connsiteX25" fmla="*/ 4013557 w 7000876"/>
              <a:gd name="connsiteY25" fmla="*/ 251847 h 955031"/>
              <a:gd name="connsiteX26" fmla="*/ 4136386 w 7000876"/>
              <a:gd name="connsiteY26" fmla="*/ 67603 h 955031"/>
              <a:gd name="connsiteX27" fmla="*/ 4214861 w 7000876"/>
              <a:gd name="connsiteY27" fmla="*/ 2776 h 955031"/>
              <a:gd name="connsiteX28" fmla="*/ 4286512 w 7000876"/>
              <a:gd name="connsiteY28" fmla="*/ 19835 h 955031"/>
              <a:gd name="connsiteX29" fmla="*/ 4358162 w 7000876"/>
              <a:gd name="connsiteY29" fmla="*/ 91486 h 955031"/>
              <a:gd name="connsiteX30" fmla="*/ 4416165 w 7000876"/>
              <a:gd name="connsiteY30" fmla="*/ 176785 h 955031"/>
              <a:gd name="connsiteX31" fmla="*/ 4498052 w 7000876"/>
              <a:gd name="connsiteY31" fmla="*/ 323498 h 955031"/>
              <a:gd name="connsiteX32" fmla="*/ 4651589 w 7000876"/>
              <a:gd name="connsiteY32" fmla="*/ 668104 h 955031"/>
              <a:gd name="connsiteX33" fmla="*/ 4777831 w 7000876"/>
              <a:gd name="connsiteY33" fmla="*/ 852349 h 955031"/>
              <a:gd name="connsiteX34" fmla="*/ 4910897 w 7000876"/>
              <a:gd name="connsiteY34" fmla="*/ 900116 h 955031"/>
              <a:gd name="connsiteX35" fmla="*/ 5030315 w 7000876"/>
              <a:gd name="connsiteY35" fmla="*/ 828465 h 955031"/>
              <a:gd name="connsiteX36" fmla="*/ 5217971 w 7000876"/>
              <a:gd name="connsiteY36" fmla="*/ 483859 h 955031"/>
              <a:gd name="connsiteX37" fmla="*/ 5395392 w 7000876"/>
              <a:gd name="connsiteY37" fmla="*/ 152901 h 955031"/>
              <a:gd name="connsiteX38" fmla="*/ 5514810 w 7000876"/>
              <a:gd name="connsiteY38" fmla="*/ 40307 h 955031"/>
              <a:gd name="connsiteX39" fmla="*/ 5641052 w 7000876"/>
              <a:gd name="connsiteY39" fmla="*/ 67603 h 955031"/>
              <a:gd name="connsiteX40" fmla="*/ 5784354 w 7000876"/>
              <a:gd name="connsiteY40" fmla="*/ 268907 h 955031"/>
              <a:gd name="connsiteX41" fmla="*/ 5892890 w 7000876"/>
              <a:gd name="connsiteY41" fmla="*/ 459449 h 955031"/>
              <a:gd name="connsiteX42" fmla="*/ 5969320 w 7000876"/>
              <a:gd name="connsiteY42" fmla="*/ 495505 h 955031"/>
              <a:gd name="connsiteX43" fmla="*/ 7000876 w 7000876"/>
              <a:gd name="connsiteY43" fmla="*/ 497377 h 955031"/>
              <a:gd name="connsiteX0" fmla="*/ 0 w 7577007"/>
              <a:gd name="connsiteY0" fmla="*/ 468591 h 955031"/>
              <a:gd name="connsiteX1" fmla="*/ 1710629 w 7577007"/>
              <a:gd name="connsiteY1" fmla="*/ 475436 h 955031"/>
              <a:gd name="connsiteX2" fmla="*/ 1845999 w 7577007"/>
              <a:gd name="connsiteY2" fmla="*/ 430986 h 955031"/>
              <a:gd name="connsiteX3" fmla="*/ 2013673 w 7577007"/>
              <a:gd name="connsiteY3" fmla="*/ 146077 h 955031"/>
              <a:gd name="connsiteX4" fmla="*/ 2122855 w 7577007"/>
              <a:gd name="connsiteY4" fmla="*/ 23247 h 955031"/>
              <a:gd name="connsiteX5" fmla="*/ 2242273 w 7577007"/>
              <a:gd name="connsiteY5" fmla="*/ 36895 h 955031"/>
              <a:gd name="connsiteX6" fmla="*/ 2341219 w 7577007"/>
              <a:gd name="connsiteY6" fmla="*/ 146077 h 955031"/>
              <a:gd name="connsiteX7" fmla="*/ 2467461 w 7577007"/>
              <a:gd name="connsiteY7" fmla="*/ 412209 h 955031"/>
              <a:gd name="connsiteX8" fmla="*/ 2603938 w 7577007"/>
              <a:gd name="connsiteY8" fmla="*/ 722695 h 955031"/>
              <a:gd name="connsiteX9" fmla="*/ 2699473 w 7577007"/>
              <a:gd name="connsiteY9" fmla="*/ 869409 h 955031"/>
              <a:gd name="connsiteX10" fmla="*/ 2788183 w 7577007"/>
              <a:gd name="connsiteY10" fmla="*/ 944471 h 955031"/>
              <a:gd name="connsiteX11" fmla="*/ 2897365 w 7577007"/>
              <a:gd name="connsiteY11" fmla="*/ 930824 h 955031"/>
              <a:gd name="connsiteX12" fmla="*/ 3023607 w 7577007"/>
              <a:gd name="connsiteY12" fmla="*/ 811406 h 955031"/>
              <a:gd name="connsiteX13" fmla="*/ 3187380 w 7577007"/>
              <a:gd name="connsiteY13" fmla="*/ 487271 h 955031"/>
              <a:gd name="connsiteX14" fmla="*/ 3289738 w 7577007"/>
              <a:gd name="connsiteY14" fmla="*/ 234788 h 955031"/>
              <a:gd name="connsiteX15" fmla="*/ 3392096 w 7577007"/>
              <a:gd name="connsiteY15" fmla="*/ 67603 h 955031"/>
              <a:gd name="connsiteX16" fmla="*/ 3480807 w 7577007"/>
              <a:gd name="connsiteY16" fmla="*/ 13012 h 955031"/>
              <a:gd name="connsiteX17" fmla="*/ 3562693 w 7577007"/>
              <a:gd name="connsiteY17" fmla="*/ 43719 h 955031"/>
              <a:gd name="connsiteX18" fmla="*/ 3637756 w 7577007"/>
              <a:gd name="connsiteY18" fmla="*/ 122194 h 955031"/>
              <a:gd name="connsiteX19" fmla="*/ 3716231 w 7577007"/>
              <a:gd name="connsiteY19" fmla="*/ 251847 h 955031"/>
              <a:gd name="connsiteX20" fmla="*/ 3982362 w 7577007"/>
              <a:gd name="connsiteY20" fmla="*/ 784110 h 955031"/>
              <a:gd name="connsiteX21" fmla="*/ 4098368 w 7577007"/>
              <a:gd name="connsiteY21" fmla="*/ 934235 h 955031"/>
              <a:gd name="connsiteX22" fmla="*/ 4193902 w 7577007"/>
              <a:gd name="connsiteY22" fmla="*/ 941059 h 955031"/>
              <a:gd name="connsiteX23" fmla="*/ 4316732 w 7577007"/>
              <a:gd name="connsiteY23" fmla="*/ 814818 h 955031"/>
              <a:gd name="connsiteX24" fmla="*/ 4442974 w 7577007"/>
              <a:gd name="connsiteY24" fmla="*/ 548686 h 955031"/>
              <a:gd name="connsiteX25" fmla="*/ 4589688 w 7577007"/>
              <a:gd name="connsiteY25" fmla="*/ 251847 h 955031"/>
              <a:gd name="connsiteX26" fmla="*/ 4712517 w 7577007"/>
              <a:gd name="connsiteY26" fmla="*/ 67603 h 955031"/>
              <a:gd name="connsiteX27" fmla="*/ 4790992 w 7577007"/>
              <a:gd name="connsiteY27" fmla="*/ 2776 h 955031"/>
              <a:gd name="connsiteX28" fmla="*/ 4862643 w 7577007"/>
              <a:gd name="connsiteY28" fmla="*/ 19835 h 955031"/>
              <a:gd name="connsiteX29" fmla="*/ 4934293 w 7577007"/>
              <a:gd name="connsiteY29" fmla="*/ 91486 h 955031"/>
              <a:gd name="connsiteX30" fmla="*/ 4992296 w 7577007"/>
              <a:gd name="connsiteY30" fmla="*/ 176785 h 955031"/>
              <a:gd name="connsiteX31" fmla="*/ 5074183 w 7577007"/>
              <a:gd name="connsiteY31" fmla="*/ 323498 h 955031"/>
              <a:gd name="connsiteX32" fmla="*/ 5227720 w 7577007"/>
              <a:gd name="connsiteY32" fmla="*/ 668104 h 955031"/>
              <a:gd name="connsiteX33" fmla="*/ 5353962 w 7577007"/>
              <a:gd name="connsiteY33" fmla="*/ 852349 h 955031"/>
              <a:gd name="connsiteX34" fmla="*/ 5487028 w 7577007"/>
              <a:gd name="connsiteY34" fmla="*/ 900116 h 955031"/>
              <a:gd name="connsiteX35" fmla="*/ 5606446 w 7577007"/>
              <a:gd name="connsiteY35" fmla="*/ 828465 h 955031"/>
              <a:gd name="connsiteX36" fmla="*/ 5794102 w 7577007"/>
              <a:gd name="connsiteY36" fmla="*/ 483859 h 955031"/>
              <a:gd name="connsiteX37" fmla="*/ 5971523 w 7577007"/>
              <a:gd name="connsiteY37" fmla="*/ 152901 h 955031"/>
              <a:gd name="connsiteX38" fmla="*/ 6090941 w 7577007"/>
              <a:gd name="connsiteY38" fmla="*/ 40307 h 955031"/>
              <a:gd name="connsiteX39" fmla="*/ 6217183 w 7577007"/>
              <a:gd name="connsiteY39" fmla="*/ 67603 h 955031"/>
              <a:gd name="connsiteX40" fmla="*/ 6360485 w 7577007"/>
              <a:gd name="connsiteY40" fmla="*/ 268907 h 955031"/>
              <a:gd name="connsiteX41" fmla="*/ 6469021 w 7577007"/>
              <a:gd name="connsiteY41" fmla="*/ 459449 h 955031"/>
              <a:gd name="connsiteX42" fmla="*/ 6545451 w 7577007"/>
              <a:gd name="connsiteY42" fmla="*/ 495505 h 955031"/>
              <a:gd name="connsiteX43" fmla="*/ 7577007 w 7577007"/>
              <a:gd name="connsiteY43" fmla="*/ 497377 h 955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7577007" h="955031">
                <a:moveTo>
                  <a:pt x="0" y="468591"/>
                </a:moveTo>
                <a:cubicBezTo>
                  <a:pt x="29962" y="465837"/>
                  <a:pt x="1659840" y="484541"/>
                  <a:pt x="1710629" y="475436"/>
                </a:cubicBezTo>
                <a:cubicBezTo>
                  <a:pt x="1761418" y="466332"/>
                  <a:pt x="1797227" y="484821"/>
                  <a:pt x="1845999" y="430986"/>
                </a:cubicBezTo>
                <a:cubicBezTo>
                  <a:pt x="1894771" y="377151"/>
                  <a:pt x="1967530" y="214033"/>
                  <a:pt x="2013673" y="146077"/>
                </a:cubicBezTo>
                <a:cubicBezTo>
                  <a:pt x="2059816" y="78121"/>
                  <a:pt x="2084755" y="41444"/>
                  <a:pt x="2122855" y="23247"/>
                </a:cubicBezTo>
                <a:cubicBezTo>
                  <a:pt x="2160955" y="5050"/>
                  <a:pt x="2205879" y="16423"/>
                  <a:pt x="2242273" y="36895"/>
                </a:cubicBezTo>
                <a:cubicBezTo>
                  <a:pt x="2278667" y="57367"/>
                  <a:pt x="2303688" y="83525"/>
                  <a:pt x="2341219" y="146077"/>
                </a:cubicBezTo>
                <a:cubicBezTo>
                  <a:pt x="2378750" y="208629"/>
                  <a:pt x="2423675" y="316106"/>
                  <a:pt x="2467461" y="412209"/>
                </a:cubicBezTo>
                <a:cubicBezTo>
                  <a:pt x="2511248" y="508312"/>
                  <a:pt x="2565269" y="646495"/>
                  <a:pt x="2603938" y="722695"/>
                </a:cubicBezTo>
                <a:cubicBezTo>
                  <a:pt x="2642607" y="798895"/>
                  <a:pt x="2668765" y="832446"/>
                  <a:pt x="2699473" y="869409"/>
                </a:cubicBezTo>
                <a:cubicBezTo>
                  <a:pt x="2730181" y="906372"/>
                  <a:pt x="2755201" y="934235"/>
                  <a:pt x="2788183" y="944471"/>
                </a:cubicBezTo>
                <a:cubicBezTo>
                  <a:pt x="2821165" y="954707"/>
                  <a:pt x="2858128" y="953001"/>
                  <a:pt x="2897365" y="930824"/>
                </a:cubicBezTo>
                <a:cubicBezTo>
                  <a:pt x="2936602" y="908647"/>
                  <a:pt x="2975271" y="885332"/>
                  <a:pt x="3023607" y="811406"/>
                </a:cubicBezTo>
                <a:cubicBezTo>
                  <a:pt x="3071943" y="737481"/>
                  <a:pt x="3143025" y="583374"/>
                  <a:pt x="3187380" y="487271"/>
                </a:cubicBezTo>
                <a:cubicBezTo>
                  <a:pt x="3231735" y="391168"/>
                  <a:pt x="3255619" y="304733"/>
                  <a:pt x="3289738" y="234788"/>
                </a:cubicBezTo>
                <a:cubicBezTo>
                  <a:pt x="3323857" y="164843"/>
                  <a:pt x="3360251" y="104566"/>
                  <a:pt x="3392096" y="67603"/>
                </a:cubicBezTo>
                <a:cubicBezTo>
                  <a:pt x="3423941" y="30640"/>
                  <a:pt x="3452374" y="16993"/>
                  <a:pt x="3480807" y="13012"/>
                </a:cubicBezTo>
                <a:cubicBezTo>
                  <a:pt x="3509240" y="9031"/>
                  <a:pt x="3536535" y="25522"/>
                  <a:pt x="3562693" y="43719"/>
                </a:cubicBezTo>
                <a:cubicBezTo>
                  <a:pt x="3588851" y="61916"/>
                  <a:pt x="3612166" y="87506"/>
                  <a:pt x="3637756" y="122194"/>
                </a:cubicBezTo>
                <a:cubicBezTo>
                  <a:pt x="3663346" y="156882"/>
                  <a:pt x="3658797" y="141528"/>
                  <a:pt x="3716231" y="251847"/>
                </a:cubicBezTo>
                <a:cubicBezTo>
                  <a:pt x="3773665" y="362166"/>
                  <a:pt x="3918673" y="670379"/>
                  <a:pt x="3982362" y="784110"/>
                </a:cubicBezTo>
                <a:cubicBezTo>
                  <a:pt x="4046051" y="897841"/>
                  <a:pt x="4063112" y="908077"/>
                  <a:pt x="4098368" y="934235"/>
                </a:cubicBezTo>
                <a:cubicBezTo>
                  <a:pt x="4133624" y="960393"/>
                  <a:pt x="4157508" y="960962"/>
                  <a:pt x="4193902" y="941059"/>
                </a:cubicBezTo>
                <a:cubicBezTo>
                  <a:pt x="4230296" y="921156"/>
                  <a:pt x="4275220" y="880213"/>
                  <a:pt x="4316732" y="814818"/>
                </a:cubicBezTo>
                <a:cubicBezTo>
                  <a:pt x="4358244" y="749423"/>
                  <a:pt x="4397481" y="642514"/>
                  <a:pt x="4442974" y="548686"/>
                </a:cubicBezTo>
                <a:cubicBezTo>
                  <a:pt x="4488467" y="454858"/>
                  <a:pt x="4544764" y="332027"/>
                  <a:pt x="4589688" y="251847"/>
                </a:cubicBezTo>
                <a:cubicBezTo>
                  <a:pt x="4634612" y="171666"/>
                  <a:pt x="4678966" y="109115"/>
                  <a:pt x="4712517" y="67603"/>
                </a:cubicBezTo>
                <a:cubicBezTo>
                  <a:pt x="4746068" y="26091"/>
                  <a:pt x="4765971" y="10737"/>
                  <a:pt x="4790992" y="2776"/>
                </a:cubicBezTo>
                <a:cubicBezTo>
                  <a:pt x="4816013" y="-5185"/>
                  <a:pt x="4838760" y="5050"/>
                  <a:pt x="4862643" y="19835"/>
                </a:cubicBezTo>
                <a:cubicBezTo>
                  <a:pt x="4886526" y="34620"/>
                  <a:pt x="4912684" y="65328"/>
                  <a:pt x="4934293" y="91486"/>
                </a:cubicBezTo>
                <a:cubicBezTo>
                  <a:pt x="4955902" y="117644"/>
                  <a:pt x="4968981" y="138116"/>
                  <a:pt x="4992296" y="176785"/>
                </a:cubicBezTo>
                <a:cubicBezTo>
                  <a:pt x="5015611" y="215454"/>
                  <a:pt x="5034946" y="241612"/>
                  <a:pt x="5074183" y="323498"/>
                </a:cubicBezTo>
                <a:cubicBezTo>
                  <a:pt x="5113420" y="405384"/>
                  <a:pt x="5181090" y="579962"/>
                  <a:pt x="5227720" y="668104"/>
                </a:cubicBezTo>
                <a:cubicBezTo>
                  <a:pt x="5274350" y="756246"/>
                  <a:pt x="5310744" y="813680"/>
                  <a:pt x="5353962" y="852349"/>
                </a:cubicBezTo>
                <a:cubicBezTo>
                  <a:pt x="5397180" y="891018"/>
                  <a:pt x="5444947" y="904097"/>
                  <a:pt x="5487028" y="900116"/>
                </a:cubicBezTo>
                <a:cubicBezTo>
                  <a:pt x="5529109" y="896135"/>
                  <a:pt x="5555267" y="897841"/>
                  <a:pt x="5606446" y="828465"/>
                </a:cubicBezTo>
                <a:cubicBezTo>
                  <a:pt x="5657625" y="759089"/>
                  <a:pt x="5733256" y="596453"/>
                  <a:pt x="5794102" y="483859"/>
                </a:cubicBezTo>
                <a:cubicBezTo>
                  <a:pt x="5854948" y="371265"/>
                  <a:pt x="5922050" y="226826"/>
                  <a:pt x="5971523" y="152901"/>
                </a:cubicBezTo>
                <a:cubicBezTo>
                  <a:pt x="6020996" y="78976"/>
                  <a:pt x="6049998" y="54523"/>
                  <a:pt x="6090941" y="40307"/>
                </a:cubicBezTo>
                <a:cubicBezTo>
                  <a:pt x="6131884" y="26091"/>
                  <a:pt x="6172259" y="29503"/>
                  <a:pt x="6217183" y="67603"/>
                </a:cubicBezTo>
                <a:cubicBezTo>
                  <a:pt x="6262107" y="105703"/>
                  <a:pt x="6318512" y="203599"/>
                  <a:pt x="6360485" y="268907"/>
                </a:cubicBezTo>
                <a:cubicBezTo>
                  <a:pt x="6402458" y="334215"/>
                  <a:pt x="6438193" y="421683"/>
                  <a:pt x="6469021" y="459449"/>
                </a:cubicBezTo>
                <a:cubicBezTo>
                  <a:pt x="6499849" y="497215"/>
                  <a:pt x="6554289" y="496218"/>
                  <a:pt x="6545451" y="495505"/>
                </a:cubicBezTo>
                <a:cubicBezTo>
                  <a:pt x="6536613" y="494792"/>
                  <a:pt x="7242369" y="496362"/>
                  <a:pt x="7577007" y="497377"/>
                </a:cubicBezTo>
              </a:path>
            </a:pathLst>
          </a:custGeom>
          <a:noFill/>
          <a:ln w="38100">
            <a:solidFill>
              <a:schemeClr val="bg1">
                <a:lumMod val="65000"/>
              </a:schemeClr>
            </a:solidFill>
            <a:headEnd type="triangle" w="lg" len="lg"/>
            <a:tailEnd type="non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5" name="Прямоугольник 34"/>
          <p:cNvSpPr/>
          <p:nvPr/>
        </p:nvSpPr>
        <p:spPr>
          <a:xfrm>
            <a:off x="992371" y="1920949"/>
            <a:ext cx="6110177" cy="2707758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9" name="Прямая соединительная линия 18"/>
          <p:cNvCxnSpPr/>
          <p:nvPr/>
        </p:nvCxnSpPr>
        <p:spPr>
          <a:xfrm>
            <a:off x="2844532" y="4478020"/>
            <a:ext cx="2751694" cy="0"/>
          </a:xfrm>
          <a:prstGeom prst="line">
            <a:avLst/>
          </a:prstGeom>
          <a:ln w="76200">
            <a:solidFill>
              <a:srgbClr val="E696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505970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Прямая соединительная линия 4"/>
          <p:cNvCxnSpPr/>
          <p:nvPr/>
        </p:nvCxnSpPr>
        <p:spPr>
          <a:xfrm>
            <a:off x="7798345" y="3744731"/>
            <a:ext cx="3435712" cy="0"/>
          </a:xfrm>
          <a:prstGeom prst="line">
            <a:avLst/>
          </a:prstGeom>
          <a:ln w="762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единительная линия 7"/>
          <p:cNvCxnSpPr/>
          <p:nvPr/>
        </p:nvCxnSpPr>
        <p:spPr>
          <a:xfrm>
            <a:off x="4212409" y="1143727"/>
            <a:ext cx="3429362" cy="0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/>
          <p:cNvCxnSpPr/>
          <p:nvPr/>
        </p:nvCxnSpPr>
        <p:spPr>
          <a:xfrm>
            <a:off x="7798345" y="2521453"/>
            <a:ext cx="3429362" cy="0"/>
          </a:xfrm>
          <a:prstGeom prst="line">
            <a:avLst/>
          </a:prstGeom>
          <a:ln w="762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единительная линия 24"/>
          <p:cNvCxnSpPr/>
          <p:nvPr/>
        </p:nvCxnSpPr>
        <p:spPr>
          <a:xfrm>
            <a:off x="560251" y="1426756"/>
            <a:ext cx="3429362" cy="0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Прямая соединительная линия 25"/>
          <p:cNvCxnSpPr/>
          <p:nvPr/>
        </p:nvCxnSpPr>
        <p:spPr>
          <a:xfrm>
            <a:off x="560251" y="844370"/>
            <a:ext cx="3429362" cy="0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единительная линия 26"/>
          <p:cNvCxnSpPr/>
          <p:nvPr/>
        </p:nvCxnSpPr>
        <p:spPr>
          <a:xfrm>
            <a:off x="3973738" y="819150"/>
            <a:ext cx="249012" cy="324577"/>
          </a:xfrm>
          <a:prstGeom prst="line">
            <a:avLst/>
          </a:prstGeom>
          <a:ln w="31750">
            <a:solidFill>
              <a:srgbClr val="00B0F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Прямая соединительная линия 35"/>
          <p:cNvCxnSpPr/>
          <p:nvPr/>
        </p:nvCxnSpPr>
        <p:spPr>
          <a:xfrm flipV="1">
            <a:off x="3976643" y="1143727"/>
            <a:ext cx="246107" cy="299360"/>
          </a:xfrm>
          <a:prstGeom prst="line">
            <a:avLst/>
          </a:prstGeom>
          <a:ln w="31750">
            <a:solidFill>
              <a:srgbClr val="00B0F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Прямая соединительная линия 44"/>
          <p:cNvCxnSpPr/>
          <p:nvPr/>
        </p:nvCxnSpPr>
        <p:spPr>
          <a:xfrm>
            <a:off x="7791995" y="3019737"/>
            <a:ext cx="3429362" cy="0"/>
          </a:xfrm>
          <a:prstGeom prst="line">
            <a:avLst/>
          </a:prstGeom>
          <a:ln w="762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Прямая соединительная линия 45"/>
          <p:cNvCxnSpPr/>
          <p:nvPr/>
        </p:nvCxnSpPr>
        <p:spPr>
          <a:xfrm>
            <a:off x="4212409" y="2785290"/>
            <a:ext cx="3429362" cy="0"/>
          </a:xfrm>
          <a:prstGeom prst="line">
            <a:avLst/>
          </a:prstGeom>
          <a:ln w="762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Прямая соединительная линия 46"/>
          <p:cNvCxnSpPr/>
          <p:nvPr/>
        </p:nvCxnSpPr>
        <p:spPr>
          <a:xfrm>
            <a:off x="544376" y="2785290"/>
            <a:ext cx="3429362" cy="0"/>
          </a:xfrm>
          <a:prstGeom prst="line">
            <a:avLst/>
          </a:prstGeom>
          <a:ln w="762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Прямая соединительная линия 47"/>
          <p:cNvCxnSpPr/>
          <p:nvPr/>
        </p:nvCxnSpPr>
        <p:spPr>
          <a:xfrm flipH="1">
            <a:off x="7593330" y="2503895"/>
            <a:ext cx="215883" cy="281395"/>
          </a:xfrm>
          <a:prstGeom prst="line">
            <a:avLst/>
          </a:prstGeom>
          <a:ln w="31750">
            <a:solidFill>
              <a:srgbClr val="0070C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Прямая соединительная линия 48"/>
          <p:cNvCxnSpPr/>
          <p:nvPr/>
        </p:nvCxnSpPr>
        <p:spPr>
          <a:xfrm flipH="1" flipV="1">
            <a:off x="7596236" y="2785290"/>
            <a:ext cx="208459" cy="253567"/>
          </a:xfrm>
          <a:prstGeom prst="line">
            <a:avLst/>
          </a:prstGeom>
          <a:ln w="31750">
            <a:solidFill>
              <a:srgbClr val="0070C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Прямая соединительная линия 51"/>
          <p:cNvCxnSpPr/>
          <p:nvPr/>
        </p:nvCxnSpPr>
        <p:spPr>
          <a:xfrm flipH="1" flipV="1">
            <a:off x="3907766" y="2785290"/>
            <a:ext cx="435634" cy="1"/>
          </a:xfrm>
          <a:prstGeom prst="line">
            <a:avLst/>
          </a:prstGeom>
          <a:ln w="31750">
            <a:solidFill>
              <a:srgbClr val="0070C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Изображение 5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7471" y="2550340"/>
            <a:ext cx="431800" cy="469900"/>
          </a:xfrm>
          <a:prstGeom prst="rect">
            <a:avLst/>
          </a:prstGeom>
        </p:spPr>
      </p:pic>
      <p:pic>
        <p:nvPicPr>
          <p:cNvPr id="57" name="Изображение 5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2442" y="3509781"/>
            <a:ext cx="431800" cy="469900"/>
          </a:xfrm>
          <a:prstGeom prst="rect">
            <a:avLst/>
          </a:prstGeom>
        </p:spPr>
      </p:pic>
      <p:pic>
        <p:nvPicPr>
          <p:cNvPr id="58" name="Изображение 5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2442" y="908777"/>
            <a:ext cx="431800" cy="469900"/>
          </a:xfrm>
          <a:prstGeom prst="rect">
            <a:avLst/>
          </a:prstGeom>
        </p:spPr>
      </p:pic>
      <p:cxnSp>
        <p:nvCxnSpPr>
          <p:cNvPr id="59" name="Прямая соединительная линия 58"/>
          <p:cNvCxnSpPr/>
          <p:nvPr/>
        </p:nvCxnSpPr>
        <p:spPr>
          <a:xfrm flipH="1">
            <a:off x="7850995" y="1419453"/>
            <a:ext cx="3429362" cy="0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Прямая соединительная линия 59"/>
          <p:cNvCxnSpPr/>
          <p:nvPr/>
        </p:nvCxnSpPr>
        <p:spPr>
          <a:xfrm flipH="1">
            <a:off x="7850995" y="865206"/>
            <a:ext cx="3429362" cy="0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Прямая соединительная линия 60"/>
          <p:cNvCxnSpPr/>
          <p:nvPr/>
        </p:nvCxnSpPr>
        <p:spPr>
          <a:xfrm flipH="1">
            <a:off x="7619755" y="833706"/>
            <a:ext cx="249012" cy="324577"/>
          </a:xfrm>
          <a:prstGeom prst="line">
            <a:avLst/>
          </a:prstGeom>
          <a:ln w="31750">
            <a:solidFill>
              <a:srgbClr val="00B0F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Прямая соединительная линия 61"/>
          <p:cNvCxnSpPr/>
          <p:nvPr/>
        </p:nvCxnSpPr>
        <p:spPr>
          <a:xfrm flipH="1" flipV="1">
            <a:off x="7622660" y="1158283"/>
            <a:ext cx="246107" cy="299360"/>
          </a:xfrm>
          <a:prstGeom prst="line">
            <a:avLst/>
          </a:prstGeom>
          <a:ln w="31750">
            <a:solidFill>
              <a:srgbClr val="00B0F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Прямая соединительная линия 63"/>
          <p:cNvCxnSpPr/>
          <p:nvPr/>
        </p:nvCxnSpPr>
        <p:spPr>
          <a:xfrm>
            <a:off x="4184043" y="3743611"/>
            <a:ext cx="3435712" cy="0"/>
          </a:xfrm>
          <a:prstGeom prst="line">
            <a:avLst/>
          </a:prstGeom>
          <a:ln w="762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Прямая соединительная линия 64"/>
          <p:cNvCxnSpPr/>
          <p:nvPr/>
        </p:nvCxnSpPr>
        <p:spPr>
          <a:xfrm>
            <a:off x="544376" y="3449429"/>
            <a:ext cx="3435712" cy="0"/>
          </a:xfrm>
          <a:prstGeom prst="line">
            <a:avLst/>
          </a:prstGeom>
          <a:ln w="762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Прямая соединительная линия 65"/>
          <p:cNvCxnSpPr/>
          <p:nvPr/>
        </p:nvCxnSpPr>
        <p:spPr>
          <a:xfrm>
            <a:off x="546652" y="4013701"/>
            <a:ext cx="3435712" cy="0"/>
          </a:xfrm>
          <a:prstGeom prst="line">
            <a:avLst/>
          </a:prstGeom>
          <a:ln w="762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Прямая соединительная линия 66"/>
          <p:cNvCxnSpPr/>
          <p:nvPr/>
        </p:nvCxnSpPr>
        <p:spPr>
          <a:xfrm>
            <a:off x="3963397" y="3419034"/>
            <a:ext cx="249012" cy="324577"/>
          </a:xfrm>
          <a:prstGeom prst="line">
            <a:avLst/>
          </a:prstGeom>
          <a:ln w="31750">
            <a:solidFill>
              <a:srgbClr val="00206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Прямая соединительная линия 67"/>
          <p:cNvCxnSpPr/>
          <p:nvPr/>
        </p:nvCxnSpPr>
        <p:spPr>
          <a:xfrm flipV="1">
            <a:off x="3966302" y="3743611"/>
            <a:ext cx="246107" cy="299360"/>
          </a:xfrm>
          <a:prstGeom prst="line">
            <a:avLst/>
          </a:prstGeom>
          <a:ln w="31750">
            <a:solidFill>
              <a:srgbClr val="00206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Треугольник 70"/>
          <p:cNvSpPr/>
          <p:nvPr/>
        </p:nvSpPr>
        <p:spPr>
          <a:xfrm rot="10800000">
            <a:off x="5135776" y="2278274"/>
            <a:ext cx="215152" cy="282639"/>
          </a:xfrm>
          <a:prstGeom prst="triangle">
            <a:avLst/>
          </a:prstGeom>
          <a:solidFill>
            <a:srgbClr val="649E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5" name="Треугольник 74"/>
          <p:cNvSpPr/>
          <p:nvPr/>
        </p:nvSpPr>
        <p:spPr>
          <a:xfrm>
            <a:off x="4788503" y="2272018"/>
            <a:ext cx="215152" cy="282639"/>
          </a:xfrm>
          <a:prstGeom prst="triangle">
            <a:avLst/>
          </a:prstGeom>
          <a:solidFill>
            <a:srgbClr val="649E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9" name="Кольцо 68"/>
          <p:cNvSpPr/>
          <p:nvPr/>
        </p:nvSpPr>
        <p:spPr>
          <a:xfrm>
            <a:off x="4852387" y="1124151"/>
            <a:ext cx="429260" cy="2599884"/>
          </a:xfrm>
          <a:prstGeom prst="donut">
            <a:avLst>
              <a:gd name="adj" fmla="val 18862"/>
            </a:avLst>
          </a:prstGeom>
          <a:gradFill flip="none" rotWithShape="1">
            <a:gsLst>
              <a:gs pos="0">
                <a:srgbClr val="92D050"/>
              </a:gs>
              <a:gs pos="100000">
                <a:srgbClr val="002A7F"/>
              </a:gs>
            </a:gsLst>
            <a:lin ang="16200000" scaled="1"/>
            <a:tileRect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78" name="Кольцо 77"/>
          <p:cNvSpPr/>
          <p:nvPr/>
        </p:nvSpPr>
        <p:spPr>
          <a:xfrm>
            <a:off x="6502382" y="1102517"/>
            <a:ext cx="429260" cy="1652537"/>
          </a:xfrm>
          <a:prstGeom prst="donut">
            <a:avLst>
              <a:gd name="adj" fmla="val 18862"/>
            </a:avLst>
          </a:prstGeom>
          <a:gradFill flip="none" rotWithShape="1">
            <a:gsLst>
              <a:gs pos="0">
                <a:srgbClr val="0070C0"/>
              </a:gs>
              <a:gs pos="100000">
                <a:srgbClr val="00B0F0"/>
              </a:gs>
            </a:gsLst>
            <a:lin ang="16200000" scaled="1"/>
            <a:tileRect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79" name="Треугольник 78"/>
          <p:cNvSpPr/>
          <p:nvPr/>
        </p:nvSpPr>
        <p:spPr>
          <a:xfrm rot="10800000">
            <a:off x="6785771" y="1851936"/>
            <a:ext cx="215152" cy="282639"/>
          </a:xfrm>
          <a:prstGeom prst="triangle">
            <a:avLst/>
          </a:prstGeom>
          <a:solidFill>
            <a:srgbClr val="00A3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0" name="Треугольник 79"/>
          <p:cNvSpPr/>
          <p:nvPr/>
        </p:nvSpPr>
        <p:spPr>
          <a:xfrm>
            <a:off x="6433101" y="1805871"/>
            <a:ext cx="215152" cy="282639"/>
          </a:xfrm>
          <a:prstGeom prst="triangle">
            <a:avLst/>
          </a:prstGeom>
          <a:solidFill>
            <a:srgbClr val="00A3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81" name="Изображение 8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3859" y="1721382"/>
            <a:ext cx="647700" cy="406400"/>
          </a:xfrm>
          <a:prstGeom prst="rect">
            <a:avLst/>
          </a:prstGeom>
        </p:spPr>
      </p:pic>
      <p:pic>
        <p:nvPicPr>
          <p:cNvPr id="82" name="Изображение 8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5510" y="1718813"/>
            <a:ext cx="660400" cy="406400"/>
          </a:xfrm>
          <a:prstGeom prst="rect">
            <a:avLst/>
          </a:prstGeom>
        </p:spPr>
      </p:pic>
      <p:cxnSp>
        <p:nvCxnSpPr>
          <p:cNvPr id="83" name="Прямая соединительная линия 82"/>
          <p:cNvCxnSpPr/>
          <p:nvPr/>
        </p:nvCxnSpPr>
        <p:spPr>
          <a:xfrm flipV="1">
            <a:off x="5734909" y="3763188"/>
            <a:ext cx="0" cy="279783"/>
          </a:xfrm>
          <a:prstGeom prst="line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Прямая соединительная линия 87"/>
          <p:cNvCxnSpPr/>
          <p:nvPr/>
        </p:nvCxnSpPr>
        <p:spPr>
          <a:xfrm>
            <a:off x="5734909" y="3440207"/>
            <a:ext cx="0" cy="272194"/>
          </a:xfrm>
          <a:prstGeom prst="line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Прямая соединительная линия 91"/>
          <p:cNvCxnSpPr/>
          <p:nvPr/>
        </p:nvCxnSpPr>
        <p:spPr>
          <a:xfrm>
            <a:off x="5726759" y="2482860"/>
            <a:ext cx="0" cy="272194"/>
          </a:xfrm>
          <a:prstGeom prst="line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Прямая соединительная линия 92"/>
          <p:cNvCxnSpPr/>
          <p:nvPr/>
        </p:nvCxnSpPr>
        <p:spPr>
          <a:xfrm>
            <a:off x="5734909" y="830323"/>
            <a:ext cx="0" cy="272194"/>
          </a:xfrm>
          <a:prstGeom prst="line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Прямая соединительная линия 93"/>
          <p:cNvCxnSpPr/>
          <p:nvPr/>
        </p:nvCxnSpPr>
        <p:spPr>
          <a:xfrm flipV="1">
            <a:off x="5734909" y="1199046"/>
            <a:ext cx="0" cy="275709"/>
          </a:xfrm>
          <a:prstGeom prst="line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Прямая соединительная линия 95"/>
          <p:cNvCxnSpPr/>
          <p:nvPr/>
        </p:nvCxnSpPr>
        <p:spPr>
          <a:xfrm flipV="1">
            <a:off x="5723446" y="2825751"/>
            <a:ext cx="0" cy="275709"/>
          </a:xfrm>
          <a:prstGeom prst="line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7" name="Изображение 9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3966" y="3810501"/>
            <a:ext cx="406400" cy="406400"/>
          </a:xfrm>
          <a:prstGeom prst="rect">
            <a:avLst/>
          </a:prstGeom>
        </p:spPr>
      </p:pic>
      <p:pic>
        <p:nvPicPr>
          <p:cNvPr id="98" name="Изображение 9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5654" y="2835657"/>
            <a:ext cx="419100" cy="406400"/>
          </a:xfrm>
          <a:prstGeom prst="rect">
            <a:avLst/>
          </a:prstGeom>
        </p:spPr>
      </p:pic>
      <p:pic>
        <p:nvPicPr>
          <p:cNvPr id="99" name="Изображение 9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1937" y="1199046"/>
            <a:ext cx="419100" cy="406400"/>
          </a:xfrm>
          <a:prstGeom prst="rect">
            <a:avLst/>
          </a:prstGeom>
        </p:spPr>
      </p:pic>
      <p:cxnSp>
        <p:nvCxnSpPr>
          <p:cNvPr id="103" name="Прямая со стрелкой 102"/>
          <p:cNvCxnSpPr/>
          <p:nvPr/>
        </p:nvCxnSpPr>
        <p:spPr>
          <a:xfrm>
            <a:off x="687595" y="3477309"/>
            <a:ext cx="0" cy="493452"/>
          </a:xfrm>
          <a:prstGeom prst="straightConnector1">
            <a:avLst/>
          </a:prstGeom>
          <a:ln w="44450">
            <a:solidFill>
              <a:srgbClr val="FF0000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" name="Изображение 10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6957" y="2567395"/>
            <a:ext cx="914400" cy="406400"/>
          </a:xfrm>
          <a:prstGeom prst="rect">
            <a:avLst/>
          </a:prstGeom>
        </p:spPr>
      </p:pic>
      <p:pic>
        <p:nvPicPr>
          <p:cNvPr id="105" name="Изображение 104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981" y="3543719"/>
            <a:ext cx="901700" cy="406400"/>
          </a:xfrm>
          <a:prstGeom prst="rect">
            <a:avLst/>
          </a:prstGeom>
        </p:spPr>
      </p:pic>
      <p:cxnSp>
        <p:nvCxnSpPr>
          <p:cNvPr id="106" name="Прямая со стрелкой 105"/>
          <p:cNvCxnSpPr/>
          <p:nvPr/>
        </p:nvCxnSpPr>
        <p:spPr>
          <a:xfrm>
            <a:off x="10215349" y="2521453"/>
            <a:ext cx="0" cy="493452"/>
          </a:xfrm>
          <a:prstGeom prst="straightConnector1">
            <a:avLst/>
          </a:prstGeom>
          <a:ln w="44450">
            <a:solidFill>
              <a:srgbClr val="FF0000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Полилиния 113"/>
          <p:cNvSpPr/>
          <p:nvPr/>
        </p:nvSpPr>
        <p:spPr>
          <a:xfrm>
            <a:off x="1936945" y="4607242"/>
            <a:ext cx="3873190" cy="1810289"/>
          </a:xfrm>
          <a:custGeom>
            <a:avLst/>
            <a:gdLst>
              <a:gd name="connsiteX0" fmla="*/ 0 w 4810836"/>
              <a:gd name="connsiteY0" fmla="*/ 463388 h 955031"/>
              <a:gd name="connsiteX1" fmla="*/ 180833 w 4810836"/>
              <a:gd name="connsiteY1" fmla="*/ 146077 h 955031"/>
              <a:gd name="connsiteX2" fmla="*/ 290015 w 4810836"/>
              <a:gd name="connsiteY2" fmla="*/ 23247 h 955031"/>
              <a:gd name="connsiteX3" fmla="*/ 409433 w 4810836"/>
              <a:gd name="connsiteY3" fmla="*/ 36895 h 955031"/>
              <a:gd name="connsiteX4" fmla="*/ 508379 w 4810836"/>
              <a:gd name="connsiteY4" fmla="*/ 146077 h 955031"/>
              <a:gd name="connsiteX5" fmla="*/ 634621 w 4810836"/>
              <a:gd name="connsiteY5" fmla="*/ 412209 h 955031"/>
              <a:gd name="connsiteX6" fmla="*/ 771098 w 4810836"/>
              <a:gd name="connsiteY6" fmla="*/ 722695 h 955031"/>
              <a:gd name="connsiteX7" fmla="*/ 866633 w 4810836"/>
              <a:gd name="connsiteY7" fmla="*/ 869409 h 955031"/>
              <a:gd name="connsiteX8" fmla="*/ 955343 w 4810836"/>
              <a:gd name="connsiteY8" fmla="*/ 944471 h 955031"/>
              <a:gd name="connsiteX9" fmla="*/ 1064525 w 4810836"/>
              <a:gd name="connsiteY9" fmla="*/ 930824 h 955031"/>
              <a:gd name="connsiteX10" fmla="*/ 1190767 w 4810836"/>
              <a:gd name="connsiteY10" fmla="*/ 811406 h 955031"/>
              <a:gd name="connsiteX11" fmla="*/ 1354540 w 4810836"/>
              <a:gd name="connsiteY11" fmla="*/ 487271 h 955031"/>
              <a:gd name="connsiteX12" fmla="*/ 1456898 w 4810836"/>
              <a:gd name="connsiteY12" fmla="*/ 234788 h 955031"/>
              <a:gd name="connsiteX13" fmla="*/ 1559256 w 4810836"/>
              <a:gd name="connsiteY13" fmla="*/ 67603 h 955031"/>
              <a:gd name="connsiteX14" fmla="*/ 1647967 w 4810836"/>
              <a:gd name="connsiteY14" fmla="*/ 13012 h 955031"/>
              <a:gd name="connsiteX15" fmla="*/ 1729853 w 4810836"/>
              <a:gd name="connsiteY15" fmla="*/ 43719 h 955031"/>
              <a:gd name="connsiteX16" fmla="*/ 1804916 w 4810836"/>
              <a:gd name="connsiteY16" fmla="*/ 122194 h 955031"/>
              <a:gd name="connsiteX17" fmla="*/ 1883391 w 4810836"/>
              <a:gd name="connsiteY17" fmla="*/ 251847 h 955031"/>
              <a:gd name="connsiteX18" fmla="*/ 2149522 w 4810836"/>
              <a:gd name="connsiteY18" fmla="*/ 784110 h 955031"/>
              <a:gd name="connsiteX19" fmla="*/ 2265528 w 4810836"/>
              <a:gd name="connsiteY19" fmla="*/ 934235 h 955031"/>
              <a:gd name="connsiteX20" fmla="*/ 2361062 w 4810836"/>
              <a:gd name="connsiteY20" fmla="*/ 941059 h 955031"/>
              <a:gd name="connsiteX21" fmla="*/ 2483892 w 4810836"/>
              <a:gd name="connsiteY21" fmla="*/ 814818 h 955031"/>
              <a:gd name="connsiteX22" fmla="*/ 2610134 w 4810836"/>
              <a:gd name="connsiteY22" fmla="*/ 548686 h 955031"/>
              <a:gd name="connsiteX23" fmla="*/ 2756848 w 4810836"/>
              <a:gd name="connsiteY23" fmla="*/ 251847 h 955031"/>
              <a:gd name="connsiteX24" fmla="*/ 2879677 w 4810836"/>
              <a:gd name="connsiteY24" fmla="*/ 67603 h 955031"/>
              <a:gd name="connsiteX25" fmla="*/ 2958152 w 4810836"/>
              <a:gd name="connsiteY25" fmla="*/ 2776 h 955031"/>
              <a:gd name="connsiteX26" fmla="*/ 3029803 w 4810836"/>
              <a:gd name="connsiteY26" fmla="*/ 19835 h 955031"/>
              <a:gd name="connsiteX27" fmla="*/ 3101453 w 4810836"/>
              <a:gd name="connsiteY27" fmla="*/ 91486 h 955031"/>
              <a:gd name="connsiteX28" fmla="*/ 3159456 w 4810836"/>
              <a:gd name="connsiteY28" fmla="*/ 176785 h 955031"/>
              <a:gd name="connsiteX29" fmla="*/ 3241343 w 4810836"/>
              <a:gd name="connsiteY29" fmla="*/ 323498 h 955031"/>
              <a:gd name="connsiteX30" fmla="*/ 3394880 w 4810836"/>
              <a:gd name="connsiteY30" fmla="*/ 668104 h 955031"/>
              <a:gd name="connsiteX31" fmla="*/ 3521122 w 4810836"/>
              <a:gd name="connsiteY31" fmla="*/ 852349 h 955031"/>
              <a:gd name="connsiteX32" fmla="*/ 3654188 w 4810836"/>
              <a:gd name="connsiteY32" fmla="*/ 900116 h 955031"/>
              <a:gd name="connsiteX33" fmla="*/ 3773606 w 4810836"/>
              <a:gd name="connsiteY33" fmla="*/ 828465 h 955031"/>
              <a:gd name="connsiteX34" fmla="*/ 3961262 w 4810836"/>
              <a:gd name="connsiteY34" fmla="*/ 483859 h 955031"/>
              <a:gd name="connsiteX35" fmla="*/ 4138683 w 4810836"/>
              <a:gd name="connsiteY35" fmla="*/ 152901 h 955031"/>
              <a:gd name="connsiteX36" fmla="*/ 4258101 w 4810836"/>
              <a:gd name="connsiteY36" fmla="*/ 40307 h 955031"/>
              <a:gd name="connsiteX37" fmla="*/ 4384343 w 4810836"/>
              <a:gd name="connsiteY37" fmla="*/ 67603 h 955031"/>
              <a:gd name="connsiteX38" fmla="*/ 4527645 w 4810836"/>
              <a:gd name="connsiteY38" fmla="*/ 268907 h 955031"/>
              <a:gd name="connsiteX39" fmla="*/ 4633415 w 4810836"/>
              <a:gd name="connsiteY39" fmla="*/ 477035 h 955031"/>
              <a:gd name="connsiteX40" fmla="*/ 4677770 w 4810836"/>
              <a:gd name="connsiteY40" fmla="*/ 497507 h 955031"/>
              <a:gd name="connsiteX41" fmla="*/ 4810836 w 4810836"/>
              <a:gd name="connsiteY41" fmla="*/ 494095 h 955031"/>
              <a:gd name="connsiteX0" fmla="*/ 0 w 4810836"/>
              <a:gd name="connsiteY0" fmla="*/ 463388 h 955031"/>
              <a:gd name="connsiteX1" fmla="*/ 180833 w 4810836"/>
              <a:gd name="connsiteY1" fmla="*/ 146077 h 955031"/>
              <a:gd name="connsiteX2" fmla="*/ 290015 w 4810836"/>
              <a:gd name="connsiteY2" fmla="*/ 23247 h 955031"/>
              <a:gd name="connsiteX3" fmla="*/ 409433 w 4810836"/>
              <a:gd name="connsiteY3" fmla="*/ 36895 h 955031"/>
              <a:gd name="connsiteX4" fmla="*/ 508379 w 4810836"/>
              <a:gd name="connsiteY4" fmla="*/ 146077 h 955031"/>
              <a:gd name="connsiteX5" fmla="*/ 634621 w 4810836"/>
              <a:gd name="connsiteY5" fmla="*/ 412209 h 955031"/>
              <a:gd name="connsiteX6" fmla="*/ 771098 w 4810836"/>
              <a:gd name="connsiteY6" fmla="*/ 722695 h 955031"/>
              <a:gd name="connsiteX7" fmla="*/ 866633 w 4810836"/>
              <a:gd name="connsiteY7" fmla="*/ 869409 h 955031"/>
              <a:gd name="connsiteX8" fmla="*/ 955343 w 4810836"/>
              <a:gd name="connsiteY8" fmla="*/ 944471 h 955031"/>
              <a:gd name="connsiteX9" fmla="*/ 1064525 w 4810836"/>
              <a:gd name="connsiteY9" fmla="*/ 930824 h 955031"/>
              <a:gd name="connsiteX10" fmla="*/ 1190767 w 4810836"/>
              <a:gd name="connsiteY10" fmla="*/ 811406 h 955031"/>
              <a:gd name="connsiteX11" fmla="*/ 1354540 w 4810836"/>
              <a:gd name="connsiteY11" fmla="*/ 487271 h 955031"/>
              <a:gd name="connsiteX12" fmla="*/ 1456898 w 4810836"/>
              <a:gd name="connsiteY12" fmla="*/ 234788 h 955031"/>
              <a:gd name="connsiteX13" fmla="*/ 1559256 w 4810836"/>
              <a:gd name="connsiteY13" fmla="*/ 67603 h 955031"/>
              <a:gd name="connsiteX14" fmla="*/ 1647967 w 4810836"/>
              <a:gd name="connsiteY14" fmla="*/ 13012 h 955031"/>
              <a:gd name="connsiteX15" fmla="*/ 1729853 w 4810836"/>
              <a:gd name="connsiteY15" fmla="*/ 43719 h 955031"/>
              <a:gd name="connsiteX16" fmla="*/ 1804916 w 4810836"/>
              <a:gd name="connsiteY16" fmla="*/ 122194 h 955031"/>
              <a:gd name="connsiteX17" fmla="*/ 1883391 w 4810836"/>
              <a:gd name="connsiteY17" fmla="*/ 251847 h 955031"/>
              <a:gd name="connsiteX18" fmla="*/ 2149522 w 4810836"/>
              <a:gd name="connsiteY18" fmla="*/ 784110 h 955031"/>
              <a:gd name="connsiteX19" fmla="*/ 2265528 w 4810836"/>
              <a:gd name="connsiteY19" fmla="*/ 934235 h 955031"/>
              <a:gd name="connsiteX20" fmla="*/ 2361062 w 4810836"/>
              <a:gd name="connsiteY20" fmla="*/ 941059 h 955031"/>
              <a:gd name="connsiteX21" fmla="*/ 2483892 w 4810836"/>
              <a:gd name="connsiteY21" fmla="*/ 814818 h 955031"/>
              <a:gd name="connsiteX22" fmla="*/ 2610134 w 4810836"/>
              <a:gd name="connsiteY22" fmla="*/ 548686 h 955031"/>
              <a:gd name="connsiteX23" fmla="*/ 2756848 w 4810836"/>
              <a:gd name="connsiteY23" fmla="*/ 251847 h 955031"/>
              <a:gd name="connsiteX24" fmla="*/ 2879677 w 4810836"/>
              <a:gd name="connsiteY24" fmla="*/ 67603 h 955031"/>
              <a:gd name="connsiteX25" fmla="*/ 2958152 w 4810836"/>
              <a:gd name="connsiteY25" fmla="*/ 2776 h 955031"/>
              <a:gd name="connsiteX26" fmla="*/ 3029803 w 4810836"/>
              <a:gd name="connsiteY26" fmla="*/ 19835 h 955031"/>
              <a:gd name="connsiteX27" fmla="*/ 3101453 w 4810836"/>
              <a:gd name="connsiteY27" fmla="*/ 91486 h 955031"/>
              <a:gd name="connsiteX28" fmla="*/ 3159456 w 4810836"/>
              <a:gd name="connsiteY28" fmla="*/ 176785 h 955031"/>
              <a:gd name="connsiteX29" fmla="*/ 3241343 w 4810836"/>
              <a:gd name="connsiteY29" fmla="*/ 323498 h 955031"/>
              <a:gd name="connsiteX30" fmla="*/ 3394880 w 4810836"/>
              <a:gd name="connsiteY30" fmla="*/ 668104 h 955031"/>
              <a:gd name="connsiteX31" fmla="*/ 3521122 w 4810836"/>
              <a:gd name="connsiteY31" fmla="*/ 852349 h 955031"/>
              <a:gd name="connsiteX32" fmla="*/ 3654188 w 4810836"/>
              <a:gd name="connsiteY32" fmla="*/ 900116 h 955031"/>
              <a:gd name="connsiteX33" fmla="*/ 3773606 w 4810836"/>
              <a:gd name="connsiteY33" fmla="*/ 828465 h 955031"/>
              <a:gd name="connsiteX34" fmla="*/ 3961262 w 4810836"/>
              <a:gd name="connsiteY34" fmla="*/ 483859 h 955031"/>
              <a:gd name="connsiteX35" fmla="*/ 4138683 w 4810836"/>
              <a:gd name="connsiteY35" fmla="*/ 152901 h 955031"/>
              <a:gd name="connsiteX36" fmla="*/ 4258101 w 4810836"/>
              <a:gd name="connsiteY36" fmla="*/ 40307 h 955031"/>
              <a:gd name="connsiteX37" fmla="*/ 4384343 w 4810836"/>
              <a:gd name="connsiteY37" fmla="*/ 67603 h 955031"/>
              <a:gd name="connsiteX38" fmla="*/ 4527645 w 4810836"/>
              <a:gd name="connsiteY38" fmla="*/ 268907 h 955031"/>
              <a:gd name="connsiteX39" fmla="*/ 4633415 w 4810836"/>
              <a:gd name="connsiteY39" fmla="*/ 477035 h 955031"/>
              <a:gd name="connsiteX40" fmla="*/ 4781905 w 4810836"/>
              <a:gd name="connsiteY40" fmla="*/ 494332 h 955031"/>
              <a:gd name="connsiteX41" fmla="*/ 4810836 w 4810836"/>
              <a:gd name="connsiteY41" fmla="*/ 494095 h 955031"/>
              <a:gd name="connsiteX0" fmla="*/ 0 w 5039929"/>
              <a:gd name="connsiteY0" fmla="*/ 463388 h 955031"/>
              <a:gd name="connsiteX1" fmla="*/ 180833 w 5039929"/>
              <a:gd name="connsiteY1" fmla="*/ 146077 h 955031"/>
              <a:gd name="connsiteX2" fmla="*/ 290015 w 5039929"/>
              <a:gd name="connsiteY2" fmla="*/ 23247 h 955031"/>
              <a:gd name="connsiteX3" fmla="*/ 409433 w 5039929"/>
              <a:gd name="connsiteY3" fmla="*/ 36895 h 955031"/>
              <a:gd name="connsiteX4" fmla="*/ 508379 w 5039929"/>
              <a:gd name="connsiteY4" fmla="*/ 146077 h 955031"/>
              <a:gd name="connsiteX5" fmla="*/ 634621 w 5039929"/>
              <a:gd name="connsiteY5" fmla="*/ 412209 h 955031"/>
              <a:gd name="connsiteX6" fmla="*/ 771098 w 5039929"/>
              <a:gd name="connsiteY6" fmla="*/ 722695 h 955031"/>
              <a:gd name="connsiteX7" fmla="*/ 866633 w 5039929"/>
              <a:gd name="connsiteY7" fmla="*/ 869409 h 955031"/>
              <a:gd name="connsiteX8" fmla="*/ 955343 w 5039929"/>
              <a:gd name="connsiteY8" fmla="*/ 944471 h 955031"/>
              <a:gd name="connsiteX9" fmla="*/ 1064525 w 5039929"/>
              <a:gd name="connsiteY9" fmla="*/ 930824 h 955031"/>
              <a:gd name="connsiteX10" fmla="*/ 1190767 w 5039929"/>
              <a:gd name="connsiteY10" fmla="*/ 811406 h 955031"/>
              <a:gd name="connsiteX11" fmla="*/ 1354540 w 5039929"/>
              <a:gd name="connsiteY11" fmla="*/ 487271 h 955031"/>
              <a:gd name="connsiteX12" fmla="*/ 1456898 w 5039929"/>
              <a:gd name="connsiteY12" fmla="*/ 234788 h 955031"/>
              <a:gd name="connsiteX13" fmla="*/ 1559256 w 5039929"/>
              <a:gd name="connsiteY13" fmla="*/ 67603 h 955031"/>
              <a:gd name="connsiteX14" fmla="*/ 1647967 w 5039929"/>
              <a:gd name="connsiteY14" fmla="*/ 13012 h 955031"/>
              <a:gd name="connsiteX15" fmla="*/ 1729853 w 5039929"/>
              <a:gd name="connsiteY15" fmla="*/ 43719 h 955031"/>
              <a:gd name="connsiteX16" fmla="*/ 1804916 w 5039929"/>
              <a:gd name="connsiteY16" fmla="*/ 122194 h 955031"/>
              <a:gd name="connsiteX17" fmla="*/ 1883391 w 5039929"/>
              <a:gd name="connsiteY17" fmla="*/ 251847 h 955031"/>
              <a:gd name="connsiteX18" fmla="*/ 2149522 w 5039929"/>
              <a:gd name="connsiteY18" fmla="*/ 784110 h 955031"/>
              <a:gd name="connsiteX19" fmla="*/ 2265528 w 5039929"/>
              <a:gd name="connsiteY19" fmla="*/ 934235 h 955031"/>
              <a:gd name="connsiteX20" fmla="*/ 2361062 w 5039929"/>
              <a:gd name="connsiteY20" fmla="*/ 941059 h 955031"/>
              <a:gd name="connsiteX21" fmla="*/ 2483892 w 5039929"/>
              <a:gd name="connsiteY21" fmla="*/ 814818 h 955031"/>
              <a:gd name="connsiteX22" fmla="*/ 2610134 w 5039929"/>
              <a:gd name="connsiteY22" fmla="*/ 548686 h 955031"/>
              <a:gd name="connsiteX23" fmla="*/ 2756848 w 5039929"/>
              <a:gd name="connsiteY23" fmla="*/ 251847 h 955031"/>
              <a:gd name="connsiteX24" fmla="*/ 2879677 w 5039929"/>
              <a:gd name="connsiteY24" fmla="*/ 67603 h 955031"/>
              <a:gd name="connsiteX25" fmla="*/ 2958152 w 5039929"/>
              <a:gd name="connsiteY25" fmla="*/ 2776 h 955031"/>
              <a:gd name="connsiteX26" fmla="*/ 3029803 w 5039929"/>
              <a:gd name="connsiteY26" fmla="*/ 19835 h 955031"/>
              <a:gd name="connsiteX27" fmla="*/ 3101453 w 5039929"/>
              <a:gd name="connsiteY27" fmla="*/ 91486 h 955031"/>
              <a:gd name="connsiteX28" fmla="*/ 3159456 w 5039929"/>
              <a:gd name="connsiteY28" fmla="*/ 176785 h 955031"/>
              <a:gd name="connsiteX29" fmla="*/ 3241343 w 5039929"/>
              <a:gd name="connsiteY29" fmla="*/ 323498 h 955031"/>
              <a:gd name="connsiteX30" fmla="*/ 3394880 w 5039929"/>
              <a:gd name="connsiteY30" fmla="*/ 668104 h 955031"/>
              <a:gd name="connsiteX31" fmla="*/ 3521122 w 5039929"/>
              <a:gd name="connsiteY31" fmla="*/ 852349 h 955031"/>
              <a:gd name="connsiteX32" fmla="*/ 3654188 w 5039929"/>
              <a:gd name="connsiteY32" fmla="*/ 900116 h 955031"/>
              <a:gd name="connsiteX33" fmla="*/ 3773606 w 5039929"/>
              <a:gd name="connsiteY33" fmla="*/ 828465 h 955031"/>
              <a:gd name="connsiteX34" fmla="*/ 3961262 w 5039929"/>
              <a:gd name="connsiteY34" fmla="*/ 483859 h 955031"/>
              <a:gd name="connsiteX35" fmla="*/ 4138683 w 5039929"/>
              <a:gd name="connsiteY35" fmla="*/ 152901 h 955031"/>
              <a:gd name="connsiteX36" fmla="*/ 4258101 w 5039929"/>
              <a:gd name="connsiteY36" fmla="*/ 40307 h 955031"/>
              <a:gd name="connsiteX37" fmla="*/ 4384343 w 5039929"/>
              <a:gd name="connsiteY37" fmla="*/ 67603 h 955031"/>
              <a:gd name="connsiteX38" fmla="*/ 4527645 w 5039929"/>
              <a:gd name="connsiteY38" fmla="*/ 268907 h 955031"/>
              <a:gd name="connsiteX39" fmla="*/ 4633415 w 5039929"/>
              <a:gd name="connsiteY39" fmla="*/ 477035 h 955031"/>
              <a:gd name="connsiteX40" fmla="*/ 4781905 w 5039929"/>
              <a:gd name="connsiteY40" fmla="*/ 494332 h 955031"/>
              <a:gd name="connsiteX41" fmla="*/ 5039929 w 5039929"/>
              <a:gd name="connsiteY41" fmla="*/ 487745 h 955031"/>
              <a:gd name="connsiteX0" fmla="*/ 0 w 5008689"/>
              <a:gd name="connsiteY0" fmla="*/ 463388 h 955031"/>
              <a:gd name="connsiteX1" fmla="*/ 180833 w 5008689"/>
              <a:gd name="connsiteY1" fmla="*/ 146077 h 955031"/>
              <a:gd name="connsiteX2" fmla="*/ 290015 w 5008689"/>
              <a:gd name="connsiteY2" fmla="*/ 23247 h 955031"/>
              <a:gd name="connsiteX3" fmla="*/ 409433 w 5008689"/>
              <a:gd name="connsiteY3" fmla="*/ 36895 h 955031"/>
              <a:gd name="connsiteX4" fmla="*/ 508379 w 5008689"/>
              <a:gd name="connsiteY4" fmla="*/ 146077 h 955031"/>
              <a:gd name="connsiteX5" fmla="*/ 634621 w 5008689"/>
              <a:gd name="connsiteY5" fmla="*/ 412209 h 955031"/>
              <a:gd name="connsiteX6" fmla="*/ 771098 w 5008689"/>
              <a:gd name="connsiteY6" fmla="*/ 722695 h 955031"/>
              <a:gd name="connsiteX7" fmla="*/ 866633 w 5008689"/>
              <a:gd name="connsiteY7" fmla="*/ 869409 h 955031"/>
              <a:gd name="connsiteX8" fmla="*/ 955343 w 5008689"/>
              <a:gd name="connsiteY8" fmla="*/ 944471 h 955031"/>
              <a:gd name="connsiteX9" fmla="*/ 1064525 w 5008689"/>
              <a:gd name="connsiteY9" fmla="*/ 930824 h 955031"/>
              <a:gd name="connsiteX10" fmla="*/ 1190767 w 5008689"/>
              <a:gd name="connsiteY10" fmla="*/ 811406 h 955031"/>
              <a:gd name="connsiteX11" fmla="*/ 1354540 w 5008689"/>
              <a:gd name="connsiteY11" fmla="*/ 487271 h 955031"/>
              <a:gd name="connsiteX12" fmla="*/ 1456898 w 5008689"/>
              <a:gd name="connsiteY12" fmla="*/ 234788 h 955031"/>
              <a:gd name="connsiteX13" fmla="*/ 1559256 w 5008689"/>
              <a:gd name="connsiteY13" fmla="*/ 67603 h 955031"/>
              <a:gd name="connsiteX14" fmla="*/ 1647967 w 5008689"/>
              <a:gd name="connsiteY14" fmla="*/ 13012 h 955031"/>
              <a:gd name="connsiteX15" fmla="*/ 1729853 w 5008689"/>
              <a:gd name="connsiteY15" fmla="*/ 43719 h 955031"/>
              <a:gd name="connsiteX16" fmla="*/ 1804916 w 5008689"/>
              <a:gd name="connsiteY16" fmla="*/ 122194 h 955031"/>
              <a:gd name="connsiteX17" fmla="*/ 1883391 w 5008689"/>
              <a:gd name="connsiteY17" fmla="*/ 251847 h 955031"/>
              <a:gd name="connsiteX18" fmla="*/ 2149522 w 5008689"/>
              <a:gd name="connsiteY18" fmla="*/ 784110 h 955031"/>
              <a:gd name="connsiteX19" fmla="*/ 2265528 w 5008689"/>
              <a:gd name="connsiteY19" fmla="*/ 934235 h 955031"/>
              <a:gd name="connsiteX20" fmla="*/ 2361062 w 5008689"/>
              <a:gd name="connsiteY20" fmla="*/ 941059 h 955031"/>
              <a:gd name="connsiteX21" fmla="*/ 2483892 w 5008689"/>
              <a:gd name="connsiteY21" fmla="*/ 814818 h 955031"/>
              <a:gd name="connsiteX22" fmla="*/ 2610134 w 5008689"/>
              <a:gd name="connsiteY22" fmla="*/ 548686 h 955031"/>
              <a:gd name="connsiteX23" fmla="*/ 2756848 w 5008689"/>
              <a:gd name="connsiteY23" fmla="*/ 251847 h 955031"/>
              <a:gd name="connsiteX24" fmla="*/ 2879677 w 5008689"/>
              <a:gd name="connsiteY24" fmla="*/ 67603 h 955031"/>
              <a:gd name="connsiteX25" fmla="*/ 2958152 w 5008689"/>
              <a:gd name="connsiteY25" fmla="*/ 2776 h 955031"/>
              <a:gd name="connsiteX26" fmla="*/ 3029803 w 5008689"/>
              <a:gd name="connsiteY26" fmla="*/ 19835 h 955031"/>
              <a:gd name="connsiteX27" fmla="*/ 3101453 w 5008689"/>
              <a:gd name="connsiteY27" fmla="*/ 91486 h 955031"/>
              <a:gd name="connsiteX28" fmla="*/ 3159456 w 5008689"/>
              <a:gd name="connsiteY28" fmla="*/ 176785 h 955031"/>
              <a:gd name="connsiteX29" fmla="*/ 3241343 w 5008689"/>
              <a:gd name="connsiteY29" fmla="*/ 323498 h 955031"/>
              <a:gd name="connsiteX30" fmla="*/ 3394880 w 5008689"/>
              <a:gd name="connsiteY30" fmla="*/ 668104 h 955031"/>
              <a:gd name="connsiteX31" fmla="*/ 3521122 w 5008689"/>
              <a:gd name="connsiteY31" fmla="*/ 852349 h 955031"/>
              <a:gd name="connsiteX32" fmla="*/ 3654188 w 5008689"/>
              <a:gd name="connsiteY32" fmla="*/ 900116 h 955031"/>
              <a:gd name="connsiteX33" fmla="*/ 3773606 w 5008689"/>
              <a:gd name="connsiteY33" fmla="*/ 828465 h 955031"/>
              <a:gd name="connsiteX34" fmla="*/ 3961262 w 5008689"/>
              <a:gd name="connsiteY34" fmla="*/ 483859 h 955031"/>
              <a:gd name="connsiteX35" fmla="*/ 4138683 w 5008689"/>
              <a:gd name="connsiteY35" fmla="*/ 152901 h 955031"/>
              <a:gd name="connsiteX36" fmla="*/ 4258101 w 5008689"/>
              <a:gd name="connsiteY36" fmla="*/ 40307 h 955031"/>
              <a:gd name="connsiteX37" fmla="*/ 4384343 w 5008689"/>
              <a:gd name="connsiteY37" fmla="*/ 67603 h 955031"/>
              <a:gd name="connsiteX38" fmla="*/ 4527645 w 5008689"/>
              <a:gd name="connsiteY38" fmla="*/ 268907 h 955031"/>
              <a:gd name="connsiteX39" fmla="*/ 4633415 w 5008689"/>
              <a:gd name="connsiteY39" fmla="*/ 477035 h 955031"/>
              <a:gd name="connsiteX40" fmla="*/ 4781905 w 5008689"/>
              <a:gd name="connsiteY40" fmla="*/ 494332 h 955031"/>
              <a:gd name="connsiteX41" fmla="*/ 5008689 w 5008689"/>
              <a:gd name="connsiteY41" fmla="*/ 497270 h 955031"/>
              <a:gd name="connsiteX0" fmla="*/ 0 w 4935796"/>
              <a:gd name="connsiteY0" fmla="*/ 463388 h 955031"/>
              <a:gd name="connsiteX1" fmla="*/ 180833 w 4935796"/>
              <a:gd name="connsiteY1" fmla="*/ 146077 h 955031"/>
              <a:gd name="connsiteX2" fmla="*/ 290015 w 4935796"/>
              <a:gd name="connsiteY2" fmla="*/ 23247 h 955031"/>
              <a:gd name="connsiteX3" fmla="*/ 409433 w 4935796"/>
              <a:gd name="connsiteY3" fmla="*/ 36895 h 955031"/>
              <a:gd name="connsiteX4" fmla="*/ 508379 w 4935796"/>
              <a:gd name="connsiteY4" fmla="*/ 146077 h 955031"/>
              <a:gd name="connsiteX5" fmla="*/ 634621 w 4935796"/>
              <a:gd name="connsiteY5" fmla="*/ 412209 h 955031"/>
              <a:gd name="connsiteX6" fmla="*/ 771098 w 4935796"/>
              <a:gd name="connsiteY6" fmla="*/ 722695 h 955031"/>
              <a:gd name="connsiteX7" fmla="*/ 866633 w 4935796"/>
              <a:gd name="connsiteY7" fmla="*/ 869409 h 955031"/>
              <a:gd name="connsiteX8" fmla="*/ 955343 w 4935796"/>
              <a:gd name="connsiteY8" fmla="*/ 944471 h 955031"/>
              <a:gd name="connsiteX9" fmla="*/ 1064525 w 4935796"/>
              <a:gd name="connsiteY9" fmla="*/ 930824 h 955031"/>
              <a:gd name="connsiteX10" fmla="*/ 1190767 w 4935796"/>
              <a:gd name="connsiteY10" fmla="*/ 811406 h 955031"/>
              <a:gd name="connsiteX11" fmla="*/ 1354540 w 4935796"/>
              <a:gd name="connsiteY11" fmla="*/ 487271 h 955031"/>
              <a:gd name="connsiteX12" fmla="*/ 1456898 w 4935796"/>
              <a:gd name="connsiteY12" fmla="*/ 234788 h 955031"/>
              <a:gd name="connsiteX13" fmla="*/ 1559256 w 4935796"/>
              <a:gd name="connsiteY13" fmla="*/ 67603 h 955031"/>
              <a:gd name="connsiteX14" fmla="*/ 1647967 w 4935796"/>
              <a:gd name="connsiteY14" fmla="*/ 13012 h 955031"/>
              <a:gd name="connsiteX15" fmla="*/ 1729853 w 4935796"/>
              <a:gd name="connsiteY15" fmla="*/ 43719 h 955031"/>
              <a:gd name="connsiteX16" fmla="*/ 1804916 w 4935796"/>
              <a:gd name="connsiteY16" fmla="*/ 122194 h 955031"/>
              <a:gd name="connsiteX17" fmla="*/ 1883391 w 4935796"/>
              <a:gd name="connsiteY17" fmla="*/ 251847 h 955031"/>
              <a:gd name="connsiteX18" fmla="*/ 2149522 w 4935796"/>
              <a:gd name="connsiteY18" fmla="*/ 784110 h 955031"/>
              <a:gd name="connsiteX19" fmla="*/ 2265528 w 4935796"/>
              <a:gd name="connsiteY19" fmla="*/ 934235 h 955031"/>
              <a:gd name="connsiteX20" fmla="*/ 2361062 w 4935796"/>
              <a:gd name="connsiteY20" fmla="*/ 941059 h 955031"/>
              <a:gd name="connsiteX21" fmla="*/ 2483892 w 4935796"/>
              <a:gd name="connsiteY21" fmla="*/ 814818 h 955031"/>
              <a:gd name="connsiteX22" fmla="*/ 2610134 w 4935796"/>
              <a:gd name="connsiteY22" fmla="*/ 548686 h 955031"/>
              <a:gd name="connsiteX23" fmla="*/ 2756848 w 4935796"/>
              <a:gd name="connsiteY23" fmla="*/ 251847 h 955031"/>
              <a:gd name="connsiteX24" fmla="*/ 2879677 w 4935796"/>
              <a:gd name="connsiteY24" fmla="*/ 67603 h 955031"/>
              <a:gd name="connsiteX25" fmla="*/ 2958152 w 4935796"/>
              <a:gd name="connsiteY25" fmla="*/ 2776 h 955031"/>
              <a:gd name="connsiteX26" fmla="*/ 3029803 w 4935796"/>
              <a:gd name="connsiteY26" fmla="*/ 19835 h 955031"/>
              <a:gd name="connsiteX27" fmla="*/ 3101453 w 4935796"/>
              <a:gd name="connsiteY27" fmla="*/ 91486 h 955031"/>
              <a:gd name="connsiteX28" fmla="*/ 3159456 w 4935796"/>
              <a:gd name="connsiteY28" fmla="*/ 176785 h 955031"/>
              <a:gd name="connsiteX29" fmla="*/ 3241343 w 4935796"/>
              <a:gd name="connsiteY29" fmla="*/ 323498 h 955031"/>
              <a:gd name="connsiteX30" fmla="*/ 3394880 w 4935796"/>
              <a:gd name="connsiteY30" fmla="*/ 668104 h 955031"/>
              <a:gd name="connsiteX31" fmla="*/ 3521122 w 4935796"/>
              <a:gd name="connsiteY31" fmla="*/ 852349 h 955031"/>
              <a:gd name="connsiteX32" fmla="*/ 3654188 w 4935796"/>
              <a:gd name="connsiteY32" fmla="*/ 900116 h 955031"/>
              <a:gd name="connsiteX33" fmla="*/ 3773606 w 4935796"/>
              <a:gd name="connsiteY33" fmla="*/ 828465 h 955031"/>
              <a:gd name="connsiteX34" fmla="*/ 3961262 w 4935796"/>
              <a:gd name="connsiteY34" fmla="*/ 483859 h 955031"/>
              <a:gd name="connsiteX35" fmla="*/ 4138683 w 4935796"/>
              <a:gd name="connsiteY35" fmla="*/ 152901 h 955031"/>
              <a:gd name="connsiteX36" fmla="*/ 4258101 w 4935796"/>
              <a:gd name="connsiteY36" fmla="*/ 40307 h 955031"/>
              <a:gd name="connsiteX37" fmla="*/ 4384343 w 4935796"/>
              <a:gd name="connsiteY37" fmla="*/ 67603 h 955031"/>
              <a:gd name="connsiteX38" fmla="*/ 4527645 w 4935796"/>
              <a:gd name="connsiteY38" fmla="*/ 268907 h 955031"/>
              <a:gd name="connsiteX39" fmla="*/ 4633415 w 4935796"/>
              <a:gd name="connsiteY39" fmla="*/ 477035 h 955031"/>
              <a:gd name="connsiteX40" fmla="*/ 4781905 w 4935796"/>
              <a:gd name="connsiteY40" fmla="*/ 494332 h 955031"/>
              <a:gd name="connsiteX41" fmla="*/ 4935796 w 4935796"/>
              <a:gd name="connsiteY41" fmla="*/ 497270 h 955031"/>
              <a:gd name="connsiteX0" fmla="*/ 0 w 4935796"/>
              <a:gd name="connsiteY0" fmla="*/ 463388 h 955031"/>
              <a:gd name="connsiteX1" fmla="*/ 180833 w 4935796"/>
              <a:gd name="connsiteY1" fmla="*/ 146077 h 955031"/>
              <a:gd name="connsiteX2" fmla="*/ 290015 w 4935796"/>
              <a:gd name="connsiteY2" fmla="*/ 23247 h 955031"/>
              <a:gd name="connsiteX3" fmla="*/ 409433 w 4935796"/>
              <a:gd name="connsiteY3" fmla="*/ 36895 h 955031"/>
              <a:gd name="connsiteX4" fmla="*/ 508379 w 4935796"/>
              <a:gd name="connsiteY4" fmla="*/ 146077 h 955031"/>
              <a:gd name="connsiteX5" fmla="*/ 634621 w 4935796"/>
              <a:gd name="connsiteY5" fmla="*/ 412209 h 955031"/>
              <a:gd name="connsiteX6" fmla="*/ 771098 w 4935796"/>
              <a:gd name="connsiteY6" fmla="*/ 722695 h 955031"/>
              <a:gd name="connsiteX7" fmla="*/ 866633 w 4935796"/>
              <a:gd name="connsiteY7" fmla="*/ 869409 h 955031"/>
              <a:gd name="connsiteX8" fmla="*/ 955343 w 4935796"/>
              <a:gd name="connsiteY8" fmla="*/ 944471 h 955031"/>
              <a:gd name="connsiteX9" fmla="*/ 1064525 w 4935796"/>
              <a:gd name="connsiteY9" fmla="*/ 930824 h 955031"/>
              <a:gd name="connsiteX10" fmla="*/ 1190767 w 4935796"/>
              <a:gd name="connsiteY10" fmla="*/ 811406 h 955031"/>
              <a:gd name="connsiteX11" fmla="*/ 1354540 w 4935796"/>
              <a:gd name="connsiteY11" fmla="*/ 487271 h 955031"/>
              <a:gd name="connsiteX12" fmla="*/ 1456898 w 4935796"/>
              <a:gd name="connsiteY12" fmla="*/ 234788 h 955031"/>
              <a:gd name="connsiteX13" fmla="*/ 1559256 w 4935796"/>
              <a:gd name="connsiteY13" fmla="*/ 67603 h 955031"/>
              <a:gd name="connsiteX14" fmla="*/ 1647967 w 4935796"/>
              <a:gd name="connsiteY14" fmla="*/ 13012 h 955031"/>
              <a:gd name="connsiteX15" fmla="*/ 1729853 w 4935796"/>
              <a:gd name="connsiteY15" fmla="*/ 43719 h 955031"/>
              <a:gd name="connsiteX16" fmla="*/ 1804916 w 4935796"/>
              <a:gd name="connsiteY16" fmla="*/ 122194 h 955031"/>
              <a:gd name="connsiteX17" fmla="*/ 1883391 w 4935796"/>
              <a:gd name="connsiteY17" fmla="*/ 251847 h 955031"/>
              <a:gd name="connsiteX18" fmla="*/ 2149522 w 4935796"/>
              <a:gd name="connsiteY18" fmla="*/ 784110 h 955031"/>
              <a:gd name="connsiteX19" fmla="*/ 2265528 w 4935796"/>
              <a:gd name="connsiteY19" fmla="*/ 934235 h 955031"/>
              <a:gd name="connsiteX20" fmla="*/ 2361062 w 4935796"/>
              <a:gd name="connsiteY20" fmla="*/ 941059 h 955031"/>
              <a:gd name="connsiteX21" fmla="*/ 2483892 w 4935796"/>
              <a:gd name="connsiteY21" fmla="*/ 814818 h 955031"/>
              <a:gd name="connsiteX22" fmla="*/ 2610134 w 4935796"/>
              <a:gd name="connsiteY22" fmla="*/ 548686 h 955031"/>
              <a:gd name="connsiteX23" fmla="*/ 2756848 w 4935796"/>
              <a:gd name="connsiteY23" fmla="*/ 251847 h 955031"/>
              <a:gd name="connsiteX24" fmla="*/ 2879677 w 4935796"/>
              <a:gd name="connsiteY24" fmla="*/ 67603 h 955031"/>
              <a:gd name="connsiteX25" fmla="*/ 2958152 w 4935796"/>
              <a:gd name="connsiteY25" fmla="*/ 2776 h 955031"/>
              <a:gd name="connsiteX26" fmla="*/ 3029803 w 4935796"/>
              <a:gd name="connsiteY26" fmla="*/ 19835 h 955031"/>
              <a:gd name="connsiteX27" fmla="*/ 3101453 w 4935796"/>
              <a:gd name="connsiteY27" fmla="*/ 91486 h 955031"/>
              <a:gd name="connsiteX28" fmla="*/ 3159456 w 4935796"/>
              <a:gd name="connsiteY28" fmla="*/ 176785 h 955031"/>
              <a:gd name="connsiteX29" fmla="*/ 3241343 w 4935796"/>
              <a:gd name="connsiteY29" fmla="*/ 323498 h 955031"/>
              <a:gd name="connsiteX30" fmla="*/ 3394880 w 4935796"/>
              <a:gd name="connsiteY30" fmla="*/ 668104 h 955031"/>
              <a:gd name="connsiteX31" fmla="*/ 3521122 w 4935796"/>
              <a:gd name="connsiteY31" fmla="*/ 852349 h 955031"/>
              <a:gd name="connsiteX32" fmla="*/ 3654188 w 4935796"/>
              <a:gd name="connsiteY32" fmla="*/ 900116 h 955031"/>
              <a:gd name="connsiteX33" fmla="*/ 3773606 w 4935796"/>
              <a:gd name="connsiteY33" fmla="*/ 828465 h 955031"/>
              <a:gd name="connsiteX34" fmla="*/ 3961262 w 4935796"/>
              <a:gd name="connsiteY34" fmla="*/ 483859 h 955031"/>
              <a:gd name="connsiteX35" fmla="*/ 4138683 w 4935796"/>
              <a:gd name="connsiteY35" fmla="*/ 152901 h 955031"/>
              <a:gd name="connsiteX36" fmla="*/ 4258101 w 4935796"/>
              <a:gd name="connsiteY36" fmla="*/ 40307 h 955031"/>
              <a:gd name="connsiteX37" fmla="*/ 4384343 w 4935796"/>
              <a:gd name="connsiteY37" fmla="*/ 67603 h 955031"/>
              <a:gd name="connsiteX38" fmla="*/ 4527645 w 4935796"/>
              <a:gd name="connsiteY38" fmla="*/ 268907 h 955031"/>
              <a:gd name="connsiteX39" fmla="*/ 4633415 w 4935796"/>
              <a:gd name="connsiteY39" fmla="*/ 477035 h 955031"/>
              <a:gd name="connsiteX40" fmla="*/ 4740252 w 4935796"/>
              <a:gd name="connsiteY40" fmla="*/ 494332 h 955031"/>
              <a:gd name="connsiteX41" fmla="*/ 4935796 w 4935796"/>
              <a:gd name="connsiteY41" fmla="*/ 497270 h 955031"/>
              <a:gd name="connsiteX0" fmla="*/ 0 w 5341916"/>
              <a:gd name="connsiteY0" fmla="*/ 463388 h 955031"/>
              <a:gd name="connsiteX1" fmla="*/ 180833 w 5341916"/>
              <a:gd name="connsiteY1" fmla="*/ 146077 h 955031"/>
              <a:gd name="connsiteX2" fmla="*/ 290015 w 5341916"/>
              <a:gd name="connsiteY2" fmla="*/ 23247 h 955031"/>
              <a:gd name="connsiteX3" fmla="*/ 409433 w 5341916"/>
              <a:gd name="connsiteY3" fmla="*/ 36895 h 955031"/>
              <a:gd name="connsiteX4" fmla="*/ 508379 w 5341916"/>
              <a:gd name="connsiteY4" fmla="*/ 146077 h 955031"/>
              <a:gd name="connsiteX5" fmla="*/ 634621 w 5341916"/>
              <a:gd name="connsiteY5" fmla="*/ 412209 h 955031"/>
              <a:gd name="connsiteX6" fmla="*/ 771098 w 5341916"/>
              <a:gd name="connsiteY6" fmla="*/ 722695 h 955031"/>
              <a:gd name="connsiteX7" fmla="*/ 866633 w 5341916"/>
              <a:gd name="connsiteY7" fmla="*/ 869409 h 955031"/>
              <a:gd name="connsiteX8" fmla="*/ 955343 w 5341916"/>
              <a:gd name="connsiteY8" fmla="*/ 944471 h 955031"/>
              <a:gd name="connsiteX9" fmla="*/ 1064525 w 5341916"/>
              <a:gd name="connsiteY9" fmla="*/ 930824 h 955031"/>
              <a:gd name="connsiteX10" fmla="*/ 1190767 w 5341916"/>
              <a:gd name="connsiteY10" fmla="*/ 811406 h 955031"/>
              <a:gd name="connsiteX11" fmla="*/ 1354540 w 5341916"/>
              <a:gd name="connsiteY11" fmla="*/ 487271 h 955031"/>
              <a:gd name="connsiteX12" fmla="*/ 1456898 w 5341916"/>
              <a:gd name="connsiteY12" fmla="*/ 234788 h 955031"/>
              <a:gd name="connsiteX13" fmla="*/ 1559256 w 5341916"/>
              <a:gd name="connsiteY13" fmla="*/ 67603 h 955031"/>
              <a:gd name="connsiteX14" fmla="*/ 1647967 w 5341916"/>
              <a:gd name="connsiteY14" fmla="*/ 13012 h 955031"/>
              <a:gd name="connsiteX15" fmla="*/ 1729853 w 5341916"/>
              <a:gd name="connsiteY15" fmla="*/ 43719 h 955031"/>
              <a:gd name="connsiteX16" fmla="*/ 1804916 w 5341916"/>
              <a:gd name="connsiteY16" fmla="*/ 122194 h 955031"/>
              <a:gd name="connsiteX17" fmla="*/ 1883391 w 5341916"/>
              <a:gd name="connsiteY17" fmla="*/ 251847 h 955031"/>
              <a:gd name="connsiteX18" fmla="*/ 2149522 w 5341916"/>
              <a:gd name="connsiteY18" fmla="*/ 784110 h 955031"/>
              <a:gd name="connsiteX19" fmla="*/ 2265528 w 5341916"/>
              <a:gd name="connsiteY19" fmla="*/ 934235 h 955031"/>
              <a:gd name="connsiteX20" fmla="*/ 2361062 w 5341916"/>
              <a:gd name="connsiteY20" fmla="*/ 941059 h 955031"/>
              <a:gd name="connsiteX21" fmla="*/ 2483892 w 5341916"/>
              <a:gd name="connsiteY21" fmla="*/ 814818 h 955031"/>
              <a:gd name="connsiteX22" fmla="*/ 2610134 w 5341916"/>
              <a:gd name="connsiteY22" fmla="*/ 548686 h 955031"/>
              <a:gd name="connsiteX23" fmla="*/ 2756848 w 5341916"/>
              <a:gd name="connsiteY23" fmla="*/ 251847 h 955031"/>
              <a:gd name="connsiteX24" fmla="*/ 2879677 w 5341916"/>
              <a:gd name="connsiteY24" fmla="*/ 67603 h 955031"/>
              <a:gd name="connsiteX25" fmla="*/ 2958152 w 5341916"/>
              <a:gd name="connsiteY25" fmla="*/ 2776 h 955031"/>
              <a:gd name="connsiteX26" fmla="*/ 3029803 w 5341916"/>
              <a:gd name="connsiteY26" fmla="*/ 19835 h 955031"/>
              <a:gd name="connsiteX27" fmla="*/ 3101453 w 5341916"/>
              <a:gd name="connsiteY27" fmla="*/ 91486 h 955031"/>
              <a:gd name="connsiteX28" fmla="*/ 3159456 w 5341916"/>
              <a:gd name="connsiteY28" fmla="*/ 176785 h 955031"/>
              <a:gd name="connsiteX29" fmla="*/ 3241343 w 5341916"/>
              <a:gd name="connsiteY29" fmla="*/ 323498 h 955031"/>
              <a:gd name="connsiteX30" fmla="*/ 3394880 w 5341916"/>
              <a:gd name="connsiteY30" fmla="*/ 668104 h 955031"/>
              <a:gd name="connsiteX31" fmla="*/ 3521122 w 5341916"/>
              <a:gd name="connsiteY31" fmla="*/ 852349 h 955031"/>
              <a:gd name="connsiteX32" fmla="*/ 3654188 w 5341916"/>
              <a:gd name="connsiteY32" fmla="*/ 900116 h 955031"/>
              <a:gd name="connsiteX33" fmla="*/ 3773606 w 5341916"/>
              <a:gd name="connsiteY33" fmla="*/ 828465 h 955031"/>
              <a:gd name="connsiteX34" fmla="*/ 3961262 w 5341916"/>
              <a:gd name="connsiteY34" fmla="*/ 483859 h 955031"/>
              <a:gd name="connsiteX35" fmla="*/ 4138683 w 5341916"/>
              <a:gd name="connsiteY35" fmla="*/ 152901 h 955031"/>
              <a:gd name="connsiteX36" fmla="*/ 4258101 w 5341916"/>
              <a:gd name="connsiteY36" fmla="*/ 40307 h 955031"/>
              <a:gd name="connsiteX37" fmla="*/ 4384343 w 5341916"/>
              <a:gd name="connsiteY37" fmla="*/ 67603 h 955031"/>
              <a:gd name="connsiteX38" fmla="*/ 4527645 w 5341916"/>
              <a:gd name="connsiteY38" fmla="*/ 268907 h 955031"/>
              <a:gd name="connsiteX39" fmla="*/ 4633415 w 5341916"/>
              <a:gd name="connsiteY39" fmla="*/ 477035 h 955031"/>
              <a:gd name="connsiteX40" fmla="*/ 4740252 w 5341916"/>
              <a:gd name="connsiteY40" fmla="*/ 494332 h 955031"/>
              <a:gd name="connsiteX41" fmla="*/ 5341916 w 5341916"/>
              <a:gd name="connsiteY41" fmla="*/ 500445 h 955031"/>
              <a:gd name="connsiteX0" fmla="*/ 0 w 5300263"/>
              <a:gd name="connsiteY0" fmla="*/ 463388 h 955031"/>
              <a:gd name="connsiteX1" fmla="*/ 180833 w 5300263"/>
              <a:gd name="connsiteY1" fmla="*/ 146077 h 955031"/>
              <a:gd name="connsiteX2" fmla="*/ 290015 w 5300263"/>
              <a:gd name="connsiteY2" fmla="*/ 23247 h 955031"/>
              <a:gd name="connsiteX3" fmla="*/ 409433 w 5300263"/>
              <a:gd name="connsiteY3" fmla="*/ 36895 h 955031"/>
              <a:gd name="connsiteX4" fmla="*/ 508379 w 5300263"/>
              <a:gd name="connsiteY4" fmla="*/ 146077 h 955031"/>
              <a:gd name="connsiteX5" fmla="*/ 634621 w 5300263"/>
              <a:gd name="connsiteY5" fmla="*/ 412209 h 955031"/>
              <a:gd name="connsiteX6" fmla="*/ 771098 w 5300263"/>
              <a:gd name="connsiteY6" fmla="*/ 722695 h 955031"/>
              <a:gd name="connsiteX7" fmla="*/ 866633 w 5300263"/>
              <a:gd name="connsiteY7" fmla="*/ 869409 h 955031"/>
              <a:gd name="connsiteX8" fmla="*/ 955343 w 5300263"/>
              <a:gd name="connsiteY8" fmla="*/ 944471 h 955031"/>
              <a:gd name="connsiteX9" fmla="*/ 1064525 w 5300263"/>
              <a:gd name="connsiteY9" fmla="*/ 930824 h 955031"/>
              <a:gd name="connsiteX10" fmla="*/ 1190767 w 5300263"/>
              <a:gd name="connsiteY10" fmla="*/ 811406 h 955031"/>
              <a:gd name="connsiteX11" fmla="*/ 1354540 w 5300263"/>
              <a:gd name="connsiteY11" fmla="*/ 487271 h 955031"/>
              <a:gd name="connsiteX12" fmla="*/ 1456898 w 5300263"/>
              <a:gd name="connsiteY12" fmla="*/ 234788 h 955031"/>
              <a:gd name="connsiteX13" fmla="*/ 1559256 w 5300263"/>
              <a:gd name="connsiteY13" fmla="*/ 67603 h 955031"/>
              <a:gd name="connsiteX14" fmla="*/ 1647967 w 5300263"/>
              <a:gd name="connsiteY14" fmla="*/ 13012 h 955031"/>
              <a:gd name="connsiteX15" fmla="*/ 1729853 w 5300263"/>
              <a:gd name="connsiteY15" fmla="*/ 43719 h 955031"/>
              <a:gd name="connsiteX16" fmla="*/ 1804916 w 5300263"/>
              <a:gd name="connsiteY16" fmla="*/ 122194 h 955031"/>
              <a:gd name="connsiteX17" fmla="*/ 1883391 w 5300263"/>
              <a:gd name="connsiteY17" fmla="*/ 251847 h 955031"/>
              <a:gd name="connsiteX18" fmla="*/ 2149522 w 5300263"/>
              <a:gd name="connsiteY18" fmla="*/ 784110 h 955031"/>
              <a:gd name="connsiteX19" fmla="*/ 2265528 w 5300263"/>
              <a:gd name="connsiteY19" fmla="*/ 934235 h 955031"/>
              <a:gd name="connsiteX20" fmla="*/ 2361062 w 5300263"/>
              <a:gd name="connsiteY20" fmla="*/ 941059 h 955031"/>
              <a:gd name="connsiteX21" fmla="*/ 2483892 w 5300263"/>
              <a:gd name="connsiteY21" fmla="*/ 814818 h 955031"/>
              <a:gd name="connsiteX22" fmla="*/ 2610134 w 5300263"/>
              <a:gd name="connsiteY22" fmla="*/ 548686 h 955031"/>
              <a:gd name="connsiteX23" fmla="*/ 2756848 w 5300263"/>
              <a:gd name="connsiteY23" fmla="*/ 251847 h 955031"/>
              <a:gd name="connsiteX24" fmla="*/ 2879677 w 5300263"/>
              <a:gd name="connsiteY24" fmla="*/ 67603 h 955031"/>
              <a:gd name="connsiteX25" fmla="*/ 2958152 w 5300263"/>
              <a:gd name="connsiteY25" fmla="*/ 2776 h 955031"/>
              <a:gd name="connsiteX26" fmla="*/ 3029803 w 5300263"/>
              <a:gd name="connsiteY26" fmla="*/ 19835 h 955031"/>
              <a:gd name="connsiteX27" fmla="*/ 3101453 w 5300263"/>
              <a:gd name="connsiteY27" fmla="*/ 91486 h 955031"/>
              <a:gd name="connsiteX28" fmla="*/ 3159456 w 5300263"/>
              <a:gd name="connsiteY28" fmla="*/ 176785 h 955031"/>
              <a:gd name="connsiteX29" fmla="*/ 3241343 w 5300263"/>
              <a:gd name="connsiteY29" fmla="*/ 323498 h 955031"/>
              <a:gd name="connsiteX30" fmla="*/ 3394880 w 5300263"/>
              <a:gd name="connsiteY30" fmla="*/ 668104 h 955031"/>
              <a:gd name="connsiteX31" fmla="*/ 3521122 w 5300263"/>
              <a:gd name="connsiteY31" fmla="*/ 852349 h 955031"/>
              <a:gd name="connsiteX32" fmla="*/ 3654188 w 5300263"/>
              <a:gd name="connsiteY32" fmla="*/ 900116 h 955031"/>
              <a:gd name="connsiteX33" fmla="*/ 3773606 w 5300263"/>
              <a:gd name="connsiteY33" fmla="*/ 828465 h 955031"/>
              <a:gd name="connsiteX34" fmla="*/ 3961262 w 5300263"/>
              <a:gd name="connsiteY34" fmla="*/ 483859 h 955031"/>
              <a:gd name="connsiteX35" fmla="*/ 4138683 w 5300263"/>
              <a:gd name="connsiteY35" fmla="*/ 152901 h 955031"/>
              <a:gd name="connsiteX36" fmla="*/ 4258101 w 5300263"/>
              <a:gd name="connsiteY36" fmla="*/ 40307 h 955031"/>
              <a:gd name="connsiteX37" fmla="*/ 4384343 w 5300263"/>
              <a:gd name="connsiteY37" fmla="*/ 67603 h 955031"/>
              <a:gd name="connsiteX38" fmla="*/ 4527645 w 5300263"/>
              <a:gd name="connsiteY38" fmla="*/ 268907 h 955031"/>
              <a:gd name="connsiteX39" fmla="*/ 4633415 w 5300263"/>
              <a:gd name="connsiteY39" fmla="*/ 477035 h 955031"/>
              <a:gd name="connsiteX40" fmla="*/ 4740252 w 5300263"/>
              <a:gd name="connsiteY40" fmla="*/ 494332 h 955031"/>
              <a:gd name="connsiteX41" fmla="*/ 5300263 w 5300263"/>
              <a:gd name="connsiteY41" fmla="*/ 494095 h 955031"/>
              <a:gd name="connsiteX0" fmla="*/ 4011 w 5304274"/>
              <a:gd name="connsiteY0" fmla="*/ 463388 h 955031"/>
              <a:gd name="connsiteX1" fmla="*/ 17170 w 5304274"/>
              <a:gd name="connsiteY1" fmla="*/ 430986 h 955031"/>
              <a:gd name="connsiteX2" fmla="*/ 184844 w 5304274"/>
              <a:gd name="connsiteY2" fmla="*/ 146077 h 955031"/>
              <a:gd name="connsiteX3" fmla="*/ 294026 w 5304274"/>
              <a:gd name="connsiteY3" fmla="*/ 23247 h 955031"/>
              <a:gd name="connsiteX4" fmla="*/ 413444 w 5304274"/>
              <a:gd name="connsiteY4" fmla="*/ 36895 h 955031"/>
              <a:gd name="connsiteX5" fmla="*/ 512390 w 5304274"/>
              <a:gd name="connsiteY5" fmla="*/ 146077 h 955031"/>
              <a:gd name="connsiteX6" fmla="*/ 638632 w 5304274"/>
              <a:gd name="connsiteY6" fmla="*/ 412209 h 955031"/>
              <a:gd name="connsiteX7" fmla="*/ 775109 w 5304274"/>
              <a:gd name="connsiteY7" fmla="*/ 722695 h 955031"/>
              <a:gd name="connsiteX8" fmla="*/ 870644 w 5304274"/>
              <a:gd name="connsiteY8" fmla="*/ 869409 h 955031"/>
              <a:gd name="connsiteX9" fmla="*/ 959354 w 5304274"/>
              <a:gd name="connsiteY9" fmla="*/ 944471 h 955031"/>
              <a:gd name="connsiteX10" fmla="*/ 1068536 w 5304274"/>
              <a:gd name="connsiteY10" fmla="*/ 930824 h 955031"/>
              <a:gd name="connsiteX11" fmla="*/ 1194778 w 5304274"/>
              <a:gd name="connsiteY11" fmla="*/ 811406 h 955031"/>
              <a:gd name="connsiteX12" fmla="*/ 1358551 w 5304274"/>
              <a:gd name="connsiteY12" fmla="*/ 487271 h 955031"/>
              <a:gd name="connsiteX13" fmla="*/ 1460909 w 5304274"/>
              <a:gd name="connsiteY13" fmla="*/ 234788 h 955031"/>
              <a:gd name="connsiteX14" fmla="*/ 1563267 w 5304274"/>
              <a:gd name="connsiteY14" fmla="*/ 67603 h 955031"/>
              <a:gd name="connsiteX15" fmla="*/ 1651978 w 5304274"/>
              <a:gd name="connsiteY15" fmla="*/ 13012 h 955031"/>
              <a:gd name="connsiteX16" fmla="*/ 1733864 w 5304274"/>
              <a:gd name="connsiteY16" fmla="*/ 43719 h 955031"/>
              <a:gd name="connsiteX17" fmla="*/ 1808927 w 5304274"/>
              <a:gd name="connsiteY17" fmla="*/ 122194 h 955031"/>
              <a:gd name="connsiteX18" fmla="*/ 1887402 w 5304274"/>
              <a:gd name="connsiteY18" fmla="*/ 251847 h 955031"/>
              <a:gd name="connsiteX19" fmla="*/ 2153533 w 5304274"/>
              <a:gd name="connsiteY19" fmla="*/ 784110 h 955031"/>
              <a:gd name="connsiteX20" fmla="*/ 2269539 w 5304274"/>
              <a:gd name="connsiteY20" fmla="*/ 934235 h 955031"/>
              <a:gd name="connsiteX21" fmla="*/ 2365073 w 5304274"/>
              <a:gd name="connsiteY21" fmla="*/ 941059 h 955031"/>
              <a:gd name="connsiteX22" fmla="*/ 2487903 w 5304274"/>
              <a:gd name="connsiteY22" fmla="*/ 814818 h 955031"/>
              <a:gd name="connsiteX23" fmla="*/ 2614145 w 5304274"/>
              <a:gd name="connsiteY23" fmla="*/ 548686 h 955031"/>
              <a:gd name="connsiteX24" fmla="*/ 2760859 w 5304274"/>
              <a:gd name="connsiteY24" fmla="*/ 251847 h 955031"/>
              <a:gd name="connsiteX25" fmla="*/ 2883688 w 5304274"/>
              <a:gd name="connsiteY25" fmla="*/ 67603 h 955031"/>
              <a:gd name="connsiteX26" fmla="*/ 2962163 w 5304274"/>
              <a:gd name="connsiteY26" fmla="*/ 2776 h 955031"/>
              <a:gd name="connsiteX27" fmla="*/ 3033814 w 5304274"/>
              <a:gd name="connsiteY27" fmla="*/ 19835 h 955031"/>
              <a:gd name="connsiteX28" fmla="*/ 3105464 w 5304274"/>
              <a:gd name="connsiteY28" fmla="*/ 91486 h 955031"/>
              <a:gd name="connsiteX29" fmla="*/ 3163467 w 5304274"/>
              <a:gd name="connsiteY29" fmla="*/ 176785 h 955031"/>
              <a:gd name="connsiteX30" fmla="*/ 3245354 w 5304274"/>
              <a:gd name="connsiteY30" fmla="*/ 323498 h 955031"/>
              <a:gd name="connsiteX31" fmla="*/ 3398891 w 5304274"/>
              <a:gd name="connsiteY31" fmla="*/ 668104 h 955031"/>
              <a:gd name="connsiteX32" fmla="*/ 3525133 w 5304274"/>
              <a:gd name="connsiteY32" fmla="*/ 852349 h 955031"/>
              <a:gd name="connsiteX33" fmla="*/ 3658199 w 5304274"/>
              <a:gd name="connsiteY33" fmla="*/ 900116 h 955031"/>
              <a:gd name="connsiteX34" fmla="*/ 3777617 w 5304274"/>
              <a:gd name="connsiteY34" fmla="*/ 828465 h 955031"/>
              <a:gd name="connsiteX35" fmla="*/ 3965273 w 5304274"/>
              <a:gd name="connsiteY35" fmla="*/ 483859 h 955031"/>
              <a:gd name="connsiteX36" fmla="*/ 4142694 w 5304274"/>
              <a:gd name="connsiteY36" fmla="*/ 152901 h 955031"/>
              <a:gd name="connsiteX37" fmla="*/ 4262112 w 5304274"/>
              <a:gd name="connsiteY37" fmla="*/ 40307 h 955031"/>
              <a:gd name="connsiteX38" fmla="*/ 4388354 w 5304274"/>
              <a:gd name="connsiteY38" fmla="*/ 67603 h 955031"/>
              <a:gd name="connsiteX39" fmla="*/ 4531656 w 5304274"/>
              <a:gd name="connsiteY39" fmla="*/ 268907 h 955031"/>
              <a:gd name="connsiteX40" fmla="*/ 4637426 w 5304274"/>
              <a:gd name="connsiteY40" fmla="*/ 477035 h 955031"/>
              <a:gd name="connsiteX41" fmla="*/ 4744263 w 5304274"/>
              <a:gd name="connsiteY41" fmla="*/ 494332 h 955031"/>
              <a:gd name="connsiteX42" fmla="*/ 5304274 w 5304274"/>
              <a:gd name="connsiteY42" fmla="*/ 494095 h 955031"/>
              <a:gd name="connsiteX0" fmla="*/ 0 w 5498116"/>
              <a:gd name="connsiteY0" fmla="*/ 485613 h 955031"/>
              <a:gd name="connsiteX1" fmla="*/ 211012 w 5498116"/>
              <a:gd name="connsiteY1" fmla="*/ 430986 h 955031"/>
              <a:gd name="connsiteX2" fmla="*/ 378686 w 5498116"/>
              <a:gd name="connsiteY2" fmla="*/ 146077 h 955031"/>
              <a:gd name="connsiteX3" fmla="*/ 487868 w 5498116"/>
              <a:gd name="connsiteY3" fmla="*/ 23247 h 955031"/>
              <a:gd name="connsiteX4" fmla="*/ 607286 w 5498116"/>
              <a:gd name="connsiteY4" fmla="*/ 36895 h 955031"/>
              <a:gd name="connsiteX5" fmla="*/ 706232 w 5498116"/>
              <a:gd name="connsiteY5" fmla="*/ 146077 h 955031"/>
              <a:gd name="connsiteX6" fmla="*/ 832474 w 5498116"/>
              <a:gd name="connsiteY6" fmla="*/ 412209 h 955031"/>
              <a:gd name="connsiteX7" fmla="*/ 968951 w 5498116"/>
              <a:gd name="connsiteY7" fmla="*/ 722695 h 955031"/>
              <a:gd name="connsiteX8" fmla="*/ 1064486 w 5498116"/>
              <a:gd name="connsiteY8" fmla="*/ 869409 h 955031"/>
              <a:gd name="connsiteX9" fmla="*/ 1153196 w 5498116"/>
              <a:gd name="connsiteY9" fmla="*/ 944471 h 955031"/>
              <a:gd name="connsiteX10" fmla="*/ 1262378 w 5498116"/>
              <a:gd name="connsiteY10" fmla="*/ 930824 h 955031"/>
              <a:gd name="connsiteX11" fmla="*/ 1388620 w 5498116"/>
              <a:gd name="connsiteY11" fmla="*/ 811406 h 955031"/>
              <a:gd name="connsiteX12" fmla="*/ 1552393 w 5498116"/>
              <a:gd name="connsiteY12" fmla="*/ 487271 h 955031"/>
              <a:gd name="connsiteX13" fmla="*/ 1654751 w 5498116"/>
              <a:gd name="connsiteY13" fmla="*/ 234788 h 955031"/>
              <a:gd name="connsiteX14" fmla="*/ 1757109 w 5498116"/>
              <a:gd name="connsiteY14" fmla="*/ 67603 h 955031"/>
              <a:gd name="connsiteX15" fmla="*/ 1845820 w 5498116"/>
              <a:gd name="connsiteY15" fmla="*/ 13012 h 955031"/>
              <a:gd name="connsiteX16" fmla="*/ 1927706 w 5498116"/>
              <a:gd name="connsiteY16" fmla="*/ 43719 h 955031"/>
              <a:gd name="connsiteX17" fmla="*/ 2002769 w 5498116"/>
              <a:gd name="connsiteY17" fmla="*/ 122194 h 955031"/>
              <a:gd name="connsiteX18" fmla="*/ 2081244 w 5498116"/>
              <a:gd name="connsiteY18" fmla="*/ 251847 h 955031"/>
              <a:gd name="connsiteX19" fmla="*/ 2347375 w 5498116"/>
              <a:gd name="connsiteY19" fmla="*/ 784110 h 955031"/>
              <a:gd name="connsiteX20" fmla="*/ 2463381 w 5498116"/>
              <a:gd name="connsiteY20" fmla="*/ 934235 h 955031"/>
              <a:gd name="connsiteX21" fmla="*/ 2558915 w 5498116"/>
              <a:gd name="connsiteY21" fmla="*/ 941059 h 955031"/>
              <a:gd name="connsiteX22" fmla="*/ 2681745 w 5498116"/>
              <a:gd name="connsiteY22" fmla="*/ 814818 h 955031"/>
              <a:gd name="connsiteX23" fmla="*/ 2807987 w 5498116"/>
              <a:gd name="connsiteY23" fmla="*/ 548686 h 955031"/>
              <a:gd name="connsiteX24" fmla="*/ 2954701 w 5498116"/>
              <a:gd name="connsiteY24" fmla="*/ 251847 h 955031"/>
              <a:gd name="connsiteX25" fmla="*/ 3077530 w 5498116"/>
              <a:gd name="connsiteY25" fmla="*/ 67603 h 955031"/>
              <a:gd name="connsiteX26" fmla="*/ 3156005 w 5498116"/>
              <a:gd name="connsiteY26" fmla="*/ 2776 h 955031"/>
              <a:gd name="connsiteX27" fmla="*/ 3227656 w 5498116"/>
              <a:gd name="connsiteY27" fmla="*/ 19835 h 955031"/>
              <a:gd name="connsiteX28" fmla="*/ 3299306 w 5498116"/>
              <a:gd name="connsiteY28" fmla="*/ 91486 h 955031"/>
              <a:gd name="connsiteX29" fmla="*/ 3357309 w 5498116"/>
              <a:gd name="connsiteY29" fmla="*/ 176785 h 955031"/>
              <a:gd name="connsiteX30" fmla="*/ 3439196 w 5498116"/>
              <a:gd name="connsiteY30" fmla="*/ 323498 h 955031"/>
              <a:gd name="connsiteX31" fmla="*/ 3592733 w 5498116"/>
              <a:gd name="connsiteY31" fmla="*/ 668104 h 955031"/>
              <a:gd name="connsiteX32" fmla="*/ 3718975 w 5498116"/>
              <a:gd name="connsiteY32" fmla="*/ 852349 h 955031"/>
              <a:gd name="connsiteX33" fmla="*/ 3852041 w 5498116"/>
              <a:gd name="connsiteY33" fmla="*/ 900116 h 955031"/>
              <a:gd name="connsiteX34" fmla="*/ 3971459 w 5498116"/>
              <a:gd name="connsiteY34" fmla="*/ 828465 h 955031"/>
              <a:gd name="connsiteX35" fmla="*/ 4159115 w 5498116"/>
              <a:gd name="connsiteY35" fmla="*/ 483859 h 955031"/>
              <a:gd name="connsiteX36" fmla="*/ 4336536 w 5498116"/>
              <a:gd name="connsiteY36" fmla="*/ 152901 h 955031"/>
              <a:gd name="connsiteX37" fmla="*/ 4455954 w 5498116"/>
              <a:gd name="connsiteY37" fmla="*/ 40307 h 955031"/>
              <a:gd name="connsiteX38" fmla="*/ 4582196 w 5498116"/>
              <a:gd name="connsiteY38" fmla="*/ 67603 h 955031"/>
              <a:gd name="connsiteX39" fmla="*/ 4725498 w 5498116"/>
              <a:gd name="connsiteY39" fmla="*/ 268907 h 955031"/>
              <a:gd name="connsiteX40" fmla="*/ 4831268 w 5498116"/>
              <a:gd name="connsiteY40" fmla="*/ 477035 h 955031"/>
              <a:gd name="connsiteX41" fmla="*/ 4938105 w 5498116"/>
              <a:gd name="connsiteY41" fmla="*/ 494332 h 955031"/>
              <a:gd name="connsiteX42" fmla="*/ 5498116 w 5498116"/>
              <a:gd name="connsiteY42" fmla="*/ 494095 h 955031"/>
              <a:gd name="connsiteX0" fmla="*/ 0 w 5591836"/>
              <a:gd name="connsiteY0" fmla="*/ 485613 h 955031"/>
              <a:gd name="connsiteX1" fmla="*/ 304732 w 5591836"/>
              <a:gd name="connsiteY1" fmla="*/ 430986 h 955031"/>
              <a:gd name="connsiteX2" fmla="*/ 472406 w 5591836"/>
              <a:gd name="connsiteY2" fmla="*/ 146077 h 955031"/>
              <a:gd name="connsiteX3" fmla="*/ 581588 w 5591836"/>
              <a:gd name="connsiteY3" fmla="*/ 23247 h 955031"/>
              <a:gd name="connsiteX4" fmla="*/ 701006 w 5591836"/>
              <a:gd name="connsiteY4" fmla="*/ 36895 h 955031"/>
              <a:gd name="connsiteX5" fmla="*/ 799952 w 5591836"/>
              <a:gd name="connsiteY5" fmla="*/ 146077 h 955031"/>
              <a:gd name="connsiteX6" fmla="*/ 926194 w 5591836"/>
              <a:gd name="connsiteY6" fmla="*/ 412209 h 955031"/>
              <a:gd name="connsiteX7" fmla="*/ 1062671 w 5591836"/>
              <a:gd name="connsiteY7" fmla="*/ 722695 h 955031"/>
              <a:gd name="connsiteX8" fmla="*/ 1158206 w 5591836"/>
              <a:gd name="connsiteY8" fmla="*/ 869409 h 955031"/>
              <a:gd name="connsiteX9" fmla="*/ 1246916 w 5591836"/>
              <a:gd name="connsiteY9" fmla="*/ 944471 h 955031"/>
              <a:gd name="connsiteX10" fmla="*/ 1356098 w 5591836"/>
              <a:gd name="connsiteY10" fmla="*/ 930824 h 955031"/>
              <a:gd name="connsiteX11" fmla="*/ 1482340 w 5591836"/>
              <a:gd name="connsiteY11" fmla="*/ 811406 h 955031"/>
              <a:gd name="connsiteX12" fmla="*/ 1646113 w 5591836"/>
              <a:gd name="connsiteY12" fmla="*/ 487271 h 955031"/>
              <a:gd name="connsiteX13" fmla="*/ 1748471 w 5591836"/>
              <a:gd name="connsiteY13" fmla="*/ 234788 h 955031"/>
              <a:gd name="connsiteX14" fmla="*/ 1850829 w 5591836"/>
              <a:gd name="connsiteY14" fmla="*/ 67603 h 955031"/>
              <a:gd name="connsiteX15" fmla="*/ 1939540 w 5591836"/>
              <a:gd name="connsiteY15" fmla="*/ 13012 h 955031"/>
              <a:gd name="connsiteX16" fmla="*/ 2021426 w 5591836"/>
              <a:gd name="connsiteY16" fmla="*/ 43719 h 955031"/>
              <a:gd name="connsiteX17" fmla="*/ 2096489 w 5591836"/>
              <a:gd name="connsiteY17" fmla="*/ 122194 h 955031"/>
              <a:gd name="connsiteX18" fmla="*/ 2174964 w 5591836"/>
              <a:gd name="connsiteY18" fmla="*/ 251847 h 955031"/>
              <a:gd name="connsiteX19" fmla="*/ 2441095 w 5591836"/>
              <a:gd name="connsiteY19" fmla="*/ 784110 h 955031"/>
              <a:gd name="connsiteX20" fmla="*/ 2557101 w 5591836"/>
              <a:gd name="connsiteY20" fmla="*/ 934235 h 955031"/>
              <a:gd name="connsiteX21" fmla="*/ 2652635 w 5591836"/>
              <a:gd name="connsiteY21" fmla="*/ 941059 h 955031"/>
              <a:gd name="connsiteX22" fmla="*/ 2775465 w 5591836"/>
              <a:gd name="connsiteY22" fmla="*/ 814818 h 955031"/>
              <a:gd name="connsiteX23" fmla="*/ 2901707 w 5591836"/>
              <a:gd name="connsiteY23" fmla="*/ 548686 h 955031"/>
              <a:gd name="connsiteX24" fmla="*/ 3048421 w 5591836"/>
              <a:gd name="connsiteY24" fmla="*/ 251847 h 955031"/>
              <a:gd name="connsiteX25" fmla="*/ 3171250 w 5591836"/>
              <a:gd name="connsiteY25" fmla="*/ 67603 h 955031"/>
              <a:gd name="connsiteX26" fmla="*/ 3249725 w 5591836"/>
              <a:gd name="connsiteY26" fmla="*/ 2776 h 955031"/>
              <a:gd name="connsiteX27" fmla="*/ 3321376 w 5591836"/>
              <a:gd name="connsiteY27" fmla="*/ 19835 h 955031"/>
              <a:gd name="connsiteX28" fmla="*/ 3393026 w 5591836"/>
              <a:gd name="connsiteY28" fmla="*/ 91486 h 955031"/>
              <a:gd name="connsiteX29" fmla="*/ 3451029 w 5591836"/>
              <a:gd name="connsiteY29" fmla="*/ 176785 h 955031"/>
              <a:gd name="connsiteX30" fmla="*/ 3532916 w 5591836"/>
              <a:gd name="connsiteY30" fmla="*/ 323498 h 955031"/>
              <a:gd name="connsiteX31" fmla="*/ 3686453 w 5591836"/>
              <a:gd name="connsiteY31" fmla="*/ 668104 h 955031"/>
              <a:gd name="connsiteX32" fmla="*/ 3812695 w 5591836"/>
              <a:gd name="connsiteY32" fmla="*/ 852349 h 955031"/>
              <a:gd name="connsiteX33" fmla="*/ 3945761 w 5591836"/>
              <a:gd name="connsiteY33" fmla="*/ 900116 h 955031"/>
              <a:gd name="connsiteX34" fmla="*/ 4065179 w 5591836"/>
              <a:gd name="connsiteY34" fmla="*/ 828465 h 955031"/>
              <a:gd name="connsiteX35" fmla="*/ 4252835 w 5591836"/>
              <a:gd name="connsiteY35" fmla="*/ 483859 h 955031"/>
              <a:gd name="connsiteX36" fmla="*/ 4430256 w 5591836"/>
              <a:gd name="connsiteY36" fmla="*/ 152901 h 955031"/>
              <a:gd name="connsiteX37" fmla="*/ 4549674 w 5591836"/>
              <a:gd name="connsiteY37" fmla="*/ 40307 h 955031"/>
              <a:gd name="connsiteX38" fmla="*/ 4675916 w 5591836"/>
              <a:gd name="connsiteY38" fmla="*/ 67603 h 955031"/>
              <a:gd name="connsiteX39" fmla="*/ 4819218 w 5591836"/>
              <a:gd name="connsiteY39" fmla="*/ 268907 h 955031"/>
              <a:gd name="connsiteX40" fmla="*/ 4924988 w 5591836"/>
              <a:gd name="connsiteY40" fmla="*/ 477035 h 955031"/>
              <a:gd name="connsiteX41" fmla="*/ 5031825 w 5591836"/>
              <a:gd name="connsiteY41" fmla="*/ 494332 h 955031"/>
              <a:gd name="connsiteX42" fmla="*/ 5591836 w 5591836"/>
              <a:gd name="connsiteY42" fmla="*/ 494095 h 955031"/>
              <a:gd name="connsiteX0" fmla="*/ 0 w 5591836"/>
              <a:gd name="connsiteY0" fmla="*/ 485613 h 955031"/>
              <a:gd name="connsiteX1" fmla="*/ 169362 w 5591836"/>
              <a:gd name="connsiteY1" fmla="*/ 475436 h 955031"/>
              <a:gd name="connsiteX2" fmla="*/ 304732 w 5591836"/>
              <a:gd name="connsiteY2" fmla="*/ 430986 h 955031"/>
              <a:gd name="connsiteX3" fmla="*/ 472406 w 5591836"/>
              <a:gd name="connsiteY3" fmla="*/ 146077 h 955031"/>
              <a:gd name="connsiteX4" fmla="*/ 581588 w 5591836"/>
              <a:gd name="connsiteY4" fmla="*/ 23247 h 955031"/>
              <a:gd name="connsiteX5" fmla="*/ 701006 w 5591836"/>
              <a:gd name="connsiteY5" fmla="*/ 36895 h 955031"/>
              <a:gd name="connsiteX6" fmla="*/ 799952 w 5591836"/>
              <a:gd name="connsiteY6" fmla="*/ 146077 h 955031"/>
              <a:gd name="connsiteX7" fmla="*/ 926194 w 5591836"/>
              <a:gd name="connsiteY7" fmla="*/ 412209 h 955031"/>
              <a:gd name="connsiteX8" fmla="*/ 1062671 w 5591836"/>
              <a:gd name="connsiteY8" fmla="*/ 722695 h 955031"/>
              <a:gd name="connsiteX9" fmla="*/ 1158206 w 5591836"/>
              <a:gd name="connsiteY9" fmla="*/ 869409 h 955031"/>
              <a:gd name="connsiteX10" fmla="*/ 1246916 w 5591836"/>
              <a:gd name="connsiteY10" fmla="*/ 944471 h 955031"/>
              <a:gd name="connsiteX11" fmla="*/ 1356098 w 5591836"/>
              <a:gd name="connsiteY11" fmla="*/ 930824 h 955031"/>
              <a:gd name="connsiteX12" fmla="*/ 1482340 w 5591836"/>
              <a:gd name="connsiteY12" fmla="*/ 811406 h 955031"/>
              <a:gd name="connsiteX13" fmla="*/ 1646113 w 5591836"/>
              <a:gd name="connsiteY13" fmla="*/ 487271 h 955031"/>
              <a:gd name="connsiteX14" fmla="*/ 1748471 w 5591836"/>
              <a:gd name="connsiteY14" fmla="*/ 234788 h 955031"/>
              <a:gd name="connsiteX15" fmla="*/ 1850829 w 5591836"/>
              <a:gd name="connsiteY15" fmla="*/ 67603 h 955031"/>
              <a:gd name="connsiteX16" fmla="*/ 1939540 w 5591836"/>
              <a:gd name="connsiteY16" fmla="*/ 13012 h 955031"/>
              <a:gd name="connsiteX17" fmla="*/ 2021426 w 5591836"/>
              <a:gd name="connsiteY17" fmla="*/ 43719 h 955031"/>
              <a:gd name="connsiteX18" fmla="*/ 2096489 w 5591836"/>
              <a:gd name="connsiteY18" fmla="*/ 122194 h 955031"/>
              <a:gd name="connsiteX19" fmla="*/ 2174964 w 5591836"/>
              <a:gd name="connsiteY19" fmla="*/ 251847 h 955031"/>
              <a:gd name="connsiteX20" fmla="*/ 2441095 w 5591836"/>
              <a:gd name="connsiteY20" fmla="*/ 784110 h 955031"/>
              <a:gd name="connsiteX21" fmla="*/ 2557101 w 5591836"/>
              <a:gd name="connsiteY21" fmla="*/ 934235 h 955031"/>
              <a:gd name="connsiteX22" fmla="*/ 2652635 w 5591836"/>
              <a:gd name="connsiteY22" fmla="*/ 941059 h 955031"/>
              <a:gd name="connsiteX23" fmla="*/ 2775465 w 5591836"/>
              <a:gd name="connsiteY23" fmla="*/ 814818 h 955031"/>
              <a:gd name="connsiteX24" fmla="*/ 2901707 w 5591836"/>
              <a:gd name="connsiteY24" fmla="*/ 548686 h 955031"/>
              <a:gd name="connsiteX25" fmla="*/ 3048421 w 5591836"/>
              <a:gd name="connsiteY25" fmla="*/ 251847 h 955031"/>
              <a:gd name="connsiteX26" fmla="*/ 3171250 w 5591836"/>
              <a:gd name="connsiteY26" fmla="*/ 67603 h 955031"/>
              <a:gd name="connsiteX27" fmla="*/ 3249725 w 5591836"/>
              <a:gd name="connsiteY27" fmla="*/ 2776 h 955031"/>
              <a:gd name="connsiteX28" fmla="*/ 3321376 w 5591836"/>
              <a:gd name="connsiteY28" fmla="*/ 19835 h 955031"/>
              <a:gd name="connsiteX29" fmla="*/ 3393026 w 5591836"/>
              <a:gd name="connsiteY29" fmla="*/ 91486 h 955031"/>
              <a:gd name="connsiteX30" fmla="*/ 3451029 w 5591836"/>
              <a:gd name="connsiteY30" fmla="*/ 176785 h 955031"/>
              <a:gd name="connsiteX31" fmla="*/ 3532916 w 5591836"/>
              <a:gd name="connsiteY31" fmla="*/ 323498 h 955031"/>
              <a:gd name="connsiteX32" fmla="*/ 3686453 w 5591836"/>
              <a:gd name="connsiteY32" fmla="*/ 668104 h 955031"/>
              <a:gd name="connsiteX33" fmla="*/ 3812695 w 5591836"/>
              <a:gd name="connsiteY33" fmla="*/ 852349 h 955031"/>
              <a:gd name="connsiteX34" fmla="*/ 3945761 w 5591836"/>
              <a:gd name="connsiteY34" fmla="*/ 900116 h 955031"/>
              <a:gd name="connsiteX35" fmla="*/ 4065179 w 5591836"/>
              <a:gd name="connsiteY35" fmla="*/ 828465 h 955031"/>
              <a:gd name="connsiteX36" fmla="*/ 4252835 w 5591836"/>
              <a:gd name="connsiteY36" fmla="*/ 483859 h 955031"/>
              <a:gd name="connsiteX37" fmla="*/ 4430256 w 5591836"/>
              <a:gd name="connsiteY37" fmla="*/ 152901 h 955031"/>
              <a:gd name="connsiteX38" fmla="*/ 4549674 w 5591836"/>
              <a:gd name="connsiteY38" fmla="*/ 40307 h 955031"/>
              <a:gd name="connsiteX39" fmla="*/ 4675916 w 5591836"/>
              <a:gd name="connsiteY39" fmla="*/ 67603 h 955031"/>
              <a:gd name="connsiteX40" fmla="*/ 4819218 w 5591836"/>
              <a:gd name="connsiteY40" fmla="*/ 268907 h 955031"/>
              <a:gd name="connsiteX41" fmla="*/ 4924988 w 5591836"/>
              <a:gd name="connsiteY41" fmla="*/ 477035 h 955031"/>
              <a:gd name="connsiteX42" fmla="*/ 5031825 w 5591836"/>
              <a:gd name="connsiteY42" fmla="*/ 494332 h 955031"/>
              <a:gd name="connsiteX43" fmla="*/ 5591836 w 5591836"/>
              <a:gd name="connsiteY43" fmla="*/ 494095 h 955031"/>
              <a:gd name="connsiteX0" fmla="*/ 0 w 5602249"/>
              <a:gd name="connsiteY0" fmla="*/ 466563 h 955031"/>
              <a:gd name="connsiteX1" fmla="*/ 179775 w 5602249"/>
              <a:gd name="connsiteY1" fmla="*/ 475436 h 955031"/>
              <a:gd name="connsiteX2" fmla="*/ 315145 w 5602249"/>
              <a:gd name="connsiteY2" fmla="*/ 430986 h 955031"/>
              <a:gd name="connsiteX3" fmla="*/ 482819 w 5602249"/>
              <a:gd name="connsiteY3" fmla="*/ 146077 h 955031"/>
              <a:gd name="connsiteX4" fmla="*/ 592001 w 5602249"/>
              <a:gd name="connsiteY4" fmla="*/ 23247 h 955031"/>
              <a:gd name="connsiteX5" fmla="*/ 711419 w 5602249"/>
              <a:gd name="connsiteY5" fmla="*/ 36895 h 955031"/>
              <a:gd name="connsiteX6" fmla="*/ 810365 w 5602249"/>
              <a:gd name="connsiteY6" fmla="*/ 146077 h 955031"/>
              <a:gd name="connsiteX7" fmla="*/ 936607 w 5602249"/>
              <a:gd name="connsiteY7" fmla="*/ 412209 h 955031"/>
              <a:gd name="connsiteX8" fmla="*/ 1073084 w 5602249"/>
              <a:gd name="connsiteY8" fmla="*/ 722695 h 955031"/>
              <a:gd name="connsiteX9" fmla="*/ 1168619 w 5602249"/>
              <a:gd name="connsiteY9" fmla="*/ 869409 h 955031"/>
              <a:gd name="connsiteX10" fmla="*/ 1257329 w 5602249"/>
              <a:gd name="connsiteY10" fmla="*/ 944471 h 955031"/>
              <a:gd name="connsiteX11" fmla="*/ 1366511 w 5602249"/>
              <a:gd name="connsiteY11" fmla="*/ 930824 h 955031"/>
              <a:gd name="connsiteX12" fmla="*/ 1492753 w 5602249"/>
              <a:gd name="connsiteY12" fmla="*/ 811406 h 955031"/>
              <a:gd name="connsiteX13" fmla="*/ 1656526 w 5602249"/>
              <a:gd name="connsiteY13" fmla="*/ 487271 h 955031"/>
              <a:gd name="connsiteX14" fmla="*/ 1758884 w 5602249"/>
              <a:gd name="connsiteY14" fmla="*/ 234788 h 955031"/>
              <a:gd name="connsiteX15" fmla="*/ 1861242 w 5602249"/>
              <a:gd name="connsiteY15" fmla="*/ 67603 h 955031"/>
              <a:gd name="connsiteX16" fmla="*/ 1949953 w 5602249"/>
              <a:gd name="connsiteY16" fmla="*/ 13012 h 955031"/>
              <a:gd name="connsiteX17" fmla="*/ 2031839 w 5602249"/>
              <a:gd name="connsiteY17" fmla="*/ 43719 h 955031"/>
              <a:gd name="connsiteX18" fmla="*/ 2106902 w 5602249"/>
              <a:gd name="connsiteY18" fmla="*/ 122194 h 955031"/>
              <a:gd name="connsiteX19" fmla="*/ 2185377 w 5602249"/>
              <a:gd name="connsiteY19" fmla="*/ 251847 h 955031"/>
              <a:gd name="connsiteX20" fmla="*/ 2451508 w 5602249"/>
              <a:gd name="connsiteY20" fmla="*/ 784110 h 955031"/>
              <a:gd name="connsiteX21" fmla="*/ 2567514 w 5602249"/>
              <a:gd name="connsiteY21" fmla="*/ 934235 h 955031"/>
              <a:gd name="connsiteX22" fmla="*/ 2663048 w 5602249"/>
              <a:gd name="connsiteY22" fmla="*/ 941059 h 955031"/>
              <a:gd name="connsiteX23" fmla="*/ 2785878 w 5602249"/>
              <a:gd name="connsiteY23" fmla="*/ 814818 h 955031"/>
              <a:gd name="connsiteX24" fmla="*/ 2912120 w 5602249"/>
              <a:gd name="connsiteY24" fmla="*/ 548686 h 955031"/>
              <a:gd name="connsiteX25" fmla="*/ 3058834 w 5602249"/>
              <a:gd name="connsiteY25" fmla="*/ 251847 h 955031"/>
              <a:gd name="connsiteX26" fmla="*/ 3181663 w 5602249"/>
              <a:gd name="connsiteY26" fmla="*/ 67603 h 955031"/>
              <a:gd name="connsiteX27" fmla="*/ 3260138 w 5602249"/>
              <a:gd name="connsiteY27" fmla="*/ 2776 h 955031"/>
              <a:gd name="connsiteX28" fmla="*/ 3331789 w 5602249"/>
              <a:gd name="connsiteY28" fmla="*/ 19835 h 955031"/>
              <a:gd name="connsiteX29" fmla="*/ 3403439 w 5602249"/>
              <a:gd name="connsiteY29" fmla="*/ 91486 h 955031"/>
              <a:gd name="connsiteX30" fmla="*/ 3461442 w 5602249"/>
              <a:gd name="connsiteY30" fmla="*/ 176785 h 955031"/>
              <a:gd name="connsiteX31" fmla="*/ 3543329 w 5602249"/>
              <a:gd name="connsiteY31" fmla="*/ 323498 h 955031"/>
              <a:gd name="connsiteX32" fmla="*/ 3696866 w 5602249"/>
              <a:gd name="connsiteY32" fmla="*/ 668104 h 955031"/>
              <a:gd name="connsiteX33" fmla="*/ 3823108 w 5602249"/>
              <a:gd name="connsiteY33" fmla="*/ 852349 h 955031"/>
              <a:gd name="connsiteX34" fmla="*/ 3956174 w 5602249"/>
              <a:gd name="connsiteY34" fmla="*/ 900116 h 955031"/>
              <a:gd name="connsiteX35" fmla="*/ 4075592 w 5602249"/>
              <a:gd name="connsiteY35" fmla="*/ 828465 h 955031"/>
              <a:gd name="connsiteX36" fmla="*/ 4263248 w 5602249"/>
              <a:gd name="connsiteY36" fmla="*/ 483859 h 955031"/>
              <a:gd name="connsiteX37" fmla="*/ 4440669 w 5602249"/>
              <a:gd name="connsiteY37" fmla="*/ 152901 h 955031"/>
              <a:gd name="connsiteX38" fmla="*/ 4560087 w 5602249"/>
              <a:gd name="connsiteY38" fmla="*/ 40307 h 955031"/>
              <a:gd name="connsiteX39" fmla="*/ 4686329 w 5602249"/>
              <a:gd name="connsiteY39" fmla="*/ 67603 h 955031"/>
              <a:gd name="connsiteX40" fmla="*/ 4829631 w 5602249"/>
              <a:gd name="connsiteY40" fmla="*/ 268907 h 955031"/>
              <a:gd name="connsiteX41" fmla="*/ 4935401 w 5602249"/>
              <a:gd name="connsiteY41" fmla="*/ 477035 h 955031"/>
              <a:gd name="connsiteX42" fmla="*/ 5042238 w 5602249"/>
              <a:gd name="connsiteY42" fmla="*/ 494332 h 955031"/>
              <a:gd name="connsiteX43" fmla="*/ 5602249 w 5602249"/>
              <a:gd name="connsiteY43" fmla="*/ 494095 h 955031"/>
              <a:gd name="connsiteX0" fmla="*/ 0 w 5612662"/>
              <a:gd name="connsiteY0" fmla="*/ 479263 h 955031"/>
              <a:gd name="connsiteX1" fmla="*/ 190188 w 5612662"/>
              <a:gd name="connsiteY1" fmla="*/ 475436 h 955031"/>
              <a:gd name="connsiteX2" fmla="*/ 325558 w 5612662"/>
              <a:gd name="connsiteY2" fmla="*/ 430986 h 955031"/>
              <a:gd name="connsiteX3" fmla="*/ 493232 w 5612662"/>
              <a:gd name="connsiteY3" fmla="*/ 146077 h 955031"/>
              <a:gd name="connsiteX4" fmla="*/ 602414 w 5612662"/>
              <a:gd name="connsiteY4" fmla="*/ 23247 h 955031"/>
              <a:gd name="connsiteX5" fmla="*/ 721832 w 5612662"/>
              <a:gd name="connsiteY5" fmla="*/ 36895 h 955031"/>
              <a:gd name="connsiteX6" fmla="*/ 820778 w 5612662"/>
              <a:gd name="connsiteY6" fmla="*/ 146077 h 955031"/>
              <a:gd name="connsiteX7" fmla="*/ 947020 w 5612662"/>
              <a:gd name="connsiteY7" fmla="*/ 412209 h 955031"/>
              <a:gd name="connsiteX8" fmla="*/ 1083497 w 5612662"/>
              <a:gd name="connsiteY8" fmla="*/ 722695 h 955031"/>
              <a:gd name="connsiteX9" fmla="*/ 1179032 w 5612662"/>
              <a:gd name="connsiteY9" fmla="*/ 869409 h 955031"/>
              <a:gd name="connsiteX10" fmla="*/ 1267742 w 5612662"/>
              <a:gd name="connsiteY10" fmla="*/ 944471 h 955031"/>
              <a:gd name="connsiteX11" fmla="*/ 1376924 w 5612662"/>
              <a:gd name="connsiteY11" fmla="*/ 930824 h 955031"/>
              <a:gd name="connsiteX12" fmla="*/ 1503166 w 5612662"/>
              <a:gd name="connsiteY12" fmla="*/ 811406 h 955031"/>
              <a:gd name="connsiteX13" fmla="*/ 1666939 w 5612662"/>
              <a:gd name="connsiteY13" fmla="*/ 487271 h 955031"/>
              <a:gd name="connsiteX14" fmla="*/ 1769297 w 5612662"/>
              <a:gd name="connsiteY14" fmla="*/ 234788 h 955031"/>
              <a:gd name="connsiteX15" fmla="*/ 1871655 w 5612662"/>
              <a:gd name="connsiteY15" fmla="*/ 67603 h 955031"/>
              <a:gd name="connsiteX16" fmla="*/ 1960366 w 5612662"/>
              <a:gd name="connsiteY16" fmla="*/ 13012 h 955031"/>
              <a:gd name="connsiteX17" fmla="*/ 2042252 w 5612662"/>
              <a:gd name="connsiteY17" fmla="*/ 43719 h 955031"/>
              <a:gd name="connsiteX18" fmla="*/ 2117315 w 5612662"/>
              <a:gd name="connsiteY18" fmla="*/ 122194 h 955031"/>
              <a:gd name="connsiteX19" fmla="*/ 2195790 w 5612662"/>
              <a:gd name="connsiteY19" fmla="*/ 251847 h 955031"/>
              <a:gd name="connsiteX20" fmla="*/ 2461921 w 5612662"/>
              <a:gd name="connsiteY20" fmla="*/ 784110 h 955031"/>
              <a:gd name="connsiteX21" fmla="*/ 2577927 w 5612662"/>
              <a:gd name="connsiteY21" fmla="*/ 934235 h 955031"/>
              <a:gd name="connsiteX22" fmla="*/ 2673461 w 5612662"/>
              <a:gd name="connsiteY22" fmla="*/ 941059 h 955031"/>
              <a:gd name="connsiteX23" fmla="*/ 2796291 w 5612662"/>
              <a:gd name="connsiteY23" fmla="*/ 814818 h 955031"/>
              <a:gd name="connsiteX24" fmla="*/ 2922533 w 5612662"/>
              <a:gd name="connsiteY24" fmla="*/ 548686 h 955031"/>
              <a:gd name="connsiteX25" fmla="*/ 3069247 w 5612662"/>
              <a:gd name="connsiteY25" fmla="*/ 251847 h 955031"/>
              <a:gd name="connsiteX26" fmla="*/ 3192076 w 5612662"/>
              <a:gd name="connsiteY26" fmla="*/ 67603 h 955031"/>
              <a:gd name="connsiteX27" fmla="*/ 3270551 w 5612662"/>
              <a:gd name="connsiteY27" fmla="*/ 2776 h 955031"/>
              <a:gd name="connsiteX28" fmla="*/ 3342202 w 5612662"/>
              <a:gd name="connsiteY28" fmla="*/ 19835 h 955031"/>
              <a:gd name="connsiteX29" fmla="*/ 3413852 w 5612662"/>
              <a:gd name="connsiteY29" fmla="*/ 91486 h 955031"/>
              <a:gd name="connsiteX30" fmla="*/ 3471855 w 5612662"/>
              <a:gd name="connsiteY30" fmla="*/ 176785 h 955031"/>
              <a:gd name="connsiteX31" fmla="*/ 3553742 w 5612662"/>
              <a:gd name="connsiteY31" fmla="*/ 323498 h 955031"/>
              <a:gd name="connsiteX32" fmla="*/ 3707279 w 5612662"/>
              <a:gd name="connsiteY32" fmla="*/ 668104 h 955031"/>
              <a:gd name="connsiteX33" fmla="*/ 3833521 w 5612662"/>
              <a:gd name="connsiteY33" fmla="*/ 852349 h 955031"/>
              <a:gd name="connsiteX34" fmla="*/ 3966587 w 5612662"/>
              <a:gd name="connsiteY34" fmla="*/ 900116 h 955031"/>
              <a:gd name="connsiteX35" fmla="*/ 4086005 w 5612662"/>
              <a:gd name="connsiteY35" fmla="*/ 828465 h 955031"/>
              <a:gd name="connsiteX36" fmla="*/ 4273661 w 5612662"/>
              <a:gd name="connsiteY36" fmla="*/ 483859 h 955031"/>
              <a:gd name="connsiteX37" fmla="*/ 4451082 w 5612662"/>
              <a:gd name="connsiteY37" fmla="*/ 152901 h 955031"/>
              <a:gd name="connsiteX38" fmla="*/ 4570500 w 5612662"/>
              <a:gd name="connsiteY38" fmla="*/ 40307 h 955031"/>
              <a:gd name="connsiteX39" fmla="*/ 4696742 w 5612662"/>
              <a:gd name="connsiteY39" fmla="*/ 67603 h 955031"/>
              <a:gd name="connsiteX40" fmla="*/ 4840044 w 5612662"/>
              <a:gd name="connsiteY40" fmla="*/ 268907 h 955031"/>
              <a:gd name="connsiteX41" fmla="*/ 4945814 w 5612662"/>
              <a:gd name="connsiteY41" fmla="*/ 477035 h 955031"/>
              <a:gd name="connsiteX42" fmla="*/ 5052651 w 5612662"/>
              <a:gd name="connsiteY42" fmla="*/ 494332 h 955031"/>
              <a:gd name="connsiteX43" fmla="*/ 5612662 w 5612662"/>
              <a:gd name="connsiteY43" fmla="*/ 494095 h 955031"/>
              <a:gd name="connsiteX0" fmla="*/ 0 w 6136469"/>
              <a:gd name="connsiteY0" fmla="*/ 479263 h 955031"/>
              <a:gd name="connsiteX1" fmla="*/ 190188 w 6136469"/>
              <a:gd name="connsiteY1" fmla="*/ 475436 h 955031"/>
              <a:gd name="connsiteX2" fmla="*/ 325558 w 6136469"/>
              <a:gd name="connsiteY2" fmla="*/ 430986 h 955031"/>
              <a:gd name="connsiteX3" fmla="*/ 493232 w 6136469"/>
              <a:gd name="connsiteY3" fmla="*/ 146077 h 955031"/>
              <a:gd name="connsiteX4" fmla="*/ 602414 w 6136469"/>
              <a:gd name="connsiteY4" fmla="*/ 23247 h 955031"/>
              <a:gd name="connsiteX5" fmla="*/ 721832 w 6136469"/>
              <a:gd name="connsiteY5" fmla="*/ 36895 h 955031"/>
              <a:gd name="connsiteX6" fmla="*/ 820778 w 6136469"/>
              <a:gd name="connsiteY6" fmla="*/ 146077 h 955031"/>
              <a:gd name="connsiteX7" fmla="*/ 947020 w 6136469"/>
              <a:gd name="connsiteY7" fmla="*/ 412209 h 955031"/>
              <a:gd name="connsiteX8" fmla="*/ 1083497 w 6136469"/>
              <a:gd name="connsiteY8" fmla="*/ 722695 h 955031"/>
              <a:gd name="connsiteX9" fmla="*/ 1179032 w 6136469"/>
              <a:gd name="connsiteY9" fmla="*/ 869409 h 955031"/>
              <a:gd name="connsiteX10" fmla="*/ 1267742 w 6136469"/>
              <a:gd name="connsiteY10" fmla="*/ 944471 h 955031"/>
              <a:gd name="connsiteX11" fmla="*/ 1376924 w 6136469"/>
              <a:gd name="connsiteY11" fmla="*/ 930824 h 955031"/>
              <a:gd name="connsiteX12" fmla="*/ 1503166 w 6136469"/>
              <a:gd name="connsiteY12" fmla="*/ 811406 h 955031"/>
              <a:gd name="connsiteX13" fmla="*/ 1666939 w 6136469"/>
              <a:gd name="connsiteY13" fmla="*/ 487271 h 955031"/>
              <a:gd name="connsiteX14" fmla="*/ 1769297 w 6136469"/>
              <a:gd name="connsiteY14" fmla="*/ 234788 h 955031"/>
              <a:gd name="connsiteX15" fmla="*/ 1871655 w 6136469"/>
              <a:gd name="connsiteY15" fmla="*/ 67603 h 955031"/>
              <a:gd name="connsiteX16" fmla="*/ 1960366 w 6136469"/>
              <a:gd name="connsiteY16" fmla="*/ 13012 h 955031"/>
              <a:gd name="connsiteX17" fmla="*/ 2042252 w 6136469"/>
              <a:gd name="connsiteY17" fmla="*/ 43719 h 955031"/>
              <a:gd name="connsiteX18" fmla="*/ 2117315 w 6136469"/>
              <a:gd name="connsiteY18" fmla="*/ 122194 h 955031"/>
              <a:gd name="connsiteX19" fmla="*/ 2195790 w 6136469"/>
              <a:gd name="connsiteY19" fmla="*/ 251847 h 955031"/>
              <a:gd name="connsiteX20" fmla="*/ 2461921 w 6136469"/>
              <a:gd name="connsiteY20" fmla="*/ 784110 h 955031"/>
              <a:gd name="connsiteX21" fmla="*/ 2577927 w 6136469"/>
              <a:gd name="connsiteY21" fmla="*/ 934235 h 955031"/>
              <a:gd name="connsiteX22" fmla="*/ 2673461 w 6136469"/>
              <a:gd name="connsiteY22" fmla="*/ 941059 h 955031"/>
              <a:gd name="connsiteX23" fmla="*/ 2796291 w 6136469"/>
              <a:gd name="connsiteY23" fmla="*/ 814818 h 955031"/>
              <a:gd name="connsiteX24" fmla="*/ 2922533 w 6136469"/>
              <a:gd name="connsiteY24" fmla="*/ 548686 h 955031"/>
              <a:gd name="connsiteX25" fmla="*/ 3069247 w 6136469"/>
              <a:gd name="connsiteY25" fmla="*/ 251847 h 955031"/>
              <a:gd name="connsiteX26" fmla="*/ 3192076 w 6136469"/>
              <a:gd name="connsiteY26" fmla="*/ 67603 h 955031"/>
              <a:gd name="connsiteX27" fmla="*/ 3270551 w 6136469"/>
              <a:gd name="connsiteY27" fmla="*/ 2776 h 955031"/>
              <a:gd name="connsiteX28" fmla="*/ 3342202 w 6136469"/>
              <a:gd name="connsiteY28" fmla="*/ 19835 h 955031"/>
              <a:gd name="connsiteX29" fmla="*/ 3413852 w 6136469"/>
              <a:gd name="connsiteY29" fmla="*/ 91486 h 955031"/>
              <a:gd name="connsiteX30" fmla="*/ 3471855 w 6136469"/>
              <a:gd name="connsiteY30" fmla="*/ 176785 h 955031"/>
              <a:gd name="connsiteX31" fmla="*/ 3553742 w 6136469"/>
              <a:gd name="connsiteY31" fmla="*/ 323498 h 955031"/>
              <a:gd name="connsiteX32" fmla="*/ 3707279 w 6136469"/>
              <a:gd name="connsiteY32" fmla="*/ 668104 h 955031"/>
              <a:gd name="connsiteX33" fmla="*/ 3833521 w 6136469"/>
              <a:gd name="connsiteY33" fmla="*/ 852349 h 955031"/>
              <a:gd name="connsiteX34" fmla="*/ 3966587 w 6136469"/>
              <a:gd name="connsiteY34" fmla="*/ 900116 h 955031"/>
              <a:gd name="connsiteX35" fmla="*/ 4086005 w 6136469"/>
              <a:gd name="connsiteY35" fmla="*/ 828465 h 955031"/>
              <a:gd name="connsiteX36" fmla="*/ 4273661 w 6136469"/>
              <a:gd name="connsiteY36" fmla="*/ 483859 h 955031"/>
              <a:gd name="connsiteX37" fmla="*/ 4451082 w 6136469"/>
              <a:gd name="connsiteY37" fmla="*/ 152901 h 955031"/>
              <a:gd name="connsiteX38" fmla="*/ 4570500 w 6136469"/>
              <a:gd name="connsiteY38" fmla="*/ 40307 h 955031"/>
              <a:gd name="connsiteX39" fmla="*/ 4696742 w 6136469"/>
              <a:gd name="connsiteY39" fmla="*/ 67603 h 955031"/>
              <a:gd name="connsiteX40" fmla="*/ 4840044 w 6136469"/>
              <a:gd name="connsiteY40" fmla="*/ 268907 h 955031"/>
              <a:gd name="connsiteX41" fmla="*/ 4945814 w 6136469"/>
              <a:gd name="connsiteY41" fmla="*/ 477035 h 955031"/>
              <a:gd name="connsiteX42" fmla="*/ 5052651 w 6136469"/>
              <a:gd name="connsiteY42" fmla="*/ 494332 h 955031"/>
              <a:gd name="connsiteX43" fmla="*/ 6136469 w 6136469"/>
              <a:gd name="connsiteY43" fmla="*/ 500659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5814 w 6056566"/>
              <a:gd name="connsiteY41" fmla="*/ 477035 h 955031"/>
              <a:gd name="connsiteX42" fmla="*/ 5052651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5814 w 6056566"/>
              <a:gd name="connsiteY41" fmla="*/ 477035 h 955031"/>
              <a:gd name="connsiteX42" fmla="*/ 5052651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5814 w 6056566"/>
              <a:gd name="connsiteY41" fmla="*/ 477035 h 955031"/>
              <a:gd name="connsiteX42" fmla="*/ 5052651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0286 w 6056566"/>
              <a:gd name="connsiteY41" fmla="*/ 458277 h 955031"/>
              <a:gd name="connsiteX42" fmla="*/ 5052651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0286 w 6056566"/>
              <a:gd name="connsiteY41" fmla="*/ 458277 h 955031"/>
              <a:gd name="connsiteX42" fmla="*/ 5052651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0286 w 6056566"/>
              <a:gd name="connsiteY41" fmla="*/ 458277 h 955031"/>
              <a:gd name="connsiteX42" fmla="*/ 5052651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31994 w 6056566"/>
              <a:gd name="connsiteY41" fmla="*/ 437174 h 955031"/>
              <a:gd name="connsiteX42" fmla="*/ 5052651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5052651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69722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69722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97365 w 6056566"/>
              <a:gd name="connsiteY42" fmla="*/ 496677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94601 w 6056566"/>
              <a:gd name="connsiteY42" fmla="*/ 491988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94601 w 6056566"/>
              <a:gd name="connsiteY42" fmla="*/ 491988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94601 w 6056566"/>
              <a:gd name="connsiteY42" fmla="*/ 491988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94601 w 6056566"/>
              <a:gd name="connsiteY42" fmla="*/ 491988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94601 w 6056566"/>
              <a:gd name="connsiteY42" fmla="*/ 491988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91837 w 6056566"/>
              <a:gd name="connsiteY42" fmla="*/ 497850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91838 w 6056566"/>
              <a:gd name="connsiteY42" fmla="*/ 494333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5025010 w 6056566"/>
              <a:gd name="connsiteY42" fmla="*/ 495505 h 955031"/>
              <a:gd name="connsiteX43" fmla="*/ 6056566 w 6056566"/>
              <a:gd name="connsiteY43" fmla="*/ 497377 h 955031"/>
              <a:gd name="connsiteX0" fmla="*/ 0 w 5025968"/>
              <a:gd name="connsiteY0" fmla="*/ 479263 h 955031"/>
              <a:gd name="connsiteX1" fmla="*/ 190188 w 5025968"/>
              <a:gd name="connsiteY1" fmla="*/ 475436 h 955031"/>
              <a:gd name="connsiteX2" fmla="*/ 325558 w 5025968"/>
              <a:gd name="connsiteY2" fmla="*/ 430986 h 955031"/>
              <a:gd name="connsiteX3" fmla="*/ 493232 w 5025968"/>
              <a:gd name="connsiteY3" fmla="*/ 146077 h 955031"/>
              <a:gd name="connsiteX4" fmla="*/ 602414 w 5025968"/>
              <a:gd name="connsiteY4" fmla="*/ 23247 h 955031"/>
              <a:gd name="connsiteX5" fmla="*/ 721832 w 5025968"/>
              <a:gd name="connsiteY5" fmla="*/ 36895 h 955031"/>
              <a:gd name="connsiteX6" fmla="*/ 820778 w 5025968"/>
              <a:gd name="connsiteY6" fmla="*/ 146077 h 955031"/>
              <a:gd name="connsiteX7" fmla="*/ 947020 w 5025968"/>
              <a:gd name="connsiteY7" fmla="*/ 412209 h 955031"/>
              <a:gd name="connsiteX8" fmla="*/ 1083497 w 5025968"/>
              <a:gd name="connsiteY8" fmla="*/ 722695 h 955031"/>
              <a:gd name="connsiteX9" fmla="*/ 1179032 w 5025968"/>
              <a:gd name="connsiteY9" fmla="*/ 869409 h 955031"/>
              <a:gd name="connsiteX10" fmla="*/ 1267742 w 5025968"/>
              <a:gd name="connsiteY10" fmla="*/ 944471 h 955031"/>
              <a:gd name="connsiteX11" fmla="*/ 1376924 w 5025968"/>
              <a:gd name="connsiteY11" fmla="*/ 930824 h 955031"/>
              <a:gd name="connsiteX12" fmla="*/ 1503166 w 5025968"/>
              <a:gd name="connsiteY12" fmla="*/ 811406 h 955031"/>
              <a:gd name="connsiteX13" fmla="*/ 1666939 w 5025968"/>
              <a:gd name="connsiteY13" fmla="*/ 487271 h 955031"/>
              <a:gd name="connsiteX14" fmla="*/ 1769297 w 5025968"/>
              <a:gd name="connsiteY14" fmla="*/ 234788 h 955031"/>
              <a:gd name="connsiteX15" fmla="*/ 1871655 w 5025968"/>
              <a:gd name="connsiteY15" fmla="*/ 67603 h 955031"/>
              <a:gd name="connsiteX16" fmla="*/ 1960366 w 5025968"/>
              <a:gd name="connsiteY16" fmla="*/ 13012 h 955031"/>
              <a:gd name="connsiteX17" fmla="*/ 2042252 w 5025968"/>
              <a:gd name="connsiteY17" fmla="*/ 43719 h 955031"/>
              <a:gd name="connsiteX18" fmla="*/ 2117315 w 5025968"/>
              <a:gd name="connsiteY18" fmla="*/ 122194 h 955031"/>
              <a:gd name="connsiteX19" fmla="*/ 2195790 w 5025968"/>
              <a:gd name="connsiteY19" fmla="*/ 251847 h 955031"/>
              <a:gd name="connsiteX20" fmla="*/ 2461921 w 5025968"/>
              <a:gd name="connsiteY20" fmla="*/ 784110 h 955031"/>
              <a:gd name="connsiteX21" fmla="*/ 2577927 w 5025968"/>
              <a:gd name="connsiteY21" fmla="*/ 934235 h 955031"/>
              <a:gd name="connsiteX22" fmla="*/ 2673461 w 5025968"/>
              <a:gd name="connsiteY22" fmla="*/ 941059 h 955031"/>
              <a:gd name="connsiteX23" fmla="*/ 2796291 w 5025968"/>
              <a:gd name="connsiteY23" fmla="*/ 814818 h 955031"/>
              <a:gd name="connsiteX24" fmla="*/ 2922533 w 5025968"/>
              <a:gd name="connsiteY24" fmla="*/ 548686 h 955031"/>
              <a:gd name="connsiteX25" fmla="*/ 3069247 w 5025968"/>
              <a:gd name="connsiteY25" fmla="*/ 251847 h 955031"/>
              <a:gd name="connsiteX26" fmla="*/ 3192076 w 5025968"/>
              <a:gd name="connsiteY26" fmla="*/ 67603 h 955031"/>
              <a:gd name="connsiteX27" fmla="*/ 3270551 w 5025968"/>
              <a:gd name="connsiteY27" fmla="*/ 2776 h 955031"/>
              <a:gd name="connsiteX28" fmla="*/ 3342202 w 5025968"/>
              <a:gd name="connsiteY28" fmla="*/ 19835 h 955031"/>
              <a:gd name="connsiteX29" fmla="*/ 3413852 w 5025968"/>
              <a:gd name="connsiteY29" fmla="*/ 91486 h 955031"/>
              <a:gd name="connsiteX30" fmla="*/ 3471855 w 5025968"/>
              <a:gd name="connsiteY30" fmla="*/ 176785 h 955031"/>
              <a:gd name="connsiteX31" fmla="*/ 3553742 w 5025968"/>
              <a:gd name="connsiteY31" fmla="*/ 323498 h 955031"/>
              <a:gd name="connsiteX32" fmla="*/ 3707279 w 5025968"/>
              <a:gd name="connsiteY32" fmla="*/ 668104 h 955031"/>
              <a:gd name="connsiteX33" fmla="*/ 3833521 w 5025968"/>
              <a:gd name="connsiteY33" fmla="*/ 852349 h 955031"/>
              <a:gd name="connsiteX34" fmla="*/ 3966587 w 5025968"/>
              <a:gd name="connsiteY34" fmla="*/ 900116 h 955031"/>
              <a:gd name="connsiteX35" fmla="*/ 4086005 w 5025968"/>
              <a:gd name="connsiteY35" fmla="*/ 828465 h 955031"/>
              <a:gd name="connsiteX36" fmla="*/ 4273661 w 5025968"/>
              <a:gd name="connsiteY36" fmla="*/ 483859 h 955031"/>
              <a:gd name="connsiteX37" fmla="*/ 4451082 w 5025968"/>
              <a:gd name="connsiteY37" fmla="*/ 152901 h 955031"/>
              <a:gd name="connsiteX38" fmla="*/ 4570500 w 5025968"/>
              <a:gd name="connsiteY38" fmla="*/ 40307 h 955031"/>
              <a:gd name="connsiteX39" fmla="*/ 4696742 w 5025968"/>
              <a:gd name="connsiteY39" fmla="*/ 67603 h 955031"/>
              <a:gd name="connsiteX40" fmla="*/ 4840044 w 5025968"/>
              <a:gd name="connsiteY40" fmla="*/ 268907 h 955031"/>
              <a:gd name="connsiteX41" fmla="*/ 4948580 w 5025968"/>
              <a:gd name="connsiteY41" fmla="*/ 459449 h 955031"/>
              <a:gd name="connsiteX42" fmla="*/ 5025010 w 5025968"/>
              <a:gd name="connsiteY42" fmla="*/ 495505 h 955031"/>
              <a:gd name="connsiteX0" fmla="*/ 0 w 4948580"/>
              <a:gd name="connsiteY0" fmla="*/ 479263 h 955031"/>
              <a:gd name="connsiteX1" fmla="*/ 190188 w 4948580"/>
              <a:gd name="connsiteY1" fmla="*/ 475436 h 955031"/>
              <a:gd name="connsiteX2" fmla="*/ 325558 w 4948580"/>
              <a:gd name="connsiteY2" fmla="*/ 430986 h 955031"/>
              <a:gd name="connsiteX3" fmla="*/ 493232 w 4948580"/>
              <a:gd name="connsiteY3" fmla="*/ 146077 h 955031"/>
              <a:gd name="connsiteX4" fmla="*/ 602414 w 4948580"/>
              <a:gd name="connsiteY4" fmla="*/ 23247 h 955031"/>
              <a:gd name="connsiteX5" fmla="*/ 721832 w 4948580"/>
              <a:gd name="connsiteY5" fmla="*/ 36895 h 955031"/>
              <a:gd name="connsiteX6" fmla="*/ 820778 w 4948580"/>
              <a:gd name="connsiteY6" fmla="*/ 146077 h 955031"/>
              <a:gd name="connsiteX7" fmla="*/ 947020 w 4948580"/>
              <a:gd name="connsiteY7" fmla="*/ 412209 h 955031"/>
              <a:gd name="connsiteX8" fmla="*/ 1083497 w 4948580"/>
              <a:gd name="connsiteY8" fmla="*/ 722695 h 955031"/>
              <a:gd name="connsiteX9" fmla="*/ 1179032 w 4948580"/>
              <a:gd name="connsiteY9" fmla="*/ 869409 h 955031"/>
              <a:gd name="connsiteX10" fmla="*/ 1267742 w 4948580"/>
              <a:gd name="connsiteY10" fmla="*/ 944471 h 955031"/>
              <a:gd name="connsiteX11" fmla="*/ 1376924 w 4948580"/>
              <a:gd name="connsiteY11" fmla="*/ 930824 h 955031"/>
              <a:gd name="connsiteX12" fmla="*/ 1503166 w 4948580"/>
              <a:gd name="connsiteY12" fmla="*/ 811406 h 955031"/>
              <a:gd name="connsiteX13" fmla="*/ 1666939 w 4948580"/>
              <a:gd name="connsiteY13" fmla="*/ 487271 h 955031"/>
              <a:gd name="connsiteX14" fmla="*/ 1769297 w 4948580"/>
              <a:gd name="connsiteY14" fmla="*/ 234788 h 955031"/>
              <a:gd name="connsiteX15" fmla="*/ 1871655 w 4948580"/>
              <a:gd name="connsiteY15" fmla="*/ 67603 h 955031"/>
              <a:gd name="connsiteX16" fmla="*/ 1960366 w 4948580"/>
              <a:gd name="connsiteY16" fmla="*/ 13012 h 955031"/>
              <a:gd name="connsiteX17" fmla="*/ 2042252 w 4948580"/>
              <a:gd name="connsiteY17" fmla="*/ 43719 h 955031"/>
              <a:gd name="connsiteX18" fmla="*/ 2117315 w 4948580"/>
              <a:gd name="connsiteY18" fmla="*/ 122194 h 955031"/>
              <a:gd name="connsiteX19" fmla="*/ 2195790 w 4948580"/>
              <a:gd name="connsiteY19" fmla="*/ 251847 h 955031"/>
              <a:gd name="connsiteX20" fmla="*/ 2461921 w 4948580"/>
              <a:gd name="connsiteY20" fmla="*/ 784110 h 955031"/>
              <a:gd name="connsiteX21" fmla="*/ 2577927 w 4948580"/>
              <a:gd name="connsiteY21" fmla="*/ 934235 h 955031"/>
              <a:gd name="connsiteX22" fmla="*/ 2673461 w 4948580"/>
              <a:gd name="connsiteY22" fmla="*/ 941059 h 955031"/>
              <a:gd name="connsiteX23" fmla="*/ 2796291 w 4948580"/>
              <a:gd name="connsiteY23" fmla="*/ 814818 h 955031"/>
              <a:gd name="connsiteX24" fmla="*/ 2922533 w 4948580"/>
              <a:gd name="connsiteY24" fmla="*/ 548686 h 955031"/>
              <a:gd name="connsiteX25" fmla="*/ 3069247 w 4948580"/>
              <a:gd name="connsiteY25" fmla="*/ 251847 h 955031"/>
              <a:gd name="connsiteX26" fmla="*/ 3192076 w 4948580"/>
              <a:gd name="connsiteY26" fmla="*/ 67603 h 955031"/>
              <a:gd name="connsiteX27" fmla="*/ 3270551 w 4948580"/>
              <a:gd name="connsiteY27" fmla="*/ 2776 h 955031"/>
              <a:gd name="connsiteX28" fmla="*/ 3342202 w 4948580"/>
              <a:gd name="connsiteY28" fmla="*/ 19835 h 955031"/>
              <a:gd name="connsiteX29" fmla="*/ 3413852 w 4948580"/>
              <a:gd name="connsiteY29" fmla="*/ 91486 h 955031"/>
              <a:gd name="connsiteX30" fmla="*/ 3471855 w 4948580"/>
              <a:gd name="connsiteY30" fmla="*/ 176785 h 955031"/>
              <a:gd name="connsiteX31" fmla="*/ 3553742 w 4948580"/>
              <a:gd name="connsiteY31" fmla="*/ 323498 h 955031"/>
              <a:gd name="connsiteX32" fmla="*/ 3707279 w 4948580"/>
              <a:gd name="connsiteY32" fmla="*/ 668104 h 955031"/>
              <a:gd name="connsiteX33" fmla="*/ 3833521 w 4948580"/>
              <a:gd name="connsiteY33" fmla="*/ 852349 h 955031"/>
              <a:gd name="connsiteX34" fmla="*/ 3966587 w 4948580"/>
              <a:gd name="connsiteY34" fmla="*/ 900116 h 955031"/>
              <a:gd name="connsiteX35" fmla="*/ 4086005 w 4948580"/>
              <a:gd name="connsiteY35" fmla="*/ 828465 h 955031"/>
              <a:gd name="connsiteX36" fmla="*/ 4273661 w 4948580"/>
              <a:gd name="connsiteY36" fmla="*/ 483859 h 955031"/>
              <a:gd name="connsiteX37" fmla="*/ 4451082 w 4948580"/>
              <a:gd name="connsiteY37" fmla="*/ 152901 h 955031"/>
              <a:gd name="connsiteX38" fmla="*/ 4570500 w 4948580"/>
              <a:gd name="connsiteY38" fmla="*/ 40307 h 955031"/>
              <a:gd name="connsiteX39" fmla="*/ 4696742 w 4948580"/>
              <a:gd name="connsiteY39" fmla="*/ 67603 h 955031"/>
              <a:gd name="connsiteX40" fmla="*/ 4840044 w 4948580"/>
              <a:gd name="connsiteY40" fmla="*/ 268907 h 955031"/>
              <a:gd name="connsiteX41" fmla="*/ 4948580 w 4948580"/>
              <a:gd name="connsiteY41" fmla="*/ 459449 h 955031"/>
              <a:gd name="connsiteX0" fmla="*/ 0 w 4948580"/>
              <a:gd name="connsiteY0" fmla="*/ 480728 h 956496"/>
              <a:gd name="connsiteX1" fmla="*/ 190188 w 4948580"/>
              <a:gd name="connsiteY1" fmla="*/ 476901 h 956496"/>
              <a:gd name="connsiteX2" fmla="*/ 325558 w 4948580"/>
              <a:gd name="connsiteY2" fmla="*/ 432451 h 956496"/>
              <a:gd name="connsiteX3" fmla="*/ 493232 w 4948580"/>
              <a:gd name="connsiteY3" fmla="*/ 147542 h 956496"/>
              <a:gd name="connsiteX4" fmla="*/ 602414 w 4948580"/>
              <a:gd name="connsiteY4" fmla="*/ 24712 h 956496"/>
              <a:gd name="connsiteX5" fmla="*/ 721832 w 4948580"/>
              <a:gd name="connsiteY5" fmla="*/ 38360 h 956496"/>
              <a:gd name="connsiteX6" fmla="*/ 947020 w 4948580"/>
              <a:gd name="connsiteY6" fmla="*/ 413674 h 956496"/>
              <a:gd name="connsiteX7" fmla="*/ 1083497 w 4948580"/>
              <a:gd name="connsiteY7" fmla="*/ 724160 h 956496"/>
              <a:gd name="connsiteX8" fmla="*/ 1179032 w 4948580"/>
              <a:gd name="connsiteY8" fmla="*/ 870874 h 956496"/>
              <a:gd name="connsiteX9" fmla="*/ 1267742 w 4948580"/>
              <a:gd name="connsiteY9" fmla="*/ 945936 h 956496"/>
              <a:gd name="connsiteX10" fmla="*/ 1376924 w 4948580"/>
              <a:gd name="connsiteY10" fmla="*/ 932289 h 956496"/>
              <a:gd name="connsiteX11" fmla="*/ 1503166 w 4948580"/>
              <a:gd name="connsiteY11" fmla="*/ 812871 h 956496"/>
              <a:gd name="connsiteX12" fmla="*/ 1666939 w 4948580"/>
              <a:gd name="connsiteY12" fmla="*/ 488736 h 956496"/>
              <a:gd name="connsiteX13" fmla="*/ 1769297 w 4948580"/>
              <a:gd name="connsiteY13" fmla="*/ 236253 h 956496"/>
              <a:gd name="connsiteX14" fmla="*/ 1871655 w 4948580"/>
              <a:gd name="connsiteY14" fmla="*/ 69068 h 956496"/>
              <a:gd name="connsiteX15" fmla="*/ 1960366 w 4948580"/>
              <a:gd name="connsiteY15" fmla="*/ 14477 h 956496"/>
              <a:gd name="connsiteX16" fmla="*/ 2042252 w 4948580"/>
              <a:gd name="connsiteY16" fmla="*/ 45184 h 956496"/>
              <a:gd name="connsiteX17" fmla="*/ 2117315 w 4948580"/>
              <a:gd name="connsiteY17" fmla="*/ 123659 h 956496"/>
              <a:gd name="connsiteX18" fmla="*/ 2195790 w 4948580"/>
              <a:gd name="connsiteY18" fmla="*/ 253312 h 956496"/>
              <a:gd name="connsiteX19" fmla="*/ 2461921 w 4948580"/>
              <a:gd name="connsiteY19" fmla="*/ 785575 h 956496"/>
              <a:gd name="connsiteX20" fmla="*/ 2577927 w 4948580"/>
              <a:gd name="connsiteY20" fmla="*/ 935700 h 956496"/>
              <a:gd name="connsiteX21" fmla="*/ 2673461 w 4948580"/>
              <a:gd name="connsiteY21" fmla="*/ 942524 h 956496"/>
              <a:gd name="connsiteX22" fmla="*/ 2796291 w 4948580"/>
              <a:gd name="connsiteY22" fmla="*/ 816283 h 956496"/>
              <a:gd name="connsiteX23" fmla="*/ 2922533 w 4948580"/>
              <a:gd name="connsiteY23" fmla="*/ 550151 h 956496"/>
              <a:gd name="connsiteX24" fmla="*/ 3069247 w 4948580"/>
              <a:gd name="connsiteY24" fmla="*/ 253312 h 956496"/>
              <a:gd name="connsiteX25" fmla="*/ 3192076 w 4948580"/>
              <a:gd name="connsiteY25" fmla="*/ 69068 h 956496"/>
              <a:gd name="connsiteX26" fmla="*/ 3270551 w 4948580"/>
              <a:gd name="connsiteY26" fmla="*/ 4241 h 956496"/>
              <a:gd name="connsiteX27" fmla="*/ 3342202 w 4948580"/>
              <a:gd name="connsiteY27" fmla="*/ 21300 h 956496"/>
              <a:gd name="connsiteX28" fmla="*/ 3413852 w 4948580"/>
              <a:gd name="connsiteY28" fmla="*/ 92951 h 956496"/>
              <a:gd name="connsiteX29" fmla="*/ 3471855 w 4948580"/>
              <a:gd name="connsiteY29" fmla="*/ 178250 h 956496"/>
              <a:gd name="connsiteX30" fmla="*/ 3553742 w 4948580"/>
              <a:gd name="connsiteY30" fmla="*/ 324963 h 956496"/>
              <a:gd name="connsiteX31" fmla="*/ 3707279 w 4948580"/>
              <a:gd name="connsiteY31" fmla="*/ 669569 h 956496"/>
              <a:gd name="connsiteX32" fmla="*/ 3833521 w 4948580"/>
              <a:gd name="connsiteY32" fmla="*/ 853814 h 956496"/>
              <a:gd name="connsiteX33" fmla="*/ 3966587 w 4948580"/>
              <a:gd name="connsiteY33" fmla="*/ 901581 h 956496"/>
              <a:gd name="connsiteX34" fmla="*/ 4086005 w 4948580"/>
              <a:gd name="connsiteY34" fmla="*/ 829930 h 956496"/>
              <a:gd name="connsiteX35" fmla="*/ 4273661 w 4948580"/>
              <a:gd name="connsiteY35" fmla="*/ 485324 h 956496"/>
              <a:gd name="connsiteX36" fmla="*/ 4451082 w 4948580"/>
              <a:gd name="connsiteY36" fmla="*/ 154366 h 956496"/>
              <a:gd name="connsiteX37" fmla="*/ 4570500 w 4948580"/>
              <a:gd name="connsiteY37" fmla="*/ 41772 h 956496"/>
              <a:gd name="connsiteX38" fmla="*/ 4696742 w 4948580"/>
              <a:gd name="connsiteY38" fmla="*/ 69068 h 956496"/>
              <a:gd name="connsiteX39" fmla="*/ 4840044 w 4948580"/>
              <a:gd name="connsiteY39" fmla="*/ 270372 h 956496"/>
              <a:gd name="connsiteX40" fmla="*/ 4948580 w 4948580"/>
              <a:gd name="connsiteY40" fmla="*/ 460914 h 956496"/>
              <a:gd name="connsiteX0" fmla="*/ 0 w 4948580"/>
              <a:gd name="connsiteY0" fmla="*/ 479264 h 955032"/>
              <a:gd name="connsiteX1" fmla="*/ 190188 w 4948580"/>
              <a:gd name="connsiteY1" fmla="*/ 475437 h 955032"/>
              <a:gd name="connsiteX2" fmla="*/ 325558 w 4948580"/>
              <a:gd name="connsiteY2" fmla="*/ 430987 h 955032"/>
              <a:gd name="connsiteX3" fmla="*/ 493232 w 4948580"/>
              <a:gd name="connsiteY3" fmla="*/ 146078 h 955032"/>
              <a:gd name="connsiteX4" fmla="*/ 602414 w 4948580"/>
              <a:gd name="connsiteY4" fmla="*/ 23248 h 955032"/>
              <a:gd name="connsiteX5" fmla="*/ 947020 w 4948580"/>
              <a:gd name="connsiteY5" fmla="*/ 412210 h 955032"/>
              <a:gd name="connsiteX6" fmla="*/ 1083497 w 4948580"/>
              <a:gd name="connsiteY6" fmla="*/ 722696 h 955032"/>
              <a:gd name="connsiteX7" fmla="*/ 1179032 w 4948580"/>
              <a:gd name="connsiteY7" fmla="*/ 869410 h 955032"/>
              <a:gd name="connsiteX8" fmla="*/ 1267742 w 4948580"/>
              <a:gd name="connsiteY8" fmla="*/ 944472 h 955032"/>
              <a:gd name="connsiteX9" fmla="*/ 1376924 w 4948580"/>
              <a:gd name="connsiteY9" fmla="*/ 930825 h 955032"/>
              <a:gd name="connsiteX10" fmla="*/ 1503166 w 4948580"/>
              <a:gd name="connsiteY10" fmla="*/ 811407 h 955032"/>
              <a:gd name="connsiteX11" fmla="*/ 1666939 w 4948580"/>
              <a:gd name="connsiteY11" fmla="*/ 487272 h 955032"/>
              <a:gd name="connsiteX12" fmla="*/ 1769297 w 4948580"/>
              <a:gd name="connsiteY12" fmla="*/ 234789 h 955032"/>
              <a:gd name="connsiteX13" fmla="*/ 1871655 w 4948580"/>
              <a:gd name="connsiteY13" fmla="*/ 67604 h 955032"/>
              <a:gd name="connsiteX14" fmla="*/ 1960366 w 4948580"/>
              <a:gd name="connsiteY14" fmla="*/ 13013 h 955032"/>
              <a:gd name="connsiteX15" fmla="*/ 2042252 w 4948580"/>
              <a:gd name="connsiteY15" fmla="*/ 43720 h 955032"/>
              <a:gd name="connsiteX16" fmla="*/ 2117315 w 4948580"/>
              <a:gd name="connsiteY16" fmla="*/ 122195 h 955032"/>
              <a:gd name="connsiteX17" fmla="*/ 2195790 w 4948580"/>
              <a:gd name="connsiteY17" fmla="*/ 251848 h 955032"/>
              <a:gd name="connsiteX18" fmla="*/ 2461921 w 4948580"/>
              <a:gd name="connsiteY18" fmla="*/ 784111 h 955032"/>
              <a:gd name="connsiteX19" fmla="*/ 2577927 w 4948580"/>
              <a:gd name="connsiteY19" fmla="*/ 934236 h 955032"/>
              <a:gd name="connsiteX20" fmla="*/ 2673461 w 4948580"/>
              <a:gd name="connsiteY20" fmla="*/ 941060 h 955032"/>
              <a:gd name="connsiteX21" fmla="*/ 2796291 w 4948580"/>
              <a:gd name="connsiteY21" fmla="*/ 814819 h 955032"/>
              <a:gd name="connsiteX22" fmla="*/ 2922533 w 4948580"/>
              <a:gd name="connsiteY22" fmla="*/ 548687 h 955032"/>
              <a:gd name="connsiteX23" fmla="*/ 3069247 w 4948580"/>
              <a:gd name="connsiteY23" fmla="*/ 251848 h 955032"/>
              <a:gd name="connsiteX24" fmla="*/ 3192076 w 4948580"/>
              <a:gd name="connsiteY24" fmla="*/ 67604 h 955032"/>
              <a:gd name="connsiteX25" fmla="*/ 3270551 w 4948580"/>
              <a:gd name="connsiteY25" fmla="*/ 2777 h 955032"/>
              <a:gd name="connsiteX26" fmla="*/ 3342202 w 4948580"/>
              <a:gd name="connsiteY26" fmla="*/ 19836 h 955032"/>
              <a:gd name="connsiteX27" fmla="*/ 3413852 w 4948580"/>
              <a:gd name="connsiteY27" fmla="*/ 91487 h 955032"/>
              <a:gd name="connsiteX28" fmla="*/ 3471855 w 4948580"/>
              <a:gd name="connsiteY28" fmla="*/ 176786 h 955032"/>
              <a:gd name="connsiteX29" fmla="*/ 3553742 w 4948580"/>
              <a:gd name="connsiteY29" fmla="*/ 323499 h 955032"/>
              <a:gd name="connsiteX30" fmla="*/ 3707279 w 4948580"/>
              <a:gd name="connsiteY30" fmla="*/ 668105 h 955032"/>
              <a:gd name="connsiteX31" fmla="*/ 3833521 w 4948580"/>
              <a:gd name="connsiteY31" fmla="*/ 852350 h 955032"/>
              <a:gd name="connsiteX32" fmla="*/ 3966587 w 4948580"/>
              <a:gd name="connsiteY32" fmla="*/ 900117 h 955032"/>
              <a:gd name="connsiteX33" fmla="*/ 4086005 w 4948580"/>
              <a:gd name="connsiteY33" fmla="*/ 828466 h 955032"/>
              <a:gd name="connsiteX34" fmla="*/ 4273661 w 4948580"/>
              <a:gd name="connsiteY34" fmla="*/ 483860 h 955032"/>
              <a:gd name="connsiteX35" fmla="*/ 4451082 w 4948580"/>
              <a:gd name="connsiteY35" fmla="*/ 152902 h 955032"/>
              <a:gd name="connsiteX36" fmla="*/ 4570500 w 4948580"/>
              <a:gd name="connsiteY36" fmla="*/ 40308 h 955032"/>
              <a:gd name="connsiteX37" fmla="*/ 4696742 w 4948580"/>
              <a:gd name="connsiteY37" fmla="*/ 67604 h 955032"/>
              <a:gd name="connsiteX38" fmla="*/ 4840044 w 4948580"/>
              <a:gd name="connsiteY38" fmla="*/ 268908 h 955032"/>
              <a:gd name="connsiteX39" fmla="*/ 4948580 w 4948580"/>
              <a:gd name="connsiteY39" fmla="*/ 459450 h 955032"/>
              <a:gd name="connsiteX0" fmla="*/ 0 w 4948580"/>
              <a:gd name="connsiteY0" fmla="*/ 479264 h 955032"/>
              <a:gd name="connsiteX1" fmla="*/ 190188 w 4948580"/>
              <a:gd name="connsiteY1" fmla="*/ 475437 h 955032"/>
              <a:gd name="connsiteX2" fmla="*/ 325558 w 4948580"/>
              <a:gd name="connsiteY2" fmla="*/ 430987 h 955032"/>
              <a:gd name="connsiteX3" fmla="*/ 493232 w 4948580"/>
              <a:gd name="connsiteY3" fmla="*/ 146078 h 955032"/>
              <a:gd name="connsiteX4" fmla="*/ 947020 w 4948580"/>
              <a:gd name="connsiteY4" fmla="*/ 412210 h 955032"/>
              <a:gd name="connsiteX5" fmla="*/ 1083497 w 4948580"/>
              <a:gd name="connsiteY5" fmla="*/ 722696 h 955032"/>
              <a:gd name="connsiteX6" fmla="*/ 1179032 w 4948580"/>
              <a:gd name="connsiteY6" fmla="*/ 869410 h 955032"/>
              <a:gd name="connsiteX7" fmla="*/ 1267742 w 4948580"/>
              <a:gd name="connsiteY7" fmla="*/ 944472 h 955032"/>
              <a:gd name="connsiteX8" fmla="*/ 1376924 w 4948580"/>
              <a:gd name="connsiteY8" fmla="*/ 930825 h 955032"/>
              <a:gd name="connsiteX9" fmla="*/ 1503166 w 4948580"/>
              <a:gd name="connsiteY9" fmla="*/ 811407 h 955032"/>
              <a:gd name="connsiteX10" fmla="*/ 1666939 w 4948580"/>
              <a:gd name="connsiteY10" fmla="*/ 487272 h 955032"/>
              <a:gd name="connsiteX11" fmla="*/ 1769297 w 4948580"/>
              <a:gd name="connsiteY11" fmla="*/ 234789 h 955032"/>
              <a:gd name="connsiteX12" fmla="*/ 1871655 w 4948580"/>
              <a:gd name="connsiteY12" fmla="*/ 67604 h 955032"/>
              <a:gd name="connsiteX13" fmla="*/ 1960366 w 4948580"/>
              <a:gd name="connsiteY13" fmla="*/ 13013 h 955032"/>
              <a:gd name="connsiteX14" fmla="*/ 2042252 w 4948580"/>
              <a:gd name="connsiteY14" fmla="*/ 43720 h 955032"/>
              <a:gd name="connsiteX15" fmla="*/ 2117315 w 4948580"/>
              <a:gd name="connsiteY15" fmla="*/ 122195 h 955032"/>
              <a:gd name="connsiteX16" fmla="*/ 2195790 w 4948580"/>
              <a:gd name="connsiteY16" fmla="*/ 251848 h 955032"/>
              <a:gd name="connsiteX17" fmla="*/ 2461921 w 4948580"/>
              <a:gd name="connsiteY17" fmla="*/ 784111 h 955032"/>
              <a:gd name="connsiteX18" fmla="*/ 2577927 w 4948580"/>
              <a:gd name="connsiteY18" fmla="*/ 934236 h 955032"/>
              <a:gd name="connsiteX19" fmla="*/ 2673461 w 4948580"/>
              <a:gd name="connsiteY19" fmla="*/ 941060 h 955032"/>
              <a:gd name="connsiteX20" fmla="*/ 2796291 w 4948580"/>
              <a:gd name="connsiteY20" fmla="*/ 814819 h 955032"/>
              <a:gd name="connsiteX21" fmla="*/ 2922533 w 4948580"/>
              <a:gd name="connsiteY21" fmla="*/ 548687 h 955032"/>
              <a:gd name="connsiteX22" fmla="*/ 3069247 w 4948580"/>
              <a:gd name="connsiteY22" fmla="*/ 251848 h 955032"/>
              <a:gd name="connsiteX23" fmla="*/ 3192076 w 4948580"/>
              <a:gd name="connsiteY23" fmla="*/ 67604 h 955032"/>
              <a:gd name="connsiteX24" fmla="*/ 3270551 w 4948580"/>
              <a:gd name="connsiteY24" fmla="*/ 2777 h 955032"/>
              <a:gd name="connsiteX25" fmla="*/ 3342202 w 4948580"/>
              <a:gd name="connsiteY25" fmla="*/ 19836 h 955032"/>
              <a:gd name="connsiteX26" fmla="*/ 3413852 w 4948580"/>
              <a:gd name="connsiteY26" fmla="*/ 91487 h 955032"/>
              <a:gd name="connsiteX27" fmla="*/ 3471855 w 4948580"/>
              <a:gd name="connsiteY27" fmla="*/ 176786 h 955032"/>
              <a:gd name="connsiteX28" fmla="*/ 3553742 w 4948580"/>
              <a:gd name="connsiteY28" fmla="*/ 323499 h 955032"/>
              <a:gd name="connsiteX29" fmla="*/ 3707279 w 4948580"/>
              <a:gd name="connsiteY29" fmla="*/ 668105 h 955032"/>
              <a:gd name="connsiteX30" fmla="*/ 3833521 w 4948580"/>
              <a:gd name="connsiteY30" fmla="*/ 852350 h 955032"/>
              <a:gd name="connsiteX31" fmla="*/ 3966587 w 4948580"/>
              <a:gd name="connsiteY31" fmla="*/ 900117 h 955032"/>
              <a:gd name="connsiteX32" fmla="*/ 4086005 w 4948580"/>
              <a:gd name="connsiteY32" fmla="*/ 828466 h 955032"/>
              <a:gd name="connsiteX33" fmla="*/ 4273661 w 4948580"/>
              <a:gd name="connsiteY33" fmla="*/ 483860 h 955032"/>
              <a:gd name="connsiteX34" fmla="*/ 4451082 w 4948580"/>
              <a:gd name="connsiteY34" fmla="*/ 152902 h 955032"/>
              <a:gd name="connsiteX35" fmla="*/ 4570500 w 4948580"/>
              <a:gd name="connsiteY35" fmla="*/ 40308 h 955032"/>
              <a:gd name="connsiteX36" fmla="*/ 4696742 w 4948580"/>
              <a:gd name="connsiteY36" fmla="*/ 67604 h 955032"/>
              <a:gd name="connsiteX37" fmla="*/ 4840044 w 4948580"/>
              <a:gd name="connsiteY37" fmla="*/ 268908 h 955032"/>
              <a:gd name="connsiteX38" fmla="*/ 4948580 w 4948580"/>
              <a:gd name="connsiteY38" fmla="*/ 459450 h 955032"/>
              <a:gd name="connsiteX0" fmla="*/ 0 w 4948580"/>
              <a:gd name="connsiteY0" fmla="*/ 479264 h 955032"/>
              <a:gd name="connsiteX1" fmla="*/ 190188 w 4948580"/>
              <a:gd name="connsiteY1" fmla="*/ 475437 h 955032"/>
              <a:gd name="connsiteX2" fmla="*/ 325558 w 4948580"/>
              <a:gd name="connsiteY2" fmla="*/ 430987 h 955032"/>
              <a:gd name="connsiteX3" fmla="*/ 947020 w 4948580"/>
              <a:gd name="connsiteY3" fmla="*/ 412210 h 955032"/>
              <a:gd name="connsiteX4" fmla="*/ 1083497 w 4948580"/>
              <a:gd name="connsiteY4" fmla="*/ 722696 h 955032"/>
              <a:gd name="connsiteX5" fmla="*/ 1179032 w 4948580"/>
              <a:gd name="connsiteY5" fmla="*/ 869410 h 955032"/>
              <a:gd name="connsiteX6" fmla="*/ 1267742 w 4948580"/>
              <a:gd name="connsiteY6" fmla="*/ 944472 h 955032"/>
              <a:gd name="connsiteX7" fmla="*/ 1376924 w 4948580"/>
              <a:gd name="connsiteY7" fmla="*/ 930825 h 955032"/>
              <a:gd name="connsiteX8" fmla="*/ 1503166 w 4948580"/>
              <a:gd name="connsiteY8" fmla="*/ 811407 h 955032"/>
              <a:gd name="connsiteX9" fmla="*/ 1666939 w 4948580"/>
              <a:gd name="connsiteY9" fmla="*/ 487272 h 955032"/>
              <a:gd name="connsiteX10" fmla="*/ 1769297 w 4948580"/>
              <a:gd name="connsiteY10" fmla="*/ 234789 h 955032"/>
              <a:gd name="connsiteX11" fmla="*/ 1871655 w 4948580"/>
              <a:gd name="connsiteY11" fmla="*/ 67604 h 955032"/>
              <a:gd name="connsiteX12" fmla="*/ 1960366 w 4948580"/>
              <a:gd name="connsiteY12" fmla="*/ 13013 h 955032"/>
              <a:gd name="connsiteX13" fmla="*/ 2042252 w 4948580"/>
              <a:gd name="connsiteY13" fmla="*/ 43720 h 955032"/>
              <a:gd name="connsiteX14" fmla="*/ 2117315 w 4948580"/>
              <a:gd name="connsiteY14" fmla="*/ 122195 h 955032"/>
              <a:gd name="connsiteX15" fmla="*/ 2195790 w 4948580"/>
              <a:gd name="connsiteY15" fmla="*/ 251848 h 955032"/>
              <a:gd name="connsiteX16" fmla="*/ 2461921 w 4948580"/>
              <a:gd name="connsiteY16" fmla="*/ 784111 h 955032"/>
              <a:gd name="connsiteX17" fmla="*/ 2577927 w 4948580"/>
              <a:gd name="connsiteY17" fmla="*/ 934236 h 955032"/>
              <a:gd name="connsiteX18" fmla="*/ 2673461 w 4948580"/>
              <a:gd name="connsiteY18" fmla="*/ 941060 h 955032"/>
              <a:gd name="connsiteX19" fmla="*/ 2796291 w 4948580"/>
              <a:gd name="connsiteY19" fmla="*/ 814819 h 955032"/>
              <a:gd name="connsiteX20" fmla="*/ 2922533 w 4948580"/>
              <a:gd name="connsiteY20" fmla="*/ 548687 h 955032"/>
              <a:gd name="connsiteX21" fmla="*/ 3069247 w 4948580"/>
              <a:gd name="connsiteY21" fmla="*/ 251848 h 955032"/>
              <a:gd name="connsiteX22" fmla="*/ 3192076 w 4948580"/>
              <a:gd name="connsiteY22" fmla="*/ 67604 h 955032"/>
              <a:gd name="connsiteX23" fmla="*/ 3270551 w 4948580"/>
              <a:gd name="connsiteY23" fmla="*/ 2777 h 955032"/>
              <a:gd name="connsiteX24" fmla="*/ 3342202 w 4948580"/>
              <a:gd name="connsiteY24" fmla="*/ 19836 h 955032"/>
              <a:gd name="connsiteX25" fmla="*/ 3413852 w 4948580"/>
              <a:gd name="connsiteY25" fmla="*/ 91487 h 955032"/>
              <a:gd name="connsiteX26" fmla="*/ 3471855 w 4948580"/>
              <a:gd name="connsiteY26" fmla="*/ 176786 h 955032"/>
              <a:gd name="connsiteX27" fmla="*/ 3553742 w 4948580"/>
              <a:gd name="connsiteY27" fmla="*/ 323499 h 955032"/>
              <a:gd name="connsiteX28" fmla="*/ 3707279 w 4948580"/>
              <a:gd name="connsiteY28" fmla="*/ 668105 h 955032"/>
              <a:gd name="connsiteX29" fmla="*/ 3833521 w 4948580"/>
              <a:gd name="connsiteY29" fmla="*/ 852350 h 955032"/>
              <a:gd name="connsiteX30" fmla="*/ 3966587 w 4948580"/>
              <a:gd name="connsiteY30" fmla="*/ 900117 h 955032"/>
              <a:gd name="connsiteX31" fmla="*/ 4086005 w 4948580"/>
              <a:gd name="connsiteY31" fmla="*/ 828466 h 955032"/>
              <a:gd name="connsiteX32" fmla="*/ 4273661 w 4948580"/>
              <a:gd name="connsiteY32" fmla="*/ 483860 h 955032"/>
              <a:gd name="connsiteX33" fmla="*/ 4451082 w 4948580"/>
              <a:gd name="connsiteY33" fmla="*/ 152902 h 955032"/>
              <a:gd name="connsiteX34" fmla="*/ 4570500 w 4948580"/>
              <a:gd name="connsiteY34" fmla="*/ 40308 h 955032"/>
              <a:gd name="connsiteX35" fmla="*/ 4696742 w 4948580"/>
              <a:gd name="connsiteY35" fmla="*/ 67604 h 955032"/>
              <a:gd name="connsiteX36" fmla="*/ 4840044 w 4948580"/>
              <a:gd name="connsiteY36" fmla="*/ 268908 h 955032"/>
              <a:gd name="connsiteX37" fmla="*/ 4948580 w 4948580"/>
              <a:gd name="connsiteY37" fmla="*/ 459450 h 955032"/>
              <a:gd name="connsiteX0" fmla="*/ 0 w 4948580"/>
              <a:gd name="connsiteY0" fmla="*/ 479264 h 955032"/>
              <a:gd name="connsiteX1" fmla="*/ 325558 w 4948580"/>
              <a:gd name="connsiteY1" fmla="*/ 430987 h 955032"/>
              <a:gd name="connsiteX2" fmla="*/ 947020 w 4948580"/>
              <a:gd name="connsiteY2" fmla="*/ 412210 h 955032"/>
              <a:gd name="connsiteX3" fmla="*/ 1083497 w 4948580"/>
              <a:gd name="connsiteY3" fmla="*/ 722696 h 955032"/>
              <a:gd name="connsiteX4" fmla="*/ 1179032 w 4948580"/>
              <a:gd name="connsiteY4" fmla="*/ 869410 h 955032"/>
              <a:gd name="connsiteX5" fmla="*/ 1267742 w 4948580"/>
              <a:gd name="connsiteY5" fmla="*/ 944472 h 955032"/>
              <a:gd name="connsiteX6" fmla="*/ 1376924 w 4948580"/>
              <a:gd name="connsiteY6" fmla="*/ 930825 h 955032"/>
              <a:gd name="connsiteX7" fmla="*/ 1503166 w 4948580"/>
              <a:gd name="connsiteY7" fmla="*/ 811407 h 955032"/>
              <a:gd name="connsiteX8" fmla="*/ 1666939 w 4948580"/>
              <a:gd name="connsiteY8" fmla="*/ 487272 h 955032"/>
              <a:gd name="connsiteX9" fmla="*/ 1769297 w 4948580"/>
              <a:gd name="connsiteY9" fmla="*/ 234789 h 955032"/>
              <a:gd name="connsiteX10" fmla="*/ 1871655 w 4948580"/>
              <a:gd name="connsiteY10" fmla="*/ 67604 h 955032"/>
              <a:gd name="connsiteX11" fmla="*/ 1960366 w 4948580"/>
              <a:gd name="connsiteY11" fmla="*/ 13013 h 955032"/>
              <a:gd name="connsiteX12" fmla="*/ 2042252 w 4948580"/>
              <a:gd name="connsiteY12" fmla="*/ 43720 h 955032"/>
              <a:gd name="connsiteX13" fmla="*/ 2117315 w 4948580"/>
              <a:gd name="connsiteY13" fmla="*/ 122195 h 955032"/>
              <a:gd name="connsiteX14" fmla="*/ 2195790 w 4948580"/>
              <a:gd name="connsiteY14" fmla="*/ 251848 h 955032"/>
              <a:gd name="connsiteX15" fmla="*/ 2461921 w 4948580"/>
              <a:gd name="connsiteY15" fmla="*/ 784111 h 955032"/>
              <a:gd name="connsiteX16" fmla="*/ 2577927 w 4948580"/>
              <a:gd name="connsiteY16" fmla="*/ 934236 h 955032"/>
              <a:gd name="connsiteX17" fmla="*/ 2673461 w 4948580"/>
              <a:gd name="connsiteY17" fmla="*/ 941060 h 955032"/>
              <a:gd name="connsiteX18" fmla="*/ 2796291 w 4948580"/>
              <a:gd name="connsiteY18" fmla="*/ 814819 h 955032"/>
              <a:gd name="connsiteX19" fmla="*/ 2922533 w 4948580"/>
              <a:gd name="connsiteY19" fmla="*/ 548687 h 955032"/>
              <a:gd name="connsiteX20" fmla="*/ 3069247 w 4948580"/>
              <a:gd name="connsiteY20" fmla="*/ 251848 h 955032"/>
              <a:gd name="connsiteX21" fmla="*/ 3192076 w 4948580"/>
              <a:gd name="connsiteY21" fmla="*/ 67604 h 955032"/>
              <a:gd name="connsiteX22" fmla="*/ 3270551 w 4948580"/>
              <a:gd name="connsiteY22" fmla="*/ 2777 h 955032"/>
              <a:gd name="connsiteX23" fmla="*/ 3342202 w 4948580"/>
              <a:gd name="connsiteY23" fmla="*/ 19836 h 955032"/>
              <a:gd name="connsiteX24" fmla="*/ 3413852 w 4948580"/>
              <a:gd name="connsiteY24" fmla="*/ 91487 h 955032"/>
              <a:gd name="connsiteX25" fmla="*/ 3471855 w 4948580"/>
              <a:gd name="connsiteY25" fmla="*/ 176786 h 955032"/>
              <a:gd name="connsiteX26" fmla="*/ 3553742 w 4948580"/>
              <a:gd name="connsiteY26" fmla="*/ 323499 h 955032"/>
              <a:gd name="connsiteX27" fmla="*/ 3707279 w 4948580"/>
              <a:gd name="connsiteY27" fmla="*/ 668105 h 955032"/>
              <a:gd name="connsiteX28" fmla="*/ 3833521 w 4948580"/>
              <a:gd name="connsiteY28" fmla="*/ 852350 h 955032"/>
              <a:gd name="connsiteX29" fmla="*/ 3966587 w 4948580"/>
              <a:gd name="connsiteY29" fmla="*/ 900117 h 955032"/>
              <a:gd name="connsiteX30" fmla="*/ 4086005 w 4948580"/>
              <a:gd name="connsiteY30" fmla="*/ 828466 h 955032"/>
              <a:gd name="connsiteX31" fmla="*/ 4273661 w 4948580"/>
              <a:gd name="connsiteY31" fmla="*/ 483860 h 955032"/>
              <a:gd name="connsiteX32" fmla="*/ 4451082 w 4948580"/>
              <a:gd name="connsiteY32" fmla="*/ 152902 h 955032"/>
              <a:gd name="connsiteX33" fmla="*/ 4570500 w 4948580"/>
              <a:gd name="connsiteY33" fmla="*/ 40308 h 955032"/>
              <a:gd name="connsiteX34" fmla="*/ 4696742 w 4948580"/>
              <a:gd name="connsiteY34" fmla="*/ 67604 h 955032"/>
              <a:gd name="connsiteX35" fmla="*/ 4840044 w 4948580"/>
              <a:gd name="connsiteY35" fmla="*/ 268908 h 955032"/>
              <a:gd name="connsiteX36" fmla="*/ 4948580 w 4948580"/>
              <a:gd name="connsiteY36" fmla="*/ 459450 h 955032"/>
              <a:gd name="connsiteX0" fmla="*/ 0 w 4948580"/>
              <a:gd name="connsiteY0" fmla="*/ 479264 h 955032"/>
              <a:gd name="connsiteX1" fmla="*/ 947020 w 4948580"/>
              <a:gd name="connsiteY1" fmla="*/ 412210 h 955032"/>
              <a:gd name="connsiteX2" fmla="*/ 1083497 w 4948580"/>
              <a:gd name="connsiteY2" fmla="*/ 722696 h 955032"/>
              <a:gd name="connsiteX3" fmla="*/ 1179032 w 4948580"/>
              <a:gd name="connsiteY3" fmla="*/ 869410 h 955032"/>
              <a:gd name="connsiteX4" fmla="*/ 1267742 w 4948580"/>
              <a:gd name="connsiteY4" fmla="*/ 944472 h 955032"/>
              <a:gd name="connsiteX5" fmla="*/ 1376924 w 4948580"/>
              <a:gd name="connsiteY5" fmla="*/ 930825 h 955032"/>
              <a:gd name="connsiteX6" fmla="*/ 1503166 w 4948580"/>
              <a:gd name="connsiteY6" fmla="*/ 811407 h 955032"/>
              <a:gd name="connsiteX7" fmla="*/ 1666939 w 4948580"/>
              <a:gd name="connsiteY7" fmla="*/ 487272 h 955032"/>
              <a:gd name="connsiteX8" fmla="*/ 1769297 w 4948580"/>
              <a:gd name="connsiteY8" fmla="*/ 234789 h 955032"/>
              <a:gd name="connsiteX9" fmla="*/ 1871655 w 4948580"/>
              <a:gd name="connsiteY9" fmla="*/ 67604 h 955032"/>
              <a:gd name="connsiteX10" fmla="*/ 1960366 w 4948580"/>
              <a:gd name="connsiteY10" fmla="*/ 13013 h 955032"/>
              <a:gd name="connsiteX11" fmla="*/ 2042252 w 4948580"/>
              <a:gd name="connsiteY11" fmla="*/ 43720 h 955032"/>
              <a:gd name="connsiteX12" fmla="*/ 2117315 w 4948580"/>
              <a:gd name="connsiteY12" fmla="*/ 122195 h 955032"/>
              <a:gd name="connsiteX13" fmla="*/ 2195790 w 4948580"/>
              <a:gd name="connsiteY13" fmla="*/ 251848 h 955032"/>
              <a:gd name="connsiteX14" fmla="*/ 2461921 w 4948580"/>
              <a:gd name="connsiteY14" fmla="*/ 784111 h 955032"/>
              <a:gd name="connsiteX15" fmla="*/ 2577927 w 4948580"/>
              <a:gd name="connsiteY15" fmla="*/ 934236 h 955032"/>
              <a:gd name="connsiteX16" fmla="*/ 2673461 w 4948580"/>
              <a:gd name="connsiteY16" fmla="*/ 941060 h 955032"/>
              <a:gd name="connsiteX17" fmla="*/ 2796291 w 4948580"/>
              <a:gd name="connsiteY17" fmla="*/ 814819 h 955032"/>
              <a:gd name="connsiteX18" fmla="*/ 2922533 w 4948580"/>
              <a:gd name="connsiteY18" fmla="*/ 548687 h 955032"/>
              <a:gd name="connsiteX19" fmla="*/ 3069247 w 4948580"/>
              <a:gd name="connsiteY19" fmla="*/ 251848 h 955032"/>
              <a:gd name="connsiteX20" fmla="*/ 3192076 w 4948580"/>
              <a:gd name="connsiteY20" fmla="*/ 67604 h 955032"/>
              <a:gd name="connsiteX21" fmla="*/ 3270551 w 4948580"/>
              <a:gd name="connsiteY21" fmla="*/ 2777 h 955032"/>
              <a:gd name="connsiteX22" fmla="*/ 3342202 w 4948580"/>
              <a:gd name="connsiteY22" fmla="*/ 19836 h 955032"/>
              <a:gd name="connsiteX23" fmla="*/ 3413852 w 4948580"/>
              <a:gd name="connsiteY23" fmla="*/ 91487 h 955032"/>
              <a:gd name="connsiteX24" fmla="*/ 3471855 w 4948580"/>
              <a:gd name="connsiteY24" fmla="*/ 176786 h 955032"/>
              <a:gd name="connsiteX25" fmla="*/ 3553742 w 4948580"/>
              <a:gd name="connsiteY25" fmla="*/ 323499 h 955032"/>
              <a:gd name="connsiteX26" fmla="*/ 3707279 w 4948580"/>
              <a:gd name="connsiteY26" fmla="*/ 668105 h 955032"/>
              <a:gd name="connsiteX27" fmla="*/ 3833521 w 4948580"/>
              <a:gd name="connsiteY27" fmla="*/ 852350 h 955032"/>
              <a:gd name="connsiteX28" fmla="*/ 3966587 w 4948580"/>
              <a:gd name="connsiteY28" fmla="*/ 900117 h 955032"/>
              <a:gd name="connsiteX29" fmla="*/ 4086005 w 4948580"/>
              <a:gd name="connsiteY29" fmla="*/ 828466 h 955032"/>
              <a:gd name="connsiteX30" fmla="*/ 4273661 w 4948580"/>
              <a:gd name="connsiteY30" fmla="*/ 483860 h 955032"/>
              <a:gd name="connsiteX31" fmla="*/ 4451082 w 4948580"/>
              <a:gd name="connsiteY31" fmla="*/ 152902 h 955032"/>
              <a:gd name="connsiteX32" fmla="*/ 4570500 w 4948580"/>
              <a:gd name="connsiteY32" fmla="*/ 40308 h 955032"/>
              <a:gd name="connsiteX33" fmla="*/ 4696742 w 4948580"/>
              <a:gd name="connsiteY33" fmla="*/ 67604 h 955032"/>
              <a:gd name="connsiteX34" fmla="*/ 4840044 w 4948580"/>
              <a:gd name="connsiteY34" fmla="*/ 268908 h 955032"/>
              <a:gd name="connsiteX35" fmla="*/ 4948580 w 4948580"/>
              <a:gd name="connsiteY35" fmla="*/ 459450 h 955032"/>
              <a:gd name="connsiteX0" fmla="*/ 0 w 4001560"/>
              <a:gd name="connsiteY0" fmla="*/ 412210 h 955032"/>
              <a:gd name="connsiteX1" fmla="*/ 136477 w 4001560"/>
              <a:gd name="connsiteY1" fmla="*/ 722696 h 955032"/>
              <a:gd name="connsiteX2" fmla="*/ 232012 w 4001560"/>
              <a:gd name="connsiteY2" fmla="*/ 869410 h 955032"/>
              <a:gd name="connsiteX3" fmla="*/ 320722 w 4001560"/>
              <a:gd name="connsiteY3" fmla="*/ 944472 h 955032"/>
              <a:gd name="connsiteX4" fmla="*/ 429904 w 4001560"/>
              <a:gd name="connsiteY4" fmla="*/ 930825 h 955032"/>
              <a:gd name="connsiteX5" fmla="*/ 556146 w 4001560"/>
              <a:gd name="connsiteY5" fmla="*/ 811407 h 955032"/>
              <a:gd name="connsiteX6" fmla="*/ 719919 w 4001560"/>
              <a:gd name="connsiteY6" fmla="*/ 487272 h 955032"/>
              <a:gd name="connsiteX7" fmla="*/ 822277 w 4001560"/>
              <a:gd name="connsiteY7" fmla="*/ 234789 h 955032"/>
              <a:gd name="connsiteX8" fmla="*/ 924635 w 4001560"/>
              <a:gd name="connsiteY8" fmla="*/ 67604 h 955032"/>
              <a:gd name="connsiteX9" fmla="*/ 1013346 w 4001560"/>
              <a:gd name="connsiteY9" fmla="*/ 13013 h 955032"/>
              <a:gd name="connsiteX10" fmla="*/ 1095232 w 4001560"/>
              <a:gd name="connsiteY10" fmla="*/ 43720 h 955032"/>
              <a:gd name="connsiteX11" fmla="*/ 1170295 w 4001560"/>
              <a:gd name="connsiteY11" fmla="*/ 122195 h 955032"/>
              <a:gd name="connsiteX12" fmla="*/ 1248770 w 4001560"/>
              <a:gd name="connsiteY12" fmla="*/ 251848 h 955032"/>
              <a:gd name="connsiteX13" fmla="*/ 1514901 w 4001560"/>
              <a:gd name="connsiteY13" fmla="*/ 784111 h 955032"/>
              <a:gd name="connsiteX14" fmla="*/ 1630907 w 4001560"/>
              <a:gd name="connsiteY14" fmla="*/ 934236 h 955032"/>
              <a:gd name="connsiteX15" fmla="*/ 1726441 w 4001560"/>
              <a:gd name="connsiteY15" fmla="*/ 941060 h 955032"/>
              <a:gd name="connsiteX16" fmla="*/ 1849271 w 4001560"/>
              <a:gd name="connsiteY16" fmla="*/ 814819 h 955032"/>
              <a:gd name="connsiteX17" fmla="*/ 1975513 w 4001560"/>
              <a:gd name="connsiteY17" fmla="*/ 548687 h 955032"/>
              <a:gd name="connsiteX18" fmla="*/ 2122227 w 4001560"/>
              <a:gd name="connsiteY18" fmla="*/ 251848 h 955032"/>
              <a:gd name="connsiteX19" fmla="*/ 2245056 w 4001560"/>
              <a:gd name="connsiteY19" fmla="*/ 67604 h 955032"/>
              <a:gd name="connsiteX20" fmla="*/ 2323531 w 4001560"/>
              <a:gd name="connsiteY20" fmla="*/ 2777 h 955032"/>
              <a:gd name="connsiteX21" fmla="*/ 2395182 w 4001560"/>
              <a:gd name="connsiteY21" fmla="*/ 19836 h 955032"/>
              <a:gd name="connsiteX22" fmla="*/ 2466832 w 4001560"/>
              <a:gd name="connsiteY22" fmla="*/ 91487 h 955032"/>
              <a:gd name="connsiteX23" fmla="*/ 2524835 w 4001560"/>
              <a:gd name="connsiteY23" fmla="*/ 176786 h 955032"/>
              <a:gd name="connsiteX24" fmla="*/ 2606722 w 4001560"/>
              <a:gd name="connsiteY24" fmla="*/ 323499 h 955032"/>
              <a:gd name="connsiteX25" fmla="*/ 2760259 w 4001560"/>
              <a:gd name="connsiteY25" fmla="*/ 668105 h 955032"/>
              <a:gd name="connsiteX26" fmla="*/ 2886501 w 4001560"/>
              <a:gd name="connsiteY26" fmla="*/ 852350 h 955032"/>
              <a:gd name="connsiteX27" fmla="*/ 3019567 w 4001560"/>
              <a:gd name="connsiteY27" fmla="*/ 900117 h 955032"/>
              <a:gd name="connsiteX28" fmla="*/ 3138985 w 4001560"/>
              <a:gd name="connsiteY28" fmla="*/ 828466 h 955032"/>
              <a:gd name="connsiteX29" fmla="*/ 3326641 w 4001560"/>
              <a:gd name="connsiteY29" fmla="*/ 483860 h 955032"/>
              <a:gd name="connsiteX30" fmla="*/ 3504062 w 4001560"/>
              <a:gd name="connsiteY30" fmla="*/ 152902 h 955032"/>
              <a:gd name="connsiteX31" fmla="*/ 3623480 w 4001560"/>
              <a:gd name="connsiteY31" fmla="*/ 40308 h 955032"/>
              <a:gd name="connsiteX32" fmla="*/ 3749722 w 4001560"/>
              <a:gd name="connsiteY32" fmla="*/ 67604 h 955032"/>
              <a:gd name="connsiteX33" fmla="*/ 3893024 w 4001560"/>
              <a:gd name="connsiteY33" fmla="*/ 268908 h 955032"/>
              <a:gd name="connsiteX34" fmla="*/ 4001560 w 4001560"/>
              <a:gd name="connsiteY34" fmla="*/ 459450 h 955032"/>
              <a:gd name="connsiteX0" fmla="*/ 0 w 4001560"/>
              <a:gd name="connsiteY0" fmla="*/ 412210 h 955032"/>
              <a:gd name="connsiteX1" fmla="*/ 136477 w 4001560"/>
              <a:gd name="connsiteY1" fmla="*/ 722696 h 955032"/>
              <a:gd name="connsiteX2" fmla="*/ 232012 w 4001560"/>
              <a:gd name="connsiteY2" fmla="*/ 869410 h 955032"/>
              <a:gd name="connsiteX3" fmla="*/ 320722 w 4001560"/>
              <a:gd name="connsiteY3" fmla="*/ 944472 h 955032"/>
              <a:gd name="connsiteX4" fmla="*/ 429904 w 4001560"/>
              <a:gd name="connsiteY4" fmla="*/ 930825 h 955032"/>
              <a:gd name="connsiteX5" fmla="*/ 556146 w 4001560"/>
              <a:gd name="connsiteY5" fmla="*/ 811407 h 955032"/>
              <a:gd name="connsiteX6" fmla="*/ 719919 w 4001560"/>
              <a:gd name="connsiteY6" fmla="*/ 487272 h 955032"/>
              <a:gd name="connsiteX7" fmla="*/ 822277 w 4001560"/>
              <a:gd name="connsiteY7" fmla="*/ 234789 h 955032"/>
              <a:gd name="connsiteX8" fmla="*/ 924635 w 4001560"/>
              <a:gd name="connsiteY8" fmla="*/ 67604 h 955032"/>
              <a:gd name="connsiteX9" fmla="*/ 1013346 w 4001560"/>
              <a:gd name="connsiteY9" fmla="*/ 13013 h 955032"/>
              <a:gd name="connsiteX10" fmla="*/ 1095232 w 4001560"/>
              <a:gd name="connsiteY10" fmla="*/ 43720 h 955032"/>
              <a:gd name="connsiteX11" fmla="*/ 1170295 w 4001560"/>
              <a:gd name="connsiteY11" fmla="*/ 122195 h 955032"/>
              <a:gd name="connsiteX12" fmla="*/ 1248770 w 4001560"/>
              <a:gd name="connsiteY12" fmla="*/ 251848 h 955032"/>
              <a:gd name="connsiteX13" fmla="*/ 1514901 w 4001560"/>
              <a:gd name="connsiteY13" fmla="*/ 784111 h 955032"/>
              <a:gd name="connsiteX14" fmla="*/ 1630907 w 4001560"/>
              <a:gd name="connsiteY14" fmla="*/ 934236 h 955032"/>
              <a:gd name="connsiteX15" fmla="*/ 1726441 w 4001560"/>
              <a:gd name="connsiteY15" fmla="*/ 941060 h 955032"/>
              <a:gd name="connsiteX16" fmla="*/ 1849271 w 4001560"/>
              <a:gd name="connsiteY16" fmla="*/ 814819 h 955032"/>
              <a:gd name="connsiteX17" fmla="*/ 1975513 w 4001560"/>
              <a:gd name="connsiteY17" fmla="*/ 548687 h 955032"/>
              <a:gd name="connsiteX18" fmla="*/ 2122227 w 4001560"/>
              <a:gd name="connsiteY18" fmla="*/ 251848 h 955032"/>
              <a:gd name="connsiteX19" fmla="*/ 2245056 w 4001560"/>
              <a:gd name="connsiteY19" fmla="*/ 67604 h 955032"/>
              <a:gd name="connsiteX20" fmla="*/ 2323531 w 4001560"/>
              <a:gd name="connsiteY20" fmla="*/ 2777 h 955032"/>
              <a:gd name="connsiteX21" fmla="*/ 2395182 w 4001560"/>
              <a:gd name="connsiteY21" fmla="*/ 19836 h 955032"/>
              <a:gd name="connsiteX22" fmla="*/ 2466832 w 4001560"/>
              <a:gd name="connsiteY22" fmla="*/ 91487 h 955032"/>
              <a:gd name="connsiteX23" fmla="*/ 2524835 w 4001560"/>
              <a:gd name="connsiteY23" fmla="*/ 176786 h 955032"/>
              <a:gd name="connsiteX24" fmla="*/ 2606722 w 4001560"/>
              <a:gd name="connsiteY24" fmla="*/ 323499 h 955032"/>
              <a:gd name="connsiteX25" fmla="*/ 2760259 w 4001560"/>
              <a:gd name="connsiteY25" fmla="*/ 668105 h 955032"/>
              <a:gd name="connsiteX26" fmla="*/ 2886501 w 4001560"/>
              <a:gd name="connsiteY26" fmla="*/ 852350 h 955032"/>
              <a:gd name="connsiteX27" fmla="*/ 3019567 w 4001560"/>
              <a:gd name="connsiteY27" fmla="*/ 900117 h 955032"/>
              <a:gd name="connsiteX28" fmla="*/ 3138985 w 4001560"/>
              <a:gd name="connsiteY28" fmla="*/ 828466 h 955032"/>
              <a:gd name="connsiteX29" fmla="*/ 3326641 w 4001560"/>
              <a:gd name="connsiteY29" fmla="*/ 483860 h 955032"/>
              <a:gd name="connsiteX30" fmla="*/ 3504062 w 4001560"/>
              <a:gd name="connsiteY30" fmla="*/ 152902 h 955032"/>
              <a:gd name="connsiteX31" fmla="*/ 3623480 w 4001560"/>
              <a:gd name="connsiteY31" fmla="*/ 40308 h 955032"/>
              <a:gd name="connsiteX32" fmla="*/ 3749722 w 4001560"/>
              <a:gd name="connsiteY32" fmla="*/ 67604 h 955032"/>
              <a:gd name="connsiteX33" fmla="*/ 3893024 w 4001560"/>
              <a:gd name="connsiteY33" fmla="*/ 268908 h 955032"/>
              <a:gd name="connsiteX34" fmla="*/ 4001560 w 4001560"/>
              <a:gd name="connsiteY34" fmla="*/ 459450 h 955032"/>
              <a:gd name="connsiteX0" fmla="*/ 0 w 4001560"/>
              <a:gd name="connsiteY0" fmla="*/ 412210 h 955032"/>
              <a:gd name="connsiteX1" fmla="*/ 136477 w 4001560"/>
              <a:gd name="connsiteY1" fmla="*/ 722696 h 955032"/>
              <a:gd name="connsiteX2" fmla="*/ 232012 w 4001560"/>
              <a:gd name="connsiteY2" fmla="*/ 869410 h 955032"/>
              <a:gd name="connsiteX3" fmla="*/ 320722 w 4001560"/>
              <a:gd name="connsiteY3" fmla="*/ 944472 h 955032"/>
              <a:gd name="connsiteX4" fmla="*/ 429904 w 4001560"/>
              <a:gd name="connsiteY4" fmla="*/ 930825 h 955032"/>
              <a:gd name="connsiteX5" fmla="*/ 556146 w 4001560"/>
              <a:gd name="connsiteY5" fmla="*/ 811407 h 955032"/>
              <a:gd name="connsiteX6" fmla="*/ 719919 w 4001560"/>
              <a:gd name="connsiteY6" fmla="*/ 487272 h 955032"/>
              <a:gd name="connsiteX7" fmla="*/ 822277 w 4001560"/>
              <a:gd name="connsiteY7" fmla="*/ 234789 h 955032"/>
              <a:gd name="connsiteX8" fmla="*/ 924635 w 4001560"/>
              <a:gd name="connsiteY8" fmla="*/ 67604 h 955032"/>
              <a:gd name="connsiteX9" fmla="*/ 1013346 w 4001560"/>
              <a:gd name="connsiteY9" fmla="*/ 13013 h 955032"/>
              <a:gd name="connsiteX10" fmla="*/ 1095232 w 4001560"/>
              <a:gd name="connsiteY10" fmla="*/ 43720 h 955032"/>
              <a:gd name="connsiteX11" fmla="*/ 1170295 w 4001560"/>
              <a:gd name="connsiteY11" fmla="*/ 122195 h 955032"/>
              <a:gd name="connsiteX12" fmla="*/ 1248770 w 4001560"/>
              <a:gd name="connsiteY12" fmla="*/ 251848 h 955032"/>
              <a:gd name="connsiteX13" fmla="*/ 1514901 w 4001560"/>
              <a:gd name="connsiteY13" fmla="*/ 784111 h 955032"/>
              <a:gd name="connsiteX14" fmla="*/ 1630907 w 4001560"/>
              <a:gd name="connsiteY14" fmla="*/ 934236 h 955032"/>
              <a:gd name="connsiteX15" fmla="*/ 1726441 w 4001560"/>
              <a:gd name="connsiteY15" fmla="*/ 941060 h 955032"/>
              <a:gd name="connsiteX16" fmla="*/ 1849271 w 4001560"/>
              <a:gd name="connsiteY16" fmla="*/ 814819 h 955032"/>
              <a:gd name="connsiteX17" fmla="*/ 1975513 w 4001560"/>
              <a:gd name="connsiteY17" fmla="*/ 548687 h 955032"/>
              <a:gd name="connsiteX18" fmla="*/ 2122227 w 4001560"/>
              <a:gd name="connsiteY18" fmla="*/ 251848 h 955032"/>
              <a:gd name="connsiteX19" fmla="*/ 2245056 w 4001560"/>
              <a:gd name="connsiteY19" fmla="*/ 67604 h 955032"/>
              <a:gd name="connsiteX20" fmla="*/ 2323531 w 4001560"/>
              <a:gd name="connsiteY20" fmla="*/ 2777 h 955032"/>
              <a:gd name="connsiteX21" fmla="*/ 2395182 w 4001560"/>
              <a:gd name="connsiteY21" fmla="*/ 19836 h 955032"/>
              <a:gd name="connsiteX22" fmla="*/ 2466832 w 4001560"/>
              <a:gd name="connsiteY22" fmla="*/ 91487 h 955032"/>
              <a:gd name="connsiteX23" fmla="*/ 2524835 w 4001560"/>
              <a:gd name="connsiteY23" fmla="*/ 176786 h 955032"/>
              <a:gd name="connsiteX24" fmla="*/ 2606722 w 4001560"/>
              <a:gd name="connsiteY24" fmla="*/ 323499 h 955032"/>
              <a:gd name="connsiteX25" fmla="*/ 2760259 w 4001560"/>
              <a:gd name="connsiteY25" fmla="*/ 668105 h 955032"/>
              <a:gd name="connsiteX26" fmla="*/ 2886501 w 4001560"/>
              <a:gd name="connsiteY26" fmla="*/ 852350 h 955032"/>
              <a:gd name="connsiteX27" fmla="*/ 3019567 w 4001560"/>
              <a:gd name="connsiteY27" fmla="*/ 900117 h 955032"/>
              <a:gd name="connsiteX28" fmla="*/ 3138985 w 4001560"/>
              <a:gd name="connsiteY28" fmla="*/ 828466 h 955032"/>
              <a:gd name="connsiteX29" fmla="*/ 3326641 w 4001560"/>
              <a:gd name="connsiteY29" fmla="*/ 483860 h 955032"/>
              <a:gd name="connsiteX30" fmla="*/ 3504062 w 4001560"/>
              <a:gd name="connsiteY30" fmla="*/ 152902 h 955032"/>
              <a:gd name="connsiteX31" fmla="*/ 3623480 w 4001560"/>
              <a:gd name="connsiteY31" fmla="*/ 40308 h 955032"/>
              <a:gd name="connsiteX32" fmla="*/ 3749722 w 4001560"/>
              <a:gd name="connsiteY32" fmla="*/ 67604 h 955032"/>
              <a:gd name="connsiteX33" fmla="*/ 3893024 w 4001560"/>
              <a:gd name="connsiteY33" fmla="*/ 268908 h 955032"/>
              <a:gd name="connsiteX34" fmla="*/ 4001560 w 4001560"/>
              <a:gd name="connsiteY34" fmla="*/ 459450 h 955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4001560" h="955032">
                <a:moveTo>
                  <a:pt x="0" y="412210"/>
                </a:moveTo>
                <a:cubicBezTo>
                  <a:pt x="55265" y="531541"/>
                  <a:pt x="97808" y="646496"/>
                  <a:pt x="136477" y="722696"/>
                </a:cubicBezTo>
                <a:cubicBezTo>
                  <a:pt x="175146" y="798896"/>
                  <a:pt x="201304" y="832447"/>
                  <a:pt x="232012" y="869410"/>
                </a:cubicBezTo>
                <a:cubicBezTo>
                  <a:pt x="262720" y="906373"/>
                  <a:pt x="287740" y="934236"/>
                  <a:pt x="320722" y="944472"/>
                </a:cubicBezTo>
                <a:cubicBezTo>
                  <a:pt x="353704" y="954708"/>
                  <a:pt x="390667" y="953002"/>
                  <a:pt x="429904" y="930825"/>
                </a:cubicBezTo>
                <a:cubicBezTo>
                  <a:pt x="469141" y="908648"/>
                  <a:pt x="507810" y="885333"/>
                  <a:pt x="556146" y="811407"/>
                </a:cubicBezTo>
                <a:cubicBezTo>
                  <a:pt x="604482" y="737482"/>
                  <a:pt x="675564" y="583375"/>
                  <a:pt x="719919" y="487272"/>
                </a:cubicBezTo>
                <a:cubicBezTo>
                  <a:pt x="764274" y="391169"/>
                  <a:pt x="788158" y="304734"/>
                  <a:pt x="822277" y="234789"/>
                </a:cubicBezTo>
                <a:cubicBezTo>
                  <a:pt x="856396" y="164844"/>
                  <a:pt x="892790" y="104567"/>
                  <a:pt x="924635" y="67604"/>
                </a:cubicBezTo>
                <a:cubicBezTo>
                  <a:pt x="956480" y="30641"/>
                  <a:pt x="984913" y="16994"/>
                  <a:pt x="1013346" y="13013"/>
                </a:cubicBezTo>
                <a:cubicBezTo>
                  <a:pt x="1041779" y="9032"/>
                  <a:pt x="1069074" y="25523"/>
                  <a:pt x="1095232" y="43720"/>
                </a:cubicBezTo>
                <a:cubicBezTo>
                  <a:pt x="1121390" y="61917"/>
                  <a:pt x="1144705" y="87507"/>
                  <a:pt x="1170295" y="122195"/>
                </a:cubicBezTo>
                <a:cubicBezTo>
                  <a:pt x="1195885" y="156883"/>
                  <a:pt x="1191336" y="141529"/>
                  <a:pt x="1248770" y="251848"/>
                </a:cubicBezTo>
                <a:cubicBezTo>
                  <a:pt x="1306204" y="362167"/>
                  <a:pt x="1451212" y="670380"/>
                  <a:pt x="1514901" y="784111"/>
                </a:cubicBezTo>
                <a:cubicBezTo>
                  <a:pt x="1578590" y="897842"/>
                  <a:pt x="1595651" y="908078"/>
                  <a:pt x="1630907" y="934236"/>
                </a:cubicBezTo>
                <a:cubicBezTo>
                  <a:pt x="1666163" y="960394"/>
                  <a:pt x="1690047" y="960963"/>
                  <a:pt x="1726441" y="941060"/>
                </a:cubicBezTo>
                <a:cubicBezTo>
                  <a:pt x="1762835" y="921157"/>
                  <a:pt x="1807759" y="880214"/>
                  <a:pt x="1849271" y="814819"/>
                </a:cubicBezTo>
                <a:cubicBezTo>
                  <a:pt x="1890783" y="749424"/>
                  <a:pt x="1930020" y="642515"/>
                  <a:pt x="1975513" y="548687"/>
                </a:cubicBezTo>
                <a:cubicBezTo>
                  <a:pt x="2021006" y="454859"/>
                  <a:pt x="2077303" y="332028"/>
                  <a:pt x="2122227" y="251848"/>
                </a:cubicBezTo>
                <a:cubicBezTo>
                  <a:pt x="2167151" y="171667"/>
                  <a:pt x="2211505" y="109116"/>
                  <a:pt x="2245056" y="67604"/>
                </a:cubicBezTo>
                <a:cubicBezTo>
                  <a:pt x="2278607" y="26092"/>
                  <a:pt x="2298510" y="10738"/>
                  <a:pt x="2323531" y="2777"/>
                </a:cubicBezTo>
                <a:cubicBezTo>
                  <a:pt x="2348552" y="-5184"/>
                  <a:pt x="2371299" y="5051"/>
                  <a:pt x="2395182" y="19836"/>
                </a:cubicBezTo>
                <a:cubicBezTo>
                  <a:pt x="2419065" y="34621"/>
                  <a:pt x="2445223" y="65329"/>
                  <a:pt x="2466832" y="91487"/>
                </a:cubicBezTo>
                <a:cubicBezTo>
                  <a:pt x="2488441" y="117645"/>
                  <a:pt x="2501520" y="138117"/>
                  <a:pt x="2524835" y="176786"/>
                </a:cubicBezTo>
                <a:cubicBezTo>
                  <a:pt x="2548150" y="215455"/>
                  <a:pt x="2567485" y="241613"/>
                  <a:pt x="2606722" y="323499"/>
                </a:cubicBezTo>
                <a:cubicBezTo>
                  <a:pt x="2645959" y="405385"/>
                  <a:pt x="2713629" y="579963"/>
                  <a:pt x="2760259" y="668105"/>
                </a:cubicBezTo>
                <a:cubicBezTo>
                  <a:pt x="2806889" y="756247"/>
                  <a:pt x="2843283" y="813681"/>
                  <a:pt x="2886501" y="852350"/>
                </a:cubicBezTo>
                <a:cubicBezTo>
                  <a:pt x="2929719" y="891019"/>
                  <a:pt x="2977486" y="904098"/>
                  <a:pt x="3019567" y="900117"/>
                </a:cubicBezTo>
                <a:cubicBezTo>
                  <a:pt x="3061648" y="896136"/>
                  <a:pt x="3087806" y="897842"/>
                  <a:pt x="3138985" y="828466"/>
                </a:cubicBezTo>
                <a:cubicBezTo>
                  <a:pt x="3190164" y="759090"/>
                  <a:pt x="3265795" y="596454"/>
                  <a:pt x="3326641" y="483860"/>
                </a:cubicBezTo>
                <a:cubicBezTo>
                  <a:pt x="3387487" y="371266"/>
                  <a:pt x="3454589" y="226827"/>
                  <a:pt x="3504062" y="152902"/>
                </a:cubicBezTo>
                <a:cubicBezTo>
                  <a:pt x="3553535" y="78977"/>
                  <a:pt x="3582537" y="54524"/>
                  <a:pt x="3623480" y="40308"/>
                </a:cubicBezTo>
                <a:cubicBezTo>
                  <a:pt x="3664423" y="26092"/>
                  <a:pt x="3704798" y="29504"/>
                  <a:pt x="3749722" y="67604"/>
                </a:cubicBezTo>
                <a:cubicBezTo>
                  <a:pt x="3794646" y="105704"/>
                  <a:pt x="3851051" y="203600"/>
                  <a:pt x="3893024" y="268908"/>
                </a:cubicBezTo>
                <a:cubicBezTo>
                  <a:pt x="3934997" y="334216"/>
                  <a:pt x="3970732" y="421684"/>
                  <a:pt x="4001560" y="459450"/>
                </a:cubicBezTo>
              </a:path>
            </a:pathLst>
          </a:custGeom>
          <a:noFill/>
          <a:ln w="47625">
            <a:solidFill>
              <a:srgbClr val="E69633"/>
            </a:solidFill>
            <a:tailEnd type="non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21" name="Прямая со стрелкой 120"/>
          <p:cNvCxnSpPr/>
          <p:nvPr/>
        </p:nvCxnSpPr>
        <p:spPr>
          <a:xfrm>
            <a:off x="6702385" y="2835657"/>
            <a:ext cx="0" cy="876743"/>
          </a:xfrm>
          <a:prstGeom prst="straightConnector1">
            <a:avLst/>
          </a:prstGeom>
          <a:ln w="44450">
            <a:solidFill>
              <a:srgbClr val="FF0000"/>
            </a:solidFill>
            <a:prstDash val="solid"/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Прямая со стрелкой 122"/>
          <p:cNvCxnSpPr/>
          <p:nvPr/>
        </p:nvCxnSpPr>
        <p:spPr>
          <a:xfrm>
            <a:off x="8859855" y="2571931"/>
            <a:ext cx="0" cy="1151486"/>
          </a:xfrm>
          <a:prstGeom prst="straightConnector1">
            <a:avLst/>
          </a:prstGeom>
          <a:ln w="44450">
            <a:solidFill>
              <a:srgbClr val="FF0000"/>
            </a:solidFill>
            <a:prstDash val="solid"/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Прямая со стрелкой 124"/>
          <p:cNvCxnSpPr/>
          <p:nvPr/>
        </p:nvCxnSpPr>
        <p:spPr>
          <a:xfrm>
            <a:off x="9122423" y="3065415"/>
            <a:ext cx="0" cy="658620"/>
          </a:xfrm>
          <a:prstGeom prst="straightConnector1">
            <a:avLst/>
          </a:prstGeom>
          <a:ln w="44450">
            <a:solidFill>
              <a:srgbClr val="FF0000"/>
            </a:solidFill>
            <a:prstDash val="solid"/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Полилиния 126"/>
          <p:cNvSpPr/>
          <p:nvPr/>
        </p:nvSpPr>
        <p:spPr>
          <a:xfrm>
            <a:off x="9417440" y="3180238"/>
            <a:ext cx="797909" cy="403992"/>
          </a:xfrm>
          <a:custGeom>
            <a:avLst/>
            <a:gdLst>
              <a:gd name="connsiteX0" fmla="*/ 0 w 4810836"/>
              <a:gd name="connsiteY0" fmla="*/ 463388 h 955031"/>
              <a:gd name="connsiteX1" fmla="*/ 180833 w 4810836"/>
              <a:gd name="connsiteY1" fmla="*/ 146077 h 955031"/>
              <a:gd name="connsiteX2" fmla="*/ 290015 w 4810836"/>
              <a:gd name="connsiteY2" fmla="*/ 23247 h 955031"/>
              <a:gd name="connsiteX3" fmla="*/ 409433 w 4810836"/>
              <a:gd name="connsiteY3" fmla="*/ 36895 h 955031"/>
              <a:gd name="connsiteX4" fmla="*/ 508379 w 4810836"/>
              <a:gd name="connsiteY4" fmla="*/ 146077 h 955031"/>
              <a:gd name="connsiteX5" fmla="*/ 634621 w 4810836"/>
              <a:gd name="connsiteY5" fmla="*/ 412209 h 955031"/>
              <a:gd name="connsiteX6" fmla="*/ 771098 w 4810836"/>
              <a:gd name="connsiteY6" fmla="*/ 722695 h 955031"/>
              <a:gd name="connsiteX7" fmla="*/ 866633 w 4810836"/>
              <a:gd name="connsiteY7" fmla="*/ 869409 h 955031"/>
              <a:gd name="connsiteX8" fmla="*/ 955343 w 4810836"/>
              <a:gd name="connsiteY8" fmla="*/ 944471 h 955031"/>
              <a:gd name="connsiteX9" fmla="*/ 1064525 w 4810836"/>
              <a:gd name="connsiteY9" fmla="*/ 930824 h 955031"/>
              <a:gd name="connsiteX10" fmla="*/ 1190767 w 4810836"/>
              <a:gd name="connsiteY10" fmla="*/ 811406 h 955031"/>
              <a:gd name="connsiteX11" fmla="*/ 1354540 w 4810836"/>
              <a:gd name="connsiteY11" fmla="*/ 487271 h 955031"/>
              <a:gd name="connsiteX12" fmla="*/ 1456898 w 4810836"/>
              <a:gd name="connsiteY12" fmla="*/ 234788 h 955031"/>
              <a:gd name="connsiteX13" fmla="*/ 1559256 w 4810836"/>
              <a:gd name="connsiteY13" fmla="*/ 67603 h 955031"/>
              <a:gd name="connsiteX14" fmla="*/ 1647967 w 4810836"/>
              <a:gd name="connsiteY14" fmla="*/ 13012 h 955031"/>
              <a:gd name="connsiteX15" fmla="*/ 1729853 w 4810836"/>
              <a:gd name="connsiteY15" fmla="*/ 43719 h 955031"/>
              <a:gd name="connsiteX16" fmla="*/ 1804916 w 4810836"/>
              <a:gd name="connsiteY16" fmla="*/ 122194 h 955031"/>
              <a:gd name="connsiteX17" fmla="*/ 1883391 w 4810836"/>
              <a:gd name="connsiteY17" fmla="*/ 251847 h 955031"/>
              <a:gd name="connsiteX18" fmla="*/ 2149522 w 4810836"/>
              <a:gd name="connsiteY18" fmla="*/ 784110 h 955031"/>
              <a:gd name="connsiteX19" fmla="*/ 2265528 w 4810836"/>
              <a:gd name="connsiteY19" fmla="*/ 934235 h 955031"/>
              <a:gd name="connsiteX20" fmla="*/ 2361062 w 4810836"/>
              <a:gd name="connsiteY20" fmla="*/ 941059 h 955031"/>
              <a:gd name="connsiteX21" fmla="*/ 2483892 w 4810836"/>
              <a:gd name="connsiteY21" fmla="*/ 814818 h 955031"/>
              <a:gd name="connsiteX22" fmla="*/ 2610134 w 4810836"/>
              <a:gd name="connsiteY22" fmla="*/ 548686 h 955031"/>
              <a:gd name="connsiteX23" fmla="*/ 2756848 w 4810836"/>
              <a:gd name="connsiteY23" fmla="*/ 251847 h 955031"/>
              <a:gd name="connsiteX24" fmla="*/ 2879677 w 4810836"/>
              <a:gd name="connsiteY24" fmla="*/ 67603 h 955031"/>
              <a:gd name="connsiteX25" fmla="*/ 2958152 w 4810836"/>
              <a:gd name="connsiteY25" fmla="*/ 2776 h 955031"/>
              <a:gd name="connsiteX26" fmla="*/ 3029803 w 4810836"/>
              <a:gd name="connsiteY26" fmla="*/ 19835 h 955031"/>
              <a:gd name="connsiteX27" fmla="*/ 3101453 w 4810836"/>
              <a:gd name="connsiteY27" fmla="*/ 91486 h 955031"/>
              <a:gd name="connsiteX28" fmla="*/ 3159456 w 4810836"/>
              <a:gd name="connsiteY28" fmla="*/ 176785 h 955031"/>
              <a:gd name="connsiteX29" fmla="*/ 3241343 w 4810836"/>
              <a:gd name="connsiteY29" fmla="*/ 323498 h 955031"/>
              <a:gd name="connsiteX30" fmla="*/ 3394880 w 4810836"/>
              <a:gd name="connsiteY30" fmla="*/ 668104 h 955031"/>
              <a:gd name="connsiteX31" fmla="*/ 3521122 w 4810836"/>
              <a:gd name="connsiteY31" fmla="*/ 852349 h 955031"/>
              <a:gd name="connsiteX32" fmla="*/ 3654188 w 4810836"/>
              <a:gd name="connsiteY32" fmla="*/ 900116 h 955031"/>
              <a:gd name="connsiteX33" fmla="*/ 3773606 w 4810836"/>
              <a:gd name="connsiteY33" fmla="*/ 828465 h 955031"/>
              <a:gd name="connsiteX34" fmla="*/ 3961262 w 4810836"/>
              <a:gd name="connsiteY34" fmla="*/ 483859 h 955031"/>
              <a:gd name="connsiteX35" fmla="*/ 4138683 w 4810836"/>
              <a:gd name="connsiteY35" fmla="*/ 152901 h 955031"/>
              <a:gd name="connsiteX36" fmla="*/ 4258101 w 4810836"/>
              <a:gd name="connsiteY36" fmla="*/ 40307 h 955031"/>
              <a:gd name="connsiteX37" fmla="*/ 4384343 w 4810836"/>
              <a:gd name="connsiteY37" fmla="*/ 67603 h 955031"/>
              <a:gd name="connsiteX38" fmla="*/ 4527645 w 4810836"/>
              <a:gd name="connsiteY38" fmla="*/ 268907 h 955031"/>
              <a:gd name="connsiteX39" fmla="*/ 4633415 w 4810836"/>
              <a:gd name="connsiteY39" fmla="*/ 477035 h 955031"/>
              <a:gd name="connsiteX40" fmla="*/ 4677770 w 4810836"/>
              <a:gd name="connsiteY40" fmla="*/ 497507 h 955031"/>
              <a:gd name="connsiteX41" fmla="*/ 4810836 w 4810836"/>
              <a:gd name="connsiteY41" fmla="*/ 494095 h 955031"/>
              <a:gd name="connsiteX0" fmla="*/ 0 w 4810836"/>
              <a:gd name="connsiteY0" fmla="*/ 463388 h 955031"/>
              <a:gd name="connsiteX1" fmla="*/ 180833 w 4810836"/>
              <a:gd name="connsiteY1" fmla="*/ 146077 h 955031"/>
              <a:gd name="connsiteX2" fmla="*/ 290015 w 4810836"/>
              <a:gd name="connsiteY2" fmla="*/ 23247 h 955031"/>
              <a:gd name="connsiteX3" fmla="*/ 409433 w 4810836"/>
              <a:gd name="connsiteY3" fmla="*/ 36895 h 955031"/>
              <a:gd name="connsiteX4" fmla="*/ 508379 w 4810836"/>
              <a:gd name="connsiteY4" fmla="*/ 146077 h 955031"/>
              <a:gd name="connsiteX5" fmla="*/ 634621 w 4810836"/>
              <a:gd name="connsiteY5" fmla="*/ 412209 h 955031"/>
              <a:gd name="connsiteX6" fmla="*/ 771098 w 4810836"/>
              <a:gd name="connsiteY6" fmla="*/ 722695 h 955031"/>
              <a:gd name="connsiteX7" fmla="*/ 866633 w 4810836"/>
              <a:gd name="connsiteY7" fmla="*/ 869409 h 955031"/>
              <a:gd name="connsiteX8" fmla="*/ 955343 w 4810836"/>
              <a:gd name="connsiteY8" fmla="*/ 944471 h 955031"/>
              <a:gd name="connsiteX9" fmla="*/ 1064525 w 4810836"/>
              <a:gd name="connsiteY9" fmla="*/ 930824 h 955031"/>
              <a:gd name="connsiteX10" fmla="*/ 1190767 w 4810836"/>
              <a:gd name="connsiteY10" fmla="*/ 811406 h 955031"/>
              <a:gd name="connsiteX11" fmla="*/ 1354540 w 4810836"/>
              <a:gd name="connsiteY11" fmla="*/ 487271 h 955031"/>
              <a:gd name="connsiteX12" fmla="*/ 1456898 w 4810836"/>
              <a:gd name="connsiteY12" fmla="*/ 234788 h 955031"/>
              <a:gd name="connsiteX13" fmla="*/ 1559256 w 4810836"/>
              <a:gd name="connsiteY13" fmla="*/ 67603 h 955031"/>
              <a:gd name="connsiteX14" fmla="*/ 1647967 w 4810836"/>
              <a:gd name="connsiteY14" fmla="*/ 13012 h 955031"/>
              <a:gd name="connsiteX15" fmla="*/ 1729853 w 4810836"/>
              <a:gd name="connsiteY15" fmla="*/ 43719 h 955031"/>
              <a:gd name="connsiteX16" fmla="*/ 1804916 w 4810836"/>
              <a:gd name="connsiteY16" fmla="*/ 122194 h 955031"/>
              <a:gd name="connsiteX17" fmla="*/ 1883391 w 4810836"/>
              <a:gd name="connsiteY17" fmla="*/ 251847 h 955031"/>
              <a:gd name="connsiteX18" fmla="*/ 2149522 w 4810836"/>
              <a:gd name="connsiteY18" fmla="*/ 784110 h 955031"/>
              <a:gd name="connsiteX19" fmla="*/ 2265528 w 4810836"/>
              <a:gd name="connsiteY19" fmla="*/ 934235 h 955031"/>
              <a:gd name="connsiteX20" fmla="*/ 2361062 w 4810836"/>
              <a:gd name="connsiteY20" fmla="*/ 941059 h 955031"/>
              <a:gd name="connsiteX21" fmla="*/ 2483892 w 4810836"/>
              <a:gd name="connsiteY21" fmla="*/ 814818 h 955031"/>
              <a:gd name="connsiteX22" fmla="*/ 2610134 w 4810836"/>
              <a:gd name="connsiteY22" fmla="*/ 548686 h 955031"/>
              <a:gd name="connsiteX23" fmla="*/ 2756848 w 4810836"/>
              <a:gd name="connsiteY23" fmla="*/ 251847 h 955031"/>
              <a:gd name="connsiteX24" fmla="*/ 2879677 w 4810836"/>
              <a:gd name="connsiteY24" fmla="*/ 67603 h 955031"/>
              <a:gd name="connsiteX25" fmla="*/ 2958152 w 4810836"/>
              <a:gd name="connsiteY25" fmla="*/ 2776 h 955031"/>
              <a:gd name="connsiteX26" fmla="*/ 3029803 w 4810836"/>
              <a:gd name="connsiteY26" fmla="*/ 19835 h 955031"/>
              <a:gd name="connsiteX27" fmla="*/ 3101453 w 4810836"/>
              <a:gd name="connsiteY27" fmla="*/ 91486 h 955031"/>
              <a:gd name="connsiteX28" fmla="*/ 3159456 w 4810836"/>
              <a:gd name="connsiteY28" fmla="*/ 176785 h 955031"/>
              <a:gd name="connsiteX29" fmla="*/ 3241343 w 4810836"/>
              <a:gd name="connsiteY29" fmla="*/ 323498 h 955031"/>
              <a:gd name="connsiteX30" fmla="*/ 3394880 w 4810836"/>
              <a:gd name="connsiteY30" fmla="*/ 668104 h 955031"/>
              <a:gd name="connsiteX31" fmla="*/ 3521122 w 4810836"/>
              <a:gd name="connsiteY31" fmla="*/ 852349 h 955031"/>
              <a:gd name="connsiteX32" fmla="*/ 3654188 w 4810836"/>
              <a:gd name="connsiteY32" fmla="*/ 900116 h 955031"/>
              <a:gd name="connsiteX33" fmla="*/ 3773606 w 4810836"/>
              <a:gd name="connsiteY33" fmla="*/ 828465 h 955031"/>
              <a:gd name="connsiteX34" fmla="*/ 3961262 w 4810836"/>
              <a:gd name="connsiteY34" fmla="*/ 483859 h 955031"/>
              <a:gd name="connsiteX35" fmla="*/ 4138683 w 4810836"/>
              <a:gd name="connsiteY35" fmla="*/ 152901 h 955031"/>
              <a:gd name="connsiteX36" fmla="*/ 4258101 w 4810836"/>
              <a:gd name="connsiteY36" fmla="*/ 40307 h 955031"/>
              <a:gd name="connsiteX37" fmla="*/ 4384343 w 4810836"/>
              <a:gd name="connsiteY37" fmla="*/ 67603 h 955031"/>
              <a:gd name="connsiteX38" fmla="*/ 4527645 w 4810836"/>
              <a:gd name="connsiteY38" fmla="*/ 268907 h 955031"/>
              <a:gd name="connsiteX39" fmla="*/ 4633415 w 4810836"/>
              <a:gd name="connsiteY39" fmla="*/ 477035 h 955031"/>
              <a:gd name="connsiteX40" fmla="*/ 4781905 w 4810836"/>
              <a:gd name="connsiteY40" fmla="*/ 494332 h 955031"/>
              <a:gd name="connsiteX41" fmla="*/ 4810836 w 4810836"/>
              <a:gd name="connsiteY41" fmla="*/ 494095 h 955031"/>
              <a:gd name="connsiteX0" fmla="*/ 0 w 5039929"/>
              <a:gd name="connsiteY0" fmla="*/ 463388 h 955031"/>
              <a:gd name="connsiteX1" fmla="*/ 180833 w 5039929"/>
              <a:gd name="connsiteY1" fmla="*/ 146077 h 955031"/>
              <a:gd name="connsiteX2" fmla="*/ 290015 w 5039929"/>
              <a:gd name="connsiteY2" fmla="*/ 23247 h 955031"/>
              <a:gd name="connsiteX3" fmla="*/ 409433 w 5039929"/>
              <a:gd name="connsiteY3" fmla="*/ 36895 h 955031"/>
              <a:gd name="connsiteX4" fmla="*/ 508379 w 5039929"/>
              <a:gd name="connsiteY4" fmla="*/ 146077 h 955031"/>
              <a:gd name="connsiteX5" fmla="*/ 634621 w 5039929"/>
              <a:gd name="connsiteY5" fmla="*/ 412209 h 955031"/>
              <a:gd name="connsiteX6" fmla="*/ 771098 w 5039929"/>
              <a:gd name="connsiteY6" fmla="*/ 722695 h 955031"/>
              <a:gd name="connsiteX7" fmla="*/ 866633 w 5039929"/>
              <a:gd name="connsiteY7" fmla="*/ 869409 h 955031"/>
              <a:gd name="connsiteX8" fmla="*/ 955343 w 5039929"/>
              <a:gd name="connsiteY8" fmla="*/ 944471 h 955031"/>
              <a:gd name="connsiteX9" fmla="*/ 1064525 w 5039929"/>
              <a:gd name="connsiteY9" fmla="*/ 930824 h 955031"/>
              <a:gd name="connsiteX10" fmla="*/ 1190767 w 5039929"/>
              <a:gd name="connsiteY10" fmla="*/ 811406 h 955031"/>
              <a:gd name="connsiteX11" fmla="*/ 1354540 w 5039929"/>
              <a:gd name="connsiteY11" fmla="*/ 487271 h 955031"/>
              <a:gd name="connsiteX12" fmla="*/ 1456898 w 5039929"/>
              <a:gd name="connsiteY12" fmla="*/ 234788 h 955031"/>
              <a:gd name="connsiteX13" fmla="*/ 1559256 w 5039929"/>
              <a:gd name="connsiteY13" fmla="*/ 67603 h 955031"/>
              <a:gd name="connsiteX14" fmla="*/ 1647967 w 5039929"/>
              <a:gd name="connsiteY14" fmla="*/ 13012 h 955031"/>
              <a:gd name="connsiteX15" fmla="*/ 1729853 w 5039929"/>
              <a:gd name="connsiteY15" fmla="*/ 43719 h 955031"/>
              <a:gd name="connsiteX16" fmla="*/ 1804916 w 5039929"/>
              <a:gd name="connsiteY16" fmla="*/ 122194 h 955031"/>
              <a:gd name="connsiteX17" fmla="*/ 1883391 w 5039929"/>
              <a:gd name="connsiteY17" fmla="*/ 251847 h 955031"/>
              <a:gd name="connsiteX18" fmla="*/ 2149522 w 5039929"/>
              <a:gd name="connsiteY18" fmla="*/ 784110 h 955031"/>
              <a:gd name="connsiteX19" fmla="*/ 2265528 w 5039929"/>
              <a:gd name="connsiteY19" fmla="*/ 934235 h 955031"/>
              <a:gd name="connsiteX20" fmla="*/ 2361062 w 5039929"/>
              <a:gd name="connsiteY20" fmla="*/ 941059 h 955031"/>
              <a:gd name="connsiteX21" fmla="*/ 2483892 w 5039929"/>
              <a:gd name="connsiteY21" fmla="*/ 814818 h 955031"/>
              <a:gd name="connsiteX22" fmla="*/ 2610134 w 5039929"/>
              <a:gd name="connsiteY22" fmla="*/ 548686 h 955031"/>
              <a:gd name="connsiteX23" fmla="*/ 2756848 w 5039929"/>
              <a:gd name="connsiteY23" fmla="*/ 251847 h 955031"/>
              <a:gd name="connsiteX24" fmla="*/ 2879677 w 5039929"/>
              <a:gd name="connsiteY24" fmla="*/ 67603 h 955031"/>
              <a:gd name="connsiteX25" fmla="*/ 2958152 w 5039929"/>
              <a:gd name="connsiteY25" fmla="*/ 2776 h 955031"/>
              <a:gd name="connsiteX26" fmla="*/ 3029803 w 5039929"/>
              <a:gd name="connsiteY26" fmla="*/ 19835 h 955031"/>
              <a:gd name="connsiteX27" fmla="*/ 3101453 w 5039929"/>
              <a:gd name="connsiteY27" fmla="*/ 91486 h 955031"/>
              <a:gd name="connsiteX28" fmla="*/ 3159456 w 5039929"/>
              <a:gd name="connsiteY28" fmla="*/ 176785 h 955031"/>
              <a:gd name="connsiteX29" fmla="*/ 3241343 w 5039929"/>
              <a:gd name="connsiteY29" fmla="*/ 323498 h 955031"/>
              <a:gd name="connsiteX30" fmla="*/ 3394880 w 5039929"/>
              <a:gd name="connsiteY30" fmla="*/ 668104 h 955031"/>
              <a:gd name="connsiteX31" fmla="*/ 3521122 w 5039929"/>
              <a:gd name="connsiteY31" fmla="*/ 852349 h 955031"/>
              <a:gd name="connsiteX32" fmla="*/ 3654188 w 5039929"/>
              <a:gd name="connsiteY32" fmla="*/ 900116 h 955031"/>
              <a:gd name="connsiteX33" fmla="*/ 3773606 w 5039929"/>
              <a:gd name="connsiteY33" fmla="*/ 828465 h 955031"/>
              <a:gd name="connsiteX34" fmla="*/ 3961262 w 5039929"/>
              <a:gd name="connsiteY34" fmla="*/ 483859 h 955031"/>
              <a:gd name="connsiteX35" fmla="*/ 4138683 w 5039929"/>
              <a:gd name="connsiteY35" fmla="*/ 152901 h 955031"/>
              <a:gd name="connsiteX36" fmla="*/ 4258101 w 5039929"/>
              <a:gd name="connsiteY36" fmla="*/ 40307 h 955031"/>
              <a:gd name="connsiteX37" fmla="*/ 4384343 w 5039929"/>
              <a:gd name="connsiteY37" fmla="*/ 67603 h 955031"/>
              <a:gd name="connsiteX38" fmla="*/ 4527645 w 5039929"/>
              <a:gd name="connsiteY38" fmla="*/ 268907 h 955031"/>
              <a:gd name="connsiteX39" fmla="*/ 4633415 w 5039929"/>
              <a:gd name="connsiteY39" fmla="*/ 477035 h 955031"/>
              <a:gd name="connsiteX40" fmla="*/ 4781905 w 5039929"/>
              <a:gd name="connsiteY40" fmla="*/ 494332 h 955031"/>
              <a:gd name="connsiteX41" fmla="*/ 5039929 w 5039929"/>
              <a:gd name="connsiteY41" fmla="*/ 487745 h 955031"/>
              <a:gd name="connsiteX0" fmla="*/ 0 w 5008689"/>
              <a:gd name="connsiteY0" fmla="*/ 463388 h 955031"/>
              <a:gd name="connsiteX1" fmla="*/ 180833 w 5008689"/>
              <a:gd name="connsiteY1" fmla="*/ 146077 h 955031"/>
              <a:gd name="connsiteX2" fmla="*/ 290015 w 5008689"/>
              <a:gd name="connsiteY2" fmla="*/ 23247 h 955031"/>
              <a:gd name="connsiteX3" fmla="*/ 409433 w 5008689"/>
              <a:gd name="connsiteY3" fmla="*/ 36895 h 955031"/>
              <a:gd name="connsiteX4" fmla="*/ 508379 w 5008689"/>
              <a:gd name="connsiteY4" fmla="*/ 146077 h 955031"/>
              <a:gd name="connsiteX5" fmla="*/ 634621 w 5008689"/>
              <a:gd name="connsiteY5" fmla="*/ 412209 h 955031"/>
              <a:gd name="connsiteX6" fmla="*/ 771098 w 5008689"/>
              <a:gd name="connsiteY6" fmla="*/ 722695 h 955031"/>
              <a:gd name="connsiteX7" fmla="*/ 866633 w 5008689"/>
              <a:gd name="connsiteY7" fmla="*/ 869409 h 955031"/>
              <a:gd name="connsiteX8" fmla="*/ 955343 w 5008689"/>
              <a:gd name="connsiteY8" fmla="*/ 944471 h 955031"/>
              <a:gd name="connsiteX9" fmla="*/ 1064525 w 5008689"/>
              <a:gd name="connsiteY9" fmla="*/ 930824 h 955031"/>
              <a:gd name="connsiteX10" fmla="*/ 1190767 w 5008689"/>
              <a:gd name="connsiteY10" fmla="*/ 811406 h 955031"/>
              <a:gd name="connsiteX11" fmla="*/ 1354540 w 5008689"/>
              <a:gd name="connsiteY11" fmla="*/ 487271 h 955031"/>
              <a:gd name="connsiteX12" fmla="*/ 1456898 w 5008689"/>
              <a:gd name="connsiteY12" fmla="*/ 234788 h 955031"/>
              <a:gd name="connsiteX13" fmla="*/ 1559256 w 5008689"/>
              <a:gd name="connsiteY13" fmla="*/ 67603 h 955031"/>
              <a:gd name="connsiteX14" fmla="*/ 1647967 w 5008689"/>
              <a:gd name="connsiteY14" fmla="*/ 13012 h 955031"/>
              <a:gd name="connsiteX15" fmla="*/ 1729853 w 5008689"/>
              <a:gd name="connsiteY15" fmla="*/ 43719 h 955031"/>
              <a:gd name="connsiteX16" fmla="*/ 1804916 w 5008689"/>
              <a:gd name="connsiteY16" fmla="*/ 122194 h 955031"/>
              <a:gd name="connsiteX17" fmla="*/ 1883391 w 5008689"/>
              <a:gd name="connsiteY17" fmla="*/ 251847 h 955031"/>
              <a:gd name="connsiteX18" fmla="*/ 2149522 w 5008689"/>
              <a:gd name="connsiteY18" fmla="*/ 784110 h 955031"/>
              <a:gd name="connsiteX19" fmla="*/ 2265528 w 5008689"/>
              <a:gd name="connsiteY19" fmla="*/ 934235 h 955031"/>
              <a:gd name="connsiteX20" fmla="*/ 2361062 w 5008689"/>
              <a:gd name="connsiteY20" fmla="*/ 941059 h 955031"/>
              <a:gd name="connsiteX21" fmla="*/ 2483892 w 5008689"/>
              <a:gd name="connsiteY21" fmla="*/ 814818 h 955031"/>
              <a:gd name="connsiteX22" fmla="*/ 2610134 w 5008689"/>
              <a:gd name="connsiteY22" fmla="*/ 548686 h 955031"/>
              <a:gd name="connsiteX23" fmla="*/ 2756848 w 5008689"/>
              <a:gd name="connsiteY23" fmla="*/ 251847 h 955031"/>
              <a:gd name="connsiteX24" fmla="*/ 2879677 w 5008689"/>
              <a:gd name="connsiteY24" fmla="*/ 67603 h 955031"/>
              <a:gd name="connsiteX25" fmla="*/ 2958152 w 5008689"/>
              <a:gd name="connsiteY25" fmla="*/ 2776 h 955031"/>
              <a:gd name="connsiteX26" fmla="*/ 3029803 w 5008689"/>
              <a:gd name="connsiteY26" fmla="*/ 19835 h 955031"/>
              <a:gd name="connsiteX27" fmla="*/ 3101453 w 5008689"/>
              <a:gd name="connsiteY27" fmla="*/ 91486 h 955031"/>
              <a:gd name="connsiteX28" fmla="*/ 3159456 w 5008689"/>
              <a:gd name="connsiteY28" fmla="*/ 176785 h 955031"/>
              <a:gd name="connsiteX29" fmla="*/ 3241343 w 5008689"/>
              <a:gd name="connsiteY29" fmla="*/ 323498 h 955031"/>
              <a:gd name="connsiteX30" fmla="*/ 3394880 w 5008689"/>
              <a:gd name="connsiteY30" fmla="*/ 668104 h 955031"/>
              <a:gd name="connsiteX31" fmla="*/ 3521122 w 5008689"/>
              <a:gd name="connsiteY31" fmla="*/ 852349 h 955031"/>
              <a:gd name="connsiteX32" fmla="*/ 3654188 w 5008689"/>
              <a:gd name="connsiteY32" fmla="*/ 900116 h 955031"/>
              <a:gd name="connsiteX33" fmla="*/ 3773606 w 5008689"/>
              <a:gd name="connsiteY33" fmla="*/ 828465 h 955031"/>
              <a:gd name="connsiteX34" fmla="*/ 3961262 w 5008689"/>
              <a:gd name="connsiteY34" fmla="*/ 483859 h 955031"/>
              <a:gd name="connsiteX35" fmla="*/ 4138683 w 5008689"/>
              <a:gd name="connsiteY35" fmla="*/ 152901 h 955031"/>
              <a:gd name="connsiteX36" fmla="*/ 4258101 w 5008689"/>
              <a:gd name="connsiteY36" fmla="*/ 40307 h 955031"/>
              <a:gd name="connsiteX37" fmla="*/ 4384343 w 5008689"/>
              <a:gd name="connsiteY37" fmla="*/ 67603 h 955031"/>
              <a:gd name="connsiteX38" fmla="*/ 4527645 w 5008689"/>
              <a:gd name="connsiteY38" fmla="*/ 268907 h 955031"/>
              <a:gd name="connsiteX39" fmla="*/ 4633415 w 5008689"/>
              <a:gd name="connsiteY39" fmla="*/ 477035 h 955031"/>
              <a:gd name="connsiteX40" fmla="*/ 4781905 w 5008689"/>
              <a:gd name="connsiteY40" fmla="*/ 494332 h 955031"/>
              <a:gd name="connsiteX41" fmla="*/ 5008689 w 5008689"/>
              <a:gd name="connsiteY41" fmla="*/ 497270 h 955031"/>
              <a:gd name="connsiteX0" fmla="*/ 0 w 4935796"/>
              <a:gd name="connsiteY0" fmla="*/ 463388 h 955031"/>
              <a:gd name="connsiteX1" fmla="*/ 180833 w 4935796"/>
              <a:gd name="connsiteY1" fmla="*/ 146077 h 955031"/>
              <a:gd name="connsiteX2" fmla="*/ 290015 w 4935796"/>
              <a:gd name="connsiteY2" fmla="*/ 23247 h 955031"/>
              <a:gd name="connsiteX3" fmla="*/ 409433 w 4935796"/>
              <a:gd name="connsiteY3" fmla="*/ 36895 h 955031"/>
              <a:gd name="connsiteX4" fmla="*/ 508379 w 4935796"/>
              <a:gd name="connsiteY4" fmla="*/ 146077 h 955031"/>
              <a:gd name="connsiteX5" fmla="*/ 634621 w 4935796"/>
              <a:gd name="connsiteY5" fmla="*/ 412209 h 955031"/>
              <a:gd name="connsiteX6" fmla="*/ 771098 w 4935796"/>
              <a:gd name="connsiteY6" fmla="*/ 722695 h 955031"/>
              <a:gd name="connsiteX7" fmla="*/ 866633 w 4935796"/>
              <a:gd name="connsiteY7" fmla="*/ 869409 h 955031"/>
              <a:gd name="connsiteX8" fmla="*/ 955343 w 4935796"/>
              <a:gd name="connsiteY8" fmla="*/ 944471 h 955031"/>
              <a:gd name="connsiteX9" fmla="*/ 1064525 w 4935796"/>
              <a:gd name="connsiteY9" fmla="*/ 930824 h 955031"/>
              <a:gd name="connsiteX10" fmla="*/ 1190767 w 4935796"/>
              <a:gd name="connsiteY10" fmla="*/ 811406 h 955031"/>
              <a:gd name="connsiteX11" fmla="*/ 1354540 w 4935796"/>
              <a:gd name="connsiteY11" fmla="*/ 487271 h 955031"/>
              <a:gd name="connsiteX12" fmla="*/ 1456898 w 4935796"/>
              <a:gd name="connsiteY12" fmla="*/ 234788 h 955031"/>
              <a:gd name="connsiteX13" fmla="*/ 1559256 w 4935796"/>
              <a:gd name="connsiteY13" fmla="*/ 67603 h 955031"/>
              <a:gd name="connsiteX14" fmla="*/ 1647967 w 4935796"/>
              <a:gd name="connsiteY14" fmla="*/ 13012 h 955031"/>
              <a:gd name="connsiteX15" fmla="*/ 1729853 w 4935796"/>
              <a:gd name="connsiteY15" fmla="*/ 43719 h 955031"/>
              <a:gd name="connsiteX16" fmla="*/ 1804916 w 4935796"/>
              <a:gd name="connsiteY16" fmla="*/ 122194 h 955031"/>
              <a:gd name="connsiteX17" fmla="*/ 1883391 w 4935796"/>
              <a:gd name="connsiteY17" fmla="*/ 251847 h 955031"/>
              <a:gd name="connsiteX18" fmla="*/ 2149522 w 4935796"/>
              <a:gd name="connsiteY18" fmla="*/ 784110 h 955031"/>
              <a:gd name="connsiteX19" fmla="*/ 2265528 w 4935796"/>
              <a:gd name="connsiteY19" fmla="*/ 934235 h 955031"/>
              <a:gd name="connsiteX20" fmla="*/ 2361062 w 4935796"/>
              <a:gd name="connsiteY20" fmla="*/ 941059 h 955031"/>
              <a:gd name="connsiteX21" fmla="*/ 2483892 w 4935796"/>
              <a:gd name="connsiteY21" fmla="*/ 814818 h 955031"/>
              <a:gd name="connsiteX22" fmla="*/ 2610134 w 4935796"/>
              <a:gd name="connsiteY22" fmla="*/ 548686 h 955031"/>
              <a:gd name="connsiteX23" fmla="*/ 2756848 w 4935796"/>
              <a:gd name="connsiteY23" fmla="*/ 251847 h 955031"/>
              <a:gd name="connsiteX24" fmla="*/ 2879677 w 4935796"/>
              <a:gd name="connsiteY24" fmla="*/ 67603 h 955031"/>
              <a:gd name="connsiteX25" fmla="*/ 2958152 w 4935796"/>
              <a:gd name="connsiteY25" fmla="*/ 2776 h 955031"/>
              <a:gd name="connsiteX26" fmla="*/ 3029803 w 4935796"/>
              <a:gd name="connsiteY26" fmla="*/ 19835 h 955031"/>
              <a:gd name="connsiteX27" fmla="*/ 3101453 w 4935796"/>
              <a:gd name="connsiteY27" fmla="*/ 91486 h 955031"/>
              <a:gd name="connsiteX28" fmla="*/ 3159456 w 4935796"/>
              <a:gd name="connsiteY28" fmla="*/ 176785 h 955031"/>
              <a:gd name="connsiteX29" fmla="*/ 3241343 w 4935796"/>
              <a:gd name="connsiteY29" fmla="*/ 323498 h 955031"/>
              <a:gd name="connsiteX30" fmla="*/ 3394880 w 4935796"/>
              <a:gd name="connsiteY30" fmla="*/ 668104 h 955031"/>
              <a:gd name="connsiteX31" fmla="*/ 3521122 w 4935796"/>
              <a:gd name="connsiteY31" fmla="*/ 852349 h 955031"/>
              <a:gd name="connsiteX32" fmla="*/ 3654188 w 4935796"/>
              <a:gd name="connsiteY32" fmla="*/ 900116 h 955031"/>
              <a:gd name="connsiteX33" fmla="*/ 3773606 w 4935796"/>
              <a:gd name="connsiteY33" fmla="*/ 828465 h 955031"/>
              <a:gd name="connsiteX34" fmla="*/ 3961262 w 4935796"/>
              <a:gd name="connsiteY34" fmla="*/ 483859 h 955031"/>
              <a:gd name="connsiteX35" fmla="*/ 4138683 w 4935796"/>
              <a:gd name="connsiteY35" fmla="*/ 152901 h 955031"/>
              <a:gd name="connsiteX36" fmla="*/ 4258101 w 4935796"/>
              <a:gd name="connsiteY36" fmla="*/ 40307 h 955031"/>
              <a:gd name="connsiteX37" fmla="*/ 4384343 w 4935796"/>
              <a:gd name="connsiteY37" fmla="*/ 67603 h 955031"/>
              <a:gd name="connsiteX38" fmla="*/ 4527645 w 4935796"/>
              <a:gd name="connsiteY38" fmla="*/ 268907 h 955031"/>
              <a:gd name="connsiteX39" fmla="*/ 4633415 w 4935796"/>
              <a:gd name="connsiteY39" fmla="*/ 477035 h 955031"/>
              <a:gd name="connsiteX40" fmla="*/ 4781905 w 4935796"/>
              <a:gd name="connsiteY40" fmla="*/ 494332 h 955031"/>
              <a:gd name="connsiteX41" fmla="*/ 4935796 w 4935796"/>
              <a:gd name="connsiteY41" fmla="*/ 497270 h 955031"/>
              <a:gd name="connsiteX0" fmla="*/ 0 w 4935796"/>
              <a:gd name="connsiteY0" fmla="*/ 463388 h 955031"/>
              <a:gd name="connsiteX1" fmla="*/ 180833 w 4935796"/>
              <a:gd name="connsiteY1" fmla="*/ 146077 h 955031"/>
              <a:gd name="connsiteX2" fmla="*/ 290015 w 4935796"/>
              <a:gd name="connsiteY2" fmla="*/ 23247 h 955031"/>
              <a:gd name="connsiteX3" fmla="*/ 409433 w 4935796"/>
              <a:gd name="connsiteY3" fmla="*/ 36895 h 955031"/>
              <a:gd name="connsiteX4" fmla="*/ 508379 w 4935796"/>
              <a:gd name="connsiteY4" fmla="*/ 146077 h 955031"/>
              <a:gd name="connsiteX5" fmla="*/ 634621 w 4935796"/>
              <a:gd name="connsiteY5" fmla="*/ 412209 h 955031"/>
              <a:gd name="connsiteX6" fmla="*/ 771098 w 4935796"/>
              <a:gd name="connsiteY6" fmla="*/ 722695 h 955031"/>
              <a:gd name="connsiteX7" fmla="*/ 866633 w 4935796"/>
              <a:gd name="connsiteY7" fmla="*/ 869409 h 955031"/>
              <a:gd name="connsiteX8" fmla="*/ 955343 w 4935796"/>
              <a:gd name="connsiteY8" fmla="*/ 944471 h 955031"/>
              <a:gd name="connsiteX9" fmla="*/ 1064525 w 4935796"/>
              <a:gd name="connsiteY9" fmla="*/ 930824 h 955031"/>
              <a:gd name="connsiteX10" fmla="*/ 1190767 w 4935796"/>
              <a:gd name="connsiteY10" fmla="*/ 811406 h 955031"/>
              <a:gd name="connsiteX11" fmla="*/ 1354540 w 4935796"/>
              <a:gd name="connsiteY11" fmla="*/ 487271 h 955031"/>
              <a:gd name="connsiteX12" fmla="*/ 1456898 w 4935796"/>
              <a:gd name="connsiteY12" fmla="*/ 234788 h 955031"/>
              <a:gd name="connsiteX13" fmla="*/ 1559256 w 4935796"/>
              <a:gd name="connsiteY13" fmla="*/ 67603 h 955031"/>
              <a:gd name="connsiteX14" fmla="*/ 1647967 w 4935796"/>
              <a:gd name="connsiteY14" fmla="*/ 13012 h 955031"/>
              <a:gd name="connsiteX15" fmla="*/ 1729853 w 4935796"/>
              <a:gd name="connsiteY15" fmla="*/ 43719 h 955031"/>
              <a:gd name="connsiteX16" fmla="*/ 1804916 w 4935796"/>
              <a:gd name="connsiteY16" fmla="*/ 122194 h 955031"/>
              <a:gd name="connsiteX17" fmla="*/ 1883391 w 4935796"/>
              <a:gd name="connsiteY17" fmla="*/ 251847 h 955031"/>
              <a:gd name="connsiteX18" fmla="*/ 2149522 w 4935796"/>
              <a:gd name="connsiteY18" fmla="*/ 784110 h 955031"/>
              <a:gd name="connsiteX19" fmla="*/ 2265528 w 4935796"/>
              <a:gd name="connsiteY19" fmla="*/ 934235 h 955031"/>
              <a:gd name="connsiteX20" fmla="*/ 2361062 w 4935796"/>
              <a:gd name="connsiteY20" fmla="*/ 941059 h 955031"/>
              <a:gd name="connsiteX21" fmla="*/ 2483892 w 4935796"/>
              <a:gd name="connsiteY21" fmla="*/ 814818 h 955031"/>
              <a:gd name="connsiteX22" fmla="*/ 2610134 w 4935796"/>
              <a:gd name="connsiteY22" fmla="*/ 548686 h 955031"/>
              <a:gd name="connsiteX23" fmla="*/ 2756848 w 4935796"/>
              <a:gd name="connsiteY23" fmla="*/ 251847 h 955031"/>
              <a:gd name="connsiteX24" fmla="*/ 2879677 w 4935796"/>
              <a:gd name="connsiteY24" fmla="*/ 67603 h 955031"/>
              <a:gd name="connsiteX25" fmla="*/ 2958152 w 4935796"/>
              <a:gd name="connsiteY25" fmla="*/ 2776 h 955031"/>
              <a:gd name="connsiteX26" fmla="*/ 3029803 w 4935796"/>
              <a:gd name="connsiteY26" fmla="*/ 19835 h 955031"/>
              <a:gd name="connsiteX27" fmla="*/ 3101453 w 4935796"/>
              <a:gd name="connsiteY27" fmla="*/ 91486 h 955031"/>
              <a:gd name="connsiteX28" fmla="*/ 3159456 w 4935796"/>
              <a:gd name="connsiteY28" fmla="*/ 176785 h 955031"/>
              <a:gd name="connsiteX29" fmla="*/ 3241343 w 4935796"/>
              <a:gd name="connsiteY29" fmla="*/ 323498 h 955031"/>
              <a:gd name="connsiteX30" fmla="*/ 3394880 w 4935796"/>
              <a:gd name="connsiteY30" fmla="*/ 668104 h 955031"/>
              <a:gd name="connsiteX31" fmla="*/ 3521122 w 4935796"/>
              <a:gd name="connsiteY31" fmla="*/ 852349 h 955031"/>
              <a:gd name="connsiteX32" fmla="*/ 3654188 w 4935796"/>
              <a:gd name="connsiteY32" fmla="*/ 900116 h 955031"/>
              <a:gd name="connsiteX33" fmla="*/ 3773606 w 4935796"/>
              <a:gd name="connsiteY33" fmla="*/ 828465 h 955031"/>
              <a:gd name="connsiteX34" fmla="*/ 3961262 w 4935796"/>
              <a:gd name="connsiteY34" fmla="*/ 483859 h 955031"/>
              <a:gd name="connsiteX35" fmla="*/ 4138683 w 4935796"/>
              <a:gd name="connsiteY35" fmla="*/ 152901 h 955031"/>
              <a:gd name="connsiteX36" fmla="*/ 4258101 w 4935796"/>
              <a:gd name="connsiteY36" fmla="*/ 40307 h 955031"/>
              <a:gd name="connsiteX37" fmla="*/ 4384343 w 4935796"/>
              <a:gd name="connsiteY37" fmla="*/ 67603 h 955031"/>
              <a:gd name="connsiteX38" fmla="*/ 4527645 w 4935796"/>
              <a:gd name="connsiteY38" fmla="*/ 268907 h 955031"/>
              <a:gd name="connsiteX39" fmla="*/ 4633415 w 4935796"/>
              <a:gd name="connsiteY39" fmla="*/ 477035 h 955031"/>
              <a:gd name="connsiteX40" fmla="*/ 4740252 w 4935796"/>
              <a:gd name="connsiteY40" fmla="*/ 494332 h 955031"/>
              <a:gd name="connsiteX41" fmla="*/ 4935796 w 4935796"/>
              <a:gd name="connsiteY41" fmla="*/ 497270 h 955031"/>
              <a:gd name="connsiteX0" fmla="*/ 0 w 5341916"/>
              <a:gd name="connsiteY0" fmla="*/ 463388 h 955031"/>
              <a:gd name="connsiteX1" fmla="*/ 180833 w 5341916"/>
              <a:gd name="connsiteY1" fmla="*/ 146077 h 955031"/>
              <a:gd name="connsiteX2" fmla="*/ 290015 w 5341916"/>
              <a:gd name="connsiteY2" fmla="*/ 23247 h 955031"/>
              <a:gd name="connsiteX3" fmla="*/ 409433 w 5341916"/>
              <a:gd name="connsiteY3" fmla="*/ 36895 h 955031"/>
              <a:gd name="connsiteX4" fmla="*/ 508379 w 5341916"/>
              <a:gd name="connsiteY4" fmla="*/ 146077 h 955031"/>
              <a:gd name="connsiteX5" fmla="*/ 634621 w 5341916"/>
              <a:gd name="connsiteY5" fmla="*/ 412209 h 955031"/>
              <a:gd name="connsiteX6" fmla="*/ 771098 w 5341916"/>
              <a:gd name="connsiteY6" fmla="*/ 722695 h 955031"/>
              <a:gd name="connsiteX7" fmla="*/ 866633 w 5341916"/>
              <a:gd name="connsiteY7" fmla="*/ 869409 h 955031"/>
              <a:gd name="connsiteX8" fmla="*/ 955343 w 5341916"/>
              <a:gd name="connsiteY8" fmla="*/ 944471 h 955031"/>
              <a:gd name="connsiteX9" fmla="*/ 1064525 w 5341916"/>
              <a:gd name="connsiteY9" fmla="*/ 930824 h 955031"/>
              <a:gd name="connsiteX10" fmla="*/ 1190767 w 5341916"/>
              <a:gd name="connsiteY10" fmla="*/ 811406 h 955031"/>
              <a:gd name="connsiteX11" fmla="*/ 1354540 w 5341916"/>
              <a:gd name="connsiteY11" fmla="*/ 487271 h 955031"/>
              <a:gd name="connsiteX12" fmla="*/ 1456898 w 5341916"/>
              <a:gd name="connsiteY12" fmla="*/ 234788 h 955031"/>
              <a:gd name="connsiteX13" fmla="*/ 1559256 w 5341916"/>
              <a:gd name="connsiteY13" fmla="*/ 67603 h 955031"/>
              <a:gd name="connsiteX14" fmla="*/ 1647967 w 5341916"/>
              <a:gd name="connsiteY14" fmla="*/ 13012 h 955031"/>
              <a:gd name="connsiteX15" fmla="*/ 1729853 w 5341916"/>
              <a:gd name="connsiteY15" fmla="*/ 43719 h 955031"/>
              <a:gd name="connsiteX16" fmla="*/ 1804916 w 5341916"/>
              <a:gd name="connsiteY16" fmla="*/ 122194 h 955031"/>
              <a:gd name="connsiteX17" fmla="*/ 1883391 w 5341916"/>
              <a:gd name="connsiteY17" fmla="*/ 251847 h 955031"/>
              <a:gd name="connsiteX18" fmla="*/ 2149522 w 5341916"/>
              <a:gd name="connsiteY18" fmla="*/ 784110 h 955031"/>
              <a:gd name="connsiteX19" fmla="*/ 2265528 w 5341916"/>
              <a:gd name="connsiteY19" fmla="*/ 934235 h 955031"/>
              <a:gd name="connsiteX20" fmla="*/ 2361062 w 5341916"/>
              <a:gd name="connsiteY20" fmla="*/ 941059 h 955031"/>
              <a:gd name="connsiteX21" fmla="*/ 2483892 w 5341916"/>
              <a:gd name="connsiteY21" fmla="*/ 814818 h 955031"/>
              <a:gd name="connsiteX22" fmla="*/ 2610134 w 5341916"/>
              <a:gd name="connsiteY22" fmla="*/ 548686 h 955031"/>
              <a:gd name="connsiteX23" fmla="*/ 2756848 w 5341916"/>
              <a:gd name="connsiteY23" fmla="*/ 251847 h 955031"/>
              <a:gd name="connsiteX24" fmla="*/ 2879677 w 5341916"/>
              <a:gd name="connsiteY24" fmla="*/ 67603 h 955031"/>
              <a:gd name="connsiteX25" fmla="*/ 2958152 w 5341916"/>
              <a:gd name="connsiteY25" fmla="*/ 2776 h 955031"/>
              <a:gd name="connsiteX26" fmla="*/ 3029803 w 5341916"/>
              <a:gd name="connsiteY26" fmla="*/ 19835 h 955031"/>
              <a:gd name="connsiteX27" fmla="*/ 3101453 w 5341916"/>
              <a:gd name="connsiteY27" fmla="*/ 91486 h 955031"/>
              <a:gd name="connsiteX28" fmla="*/ 3159456 w 5341916"/>
              <a:gd name="connsiteY28" fmla="*/ 176785 h 955031"/>
              <a:gd name="connsiteX29" fmla="*/ 3241343 w 5341916"/>
              <a:gd name="connsiteY29" fmla="*/ 323498 h 955031"/>
              <a:gd name="connsiteX30" fmla="*/ 3394880 w 5341916"/>
              <a:gd name="connsiteY30" fmla="*/ 668104 h 955031"/>
              <a:gd name="connsiteX31" fmla="*/ 3521122 w 5341916"/>
              <a:gd name="connsiteY31" fmla="*/ 852349 h 955031"/>
              <a:gd name="connsiteX32" fmla="*/ 3654188 w 5341916"/>
              <a:gd name="connsiteY32" fmla="*/ 900116 h 955031"/>
              <a:gd name="connsiteX33" fmla="*/ 3773606 w 5341916"/>
              <a:gd name="connsiteY33" fmla="*/ 828465 h 955031"/>
              <a:gd name="connsiteX34" fmla="*/ 3961262 w 5341916"/>
              <a:gd name="connsiteY34" fmla="*/ 483859 h 955031"/>
              <a:gd name="connsiteX35" fmla="*/ 4138683 w 5341916"/>
              <a:gd name="connsiteY35" fmla="*/ 152901 h 955031"/>
              <a:gd name="connsiteX36" fmla="*/ 4258101 w 5341916"/>
              <a:gd name="connsiteY36" fmla="*/ 40307 h 955031"/>
              <a:gd name="connsiteX37" fmla="*/ 4384343 w 5341916"/>
              <a:gd name="connsiteY37" fmla="*/ 67603 h 955031"/>
              <a:gd name="connsiteX38" fmla="*/ 4527645 w 5341916"/>
              <a:gd name="connsiteY38" fmla="*/ 268907 h 955031"/>
              <a:gd name="connsiteX39" fmla="*/ 4633415 w 5341916"/>
              <a:gd name="connsiteY39" fmla="*/ 477035 h 955031"/>
              <a:gd name="connsiteX40" fmla="*/ 4740252 w 5341916"/>
              <a:gd name="connsiteY40" fmla="*/ 494332 h 955031"/>
              <a:gd name="connsiteX41" fmla="*/ 5341916 w 5341916"/>
              <a:gd name="connsiteY41" fmla="*/ 500445 h 955031"/>
              <a:gd name="connsiteX0" fmla="*/ 0 w 5300263"/>
              <a:gd name="connsiteY0" fmla="*/ 463388 h 955031"/>
              <a:gd name="connsiteX1" fmla="*/ 180833 w 5300263"/>
              <a:gd name="connsiteY1" fmla="*/ 146077 h 955031"/>
              <a:gd name="connsiteX2" fmla="*/ 290015 w 5300263"/>
              <a:gd name="connsiteY2" fmla="*/ 23247 h 955031"/>
              <a:gd name="connsiteX3" fmla="*/ 409433 w 5300263"/>
              <a:gd name="connsiteY3" fmla="*/ 36895 h 955031"/>
              <a:gd name="connsiteX4" fmla="*/ 508379 w 5300263"/>
              <a:gd name="connsiteY4" fmla="*/ 146077 h 955031"/>
              <a:gd name="connsiteX5" fmla="*/ 634621 w 5300263"/>
              <a:gd name="connsiteY5" fmla="*/ 412209 h 955031"/>
              <a:gd name="connsiteX6" fmla="*/ 771098 w 5300263"/>
              <a:gd name="connsiteY6" fmla="*/ 722695 h 955031"/>
              <a:gd name="connsiteX7" fmla="*/ 866633 w 5300263"/>
              <a:gd name="connsiteY7" fmla="*/ 869409 h 955031"/>
              <a:gd name="connsiteX8" fmla="*/ 955343 w 5300263"/>
              <a:gd name="connsiteY8" fmla="*/ 944471 h 955031"/>
              <a:gd name="connsiteX9" fmla="*/ 1064525 w 5300263"/>
              <a:gd name="connsiteY9" fmla="*/ 930824 h 955031"/>
              <a:gd name="connsiteX10" fmla="*/ 1190767 w 5300263"/>
              <a:gd name="connsiteY10" fmla="*/ 811406 h 955031"/>
              <a:gd name="connsiteX11" fmla="*/ 1354540 w 5300263"/>
              <a:gd name="connsiteY11" fmla="*/ 487271 h 955031"/>
              <a:gd name="connsiteX12" fmla="*/ 1456898 w 5300263"/>
              <a:gd name="connsiteY12" fmla="*/ 234788 h 955031"/>
              <a:gd name="connsiteX13" fmla="*/ 1559256 w 5300263"/>
              <a:gd name="connsiteY13" fmla="*/ 67603 h 955031"/>
              <a:gd name="connsiteX14" fmla="*/ 1647967 w 5300263"/>
              <a:gd name="connsiteY14" fmla="*/ 13012 h 955031"/>
              <a:gd name="connsiteX15" fmla="*/ 1729853 w 5300263"/>
              <a:gd name="connsiteY15" fmla="*/ 43719 h 955031"/>
              <a:gd name="connsiteX16" fmla="*/ 1804916 w 5300263"/>
              <a:gd name="connsiteY16" fmla="*/ 122194 h 955031"/>
              <a:gd name="connsiteX17" fmla="*/ 1883391 w 5300263"/>
              <a:gd name="connsiteY17" fmla="*/ 251847 h 955031"/>
              <a:gd name="connsiteX18" fmla="*/ 2149522 w 5300263"/>
              <a:gd name="connsiteY18" fmla="*/ 784110 h 955031"/>
              <a:gd name="connsiteX19" fmla="*/ 2265528 w 5300263"/>
              <a:gd name="connsiteY19" fmla="*/ 934235 h 955031"/>
              <a:gd name="connsiteX20" fmla="*/ 2361062 w 5300263"/>
              <a:gd name="connsiteY20" fmla="*/ 941059 h 955031"/>
              <a:gd name="connsiteX21" fmla="*/ 2483892 w 5300263"/>
              <a:gd name="connsiteY21" fmla="*/ 814818 h 955031"/>
              <a:gd name="connsiteX22" fmla="*/ 2610134 w 5300263"/>
              <a:gd name="connsiteY22" fmla="*/ 548686 h 955031"/>
              <a:gd name="connsiteX23" fmla="*/ 2756848 w 5300263"/>
              <a:gd name="connsiteY23" fmla="*/ 251847 h 955031"/>
              <a:gd name="connsiteX24" fmla="*/ 2879677 w 5300263"/>
              <a:gd name="connsiteY24" fmla="*/ 67603 h 955031"/>
              <a:gd name="connsiteX25" fmla="*/ 2958152 w 5300263"/>
              <a:gd name="connsiteY25" fmla="*/ 2776 h 955031"/>
              <a:gd name="connsiteX26" fmla="*/ 3029803 w 5300263"/>
              <a:gd name="connsiteY26" fmla="*/ 19835 h 955031"/>
              <a:gd name="connsiteX27" fmla="*/ 3101453 w 5300263"/>
              <a:gd name="connsiteY27" fmla="*/ 91486 h 955031"/>
              <a:gd name="connsiteX28" fmla="*/ 3159456 w 5300263"/>
              <a:gd name="connsiteY28" fmla="*/ 176785 h 955031"/>
              <a:gd name="connsiteX29" fmla="*/ 3241343 w 5300263"/>
              <a:gd name="connsiteY29" fmla="*/ 323498 h 955031"/>
              <a:gd name="connsiteX30" fmla="*/ 3394880 w 5300263"/>
              <a:gd name="connsiteY30" fmla="*/ 668104 h 955031"/>
              <a:gd name="connsiteX31" fmla="*/ 3521122 w 5300263"/>
              <a:gd name="connsiteY31" fmla="*/ 852349 h 955031"/>
              <a:gd name="connsiteX32" fmla="*/ 3654188 w 5300263"/>
              <a:gd name="connsiteY32" fmla="*/ 900116 h 955031"/>
              <a:gd name="connsiteX33" fmla="*/ 3773606 w 5300263"/>
              <a:gd name="connsiteY33" fmla="*/ 828465 h 955031"/>
              <a:gd name="connsiteX34" fmla="*/ 3961262 w 5300263"/>
              <a:gd name="connsiteY34" fmla="*/ 483859 h 955031"/>
              <a:gd name="connsiteX35" fmla="*/ 4138683 w 5300263"/>
              <a:gd name="connsiteY35" fmla="*/ 152901 h 955031"/>
              <a:gd name="connsiteX36" fmla="*/ 4258101 w 5300263"/>
              <a:gd name="connsiteY36" fmla="*/ 40307 h 955031"/>
              <a:gd name="connsiteX37" fmla="*/ 4384343 w 5300263"/>
              <a:gd name="connsiteY37" fmla="*/ 67603 h 955031"/>
              <a:gd name="connsiteX38" fmla="*/ 4527645 w 5300263"/>
              <a:gd name="connsiteY38" fmla="*/ 268907 h 955031"/>
              <a:gd name="connsiteX39" fmla="*/ 4633415 w 5300263"/>
              <a:gd name="connsiteY39" fmla="*/ 477035 h 955031"/>
              <a:gd name="connsiteX40" fmla="*/ 4740252 w 5300263"/>
              <a:gd name="connsiteY40" fmla="*/ 494332 h 955031"/>
              <a:gd name="connsiteX41" fmla="*/ 5300263 w 5300263"/>
              <a:gd name="connsiteY41" fmla="*/ 494095 h 955031"/>
              <a:gd name="connsiteX0" fmla="*/ 4011 w 5304274"/>
              <a:gd name="connsiteY0" fmla="*/ 463388 h 955031"/>
              <a:gd name="connsiteX1" fmla="*/ 17170 w 5304274"/>
              <a:gd name="connsiteY1" fmla="*/ 430986 h 955031"/>
              <a:gd name="connsiteX2" fmla="*/ 184844 w 5304274"/>
              <a:gd name="connsiteY2" fmla="*/ 146077 h 955031"/>
              <a:gd name="connsiteX3" fmla="*/ 294026 w 5304274"/>
              <a:gd name="connsiteY3" fmla="*/ 23247 h 955031"/>
              <a:gd name="connsiteX4" fmla="*/ 413444 w 5304274"/>
              <a:gd name="connsiteY4" fmla="*/ 36895 h 955031"/>
              <a:gd name="connsiteX5" fmla="*/ 512390 w 5304274"/>
              <a:gd name="connsiteY5" fmla="*/ 146077 h 955031"/>
              <a:gd name="connsiteX6" fmla="*/ 638632 w 5304274"/>
              <a:gd name="connsiteY6" fmla="*/ 412209 h 955031"/>
              <a:gd name="connsiteX7" fmla="*/ 775109 w 5304274"/>
              <a:gd name="connsiteY7" fmla="*/ 722695 h 955031"/>
              <a:gd name="connsiteX8" fmla="*/ 870644 w 5304274"/>
              <a:gd name="connsiteY8" fmla="*/ 869409 h 955031"/>
              <a:gd name="connsiteX9" fmla="*/ 959354 w 5304274"/>
              <a:gd name="connsiteY9" fmla="*/ 944471 h 955031"/>
              <a:gd name="connsiteX10" fmla="*/ 1068536 w 5304274"/>
              <a:gd name="connsiteY10" fmla="*/ 930824 h 955031"/>
              <a:gd name="connsiteX11" fmla="*/ 1194778 w 5304274"/>
              <a:gd name="connsiteY11" fmla="*/ 811406 h 955031"/>
              <a:gd name="connsiteX12" fmla="*/ 1358551 w 5304274"/>
              <a:gd name="connsiteY12" fmla="*/ 487271 h 955031"/>
              <a:gd name="connsiteX13" fmla="*/ 1460909 w 5304274"/>
              <a:gd name="connsiteY13" fmla="*/ 234788 h 955031"/>
              <a:gd name="connsiteX14" fmla="*/ 1563267 w 5304274"/>
              <a:gd name="connsiteY14" fmla="*/ 67603 h 955031"/>
              <a:gd name="connsiteX15" fmla="*/ 1651978 w 5304274"/>
              <a:gd name="connsiteY15" fmla="*/ 13012 h 955031"/>
              <a:gd name="connsiteX16" fmla="*/ 1733864 w 5304274"/>
              <a:gd name="connsiteY16" fmla="*/ 43719 h 955031"/>
              <a:gd name="connsiteX17" fmla="*/ 1808927 w 5304274"/>
              <a:gd name="connsiteY17" fmla="*/ 122194 h 955031"/>
              <a:gd name="connsiteX18" fmla="*/ 1887402 w 5304274"/>
              <a:gd name="connsiteY18" fmla="*/ 251847 h 955031"/>
              <a:gd name="connsiteX19" fmla="*/ 2153533 w 5304274"/>
              <a:gd name="connsiteY19" fmla="*/ 784110 h 955031"/>
              <a:gd name="connsiteX20" fmla="*/ 2269539 w 5304274"/>
              <a:gd name="connsiteY20" fmla="*/ 934235 h 955031"/>
              <a:gd name="connsiteX21" fmla="*/ 2365073 w 5304274"/>
              <a:gd name="connsiteY21" fmla="*/ 941059 h 955031"/>
              <a:gd name="connsiteX22" fmla="*/ 2487903 w 5304274"/>
              <a:gd name="connsiteY22" fmla="*/ 814818 h 955031"/>
              <a:gd name="connsiteX23" fmla="*/ 2614145 w 5304274"/>
              <a:gd name="connsiteY23" fmla="*/ 548686 h 955031"/>
              <a:gd name="connsiteX24" fmla="*/ 2760859 w 5304274"/>
              <a:gd name="connsiteY24" fmla="*/ 251847 h 955031"/>
              <a:gd name="connsiteX25" fmla="*/ 2883688 w 5304274"/>
              <a:gd name="connsiteY25" fmla="*/ 67603 h 955031"/>
              <a:gd name="connsiteX26" fmla="*/ 2962163 w 5304274"/>
              <a:gd name="connsiteY26" fmla="*/ 2776 h 955031"/>
              <a:gd name="connsiteX27" fmla="*/ 3033814 w 5304274"/>
              <a:gd name="connsiteY27" fmla="*/ 19835 h 955031"/>
              <a:gd name="connsiteX28" fmla="*/ 3105464 w 5304274"/>
              <a:gd name="connsiteY28" fmla="*/ 91486 h 955031"/>
              <a:gd name="connsiteX29" fmla="*/ 3163467 w 5304274"/>
              <a:gd name="connsiteY29" fmla="*/ 176785 h 955031"/>
              <a:gd name="connsiteX30" fmla="*/ 3245354 w 5304274"/>
              <a:gd name="connsiteY30" fmla="*/ 323498 h 955031"/>
              <a:gd name="connsiteX31" fmla="*/ 3398891 w 5304274"/>
              <a:gd name="connsiteY31" fmla="*/ 668104 h 955031"/>
              <a:gd name="connsiteX32" fmla="*/ 3525133 w 5304274"/>
              <a:gd name="connsiteY32" fmla="*/ 852349 h 955031"/>
              <a:gd name="connsiteX33" fmla="*/ 3658199 w 5304274"/>
              <a:gd name="connsiteY33" fmla="*/ 900116 h 955031"/>
              <a:gd name="connsiteX34" fmla="*/ 3777617 w 5304274"/>
              <a:gd name="connsiteY34" fmla="*/ 828465 h 955031"/>
              <a:gd name="connsiteX35" fmla="*/ 3965273 w 5304274"/>
              <a:gd name="connsiteY35" fmla="*/ 483859 h 955031"/>
              <a:gd name="connsiteX36" fmla="*/ 4142694 w 5304274"/>
              <a:gd name="connsiteY36" fmla="*/ 152901 h 955031"/>
              <a:gd name="connsiteX37" fmla="*/ 4262112 w 5304274"/>
              <a:gd name="connsiteY37" fmla="*/ 40307 h 955031"/>
              <a:gd name="connsiteX38" fmla="*/ 4388354 w 5304274"/>
              <a:gd name="connsiteY38" fmla="*/ 67603 h 955031"/>
              <a:gd name="connsiteX39" fmla="*/ 4531656 w 5304274"/>
              <a:gd name="connsiteY39" fmla="*/ 268907 h 955031"/>
              <a:gd name="connsiteX40" fmla="*/ 4637426 w 5304274"/>
              <a:gd name="connsiteY40" fmla="*/ 477035 h 955031"/>
              <a:gd name="connsiteX41" fmla="*/ 4744263 w 5304274"/>
              <a:gd name="connsiteY41" fmla="*/ 494332 h 955031"/>
              <a:gd name="connsiteX42" fmla="*/ 5304274 w 5304274"/>
              <a:gd name="connsiteY42" fmla="*/ 494095 h 955031"/>
              <a:gd name="connsiteX0" fmla="*/ 0 w 5498116"/>
              <a:gd name="connsiteY0" fmla="*/ 485613 h 955031"/>
              <a:gd name="connsiteX1" fmla="*/ 211012 w 5498116"/>
              <a:gd name="connsiteY1" fmla="*/ 430986 h 955031"/>
              <a:gd name="connsiteX2" fmla="*/ 378686 w 5498116"/>
              <a:gd name="connsiteY2" fmla="*/ 146077 h 955031"/>
              <a:gd name="connsiteX3" fmla="*/ 487868 w 5498116"/>
              <a:gd name="connsiteY3" fmla="*/ 23247 h 955031"/>
              <a:gd name="connsiteX4" fmla="*/ 607286 w 5498116"/>
              <a:gd name="connsiteY4" fmla="*/ 36895 h 955031"/>
              <a:gd name="connsiteX5" fmla="*/ 706232 w 5498116"/>
              <a:gd name="connsiteY5" fmla="*/ 146077 h 955031"/>
              <a:gd name="connsiteX6" fmla="*/ 832474 w 5498116"/>
              <a:gd name="connsiteY6" fmla="*/ 412209 h 955031"/>
              <a:gd name="connsiteX7" fmla="*/ 968951 w 5498116"/>
              <a:gd name="connsiteY7" fmla="*/ 722695 h 955031"/>
              <a:gd name="connsiteX8" fmla="*/ 1064486 w 5498116"/>
              <a:gd name="connsiteY8" fmla="*/ 869409 h 955031"/>
              <a:gd name="connsiteX9" fmla="*/ 1153196 w 5498116"/>
              <a:gd name="connsiteY9" fmla="*/ 944471 h 955031"/>
              <a:gd name="connsiteX10" fmla="*/ 1262378 w 5498116"/>
              <a:gd name="connsiteY10" fmla="*/ 930824 h 955031"/>
              <a:gd name="connsiteX11" fmla="*/ 1388620 w 5498116"/>
              <a:gd name="connsiteY11" fmla="*/ 811406 h 955031"/>
              <a:gd name="connsiteX12" fmla="*/ 1552393 w 5498116"/>
              <a:gd name="connsiteY12" fmla="*/ 487271 h 955031"/>
              <a:gd name="connsiteX13" fmla="*/ 1654751 w 5498116"/>
              <a:gd name="connsiteY13" fmla="*/ 234788 h 955031"/>
              <a:gd name="connsiteX14" fmla="*/ 1757109 w 5498116"/>
              <a:gd name="connsiteY14" fmla="*/ 67603 h 955031"/>
              <a:gd name="connsiteX15" fmla="*/ 1845820 w 5498116"/>
              <a:gd name="connsiteY15" fmla="*/ 13012 h 955031"/>
              <a:gd name="connsiteX16" fmla="*/ 1927706 w 5498116"/>
              <a:gd name="connsiteY16" fmla="*/ 43719 h 955031"/>
              <a:gd name="connsiteX17" fmla="*/ 2002769 w 5498116"/>
              <a:gd name="connsiteY17" fmla="*/ 122194 h 955031"/>
              <a:gd name="connsiteX18" fmla="*/ 2081244 w 5498116"/>
              <a:gd name="connsiteY18" fmla="*/ 251847 h 955031"/>
              <a:gd name="connsiteX19" fmla="*/ 2347375 w 5498116"/>
              <a:gd name="connsiteY19" fmla="*/ 784110 h 955031"/>
              <a:gd name="connsiteX20" fmla="*/ 2463381 w 5498116"/>
              <a:gd name="connsiteY20" fmla="*/ 934235 h 955031"/>
              <a:gd name="connsiteX21" fmla="*/ 2558915 w 5498116"/>
              <a:gd name="connsiteY21" fmla="*/ 941059 h 955031"/>
              <a:gd name="connsiteX22" fmla="*/ 2681745 w 5498116"/>
              <a:gd name="connsiteY22" fmla="*/ 814818 h 955031"/>
              <a:gd name="connsiteX23" fmla="*/ 2807987 w 5498116"/>
              <a:gd name="connsiteY23" fmla="*/ 548686 h 955031"/>
              <a:gd name="connsiteX24" fmla="*/ 2954701 w 5498116"/>
              <a:gd name="connsiteY24" fmla="*/ 251847 h 955031"/>
              <a:gd name="connsiteX25" fmla="*/ 3077530 w 5498116"/>
              <a:gd name="connsiteY25" fmla="*/ 67603 h 955031"/>
              <a:gd name="connsiteX26" fmla="*/ 3156005 w 5498116"/>
              <a:gd name="connsiteY26" fmla="*/ 2776 h 955031"/>
              <a:gd name="connsiteX27" fmla="*/ 3227656 w 5498116"/>
              <a:gd name="connsiteY27" fmla="*/ 19835 h 955031"/>
              <a:gd name="connsiteX28" fmla="*/ 3299306 w 5498116"/>
              <a:gd name="connsiteY28" fmla="*/ 91486 h 955031"/>
              <a:gd name="connsiteX29" fmla="*/ 3357309 w 5498116"/>
              <a:gd name="connsiteY29" fmla="*/ 176785 h 955031"/>
              <a:gd name="connsiteX30" fmla="*/ 3439196 w 5498116"/>
              <a:gd name="connsiteY30" fmla="*/ 323498 h 955031"/>
              <a:gd name="connsiteX31" fmla="*/ 3592733 w 5498116"/>
              <a:gd name="connsiteY31" fmla="*/ 668104 h 955031"/>
              <a:gd name="connsiteX32" fmla="*/ 3718975 w 5498116"/>
              <a:gd name="connsiteY32" fmla="*/ 852349 h 955031"/>
              <a:gd name="connsiteX33" fmla="*/ 3852041 w 5498116"/>
              <a:gd name="connsiteY33" fmla="*/ 900116 h 955031"/>
              <a:gd name="connsiteX34" fmla="*/ 3971459 w 5498116"/>
              <a:gd name="connsiteY34" fmla="*/ 828465 h 955031"/>
              <a:gd name="connsiteX35" fmla="*/ 4159115 w 5498116"/>
              <a:gd name="connsiteY35" fmla="*/ 483859 h 955031"/>
              <a:gd name="connsiteX36" fmla="*/ 4336536 w 5498116"/>
              <a:gd name="connsiteY36" fmla="*/ 152901 h 955031"/>
              <a:gd name="connsiteX37" fmla="*/ 4455954 w 5498116"/>
              <a:gd name="connsiteY37" fmla="*/ 40307 h 955031"/>
              <a:gd name="connsiteX38" fmla="*/ 4582196 w 5498116"/>
              <a:gd name="connsiteY38" fmla="*/ 67603 h 955031"/>
              <a:gd name="connsiteX39" fmla="*/ 4725498 w 5498116"/>
              <a:gd name="connsiteY39" fmla="*/ 268907 h 955031"/>
              <a:gd name="connsiteX40" fmla="*/ 4831268 w 5498116"/>
              <a:gd name="connsiteY40" fmla="*/ 477035 h 955031"/>
              <a:gd name="connsiteX41" fmla="*/ 4938105 w 5498116"/>
              <a:gd name="connsiteY41" fmla="*/ 494332 h 955031"/>
              <a:gd name="connsiteX42" fmla="*/ 5498116 w 5498116"/>
              <a:gd name="connsiteY42" fmla="*/ 494095 h 955031"/>
              <a:gd name="connsiteX0" fmla="*/ 0 w 5591836"/>
              <a:gd name="connsiteY0" fmla="*/ 485613 h 955031"/>
              <a:gd name="connsiteX1" fmla="*/ 304732 w 5591836"/>
              <a:gd name="connsiteY1" fmla="*/ 430986 h 955031"/>
              <a:gd name="connsiteX2" fmla="*/ 472406 w 5591836"/>
              <a:gd name="connsiteY2" fmla="*/ 146077 h 955031"/>
              <a:gd name="connsiteX3" fmla="*/ 581588 w 5591836"/>
              <a:gd name="connsiteY3" fmla="*/ 23247 h 955031"/>
              <a:gd name="connsiteX4" fmla="*/ 701006 w 5591836"/>
              <a:gd name="connsiteY4" fmla="*/ 36895 h 955031"/>
              <a:gd name="connsiteX5" fmla="*/ 799952 w 5591836"/>
              <a:gd name="connsiteY5" fmla="*/ 146077 h 955031"/>
              <a:gd name="connsiteX6" fmla="*/ 926194 w 5591836"/>
              <a:gd name="connsiteY6" fmla="*/ 412209 h 955031"/>
              <a:gd name="connsiteX7" fmla="*/ 1062671 w 5591836"/>
              <a:gd name="connsiteY7" fmla="*/ 722695 h 955031"/>
              <a:gd name="connsiteX8" fmla="*/ 1158206 w 5591836"/>
              <a:gd name="connsiteY8" fmla="*/ 869409 h 955031"/>
              <a:gd name="connsiteX9" fmla="*/ 1246916 w 5591836"/>
              <a:gd name="connsiteY9" fmla="*/ 944471 h 955031"/>
              <a:gd name="connsiteX10" fmla="*/ 1356098 w 5591836"/>
              <a:gd name="connsiteY10" fmla="*/ 930824 h 955031"/>
              <a:gd name="connsiteX11" fmla="*/ 1482340 w 5591836"/>
              <a:gd name="connsiteY11" fmla="*/ 811406 h 955031"/>
              <a:gd name="connsiteX12" fmla="*/ 1646113 w 5591836"/>
              <a:gd name="connsiteY12" fmla="*/ 487271 h 955031"/>
              <a:gd name="connsiteX13" fmla="*/ 1748471 w 5591836"/>
              <a:gd name="connsiteY13" fmla="*/ 234788 h 955031"/>
              <a:gd name="connsiteX14" fmla="*/ 1850829 w 5591836"/>
              <a:gd name="connsiteY14" fmla="*/ 67603 h 955031"/>
              <a:gd name="connsiteX15" fmla="*/ 1939540 w 5591836"/>
              <a:gd name="connsiteY15" fmla="*/ 13012 h 955031"/>
              <a:gd name="connsiteX16" fmla="*/ 2021426 w 5591836"/>
              <a:gd name="connsiteY16" fmla="*/ 43719 h 955031"/>
              <a:gd name="connsiteX17" fmla="*/ 2096489 w 5591836"/>
              <a:gd name="connsiteY17" fmla="*/ 122194 h 955031"/>
              <a:gd name="connsiteX18" fmla="*/ 2174964 w 5591836"/>
              <a:gd name="connsiteY18" fmla="*/ 251847 h 955031"/>
              <a:gd name="connsiteX19" fmla="*/ 2441095 w 5591836"/>
              <a:gd name="connsiteY19" fmla="*/ 784110 h 955031"/>
              <a:gd name="connsiteX20" fmla="*/ 2557101 w 5591836"/>
              <a:gd name="connsiteY20" fmla="*/ 934235 h 955031"/>
              <a:gd name="connsiteX21" fmla="*/ 2652635 w 5591836"/>
              <a:gd name="connsiteY21" fmla="*/ 941059 h 955031"/>
              <a:gd name="connsiteX22" fmla="*/ 2775465 w 5591836"/>
              <a:gd name="connsiteY22" fmla="*/ 814818 h 955031"/>
              <a:gd name="connsiteX23" fmla="*/ 2901707 w 5591836"/>
              <a:gd name="connsiteY23" fmla="*/ 548686 h 955031"/>
              <a:gd name="connsiteX24" fmla="*/ 3048421 w 5591836"/>
              <a:gd name="connsiteY24" fmla="*/ 251847 h 955031"/>
              <a:gd name="connsiteX25" fmla="*/ 3171250 w 5591836"/>
              <a:gd name="connsiteY25" fmla="*/ 67603 h 955031"/>
              <a:gd name="connsiteX26" fmla="*/ 3249725 w 5591836"/>
              <a:gd name="connsiteY26" fmla="*/ 2776 h 955031"/>
              <a:gd name="connsiteX27" fmla="*/ 3321376 w 5591836"/>
              <a:gd name="connsiteY27" fmla="*/ 19835 h 955031"/>
              <a:gd name="connsiteX28" fmla="*/ 3393026 w 5591836"/>
              <a:gd name="connsiteY28" fmla="*/ 91486 h 955031"/>
              <a:gd name="connsiteX29" fmla="*/ 3451029 w 5591836"/>
              <a:gd name="connsiteY29" fmla="*/ 176785 h 955031"/>
              <a:gd name="connsiteX30" fmla="*/ 3532916 w 5591836"/>
              <a:gd name="connsiteY30" fmla="*/ 323498 h 955031"/>
              <a:gd name="connsiteX31" fmla="*/ 3686453 w 5591836"/>
              <a:gd name="connsiteY31" fmla="*/ 668104 h 955031"/>
              <a:gd name="connsiteX32" fmla="*/ 3812695 w 5591836"/>
              <a:gd name="connsiteY32" fmla="*/ 852349 h 955031"/>
              <a:gd name="connsiteX33" fmla="*/ 3945761 w 5591836"/>
              <a:gd name="connsiteY33" fmla="*/ 900116 h 955031"/>
              <a:gd name="connsiteX34" fmla="*/ 4065179 w 5591836"/>
              <a:gd name="connsiteY34" fmla="*/ 828465 h 955031"/>
              <a:gd name="connsiteX35" fmla="*/ 4252835 w 5591836"/>
              <a:gd name="connsiteY35" fmla="*/ 483859 h 955031"/>
              <a:gd name="connsiteX36" fmla="*/ 4430256 w 5591836"/>
              <a:gd name="connsiteY36" fmla="*/ 152901 h 955031"/>
              <a:gd name="connsiteX37" fmla="*/ 4549674 w 5591836"/>
              <a:gd name="connsiteY37" fmla="*/ 40307 h 955031"/>
              <a:gd name="connsiteX38" fmla="*/ 4675916 w 5591836"/>
              <a:gd name="connsiteY38" fmla="*/ 67603 h 955031"/>
              <a:gd name="connsiteX39" fmla="*/ 4819218 w 5591836"/>
              <a:gd name="connsiteY39" fmla="*/ 268907 h 955031"/>
              <a:gd name="connsiteX40" fmla="*/ 4924988 w 5591836"/>
              <a:gd name="connsiteY40" fmla="*/ 477035 h 955031"/>
              <a:gd name="connsiteX41" fmla="*/ 5031825 w 5591836"/>
              <a:gd name="connsiteY41" fmla="*/ 494332 h 955031"/>
              <a:gd name="connsiteX42" fmla="*/ 5591836 w 5591836"/>
              <a:gd name="connsiteY42" fmla="*/ 494095 h 955031"/>
              <a:gd name="connsiteX0" fmla="*/ 0 w 5591836"/>
              <a:gd name="connsiteY0" fmla="*/ 485613 h 955031"/>
              <a:gd name="connsiteX1" fmla="*/ 169362 w 5591836"/>
              <a:gd name="connsiteY1" fmla="*/ 475436 h 955031"/>
              <a:gd name="connsiteX2" fmla="*/ 304732 w 5591836"/>
              <a:gd name="connsiteY2" fmla="*/ 430986 h 955031"/>
              <a:gd name="connsiteX3" fmla="*/ 472406 w 5591836"/>
              <a:gd name="connsiteY3" fmla="*/ 146077 h 955031"/>
              <a:gd name="connsiteX4" fmla="*/ 581588 w 5591836"/>
              <a:gd name="connsiteY4" fmla="*/ 23247 h 955031"/>
              <a:gd name="connsiteX5" fmla="*/ 701006 w 5591836"/>
              <a:gd name="connsiteY5" fmla="*/ 36895 h 955031"/>
              <a:gd name="connsiteX6" fmla="*/ 799952 w 5591836"/>
              <a:gd name="connsiteY6" fmla="*/ 146077 h 955031"/>
              <a:gd name="connsiteX7" fmla="*/ 926194 w 5591836"/>
              <a:gd name="connsiteY7" fmla="*/ 412209 h 955031"/>
              <a:gd name="connsiteX8" fmla="*/ 1062671 w 5591836"/>
              <a:gd name="connsiteY8" fmla="*/ 722695 h 955031"/>
              <a:gd name="connsiteX9" fmla="*/ 1158206 w 5591836"/>
              <a:gd name="connsiteY9" fmla="*/ 869409 h 955031"/>
              <a:gd name="connsiteX10" fmla="*/ 1246916 w 5591836"/>
              <a:gd name="connsiteY10" fmla="*/ 944471 h 955031"/>
              <a:gd name="connsiteX11" fmla="*/ 1356098 w 5591836"/>
              <a:gd name="connsiteY11" fmla="*/ 930824 h 955031"/>
              <a:gd name="connsiteX12" fmla="*/ 1482340 w 5591836"/>
              <a:gd name="connsiteY12" fmla="*/ 811406 h 955031"/>
              <a:gd name="connsiteX13" fmla="*/ 1646113 w 5591836"/>
              <a:gd name="connsiteY13" fmla="*/ 487271 h 955031"/>
              <a:gd name="connsiteX14" fmla="*/ 1748471 w 5591836"/>
              <a:gd name="connsiteY14" fmla="*/ 234788 h 955031"/>
              <a:gd name="connsiteX15" fmla="*/ 1850829 w 5591836"/>
              <a:gd name="connsiteY15" fmla="*/ 67603 h 955031"/>
              <a:gd name="connsiteX16" fmla="*/ 1939540 w 5591836"/>
              <a:gd name="connsiteY16" fmla="*/ 13012 h 955031"/>
              <a:gd name="connsiteX17" fmla="*/ 2021426 w 5591836"/>
              <a:gd name="connsiteY17" fmla="*/ 43719 h 955031"/>
              <a:gd name="connsiteX18" fmla="*/ 2096489 w 5591836"/>
              <a:gd name="connsiteY18" fmla="*/ 122194 h 955031"/>
              <a:gd name="connsiteX19" fmla="*/ 2174964 w 5591836"/>
              <a:gd name="connsiteY19" fmla="*/ 251847 h 955031"/>
              <a:gd name="connsiteX20" fmla="*/ 2441095 w 5591836"/>
              <a:gd name="connsiteY20" fmla="*/ 784110 h 955031"/>
              <a:gd name="connsiteX21" fmla="*/ 2557101 w 5591836"/>
              <a:gd name="connsiteY21" fmla="*/ 934235 h 955031"/>
              <a:gd name="connsiteX22" fmla="*/ 2652635 w 5591836"/>
              <a:gd name="connsiteY22" fmla="*/ 941059 h 955031"/>
              <a:gd name="connsiteX23" fmla="*/ 2775465 w 5591836"/>
              <a:gd name="connsiteY23" fmla="*/ 814818 h 955031"/>
              <a:gd name="connsiteX24" fmla="*/ 2901707 w 5591836"/>
              <a:gd name="connsiteY24" fmla="*/ 548686 h 955031"/>
              <a:gd name="connsiteX25" fmla="*/ 3048421 w 5591836"/>
              <a:gd name="connsiteY25" fmla="*/ 251847 h 955031"/>
              <a:gd name="connsiteX26" fmla="*/ 3171250 w 5591836"/>
              <a:gd name="connsiteY26" fmla="*/ 67603 h 955031"/>
              <a:gd name="connsiteX27" fmla="*/ 3249725 w 5591836"/>
              <a:gd name="connsiteY27" fmla="*/ 2776 h 955031"/>
              <a:gd name="connsiteX28" fmla="*/ 3321376 w 5591836"/>
              <a:gd name="connsiteY28" fmla="*/ 19835 h 955031"/>
              <a:gd name="connsiteX29" fmla="*/ 3393026 w 5591836"/>
              <a:gd name="connsiteY29" fmla="*/ 91486 h 955031"/>
              <a:gd name="connsiteX30" fmla="*/ 3451029 w 5591836"/>
              <a:gd name="connsiteY30" fmla="*/ 176785 h 955031"/>
              <a:gd name="connsiteX31" fmla="*/ 3532916 w 5591836"/>
              <a:gd name="connsiteY31" fmla="*/ 323498 h 955031"/>
              <a:gd name="connsiteX32" fmla="*/ 3686453 w 5591836"/>
              <a:gd name="connsiteY32" fmla="*/ 668104 h 955031"/>
              <a:gd name="connsiteX33" fmla="*/ 3812695 w 5591836"/>
              <a:gd name="connsiteY33" fmla="*/ 852349 h 955031"/>
              <a:gd name="connsiteX34" fmla="*/ 3945761 w 5591836"/>
              <a:gd name="connsiteY34" fmla="*/ 900116 h 955031"/>
              <a:gd name="connsiteX35" fmla="*/ 4065179 w 5591836"/>
              <a:gd name="connsiteY35" fmla="*/ 828465 h 955031"/>
              <a:gd name="connsiteX36" fmla="*/ 4252835 w 5591836"/>
              <a:gd name="connsiteY36" fmla="*/ 483859 h 955031"/>
              <a:gd name="connsiteX37" fmla="*/ 4430256 w 5591836"/>
              <a:gd name="connsiteY37" fmla="*/ 152901 h 955031"/>
              <a:gd name="connsiteX38" fmla="*/ 4549674 w 5591836"/>
              <a:gd name="connsiteY38" fmla="*/ 40307 h 955031"/>
              <a:gd name="connsiteX39" fmla="*/ 4675916 w 5591836"/>
              <a:gd name="connsiteY39" fmla="*/ 67603 h 955031"/>
              <a:gd name="connsiteX40" fmla="*/ 4819218 w 5591836"/>
              <a:gd name="connsiteY40" fmla="*/ 268907 h 955031"/>
              <a:gd name="connsiteX41" fmla="*/ 4924988 w 5591836"/>
              <a:gd name="connsiteY41" fmla="*/ 477035 h 955031"/>
              <a:gd name="connsiteX42" fmla="*/ 5031825 w 5591836"/>
              <a:gd name="connsiteY42" fmla="*/ 494332 h 955031"/>
              <a:gd name="connsiteX43" fmla="*/ 5591836 w 5591836"/>
              <a:gd name="connsiteY43" fmla="*/ 494095 h 955031"/>
              <a:gd name="connsiteX0" fmla="*/ 0 w 5602249"/>
              <a:gd name="connsiteY0" fmla="*/ 466563 h 955031"/>
              <a:gd name="connsiteX1" fmla="*/ 179775 w 5602249"/>
              <a:gd name="connsiteY1" fmla="*/ 475436 h 955031"/>
              <a:gd name="connsiteX2" fmla="*/ 315145 w 5602249"/>
              <a:gd name="connsiteY2" fmla="*/ 430986 h 955031"/>
              <a:gd name="connsiteX3" fmla="*/ 482819 w 5602249"/>
              <a:gd name="connsiteY3" fmla="*/ 146077 h 955031"/>
              <a:gd name="connsiteX4" fmla="*/ 592001 w 5602249"/>
              <a:gd name="connsiteY4" fmla="*/ 23247 h 955031"/>
              <a:gd name="connsiteX5" fmla="*/ 711419 w 5602249"/>
              <a:gd name="connsiteY5" fmla="*/ 36895 h 955031"/>
              <a:gd name="connsiteX6" fmla="*/ 810365 w 5602249"/>
              <a:gd name="connsiteY6" fmla="*/ 146077 h 955031"/>
              <a:gd name="connsiteX7" fmla="*/ 936607 w 5602249"/>
              <a:gd name="connsiteY7" fmla="*/ 412209 h 955031"/>
              <a:gd name="connsiteX8" fmla="*/ 1073084 w 5602249"/>
              <a:gd name="connsiteY8" fmla="*/ 722695 h 955031"/>
              <a:gd name="connsiteX9" fmla="*/ 1168619 w 5602249"/>
              <a:gd name="connsiteY9" fmla="*/ 869409 h 955031"/>
              <a:gd name="connsiteX10" fmla="*/ 1257329 w 5602249"/>
              <a:gd name="connsiteY10" fmla="*/ 944471 h 955031"/>
              <a:gd name="connsiteX11" fmla="*/ 1366511 w 5602249"/>
              <a:gd name="connsiteY11" fmla="*/ 930824 h 955031"/>
              <a:gd name="connsiteX12" fmla="*/ 1492753 w 5602249"/>
              <a:gd name="connsiteY12" fmla="*/ 811406 h 955031"/>
              <a:gd name="connsiteX13" fmla="*/ 1656526 w 5602249"/>
              <a:gd name="connsiteY13" fmla="*/ 487271 h 955031"/>
              <a:gd name="connsiteX14" fmla="*/ 1758884 w 5602249"/>
              <a:gd name="connsiteY14" fmla="*/ 234788 h 955031"/>
              <a:gd name="connsiteX15" fmla="*/ 1861242 w 5602249"/>
              <a:gd name="connsiteY15" fmla="*/ 67603 h 955031"/>
              <a:gd name="connsiteX16" fmla="*/ 1949953 w 5602249"/>
              <a:gd name="connsiteY16" fmla="*/ 13012 h 955031"/>
              <a:gd name="connsiteX17" fmla="*/ 2031839 w 5602249"/>
              <a:gd name="connsiteY17" fmla="*/ 43719 h 955031"/>
              <a:gd name="connsiteX18" fmla="*/ 2106902 w 5602249"/>
              <a:gd name="connsiteY18" fmla="*/ 122194 h 955031"/>
              <a:gd name="connsiteX19" fmla="*/ 2185377 w 5602249"/>
              <a:gd name="connsiteY19" fmla="*/ 251847 h 955031"/>
              <a:gd name="connsiteX20" fmla="*/ 2451508 w 5602249"/>
              <a:gd name="connsiteY20" fmla="*/ 784110 h 955031"/>
              <a:gd name="connsiteX21" fmla="*/ 2567514 w 5602249"/>
              <a:gd name="connsiteY21" fmla="*/ 934235 h 955031"/>
              <a:gd name="connsiteX22" fmla="*/ 2663048 w 5602249"/>
              <a:gd name="connsiteY22" fmla="*/ 941059 h 955031"/>
              <a:gd name="connsiteX23" fmla="*/ 2785878 w 5602249"/>
              <a:gd name="connsiteY23" fmla="*/ 814818 h 955031"/>
              <a:gd name="connsiteX24" fmla="*/ 2912120 w 5602249"/>
              <a:gd name="connsiteY24" fmla="*/ 548686 h 955031"/>
              <a:gd name="connsiteX25" fmla="*/ 3058834 w 5602249"/>
              <a:gd name="connsiteY25" fmla="*/ 251847 h 955031"/>
              <a:gd name="connsiteX26" fmla="*/ 3181663 w 5602249"/>
              <a:gd name="connsiteY26" fmla="*/ 67603 h 955031"/>
              <a:gd name="connsiteX27" fmla="*/ 3260138 w 5602249"/>
              <a:gd name="connsiteY27" fmla="*/ 2776 h 955031"/>
              <a:gd name="connsiteX28" fmla="*/ 3331789 w 5602249"/>
              <a:gd name="connsiteY28" fmla="*/ 19835 h 955031"/>
              <a:gd name="connsiteX29" fmla="*/ 3403439 w 5602249"/>
              <a:gd name="connsiteY29" fmla="*/ 91486 h 955031"/>
              <a:gd name="connsiteX30" fmla="*/ 3461442 w 5602249"/>
              <a:gd name="connsiteY30" fmla="*/ 176785 h 955031"/>
              <a:gd name="connsiteX31" fmla="*/ 3543329 w 5602249"/>
              <a:gd name="connsiteY31" fmla="*/ 323498 h 955031"/>
              <a:gd name="connsiteX32" fmla="*/ 3696866 w 5602249"/>
              <a:gd name="connsiteY32" fmla="*/ 668104 h 955031"/>
              <a:gd name="connsiteX33" fmla="*/ 3823108 w 5602249"/>
              <a:gd name="connsiteY33" fmla="*/ 852349 h 955031"/>
              <a:gd name="connsiteX34" fmla="*/ 3956174 w 5602249"/>
              <a:gd name="connsiteY34" fmla="*/ 900116 h 955031"/>
              <a:gd name="connsiteX35" fmla="*/ 4075592 w 5602249"/>
              <a:gd name="connsiteY35" fmla="*/ 828465 h 955031"/>
              <a:gd name="connsiteX36" fmla="*/ 4263248 w 5602249"/>
              <a:gd name="connsiteY36" fmla="*/ 483859 h 955031"/>
              <a:gd name="connsiteX37" fmla="*/ 4440669 w 5602249"/>
              <a:gd name="connsiteY37" fmla="*/ 152901 h 955031"/>
              <a:gd name="connsiteX38" fmla="*/ 4560087 w 5602249"/>
              <a:gd name="connsiteY38" fmla="*/ 40307 h 955031"/>
              <a:gd name="connsiteX39" fmla="*/ 4686329 w 5602249"/>
              <a:gd name="connsiteY39" fmla="*/ 67603 h 955031"/>
              <a:gd name="connsiteX40" fmla="*/ 4829631 w 5602249"/>
              <a:gd name="connsiteY40" fmla="*/ 268907 h 955031"/>
              <a:gd name="connsiteX41" fmla="*/ 4935401 w 5602249"/>
              <a:gd name="connsiteY41" fmla="*/ 477035 h 955031"/>
              <a:gd name="connsiteX42" fmla="*/ 5042238 w 5602249"/>
              <a:gd name="connsiteY42" fmla="*/ 494332 h 955031"/>
              <a:gd name="connsiteX43" fmla="*/ 5602249 w 5602249"/>
              <a:gd name="connsiteY43" fmla="*/ 494095 h 955031"/>
              <a:gd name="connsiteX0" fmla="*/ 0 w 5612662"/>
              <a:gd name="connsiteY0" fmla="*/ 479263 h 955031"/>
              <a:gd name="connsiteX1" fmla="*/ 190188 w 5612662"/>
              <a:gd name="connsiteY1" fmla="*/ 475436 h 955031"/>
              <a:gd name="connsiteX2" fmla="*/ 325558 w 5612662"/>
              <a:gd name="connsiteY2" fmla="*/ 430986 h 955031"/>
              <a:gd name="connsiteX3" fmla="*/ 493232 w 5612662"/>
              <a:gd name="connsiteY3" fmla="*/ 146077 h 955031"/>
              <a:gd name="connsiteX4" fmla="*/ 602414 w 5612662"/>
              <a:gd name="connsiteY4" fmla="*/ 23247 h 955031"/>
              <a:gd name="connsiteX5" fmla="*/ 721832 w 5612662"/>
              <a:gd name="connsiteY5" fmla="*/ 36895 h 955031"/>
              <a:gd name="connsiteX6" fmla="*/ 820778 w 5612662"/>
              <a:gd name="connsiteY6" fmla="*/ 146077 h 955031"/>
              <a:gd name="connsiteX7" fmla="*/ 947020 w 5612662"/>
              <a:gd name="connsiteY7" fmla="*/ 412209 h 955031"/>
              <a:gd name="connsiteX8" fmla="*/ 1083497 w 5612662"/>
              <a:gd name="connsiteY8" fmla="*/ 722695 h 955031"/>
              <a:gd name="connsiteX9" fmla="*/ 1179032 w 5612662"/>
              <a:gd name="connsiteY9" fmla="*/ 869409 h 955031"/>
              <a:gd name="connsiteX10" fmla="*/ 1267742 w 5612662"/>
              <a:gd name="connsiteY10" fmla="*/ 944471 h 955031"/>
              <a:gd name="connsiteX11" fmla="*/ 1376924 w 5612662"/>
              <a:gd name="connsiteY11" fmla="*/ 930824 h 955031"/>
              <a:gd name="connsiteX12" fmla="*/ 1503166 w 5612662"/>
              <a:gd name="connsiteY12" fmla="*/ 811406 h 955031"/>
              <a:gd name="connsiteX13" fmla="*/ 1666939 w 5612662"/>
              <a:gd name="connsiteY13" fmla="*/ 487271 h 955031"/>
              <a:gd name="connsiteX14" fmla="*/ 1769297 w 5612662"/>
              <a:gd name="connsiteY14" fmla="*/ 234788 h 955031"/>
              <a:gd name="connsiteX15" fmla="*/ 1871655 w 5612662"/>
              <a:gd name="connsiteY15" fmla="*/ 67603 h 955031"/>
              <a:gd name="connsiteX16" fmla="*/ 1960366 w 5612662"/>
              <a:gd name="connsiteY16" fmla="*/ 13012 h 955031"/>
              <a:gd name="connsiteX17" fmla="*/ 2042252 w 5612662"/>
              <a:gd name="connsiteY17" fmla="*/ 43719 h 955031"/>
              <a:gd name="connsiteX18" fmla="*/ 2117315 w 5612662"/>
              <a:gd name="connsiteY18" fmla="*/ 122194 h 955031"/>
              <a:gd name="connsiteX19" fmla="*/ 2195790 w 5612662"/>
              <a:gd name="connsiteY19" fmla="*/ 251847 h 955031"/>
              <a:gd name="connsiteX20" fmla="*/ 2461921 w 5612662"/>
              <a:gd name="connsiteY20" fmla="*/ 784110 h 955031"/>
              <a:gd name="connsiteX21" fmla="*/ 2577927 w 5612662"/>
              <a:gd name="connsiteY21" fmla="*/ 934235 h 955031"/>
              <a:gd name="connsiteX22" fmla="*/ 2673461 w 5612662"/>
              <a:gd name="connsiteY22" fmla="*/ 941059 h 955031"/>
              <a:gd name="connsiteX23" fmla="*/ 2796291 w 5612662"/>
              <a:gd name="connsiteY23" fmla="*/ 814818 h 955031"/>
              <a:gd name="connsiteX24" fmla="*/ 2922533 w 5612662"/>
              <a:gd name="connsiteY24" fmla="*/ 548686 h 955031"/>
              <a:gd name="connsiteX25" fmla="*/ 3069247 w 5612662"/>
              <a:gd name="connsiteY25" fmla="*/ 251847 h 955031"/>
              <a:gd name="connsiteX26" fmla="*/ 3192076 w 5612662"/>
              <a:gd name="connsiteY26" fmla="*/ 67603 h 955031"/>
              <a:gd name="connsiteX27" fmla="*/ 3270551 w 5612662"/>
              <a:gd name="connsiteY27" fmla="*/ 2776 h 955031"/>
              <a:gd name="connsiteX28" fmla="*/ 3342202 w 5612662"/>
              <a:gd name="connsiteY28" fmla="*/ 19835 h 955031"/>
              <a:gd name="connsiteX29" fmla="*/ 3413852 w 5612662"/>
              <a:gd name="connsiteY29" fmla="*/ 91486 h 955031"/>
              <a:gd name="connsiteX30" fmla="*/ 3471855 w 5612662"/>
              <a:gd name="connsiteY30" fmla="*/ 176785 h 955031"/>
              <a:gd name="connsiteX31" fmla="*/ 3553742 w 5612662"/>
              <a:gd name="connsiteY31" fmla="*/ 323498 h 955031"/>
              <a:gd name="connsiteX32" fmla="*/ 3707279 w 5612662"/>
              <a:gd name="connsiteY32" fmla="*/ 668104 h 955031"/>
              <a:gd name="connsiteX33" fmla="*/ 3833521 w 5612662"/>
              <a:gd name="connsiteY33" fmla="*/ 852349 h 955031"/>
              <a:gd name="connsiteX34" fmla="*/ 3966587 w 5612662"/>
              <a:gd name="connsiteY34" fmla="*/ 900116 h 955031"/>
              <a:gd name="connsiteX35" fmla="*/ 4086005 w 5612662"/>
              <a:gd name="connsiteY35" fmla="*/ 828465 h 955031"/>
              <a:gd name="connsiteX36" fmla="*/ 4273661 w 5612662"/>
              <a:gd name="connsiteY36" fmla="*/ 483859 h 955031"/>
              <a:gd name="connsiteX37" fmla="*/ 4451082 w 5612662"/>
              <a:gd name="connsiteY37" fmla="*/ 152901 h 955031"/>
              <a:gd name="connsiteX38" fmla="*/ 4570500 w 5612662"/>
              <a:gd name="connsiteY38" fmla="*/ 40307 h 955031"/>
              <a:gd name="connsiteX39" fmla="*/ 4696742 w 5612662"/>
              <a:gd name="connsiteY39" fmla="*/ 67603 h 955031"/>
              <a:gd name="connsiteX40" fmla="*/ 4840044 w 5612662"/>
              <a:gd name="connsiteY40" fmla="*/ 268907 h 955031"/>
              <a:gd name="connsiteX41" fmla="*/ 4945814 w 5612662"/>
              <a:gd name="connsiteY41" fmla="*/ 477035 h 955031"/>
              <a:gd name="connsiteX42" fmla="*/ 5052651 w 5612662"/>
              <a:gd name="connsiteY42" fmla="*/ 494332 h 955031"/>
              <a:gd name="connsiteX43" fmla="*/ 5612662 w 5612662"/>
              <a:gd name="connsiteY43" fmla="*/ 494095 h 955031"/>
              <a:gd name="connsiteX0" fmla="*/ 0 w 6136469"/>
              <a:gd name="connsiteY0" fmla="*/ 479263 h 955031"/>
              <a:gd name="connsiteX1" fmla="*/ 190188 w 6136469"/>
              <a:gd name="connsiteY1" fmla="*/ 475436 h 955031"/>
              <a:gd name="connsiteX2" fmla="*/ 325558 w 6136469"/>
              <a:gd name="connsiteY2" fmla="*/ 430986 h 955031"/>
              <a:gd name="connsiteX3" fmla="*/ 493232 w 6136469"/>
              <a:gd name="connsiteY3" fmla="*/ 146077 h 955031"/>
              <a:gd name="connsiteX4" fmla="*/ 602414 w 6136469"/>
              <a:gd name="connsiteY4" fmla="*/ 23247 h 955031"/>
              <a:gd name="connsiteX5" fmla="*/ 721832 w 6136469"/>
              <a:gd name="connsiteY5" fmla="*/ 36895 h 955031"/>
              <a:gd name="connsiteX6" fmla="*/ 820778 w 6136469"/>
              <a:gd name="connsiteY6" fmla="*/ 146077 h 955031"/>
              <a:gd name="connsiteX7" fmla="*/ 947020 w 6136469"/>
              <a:gd name="connsiteY7" fmla="*/ 412209 h 955031"/>
              <a:gd name="connsiteX8" fmla="*/ 1083497 w 6136469"/>
              <a:gd name="connsiteY8" fmla="*/ 722695 h 955031"/>
              <a:gd name="connsiteX9" fmla="*/ 1179032 w 6136469"/>
              <a:gd name="connsiteY9" fmla="*/ 869409 h 955031"/>
              <a:gd name="connsiteX10" fmla="*/ 1267742 w 6136469"/>
              <a:gd name="connsiteY10" fmla="*/ 944471 h 955031"/>
              <a:gd name="connsiteX11" fmla="*/ 1376924 w 6136469"/>
              <a:gd name="connsiteY11" fmla="*/ 930824 h 955031"/>
              <a:gd name="connsiteX12" fmla="*/ 1503166 w 6136469"/>
              <a:gd name="connsiteY12" fmla="*/ 811406 h 955031"/>
              <a:gd name="connsiteX13" fmla="*/ 1666939 w 6136469"/>
              <a:gd name="connsiteY13" fmla="*/ 487271 h 955031"/>
              <a:gd name="connsiteX14" fmla="*/ 1769297 w 6136469"/>
              <a:gd name="connsiteY14" fmla="*/ 234788 h 955031"/>
              <a:gd name="connsiteX15" fmla="*/ 1871655 w 6136469"/>
              <a:gd name="connsiteY15" fmla="*/ 67603 h 955031"/>
              <a:gd name="connsiteX16" fmla="*/ 1960366 w 6136469"/>
              <a:gd name="connsiteY16" fmla="*/ 13012 h 955031"/>
              <a:gd name="connsiteX17" fmla="*/ 2042252 w 6136469"/>
              <a:gd name="connsiteY17" fmla="*/ 43719 h 955031"/>
              <a:gd name="connsiteX18" fmla="*/ 2117315 w 6136469"/>
              <a:gd name="connsiteY18" fmla="*/ 122194 h 955031"/>
              <a:gd name="connsiteX19" fmla="*/ 2195790 w 6136469"/>
              <a:gd name="connsiteY19" fmla="*/ 251847 h 955031"/>
              <a:gd name="connsiteX20" fmla="*/ 2461921 w 6136469"/>
              <a:gd name="connsiteY20" fmla="*/ 784110 h 955031"/>
              <a:gd name="connsiteX21" fmla="*/ 2577927 w 6136469"/>
              <a:gd name="connsiteY21" fmla="*/ 934235 h 955031"/>
              <a:gd name="connsiteX22" fmla="*/ 2673461 w 6136469"/>
              <a:gd name="connsiteY22" fmla="*/ 941059 h 955031"/>
              <a:gd name="connsiteX23" fmla="*/ 2796291 w 6136469"/>
              <a:gd name="connsiteY23" fmla="*/ 814818 h 955031"/>
              <a:gd name="connsiteX24" fmla="*/ 2922533 w 6136469"/>
              <a:gd name="connsiteY24" fmla="*/ 548686 h 955031"/>
              <a:gd name="connsiteX25" fmla="*/ 3069247 w 6136469"/>
              <a:gd name="connsiteY25" fmla="*/ 251847 h 955031"/>
              <a:gd name="connsiteX26" fmla="*/ 3192076 w 6136469"/>
              <a:gd name="connsiteY26" fmla="*/ 67603 h 955031"/>
              <a:gd name="connsiteX27" fmla="*/ 3270551 w 6136469"/>
              <a:gd name="connsiteY27" fmla="*/ 2776 h 955031"/>
              <a:gd name="connsiteX28" fmla="*/ 3342202 w 6136469"/>
              <a:gd name="connsiteY28" fmla="*/ 19835 h 955031"/>
              <a:gd name="connsiteX29" fmla="*/ 3413852 w 6136469"/>
              <a:gd name="connsiteY29" fmla="*/ 91486 h 955031"/>
              <a:gd name="connsiteX30" fmla="*/ 3471855 w 6136469"/>
              <a:gd name="connsiteY30" fmla="*/ 176785 h 955031"/>
              <a:gd name="connsiteX31" fmla="*/ 3553742 w 6136469"/>
              <a:gd name="connsiteY31" fmla="*/ 323498 h 955031"/>
              <a:gd name="connsiteX32" fmla="*/ 3707279 w 6136469"/>
              <a:gd name="connsiteY32" fmla="*/ 668104 h 955031"/>
              <a:gd name="connsiteX33" fmla="*/ 3833521 w 6136469"/>
              <a:gd name="connsiteY33" fmla="*/ 852349 h 955031"/>
              <a:gd name="connsiteX34" fmla="*/ 3966587 w 6136469"/>
              <a:gd name="connsiteY34" fmla="*/ 900116 h 955031"/>
              <a:gd name="connsiteX35" fmla="*/ 4086005 w 6136469"/>
              <a:gd name="connsiteY35" fmla="*/ 828465 h 955031"/>
              <a:gd name="connsiteX36" fmla="*/ 4273661 w 6136469"/>
              <a:gd name="connsiteY36" fmla="*/ 483859 h 955031"/>
              <a:gd name="connsiteX37" fmla="*/ 4451082 w 6136469"/>
              <a:gd name="connsiteY37" fmla="*/ 152901 h 955031"/>
              <a:gd name="connsiteX38" fmla="*/ 4570500 w 6136469"/>
              <a:gd name="connsiteY38" fmla="*/ 40307 h 955031"/>
              <a:gd name="connsiteX39" fmla="*/ 4696742 w 6136469"/>
              <a:gd name="connsiteY39" fmla="*/ 67603 h 955031"/>
              <a:gd name="connsiteX40" fmla="*/ 4840044 w 6136469"/>
              <a:gd name="connsiteY40" fmla="*/ 268907 h 955031"/>
              <a:gd name="connsiteX41" fmla="*/ 4945814 w 6136469"/>
              <a:gd name="connsiteY41" fmla="*/ 477035 h 955031"/>
              <a:gd name="connsiteX42" fmla="*/ 5052651 w 6136469"/>
              <a:gd name="connsiteY42" fmla="*/ 494332 h 955031"/>
              <a:gd name="connsiteX43" fmla="*/ 6136469 w 6136469"/>
              <a:gd name="connsiteY43" fmla="*/ 500659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5814 w 6056566"/>
              <a:gd name="connsiteY41" fmla="*/ 477035 h 955031"/>
              <a:gd name="connsiteX42" fmla="*/ 5052651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5814 w 6056566"/>
              <a:gd name="connsiteY41" fmla="*/ 477035 h 955031"/>
              <a:gd name="connsiteX42" fmla="*/ 5052651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5814 w 6056566"/>
              <a:gd name="connsiteY41" fmla="*/ 477035 h 955031"/>
              <a:gd name="connsiteX42" fmla="*/ 5052651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0286 w 6056566"/>
              <a:gd name="connsiteY41" fmla="*/ 458277 h 955031"/>
              <a:gd name="connsiteX42" fmla="*/ 5052651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0286 w 6056566"/>
              <a:gd name="connsiteY41" fmla="*/ 458277 h 955031"/>
              <a:gd name="connsiteX42" fmla="*/ 5052651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0286 w 6056566"/>
              <a:gd name="connsiteY41" fmla="*/ 458277 h 955031"/>
              <a:gd name="connsiteX42" fmla="*/ 5052651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31994 w 6056566"/>
              <a:gd name="connsiteY41" fmla="*/ 437174 h 955031"/>
              <a:gd name="connsiteX42" fmla="*/ 5052651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5052651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69722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69722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97365 w 6056566"/>
              <a:gd name="connsiteY42" fmla="*/ 496677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94601 w 6056566"/>
              <a:gd name="connsiteY42" fmla="*/ 491988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94601 w 6056566"/>
              <a:gd name="connsiteY42" fmla="*/ 491988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94601 w 6056566"/>
              <a:gd name="connsiteY42" fmla="*/ 491988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94601 w 6056566"/>
              <a:gd name="connsiteY42" fmla="*/ 491988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94601 w 6056566"/>
              <a:gd name="connsiteY42" fmla="*/ 491988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91837 w 6056566"/>
              <a:gd name="connsiteY42" fmla="*/ 497850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91838 w 6056566"/>
              <a:gd name="connsiteY42" fmla="*/ 494333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5025010 w 6056566"/>
              <a:gd name="connsiteY42" fmla="*/ 495505 h 955031"/>
              <a:gd name="connsiteX43" fmla="*/ 6056566 w 6056566"/>
              <a:gd name="connsiteY43" fmla="*/ 497377 h 955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6056566" h="955031">
                <a:moveTo>
                  <a:pt x="0" y="479263"/>
                </a:moveTo>
                <a:cubicBezTo>
                  <a:pt x="29962" y="476509"/>
                  <a:pt x="139399" y="484541"/>
                  <a:pt x="190188" y="475436"/>
                </a:cubicBezTo>
                <a:cubicBezTo>
                  <a:pt x="240977" y="466332"/>
                  <a:pt x="276786" y="484821"/>
                  <a:pt x="325558" y="430986"/>
                </a:cubicBezTo>
                <a:cubicBezTo>
                  <a:pt x="374330" y="377151"/>
                  <a:pt x="447089" y="214033"/>
                  <a:pt x="493232" y="146077"/>
                </a:cubicBezTo>
                <a:cubicBezTo>
                  <a:pt x="539375" y="78121"/>
                  <a:pt x="564314" y="41444"/>
                  <a:pt x="602414" y="23247"/>
                </a:cubicBezTo>
                <a:cubicBezTo>
                  <a:pt x="640514" y="5050"/>
                  <a:pt x="685438" y="16423"/>
                  <a:pt x="721832" y="36895"/>
                </a:cubicBezTo>
                <a:cubicBezTo>
                  <a:pt x="758226" y="57367"/>
                  <a:pt x="783247" y="83525"/>
                  <a:pt x="820778" y="146077"/>
                </a:cubicBezTo>
                <a:cubicBezTo>
                  <a:pt x="858309" y="208629"/>
                  <a:pt x="903234" y="316106"/>
                  <a:pt x="947020" y="412209"/>
                </a:cubicBezTo>
                <a:cubicBezTo>
                  <a:pt x="990807" y="508312"/>
                  <a:pt x="1044828" y="646495"/>
                  <a:pt x="1083497" y="722695"/>
                </a:cubicBezTo>
                <a:cubicBezTo>
                  <a:pt x="1122166" y="798895"/>
                  <a:pt x="1148324" y="832446"/>
                  <a:pt x="1179032" y="869409"/>
                </a:cubicBezTo>
                <a:cubicBezTo>
                  <a:pt x="1209740" y="906372"/>
                  <a:pt x="1234760" y="934235"/>
                  <a:pt x="1267742" y="944471"/>
                </a:cubicBezTo>
                <a:cubicBezTo>
                  <a:pt x="1300724" y="954707"/>
                  <a:pt x="1337687" y="953001"/>
                  <a:pt x="1376924" y="930824"/>
                </a:cubicBezTo>
                <a:cubicBezTo>
                  <a:pt x="1416161" y="908647"/>
                  <a:pt x="1454830" y="885332"/>
                  <a:pt x="1503166" y="811406"/>
                </a:cubicBezTo>
                <a:cubicBezTo>
                  <a:pt x="1551502" y="737481"/>
                  <a:pt x="1622584" y="583374"/>
                  <a:pt x="1666939" y="487271"/>
                </a:cubicBezTo>
                <a:cubicBezTo>
                  <a:pt x="1711294" y="391168"/>
                  <a:pt x="1735178" y="304733"/>
                  <a:pt x="1769297" y="234788"/>
                </a:cubicBezTo>
                <a:cubicBezTo>
                  <a:pt x="1803416" y="164843"/>
                  <a:pt x="1839810" y="104566"/>
                  <a:pt x="1871655" y="67603"/>
                </a:cubicBezTo>
                <a:cubicBezTo>
                  <a:pt x="1903500" y="30640"/>
                  <a:pt x="1931933" y="16993"/>
                  <a:pt x="1960366" y="13012"/>
                </a:cubicBezTo>
                <a:cubicBezTo>
                  <a:pt x="1988799" y="9031"/>
                  <a:pt x="2016094" y="25522"/>
                  <a:pt x="2042252" y="43719"/>
                </a:cubicBezTo>
                <a:cubicBezTo>
                  <a:pt x="2068410" y="61916"/>
                  <a:pt x="2091725" y="87506"/>
                  <a:pt x="2117315" y="122194"/>
                </a:cubicBezTo>
                <a:cubicBezTo>
                  <a:pt x="2142905" y="156882"/>
                  <a:pt x="2138356" y="141528"/>
                  <a:pt x="2195790" y="251847"/>
                </a:cubicBezTo>
                <a:cubicBezTo>
                  <a:pt x="2253224" y="362166"/>
                  <a:pt x="2398232" y="670379"/>
                  <a:pt x="2461921" y="784110"/>
                </a:cubicBezTo>
                <a:cubicBezTo>
                  <a:pt x="2525610" y="897841"/>
                  <a:pt x="2542671" y="908077"/>
                  <a:pt x="2577927" y="934235"/>
                </a:cubicBezTo>
                <a:cubicBezTo>
                  <a:pt x="2613183" y="960393"/>
                  <a:pt x="2637067" y="960962"/>
                  <a:pt x="2673461" y="941059"/>
                </a:cubicBezTo>
                <a:cubicBezTo>
                  <a:pt x="2709855" y="921156"/>
                  <a:pt x="2754779" y="880213"/>
                  <a:pt x="2796291" y="814818"/>
                </a:cubicBezTo>
                <a:cubicBezTo>
                  <a:pt x="2837803" y="749423"/>
                  <a:pt x="2877040" y="642514"/>
                  <a:pt x="2922533" y="548686"/>
                </a:cubicBezTo>
                <a:cubicBezTo>
                  <a:pt x="2968026" y="454858"/>
                  <a:pt x="3024323" y="332027"/>
                  <a:pt x="3069247" y="251847"/>
                </a:cubicBezTo>
                <a:cubicBezTo>
                  <a:pt x="3114171" y="171666"/>
                  <a:pt x="3158525" y="109115"/>
                  <a:pt x="3192076" y="67603"/>
                </a:cubicBezTo>
                <a:cubicBezTo>
                  <a:pt x="3225627" y="26091"/>
                  <a:pt x="3245530" y="10737"/>
                  <a:pt x="3270551" y="2776"/>
                </a:cubicBezTo>
                <a:cubicBezTo>
                  <a:pt x="3295572" y="-5185"/>
                  <a:pt x="3318319" y="5050"/>
                  <a:pt x="3342202" y="19835"/>
                </a:cubicBezTo>
                <a:cubicBezTo>
                  <a:pt x="3366085" y="34620"/>
                  <a:pt x="3392243" y="65328"/>
                  <a:pt x="3413852" y="91486"/>
                </a:cubicBezTo>
                <a:cubicBezTo>
                  <a:pt x="3435461" y="117644"/>
                  <a:pt x="3448540" y="138116"/>
                  <a:pt x="3471855" y="176785"/>
                </a:cubicBezTo>
                <a:cubicBezTo>
                  <a:pt x="3495170" y="215454"/>
                  <a:pt x="3514505" y="241612"/>
                  <a:pt x="3553742" y="323498"/>
                </a:cubicBezTo>
                <a:cubicBezTo>
                  <a:pt x="3592979" y="405384"/>
                  <a:pt x="3660649" y="579962"/>
                  <a:pt x="3707279" y="668104"/>
                </a:cubicBezTo>
                <a:cubicBezTo>
                  <a:pt x="3753909" y="756246"/>
                  <a:pt x="3790303" y="813680"/>
                  <a:pt x="3833521" y="852349"/>
                </a:cubicBezTo>
                <a:cubicBezTo>
                  <a:pt x="3876739" y="891018"/>
                  <a:pt x="3924506" y="904097"/>
                  <a:pt x="3966587" y="900116"/>
                </a:cubicBezTo>
                <a:cubicBezTo>
                  <a:pt x="4008668" y="896135"/>
                  <a:pt x="4034826" y="897841"/>
                  <a:pt x="4086005" y="828465"/>
                </a:cubicBezTo>
                <a:cubicBezTo>
                  <a:pt x="4137184" y="759089"/>
                  <a:pt x="4212815" y="596453"/>
                  <a:pt x="4273661" y="483859"/>
                </a:cubicBezTo>
                <a:cubicBezTo>
                  <a:pt x="4334507" y="371265"/>
                  <a:pt x="4401609" y="226826"/>
                  <a:pt x="4451082" y="152901"/>
                </a:cubicBezTo>
                <a:cubicBezTo>
                  <a:pt x="4500555" y="78976"/>
                  <a:pt x="4529557" y="54523"/>
                  <a:pt x="4570500" y="40307"/>
                </a:cubicBezTo>
                <a:cubicBezTo>
                  <a:pt x="4611443" y="26091"/>
                  <a:pt x="4651818" y="29503"/>
                  <a:pt x="4696742" y="67603"/>
                </a:cubicBezTo>
                <a:cubicBezTo>
                  <a:pt x="4741666" y="105703"/>
                  <a:pt x="4798071" y="203599"/>
                  <a:pt x="4840044" y="268907"/>
                </a:cubicBezTo>
                <a:cubicBezTo>
                  <a:pt x="4882017" y="334215"/>
                  <a:pt x="4917752" y="421683"/>
                  <a:pt x="4948580" y="459449"/>
                </a:cubicBezTo>
                <a:cubicBezTo>
                  <a:pt x="4979408" y="497215"/>
                  <a:pt x="5033848" y="496218"/>
                  <a:pt x="5025010" y="495505"/>
                </a:cubicBezTo>
                <a:cubicBezTo>
                  <a:pt x="5016172" y="494792"/>
                  <a:pt x="5721928" y="496362"/>
                  <a:pt x="6056566" y="497377"/>
                </a:cubicBezTo>
              </a:path>
            </a:pathLst>
          </a:custGeom>
          <a:noFill/>
          <a:ln w="38100">
            <a:solidFill>
              <a:srgbClr val="FF0000"/>
            </a:solidFill>
            <a:tailEnd type="triangl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28" name="Прямая со стрелкой 127"/>
          <p:cNvCxnSpPr/>
          <p:nvPr/>
        </p:nvCxnSpPr>
        <p:spPr>
          <a:xfrm>
            <a:off x="2380101" y="2835657"/>
            <a:ext cx="0" cy="1151486"/>
          </a:xfrm>
          <a:prstGeom prst="straightConnector1">
            <a:avLst/>
          </a:prstGeom>
          <a:ln w="44450">
            <a:solidFill>
              <a:srgbClr val="FF0000"/>
            </a:solidFill>
            <a:prstDash val="solid"/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Прямая со стрелкой 128"/>
          <p:cNvCxnSpPr/>
          <p:nvPr/>
        </p:nvCxnSpPr>
        <p:spPr>
          <a:xfrm>
            <a:off x="2653686" y="2835657"/>
            <a:ext cx="0" cy="591142"/>
          </a:xfrm>
          <a:prstGeom prst="straightConnector1">
            <a:avLst/>
          </a:prstGeom>
          <a:ln w="44450">
            <a:solidFill>
              <a:srgbClr val="FF0000"/>
            </a:solidFill>
            <a:prstDash val="solid"/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Треугольник 62"/>
          <p:cNvSpPr/>
          <p:nvPr/>
        </p:nvSpPr>
        <p:spPr>
          <a:xfrm rot="10800000">
            <a:off x="7819017" y="4595299"/>
            <a:ext cx="215152" cy="282639"/>
          </a:xfrm>
          <a:prstGeom prst="triangle">
            <a:avLst/>
          </a:prstGeom>
          <a:solidFill>
            <a:srgbClr val="E696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0" name="Треугольник 69"/>
          <p:cNvSpPr/>
          <p:nvPr/>
        </p:nvSpPr>
        <p:spPr>
          <a:xfrm>
            <a:off x="7471744" y="4589043"/>
            <a:ext cx="215152" cy="282639"/>
          </a:xfrm>
          <a:prstGeom prst="triangle">
            <a:avLst/>
          </a:prstGeom>
          <a:solidFill>
            <a:srgbClr val="E696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2" name="Кольцо 71"/>
          <p:cNvSpPr/>
          <p:nvPr/>
        </p:nvSpPr>
        <p:spPr>
          <a:xfrm>
            <a:off x="7535628" y="3441176"/>
            <a:ext cx="429260" cy="2599884"/>
          </a:xfrm>
          <a:prstGeom prst="donut">
            <a:avLst>
              <a:gd name="adj" fmla="val 18862"/>
            </a:avLst>
          </a:prstGeom>
          <a:gradFill flip="none" rotWithShape="1">
            <a:gsLst>
              <a:gs pos="0">
                <a:srgbClr val="92D050"/>
              </a:gs>
              <a:gs pos="100000">
                <a:srgbClr val="FF0000"/>
              </a:gs>
            </a:gsLst>
            <a:lin ang="16200000" scaled="1"/>
            <a:tileRect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73" name="Полилиния 72"/>
          <p:cNvSpPr/>
          <p:nvPr/>
        </p:nvSpPr>
        <p:spPr>
          <a:xfrm>
            <a:off x="6974246" y="3332638"/>
            <a:ext cx="797909" cy="403992"/>
          </a:xfrm>
          <a:custGeom>
            <a:avLst/>
            <a:gdLst>
              <a:gd name="connsiteX0" fmla="*/ 0 w 4810836"/>
              <a:gd name="connsiteY0" fmla="*/ 463388 h 955031"/>
              <a:gd name="connsiteX1" fmla="*/ 180833 w 4810836"/>
              <a:gd name="connsiteY1" fmla="*/ 146077 h 955031"/>
              <a:gd name="connsiteX2" fmla="*/ 290015 w 4810836"/>
              <a:gd name="connsiteY2" fmla="*/ 23247 h 955031"/>
              <a:gd name="connsiteX3" fmla="*/ 409433 w 4810836"/>
              <a:gd name="connsiteY3" fmla="*/ 36895 h 955031"/>
              <a:gd name="connsiteX4" fmla="*/ 508379 w 4810836"/>
              <a:gd name="connsiteY4" fmla="*/ 146077 h 955031"/>
              <a:gd name="connsiteX5" fmla="*/ 634621 w 4810836"/>
              <a:gd name="connsiteY5" fmla="*/ 412209 h 955031"/>
              <a:gd name="connsiteX6" fmla="*/ 771098 w 4810836"/>
              <a:gd name="connsiteY6" fmla="*/ 722695 h 955031"/>
              <a:gd name="connsiteX7" fmla="*/ 866633 w 4810836"/>
              <a:gd name="connsiteY7" fmla="*/ 869409 h 955031"/>
              <a:gd name="connsiteX8" fmla="*/ 955343 w 4810836"/>
              <a:gd name="connsiteY8" fmla="*/ 944471 h 955031"/>
              <a:gd name="connsiteX9" fmla="*/ 1064525 w 4810836"/>
              <a:gd name="connsiteY9" fmla="*/ 930824 h 955031"/>
              <a:gd name="connsiteX10" fmla="*/ 1190767 w 4810836"/>
              <a:gd name="connsiteY10" fmla="*/ 811406 h 955031"/>
              <a:gd name="connsiteX11" fmla="*/ 1354540 w 4810836"/>
              <a:gd name="connsiteY11" fmla="*/ 487271 h 955031"/>
              <a:gd name="connsiteX12" fmla="*/ 1456898 w 4810836"/>
              <a:gd name="connsiteY12" fmla="*/ 234788 h 955031"/>
              <a:gd name="connsiteX13" fmla="*/ 1559256 w 4810836"/>
              <a:gd name="connsiteY13" fmla="*/ 67603 h 955031"/>
              <a:gd name="connsiteX14" fmla="*/ 1647967 w 4810836"/>
              <a:gd name="connsiteY14" fmla="*/ 13012 h 955031"/>
              <a:gd name="connsiteX15" fmla="*/ 1729853 w 4810836"/>
              <a:gd name="connsiteY15" fmla="*/ 43719 h 955031"/>
              <a:gd name="connsiteX16" fmla="*/ 1804916 w 4810836"/>
              <a:gd name="connsiteY16" fmla="*/ 122194 h 955031"/>
              <a:gd name="connsiteX17" fmla="*/ 1883391 w 4810836"/>
              <a:gd name="connsiteY17" fmla="*/ 251847 h 955031"/>
              <a:gd name="connsiteX18" fmla="*/ 2149522 w 4810836"/>
              <a:gd name="connsiteY18" fmla="*/ 784110 h 955031"/>
              <a:gd name="connsiteX19" fmla="*/ 2265528 w 4810836"/>
              <a:gd name="connsiteY19" fmla="*/ 934235 h 955031"/>
              <a:gd name="connsiteX20" fmla="*/ 2361062 w 4810836"/>
              <a:gd name="connsiteY20" fmla="*/ 941059 h 955031"/>
              <a:gd name="connsiteX21" fmla="*/ 2483892 w 4810836"/>
              <a:gd name="connsiteY21" fmla="*/ 814818 h 955031"/>
              <a:gd name="connsiteX22" fmla="*/ 2610134 w 4810836"/>
              <a:gd name="connsiteY22" fmla="*/ 548686 h 955031"/>
              <a:gd name="connsiteX23" fmla="*/ 2756848 w 4810836"/>
              <a:gd name="connsiteY23" fmla="*/ 251847 h 955031"/>
              <a:gd name="connsiteX24" fmla="*/ 2879677 w 4810836"/>
              <a:gd name="connsiteY24" fmla="*/ 67603 h 955031"/>
              <a:gd name="connsiteX25" fmla="*/ 2958152 w 4810836"/>
              <a:gd name="connsiteY25" fmla="*/ 2776 h 955031"/>
              <a:gd name="connsiteX26" fmla="*/ 3029803 w 4810836"/>
              <a:gd name="connsiteY26" fmla="*/ 19835 h 955031"/>
              <a:gd name="connsiteX27" fmla="*/ 3101453 w 4810836"/>
              <a:gd name="connsiteY27" fmla="*/ 91486 h 955031"/>
              <a:gd name="connsiteX28" fmla="*/ 3159456 w 4810836"/>
              <a:gd name="connsiteY28" fmla="*/ 176785 h 955031"/>
              <a:gd name="connsiteX29" fmla="*/ 3241343 w 4810836"/>
              <a:gd name="connsiteY29" fmla="*/ 323498 h 955031"/>
              <a:gd name="connsiteX30" fmla="*/ 3394880 w 4810836"/>
              <a:gd name="connsiteY30" fmla="*/ 668104 h 955031"/>
              <a:gd name="connsiteX31" fmla="*/ 3521122 w 4810836"/>
              <a:gd name="connsiteY31" fmla="*/ 852349 h 955031"/>
              <a:gd name="connsiteX32" fmla="*/ 3654188 w 4810836"/>
              <a:gd name="connsiteY32" fmla="*/ 900116 h 955031"/>
              <a:gd name="connsiteX33" fmla="*/ 3773606 w 4810836"/>
              <a:gd name="connsiteY33" fmla="*/ 828465 h 955031"/>
              <a:gd name="connsiteX34" fmla="*/ 3961262 w 4810836"/>
              <a:gd name="connsiteY34" fmla="*/ 483859 h 955031"/>
              <a:gd name="connsiteX35" fmla="*/ 4138683 w 4810836"/>
              <a:gd name="connsiteY35" fmla="*/ 152901 h 955031"/>
              <a:gd name="connsiteX36" fmla="*/ 4258101 w 4810836"/>
              <a:gd name="connsiteY36" fmla="*/ 40307 h 955031"/>
              <a:gd name="connsiteX37" fmla="*/ 4384343 w 4810836"/>
              <a:gd name="connsiteY37" fmla="*/ 67603 h 955031"/>
              <a:gd name="connsiteX38" fmla="*/ 4527645 w 4810836"/>
              <a:gd name="connsiteY38" fmla="*/ 268907 h 955031"/>
              <a:gd name="connsiteX39" fmla="*/ 4633415 w 4810836"/>
              <a:gd name="connsiteY39" fmla="*/ 477035 h 955031"/>
              <a:gd name="connsiteX40" fmla="*/ 4677770 w 4810836"/>
              <a:gd name="connsiteY40" fmla="*/ 497507 h 955031"/>
              <a:gd name="connsiteX41" fmla="*/ 4810836 w 4810836"/>
              <a:gd name="connsiteY41" fmla="*/ 494095 h 955031"/>
              <a:gd name="connsiteX0" fmla="*/ 0 w 4810836"/>
              <a:gd name="connsiteY0" fmla="*/ 463388 h 955031"/>
              <a:gd name="connsiteX1" fmla="*/ 180833 w 4810836"/>
              <a:gd name="connsiteY1" fmla="*/ 146077 h 955031"/>
              <a:gd name="connsiteX2" fmla="*/ 290015 w 4810836"/>
              <a:gd name="connsiteY2" fmla="*/ 23247 h 955031"/>
              <a:gd name="connsiteX3" fmla="*/ 409433 w 4810836"/>
              <a:gd name="connsiteY3" fmla="*/ 36895 h 955031"/>
              <a:gd name="connsiteX4" fmla="*/ 508379 w 4810836"/>
              <a:gd name="connsiteY4" fmla="*/ 146077 h 955031"/>
              <a:gd name="connsiteX5" fmla="*/ 634621 w 4810836"/>
              <a:gd name="connsiteY5" fmla="*/ 412209 h 955031"/>
              <a:gd name="connsiteX6" fmla="*/ 771098 w 4810836"/>
              <a:gd name="connsiteY6" fmla="*/ 722695 h 955031"/>
              <a:gd name="connsiteX7" fmla="*/ 866633 w 4810836"/>
              <a:gd name="connsiteY7" fmla="*/ 869409 h 955031"/>
              <a:gd name="connsiteX8" fmla="*/ 955343 w 4810836"/>
              <a:gd name="connsiteY8" fmla="*/ 944471 h 955031"/>
              <a:gd name="connsiteX9" fmla="*/ 1064525 w 4810836"/>
              <a:gd name="connsiteY9" fmla="*/ 930824 h 955031"/>
              <a:gd name="connsiteX10" fmla="*/ 1190767 w 4810836"/>
              <a:gd name="connsiteY10" fmla="*/ 811406 h 955031"/>
              <a:gd name="connsiteX11" fmla="*/ 1354540 w 4810836"/>
              <a:gd name="connsiteY11" fmla="*/ 487271 h 955031"/>
              <a:gd name="connsiteX12" fmla="*/ 1456898 w 4810836"/>
              <a:gd name="connsiteY12" fmla="*/ 234788 h 955031"/>
              <a:gd name="connsiteX13" fmla="*/ 1559256 w 4810836"/>
              <a:gd name="connsiteY13" fmla="*/ 67603 h 955031"/>
              <a:gd name="connsiteX14" fmla="*/ 1647967 w 4810836"/>
              <a:gd name="connsiteY14" fmla="*/ 13012 h 955031"/>
              <a:gd name="connsiteX15" fmla="*/ 1729853 w 4810836"/>
              <a:gd name="connsiteY15" fmla="*/ 43719 h 955031"/>
              <a:gd name="connsiteX16" fmla="*/ 1804916 w 4810836"/>
              <a:gd name="connsiteY16" fmla="*/ 122194 h 955031"/>
              <a:gd name="connsiteX17" fmla="*/ 1883391 w 4810836"/>
              <a:gd name="connsiteY17" fmla="*/ 251847 h 955031"/>
              <a:gd name="connsiteX18" fmla="*/ 2149522 w 4810836"/>
              <a:gd name="connsiteY18" fmla="*/ 784110 h 955031"/>
              <a:gd name="connsiteX19" fmla="*/ 2265528 w 4810836"/>
              <a:gd name="connsiteY19" fmla="*/ 934235 h 955031"/>
              <a:gd name="connsiteX20" fmla="*/ 2361062 w 4810836"/>
              <a:gd name="connsiteY20" fmla="*/ 941059 h 955031"/>
              <a:gd name="connsiteX21" fmla="*/ 2483892 w 4810836"/>
              <a:gd name="connsiteY21" fmla="*/ 814818 h 955031"/>
              <a:gd name="connsiteX22" fmla="*/ 2610134 w 4810836"/>
              <a:gd name="connsiteY22" fmla="*/ 548686 h 955031"/>
              <a:gd name="connsiteX23" fmla="*/ 2756848 w 4810836"/>
              <a:gd name="connsiteY23" fmla="*/ 251847 h 955031"/>
              <a:gd name="connsiteX24" fmla="*/ 2879677 w 4810836"/>
              <a:gd name="connsiteY24" fmla="*/ 67603 h 955031"/>
              <a:gd name="connsiteX25" fmla="*/ 2958152 w 4810836"/>
              <a:gd name="connsiteY25" fmla="*/ 2776 h 955031"/>
              <a:gd name="connsiteX26" fmla="*/ 3029803 w 4810836"/>
              <a:gd name="connsiteY26" fmla="*/ 19835 h 955031"/>
              <a:gd name="connsiteX27" fmla="*/ 3101453 w 4810836"/>
              <a:gd name="connsiteY27" fmla="*/ 91486 h 955031"/>
              <a:gd name="connsiteX28" fmla="*/ 3159456 w 4810836"/>
              <a:gd name="connsiteY28" fmla="*/ 176785 h 955031"/>
              <a:gd name="connsiteX29" fmla="*/ 3241343 w 4810836"/>
              <a:gd name="connsiteY29" fmla="*/ 323498 h 955031"/>
              <a:gd name="connsiteX30" fmla="*/ 3394880 w 4810836"/>
              <a:gd name="connsiteY30" fmla="*/ 668104 h 955031"/>
              <a:gd name="connsiteX31" fmla="*/ 3521122 w 4810836"/>
              <a:gd name="connsiteY31" fmla="*/ 852349 h 955031"/>
              <a:gd name="connsiteX32" fmla="*/ 3654188 w 4810836"/>
              <a:gd name="connsiteY32" fmla="*/ 900116 h 955031"/>
              <a:gd name="connsiteX33" fmla="*/ 3773606 w 4810836"/>
              <a:gd name="connsiteY33" fmla="*/ 828465 h 955031"/>
              <a:gd name="connsiteX34" fmla="*/ 3961262 w 4810836"/>
              <a:gd name="connsiteY34" fmla="*/ 483859 h 955031"/>
              <a:gd name="connsiteX35" fmla="*/ 4138683 w 4810836"/>
              <a:gd name="connsiteY35" fmla="*/ 152901 h 955031"/>
              <a:gd name="connsiteX36" fmla="*/ 4258101 w 4810836"/>
              <a:gd name="connsiteY36" fmla="*/ 40307 h 955031"/>
              <a:gd name="connsiteX37" fmla="*/ 4384343 w 4810836"/>
              <a:gd name="connsiteY37" fmla="*/ 67603 h 955031"/>
              <a:gd name="connsiteX38" fmla="*/ 4527645 w 4810836"/>
              <a:gd name="connsiteY38" fmla="*/ 268907 h 955031"/>
              <a:gd name="connsiteX39" fmla="*/ 4633415 w 4810836"/>
              <a:gd name="connsiteY39" fmla="*/ 477035 h 955031"/>
              <a:gd name="connsiteX40" fmla="*/ 4781905 w 4810836"/>
              <a:gd name="connsiteY40" fmla="*/ 494332 h 955031"/>
              <a:gd name="connsiteX41" fmla="*/ 4810836 w 4810836"/>
              <a:gd name="connsiteY41" fmla="*/ 494095 h 955031"/>
              <a:gd name="connsiteX0" fmla="*/ 0 w 5039929"/>
              <a:gd name="connsiteY0" fmla="*/ 463388 h 955031"/>
              <a:gd name="connsiteX1" fmla="*/ 180833 w 5039929"/>
              <a:gd name="connsiteY1" fmla="*/ 146077 h 955031"/>
              <a:gd name="connsiteX2" fmla="*/ 290015 w 5039929"/>
              <a:gd name="connsiteY2" fmla="*/ 23247 h 955031"/>
              <a:gd name="connsiteX3" fmla="*/ 409433 w 5039929"/>
              <a:gd name="connsiteY3" fmla="*/ 36895 h 955031"/>
              <a:gd name="connsiteX4" fmla="*/ 508379 w 5039929"/>
              <a:gd name="connsiteY4" fmla="*/ 146077 h 955031"/>
              <a:gd name="connsiteX5" fmla="*/ 634621 w 5039929"/>
              <a:gd name="connsiteY5" fmla="*/ 412209 h 955031"/>
              <a:gd name="connsiteX6" fmla="*/ 771098 w 5039929"/>
              <a:gd name="connsiteY6" fmla="*/ 722695 h 955031"/>
              <a:gd name="connsiteX7" fmla="*/ 866633 w 5039929"/>
              <a:gd name="connsiteY7" fmla="*/ 869409 h 955031"/>
              <a:gd name="connsiteX8" fmla="*/ 955343 w 5039929"/>
              <a:gd name="connsiteY8" fmla="*/ 944471 h 955031"/>
              <a:gd name="connsiteX9" fmla="*/ 1064525 w 5039929"/>
              <a:gd name="connsiteY9" fmla="*/ 930824 h 955031"/>
              <a:gd name="connsiteX10" fmla="*/ 1190767 w 5039929"/>
              <a:gd name="connsiteY10" fmla="*/ 811406 h 955031"/>
              <a:gd name="connsiteX11" fmla="*/ 1354540 w 5039929"/>
              <a:gd name="connsiteY11" fmla="*/ 487271 h 955031"/>
              <a:gd name="connsiteX12" fmla="*/ 1456898 w 5039929"/>
              <a:gd name="connsiteY12" fmla="*/ 234788 h 955031"/>
              <a:gd name="connsiteX13" fmla="*/ 1559256 w 5039929"/>
              <a:gd name="connsiteY13" fmla="*/ 67603 h 955031"/>
              <a:gd name="connsiteX14" fmla="*/ 1647967 w 5039929"/>
              <a:gd name="connsiteY14" fmla="*/ 13012 h 955031"/>
              <a:gd name="connsiteX15" fmla="*/ 1729853 w 5039929"/>
              <a:gd name="connsiteY15" fmla="*/ 43719 h 955031"/>
              <a:gd name="connsiteX16" fmla="*/ 1804916 w 5039929"/>
              <a:gd name="connsiteY16" fmla="*/ 122194 h 955031"/>
              <a:gd name="connsiteX17" fmla="*/ 1883391 w 5039929"/>
              <a:gd name="connsiteY17" fmla="*/ 251847 h 955031"/>
              <a:gd name="connsiteX18" fmla="*/ 2149522 w 5039929"/>
              <a:gd name="connsiteY18" fmla="*/ 784110 h 955031"/>
              <a:gd name="connsiteX19" fmla="*/ 2265528 w 5039929"/>
              <a:gd name="connsiteY19" fmla="*/ 934235 h 955031"/>
              <a:gd name="connsiteX20" fmla="*/ 2361062 w 5039929"/>
              <a:gd name="connsiteY20" fmla="*/ 941059 h 955031"/>
              <a:gd name="connsiteX21" fmla="*/ 2483892 w 5039929"/>
              <a:gd name="connsiteY21" fmla="*/ 814818 h 955031"/>
              <a:gd name="connsiteX22" fmla="*/ 2610134 w 5039929"/>
              <a:gd name="connsiteY22" fmla="*/ 548686 h 955031"/>
              <a:gd name="connsiteX23" fmla="*/ 2756848 w 5039929"/>
              <a:gd name="connsiteY23" fmla="*/ 251847 h 955031"/>
              <a:gd name="connsiteX24" fmla="*/ 2879677 w 5039929"/>
              <a:gd name="connsiteY24" fmla="*/ 67603 h 955031"/>
              <a:gd name="connsiteX25" fmla="*/ 2958152 w 5039929"/>
              <a:gd name="connsiteY25" fmla="*/ 2776 h 955031"/>
              <a:gd name="connsiteX26" fmla="*/ 3029803 w 5039929"/>
              <a:gd name="connsiteY26" fmla="*/ 19835 h 955031"/>
              <a:gd name="connsiteX27" fmla="*/ 3101453 w 5039929"/>
              <a:gd name="connsiteY27" fmla="*/ 91486 h 955031"/>
              <a:gd name="connsiteX28" fmla="*/ 3159456 w 5039929"/>
              <a:gd name="connsiteY28" fmla="*/ 176785 h 955031"/>
              <a:gd name="connsiteX29" fmla="*/ 3241343 w 5039929"/>
              <a:gd name="connsiteY29" fmla="*/ 323498 h 955031"/>
              <a:gd name="connsiteX30" fmla="*/ 3394880 w 5039929"/>
              <a:gd name="connsiteY30" fmla="*/ 668104 h 955031"/>
              <a:gd name="connsiteX31" fmla="*/ 3521122 w 5039929"/>
              <a:gd name="connsiteY31" fmla="*/ 852349 h 955031"/>
              <a:gd name="connsiteX32" fmla="*/ 3654188 w 5039929"/>
              <a:gd name="connsiteY32" fmla="*/ 900116 h 955031"/>
              <a:gd name="connsiteX33" fmla="*/ 3773606 w 5039929"/>
              <a:gd name="connsiteY33" fmla="*/ 828465 h 955031"/>
              <a:gd name="connsiteX34" fmla="*/ 3961262 w 5039929"/>
              <a:gd name="connsiteY34" fmla="*/ 483859 h 955031"/>
              <a:gd name="connsiteX35" fmla="*/ 4138683 w 5039929"/>
              <a:gd name="connsiteY35" fmla="*/ 152901 h 955031"/>
              <a:gd name="connsiteX36" fmla="*/ 4258101 w 5039929"/>
              <a:gd name="connsiteY36" fmla="*/ 40307 h 955031"/>
              <a:gd name="connsiteX37" fmla="*/ 4384343 w 5039929"/>
              <a:gd name="connsiteY37" fmla="*/ 67603 h 955031"/>
              <a:gd name="connsiteX38" fmla="*/ 4527645 w 5039929"/>
              <a:gd name="connsiteY38" fmla="*/ 268907 h 955031"/>
              <a:gd name="connsiteX39" fmla="*/ 4633415 w 5039929"/>
              <a:gd name="connsiteY39" fmla="*/ 477035 h 955031"/>
              <a:gd name="connsiteX40" fmla="*/ 4781905 w 5039929"/>
              <a:gd name="connsiteY40" fmla="*/ 494332 h 955031"/>
              <a:gd name="connsiteX41" fmla="*/ 5039929 w 5039929"/>
              <a:gd name="connsiteY41" fmla="*/ 487745 h 955031"/>
              <a:gd name="connsiteX0" fmla="*/ 0 w 5008689"/>
              <a:gd name="connsiteY0" fmla="*/ 463388 h 955031"/>
              <a:gd name="connsiteX1" fmla="*/ 180833 w 5008689"/>
              <a:gd name="connsiteY1" fmla="*/ 146077 h 955031"/>
              <a:gd name="connsiteX2" fmla="*/ 290015 w 5008689"/>
              <a:gd name="connsiteY2" fmla="*/ 23247 h 955031"/>
              <a:gd name="connsiteX3" fmla="*/ 409433 w 5008689"/>
              <a:gd name="connsiteY3" fmla="*/ 36895 h 955031"/>
              <a:gd name="connsiteX4" fmla="*/ 508379 w 5008689"/>
              <a:gd name="connsiteY4" fmla="*/ 146077 h 955031"/>
              <a:gd name="connsiteX5" fmla="*/ 634621 w 5008689"/>
              <a:gd name="connsiteY5" fmla="*/ 412209 h 955031"/>
              <a:gd name="connsiteX6" fmla="*/ 771098 w 5008689"/>
              <a:gd name="connsiteY6" fmla="*/ 722695 h 955031"/>
              <a:gd name="connsiteX7" fmla="*/ 866633 w 5008689"/>
              <a:gd name="connsiteY7" fmla="*/ 869409 h 955031"/>
              <a:gd name="connsiteX8" fmla="*/ 955343 w 5008689"/>
              <a:gd name="connsiteY8" fmla="*/ 944471 h 955031"/>
              <a:gd name="connsiteX9" fmla="*/ 1064525 w 5008689"/>
              <a:gd name="connsiteY9" fmla="*/ 930824 h 955031"/>
              <a:gd name="connsiteX10" fmla="*/ 1190767 w 5008689"/>
              <a:gd name="connsiteY10" fmla="*/ 811406 h 955031"/>
              <a:gd name="connsiteX11" fmla="*/ 1354540 w 5008689"/>
              <a:gd name="connsiteY11" fmla="*/ 487271 h 955031"/>
              <a:gd name="connsiteX12" fmla="*/ 1456898 w 5008689"/>
              <a:gd name="connsiteY12" fmla="*/ 234788 h 955031"/>
              <a:gd name="connsiteX13" fmla="*/ 1559256 w 5008689"/>
              <a:gd name="connsiteY13" fmla="*/ 67603 h 955031"/>
              <a:gd name="connsiteX14" fmla="*/ 1647967 w 5008689"/>
              <a:gd name="connsiteY14" fmla="*/ 13012 h 955031"/>
              <a:gd name="connsiteX15" fmla="*/ 1729853 w 5008689"/>
              <a:gd name="connsiteY15" fmla="*/ 43719 h 955031"/>
              <a:gd name="connsiteX16" fmla="*/ 1804916 w 5008689"/>
              <a:gd name="connsiteY16" fmla="*/ 122194 h 955031"/>
              <a:gd name="connsiteX17" fmla="*/ 1883391 w 5008689"/>
              <a:gd name="connsiteY17" fmla="*/ 251847 h 955031"/>
              <a:gd name="connsiteX18" fmla="*/ 2149522 w 5008689"/>
              <a:gd name="connsiteY18" fmla="*/ 784110 h 955031"/>
              <a:gd name="connsiteX19" fmla="*/ 2265528 w 5008689"/>
              <a:gd name="connsiteY19" fmla="*/ 934235 h 955031"/>
              <a:gd name="connsiteX20" fmla="*/ 2361062 w 5008689"/>
              <a:gd name="connsiteY20" fmla="*/ 941059 h 955031"/>
              <a:gd name="connsiteX21" fmla="*/ 2483892 w 5008689"/>
              <a:gd name="connsiteY21" fmla="*/ 814818 h 955031"/>
              <a:gd name="connsiteX22" fmla="*/ 2610134 w 5008689"/>
              <a:gd name="connsiteY22" fmla="*/ 548686 h 955031"/>
              <a:gd name="connsiteX23" fmla="*/ 2756848 w 5008689"/>
              <a:gd name="connsiteY23" fmla="*/ 251847 h 955031"/>
              <a:gd name="connsiteX24" fmla="*/ 2879677 w 5008689"/>
              <a:gd name="connsiteY24" fmla="*/ 67603 h 955031"/>
              <a:gd name="connsiteX25" fmla="*/ 2958152 w 5008689"/>
              <a:gd name="connsiteY25" fmla="*/ 2776 h 955031"/>
              <a:gd name="connsiteX26" fmla="*/ 3029803 w 5008689"/>
              <a:gd name="connsiteY26" fmla="*/ 19835 h 955031"/>
              <a:gd name="connsiteX27" fmla="*/ 3101453 w 5008689"/>
              <a:gd name="connsiteY27" fmla="*/ 91486 h 955031"/>
              <a:gd name="connsiteX28" fmla="*/ 3159456 w 5008689"/>
              <a:gd name="connsiteY28" fmla="*/ 176785 h 955031"/>
              <a:gd name="connsiteX29" fmla="*/ 3241343 w 5008689"/>
              <a:gd name="connsiteY29" fmla="*/ 323498 h 955031"/>
              <a:gd name="connsiteX30" fmla="*/ 3394880 w 5008689"/>
              <a:gd name="connsiteY30" fmla="*/ 668104 h 955031"/>
              <a:gd name="connsiteX31" fmla="*/ 3521122 w 5008689"/>
              <a:gd name="connsiteY31" fmla="*/ 852349 h 955031"/>
              <a:gd name="connsiteX32" fmla="*/ 3654188 w 5008689"/>
              <a:gd name="connsiteY32" fmla="*/ 900116 h 955031"/>
              <a:gd name="connsiteX33" fmla="*/ 3773606 w 5008689"/>
              <a:gd name="connsiteY33" fmla="*/ 828465 h 955031"/>
              <a:gd name="connsiteX34" fmla="*/ 3961262 w 5008689"/>
              <a:gd name="connsiteY34" fmla="*/ 483859 h 955031"/>
              <a:gd name="connsiteX35" fmla="*/ 4138683 w 5008689"/>
              <a:gd name="connsiteY35" fmla="*/ 152901 h 955031"/>
              <a:gd name="connsiteX36" fmla="*/ 4258101 w 5008689"/>
              <a:gd name="connsiteY36" fmla="*/ 40307 h 955031"/>
              <a:gd name="connsiteX37" fmla="*/ 4384343 w 5008689"/>
              <a:gd name="connsiteY37" fmla="*/ 67603 h 955031"/>
              <a:gd name="connsiteX38" fmla="*/ 4527645 w 5008689"/>
              <a:gd name="connsiteY38" fmla="*/ 268907 h 955031"/>
              <a:gd name="connsiteX39" fmla="*/ 4633415 w 5008689"/>
              <a:gd name="connsiteY39" fmla="*/ 477035 h 955031"/>
              <a:gd name="connsiteX40" fmla="*/ 4781905 w 5008689"/>
              <a:gd name="connsiteY40" fmla="*/ 494332 h 955031"/>
              <a:gd name="connsiteX41" fmla="*/ 5008689 w 5008689"/>
              <a:gd name="connsiteY41" fmla="*/ 497270 h 955031"/>
              <a:gd name="connsiteX0" fmla="*/ 0 w 4935796"/>
              <a:gd name="connsiteY0" fmla="*/ 463388 h 955031"/>
              <a:gd name="connsiteX1" fmla="*/ 180833 w 4935796"/>
              <a:gd name="connsiteY1" fmla="*/ 146077 h 955031"/>
              <a:gd name="connsiteX2" fmla="*/ 290015 w 4935796"/>
              <a:gd name="connsiteY2" fmla="*/ 23247 h 955031"/>
              <a:gd name="connsiteX3" fmla="*/ 409433 w 4935796"/>
              <a:gd name="connsiteY3" fmla="*/ 36895 h 955031"/>
              <a:gd name="connsiteX4" fmla="*/ 508379 w 4935796"/>
              <a:gd name="connsiteY4" fmla="*/ 146077 h 955031"/>
              <a:gd name="connsiteX5" fmla="*/ 634621 w 4935796"/>
              <a:gd name="connsiteY5" fmla="*/ 412209 h 955031"/>
              <a:gd name="connsiteX6" fmla="*/ 771098 w 4935796"/>
              <a:gd name="connsiteY6" fmla="*/ 722695 h 955031"/>
              <a:gd name="connsiteX7" fmla="*/ 866633 w 4935796"/>
              <a:gd name="connsiteY7" fmla="*/ 869409 h 955031"/>
              <a:gd name="connsiteX8" fmla="*/ 955343 w 4935796"/>
              <a:gd name="connsiteY8" fmla="*/ 944471 h 955031"/>
              <a:gd name="connsiteX9" fmla="*/ 1064525 w 4935796"/>
              <a:gd name="connsiteY9" fmla="*/ 930824 h 955031"/>
              <a:gd name="connsiteX10" fmla="*/ 1190767 w 4935796"/>
              <a:gd name="connsiteY10" fmla="*/ 811406 h 955031"/>
              <a:gd name="connsiteX11" fmla="*/ 1354540 w 4935796"/>
              <a:gd name="connsiteY11" fmla="*/ 487271 h 955031"/>
              <a:gd name="connsiteX12" fmla="*/ 1456898 w 4935796"/>
              <a:gd name="connsiteY12" fmla="*/ 234788 h 955031"/>
              <a:gd name="connsiteX13" fmla="*/ 1559256 w 4935796"/>
              <a:gd name="connsiteY13" fmla="*/ 67603 h 955031"/>
              <a:gd name="connsiteX14" fmla="*/ 1647967 w 4935796"/>
              <a:gd name="connsiteY14" fmla="*/ 13012 h 955031"/>
              <a:gd name="connsiteX15" fmla="*/ 1729853 w 4935796"/>
              <a:gd name="connsiteY15" fmla="*/ 43719 h 955031"/>
              <a:gd name="connsiteX16" fmla="*/ 1804916 w 4935796"/>
              <a:gd name="connsiteY16" fmla="*/ 122194 h 955031"/>
              <a:gd name="connsiteX17" fmla="*/ 1883391 w 4935796"/>
              <a:gd name="connsiteY17" fmla="*/ 251847 h 955031"/>
              <a:gd name="connsiteX18" fmla="*/ 2149522 w 4935796"/>
              <a:gd name="connsiteY18" fmla="*/ 784110 h 955031"/>
              <a:gd name="connsiteX19" fmla="*/ 2265528 w 4935796"/>
              <a:gd name="connsiteY19" fmla="*/ 934235 h 955031"/>
              <a:gd name="connsiteX20" fmla="*/ 2361062 w 4935796"/>
              <a:gd name="connsiteY20" fmla="*/ 941059 h 955031"/>
              <a:gd name="connsiteX21" fmla="*/ 2483892 w 4935796"/>
              <a:gd name="connsiteY21" fmla="*/ 814818 h 955031"/>
              <a:gd name="connsiteX22" fmla="*/ 2610134 w 4935796"/>
              <a:gd name="connsiteY22" fmla="*/ 548686 h 955031"/>
              <a:gd name="connsiteX23" fmla="*/ 2756848 w 4935796"/>
              <a:gd name="connsiteY23" fmla="*/ 251847 h 955031"/>
              <a:gd name="connsiteX24" fmla="*/ 2879677 w 4935796"/>
              <a:gd name="connsiteY24" fmla="*/ 67603 h 955031"/>
              <a:gd name="connsiteX25" fmla="*/ 2958152 w 4935796"/>
              <a:gd name="connsiteY25" fmla="*/ 2776 h 955031"/>
              <a:gd name="connsiteX26" fmla="*/ 3029803 w 4935796"/>
              <a:gd name="connsiteY26" fmla="*/ 19835 h 955031"/>
              <a:gd name="connsiteX27" fmla="*/ 3101453 w 4935796"/>
              <a:gd name="connsiteY27" fmla="*/ 91486 h 955031"/>
              <a:gd name="connsiteX28" fmla="*/ 3159456 w 4935796"/>
              <a:gd name="connsiteY28" fmla="*/ 176785 h 955031"/>
              <a:gd name="connsiteX29" fmla="*/ 3241343 w 4935796"/>
              <a:gd name="connsiteY29" fmla="*/ 323498 h 955031"/>
              <a:gd name="connsiteX30" fmla="*/ 3394880 w 4935796"/>
              <a:gd name="connsiteY30" fmla="*/ 668104 h 955031"/>
              <a:gd name="connsiteX31" fmla="*/ 3521122 w 4935796"/>
              <a:gd name="connsiteY31" fmla="*/ 852349 h 955031"/>
              <a:gd name="connsiteX32" fmla="*/ 3654188 w 4935796"/>
              <a:gd name="connsiteY32" fmla="*/ 900116 h 955031"/>
              <a:gd name="connsiteX33" fmla="*/ 3773606 w 4935796"/>
              <a:gd name="connsiteY33" fmla="*/ 828465 h 955031"/>
              <a:gd name="connsiteX34" fmla="*/ 3961262 w 4935796"/>
              <a:gd name="connsiteY34" fmla="*/ 483859 h 955031"/>
              <a:gd name="connsiteX35" fmla="*/ 4138683 w 4935796"/>
              <a:gd name="connsiteY35" fmla="*/ 152901 h 955031"/>
              <a:gd name="connsiteX36" fmla="*/ 4258101 w 4935796"/>
              <a:gd name="connsiteY36" fmla="*/ 40307 h 955031"/>
              <a:gd name="connsiteX37" fmla="*/ 4384343 w 4935796"/>
              <a:gd name="connsiteY37" fmla="*/ 67603 h 955031"/>
              <a:gd name="connsiteX38" fmla="*/ 4527645 w 4935796"/>
              <a:gd name="connsiteY38" fmla="*/ 268907 h 955031"/>
              <a:gd name="connsiteX39" fmla="*/ 4633415 w 4935796"/>
              <a:gd name="connsiteY39" fmla="*/ 477035 h 955031"/>
              <a:gd name="connsiteX40" fmla="*/ 4781905 w 4935796"/>
              <a:gd name="connsiteY40" fmla="*/ 494332 h 955031"/>
              <a:gd name="connsiteX41" fmla="*/ 4935796 w 4935796"/>
              <a:gd name="connsiteY41" fmla="*/ 497270 h 955031"/>
              <a:gd name="connsiteX0" fmla="*/ 0 w 4935796"/>
              <a:gd name="connsiteY0" fmla="*/ 463388 h 955031"/>
              <a:gd name="connsiteX1" fmla="*/ 180833 w 4935796"/>
              <a:gd name="connsiteY1" fmla="*/ 146077 h 955031"/>
              <a:gd name="connsiteX2" fmla="*/ 290015 w 4935796"/>
              <a:gd name="connsiteY2" fmla="*/ 23247 h 955031"/>
              <a:gd name="connsiteX3" fmla="*/ 409433 w 4935796"/>
              <a:gd name="connsiteY3" fmla="*/ 36895 h 955031"/>
              <a:gd name="connsiteX4" fmla="*/ 508379 w 4935796"/>
              <a:gd name="connsiteY4" fmla="*/ 146077 h 955031"/>
              <a:gd name="connsiteX5" fmla="*/ 634621 w 4935796"/>
              <a:gd name="connsiteY5" fmla="*/ 412209 h 955031"/>
              <a:gd name="connsiteX6" fmla="*/ 771098 w 4935796"/>
              <a:gd name="connsiteY6" fmla="*/ 722695 h 955031"/>
              <a:gd name="connsiteX7" fmla="*/ 866633 w 4935796"/>
              <a:gd name="connsiteY7" fmla="*/ 869409 h 955031"/>
              <a:gd name="connsiteX8" fmla="*/ 955343 w 4935796"/>
              <a:gd name="connsiteY8" fmla="*/ 944471 h 955031"/>
              <a:gd name="connsiteX9" fmla="*/ 1064525 w 4935796"/>
              <a:gd name="connsiteY9" fmla="*/ 930824 h 955031"/>
              <a:gd name="connsiteX10" fmla="*/ 1190767 w 4935796"/>
              <a:gd name="connsiteY10" fmla="*/ 811406 h 955031"/>
              <a:gd name="connsiteX11" fmla="*/ 1354540 w 4935796"/>
              <a:gd name="connsiteY11" fmla="*/ 487271 h 955031"/>
              <a:gd name="connsiteX12" fmla="*/ 1456898 w 4935796"/>
              <a:gd name="connsiteY12" fmla="*/ 234788 h 955031"/>
              <a:gd name="connsiteX13" fmla="*/ 1559256 w 4935796"/>
              <a:gd name="connsiteY13" fmla="*/ 67603 h 955031"/>
              <a:gd name="connsiteX14" fmla="*/ 1647967 w 4935796"/>
              <a:gd name="connsiteY14" fmla="*/ 13012 h 955031"/>
              <a:gd name="connsiteX15" fmla="*/ 1729853 w 4935796"/>
              <a:gd name="connsiteY15" fmla="*/ 43719 h 955031"/>
              <a:gd name="connsiteX16" fmla="*/ 1804916 w 4935796"/>
              <a:gd name="connsiteY16" fmla="*/ 122194 h 955031"/>
              <a:gd name="connsiteX17" fmla="*/ 1883391 w 4935796"/>
              <a:gd name="connsiteY17" fmla="*/ 251847 h 955031"/>
              <a:gd name="connsiteX18" fmla="*/ 2149522 w 4935796"/>
              <a:gd name="connsiteY18" fmla="*/ 784110 h 955031"/>
              <a:gd name="connsiteX19" fmla="*/ 2265528 w 4935796"/>
              <a:gd name="connsiteY19" fmla="*/ 934235 h 955031"/>
              <a:gd name="connsiteX20" fmla="*/ 2361062 w 4935796"/>
              <a:gd name="connsiteY20" fmla="*/ 941059 h 955031"/>
              <a:gd name="connsiteX21" fmla="*/ 2483892 w 4935796"/>
              <a:gd name="connsiteY21" fmla="*/ 814818 h 955031"/>
              <a:gd name="connsiteX22" fmla="*/ 2610134 w 4935796"/>
              <a:gd name="connsiteY22" fmla="*/ 548686 h 955031"/>
              <a:gd name="connsiteX23" fmla="*/ 2756848 w 4935796"/>
              <a:gd name="connsiteY23" fmla="*/ 251847 h 955031"/>
              <a:gd name="connsiteX24" fmla="*/ 2879677 w 4935796"/>
              <a:gd name="connsiteY24" fmla="*/ 67603 h 955031"/>
              <a:gd name="connsiteX25" fmla="*/ 2958152 w 4935796"/>
              <a:gd name="connsiteY25" fmla="*/ 2776 h 955031"/>
              <a:gd name="connsiteX26" fmla="*/ 3029803 w 4935796"/>
              <a:gd name="connsiteY26" fmla="*/ 19835 h 955031"/>
              <a:gd name="connsiteX27" fmla="*/ 3101453 w 4935796"/>
              <a:gd name="connsiteY27" fmla="*/ 91486 h 955031"/>
              <a:gd name="connsiteX28" fmla="*/ 3159456 w 4935796"/>
              <a:gd name="connsiteY28" fmla="*/ 176785 h 955031"/>
              <a:gd name="connsiteX29" fmla="*/ 3241343 w 4935796"/>
              <a:gd name="connsiteY29" fmla="*/ 323498 h 955031"/>
              <a:gd name="connsiteX30" fmla="*/ 3394880 w 4935796"/>
              <a:gd name="connsiteY30" fmla="*/ 668104 h 955031"/>
              <a:gd name="connsiteX31" fmla="*/ 3521122 w 4935796"/>
              <a:gd name="connsiteY31" fmla="*/ 852349 h 955031"/>
              <a:gd name="connsiteX32" fmla="*/ 3654188 w 4935796"/>
              <a:gd name="connsiteY32" fmla="*/ 900116 h 955031"/>
              <a:gd name="connsiteX33" fmla="*/ 3773606 w 4935796"/>
              <a:gd name="connsiteY33" fmla="*/ 828465 h 955031"/>
              <a:gd name="connsiteX34" fmla="*/ 3961262 w 4935796"/>
              <a:gd name="connsiteY34" fmla="*/ 483859 h 955031"/>
              <a:gd name="connsiteX35" fmla="*/ 4138683 w 4935796"/>
              <a:gd name="connsiteY35" fmla="*/ 152901 h 955031"/>
              <a:gd name="connsiteX36" fmla="*/ 4258101 w 4935796"/>
              <a:gd name="connsiteY36" fmla="*/ 40307 h 955031"/>
              <a:gd name="connsiteX37" fmla="*/ 4384343 w 4935796"/>
              <a:gd name="connsiteY37" fmla="*/ 67603 h 955031"/>
              <a:gd name="connsiteX38" fmla="*/ 4527645 w 4935796"/>
              <a:gd name="connsiteY38" fmla="*/ 268907 h 955031"/>
              <a:gd name="connsiteX39" fmla="*/ 4633415 w 4935796"/>
              <a:gd name="connsiteY39" fmla="*/ 477035 h 955031"/>
              <a:gd name="connsiteX40" fmla="*/ 4740252 w 4935796"/>
              <a:gd name="connsiteY40" fmla="*/ 494332 h 955031"/>
              <a:gd name="connsiteX41" fmla="*/ 4935796 w 4935796"/>
              <a:gd name="connsiteY41" fmla="*/ 497270 h 955031"/>
              <a:gd name="connsiteX0" fmla="*/ 0 w 5341916"/>
              <a:gd name="connsiteY0" fmla="*/ 463388 h 955031"/>
              <a:gd name="connsiteX1" fmla="*/ 180833 w 5341916"/>
              <a:gd name="connsiteY1" fmla="*/ 146077 h 955031"/>
              <a:gd name="connsiteX2" fmla="*/ 290015 w 5341916"/>
              <a:gd name="connsiteY2" fmla="*/ 23247 h 955031"/>
              <a:gd name="connsiteX3" fmla="*/ 409433 w 5341916"/>
              <a:gd name="connsiteY3" fmla="*/ 36895 h 955031"/>
              <a:gd name="connsiteX4" fmla="*/ 508379 w 5341916"/>
              <a:gd name="connsiteY4" fmla="*/ 146077 h 955031"/>
              <a:gd name="connsiteX5" fmla="*/ 634621 w 5341916"/>
              <a:gd name="connsiteY5" fmla="*/ 412209 h 955031"/>
              <a:gd name="connsiteX6" fmla="*/ 771098 w 5341916"/>
              <a:gd name="connsiteY6" fmla="*/ 722695 h 955031"/>
              <a:gd name="connsiteX7" fmla="*/ 866633 w 5341916"/>
              <a:gd name="connsiteY7" fmla="*/ 869409 h 955031"/>
              <a:gd name="connsiteX8" fmla="*/ 955343 w 5341916"/>
              <a:gd name="connsiteY8" fmla="*/ 944471 h 955031"/>
              <a:gd name="connsiteX9" fmla="*/ 1064525 w 5341916"/>
              <a:gd name="connsiteY9" fmla="*/ 930824 h 955031"/>
              <a:gd name="connsiteX10" fmla="*/ 1190767 w 5341916"/>
              <a:gd name="connsiteY10" fmla="*/ 811406 h 955031"/>
              <a:gd name="connsiteX11" fmla="*/ 1354540 w 5341916"/>
              <a:gd name="connsiteY11" fmla="*/ 487271 h 955031"/>
              <a:gd name="connsiteX12" fmla="*/ 1456898 w 5341916"/>
              <a:gd name="connsiteY12" fmla="*/ 234788 h 955031"/>
              <a:gd name="connsiteX13" fmla="*/ 1559256 w 5341916"/>
              <a:gd name="connsiteY13" fmla="*/ 67603 h 955031"/>
              <a:gd name="connsiteX14" fmla="*/ 1647967 w 5341916"/>
              <a:gd name="connsiteY14" fmla="*/ 13012 h 955031"/>
              <a:gd name="connsiteX15" fmla="*/ 1729853 w 5341916"/>
              <a:gd name="connsiteY15" fmla="*/ 43719 h 955031"/>
              <a:gd name="connsiteX16" fmla="*/ 1804916 w 5341916"/>
              <a:gd name="connsiteY16" fmla="*/ 122194 h 955031"/>
              <a:gd name="connsiteX17" fmla="*/ 1883391 w 5341916"/>
              <a:gd name="connsiteY17" fmla="*/ 251847 h 955031"/>
              <a:gd name="connsiteX18" fmla="*/ 2149522 w 5341916"/>
              <a:gd name="connsiteY18" fmla="*/ 784110 h 955031"/>
              <a:gd name="connsiteX19" fmla="*/ 2265528 w 5341916"/>
              <a:gd name="connsiteY19" fmla="*/ 934235 h 955031"/>
              <a:gd name="connsiteX20" fmla="*/ 2361062 w 5341916"/>
              <a:gd name="connsiteY20" fmla="*/ 941059 h 955031"/>
              <a:gd name="connsiteX21" fmla="*/ 2483892 w 5341916"/>
              <a:gd name="connsiteY21" fmla="*/ 814818 h 955031"/>
              <a:gd name="connsiteX22" fmla="*/ 2610134 w 5341916"/>
              <a:gd name="connsiteY22" fmla="*/ 548686 h 955031"/>
              <a:gd name="connsiteX23" fmla="*/ 2756848 w 5341916"/>
              <a:gd name="connsiteY23" fmla="*/ 251847 h 955031"/>
              <a:gd name="connsiteX24" fmla="*/ 2879677 w 5341916"/>
              <a:gd name="connsiteY24" fmla="*/ 67603 h 955031"/>
              <a:gd name="connsiteX25" fmla="*/ 2958152 w 5341916"/>
              <a:gd name="connsiteY25" fmla="*/ 2776 h 955031"/>
              <a:gd name="connsiteX26" fmla="*/ 3029803 w 5341916"/>
              <a:gd name="connsiteY26" fmla="*/ 19835 h 955031"/>
              <a:gd name="connsiteX27" fmla="*/ 3101453 w 5341916"/>
              <a:gd name="connsiteY27" fmla="*/ 91486 h 955031"/>
              <a:gd name="connsiteX28" fmla="*/ 3159456 w 5341916"/>
              <a:gd name="connsiteY28" fmla="*/ 176785 h 955031"/>
              <a:gd name="connsiteX29" fmla="*/ 3241343 w 5341916"/>
              <a:gd name="connsiteY29" fmla="*/ 323498 h 955031"/>
              <a:gd name="connsiteX30" fmla="*/ 3394880 w 5341916"/>
              <a:gd name="connsiteY30" fmla="*/ 668104 h 955031"/>
              <a:gd name="connsiteX31" fmla="*/ 3521122 w 5341916"/>
              <a:gd name="connsiteY31" fmla="*/ 852349 h 955031"/>
              <a:gd name="connsiteX32" fmla="*/ 3654188 w 5341916"/>
              <a:gd name="connsiteY32" fmla="*/ 900116 h 955031"/>
              <a:gd name="connsiteX33" fmla="*/ 3773606 w 5341916"/>
              <a:gd name="connsiteY33" fmla="*/ 828465 h 955031"/>
              <a:gd name="connsiteX34" fmla="*/ 3961262 w 5341916"/>
              <a:gd name="connsiteY34" fmla="*/ 483859 h 955031"/>
              <a:gd name="connsiteX35" fmla="*/ 4138683 w 5341916"/>
              <a:gd name="connsiteY35" fmla="*/ 152901 h 955031"/>
              <a:gd name="connsiteX36" fmla="*/ 4258101 w 5341916"/>
              <a:gd name="connsiteY36" fmla="*/ 40307 h 955031"/>
              <a:gd name="connsiteX37" fmla="*/ 4384343 w 5341916"/>
              <a:gd name="connsiteY37" fmla="*/ 67603 h 955031"/>
              <a:gd name="connsiteX38" fmla="*/ 4527645 w 5341916"/>
              <a:gd name="connsiteY38" fmla="*/ 268907 h 955031"/>
              <a:gd name="connsiteX39" fmla="*/ 4633415 w 5341916"/>
              <a:gd name="connsiteY39" fmla="*/ 477035 h 955031"/>
              <a:gd name="connsiteX40" fmla="*/ 4740252 w 5341916"/>
              <a:gd name="connsiteY40" fmla="*/ 494332 h 955031"/>
              <a:gd name="connsiteX41" fmla="*/ 5341916 w 5341916"/>
              <a:gd name="connsiteY41" fmla="*/ 500445 h 955031"/>
              <a:gd name="connsiteX0" fmla="*/ 0 w 5300263"/>
              <a:gd name="connsiteY0" fmla="*/ 463388 h 955031"/>
              <a:gd name="connsiteX1" fmla="*/ 180833 w 5300263"/>
              <a:gd name="connsiteY1" fmla="*/ 146077 h 955031"/>
              <a:gd name="connsiteX2" fmla="*/ 290015 w 5300263"/>
              <a:gd name="connsiteY2" fmla="*/ 23247 h 955031"/>
              <a:gd name="connsiteX3" fmla="*/ 409433 w 5300263"/>
              <a:gd name="connsiteY3" fmla="*/ 36895 h 955031"/>
              <a:gd name="connsiteX4" fmla="*/ 508379 w 5300263"/>
              <a:gd name="connsiteY4" fmla="*/ 146077 h 955031"/>
              <a:gd name="connsiteX5" fmla="*/ 634621 w 5300263"/>
              <a:gd name="connsiteY5" fmla="*/ 412209 h 955031"/>
              <a:gd name="connsiteX6" fmla="*/ 771098 w 5300263"/>
              <a:gd name="connsiteY6" fmla="*/ 722695 h 955031"/>
              <a:gd name="connsiteX7" fmla="*/ 866633 w 5300263"/>
              <a:gd name="connsiteY7" fmla="*/ 869409 h 955031"/>
              <a:gd name="connsiteX8" fmla="*/ 955343 w 5300263"/>
              <a:gd name="connsiteY8" fmla="*/ 944471 h 955031"/>
              <a:gd name="connsiteX9" fmla="*/ 1064525 w 5300263"/>
              <a:gd name="connsiteY9" fmla="*/ 930824 h 955031"/>
              <a:gd name="connsiteX10" fmla="*/ 1190767 w 5300263"/>
              <a:gd name="connsiteY10" fmla="*/ 811406 h 955031"/>
              <a:gd name="connsiteX11" fmla="*/ 1354540 w 5300263"/>
              <a:gd name="connsiteY11" fmla="*/ 487271 h 955031"/>
              <a:gd name="connsiteX12" fmla="*/ 1456898 w 5300263"/>
              <a:gd name="connsiteY12" fmla="*/ 234788 h 955031"/>
              <a:gd name="connsiteX13" fmla="*/ 1559256 w 5300263"/>
              <a:gd name="connsiteY13" fmla="*/ 67603 h 955031"/>
              <a:gd name="connsiteX14" fmla="*/ 1647967 w 5300263"/>
              <a:gd name="connsiteY14" fmla="*/ 13012 h 955031"/>
              <a:gd name="connsiteX15" fmla="*/ 1729853 w 5300263"/>
              <a:gd name="connsiteY15" fmla="*/ 43719 h 955031"/>
              <a:gd name="connsiteX16" fmla="*/ 1804916 w 5300263"/>
              <a:gd name="connsiteY16" fmla="*/ 122194 h 955031"/>
              <a:gd name="connsiteX17" fmla="*/ 1883391 w 5300263"/>
              <a:gd name="connsiteY17" fmla="*/ 251847 h 955031"/>
              <a:gd name="connsiteX18" fmla="*/ 2149522 w 5300263"/>
              <a:gd name="connsiteY18" fmla="*/ 784110 h 955031"/>
              <a:gd name="connsiteX19" fmla="*/ 2265528 w 5300263"/>
              <a:gd name="connsiteY19" fmla="*/ 934235 h 955031"/>
              <a:gd name="connsiteX20" fmla="*/ 2361062 w 5300263"/>
              <a:gd name="connsiteY20" fmla="*/ 941059 h 955031"/>
              <a:gd name="connsiteX21" fmla="*/ 2483892 w 5300263"/>
              <a:gd name="connsiteY21" fmla="*/ 814818 h 955031"/>
              <a:gd name="connsiteX22" fmla="*/ 2610134 w 5300263"/>
              <a:gd name="connsiteY22" fmla="*/ 548686 h 955031"/>
              <a:gd name="connsiteX23" fmla="*/ 2756848 w 5300263"/>
              <a:gd name="connsiteY23" fmla="*/ 251847 h 955031"/>
              <a:gd name="connsiteX24" fmla="*/ 2879677 w 5300263"/>
              <a:gd name="connsiteY24" fmla="*/ 67603 h 955031"/>
              <a:gd name="connsiteX25" fmla="*/ 2958152 w 5300263"/>
              <a:gd name="connsiteY25" fmla="*/ 2776 h 955031"/>
              <a:gd name="connsiteX26" fmla="*/ 3029803 w 5300263"/>
              <a:gd name="connsiteY26" fmla="*/ 19835 h 955031"/>
              <a:gd name="connsiteX27" fmla="*/ 3101453 w 5300263"/>
              <a:gd name="connsiteY27" fmla="*/ 91486 h 955031"/>
              <a:gd name="connsiteX28" fmla="*/ 3159456 w 5300263"/>
              <a:gd name="connsiteY28" fmla="*/ 176785 h 955031"/>
              <a:gd name="connsiteX29" fmla="*/ 3241343 w 5300263"/>
              <a:gd name="connsiteY29" fmla="*/ 323498 h 955031"/>
              <a:gd name="connsiteX30" fmla="*/ 3394880 w 5300263"/>
              <a:gd name="connsiteY30" fmla="*/ 668104 h 955031"/>
              <a:gd name="connsiteX31" fmla="*/ 3521122 w 5300263"/>
              <a:gd name="connsiteY31" fmla="*/ 852349 h 955031"/>
              <a:gd name="connsiteX32" fmla="*/ 3654188 w 5300263"/>
              <a:gd name="connsiteY32" fmla="*/ 900116 h 955031"/>
              <a:gd name="connsiteX33" fmla="*/ 3773606 w 5300263"/>
              <a:gd name="connsiteY33" fmla="*/ 828465 h 955031"/>
              <a:gd name="connsiteX34" fmla="*/ 3961262 w 5300263"/>
              <a:gd name="connsiteY34" fmla="*/ 483859 h 955031"/>
              <a:gd name="connsiteX35" fmla="*/ 4138683 w 5300263"/>
              <a:gd name="connsiteY35" fmla="*/ 152901 h 955031"/>
              <a:gd name="connsiteX36" fmla="*/ 4258101 w 5300263"/>
              <a:gd name="connsiteY36" fmla="*/ 40307 h 955031"/>
              <a:gd name="connsiteX37" fmla="*/ 4384343 w 5300263"/>
              <a:gd name="connsiteY37" fmla="*/ 67603 h 955031"/>
              <a:gd name="connsiteX38" fmla="*/ 4527645 w 5300263"/>
              <a:gd name="connsiteY38" fmla="*/ 268907 h 955031"/>
              <a:gd name="connsiteX39" fmla="*/ 4633415 w 5300263"/>
              <a:gd name="connsiteY39" fmla="*/ 477035 h 955031"/>
              <a:gd name="connsiteX40" fmla="*/ 4740252 w 5300263"/>
              <a:gd name="connsiteY40" fmla="*/ 494332 h 955031"/>
              <a:gd name="connsiteX41" fmla="*/ 5300263 w 5300263"/>
              <a:gd name="connsiteY41" fmla="*/ 494095 h 955031"/>
              <a:gd name="connsiteX0" fmla="*/ 4011 w 5304274"/>
              <a:gd name="connsiteY0" fmla="*/ 463388 h 955031"/>
              <a:gd name="connsiteX1" fmla="*/ 17170 w 5304274"/>
              <a:gd name="connsiteY1" fmla="*/ 430986 h 955031"/>
              <a:gd name="connsiteX2" fmla="*/ 184844 w 5304274"/>
              <a:gd name="connsiteY2" fmla="*/ 146077 h 955031"/>
              <a:gd name="connsiteX3" fmla="*/ 294026 w 5304274"/>
              <a:gd name="connsiteY3" fmla="*/ 23247 h 955031"/>
              <a:gd name="connsiteX4" fmla="*/ 413444 w 5304274"/>
              <a:gd name="connsiteY4" fmla="*/ 36895 h 955031"/>
              <a:gd name="connsiteX5" fmla="*/ 512390 w 5304274"/>
              <a:gd name="connsiteY5" fmla="*/ 146077 h 955031"/>
              <a:gd name="connsiteX6" fmla="*/ 638632 w 5304274"/>
              <a:gd name="connsiteY6" fmla="*/ 412209 h 955031"/>
              <a:gd name="connsiteX7" fmla="*/ 775109 w 5304274"/>
              <a:gd name="connsiteY7" fmla="*/ 722695 h 955031"/>
              <a:gd name="connsiteX8" fmla="*/ 870644 w 5304274"/>
              <a:gd name="connsiteY8" fmla="*/ 869409 h 955031"/>
              <a:gd name="connsiteX9" fmla="*/ 959354 w 5304274"/>
              <a:gd name="connsiteY9" fmla="*/ 944471 h 955031"/>
              <a:gd name="connsiteX10" fmla="*/ 1068536 w 5304274"/>
              <a:gd name="connsiteY10" fmla="*/ 930824 h 955031"/>
              <a:gd name="connsiteX11" fmla="*/ 1194778 w 5304274"/>
              <a:gd name="connsiteY11" fmla="*/ 811406 h 955031"/>
              <a:gd name="connsiteX12" fmla="*/ 1358551 w 5304274"/>
              <a:gd name="connsiteY12" fmla="*/ 487271 h 955031"/>
              <a:gd name="connsiteX13" fmla="*/ 1460909 w 5304274"/>
              <a:gd name="connsiteY13" fmla="*/ 234788 h 955031"/>
              <a:gd name="connsiteX14" fmla="*/ 1563267 w 5304274"/>
              <a:gd name="connsiteY14" fmla="*/ 67603 h 955031"/>
              <a:gd name="connsiteX15" fmla="*/ 1651978 w 5304274"/>
              <a:gd name="connsiteY15" fmla="*/ 13012 h 955031"/>
              <a:gd name="connsiteX16" fmla="*/ 1733864 w 5304274"/>
              <a:gd name="connsiteY16" fmla="*/ 43719 h 955031"/>
              <a:gd name="connsiteX17" fmla="*/ 1808927 w 5304274"/>
              <a:gd name="connsiteY17" fmla="*/ 122194 h 955031"/>
              <a:gd name="connsiteX18" fmla="*/ 1887402 w 5304274"/>
              <a:gd name="connsiteY18" fmla="*/ 251847 h 955031"/>
              <a:gd name="connsiteX19" fmla="*/ 2153533 w 5304274"/>
              <a:gd name="connsiteY19" fmla="*/ 784110 h 955031"/>
              <a:gd name="connsiteX20" fmla="*/ 2269539 w 5304274"/>
              <a:gd name="connsiteY20" fmla="*/ 934235 h 955031"/>
              <a:gd name="connsiteX21" fmla="*/ 2365073 w 5304274"/>
              <a:gd name="connsiteY21" fmla="*/ 941059 h 955031"/>
              <a:gd name="connsiteX22" fmla="*/ 2487903 w 5304274"/>
              <a:gd name="connsiteY22" fmla="*/ 814818 h 955031"/>
              <a:gd name="connsiteX23" fmla="*/ 2614145 w 5304274"/>
              <a:gd name="connsiteY23" fmla="*/ 548686 h 955031"/>
              <a:gd name="connsiteX24" fmla="*/ 2760859 w 5304274"/>
              <a:gd name="connsiteY24" fmla="*/ 251847 h 955031"/>
              <a:gd name="connsiteX25" fmla="*/ 2883688 w 5304274"/>
              <a:gd name="connsiteY25" fmla="*/ 67603 h 955031"/>
              <a:gd name="connsiteX26" fmla="*/ 2962163 w 5304274"/>
              <a:gd name="connsiteY26" fmla="*/ 2776 h 955031"/>
              <a:gd name="connsiteX27" fmla="*/ 3033814 w 5304274"/>
              <a:gd name="connsiteY27" fmla="*/ 19835 h 955031"/>
              <a:gd name="connsiteX28" fmla="*/ 3105464 w 5304274"/>
              <a:gd name="connsiteY28" fmla="*/ 91486 h 955031"/>
              <a:gd name="connsiteX29" fmla="*/ 3163467 w 5304274"/>
              <a:gd name="connsiteY29" fmla="*/ 176785 h 955031"/>
              <a:gd name="connsiteX30" fmla="*/ 3245354 w 5304274"/>
              <a:gd name="connsiteY30" fmla="*/ 323498 h 955031"/>
              <a:gd name="connsiteX31" fmla="*/ 3398891 w 5304274"/>
              <a:gd name="connsiteY31" fmla="*/ 668104 h 955031"/>
              <a:gd name="connsiteX32" fmla="*/ 3525133 w 5304274"/>
              <a:gd name="connsiteY32" fmla="*/ 852349 h 955031"/>
              <a:gd name="connsiteX33" fmla="*/ 3658199 w 5304274"/>
              <a:gd name="connsiteY33" fmla="*/ 900116 h 955031"/>
              <a:gd name="connsiteX34" fmla="*/ 3777617 w 5304274"/>
              <a:gd name="connsiteY34" fmla="*/ 828465 h 955031"/>
              <a:gd name="connsiteX35" fmla="*/ 3965273 w 5304274"/>
              <a:gd name="connsiteY35" fmla="*/ 483859 h 955031"/>
              <a:gd name="connsiteX36" fmla="*/ 4142694 w 5304274"/>
              <a:gd name="connsiteY36" fmla="*/ 152901 h 955031"/>
              <a:gd name="connsiteX37" fmla="*/ 4262112 w 5304274"/>
              <a:gd name="connsiteY37" fmla="*/ 40307 h 955031"/>
              <a:gd name="connsiteX38" fmla="*/ 4388354 w 5304274"/>
              <a:gd name="connsiteY38" fmla="*/ 67603 h 955031"/>
              <a:gd name="connsiteX39" fmla="*/ 4531656 w 5304274"/>
              <a:gd name="connsiteY39" fmla="*/ 268907 h 955031"/>
              <a:gd name="connsiteX40" fmla="*/ 4637426 w 5304274"/>
              <a:gd name="connsiteY40" fmla="*/ 477035 h 955031"/>
              <a:gd name="connsiteX41" fmla="*/ 4744263 w 5304274"/>
              <a:gd name="connsiteY41" fmla="*/ 494332 h 955031"/>
              <a:gd name="connsiteX42" fmla="*/ 5304274 w 5304274"/>
              <a:gd name="connsiteY42" fmla="*/ 494095 h 955031"/>
              <a:gd name="connsiteX0" fmla="*/ 0 w 5498116"/>
              <a:gd name="connsiteY0" fmla="*/ 485613 h 955031"/>
              <a:gd name="connsiteX1" fmla="*/ 211012 w 5498116"/>
              <a:gd name="connsiteY1" fmla="*/ 430986 h 955031"/>
              <a:gd name="connsiteX2" fmla="*/ 378686 w 5498116"/>
              <a:gd name="connsiteY2" fmla="*/ 146077 h 955031"/>
              <a:gd name="connsiteX3" fmla="*/ 487868 w 5498116"/>
              <a:gd name="connsiteY3" fmla="*/ 23247 h 955031"/>
              <a:gd name="connsiteX4" fmla="*/ 607286 w 5498116"/>
              <a:gd name="connsiteY4" fmla="*/ 36895 h 955031"/>
              <a:gd name="connsiteX5" fmla="*/ 706232 w 5498116"/>
              <a:gd name="connsiteY5" fmla="*/ 146077 h 955031"/>
              <a:gd name="connsiteX6" fmla="*/ 832474 w 5498116"/>
              <a:gd name="connsiteY6" fmla="*/ 412209 h 955031"/>
              <a:gd name="connsiteX7" fmla="*/ 968951 w 5498116"/>
              <a:gd name="connsiteY7" fmla="*/ 722695 h 955031"/>
              <a:gd name="connsiteX8" fmla="*/ 1064486 w 5498116"/>
              <a:gd name="connsiteY8" fmla="*/ 869409 h 955031"/>
              <a:gd name="connsiteX9" fmla="*/ 1153196 w 5498116"/>
              <a:gd name="connsiteY9" fmla="*/ 944471 h 955031"/>
              <a:gd name="connsiteX10" fmla="*/ 1262378 w 5498116"/>
              <a:gd name="connsiteY10" fmla="*/ 930824 h 955031"/>
              <a:gd name="connsiteX11" fmla="*/ 1388620 w 5498116"/>
              <a:gd name="connsiteY11" fmla="*/ 811406 h 955031"/>
              <a:gd name="connsiteX12" fmla="*/ 1552393 w 5498116"/>
              <a:gd name="connsiteY12" fmla="*/ 487271 h 955031"/>
              <a:gd name="connsiteX13" fmla="*/ 1654751 w 5498116"/>
              <a:gd name="connsiteY13" fmla="*/ 234788 h 955031"/>
              <a:gd name="connsiteX14" fmla="*/ 1757109 w 5498116"/>
              <a:gd name="connsiteY14" fmla="*/ 67603 h 955031"/>
              <a:gd name="connsiteX15" fmla="*/ 1845820 w 5498116"/>
              <a:gd name="connsiteY15" fmla="*/ 13012 h 955031"/>
              <a:gd name="connsiteX16" fmla="*/ 1927706 w 5498116"/>
              <a:gd name="connsiteY16" fmla="*/ 43719 h 955031"/>
              <a:gd name="connsiteX17" fmla="*/ 2002769 w 5498116"/>
              <a:gd name="connsiteY17" fmla="*/ 122194 h 955031"/>
              <a:gd name="connsiteX18" fmla="*/ 2081244 w 5498116"/>
              <a:gd name="connsiteY18" fmla="*/ 251847 h 955031"/>
              <a:gd name="connsiteX19" fmla="*/ 2347375 w 5498116"/>
              <a:gd name="connsiteY19" fmla="*/ 784110 h 955031"/>
              <a:gd name="connsiteX20" fmla="*/ 2463381 w 5498116"/>
              <a:gd name="connsiteY20" fmla="*/ 934235 h 955031"/>
              <a:gd name="connsiteX21" fmla="*/ 2558915 w 5498116"/>
              <a:gd name="connsiteY21" fmla="*/ 941059 h 955031"/>
              <a:gd name="connsiteX22" fmla="*/ 2681745 w 5498116"/>
              <a:gd name="connsiteY22" fmla="*/ 814818 h 955031"/>
              <a:gd name="connsiteX23" fmla="*/ 2807987 w 5498116"/>
              <a:gd name="connsiteY23" fmla="*/ 548686 h 955031"/>
              <a:gd name="connsiteX24" fmla="*/ 2954701 w 5498116"/>
              <a:gd name="connsiteY24" fmla="*/ 251847 h 955031"/>
              <a:gd name="connsiteX25" fmla="*/ 3077530 w 5498116"/>
              <a:gd name="connsiteY25" fmla="*/ 67603 h 955031"/>
              <a:gd name="connsiteX26" fmla="*/ 3156005 w 5498116"/>
              <a:gd name="connsiteY26" fmla="*/ 2776 h 955031"/>
              <a:gd name="connsiteX27" fmla="*/ 3227656 w 5498116"/>
              <a:gd name="connsiteY27" fmla="*/ 19835 h 955031"/>
              <a:gd name="connsiteX28" fmla="*/ 3299306 w 5498116"/>
              <a:gd name="connsiteY28" fmla="*/ 91486 h 955031"/>
              <a:gd name="connsiteX29" fmla="*/ 3357309 w 5498116"/>
              <a:gd name="connsiteY29" fmla="*/ 176785 h 955031"/>
              <a:gd name="connsiteX30" fmla="*/ 3439196 w 5498116"/>
              <a:gd name="connsiteY30" fmla="*/ 323498 h 955031"/>
              <a:gd name="connsiteX31" fmla="*/ 3592733 w 5498116"/>
              <a:gd name="connsiteY31" fmla="*/ 668104 h 955031"/>
              <a:gd name="connsiteX32" fmla="*/ 3718975 w 5498116"/>
              <a:gd name="connsiteY32" fmla="*/ 852349 h 955031"/>
              <a:gd name="connsiteX33" fmla="*/ 3852041 w 5498116"/>
              <a:gd name="connsiteY33" fmla="*/ 900116 h 955031"/>
              <a:gd name="connsiteX34" fmla="*/ 3971459 w 5498116"/>
              <a:gd name="connsiteY34" fmla="*/ 828465 h 955031"/>
              <a:gd name="connsiteX35" fmla="*/ 4159115 w 5498116"/>
              <a:gd name="connsiteY35" fmla="*/ 483859 h 955031"/>
              <a:gd name="connsiteX36" fmla="*/ 4336536 w 5498116"/>
              <a:gd name="connsiteY36" fmla="*/ 152901 h 955031"/>
              <a:gd name="connsiteX37" fmla="*/ 4455954 w 5498116"/>
              <a:gd name="connsiteY37" fmla="*/ 40307 h 955031"/>
              <a:gd name="connsiteX38" fmla="*/ 4582196 w 5498116"/>
              <a:gd name="connsiteY38" fmla="*/ 67603 h 955031"/>
              <a:gd name="connsiteX39" fmla="*/ 4725498 w 5498116"/>
              <a:gd name="connsiteY39" fmla="*/ 268907 h 955031"/>
              <a:gd name="connsiteX40" fmla="*/ 4831268 w 5498116"/>
              <a:gd name="connsiteY40" fmla="*/ 477035 h 955031"/>
              <a:gd name="connsiteX41" fmla="*/ 4938105 w 5498116"/>
              <a:gd name="connsiteY41" fmla="*/ 494332 h 955031"/>
              <a:gd name="connsiteX42" fmla="*/ 5498116 w 5498116"/>
              <a:gd name="connsiteY42" fmla="*/ 494095 h 955031"/>
              <a:gd name="connsiteX0" fmla="*/ 0 w 5591836"/>
              <a:gd name="connsiteY0" fmla="*/ 485613 h 955031"/>
              <a:gd name="connsiteX1" fmla="*/ 304732 w 5591836"/>
              <a:gd name="connsiteY1" fmla="*/ 430986 h 955031"/>
              <a:gd name="connsiteX2" fmla="*/ 472406 w 5591836"/>
              <a:gd name="connsiteY2" fmla="*/ 146077 h 955031"/>
              <a:gd name="connsiteX3" fmla="*/ 581588 w 5591836"/>
              <a:gd name="connsiteY3" fmla="*/ 23247 h 955031"/>
              <a:gd name="connsiteX4" fmla="*/ 701006 w 5591836"/>
              <a:gd name="connsiteY4" fmla="*/ 36895 h 955031"/>
              <a:gd name="connsiteX5" fmla="*/ 799952 w 5591836"/>
              <a:gd name="connsiteY5" fmla="*/ 146077 h 955031"/>
              <a:gd name="connsiteX6" fmla="*/ 926194 w 5591836"/>
              <a:gd name="connsiteY6" fmla="*/ 412209 h 955031"/>
              <a:gd name="connsiteX7" fmla="*/ 1062671 w 5591836"/>
              <a:gd name="connsiteY7" fmla="*/ 722695 h 955031"/>
              <a:gd name="connsiteX8" fmla="*/ 1158206 w 5591836"/>
              <a:gd name="connsiteY8" fmla="*/ 869409 h 955031"/>
              <a:gd name="connsiteX9" fmla="*/ 1246916 w 5591836"/>
              <a:gd name="connsiteY9" fmla="*/ 944471 h 955031"/>
              <a:gd name="connsiteX10" fmla="*/ 1356098 w 5591836"/>
              <a:gd name="connsiteY10" fmla="*/ 930824 h 955031"/>
              <a:gd name="connsiteX11" fmla="*/ 1482340 w 5591836"/>
              <a:gd name="connsiteY11" fmla="*/ 811406 h 955031"/>
              <a:gd name="connsiteX12" fmla="*/ 1646113 w 5591836"/>
              <a:gd name="connsiteY12" fmla="*/ 487271 h 955031"/>
              <a:gd name="connsiteX13" fmla="*/ 1748471 w 5591836"/>
              <a:gd name="connsiteY13" fmla="*/ 234788 h 955031"/>
              <a:gd name="connsiteX14" fmla="*/ 1850829 w 5591836"/>
              <a:gd name="connsiteY14" fmla="*/ 67603 h 955031"/>
              <a:gd name="connsiteX15" fmla="*/ 1939540 w 5591836"/>
              <a:gd name="connsiteY15" fmla="*/ 13012 h 955031"/>
              <a:gd name="connsiteX16" fmla="*/ 2021426 w 5591836"/>
              <a:gd name="connsiteY16" fmla="*/ 43719 h 955031"/>
              <a:gd name="connsiteX17" fmla="*/ 2096489 w 5591836"/>
              <a:gd name="connsiteY17" fmla="*/ 122194 h 955031"/>
              <a:gd name="connsiteX18" fmla="*/ 2174964 w 5591836"/>
              <a:gd name="connsiteY18" fmla="*/ 251847 h 955031"/>
              <a:gd name="connsiteX19" fmla="*/ 2441095 w 5591836"/>
              <a:gd name="connsiteY19" fmla="*/ 784110 h 955031"/>
              <a:gd name="connsiteX20" fmla="*/ 2557101 w 5591836"/>
              <a:gd name="connsiteY20" fmla="*/ 934235 h 955031"/>
              <a:gd name="connsiteX21" fmla="*/ 2652635 w 5591836"/>
              <a:gd name="connsiteY21" fmla="*/ 941059 h 955031"/>
              <a:gd name="connsiteX22" fmla="*/ 2775465 w 5591836"/>
              <a:gd name="connsiteY22" fmla="*/ 814818 h 955031"/>
              <a:gd name="connsiteX23" fmla="*/ 2901707 w 5591836"/>
              <a:gd name="connsiteY23" fmla="*/ 548686 h 955031"/>
              <a:gd name="connsiteX24" fmla="*/ 3048421 w 5591836"/>
              <a:gd name="connsiteY24" fmla="*/ 251847 h 955031"/>
              <a:gd name="connsiteX25" fmla="*/ 3171250 w 5591836"/>
              <a:gd name="connsiteY25" fmla="*/ 67603 h 955031"/>
              <a:gd name="connsiteX26" fmla="*/ 3249725 w 5591836"/>
              <a:gd name="connsiteY26" fmla="*/ 2776 h 955031"/>
              <a:gd name="connsiteX27" fmla="*/ 3321376 w 5591836"/>
              <a:gd name="connsiteY27" fmla="*/ 19835 h 955031"/>
              <a:gd name="connsiteX28" fmla="*/ 3393026 w 5591836"/>
              <a:gd name="connsiteY28" fmla="*/ 91486 h 955031"/>
              <a:gd name="connsiteX29" fmla="*/ 3451029 w 5591836"/>
              <a:gd name="connsiteY29" fmla="*/ 176785 h 955031"/>
              <a:gd name="connsiteX30" fmla="*/ 3532916 w 5591836"/>
              <a:gd name="connsiteY30" fmla="*/ 323498 h 955031"/>
              <a:gd name="connsiteX31" fmla="*/ 3686453 w 5591836"/>
              <a:gd name="connsiteY31" fmla="*/ 668104 h 955031"/>
              <a:gd name="connsiteX32" fmla="*/ 3812695 w 5591836"/>
              <a:gd name="connsiteY32" fmla="*/ 852349 h 955031"/>
              <a:gd name="connsiteX33" fmla="*/ 3945761 w 5591836"/>
              <a:gd name="connsiteY33" fmla="*/ 900116 h 955031"/>
              <a:gd name="connsiteX34" fmla="*/ 4065179 w 5591836"/>
              <a:gd name="connsiteY34" fmla="*/ 828465 h 955031"/>
              <a:gd name="connsiteX35" fmla="*/ 4252835 w 5591836"/>
              <a:gd name="connsiteY35" fmla="*/ 483859 h 955031"/>
              <a:gd name="connsiteX36" fmla="*/ 4430256 w 5591836"/>
              <a:gd name="connsiteY36" fmla="*/ 152901 h 955031"/>
              <a:gd name="connsiteX37" fmla="*/ 4549674 w 5591836"/>
              <a:gd name="connsiteY37" fmla="*/ 40307 h 955031"/>
              <a:gd name="connsiteX38" fmla="*/ 4675916 w 5591836"/>
              <a:gd name="connsiteY38" fmla="*/ 67603 h 955031"/>
              <a:gd name="connsiteX39" fmla="*/ 4819218 w 5591836"/>
              <a:gd name="connsiteY39" fmla="*/ 268907 h 955031"/>
              <a:gd name="connsiteX40" fmla="*/ 4924988 w 5591836"/>
              <a:gd name="connsiteY40" fmla="*/ 477035 h 955031"/>
              <a:gd name="connsiteX41" fmla="*/ 5031825 w 5591836"/>
              <a:gd name="connsiteY41" fmla="*/ 494332 h 955031"/>
              <a:gd name="connsiteX42" fmla="*/ 5591836 w 5591836"/>
              <a:gd name="connsiteY42" fmla="*/ 494095 h 955031"/>
              <a:gd name="connsiteX0" fmla="*/ 0 w 5591836"/>
              <a:gd name="connsiteY0" fmla="*/ 485613 h 955031"/>
              <a:gd name="connsiteX1" fmla="*/ 169362 w 5591836"/>
              <a:gd name="connsiteY1" fmla="*/ 475436 h 955031"/>
              <a:gd name="connsiteX2" fmla="*/ 304732 w 5591836"/>
              <a:gd name="connsiteY2" fmla="*/ 430986 h 955031"/>
              <a:gd name="connsiteX3" fmla="*/ 472406 w 5591836"/>
              <a:gd name="connsiteY3" fmla="*/ 146077 h 955031"/>
              <a:gd name="connsiteX4" fmla="*/ 581588 w 5591836"/>
              <a:gd name="connsiteY4" fmla="*/ 23247 h 955031"/>
              <a:gd name="connsiteX5" fmla="*/ 701006 w 5591836"/>
              <a:gd name="connsiteY5" fmla="*/ 36895 h 955031"/>
              <a:gd name="connsiteX6" fmla="*/ 799952 w 5591836"/>
              <a:gd name="connsiteY6" fmla="*/ 146077 h 955031"/>
              <a:gd name="connsiteX7" fmla="*/ 926194 w 5591836"/>
              <a:gd name="connsiteY7" fmla="*/ 412209 h 955031"/>
              <a:gd name="connsiteX8" fmla="*/ 1062671 w 5591836"/>
              <a:gd name="connsiteY8" fmla="*/ 722695 h 955031"/>
              <a:gd name="connsiteX9" fmla="*/ 1158206 w 5591836"/>
              <a:gd name="connsiteY9" fmla="*/ 869409 h 955031"/>
              <a:gd name="connsiteX10" fmla="*/ 1246916 w 5591836"/>
              <a:gd name="connsiteY10" fmla="*/ 944471 h 955031"/>
              <a:gd name="connsiteX11" fmla="*/ 1356098 w 5591836"/>
              <a:gd name="connsiteY11" fmla="*/ 930824 h 955031"/>
              <a:gd name="connsiteX12" fmla="*/ 1482340 w 5591836"/>
              <a:gd name="connsiteY12" fmla="*/ 811406 h 955031"/>
              <a:gd name="connsiteX13" fmla="*/ 1646113 w 5591836"/>
              <a:gd name="connsiteY13" fmla="*/ 487271 h 955031"/>
              <a:gd name="connsiteX14" fmla="*/ 1748471 w 5591836"/>
              <a:gd name="connsiteY14" fmla="*/ 234788 h 955031"/>
              <a:gd name="connsiteX15" fmla="*/ 1850829 w 5591836"/>
              <a:gd name="connsiteY15" fmla="*/ 67603 h 955031"/>
              <a:gd name="connsiteX16" fmla="*/ 1939540 w 5591836"/>
              <a:gd name="connsiteY16" fmla="*/ 13012 h 955031"/>
              <a:gd name="connsiteX17" fmla="*/ 2021426 w 5591836"/>
              <a:gd name="connsiteY17" fmla="*/ 43719 h 955031"/>
              <a:gd name="connsiteX18" fmla="*/ 2096489 w 5591836"/>
              <a:gd name="connsiteY18" fmla="*/ 122194 h 955031"/>
              <a:gd name="connsiteX19" fmla="*/ 2174964 w 5591836"/>
              <a:gd name="connsiteY19" fmla="*/ 251847 h 955031"/>
              <a:gd name="connsiteX20" fmla="*/ 2441095 w 5591836"/>
              <a:gd name="connsiteY20" fmla="*/ 784110 h 955031"/>
              <a:gd name="connsiteX21" fmla="*/ 2557101 w 5591836"/>
              <a:gd name="connsiteY21" fmla="*/ 934235 h 955031"/>
              <a:gd name="connsiteX22" fmla="*/ 2652635 w 5591836"/>
              <a:gd name="connsiteY22" fmla="*/ 941059 h 955031"/>
              <a:gd name="connsiteX23" fmla="*/ 2775465 w 5591836"/>
              <a:gd name="connsiteY23" fmla="*/ 814818 h 955031"/>
              <a:gd name="connsiteX24" fmla="*/ 2901707 w 5591836"/>
              <a:gd name="connsiteY24" fmla="*/ 548686 h 955031"/>
              <a:gd name="connsiteX25" fmla="*/ 3048421 w 5591836"/>
              <a:gd name="connsiteY25" fmla="*/ 251847 h 955031"/>
              <a:gd name="connsiteX26" fmla="*/ 3171250 w 5591836"/>
              <a:gd name="connsiteY26" fmla="*/ 67603 h 955031"/>
              <a:gd name="connsiteX27" fmla="*/ 3249725 w 5591836"/>
              <a:gd name="connsiteY27" fmla="*/ 2776 h 955031"/>
              <a:gd name="connsiteX28" fmla="*/ 3321376 w 5591836"/>
              <a:gd name="connsiteY28" fmla="*/ 19835 h 955031"/>
              <a:gd name="connsiteX29" fmla="*/ 3393026 w 5591836"/>
              <a:gd name="connsiteY29" fmla="*/ 91486 h 955031"/>
              <a:gd name="connsiteX30" fmla="*/ 3451029 w 5591836"/>
              <a:gd name="connsiteY30" fmla="*/ 176785 h 955031"/>
              <a:gd name="connsiteX31" fmla="*/ 3532916 w 5591836"/>
              <a:gd name="connsiteY31" fmla="*/ 323498 h 955031"/>
              <a:gd name="connsiteX32" fmla="*/ 3686453 w 5591836"/>
              <a:gd name="connsiteY32" fmla="*/ 668104 h 955031"/>
              <a:gd name="connsiteX33" fmla="*/ 3812695 w 5591836"/>
              <a:gd name="connsiteY33" fmla="*/ 852349 h 955031"/>
              <a:gd name="connsiteX34" fmla="*/ 3945761 w 5591836"/>
              <a:gd name="connsiteY34" fmla="*/ 900116 h 955031"/>
              <a:gd name="connsiteX35" fmla="*/ 4065179 w 5591836"/>
              <a:gd name="connsiteY35" fmla="*/ 828465 h 955031"/>
              <a:gd name="connsiteX36" fmla="*/ 4252835 w 5591836"/>
              <a:gd name="connsiteY36" fmla="*/ 483859 h 955031"/>
              <a:gd name="connsiteX37" fmla="*/ 4430256 w 5591836"/>
              <a:gd name="connsiteY37" fmla="*/ 152901 h 955031"/>
              <a:gd name="connsiteX38" fmla="*/ 4549674 w 5591836"/>
              <a:gd name="connsiteY38" fmla="*/ 40307 h 955031"/>
              <a:gd name="connsiteX39" fmla="*/ 4675916 w 5591836"/>
              <a:gd name="connsiteY39" fmla="*/ 67603 h 955031"/>
              <a:gd name="connsiteX40" fmla="*/ 4819218 w 5591836"/>
              <a:gd name="connsiteY40" fmla="*/ 268907 h 955031"/>
              <a:gd name="connsiteX41" fmla="*/ 4924988 w 5591836"/>
              <a:gd name="connsiteY41" fmla="*/ 477035 h 955031"/>
              <a:gd name="connsiteX42" fmla="*/ 5031825 w 5591836"/>
              <a:gd name="connsiteY42" fmla="*/ 494332 h 955031"/>
              <a:gd name="connsiteX43" fmla="*/ 5591836 w 5591836"/>
              <a:gd name="connsiteY43" fmla="*/ 494095 h 955031"/>
              <a:gd name="connsiteX0" fmla="*/ 0 w 5602249"/>
              <a:gd name="connsiteY0" fmla="*/ 466563 h 955031"/>
              <a:gd name="connsiteX1" fmla="*/ 179775 w 5602249"/>
              <a:gd name="connsiteY1" fmla="*/ 475436 h 955031"/>
              <a:gd name="connsiteX2" fmla="*/ 315145 w 5602249"/>
              <a:gd name="connsiteY2" fmla="*/ 430986 h 955031"/>
              <a:gd name="connsiteX3" fmla="*/ 482819 w 5602249"/>
              <a:gd name="connsiteY3" fmla="*/ 146077 h 955031"/>
              <a:gd name="connsiteX4" fmla="*/ 592001 w 5602249"/>
              <a:gd name="connsiteY4" fmla="*/ 23247 h 955031"/>
              <a:gd name="connsiteX5" fmla="*/ 711419 w 5602249"/>
              <a:gd name="connsiteY5" fmla="*/ 36895 h 955031"/>
              <a:gd name="connsiteX6" fmla="*/ 810365 w 5602249"/>
              <a:gd name="connsiteY6" fmla="*/ 146077 h 955031"/>
              <a:gd name="connsiteX7" fmla="*/ 936607 w 5602249"/>
              <a:gd name="connsiteY7" fmla="*/ 412209 h 955031"/>
              <a:gd name="connsiteX8" fmla="*/ 1073084 w 5602249"/>
              <a:gd name="connsiteY8" fmla="*/ 722695 h 955031"/>
              <a:gd name="connsiteX9" fmla="*/ 1168619 w 5602249"/>
              <a:gd name="connsiteY9" fmla="*/ 869409 h 955031"/>
              <a:gd name="connsiteX10" fmla="*/ 1257329 w 5602249"/>
              <a:gd name="connsiteY10" fmla="*/ 944471 h 955031"/>
              <a:gd name="connsiteX11" fmla="*/ 1366511 w 5602249"/>
              <a:gd name="connsiteY11" fmla="*/ 930824 h 955031"/>
              <a:gd name="connsiteX12" fmla="*/ 1492753 w 5602249"/>
              <a:gd name="connsiteY12" fmla="*/ 811406 h 955031"/>
              <a:gd name="connsiteX13" fmla="*/ 1656526 w 5602249"/>
              <a:gd name="connsiteY13" fmla="*/ 487271 h 955031"/>
              <a:gd name="connsiteX14" fmla="*/ 1758884 w 5602249"/>
              <a:gd name="connsiteY14" fmla="*/ 234788 h 955031"/>
              <a:gd name="connsiteX15" fmla="*/ 1861242 w 5602249"/>
              <a:gd name="connsiteY15" fmla="*/ 67603 h 955031"/>
              <a:gd name="connsiteX16" fmla="*/ 1949953 w 5602249"/>
              <a:gd name="connsiteY16" fmla="*/ 13012 h 955031"/>
              <a:gd name="connsiteX17" fmla="*/ 2031839 w 5602249"/>
              <a:gd name="connsiteY17" fmla="*/ 43719 h 955031"/>
              <a:gd name="connsiteX18" fmla="*/ 2106902 w 5602249"/>
              <a:gd name="connsiteY18" fmla="*/ 122194 h 955031"/>
              <a:gd name="connsiteX19" fmla="*/ 2185377 w 5602249"/>
              <a:gd name="connsiteY19" fmla="*/ 251847 h 955031"/>
              <a:gd name="connsiteX20" fmla="*/ 2451508 w 5602249"/>
              <a:gd name="connsiteY20" fmla="*/ 784110 h 955031"/>
              <a:gd name="connsiteX21" fmla="*/ 2567514 w 5602249"/>
              <a:gd name="connsiteY21" fmla="*/ 934235 h 955031"/>
              <a:gd name="connsiteX22" fmla="*/ 2663048 w 5602249"/>
              <a:gd name="connsiteY22" fmla="*/ 941059 h 955031"/>
              <a:gd name="connsiteX23" fmla="*/ 2785878 w 5602249"/>
              <a:gd name="connsiteY23" fmla="*/ 814818 h 955031"/>
              <a:gd name="connsiteX24" fmla="*/ 2912120 w 5602249"/>
              <a:gd name="connsiteY24" fmla="*/ 548686 h 955031"/>
              <a:gd name="connsiteX25" fmla="*/ 3058834 w 5602249"/>
              <a:gd name="connsiteY25" fmla="*/ 251847 h 955031"/>
              <a:gd name="connsiteX26" fmla="*/ 3181663 w 5602249"/>
              <a:gd name="connsiteY26" fmla="*/ 67603 h 955031"/>
              <a:gd name="connsiteX27" fmla="*/ 3260138 w 5602249"/>
              <a:gd name="connsiteY27" fmla="*/ 2776 h 955031"/>
              <a:gd name="connsiteX28" fmla="*/ 3331789 w 5602249"/>
              <a:gd name="connsiteY28" fmla="*/ 19835 h 955031"/>
              <a:gd name="connsiteX29" fmla="*/ 3403439 w 5602249"/>
              <a:gd name="connsiteY29" fmla="*/ 91486 h 955031"/>
              <a:gd name="connsiteX30" fmla="*/ 3461442 w 5602249"/>
              <a:gd name="connsiteY30" fmla="*/ 176785 h 955031"/>
              <a:gd name="connsiteX31" fmla="*/ 3543329 w 5602249"/>
              <a:gd name="connsiteY31" fmla="*/ 323498 h 955031"/>
              <a:gd name="connsiteX32" fmla="*/ 3696866 w 5602249"/>
              <a:gd name="connsiteY32" fmla="*/ 668104 h 955031"/>
              <a:gd name="connsiteX33" fmla="*/ 3823108 w 5602249"/>
              <a:gd name="connsiteY33" fmla="*/ 852349 h 955031"/>
              <a:gd name="connsiteX34" fmla="*/ 3956174 w 5602249"/>
              <a:gd name="connsiteY34" fmla="*/ 900116 h 955031"/>
              <a:gd name="connsiteX35" fmla="*/ 4075592 w 5602249"/>
              <a:gd name="connsiteY35" fmla="*/ 828465 h 955031"/>
              <a:gd name="connsiteX36" fmla="*/ 4263248 w 5602249"/>
              <a:gd name="connsiteY36" fmla="*/ 483859 h 955031"/>
              <a:gd name="connsiteX37" fmla="*/ 4440669 w 5602249"/>
              <a:gd name="connsiteY37" fmla="*/ 152901 h 955031"/>
              <a:gd name="connsiteX38" fmla="*/ 4560087 w 5602249"/>
              <a:gd name="connsiteY38" fmla="*/ 40307 h 955031"/>
              <a:gd name="connsiteX39" fmla="*/ 4686329 w 5602249"/>
              <a:gd name="connsiteY39" fmla="*/ 67603 h 955031"/>
              <a:gd name="connsiteX40" fmla="*/ 4829631 w 5602249"/>
              <a:gd name="connsiteY40" fmla="*/ 268907 h 955031"/>
              <a:gd name="connsiteX41" fmla="*/ 4935401 w 5602249"/>
              <a:gd name="connsiteY41" fmla="*/ 477035 h 955031"/>
              <a:gd name="connsiteX42" fmla="*/ 5042238 w 5602249"/>
              <a:gd name="connsiteY42" fmla="*/ 494332 h 955031"/>
              <a:gd name="connsiteX43" fmla="*/ 5602249 w 5602249"/>
              <a:gd name="connsiteY43" fmla="*/ 494095 h 955031"/>
              <a:gd name="connsiteX0" fmla="*/ 0 w 5612662"/>
              <a:gd name="connsiteY0" fmla="*/ 479263 h 955031"/>
              <a:gd name="connsiteX1" fmla="*/ 190188 w 5612662"/>
              <a:gd name="connsiteY1" fmla="*/ 475436 h 955031"/>
              <a:gd name="connsiteX2" fmla="*/ 325558 w 5612662"/>
              <a:gd name="connsiteY2" fmla="*/ 430986 h 955031"/>
              <a:gd name="connsiteX3" fmla="*/ 493232 w 5612662"/>
              <a:gd name="connsiteY3" fmla="*/ 146077 h 955031"/>
              <a:gd name="connsiteX4" fmla="*/ 602414 w 5612662"/>
              <a:gd name="connsiteY4" fmla="*/ 23247 h 955031"/>
              <a:gd name="connsiteX5" fmla="*/ 721832 w 5612662"/>
              <a:gd name="connsiteY5" fmla="*/ 36895 h 955031"/>
              <a:gd name="connsiteX6" fmla="*/ 820778 w 5612662"/>
              <a:gd name="connsiteY6" fmla="*/ 146077 h 955031"/>
              <a:gd name="connsiteX7" fmla="*/ 947020 w 5612662"/>
              <a:gd name="connsiteY7" fmla="*/ 412209 h 955031"/>
              <a:gd name="connsiteX8" fmla="*/ 1083497 w 5612662"/>
              <a:gd name="connsiteY8" fmla="*/ 722695 h 955031"/>
              <a:gd name="connsiteX9" fmla="*/ 1179032 w 5612662"/>
              <a:gd name="connsiteY9" fmla="*/ 869409 h 955031"/>
              <a:gd name="connsiteX10" fmla="*/ 1267742 w 5612662"/>
              <a:gd name="connsiteY10" fmla="*/ 944471 h 955031"/>
              <a:gd name="connsiteX11" fmla="*/ 1376924 w 5612662"/>
              <a:gd name="connsiteY11" fmla="*/ 930824 h 955031"/>
              <a:gd name="connsiteX12" fmla="*/ 1503166 w 5612662"/>
              <a:gd name="connsiteY12" fmla="*/ 811406 h 955031"/>
              <a:gd name="connsiteX13" fmla="*/ 1666939 w 5612662"/>
              <a:gd name="connsiteY13" fmla="*/ 487271 h 955031"/>
              <a:gd name="connsiteX14" fmla="*/ 1769297 w 5612662"/>
              <a:gd name="connsiteY14" fmla="*/ 234788 h 955031"/>
              <a:gd name="connsiteX15" fmla="*/ 1871655 w 5612662"/>
              <a:gd name="connsiteY15" fmla="*/ 67603 h 955031"/>
              <a:gd name="connsiteX16" fmla="*/ 1960366 w 5612662"/>
              <a:gd name="connsiteY16" fmla="*/ 13012 h 955031"/>
              <a:gd name="connsiteX17" fmla="*/ 2042252 w 5612662"/>
              <a:gd name="connsiteY17" fmla="*/ 43719 h 955031"/>
              <a:gd name="connsiteX18" fmla="*/ 2117315 w 5612662"/>
              <a:gd name="connsiteY18" fmla="*/ 122194 h 955031"/>
              <a:gd name="connsiteX19" fmla="*/ 2195790 w 5612662"/>
              <a:gd name="connsiteY19" fmla="*/ 251847 h 955031"/>
              <a:gd name="connsiteX20" fmla="*/ 2461921 w 5612662"/>
              <a:gd name="connsiteY20" fmla="*/ 784110 h 955031"/>
              <a:gd name="connsiteX21" fmla="*/ 2577927 w 5612662"/>
              <a:gd name="connsiteY21" fmla="*/ 934235 h 955031"/>
              <a:gd name="connsiteX22" fmla="*/ 2673461 w 5612662"/>
              <a:gd name="connsiteY22" fmla="*/ 941059 h 955031"/>
              <a:gd name="connsiteX23" fmla="*/ 2796291 w 5612662"/>
              <a:gd name="connsiteY23" fmla="*/ 814818 h 955031"/>
              <a:gd name="connsiteX24" fmla="*/ 2922533 w 5612662"/>
              <a:gd name="connsiteY24" fmla="*/ 548686 h 955031"/>
              <a:gd name="connsiteX25" fmla="*/ 3069247 w 5612662"/>
              <a:gd name="connsiteY25" fmla="*/ 251847 h 955031"/>
              <a:gd name="connsiteX26" fmla="*/ 3192076 w 5612662"/>
              <a:gd name="connsiteY26" fmla="*/ 67603 h 955031"/>
              <a:gd name="connsiteX27" fmla="*/ 3270551 w 5612662"/>
              <a:gd name="connsiteY27" fmla="*/ 2776 h 955031"/>
              <a:gd name="connsiteX28" fmla="*/ 3342202 w 5612662"/>
              <a:gd name="connsiteY28" fmla="*/ 19835 h 955031"/>
              <a:gd name="connsiteX29" fmla="*/ 3413852 w 5612662"/>
              <a:gd name="connsiteY29" fmla="*/ 91486 h 955031"/>
              <a:gd name="connsiteX30" fmla="*/ 3471855 w 5612662"/>
              <a:gd name="connsiteY30" fmla="*/ 176785 h 955031"/>
              <a:gd name="connsiteX31" fmla="*/ 3553742 w 5612662"/>
              <a:gd name="connsiteY31" fmla="*/ 323498 h 955031"/>
              <a:gd name="connsiteX32" fmla="*/ 3707279 w 5612662"/>
              <a:gd name="connsiteY32" fmla="*/ 668104 h 955031"/>
              <a:gd name="connsiteX33" fmla="*/ 3833521 w 5612662"/>
              <a:gd name="connsiteY33" fmla="*/ 852349 h 955031"/>
              <a:gd name="connsiteX34" fmla="*/ 3966587 w 5612662"/>
              <a:gd name="connsiteY34" fmla="*/ 900116 h 955031"/>
              <a:gd name="connsiteX35" fmla="*/ 4086005 w 5612662"/>
              <a:gd name="connsiteY35" fmla="*/ 828465 h 955031"/>
              <a:gd name="connsiteX36" fmla="*/ 4273661 w 5612662"/>
              <a:gd name="connsiteY36" fmla="*/ 483859 h 955031"/>
              <a:gd name="connsiteX37" fmla="*/ 4451082 w 5612662"/>
              <a:gd name="connsiteY37" fmla="*/ 152901 h 955031"/>
              <a:gd name="connsiteX38" fmla="*/ 4570500 w 5612662"/>
              <a:gd name="connsiteY38" fmla="*/ 40307 h 955031"/>
              <a:gd name="connsiteX39" fmla="*/ 4696742 w 5612662"/>
              <a:gd name="connsiteY39" fmla="*/ 67603 h 955031"/>
              <a:gd name="connsiteX40" fmla="*/ 4840044 w 5612662"/>
              <a:gd name="connsiteY40" fmla="*/ 268907 h 955031"/>
              <a:gd name="connsiteX41" fmla="*/ 4945814 w 5612662"/>
              <a:gd name="connsiteY41" fmla="*/ 477035 h 955031"/>
              <a:gd name="connsiteX42" fmla="*/ 5052651 w 5612662"/>
              <a:gd name="connsiteY42" fmla="*/ 494332 h 955031"/>
              <a:gd name="connsiteX43" fmla="*/ 5612662 w 5612662"/>
              <a:gd name="connsiteY43" fmla="*/ 494095 h 955031"/>
              <a:gd name="connsiteX0" fmla="*/ 0 w 6136469"/>
              <a:gd name="connsiteY0" fmla="*/ 479263 h 955031"/>
              <a:gd name="connsiteX1" fmla="*/ 190188 w 6136469"/>
              <a:gd name="connsiteY1" fmla="*/ 475436 h 955031"/>
              <a:gd name="connsiteX2" fmla="*/ 325558 w 6136469"/>
              <a:gd name="connsiteY2" fmla="*/ 430986 h 955031"/>
              <a:gd name="connsiteX3" fmla="*/ 493232 w 6136469"/>
              <a:gd name="connsiteY3" fmla="*/ 146077 h 955031"/>
              <a:gd name="connsiteX4" fmla="*/ 602414 w 6136469"/>
              <a:gd name="connsiteY4" fmla="*/ 23247 h 955031"/>
              <a:gd name="connsiteX5" fmla="*/ 721832 w 6136469"/>
              <a:gd name="connsiteY5" fmla="*/ 36895 h 955031"/>
              <a:gd name="connsiteX6" fmla="*/ 820778 w 6136469"/>
              <a:gd name="connsiteY6" fmla="*/ 146077 h 955031"/>
              <a:gd name="connsiteX7" fmla="*/ 947020 w 6136469"/>
              <a:gd name="connsiteY7" fmla="*/ 412209 h 955031"/>
              <a:gd name="connsiteX8" fmla="*/ 1083497 w 6136469"/>
              <a:gd name="connsiteY8" fmla="*/ 722695 h 955031"/>
              <a:gd name="connsiteX9" fmla="*/ 1179032 w 6136469"/>
              <a:gd name="connsiteY9" fmla="*/ 869409 h 955031"/>
              <a:gd name="connsiteX10" fmla="*/ 1267742 w 6136469"/>
              <a:gd name="connsiteY10" fmla="*/ 944471 h 955031"/>
              <a:gd name="connsiteX11" fmla="*/ 1376924 w 6136469"/>
              <a:gd name="connsiteY11" fmla="*/ 930824 h 955031"/>
              <a:gd name="connsiteX12" fmla="*/ 1503166 w 6136469"/>
              <a:gd name="connsiteY12" fmla="*/ 811406 h 955031"/>
              <a:gd name="connsiteX13" fmla="*/ 1666939 w 6136469"/>
              <a:gd name="connsiteY13" fmla="*/ 487271 h 955031"/>
              <a:gd name="connsiteX14" fmla="*/ 1769297 w 6136469"/>
              <a:gd name="connsiteY14" fmla="*/ 234788 h 955031"/>
              <a:gd name="connsiteX15" fmla="*/ 1871655 w 6136469"/>
              <a:gd name="connsiteY15" fmla="*/ 67603 h 955031"/>
              <a:gd name="connsiteX16" fmla="*/ 1960366 w 6136469"/>
              <a:gd name="connsiteY16" fmla="*/ 13012 h 955031"/>
              <a:gd name="connsiteX17" fmla="*/ 2042252 w 6136469"/>
              <a:gd name="connsiteY17" fmla="*/ 43719 h 955031"/>
              <a:gd name="connsiteX18" fmla="*/ 2117315 w 6136469"/>
              <a:gd name="connsiteY18" fmla="*/ 122194 h 955031"/>
              <a:gd name="connsiteX19" fmla="*/ 2195790 w 6136469"/>
              <a:gd name="connsiteY19" fmla="*/ 251847 h 955031"/>
              <a:gd name="connsiteX20" fmla="*/ 2461921 w 6136469"/>
              <a:gd name="connsiteY20" fmla="*/ 784110 h 955031"/>
              <a:gd name="connsiteX21" fmla="*/ 2577927 w 6136469"/>
              <a:gd name="connsiteY21" fmla="*/ 934235 h 955031"/>
              <a:gd name="connsiteX22" fmla="*/ 2673461 w 6136469"/>
              <a:gd name="connsiteY22" fmla="*/ 941059 h 955031"/>
              <a:gd name="connsiteX23" fmla="*/ 2796291 w 6136469"/>
              <a:gd name="connsiteY23" fmla="*/ 814818 h 955031"/>
              <a:gd name="connsiteX24" fmla="*/ 2922533 w 6136469"/>
              <a:gd name="connsiteY24" fmla="*/ 548686 h 955031"/>
              <a:gd name="connsiteX25" fmla="*/ 3069247 w 6136469"/>
              <a:gd name="connsiteY25" fmla="*/ 251847 h 955031"/>
              <a:gd name="connsiteX26" fmla="*/ 3192076 w 6136469"/>
              <a:gd name="connsiteY26" fmla="*/ 67603 h 955031"/>
              <a:gd name="connsiteX27" fmla="*/ 3270551 w 6136469"/>
              <a:gd name="connsiteY27" fmla="*/ 2776 h 955031"/>
              <a:gd name="connsiteX28" fmla="*/ 3342202 w 6136469"/>
              <a:gd name="connsiteY28" fmla="*/ 19835 h 955031"/>
              <a:gd name="connsiteX29" fmla="*/ 3413852 w 6136469"/>
              <a:gd name="connsiteY29" fmla="*/ 91486 h 955031"/>
              <a:gd name="connsiteX30" fmla="*/ 3471855 w 6136469"/>
              <a:gd name="connsiteY30" fmla="*/ 176785 h 955031"/>
              <a:gd name="connsiteX31" fmla="*/ 3553742 w 6136469"/>
              <a:gd name="connsiteY31" fmla="*/ 323498 h 955031"/>
              <a:gd name="connsiteX32" fmla="*/ 3707279 w 6136469"/>
              <a:gd name="connsiteY32" fmla="*/ 668104 h 955031"/>
              <a:gd name="connsiteX33" fmla="*/ 3833521 w 6136469"/>
              <a:gd name="connsiteY33" fmla="*/ 852349 h 955031"/>
              <a:gd name="connsiteX34" fmla="*/ 3966587 w 6136469"/>
              <a:gd name="connsiteY34" fmla="*/ 900116 h 955031"/>
              <a:gd name="connsiteX35" fmla="*/ 4086005 w 6136469"/>
              <a:gd name="connsiteY35" fmla="*/ 828465 h 955031"/>
              <a:gd name="connsiteX36" fmla="*/ 4273661 w 6136469"/>
              <a:gd name="connsiteY36" fmla="*/ 483859 h 955031"/>
              <a:gd name="connsiteX37" fmla="*/ 4451082 w 6136469"/>
              <a:gd name="connsiteY37" fmla="*/ 152901 h 955031"/>
              <a:gd name="connsiteX38" fmla="*/ 4570500 w 6136469"/>
              <a:gd name="connsiteY38" fmla="*/ 40307 h 955031"/>
              <a:gd name="connsiteX39" fmla="*/ 4696742 w 6136469"/>
              <a:gd name="connsiteY39" fmla="*/ 67603 h 955031"/>
              <a:gd name="connsiteX40" fmla="*/ 4840044 w 6136469"/>
              <a:gd name="connsiteY40" fmla="*/ 268907 h 955031"/>
              <a:gd name="connsiteX41" fmla="*/ 4945814 w 6136469"/>
              <a:gd name="connsiteY41" fmla="*/ 477035 h 955031"/>
              <a:gd name="connsiteX42" fmla="*/ 5052651 w 6136469"/>
              <a:gd name="connsiteY42" fmla="*/ 494332 h 955031"/>
              <a:gd name="connsiteX43" fmla="*/ 6136469 w 6136469"/>
              <a:gd name="connsiteY43" fmla="*/ 500659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5814 w 6056566"/>
              <a:gd name="connsiteY41" fmla="*/ 477035 h 955031"/>
              <a:gd name="connsiteX42" fmla="*/ 5052651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5814 w 6056566"/>
              <a:gd name="connsiteY41" fmla="*/ 477035 h 955031"/>
              <a:gd name="connsiteX42" fmla="*/ 5052651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5814 w 6056566"/>
              <a:gd name="connsiteY41" fmla="*/ 477035 h 955031"/>
              <a:gd name="connsiteX42" fmla="*/ 5052651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0286 w 6056566"/>
              <a:gd name="connsiteY41" fmla="*/ 458277 h 955031"/>
              <a:gd name="connsiteX42" fmla="*/ 5052651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0286 w 6056566"/>
              <a:gd name="connsiteY41" fmla="*/ 458277 h 955031"/>
              <a:gd name="connsiteX42" fmla="*/ 5052651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0286 w 6056566"/>
              <a:gd name="connsiteY41" fmla="*/ 458277 h 955031"/>
              <a:gd name="connsiteX42" fmla="*/ 5052651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31994 w 6056566"/>
              <a:gd name="connsiteY41" fmla="*/ 437174 h 955031"/>
              <a:gd name="connsiteX42" fmla="*/ 5052651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5052651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69722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69722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97365 w 6056566"/>
              <a:gd name="connsiteY42" fmla="*/ 496677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94601 w 6056566"/>
              <a:gd name="connsiteY42" fmla="*/ 491988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94601 w 6056566"/>
              <a:gd name="connsiteY42" fmla="*/ 491988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94601 w 6056566"/>
              <a:gd name="connsiteY42" fmla="*/ 491988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94601 w 6056566"/>
              <a:gd name="connsiteY42" fmla="*/ 491988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94601 w 6056566"/>
              <a:gd name="connsiteY42" fmla="*/ 491988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91837 w 6056566"/>
              <a:gd name="connsiteY42" fmla="*/ 497850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91838 w 6056566"/>
              <a:gd name="connsiteY42" fmla="*/ 494333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5025010 w 6056566"/>
              <a:gd name="connsiteY42" fmla="*/ 495505 h 955031"/>
              <a:gd name="connsiteX43" fmla="*/ 6056566 w 6056566"/>
              <a:gd name="connsiteY43" fmla="*/ 497377 h 955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6056566" h="955031">
                <a:moveTo>
                  <a:pt x="0" y="479263"/>
                </a:moveTo>
                <a:cubicBezTo>
                  <a:pt x="29962" y="476509"/>
                  <a:pt x="139399" y="484541"/>
                  <a:pt x="190188" y="475436"/>
                </a:cubicBezTo>
                <a:cubicBezTo>
                  <a:pt x="240977" y="466332"/>
                  <a:pt x="276786" y="484821"/>
                  <a:pt x="325558" y="430986"/>
                </a:cubicBezTo>
                <a:cubicBezTo>
                  <a:pt x="374330" y="377151"/>
                  <a:pt x="447089" y="214033"/>
                  <a:pt x="493232" y="146077"/>
                </a:cubicBezTo>
                <a:cubicBezTo>
                  <a:pt x="539375" y="78121"/>
                  <a:pt x="564314" y="41444"/>
                  <a:pt x="602414" y="23247"/>
                </a:cubicBezTo>
                <a:cubicBezTo>
                  <a:pt x="640514" y="5050"/>
                  <a:pt x="685438" y="16423"/>
                  <a:pt x="721832" y="36895"/>
                </a:cubicBezTo>
                <a:cubicBezTo>
                  <a:pt x="758226" y="57367"/>
                  <a:pt x="783247" y="83525"/>
                  <a:pt x="820778" y="146077"/>
                </a:cubicBezTo>
                <a:cubicBezTo>
                  <a:pt x="858309" y="208629"/>
                  <a:pt x="903234" y="316106"/>
                  <a:pt x="947020" y="412209"/>
                </a:cubicBezTo>
                <a:cubicBezTo>
                  <a:pt x="990807" y="508312"/>
                  <a:pt x="1044828" y="646495"/>
                  <a:pt x="1083497" y="722695"/>
                </a:cubicBezTo>
                <a:cubicBezTo>
                  <a:pt x="1122166" y="798895"/>
                  <a:pt x="1148324" y="832446"/>
                  <a:pt x="1179032" y="869409"/>
                </a:cubicBezTo>
                <a:cubicBezTo>
                  <a:pt x="1209740" y="906372"/>
                  <a:pt x="1234760" y="934235"/>
                  <a:pt x="1267742" y="944471"/>
                </a:cubicBezTo>
                <a:cubicBezTo>
                  <a:pt x="1300724" y="954707"/>
                  <a:pt x="1337687" y="953001"/>
                  <a:pt x="1376924" y="930824"/>
                </a:cubicBezTo>
                <a:cubicBezTo>
                  <a:pt x="1416161" y="908647"/>
                  <a:pt x="1454830" y="885332"/>
                  <a:pt x="1503166" y="811406"/>
                </a:cubicBezTo>
                <a:cubicBezTo>
                  <a:pt x="1551502" y="737481"/>
                  <a:pt x="1622584" y="583374"/>
                  <a:pt x="1666939" y="487271"/>
                </a:cubicBezTo>
                <a:cubicBezTo>
                  <a:pt x="1711294" y="391168"/>
                  <a:pt x="1735178" y="304733"/>
                  <a:pt x="1769297" y="234788"/>
                </a:cubicBezTo>
                <a:cubicBezTo>
                  <a:pt x="1803416" y="164843"/>
                  <a:pt x="1839810" y="104566"/>
                  <a:pt x="1871655" y="67603"/>
                </a:cubicBezTo>
                <a:cubicBezTo>
                  <a:pt x="1903500" y="30640"/>
                  <a:pt x="1931933" y="16993"/>
                  <a:pt x="1960366" y="13012"/>
                </a:cubicBezTo>
                <a:cubicBezTo>
                  <a:pt x="1988799" y="9031"/>
                  <a:pt x="2016094" y="25522"/>
                  <a:pt x="2042252" y="43719"/>
                </a:cubicBezTo>
                <a:cubicBezTo>
                  <a:pt x="2068410" y="61916"/>
                  <a:pt x="2091725" y="87506"/>
                  <a:pt x="2117315" y="122194"/>
                </a:cubicBezTo>
                <a:cubicBezTo>
                  <a:pt x="2142905" y="156882"/>
                  <a:pt x="2138356" y="141528"/>
                  <a:pt x="2195790" y="251847"/>
                </a:cubicBezTo>
                <a:cubicBezTo>
                  <a:pt x="2253224" y="362166"/>
                  <a:pt x="2398232" y="670379"/>
                  <a:pt x="2461921" y="784110"/>
                </a:cubicBezTo>
                <a:cubicBezTo>
                  <a:pt x="2525610" y="897841"/>
                  <a:pt x="2542671" y="908077"/>
                  <a:pt x="2577927" y="934235"/>
                </a:cubicBezTo>
                <a:cubicBezTo>
                  <a:pt x="2613183" y="960393"/>
                  <a:pt x="2637067" y="960962"/>
                  <a:pt x="2673461" y="941059"/>
                </a:cubicBezTo>
                <a:cubicBezTo>
                  <a:pt x="2709855" y="921156"/>
                  <a:pt x="2754779" y="880213"/>
                  <a:pt x="2796291" y="814818"/>
                </a:cubicBezTo>
                <a:cubicBezTo>
                  <a:pt x="2837803" y="749423"/>
                  <a:pt x="2877040" y="642514"/>
                  <a:pt x="2922533" y="548686"/>
                </a:cubicBezTo>
                <a:cubicBezTo>
                  <a:pt x="2968026" y="454858"/>
                  <a:pt x="3024323" y="332027"/>
                  <a:pt x="3069247" y="251847"/>
                </a:cubicBezTo>
                <a:cubicBezTo>
                  <a:pt x="3114171" y="171666"/>
                  <a:pt x="3158525" y="109115"/>
                  <a:pt x="3192076" y="67603"/>
                </a:cubicBezTo>
                <a:cubicBezTo>
                  <a:pt x="3225627" y="26091"/>
                  <a:pt x="3245530" y="10737"/>
                  <a:pt x="3270551" y="2776"/>
                </a:cubicBezTo>
                <a:cubicBezTo>
                  <a:pt x="3295572" y="-5185"/>
                  <a:pt x="3318319" y="5050"/>
                  <a:pt x="3342202" y="19835"/>
                </a:cubicBezTo>
                <a:cubicBezTo>
                  <a:pt x="3366085" y="34620"/>
                  <a:pt x="3392243" y="65328"/>
                  <a:pt x="3413852" y="91486"/>
                </a:cubicBezTo>
                <a:cubicBezTo>
                  <a:pt x="3435461" y="117644"/>
                  <a:pt x="3448540" y="138116"/>
                  <a:pt x="3471855" y="176785"/>
                </a:cubicBezTo>
                <a:cubicBezTo>
                  <a:pt x="3495170" y="215454"/>
                  <a:pt x="3514505" y="241612"/>
                  <a:pt x="3553742" y="323498"/>
                </a:cubicBezTo>
                <a:cubicBezTo>
                  <a:pt x="3592979" y="405384"/>
                  <a:pt x="3660649" y="579962"/>
                  <a:pt x="3707279" y="668104"/>
                </a:cubicBezTo>
                <a:cubicBezTo>
                  <a:pt x="3753909" y="756246"/>
                  <a:pt x="3790303" y="813680"/>
                  <a:pt x="3833521" y="852349"/>
                </a:cubicBezTo>
                <a:cubicBezTo>
                  <a:pt x="3876739" y="891018"/>
                  <a:pt x="3924506" y="904097"/>
                  <a:pt x="3966587" y="900116"/>
                </a:cubicBezTo>
                <a:cubicBezTo>
                  <a:pt x="4008668" y="896135"/>
                  <a:pt x="4034826" y="897841"/>
                  <a:pt x="4086005" y="828465"/>
                </a:cubicBezTo>
                <a:cubicBezTo>
                  <a:pt x="4137184" y="759089"/>
                  <a:pt x="4212815" y="596453"/>
                  <a:pt x="4273661" y="483859"/>
                </a:cubicBezTo>
                <a:cubicBezTo>
                  <a:pt x="4334507" y="371265"/>
                  <a:pt x="4401609" y="226826"/>
                  <a:pt x="4451082" y="152901"/>
                </a:cubicBezTo>
                <a:cubicBezTo>
                  <a:pt x="4500555" y="78976"/>
                  <a:pt x="4529557" y="54523"/>
                  <a:pt x="4570500" y="40307"/>
                </a:cubicBezTo>
                <a:cubicBezTo>
                  <a:pt x="4611443" y="26091"/>
                  <a:pt x="4651818" y="29503"/>
                  <a:pt x="4696742" y="67603"/>
                </a:cubicBezTo>
                <a:cubicBezTo>
                  <a:pt x="4741666" y="105703"/>
                  <a:pt x="4798071" y="203599"/>
                  <a:pt x="4840044" y="268907"/>
                </a:cubicBezTo>
                <a:cubicBezTo>
                  <a:pt x="4882017" y="334215"/>
                  <a:pt x="4917752" y="421683"/>
                  <a:pt x="4948580" y="459449"/>
                </a:cubicBezTo>
                <a:cubicBezTo>
                  <a:pt x="4979408" y="497215"/>
                  <a:pt x="5033848" y="496218"/>
                  <a:pt x="5025010" y="495505"/>
                </a:cubicBezTo>
                <a:cubicBezTo>
                  <a:pt x="5016172" y="494792"/>
                  <a:pt x="5721928" y="496362"/>
                  <a:pt x="6056566" y="497377"/>
                </a:cubicBezTo>
              </a:path>
            </a:pathLst>
          </a:custGeom>
          <a:noFill/>
          <a:ln w="38100">
            <a:solidFill>
              <a:srgbClr val="649E75"/>
            </a:solidFill>
            <a:tailEnd type="triangl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74" name="Прямая соединительная линия 73"/>
          <p:cNvCxnSpPr/>
          <p:nvPr/>
        </p:nvCxnSpPr>
        <p:spPr>
          <a:xfrm flipH="1">
            <a:off x="3461049" y="4599844"/>
            <a:ext cx="528564" cy="0"/>
          </a:xfrm>
          <a:prstGeom prst="line">
            <a:avLst/>
          </a:prstGeom>
          <a:ln w="31750">
            <a:solidFill>
              <a:srgbClr val="002A7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Прямая соединительная линия 75"/>
          <p:cNvCxnSpPr/>
          <p:nvPr/>
        </p:nvCxnSpPr>
        <p:spPr>
          <a:xfrm flipH="1">
            <a:off x="4696354" y="4596703"/>
            <a:ext cx="215883" cy="281395"/>
          </a:xfrm>
          <a:prstGeom prst="line">
            <a:avLst/>
          </a:prstGeom>
          <a:ln w="31750">
            <a:solidFill>
              <a:srgbClr val="92D05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Прямая соединительная линия 76"/>
          <p:cNvCxnSpPr/>
          <p:nvPr/>
        </p:nvCxnSpPr>
        <p:spPr>
          <a:xfrm flipH="1" flipV="1">
            <a:off x="4699260" y="4878098"/>
            <a:ext cx="208459" cy="253567"/>
          </a:xfrm>
          <a:prstGeom prst="line">
            <a:avLst/>
          </a:prstGeom>
          <a:ln w="31750">
            <a:solidFill>
              <a:srgbClr val="92D05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Полилиния 83"/>
          <p:cNvSpPr/>
          <p:nvPr/>
        </p:nvSpPr>
        <p:spPr>
          <a:xfrm>
            <a:off x="5529115" y="5778066"/>
            <a:ext cx="3873190" cy="1810289"/>
          </a:xfrm>
          <a:custGeom>
            <a:avLst/>
            <a:gdLst>
              <a:gd name="connsiteX0" fmla="*/ 0 w 4810836"/>
              <a:gd name="connsiteY0" fmla="*/ 463388 h 955031"/>
              <a:gd name="connsiteX1" fmla="*/ 180833 w 4810836"/>
              <a:gd name="connsiteY1" fmla="*/ 146077 h 955031"/>
              <a:gd name="connsiteX2" fmla="*/ 290015 w 4810836"/>
              <a:gd name="connsiteY2" fmla="*/ 23247 h 955031"/>
              <a:gd name="connsiteX3" fmla="*/ 409433 w 4810836"/>
              <a:gd name="connsiteY3" fmla="*/ 36895 h 955031"/>
              <a:gd name="connsiteX4" fmla="*/ 508379 w 4810836"/>
              <a:gd name="connsiteY4" fmla="*/ 146077 h 955031"/>
              <a:gd name="connsiteX5" fmla="*/ 634621 w 4810836"/>
              <a:gd name="connsiteY5" fmla="*/ 412209 h 955031"/>
              <a:gd name="connsiteX6" fmla="*/ 771098 w 4810836"/>
              <a:gd name="connsiteY6" fmla="*/ 722695 h 955031"/>
              <a:gd name="connsiteX7" fmla="*/ 866633 w 4810836"/>
              <a:gd name="connsiteY7" fmla="*/ 869409 h 955031"/>
              <a:gd name="connsiteX8" fmla="*/ 955343 w 4810836"/>
              <a:gd name="connsiteY8" fmla="*/ 944471 h 955031"/>
              <a:gd name="connsiteX9" fmla="*/ 1064525 w 4810836"/>
              <a:gd name="connsiteY9" fmla="*/ 930824 h 955031"/>
              <a:gd name="connsiteX10" fmla="*/ 1190767 w 4810836"/>
              <a:gd name="connsiteY10" fmla="*/ 811406 h 955031"/>
              <a:gd name="connsiteX11" fmla="*/ 1354540 w 4810836"/>
              <a:gd name="connsiteY11" fmla="*/ 487271 h 955031"/>
              <a:gd name="connsiteX12" fmla="*/ 1456898 w 4810836"/>
              <a:gd name="connsiteY12" fmla="*/ 234788 h 955031"/>
              <a:gd name="connsiteX13" fmla="*/ 1559256 w 4810836"/>
              <a:gd name="connsiteY13" fmla="*/ 67603 h 955031"/>
              <a:gd name="connsiteX14" fmla="*/ 1647967 w 4810836"/>
              <a:gd name="connsiteY14" fmla="*/ 13012 h 955031"/>
              <a:gd name="connsiteX15" fmla="*/ 1729853 w 4810836"/>
              <a:gd name="connsiteY15" fmla="*/ 43719 h 955031"/>
              <a:gd name="connsiteX16" fmla="*/ 1804916 w 4810836"/>
              <a:gd name="connsiteY16" fmla="*/ 122194 h 955031"/>
              <a:gd name="connsiteX17" fmla="*/ 1883391 w 4810836"/>
              <a:gd name="connsiteY17" fmla="*/ 251847 h 955031"/>
              <a:gd name="connsiteX18" fmla="*/ 2149522 w 4810836"/>
              <a:gd name="connsiteY18" fmla="*/ 784110 h 955031"/>
              <a:gd name="connsiteX19" fmla="*/ 2265528 w 4810836"/>
              <a:gd name="connsiteY19" fmla="*/ 934235 h 955031"/>
              <a:gd name="connsiteX20" fmla="*/ 2361062 w 4810836"/>
              <a:gd name="connsiteY20" fmla="*/ 941059 h 955031"/>
              <a:gd name="connsiteX21" fmla="*/ 2483892 w 4810836"/>
              <a:gd name="connsiteY21" fmla="*/ 814818 h 955031"/>
              <a:gd name="connsiteX22" fmla="*/ 2610134 w 4810836"/>
              <a:gd name="connsiteY22" fmla="*/ 548686 h 955031"/>
              <a:gd name="connsiteX23" fmla="*/ 2756848 w 4810836"/>
              <a:gd name="connsiteY23" fmla="*/ 251847 h 955031"/>
              <a:gd name="connsiteX24" fmla="*/ 2879677 w 4810836"/>
              <a:gd name="connsiteY24" fmla="*/ 67603 h 955031"/>
              <a:gd name="connsiteX25" fmla="*/ 2958152 w 4810836"/>
              <a:gd name="connsiteY25" fmla="*/ 2776 h 955031"/>
              <a:gd name="connsiteX26" fmla="*/ 3029803 w 4810836"/>
              <a:gd name="connsiteY26" fmla="*/ 19835 h 955031"/>
              <a:gd name="connsiteX27" fmla="*/ 3101453 w 4810836"/>
              <a:gd name="connsiteY27" fmla="*/ 91486 h 955031"/>
              <a:gd name="connsiteX28" fmla="*/ 3159456 w 4810836"/>
              <a:gd name="connsiteY28" fmla="*/ 176785 h 955031"/>
              <a:gd name="connsiteX29" fmla="*/ 3241343 w 4810836"/>
              <a:gd name="connsiteY29" fmla="*/ 323498 h 955031"/>
              <a:gd name="connsiteX30" fmla="*/ 3394880 w 4810836"/>
              <a:gd name="connsiteY30" fmla="*/ 668104 h 955031"/>
              <a:gd name="connsiteX31" fmla="*/ 3521122 w 4810836"/>
              <a:gd name="connsiteY31" fmla="*/ 852349 h 955031"/>
              <a:gd name="connsiteX32" fmla="*/ 3654188 w 4810836"/>
              <a:gd name="connsiteY32" fmla="*/ 900116 h 955031"/>
              <a:gd name="connsiteX33" fmla="*/ 3773606 w 4810836"/>
              <a:gd name="connsiteY33" fmla="*/ 828465 h 955031"/>
              <a:gd name="connsiteX34" fmla="*/ 3961262 w 4810836"/>
              <a:gd name="connsiteY34" fmla="*/ 483859 h 955031"/>
              <a:gd name="connsiteX35" fmla="*/ 4138683 w 4810836"/>
              <a:gd name="connsiteY35" fmla="*/ 152901 h 955031"/>
              <a:gd name="connsiteX36" fmla="*/ 4258101 w 4810836"/>
              <a:gd name="connsiteY36" fmla="*/ 40307 h 955031"/>
              <a:gd name="connsiteX37" fmla="*/ 4384343 w 4810836"/>
              <a:gd name="connsiteY37" fmla="*/ 67603 h 955031"/>
              <a:gd name="connsiteX38" fmla="*/ 4527645 w 4810836"/>
              <a:gd name="connsiteY38" fmla="*/ 268907 h 955031"/>
              <a:gd name="connsiteX39" fmla="*/ 4633415 w 4810836"/>
              <a:gd name="connsiteY39" fmla="*/ 477035 h 955031"/>
              <a:gd name="connsiteX40" fmla="*/ 4677770 w 4810836"/>
              <a:gd name="connsiteY40" fmla="*/ 497507 h 955031"/>
              <a:gd name="connsiteX41" fmla="*/ 4810836 w 4810836"/>
              <a:gd name="connsiteY41" fmla="*/ 494095 h 955031"/>
              <a:gd name="connsiteX0" fmla="*/ 0 w 4810836"/>
              <a:gd name="connsiteY0" fmla="*/ 463388 h 955031"/>
              <a:gd name="connsiteX1" fmla="*/ 180833 w 4810836"/>
              <a:gd name="connsiteY1" fmla="*/ 146077 h 955031"/>
              <a:gd name="connsiteX2" fmla="*/ 290015 w 4810836"/>
              <a:gd name="connsiteY2" fmla="*/ 23247 h 955031"/>
              <a:gd name="connsiteX3" fmla="*/ 409433 w 4810836"/>
              <a:gd name="connsiteY3" fmla="*/ 36895 h 955031"/>
              <a:gd name="connsiteX4" fmla="*/ 508379 w 4810836"/>
              <a:gd name="connsiteY4" fmla="*/ 146077 h 955031"/>
              <a:gd name="connsiteX5" fmla="*/ 634621 w 4810836"/>
              <a:gd name="connsiteY5" fmla="*/ 412209 h 955031"/>
              <a:gd name="connsiteX6" fmla="*/ 771098 w 4810836"/>
              <a:gd name="connsiteY6" fmla="*/ 722695 h 955031"/>
              <a:gd name="connsiteX7" fmla="*/ 866633 w 4810836"/>
              <a:gd name="connsiteY7" fmla="*/ 869409 h 955031"/>
              <a:gd name="connsiteX8" fmla="*/ 955343 w 4810836"/>
              <a:gd name="connsiteY8" fmla="*/ 944471 h 955031"/>
              <a:gd name="connsiteX9" fmla="*/ 1064525 w 4810836"/>
              <a:gd name="connsiteY9" fmla="*/ 930824 h 955031"/>
              <a:gd name="connsiteX10" fmla="*/ 1190767 w 4810836"/>
              <a:gd name="connsiteY10" fmla="*/ 811406 h 955031"/>
              <a:gd name="connsiteX11" fmla="*/ 1354540 w 4810836"/>
              <a:gd name="connsiteY11" fmla="*/ 487271 h 955031"/>
              <a:gd name="connsiteX12" fmla="*/ 1456898 w 4810836"/>
              <a:gd name="connsiteY12" fmla="*/ 234788 h 955031"/>
              <a:gd name="connsiteX13" fmla="*/ 1559256 w 4810836"/>
              <a:gd name="connsiteY13" fmla="*/ 67603 h 955031"/>
              <a:gd name="connsiteX14" fmla="*/ 1647967 w 4810836"/>
              <a:gd name="connsiteY14" fmla="*/ 13012 h 955031"/>
              <a:gd name="connsiteX15" fmla="*/ 1729853 w 4810836"/>
              <a:gd name="connsiteY15" fmla="*/ 43719 h 955031"/>
              <a:gd name="connsiteX16" fmla="*/ 1804916 w 4810836"/>
              <a:gd name="connsiteY16" fmla="*/ 122194 h 955031"/>
              <a:gd name="connsiteX17" fmla="*/ 1883391 w 4810836"/>
              <a:gd name="connsiteY17" fmla="*/ 251847 h 955031"/>
              <a:gd name="connsiteX18" fmla="*/ 2149522 w 4810836"/>
              <a:gd name="connsiteY18" fmla="*/ 784110 h 955031"/>
              <a:gd name="connsiteX19" fmla="*/ 2265528 w 4810836"/>
              <a:gd name="connsiteY19" fmla="*/ 934235 h 955031"/>
              <a:gd name="connsiteX20" fmla="*/ 2361062 w 4810836"/>
              <a:gd name="connsiteY20" fmla="*/ 941059 h 955031"/>
              <a:gd name="connsiteX21" fmla="*/ 2483892 w 4810836"/>
              <a:gd name="connsiteY21" fmla="*/ 814818 h 955031"/>
              <a:gd name="connsiteX22" fmla="*/ 2610134 w 4810836"/>
              <a:gd name="connsiteY22" fmla="*/ 548686 h 955031"/>
              <a:gd name="connsiteX23" fmla="*/ 2756848 w 4810836"/>
              <a:gd name="connsiteY23" fmla="*/ 251847 h 955031"/>
              <a:gd name="connsiteX24" fmla="*/ 2879677 w 4810836"/>
              <a:gd name="connsiteY24" fmla="*/ 67603 h 955031"/>
              <a:gd name="connsiteX25" fmla="*/ 2958152 w 4810836"/>
              <a:gd name="connsiteY25" fmla="*/ 2776 h 955031"/>
              <a:gd name="connsiteX26" fmla="*/ 3029803 w 4810836"/>
              <a:gd name="connsiteY26" fmla="*/ 19835 h 955031"/>
              <a:gd name="connsiteX27" fmla="*/ 3101453 w 4810836"/>
              <a:gd name="connsiteY27" fmla="*/ 91486 h 955031"/>
              <a:gd name="connsiteX28" fmla="*/ 3159456 w 4810836"/>
              <a:gd name="connsiteY28" fmla="*/ 176785 h 955031"/>
              <a:gd name="connsiteX29" fmla="*/ 3241343 w 4810836"/>
              <a:gd name="connsiteY29" fmla="*/ 323498 h 955031"/>
              <a:gd name="connsiteX30" fmla="*/ 3394880 w 4810836"/>
              <a:gd name="connsiteY30" fmla="*/ 668104 h 955031"/>
              <a:gd name="connsiteX31" fmla="*/ 3521122 w 4810836"/>
              <a:gd name="connsiteY31" fmla="*/ 852349 h 955031"/>
              <a:gd name="connsiteX32" fmla="*/ 3654188 w 4810836"/>
              <a:gd name="connsiteY32" fmla="*/ 900116 h 955031"/>
              <a:gd name="connsiteX33" fmla="*/ 3773606 w 4810836"/>
              <a:gd name="connsiteY33" fmla="*/ 828465 h 955031"/>
              <a:gd name="connsiteX34" fmla="*/ 3961262 w 4810836"/>
              <a:gd name="connsiteY34" fmla="*/ 483859 h 955031"/>
              <a:gd name="connsiteX35" fmla="*/ 4138683 w 4810836"/>
              <a:gd name="connsiteY35" fmla="*/ 152901 h 955031"/>
              <a:gd name="connsiteX36" fmla="*/ 4258101 w 4810836"/>
              <a:gd name="connsiteY36" fmla="*/ 40307 h 955031"/>
              <a:gd name="connsiteX37" fmla="*/ 4384343 w 4810836"/>
              <a:gd name="connsiteY37" fmla="*/ 67603 h 955031"/>
              <a:gd name="connsiteX38" fmla="*/ 4527645 w 4810836"/>
              <a:gd name="connsiteY38" fmla="*/ 268907 h 955031"/>
              <a:gd name="connsiteX39" fmla="*/ 4633415 w 4810836"/>
              <a:gd name="connsiteY39" fmla="*/ 477035 h 955031"/>
              <a:gd name="connsiteX40" fmla="*/ 4781905 w 4810836"/>
              <a:gd name="connsiteY40" fmla="*/ 494332 h 955031"/>
              <a:gd name="connsiteX41" fmla="*/ 4810836 w 4810836"/>
              <a:gd name="connsiteY41" fmla="*/ 494095 h 955031"/>
              <a:gd name="connsiteX0" fmla="*/ 0 w 5039929"/>
              <a:gd name="connsiteY0" fmla="*/ 463388 h 955031"/>
              <a:gd name="connsiteX1" fmla="*/ 180833 w 5039929"/>
              <a:gd name="connsiteY1" fmla="*/ 146077 h 955031"/>
              <a:gd name="connsiteX2" fmla="*/ 290015 w 5039929"/>
              <a:gd name="connsiteY2" fmla="*/ 23247 h 955031"/>
              <a:gd name="connsiteX3" fmla="*/ 409433 w 5039929"/>
              <a:gd name="connsiteY3" fmla="*/ 36895 h 955031"/>
              <a:gd name="connsiteX4" fmla="*/ 508379 w 5039929"/>
              <a:gd name="connsiteY4" fmla="*/ 146077 h 955031"/>
              <a:gd name="connsiteX5" fmla="*/ 634621 w 5039929"/>
              <a:gd name="connsiteY5" fmla="*/ 412209 h 955031"/>
              <a:gd name="connsiteX6" fmla="*/ 771098 w 5039929"/>
              <a:gd name="connsiteY6" fmla="*/ 722695 h 955031"/>
              <a:gd name="connsiteX7" fmla="*/ 866633 w 5039929"/>
              <a:gd name="connsiteY7" fmla="*/ 869409 h 955031"/>
              <a:gd name="connsiteX8" fmla="*/ 955343 w 5039929"/>
              <a:gd name="connsiteY8" fmla="*/ 944471 h 955031"/>
              <a:gd name="connsiteX9" fmla="*/ 1064525 w 5039929"/>
              <a:gd name="connsiteY9" fmla="*/ 930824 h 955031"/>
              <a:gd name="connsiteX10" fmla="*/ 1190767 w 5039929"/>
              <a:gd name="connsiteY10" fmla="*/ 811406 h 955031"/>
              <a:gd name="connsiteX11" fmla="*/ 1354540 w 5039929"/>
              <a:gd name="connsiteY11" fmla="*/ 487271 h 955031"/>
              <a:gd name="connsiteX12" fmla="*/ 1456898 w 5039929"/>
              <a:gd name="connsiteY12" fmla="*/ 234788 h 955031"/>
              <a:gd name="connsiteX13" fmla="*/ 1559256 w 5039929"/>
              <a:gd name="connsiteY13" fmla="*/ 67603 h 955031"/>
              <a:gd name="connsiteX14" fmla="*/ 1647967 w 5039929"/>
              <a:gd name="connsiteY14" fmla="*/ 13012 h 955031"/>
              <a:gd name="connsiteX15" fmla="*/ 1729853 w 5039929"/>
              <a:gd name="connsiteY15" fmla="*/ 43719 h 955031"/>
              <a:gd name="connsiteX16" fmla="*/ 1804916 w 5039929"/>
              <a:gd name="connsiteY16" fmla="*/ 122194 h 955031"/>
              <a:gd name="connsiteX17" fmla="*/ 1883391 w 5039929"/>
              <a:gd name="connsiteY17" fmla="*/ 251847 h 955031"/>
              <a:gd name="connsiteX18" fmla="*/ 2149522 w 5039929"/>
              <a:gd name="connsiteY18" fmla="*/ 784110 h 955031"/>
              <a:gd name="connsiteX19" fmla="*/ 2265528 w 5039929"/>
              <a:gd name="connsiteY19" fmla="*/ 934235 h 955031"/>
              <a:gd name="connsiteX20" fmla="*/ 2361062 w 5039929"/>
              <a:gd name="connsiteY20" fmla="*/ 941059 h 955031"/>
              <a:gd name="connsiteX21" fmla="*/ 2483892 w 5039929"/>
              <a:gd name="connsiteY21" fmla="*/ 814818 h 955031"/>
              <a:gd name="connsiteX22" fmla="*/ 2610134 w 5039929"/>
              <a:gd name="connsiteY22" fmla="*/ 548686 h 955031"/>
              <a:gd name="connsiteX23" fmla="*/ 2756848 w 5039929"/>
              <a:gd name="connsiteY23" fmla="*/ 251847 h 955031"/>
              <a:gd name="connsiteX24" fmla="*/ 2879677 w 5039929"/>
              <a:gd name="connsiteY24" fmla="*/ 67603 h 955031"/>
              <a:gd name="connsiteX25" fmla="*/ 2958152 w 5039929"/>
              <a:gd name="connsiteY25" fmla="*/ 2776 h 955031"/>
              <a:gd name="connsiteX26" fmla="*/ 3029803 w 5039929"/>
              <a:gd name="connsiteY26" fmla="*/ 19835 h 955031"/>
              <a:gd name="connsiteX27" fmla="*/ 3101453 w 5039929"/>
              <a:gd name="connsiteY27" fmla="*/ 91486 h 955031"/>
              <a:gd name="connsiteX28" fmla="*/ 3159456 w 5039929"/>
              <a:gd name="connsiteY28" fmla="*/ 176785 h 955031"/>
              <a:gd name="connsiteX29" fmla="*/ 3241343 w 5039929"/>
              <a:gd name="connsiteY29" fmla="*/ 323498 h 955031"/>
              <a:gd name="connsiteX30" fmla="*/ 3394880 w 5039929"/>
              <a:gd name="connsiteY30" fmla="*/ 668104 h 955031"/>
              <a:gd name="connsiteX31" fmla="*/ 3521122 w 5039929"/>
              <a:gd name="connsiteY31" fmla="*/ 852349 h 955031"/>
              <a:gd name="connsiteX32" fmla="*/ 3654188 w 5039929"/>
              <a:gd name="connsiteY32" fmla="*/ 900116 h 955031"/>
              <a:gd name="connsiteX33" fmla="*/ 3773606 w 5039929"/>
              <a:gd name="connsiteY33" fmla="*/ 828465 h 955031"/>
              <a:gd name="connsiteX34" fmla="*/ 3961262 w 5039929"/>
              <a:gd name="connsiteY34" fmla="*/ 483859 h 955031"/>
              <a:gd name="connsiteX35" fmla="*/ 4138683 w 5039929"/>
              <a:gd name="connsiteY35" fmla="*/ 152901 h 955031"/>
              <a:gd name="connsiteX36" fmla="*/ 4258101 w 5039929"/>
              <a:gd name="connsiteY36" fmla="*/ 40307 h 955031"/>
              <a:gd name="connsiteX37" fmla="*/ 4384343 w 5039929"/>
              <a:gd name="connsiteY37" fmla="*/ 67603 h 955031"/>
              <a:gd name="connsiteX38" fmla="*/ 4527645 w 5039929"/>
              <a:gd name="connsiteY38" fmla="*/ 268907 h 955031"/>
              <a:gd name="connsiteX39" fmla="*/ 4633415 w 5039929"/>
              <a:gd name="connsiteY39" fmla="*/ 477035 h 955031"/>
              <a:gd name="connsiteX40" fmla="*/ 4781905 w 5039929"/>
              <a:gd name="connsiteY40" fmla="*/ 494332 h 955031"/>
              <a:gd name="connsiteX41" fmla="*/ 5039929 w 5039929"/>
              <a:gd name="connsiteY41" fmla="*/ 487745 h 955031"/>
              <a:gd name="connsiteX0" fmla="*/ 0 w 5008689"/>
              <a:gd name="connsiteY0" fmla="*/ 463388 h 955031"/>
              <a:gd name="connsiteX1" fmla="*/ 180833 w 5008689"/>
              <a:gd name="connsiteY1" fmla="*/ 146077 h 955031"/>
              <a:gd name="connsiteX2" fmla="*/ 290015 w 5008689"/>
              <a:gd name="connsiteY2" fmla="*/ 23247 h 955031"/>
              <a:gd name="connsiteX3" fmla="*/ 409433 w 5008689"/>
              <a:gd name="connsiteY3" fmla="*/ 36895 h 955031"/>
              <a:gd name="connsiteX4" fmla="*/ 508379 w 5008689"/>
              <a:gd name="connsiteY4" fmla="*/ 146077 h 955031"/>
              <a:gd name="connsiteX5" fmla="*/ 634621 w 5008689"/>
              <a:gd name="connsiteY5" fmla="*/ 412209 h 955031"/>
              <a:gd name="connsiteX6" fmla="*/ 771098 w 5008689"/>
              <a:gd name="connsiteY6" fmla="*/ 722695 h 955031"/>
              <a:gd name="connsiteX7" fmla="*/ 866633 w 5008689"/>
              <a:gd name="connsiteY7" fmla="*/ 869409 h 955031"/>
              <a:gd name="connsiteX8" fmla="*/ 955343 w 5008689"/>
              <a:gd name="connsiteY8" fmla="*/ 944471 h 955031"/>
              <a:gd name="connsiteX9" fmla="*/ 1064525 w 5008689"/>
              <a:gd name="connsiteY9" fmla="*/ 930824 h 955031"/>
              <a:gd name="connsiteX10" fmla="*/ 1190767 w 5008689"/>
              <a:gd name="connsiteY10" fmla="*/ 811406 h 955031"/>
              <a:gd name="connsiteX11" fmla="*/ 1354540 w 5008689"/>
              <a:gd name="connsiteY11" fmla="*/ 487271 h 955031"/>
              <a:gd name="connsiteX12" fmla="*/ 1456898 w 5008689"/>
              <a:gd name="connsiteY12" fmla="*/ 234788 h 955031"/>
              <a:gd name="connsiteX13" fmla="*/ 1559256 w 5008689"/>
              <a:gd name="connsiteY13" fmla="*/ 67603 h 955031"/>
              <a:gd name="connsiteX14" fmla="*/ 1647967 w 5008689"/>
              <a:gd name="connsiteY14" fmla="*/ 13012 h 955031"/>
              <a:gd name="connsiteX15" fmla="*/ 1729853 w 5008689"/>
              <a:gd name="connsiteY15" fmla="*/ 43719 h 955031"/>
              <a:gd name="connsiteX16" fmla="*/ 1804916 w 5008689"/>
              <a:gd name="connsiteY16" fmla="*/ 122194 h 955031"/>
              <a:gd name="connsiteX17" fmla="*/ 1883391 w 5008689"/>
              <a:gd name="connsiteY17" fmla="*/ 251847 h 955031"/>
              <a:gd name="connsiteX18" fmla="*/ 2149522 w 5008689"/>
              <a:gd name="connsiteY18" fmla="*/ 784110 h 955031"/>
              <a:gd name="connsiteX19" fmla="*/ 2265528 w 5008689"/>
              <a:gd name="connsiteY19" fmla="*/ 934235 h 955031"/>
              <a:gd name="connsiteX20" fmla="*/ 2361062 w 5008689"/>
              <a:gd name="connsiteY20" fmla="*/ 941059 h 955031"/>
              <a:gd name="connsiteX21" fmla="*/ 2483892 w 5008689"/>
              <a:gd name="connsiteY21" fmla="*/ 814818 h 955031"/>
              <a:gd name="connsiteX22" fmla="*/ 2610134 w 5008689"/>
              <a:gd name="connsiteY22" fmla="*/ 548686 h 955031"/>
              <a:gd name="connsiteX23" fmla="*/ 2756848 w 5008689"/>
              <a:gd name="connsiteY23" fmla="*/ 251847 h 955031"/>
              <a:gd name="connsiteX24" fmla="*/ 2879677 w 5008689"/>
              <a:gd name="connsiteY24" fmla="*/ 67603 h 955031"/>
              <a:gd name="connsiteX25" fmla="*/ 2958152 w 5008689"/>
              <a:gd name="connsiteY25" fmla="*/ 2776 h 955031"/>
              <a:gd name="connsiteX26" fmla="*/ 3029803 w 5008689"/>
              <a:gd name="connsiteY26" fmla="*/ 19835 h 955031"/>
              <a:gd name="connsiteX27" fmla="*/ 3101453 w 5008689"/>
              <a:gd name="connsiteY27" fmla="*/ 91486 h 955031"/>
              <a:gd name="connsiteX28" fmla="*/ 3159456 w 5008689"/>
              <a:gd name="connsiteY28" fmla="*/ 176785 h 955031"/>
              <a:gd name="connsiteX29" fmla="*/ 3241343 w 5008689"/>
              <a:gd name="connsiteY29" fmla="*/ 323498 h 955031"/>
              <a:gd name="connsiteX30" fmla="*/ 3394880 w 5008689"/>
              <a:gd name="connsiteY30" fmla="*/ 668104 h 955031"/>
              <a:gd name="connsiteX31" fmla="*/ 3521122 w 5008689"/>
              <a:gd name="connsiteY31" fmla="*/ 852349 h 955031"/>
              <a:gd name="connsiteX32" fmla="*/ 3654188 w 5008689"/>
              <a:gd name="connsiteY32" fmla="*/ 900116 h 955031"/>
              <a:gd name="connsiteX33" fmla="*/ 3773606 w 5008689"/>
              <a:gd name="connsiteY33" fmla="*/ 828465 h 955031"/>
              <a:gd name="connsiteX34" fmla="*/ 3961262 w 5008689"/>
              <a:gd name="connsiteY34" fmla="*/ 483859 h 955031"/>
              <a:gd name="connsiteX35" fmla="*/ 4138683 w 5008689"/>
              <a:gd name="connsiteY35" fmla="*/ 152901 h 955031"/>
              <a:gd name="connsiteX36" fmla="*/ 4258101 w 5008689"/>
              <a:gd name="connsiteY36" fmla="*/ 40307 h 955031"/>
              <a:gd name="connsiteX37" fmla="*/ 4384343 w 5008689"/>
              <a:gd name="connsiteY37" fmla="*/ 67603 h 955031"/>
              <a:gd name="connsiteX38" fmla="*/ 4527645 w 5008689"/>
              <a:gd name="connsiteY38" fmla="*/ 268907 h 955031"/>
              <a:gd name="connsiteX39" fmla="*/ 4633415 w 5008689"/>
              <a:gd name="connsiteY39" fmla="*/ 477035 h 955031"/>
              <a:gd name="connsiteX40" fmla="*/ 4781905 w 5008689"/>
              <a:gd name="connsiteY40" fmla="*/ 494332 h 955031"/>
              <a:gd name="connsiteX41" fmla="*/ 5008689 w 5008689"/>
              <a:gd name="connsiteY41" fmla="*/ 497270 h 955031"/>
              <a:gd name="connsiteX0" fmla="*/ 0 w 4935796"/>
              <a:gd name="connsiteY0" fmla="*/ 463388 h 955031"/>
              <a:gd name="connsiteX1" fmla="*/ 180833 w 4935796"/>
              <a:gd name="connsiteY1" fmla="*/ 146077 h 955031"/>
              <a:gd name="connsiteX2" fmla="*/ 290015 w 4935796"/>
              <a:gd name="connsiteY2" fmla="*/ 23247 h 955031"/>
              <a:gd name="connsiteX3" fmla="*/ 409433 w 4935796"/>
              <a:gd name="connsiteY3" fmla="*/ 36895 h 955031"/>
              <a:gd name="connsiteX4" fmla="*/ 508379 w 4935796"/>
              <a:gd name="connsiteY4" fmla="*/ 146077 h 955031"/>
              <a:gd name="connsiteX5" fmla="*/ 634621 w 4935796"/>
              <a:gd name="connsiteY5" fmla="*/ 412209 h 955031"/>
              <a:gd name="connsiteX6" fmla="*/ 771098 w 4935796"/>
              <a:gd name="connsiteY6" fmla="*/ 722695 h 955031"/>
              <a:gd name="connsiteX7" fmla="*/ 866633 w 4935796"/>
              <a:gd name="connsiteY7" fmla="*/ 869409 h 955031"/>
              <a:gd name="connsiteX8" fmla="*/ 955343 w 4935796"/>
              <a:gd name="connsiteY8" fmla="*/ 944471 h 955031"/>
              <a:gd name="connsiteX9" fmla="*/ 1064525 w 4935796"/>
              <a:gd name="connsiteY9" fmla="*/ 930824 h 955031"/>
              <a:gd name="connsiteX10" fmla="*/ 1190767 w 4935796"/>
              <a:gd name="connsiteY10" fmla="*/ 811406 h 955031"/>
              <a:gd name="connsiteX11" fmla="*/ 1354540 w 4935796"/>
              <a:gd name="connsiteY11" fmla="*/ 487271 h 955031"/>
              <a:gd name="connsiteX12" fmla="*/ 1456898 w 4935796"/>
              <a:gd name="connsiteY12" fmla="*/ 234788 h 955031"/>
              <a:gd name="connsiteX13" fmla="*/ 1559256 w 4935796"/>
              <a:gd name="connsiteY13" fmla="*/ 67603 h 955031"/>
              <a:gd name="connsiteX14" fmla="*/ 1647967 w 4935796"/>
              <a:gd name="connsiteY14" fmla="*/ 13012 h 955031"/>
              <a:gd name="connsiteX15" fmla="*/ 1729853 w 4935796"/>
              <a:gd name="connsiteY15" fmla="*/ 43719 h 955031"/>
              <a:gd name="connsiteX16" fmla="*/ 1804916 w 4935796"/>
              <a:gd name="connsiteY16" fmla="*/ 122194 h 955031"/>
              <a:gd name="connsiteX17" fmla="*/ 1883391 w 4935796"/>
              <a:gd name="connsiteY17" fmla="*/ 251847 h 955031"/>
              <a:gd name="connsiteX18" fmla="*/ 2149522 w 4935796"/>
              <a:gd name="connsiteY18" fmla="*/ 784110 h 955031"/>
              <a:gd name="connsiteX19" fmla="*/ 2265528 w 4935796"/>
              <a:gd name="connsiteY19" fmla="*/ 934235 h 955031"/>
              <a:gd name="connsiteX20" fmla="*/ 2361062 w 4935796"/>
              <a:gd name="connsiteY20" fmla="*/ 941059 h 955031"/>
              <a:gd name="connsiteX21" fmla="*/ 2483892 w 4935796"/>
              <a:gd name="connsiteY21" fmla="*/ 814818 h 955031"/>
              <a:gd name="connsiteX22" fmla="*/ 2610134 w 4935796"/>
              <a:gd name="connsiteY22" fmla="*/ 548686 h 955031"/>
              <a:gd name="connsiteX23" fmla="*/ 2756848 w 4935796"/>
              <a:gd name="connsiteY23" fmla="*/ 251847 h 955031"/>
              <a:gd name="connsiteX24" fmla="*/ 2879677 w 4935796"/>
              <a:gd name="connsiteY24" fmla="*/ 67603 h 955031"/>
              <a:gd name="connsiteX25" fmla="*/ 2958152 w 4935796"/>
              <a:gd name="connsiteY25" fmla="*/ 2776 h 955031"/>
              <a:gd name="connsiteX26" fmla="*/ 3029803 w 4935796"/>
              <a:gd name="connsiteY26" fmla="*/ 19835 h 955031"/>
              <a:gd name="connsiteX27" fmla="*/ 3101453 w 4935796"/>
              <a:gd name="connsiteY27" fmla="*/ 91486 h 955031"/>
              <a:gd name="connsiteX28" fmla="*/ 3159456 w 4935796"/>
              <a:gd name="connsiteY28" fmla="*/ 176785 h 955031"/>
              <a:gd name="connsiteX29" fmla="*/ 3241343 w 4935796"/>
              <a:gd name="connsiteY29" fmla="*/ 323498 h 955031"/>
              <a:gd name="connsiteX30" fmla="*/ 3394880 w 4935796"/>
              <a:gd name="connsiteY30" fmla="*/ 668104 h 955031"/>
              <a:gd name="connsiteX31" fmla="*/ 3521122 w 4935796"/>
              <a:gd name="connsiteY31" fmla="*/ 852349 h 955031"/>
              <a:gd name="connsiteX32" fmla="*/ 3654188 w 4935796"/>
              <a:gd name="connsiteY32" fmla="*/ 900116 h 955031"/>
              <a:gd name="connsiteX33" fmla="*/ 3773606 w 4935796"/>
              <a:gd name="connsiteY33" fmla="*/ 828465 h 955031"/>
              <a:gd name="connsiteX34" fmla="*/ 3961262 w 4935796"/>
              <a:gd name="connsiteY34" fmla="*/ 483859 h 955031"/>
              <a:gd name="connsiteX35" fmla="*/ 4138683 w 4935796"/>
              <a:gd name="connsiteY35" fmla="*/ 152901 h 955031"/>
              <a:gd name="connsiteX36" fmla="*/ 4258101 w 4935796"/>
              <a:gd name="connsiteY36" fmla="*/ 40307 h 955031"/>
              <a:gd name="connsiteX37" fmla="*/ 4384343 w 4935796"/>
              <a:gd name="connsiteY37" fmla="*/ 67603 h 955031"/>
              <a:gd name="connsiteX38" fmla="*/ 4527645 w 4935796"/>
              <a:gd name="connsiteY38" fmla="*/ 268907 h 955031"/>
              <a:gd name="connsiteX39" fmla="*/ 4633415 w 4935796"/>
              <a:gd name="connsiteY39" fmla="*/ 477035 h 955031"/>
              <a:gd name="connsiteX40" fmla="*/ 4781905 w 4935796"/>
              <a:gd name="connsiteY40" fmla="*/ 494332 h 955031"/>
              <a:gd name="connsiteX41" fmla="*/ 4935796 w 4935796"/>
              <a:gd name="connsiteY41" fmla="*/ 497270 h 955031"/>
              <a:gd name="connsiteX0" fmla="*/ 0 w 4935796"/>
              <a:gd name="connsiteY0" fmla="*/ 463388 h 955031"/>
              <a:gd name="connsiteX1" fmla="*/ 180833 w 4935796"/>
              <a:gd name="connsiteY1" fmla="*/ 146077 h 955031"/>
              <a:gd name="connsiteX2" fmla="*/ 290015 w 4935796"/>
              <a:gd name="connsiteY2" fmla="*/ 23247 h 955031"/>
              <a:gd name="connsiteX3" fmla="*/ 409433 w 4935796"/>
              <a:gd name="connsiteY3" fmla="*/ 36895 h 955031"/>
              <a:gd name="connsiteX4" fmla="*/ 508379 w 4935796"/>
              <a:gd name="connsiteY4" fmla="*/ 146077 h 955031"/>
              <a:gd name="connsiteX5" fmla="*/ 634621 w 4935796"/>
              <a:gd name="connsiteY5" fmla="*/ 412209 h 955031"/>
              <a:gd name="connsiteX6" fmla="*/ 771098 w 4935796"/>
              <a:gd name="connsiteY6" fmla="*/ 722695 h 955031"/>
              <a:gd name="connsiteX7" fmla="*/ 866633 w 4935796"/>
              <a:gd name="connsiteY7" fmla="*/ 869409 h 955031"/>
              <a:gd name="connsiteX8" fmla="*/ 955343 w 4935796"/>
              <a:gd name="connsiteY8" fmla="*/ 944471 h 955031"/>
              <a:gd name="connsiteX9" fmla="*/ 1064525 w 4935796"/>
              <a:gd name="connsiteY9" fmla="*/ 930824 h 955031"/>
              <a:gd name="connsiteX10" fmla="*/ 1190767 w 4935796"/>
              <a:gd name="connsiteY10" fmla="*/ 811406 h 955031"/>
              <a:gd name="connsiteX11" fmla="*/ 1354540 w 4935796"/>
              <a:gd name="connsiteY11" fmla="*/ 487271 h 955031"/>
              <a:gd name="connsiteX12" fmla="*/ 1456898 w 4935796"/>
              <a:gd name="connsiteY12" fmla="*/ 234788 h 955031"/>
              <a:gd name="connsiteX13" fmla="*/ 1559256 w 4935796"/>
              <a:gd name="connsiteY13" fmla="*/ 67603 h 955031"/>
              <a:gd name="connsiteX14" fmla="*/ 1647967 w 4935796"/>
              <a:gd name="connsiteY14" fmla="*/ 13012 h 955031"/>
              <a:gd name="connsiteX15" fmla="*/ 1729853 w 4935796"/>
              <a:gd name="connsiteY15" fmla="*/ 43719 h 955031"/>
              <a:gd name="connsiteX16" fmla="*/ 1804916 w 4935796"/>
              <a:gd name="connsiteY16" fmla="*/ 122194 h 955031"/>
              <a:gd name="connsiteX17" fmla="*/ 1883391 w 4935796"/>
              <a:gd name="connsiteY17" fmla="*/ 251847 h 955031"/>
              <a:gd name="connsiteX18" fmla="*/ 2149522 w 4935796"/>
              <a:gd name="connsiteY18" fmla="*/ 784110 h 955031"/>
              <a:gd name="connsiteX19" fmla="*/ 2265528 w 4935796"/>
              <a:gd name="connsiteY19" fmla="*/ 934235 h 955031"/>
              <a:gd name="connsiteX20" fmla="*/ 2361062 w 4935796"/>
              <a:gd name="connsiteY20" fmla="*/ 941059 h 955031"/>
              <a:gd name="connsiteX21" fmla="*/ 2483892 w 4935796"/>
              <a:gd name="connsiteY21" fmla="*/ 814818 h 955031"/>
              <a:gd name="connsiteX22" fmla="*/ 2610134 w 4935796"/>
              <a:gd name="connsiteY22" fmla="*/ 548686 h 955031"/>
              <a:gd name="connsiteX23" fmla="*/ 2756848 w 4935796"/>
              <a:gd name="connsiteY23" fmla="*/ 251847 h 955031"/>
              <a:gd name="connsiteX24" fmla="*/ 2879677 w 4935796"/>
              <a:gd name="connsiteY24" fmla="*/ 67603 h 955031"/>
              <a:gd name="connsiteX25" fmla="*/ 2958152 w 4935796"/>
              <a:gd name="connsiteY25" fmla="*/ 2776 h 955031"/>
              <a:gd name="connsiteX26" fmla="*/ 3029803 w 4935796"/>
              <a:gd name="connsiteY26" fmla="*/ 19835 h 955031"/>
              <a:gd name="connsiteX27" fmla="*/ 3101453 w 4935796"/>
              <a:gd name="connsiteY27" fmla="*/ 91486 h 955031"/>
              <a:gd name="connsiteX28" fmla="*/ 3159456 w 4935796"/>
              <a:gd name="connsiteY28" fmla="*/ 176785 h 955031"/>
              <a:gd name="connsiteX29" fmla="*/ 3241343 w 4935796"/>
              <a:gd name="connsiteY29" fmla="*/ 323498 h 955031"/>
              <a:gd name="connsiteX30" fmla="*/ 3394880 w 4935796"/>
              <a:gd name="connsiteY30" fmla="*/ 668104 h 955031"/>
              <a:gd name="connsiteX31" fmla="*/ 3521122 w 4935796"/>
              <a:gd name="connsiteY31" fmla="*/ 852349 h 955031"/>
              <a:gd name="connsiteX32" fmla="*/ 3654188 w 4935796"/>
              <a:gd name="connsiteY32" fmla="*/ 900116 h 955031"/>
              <a:gd name="connsiteX33" fmla="*/ 3773606 w 4935796"/>
              <a:gd name="connsiteY33" fmla="*/ 828465 h 955031"/>
              <a:gd name="connsiteX34" fmla="*/ 3961262 w 4935796"/>
              <a:gd name="connsiteY34" fmla="*/ 483859 h 955031"/>
              <a:gd name="connsiteX35" fmla="*/ 4138683 w 4935796"/>
              <a:gd name="connsiteY35" fmla="*/ 152901 h 955031"/>
              <a:gd name="connsiteX36" fmla="*/ 4258101 w 4935796"/>
              <a:gd name="connsiteY36" fmla="*/ 40307 h 955031"/>
              <a:gd name="connsiteX37" fmla="*/ 4384343 w 4935796"/>
              <a:gd name="connsiteY37" fmla="*/ 67603 h 955031"/>
              <a:gd name="connsiteX38" fmla="*/ 4527645 w 4935796"/>
              <a:gd name="connsiteY38" fmla="*/ 268907 h 955031"/>
              <a:gd name="connsiteX39" fmla="*/ 4633415 w 4935796"/>
              <a:gd name="connsiteY39" fmla="*/ 477035 h 955031"/>
              <a:gd name="connsiteX40" fmla="*/ 4740252 w 4935796"/>
              <a:gd name="connsiteY40" fmla="*/ 494332 h 955031"/>
              <a:gd name="connsiteX41" fmla="*/ 4935796 w 4935796"/>
              <a:gd name="connsiteY41" fmla="*/ 497270 h 955031"/>
              <a:gd name="connsiteX0" fmla="*/ 0 w 5341916"/>
              <a:gd name="connsiteY0" fmla="*/ 463388 h 955031"/>
              <a:gd name="connsiteX1" fmla="*/ 180833 w 5341916"/>
              <a:gd name="connsiteY1" fmla="*/ 146077 h 955031"/>
              <a:gd name="connsiteX2" fmla="*/ 290015 w 5341916"/>
              <a:gd name="connsiteY2" fmla="*/ 23247 h 955031"/>
              <a:gd name="connsiteX3" fmla="*/ 409433 w 5341916"/>
              <a:gd name="connsiteY3" fmla="*/ 36895 h 955031"/>
              <a:gd name="connsiteX4" fmla="*/ 508379 w 5341916"/>
              <a:gd name="connsiteY4" fmla="*/ 146077 h 955031"/>
              <a:gd name="connsiteX5" fmla="*/ 634621 w 5341916"/>
              <a:gd name="connsiteY5" fmla="*/ 412209 h 955031"/>
              <a:gd name="connsiteX6" fmla="*/ 771098 w 5341916"/>
              <a:gd name="connsiteY6" fmla="*/ 722695 h 955031"/>
              <a:gd name="connsiteX7" fmla="*/ 866633 w 5341916"/>
              <a:gd name="connsiteY7" fmla="*/ 869409 h 955031"/>
              <a:gd name="connsiteX8" fmla="*/ 955343 w 5341916"/>
              <a:gd name="connsiteY8" fmla="*/ 944471 h 955031"/>
              <a:gd name="connsiteX9" fmla="*/ 1064525 w 5341916"/>
              <a:gd name="connsiteY9" fmla="*/ 930824 h 955031"/>
              <a:gd name="connsiteX10" fmla="*/ 1190767 w 5341916"/>
              <a:gd name="connsiteY10" fmla="*/ 811406 h 955031"/>
              <a:gd name="connsiteX11" fmla="*/ 1354540 w 5341916"/>
              <a:gd name="connsiteY11" fmla="*/ 487271 h 955031"/>
              <a:gd name="connsiteX12" fmla="*/ 1456898 w 5341916"/>
              <a:gd name="connsiteY12" fmla="*/ 234788 h 955031"/>
              <a:gd name="connsiteX13" fmla="*/ 1559256 w 5341916"/>
              <a:gd name="connsiteY13" fmla="*/ 67603 h 955031"/>
              <a:gd name="connsiteX14" fmla="*/ 1647967 w 5341916"/>
              <a:gd name="connsiteY14" fmla="*/ 13012 h 955031"/>
              <a:gd name="connsiteX15" fmla="*/ 1729853 w 5341916"/>
              <a:gd name="connsiteY15" fmla="*/ 43719 h 955031"/>
              <a:gd name="connsiteX16" fmla="*/ 1804916 w 5341916"/>
              <a:gd name="connsiteY16" fmla="*/ 122194 h 955031"/>
              <a:gd name="connsiteX17" fmla="*/ 1883391 w 5341916"/>
              <a:gd name="connsiteY17" fmla="*/ 251847 h 955031"/>
              <a:gd name="connsiteX18" fmla="*/ 2149522 w 5341916"/>
              <a:gd name="connsiteY18" fmla="*/ 784110 h 955031"/>
              <a:gd name="connsiteX19" fmla="*/ 2265528 w 5341916"/>
              <a:gd name="connsiteY19" fmla="*/ 934235 h 955031"/>
              <a:gd name="connsiteX20" fmla="*/ 2361062 w 5341916"/>
              <a:gd name="connsiteY20" fmla="*/ 941059 h 955031"/>
              <a:gd name="connsiteX21" fmla="*/ 2483892 w 5341916"/>
              <a:gd name="connsiteY21" fmla="*/ 814818 h 955031"/>
              <a:gd name="connsiteX22" fmla="*/ 2610134 w 5341916"/>
              <a:gd name="connsiteY22" fmla="*/ 548686 h 955031"/>
              <a:gd name="connsiteX23" fmla="*/ 2756848 w 5341916"/>
              <a:gd name="connsiteY23" fmla="*/ 251847 h 955031"/>
              <a:gd name="connsiteX24" fmla="*/ 2879677 w 5341916"/>
              <a:gd name="connsiteY24" fmla="*/ 67603 h 955031"/>
              <a:gd name="connsiteX25" fmla="*/ 2958152 w 5341916"/>
              <a:gd name="connsiteY25" fmla="*/ 2776 h 955031"/>
              <a:gd name="connsiteX26" fmla="*/ 3029803 w 5341916"/>
              <a:gd name="connsiteY26" fmla="*/ 19835 h 955031"/>
              <a:gd name="connsiteX27" fmla="*/ 3101453 w 5341916"/>
              <a:gd name="connsiteY27" fmla="*/ 91486 h 955031"/>
              <a:gd name="connsiteX28" fmla="*/ 3159456 w 5341916"/>
              <a:gd name="connsiteY28" fmla="*/ 176785 h 955031"/>
              <a:gd name="connsiteX29" fmla="*/ 3241343 w 5341916"/>
              <a:gd name="connsiteY29" fmla="*/ 323498 h 955031"/>
              <a:gd name="connsiteX30" fmla="*/ 3394880 w 5341916"/>
              <a:gd name="connsiteY30" fmla="*/ 668104 h 955031"/>
              <a:gd name="connsiteX31" fmla="*/ 3521122 w 5341916"/>
              <a:gd name="connsiteY31" fmla="*/ 852349 h 955031"/>
              <a:gd name="connsiteX32" fmla="*/ 3654188 w 5341916"/>
              <a:gd name="connsiteY32" fmla="*/ 900116 h 955031"/>
              <a:gd name="connsiteX33" fmla="*/ 3773606 w 5341916"/>
              <a:gd name="connsiteY33" fmla="*/ 828465 h 955031"/>
              <a:gd name="connsiteX34" fmla="*/ 3961262 w 5341916"/>
              <a:gd name="connsiteY34" fmla="*/ 483859 h 955031"/>
              <a:gd name="connsiteX35" fmla="*/ 4138683 w 5341916"/>
              <a:gd name="connsiteY35" fmla="*/ 152901 h 955031"/>
              <a:gd name="connsiteX36" fmla="*/ 4258101 w 5341916"/>
              <a:gd name="connsiteY36" fmla="*/ 40307 h 955031"/>
              <a:gd name="connsiteX37" fmla="*/ 4384343 w 5341916"/>
              <a:gd name="connsiteY37" fmla="*/ 67603 h 955031"/>
              <a:gd name="connsiteX38" fmla="*/ 4527645 w 5341916"/>
              <a:gd name="connsiteY38" fmla="*/ 268907 h 955031"/>
              <a:gd name="connsiteX39" fmla="*/ 4633415 w 5341916"/>
              <a:gd name="connsiteY39" fmla="*/ 477035 h 955031"/>
              <a:gd name="connsiteX40" fmla="*/ 4740252 w 5341916"/>
              <a:gd name="connsiteY40" fmla="*/ 494332 h 955031"/>
              <a:gd name="connsiteX41" fmla="*/ 5341916 w 5341916"/>
              <a:gd name="connsiteY41" fmla="*/ 500445 h 955031"/>
              <a:gd name="connsiteX0" fmla="*/ 0 w 5300263"/>
              <a:gd name="connsiteY0" fmla="*/ 463388 h 955031"/>
              <a:gd name="connsiteX1" fmla="*/ 180833 w 5300263"/>
              <a:gd name="connsiteY1" fmla="*/ 146077 h 955031"/>
              <a:gd name="connsiteX2" fmla="*/ 290015 w 5300263"/>
              <a:gd name="connsiteY2" fmla="*/ 23247 h 955031"/>
              <a:gd name="connsiteX3" fmla="*/ 409433 w 5300263"/>
              <a:gd name="connsiteY3" fmla="*/ 36895 h 955031"/>
              <a:gd name="connsiteX4" fmla="*/ 508379 w 5300263"/>
              <a:gd name="connsiteY4" fmla="*/ 146077 h 955031"/>
              <a:gd name="connsiteX5" fmla="*/ 634621 w 5300263"/>
              <a:gd name="connsiteY5" fmla="*/ 412209 h 955031"/>
              <a:gd name="connsiteX6" fmla="*/ 771098 w 5300263"/>
              <a:gd name="connsiteY6" fmla="*/ 722695 h 955031"/>
              <a:gd name="connsiteX7" fmla="*/ 866633 w 5300263"/>
              <a:gd name="connsiteY7" fmla="*/ 869409 h 955031"/>
              <a:gd name="connsiteX8" fmla="*/ 955343 w 5300263"/>
              <a:gd name="connsiteY8" fmla="*/ 944471 h 955031"/>
              <a:gd name="connsiteX9" fmla="*/ 1064525 w 5300263"/>
              <a:gd name="connsiteY9" fmla="*/ 930824 h 955031"/>
              <a:gd name="connsiteX10" fmla="*/ 1190767 w 5300263"/>
              <a:gd name="connsiteY10" fmla="*/ 811406 h 955031"/>
              <a:gd name="connsiteX11" fmla="*/ 1354540 w 5300263"/>
              <a:gd name="connsiteY11" fmla="*/ 487271 h 955031"/>
              <a:gd name="connsiteX12" fmla="*/ 1456898 w 5300263"/>
              <a:gd name="connsiteY12" fmla="*/ 234788 h 955031"/>
              <a:gd name="connsiteX13" fmla="*/ 1559256 w 5300263"/>
              <a:gd name="connsiteY13" fmla="*/ 67603 h 955031"/>
              <a:gd name="connsiteX14" fmla="*/ 1647967 w 5300263"/>
              <a:gd name="connsiteY14" fmla="*/ 13012 h 955031"/>
              <a:gd name="connsiteX15" fmla="*/ 1729853 w 5300263"/>
              <a:gd name="connsiteY15" fmla="*/ 43719 h 955031"/>
              <a:gd name="connsiteX16" fmla="*/ 1804916 w 5300263"/>
              <a:gd name="connsiteY16" fmla="*/ 122194 h 955031"/>
              <a:gd name="connsiteX17" fmla="*/ 1883391 w 5300263"/>
              <a:gd name="connsiteY17" fmla="*/ 251847 h 955031"/>
              <a:gd name="connsiteX18" fmla="*/ 2149522 w 5300263"/>
              <a:gd name="connsiteY18" fmla="*/ 784110 h 955031"/>
              <a:gd name="connsiteX19" fmla="*/ 2265528 w 5300263"/>
              <a:gd name="connsiteY19" fmla="*/ 934235 h 955031"/>
              <a:gd name="connsiteX20" fmla="*/ 2361062 w 5300263"/>
              <a:gd name="connsiteY20" fmla="*/ 941059 h 955031"/>
              <a:gd name="connsiteX21" fmla="*/ 2483892 w 5300263"/>
              <a:gd name="connsiteY21" fmla="*/ 814818 h 955031"/>
              <a:gd name="connsiteX22" fmla="*/ 2610134 w 5300263"/>
              <a:gd name="connsiteY22" fmla="*/ 548686 h 955031"/>
              <a:gd name="connsiteX23" fmla="*/ 2756848 w 5300263"/>
              <a:gd name="connsiteY23" fmla="*/ 251847 h 955031"/>
              <a:gd name="connsiteX24" fmla="*/ 2879677 w 5300263"/>
              <a:gd name="connsiteY24" fmla="*/ 67603 h 955031"/>
              <a:gd name="connsiteX25" fmla="*/ 2958152 w 5300263"/>
              <a:gd name="connsiteY25" fmla="*/ 2776 h 955031"/>
              <a:gd name="connsiteX26" fmla="*/ 3029803 w 5300263"/>
              <a:gd name="connsiteY26" fmla="*/ 19835 h 955031"/>
              <a:gd name="connsiteX27" fmla="*/ 3101453 w 5300263"/>
              <a:gd name="connsiteY27" fmla="*/ 91486 h 955031"/>
              <a:gd name="connsiteX28" fmla="*/ 3159456 w 5300263"/>
              <a:gd name="connsiteY28" fmla="*/ 176785 h 955031"/>
              <a:gd name="connsiteX29" fmla="*/ 3241343 w 5300263"/>
              <a:gd name="connsiteY29" fmla="*/ 323498 h 955031"/>
              <a:gd name="connsiteX30" fmla="*/ 3394880 w 5300263"/>
              <a:gd name="connsiteY30" fmla="*/ 668104 h 955031"/>
              <a:gd name="connsiteX31" fmla="*/ 3521122 w 5300263"/>
              <a:gd name="connsiteY31" fmla="*/ 852349 h 955031"/>
              <a:gd name="connsiteX32" fmla="*/ 3654188 w 5300263"/>
              <a:gd name="connsiteY32" fmla="*/ 900116 h 955031"/>
              <a:gd name="connsiteX33" fmla="*/ 3773606 w 5300263"/>
              <a:gd name="connsiteY33" fmla="*/ 828465 h 955031"/>
              <a:gd name="connsiteX34" fmla="*/ 3961262 w 5300263"/>
              <a:gd name="connsiteY34" fmla="*/ 483859 h 955031"/>
              <a:gd name="connsiteX35" fmla="*/ 4138683 w 5300263"/>
              <a:gd name="connsiteY35" fmla="*/ 152901 h 955031"/>
              <a:gd name="connsiteX36" fmla="*/ 4258101 w 5300263"/>
              <a:gd name="connsiteY36" fmla="*/ 40307 h 955031"/>
              <a:gd name="connsiteX37" fmla="*/ 4384343 w 5300263"/>
              <a:gd name="connsiteY37" fmla="*/ 67603 h 955031"/>
              <a:gd name="connsiteX38" fmla="*/ 4527645 w 5300263"/>
              <a:gd name="connsiteY38" fmla="*/ 268907 h 955031"/>
              <a:gd name="connsiteX39" fmla="*/ 4633415 w 5300263"/>
              <a:gd name="connsiteY39" fmla="*/ 477035 h 955031"/>
              <a:gd name="connsiteX40" fmla="*/ 4740252 w 5300263"/>
              <a:gd name="connsiteY40" fmla="*/ 494332 h 955031"/>
              <a:gd name="connsiteX41" fmla="*/ 5300263 w 5300263"/>
              <a:gd name="connsiteY41" fmla="*/ 494095 h 955031"/>
              <a:gd name="connsiteX0" fmla="*/ 4011 w 5304274"/>
              <a:gd name="connsiteY0" fmla="*/ 463388 h 955031"/>
              <a:gd name="connsiteX1" fmla="*/ 17170 w 5304274"/>
              <a:gd name="connsiteY1" fmla="*/ 430986 h 955031"/>
              <a:gd name="connsiteX2" fmla="*/ 184844 w 5304274"/>
              <a:gd name="connsiteY2" fmla="*/ 146077 h 955031"/>
              <a:gd name="connsiteX3" fmla="*/ 294026 w 5304274"/>
              <a:gd name="connsiteY3" fmla="*/ 23247 h 955031"/>
              <a:gd name="connsiteX4" fmla="*/ 413444 w 5304274"/>
              <a:gd name="connsiteY4" fmla="*/ 36895 h 955031"/>
              <a:gd name="connsiteX5" fmla="*/ 512390 w 5304274"/>
              <a:gd name="connsiteY5" fmla="*/ 146077 h 955031"/>
              <a:gd name="connsiteX6" fmla="*/ 638632 w 5304274"/>
              <a:gd name="connsiteY6" fmla="*/ 412209 h 955031"/>
              <a:gd name="connsiteX7" fmla="*/ 775109 w 5304274"/>
              <a:gd name="connsiteY7" fmla="*/ 722695 h 955031"/>
              <a:gd name="connsiteX8" fmla="*/ 870644 w 5304274"/>
              <a:gd name="connsiteY8" fmla="*/ 869409 h 955031"/>
              <a:gd name="connsiteX9" fmla="*/ 959354 w 5304274"/>
              <a:gd name="connsiteY9" fmla="*/ 944471 h 955031"/>
              <a:gd name="connsiteX10" fmla="*/ 1068536 w 5304274"/>
              <a:gd name="connsiteY10" fmla="*/ 930824 h 955031"/>
              <a:gd name="connsiteX11" fmla="*/ 1194778 w 5304274"/>
              <a:gd name="connsiteY11" fmla="*/ 811406 h 955031"/>
              <a:gd name="connsiteX12" fmla="*/ 1358551 w 5304274"/>
              <a:gd name="connsiteY12" fmla="*/ 487271 h 955031"/>
              <a:gd name="connsiteX13" fmla="*/ 1460909 w 5304274"/>
              <a:gd name="connsiteY13" fmla="*/ 234788 h 955031"/>
              <a:gd name="connsiteX14" fmla="*/ 1563267 w 5304274"/>
              <a:gd name="connsiteY14" fmla="*/ 67603 h 955031"/>
              <a:gd name="connsiteX15" fmla="*/ 1651978 w 5304274"/>
              <a:gd name="connsiteY15" fmla="*/ 13012 h 955031"/>
              <a:gd name="connsiteX16" fmla="*/ 1733864 w 5304274"/>
              <a:gd name="connsiteY16" fmla="*/ 43719 h 955031"/>
              <a:gd name="connsiteX17" fmla="*/ 1808927 w 5304274"/>
              <a:gd name="connsiteY17" fmla="*/ 122194 h 955031"/>
              <a:gd name="connsiteX18" fmla="*/ 1887402 w 5304274"/>
              <a:gd name="connsiteY18" fmla="*/ 251847 h 955031"/>
              <a:gd name="connsiteX19" fmla="*/ 2153533 w 5304274"/>
              <a:gd name="connsiteY19" fmla="*/ 784110 h 955031"/>
              <a:gd name="connsiteX20" fmla="*/ 2269539 w 5304274"/>
              <a:gd name="connsiteY20" fmla="*/ 934235 h 955031"/>
              <a:gd name="connsiteX21" fmla="*/ 2365073 w 5304274"/>
              <a:gd name="connsiteY21" fmla="*/ 941059 h 955031"/>
              <a:gd name="connsiteX22" fmla="*/ 2487903 w 5304274"/>
              <a:gd name="connsiteY22" fmla="*/ 814818 h 955031"/>
              <a:gd name="connsiteX23" fmla="*/ 2614145 w 5304274"/>
              <a:gd name="connsiteY23" fmla="*/ 548686 h 955031"/>
              <a:gd name="connsiteX24" fmla="*/ 2760859 w 5304274"/>
              <a:gd name="connsiteY24" fmla="*/ 251847 h 955031"/>
              <a:gd name="connsiteX25" fmla="*/ 2883688 w 5304274"/>
              <a:gd name="connsiteY25" fmla="*/ 67603 h 955031"/>
              <a:gd name="connsiteX26" fmla="*/ 2962163 w 5304274"/>
              <a:gd name="connsiteY26" fmla="*/ 2776 h 955031"/>
              <a:gd name="connsiteX27" fmla="*/ 3033814 w 5304274"/>
              <a:gd name="connsiteY27" fmla="*/ 19835 h 955031"/>
              <a:gd name="connsiteX28" fmla="*/ 3105464 w 5304274"/>
              <a:gd name="connsiteY28" fmla="*/ 91486 h 955031"/>
              <a:gd name="connsiteX29" fmla="*/ 3163467 w 5304274"/>
              <a:gd name="connsiteY29" fmla="*/ 176785 h 955031"/>
              <a:gd name="connsiteX30" fmla="*/ 3245354 w 5304274"/>
              <a:gd name="connsiteY30" fmla="*/ 323498 h 955031"/>
              <a:gd name="connsiteX31" fmla="*/ 3398891 w 5304274"/>
              <a:gd name="connsiteY31" fmla="*/ 668104 h 955031"/>
              <a:gd name="connsiteX32" fmla="*/ 3525133 w 5304274"/>
              <a:gd name="connsiteY32" fmla="*/ 852349 h 955031"/>
              <a:gd name="connsiteX33" fmla="*/ 3658199 w 5304274"/>
              <a:gd name="connsiteY33" fmla="*/ 900116 h 955031"/>
              <a:gd name="connsiteX34" fmla="*/ 3777617 w 5304274"/>
              <a:gd name="connsiteY34" fmla="*/ 828465 h 955031"/>
              <a:gd name="connsiteX35" fmla="*/ 3965273 w 5304274"/>
              <a:gd name="connsiteY35" fmla="*/ 483859 h 955031"/>
              <a:gd name="connsiteX36" fmla="*/ 4142694 w 5304274"/>
              <a:gd name="connsiteY36" fmla="*/ 152901 h 955031"/>
              <a:gd name="connsiteX37" fmla="*/ 4262112 w 5304274"/>
              <a:gd name="connsiteY37" fmla="*/ 40307 h 955031"/>
              <a:gd name="connsiteX38" fmla="*/ 4388354 w 5304274"/>
              <a:gd name="connsiteY38" fmla="*/ 67603 h 955031"/>
              <a:gd name="connsiteX39" fmla="*/ 4531656 w 5304274"/>
              <a:gd name="connsiteY39" fmla="*/ 268907 h 955031"/>
              <a:gd name="connsiteX40" fmla="*/ 4637426 w 5304274"/>
              <a:gd name="connsiteY40" fmla="*/ 477035 h 955031"/>
              <a:gd name="connsiteX41" fmla="*/ 4744263 w 5304274"/>
              <a:gd name="connsiteY41" fmla="*/ 494332 h 955031"/>
              <a:gd name="connsiteX42" fmla="*/ 5304274 w 5304274"/>
              <a:gd name="connsiteY42" fmla="*/ 494095 h 955031"/>
              <a:gd name="connsiteX0" fmla="*/ 0 w 5498116"/>
              <a:gd name="connsiteY0" fmla="*/ 485613 h 955031"/>
              <a:gd name="connsiteX1" fmla="*/ 211012 w 5498116"/>
              <a:gd name="connsiteY1" fmla="*/ 430986 h 955031"/>
              <a:gd name="connsiteX2" fmla="*/ 378686 w 5498116"/>
              <a:gd name="connsiteY2" fmla="*/ 146077 h 955031"/>
              <a:gd name="connsiteX3" fmla="*/ 487868 w 5498116"/>
              <a:gd name="connsiteY3" fmla="*/ 23247 h 955031"/>
              <a:gd name="connsiteX4" fmla="*/ 607286 w 5498116"/>
              <a:gd name="connsiteY4" fmla="*/ 36895 h 955031"/>
              <a:gd name="connsiteX5" fmla="*/ 706232 w 5498116"/>
              <a:gd name="connsiteY5" fmla="*/ 146077 h 955031"/>
              <a:gd name="connsiteX6" fmla="*/ 832474 w 5498116"/>
              <a:gd name="connsiteY6" fmla="*/ 412209 h 955031"/>
              <a:gd name="connsiteX7" fmla="*/ 968951 w 5498116"/>
              <a:gd name="connsiteY7" fmla="*/ 722695 h 955031"/>
              <a:gd name="connsiteX8" fmla="*/ 1064486 w 5498116"/>
              <a:gd name="connsiteY8" fmla="*/ 869409 h 955031"/>
              <a:gd name="connsiteX9" fmla="*/ 1153196 w 5498116"/>
              <a:gd name="connsiteY9" fmla="*/ 944471 h 955031"/>
              <a:gd name="connsiteX10" fmla="*/ 1262378 w 5498116"/>
              <a:gd name="connsiteY10" fmla="*/ 930824 h 955031"/>
              <a:gd name="connsiteX11" fmla="*/ 1388620 w 5498116"/>
              <a:gd name="connsiteY11" fmla="*/ 811406 h 955031"/>
              <a:gd name="connsiteX12" fmla="*/ 1552393 w 5498116"/>
              <a:gd name="connsiteY12" fmla="*/ 487271 h 955031"/>
              <a:gd name="connsiteX13" fmla="*/ 1654751 w 5498116"/>
              <a:gd name="connsiteY13" fmla="*/ 234788 h 955031"/>
              <a:gd name="connsiteX14" fmla="*/ 1757109 w 5498116"/>
              <a:gd name="connsiteY14" fmla="*/ 67603 h 955031"/>
              <a:gd name="connsiteX15" fmla="*/ 1845820 w 5498116"/>
              <a:gd name="connsiteY15" fmla="*/ 13012 h 955031"/>
              <a:gd name="connsiteX16" fmla="*/ 1927706 w 5498116"/>
              <a:gd name="connsiteY16" fmla="*/ 43719 h 955031"/>
              <a:gd name="connsiteX17" fmla="*/ 2002769 w 5498116"/>
              <a:gd name="connsiteY17" fmla="*/ 122194 h 955031"/>
              <a:gd name="connsiteX18" fmla="*/ 2081244 w 5498116"/>
              <a:gd name="connsiteY18" fmla="*/ 251847 h 955031"/>
              <a:gd name="connsiteX19" fmla="*/ 2347375 w 5498116"/>
              <a:gd name="connsiteY19" fmla="*/ 784110 h 955031"/>
              <a:gd name="connsiteX20" fmla="*/ 2463381 w 5498116"/>
              <a:gd name="connsiteY20" fmla="*/ 934235 h 955031"/>
              <a:gd name="connsiteX21" fmla="*/ 2558915 w 5498116"/>
              <a:gd name="connsiteY21" fmla="*/ 941059 h 955031"/>
              <a:gd name="connsiteX22" fmla="*/ 2681745 w 5498116"/>
              <a:gd name="connsiteY22" fmla="*/ 814818 h 955031"/>
              <a:gd name="connsiteX23" fmla="*/ 2807987 w 5498116"/>
              <a:gd name="connsiteY23" fmla="*/ 548686 h 955031"/>
              <a:gd name="connsiteX24" fmla="*/ 2954701 w 5498116"/>
              <a:gd name="connsiteY24" fmla="*/ 251847 h 955031"/>
              <a:gd name="connsiteX25" fmla="*/ 3077530 w 5498116"/>
              <a:gd name="connsiteY25" fmla="*/ 67603 h 955031"/>
              <a:gd name="connsiteX26" fmla="*/ 3156005 w 5498116"/>
              <a:gd name="connsiteY26" fmla="*/ 2776 h 955031"/>
              <a:gd name="connsiteX27" fmla="*/ 3227656 w 5498116"/>
              <a:gd name="connsiteY27" fmla="*/ 19835 h 955031"/>
              <a:gd name="connsiteX28" fmla="*/ 3299306 w 5498116"/>
              <a:gd name="connsiteY28" fmla="*/ 91486 h 955031"/>
              <a:gd name="connsiteX29" fmla="*/ 3357309 w 5498116"/>
              <a:gd name="connsiteY29" fmla="*/ 176785 h 955031"/>
              <a:gd name="connsiteX30" fmla="*/ 3439196 w 5498116"/>
              <a:gd name="connsiteY30" fmla="*/ 323498 h 955031"/>
              <a:gd name="connsiteX31" fmla="*/ 3592733 w 5498116"/>
              <a:gd name="connsiteY31" fmla="*/ 668104 h 955031"/>
              <a:gd name="connsiteX32" fmla="*/ 3718975 w 5498116"/>
              <a:gd name="connsiteY32" fmla="*/ 852349 h 955031"/>
              <a:gd name="connsiteX33" fmla="*/ 3852041 w 5498116"/>
              <a:gd name="connsiteY33" fmla="*/ 900116 h 955031"/>
              <a:gd name="connsiteX34" fmla="*/ 3971459 w 5498116"/>
              <a:gd name="connsiteY34" fmla="*/ 828465 h 955031"/>
              <a:gd name="connsiteX35" fmla="*/ 4159115 w 5498116"/>
              <a:gd name="connsiteY35" fmla="*/ 483859 h 955031"/>
              <a:gd name="connsiteX36" fmla="*/ 4336536 w 5498116"/>
              <a:gd name="connsiteY36" fmla="*/ 152901 h 955031"/>
              <a:gd name="connsiteX37" fmla="*/ 4455954 w 5498116"/>
              <a:gd name="connsiteY37" fmla="*/ 40307 h 955031"/>
              <a:gd name="connsiteX38" fmla="*/ 4582196 w 5498116"/>
              <a:gd name="connsiteY38" fmla="*/ 67603 h 955031"/>
              <a:gd name="connsiteX39" fmla="*/ 4725498 w 5498116"/>
              <a:gd name="connsiteY39" fmla="*/ 268907 h 955031"/>
              <a:gd name="connsiteX40" fmla="*/ 4831268 w 5498116"/>
              <a:gd name="connsiteY40" fmla="*/ 477035 h 955031"/>
              <a:gd name="connsiteX41" fmla="*/ 4938105 w 5498116"/>
              <a:gd name="connsiteY41" fmla="*/ 494332 h 955031"/>
              <a:gd name="connsiteX42" fmla="*/ 5498116 w 5498116"/>
              <a:gd name="connsiteY42" fmla="*/ 494095 h 955031"/>
              <a:gd name="connsiteX0" fmla="*/ 0 w 5591836"/>
              <a:gd name="connsiteY0" fmla="*/ 485613 h 955031"/>
              <a:gd name="connsiteX1" fmla="*/ 304732 w 5591836"/>
              <a:gd name="connsiteY1" fmla="*/ 430986 h 955031"/>
              <a:gd name="connsiteX2" fmla="*/ 472406 w 5591836"/>
              <a:gd name="connsiteY2" fmla="*/ 146077 h 955031"/>
              <a:gd name="connsiteX3" fmla="*/ 581588 w 5591836"/>
              <a:gd name="connsiteY3" fmla="*/ 23247 h 955031"/>
              <a:gd name="connsiteX4" fmla="*/ 701006 w 5591836"/>
              <a:gd name="connsiteY4" fmla="*/ 36895 h 955031"/>
              <a:gd name="connsiteX5" fmla="*/ 799952 w 5591836"/>
              <a:gd name="connsiteY5" fmla="*/ 146077 h 955031"/>
              <a:gd name="connsiteX6" fmla="*/ 926194 w 5591836"/>
              <a:gd name="connsiteY6" fmla="*/ 412209 h 955031"/>
              <a:gd name="connsiteX7" fmla="*/ 1062671 w 5591836"/>
              <a:gd name="connsiteY7" fmla="*/ 722695 h 955031"/>
              <a:gd name="connsiteX8" fmla="*/ 1158206 w 5591836"/>
              <a:gd name="connsiteY8" fmla="*/ 869409 h 955031"/>
              <a:gd name="connsiteX9" fmla="*/ 1246916 w 5591836"/>
              <a:gd name="connsiteY9" fmla="*/ 944471 h 955031"/>
              <a:gd name="connsiteX10" fmla="*/ 1356098 w 5591836"/>
              <a:gd name="connsiteY10" fmla="*/ 930824 h 955031"/>
              <a:gd name="connsiteX11" fmla="*/ 1482340 w 5591836"/>
              <a:gd name="connsiteY11" fmla="*/ 811406 h 955031"/>
              <a:gd name="connsiteX12" fmla="*/ 1646113 w 5591836"/>
              <a:gd name="connsiteY12" fmla="*/ 487271 h 955031"/>
              <a:gd name="connsiteX13" fmla="*/ 1748471 w 5591836"/>
              <a:gd name="connsiteY13" fmla="*/ 234788 h 955031"/>
              <a:gd name="connsiteX14" fmla="*/ 1850829 w 5591836"/>
              <a:gd name="connsiteY14" fmla="*/ 67603 h 955031"/>
              <a:gd name="connsiteX15" fmla="*/ 1939540 w 5591836"/>
              <a:gd name="connsiteY15" fmla="*/ 13012 h 955031"/>
              <a:gd name="connsiteX16" fmla="*/ 2021426 w 5591836"/>
              <a:gd name="connsiteY16" fmla="*/ 43719 h 955031"/>
              <a:gd name="connsiteX17" fmla="*/ 2096489 w 5591836"/>
              <a:gd name="connsiteY17" fmla="*/ 122194 h 955031"/>
              <a:gd name="connsiteX18" fmla="*/ 2174964 w 5591836"/>
              <a:gd name="connsiteY18" fmla="*/ 251847 h 955031"/>
              <a:gd name="connsiteX19" fmla="*/ 2441095 w 5591836"/>
              <a:gd name="connsiteY19" fmla="*/ 784110 h 955031"/>
              <a:gd name="connsiteX20" fmla="*/ 2557101 w 5591836"/>
              <a:gd name="connsiteY20" fmla="*/ 934235 h 955031"/>
              <a:gd name="connsiteX21" fmla="*/ 2652635 w 5591836"/>
              <a:gd name="connsiteY21" fmla="*/ 941059 h 955031"/>
              <a:gd name="connsiteX22" fmla="*/ 2775465 w 5591836"/>
              <a:gd name="connsiteY22" fmla="*/ 814818 h 955031"/>
              <a:gd name="connsiteX23" fmla="*/ 2901707 w 5591836"/>
              <a:gd name="connsiteY23" fmla="*/ 548686 h 955031"/>
              <a:gd name="connsiteX24" fmla="*/ 3048421 w 5591836"/>
              <a:gd name="connsiteY24" fmla="*/ 251847 h 955031"/>
              <a:gd name="connsiteX25" fmla="*/ 3171250 w 5591836"/>
              <a:gd name="connsiteY25" fmla="*/ 67603 h 955031"/>
              <a:gd name="connsiteX26" fmla="*/ 3249725 w 5591836"/>
              <a:gd name="connsiteY26" fmla="*/ 2776 h 955031"/>
              <a:gd name="connsiteX27" fmla="*/ 3321376 w 5591836"/>
              <a:gd name="connsiteY27" fmla="*/ 19835 h 955031"/>
              <a:gd name="connsiteX28" fmla="*/ 3393026 w 5591836"/>
              <a:gd name="connsiteY28" fmla="*/ 91486 h 955031"/>
              <a:gd name="connsiteX29" fmla="*/ 3451029 w 5591836"/>
              <a:gd name="connsiteY29" fmla="*/ 176785 h 955031"/>
              <a:gd name="connsiteX30" fmla="*/ 3532916 w 5591836"/>
              <a:gd name="connsiteY30" fmla="*/ 323498 h 955031"/>
              <a:gd name="connsiteX31" fmla="*/ 3686453 w 5591836"/>
              <a:gd name="connsiteY31" fmla="*/ 668104 h 955031"/>
              <a:gd name="connsiteX32" fmla="*/ 3812695 w 5591836"/>
              <a:gd name="connsiteY32" fmla="*/ 852349 h 955031"/>
              <a:gd name="connsiteX33" fmla="*/ 3945761 w 5591836"/>
              <a:gd name="connsiteY33" fmla="*/ 900116 h 955031"/>
              <a:gd name="connsiteX34" fmla="*/ 4065179 w 5591836"/>
              <a:gd name="connsiteY34" fmla="*/ 828465 h 955031"/>
              <a:gd name="connsiteX35" fmla="*/ 4252835 w 5591836"/>
              <a:gd name="connsiteY35" fmla="*/ 483859 h 955031"/>
              <a:gd name="connsiteX36" fmla="*/ 4430256 w 5591836"/>
              <a:gd name="connsiteY36" fmla="*/ 152901 h 955031"/>
              <a:gd name="connsiteX37" fmla="*/ 4549674 w 5591836"/>
              <a:gd name="connsiteY37" fmla="*/ 40307 h 955031"/>
              <a:gd name="connsiteX38" fmla="*/ 4675916 w 5591836"/>
              <a:gd name="connsiteY38" fmla="*/ 67603 h 955031"/>
              <a:gd name="connsiteX39" fmla="*/ 4819218 w 5591836"/>
              <a:gd name="connsiteY39" fmla="*/ 268907 h 955031"/>
              <a:gd name="connsiteX40" fmla="*/ 4924988 w 5591836"/>
              <a:gd name="connsiteY40" fmla="*/ 477035 h 955031"/>
              <a:gd name="connsiteX41" fmla="*/ 5031825 w 5591836"/>
              <a:gd name="connsiteY41" fmla="*/ 494332 h 955031"/>
              <a:gd name="connsiteX42" fmla="*/ 5591836 w 5591836"/>
              <a:gd name="connsiteY42" fmla="*/ 494095 h 955031"/>
              <a:gd name="connsiteX0" fmla="*/ 0 w 5591836"/>
              <a:gd name="connsiteY0" fmla="*/ 485613 h 955031"/>
              <a:gd name="connsiteX1" fmla="*/ 169362 w 5591836"/>
              <a:gd name="connsiteY1" fmla="*/ 475436 h 955031"/>
              <a:gd name="connsiteX2" fmla="*/ 304732 w 5591836"/>
              <a:gd name="connsiteY2" fmla="*/ 430986 h 955031"/>
              <a:gd name="connsiteX3" fmla="*/ 472406 w 5591836"/>
              <a:gd name="connsiteY3" fmla="*/ 146077 h 955031"/>
              <a:gd name="connsiteX4" fmla="*/ 581588 w 5591836"/>
              <a:gd name="connsiteY4" fmla="*/ 23247 h 955031"/>
              <a:gd name="connsiteX5" fmla="*/ 701006 w 5591836"/>
              <a:gd name="connsiteY5" fmla="*/ 36895 h 955031"/>
              <a:gd name="connsiteX6" fmla="*/ 799952 w 5591836"/>
              <a:gd name="connsiteY6" fmla="*/ 146077 h 955031"/>
              <a:gd name="connsiteX7" fmla="*/ 926194 w 5591836"/>
              <a:gd name="connsiteY7" fmla="*/ 412209 h 955031"/>
              <a:gd name="connsiteX8" fmla="*/ 1062671 w 5591836"/>
              <a:gd name="connsiteY8" fmla="*/ 722695 h 955031"/>
              <a:gd name="connsiteX9" fmla="*/ 1158206 w 5591836"/>
              <a:gd name="connsiteY9" fmla="*/ 869409 h 955031"/>
              <a:gd name="connsiteX10" fmla="*/ 1246916 w 5591836"/>
              <a:gd name="connsiteY10" fmla="*/ 944471 h 955031"/>
              <a:gd name="connsiteX11" fmla="*/ 1356098 w 5591836"/>
              <a:gd name="connsiteY11" fmla="*/ 930824 h 955031"/>
              <a:gd name="connsiteX12" fmla="*/ 1482340 w 5591836"/>
              <a:gd name="connsiteY12" fmla="*/ 811406 h 955031"/>
              <a:gd name="connsiteX13" fmla="*/ 1646113 w 5591836"/>
              <a:gd name="connsiteY13" fmla="*/ 487271 h 955031"/>
              <a:gd name="connsiteX14" fmla="*/ 1748471 w 5591836"/>
              <a:gd name="connsiteY14" fmla="*/ 234788 h 955031"/>
              <a:gd name="connsiteX15" fmla="*/ 1850829 w 5591836"/>
              <a:gd name="connsiteY15" fmla="*/ 67603 h 955031"/>
              <a:gd name="connsiteX16" fmla="*/ 1939540 w 5591836"/>
              <a:gd name="connsiteY16" fmla="*/ 13012 h 955031"/>
              <a:gd name="connsiteX17" fmla="*/ 2021426 w 5591836"/>
              <a:gd name="connsiteY17" fmla="*/ 43719 h 955031"/>
              <a:gd name="connsiteX18" fmla="*/ 2096489 w 5591836"/>
              <a:gd name="connsiteY18" fmla="*/ 122194 h 955031"/>
              <a:gd name="connsiteX19" fmla="*/ 2174964 w 5591836"/>
              <a:gd name="connsiteY19" fmla="*/ 251847 h 955031"/>
              <a:gd name="connsiteX20" fmla="*/ 2441095 w 5591836"/>
              <a:gd name="connsiteY20" fmla="*/ 784110 h 955031"/>
              <a:gd name="connsiteX21" fmla="*/ 2557101 w 5591836"/>
              <a:gd name="connsiteY21" fmla="*/ 934235 h 955031"/>
              <a:gd name="connsiteX22" fmla="*/ 2652635 w 5591836"/>
              <a:gd name="connsiteY22" fmla="*/ 941059 h 955031"/>
              <a:gd name="connsiteX23" fmla="*/ 2775465 w 5591836"/>
              <a:gd name="connsiteY23" fmla="*/ 814818 h 955031"/>
              <a:gd name="connsiteX24" fmla="*/ 2901707 w 5591836"/>
              <a:gd name="connsiteY24" fmla="*/ 548686 h 955031"/>
              <a:gd name="connsiteX25" fmla="*/ 3048421 w 5591836"/>
              <a:gd name="connsiteY25" fmla="*/ 251847 h 955031"/>
              <a:gd name="connsiteX26" fmla="*/ 3171250 w 5591836"/>
              <a:gd name="connsiteY26" fmla="*/ 67603 h 955031"/>
              <a:gd name="connsiteX27" fmla="*/ 3249725 w 5591836"/>
              <a:gd name="connsiteY27" fmla="*/ 2776 h 955031"/>
              <a:gd name="connsiteX28" fmla="*/ 3321376 w 5591836"/>
              <a:gd name="connsiteY28" fmla="*/ 19835 h 955031"/>
              <a:gd name="connsiteX29" fmla="*/ 3393026 w 5591836"/>
              <a:gd name="connsiteY29" fmla="*/ 91486 h 955031"/>
              <a:gd name="connsiteX30" fmla="*/ 3451029 w 5591836"/>
              <a:gd name="connsiteY30" fmla="*/ 176785 h 955031"/>
              <a:gd name="connsiteX31" fmla="*/ 3532916 w 5591836"/>
              <a:gd name="connsiteY31" fmla="*/ 323498 h 955031"/>
              <a:gd name="connsiteX32" fmla="*/ 3686453 w 5591836"/>
              <a:gd name="connsiteY32" fmla="*/ 668104 h 955031"/>
              <a:gd name="connsiteX33" fmla="*/ 3812695 w 5591836"/>
              <a:gd name="connsiteY33" fmla="*/ 852349 h 955031"/>
              <a:gd name="connsiteX34" fmla="*/ 3945761 w 5591836"/>
              <a:gd name="connsiteY34" fmla="*/ 900116 h 955031"/>
              <a:gd name="connsiteX35" fmla="*/ 4065179 w 5591836"/>
              <a:gd name="connsiteY35" fmla="*/ 828465 h 955031"/>
              <a:gd name="connsiteX36" fmla="*/ 4252835 w 5591836"/>
              <a:gd name="connsiteY36" fmla="*/ 483859 h 955031"/>
              <a:gd name="connsiteX37" fmla="*/ 4430256 w 5591836"/>
              <a:gd name="connsiteY37" fmla="*/ 152901 h 955031"/>
              <a:gd name="connsiteX38" fmla="*/ 4549674 w 5591836"/>
              <a:gd name="connsiteY38" fmla="*/ 40307 h 955031"/>
              <a:gd name="connsiteX39" fmla="*/ 4675916 w 5591836"/>
              <a:gd name="connsiteY39" fmla="*/ 67603 h 955031"/>
              <a:gd name="connsiteX40" fmla="*/ 4819218 w 5591836"/>
              <a:gd name="connsiteY40" fmla="*/ 268907 h 955031"/>
              <a:gd name="connsiteX41" fmla="*/ 4924988 w 5591836"/>
              <a:gd name="connsiteY41" fmla="*/ 477035 h 955031"/>
              <a:gd name="connsiteX42" fmla="*/ 5031825 w 5591836"/>
              <a:gd name="connsiteY42" fmla="*/ 494332 h 955031"/>
              <a:gd name="connsiteX43" fmla="*/ 5591836 w 5591836"/>
              <a:gd name="connsiteY43" fmla="*/ 494095 h 955031"/>
              <a:gd name="connsiteX0" fmla="*/ 0 w 5602249"/>
              <a:gd name="connsiteY0" fmla="*/ 466563 h 955031"/>
              <a:gd name="connsiteX1" fmla="*/ 179775 w 5602249"/>
              <a:gd name="connsiteY1" fmla="*/ 475436 h 955031"/>
              <a:gd name="connsiteX2" fmla="*/ 315145 w 5602249"/>
              <a:gd name="connsiteY2" fmla="*/ 430986 h 955031"/>
              <a:gd name="connsiteX3" fmla="*/ 482819 w 5602249"/>
              <a:gd name="connsiteY3" fmla="*/ 146077 h 955031"/>
              <a:gd name="connsiteX4" fmla="*/ 592001 w 5602249"/>
              <a:gd name="connsiteY4" fmla="*/ 23247 h 955031"/>
              <a:gd name="connsiteX5" fmla="*/ 711419 w 5602249"/>
              <a:gd name="connsiteY5" fmla="*/ 36895 h 955031"/>
              <a:gd name="connsiteX6" fmla="*/ 810365 w 5602249"/>
              <a:gd name="connsiteY6" fmla="*/ 146077 h 955031"/>
              <a:gd name="connsiteX7" fmla="*/ 936607 w 5602249"/>
              <a:gd name="connsiteY7" fmla="*/ 412209 h 955031"/>
              <a:gd name="connsiteX8" fmla="*/ 1073084 w 5602249"/>
              <a:gd name="connsiteY8" fmla="*/ 722695 h 955031"/>
              <a:gd name="connsiteX9" fmla="*/ 1168619 w 5602249"/>
              <a:gd name="connsiteY9" fmla="*/ 869409 h 955031"/>
              <a:gd name="connsiteX10" fmla="*/ 1257329 w 5602249"/>
              <a:gd name="connsiteY10" fmla="*/ 944471 h 955031"/>
              <a:gd name="connsiteX11" fmla="*/ 1366511 w 5602249"/>
              <a:gd name="connsiteY11" fmla="*/ 930824 h 955031"/>
              <a:gd name="connsiteX12" fmla="*/ 1492753 w 5602249"/>
              <a:gd name="connsiteY12" fmla="*/ 811406 h 955031"/>
              <a:gd name="connsiteX13" fmla="*/ 1656526 w 5602249"/>
              <a:gd name="connsiteY13" fmla="*/ 487271 h 955031"/>
              <a:gd name="connsiteX14" fmla="*/ 1758884 w 5602249"/>
              <a:gd name="connsiteY14" fmla="*/ 234788 h 955031"/>
              <a:gd name="connsiteX15" fmla="*/ 1861242 w 5602249"/>
              <a:gd name="connsiteY15" fmla="*/ 67603 h 955031"/>
              <a:gd name="connsiteX16" fmla="*/ 1949953 w 5602249"/>
              <a:gd name="connsiteY16" fmla="*/ 13012 h 955031"/>
              <a:gd name="connsiteX17" fmla="*/ 2031839 w 5602249"/>
              <a:gd name="connsiteY17" fmla="*/ 43719 h 955031"/>
              <a:gd name="connsiteX18" fmla="*/ 2106902 w 5602249"/>
              <a:gd name="connsiteY18" fmla="*/ 122194 h 955031"/>
              <a:gd name="connsiteX19" fmla="*/ 2185377 w 5602249"/>
              <a:gd name="connsiteY19" fmla="*/ 251847 h 955031"/>
              <a:gd name="connsiteX20" fmla="*/ 2451508 w 5602249"/>
              <a:gd name="connsiteY20" fmla="*/ 784110 h 955031"/>
              <a:gd name="connsiteX21" fmla="*/ 2567514 w 5602249"/>
              <a:gd name="connsiteY21" fmla="*/ 934235 h 955031"/>
              <a:gd name="connsiteX22" fmla="*/ 2663048 w 5602249"/>
              <a:gd name="connsiteY22" fmla="*/ 941059 h 955031"/>
              <a:gd name="connsiteX23" fmla="*/ 2785878 w 5602249"/>
              <a:gd name="connsiteY23" fmla="*/ 814818 h 955031"/>
              <a:gd name="connsiteX24" fmla="*/ 2912120 w 5602249"/>
              <a:gd name="connsiteY24" fmla="*/ 548686 h 955031"/>
              <a:gd name="connsiteX25" fmla="*/ 3058834 w 5602249"/>
              <a:gd name="connsiteY25" fmla="*/ 251847 h 955031"/>
              <a:gd name="connsiteX26" fmla="*/ 3181663 w 5602249"/>
              <a:gd name="connsiteY26" fmla="*/ 67603 h 955031"/>
              <a:gd name="connsiteX27" fmla="*/ 3260138 w 5602249"/>
              <a:gd name="connsiteY27" fmla="*/ 2776 h 955031"/>
              <a:gd name="connsiteX28" fmla="*/ 3331789 w 5602249"/>
              <a:gd name="connsiteY28" fmla="*/ 19835 h 955031"/>
              <a:gd name="connsiteX29" fmla="*/ 3403439 w 5602249"/>
              <a:gd name="connsiteY29" fmla="*/ 91486 h 955031"/>
              <a:gd name="connsiteX30" fmla="*/ 3461442 w 5602249"/>
              <a:gd name="connsiteY30" fmla="*/ 176785 h 955031"/>
              <a:gd name="connsiteX31" fmla="*/ 3543329 w 5602249"/>
              <a:gd name="connsiteY31" fmla="*/ 323498 h 955031"/>
              <a:gd name="connsiteX32" fmla="*/ 3696866 w 5602249"/>
              <a:gd name="connsiteY32" fmla="*/ 668104 h 955031"/>
              <a:gd name="connsiteX33" fmla="*/ 3823108 w 5602249"/>
              <a:gd name="connsiteY33" fmla="*/ 852349 h 955031"/>
              <a:gd name="connsiteX34" fmla="*/ 3956174 w 5602249"/>
              <a:gd name="connsiteY34" fmla="*/ 900116 h 955031"/>
              <a:gd name="connsiteX35" fmla="*/ 4075592 w 5602249"/>
              <a:gd name="connsiteY35" fmla="*/ 828465 h 955031"/>
              <a:gd name="connsiteX36" fmla="*/ 4263248 w 5602249"/>
              <a:gd name="connsiteY36" fmla="*/ 483859 h 955031"/>
              <a:gd name="connsiteX37" fmla="*/ 4440669 w 5602249"/>
              <a:gd name="connsiteY37" fmla="*/ 152901 h 955031"/>
              <a:gd name="connsiteX38" fmla="*/ 4560087 w 5602249"/>
              <a:gd name="connsiteY38" fmla="*/ 40307 h 955031"/>
              <a:gd name="connsiteX39" fmla="*/ 4686329 w 5602249"/>
              <a:gd name="connsiteY39" fmla="*/ 67603 h 955031"/>
              <a:gd name="connsiteX40" fmla="*/ 4829631 w 5602249"/>
              <a:gd name="connsiteY40" fmla="*/ 268907 h 955031"/>
              <a:gd name="connsiteX41" fmla="*/ 4935401 w 5602249"/>
              <a:gd name="connsiteY41" fmla="*/ 477035 h 955031"/>
              <a:gd name="connsiteX42" fmla="*/ 5042238 w 5602249"/>
              <a:gd name="connsiteY42" fmla="*/ 494332 h 955031"/>
              <a:gd name="connsiteX43" fmla="*/ 5602249 w 5602249"/>
              <a:gd name="connsiteY43" fmla="*/ 494095 h 955031"/>
              <a:gd name="connsiteX0" fmla="*/ 0 w 5612662"/>
              <a:gd name="connsiteY0" fmla="*/ 479263 h 955031"/>
              <a:gd name="connsiteX1" fmla="*/ 190188 w 5612662"/>
              <a:gd name="connsiteY1" fmla="*/ 475436 h 955031"/>
              <a:gd name="connsiteX2" fmla="*/ 325558 w 5612662"/>
              <a:gd name="connsiteY2" fmla="*/ 430986 h 955031"/>
              <a:gd name="connsiteX3" fmla="*/ 493232 w 5612662"/>
              <a:gd name="connsiteY3" fmla="*/ 146077 h 955031"/>
              <a:gd name="connsiteX4" fmla="*/ 602414 w 5612662"/>
              <a:gd name="connsiteY4" fmla="*/ 23247 h 955031"/>
              <a:gd name="connsiteX5" fmla="*/ 721832 w 5612662"/>
              <a:gd name="connsiteY5" fmla="*/ 36895 h 955031"/>
              <a:gd name="connsiteX6" fmla="*/ 820778 w 5612662"/>
              <a:gd name="connsiteY6" fmla="*/ 146077 h 955031"/>
              <a:gd name="connsiteX7" fmla="*/ 947020 w 5612662"/>
              <a:gd name="connsiteY7" fmla="*/ 412209 h 955031"/>
              <a:gd name="connsiteX8" fmla="*/ 1083497 w 5612662"/>
              <a:gd name="connsiteY8" fmla="*/ 722695 h 955031"/>
              <a:gd name="connsiteX9" fmla="*/ 1179032 w 5612662"/>
              <a:gd name="connsiteY9" fmla="*/ 869409 h 955031"/>
              <a:gd name="connsiteX10" fmla="*/ 1267742 w 5612662"/>
              <a:gd name="connsiteY10" fmla="*/ 944471 h 955031"/>
              <a:gd name="connsiteX11" fmla="*/ 1376924 w 5612662"/>
              <a:gd name="connsiteY11" fmla="*/ 930824 h 955031"/>
              <a:gd name="connsiteX12" fmla="*/ 1503166 w 5612662"/>
              <a:gd name="connsiteY12" fmla="*/ 811406 h 955031"/>
              <a:gd name="connsiteX13" fmla="*/ 1666939 w 5612662"/>
              <a:gd name="connsiteY13" fmla="*/ 487271 h 955031"/>
              <a:gd name="connsiteX14" fmla="*/ 1769297 w 5612662"/>
              <a:gd name="connsiteY14" fmla="*/ 234788 h 955031"/>
              <a:gd name="connsiteX15" fmla="*/ 1871655 w 5612662"/>
              <a:gd name="connsiteY15" fmla="*/ 67603 h 955031"/>
              <a:gd name="connsiteX16" fmla="*/ 1960366 w 5612662"/>
              <a:gd name="connsiteY16" fmla="*/ 13012 h 955031"/>
              <a:gd name="connsiteX17" fmla="*/ 2042252 w 5612662"/>
              <a:gd name="connsiteY17" fmla="*/ 43719 h 955031"/>
              <a:gd name="connsiteX18" fmla="*/ 2117315 w 5612662"/>
              <a:gd name="connsiteY18" fmla="*/ 122194 h 955031"/>
              <a:gd name="connsiteX19" fmla="*/ 2195790 w 5612662"/>
              <a:gd name="connsiteY19" fmla="*/ 251847 h 955031"/>
              <a:gd name="connsiteX20" fmla="*/ 2461921 w 5612662"/>
              <a:gd name="connsiteY20" fmla="*/ 784110 h 955031"/>
              <a:gd name="connsiteX21" fmla="*/ 2577927 w 5612662"/>
              <a:gd name="connsiteY21" fmla="*/ 934235 h 955031"/>
              <a:gd name="connsiteX22" fmla="*/ 2673461 w 5612662"/>
              <a:gd name="connsiteY22" fmla="*/ 941059 h 955031"/>
              <a:gd name="connsiteX23" fmla="*/ 2796291 w 5612662"/>
              <a:gd name="connsiteY23" fmla="*/ 814818 h 955031"/>
              <a:gd name="connsiteX24" fmla="*/ 2922533 w 5612662"/>
              <a:gd name="connsiteY24" fmla="*/ 548686 h 955031"/>
              <a:gd name="connsiteX25" fmla="*/ 3069247 w 5612662"/>
              <a:gd name="connsiteY25" fmla="*/ 251847 h 955031"/>
              <a:gd name="connsiteX26" fmla="*/ 3192076 w 5612662"/>
              <a:gd name="connsiteY26" fmla="*/ 67603 h 955031"/>
              <a:gd name="connsiteX27" fmla="*/ 3270551 w 5612662"/>
              <a:gd name="connsiteY27" fmla="*/ 2776 h 955031"/>
              <a:gd name="connsiteX28" fmla="*/ 3342202 w 5612662"/>
              <a:gd name="connsiteY28" fmla="*/ 19835 h 955031"/>
              <a:gd name="connsiteX29" fmla="*/ 3413852 w 5612662"/>
              <a:gd name="connsiteY29" fmla="*/ 91486 h 955031"/>
              <a:gd name="connsiteX30" fmla="*/ 3471855 w 5612662"/>
              <a:gd name="connsiteY30" fmla="*/ 176785 h 955031"/>
              <a:gd name="connsiteX31" fmla="*/ 3553742 w 5612662"/>
              <a:gd name="connsiteY31" fmla="*/ 323498 h 955031"/>
              <a:gd name="connsiteX32" fmla="*/ 3707279 w 5612662"/>
              <a:gd name="connsiteY32" fmla="*/ 668104 h 955031"/>
              <a:gd name="connsiteX33" fmla="*/ 3833521 w 5612662"/>
              <a:gd name="connsiteY33" fmla="*/ 852349 h 955031"/>
              <a:gd name="connsiteX34" fmla="*/ 3966587 w 5612662"/>
              <a:gd name="connsiteY34" fmla="*/ 900116 h 955031"/>
              <a:gd name="connsiteX35" fmla="*/ 4086005 w 5612662"/>
              <a:gd name="connsiteY35" fmla="*/ 828465 h 955031"/>
              <a:gd name="connsiteX36" fmla="*/ 4273661 w 5612662"/>
              <a:gd name="connsiteY36" fmla="*/ 483859 h 955031"/>
              <a:gd name="connsiteX37" fmla="*/ 4451082 w 5612662"/>
              <a:gd name="connsiteY37" fmla="*/ 152901 h 955031"/>
              <a:gd name="connsiteX38" fmla="*/ 4570500 w 5612662"/>
              <a:gd name="connsiteY38" fmla="*/ 40307 h 955031"/>
              <a:gd name="connsiteX39" fmla="*/ 4696742 w 5612662"/>
              <a:gd name="connsiteY39" fmla="*/ 67603 h 955031"/>
              <a:gd name="connsiteX40" fmla="*/ 4840044 w 5612662"/>
              <a:gd name="connsiteY40" fmla="*/ 268907 h 955031"/>
              <a:gd name="connsiteX41" fmla="*/ 4945814 w 5612662"/>
              <a:gd name="connsiteY41" fmla="*/ 477035 h 955031"/>
              <a:gd name="connsiteX42" fmla="*/ 5052651 w 5612662"/>
              <a:gd name="connsiteY42" fmla="*/ 494332 h 955031"/>
              <a:gd name="connsiteX43" fmla="*/ 5612662 w 5612662"/>
              <a:gd name="connsiteY43" fmla="*/ 494095 h 955031"/>
              <a:gd name="connsiteX0" fmla="*/ 0 w 6136469"/>
              <a:gd name="connsiteY0" fmla="*/ 479263 h 955031"/>
              <a:gd name="connsiteX1" fmla="*/ 190188 w 6136469"/>
              <a:gd name="connsiteY1" fmla="*/ 475436 h 955031"/>
              <a:gd name="connsiteX2" fmla="*/ 325558 w 6136469"/>
              <a:gd name="connsiteY2" fmla="*/ 430986 h 955031"/>
              <a:gd name="connsiteX3" fmla="*/ 493232 w 6136469"/>
              <a:gd name="connsiteY3" fmla="*/ 146077 h 955031"/>
              <a:gd name="connsiteX4" fmla="*/ 602414 w 6136469"/>
              <a:gd name="connsiteY4" fmla="*/ 23247 h 955031"/>
              <a:gd name="connsiteX5" fmla="*/ 721832 w 6136469"/>
              <a:gd name="connsiteY5" fmla="*/ 36895 h 955031"/>
              <a:gd name="connsiteX6" fmla="*/ 820778 w 6136469"/>
              <a:gd name="connsiteY6" fmla="*/ 146077 h 955031"/>
              <a:gd name="connsiteX7" fmla="*/ 947020 w 6136469"/>
              <a:gd name="connsiteY7" fmla="*/ 412209 h 955031"/>
              <a:gd name="connsiteX8" fmla="*/ 1083497 w 6136469"/>
              <a:gd name="connsiteY8" fmla="*/ 722695 h 955031"/>
              <a:gd name="connsiteX9" fmla="*/ 1179032 w 6136469"/>
              <a:gd name="connsiteY9" fmla="*/ 869409 h 955031"/>
              <a:gd name="connsiteX10" fmla="*/ 1267742 w 6136469"/>
              <a:gd name="connsiteY10" fmla="*/ 944471 h 955031"/>
              <a:gd name="connsiteX11" fmla="*/ 1376924 w 6136469"/>
              <a:gd name="connsiteY11" fmla="*/ 930824 h 955031"/>
              <a:gd name="connsiteX12" fmla="*/ 1503166 w 6136469"/>
              <a:gd name="connsiteY12" fmla="*/ 811406 h 955031"/>
              <a:gd name="connsiteX13" fmla="*/ 1666939 w 6136469"/>
              <a:gd name="connsiteY13" fmla="*/ 487271 h 955031"/>
              <a:gd name="connsiteX14" fmla="*/ 1769297 w 6136469"/>
              <a:gd name="connsiteY14" fmla="*/ 234788 h 955031"/>
              <a:gd name="connsiteX15" fmla="*/ 1871655 w 6136469"/>
              <a:gd name="connsiteY15" fmla="*/ 67603 h 955031"/>
              <a:gd name="connsiteX16" fmla="*/ 1960366 w 6136469"/>
              <a:gd name="connsiteY16" fmla="*/ 13012 h 955031"/>
              <a:gd name="connsiteX17" fmla="*/ 2042252 w 6136469"/>
              <a:gd name="connsiteY17" fmla="*/ 43719 h 955031"/>
              <a:gd name="connsiteX18" fmla="*/ 2117315 w 6136469"/>
              <a:gd name="connsiteY18" fmla="*/ 122194 h 955031"/>
              <a:gd name="connsiteX19" fmla="*/ 2195790 w 6136469"/>
              <a:gd name="connsiteY19" fmla="*/ 251847 h 955031"/>
              <a:gd name="connsiteX20" fmla="*/ 2461921 w 6136469"/>
              <a:gd name="connsiteY20" fmla="*/ 784110 h 955031"/>
              <a:gd name="connsiteX21" fmla="*/ 2577927 w 6136469"/>
              <a:gd name="connsiteY21" fmla="*/ 934235 h 955031"/>
              <a:gd name="connsiteX22" fmla="*/ 2673461 w 6136469"/>
              <a:gd name="connsiteY22" fmla="*/ 941059 h 955031"/>
              <a:gd name="connsiteX23" fmla="*/ 2796291 w 6136469"/>
              <a:gd name="connsiteY23" fmla="*/ 814818 h 955031"/>
              <a:gd name="connsiteX24" fmla="*/ 2922533 w 6136469"/>
              <a:gd name="connsiteY24" fmla="*/ 548686 h 955031"/>
              <a:gd name="connsiteX25" fmla="*/ 3069247 w 6136469"/>
              <a:gd name="connsiteY25" fmla="*/ 251847 h 955031"/>
              <a:gd name="connsiteX26" fmla="*/ 3192076 w 6136469"/>
              <a:gd name="connsiteY26" fmla="*/ 67603 h 955031"/>
              <a:gd name="connsiteX27" fmla="*/ 3270551 w 6136469"/>
              <a:gd name="connsiteY27" fmla="*/ 2776 h 955031"/>
              <a:gd name="connsiteX28" fmla="*/ 3342202 w 6136469"/>
              <a:gd name="connsiteY28" fmla="*/ 19835 h 955031"/>
              <a:gd name="connsiteX29" fmla="*/ 3413852 w 6136469"/>
              <a:gd name="connsiteY29" fmla="*/ 91486 h 955031"/>
              <a:gd name="connsiteX30" fmla="*/ 3471855 w 6136469"/>
              <a:gd name="connsiteY30" fmla="*/ 176785 h 955031"/>
              <a:gd name="connsiteX31" fmla="*/ 3553742 w 6136469"/>
              <a:gd name="connsiteY31" fmla="*/ 323498 h 955031"/>
              <a:gd name="connsiteX32" fmla="*/ 3707279 w 6136469"/>
              <a:gd name="connsiteY32" fmla="*/ 668104 h 955031"/>
              <a:gd name="connsiteX33" fmla="*/ 3833521 w 6136469"/>
              <a:gd name="connsiteY33" fmla="*/ 852349 h 955031"/>
              <a:gd name="connsiteX34" fmla="*/ 3966587 w 6136469"/>
              <a:gd name="connsiteY34" fmla="*/ 900116 h 955031"/>
              <a:gd name="connsiteX35" fmla="*/ 4086005 w 6136469"/>
              <a:gd name="connsiteY35" fmla="*/ 828465 h 955031"/>
              <a:gd name="connsiteX36" fmla="*/ 4273661 w 6136469"/>
              <a:gd name="connsiteY36" fmla="*/ 483859 h 955031"/>
              <a:gd name="connsiteX37" fmla="*/ 4451082 w 6136469"/>
              <a:gd name="connsiteY37" fmla="*/ 152901 h 955031"/>
              <a:gd name="connsiteX38" fmla="*/ 4570500 w 6136469"/>
              <a:gd name="connsiteY38" fmla="*/ 40307 h 955031"/>
              <a:gd name="connsiteX39" fmla="*/ 4696742 w 6136469"/>
              <a:gd name="connsiteY39" fmla="*/ 67603 h 955031"/>
              <a:gd name="connsiteX40" fmla="*/ 4840044 w 6136469"/>
              <a:gd name="connsiteY40" fmla="*/ 268907 h 955031"/>
              <a:gd name="connsiteX41" fmla="*/ 4945814 w 6136469"/>
              <a:gd name="connsiteY41" fmla="*/ 477035 h 955031"/>
              <a:gd name="connsiteX42" fmla="*/ 5052651 w 6136469"/>
              <a:gd name="connsiteY42" fmla="*/ 494332 h 955031"/>
              <a:gd name="connsiteX43" fmla="*/ 6136469 w 6136469"/>
              <a:gd name="connsiteY43" fmla="*/ 500659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5814 w 6056566"/>
              <a:gd name="connsiteY41" fmla="*/ 477035 h 955031"/>
              <a:gd name="connsiteX42" fmla="*/ 5052651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5814 w 6056566"/>
              <a:gd name="connsiteY41" fmla="*/ 477035 h 955031"/>
              <a:gd name="connsiteX42" fmla="*/ 5052651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5814 w 6056566"/>
              <a:gd name="connsiteY41" fmla="*/ 477035 h 955031"/>
              <a:gd name="connsiteX42" fmla="*/ 5052651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0286 w 6056566"/>
              <a:gd name="connsiteY41" fmla="*/ 458277 h 955031"/>
              <a:gd name="connsiteX42" fmla="*/ 5052651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0286 w 6056566"/>
              <a:gd name="connsiteY41" fmla="*/ 458277 h 955031"/>
              <a:gd name="connsiteX42" fmla="*/ 5052651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0286 w 6056566"/>
              <a:gd name="connsiteY41" fmla="*/ 458277 h 955031"/>
              <a:gd name="connsiteX42" fmla="*/ 5052651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31994 w 6056566"/>
              <a:gd name="connsiteY41" fmla="*/ 437174 h 955031"/>
              <a:gd name="connsiteX42" fmla="*/ 5052651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5052651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69722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69722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97365 w 6056566"/>
              <a:gd name="connsiteY42" fmla="*/ 496677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94601 w 6056566"/>
              <a:gd name="connsiteY42" fmla="*/ 491988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94601 w 6056566"/>
              <a:gd name="connsiteY42" fmla="*/ 491988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94601 w 6056566"/>
              <a:gd name="connsiteY42" fmla="*/ 491988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94601 w 6056566"/>
              <a:gd name="connsiteY42" fmla="*/ 491988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94601 w 6056566"/>
              <a:gd name="connsiteY42" fmla="*/ 491988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91837 w 6056566"/>
              <a:gd name="connsiteY42" fmla="*/ 497850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91838 w 6056566"/>
              <a:gd name="connsiteY42" fmla="*/ 494333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5025010 w 6056566"/>
              <a:gd name="connsiteY42" fmla="*/ 495505 h 955031"/>
              <a:gd name="connsiteX43" fmla="*/ 6056566 w 6056566"/>
              <a:gd name="connsiteY43" fmla="*/ 497377 h 955031"/>
              <a:gd name="connsiteX0" fmla="*/ 0 w 5025968"/>
              <a:gd name="connsiteY0" fmla="*/ 479263 h 955031"/>
              <a:gd name="connsiteX1" fmla="*/ 190188 w 5025968"/>
              <a:gd name="connsiteY1" fmla="*/ 475436 h 955031"/>
              <a:gd name="connsiteX2" fmla="*/ 325558 w 5025968"/>
              <a:gd name="connsiteY2" fmla="*/ 430986 h 955031"/>
              <a:gd name="connsiteX3" fmla="*/ 493232 w 5025968"/>
              <a:gd name="connsiteY3" fmla="*/ 146077 h 955031"/>
              <a:gd name="connsiteX4" fmla="*/ 602414 w 5025968"/>
              <a:gd name="connsiteY4" fmla="*/ 23247 h 955031"/>
              <a:gd name="connsiteX5" fmla="*/ 721832 w 5025968"/>
              <a:gd name="connsiteY5" fmla="*/ 36895 h 955031"/>
              <a:gd name="connsiteX6" fmla="*/ 820778 w 5025968"/>
              <a:gd name="connsiteY6" fmla="*/ 146077 h 955031"/>
              <a:gd name="connsiteX7" fmla="*/ 947020 w 5025968"/>
              <a:gd name="connsiteY7" fmla="*/ 412209 h 955031"/>
              <a:gd name="connsiteX8" fmla="*/ 1083497 w 5025968"/>
              <a:gd name="connsiteY8" fmla="*/ 722695 h 955031"/>
              <a:gd name="connsiteX9" fmla="*/ 1179032 w 5025968"/>
              <a:gd name="connsiteY9" fmla="*/ 869409 h 955031"/>
              <a:gd name="connsiteX10" fmla="*/ 1267742 w 5025968"/>
              <a:gd name="connsiteY10" fmla="*/ 944471 h 955031"/>
              <a:gd name="connsiteX11" fmla="*/ 1376924 w 5025968"/>
              <a:gd name="connsiteY11" fmla="*/ 930824 h 955031"/>
              <a:gd name="connsiteX12" fmla="*/ 1503166 w 5025968"/>
              <a:gd name="connsiteY12" fmla="*/ 811406 h 955031"/>
              <a:gd name="connsiteX13" fmla="*/ 1666939 w 5025968"/>
              <a:gd name="connsiteY13" fmla="*/ 487271 h 955031"/>
              <a:gd name="connsiteX14" fmla="*/ 1769297 w 5025968"/>
              <a:gd name="connsiteY14" fmla="*/ 234788 h 955031"/>
              <a:gd name="connsiteX15" fmla="*/ 1871655 w 5025968"/>
              <a:gd name="connsiteY15" fmla="*/ 67603 h 955031"/>
              <a:gd name="connsiteX16" fmla="*/ 1960366 w 5025968"/>
              <a:gd name="connsiteY16" fmla="*/ 13012 h 955031"/>
              <a:gd name="connsiteX17" fmla="*/ 2042252 w 5025968"/>
              <a:gd name="connsiteY17" fmla="*/ 43719 h 955031"/>
              <a:gd name="connsiteX18" fmla="*/ 2117315 w 5025968"/>
              <a:gd name="connsiteY18" fmla="*/ 122194 h 955031"/>
              <a:gd name="connsiteX19" fmla="*/ 2195790 w 5025968"/>
              <a:gd name="connsiteY19" fmla="*/ 251847 h 955031"/>
              <a:gd name="connsiteX20" fmla="*/ 2461921 w 5025968"/>
              <a:gd name="connsiteY20" fmla="*/ 784110 h 955031"/>
              <a:gd name="connsiteX21" fmla="*/ 2577927 w 5025968"/>
              <a:gd name="connsiteY21" fmla="*/ 934235 h 955031"/>
              <a:gd name="connsiteX22" fmla="*/ 2673461 w 5025968"/>
              <a:gd name="connsiteY22" fmla="*/ 941059 h 955031"/>
              <a:gd name="connsiteX23" fmla="*/ 2796291 w 5025968"/>
              <a:gd name="connsiteY23" fmla="*/ 814818 h 955031"/>
              <a:gd name="connsiteX24" fmla="*/ 2922533 w 5025968"/>
              <a:gd name="connsiteY24" fmla="*/ 548686 h 955031"/>
              <a:gd name="connsiteX25" fmla="*/ 3069247 w 5025968"/>
              <a:gd name="connsiteY25" fmla="*/ 251847 h 955031"/>
              <a:gd name="connsiteX26" fmla="*/ 3192076 w 5025968"/>
              <a:gd name="connsiteY26" fmla="*/ 67603 h 955031"/>
              <a:gd name="connsiteX27" fmla="*/ 3270551 w 5025968"/>
              <a:gd name="connsiteY27" fmla="*/ 2776 h 955031"/>
              <a:gd name="connsiteX28" fmla="*/ 3342202 w 5025968"/>
              <a:gd name="connsiteY28" fmla="*/ 19835 h 955031"/>
              <a:gd name="connsiteX29" fmla="*/ 3413852 w 5025968"/>
              <a:gd name="connsiteY29" fmla="*/ 91486 h 955031"/>
              <a:gd name="connsiteX30" fmla="*/ 3471855 w 5025968"/>
              <a:gd name="connsiteY30" fmla="*/ 176785 h 955031"/>
              <a:gd name="connsiteX31" fmla="*/ 3553742 w 5025968"/>
              <a:gd name="connsiteY31" fmla="*/ 323498 h 955031"/>
              <a:gd name="connsiteX32" fmla="*/ 3707279 w 5025968"/>
              <a:gd name="connsiteY32" fmla="*/ 668104 h 955031"/>
              <a:gd name="connsiteX33" fmla="*/ 3833521 w 5025968"/>
              <a:gd name="connsiteY33" fmla="*/ 852349 h 955031"/>
              <a:gd name="connsiteX34" fmla="*/ 3966587 w 5025968"/>
              <a:gd name="connsiteY34" fmla="*/ 900116 h 955031"/>
              <a:gd name="connsiteX35" fmla="*/ 4086005 w 5025968"/>
              <a:gd name="connsiteY35" fmla="*/ 828465 h 955031"/>
              <a:gd name="connsiteX36" fmla="*/ 4273661 w 5025968"/>
              <a:gd name="connsiteY36" fmla="*/ 483859 h 955031"/>
              <a:gd name="connsiteX37" fmla="*/ 4451082 w 5025968"/>
              <a:gd name="connsiteY37" fmla="*/ 152901 h 955031"/>
              <a:gd name="connsiteX38" fmla="*/ 4570500 w 5025968"/>
              <a:gd name="connsiteY38" fmla="*/ 40307 h 955031"/>
              <a:gd name="connsiteX39" fmla="*/ 4696742 w 5025968"/>
              <a:gd name="connsiteY39" fmla="*/ 67603 h 955031"/>
              <a:gd name="connsiteX40" fmla="*/ 4840044 w 5025968"/>
              <a:gd name="connsiteY40" fmla="*/ 268907 h 955031"/>
              <a:gd name="connsiteX41" fmla="*/ 4948580 w 5025968"/>
              <a:gd name="connsiteY41" fmla="*/ 459449 h 955031"/>
              <a:gd name="connsiteX42" fmla="*/ 5025010 w 5025968"/>
              <a:gd name="connsiteY42" fmla="*/ 495505 h 955031"/>
              <a:gd name="connsiteX0" fmla="*/ 0 w 4948580"/>
              <a:gd name="connsiteY0" fmla="*/ 479263 h 955031"/>
              <a:gd name="connsiteX1" fmla="*/ 190188 w 4948580"/>
              <a:gd name="connsiteY1" fmla="*/ 475436 h 955031"/>
              <a:gd name="connsiteX2" fmla="*/ 325558 w 4948580"/>
              <a:gd name="connsiteY2" fmla="*/ 430986 h 955031"/>
              <a:gd name="connsiteX3" fmla="*/ 493232 w 4948580"/>
              <a:gd name="connsiteY3" fmla="*/ 146077 h 955031"/>
              <a:gd name="connsiteX4" fmla="*/ 602414 w 4948580"/>
              <a:gd name="connsiteY4" fmla="*/ 23247 h 955031"/>
              <a:gd name="connsiteX5" fmla="*/ 721832 w 4948580"/>
              <a:gd name="connsiteY5" fmla="*/ 36895 h 955031"/>
              <a:gd name="connsiteX6" fmla="*/ 820778 w 4948580"/>
              <a:gd name="connsiteY6" fmla="*/ 146077 h 955031"/>
              <a:gd name="connsiteX7" fmla="*/ 947020 w 4948580"/>
              <a:gd name="connsiteY7" fmla="*/ 412209 h 955031"/>
              <a:gd name="connsiteX8" fmla="*/ 1083497 w 4948580"/>
              <a:gd name="connsiteY8" fmla="*/ 722695 h 955031"/>
              <a:gd name="connsiteX9" fmla="*/ 1179032 w 4948580"/>
              <a:gd name="connsiteY9" fmla="*/ 869409 h 955031"/>
              <a:gd name="connsiteX10" fmla="*/ 1267742 w 4948580"/>
              <a:gd name="connsiteY10" fmla="*/ 944471 h 955031"/>
              <a:gd name="connsiteX11" fmla="*/ 1376924 w 4948580"/>
              <a:gd name="connsiteY11" fmla="*/ 930824 h 955031"/>
              <a:gd name="connsiteX12" fmla="*/ 1503166 w 4948580"/>
              <a:gd name="connsiteY12" fmla="*/ 811406 h 955031"/>
              <a:gd name="connsiteX13" fmla="*/ 1666939 w 4948580"/>
              <a:gd name="connsiteY13" fmla="*/ 487271 h 955031"/>
              <a:gd name="connsiteX14" fmla="*/ 1769297 w 4948580"/>
              <a:gd name="connsiteY14" fmla="*/ 234788 h 955031"/>
              <a:gd name="connsiteX15" fmla="*/ 1871655 w 4948580"/>
              <a:gd name="connsiteY15" fmla="*/ 67603 h 955031"/>
              <a:gd name="connsiteX16" fmla="*/ 1960366 w 4948580"/>
              <a:gd name="connsiteY16" fmla="*/ 13012 h 955031"/>
              <a:gd name="connsiteX17" fmla="*/ 2042252 w 4948580"/>
              <a:gd name="connsiteY17" fmla="*/ 43719 h 955031"/>
              <a:gd name="connsiteX18" fmla="*/ 2117315 w 4948580"/>
              <a:gd name="connsiteY18" fmla="*/ 122194 h 955031"/>
              <a:gd name="connsiteX19" fmla="*/ 2195790 w 4948580"/>
              <a:gd name="connsiteY19" fmla="*/ 251847 h 955031"/>
              <a:gd name="connsiteX20" fmla="*/ 2461921 w 4948580"/>
              <a:gd name="connsiteY20" fmla="*/ 784110 h 955031"/>
              <a:gd name="connsiteX21" fmla="*/ 2577927 w 4948580"/>
              <a:gd name="connsiteY21" fmla="*/ 934235 h 955031"/>
              <a:gd name="connsiteX22" fmla="*/ 2673461 w 4948580"/>
              <a:gd name="connsiteY22" fmla="*/ 941059 h 955031"/>
              <a:gd name="connsiteX23" fmla="*/ 2796291 w 4948580"/>
              <a:gd name="connsiteY23" fmla="*/ 814818 h 955031"/>
              <a:gd name="connsiteX24" fmla="*/ 2922533 w 4948580"/>
              <a:gd name="connsiteY24" fmla="*/ 548686 h 955031"/>
              <a:gd name="connsiteX25" fmla="*/ 3069247 w 4948580"/>
              <a:gd name="connsiteY25" fmla="*/ 251847 h 955031"/>
              <a:gd name="connsiteX26" fmla="*/ 3192076 w 4948580"/>
              <a:gd name="connsiteY26" fmla="*/ 67603 h 955031"/>
              <a:gd name="connsiteX27" fmla="*/ 3270551 w 4948580"/>
              <a:gd name="connsiteY27" fmla="*/ 2776 h 955031"/>
              <a:gd name="connsiteX28" fmla="*/ 3342202 w 4948580"/>
              <a:gd name="connsiteY28" fmla="*/ 19835 h 955031"/>
              <a:gd name="connsiteX29" fmla="*/ 3413852 w 4948580"/>
              <a:gd name="connsiteY29" fmla="*/ 91486 h 955031"/>
              <a:gd name="connsiteX30" fmla="*/ 3471855 w 4948580"/>
              <a:gd name="connsiteY30" fmla="*/ 176785 h 955031"/>
              <a:gd name="connsiteX31" fmla="*/ 3553742 w 4948580"/>
              <a:gd name="connsiteY31" fmla="*/ 323498 h 955031"/>
              <a:gd name="connsiteX32" fmla="*/ 3707279 w 4948580"/>
              <a:gd name="connsiteY32" fmla="*/ 668104 h 955031"/>
              <a:gd name="connsiteX33" fmla="*/ 3833521 w 4948580"/>
              <a:gd name="connsiteY33" fmla="*/ 852349 h 955031"/>
              <a:gd name="connsiteX34" fmla="*/ 3966587 w 4948580"/>
              <a:gd name="connsiteY34" fmla="*/ 900116 h 955031"/>
              <a:gd name="connsiteX35" fmla="*/ 4086005 w 4948580"/>
              <a:gd name="connsiteY35" fmla="*/ 828465 h 955031"/>
              <a:gd name="connsiteX36" fmla="*/ 4273661 w 4948580"/>
              <a:gd name="connsiteY36" fmla="*/ 483859 h 955031"/>
              <a:gd name="connsiteX37" fmla="*/ 4451082 w 4948580"/>
              <a:gd name="connsiteY37" fmla="*/ 152901 h 955031"/>
              <a:gd name="connsiteX38" fmla="*/ 4570500 w 4948580"/>
              <a:gd name="connsiteY38" fmla="*/ 40307 h 955031"/>
              <a:gd name="connsiteX39" fmla="*/ 4696742 w 4948580"/>
              <a:gd name="connsiteY39" fmla="*/ 67603 h 955031"/>
              <a:gd name="connsiteX40" fmla="*/ 4840044 w 4948580"/>
              <a:gd name="connsiteY40" fmla="*/ 268907 h 955031"/>
              <a:gd name="connsiteX41" fmla="*/ 4948580 w 4948580"/>
              <a:gd name="connsiteY41" fmla="*/ 459449 h 955031"/>
              <a:gd name="connsiteX0" fmla="*/ 0 w 4948580"/>
              <a:gd name="connsiteY0" fmla="*/ 480728 h 956496"/>
              <a:gd name="connsiteX1" fmla="*/ 190188 w 4948580"/>
              <a:gd name="connsiteY1" fmla="*/ 476901 h 956496"/>
              <a:gd name="connsiteX2" fmla="*/ 325558 w 4948580"/>
              <a:gd name="connsiteY2" fmla="*/ 432451 h 956496"/>
              <a:gd name="connsiteX3" fmla="*/ 493232 w 4948580"/>
              <a:gd name="connsiteY3" fmla="*/ 147542 h 956496"/>
              <a:gd name="connsiteX4" fmla="*/ 602414 w 4948580"/>
              <a:gd name="connsiteY4" fmla="*/ 24712 h 956496"/>
              <a:gd name="connsiteX5" fmla="*/ 721832 w 4948580"/>
              <a:gd name="connsiteY5" fmla="*/ 38360 h 956496"/>
              <a:gd name="connsiteX6" fmla="*/ 947020 w 4948580"/>
              <a:gd name="connsiteY6" fmla="*/ 413674 h 956496"/>
              <a:gd name="connsiteX7" fmla="*/ 1083497 w 4948580"/>
              <a:gd name="connsiteY7" fmla="*/ 724160 h 956496"/>
              <a:gd name="connsiteX8" fmla="*/ 1179032 w 4948580"/>
              <a:gd name="connsiteY8" fmla="*/ 870874 h 956496"/>
              <a:gd name="connsiteX9" fmla="*/ 1267742 w 4948580"/>
              <a:gd name="connsiteY9" fmla="*/ 945936 h 956496"/>
              <a:gd name="connsiteX10" fmla="*/ 1376924 w 4948580"/>
              <a:gd name="connsiteY10" fmla="*/ 932289 h 956496"/>
              <a:gd name="connsiteX11" fmla="*/ 1503166 w 4948580"/>
              <a:gd name="connsiteY11" fmla="*/ 812871 h 956496"/>
              <a:gd name="connsiteX12" fmla="*/ 1666939 w 4948580"/>
              <a:gd name="connsiteY12" fmla="*/ 488736 h 956496"/>
              <a:gd name="connsiteX13" fmla="*/ 1769297 w 4948580"/>
              <a:gd name="connsiteY13" fmla="*/ 236253 h 956496"/>
              <a:gd name="connsiteX14" fmla="*/ 1871655 w 4948580"/>
              <a:gd name="connsiteY14" fmla="*/ 69068 h 956496"/>
              <a:gd name="connsiteX15" fmla="*/ 1960366 w 4948580"/>
              <a:gd name="connsiteY15" fmla="*/ 14477 h 956496"/>
              <a:gd name="connsiteX16" fmla="*/ 2042252 w 4948580"/>
              <a:gd name="connsiteY16" fmla="*/ 45184 h 956496"/>
              <a:gd name="connsiteX17" fmla="*/ 2117315 w 4948580"/>
              <a:gd name="connsiteY17" fmla="*/ 123659 h 956496"/>
              <a:gd name="connsiteX18" fmla="*/ 2195790 w 4948580"/>
              <a:gd name="connsiteY18" fmla="*/ 253312 h 956496"/>
              <a:gd name="connsiteX19" fmla="*/ 2461921 w 4948580"/>
              <a:gd name="connsiteY19" fmla="*/ 785575 h 956496"/>
              <a:gd name="connsiteX20" fmla="*/ 2577927 w 4948580"/>
              <a:gd name="connsiteY20" fmla="*/ 935700 h 956496"/>
              <a:gd name="connsiteX21" fmla="*/ 2673461 w 4948580"/>
              <a:gd name="connsiteY21" fmla="*/ 942524 h 956496"/>
              <a:gd name="connsiteX22" fmla="*/ 2796291 w 4948580"/>
              <a:gd name="connsiteY22" fmla="*/ 816283 h 956496"/>
              <a:gd name="connsiteX23" fmla="*/ 2922533 w 4948580"/>
              <a:gd name="connsiteY23" fmla="*/ 550151 h 956496"/>
              <a:gd name="connsiteX24" fmla="*/ 3069247 w 4948580"/>
              <a:gd name="connsiteY24" fmla="*/ 253312 h 956496"/>
              <a:gd name="connsiteX25" fmla="*/ 3192076 w 4948580"/>
              <a:gd name="connsiteY25" fmla="*/ 69068 h 956496"/>
              <a:gd name="connsiteX26" fmla="*/ 3270551 w 4948580"/>
              <a:gd name="connsiteY26" fmla="*/ 4241 h 956496"/>
              <a:gd name="connsiteX27" fmla="*/ 3342202 w 4948580"/>
              <a:gd name="connsiteY27" fmla="*/ 21300 h 956496"/>
              <a:gd name="connsiteX28" fmla="*/ 3413852 w 4948580"/>
              <a:gd name="connsiteY28" fmla="*/ 92951 h 956496"/>
              <a:gd name="connsiteX29" fmla="*/ 3471855 w 4948580"/>
              <a:gd name="connsiteY29" fmla="*/ 178250 h 956496"/>
              <a:gd name="connsiteX30" fmla="*/ 3553742 w 4948580"/>
              <a:gd name="connsiteY30" fmla="*/ 324963 h 956496"/>
              <a:gd name="connsiteX31" fmla="*/ 3707279 w 4948580"/>
              <a:gd name="connsiteY31" fmla="*/ 669569 h 956496"/>
              <a:gd name="connsiteX32" fmla="*/ 3833521 w 4948580"/>
              <a:gd name="connsiteY32" fmla="*/ 853814 h 956496"/>
              <a:gd name="connsiteX33" fmla="*/ 3966587 w 4948580"/>
              <a:gd name="connsiteY33" fmla="*/ 901581 h 956496"/>
              <a:gd name="connsiteX34" fmla="*/ 4086005 w 4948580"/>
              <a:gd name="connsiteY34" fmla="*/ 829930 h 956496"/>
              <a:gd name="connsiteX35" fmla="*/ 4273661 w 4948580"/>
              <a:gd name="connsiteY35" fmla="*/ 485324 h 956496"/>
              <a:gd name="connsiteX36" fmla="*/ 4451082 w 4948580"/>
              <a:gd name="connsiteY36" fmla="*/ 154366 h 956496"/>
              <a:gd name="connsiteX37" fmla="*/ 4570500 w 4948580"/>
              <a:gd name="connsiteY37" fmla="*/ 41772 h 956496"/>
              <a:gd name="connsiteX38" fmla="*/ 4696742 w 4948580"/>
              <a:gd name="connsiteY38" fmla="*/ 69068 h 956496"/>
              <a:gd name="connsiteX39" fmla="*/ 4840044 w 4948580"/>
              <a:gd name="connsiteY39" fmla="*/ 270372 h 956496"/>
              <a:gd name="connsiteX40" fmla="*/ 4948580 w 4948580"/>
              <a:gd name="connsiteY40" fmla="*/ 460914 h 956496"/>
              <a:gd name="connsiteX0" fmla="*/ 0 w 4948580"/>
              <a:gd name="connsiteY0" fmla="*/ 479264 h 955032"/>
              <a:gd name="connsiteX1" fmla="*/ 190188 w 4948580"/>
              <a:gd name="connsiteY1" fmla="*/ 475437 h 955032"/>
              <a:gd name="connsiteX2" fmla="*/ 325558 w 4948580"/>
              <a:gd name="connsiteY2" fmla="*/ 430987 h 955032"/>
              <a:gd name="connsiteX3" fmla="*/ 493232 w 4948580"/>
              <a:gd name="connsiteY3" fmla="*/ 146078 h 955032"/>
              <a:gd name="connsiteX4" fmla="*/ 602414 w 4948580"/>
              <a:gd name="connsiteY4" fmla="*/ 23248 h 955032"/>
              <a:gd name="connsiteX5" fmla="*/ 947020 w 4948580"/>
              <a:gd name="connsiteY5" fmla="*/ 412210 h 955032"/>
              <a:gd name="connsiteX6" fmla="*/ 1083497 w 4948580"/>
              <a:gd name="connsiteY6" fmla="*/ 722696 h 955032"/>
              <a:gd name="connsiteX7" fmla="*/ 1179032 w 4948580"/>
              <a:gd name="connsiteY7" fmla="*/ 869410 h 955032"/>
              <a:gd name="connsiteX8" fmla="*/ 1267742 w 4948580"/>
              <a:gd name="connsiteY8" fmla="*/ 944472 h 955032"/>
              <a:gd name="connsiteX9" fmla="*/ 1376924 w 4948580"/>
              <a:gd name="connsiteY9" fmla="*/ 930825 h 955032"/>
              <a:gd name="connsiteX10" fmla="*/ 1503166 w 4948580"/>
              <a:gd name="connsiteY10" fmla="*/ 811407 h 955032"/>
              <a:gd name="connsiteX11" fmla="*/ 1666939 w 4948580"/>
              <a:gd name="connsiteY11" fmla="*/ 487272 h 955032"/>
              <a:gd name="connsiteX12" fmla="*/ 1769297 w 4948580"/>
              <a:gd name="connsiteY12" fmla="*/ 234789 h 955032"/>
              <a:gd name="connsiteX13" fmla="*/ 1871655 w 4948580"/>
              <a:gd name="connsiteY13" fmla="*/ 67604 h 955032"/>
              <a:gd name="connsiteX14" fmla="*/ 1960366 w 4948580"/>
              <a:gd name="connsiteY14" fmla="*/ 13013 h 955032"/>
              <a:gd name="connsiteX15" fmla="*/ 2042252 w 4948580"/>
              <a:gd name="connsiteY15" fmla="*/ 43720 h 955032"/>
              <a:gd name="connsiteX16" fmla="*/ 2117315 w 4948580"/>
              <a:gd name="connsiteY16" fmla="*/ 122195 h 955032"/>
              <a:gd name="connsiteX17" fmla="*/ 2195790 w 4948580"/>
              <a:gd name="connsiteY17" fmla="*/ 251848 h 955032"/>
              <a:gd name="connsiteX18" fmla="*/ 2461921 w 4948580"/>
              <a:gd name="connsiteY18" fmla="*/ 784111 h 955032"/>
              <a:gd name="connsiteX19" fmla="*/ 2577927 w 4948580"/>
              <a:gd name="connsiteY19" fmla="*/ 934236 h 955032"/>
              <a:gd name="connsiteX20" fmla="*/ 2673461 w 4948580"/>
              <a:gd name="connsiteY20" fmla="*/ 941060 h 955032"/>
              <a:gd name="connsiteX21" fmla="*/ 2796291 w 4948580"/>
              <a:gd name="connsiteY21" fmla="*/ 814819 h 955032"/>
              <a:gd name="connsiteX22" fmla="*/ 2922533 w 4948580"/>
              <a:gd name="connsiteY22" fmla="*/ 548687 h 955032"/>
              <a:gd name="connsiteX23" fmla="*/ 3069247 w 4948580"/>
              <a:gd name="connsiteY23" fmla="*/ 251848 h 955032"/>
              <a:gd name="connsiteX24" fmla="*/ 3192076 w 4948580"/>
              <a:gd name="connsiteY24" fmla="*/ 67604 h 955032"/>
              <a:gd name="connsiteX25" fmla="*/ 3270551 w 4948580"/>
              <a:gd name="connsiteY25" fmla="*/ 2777 h 955032"/>
              <a:gd name="connsiteX26" fmla="*/ 3342202 w 4948580"/>
              <a:gd name="connsiteY26" fmla="*/ 19836 h 955032"/>
              <a:gd name="connsiteX27" fmla="*/ 3413852 w 4948580"/>
              <a:gd name="connsiteY27" fmla="*/ 91487 h 955032"/>
              <a:gd name="connsiteX28" fmla="*/ 3471855 w 4948580"/>
              <a:gd name="connsiteY28" fmla="*/ 176786 h 955032"/>
              <a:gd name="connsiteX29" fmla="*/ 3553742 w 4948580"/>
              <a:gd name="connsiteY29" fmla="*/ 323499 h 955032"/>
              <a:gd name="connsiteX30" fmla="*/ 3707279 w 4948580"/>
              <a:gd name="connsiteY30" fmla="*/ 668105 h 955032"/>
              <a:gd name="connsiteX31" fmla="*/ 3833521 w 4948580"/>
              <a:gd name="connsiteY31" fmla="*/ 852350 h 955032"/>
              <a:gd name="connsiteX32" fmla="*/ 3966587 w 4948580"/>
              <a:gd name="connsiteY32" fmla="*/ 900117 h 955032"/>
              <a:gd name="connsiteX33" fmla="*/ 4086005 w 4948580"/>
              <a:gd name="connsiteY33" fmla="*/ 828466 h 955032"/>
              <a:gd name="connsiteX34" fmla="*/ 4273661 w 4948580"/>
              <a:gd name="connsiteY34" fmla="*/ 483860 h 955032"/>
              <a:gd name="connsiteX35" fmla="*/ 4451082 w 4948580"/>
              <a:gd name="connsiteY35" fmla="*/ 152902 h 955032"/>
              <a:gd name="connsiteX36" fmla="*/ 4570500 w 4948580"/>
              <a:gd name="connsiteY36" fmla="*/ 40308 h 955032"/>
              <a:gd name="connsiteX37" fmla="*/ 4696742 w 4948580"/>
              <a:gd name="connsiteY37" fmla="*/ 67604 h 955032"/>
              <a:gd name="connsiteX38" fmla="*/ 4840044 w 4948580"/>
              <a:gd name="connsiteY38" fmla="*/ 268908 h 955032"/>
              <a:gd name="connsiteX39" fmla="*/ 4948580 w 4948580"/>
              <a:gd name="connsiteY39" fmla="*/ 459450 h 955032"/>
              <a:gd name="connsiteX0" fmla="*/ 0 w 4948580"/>
              <a:gd name="connsiteY0" fmla="*/ 479264 h 955032"/>
              <a:gd name="connsiteX1" fmla="*/ 190188 w 4948580"/>
              <a:gd name="connsiteY1" fmla="*/ 475437 h 955032"/>
              <a:gd name="connsiteX2" fmla="*/ 325558 w 4948580"/>
              <a:gd name="connsiteY2" fmla="*/ 430987 h 955032"/>
              <a:gd name="connsiteX3" fmla="*/ 493232 w 4948580"/>
              <a:gd name="connsiteY3" fmla="*/ 146078 h 955032"/>
              <a:gd name="connsiteX4" fmla="*/ 947020 w 4948580"/>
              <a:gd name="connsiteY4" fmla="*/ 412210 h 955032"/>
              <a:gd name="connsiteX5" fmla="*/ 1083497 w 4948580"/>
              <a:gd name="connsiteY5" fmla="*/ 722696 h 955032"/>
              <a:gd name="connsiteX6" fmla="*/ 1179032 w 4948580"/>
              <a:gd name="connsiteY6" fmla="*/ 869410 h 955032"/>
              <a:gd name="connsiteX7" fmla="*/ 1267742 w 4948580"/>
              <a:gd name="connsiteY7" fmla="*/ 944472 h 955032"/>
              <a:gd name="connsiteX8" fmla="*/ 1376924 w 4948580"/>
              <a:gd name="connsiteY8" fmla="*/ 930825 h 955032"/>
              <a:gd name="connsiteX9" fmla="*/ 1503166 w 4948580"/>
              <a:gd name="connsiteY9" fmla="*/ 811407 h 955032"/>
              <a:gd name="connsiteX10" fmla="*/ 1666939 w 4948580"/>
              <a:gd name="connsiteY10" fmla="*/ 487272 h 955032"/>
              <a:gd name="connsiteX11" fmla="*/ 1769297 w 4948580"/>
              <a:gd name="connsiteY11" fmla="*/ 234789 h 955032"/>
              <a:gd name="connsiteX12" fmla="*/ 1871655 w 4948580"/>
              <a:gd name="connsiteY12" fmla="*/ 67604 h 955032"/>
              <a:gd name="connsiteX13" fmla="*/ 1960366 w 4948580"/>
              <a:gd name="connsiteY13" fmla="*/ 13013 h 955032"/>
              <a:gd name="connsiteX14" fmla="*/ 2042252 w 4948580"/>
              <a:gd name="connsiteY14" fmla="*/ 43720 h 955032"/>
              <a:gd name="connsiteX15" fmla="*/ 2117315 w 4948580"/>
              <a:gd name="connsiteY15" fmla="*/ 122195 h 955032"/>
              <a:gd name="connsiteX16" fmla="*/ 2195790 w 4948580"/>
              <a:gd name="connsiteY16" fmla="*/ 251848 h 955032"/>
              <a:gd name="connsiteX17" fmla="*/ 2461921 w 4948580"/>
              <a:gd name="connsiteY17" fmla="*/ 784111 h 955032"/>
              <a:gd name="connsiteX18" fmla="*/ 2577927 w 4948580"/>
              <a:gd name="connsiteY18" fmla="*/ 934236 h 955032"/>
              <a:gd name="connsiteX19" fmla="*/ 2673461 w 4948580"/>
              <a:gd name="connsiteY19" fmla="*/ 941060 h 955032"/>
              <a:gd name="connsiteX20" fmla="*/ 2796291 w 4948580"/>
              <a:gd name="connsiteY20" fmla="*/ 814819 h 955032"/>
              <a:gd name="connsiteX21" fmla="*/ 2922533 w 4948580"/>
              <a:gd name="connsiteY21" fmla="*/ 548687 h 955032"/>
              <a:gd name="connsiteX22" fmla="*/ 3069247 w 4948580"/>
              <a:gd name="connsiteY22" fmla="*/ 251848 h 955032"/>
              <a:gd name="connsiteX23" fmla="*/ 3192076 w 4948580"/>
              <a:gd name="connsiteY23" fmla="*/ 67604 h 955032"/>
              <a:gd name="connsiteX24" fmla="*/ 3270551 w 4948580"/>
              <a:gd name="connsiteY24" fmla="*/ 2777 h 955032"/>
              <a:gd name="connsiteX25" fmla="*/ 3342202 w 4948580"/>
              <a:gd name="connsiteY25" fmla="*/ 19836 h 955032"/>
              <a:gd name="connsiteX26" fmla="*/ 3413852 w 4948580"/>
              <a:gd name="connsiteY26" fmla="*/ 91487 h 955032"/>
              <a:gd name="connsiteX27" fmla="*/ 3471855 w 4948580"/>
              <a:gd name="connsiteY27" fmla="*/ 176786 h 955032"/>
              <a:gd name="connsiteX28" fmla="*/ 3553742 w 4948580"/>
              <a:gd name="connsiteY28" fmla="*/ 323499 h 955032"/>
              <a:gd name="connsiteX29" fmla="*/ 3707279 w 4948580"/>
              <a:gd name="connsiteY29" fmla="*/ 668105 h 955032"/>
              <a:gd name="connsiteX30" fmla="*/ 3833521 w 4948580"/>
              <a:gd name="connsiteY30" fmla="*/ 852350 h 955032"/>
              <a:gd name="connsiteX31" fmla="*/ 3966587 w 4948580"/>
              <a:gd name="connsiteY31" fmla="*/ 900117 h 955032"/>
              <a:gd name="connsiteX32" fmla="*/ 4086005 w 4948580"/>
              <a:gd name="connsiteY32" fmla="*/ 828466 h 955032"/>
              <a:gd name="connsiteX33" fmla="*/ 4273661 w 4948580"/>
              <a:gd name="connsiteY33" fmla="*/ 483860 h 955032"/>
              <a:gd name="connsiteX34" fmla="*/ 4451082 w 4948580"/>
              <a:gd name="connsiteY34" fmla="*/ 152902 h 955032"/>
              <a:gd name="connsiteX35" fmla="*/ 4570500 w 4948580"/>
              <a:gd name="connsiteY35" fmla="*/ 40308 h 955032"/>
              <a:gd name="connsiteX36" fmla="*/ 4696742 w 4948580"/>
              <a:gd name="connsiteY36" fmla="*/ 67604 h 955032"/>
              <a:gd name="connsiteX37" fmla="*/ 4840044 w 4948580"/>
              <a:gd name="connsiteY37" fmla="*/ 268908 h 955032"/>
              <a:gd name="connsiteX38" fmla="*/ 4948580 w 4948580"/>
              <a:gd name="connsiteY38" fmla="*/ 459450 h 955032"/>
              <a:gd name="connsiteX0" fmla="*/ 0 w 4948580"/>
              <a:gd name="connsiteY0" fmla="*/ 479264 h 955032"/>
              <a:gd name="connsiteX1" fmla="*/ 190188 w 4948580"/>
              <a:gd name="connsiteY1" fmla="*/ 475437 h 955032"/>
              <a:gd name="connsiteX2" fmla="*/ 325558 w 4948580"/>
              <a:gd name="connsiteY2" fmla="*/ 430987 h 955032"/>
              <a:gd name="connsiteX3" fmla="*/ 947020 w 4948580"/>
              <a:gd name="connsiteY3" fmla="*/ 412210 h 955032"/>
              <a:gd name="connsiteX4" fmla="*/ 1083497 w 4948580"/>
              <a:gd name="connsiteY4" fmla="*/ 722696 h 955032"/>
              <a:gd name="connsiteX5" fmla="*/ 1179032 w 4948580"/>
              <a:gd name="connsiteY5" fmla="*/ 869410 h 955032"/>
              <a:gd name="connsiteX6" fmla="*/ 1267742 w 4948580"/>
              <a:gd name="connsiteY6" fmla="*/ 944472 h 955032"/>
              <a:gd name="connsiteX7" fmla="*/ 1376924 w 4948580"/>
              <a:gd name="connsiteY7" fmla="*/ 930825 h 955032"/>
              <a:gd name="connsiteX8" fmla="*/ 1503166 w 4948580"/>
              <a:gd name="connsiteY8" fmla="*/ 811407 h 955032"/>
              <a:gd name="connsiteX9" fmla="*/ 1666939 w 4948580"/>
              <a:gd name="connsiteY9" fmla="*/ 487272 h 955032"/>
              <a:gd name="connsiteX10" fmla="*/ 1769297 w 4948580"/>
              <a:gd name="connsiteY10" fmla="*/ 234789 h 955032"/>
              <a:gd name="connsiteX11" fmla="*/ 1871655 w 4948580"/>
              <a:gd name="connsiteY11" fmla="*/ 67604 h 955032"/>
              <a:gd name="connsiteX12" fmla="*/ 1960366 w 4948580"/>
              <a:gd name="connsiteY12" fmla="*/ 13013 h 955032"/>
              <a:gd name="connsiteX13" fmla="*/ 2042252 w 4948580"/>
              <a:gd name="connsiteY13" fmla="*/ 43720 h 955032"/>
              <a:gd name="connsiteX14" fmla="*/ 2117315 w 4948580"/>
              <a:gd name="connsiteY14" fmla="*/ 122195 h 955032"/>
              <a:gd name="connsiteX15" fmla="*/ 2195790 w 4948580"/>
              <a:gd name="connsiteY15" fmla="*/ 251848 h 955032"/>
              <a:gd name="connsiteX16" fmla="*/ 2461921 w 4948580"/>
              <a:gd name="connsiteY16" fmla="*/ 784111 h 955032"/>
              <a:gd name="connsiteX17" fmla="*/ 2577927 w 4948580"/>
              <a:gd name="connsiteY17" fmla="*/ 934236 h 955032"/>
              <a:gd name="connsiteX18" fmla="*/ 2673461 w 4948580"/>
              <a:gd name="connsiteY18" fmla="*/ 941060 h 955032"/>
              <a:gd name="connsiteX19" fmla="*/ 2796291 w 4948580"/>
              <a:gd name="connsiteY19" fmla="*/ 814819 h 955032"/>
              <a:gd name="connsiteX20" fmla="*/ 2922533 w 4948580"/>
              <a:gd name="connsiteY20" fmla="*/ 548687 h 955032"/>
              <a:gd name="connsiteX21" fmla="*/ 3069247 w 4948580"/>
              <a:gd name="connsiteY21" fmla="*/ 251848 h 955032"/>
              <a:gd name="connsiteX22" fmla="*/ 3192076 w 4948580"/>
              <a:gd name="connsiteY22" fmla="*/ 67604 h 955032"/>
              <a:gd name="connsiteX23" fmla="*/ 3270551 w 4948580"/>
              <a:gd name="connsiteY23" fmla="*/ 2777 h 955032"/>
              <a:gd name="connsiteX24" fmla="*/ 3342202 w 4948580"/>
              <a:gd name="connsiteY24" fmla="*/ 19836 h 955032"/>
              <a:gd name="connsiteX25" fmla="*/ 3413852 w 4948580"/>
              <a:gd name="connsiteY25" fmla="*/ 91487 h 955032"/>
              <a:gd name="connsiteX26" fmla="*/ 3471855 w 4948580"/>
              <a:gd name="connsiteY26" fmla="*/ 176786 h 955032"/>
              <a:gd name="connsiteX27" fmla="*/ 3553742 w 4948580"/>
              <a:gd name="connsiteY27" fmla="*/ 323499 h 955032"/>
              <a:gd name="connsiteX28" fmla="*/ 3707279 w 4948580"/>
              <a:gd name="connsiteY28" fmla="*/ 668105 h 955032"/>
              <a:gd name="connsiteX29" fmla="*/ 3833521 w 4948580"/>
              <a:gd name="connsiteY29" fmla="*/ 852350 h 955032"/>
              <a:gd name="connsiteX30" fmla="*/ 3966587 w 4948580"/>
              <a:gd name="connsiteY30" fmla="*/ 900117 h 955032"/>
              <a:gd name="connsiteX31" fmla="*/ 4086005 w 4948580"/>
              <a:gd name="connsiteY31" fmla="*/ 828466 h 955032"/>
              <a:gd name="connsiteX32" fmla="*/ 4273661 w 4948580"/>
              <a:gd name="connsiteY32" fmla="*/ 483860 h 955032"/>
              <a:gd name="connsiteX33" fmla="*/ 4451082 w 4948580"/>
              <a:gd name="connsiteY33" fmla="*/ 152902 h 955032"/>
              <a:gd name="connsiteX34" fmla="*/ 4570500 w 4948580"/>
              <a:gd name="connsiteY34" fmla="*/ 40308 h 955032"/>
              <a:gd name="connsiteX35" fmla="*/ 4696742 w 4948580"/>
              <a:gd name="connsiteY35" fmla="*/ 67604 h 955032"/>
              <a:gd name="connsiteX36" fmla="*/ 4840044 w 4948580"/>
              <a:gd name="connsiteY36" fmla="*/ 268908 h 955032"/>
              <a:gd name="connsiteX37" fmla="*/ 4948580 w 4948580"/>
              <a:gd name="connsiteY37" fmla="*/ 459450 h 955032"/>
              <a:gd name="connsiteX0" fmla="*/ 0 w 4948580"/>
              <a:gd name="connsiteY0" fmla="*/ 479264 h 955032"/>
              <a:gd name="connsiteX1" fmla="*/ 325558 w 4948580"/>
              <a:gd name="connsiteY1" fmla="*/ 430987 h 955032"/>
              <a:gd name="connsiteX2" fmla="*/ 947020 w 4948580"/>
              <a:gd name="connsiteY2" fmla="*/ 412210 h 955032"/>
              <a:gd name="connsiteX3" fmla="*/ 1083497 w 4948580"/>
              <a:gd name="connsiteY3" fmla="*/ 722696 h 955032"/>
              <a:gd name="connsiteX4" fmla="*/ 1179032 w 4948580"/>
              <a:gd name="connsiteY4" fmla="*/ 869410 h 955032"/>
              <a:gd name="connsiteX5" fmla="*/ 1267742 w 4948580"/>
              <a:gd name="connsiteY5" fmla="*/ 944472 h 955032"/>
              <a:gd name="connsiteX6" fmla="*/ 1376924 w 4948580"/>
              <a:gd name="connsiteY6" fmla="*/ 930825 h 955032"/>
              <a:gd name="connsiteX7" fmla="*/ 1503166 w 4948580"/>
              <a:gd name="connsiteY7" fmla="*/ 811407 h 955032"/>
              <a:gd name="connsiteX8" fmla="*/ 1666939 w 4948580"/>
              <a:gd name="connsiteY8" fmla="*/ 487272 h 955032"/>
              <a:gd name="connsiteX9" fmla="*/ 1769297 w 4948580"/>
              <a:gd name="connsiteY9" fmla="*/ 234789 h 955032"/>
              <a:gd name="connsiteX10" fmla="*/ 1871655 w 4948580"/>
              <a:gd name="connsiteY10" fmla="*/ 67604 h 955032"/>
              <a:gd name="connsiteX11" fmla="*/ 1960366 w 4948580"/>
              <a:gd name="connsiteY11" fmla="*/ 13013 h 955032"/>
              <a:gd name="connsiteX12" fmla="*/ 2042252 w 4948580"/>
              <a:gd name="connsiteY12" fmla="*/ 43720 h 955032"/>
              <a:gd name="connsiteX13" fmla="*/ 2117315 w 4948580"/>
              <a:gd name="connsiteY13" fmla="*/ 122195 h 955032"/>
              <a:gd name="connsiteX14" fmla="*/ 2195790 w 4948580"/>
              <a:gd name="connsiteY14" fmla="*/ 251848 h 955032"/>
              <a:gd name="connsiteX15" fmla="*/ 2461921 w 4948580"/>
              <a:gd name="connsiteY15" fmla="*/ 784111 h 955032"/>
              <a:gd name="connsiteX16" fmla="*/ 2577927 w 4948580"/>
              <a:gd name="connsiteY16" fmla="*/ 934236 h 955032"/>
              <a:gd name="connsiteX17" fmla="*/ 2673461 w 4948580"/>
              <a:gd name="connsiteY17" fmla="*/ 941060 h 955032"/>
              <a:gd name="connsiteX18" fmla="*/ 2796291 w 4948580"/>
              <a:gd name="connsiteY18" fmla="*/ 814819 h 955032"/>
              <a:gd name="connsiteX19" fmla="*/ 2922533 w 4948580"/>
              <a:gd name="connsiteY19" fmla="*/ 548687 h 955032"/>
              <a:gd name="connsiteX20" fmla="*/ 3069247 w 4948580"/>
              <a:gd name="connsiteY20" fmla="*/ 251848 h 955032"/>
              <a:gd name="connsiteX21" fmla="*/ 3192076 w 4948580"/>
              <a:gd name="connsiteY21" fmla="*/ 67604 h 955032"/>
              <a:gd name="connsiteX22" fmla="*/ 3270551 w 4948580"/>
              <a:gd name="connsiteY22" fmla="*/ 2777 h 955032"/>
              <a:gd name="connsiteX23" fmla="*/ 3342202 w 4948580"/>
              <a:gd name="connsiteY23" fmla="*/ 19836 h 955032"/>
              <a:gd name="connsiteX24" fmla="*/ 3413852 w 4948580"/>
              <a:gd name="connsiteY24" fmla="*/ 91487 h 955032"/>
              <a:gd name="connsiteX25" fmla="*/ 3471855 w 4948580"/>
              <a:gd name="connsiteY25" fmla="*/ 176786 h 955032"/>
              <a:gd name="connsiteX26" fmla="*/ 3553742 w 4948580"/>
              <a:gd name="connsiteY26" fmla="*/ 323499 h 955032"/>
              <a:gd name="connsiteX27" fmla="*/ 3707279 w 4948580"/>
              <a:gd name="connsiteY27" fmla="*/ 668105 h 955032"/>
              <a:gd name="connsiteX28" fmla="*/ 3833521 w 4948580"/>
              <a:gd name="connsiteY28" fmla="*/ 852350 h 955032"/>
              <a:gd name="connsiteX29" fmla="*/ 3966587 w 4948580"/>
              <a:gd name="connsiteY29" fmla="*/ 900117 h 955032"/>
              <a:gd name="connsiteX30" fmla="*/ 4086005 w 4948580"/>
              <a:gd name="connsiteY30" fmla="*/ 828466 h 955032"/>
              <a:gd name="connsiteX31" fmla="*/ 4273661 w 4948580"/>
              <a:gd name="connsiteY31" fmla="*/ 483860 h 955032"/>
              <a:gd name="connsiteX32" fmla="*/ 4451082 w 4948580"/>
              <a:gd name="connsiteY32" fmla="*/ 152902 h 955032"/>
              <a:gd name="connsiteX33" fmla="*/ 4570500 w 4948580"/>
              <a:gd name="connsiteY33" fmla="*/ 40308 h 955032"/>
              <a:gd name="connsiteX34" fmla="*/ 4696742 w 4948580"/>
              <a:gd name="connsiteY34" fmla="*/ 67604 h 955032"/>
              <a:gd name="connsiteX35" fmla="*/ 4840044 w 4948580"/>
              <a:gd name="connsiteY35" fmla="*/ 268908 h 955032"/>
              <a:gd name="connsiteX36" fmla="*/ 4948580 w 4948580"/>
              <a:gd name="connsiteY36" fmla="*/ 459450 h 955032"/>
              <a:gd name="connsiteX0" fmla="*/ 0 w 4948580"/>
              <a:gd name="connsiteY0" fmla="*/ 479264 h 955032"/>
              <a:gd name="connsiteX1" fmla="*/ 947020 w 4948580"/>
              <a:gd name="connsiteY1" fmla="*/ 412210 h 955032"/>
              <a:gd name="connsiteX2" fmla="*/ 1083497 w 4948580"/>
              <a:gd name="connsiteY2" fmla="*/ 722696 h 955032"/>
              <a:gd name="connsiteX3" fmla="*/ 1179032 w 4948580"/>
              <a:gd name="connsiteY3" fmla="*/ 869410 h 955032"/>
              <a:gd name="connsiteX4" fmla="*/ 1267742 w 4948580"/>
              <a:gd name="connsiteY4" fmla="*/ 944472 h 955032"/>
              <a:gd name="connsiteX5" fmla="*/ 1376924 w 4948580"/>
              <a:gd name="connsiteY5" fmla="*/ 930825 h 955032"/>
              <a:gd name="connsiteX6" fmla="*/ 1503166 w 4948580"/>
              <a:gd name="connsiteY6" fmla="*/ 811407 h 955032"/>
              <a:gd name="connsiteX7" fmla="*/ 1666939 w 4948580"/>
              <a:gd name="connsiteY7" fmla="*/ 487272 h 955032"/>
              <a:gd name="connsiteX8" fmla="*/ 1769297 w 4948580"/>
              <a:gd name="connsiteY8" fmla="*/ 234789 h 955032"/>
              <a:gd name="connsiteX9" fmla="*/ 1871655 w 4948580"/>
              <a:gd name="connsiteY9" fmla="*/ 67604 h 955032"/>
              <a:gd name="connsiteX10" fmla="*/ 1960366 w 4948580"/>
              <a:gd name="connsiteY10" fmla="*/ 13013 h 955032"/>
              <a:gd name="connsiteX11" fmla="*/ 2042252 w 4948580"/>
              <a:gd name="connsiteY11" fmla="*/ 43720 h 955032"/>
              <a:gd name="connsiteX12" fmla="*/ 2117315 w 4948580"/>
              <a:gd name="connsiteY12" fmla="*/ 122195 h 955032"/>
              <a:gd name="connsiteX13" fmla="*/ 2195790 w 4948580"/>
              <a:gd name="connsiteY13" fmla="*/ 251848 h 955032"/>
              <a:gd name="connsiteX14" fmla="*/ 2461921 w 4948580"/>
              <a:gd name="connsiteY14" fmla="*/ 784111 h 955032"/>
              <a:gd name="connsiteX15" fmla="*/ 2577927 w 4948580"/>
              <a:gd name="connsiteY15" fmla="*/ 934236 h 955032"/>
              <a:gd name="connsiteX16" fmla="*/ 2673461 w 4948580"/>
              <a:gd name="connsiteY16" fmla="*/ 941060 h 955032"/>
              <a:gd name="connsiteX17" fmla="*/ 2796291 w 4948580"/>
              <a:gd name="connsiteY17" fmla="*/ 814819 h 955032"/>
              <a:gd name="connsiteX18" fmla="*/ 2922533 w 4948580"/>
              <a:gd name="connsiteY18" fmla="*/ 548687 h 955032"/>
              <a:gd name="connsiteX19" fmla="*/ 3069247 w 4948580"/>
              <a:gd name="connsiteY19" fmla="*/ 251848 h 955032"/>
              <a:gd name="connsiteX20" fmla="*/ 3192076 w 4948580"/>
              <a:gd name="connsiteY20" fmla="*/ 67604 h 955032"/>
              <a:gd name="connsiteX21" fmla="*/ 3270551 w 4948580"/>
              <a:gd name="connsiteY21" fmla="*/ 2777 h 955032"/>
              <a:gd name="connsiteX22" fmla="*/ 3342202 w 4948580"/>
              <a:gd name="connsiteY22" fmla="*/ 19836 h 955032"/>
              <a:gd name="connsiteX23" fmla="*/ 3413852 w 4948580"/>
              <a:gd name="connsiteY23" fmla="*/ 91487 h 955032"/>
              <a:gd name="connsiteX24" fmla="*/ 3471855 w 4948580"/>
              <a:gd name="connsiteY24" fmla="*/ 176786 h 955032"/>
              <a:gd name="connsiteX25" fmla="*/ 3553742 w 4948580"/>
              <a:gd name="connsiteY25" fmla="*/ 323499 h 955032"/>
              <a:gd name="connsiteX26" fmla="*/ 3707279 w 4948580"/>
              <a:gd name="connsiteY26" fmla="*/ 668105 h 955032"/>
              <a:gd name="connsiteX27" fmla="*/ 3833521 w 4948580"/>
              <a:gd name="connsiteY27" fmla="*/ 852350 h 955032"/>
              <a:gd name="connsiteX28" fmla="*/ 3966587 w 4948580"/>
              <a:gd name="connsiteY28" fmla="*/ 900117 h 955032"/>
              <a:gd name="connsiteX29" fmla="*/ 4086005 w 4948580"/>
              <a:gd name="connsiteY29" fmla="*/ 828466 h 955032"/>
              <a:gd name="connsiteX30" fmla="*/ 4273661 w 4948580"/>
              <a:gd name="connsiteY30" fmla="*/ 483860 h 955032"/>
              <a:gd name="connsiteX31" fmla="*/ 4451082 w 4948580"/>
              <a:gd name="connsiteY31" fmla="*/ 152902 h 955032"/>
              <a:gd name="connsiteX32" fmla="*/ 4570500 w 4948580"/>
              <a:gd name="connsiteY32" fmla="*/ 40308 h 955032"/>
              <a:gd name="connsiteX33" fmla="*/ 4696742 w 4948580"/>
              <a:gd name="connsiteY33" fmla="*/ 67604 h 955032"/>
              <a:gd name="connsiteX34" fmla="*/ 4840044 w 4948580"/>
              <a:gd name="connsiteY34" fmla="*/ 268908 h 955032"/>
              <a:gd name="connsiteX35" fmla="*/ 4948580 w 4948580"/>
              <a:gd name="connsiteY35" fmla="*/ 459450 h 955032"/>
              <a:gd name="connsiteX0" fmla="*/ 0 w 4001560"/>
              <a:gd name="connsiteY0" fmla="*/ 412210 h 955032"/>
              <a:gd name="connsiteX1" fmla="*/ 136477 w 4001560"/>
              <a:gd name="connsiteY1" fmla="*/ 722696 h 955032"/>
              <a:gd name="connsiteX2" fmla="*/ 232012 w 4001560"/>
              <a:gd name="connsiteY2" fmla="*/ 869410 h 955032"/>
              <a:gd name="connsiteX3" fmla="*/ 320722 w 4001560"/>
              <a:gd name="connsiteY3" fmla="*/ 944472 h 955032"/>
              <a:gd name="connsiteX4" fmla="*/ 429904 w 4001560"/>
              <a:gd name="connsiteY4" fmla="*/ 930825 h 955032"/>
              <a:gd name="connsiteX5" fmla="*/ 556146 w 4001560"/>
              <a:gd name="connsiteY5" fmla="*/ 811407 h 955032"/>
              <a:gd name="connsiteX6" fmla="*/ 719919 w 4001560"/>
              <a:gd name="connsiteY6" fmla="*/ 487272 h 955032"/>
              <a:gd name="connsiteX7" fmla="*/ 822277 w 4001560"/>
              <a:gd name="connsiteY7" fmla="*/ 234789 h 955032"/>
              <a:gd name="connsiteX8" fmla="*/ 924635 w 4001560"/>
              <a:gd name="connsiteY8" fmla="*/ 67604 h 955032"/>
              <a:gd name="connsiteX9" fmla="*/ 1013346 w 4001560"/>
              <a:gd name="connsiteY9" fmla="*/ 13013 h 955032"/>
              <a:gd name="connsiteX10" fmla="*/ 1095232 w 4001560"/>
              <a:gd name="connsiteY10" fmla="*/ 43720 h 955032"/>
              <a:gd name="connsiteX11" fmla="*/ 1170295 w 4001560"/>
              <a:gd name="connsiteY11" fmla="*/ 122195 h 955032"/>
              <a:gd name="connsiteX12" fmla="*/ 1248770 w 4001560"/>
              <a:gd name="connsiteY12" fmla="*/ 251848 h 955032"/>
              <a:gd name="connsiteX13" fmla="*/ 1514901 w 4001560"/>
              <a:gd name="connsiteY13" fmla="*/ 784111 h 955032"/>
              <a:gd name="connsiteX14" fmla="*/ 1630907 w 4001560"/>
              <a:gd name="connsiteY14" fmla="*/ 934236 h 955032"/>
              <a:gd name="connsiteX15" fmla="*/ 1726441 w 4001560"/>
              <a:gd name="connsiteY15" fmla="*/ 941060 h 955032"/>
              <a:gd name="connsiteX16" fmla="*/ 1849271 w 4001560"/>
              <a:gd name="connsiteY16" fmla="*/ 814819 h 955032"/>
              <a:gd name="connsiteX17" fmla="*/ 1975513 w 4001560"/>
              <a:gd name="connsiteY17" fmla="*/ 548687 h 955032"/>
              <a:gd name="connsiteX18" fmla="*/ 2122227 w 4001560"/>
              <a:gd name="connsiteY18" fmla="*/ 251848 h 955032"/>
              <a:gd name="connsiteX19" fmla="*/ 2245056 w 4001560"/>
              <a:gd name="connsiteY19" fmla="*/ 67604 h 955032"/>
              <a:gd name="connsiteX20" fmla="*/ 2323531 w 4001560"/>
              <a:gd name="connsiteY20" fmla="*/ 2777 h 955032"/>
              <a:gd name="connsiteX21" fmla="*/ 2395182 w 4001560"/>
              <a:gd name="connsiteY21" fmla="*/ 19836 h 955032"/>
              <a:gd name="connsiteX22" fmla="*/ 2466832 w 4001560"/>
              <a:gd name="connsiteY22" fmla="*/ 91487 h 955032"/>
              <a:gd name="connsiteX23" fmla="*/ 2524835 w 4001560"/>
              <a:gd name="connsiteY23" fmla="*/ 176786 h 955032"/>
              <a:gd name="connsiteX24" fmla="*/ 2606722 w 4001560"/>
              <a:gd name="connsiteY24" fmla="*/ 323499 h 955032"/>
              <a:gd name="connsiteX25" fmla="*/ 2760259 w 4001560"/>
              <a:gd name="connsiteY25" fmla="*/ 668105 h 955032"/>
              <a:gd name="connsiteX26" fmla="*/ 2886501 w 4001560"/>
              <a:gd name="connsiteY26" fmla="*/ 852350 h 955032"/>
              <a:gd name="connsiteX27" fmla="*/ 3019567 w 4001560"/>
              <a:gd name="connsiteY27" fmla="*/ 900117 h 955032"/>
              <a:gd name="connsiteX28" fmla="*/ 3138985 w 4001560"/>
              <a:gd name="connsiteY28" fmla="*/ 828466 h 955032"/>
              <a:gd name="connsiteX29" fmla="*/ 3326641 w 4001560"/>
              <a:gd name="connsiteY29" fmla="*/ 483860 h 955032"/>
              <a:gd name="connsiteX30" fmla="*/ 3504062 w 4001560"/>
              <a:gd name="connsiteY30" fmla="*/ 152902 h 955032"/>
              <a:gd name="connsiteX31" fmla="*/ 3623480 w 4001560"/>
              <a:gd name="connsiteY31" fmla="*/ 40308 h 955032"/>
              <a:gd name="connsiteX32" fmla="*/ 3749722 w 4001560"/>
              <a:gd name="connsiteY32" fmla="*/ 67604 h 955032"/>
              <a:gd name="connsiteX33" fmla="*/ 3893024 w 4001560"/>
              <a:gd name="connsiteY33" fmla="*/ 268908 h 955032"/>
              <a:gd name="connsiteX34" fmla="*/ 4001560 w 4001560"/>
              <a:gd name="connsiteY34" fmla="*/ 459450 h 955032"/>
              <a:gd name="connsiteX0" fmla="*/ 0 w 4001560"/>
              <a:gd name="connsiteY0" fmla="*/ 412210 h 955032"/>
              <a:gd name="connsiteX1" fmla="*/ 136477 w 4001560"/>
              <a:gd name="connsiteY1" fmla="*/ 722696 h 955032"/>
              <a:gd name="connsiteX2" fmla="*/ 232012 w 4001560"/>
              <a:gd name="connsiteY2" fmla="*/ 869410 h 955032"/>
              <a:gd name="connsiteX3" fmla="*/ 320722 w 4001560"/>
              <a:gd name="connsiteY3" fmla="*/ 944472 h 955032"/>
              <a:gd name="connsiteX4" fmla="*/ 429904 w 4001560"/>
              <a:gd name="connsiteY4" fmla="*/ 930825 h 955032"/>
              <a:gd name="connsiteX5" fmla="*/ 556146 w 4001560"/>
              <a:gd name="connsiteY5" fmla="*/ 811407 h 955032"/>
              <a:gd name="connsiteX6" fmla="*/ 719919 w 4001560"/>
              <a:gd name="connsiteY6" fmla="*/ 487272 h 955032"/>
              <a:gd name="connsiteX7" fmla="*/ 822277 w 4001560"/>
              <a:gd name="connsiteY7" fmla="*/ 234789 h 955032"/>
              <a:gd name="connsiteX8" fmla="*/ 924635 w 4001560"/>
              <a:gd name="connsiteY8" fmla="*/ 67604 h 955032"/>
              <a:gd name="connsiteX9" fmla="*/ 1013346 w 4001560"/>
              <a:gd name="connsiteY9" fmla="*/ 13013 h 955032"/>
              <a:gd name="connsiteX10" fmla="*/ 1095232 w 4001560"/>
              <a:gd name="connsiteY10" fmla="*/ 43720 h 955032"/>
              <a:gd name="connsiteX11" fmla="*/ 1170295 w 4001560"/>
              <a:gd name="connsiteY11" fmla="*/ 122195 h 955032"/>
              <a:gd name="connsiteX12" fmla="*/ 1248770 w 4001560"/>
              <a:gd name="connsiteY12" fmla="*/ 251848 h 955032"/>
              <a:gd name="connsiteX13" fmla="*/ 1514901 w 4001560"/>
              <a:gd name="connsiteY13" fmla="*/ 784111 h 955032"/>
              <a:gd name="connsiteX14" fmla="*/ 1630907 w 4001560"/>
              <a:gd name="connsiteY14" fmla="*/ 934236 h 955032"/>
              <a:gd name="connsiteX15" fmla="*/ 1726441 w 4001560"/>
              <a:gd name="connsiteY15" fmla="*/ 941060 h 955032"/>
              <a:gd name="connsiteX16" fmla="*/ 1849271 w 4001560"/>
              <a:gd name="connsiteY16" fmla="*/ 814819 h 955032"/>
              <a:gd name="connsiteX17" fmla="*/ 1975513 w 4001560"/>
              <a:gd name="connsiteY17" fmla="*/ 548687 h 955032"/>
              <a:gd name="connsiteX18" fmla="*/ 2122227 w 4001560"/>
              <a:gd name="connsiteY18" fmla="*/ 251848 h 955032"/>
              <a:gd name="connsiteX19" fmla="*/ 2245056 w 4001560"/>
              <a:gd name="connsiteY19" fmla="*/ 67604 h 955032"/>
              <a:gd name="connsiteX20" fmla="*/ 2323531 w 4001560"/>
              <a:gd name="connsiteY20" fmla="*/ 2777 h 955032"/>
              <a:gd name="connsiteX21" fmla="*/ 2395182 w 4001560"/>
              <a:gd name="connsiteY21" fmla="*/ 19836 h 955032"/>
              <a:gd name="connsiteX22" fmla="*/ 2466832 w 4001560"/>
              <a:gd name="connsiteY22" fmla="*/ 91487 h 955032"/>
              <a:gd name="connsiteX23" fmla="*/ 2524835 w 4001560"/>
              <a:gd name="connsiteY23" fmla="*/ 176786 h 955032"/>
              <a:gd name="connsiteX24" fmla="*/ 2606722 w 4001560"/>
              <a:gd name="connsiteY24" fmla="*/ 323499 h 955032"/>
              <a:gd name="connsiteX25" fmla="*/ 2760259 w 4001560"/>
              <a:gd name="connsiteY25" fmla="*/ 668105 h 955032"/>
              <a:gd name="connsiteX26" fmla="*/ 2886501 w 4001560"/>
              <a:gd name="connsiteY26" fmla="*/ 852350 h 955032"/>
              <a:gd name="connsiteX27" fmla="*/ 3019567 w 4001560"/>
              <a:gd name="connsiteY27" fmla="*/ 900117 h 955032"/>
              <a:gd name="connsiteX28" fmla="*/ 3138985 w 4001560"/>
              <a:gd name="connsiteY28" fmla="*/ 828466 h 955032"/>
              <a:gd name="connsiteX29" fmla="*/ 3326641 w 4001560"/>
              <a:gd name="connsiteY29" fmla="*/ 483860 h 955032"/>
              <a:gd name="connsiteX30" fmla="*/ 3504062 w 4001560"/>
              <a:gd name="connsiteY30" fmla="*/ 152902 h 955032"/>
              <a:gd name="connsiteX31" fmla="*/ 3623480 w 4001560"/>
              <a:gd name="connsiteY31" fmla="*/ 40308 h 955032"/>
              <a:gd name="connsiteX32" fmla="*/ 3749722 w 4001560"/>
              <a:gd name="connsiteY32" fmla="*/ 67604 h 955032"/>
              <a:gd name="connsiteX33" fmla="*/ 3893024 w 4001560"/>
              <a:gd name="connsiteY33" fmla="*/ 268908 h 955032"/>
              <a:gd name="connsiteX34" fmla="*/ 4001560 w 4001560"/>
              <a:gd name="connsiteY34" fmla="*/ 459450 h 955032"/>
              <a:gd name="connsiteX0" fmla="*/ 0 w 4001560"/>
              <a:gd name="connsiteY0" fmla="*/ 412210 h 955032"/>
              <a:gd name="connsiteX1" fmla="*/ 136477 w 4001560"/>
              <a:gd name="connsiteY1" fmla="*/ 722696 h 955032"/>
              <a:gd name="connsiteX2" fmla="*/ 232012 w 4001560"/>
              <a:gd name="connsiteY2" fmla="*/ 869410 h 955032"/>
              <a:gd name="connsiteX3" fmla="*/ 320722 w 4001560"/>
              <a:gd name="connsiteY3" fmla="*/ 944472 h 955032"/>
              <a:gd name="connsiteX4" fmla="*/ 429904 w 4001560"/>
              <a:gd name="connsiteY4" fmla="*/ 930825 h 955032"/>
              <a:gd name="connsiteX5" fmla="*/ 556146 w 4001560"/>
              <a:gd name="connsiteY5" fmla="*/ 811407 h 955032"/>
              <a:gd name="connsiteX6" fmla="*/ 719919 w 4001560"/>
              <a:gd name="connsiteY6" fmla="*/ 487272 h 955032"/>
              <a:gd name="connsiteX7" fmla="*/ 822277 w 4001560"/>
              <a:gd name="connsiteY7" fmla="*/ 234789 h 955032"/>
              <a:gd name="connsiteX8" fmla="*/ 924635 w 4001560"/>
              <a:gd name="connsiteY8" fmla="*/ 67604 h 955032"/>
              <a:gd name="connsiteX9" fmla="*/ 1013346 w 4001560"/>
              <a:gd name="connsiteY9" fmla="*/ 13013 h 955032"/>
              <a:gd name="connsiteX10" fmla="*/ 1095232 w 4001560"/>
              <a:gd name="connsiteY10" fmla="*/ 43720 h 955032"/>
              <a:gd name="connsiteX11" fmla="*/ 1170295 w 4001560"/>
              <a:gd name="connsiteY11" fmla="*/ 122195 h 955032"/>
              <a:gd name="connsiteX12" fmla="*/ 1248770 w 4001560"/>
              <a:gd name="connsiteY12" fmla="*/ 251848 h 955032"/>
              <a:gd name="connsiteX13" fmla="*/ 1514901 w 4001560"/>
              <a:gd name="connsiteY13" fmla="*/ 784111 h 955032"/>
              <a:gd name="connsiteX14" fmla="*/ 1630907 w 4001560"/>
              <a:gd name="connsiteY14" fmla="*/ 934236 h 955032"/>
              <a:gd name="connsiteX15" fmla="*/ 1726441 w 4001560"/>
              <a:gd name="connsiteY15" fmla="*/ 941060 h 955032"/>
              <a:gd name="connsiteX16" fmla="*/ 1849271 w 4001560"/>
              <a:gd name="connsiteY16" fmla="*/ 814819 h 955032"/>
              <a:gd name="connsiteX17" fmla="*/ 1975513 w 4001560"/>
              <a:gd name="connsiteY17" fmla="*/ 548687 h 955032"/>
              <a:gd name="connsiteX18" fmla="*/ 2122227 w 4001560"/>
              <a:gd name="connsiteY18" fmla="*/ 251848 h 955032"/>
              <a:gd name="connsiteX19" fmla="*/ 2245056 w 4001560"/>
              <a:gd name="connsiteY19" fmla="*/ 67604 h 955032"/>
              <a:gd name="connsiteX20" fmla="*/ 2323531 w 4001560"/>
              <a:gd name="connsiteY20" fmla="*/ 2777 h 955032"/>
              <a:gd name="connsiteX21" fmla="*/ 2395182 w 4001560"/>
              <a:gd name="connsiteY21" fmla="*/ 19836 h 955032"/>
              <a:gd name="connsiteX22" fmla="*/ 2466832 w 4001560"/>
              <a:gd name="connsiteY22" fmla="*/ 91487 h 955032"/>
              <a:gd name="connsiteX23" fmla="*/ 2524835 w 4001560"/>
              <a:gd name="connsiteY23" fmla="*/ 176786 h 955032"/>
              <a:gd name="connsiteX24" fmla="*/ 2606722 w 4001560"/>
              <a:gd name="connsiteY24" fmla="*/ 323499 h 955032"/>
              <a:gd name="connsiteX25" fmla="*/ 2760259 w 4001560"/>
              <a:gd name="connsiteY25" fmla="*/ 668105 h 955032"/>
              <a:gd name="connsiteX26" fmla="*/ 2886501 w 4001560"/>
              <a:gd name="connsiteY26" fmla="*/ 852350 h 955032"/>
              <a:gd name="connsiteX27" fmla="*/ 3019567 w 4001560"/>
              <a:gd name="connsiteY27" fmla="*/ 900117 h 955032"/>
              <a:gd name="connsiteX28" fmla="*/ 3138985 w 4001560"/>
              <a:gd name="connsiteY28" fmla="*/ 828466 h 955032"/>
              <a:gd name="connsiteX29" fmla="*/ 3326641 w 4001560"/>
              <a:gd name="connsiteY29" fmla="*/ 483860 h 955032"/>
              <a:gd name="connsiteX30" fmla="*/ 3504062 w 4001560"/>
              <a:gd name="connsiteY30" fmla="*/ 152902 h 955032"/>
              <a:gd name="connsiteX31" fmla="*/ 3623480 w 4001560"/>
              <a:gd name="connsiteY31" fmla="*/ 40308 h 955032"/>
              <a:gd name="connsiteX32" fmla="*/ 3749722 w 4001560"/>
              <a:gd name="connsiteY32" fmla="*/ 67604 h 955032"/>
              <a:gd name="connsiteX33" fmla="*/ 3893024 w 4001560"/>
              <a:gd name="connsiteY33" fmla="*/ 268908 h 955032"/>
              <a:gd name="connsiteX34" fmla="*/ 4001560 w 4001560"/>
              <a:gd name="connsiteY34" fmla="*/ 459450 h 955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4001560" h="955032">
                <a:moveTo>
                  <a:pt x="0" y="412210"/>
                </a:moveTo>
                <a:cubicBezTo>
                  <a:pt x="55265" y="531541"/>
                  <a:pt x="97808" y="646496"/>
                  <a:pt x="136477" y="722696"/>
                </a:cubicBezTo>
                <a:cubicBezTo>
                  <a:pt x="175146" y="798896"/>
                  <a:pt x="201304" y="832447"/>
                  <a:pt x="232012" y="869410"/>
                </a:cubicBezTo>
                <a:cubicBezTo>
                  <a:pt x="262720" y="906373"/>
                  <a:pt x="287740" y="934236"/>
                  <a:pt x="320722" y="944472"/>
                </a:cubicBezTo>
                <a:cubicBezTo>
                  <a:pt x="353704" y="954708"/>
                  <a:pt x="390667" y="953002"/>
                  <a:pt x="429904" y="930825"/>
                </a:cubicBezTo>
                <a:cubicBezTo>
                  <a:pt x="469141" y="908648"/>
                  <a:pt x="507810" y="885333"/>
                  <a:pt x="556146" y="811407"/>
                </a:cubicBezTo>
                <a:cubicBezTo>
                  <a:pt x="604482" y="737482"/>
                  <a:pt x="675564" y="583375"/>
                  <a:pt x="719919" y="487272"/>
                </a:cubicBezTo>
                <a:cubicBezTo>
                  <a:pt x="764274" y="391169"/>
                  <a:pt x="788158" y="304734"/>
                  <a:pt x="822277" y="234789"/>
                </a:cubicBezTo>
                <a:cubicBezTo>
                  <a:pt x="856396" y="164844"/>
                  <a:pt x="892790" y="104567"/>
                  <a:pt x="924635" y="67604"/>
                </a:cubicBezTo>
                <a:cubicBezTo>
                  <a:pt x="956480" y="30641"/>
                  <a:pt x="984913" y="16994"/>
                  <a:pt x="1013346" y="13013"/>
                </a:cubicBezTo>
                <a:cubicBezTo>
                  <a:pt x="1041779" y="9032"/>
                  <a:pt x="1069074" y="25523"/>
                  <a:pt x="1095232" y="43720"/>
                </a:cubicBezTo>
                <a:cubicBezTo>
                  <a:pt x="1121390" y="61917"/>
                  <a:pt x="1144705" y="87507"/>
                  <a:pt x="1170295" y="122195"/>
                </a:cubicBezTo>
                <a:cubicBezTo>
                  <a:pt x="1195885" y="156883"/>
                  <a:pt x="1191336" y="141529"/>
                  <a:pt x="1248770" y="251848"/>
                </a:cubicBezTo>
                <a:cubicBezTo>
                  <a:pt x="1306204" y="362167"/>
                  <a:pt x="1451212" y="670380"/>
                  <a:pt x="1514901" y="784111"/>
                </a:cubicBezTo>
                <a:cubicBezTo>
                  <a:pt x="1578590" y="897842"/>
                  <a:pt x="1595651" y="908078"/>
                  <a:pt x="1630907" y="934236"/>
                </a:cubicBezTo>
                <a:cubicBezTo>
                  <a:pt x="1666163" y="960394"/>
                  <a:pt x="1690047" y="960963"/>
                  <a:pt x="1726441" y="941060"/>
                </a:cubicBezTo>
                <a:cubicBezTo>
                  <a:pt x="1762835" y="921157"/>
                  <a:pt x="1807759" y="880214"/>
                  <a:pt x="1849271" y="814819"/>
                </a:cubicBezTo>
                <a:cubicBezTo>
                  <a:pt x="1890783" y="749424"/>
                  <a:pt x="1930020" y="642515"/>
                  <a:pt x="1975513" y="548687"/>
                </a:cubicBezTo>
                <a:cubicBezTo>
                  <a:pt x="2021006" y="454859"/>
                  <a:pt x="2077303" y="332028"/>
                  <a:pt x="2122227" y="251848"/>
                </a:cubicBezTo>
                <a:cubicBezTo>
                  <a:pt x="2167151" y="171667"/>
                  <a:pt x="2211505" y="109116"/>
                  <a:pt x="2245056" y="67604"/>
                </a:cubicBezTo>
                <a:cubicBezTo>
                  <a:pt x="2278607" y="26092"/>
                  <a:pt x="2298510" y="10738"/>
                  <a:pt x="2323531" y="2777"/>
                </a:cubicBezTo>
                <a:cubicBezTo>
                  <a:pt x="2348552" y="-5184"/>
                  <a:pt x="2371299" y="5051"/>
                  <a:pt x="2395182" y="19836"/>
                </a:cubicBezTo>
                <a:cubicBezTo>
                  <a:pt x="2419065" y="34621"/>
                  <a:pt x="2445223" y="65329"/>
                  <a:pt x="2466832" y="91487"/>
                </a:cubicBezTo>
                <a:cubicBezTo>
                  <a:pt x="2488441" y="117645"/>
                  <a:pt x="2501520" y="138117"/>
                  <a:pt x="2524835" y="176786"/>
                </a:cubicBezTo>
                <a:cubicBezTo>
                  <a:pt x="2548150" y="215455"/>
                  <a:pt x="2567485" y="241613"/>
                  <a:pt x="2606722" y="323499"/>
                </a:cubicBezTo>
                <a:cubicBezTo>
                  <a:pt x="2645959" y="405385"/>
                  <a:pt x="2713629" y="579963"/>
                  <a:pt x="2760259" y="668105"/>
                </a:cubicBezTo>
                <a:cubicBezTo>
                  <a:pt x="2806889" y="756247"/>
                  <a:pt x="2843283" y="813681"/>
                  <a:pt x="2886501" y="852350"/>
                </a:cubicBezTo>
                <a:cubicBezTo>
                  <a:pt x="2929719" y="891019"/>
                  <a:pt x="2977486" y="904098"/>
                  <a:pt x="3019567" y="900117"/>
                </a:cubicBezTo>
                <a:cubicBezTo>
                  <a:pt x="3061648" y="896136"/>
                  <a:pt x="3087806" y="897842"/>
                  <a:pt x="3138985" y="828466"/>
                </a:cubicBezTo>
                <a:cubicBezTo>
                  <a:pt x="3190164" y="759090"/>
                  <a:pt x="3265795" y="596454"/>
                  <a:pt x="3326641" y="483860"/>
                </a:cubicBezTo>
                <a:cubicBezTo>
                  <a:pt x="3387487" y="371266"/>
                  <a:pt x="3454589" y="226827"/>
                  <a:pt x="3504062" y="152902"/>
                </a:cubicBezTo>
                <a:cubicBezTo>
                  <a:pt x="3553535" y="78977"/>
                  <a:pt x="3582537" y="54524"/>
                  <a:pt x="3623480" y="40308"/>
                </a:cubicBezTo>
                <a:cubicBezTo>
                  <a:pt x="3664423" y="26092"/>
                  <a:pt x="3704798" y="29504"/>
                  <a:pt x="3749722" y="67604"/>
                </a:cubicBezTo>
                <a:cubicBezTo>
                  <a:pt x="3794646" y="105704"/>
                  <a:pt x="3851051" y="203600"/>
                  <a:pt x="3893024" y="268908"/>
                </a:cubicBezTo>
                <a:cubicBezTo>
                  <a:pt x="3934997" y="334216"/>
                  <a:pt x="3970732" y="421684"/>
                  <a:pt x="4001560" y="459450"/>
                </a:cubicBezTo>
              </a:path>
            </a:pathLst>
          </a:custGeom>
          <a:noFill/>
          <a:ln w="47625">
            <a:solidFill>
              <a:srgbClr val="E69633"/>
            </a:solidFill>
            <a:tailEnd type="non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5" name="Полилиния 84"/>
          <p:cNvSpPr/>
          <p:nvPr/>
        </p:nvSpPr>
        <p:spPr>
          <a:xfrm>
            <a:off x="5937340" y="4728430"/>
            <a:ext cx="3873190" cy="1810289"/>
          </a:xfrm>
          <a:custGeom>
            <a:avLst/>
            <a:gdLst>
              <a:gd name="connsiteX0" fmla="*/ 0 w 4810836"/>
              <a:gd name="connsiteY0" fmla="*/ 463388 h 955031"/>
              <a:gd name="connsiteX1" fmla="*/ 180833 w 4810836"/>
              <a:gd name="connsiteY1" fmla="*/ 146077 h 955031"/>
              <a:gd name="connsiteX2" fmla="*/ 290015 w 4810836"/>
              <a:gd name="connsiteY2" fmla="*/ 23247 h 955031"/>
              <a:gd name="connsiteX3" fmla="*/ 409433 w 4810836"/>
              <a:gd name="connsiteY3" fmla="*/ 36895 h 955031"/>
              <a:gd name="connsiteX4" fmla="*/ 508379 w 4810836"/>
              <a:gd name="connsiteY4" fmla="*/ 146077 h 955031"/>
              <a:gd name="connsiteX5" fmla="*/ 634621 w 4810836"/>
              <a:gd name="connsiteY5" fmla="*/ 412209 h 955031"/>
              <a:gd name="connsiteX6" fmla="*/ 771098 w 4810836"/>
              <a:gd name="connsiteY6" fmla="*/ 722695 h 955031"/>
              <a:gd name="connsiteX7" fmla="*/ 866633 w 4810836"/>
              <a:gd name="connsiteY7" fmla="*/ 869409 h 955031"/>
              <a:gd name="connsiteX8" fmla="*/ 955343 w 4810836"/>
              <a:gd name="connsiteY8" fmla="*/ 944471 h 955031"/>
              <a:gd name="connsiteX9" fmla="*/ 1064525 w 4810836"/>
              <a:gd name="connsiteY9" fmla="*/ 930824 h 955031"/>
              <a:gd name="connsiteX10" fmla="*/ 1190767 w 4810836"/>
              <a:gd name="connsiteY10" fmla="*/ 811406 h 955031"/>
              <a:gd name="connsiteX11" fmla="*/ 1354540 w 4810836"/>
              <a:gd name="connsiteY11" fmla="*/ 487271 h 955031"/>
              <a:gd name="connsiteX12" fmla="*/ 1456898 w 4810836"/>
              <a:gd name="connsiteY12" fmla="*/ 234788 h 955031"/>
              <a:gd name="connsiteX13" fmla="*/ 1559256 w 4810836"/>
              <a:gd name="connsiteY13" fmla="*/ 67603 h 955031"/>
              <a:gd name="connsiteX14" fmla="*/ 1647967 w 4810836"/>
              <a:gd name="connsiteY14" fmla="*/ 13012 h 955031"/>
              <a:gd name="connsiteX15" fmla="*/ 1729853 w 4810836"/>
              <a:gd name="connsiteY15" fmla="*/ 43719 h 955031"/>
              <a:gd name="connsiteX16" fmla="*/ 1804916 w 4810836"/>
              <a:gd name="connsiteY16" fmla="*/ 122194 h 955031"/>
              <a:gd name="connsiteX17" fmla="*/ 1883391 w 4810836"/>
              <a:gd name="connsiteY17" fmla="*/ 251847 h 955031"/>
              <a:gd name="connsiteX18" fmla="*/ 2149522 w 4810836"/>
              <a:gd name="connsiteY18" fmla="*/ 784110 h 955031"/>
              <a:gd name="connsiteX19" fmla="*/ 2265528 w 4810836"/>
              <a:gd name="connsiteY19" fmla="*/ 934235 h 955031"/>
              <a:gd name="connsiteX20" fmla="*/ 2361062 w 4810836"/>
              <a:gd name="connsiteY20" fmla="*/ 941059 h 955031"/>
              <a:gd name="connsiteX21" fmla="*/ 2483892 w 4810836"/>
              <a:gd name="connsiteY21" fmla="*/ 814818 h 955031"/>
              <a:gd name="connsiteX22" fmla="*/ 2610134 w 4810836"/>
              <a:gd name="connsiteY22" fmla="*/ 548686 h 955031"/>
              <a:gd name="connsiteX23" fmla="*/ 2756848 w 4810836"/>
              <a:gd name="connsiteY23" fmla="*/ 251847 h 955031"/>
              <a:gd name="connsiteX24" fmla="*/ 2879677 w 4810836"/>
              <a:gd name="connsiteY24" fmla="*/ 67603 h 955031"/>
              <a:gd name="connsiteX25" fmla="*/ 2958152 w 4810836"/>
              <a:gd name="connsiteY25" fmla="*/ 2776 h 955031"/>
              <a:gd name="connsiteX26" fmla="*/ 3029803 w 4810836"/>
              <a:gd name="connsiteY26" fmla="*/ 19835 h 955031"/>
              <a:gd name="connsiteX27" fmla="*/ 3101453 w 4810836"/>
              <a:gd name="connsiteY27" fmla="*/ 91486 h 955031"/>
              <a:gd name="connsiteX28" fmla="*/ 3159456 w 4810836"/>
              <a:gd name="connsiteY28" fmla="*/ 176785 h 955031"/>
              <a:gd name="connsiteX29" fmla="*/ 3241343 w 4810836"/>
              <a:gd name="connsiteY29" fmla="*/ 323498 h 955031"/>
              <a:gd name="connsiteX30" fmla="*/ 3394880 w 4810836"/>
              <a:gd name="connsiteY30" fmla="*/ 668104 h 955031"/>
              <a:gd name="connsiteX31" fmla="*/ 3521122 w 4810836"/>
              <a:gd name="connsiteY31" fmla="*/ 852349 h 955031"/>
              <a:gd name="connsiteX32" fmla="*/ 3654188 w 4810836"/>
              <a:gd name="connsiteY32" fmla="*/ 900116 h 955031"/>
              <a:gd name="connsiteX33" fmla="*/ 3773606 w 4810836"/>
              <a:gd name="connsiteY33" fmla="*/ 828465 h 955031"/>
              <a:gd name="connsiteX34" fmla="*/ 3961262 w 4810836"/>
              <a:gd name="connsiteY34" fmla="*/ 483859 h 955031"/>
              <a:gd name="connsiteX35" fmla="*/ 4138683 w 4810836"/>
              <a:gd name="connsiteY35" fmla="*/ 152901 h 955031"/>
              <a:gd name="connsiteX36" fmla="*/ 4258101 w 4810836"/>
              <a:gd name="connsiteY36" fmla="*/ 40307 h 955031"/>
              <a:gd name="connsiteX37" fmla="*/ 4384343 w 4810836"/>
              <a:gd name="connsiteY37" fmla="*/ 67603 h 955031"/>
              <a:gd name="connsiteX38" fmla="*/ 4527645 w 4810836"/>
              <a:gd name="connsiteY38" fmla="*/ 268907 h 955031"/>
              <a:gd name="connsiteX39" fmla="*/ 4633415 w 4810836"/>
              <a:gd name="connsiteY39" fmla="*/ 477035 h 955031"/>
              <a:gd name="connsiteX40" fmla="*/ 4677770 w 4810836"/>
              <a:gd name="connsiteY40" fmla="*/ 497507 h 955031"/>
              <a:gd name="connsiteX41" fmla="*/ 4810836 w 4810836"/>
              <a:gd name="connsiteY41" fmla="*/ 494095 h 955031"/>
              <a:gd name="connsiteX0" fmla="*/ 0 w 4810836"/>
              <a:gd name="connsiteY0" fmla="*/ 463388 h 955031"/>
              <a:gd name="connsiteX1" fmla="*/ 180833 w 4810836"/>
              <a:gd name="connsiteY1" fmla="*/ 146077 h 955031"/>
              <a:gd name="connsiteX2" fmla="*/ 290015 w 4810836"/>
              <a:gd name="connsiteY2" fmla="*/ 23247 h 955031"/>
              <a:gd name="connsiteX3" fmla="*/ 409433 w 4810836"/>
              <a:gd name="connsiteY3" fmla="*/ 36895 h 955031"/>
              <a:gd name="connsiteX4" fmla="*/ 508379 w 4810836"/>
              <a:gd name="connsiteY4" fmla="*/ 146077 h 955031"/>
              <a:gd name="connsiteX5" fmla="*/ 634621 w 4810836"/>
              <a:gd name="connsiteY5" fmla="*/ 412209 h 955031"/>
              <a:gd name="connsiteX6" fmla="*/ 771098 w 4810836"/>
              <a:gd name="connsiteY6" fmla="*/ 722695 h 955031"/>
              <a:gd name="connsiteX7" fmla="*/ 866633 w 4810836"/>
              <a:gd name="connsiteY7" fmla="*/ 869409 h 955031"/>
              <a:gd name="connsiteX8" fmla="*/ 955343 w 4810836"/>
              <a:gd name="connsiteY8" fmla="*/ 944471 h 955031"/>
              <a:gd name="connsiteX9" fmla="*/ 1064525 w 4810836"/>
              <a:gd name="connsiteY9" fmla="*/ 930824 h 955031"/>
              <a:gd name="connsiteX10" fmla="*/ 1190767 w 4810836"/>
              <a:gd name="connsiteY10" fmla="*/ 811406 h 955031"/>
              <a:gd name="connsiteX11" fmla="*/ 1354540 w 4810836"/>
              <a:gd name="connsiteY11" fmla="*/ 487271 h 955031"/>
              <a:gd name="connsiteX12" fmla="*/ 1456898 w 4810836"/>
              <a:gd name="connsiteY12" fmla="*/ 234788 h 955031"/>
              <a:gd name="connsiteX13" fmla="*/ 1559256 w 4810836"/>
              <a:gd name="connsiteY13" fmla="*/ 67603 h 955031"/>
              <a:gd name="connsiteX14" fmla="*/ 1647967 w 4810836"/>
              <a:gd name="connsiteY14" fmla="*/ 13012 h 955031"/>
              <a:gd name="connsiteX15" fmla="*/ 1729853 w 4810836"/>
              <a:gd name="connsiteY15" fmla="*/ 43719 h 955031"/>
              <a:gd name="connsiteX16" fmla="*/ 1804916 w 4810836"/>
              <a:gd name="connsiteY16" fmla="*/ 122194 h 955031"/>
              <a:gd name="connsiteX17" fmla="*/ 1883391 w 4810836"/>
              <a:gd name="connsiteY17" fmla="*/ 251847 h 955031"/>
              <a:gd name="connsiteX18" fmla="*/ 2149522 w 4810836"/>
              <a:gd name="connsiteY18" fmla="*/ 784110 h 955031"/>
              <a:gd name="connsiteX19" fmla="*/ 2265528 w 4810836"/>
              <a:gd name="connsiteY19" fmla="*/ 934235 h 955031"/>
              <a:gd name="connsiteX20" fmla="*/ 2361062 w 4810836"/>
              <a:gd name="connsiteY20" fmla="*/ 941059 h 955031"/>
              <a:gd name="connsiteX21" fmla="*/ 2483892 w 4810836"/>
              <a:gd name="connsiteY21" fmla="*/ 814818 h 955031"/>
              <a:gd name="connsiteX22" fmla="*/ 2610134 w 4810836"/>
              <a:gd name="connsiteY22" fmla="*/ 548686 h 955031"/>
              <a:gd name="connsiteX23" fmla="*/ 2756848 w 4810836"/>
              <a:gd name="connsiteY23" fmla="*/ 251847 h 955031"/>
              <a:gd name="connsiteX24" fmla="*/ 2879677 w 4810836"/>
              <a:gd name="connsiteY24" fmla="*/ 67603 h 955031"/>
              <a:gd name="connsiteX25" fmla="*/ 2958152 w 4810836"/>
              <a:gd name="connsiteY25" fmla="*/ 2776 h 955031"/>
              <a:gd name="connsiteX26" fmla="*/ 3029803 w 4810836"/>
              <a:gd name="connsiteY26" fmla="*/ 19835 h 955031"/>
              <a:gd name="connsiteX27" fmla="*/ 3101453 w 4810836"/>
              <a:gd name="connsiteY27" fmla="*/ 91486 h 955031"/>
              <a:gd name="connsiteX28" fmla="*/ 3159456 w 4810836"/>
              <a:gd name="connsiteY28" fmla="*/ 176785 h 955031"/>
              <a:gd name="connsiteX29" fmla="*/ 3241343 w 4810836"/>
              <a:gd name="connsiteY29" fmla="*/ 323498 h 955031"/>
              <a:gd name="connsiteX30" fmla="*/ 3394880 w 4810836"/>
              <a:gd name="connsiteY30" fmla="*/ 668104 h 955031"/>
              <a:gd name="connsiteX31" fmla="*/ 3521122 w 4810836"/>
              <a:gd name="connsiteY31" fmla="*/ 852349 h 955031"/>
              <a:gd name="connsiteX32" fmla="*/ 3654188 w 4810836"/>
              <a:gd name="connsiteY32" fmla="*/ 900116 h 955031"/>
              <a:gd name="connsiteX33" fmla="*/ 3773606 w 4810836"/>
              <a:gd name="connsiteY33" fmla="*/ 828465 h 955031"/>
              <a:gd name="connsiteX34" fmla="*/ 3961262 w 4810836"/>
              <a:gd name="connsiteY34" fmla="*/ 483859 h 955031"/>
              <a:gd name="connsiteX35" fmla="*/ 4138683 w 4810836"/>
              <a:gd name="connsiteY35" fmla="*/ 152901 h 955031"/>
              <a:gd name="connsiteX36" fmla="*/ 4258101 w 4810836"/>
              <a:gd name="connsiteY36" fmla="*/ 40307 h 955031"/>
              <a:gd name="connsiteX37" fmla="*/ 4384343 w 4810836"/>
              <a:gd name="connsiteY37" fmla="*/ 67603 h 955031"/>
              <a:gd name="connsiteX38" fmla="*/ 4527645 w 4810836"/>
              <a:gd name="connsiteY38" fmla="*/ 268907 h 955031"/>
              <a:gd name="connsiteX39" fmla="*/ 4633415 w 4810836"/>
              <a:gd name="connsiteY39" fmla="*/ 477035 h 955031"/>
              <a:gd name="connsiteX40" fmla="*/ 4781905 w 4810836"/>
              <a:gd name="connsiteY40" fmla="*/ 494332 h 955031"/>
              <a:gd name="connsiteX41" fmla="*/ 4810836 w 4810836"/>
              <a:gd name="connsiteY41" fmla="*/ 494095 h 955031"/>
              <a:gd name="connsiteX0" fmla="*/ 0 w 5039929"/>
              <a:gd name="connsiteY0" fmla="*/ 463388 h 955031"/>
              <a:gd name="connsiteX1" fmla="*/ 180833 w 5039929"/>
              <a:gd name="connsiteY1" fmla="*/ 146077 h 955031"/>
              <a:gd name="connsiteX2" fmla="*/ 290015 w 5039929"/>
              <a:gd name="connsiteY2" fmla="*/ 23247 h 955031"/>
              <a:gd name="connsiteX3" fmla="*/ 409433 w 5039929"/>
              <a:gd name="connsiteY3" fmla="*/ 36895 h 955031"/>
              <a:gd name="connsiteX4" fmla="*/ 508379 w 5039929"/>
              <a:gd name="connsiteY4" fmla="*/ 146077 h 955031"/>
              <a:gd name="connsiteX5" fmla="*/ 634621 w 5039929"/>
              <a:gd name="connsiteY5" fmla="*/ 412209 h 955031"/>
              <a:gd name="connsiteX6" fmla="*/ 771098 w 5039929"/>
              <a:gd name="connsiteY6" fmla="*/ 722695 h 955031"/>
              <a:gd name="connsiteX7" fmla="*/ 866633 w 5039929"/>
              <a:gd name="connsiteY7" fmla="*/ 869409 h 955031"/>
              <a:gd name="connsiteX8" fmla="*/ 955343 w 5039929"/>
              <a:gd name="connsiteY8" fmla="*/ 944471 h 955031"/>
              <a:gd name="connsiteX9" fmla="*/ 1064525 w 5039929"/>
              <a:gd name="connsiteY9" fmla="*/ 930824 h 955031"/>
              <a:gd name="connsiteX10" fmla="*/ 1190767 w 5039929"/>
              <a:gd name="connsiteY10" fmla="*/ 811406 h 955031"/>
              <a:gd name="connsiteX11" fmla="*/ 1354540 w 5039929"/>
              <a:gd name="connsiteY11" fmla="*/ 487271 h 955031"/>
              <a:gd name="connsiteX12" fmla="*/ 1456898 w 5039929"/>
              <a:gd name="connsiteY12" fmla="*/ 234788 h 955031"/>
              <a:gd name="connsiteX13" fmla="*/ 1559256 w 5039929"/>
              <a:gd name="connsiteY13" fmla="*/ 67603 h 955031"/>
              <a:gd name="connsiteX14" fmla="*/ 1647967 w 5039929"/>
              <a:gd name="connsiteY14" fmla="*/ 13012 h 955031"/>
              <a:gd name="connsiteX15" fmla="*/ 1729853 w 5039929"/>
              <a:gd name="connsiteY15" fmla="*/ 43719 h 955031"/>
              <a:gd name="connsiteX16" fmla="*/ 1804916 w 5039929"/>
              <a:gd name="connsiteY16" fmla="*/ 122194 h 955031"/>
              <a:gd name="connsiteX17" fmla="*/ 1883391 w 5039929"/>
              <a:gd name="connsiteY17" fmla="*/ 251847 h 955031"/>
              <a:gd name="connsiteX18" fmla="*/ 2149522 w 5039929"/>
              <a:gd name="connsiteY18" fmla="*/ 784110 h 955031"/>
              <a:gd name="connsiteX19" fmla="*/ 2265528 w 5039929"/>
              <a:gd name="connsiteY19" fmla="*/ 934235 h 955031"/>
              <a:gd name="connsiteX20" fmla="*/ 2361062 w 5039929"/>
              <a:gd name="connsiteY20" fmla="*/ 941059 h 955031"/>
              <a:gd name="connsiteX21" fmla="*/ 2483892 w 5039929"/>
              <a:gd name="connsiteY21" fmla="*/ 814818 h 955031"/>
              <a:gd name="connsiteX22" fmla="*/ 2610134 w 5039929"/>
              <a:gd name="connsiteY22" fmla="*/ 548686 h 955031"/>
              <a:gd name="connsiteX23" fmla="*/ 2756848 w 5039929"/>
              <a:gd name="connsiteY23" fmla="*/ 251847 h 955031"/>
              <a:gd name="connsiteX24" fmla="*/ 2879677 w 5039929"/>
              <a:gd name="connsiteY24" fmla="*/ 67603 h 955031"/>
              <a:gd name="connsiteX25" fmla="*/ 2958152 w 5039929"/>
              <a:gd name="connsiteY25" fmla="*/ 2776 h 955031"/>
              <a:gd name="connsiteX26" fmla="*/ 3029803 w 5039929"/>
              <a:gd name="connsiteY26" fmla="*/ 19835 h 955031"/>
              <a:gd name="connsiteX27" fmla="*/ 3101453 w 5039929"/>
              <a:gd name="connsiteY27" fmla="*/ 91486 h 955031"/>
              <a:gd name="connsiteX28" fmla="*/ 3159456 w 5039929"/>
              <a:gd name="connsiteY28" fmla="*/ 176785 h 955031"/>
              <a:gd name="connsiteX29" fmla="*/ 3241343 w 5039929"/>
              <a:gd name="connsiteY29" fmla="*/ 323498 h 955031"/>
              <a:gd name="connsiteX30" fmla="*/ 3394880 w 5039929"/>
              <a:gd name="connsiteY30" fmla="*/ 668104 h 955031"/>
              <a:gd name="connsiteX31" fmla="*/ 3521122 w 5039929"/>
              <a:gd name="connsiteY31" fmla="*/ 852349 h 955031"/>
              <a:gd name="connsiteX32" fmla="*/ 3654188 w 5039929"/>
              <a:gd name="connsiteY32" fmla="*/ 900116 h 955031"/>
              <a:gd name="connsiteX33" fmla="*/ 3773606 w 5039929"/>
              <a:gd name="connsiteY33" fmla="*/ 828465 h 955031"/>
              <a:gd name="connsiteX34" fmla="*/ 3961262 w 5039929"/>
              <a:gd name="connsiteY34" fmla="*/ 483859 h 955031"/>
              <a:gd name="connsiteX35" fmla="*/ 4138683 w 5039929"/>
              <a:gd name="connsiteY35" fmla="*/ 152901 h 955031"/>
              <a:gd name="connsiteX36" fmla="*/ 4258101 w 5039929"/>
              <a:gd name="connsiteY36" fmla="*/ 40307 h 955031"/>
              <a:gd name="connsiteX37" fmla="*/ 4384343 w 5039929"/>
              <a:gd name="connsiteY37" fmla="*/ 67603 h 955031"/>
              <a:gd name="connsiteX38" fmla="*/ 4527645 w 5039929"/>
              <a:gd name="connsiteY38" fmla="*/ 268907 h 955031"/>
              <a:gd name="connsiteX39" fmla="*/ 4633415 w 5039929"/>
              <a:gd name="connsiteY39" fmla="*/ 477035 h 955031"/>
              <a:gd name="connsiteX40" fmla="*/ 4781905 w 5039929"/>
              <a:gd name="connsiteY40" fmla="*/ 494332 h 955031"/>
              <a:gd name="connsiteX41" fmla="*/ 5039929 w 5039929"/>
              <a:gd name="connsiteY41" fmla="*/ 487745 h 955031"/>
              <a:gd name="connsiteX0" fmla="*/ 0 w 5008689"/>
              <a:gd name="connsiteY0" fmla="*/ 463388 h 955031"/>
              <a:gd name="connsiteX1" fmla="*/ 180833 w 5008689"/>
              <a:gd name="connsiteY1" fmla="*/ 146077 h 955031"/>
              <a:gd name="connsiteX2" fmla="*/ 290015 w 5008689"/>
              <a:gd name="connsiteY2" fmla="*/ 23247 h 955031"/>
              <a:gd name="connsiteX3" fmla="*/ 409433 w 5008689"/>
              <a:gd name="connsiteY3" fmla="*/ 36895 h 955031"/>
              <a:gd name="connsiteX4" fmla="*/ 508379 w 5008689"/>
              <a:gd name="connsiteY4" fmla="*/ 146077 h 955031"/>
              <a:gd name="connsiteX5" fmla="*/ 634621 w 5008689"/>
              <a:gd name="connsiteY5" fmla="*/ 412209 h 955031"/>
              <a:gd name="connsiteX6" fmla="*/ 771098 w 5008689"/>
              <a:gd name="connsiteY6" fmla="*/ 722695 h 955031"/>
              <a:gd name="connsiteX7" fmla="*/ 866633 w 5008689"/>
              <a:gd name="connsiteY7" fmla="*/ 869409 h 955031"/>
              <a:gd name="connsiteX8" fmla="*/ 955343 w 5008689"/>
              <a:gd name="connsiteY8" fmla="*/ 944471 h 955031"/>
              <a:gd name="connsiteX9" fmla="*/ 1064525 w 5008689"/>
              <a:gd name="connsiteY9" fmla="*/ 930824 h 955031"/>
              <a:gd name="connsiteX10" fmla="*/ 1190767 w 5008689"/>
              <a:gd name="connsiteY10" fmla="*/ 811406 h 955031"/>
              <a:gd name="connsiteX11" fmla="*/ 1354540 w 5008689"/>
              <a:gd name="connsiteY11" fmla="*/ 487271 h 955031"/>
              <a:gd name="connsiteX12" fmla="*/ 1456898 w 5008689"/>
              <a:gd name="connsiteY12" fmla="*/ 234788 h 955031"/>
              <a:gd name="connsiteX13" fmla="*/ 1559256 w 5008689"/>
              <a:gd name="connsiteY13" fmla="*/ 67603 h 955031"/>
              <a:gd name="connsiteX14" fmla="*/ 1647967 w 5008689"/>
              <a:gd name="connsiteY14" fmla="*/ 13012 h 955031"/>
              <a:gd name="connsiteX15" fmla="*/ 1729853 w 5008689"/>
              <a:gd name="connsiteY15" fmla="*/ 43719 h 955031"/>
              <a:gd name="connsiteX16" fmla="*/ 1804916 w 5008689"/>
              <a:gd name="connsiteY16" fmla="*/ 122194 h 955031"/>
              <a:gd name="connsiteX17" fmla="*/ 1883391 w 5008689"/>
              <a:gd name="connsiteY17" fmla="*/ 251847 h 955031"/>
              <a:gd name="connsiteX18" fmla="*/ 2149522 w 5008689"/>
              <a:gd name="connsiteY18" fmla="*/ 784110 h 955031"/>
              <a:gd name="connsiteX19" fmla="*/ 2265528 w 5008689"/>
              <a:gd name="connsiteY19" fmla="*/ 934235 h 955031"/>
              <a:gd name="connsiteX20" fmla="*/ 2361062 w 5008689"/>
              <a:gd name="connsiteY20" fmla="*/ 941059 h 955031"/>
              <a:gd name="connsiteX21" fmla="*/ 2483892 w 5008689"/>
              <a:gd name="connsiteY21" fmla="*/ 814818 h 955031"/>
              <a:gd name="connsiteX22" fmla="*/ 2610134 w 5008689"/>
              <a:gd name="connsiteY22" fmla="*/ 548686 h 955031"/>
              <a:gd name="connsiteX23" fmla="*/ 2756848 w 5008689"/>
              <a:gd name="connsiteY23" fmla="*/ 251847 h 955031"/>
              <a:gd name="connsiteX24" fmla="*/ 2879677 w 5008689"/>
              <a:gd name="connsiteY24" fmla="*/ 67603 h 955031"/>
              <a:gd name="connsiteX25" fmla="*/ 2958152 w 5008689"/>
              <a:gd name="connsiteY25" fmla="*/ 2776 h 955031"/>
              <a:gd name="connsiteX26" fmla="*/ 3029803 w 5008689"/>
              <a:gd name="connsiteY26" fmla="*/ 19835 h 955031"/>
              <a:gd name="connsiteX27" fmla="*/ 3101453 w 5008689"/>
              <a:gd name="connsiteY27" fmla="*/ 91486 h 955031"/>
              <a:gd name="connsiteX28" fmla="*/ 3159456 w 5008689"/>
              <a:gd name="connsiteY28" fmla="*/ 176785 h 955031"/>
              <a:gd name="connsiteX29" fmla="*/ 3241343 w 5008689"/>
              <a:gd name="connsiteY29" fmla="*/ 323498 h 955031"/>
              <a:gd name="connsiteX30" fmla="*/ 3394880 w 5008689"/>
              <a:gd name="connsiteY30" fmla="*/ 668104 h 955031"/>
              <a:gd name="connsiteX31" fmla="*/ 3521122 w 5008689"/>
              <a:gd name="connsiteY31" fmla="*/ 852349 h 955031"/>
              <a:gd name="connsiteX32" fmla="*/ 3654188 w 5008689"/>
              <a:gd name="connsiteY32" fmla="*/ 900116 h 955031"/>
              <a:gd name="connsiteX33" fmla="*/ 3773606 w 5008689"/>
              <a:gd name="connsiteY33" fmla="*/ 828465 h 955031"/>
              <a:gd name="connsiteX34" fmla="*/ 3961262 w 5008689"/>
              <a:gd name="connsiteY34" fmla="*/ 483859 h 955031"/>
              <a:gd name="connsiteX35" fmla="*/ 4138683 w 5008689"/>
              <a:gd name="connsiteY35" fmla="*/ 152901 h 955031"/>
              <a:gd name="connsiteX36" fmla="*/ 4258101 w 5008689"/>
              <a:gd name="connsiteY36" fmla="*/ 40307 h 955031"/>
              <a:gd name="connsiteX37" fmla="*/ 4384343 w 5008689"/>
              <a:gd name="connsiteY37" fmla="*/ 67603 h 955031"/>
              <a:gd name="connsiteX38" fmla="*/ 4527645 w 5008689"/>
              <a:gd name="connsiteY38" fmla="*/ 268907 h 955031"/>
              <a:gd name="connsiteX39" fmla="*/ 4633415 w 5008689"/>
              <a:gd name="connsiteY39" fmla="*/ 477035 h 955031"/>
              <a:gd name="connsiteX40" fmla="*/ 4781905 w 5008689"/>
              <a:gd name="connsiteY40" fmla="*/ 494332 h 955031"/>
              <a:gd name="connsiteX41" fmla="*/ 5008689 w 5008689"/>
              <a:gd name="connsiteY41" fmla="*/ 497270 h 955031"/>
              <a:gd name="connsiteX0" fmla="*/ 0 w 4935796"/>
              <a:gd name="connsiteY0" fmla="*/ 463388 h 955031"/>
              <a:gd name="connsiteX1" fmla="*/ 180833 w 4935796"/>
              <a:gd name="connsiteY1" fmla="*/ 146077 h 955031"/>
              <a:gd name="connsiteX2" fmla="*/ 290015 w 4935796"/>
              <a:gd name="connsiteY2" fmla="*/ 23247 h 955031"/>
              <a:gd name="connsiteX3" fmla="*/ 409433 w 4935796"/>
              <a:gd name="connsiteY3" fmla="*/ 36895 h 955031"/>
              <a:gd name="connsiteX4" fmla="*/ 508379 w 4935796"/>
              <a:gd name="connsiteY4" fmla="*/ 146077 h 955031"/>
              <a:gd name="connsiteX5" fmla="*/ 634621 w 4935796"/>
              <a:gd name="connsiteY5" fmla="*/ 412209 h 955031"/>
              <a:gd name="connsiteX6" fmla="*/ 771098 w 4935796"/>
              <a:gd name="connsiteY6" fmla="*/ 722695 h 955031"/>
              <a:gd name="connsiteX7" fmla="*/ 866633 w 4935796"/>
              <a:gd name="connsiteY7" fmla="*/ 869409 h 955031"/>
              <a:gd name="connsiteX8" fmla="*/ 955343 w 4935796"/>
              <a:gd name="connsiteY8" fmla="*/ 944471 h 955031"/>
              <a:gd name="connsiteX9" fmla="*/ 1064525 w 4935796"/>
              <a:gd name="connsiteY9" fmla="*/ 930824 h 955031"/>
              <a:gd name="connsiteX10" fmla="*/ 1190767 w 4935796"/>
              <a:gd name="connsiteY10" fmla="*/ 811406 h 955031"/>
              <a:gd name="connsiteX11" fmla="*/ 1354540 w 4935796"/>
              <a:gd name="connsiteY11" fmla="*/ 487271 h 955031"/>
              <a:gd name="connsiteX12" fmla="*/ 1456898 w 4935796"/>
              <a:gd name="connsiteY12" fmla="*/ 234788 h 955031"/>
              <a:gd name="connsiteX13" fmla="*/ 1559256 w 4935796"/>
              <a:gd name="connsiteY13" fmla="*/ 67603 h 955031"/>
              <a:gd name="connsiteX14" fmla="*/ 1647967 w 4935796"/>
              <a:gd name="connsiteY14" fmla="*/ 13012 h 955031"/>
              <a:gd name="connsiteX15" fmla="*/ 1729853 w 4935796"/>
              <a:gd name="connsiteY15" fmla="*/ 43719 h 955031"/>
              <a:gd name="connsiteX16" fmla="*/ 1804916 w 4935796"/>
              <a:gd name="connsiteY16" fmla="*/ 122194 h 955031"/>
              <a:gd name="connsiteX17" fmla="*/ 1883391 w 4935796"/>
              <a:gd name="connsiteY17" fmla="*/ 251847 h 955031"/>
              <a:gd name="connsiteX18" fmla="*/ 2149522 w 4935796"/>
              <a:gd name="connsiteY18" fmla="*/ 784110 h 955031"/>
              <a:gd name="connsiteX19" fmla="*/ 2265528 w 4935796"/>
              <a:gd name="connsiteY19" fmla="*/ 934235 h 955031"/>
              <a:gd name="connsiteX20" fmla="*/ 2361062 w 4935796"/>
              <a:gd name="connsiteY20" fmla="*/ 941059 h 955031"/>
              <a:gd name="connsiteX21" fmla="*/ 2483892 w 4935796"/>
              <a:gd name="connsiteY21" fmla="*/ 814818 h 955031"/>
              <a:gd name="connsiteX22" fmla="*/ 2610134 w 4935796"/>
              <a:gd name="connsiteY22" fmla="*/ 548686 h 955031"/>
              <a:gd name="connsiteX23" fmla="*/ 2756848 w 4935796"/>
              <a:gd name="connsiteY23" fmla="*/ 251847 h 955031"/>
              <a:gd name="connsiteX24" fmla="*/ 2879677 w 4935796"/>
              <a:gd name="connsiteY24" fmla="*/ 67603 h 955031"/>
              <a:gd name="connsiteX25" fmla="*/ 2958152 w 4935796"/>
              <a:gd name="connsiteY25" fmla="*/ 2776 h 955031"/>
              <a:gd name="connsiteX26" fmla="*/ 3029803 w 4935796"/>
              <a:gd name="connsiteY26" fmla="*/ 19835 h 955031"/>
              <a:gd name="connsiteX27" fmla="*/ 3101453 w 4935796"/>
              <a:gd name="connsiteY27" fmla="*/ 91486 h 955031"/>
              <a:gd name="connsiteX28" fmla="*/ 3159456 w 4935796"/>
              <a:gd name="connsiteY28" fmla="*/ 176785 h 955031"/>
              <a:gd name="connsiteX29" fmla="*/ 3241343 w 4935796"/>
              <a:gd name="connsiteY29" fmla="*/ 323498 h 955031"/>
              <a:gd name="connsiteX30" fmla="*/ 3394880 w 4935796"/>
              <a:gd name="connsiteY30" fmla="*/ 668104 h 955031"/>
              <a:gd name="connsiteX31" fmla="*/ 3521122 w 4935796"/>
              <a:gd name="connsiteY31" fmla="*/ 852349 h 955031"/>
              <a:gd name="connsiteX32" fmla="*/ 3654188 w 4935796"/>
              <a:gd name="connsiteY32" fmla="*/ 900116 h 955031"/>
              <a:gd name="connsiteX33" fmla="*/ 3773606 w 4935796"/>
              <a:gd name="connsiteY33" fmla="*/ 828465 h 955031"/>
              <a:gd name="connsiteX34" fmla="*/ 3961262 w 4935796"/>
              <a:gd name="connsiteY34" fmla="*/ 483859 h 955031"/>
              <a:gd name="connsiteX35" fmla="*/ 4138683 w 4935796"/>
              <a:gd name="connsiteY35" fmla="*/ 152901 h 955031"/>
              <a:gd name="connsiteX36" fmla="*/ 4258101 w 4935796"/>
              <a:gd name="connsiteY36" fmla="*/ 40307 h 955031"/>
              <a:gd name="connsiteX37" fmla="*/ 4384343 w 4935796"/>
              <a:gd name="connsiteY37" fmla="*/ 67603 h 955031"/>
              <a:gd name="connsiteX38" fmla="*/ 4527645 w 4935796"/>
              <a:gd name="connsiteY38" fmla="*/ 268907 h 955031"/>
              <a:gd name="connsiteX39" fmla="*/ 4633415 w 4935796"/>
              <a:gd name="connsiteY39" fmla="*/ 477035 h 955031"/>
              <a:gd name="connsiteX40" fmla="*/ 4781905 w 4935796"/>
              <a:gd name="connsiteY40" fmla="*/ 494332 h 955031"/>
              <a:gd name="connsiteX41" fmla="*/ 4935796 w 4935796"/>
              <a:gd name="connsiteY41" fmla="*/ 497270 h 955031"/>
              <a:gd name="connsiteX0" fmla="*/ 0 w 4935796"/>
              <a:gd name="connsiteY0" fmla="*/ 463388 h 955031"/>
              <a:gd name="connsiteX1" fmla="*/ 180833 w 4935796"/>
              <a:gd name="connsiteY1" fmla="*/ 146077 h 955031"/>
              <a:gd name="connsiteX2" fmla="*/ 290015 w 4935796"/>
              <a:gd name="connsiteY2" fmla="*/ 23247 h 955031"/>
              <a:gd name="connsiteX3" fmla="*/ 409433 w 4935796"/>
              <a:gd name="connsiteY3" fmla="*/ 36895 h 955031"/>
              <a:gd name="connsiteX4" fmla="*/ 508379 w 4935796"/>
              <a:gd name="connsiteY4" fmla="*/ 146077 h 955031"/>
              <a:gd name="connsiteX5" fmla="*/ 634621 w 4935796"/>
              <a:gd name="connsiteY5" fmla="*/ 412209 h 955031"/>
              <a:gd name="connsiteX6" fmla="*/ 771098 w 4935796"/>
              <a:gd name="connsiteY6" fmla="*/ 722695 h 955031"/>
              <a:gd name="connsiteX7" fmla="*/ 866633 w 4935796"/>
              <a:gd name="connsiteY7" fmla="*/ 869409 h 955031"/>
              <a:gd name="connsiteX8" fmla="*/ 955343 w 4935796"/>
              <a:gd name="connsiteY8" fmla="*/ 944471 h 955031"/>
              <a:gd name="connsiteX9" fmla="*/ 1064525 w 4935796"/>
              <a:gd name="connsiteY9" fmla="*/ 930824 h 955031"/>
              <a:gd name="connsiteX10" fmla="*/ 1190767 w 4935796"/>
              <a:gd name="connsiteY10" fmla="*/ 811406 h 955031"/>
              <a:gd name="connsiteX11" fmla="*/ 1354540 w 4935796"/>
              <a:gd name="connsiteY11" fmla="*/ 487271 h 955031"/>
              <a:gd name="connsiteX12" fmla="*/ 1456898 w 4935796"/>
              <a:gd name="connsiteY12" fmla="*/ 234788 h 955031"/>
              <a:gd name="connsiteX13" fmla="*/ 1559256 w 4935796"/>
              <a:gd name="connsiteY13" fmla="*/ 67603 h 955031"/>
              <a:gd name="connsiteX14" fmla="*/ 1647967 w 4935796"/>
              <a:gd name="connsiteY14" fmla="*/ 13012 h 955031"/>
              <a:gd name="connsiteX15" fmla="*/ 1729853 w 4935796"/>
              <a:gd name="connsiteY15" fmla="*/ 43719 h 955031"/>
              <a:gd name="connsiteX16" fmla="*/ 1804916 w 4935796"/>
              <a:gd name="connsiteY16" fmla="*/ 122194 h 955031"/>
              <a:gd name="connsiteX17" fmla="*/ 1883391 w 4935796"/>
              <a:gd name="connsiteY17" fmla="*/ 251847 h 955031"/>
              <a:gd name="connsiteX18" fmla="*/ 2149522 w 4935796"/>
              <a:gd name="connsiteY18" fmla="*/ 784110 h 955031"/>
              <a:gd name="connsiteX19" fmla="*/ 2265528 w 4935796"/>
              <a:gd name="connsiteY19" fmla="*/ 934235 h 955031"/>
              <a:gd name="connsiteX20" fmla="*/ 2361062 w 4935796"/>
              <a:gd name="connsiteY20" fmla="*/ 941059 h 955031"/>
              <a:gd name="connsiteX21" fmla="*/ 2483892 w 4935796"/>
              <a:gd name="connsiteY21" fmla="*/ 814818 h 955031"/>
              <a:gd name="connsiteX22" fmla="*/ 2610134 w 4935796"/>
              <a:gd name="connsiteY22" fmla="*/ 548686 h 955031"/>
              <a:gd name="connsiteX23" fmla="*/ 2756848 w 4935796"/>
              <a:gd name="connsiteY23" fmla="*/ 251847 h 955031"/>
              <a:gd name="connsiteX24" fmla="*/ 2879677 w 4935796"/>
              <a:gd name="connsiteY24" fmla="*/ 67603 h 955031"/>
              <a:gd name="connsiteX25" fmla="*/ 2958152 w 4935796"/>
              <a:gd name="connsiteY25" fmla="*/ 2776 h 955031"/>
              <a:gd name="connsiteX26" fmla="*/ 3029803 w 4935796"/>
              <a:gd name="connsiteY26" fmla="*/ 19835 h 955031"/>
              <a:gd name="connsiteX27" fmla="*/ 3101453 w 4935796"/>
              <a:gd name="connsiteY27" fmla="*/ 91486 h 955031"/>
              <a:gd name="connsiteX28" fmla="*/ 3159456 w 4935796"/>
              <a:gd name="connsiteY28" fmla="*/ 176785 h 955031"/>
              <a:gd name="connsiteX29" fmla="*/ 3241343 w 4935796"/>
              <a:gd name="connsiteY29" fmla="*/ 323498 h 955031"/>
              <a:gd name="connsiteX30" fmla="*/ 3394880 w 4935796"/>
              <a:gd name="connsiteY30" fmla="*/ 668104 h 955031"/>
              <a:gd name="connsiteX31" fmla="*/ 3521122 w 4935796"/>
              <a:gd name="connsiteY31" fmla="*/ 852349 h 955031"/>
              <a:gd name="connsiteX32" fmla="*/ 3654188 w 4935796"/>
              <a:gd name="connsiteY32" fmla="*/ 900116 h 955031"/>
              <a:gd name="connsiteX33" fmla="*/ 3773606 w 4935796"/>
              <a:gd name="connsiteY33" fmla="*/ 828465 h 955031"/>
              <a:gd name="connsiteX34" fmla="*/ 3961262 w 4935796"/>
              <a:gd name="connsiteY34" fmla="*/ 483859 h 955031"/>
              <a:gd name="connsiteX35" fmla="*/ 4138683 w 4935796"/>
              <a:gd name="connsiteY35" fmla="*/ 152901 h 955031"/>
              <a:gd name="connsiteX36" fmla="*/ 4258101 w 4935796"/>
              <a:gd name="connsiteY36" fmla="*/ 40307 h 955031"/>
              <a:gd name="connsiteX37" fmla="*/ 4384343 w 4935796"/>
              <a:gd name="connsiteY37" fmla="*/ 67603 h 955031"/>
              <a:gd name="connsiteX38" fmla="*/ 4527645 w 4935796"/>
              <a:gd name="connsiteY38" fmla="*/ 268907 h 955031"/>
              <a:gd name="connsiteX39" fmla="*/ 4633415 w 4935796"/>
              <a:gd name="connsiteY39" fmla="*/ 477035 h 955031"/>
              <a:gd name="connsiteX40" fmla="*/ 4740252 w 4935796"/>
              <a:gd name="connsiteY40" fmla="*/ 494332 h 955031"/>
              <a:gd name="connsiteX41" fmla="*/ 4935796 w 4935796"/>
              <a:gd name="connsiteY41" fmla="*/ 497270 h 955031"/>
              <a:gd name="connsiteX0" fmla="*/ 0 w 5341916"/>
              <a:gd name="connsiteY0" fmla="*/ 463388 h 955031"/>
              <a:gd name="connsiteX1" fmla="*/ 180833 w 5341916"/>
              <a:gd name="connsiteY1" fmla="*/ 146077 h 955031"/>
              <a:gd name="connsiteX2" fmla="*/ 290015 w 5341916"/>
              <a:gd name="connsiteY2" fmla="*/ 23247 h 955031"/>
              <a:gd name="connsiteX3" fmla="*/ 409433 w 5341916"/>
              <a:gd name="connsiteY3" fmla="*/ 36895 h 955031"/>
              <a:gd name="connsiteX4" fmla="*/ 508379 w 5341916"/>
              <a:gd name="connsiteY4" fmla="*/ 146077 h 955031"/>
              <a:gd name="connsiteX5" fmla="*/ 634621 w 5341916"/>
              <a:gd name="connsiteY5" fmla="*/ 412209 h 955031"/>
              <a:gd name="connsiteX6" fmla="*/ 771098 w 5341916"/>
              <a:gd name="connsiteY6" fmla="*/ 722695 h 955031"/>
              <a:gd name="connsiteX7" fmla="*/ 866633 w 5341916"/>
              <a:gd name="connsiteY7" fmla="*/ 869409 h 955031"/>
              <a:gd name="connsiteX8" fmla="*/ 955343 w 5341916"/>
              <a:gd name="connsiteY8" fmla="*/ 944471 h 955031"/>
              <a:gd name="connsiteX9" fmla="*/ 1064525 w 5341916"/>
              <a:gd name="connsiteY9" fmla="*/ 930824 h 955031"/>
              <a:gd name="connsiteX10" fmla="*/ 1190767 w 5341916"/>
              <a:gd name="connsiteY10" fmla="*/ 811406 h 955031"/>
              <a:gd name="connsiteX11" fmla="*/ 1354540 w 5341916"/>
              <a:gd name="connsiteY11" fmla="*/ 487271 h 955031"/>
              <a:gd name="connsiteX12" fmla="*/ 1456898 w 5341916"/>
              <a:gd name="connsiteY12" fmla="*/ 234788 h 955031"/>
              <a:gd name="connsiteX13" fmla="*/ 1559256 w 5341916"/>
              <a:gd name="connsiteY13" fmla="*/ 67603 h 955031"/>
              <a:gd name="connsiteX14" fmla="*/ 1647967 w 5341916"/>
              <a:gd name="connsiteY14" fmla="*/ 13012 h 955031"/>
              <a:gd name="connsiteX15" fmla="*/ 1729853 w 5341916"/>
              <a:gd name="connsiteY15" fmla="*/ 43719 h 955031"/>
              <a:gd name="connsiteX16" fmla="*/ 1804916 w 5341916"/>
              <a:gd name="connsiteY16" fmla="*/ 122194 h 955031"/>
              <a:gd name="connsiteX17" fmla="*/ 1883391 w 5341916"/>
              <a:gd name="connsiteY17" fmla="*/ 251847 h 955031"/>
              <a:gd name="connsiteX18" fmla="*/ 2149522 w 5341916"/>
              <a:gd name="connsiteY18" fmla="*/ 784110 h 955031"/>
              <a:gd name="connsiteX19" fmla="*/ 2265528 w 5341916"/>
              <a:gd name="connsiteY19" fmla="*/ 934235 h 955031"/>
              <a:gd name="connsiteX20" fmla="*/ 2361062 w 5341916"/>
              <a:gd name="connsiteY20" fmla="*/ 941059 h 955031"/>
              <a:gd name="connsiteX21" fmla="*/ 2483892 w 5341916"/>
              <a:gd name="connsiteY21" fmla="*/ 814818 h 955031"/>
              <a:gd name="connsiteX22" fmla="*/ 2610134 w 5341916"/>
              <a:gd name="connsiteY22" fmla="*/ 548686 h 955031"/>
              <a:gd name="connsiteX23" fmla="*/ 2756848 w 5341916"/>
              <a:gd name="connsiteY23" fmla="*/ 251847 h 955031"/>
              <a:gd name="connsiteX24" fmla="*/ 2879677 w 5341916"/>
              <a:gd name="connsiteY24" fmla="*/ 67603 h 955031"/>
              <a:gd name="connsiteX25" fmla="*/ 2958152 w 5341916"/>
              <a:gd name="connsiteY25" fmla="*/ 2776 h 955031"/>
              <a:gd name="connsiteX26" fmla="*/ 3029803 w 5341916"/>
              <a:gd name="connsiteY26" fmla="*/ 19835 h 955031"/>
              <a:gd name="connsiteX27" fmla="*/ 3101453 w 5341916"/>
              <a:gd name="connsiteY27" fmla="*/ 91486 h 955031"/>
              <a:gd name="connsiteX28" fmla="*/ 3159456 w 5341916"/>
              <a:gd name="connsiteY28" fmla="*/ 176785 h 955031"/>
              <a:gd name="connsiteX29" fmla="*/ 3241343 w 5341916"/>
              <a:gd name="connsiteY29" fmla="*/ 323498 h 955031"/>
              <a:gd name="connsiteX30" fmla="*/ 3394880 w 5341916"/>
              <a:gd name="connsiteY30" fmla="*/ 668104 h 955031"/>
              <a:gd name="connsiteX31" fmla="*/ 3521122 w 5341916"/>
              <a:gd name="connsiteY31" fmla="*/ 852349 h 955031"/>
              <a:gd name="connsiteX32" fmla="*/ 3654188 w 5341916"/>
              <a:gd name="connsiteY32" fmla="*/ 900116 h 955031"/>
              <a:gd name="connsiteX33" fmla="*/ 3773606 w 5341916"/>
              <a:gd name="connsiteY33" fmla="*/ 828465 h 955031"/>
              <a:gd name="connsiteX34" fmla="*/ 3961262 w 5341916"/>
              <a:gd name="connsiteY34" fmla="*/ 483859 h 955031"/>
              <a:gd name="connsiteX35" fmla="*/ 4138683 w 5341916"/>
              <a:gd name="connsiteY35" fmla="*/ 152901 h 955031"/>
              <a:gd name="connsiteX36" fmla="*/ 4258101 w 5341916"/>
              <a:gd name="connsiteY36" fmla="*/ 40307 h 955031"/>
              <a:gd name="connsiteX37" fmla="*/ 4384343 w 5341916"/>
              <a:gd name="connsiteY37" fmla="*/ 67603 h 955031"/>
              <a:gd name="connsiteX38" fmla="*/ 4527645 w 5341916"/>
              <a:gd name="connsiteY38" fmla="*/ 268907 h 955031"/>
              <a:gd name="connsiteX39" fmla="*/ 4633415 w 5341916"/>
              <a:gd name="connsiteY39" fmla="*/ 477035 h 955031"/>
              <a:gd name="connsiteX40" fmla="*/ 4740252 w 5341916"/>
              <a:gd name="connsiteY40" fmla="*/ 494332 h 955031"/>
              <a:gd name="connsiteX41" fmla="*/ 5341916 w 5341916"/>
              <a:gd name="connsiteY41" fmla="*/ 500445 h 955031"/>
              <a:gd name="connsiteX0" fmla="*/ 0 w 5300263"/>
              <a:gd name="connsiteY0" fmla="*/ 463388 h 955031"/>
              <a:gd name="connsiteX1" fmla="*/ 180833 w 5300263"/>
              <a:gd name="connsiteY1" fmla="*/ 146077 h 955031"/>
              <a:gd name="connsiteX2" fmla="*/ 290015 w 5300263"/>
              <a:gd name="connsiteY2" fmla="*/ 23247 h 955031"/>
              <a:gd name="connsiteX3" fmla="*/ 409433 w 5300263"/>
              <a:gd name="connsiteY3" fmla="*/ 36895 h 955031"/>
              <a:gd name="connsiteX4" fmla="*/ 508379 w 5300263"/>
              <a:gd name="connsiteY4" fmla="*/ 146077 h 955031"/>
              <a:gd name="connsiteX5" fmla="*/ 634621 w 5300263"/>
              <a:gd name="connsiteY5" fmla="*/ 412209 h 955031"/>
              <a:gd name="connsiteX6" fmla="*/ 771098 w 5300263"/>
              <a:gd name="connsiteY6" fmla="*/ 722695 h 955031"/>
              <a:gd name="connsiteX7" fmla="*/ 866633 w 5300263"/>
              <a:gd name="connsiteY7" fmla="*/ 869409 h 955031"/>
              <a:gd name="connsiteX8" fmla="*/ 955343 w 5300263"/>
              <a:gd name="connsiteY8" fmla="*/ 944471 h 955031"/>
              <a:gd name="connsiteX9" fmla="*/ 1064525 w 5300263"/>
              <a:gd name="connsiteY9" fmla="*/ 930824 h 955031"/>
              <a:gd name="connsiteX10" fmla="*/ 1190767 w 5300263"/>
              <a:gd name="connsiteY10" fmla="*/ 811406 h 955031"/>
              <a:gd name="connsiteX11" fmla="*/ 1354540 w 5300263"/>
              <a:gd name="connsiteY11" fmla="*/ 487271 h 955031"/>
              <a:gd name="connsiteX12" fmla="*/ 1456898 w 5300263"/>
              <a:gd name="connsiteY12" fmla="*/ 234788 h 955031"/>
              <a:gd name="connsiteX13" fmla="*/ 1559256 w 5300263"/>
              <a:gd name="connsiteY13" fmla="*/ 67603 h 955031"/>
              <a:gd name="connsiteX14" fmla="*/ 1647967 w 5300263"/>
              <a:gd name="connsiteY14" fmla="*/ 13012 h 955031"/>
              <a:gd name="connsiteX15" fmla="*/ 1729853 w 5300263"/>
              <a:gd name="connsiteY15" fmla="*/ 43719 h 955031"/>
              <a:gd name="connsiteX16" fmla="*/ 1804916 w 5300263"/>
              <a:gd name="connsiteY16" fmla="*/ 122194 h 955031"/>
              <a:gd name="connsiteX17" fmla="*/ 1883391 w 5300263"/>
              <a:gd name="connsiteY17" fmla="*/ 251847 h 955031"/>
              <a:gd name="connsiteX18" fmla="*/ 2149522 w 5300263"/>
              <a:gd name="connsiteY18" fmla="*/ 784110 h 955031"/>
              <a:gd name="connsiteX19" fmla="*/ 2265528 w 5300263"/>
              <a:gd name="connsiteY19" fmla="*/ 934235 h 955031"/>
              <a:gd name="connsiteX20" fmla="*/ 2361062 w 5300263"/>
              <a:gd name="connsiteY20" fmla="*/ 941059 h 955031"/>
              <a:gd name="connsiteX21" fmla="*/ 2483892 w 5300263"/>
              <a:gd name="connsiteY21" fmla="*/ 814818 h 955031"/>
              <a:gd name="connsiteX22" fmla="*/ 2610134 w 5300263"/>
              <a:gd name="connsiteY22" fmla="*/ 548686 h 955031"/>
              <a:gd name="connsiteX23" fmla="*/ 2756848 w 5300263"/>
              <a:gd name="connsiteY23" fmla="*/ 251847 h 955031"/>
              <a:gd name="connsiteX24" fmla="*/ 2879677 w 5300263"/>
              <a:gd name="connsiteY24" fmla="*/ 67603 h 955031"/>
              <a:gd name="connsiteX25" fmla="*/ 2958152 w 5300263"/>
              <a:gd name="connsiteY25" fmla="*/ 2776 h 955031"/>
              <a:gd name="connsiteX26" fmla="*/ 3029803 w 5300263"/>
              <a:gd name="connsiteY26" fmla="*/ 19835 h 955031"/>
              <a:gd name="connsiteX27" fmla="*/ 3101453 w 5300263"/>
              <a:gd name="connsiteY27" fmla="*/ 91486 h 955031"/>
              <a:gd name="connsiteX28" fmla="*/ 3159456 w 5300263"/>
              <a:gd name="connsiteY28" fmla="*/ 176785 h 955031"/>
              <a:gd name="connsiteX29" fmla="*/ 3241343 w 5300263"/>
              <a:gd name="connsiteY29" fmla="*/ 323498 h 955031"/>
              <a:gd name="connsiteX30" fmla="*/ 3394880 w 5300263"/>
              <a:gd name="connsiteY30" fmla="*/ 668104 h 955031"/>
              <a:gd name="connsiteX31" fmla="*/ 3521122 w 5300263"/>
              <a:gd name="connsiteY31" fmla="*/ 852349 h 955031"/>
              <a:gd name="connsiteX32" fmla="*/ 3654188 w 5300263"/>
              <a:gd name="connsiteY32" fmla="*/ 900116 h 955031"/>
              <a:gd name="connsiteX33" fmla="*/ 3773606 w 5300263"/>
              <a:gd name="connsiteY33" fmla="*/ 828465 h 955031"/>
              <a:gd name="connsiteX34" fmla="*/ 3961262 w 5300263"/>
              <a:gd name="connsiteY34" fmla="*/ 483859 h 955031"/>
              <a:gd name="connsiteX35" fmla="*/ 4138683 w 5300263"/>
              <a:gd name="connsiteY35" fmla="*/ 152901 h 955031"/>
              <a:gd name="connsiteX36" fmla="*/ 4258101 w 5300263"/>
              <a:gd name="connsiteY36" fmla="*/ 40307 h 955031"/>
              <a:gd name="connsiteX37" fmla="*/ 4384343 w 5300263"/>
              <a:gd name="connsiteY37" fmla="*/ 67603 h 955031"/>
              <a:gd name="connsiteX38" fmla="*/ 4527645 w 5300263"/>
              <a:gd name="connsiteY38" fmla="*/ 268907 h 955031"/>
              <a:gd name="connsiteX39" fmla="*/ 4633415 w 5300263"/>
              <a:gd name="connsiteY39" fmla="*/ 477035 h 955031"/>
              <a:gd name="connsiteX40" fmla="*/ 4740252 w 5300263"/>
              <a:gd name="connsiteY40" fmla="*/ 494332 h 955031"/>
              <a:gd name="connsiteX41" fmla="*/ 5300263 w 5300263"/>
              <a:gd name="connsiteY41" fmla="*/ 494095 h 955031"/>
              <a:gd name="connsiteX0" fmla="*/ 4011 w 5304274"/>
              <a:gd name="connsiteY0" fmla="*/ 463388 h 955031"/>
              <a:gd name="connsiteX1" fmla="*/ 17170 w 5304274"/>
              <a:gd name="connsiteY1" fmla="*/ 430986 h 955031"/>
              <a:gd name="connsiteX2" fmla="*/ 184844 w 5304274"/>
              <a:gd name="connsiteY2" fmla="*/ 146077 h 955031"/>
              <a:gd name="connsiteX3" fmla="*/ 294026 w 5304274"/>
              <a:gd name="connsiteY3" fmla="*/ 23247 h 955031"/>
              <a:gd name="connsiteX4" fmla="*/ 413444 w 5304274"/>
              <a:gd name="connsiteY4" fmla="*/ 36895 h 955031"/>
              <a:gd name="connsiteX5" fmla="*/ 512390 w 5304274"/>
              <a:gd name="connsiteY5" fmla="*/ 146077 h 955031"/>
              <a:gd name="connsiteX6" fmla="*/ 638632 w 5304274"/>
              <a:gd name="connsiteY6" fmla="*/ 412209 h 955031"/>
              <a:gd name="connsiteX7" fmla="*/ 775109 w 5304274"/>
              <a:gd name="connsiteY7" fmla="*/ 722695 h 955031"/>
              <a:gd name="connsiteX8" fmla="*/ 870644 w 5304274"/>
              <a:gd name="connsiteY8" fmla="*/ 869409 h 955031"/>
              <a:gd name="connsiteX9" fmla="*/ 959354 w 5304274"/>
              <a:gd name="connsiteY9" fmla="*/ 944471 h 955031"/>
              <a:gd name="connsiteX10" fmla="*/ 1068536 w 5304274"/>
              <a:gd name="connsiteY10" fmla="*/ 930824 h 955031"/>
              <a:gd name="connsiteX11" fmla="*/ 1194778 w 5304274"/>
              <a:gd name="connsiteY11" fmla="*/ 811406 h 955031"/>
              <a:gd name="connsiteX12" fmla="*/ 1358551 w 5304274"/>
              <a:gd name="connsiteY12" fmla="*/ 487271 h 955031"/>
              <a:gd name="connsiteX13" fmla="*/ 1460909 w 5304274"/>
              <a:gd name="connsiteY13" fmla="*/ 234788 h 955031"/>
              <a:gd name="connsiteX14" fmla="*/ 1563267 w 5304274"/>
              <a:gd name="connsiteY14" fmla="*/ 67603 h 955031"/>
              <a:gd name="connsiteX15" fmla="*/ 1651978 w 5304274"/>
              <a:gd name="connsiteY15" fmla="*/ 13012 h 955031"/>
              <a:gd name="connsiteX16" fmla="*/ 1733864 w 5304274"/>
              <a:gd name="connsiteY16" fmla="*/ 43719 h 955031"/>
              <a:gd name="connsiteX17" fmla="*/ 1808927 w 5304274"/>
              <a:gd name="connsiteY17" fmla="*/ 122194 h 955031"/>
              <a:gd name="connsiteX18" fmla="*/ 1887402 w 5304274"/>
              <a:gd name="connsiteY18" fmla="*/ 251847 h 955031"/>
              <a:gd name="connsiteX19" fmla="*/ 2153533 w 5304274"/>
              <a:gd name="connsiteY19" fmla="*/ 784110 h 955031"/>
              <a:gd name="connsiteX20" fmla="*/ 2269539 w 5304274"/>
              <a:gd name="connsiteY20" fmla="*/ 934235 h 955031"/>
              <a:gd name="connsiteX21" fmla="*/ 2365073 w 5304274"/>
              <a:gd name="connsiteY21" fmla="*/ 941059 h 955031"/>
              <a:gd name="connsiteX22" fmla="*/ 2487903 w 5304274"/>
              <a:gd name="connsiteY22" fmla="*/ 814818 h 955031"/>
              <a:gd name="connsiteX23" fmla="*/ 2614145 w 5304274"/>
              <a:gd name="connsiteY23" fmla="*/ 548686 h 955031"/>
              <a:gd name="connsiteX24" fmla="*/ 2760859 w 5304274"/>
              <a:gd name="connsiteY24" fmla="*/ 251847 h 955031"/>
              <a:gd name="connsiteX25" fmla="*/ 2883688 w 5304274"/>
              <a:gd name="connsiteY25" fmla="*/ 67603 h 955031"/>
              <a:gd name="connsiteX26" fmla="*/ 2962163 w 5304274"/>
              <a:gd name="connsiteY26" fmla="*/ 2776 h 955031"/>
              <a:gd name="connsiteX27" fmla="*/ 3033814 w 5304274"/>
              <a:gd name="connsiteY27" fmla="*/ 19835 h 955031"/>
              <a:gd name="connsiteX28" fmla="*/ 3105464 w 5304274"/>
              <a:gd name="connsiteY28" fmla="*/ 91486 h 955031"/>
              <a:gd name="connsiteX29" fmla="*/ 3163467 w 5304274"/>
              <a:gd name="connsiteY29" fmla="*/ 176785 h 955031"/>
              <a:gd name="connsiteX30" fmla="*/ 3245354 w 5304274"/>
              <a:gd name="connsiteY30" fmla="*/ 323498 h 955031"/>
              <a:gd name="connsiteX31" fmla="*/ 3398891 w 5304274"/>
              <a:gd name="connsiteY31" fmla="*/ 668104 h 955031"/>
              <a:gd name="connsiteX32" fmla="*/ 3525133 w 5304274"/>
              <a:gd name="connsiteY32" fmla="*/ 852349 h 955031"/>
              <a:gd name="connsiteX33" fmla="*/ 3658199 w 5304274"/>
              <a:gd name="connsiteY33" fmla="*/ 900116 h 955031"/>
              <a:gd name="connsiteX34" fmla="*/ 3777617 w 5304274"/>
              <a:gd name="connsiteY34" fmla="*/ 828465 h 955031"/>
              <a:gd name="connsiteX35" fmla="*/ 3965273 w 5304274"/>
              <a:gd name="connsiteY35" fmla="*/ 483859 h 955031"/>
              <a:gd name="connsiteX36" fmla="*/ 4142694 w 5304274"/>
              <a:gd name="connsiteY36" fmla="*/ 152901 h 955031"/>
              <a:gd name="connsiteX37" fmla="*/ 4262112 w 5304274"/>
              <a:gd name="connsiteY37" fmla="*/ 40307 h 955031"/>
              <a:gd name="connsiteX38" fmla="*/ 4388354 w 5304274"/>
              <a:gd name="connsiteY38" fmla="*/ 67603 h 955031"/>
              <a:gd name="connsiteX39" fmla="*/ 4531656 w 5304274"/>
              <a:gd name="connsiteY39" fmla="*/ 268907 h 955031"/>
              <a:gd name="connsiteX40" fmla="*/ 4637426 w 5304274"/>
              <a:gd name="connsiteY40" fmla="*/ 477035 h 955031"/>
              <a:gd name="connsiteX41" fmla="*/ 4744263 w 5304274"/>
              <a:gd name="connsiteY41" fmla="*/ 494332 h 955031"/>
              <a:gd name="connsiteX42" fmla="*/ 5304274 w 5304274"/>
              <a:gd name="connsiteY42" fmla="*/ 494095 h 955031"/>
              <a:gd name="connsiteX0" fmla="*/ 0 w 5498116"/>
              <a:gd name="connsiteY0" fmla="*/ 485613 h 955031"/>
              <a:gd name="connsiteX1" fmla="*/ 211012 w 5498116"/>
              <a:gd name="connsiteY1" fmla="*/ 430986 h 955031"/>
              <a:gd name="connsiteX2" fmla="*/ 378686 w 5498116"/>
              <a:gd name="connsiteY2" fmla="*/ 146077 h 955031"/>
              <a:gd name="connsiteX3" fmla="*/ 487868 w 5498116"/>
              <a:gd name="connsiteY3" fmla="*/ 23247 h 955031"/>
              <a:gd name="connsiteX4" fmla="*/ 607286 w 5498116"/>
              <a:gd name="connsiteY4" fmla="*/ 36895 h 955031"/>
              <a:gd name="connsiteX5" fmla="*/ 706232 w 5498116"/>
              <a:gd name="connsiteY5" fmla="*/ 146077 h 955031"/>
              <a:gd name="connsiteX6" fmla="*/ 832474 w 5498116"/>
              <a:gd name="connsiteY6" fmla="*/ 412209 h 955031"/>
              <a:gd name="connsiteX7" fmla="*/ 968951 w 5498116"/>
              <a:gd name="connsiteY7" fmla="*/ 722695 h 955031"/>
              <a:gd name="connsiteX8" fmla="*/ 1064486 w 5498116"/>
              <a:gd name="connsiteY8" fmla="*/ 869409 h 955031"/>
              <a:gd name="connsiteX9" fmla="*/ 1153196 w 5498116"/>
              <a:gd name="connsiteY9" fmla="*/ 944471 h 955031"/>
              <a:gd name="connsiteX10" fmla="*/ 1262378 w 5498116"/>
              <a:gd name="connsiteY10" fmla="*/ 930824 h 955031"/>
              <a:gd name="connsiteX11" fmla="*/ 1388620 w 5498116"/>
              <a:gd name="connsiteY11" fmla="*/ 811406 h 955031"/>
              <a:gd name="connsiteX12" fmla="*/ 1552393 w 5498116"/>
              <a:gd name="connsiteY12" fmla="*/ 487271 h 955031"/>
              <a:gd name="connsiteX13" fmla="*/ 1654751 w 5498116"/>
              <a:gd name="connsiteY13" fmla="*/ 234788 h 955031"/>
              <a:gd name="connsiteX14" fmla="*/ 1757109 w 5498116"/>
              <a:gd name="connsiteY14" fmla="*/ 67603 h 955031"/>
              <a:gd name="connsiteX15" fmla="*/ 1845820 w 5498116"/>
              <a:gd name="connsiteY15" fmla="*/ 13012 h 955031"/>
              <a:gd name="connsiteX16" fmla="*/ 1927706 w 5498116"/>
              <a:gd name="connsiteY16" fmla="*/ 43719 h 955031"/>
              <a:gd name="connsiteX17" fmla="*/ 2002769 w 5498116"/>
              <a:gd name="connsiteY17" fmla="*/ 122194 h 955031"/>
              <a:gd name="connsiteX18" fmla="*/ 2081244 w 5498116"/>
              <a:gd name="connsiteY18" fmla="*/ 251847 h 955031"/>
              <a:gd name="connsiteX19" fmla="*/ 2347375 w 5498116"/>
              <a:gd name="connsiteY19" fmla="*/ 784110 h 955031"/>
              <a:gd name="connsiteX20" fmla="*/ 2463381 w 5498116"/>
              <a:gd name="connsiteY20" fmla="*/ 934235 h 955031"/>
              <a:gd name="connsiteX21" fmla="*/ 2558915 w 5498116"/>
              <a:gd name="connsiteY21" fmla="*/ 941059 h 955031"/>
              <a:gd name="connsiteX22" fmla="*/ 2681745 w 5498116"/>
              <a:gd name="connsiteY22" fmla="*/ 814818 h 955031"/>
              <a:gd name="connsiteX23" fmla="*/ 2807987 w 5498116"/>
              <a:gd name="connsiteY23" fmla="*/ 548686 h 955031"/>
              <a:gd name="connsiteX24" fmla="*/ 2954701 w 5498116"/>
              <a:gd name="connsiteY24" fmla="*/ 251847 h 955031"/>
              <a:gd name="connsiteX25" fmla="*/ 3077530 w 5498116"/>
              <a:gd name="connsiteY25" fmla="*/ 67603 h 955031"/>
              <a:gd name="connsiteX26" fmla="*/ 3156005 w 5498116"/>
              <a:gd name="connsiteY26" fmla="*/ 2776 h 955031"/>
              <a:gd name="connsiteX27" fmla="*/ 3227656 w 5498116"/>
              <a:gd name="connsiteY27" fmla="*/ 19835 h 955031"/>
              <a:gd name="connsiteX28" fmla="*/ 3299306 w 5498116"/>
              <a:gd name="connsiteY28" fmla="*/ 91486 h 955031"/>
              <a:gd name="connsiteX29" fmla="*/ 3357309 w 5498116"/>
              <a:gd name="connsiteY29" fmla="*/ 176785 h 955031"/>
              <a:gd name="connsiteX30" fmla="*/ 3439196 w 5498116"/>
              <a:gd name="connsiteY30" fmla="*/ 323498 h 955031"/>
              <a:gd name="connsiteX31" fmla="*/ 3592733 w 5498116"/>
              <a:gd name="connsiteY31" fmla="*/ 668104 h 955031"/>
              <a:gd name="connsiteX32" fmla="*/ 3718975 w 5498116"/>
              <a:gd name="connsiteY32" fmla="*/ 852349 h 955031"/>
              <a:gd name="connsiteX33" fmla="*/ 3852041 w 5498116"/>
              <a:gd name="connsiteY33" fmla="*/ 900116 h 955031"/>
              <a:gd name="connsiteX34" fmla="*/ 3971459 w 5498116"/>
              <a:gd name="connsiteY34" fmla="*/ 828465 h 955031"/>
              <a:gd name="connsiteX35" fmla="*/ 4159115 w 5498116"/>
              <a:gd name="connsiteY35" fmla="*/ 483859 h 955031"/>
              <a:gd name="connsiteX36" fmla="*/ 4336536 w 5498116"/>
              <a:gd name="connsiteY36" fmla="*/ 152901 h 955031"/>
              <a:gd name="connsiteX37" fmla="*/ 4455954 w 5498116"/>
              <a:gd name="connsiteY37" fmla="*/ 40307 h 955031"/>
              <a:gd name="connsiteX38" fmla="*/ 4582196 w 5498116"/>
              <a:gd name="connsiteY38" fmla="*/ 67603 h 955031"/>
              <a:gd name="connsiteX39" fmla="*/ 4725498 w 5498116"/>
              <a:gd name="connsiteY39" fmla="*/ 268907 h 955031"/>
              <a:gd name="connsiteX40" fmla="*/ 4831268 w 5498116"/>
              <a:gd name="connsiteY40" fmla="*/ 477035 h 955031"/>
              <a:gd name="connsiteX41" fmla="*/ 4938105 w 5498116"/>
              <a:gd name="connsiteY41" fmla="*/ 494332 h 955031"/>
              <a:gd name="connsiteX42" fmla="*/ 5498116 w 5498116"/>
              <a:gd name="connsiteY42" fmla="*/ 494095 h 955031"/>
              <a:gd name="connsiteX0" fmla="*/ 0 w 5591836"/>
              <a:gd name="connsiteY0" fmla="*/ 485613 h 955031"/>
              <a:gd name="connsiteX1" fmla="*/ 304732 w 5591836"/>
              <a:gd name="connsiteY1" fmla="*/ 430986 h 955031"/>
              <a:gd name="connsiteX2" fmla="*/ 472406 w 5591836"/>
              <a:gd name="connsiteY2" fmla="*/ 146077 h 955031"/>
              <a:gd name="connsiteX3" fmla="*/ 581588 w 5591836"/>
              <a:gd name="connsiteY3" fmla="*/ 23247 h 955031"/>
              <a:gd name="connsiteX4" fmla="*/ 701006 w 5591836"/>
              <a:gd name="connsiteY4" fmla="*/ 36895 h 955031"/>
              <a:gd name="connsiteX5" fmla="*/ 799952 w 5591836"/>
              <a:gd name="connsiteY5" fmla="*/ 146077 h 955031"/>
              <a:gd name="connsiteX6" fmla="*/ 926194 w 5591836"/>
              <a:gd name="connsiteY6" fmla="*/ 412209 h 955031"/>
              <a:gd name="connsiteX7" fmla="*/ 1062671 w 5591836"/>
              <a:gd name="connsiteY7" fmla="*/ 722695 h 955031"/>
              <a:gd name="connsiteX8" fmla="*/ 1158206 w 5591836"/>
              <a:gd name="connsiteY8" fmla="*/ 869409 h 955031"/>
              <a:gd name="connsiteX9" fmla="*/ 1246916 w 5591836"/>
              <a:gd name="connsiteY9" fmla="*/ 944471 h 955031"/>
              <a:gd name="connsiteX10" fmla="*/ 1356098 w 5591836"/>
              <a:gd name="connsiteY10" fmla="*/ 930824 h 955031"/>
              <a:gd name="connsiteX11" fmla="*/ 1482340 w 5591836"/>
              <a:gd name="connsiteY11" fmla="*/ 811406 h 955031"/>
              <a:gd name="connsiteX12" fmla="*/ 1646113 w 5591836"/>
              <a:gd name="connsiteY12" fmla="*/ 487271 h 955031"/>
              <a:gd name="connsiteX13" fmla="*/ 1748471 w 5591836"/>
              <a:gd name="connsiteY13" fmla="*/ 234788 h 955031"/>
              <a:gd name="connsiteX14" fmla="*/ 1850829 w 5591836"/>
              <a:gd name="connsiteY14" fmla="*/ 67603 h 955031"/>
              <a:gd name="connsiteX15" fmla="*/ 1939540 w 5591836"/>
              <a:gd name="connsiteY15" fmla="*/ 13012 h 955031"/>
              <a:gd name="connsiteX16" fmla="*/ 2021426 w 5591836"/>
              <a:gd name="connsiteY16" fmla="*/ 43719 h 955031"/>
              <a:gd name="connsiteX17" fmla="*/ 2096489 w 5591836"/>
              <a:gd name="connsiteY17" fmla="*/ 122194 h 955031"/>
              <a:gd name="connsiteX18" fmla="*/ 2174964 w 5591836"/>
              <a:gd name="connsiteY18" fmla="*/ 251847 h 955031"/>
              <a:gd name="connsiteX19" fmla="*/ 2441095 w 5591836"/>
              <a:gd name="connsiteY19" fmla="*/ 784110 h 955031"/>
              <a:gd name="connsiteX20" fmla="*/ 2557101 w 5591836"/>
              <a:gd name="connsiteY20" fmla="*/ 934235 h 955031"/>
              <a:gd name="connsiteX21" fmla="*/ 2652635 w 5591836"/>
              <a:gd name="connsiteY21" fmla="*/ 941059 h 955031"/>
              <a:gd name="connsiteX22" fmla="*/ 2775465 w 5591836"/>
              <a:gd name="connsiteY22" fmla="*/ 814818 h 955031"/>
              <a:gd name="connsiteX23" fmla="*/ 2901707 w 5591836"/>
              <a:gd name="connsiteY23" fmla="*/ 548686 h 955031"/>
              <a:gd name="connsiteX24" fmla="*/ 3048421 w 5591836"/>
              <a:gd name="connsiteY24" fmla="*/ 251847 h 955031"/>
              <a:gd name="connsiteX25" fmla="*/ 3171250 w 5591836"/>
              <a:gd name="connsiteY25" fmla="*/ 67603 h 955031"/>
              <a:gd name="connsiteX26" fmla="*/ 3249725 w 5591836"/>
              <a:gd name="connsiteY26" fmla="*/ 2776 h 955031"/>
              <a:gd name="connsiteX27" fmla="*/ 3321376 w 5591836"/>
              <a:gd name="connsiteY27" fmla="*/ 19835 h 955031"/>
              <a:gd name="connsiteX28" fmla="*/ 3393026 w 5591836"/>
              <a:gd name="connsiteY28" fmla="*/ 91486 h 955031"/>
              <a:gd name="connsiteX29" fmla="*/ 3451029 w 5591836"/>
              <a:gd name="connsiteY29" fmla="*/ 176785 h 955031"/>
              <a:gd name="connsiteX30" fmla="*/ 3532916 w 5591836"/>
              <a:gd name="connsiteY30" fmla="*/ 323498 h 955031"/>
              <a:gd name="connsiteX31" fmla="*/ 3686453 w 5591836"/>
              <a:gd name="connsiteY31" fmla="*/ 668104 h 955031"/>
              <a:gd name="connsiteX32" fmla="*/ 3812695 w 5591836"/>
              <a:gd name="connsiteY32" fmla="*/ 852349 h 955031"/>
              <a:gd name="connsiteX33" fmla="*/ 3945761 w 5591836"/>
              <a:gd name="connsiteY33" fmla="*/ 900116 h 955031"/>
              <a:gd name="connsiteX34" fmla="*/ 4065179 w 5591836"/>
              <a:gd name="connsiteY34" fmla="*/ 828465 h 955031"/>
              <a:gd name="connsiteX35" fmla="*/ 4252835 w 5591836"/>
              <a:gd name="connsiteY35" fmla="*/ 483859 h 955031"/>
              <a:gd name="connsiteX36" fmla="*/ 4430256 w 5591836"/>
              <a:gd name="connsiteY36" fmla="*/ 152901 h 955031"/>
              <a:gd name="connsiteX37" fmla="*/ 4549674 w 5591836"/>
              <a:gd name="connsiteY37" fmla="*/ 40307 h 955031"/>
              <a:gd name="connsiteX38" fmla="*/ 4675916 w 5591836"/>
              <a:gd name="connsiteY38" fmla="*/ 67603 h 955031"/>
              <a:gd name="connsiteX39" fmla="*/ 4819218 w 5591836"/>
              <a:gd name="connsiteY39" fmla="*/ 268907 h 955031"/>
              <a:gd name="connsiteX40" fmla="*/ 4924988 w 5591836"/>
              <a:gd name="connsiteY40" fmla="*/ 477035 h 955031"/>
              <a:gd name="connsiteX41" fmla="*/ 5031825 w 5591836"/>
              <a:gd name="connsiteY41" fmla="*/ 494332 h 955031"/>
              <a:gd name="connsiteX42" fmla="*/ 5591836 w 5591836"/>
              <a:gd name="connsiteY42" fmla="*/ 494095 h 955031"/>
              <a:gd name="connsiteX0" fmla="*/ 0 w 5591836"/>
              <a:gd name="connsiteY0" fmla="*/ 485613 h 955031"/>
              <a:gd name="connsiteX1" fmla="*/ 169362 w 5591836"/>
              <a:gd name="connsiteY1" fmla="*/ 475436 h 955031"/>
              <a:gd name="connsiteX2" fmla="*/ 304732 w 5591836"/>
              <a:gd name="connsiteY2" fmla="*/ 430986 h 955031"/>
              <a:gd name="connsiteX3" fmla="*/ 472406 w 5591836"/>
              <a:gd name="connsiteY3" fmla="*/ 146077 h 955031"/>
              <a:gd name="connsiteX4" fmla="*/ 581588 w 5591836"/>
              <a:gd name="connsiteY4" fmla="*/ 23247 h 955031"/>
              <a:gd name="connsiteX5" fmla="*/ 701006 w 5591836"/>
              <a:gd name="connsiteY5" fmla="*/ 36895 h 955031"/>
              <a:gd name="connsiteX6" fmla="*/ 799952 w 5591836"/>
              <a:gd name="connsiteY6" fmla="*/ 146077 h 955031"/>
              <a:gd name="connsiteX7" fmla="*/ 926194 w 5591836"/>
              <a:gd name="connsiteY7" fmla="*/ 412209 h 955031"/>
              <a:gd name="connsiteX8" fmla="*/ 1062671 w 5591836"/>
              <a:gd name="connsiteY8" fmla="*/ 722695 h 955031"/>
              <a:gd name="connsiteX9" fmla="*/ 1158206 w 5591836"/>
              <a:gd name="connsiteY9" fmla="*/ 869409 h 955031"/>
              <a:gd name="connsiteX10" fmla="*/ 1246916 w 5591836"/>
              <a:gd name="connsiteY10" fmla="*/ 944471 h 955031"/>
              <a:gd name="connsiteX11" fmla="*/ 1356098 w 5591836"/>
              <a:gd name="connsiteY11" fmla="*/ 930824 h 955031"/>
              <a:gd name="connsiteX12" fmla="*/ 1482340 w 5591836"/>
              <a:gd name="connsiteY12" fmla="*/ 811406 h 955031"/>
              <a:gd name="connsiteX13" fmla="*/ 1646113 w 5591836"/>
              <a:gd name="connsiteY13" fmla="*/ 487271 h 955031"/>
              <a:gd name="connsiteX14" fmla="*/ 1748471 w 5591836"/>
              <a:gd name="connsiteY14" fmla="*/ 234788 h 955031"/>
              <a:gd name="connsiteX15" fmla="*/ 1850829 w 5591836"/>
              <a:gd name="connsiteY15" fmla="*/ 67603 h 955031"/>
              <a:gd name="connsiteX16" fmla="*/ 1939540 w 5591836"/>
              <a:gd name="connsiteY16" fmla="*/ 13012 h 955031"/>
              <a:gd name="connsiteX17" fmla="*/ 2021426 w 5591836"/>
              <a:gd name="connsiteY17" fmla="*/ 43719 h 955031"/>
              <a:gd name="connsiteX18" fmla="*/ 2096489 w 5591836"/>
              <a:gd name="connsiteY18" fmla="*/ 122194 h 955031"/>
              <a:gd name="connsiteX19" fmla="*/ 2174964 w 5591836"/>
              <a:gd name="connsiteY19" fmla="*/ 251847 h 955031"/>
              <a:gd name="connsiteX20" fmla="*/ 2441095 w 5591836"/>
              <a:gd name="connsiteY20" fmla="*/ 784110 h 955031"/>
              <a:gd name="connsiteX21" fmla="*/ 2557101 w 5591836"/>
              <a:gd name="connsiteY21" fmla="*/ 934235 h 955031"/>
              <a:gd name="connsiteX22" fmla="*/ 2652635 w 5591836"/>
              <a:gd name="connsiteY22" fmla="*/ 941059 h 955031"/>
              <a:gd name="connsiteX23" fmla="*/ 2775465 w 5591836"/>
              <a:gd name="connsiteY23" fmla="*/ 814818 h 955031"/>
              <a:gd name="connsiteX24" fmla="*/ 2901707 w 5591836"/>
              <a:gd name="connsiteY24" fmla="*/ 548686 h 955031"/>
              <a:gd name="connsiteX25" fmla="*/ 3048421 w 5591836"/>
              <a:gd name="connsiteY25" fmla="*/ 251847 h 955031"/>
              <a:gd name="connsiteX26" fmla="*/ 3171250 w 5591836"/>
              <a:gd name="connsiteY26" fmla="*/ 67603 h 955031"/>
              <a:gd name="connsiteX27" fmla="*/ 3249725 w 5591836"/>
              <a:gd name="connsiteY27" fmla="*/ 2776 h 955031"/>
              <a:gd name="connsiteX28" fmla="*/ 3321376 w 5591836"/>
              <a:gd name="connsiteY28" fmla="*/ 19835 h 955031"/>
              <a:gd name="connsiteX29" fmla="*/ 3393026 w 5591836"/>
              <a:gd name="connsiteY29" fmla="*/ 91486 h 955031"/>
              <a:gd name="connsiteX30" fmla="*/ 3451029 w 5591836"/>
              <a:gd name="connsiteY30" fmla="*/ 176785 h 955031"/>
              <a:gd name="connsiteX31" fmla="*/ 3532916 w 5591836"/>
              <a:gd name="connsiteY31" fmla="*/ 323498 h 955031"/>
              <a:gd name="connsiteX32" fmla="*/ 3686453 w 5591836"/>
              <a:gd name="connsiteY32" fmla="*/ 668104 h 955031"/>
              <a:gd name="connsiteX33" fmla="*/ 3812695 w 5591836"/>
              <a:gd name="connsiteY33" fmla="*/ 852349 h 955031"/>
              <a:gd name="connsiteX34" fmla="*/ 3945761 w 5591836"/>
              <a:gd name="connsiteY34" fmla="*/ 900116 h 955031"/>
              <a:gd name="connsiteX35" fmla="*/ 4065179 w 5591836"/>
              <a:gd name="connsiteY35" fmla="*/ 828465 h 955031"/>
              <a:gd name="connsiteX36" fmla="*/ 4252835 w 5591836"/>
              <a:gd name="connsiteY36" fmla="*/ 483859 h 955031"/>
              <a:gd name="connsiteX37" fmla="*/ 4430256 w 5591836"/>
              <a:gd name="connsiteY37" fmla="*/ 152901 h 955031"/>
              <a:gd name="connsiteX38" fmla="*/ 4549674 w 5591836"/>
              <a:gd name="connsiteY38" fmla="*/ 40307 h 955031"/>
              <a:gd name="connsiteX39" fmla="*/ 4675916 w 5591836"/>
              <a:gd name="connsiteY39" fmla="*/ 67603 h 955031"/>
              <a:gd name="connsiteX40" fmla="*/ 4819218 w 5591836"/>
              <a:gd name="connsiteY40" fmla="*/ 268907 h 955031"/>
              <a:gd name="connsiteX41" fmla="*/ 4924988 w 5591836"/>
              <a:gd name="connsiteY41" fmla="*/ 477035 h 955031"/>
              <a:gd name="connsiteX42" fmla="*/ 5031825 w 5591836"/>
              <a:gd name="connsiteY42" fmla="*/ 494332 h 955031"/>
              <a:gd name="connsiteX43" fmla="*/ 5591836 w 5591836"/>
              <a:gd name="connsiteY43" fmla="*/ 494095 h 955031"/>
              <a:gd name="connsiteX0" fmla="*/ 0 w 5602249"/>
              <a:gd name="connsiteY0" fmla="*/ 466563 h 955031"/>
              <a:gd name="connsiteX1" fmla="*/ 179775 w 5602249"/>
              <a:gd name="connsiteY1" fmla="*/ 475436 h 955031"/>
              <a:gd name="connsiteX2" fmla="*/ 315145 w 5602249"/>
              <a:gd name="connsiteY2" fmla="*/ 430986 h 955031"/>
              <a:gd name="connsiteX3" fmla="*/ 482819 w 5602249"/>
              <a:gd name="connsiteY3" fmla="*/ 146077 h 955031"/>
              <a:gd name="connsiteX4" fmla="*/ 592001 w 5602249"/>
              <a:gd name="connsiteY4" fmla="*/ 23247 h 955031"/>
              <a:gd name="connsiteX5" fmla="*/ 711419 w 5602249"/>
              <a:gd name="connsiteY5" fmla="*/ 36895 h 955031"/>
              <a:gd name="connsiteX6" fmla="*/ 810365 w 5602249"/>
              <a:gd name="connsiteY6" fmla="*/ 146077 h 955031"/>
              <a:gd name="connsiteX7" fmla="*/ 936607 w 5602249"/>
              <a:gd name="connsiteY7" fmla="*/ 412209 h 955031"/>
              <a:gd name="connsiteX8" fmla="*/ 1073084 w 5602249"/>
              <a:gd name="connsiteY8" fmla="*/ 722695 h 955031"/>
              <a:gd name="connsiteX9" fmla="*/ 1168619 w 5602249"/>
              <a:gd name="connsiteY9" fmla="*/ 869409 h 955031"/>
              <a:gd name="connsiteX10" fmla="*/ 1257329 w 5602249"/>
              <a:gd name="connsiteY10" fmla="*/ 944471 h 955031"/>
              <a:gd name="connsiteX11" fmla="*/ 1366511 w 5602249"/>
              <a:gd name="connsiteY11" fmla="*/ 930824 h 955031"/>
              <a:gd name="connsiteX12" fmla="*/ 1492753 w 5602249"/>
              <a:gd name="connsiteY12" fmla="*/ 811406 h 955031"/>
              <a:gd name="connsiteX13" fmla="*/ 1656526 w 5602249"/>
              <a:gd name="connsiteY13" fmla="*/ 487271 h 955031"/>
              <a:gd name="connsiteX14" fmla="*/ 1758884 w 5602249"/>
              <a:gd name="connsiteY14" fmla="*/ 234788 h 955031"/>
              <a:gd name="connsiteX15" fmla="*/ 1861242 w 5602249"/>
              <a:gd name="connsiteY15" fmla="*/ 67603 h 955031"/>
              <a:gd name="connsiteX16" fmla="*/ 1949953 w 5602249"/>
              <a:gd name="connsiteY16" fmla="*/ 13012 h 955031"/>
              <a:gd name="connsiteX17" fmla="*/ 2031839 w 5602249"/>
              <a:gd name="connsiteY17" fmla="*/ 43719 h 955031"/>
              <a:gd name="connsiteX18" fmla="*/ 2106902 w 5602249"/>
              <a:gd name="connsiteY18" fmla="*/ 122194 h 955031"/>
              <a:gd name="connsiteX19" fmla="*/ 2185377 w 5602249"/>
              <a:gd name="connsiteY19" fmla="*/ 251847 h 955031"/>
              <a:gd name="connsiteX20" fmla="*/ 2451508 w 5602249"/>
              <a:gd name="connsiteY20" fmla="*/ 784110 h 955031"/>
              <a:gd name="connsiteX21" fmla="*/ 2567514 w 5602249"/>
              <a:gd name="connsiteY21" fmla="*/ 934235 h 955031"/>
              <a:gd name="connsiteX22" fmla="*/ 2663048 w 5602249"/>
              <a:gd name="connsiteY22" fmla="*/ 941059 h 955031"/>
              <a:gd name="connsiteX23" fmla="*/ 2785878 w 5602249"/>
              <a:gd name="connsiteY23" fmla="*/ 814818 h 955031"/>
              <a:gd name="connsiteX24" fmla="*/ 2912120 w 5602249"/>
              <a:gd name="connsiteY24" fmla="*/ 548686 h 955031"/>
              <a:gd name="connsiteX25" fmla="*/ 3058834 w 5602249"/>
              <a:gd name="connsiteY25" fmla="*/ 251847 h 955031"/>
              <a:gd name="connsiteX26" fmla="*/ 3181663 w 5602249"/>
              <a:gd name="connsiteY26" fmla="*/ 67603 h 955031"/>
              <a:gd name="connsiteX27" fmla="*/ 3260138 w 5602249"/>
              <a:gd name="connsiteY27" fmla="*/ 2776 h 955031"/>
              <a:gd name="connsiteX28" fmla="*/ 3331789 w 5602249"/>
              <a:gd name="connsiteY28" fmla="*/ 19835 h 955031"/>
              <a:gd name="connsiteX29" fmla="*/ 3403439 w 5602249"/>
              <a:gd name="connsiteY29" fmla="*/ 91486 h 955031"/>
              <a:gd name="connsiteX30" fmla="*/ 3461442 w 5602249"/>
              <a:gd name="connsiteY30" fmla="*/ 176785 h 955031"/>
              <a:gd name="connsiteX31" fmla="*/ 3543329 w 5602249"/>
              <a:gd name="connsiteY31" fmla="*/ 323498 h 955031"/>
              <a:gd name="connsiteX32" fmla="*/ 3696866 w 5602249"/>
              <a:gd name="connsiteY32" fmla="*/ 668104 h 955031"/>
              <a:gd name="connsiteX33" fmla="*/ 3823108 w 5602249"/>
              <a:gd name="connsiteY33" fmla="*/ 852349 h 955031"/>
              <a:gd name="connsiteX34" fmla="*/ 3956174 w 5602249"/>
              <a:gd name="connsiteY34" fmla="*/ 900116 h 955031"/>
              <a:gd name="connsiteX35" fmla="*/ 4075592 w 5602249"/>
              <a:gd name="connsiteY35" fmla="*/ 828465 h 955031"/>
              <a:gd name="connsiteX36" fmla="*/ 4263248 w 5602249"/>
              <a:gd name="connsiteY36" fmla="*/ 483859 h 955031"/>
              <a:gd name="connsiteX37" fmla="*/ 4440669 w 5602249"/>
              <a:gd name="connsiteY37" fmla="*/ 152901 h 955031"/>
              <a:gd name="connsiteX38" fmla="*/ 4560087 w 5602249"/>
              <a:gd name="connsiteY38" fmla="*/ 40307 h 955031"/>
              <a:gd name="connsiteX39" fmla="*/ 4686329 w 5602249"/>
              <a:gd name="connsiteY39" fmla="*/ 67603 h 955031"/>
              <a:gd name="connsiteX40" fmla="*/ 4829631 w 5602249"/>
              <a:gd name="connsiteY40" fmla="*/ 268907 h 955031"/>
              <a:gd name="connsiteX41" fmla="*/ 4935401 w 5602249"/>
              <a:gd name="connsiteY41" fmla="*/ 477035 h 955031"/>
              <a:gd name="connsiteX42" fmla="*/ 5042238 w 5602249"/>
              <a:gd name="connsiteY42" fmla="*/ 494332 h 955031"/>
              <a:gd name="connsiteX43" fmla="*/ 5602249 w 5602249"/>
              <a:gd name="connsiteY43" fmla="*/ 494095 h 955031"/>
              <a:gd name="connsiteX0" fmla="*/ 0 w 5612662"/>
              <a:gd name="connsiteY0" fmla="*/ 479263 h 955031"/>
              <a:gd name="connsiteX1" fmla="*/ 190188 w 5612662"/>
              <a:gd name="connsiteY1" fmla="*/ 475436 h 955031"/>
              <a:gd name="connsiteX2" fmla="*/ 325558 w 5612662"/>
              <a:gd name="connsiteY2" fmla="*/ 430986 h 955031"/>
              <a:gd name="connsiteX3" fmla="*/ 493232 w 5612662"/>
              <a:gd name="connsiteY3" fmla="*/ 146077 h 955031"/>
              <a:gd name="connsiteX4" fmla="*/ 602414 w 5612662"/>
              <a:gd name="connsiteY4" fmla="*/ 23247 h 955031"/>
              <a:gd name="connsiteX5" fmla="*/ 721832 w 5612662"/>
              <a:gd name="connsiteY5" fmla="*/ 36895 h 955031"/>
              <a:gd name="connsiteX6" fmla="*/ 820778 w 5612662"/>
              <a:gd name="connsiteY6" fmla="*/ 146077 h 955031"/>
              <a:gd name="connsiteX7" fmla="*/ 947020 w 5612662"/>
              <a:gd name="connsiteY7" fmla="*/ 412209 h 955031"/>
              <a:gd name="connsiteX8" fmla="*/ 1083497 w 5612662"/>
              <a:gd name="connsiteY8" fmla="*/ 722695 h 955031"/>
              <a:gd name="connsiteX9" fmla="*/ 1179032 w 5612662"/>
              <a:gd name="connsiteY9" fmla="*/ 869409 h 955031"/>
              <a:gd name="connsiteX10" fmla="*/ 1267742 w 5612662"/>
              <a:gd name="connsiteY10" fmla="*/ 944471 h 955031"/>
              <a:gd name="connsiteX11" fmla="*/ 1376924 w 5612662"/>
              <a:gd name="connsiteY11" fmla="*/ 930824 h 955031"/>
              <a:gd name="connsiteX12" fmla="*/ 1503166 w 5612662"/>
              <a:gd name="connsiteY12" fmla="*/ 811406 h 955031"/>
              <a:gd name="connsiteX13" fmla="*/ 1666939 w 5612662"/>
              <a:gd name="connsiteY13" fmla="*/ 487271 h 955031"/>
              <a:gd name="connsiteX14" fmla="*/ 1769297 w 5612662"/>
              <a:gd name="connsiteY14" fmla="*/ 234788 h 955031"/>
              <a:gd name="connsiteX15" fmla="*/ 1871655 w 5612662"/>
              <a:gd name="connsiteY15" fmla="*/ 67603 h 955031"/>
              <a:gd name="connsiteX16" fmla="*/ 1960366 w 5612662"/>
              <a:gd name="connsiteY16" fmla="*/ 13012 h 955031"/>
              <a:gd name="connsiteX17" fmla="*/ 2042252 w 5612662"/>
              <a:gd name="connsiteY17" fmla="*/ 43719 h 955031"/>
              <a:gd name="connsiteX18" fmla="*/ 2117315 w 5612662"/>
              <a:gd name="connsiteY18" fmla="*/ 122194 h 955031"/>
              <a:gd name="connsiteX19" fmla="*/ 2195790 w 5612662"/>
              <a:gd name="connsiteY19" fmla="*/ 251847 h 955031"/>
              <a:gd name="connsiteX20" fmla="*/ 2461921 w 5612662"/>
              <a:gd name="connsiteY20" fmla="*/ 784110 h 955031"/>
              <a:gd name="connsiteX21" fmla="*/ 2577927 w 5612662"/>
              <a:gd name="connsiteY21" fmla="*/ 934235 h 955031"/>
              <a:gd name="connsiteX22" fmla="*/ 2673461 w 5612662"/>
              <a:gd name="connsiteY22" fmla="*/ 941059 h 955031"/>
              <a:gd name="connsiteX23" fmla="*/ 2796291 w 5612662"/>
              <a:gd name="connsiteY23" fmla="*/ 814818 h 955031"/>
              <a:gd name="connsiteX24" fmla="*/ 2922533 w 5612662"/>
              <a:gd name="connsiteY24" fmla="*/ 548686 h 955031"/>
              <a:gd name="connsiteX25" fmla="*/ 3069247 w 5612662"/>
              <a:gd name="connsiteY25" fmla="*/ 251847 h 955031"/>
              <a:gd name="connsiteX26" fmla="*/ 3192076 w 5612662"/>
              <a:gd name="connsiteY26" fmla="*/ 67603 h 955031"/>
              <a:gd name="connsiteX27" fmla="*/ 3270551 w 5612662"/>
              <a:gd name="connsiteY27" fmla="*/ 2776 h 955031"/>
              <a:gd name="connsiteX28" fmla="*/ 3342202 w 5612662"/>
              <a:gd name="connsiteY28" fmla="*/ 19835 h 955031"/>
              <a:gd name="connsiteX29" fmla="*/ 3413852 w 5612662"/>
              <a:gd name="connsiteY29" fmla="*/ 91486 h 955031"/>
              <a:gd name="connsiteX30" fmla="*/ 3471855 w 5612662"/>
              <a:gd name="connsiteY30" fmla="*/ 176785 h 955031"/>
              <a:gd name="connsiteX31" fmla="*/ 3553742 w 5612662"/>
              <a:gd name="connsiteY31" fmla="*/ 323498 h 955031"/>
              <a:gd name="connsiteX32" fmla="*/ 3707279 w 5612662"/>
              <a:gd name="connsiteY32" fmla="*/ 668104 h 955031"/>
              <a:gd name="connsiteX33" fmla="*/ 3833521 w 5612662"/>
              <a:gd name="connsiteY33" fmla="*/ 852349 h 955031"/>
              <a:gd name="connsiteX34" fmla="*/ 3966587 w 5612662"/>
              <a:gd name="connsiteY34" fmla="*/ 900116 h 955031"/>
              <a:gd name="connsiteX35" fmla="*/ 4086005 w 5612662"/>
              <a:gd name="connsiteY35" fmla="*/ 828465 h 955031"/>
              <a:gd name="connsiteX36" fmla="*/ 4273661 w 5612662"/>
              <a:gd name="connsiteY36" fmla="*/ 483859 h 955031"/>
              <a:gd name="connsiteX37" fmla="*/ 4451082 w 5612662"/>
              <a:gd name="connsiteY37" fmla="*/ 152901 h 955031"/>
              <a:gd name="connsiteX38" fmla="*/ 4570500 w 5612662"/>
              <a:gd name="connsiteY38" fmla="*/ 40307 h 955031"/>
              <a:gd name="connsiteX39" fmla="*/ 4696742 w 5612662"/>
              <a:gd name="connsiteY39" fmla="*/ 67603 h 955031"/>
              <a:gd name="connsiteX40" fmla="*/ 4840044 w 5612662"/>
              <a:gd name="connsiteY40" fmla="*/ 268907 h 955031"/>
              <a:gd name="connsiteX41" fmla="*/ 4945814 w 5612662"/>
              <a:gd name="connsiteY41" fmla="*/ 477035 h 955031"/>
              <a:gd name="connsiteX42" fmla="*/ 5052651 w 5612662"/>
              <a:gd name="connsiteY42" fmla="*/ 494332 h 955031"/>
              <a:gd name="connsiteX43" fmla="*/ 5612662 w 5612662"/>
              <a:gd name="connsiteY43" fmla="*/ 494095 h 955031"/>
              <a:gd name="connsiteX0" fmla="*/ 0 w 6136469"/>
              <a:gd name="connsiteY0" fmla="*/ 479263 h 955031"/>
              <a:gd name="connsiteX1" fmla="*/ 190188 w 6136469"/>
              <a:gd name="connsiteY1" fmla="*/ 475436 h 955031"/>
              <a:gd name="connsiteX2" fmla="*/ 325558 w 6136469"/>
              <a:gd name="connsiteY2" fmla="*/ 430986 h 955031"/>
              <a:gd name="connsiteX3" fmla="*/ 493232 w 6136469"/>
              <a:gd name="connsiteY3" fmla="*/ 146077 h 955031"/>
              <a:gd name="connsiteX4" fmla="*/ 602414 w 6136469"/>
              <a:gd name="connsiteY4" fmla="*/ 23247 h 955031"/>
              <a:gd name="connsiteX5" fmla="*/ 721832 w 6136469"/>
              <a:gd name="connsiteY5" fmla="*/ 36895 h 955031"/>
              <a:gd name="connsiteX6" fmla="*/ 820778 w 6136469"/>
              <a:gd name="connsiteY6" fmla="*/ 146077 h 955031"/>
              <a:gd name="connsiteX7" fmla="*/ 947020 w 6136469"/>
              <a:gd name="connsiteY7" fmla="*/ 412209 h 955031"/>
              <a:gd name="connsiteX8" fmla="*/ 1083497 w 6136469"/>
              <a:gd name="connsiteY8" fmla="*/ 722695 h 955031"/>
              <a:gd name="connsiteX9" fmla="*/ 1179032 w 6136469"/>
              <a:gd name="connsiteY9" fmla="*/ 869409 h 955031"/>
              <a:gd name="connsiteX10" fmla="*/ 1267742 w 6136469"/>
              <a:gd name="connsiteY10" fmla="*/ 944471 h 955031"/>
              <a:gd name="connsiteX11" fmla="*/ 1376924 w 6136469"/>
              <a:gd name="connsiteY11" fmla="*/ 930824 h 955031"/>
              <a:gd name="connsiteX12" fmla="*/ 1503166 w 6136469"/>
              <a:gd name="connsiteY12" fmla="*/ 811406 h 955031"/>
              <a:gd name="connsiteX13" fmla="*/ 1666939 w 6136469"/>
              <a:gd name="connsiteY13" fmla="*/ 487271 h 955031"/>
              <a:gd name="connsiteX14" fmla="*/ 1769297 w 6136469"/>
              <a:gd name="connsiteY14" fmla="*/ 234788 h 955031"/>
              <a:gd name="connsiteX15" fmla="*/ 1871655 w 6136469"/>
              <a:gd name="connsiteY15" fmla="*/ 67603 h 955031"/>
              <a:gd name="connsiteX16" fmla="*/ 1960366 w 6136469"/>
              <a:gd name="connsiteY16" fmla="*/ 13012 h 955031"/>
              <a:gd name="connsiteX17" fmla="*/ 2042252 w 6136469"/>
              <a:gd name="connsiteY17" fmla="*/ 43719 h 955031"/>
              <a:gd name="connsiteX18" fmla="*/ 2117315 w 6136469"/>
              <a:gd name="connsiteY18" fmla="*/ 122194 h 955031"/>
              <a:gd name="connsiteX19" fmla="*/ 2195790 w 6136469"/>
              <a:gd name="connsiteY19" fmla="*/ 251847 h 955031"/>
              <a:gd name="connsiteX20" fmla="*/ 2461921 w 6136469"/>
              <a:gd name="connsiteY20" fmla="*/ 784110 h 955031"/>
              <a:gd name="connsiteX21" fmla="*/ 2577927 w 6136469"/>
              <a:gd name="connsiteY21" fmla="*/ 934235 h 955031"/>
              <a:gd name="connsiteX22" fmla="*/ 2673461 w 6136469"/>
              <a:gd name="connsiteY22" fmla="*/ 941059 h 955031"/>
              <a:gd name="connsiteX23" fmla="*/ 2796291 w 6136469"/>
              <a:gd name="connsiteY23" fmla="*/ 814818 h 955031"/>
              <a:gd name="connsiteX24" fmla="*/ 2922533 w 6136469"/>
              <a:gd name="connsiteY24" fmla="*/ 548686 h 955031"/>
              <a:gd name="connsiteX25" fmla="*/ 3069247 w 6136469"/>
              <a:gd name="connsiteY25" fmla="*/ 251847 h 955031"/>
              <a:gd name="connsiteX26" fmla="*/ 3192076 w 6136469"/>
              <a:gd name="connsiteY26" fmla="*/ 67603 h 955031"/>
              <a:gd name="connsiteX27" fmla="*/ 3270551 w 6136469"/>
              <a:gd name="connsiteY27" fmla="*/ 2776 h 955031"/>
              <a:gd name="connsiteX28" fmla="*/ 3342202 w 6136469"/>
              <a:gd name="connsiteY28" fmla="*/ 19835 h 955031"/>
              <a:gd name="connsiteX29" fmla="*/ 3413852 w 6136469"/>
              <a:gd name="connsiteY29" fmla="*/ 91486 h 955031"/>
              <a:gd name="connsiteX30" fmla="*/ 3471855 w 6136469"/>
              <a:gd name="connsiteY30" fmla="*/ 176785 h 955031"/>
              <a:gd name="connsiteX31" fmla="*/ 3553742 w 6136469"/>
              <a:gd name="connsiteY31" fmla="*/ 323498 h 955031"/>
              <a:gd name="connsiteX32" fmla="*/ 3707279 w 6136469"/>
              <a:gd name="connsiteY32" fmla="*/ 668104 h 955031"/>
              <a:gd name="connsiteX33" fmla="*/ 3833521 w 6136469"/>
              <a:gd name="connsiteY33" fmla="*/ 852349 h 955031"/>
              <a:gd name="connsiteX34" fmla="*/ 3966587 w 6136469"/>
              <a:gd name="connsiteY34" fmla="*/ 900116 h 955031"/>
              <a:gd name="connsiteX35" fmla="*/ 4086005 w 6136469"/>
              <a:gd name="connsiteY35" fmla="*/ 828465 h 955031"/>
              <a:gd name="connsiteX36" fmla="*/ 4273661 w 6136469"/>
              <a:gd name="connsiteY36" fmla="*/ 483859 h 955031"/>
              <a:gd name="connsiteX37" fmla="*/ 4451082 w 6136469"/>
              <a:gd name="connsiteY37" fmla="*/ 152901 h 955031"/>
              <a:gd name="connsiteX38" fmla="*/ 4570500 w 6136469"/>
              <a:gd name="connsiteY38" fmla="*/ 40307 h 955031"/>
              <a:gd name="connsiteX39" fmla="*/ 4696742 w 6136469"/>
              <a:gd name="connsiteY39" fmla="*/ 67603 h 955031"/>
              <a:gd name="connsiteX40" fmla="*/ 4840044 w 6136469"/>
              <a:gd name="connsiteY40" fmla="*/ 268907 h 955031"/>
              <a:gd name="connsiteX41" fmla="*/ 4945814 w 6136469"/>
              <a:gd name="connsiteY41" fmla="*/ 477035 h 955031"/>
              <a:gd name="connsiteX42" fmla="*/ 5052651 w 6136469"/>
              <a:gd name="connsiteY42" fmla="*/ 494332 h 955031"/>
              <a:gd name="connsiteX43" fmla="*/ 6136469 w 6136469"/>
              <a:gd name="connsiteY43" fmla="*/ 500659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5814 w 6056566"/>
              <a:gd name="connsiteY41" fmla="*/ 477035 h 955031"/>
              <a:gd name="connsiteX42" fmla="*/ 5052651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5814 w 6056566"/>
              <a:gd name="connsiteY41" fmla="*/ 477035 h 955031"/>
              <a:gd name="connsiteX42" fmla="*/ 5052651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5814 w 6056566"/>
              <a:gd name="connsiteY41" fmla="*/ 477035 h 955031"/>
              <a:gd name="connsiteX42" fmla="*/ 5052651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0286 w 6056566"/>
              <a:gd name="connsiteY41" fmla="*/ 458277 h 955031"/>
              <a:gd name="connsiteX42" fmla="*/ 5052651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0286 w 6056566"/>
              <a:gd name="connsiteY41" fmla="*/ 458277 h 955031"/>
              <a:gd name="connsiteX42" fmla="*/ 5052651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0286 w 6056566"/>
              <a:gd name="connsiteY41" fmla="*/ 458277 h 955031"/>
              <a:gd name="connsiteX42" fmla="*/ 5052651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31994 w 6056566"/>
              <a:gd name="connsiteY41" fmla="*/ 437174 h 955031"/>
              <a:gd name="connsiteX42" fmla="*/ 5052651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5052651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69722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69722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97365 w 6056566"/>
              <a:gd name="connsiteY42" fmla="*/ 496677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94601 w 6056566"/>
              <a:gd name="connsiteY42" fmla="*/ 491988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94601 w 6056566"/>
              <a:gd name="connsiteY42" fmla="*/ 491988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94601 w 6056566"/>
              <a:gd name="connsiteY42" fmla="*/ 491988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94601 w 6056566"/>
              <a:gd name="connsiteY42" fmla="*/ 491988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94601 w 6056566"/>
              <a:gd name="connsiteY42" fmla="*/ 491988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91837 w 6056566"/>
              <a:gd name="connsiteY42" fmla="*/ 497850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91838 w 6056566"/>
              <a:gd name="connsiteY42" fmla="*/ 494333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5025010 w 6056566"/>
              <a:gd name="connsiteY42" fmla="*/ 495505 h 955031"/>
              <a:gd name="connsiteX43" fmla="*/ 6056566 w 6056566"/>
              <a:gd name="connsiteY43" fmla="*/ 497377 h 955031"/>
              <a:gd name="connsiteX0" fmla="*/ 0 w 5025968"/>
              <a:gd name="connsiteY0" fmla="*/ 479263 h 955031"/>
              <a:gd name="connsiteX1" fmla="*/ 190188 w 5025968"/>
              <a:gd name="connsiteY1" fmla="*/ 475436 h 955031"/>
              <a:gd name="connsiteX2" fmla="*/ 325558 w 5025968"/>
              <a:gd name="connsiteY2" fmla="*/ 430986 h 955031"/>
              <a:gd name="connsiteX3" fmla="*/ 493232 w 5025968"/>
              <a:gd name="connsiteY3" fmla="*/ 146077 h 955031"/>
              <a:gd name="connsiteX4" fmla="*/ 602414 w 5025968"/>
              <a:gd name="connsiteY4" fmla="*/ 23247 h 955031"/>
              <a:gd name="connsiteX5" fmla="*/ 721832 w 5025968"/>
              <a:gd name="connsiteY5" fmla="*/ 36895 h 955031"/>
              <a:gd name="connsiteX6" fmla="*/ 820778 w 5025968"/>
              <a:gd name="connsiteY6" fmla="*/ 146077 h 955031"/>
              <a:gd name="connsiteX7" fmla="*/ 947020 w 5025968"/>
              <a:gd name="connsiteY7" fmla="*/ 412209 h 955031"/>
              <a:gd name="connsiteX8" fmla="*/ 1083497 w 5025968"/>
              <a:gd name="connsiteY8" fmla="*/ 722695 h 955031"/>
              <a:gd name="connsiteX9" fmla="*/ 1179032 w 5025968"/>
              <a:gd name="connsiteY9" fmla="*/ 869409 h 955031"/>
              <a:gd name="connsiteX10" fmla="*/ 1267742 w 5025968"/>
              <a:gd name="connsiteY10" fmla="*/ 944471 h 955031"/>
              <a:gd name="connsiteX11" fmla="*/ 1376924 w 5025968"/>
              <a:gd name="connsiteY11" fmla="*/ 930824 h 955031"/>
              <a:gd name="connsiteX12" fmla="*/ 1503166 w 5025968"/>
              <a:gd name="connsiteY12" fmla="*/ 811406 h 955031"/>
              <a:gd name="connsiteX13" fmla="*/ 1666939 w 5025968"/>
              <a:gd name="connsiteY13" fmla="*/ 487271 h 955031"/>
              <a:gd name="connsiteX14" fmla="*/ 1769297 w 5025968"/>
              <a:gd name="connsiteY14" fmla="*/ 234788 h 955031"/>
              <a:gd name="connsiteX15" fmla="*/ 1871655 w 5025968"/>
              <a:gd name="connsiteY15" fmla="*/ 67603 h 955031"/>
              <a:gd name="connsiteX16" fmla="*/ 1960366 w 5025968"/>
              <a:gd name="connsiteY16" fmla="*/ 13012 h 955031"/>
              <a:gd name="connsiteX17" fmla="*/ 2042252 w 5025968"/>
              <a:gd name="connsiteY17" fmla="*/ 43719 h 955031"/>
              <a:gd name="connsiteX18" fmla="*/ 2117315 w 5025968"/>
              <a:gd name="connsiteY18" fmla="*/ 122194 h 955031"/>
              <a:gd name="connsiteX19" fmla="*/ 2195790 w 5025968"/>
              <a:gd name="connsiteY19" fmla="*/ 251847 h 955031"/>
              <a:gd name="connsiteX20" fmla="*/ 2461921 w 5025968"/>
              <a:gd name="connsiteY20" fmla="*/ 784110 h 955031"/>
              <a:gd name="connsiteX21" fmla="*/ 2577927 w 5025968"/>
              <a:gd name="connsiteY21" fmla="*/ 934235 h 955031"/>
              <a:gd name="connsiteX22" fmla="*/ 2673461 w 5025968"/>
              <a:gd name="connsiteY22" fmla="*/ 941059 h 955031"/>
              <a:gd name="connsiteX23" fmla="*/ 2796291 w 5025968"/>
              <a:gd name="connsiteY23" fmla="*/ 814818 h 955031"/>
              <a:gd name="connsiteX24" fmla="*/ 2922533 w 5025968"/>
              <a:gd name="connsiteY24" fmla="*/ 548686 h 955031"/>
              <a:gd name="connsiteX25" fmla="*/ 3069247 w 5025968"/>
              <a:gd name="connsiteY25" fmla="*/ 251847 h 955031"/>
              <a:gd name="connsiteX26" fmla="*/ 3192076 w 5025968"/>
              <a:gd name="connsiteY26" fmla="*/ 67603 h 955031"/>
              <a:gd name="connsiteX27" fmla="*/ 3270551 w 5025968"/>
              <a:gd name="connsiteY27" fmla="*/ 2776 h 955031"/>
              <a:gd name="connsiteX28" fmla="*/ 3342202 w 5025968"/>
              <a:gd name="connsiteY28" fmla="*/ 19835 h 955031"/>
              <a:gd name="connsiteX29" fmla="*/ 3413852 w 5025968"/>
              <a:gd name="connsiteY29" fmla="*/ 91486 h 955031"/>
              <a:gd name="connsiteX30" fmla="*/ 3471855 w 5025968"/>
              <a:gd name="connsiteY30" fmla="*/ 176785 h 955031"/>
              <a:gd name="connsiteX31" fmla="*/ 3553742 w 5025968"/>
              <a:gd name="connsiteY31" fmla="*/ 323498 h 955031"/>
              <a:gd name="connsiteX32" fmla="*/ 3707279 w 5025968"/>
              <a:gd name="connsiteY32" fmla="*/ 668104 h 955031"/>
              <a:gd name="connsiteX33" fmla="*/ 3833521 w 5025968"/>
              <a:gd name="connsiteY33" fmla="*/ 852349 h 955031"/>
              <a:gd name="connsiteX34" fmla="*/ 3966587 w 5025968"/>
              <a:gd name="connsiteY34" fmla="*/ 900116 h 955031"/>
              <a:gd name="connsiteX35" fmla="*/ 4086005 w 5025968"/>
              <a:gd name="connsiteY35" fmla="*/ 828465 h 955031"/>
              <a:gd name="connsiteX36" fmla="*/ 4273661 w 5025968"/>
              <a:gd name="connsiteY36" fmla="*/ 483859 h 955031"/>
              <a:gd name="connsiteX37" fmla="*/ 4451082 w 5025968"/>
              <a:gd name="connsiteY37" fmla="*/ 152901 h 955031"/>
              <a:gd name="connsiteX38" fmla="*/ 4570500 w 5025968"/>
              <a:gd name="connsiteY38" fmla="*/ 40307 h 955031"/>
              <a:gd name="connsiteX39" fmla="*/ 4696742 w 5025968"/>
              <a:gd name="connsiteY39" fmla="*/ 67603 h 955031"/>
              <a:gd name="connsiteX40" fmla="*/ 4840044 w 5025968"/>
              <a:gd name="connsiteY40" fmla="*/ 268907 h 955031"/>
              <a:gd name="connsiteX41" fmla="*/ 4948580 w 5025968"/>
              <a:gd name="connsiteY41" fmla="*/ 459449 h 955031"/>
              <a:gd name="connsiteX42" fmla="*/ 5025010 w 5025968"/>
              <a:gd name="connsiteY42" fmla="*/ 495505 h 955031"/>
              <a:gd name="connsiteX0" fmla="*/ 0 w 4948580"/>
              <a:gd name="connsiteY0" fmla="*/ 479263 h 955031"/>
              <a:gd name="connsiteX1" fmla="*/ 190188 w 4948580"/>
              <a:gd name="connsiteY1" fmla="*/ 475436 h 955031"/>
              <a:gd name="connsiteX2" fmla="*/ 325558 w 4948580"/>
              <a:gd name="connsiteY2" fmla="*/ 430986 h 955031"/>
              <a:gd name="connsiteX3" fmla="*/ 493232 w 4948580"/>
              <a:gd name="connsiteY3" fmla="*/ 146077 h 955031"/>
              <a:gd name="connsiteX4" fmla="*/ 602414 w 4948580"/>
              <a:gd name="connsiteY4" fmla="*/ 23247 h 955031"/>
              <a:gd name="connsiteX5" fmla="*/ 721832 w 4948580"/>
              <a:gd name="connsiteY5" fmla="*/ 36895 h 955031"/>
              <a:gd name="connsiteX6" fmla="*/ 820778 w 4948580"/>
              <a:gd name="connsiteY6" fmla="*/ 146077 h 955031"/>
              <a:gd name="connsiteX7" fmla="*/ 947020 w 4948580"/>
              <a:gd name="connsiteY7" fmla="*/ 412209 h 955031"/>
              <a:gd name="connsiteX8" fmla="*/ 1083497 w 4948580"/>
              <a:gd name="connsiteY8" fmla="*/ 722695 h 955031"/>
              <a:gd name="connsiteX9" fmla="*/ 1179032 w 4948580"/>
              <a:gd name="connsiteY9" fmla="*/ 869409 h 955031"/>
              <a:gd name="connsiteX10" fmla="*/ 1267742 w 4948580"/>
              <a:gd name="connsiteY10" fmla="*/ 944471 h 955031"/>
              <a:gd name="connsiteX11" fmla="*/ 1376924 w 4948580"/>
              <a:gd name="connsiteY11" fmla="*/ 930824 h 955031"/>
              <a:gd name="connsiteX12" fmla="*/ 1503166 w 4948580"/>
              <a:gd name="connsiteY12" fmla="*/ 811406 h 955031"/>
              <a:gd name="connsiteX13" fmla="*/ 1666939 w 4948580"/>
              <a:gd name="connsiteY13" fmla="*/ 487271 h 955031"/>
              <a:gd name="connsiteX14" fmla="*/ 1769297 w 4948580"/>
              <a:gd name="connsiteY14" fmla="*/ 234788 h 955031"/>
              <a:gd name="connsiteX15" fmla="*/ 1871655 w 4948580"/>
              <a:gd name="connsiteY15" fmla="*/ 67603 h 955031"/>
              <a:gd name="connsiteX16" fmla="*/ 1960366 w 4948580"/>
              <a:gd name="connsiteY16" fmla="*/ 13012 h 955031"/>
              <a:gd name="connsiteX17" fmla="*/ 2042252 w 4948580"/>
              <a:gd name="connsiteY17" fmla="*/ 43719 h 955031"/>
              <a:gd name="connsiteX18" fmla="*/ 2117315 w 4948580"/>
              <a:gd name="connsiteY18" fmla="*/ 122194 h 955031"/>
              <a:gd name="connsiteX19" fmla="*/ 2195790 w 4948580"/>
              <a:gd name="connsiteY19" fmla="*/ 251847 h 955031"/>
              <a:gd name="connsiteX20" fmla="*/ 2461921 w 4948580"/>
              <a:gd name="connsiteY20" fmla="*/ 784110 h 955031"/>
              <a:gd name="connsiteX21" fmla="*/ 2577927 w 4948580"/>
              <a:gd name="connsiteY21" fmla="*/ 934235 h 955031"/>
              <a:gd name="connsiteX22" fmla="*/ 2673461 w 4948580"/>
              <a:gd name="connsiteY22" fmla="*/ 941059 h 955031"/>
              <a:gd name="connsiteX23" fmla="*/ 2796291 w 4948580"/>
              <a:gd name="connsiteY23" fmla="*/ 814818 h 955031"/>
              <a:gd name="connsiteX24" fmla="*/ 2922533 w 4948580"/>
              <a:gd name="connsiteY24" fmla="*/ 548686 h 955031"/>
              <a:gd name="connsiteX25" fmla="*/ 3069247 w 4948580"/>
              <a:gd name="connsiteY25" fmla="*/ 251847 h 955031"/>
              <a:gd name="connsiteX26" fmla="*/ 3192076 w 4948580"/>
              <a:gd name="connsiteY26" fmla="*/ 67603 h 955031"/>
              <a:gd name="connsiteX27" fmla="*/ 3270551 w 4948580"/>
              <a:gd name="connsiteY27" fmla="*/ 2776 h 955031"/>
              <a:gd name="connsiteX28" fmla="*/ 3342202 w 4948580"/>
              <a:gd name="connsiteY28" fmla="*/ 19835 h 955031"/>
              <a:gd name="connsiteX29" fmla="*/ 3413852 w 4948580"/>
              <a:gd name="connsiteY29" fmla="*/ 91486 h 955031"/>
              <a:gd name="connsiteX30" fmla="*/ 3471855 w 4948580"/>
              <a:gd name="connsiteY30" fmla="*/ 176785 h 955031"/>
              <a:gd name="connsiteX31" fmla="*/ 3553742 w 4948580"/>
              <a:gd name="connsiteY31" fmla="*/ 323498 h 955031"/>
              <a:gd name="connsiteX32" fmla="*/ 3707279 w 4948580"/>
              <a:gd name="connsiteY32" fmla="*/ 668104 h 955031"/>
              <a:gd name="connsiteX33" fmla="*/ 3833521 w 4948580"/>
              <a:gd name="connsiteY33" fmla="*/ 852349 h 955031"/>
              <a:gd name="connsiteX34" fmla="*/ 3966587 w 4948580"/>
              <a:gd name="connsiteY34" fmla="*/ 900116 h 955031"/>
              <a:gd name="connsiteX35" fmla="*/ 4086005 w 4948580"/>
              <a:gd name="connsiteY35" fmla="*/ 828465 h 955031"/>
              <a:gd name="connsiteX36" fmla="*/ 4273661 w 4948580"/>
              <a:gd name="connsiteY36" fmla="*/ 483859 h 955031"/>
              <a:gd name="connsiteX37" fmla="*/ 4451082 w 4948580"/>
              <a:gd name="connsiteY37" fmla="*/ 152901 h 955031"/>
              <a:gd name="connsiteX38" fmla="*/ 4570500 w 4948580"/>
              <a:gd name="connsiteY38" fmla="*/ 40307 h 955031"/>
              <a:gd name="connsiteX39" fmla="*/ 4696742 w 4948580"/>
              <a:gd name="connsiteY39" fmla="*/ 67603 h 955031"/>
              <a:gd name="connsiteX40" fmla="*/ 4840044 w 4948580"/>
              <a:gd name="connsiteY40" fmla="*/ 268907 h 955031"/>
              <a:gd name="connsiteX41" fmla="*/ 4948580 w 4948580"/>
              <a:gd name="connsiteY41" fmla="*/ 459449 h 955031"/>
              <a:gd name="connsiteX0" fmla="*/ 0 w 4948580"/>
              <a:gd name="connsiteY0" fmla="*/ 480728 h 956496"/>
              <a:gd name="connsiteX1" fmla="*/ 190188 w 4948580"/>
              <a:gd name="connsiteY1" fmla="*/ 476901 h 956496"/>
              <a:gd name="connsiteX2" fmla="*/ 325558 w 4948580"/>
              <a:gd name="connsiteY2" fmla="*/ 432451 h 956496"/>
              <a:gd name="connsiteX3" fmla="*/ 493232 w 4948580"/>
              <a:gd name="connsiteY3" fmla="*/ 147542 h 956496"/>
              <a:gd name="connsiteX4" fmla="*/ 602414 w 4948580"/>
              <a:gd name="connsiteY4" fmla="*/ 24712 h 956496"/>
              <a:gd name="connsiteX5" fmla="*/ 721832 w 4948580"/>
              <a:gd name="connsiteY5" fmla="*/ 38360 h 956496"/>
              <a:gd name="connsiteX6" fmla="*/ 947020 w 4948580"/>
              <a:gd name="connsiteY6" fmla="*/ 413674 h 956496"/>
              <a:gd name="connsiteX7" fmla="*/ 1083497 w 4948580"/>
              <a:gd name="connsiteY7" fmla="*/ 724160 h 956496"/>
              <a:gd name="connsiteX8" fmla="*/ 1179032 w 4948580"/>
              <a:gd name="connsiteY8" fmla="*/ 870874 h 956496"/>
              <a:gd name="connsiteX9" fmla="*/ 1267742 w 4948580"/>
              <a:gd name="connsiteY9" fmla="*/ 945936 h 956496"/>
              <a:gd name="connsiteX10" fmla="*/ 1376924 w 4948580"/>
              <a:gd name="connsiteY10" fmla="*/ 932289 h 956496"/>
              <a:gd name="connsiteX11" fmla="*/ 1503166 w 4948580"/>
              <a:gd name="connsiteY11" fmla="*/ 812871 h 956496"/>
              <a:gd name="connsiteX12" fmla="*/ 1666939 w 4948580"/>
              <a:gd name="connsiteY12" fmla="*/ 488736 h 956496"/>
              <a:gd name="connsiteX13" fmla="*/ 1769297 w 4948580"/>
              <a:gd name="connsiteY13" fmla="*/ 236253 h 956496"/>
              <a:gd name="connsiteX14" fmla="*/ 1871655 w 4948580"/>
              <a:gd name="connsiteY14" fmla="*/ 69068 h 956496"/>
              <a:gd name="connsiteX15" fmla="*/ 1960366 w 4948580"/>
              <a:gd name="connsiteY15" fmla="*/ 14477 h 956496"/>
              <a:gd name="connsiteX16" fmla="*/ 2042252 w 4948580"/>
              <a:gd name="connsiteY16" fmla="*/ 45184 h 956496"/>
              <a:gd name="connsiteX17" fmla="*/ 2117315 w 4948580"/>
              <a:gd name="connsiteY17" fmla="*/ 123659 h 956496"/>
              <a:gd name="connsiteX18" fmla="*/ 2195790 w 4948580"/>
              <a:gd name="connsiteY18" fmla="*/ 253312 h 956496"/>
              <a:gd name="connsiteX19" fmla="*/ 2461921 w 4948580"/>
              <a:gd name="connsiteY19" fmla="*/ 785575 h 956496"/>
              <a:gd name="connsiteX20" fmla="*/ 2577927 w 4948580"/>
              <a:gd name="connsiteY20" fmla="*/ 935700 h 956496"/>
              <a:gd name="connsiteX21" fmla="*/ 2673461 w 4948580"/>
              <a:gd name="connsiteY21" fmla="*/ 942524 h 956496"/>
              <a:gd name="connsiteX22" fmla="*/ 2796291 w 4948580"/>
              <a:gd name="connsiteY22" fmla="*/ 816283 h 956496"/>
              <a:gd name="connsiteX23" fmla="*/ 2922533 w 4948580"/>
              <a:gd name="connsiteY23" fmla="*/ 550151 h 956496"/>
              <a:gd name="connsiteX24" fmla="*/ 3069247 w 4948580"/>
              <a:gd name="connsiteY24" fmla="*/ 253312 h 956496"/>
              <a:gd name="connsiteX25" fmla="*/ 3192076 w 4948580"/>
              <a:gd name="connsiteY25" fmla="*/ 69068 h 956496"/>
              <a:gd name="connsiteX26" fmla="*/ 3270551 w 4948580"/>
              <a:gd name="connsiteY26" fmla="*/ 4241 h 956496"/>
              <a:gd name="connsiteX27" fmla="*/ 3342202 w 4948580"/>
              <a:gd name="connsiteY27" fmla="*/ 21300 h 956496"/>
              <a:gd name="connsiteX28" fmla="*/ 3413852 w 4948580"/>
              <a:gd name="connsiteY28" fmla="*/ 92951 h 956496"/>
              <a:gd name="connsiteX29" fmla="*/ 3471855 w 4948580"/>
              <a:gd name="connsiteY29" fmla="*/ 178250 h 956496"/>
              <a:gd name="connsiteX30" fmla="*/ 3553742 w 4948580"/>
              <a:gd name="connsiteY30" fmla="*/ 324963 h 956496"/>
              <a:gd name="connsiteX31" fmla="*/ 3707279 w 4948580"/>
              <a:gd name="connsiteY31" fmla="*/ 669569 h 956496"/>
              <a:gd name="connsiteX32" fmla="*/ 3833521 w 4948580"/>
              <a:gd name="connsiteY32" fmla="*/ 853814 h 956496"/>
              <a:gd name="connsiteX33" fmla="*/ 3966587 w 4948580"/>
              <a:gd name="connsiteY33" fmla="*/ 901581 h 956496"/>
              <a:gd name="connsiteX34" fmla="*/ 4086005 w 4948580"/>
              <a:gd name="connsiteY34" fmla="*/ 829930 h 956496"/>
              <a:gd name="connsiteX35" fmla="*/ 4273661 w 4948580"/>
              <a:gd name="connsiteY35" fmla="*/ 485324 h 956496"/>
              <a:gd name="connsiteX36" fmla="*/ 4451082 w 4948580"/>
              <a:gd name="connsiteY36" fmla="*/ 154366 h 956496"/>
              <a:gd name="connsiteX37" fmla="*/ 4570500 w 4948580"/>
              <a:gd name="connsiteY37" fmla="*/ 41772 h 956496"/>
              <a:gd name="connsiteX38" fmla="*/ 4696742 w 4948580"/>
              <a:gd name="connsiteY38" fmla="*/ 69068 h 956496"/>
              <a:gd name="connsiteX39" fmla="*/ 4840044 w 4948580"/>
              <a:gd name="connsiteY39" fmla="*/ 270372 h 956496"/>
              <a:gd name="connsiteX40" fmla="*/ 4948580 w 4948580"/>
              <a:gd name="connsiteY40" fmla="*/ 460914 h 956496"/>
              <a:gd name="connsiteX0" fmla="*/ 0 w 4948580"/>
              <a:gd name="connsiteY0" fmla="*/ 479264 h 955032"/>
              <a:gd name="connsiteX1" fmla="*/ 190188 w 4948580"/>
              <a:gd name="connsiteY1" fmla="*/ 475437 h 955032"/>
              <a:gd name="connsiteX2" fmla="*/ 325558 w 4948580"/>
              <a:gd name="connsiteY2" fmla="*/ 430987 h 955032"/>
              <a:gd name="connsiteX3" fmla="*/ 493232 w 4948580"/>
              <a:gd name="connsiteY3" fmla="*/ 146078 h 955032"/>
              <a:gd name="connsiteX4" fmla="*/ 602414 w 4948580"/>
              <a:gd name="connsiteY4" fmla="*/ 23248 h 955032"/>
              <a:gd name="connsiteX5" fmla="*/ 947020 w 4948580"/>
              <a:gd name="connsiteY5" fmla="*/ 412210 h 955032"/>
              <a:gd name="connsiteX6" fmla="*/ 1083497 w 4948580"/>
              <a:gd name="connsiteY6" fmla="*/ 722696 h 955032"/>
              <a:gd name="connsiteX7" fmla="*/ 1179032 w 4948580"/>
              <a:gd name="connsiteY7" fmla="*/ 869410 h 955032"/>
              <a:gd name="connsiteX8" fmla="*/ 1267742 w 4948580"/>
              <a:gd name="connsiteY8" fmla="*/ 944472 h 955032"/>
              <a:gd name="connsiteX9" fmla="*/ 1376924 w 4948580"/>
              <a:gd name="connsiteY9" fmla="*/ 930825 h 955032"/>
              <a:gd name="connsiteX10" fmla="*/ 1503166 w 4948580"/>
              <a:gd name="connsiteY10" fmla="*/ 811407 h 955032"/>
              <a:gd name="connsiteX11" fmla="*/ 1666939 w 4948580"/>
              <a:gd name="connsiteY11" fmla="*/ 487272 h 955032"/>
              <a:gd name="connsiteX12" fmla="*/ 1769297 w 4948580"/>
              <a:gd name="connsiteY12" fmla="*/ 234789 h 955032"/>
              <a:gd name="connsiteX13" fmla="*/ 1871655 w 4948580"/>
              <a:gd name="connsiteY13" fmla="*/ 67604 h 955032"/>
              <a:gd name="connsiteX14" fmla="*/ 1960366 w 4948580"/>
              <a:gd name="connsiteY14" fmla="*/ 13013 h 955032"/>
              <a:gd name="connsiteX15" fmla="*/ 2042252 w 4948580"/>
              <a:gd name="connsiteY15" fmla="*/ 43720 h 955032"/>
              <a:gd name="connsiteX16" fmla="*/ 2117315 w 4948580"/>
              <a:gd name="connsiteY16" fmla="*/ 122195 h 955032"/>
              <a:gd name="connsiteX17" fmla="*/ 2195790 w 4948580"/>
              <a:gd name="connsiteY17" fmla="*/ 251848 h 955032"/>
              <a:gd name="connsiteX18" fmla="*/ 2461921 w 4948580"/>
              <a:gd name="connsiteY18" fmla="*/ 784111 h 955032"/>
              <a:gd name="connsiteX19" fmla="*/ 2577927 w 4948580"/>
              <a:gd name="connsiteY19" fmla="*/ 934236 h 955032"/>
              <a:gd name="connsiteX20" fmla="*/ 2673461 w 4948580"/>
              <a:gd name="connsiteY20" fmla="*/ 941060 h 955032"/>
              <a:gd name="connsiteX21" fmla="*/ 2796291 w 4948580"/>
              <a:gd name="connsiteY21" fmla="*/ 814819 h 955032"/>
              <a:gd name="connsiteX22" fmla="*/ 2922533 w 4948580"/>
              <a:gd name="connsiteY22" fmla="*/ 548687 h 955032"/>
              <a:gd name="connsiteX23" fmla="*/ 3069247 w 4948580"/>
              <a:gd name="connsiteY23" fmla="*/ 251848 h 955032"/>
              <a:gd name="connsiteX24" fmla="*/ 3192076 w 4948580"/>
              <a:gd name="connsiteY24" fmla="*/ 67604 h 955032"/>
              <a:gd name="connsiteX25" fmla="*/ 3270551 w 4948580"/>
              <a:gd name="connsiteY25" fmla="*/ 2777 h 955032"/>
              <a:gd name="connsiteX26" fmla="*/ 3342202 w 4948580"/>
              <a:gd name="connsiteY26" fmla="*/ 19836 h 955032"/>
              <a:gd name="connsiteX27" fmla="*/ 3413852 w 4948580"/>
              <a:gd name="connsiteY27" fmla="*/ 91487 h 955032"/>
              <a:gd name="connsiteX28" fmla="*/ 3471855 w 4948580"/>
              <a:gd name="connsiteY28" fmla="*/ 176786 h 955032"/>
              <a:gd name="connsiteX29" fmla="*/ 3553742 w 4948580"/>
              <a:gd name="connsiteY29" fmla="*/ 323499 h 955032"/>
              <a:gd name="connsiteX30" fmla="*/ 3707279 w 4948580"/>
              <a:gd name="connsiteY30" fmla="*/ 668105 h 955032"/>
              <a:gd name="connsiteX31" fmla="*/ 3833521 w 4948580"/>
              <a:gd name="connsiteY31" fmla="*/ 852350 h 955032"/>
              <a:gd name="connsiteX32" fmla="*/ 3966587 w 4948580"/>
              <a:gd name="connsiteY32" fmla="*/ 900117 h 955032"/>
              <a:gd name="connsiteX33" fmla="*/ 4086005 w 4948580"/>
              <a:gd name="connsiteY33" fmla="*/ 828466 h 955032"/>
              <a:gd name="connsiteX34" fmla="*/ 4273661 w 4948580"/>
              <a:gd name="connsiteY34" fmla="*/ 483860 h 955032"/>
              <a:gd name="connsiteX35" fmla="*/ 4451082 w 4948580"/>
              <a:gd name="connsiteY35" fmla="*/ 152902 h 955032"/>
              <a:gd name="connsiteX36" fmla="*/ 4570500 w 4948580"/>
              <a:gd name="connsiteY36" fmla="*/ 40308 h 955032"/>
              <a:gd name="connsiteX37" fmla="*/ 4696742 w 4948580"/>
              <a:gd name="connsiteY37" fmla="*/ 67604 h 955032"/>
              <a:gd name="connsiteX38" fmla="*/ 4840044 w 4948580"/>
              <a:gd name="connsiteY38" fmla="*/ 268908 h 955032"/>
              <a:gd name="connsiteX39" fmla="*/ 4948580 w 4948580"/>
              <a:gd name="connsiteY39" fmla="*/ 459450 h 955032"/>
              <a:gd name="connsiteX0" fmla="*/ 0 w 4948580"/>
              <a:gd name="connsiteY0" fmla="*/ 479264 h 955032"/>
              <a:gd name="connsiteX1" fmla="*/ 190188 w 4948580"/>
              <a:gd name="connsiteY1" fmla="*/ 475437 h 955032"/>
              <a:gd name="connsiteX2" fmla="*/ 325558 w 4948580"/>
              <a:gd name="connsiteY2" fmla="*/ 430987 h 955032"/>
              <a:gd name="connsiteX3" fmla="*/ 493232 w 4948580"/>
              <a:gd name="connsiteY3" fmla="*/ 146078 h 955032"/>
              <a:gd name="connsiteX4" fmla="*/ 947020 w 4948580"/>
              <a:gd name="connsiteY4" fmla="*/ 412210 h 955032"/>
              <a:gd name="connsiteX5" fmla="*/ 1083497 w 4948580"/>
              <a:gd name="connsiteY5" fmla="*/ 722696 h 955032"/>
              <a:gd name="connsiteX6" fmla="*/ 1179032 w 4948580"/>
              <a:gd name="connsiteY6" fmla="*/ 869410 h 955032"/>
              <a:gd name="connsiteX7" fmla="*/ 1267742 w 4948580"/>
              <a:gd name="connsiteY7" fmla="*/ 944472 h 955032"/>
              <a:gd name="connsiteX8" fmla="*/ 1376924 w 4948580"/>
              <a:gd name="connsiteY8" fmla="*/ 930825 h 955032"/>
              <a:gd name="connsiteX9" fmla="*/ 1503166 w 4948580"/>
              <a:gd name="connsiteY9" fmla="*/ 811407 h 955032"/>
              <a:gd name="connsiteX10" fmla="*/ 1666939 w 4948580"/>
              <a:gd name="connsiteY10" fmla="*/ 487272 h 955032"/>
              <a:gd name="connsiteX11" fmla="*/ 1769297 w 4948580"/>
              <a:gd name="connsiteY11" fmla="*/ 234789 h 955032"/>
              <a:gd name="connsiteX12" fmla="*/ 1871655 w 4948580"/>
              <a:gd name="connsiteY12" fmla="*/ 67604 h 955032"/>
              <a:gd name="connsiteX13" fmla="*/ 1960366 w 4948580"/>
              <a:gd name="connsiteY13" fmla="*/ 13013 h 955032"/>
              <a:gd name="connsiteX14" fmla="*/ 2042252 w 4948580"/>
              <a:gd name="connsiteY14" fmla="*/ 43720 h 955032"/>
              <a:gd name="connsiteX15" fmla="*/ 2117315 w 4948580"/>
              <a:gd name="connsiteY15" fmla="*/ 122195 h 955032"/>
              <a:gd name="connsiteX16" fmla="*/ 2195790 w 4948580"/>
              <a:gd name="connsiteY16" fmla="*/ 251848 h 955032"/>
              <a:gd name="connsiteX17" fmla="*/ 2461921 w 4948580"/>
              <a:gd name="connsiteY17" fmla="*/ 784111 h 955032"/>
              <a:gd name="connsiteX18" fmla="*/ 2577927 w 4948580"/>
              <a:gd name="connsiteY18" fmla="*/ 934236 h 955032"/>
              <a:gd name="connsiteX19" fmla="*/ 2673461 w 4948580"/>
              <a:gd name="connsiteY19" fmla="*/ 941060 h 955032"/>
              <a:gd name="connsiteX20" fmla="*/ 2796291 w 4948580"/>
              <a:gd name="connsiteY20" fmla="*/ 814819 h 955032"/>
              <a:gd name="connsiteX21" fmla="*/ 2922533 w 4948580"/>
              <a:gd name="connsiteY21" fmla="*/ 548687 h 955032"/>
              <a:gd name="connsiteX22" fmla="*/ 3069247 w 4948580"/>
              <a:gd name="connsiteY22" fmla="*/ 251848 h 955032"/>
              <a:gd name="connsiteX23" fmla="*/ 3192076 w 4948580"/>
              <a:gd name="connsiteY23" fmla="*/ 67604 h 955032"/>
              <a:gd name="connsiteX24" fmla="*/ 3270551 w 4948580"/>
              <a:gd name="connsiteY24" fmla="*/ 2777 h 955032"/>
              <a:gd name="connsiteX25" fmla="*/ 3342202 w 4948580"/>
              <a:gd name="connsiteY25" fmla="*/ 19836 h 955032"/>
              <a:gd name="connsiteX26" fmla="*/ 3413852 w 4948580"/>
              <a:gd name="connsiteY26" fmla="*/ 91487 h 955032"/>
              <a:gd name="connsiteX27" fmla="*/ 3471855 w 4948580"/>
              <a:gd name="connsiteY27" fmla="*/ 176786 h 955032"/>
              <a:gd name="connsiteX28" fmla="*/ 3553742 w 4948580"/>
              <a:gd name="connsiteY28" fmla="*/ 323499 h 955032"/>
              <a:gd name="connsiteX29" fmla="*/ 3707279 w 4948580"/>
              <a:gd name="connsiteY29" fmla="*/ 668105 h 955032"/>
              <a:gd name="connsiteX30" fmla="*/ 3833521 w 4948580"/>
              <a:gd name="connsiteY30" fmla="*/ 852350 h 955032"/>
              <a:gd name="connsiteX31" fmla="*/ 3966587 w 4948580"/>
              <a:gd name="connsiteY31" fmla="*/ 900117 h 955032"/>
              <a:gd name="connsiteX32" fmla="*/ 4086005 w 4948580"/>
              <a:gd name="connsiteY32" fmla="*/ 828466 h 955032"/>
              <a:gd name="connsiteX33" fmla="*/ 4273661 w 4948580"/>
              <a:gd name="connsiteY33" fmla="*/ 483860 h 955032"/>
              <a:gd name="connsiteX34" fmla="*/ 4451082 w 4948580"/>
              <a:gd name="connsiteY34" fmla="*/ 152902 h 955032"/>
              <a:gd name="connsiteX35" fmla="*/ 4570500 w 4948580"/>
              <a:gd name="connsiteY35" fmla="*/ 40308 h 955032"/>
              <a:gd name="connsiteX36" fmla="*/ 4696742 w 4948580"/>
              <a:gd name="connsiteY36" fmla="*/ 67604 h 955032"/>
              <a:gd name="connsiteX37" fmla="*/ 4840044 w 4948580"/>
              <a:gd name="connsiteY37" fmla="*/ 268908 h 955032"/>
              <a:gd name="connsiteX38" fmla="*/ 4948580 w 4948580"/>
              <a:gd name="connsiteY38" fmla="*/ 459450 h 955032"/>
              <a:gd name="connsiteX0" fmla="*/ 0 w 4948580"/>
              <a:gd name="connsiteY0" fmla="*/ 479264 h 955032"/>
              <a:gd name="connsiteX1" fmla="*/ 190188 w 4948580"/>
              <a:gd name="connsiteY1" fmla="*/ 475437 h 955032"/>
              <a:gd name="connsiteX2" fmla="*/ 325558 w 4948580"/>
              <a:gd name="connsiteY2" fmla="*/ 430987 h 955032"/>
              <a:gd name="connsiteX3" fmla="*/ 947020 w 4948580"/>
              <a:gd name="connsiteY3" fmla="*/ 412210 h 955032"/>
              <a:gd name="connsiteX4" fmla="*/ 1083497 w 4948580"/>
              <a:gd name="connsiteY4" fmla="*/ 722696 h 955032"/>
              <a:gd name="connsiteX5" fmla="*/ 1179032 w 4948580"/>
              <a:gd name="connsiteY5" fmla="*/ 869410 h 955032"/>
              <a:gd name="connsiteX6" fmla="*/ 1267742 w 4948580"/>
              <a:gd name="connsiteY6" fmla="*/ 944472 h 955032"/>
              <a:gd name="connsiteX7" fmla="*/ 1376924 w 4948580"/>
              <a:gd name="connsiteY7" fmla="*/ 930825 h 955032"/>
              <a:gd name="connsiteX8" fmla="*/ 1503166 w 4948580"/>
              <a:gd name="connsiteY8" fmla="*/ 811407 h 955032"/>
              <a:gd name="connsiteX9" fmla="*/ 1666939 w 4948580"/>
              <a:gd name="connsiteY9" fmla="*/ 487272 h 955032"/>
              <a:gd name="connsiteX10" fmla="*/ 1769297 w 4948580"/>
              <a:gd name="connsiteY10" fmla="*/ 234789 h 955032"/>
              <a:gd name="connsiteX11" fmla="*/ 1871655 w 4948580"/>
              <a:gd name="connsiteY11" fmla="*/ 67604 h 955032"/>
              <a:gd name="connsiteX12" fmla="*/ 1960366 w 4948580"/>
              <a:gd name="connsiteY12" fmla="*/ 13013 h 955032"/>
              <a:gd name="connsiteX13" fmla="*/ 2042252 w 4948580"/>
              <a:gd name="connsiteY13" fmla="*/ 43720 h 955032"/>
              <a:gd name="connsiteX14" fmla="*/ 2117315 w 4948580"/>
              <a:gd name="connsiteY14" fmla="*/ 122195 h 955032"/>
              <a:gd name="connsiteX15" fmla="*/ 2195790 w 4948580"/>
              <a:gd name="connsiteY15" fmla="*/ 251848 h 955032"/>
              <a:gd name="connsiteX16" fmla="*/ 2461921 w 4948580"/>
              <a:gd name="connsiteY16" fmla="*/ 784111 h 955032"/>
              <a:gd name="connsiteX17" fmla="*/ 2577927 w 4948580"/>
              <a:gd name="connsiteY17" fmla="*/ 934236 h 955032"/>
              <a:gd name="connsiteX18" fmla="*/ 2673461 w 4948580"/>
              <a:gd name="connsiteY18" fmla="*/ 941060 h 955032"/>
              <a:gd name="connsiteX19" fmla="*/ 2796291 w 4948580"/>
              <a:gd name="connsiteY19" fmla="*/ 814819 h 955032"/>
              <a:gd name="connsiteX20" fmla="*/ 2922533 w 4948580"/>
              <a:gd name="connsiteY20" fmla="*/ 548687 h 955032"/>
              <a:gd name="connsiteX21" fmla="*/ 3069247 w 4948580"/>
              <a:gd name="connsiteY21" fmla="*/ 251848 h 955032"/>
              <a:gd name="connsiteX22" fmla="*/ 3192076 w 4948580"/>
              <a:gd name="connsiteY22" fmla="*/ 67604 h 955032"/>
              <a:gd name="connsiteX23" fmla="*/ 3270551 w 4948580"/>
              <a:gd name="connsiteY23" fmla="*/ 2777 h 955032"/>
              <a:gd name="connsiteX24" fmla="*/ 3342202 w 4948580"/>
              <a:gd name="connsiteY24" fmla="*/ 19836 h 955032"/>
              <a:gd name="connsiteX25" fmla="*/ 3413852 w 4948580"/>
              <a:gd name="connsiteY25" fmla="*/ 91487 h 955032"/>
              <a:gd name="connsiteX26" fmla="*/ 3471855 w 4948580"/>
              <a:gd name="connsiteY26" fmla="*/ 176786 h 955032"/>
              <a:gd name="connsiteX27" fmla="*/ 3553742 w 4948580"/>
              <a:gd name="connsiteY27" fmla="*/ 323499 h 955032"/>
              <a:gd name="connsiteX28" fmla="*/ 3707279 w 4948580"/>
              <a:gd name="connsiteY28" fmla="*/ 668105 h 955032"/>
              <a:gd name="connsiteX29" fmla="*/ 3833521 w 4948580"/>
              <a:gd name="connsiteY29" fmla="*/ 852350 h 955032"/>
              <a:gd name="connsiteX30" fmla="*/ 3966587 w 4948580"/>
              <a:gd name="connsiteY30" fmla="*/ 900117 h 955032"/>
              <a:gd name="connsiteX31" fmla="*/ 4086005 w 4948580"/>
              <a:gd name="connsiteY31" fmla="*/ 828466 h 955032"/>
              <a:gd name="connsiteX32" fmla="*/ 4273661 w 4948580"/>
              <a:gd name="connsiteY32" fmla="*/ 483860 h 955032"/>
              <a:gd name="connsiteX33" fmla="*/ 4451082 w 4948580"/>
              <a:gd name="connsiteY33" fmla="*/ 152902 h 955032"/>
              <a:gd name="connsiteX34" fmla="*/ 4570500 w 4948580"/>
              <a:gd name="connsiteY34" fmla="*/ 40308 h 955032"/>
              <a:gd name="connsiteX35" fmla="*/ 4696742 w 4948580"/>
              <a:gd name="connsiteY35" fmla="*/ 67604 h 955032"/>
              <a:gd name="connsiteX36" fmla="*/ 4840044 w 4948580"/>
              <a:gd name="connsiteY36" fmla="*/ 268908 h 955032"/>
              <a:gd name="connsiteX37" fmla="*/ 4948580 w 4948580"/>
              <a:gd name="connsiteY37" fmla="*/ 459450 h 955032"/>
              <a:gd name="connsiteX0" fmla="*/ 0 w 4948580"/>
              <a:gd name="connsiteY0" fmla="*/ 479264 h 955032"/>
              <a:gd name="connsiteX1" fmla="*/ 325558 w 4948580"/>
              <a:gd name="connsiteY1" fmla="*/ 430987 h 955032"/>
              <a:gd name="connsiteX2" fmla="*/ 947020 w 4948580"/>
              <a:gd name="connsiteY2" fmla="*/ 412210 h 955032"/>
              <a:gd name="connsiteX3" fmla="*/ 1083497 w 4948580"/>
              <a:gd name="connsiteY3" fmla="*/ 722696 h 955032"/>
              <a:gd name="connsiteX4" fmla="*/ 1179032 w 4948580"/>
              <a:gd name="connsiteY4" fmla="*/ 869410 h 955032"/>
              <a:gd name="connsiteX5" fmla="*/ 1267742 w 4948580"/>
              <a:gd name="connsiteY5" fmla="*/ 944472 h 955032"/>
              <a:gd name="connsiteX6" fmla="*/ 1376924 w 4948580"/>
              <a:gd name="connsiteY6" fmla="*/ 930825 h 955032"/>
              <a:gd name="connsiteX7" fmla="*/ 1503166 w 4948580"/>
              <a:gd name="connsiteY7" fmla="*/ 811407 h 955032"/>
              <a:gd name="connsiteX8" fmla="*/ 1666939 w 4948580"/>
              <a:gd name="connsiteY8" fmla="*/ 487272 h 955032"/>
              <a:gd name="connsiteX9" fmla="*/ 1769297 w 4948580"/>
              <a:gd name="connsiteY9" fmla="*/ 234789 h 955032"/>
              <a:gd name="connsiteX10" fmla="*/ 1871655 w 4948580"/>
              <a:gd name="connsiteY10" fmla="*/ 67604 h 955032"/>
              <a:gd name="connsiteX11" fmla="*/ 1960366 w 4948580"/>
              <a:gd name="connsiteY11" fmla="*/ 13013 h 955032"/>
              <a:gd name="connsiteX12" fmla="*/ 2042252 w 4948580"/>
              <a:gd name="connsiteY12" fmla="*/ 43720 h 955032"/>
              <a:gd name="connsiteX13" fmla="*/ 2117315 w 4948580"/>
              <a:gd name="connsiteY13" fmla="*/ 122195 h 955032"/>
              <a:gd name="connsiteX14" fmla="*/ 2195790 w 4948580"/>
              <a:gd name="connsiteY14" fmla="*/ 251848 h 955032"/>
              <a:gd name="connsiteX15" fmla="*/ 2461921 w 4948580"/>
              <a:gd name="connsiteY15" fmla="*/ 784111 h 955032"/>
              <a:gd name="connsiteX16" fmla="*/ 2577927 w 4948580"/>
              <a:gd name="connsiteY16" fmla="*/ 934236 h 955032"/>
              <a:gd name="connsiteX17" fmla="*/ 2673461 w 4948580"/>
              <a:gd name="connsiteY17" fmla="*/ 941060 h 955032"/>
              <a:gd name="connsiteX18" fmla="*/ 2796291 w 4948580"/>
              <a:gd name="connsiteY18" fmla="*/ 814819 h 955032"/>
              <a:gd name="connsiteX19" fmla="*/ 2922533 w 4948580"/>
              <a:gd name="connsiteY19" fmla="*/ 548687 h 955032"/>
              <a:gd name="connsiteX20" fmla="*/ 3069247 w 4948580"/>
              <a:gd name="connsiteY20" fmla="*/ 251848 h 955032"/>
              <a:gd name="connsiteX21" fmla="*/ 3192076 w 4948580"/>
              <a:gd name="connsiteY21" fmla="*/ 67604 h 955032"/>
              <a:gd name="connsiteX22" fmla="*/ 3270551 w 4948580"/>
              <a:gd name="connsiteY22" fmla="*/ 2777 h 955032"/>
              <a:gd name="connsiteX23" fmla="*/ 3342202 w 4948580"/>
              <a:gd name="connsiteY23" fmla="*/ 19836 h 955032"/>
              <a:gd name="connsiteX24" fmla="*/ 3413852 w 4948580"/>
              <a:gd name="connsiteY24" fmla="*/ 91487 h 955032"/>
              <a:gd name="connsiteX25" fmla="*/ 3471855 w 4948580"/>
              <a:gd name="connsiteY25" fmla="*/ 176786 h 955032"/>
              <a:gd name="connsiteX26" fmla="*/ 3553742 w 4948580"/>
              <a:gd name="connsiteY26" fmla="*/ 323499 h 955032"/>
              <a:gd name="connsiteX27" fmla="*/ 3707279 w 4948580"/>
              <a:gd name="connsiteY27" fmla="*/ 668105 h 955032"/>
              <a:gd name="connsiteX28" fmla="*/ 3833521 w 4948580"/>
              <a:gd name="connsiteY28" fmla="*/ 852350 h 955032"/>
              <a:gd name="connsiteX29" fmla="*/ 3966587 w 4948580"/>
              <a:gd name="connsiteY29" fmla="*/ 900117 h 955032"/>
              <a:gd name="connsiteX30" fmla="*/ 4086005 w 4948580"/>
              <a:gd name="connsiteY30" fmla="*/ 828466 h 955032"/>
              <a:gd name="connsiteX31" fmla="*/ 4273661 w 4948580"/>
              <a:gd name="connsiteY31" fmla="*/ 483860 h 955032"/>
              <a:gd name="connsiteX32" fmla="*/ 4451082 w 4948580"/>
              <a:gd name="connsiteY32" fmla="*/ 152902 h 955032"/>
              <a:gd name="connsiteX33" fmla="*/ 4570500 w 4948580"/>
              <a:gd name="connsiteY33" fmla="*/ 40308 h 955032"/>
              <a:gd name="connsiteX34" fmla="*/ 4696742 w 4948580"/>
              <a:gd name="connsiteY34" fmla="*/ 67604 h 955032"/>
              <a:gd name="connsiteX35" fmla="*/ 4840044 w 4948580"/>
              <a:gd name="connsiteY35" fmla="*/ 268908 h 955032"/>
              <a:gd name="connsiteX36" fmla="*/ 4948580 w 4948580"/>
              <a:gd name="connsiteY36" fmla="*/ 459450 h 955032"/>
              <a:gd name="connsiteX0" fmla="*/ 0 w 4948580"/>
              <a:gd name="connsiteY0" fmla="*/ 479264 h 955032"/>
              <a:gd name="connsiteX1" fmla="*/ 947020 w 4948580"/>
              <a:gd name="connsiteY1" fmla="*/ 412210 h 955032"/>
              <a:gd name="connsiteX2" fmla="*/ 1083497 w 4948580"/>
              <a:gd name="connsiteY2" fmla="*/ 722696 h 955032"/>
              <a:gd name="connsiteX3" fmla="*/ 1179032 w 4948580"/>
              <a:gd name="connsiteY3" fmla="*/ 869410 h 955032"/>
              <a:gd name="connsiteX4" fmla="*/ 1267742 w 4948580"/>
              <a:gd name="connsiteY4" fmla="*/ 944472 h 955032"/>
              <a:gd name="connsiteX5" fmla="*/ 1376924 w 4948580"/>
              <a:gd name="connsiteY5" fmla="*/ 930825 h 955032"/>
              <a:gd name="connsiteX6" fmla="*/ 1503166 w 4948580"/>
              <a:gd name="connsiteY6" fmla="*/ 811407 h 955032"/>
              <a:gd name="connsiteX7" fmla="*/ 1666939 w 4948580"/>
              <a:gd name="connsiteY7" fmla="*/ 487272 h 955032"/>
              <a:gd name="connsiteX8" fmla="*/ 1769297 w 4948580"/>
              <a:gd name="connsiteY8" fmla="*/ 234789 h 955032"/>
              <a:gd name="connsiteX9" fmla="*/ 1871655 w 4948580"/>
              <a:gd name="connsiteY9" fmla="*/ 67604 h 955032"/>
              <a:gd name="connsiteX10" fmla="*/ 1960366 w 4948580"/>
              <a:gd name="connsiteY10" fmla="*/ 13013 h 955032"/>
              <a:gd name="connsiteX11" fmla="*/ 2042252 w 4948580"/>
              <a:gd name="connsiteY11" fmla="*/ 43720 h 955032"/>
              <a:gd name="connsiteX12" fmla="*/ 2117315 w 4948580"/>
              <a:gd name="connsiteY12" fmla="*/ 122195 h 955032"/>
              <a:gd name="connsiteX13" fmla="*/ 2195790 w 4948580"/>
              <a:gd name="connsiteY13" fmla="*/ 251848 h 955032"/>
              <a:gd name="connsiteX14" fmla="*/ 2461921 w 4948580"/>
              <a:gd name="connsiteY14" fmla="*/ 784111 h 955032"/>
              <a:gd name="connsiteX15" fmla="*/ 2577927 w 4948580"/>
              <a:gd name="connsiteY15" fmla="*/ 934236 h 955032"/>
              <a:gd name="connsiteX16" fmla="*/ 2673461 w 4948580"/>
              <a:gd name="connsiteY16" fmla="*/ 941060 h 955032"/>
              <a:gd name="connsiteX17" fmla="*/ 2796291 w 4948580"/>
              <a:gd name="connsiteY17" fmla="*/ 814819 h 955032"/>
              <a:gd name="connsiteX18" fmla="*/ 2922533 w 4948580"/>
              <a:gd name="connsiteY18" fmla="*/ 548687 h 955032"/>
              <a:gd name="connsiteX19" fmla="*/ 3069247 w 4948580"/>
              <a:gd name="connsiteY19" fmla="*/ 251848 h 955032"/>
              <a:gd name="connsiteX20" fmla="*/ 3192076 w 4948580"/>
              <a:gd name="connsiteY20" fmla="*/ 67604 h 955032"/>
              <a:gd name="connsiteX21" fmla="*/ 3270551 w 4948580"/>
              <a:gd name="connsiteY21" fmla="*/ 2777 h 955032"/>
              <a:gd name="connsiteX22" fmla="*/ 3342202 w 4948580"/>
              <a:gd name="connsiteY22" fmla="*/ 19836 h 955032"/>
              <a:gd name="connsiteX23" fmla="*/ 3413852 w 4948580"/>
              <a:gd name="connsiteY23" fmla="*/ 91487 h 955032"/>
              <a:gd name="connsiteX24" fmla="*/ 3471855 w 4948580"/>
              <a:gd name="connsiteY24" fmla="*/ 176786 h 955032"/>
              <a:gd name="connsiteX25" fmla="*/ 3553742 w 4948580"/>
              <a:gd name="connsiteY25" fmla="*/ 323499 h 955032"/>
              <a:gd name="connsiteX26" fmla="*/ 3707279 w 4948580"/>
              <a:gd name="connsiteY26" fmla="*/ 668105 h 955032"/>
              <a:gd name="connsiteX27" fmla="*/ 3833521 w 4948580"/>
              <a:gd name="connsiteY27" fmla="*/ 852350 h 955032"/>
              <a:gd name="connsiteX28" fmla="*/ 3966587 w 4948580"/>
              <a:gd name="connsiteY28" fmla="*/ 900117 h 955032"/>
              <a:gd name="connsiteX29" fmla="*/ 4086005 w 4948580"/>
              <a:gd name="connsiteY29" fmla="*/ 828466 h 955032"/>
              <a:gd name="connsiteX30" fmla="*/ 4273661 w 4948580"/>
              <a:gd name="connsiteY30" fmla="*/ 483860 h 955032"/>
              <a:gd name="connsiteX31" fmla="*/ 4451082 w 4948580"/>
              <a:gd name="connsiteY31" fmla="*/ 152902 h 955032"/>
              <a:gd name="connsiteX32" fmla="*/ 4570500 w 4948580"/>
              <a:gd name="connsiteY32" fmla="*/ 40308 h 955032"/>
              <a:gd name="connsiteX33" fmla="*/ 4696742 w 4948580"/>
              <a:gd name="connsiteY33" fmla="*/ 67604 h 955032"/>
              <a:gd name="connsiteX34" fmla="*/ 4840044 w 4948580"/>
              <a:gd name="connsiteY34" fmla="*/ 268908 h 955032"/>
              <a:gd name="connsiteX35" fmla="*/ 4948580 w 4948580"/>
              <a:gd name="connsiteY35" fmla="*/ 459450 h 955032"/>
              <a:gd name="connsiteX0" fmla="*/ 0 w 4001560"/>
              <a:gd name="connsiteY0" fmla="*/ 412210 h 955032"/>
              <a:gd name="connsiteX1" fmla="*/ 136477 w 4001560"/>
              <a:gd name="connsiteY1" fmla="*/ 722696 h 955032"/>
              <a:gd name="connsiteX2" fmla="*/ 232012 w 4001560"/>
              <a:gd name="connsiteY2" fmla="*/ 869410 h 955032"/>
              <a:gd name="connsiteX3" fmla="*/ 320722 w 4001560"/>
              <a:gd name="connsiteY3" fmla="*/ 944472 h 955032"/>
              <a:gd name="connsiteX4" fmla="*/ 429904 w 4001560"/>
              <a:gd name="connsiteY4" fmla="*/ 930825 h 955032"/>
              <a:gd name="connsiteX5" fmla="*/ 556146 w 4001560"/>
              <a:gd name="connsiteY5" fmla="*/ 811407 h 955032"/>
              <a:gd name="connsiteX6" fmla="*/ 719919 w 4001560"/>
              <a:gd name="connsiteY6" fmla="*/ 487272 h 955032"/>
              <a:gd name="connsiteX7" fmla="*/ 822277 w 4001560"/>
              <a:gd name="connsiteY7" fmla="*/ 234789 h 955032"/>
              <a:gd name="connsiteX8" fmla="*/ 924635 w 4001560"/>
              <a:gd name="connsiteY8" fmla="*/ 67604 h 955032"/>
              <a:gd name="connsiteX9" fmla="*/ 1013346 w 4001560"/>
              <a:gd name="connsiteY9" fmla="*/ 13013 h 955032"/>
              <a:gd name="connsiteX10" fmla="*/ 1095232 w 4001560"/>
              <a:gd name="connsiteY10" fmla="*/ 43720 h 955032"/>
              <a:gd name="connsiteX11" fmla="*/ 1170295 w 4001560"/>
              <a:gd name="connsiteY11" fmla="*/ 122195 h 955032"/>
              <a:gd name="connsiteX12" fmla="*/ 1248770 w 4001560"/>
              <a:gd name="connsiteY12" fmla="*/ 251848 h 955032"/>
              <a:gd name="connsiteX13" fmla="*/ 1514901 w 4001560"/>
              <a:gd name="connsiteY13" fmla="*/ 784111 h 955032"/>
              <a:gd name="connsiteX14" fmla="*/ 1630907 w 4001560"/>
              <a:gd name="connsiteY14" fmla="*/ 934236 h 955032"/>
              <a:gd name="connsiteX15" fmla="*/ 1726441 w 4001560"/>
              <a:gd name="connsiteY15" fmla="*/ 941060 h 955032"/>
              <a:gd name="connsiteX16" fmla="*/ 1849271 w 4001560"/>
              <a:gd name="connsiteY16" fmla="*/ 814819 h 955032"/>
              <a:gd name="connsiteX17" fmla="*/ 1975513 w 4001560"/>
              <a:gd name="connsiteY17" fmla="*/ 548687 h 955032"/>
              <a:gd name="connsiteX18" fmla="*/ 2122227 w 4001560"/>
              <a:gd name="connsiteY18" fmla="*/ 251848 h 955032"/>
              <a:gd name="connsiteX19" fmla="*/ 2245056 w 4001560"/>
              <a:gd name="connsiteY19" fmla="*/ 67604 h 955032"/>
              <a:gd name="connsiteX20" fmla="*/ 2323531 w 4001560"/>
              <a:gd name="connsiteY20" fmla="*/ 2777 h 955032"/>
              <a:gd name="connsiteX21" fmla="*/ 2395182 w 4001560"/>
              <a:gd name="connsiteY21" fmla="*/ 19836 h 955032"/>
              <a:gd name="connsiteX22" fmla="*/ 2466832 w 4001560"/>
              <a:gd name="connsiteY22" fmla="*/ 91487 h 955032"/>
              <a:gd name="connsiteX23" fmla="*/ 2524835 w 4001560"/>
              <a:gd name="connsiteY23" fmla="*/ 176786 h 955032"/>
              <a:gd name="connsiteX24" fmla="*/ 2606722 w 4001560"/>
              <a:gd name="connsiteY24" fmla="*/ 323499 h 955032"/>
              <a:gd name="connsiteX25" fmla="*/ 2760259 w 4001560"/>
              <a:gd name="connsiteY25" fmla="*/ 668105 h 955032"/>
              <a:gd name="connsiteX26" fmla="*/ 2886501 w 4001560"/>
              <a:gd name="connsiteY26" fmla="*/ 852350 h 955032"/>
              <a:gd name="connsiteX27" fmla="*/ 3019567 w 4001560"/>
              <a:gd name="connsiteY27" fmla="*/ 900117 h 955032"/>
              <a:gd name="connsiteX28" fmla="*/ 3138985 w 4001560"/>
              <a:gd name="connsiteY28" fmla="*/ 828466 h 955032"/>
              <a:gd name="connsiteX29" fmla="*/ 3326641 w 4001560"/>
              <a:gd name="connsiteY29" fmla="*/ 483860 h 955032"/>
              <a:gd name="connsiteX30" fmla="*/ 3504062 w 4001560"/>
              <a:gd name="connsiteY30" fmla="*/ 152902 h 955032"/>
              <a:gd name="connsiteX31" fmla="*/ 3623480 w 4001560"/>
              <a:gd name="connsiteY31" fmla="*/ 40308 h 955032"/>
              <a:gd name="connsiteX32" fmla="*/ 3749722 w 4001560"/>
              <a:gd name="connsiteY32" fmla="*/ 67604 h 955032"/>
              <a:gd name="connsiteX33" fmla="*/ 3893024 w 4001560"/>
              <a:gd name="connsiteY33" fmla="*/ 268908 h 955032"/>
              <a:gd name="connsiteX34" fmla="*/ 4001560 w 4001560"/>
              <a:gd name="connsiteY34" fmla="*/ 459450 h 955032"/>
              <a:gd name="connsiteX0" fmla="*/ 0 w 4001560"/>
              <a:gd name="connsiteY0" fmla="*/ 412210 h 955032"/>
              <a:gd name="connsiteX1" fmla="*/ 136477 w 4001560"/>
              <a:gd name="connsiteY1" fmla="*/ 722696 h 955032"/>
              <a:gd name="connsiteX2" fmla="*/ 232012 w 4001560"/>
              <a:gd name="connsiteY2" fmla="*/ 869410 h 955032"/>
              <a:gd name="connsiteX3" fmla="*/ 320722 w 4001560"/>
              <a:gd name="connsiteY3" fmla="*/ 944472 h 955032"/>
              <a:gd name="connsiteX4" fmla="*/ 429904 w 4001560"/>
              <a:gd name="connsiteY4" fmla="*/ 930825 h 955032"/>
              <a:gd name="connsiteX5" fmla="*/ 556146 w 4001560"/>
              <a:gd name="connsiteY5" fmla="*/ 811407 h 955032"/>
              <a:gd name="connsiteX6" fmla="*/ 719919 w 4001560"/>
              <a:gd name="connsiteY6" fmla="*/ 487272 h 955032"/>
              <a:gd name="connsiteX7" fmla="*/ 822277 w 4001560"/>
              <a:gd name="connsiteY7" fmla="*/ 234789 h 955032"/>
              <a:gd name="connsiteX8" fmla="*/ 924635 w 4001560"/>
              <a:gd name="connsiteY8" fmla="*/ 67604 h 955032"/>
              <a:gd name="connsiteX9" fmla="*/ 1013346 w 4001560"/>
              <a:gd name="connsiteY9" fmla="*/ 13013 h 955032"/>
              <a:gd name="connsiteX10" fmla="*/ 1095232 w 4001560"/>
              <a:gd name="connsiteY10" fmla="*/ 43720 h 955032"/>
              <a:gd name="connsiteX11" fmla="*/ 1170295 w 4001560"/>
              <a:gd name="connsiteY11" fmla="*/ 122195 h 955032"/>
              <a:gd name="connsiteX12" fmla="*/ 1248770 w 4001560"/>
              <a:gd name="connsiteY12" fmla="*/ 251848 h 955032"/>
              <a:gd name="connsiteX13" fmla="*/ 1514901 w 4001560"/>
              <a:gd name="connsiteY13" fmla="*/ 784111 h 955032"/>
              <a:gd name="connsiteX14" fmla="*/ 1630907 w 4001560"/>
              <a:gd name="connsiteY14" fmla="*/ 934236 h 955032"/>
              <a:gd name="connsiteX15" fmla="*/ 1726441 w 4001560"/>
              <a:gd name="connsiteY15" fmla="*/ 941060 h 955032"/>
              <a:gd name="connsiteX16" fmla="*/ 1849271 w 4001560"/>
              <a:gd name="connsiteY16" fmla="*/ 814819 h 955032"/>
              <a:gd name="connsiteX17" fmla="*/ 1975513 w 4001560"/>
              <a:gd name="connsiteY17" fmla="*/ 548687 h 955032"/>
              <a:gd name="connsiteX18" fmla="*/ 2122227 w 4001560"/>
              <a:gd name="connsiteY18" fmla="*/ 251848 h 955032"/>
              <a:gd name="connsiteX19" fmla="*/ 2245056 w 4001560"/>
              <a:gd name="connsiteY19" fmla="*/ 67604 h 955032"/>
              <a:gd name="connsiteX20" fmla="*/ 2323531 w 4001560"/>
              <a:gd name="connsiteY20" fmla="*/ 2777 h 955032"/>
              <a:gd name="connsiteX21" fmla="*/ 2395182 w 4001560"/>
              <a:gd name="connsiteY21" fmla="*/ 19836 h 955032"/>
              <a:gd name="connsiteX22" fmla="*/ 2466832 w 4001560"/>
              <a:gd name="connsiteY22" fmla="*/ 91487 h 955032"/>
              <a:gd name="connsiteX23" fmla="*/ 2524835 w 4001560"/>
              <a:gd name="connsiteY23" fmla="*/ 176786 h 955032"/>
              <a:gd name="connsiteX24" fmla="*/ 2606722 w 4001560"/>
              <a:gd name="connsiteY24" fmla="*/ 323499 h 955032"/>
              <a:gd name="connsiteX25" fmla="*/ 2760259 w 4001560"/>
              <a:gd name="connsiteY25" fmla="*/ 668105 h 955032"/>
              <a:gd name="connsiteX26" fmla="*/ 2886501 w 4001560"/>
              <a:gd name="connsiteY26" fmla="*/ 852350 h 955032"/>
              <a:gd name="connsiteX27" fmla="*/ 3019567 w 4001560"/>
              <a:gd name="connsiteY27" fmla="*/ 900117 h 955032"/>
              <a:gd name="connsiteX28" fmla="*/ 3138985 w 4001560"/>
              <a:gd name="connsiteY28" fmla="*/ 828466 h 955032"/>
              <a:gd name="connsiteX29" fmla="*/ 3326641 w 4001560"/>
              <a:gd name="connsiteY29" fmla="*/ 483860 h 955032"/>
              <a:gd name="connsiteX30" fmla="*/ 3504062 w 4001560"/>
              <a:gd name="connsiteY30" fmla="*/ 152902 h 955032"/>
              <a:gd name="connsiteX31" fmla="*/ 3623480 w 4001560"/>
              <a:gd name="connsiteY31" fmla="*/ 40308 h 955032"/>
              <a:gd name="connsiteX32" fmla="*/ 3749722 w 4001560"/>
              <a:gd name="connsiteY32" fmla="*/ 67604 h 955032"/>
              <a:gd name="connsiteX33" fmla="*/ 3893024 w 4001560"/>
              <a:gd name="connsiteY33" fmla="*/ 268908 h 955032"/>
              <a:gd name="connsiteX34" fmla="*/ 4001560 w 4001560"/>
              <a:gd name="connsiteY34" fmla="*/ 459450 h 955032"/>
              <a:gd name="connsiteX0" fmla="*/ 0 w 4001560"/>
              <a:gd name="connsiteY0" fmla="*/ 412210 h 955032"/>
              <a:gd name="connsiteX1" fmla="*/ 136477 w 4001560"/>
              <a:gd name="connsiteY1" fmla="*/ 722696 h 955032"/>
              <a:gd name="connsiteX2" fmla="*/ 232012 w 4001560"/>
              <a:gd name="connsiteY2" fmla="*/ 869410 h 955032"/>
              <a:gd name="connsiteX3" fmla="*/ 320722 w 4001560"/>
              <a:gd name="connsiteY3" fmla="*/ 944472 h 955032"/>
              <a:gd name="connsiteX4" fmla="*/ 429904 w 4001560"/>
              <a:gd name="connsiteY4" fmla="*/ 930825 h 955032"/>
              <a:gd name="connsiteX5" fmla="*/ 556146 w 4001560"/>
              <a:gd name="connsiteY5" fmla="*/ 811407 h 955032"/>
              <a:gd name="connsiteX6" fmla="*/ 719919 w 4001560"/>
              <a:gd name="connsiteY6" fmla="*/ 487272 h 955032"/>
              <a:gd name="connsiteX7" fmla="*/ 822277 w 4001560"/>
              <a:gd name="connsiteY7" fmla="*/ 234789 h 955032"/>
              <a:gd name="connsiteX8" fmla="*/ 924635 w 4001560"/>
              <a:gd name="connsiteY8" fmla="*/ 67604 h 955032"/>
              <a:gd name="connsiteX9" fmla="*/ 1013346 w 4001560"/>
              <a:gd name="connsiteY9" fmla="*/ 13013 h 955032"/>
              <a:gd name="connsiteX10" fmla="*/ 1095232 w 4001560"/>
              <a:gd name="connsiteY10" fmla="*/ 43720 h 955032"/>
              <a:gd name="connsiteX11" fmla="*/ 1170295 w 4001560"/>
              <a:gd name="connsiteY11" fmla="*/ 122195 h 955032"/>
              <a:gd name="connsiteX12" fmla="*/ 1248770 w 4001560"/>
              <a:gd name="connsiteY12" fmla="*/ 251848 h 955032"/>
              <a:gd name="connsiteX13" fmla="*/ 1514901 w 4001560"/>
              <a:gd name="connsiteY13" fmla="*/ 784111 h 955032"/>
              <a:gd name="connsiteX14" fmla="*/ 1630907 w 4001560"/>
              <a:gd name="connsiteY14" fmla="*/ 934236 h 955032"/>
              <a:gd name="connsiteX15" fmla="*/ 1726441 w 4001560"/>
              <a:gd name="connsiteY15" fmla="*/ 941060 h 955032"/>
              <a:gd name="connsiteX16" fmla="*/ 1849271 w 4001560"/>
              <a:gd name="connsiteY16" fmla="*/ 814819 h 955032"/>
              <a:gd name="connsiteX17" fmla="*/ 1975513 w 4001560"/>
              <a:gd name="connsiteY17" fmla="*/ 548687 h 955032"/>
              <a:gd name="connsiteX18" fmla="*/ 2122227 w 4001560"/>
              <a:gd name="connsiteY18" fmla="*/ 251848 h 955032"/>
              <a:gd name="connsiteX19" fmla="*/ 2245056 w 4001560"/>
              <a:gd name="connsiteY19" fmla="*/ 67604 h 955032"/>
              <a:gd name="connsiteX20" fmla="*/ 2323531 w 4001560"/>
              <a:gd name="connsiteY20" fmla="*/ 2777 h 955032"/>
              <a:gd name="connsiteX21" fmla="*/ 2395182 w 4001560"/>
              <a:gd name="connsiteY21" fmla="*/ 19836 h 955032"/>
              <a:gd name="connsiteX22" fmla="*/ 2466832 w 4001560"/>
              <a:gd name="connsiteY22" fmla="*/ 91487 h 955032"/>
              <a:gd name="connsiteX23" fmla="*/ 2524835 w 4001560"/>
              <a:gd name="connsiteY23" fmla="*/ 176786 h 955032"/>
              <a:gd name="connsiteX24" fmla="*/ 2606722 w 4001560"/>
              <a:gd name="connsiteY24" fmla="*/ 323499 h 955032"/>
              <a:gd name="connsiteX25" fmla="*/ 2760259 w 4001560"/>
              <a:gd name="connsiteY25" fmla="*/ 668105 h 955032"/>
              <a:gd name="connsiteX26" fmla="*/ 2886501 w 4001560"/>
              <a:gd name="connsiteY26" fmla="*/ 852350 h 955032"/>
              <a:gd name="connsiteX27" fmla="*/ 3019567 w 4001560"/>
              <a:gd name="connsiteY27" fmla="*/ 900117 h 955032"/>
              <a:gd name="connsiteX28" fmla="*/ 3138985 w 4001560"/>
              <a:gd name="connsiteY28" fmla="*/ 828466 h 955032"/>
              <a:gd name="connsiteX29" fmla="*/ 3326641 w 4001560"/>
              <a:gd name="connsiteY29" fmla="*/ 483860 h 955032"/>
              <a:gd name="connsiteX30" fmla="*/ 3504062 w 4001560"/>
              <a:gd name="connsiteY30" fmla="*/ 152902 h 955032"/>
              <a:gd name="connsiteX31" fmla="*/ 3623480 w 4001560"/>
              <a:gd name="connsiteY31" fmla="*/ 40308 h 955032"/>
              <a:gd name="connsiteX32" fmla="*/ 3749722 w 4001560"/>
              <a:gd name="connsiteY32" fmla="*/ 67604 h 955032"/>
              <a:gd name="connsiteX33" fmla="*/ 3893024 w 4001560"/>
              <a:gd name="connsiteY33" fmla="*/ 268908 h 955032"/>
              <a:gd name="connsiteX34" fmla="*/ 4001560 w 4001560"/>
              <a:gd name="connsiteY34" fmla="*/ 459450 h 955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4001560" h="955032">
                <a:moveTo>
                  <a:pt x="0" y="412210"/>
                </a:moveTo>
                <a:cubicBezTo>
                  <a:pt x="55265" y="531541"/>
                  <a:pt x="97808" y="646496"/>
                  <a:pt x="136477" y="722696"/>
                </a:cubicBezTo>
                <a:cubicBezTo>
                  <a:pt x="175146" y="798896"/>
                  <a:pt x="201304" y="832447"/>
                  <a:pt x="232012" y="869410"/>
                </a:cubicBezTo>
                <a:cubicBezTo>
                  <a:pt x="262720" y="906373"/>
                  <a:pt x="287740" y="934236"/>
                  <a:pt x="320722" y="944472"/>
                </a:cubicBezTo>
                <a:cubicBezTo>
                  <a:pt x="353704" y="954708"/>
                  <a:pt x="390667" y="953002"/>
                  <a:pt x="429904" y="930825"/>
                </a:cubicBezTo>
                <a:cubicBezTo>
                  <a:pt x="469141" y="908648"/>
                  <a:pt x="507810" y="885333"/>
                  <a:pt x="556146" y="811407"/>
                </a:cubicBezTo>
                <a:cubicBezTo>
                  <a:pt x="604482" y="737482"/>
                  <a:pt x="675564" y="583375"/>
                  <a:pt x="719919" y="487272"/>
                </a:cubicBezTo>
                <a:cubicBezTo>
                  <a:pt x="764274" y="391169"/>
                  <a:pt x="788158" y="304734"/>
                  <a:pt x="822277" y="234789"/>
                </a:cubicBezTo>
                <a:cubicBezTo>
                  <a:pt x="856396" y="164844"/>
                  <a:pt x="892790" y="104567"/>
                  <a:pt x="924635" y="67604"/>
                </a:cubicBezTo>
                <a:cubicBezTo>
                  <a:pt x="956480" y="30641"/>
                  <a:pt x="984913" y="16994"/>
                  <a:pt x="1013346" y="13013"/>
                </a:cubicBezTo>
                <a:cubicBezTo>
                  <a:pt x="1041779" y="9032"/>
                  <a:pt x="1069074" y="25523"/>
                  <a:pt x="1095232" y="43720"/>
                </a:cubicBezTo>
                <a:cubicBezTo>
                  <a:pt x="1121390" y="61917"/>
                  <a:pt x="1144705" y="87507"/>
                  <a:pt x="1170295" y="122195"/>
                </a:cubicBezTo>
                <a:cubicBezTo>
                  <a:pt x="1195885" y="156883"/>
                  <a:pt x="1191336" y="141529"/>
                  <a:pt x="1248770" y="251848"/>
                </a:cubicBezTo>
                <a:cubicBezTo>
                  <a:pt x="1306204" y="362167"/>
                  <a:pt x="1451212" y="670380"/>
                  <a:pt x="1514901" y="784111"/>
                </a:cubicBezTo>
                <a:cubicBezTo>
                  <a:pt x="1578590" y="897842"/>
                  <a:pt x="1595651" y="908078"/>
                  <a:pt x="1630907" y="934236"/>
                </a:cubicBezTo>
                <a:cubicBezTo>
                  <a:pt x="1666163" y="960394"/>
                  <a:pt x="1690047" y="960963"/>
                  <a:pt x="1726441" y="941060"/>
                </a:cubicBezTo>
                <a:cubicBezTo>
                  <a:pt x="1762835" y="921157"/>
                  <a:pt x="1807759" y="880214"/>
                  <a:pt x="1849271" y="814819"/>
                </a:cubicBezTo>
                <a:cubicBezTo>
                  <a:pt x="1890783" y="749424"/>
                  <a:pt x="1930020" y="642515"/>
                  <a:pt x="1975513" y="548687"/>
                </a:cubicBezTo>
                <a:cubicBezTo>
                  <a:pt x="2021006" y="454859"/>
                  <a:pt x="2077303" y="332028"/>
                  <a:pt x="2122227" y="251848"/>
                </a:cubicBezTo>
                <a:cubicBezTo>
                  <a:pt x="2167151" y="171667"/>
                  <a:pt x="2211505" y="109116"/>
                  <a:pt x="2245056" y="67604"/>
                </a:cubicBezTo>
                <a:cubicBezTo>
                  <a:pt x="2278607" y="26092"/>
                  <a:pt x="2298510" y="10738"/>
                  <a:pt x="2323531" y="2777"/>
                </a:cubicBezTo>
                <a:cubicBezTo>
                  <a:pt x="2348552" y="-5184"/>
                  <a:pt x="2371299" y="5051"/>
                  <a:pt x="2395182" y="19836"/>
                </a:cubicBezTo>
                <a:cubicBezTo>
                  <a:pt x="2419065" y="34621"/>
                  <a:pt x="2445223" y="65329"/>
                  <a:pt x="2466832" y="91487"/>
                </a:cubicBezTo>
                <a:cubicBezTo>
                  <a:pt x="2488441" y="117645"/>
                  <a:pt x="2501520" y="138117"/>
                  <a:pt x="2524835" y="176786"/>
                </a:cubicBezTo>
                <a:cubicBezTo>
                  <a:pt x="2548150" y="215455"/>
                  <a:pt x="2567485" y="241613"/>
                  <a:pt x="2606722" y="323499"/>
                </a:cubicBezTo>
                <a:cubicBezTo>
                  <a:pt x="2645959" y="405385"/>
                  <a:pt x="2713629" y="579963"/>
                  <a:pt x="2760259" y="668105"/>
                </a:cubicBezTo>
                <a:cubicBezTo>
                  <a:pt x="2806889" y="756247"/>
                  <a:pt x="2843283" y="813681"/>
                  <a:pt x="2886501" y="852350"/>
                </a:cubicBezTo>
                <a:cubicBezTo>
                  <a:pt x="2929719" y="891019"/>
                  <a:pt x="2977486" y="904098"/>
                  <a:pt x="3019567" y="900117"/>
                </a:cubicBezTo>
                <a:cubicBezTo>
                  <a:pt x="3061648" y="896136"/>
                  <a:pt x="3087806" y="897842"/>
                  <a:pt x="3138985" y="828466"/>
                </a:cubicBezTo>
                <a:cubicBezTo>
                  <a:pt x="3190164" y="759090"/>
                  <a:pt x="3265795" y="596454"/>
                  <a:pt x="3326641" y="483860"/>
                </a:cubicBezTo>
                <a:cubicBezTo>
                  <a:pt x="3387487" y="371266"/>
                  <a:pt x="3454589" y="226827"/>
                  <a:pt x="3504062" y="152902"/>
                </a:cubicBezTo>
                <a:cubicBezTo>
                  <a:pt x="3553535" y="78977"/>
                  <a:pt x="3582537" y="54524"/>
                  <a:pt x="3623480" y="40308"/>
                </a:cubicBezTo>
                <a:cubicBezTo>
                  <a:pt x="3664423" y="26092"/>
                  <a:pt x="3704798" y="29504"/>
                  <a:pt x="3749722" y="67604"/>
                </a:cubicBezTo>
                <a:cubicBezTo>
                  <a:pt x="3794646" y="105704"/>
                  <a:pt x="3851051" y="203600"/>
                  <a:pt x="3893024" y="268908"/>
                </a:cubicBezTo>
                <a:cubicBezTo>
                  <a:pt x="3934997" y="334216"/>
                  <a:pt x="3970732" y="421684"/>
                  <a:pt x="4001560" y="459450"/>
                </a:cubicBezTo>
              </a:path>
            </a:pathLst>
          </a:custGeom>
          <a:noFill/>
          <a:ln w="47625">
            <a:solidFill>
              <a:schemeClr val="bg1">
                <a:lumMod val="50000"/>
              </a:schemeClr>
            </a:solidFill>
            <a:tailEnd type="non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55797530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Прямая соединительная линия 4"/>
          <p:cNvCxnSpPr/>
          <p:nvPr/>
        </p:nvCxnSpPr>
        <p:spPr>
          <a:xfrm>
            <a:off x="7750219" y="3536185"/>
            <a:ext cx="3435712" cy="0"/>
          </a:xfrm>
          <a:prstGeom prst="line">
            <a:avLst/>
          </a:prstGeom>
          <a:ln w="762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единительная линия 7"/>
          <p:cNvCxnSpPr/>
          <p:nvPr/>
        </p:nvCxnSpPr>
        <p:spPr>
          <a:xfrm>
            <a:off x="4164283" y="935181"/>
            <a:ext cx="3429362" cy="0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/>
          <p:cNvCxnSpPr/>
          <p:nvPr/>
        </p:nvCxnSpPr>
        <p:spPr>
          <a:xfrm>
            <a:off x="7750219" y="2312907"/>
            <a:ext cx="3429362" cy="0"/>
          </a:xfrm>
          <a:prstGeom prst="line">
            <a:avLst/>
          </a:prstGeom>
          <a:ln w="762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единительная линия 24"/>
          <p:cNvCxnSpPr/>
          <p:nvPr/>
        </p:nvCxnSpPr>
        <p:spPr>
          <a:xfrm>
            <a:off x="512125" y="1218210"/>
            <a:ext cx="3429362" cy="0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Прямая соединительная линия 25"/>
          <p:cNvCxnSpPr/>
          <p:nvPr/>
        </p:nvCxnSpPr>
        <p:spPr>
          <a:xfrm>
            <a:off x="512125" y="635824"/>
            <a:ext cx="3429362" cy="0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единительная линия 26"/>
          <p:cNvCxnSpPr/>
          <p:nvPr/>
        </p:nvCxnSpPr>
        <p:spPr>
          <a:xfrm>
            <a:off x="3925612" y="610604"/>
            <a:ext cx="249012" cy="324577"/>
          </a:xfrm>
          <a:prstGeom prst="line">
            <a:avLst/>
          </a:prstGeom>
          <a:ln w="31750">
            <a:solidFill>
              <a:srgbClr val="00B0F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Прямая соединительная линия 35"/>
          <p:cNvCxnSpPr/>
          <p:nvPr/>
        </p:nvCxnSpPr>
        <p:spPr>
          <a:xfrm flipV="1">
            <a:off x="3928517" y="935181"/>
            <a:ext cx="246107" cy="299360"/>
          </a:xfrm>
          <a:prstGeom prst="line">
            <a:avLst/>
          </a:prstGeom>
          <a:ln w="31750">
            <a:solidFill>
              <a:srgbClr val="00B0F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Прямая соединительная линия 44"/>
          <p:cNvCxnSpPr/>
          <p:nvPr/>
        </p:nvCxnSpPr>
        <p:spPr>
          <a:xfrm>
            <a:off x="7743869" y="2811191"/>
            <a:ext cx="3429362" cy="0"/>
          </a:xfrm>
          <a:prstGeom prst="line">
            <a:avLst/>
          </a:prstGeom>
          <a:ln w="762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Прямая соединительная линия 45"/>
          <p:cNvCxnSpPr/>
          <p:nvPr/>
        </p:nvCxnSpPr>
        <p:spPr>
          <a:xfrm>
            <a:off x="4164283" y="2576744"/>
            <a:ext cx="3429362" cy="0"/>
          </a:xfrm>
          <a:prstGeom prst="line">
            <a:avLst/>
          </a:prstGeom>
          <a:ln w="762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Прямая соединительная линия 46"/>
          <p:cNvCxnSpPr/>
          <p:nvPr/>
        </p:nvCxnSpPr>
        <p:spPr>
          <a:xfrm>
            <a:off x="496250" y="2576744"/>
            <a:ext cx="3429362" cy="0"/>
          </a:xfrm>
          <a:prstGeom prst="line">
            <a:avLst/>
          </a:prstGeom>
          <a:ln w="762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Прямая соединительная линия 47"/>
          <p:cNvCxnSpPr/>
          <p:nvPr/>
        </p:nvCxnSpPr>
        <p:spPr>
          <a:xfrm flipH="1">
            <a:off x="7545204" y="2295349"/>
            <a:ext cx="215883" cy="281395"/>
          </a:xfrm>
          <a:prstGeom prst="line">
            <a:avLst/>
          </a:prstGeom>
          <a:ln w="31750">
            <a:solidFill>
              <a:srgbClr val="0070C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Прямая соединительная линия 48"/>
          <p:cNvCxnSpPr/>
          <p:nvPr/>
        </p:nvCxnSpPr>
        <p:spPr>
          <a:xfrm flipH="1" flipV="1">
            <a:off x="7548110" y="2576744"/>
            <a:ext cx="208459" cy="253567"/>
          </a:xfrm>
          <a:prstGeom prst="line">
            <a:avLst/>
          </a:prstGeom>
          <a:ln w="31750">
            <a:solidFill>
              <a:srgbClr val="0070C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Прямая соединительная линия 51"/>
          <p:cNvCxnSpPr/>
          <p:nvPr/>
        </p:nvCxnSpPr>
        <p:spPr>
          <a:xfrm flipH="1" flipV="1">
            <a:off x="3859640" y="2576744"/>
            <a:ext cx="435634" cy="1"/>
          </a:xfrm>
          <a:prstGeom prst="line">
            <a:avLst/>
          </a:prstGeom>
          <a:ln w="31750">
            <a:solidFill>
              <a:srgbClr val="0070C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Изображение 5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9345" y="2341794"/>
            <a:ext cx="431800" cy="469900"/>
          </a:xfrm>
          <a:prstGeom prst="rect">
            <a:avLst/>
          </a:prstGeom>
        </p:spPr>
      </p:pic>
      <p:pic>
        <p:nvPicPr>
          <p:cNvPr id="57" name="Изображение 5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4316" y="3301235"/>
            <a:ext cx="431800" cy="469900"/>
          </a:xfrm>
          <a:prstGeom prst="rect">
            <a:avLst/>
          </a:prstGeom>
        </p:spPr>
      </p:pic>
      <p:pic>
        <p:nvPicPr>
          <p:cNvPr id="58" name="Изображение 5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4316" y="700231"/>
            <a:ext cx="431800" cy="469900"/>
          </a:xfrm>
          <a:prstGeom prst="rect">
            <a:avLst/>
          </a:prstGeom>
        </p:spPr>
      </p:pic>
      <p:cxnSp>
        <p:nvCxnSpPr>
          <p:cNvPr id="59" name="Прямая соединительная линия 58"/>
          <p:cNvCxnSpPr/>
          <p:nvPr/>
        </p:nvCxnSpPr>
        <p:spPr>
          <a:xfrm flipH="1">
            <a:off x="7802869" y="1210907"/>
            <a:ext cx="3429362" cy="0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Прямая соединительная линия 59"/>
          <p:cNvCxnSpPr/>
          <p:nvPr/>
        </p:nvCxnSpPr>
        <p:spPr>
          <a:xfrm flipH="1">
            <a:off x="7802869" y="656660"/>
            <a:ext cx="3429362" cy="0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Прямая соединительная линия 60"/>
          <p:cNvCxnSpPr/>
          <p:nvPr/>
        </p:nvCxnSpPr>
        <p:spPr>
          <a:xfrm flipH="1">
            <a:off x="7571629" y="625160"/>
            <a:ext cx="249012" cy="324577"/>
          </a:xfrm>
          <a:prstGeom prst="line">
            <a:avLst/>
          </a:prstGeom>
          <a:ln w="31750">
            <a:solidFill>
              <a:srgbClr val="00B0F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Прямая соединительная линия 61"/>
          <p:cNvCxnSpPr/>
          <p:nvPr/>
        </p:nvCxnSpPr>
        <p:spPr>
          <a:xfrm flipH="1" flipV="1">
            <a:off x="7574534" y="949737"/>
            <a:ext cx="246107" cy="299360"/>
          </a:xfrm>
          <a:prstGeom prst="line">
            <a:avLst/>
          </a:prstGeom>
          <a:ln w="31750">
            <a:solidFill>
              <a:srgbClr val="00B0F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Прямая соединительная линия 63"/>
          <p:cNvCxnSpPr/>
          <p:nvPr/>
        </p:nvCxnSpPr>
        <p:spPr>
          <a:xfrm>
            <a:off x="4135917" y="3535065"/>
            <a:ext cx="3435712" cy="0"/>
          </a:xfrm>
          <a:prstGeom prst="line">
            <a:avLst/>
          </a:prstGeom>
          <a:ln w="762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Прямая соединительная линия 64"/>
          <p:cNvCxnSpPr/>
          <p:nvPr/>
        </p:nvCxnSpPr>
        <p:spPr>
          <a:xfrm>
            <a:off x="496250" y="3240883"/>
            <a:ext cx="3435712" cy="0"/>
          </a:xfrm>
          <a:prstGeom prst="line">
            <a:avLst/>
          </a:prstGeom>
          <a:ln w="762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Прямая соединительная линия 65"/>
          <p:cNvCxnSpPr/>
          <p:nvPr/>
        </p:nvCxnSpPr>
        <p:spPr>
          <a:xfrm>
            <a:off x="498526" y="3805155"/>
            <a:ext cx="3435712" cy="0"/>
          </a:xfrm>
          <a:prstGeom prst="line">
            <a:avLst/>
          </a:prstGeom>
          <a:ln w="762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Прямая соединительная линия 66"/>
          <p:cNvCxnSpPr/>
          <p:nvPr/>
        </p:nvCxnSpPr>
        <p:spPr>
          <a:xfrm>
            <a:off x="3915271" y="3210488"/>
            <a:ext cx="249012" cy="324577"/>
          </a:xfrm>
          <a:prstGeom prst="line">
            <a:avLst/>
          </a:prstGeom>
          <a:ln w="31750">
            <a:solidFill>
              <a:srgbClr val="00206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Прямая соединительная линия 67"/>
          <p:cNvCxnSpPr/>
          <p:nvPr/>
        </p:nvCxnSpPr>
        <p:spPr>
          <a:xfrm flipV="1">
            <a:off x="3918176" y="3535065"/>
            <a:ext cx="246107" cy="299360"/>
          </a:xfrm>
          <a:prstGeom prst="line">
            <a:avLst/>
          </a:prstGeom>
          <a:ln w="31750">
            <a:solidFill>
              <a:srgbClr val="00206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Треугольник 70"/>
          <p:cNvSpPr/>
          <p:nvPr/>
        </p:nvSpPr>
        <p:spPr>
          <a:xfrm rot="10800000">
            <a:off x="5087650" y="2069728"/>
            <a:ext cx="215152" cy="282639"/>
          </a:xfrm>
          <a:prstGeom prst="triangle">
            <a:avLst/>
          </a:prstGeom>
          <a:solidFill>
            <a:srgbClr val="008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5" name="Треугольник 74"/>
          <p:cNvSpPr/>
          <p:nvPr/>
        </p:nvSpPr>
        <p:spPr>
          <a:xfrm>
            <a:off x="4740377" y="2063472"/>
            <a:ext cx="215152" cy="282639"/>
          </a:xfrm>
          <a:prstGeom prst="triangle">
            <a:avLst/>
          </a:prstGeom>
          <a:solidFill>
            <a:srgbClr val="008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9" name="Кольцо 68"/>
          <p:cNvSpPr/>
          <p:nvPr/>
        </p:nvSpPr>
        <p:spPr>
          <a:xfrm>
            <a:off x="4804261" y="915605"/>
            <a:ext cx="429260" cy="2599884"/>
          </a:xfrm>
          <a:prstGeom prst="donut">
            <a:avLst>
              <a:gd name="adj" fmla="val 18862"/>
            </a:avLst>
          </a:prstGeom>
          <a:gradFill flip="none" rotWithShape="1">
            <a:gsLst>
              <a:gs pos="0">
                <a:srgbClr val="002060"/>
              </a:gs>
              <a:gs pos="100000">
                <a:srgbClr val="00B0F0"/>
              </a:gs>
            </a:gsLst>
            <a:lin ang="16200000" scaled="1"/>
            <a:tileRect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78" name="Кольцо 77"/>
          <p:cNvSpPr/>
          <p:nvPr/>
        </p:nvSpPr>
        <p:spPr>
          <a:xfrm>
            <a:off x="6454256" y="893971"/>
            <a:ext cx="429260" cy="1652537"/>
          </a:xfrm>
          <a:prstGeom prst="donut">
            <a:avLst>
              <a:gd name="adj" fmla="val 18862"/>
            </a:avLst>
          </a:prstGeom>
          <a:gradFill flip="none" rotWithShape="1">
            <a:gsLst>
              <a:gs pos="0">
                <a:srgbClr val="0070C0"/>
              </a:gs>
              <a:gs pos="100000">
                <a:srgbClr val="00B0F0"/>
              </a:gs>
            </a:gsLst>
            <a:lin ang="16200000" scaled="1"/>
            <a:tileRect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79" name="Треугольник 78"/>
          <p:cNvSpPr/>
          <p:nvPr/>
        </p:nvSpPr>
        <p:spPr>
          <a:xfrm rot="10800000">
            <a:off x="6737645" y="1643390"/>
            <a:ext cx="215152" cy="282639"/>
          </a:xfrm>
          <a:prstGeom prst="triangle">
            <a:avLst/>
          </a:prstGeom>
          <a:solidFill>
            <a:srgbClr val="00A3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0" name="Треугольник 79"/>
          <p:cNvSpPr/>
          <p:nvPr/>
        </p:nvSpPr>
        <p:spPr>
          <a:xfrm>
            <a:off x="6384975" y="1597325"/>
            <a:ext cx="215152" cy="282639"/>
          </a:xfrm>
          <a:prstGeom prst="triangle">
            <a:avLst/>
          </a:prstGeom>
          <a:solidFill>
            <a:srgbClr val="00A3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81" name="Изображение 8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5733" y="1512836"/>
            <a:ext cx="647700" cy="406400"/>
          </a:xfrm>
          <a:prstGeom prst="rect">
            <a:avLst/>
          </a:prstGeom>
        </p:spPr>
      </p:pic>
      <p:pic>
        <p:nvPicPr>
          <p:cNvPr id="82" name="Изображение 8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7384" y="1510267"/>
            <a:ext cx="660400" cy="406400"/>
          </a:xfrm>
          <a:prstGeom prst="rect">
            <a:avLst/>
          </a:prstGeom>
        </p:spPr>
      </p:pic>
      <p:cxnSp>
        <p:nvCxnSpPr>
          <p:cNvPr id="103" name="Прямая со стрелкой 102"/>
          <p:cNvCxnSpPr/>
          <p:nvPr/>
        </p:nvCxnSpPr>
        <p:spPr>
          <a:xfrm>
            <a:off x="639469" y="3268763"/>
            <a:ext cx="0" cy="493452"/>
          </a:xfrm>
          <a:prstGeom prst="straightConnector1">
            <a:avLst/>
          </a:prstGeom>
          <a:ln w="44450">
            <a:solidFill>
              <a:srgbClr val="FF0000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" name="Изображение 10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8831" y="2358849"/>
            <a:ext cx="914400" cy="406400"/>
          </a:xfrm>
          <a:prstGeom prst="rect">
            <a:avLst/>
          </a:prstGeom>
        </p:spPr>
      </p:pic>
      <p:pic>
        <p:nvPicPr>
          <p:cNvPr id="105" name="Изображение 10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855" y="3335173"/>
            <a:ext cx="901700" cy="406400"/>
          </a:xfrm>
          <a:prstGeom prst="rect">
            <a:avLst/>
          </a:prstGeom>
        </p:spPr>
      </p:pic>
      <p:cxnSp>
        <p:nvCxnSpPr>
          <p:cNvPr id="106" name="Прямая со стрелкой 105"/>
          <p:cNvCxnSpPr/>
          <p:nvPr/>
        </p:nvCxnSpPr>
        <p:spPr>
          <a:xfrm>
            <a:off x="10167223" y="2312907"/>
            <a:ext cx="0" cy="493452"/>
          </a:xfrm>
          <a:prstGeom prst="straightConnector1">
            <a:avLst/>
          </a:prstGeom>
          <a:ln w="44450">
            <a:solidFill>
              <a:srgbClr val="FF0000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Прямая со стрелкой 120"/>
          <p:cNvCxnSpPr/>
          <p:nvPr/>
        </p:nvCxnSpPr>
        <p:spPr>
          <a:xfrm>
            <a:off x="6654259" y="2627111"/>
            <a:ext cx="0" cy="876743"/>
          </a:xfrm>
          <a:prstGeom prst="straightConnector1">
            <a:avLst/>
          </a:prstGeom>
          <a:ln w="44450">
            <a:solidFill>
              <a:srgbClr val="FF0000"/>
            </a:solidFill>
            <a:prstDash val="solid"/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Прямая со стрелкой 122"/>
          <p:cNvCxnSpPr/>
          <p:nvPr/>
        </p:nvCxnSpPr>
        <p:spPr>
          <a:xfrm>
            <a:off x="8811729" y="2363385"/>
            <a:ext cx="0" cy="1151486"/>
          </a:xfrm>
          <a:prstGeom prst="straightConnector1">
            <a:avLst/>
          </a:prstGeom>
          <a:ln w="44450">
            <a:solidFill>
              <a:srgbClr val="FF0000"/>
            </a:solidFill>
            <a:prstDash val="solid"/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Прямая со стрелкой 124"/>
          <p:cNvCxnSpPr/>
          <p:nvPr/>
        </p:nvCxnSpPr>
        <p:spPr>
          <a:xfrm>
            <a:off x="9074297" y="2856869"/>
            <a:ext cx="0" cy="658620"/>
          </a:xfrm>
          <a:prstGeom prst="straightConnector1">
            <a:avLst/>
          </a:prstGeom>
          <a:ln w="44450">
            <a:solidFill>
              <a:srgbClr val="FF0000"/>
            </a:solidFill>
            <a:prstDash val="solid"/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Прямая со стрелкой 127"/>
          <p:cNvCxnSpPr/>
          <p:nvPr/>
        </p:nvCxnSpPr>
        <p:spPr>
          <a:xfrm>
            <a:off x="2331975" y="2627111"/>
            <a:ext cx="0" cy="1151486"/>
          </a:xfrm>
          <a:prstGeom prst="straightConnector1">
            <a:avLst/>
          </a:prstGeom>
          <a:ln w="44450">
            <a:solidFill>
              <a:srgbClr val="FF0000"/>
            </a:solidFill>
            <a:prstDash val="solid"/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Прямая со стрелкой 128"/>
          <p:cNvCxnSpPr/>
          <p:nvPr/>
        </p:nvCxnSpPr>
        <p:spPr>
          <a:xfrm>
            <a:off x="2605560" y="2627111"/>
            <a:ext cx="0" cy="591142"/>
          </a:xfrm>
          <a:prstGeom prst="straightConnector1">
            <a:avLst/>
          </a:prstGeom>
          <a:ln w="44450">
            <a:solidFill>
              <a:srgbClr val="FF0000"/>
            </a:solidFill>
            <a:prstDash val="solid"/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140226" y="-12533"/>
            <a:ext cx="10865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 smtClean="0">
                <a:solidFill>
                  <a:srgbClr val="0089C9"/>
                </a:solidFill>
              </a:rPr>
              <a:t>Large</a:t>
            </a:r>
            <a:endParaRPr lang="ru-RU" sz="3200" dirty="0">
              <a:solidFill>
                <a:srgbClr val="0089C9"/>
              </a:solidFill>
            </a:endParaRPr>
          </a:p>
        </p:txBody>
      </p:sp>
      <p:pic>
        <p:nvPicPr>
          <p:cNvPr id="86" name="Изображение 8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6806" y="109733"/>
            <a:ext cx="647700" cy="406400"/>
          </a:xfrm>
          <a:prstGeom prst="rect">
            <a:avLst/>
          </a:prstGeom>
        </p:spPr>
      </p:pic>
      <p:pic>
        <p:nvPicPr>
          <p:cNvPr id="87" name="Изображение 8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6494" y="133037"/>
            <a:ext cx="660400" cy="406400"/>
          </a:xfrm>
          <a:prstGeom prst="rect">
            <a:avLst/>
          </a:prstGeom>
        </p:spPr>
      </p:pic>
      <p:sp>
        <p:nvSpPr>
          <p:cNvPr id="89" name="TextBox 88"/>
          <p:cNvSpPr txBox="1"/>
          <p:nvPr/>
        </p:nvSpPr>
        <p:spPr>
          <a:xfrm>
            <a:off x="8982994" y="-6597"/>
            <a:ext cx="10865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 smtClean="0">
                <a:solidFill>
                  <a:srgbClr val="0089C9"/>
                </a:solidFill>
              </a:rPr>
              <a:t>Large</a:t>
            </a:r>
            <a:endParaRPr lang="ru-RU" sz="3200" dirty="0">
              <a:solidFill>
                <a:srgbClr val="0089C9"/>
              </a:solidFill>
            </a:endParaRPr>
          </a:p>
        </p:txBody>
      </p:sp>
      <p:pic>
        <p:nvPicPr>
          <p:cNvPr id="3" name="Изображение 2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6" t="5589" r="23362"/>
          <a:stretch/>
        </p:blipFill>
        <p:spPr>
          <a:xfrm>
            <a:off x="3777707" y="4102036"/>
            <a:ext cx="3755140" cy="3581174"/>
          </a:xfrm>
          <a:prstGeom prst="rect">
            <a:avLst/>
          </a:prstGeom>
        </p:spPr>
      </p:pic>
      <p:pic>
        <p:nvPicPr>
          <p:cNvPr id="4" name="Изображение 3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83" t="6244"/>
          <a:stretch/>
        </p:blipFill>
        <p:spPr>
          <a:xfrm>
            <a:off x="7514750" y="4126851"/>
            <a:ext cx="4672041" cy="3556359"/>
          </a:xfrm>
          <a:prstGeom prst="rect">
            <a:avLst/>
          </a:prstGeom>
        </p:spPr>
      </p:pic>
      <p:pic>
        <p:nvPicPr>
          <p:cNvPr id="6" name="Изображение 5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64" t="6094" r="24381" b="-1687"/>
          <a:stretch/>
        </p:blipFill>
        <p:spPr>
          <a:xfrm>
            <a:off x="-64169" y="4110876"/>
            <a:ext cx="3995443" cy="3626015"/>
          </a:xfrm>
          <a:prstGeom prst="rect">
            <a:avLst/>
          </a:prstGeom>
        </p:spPr>
      </p:pic>
      <p:sp>
        <p:nvSpPr>
          <p:cNvPr id="7" name="Прямоугольник 6"/>
          <p:cNvSpPr/>
          <p:nvPr/>
        </p:nvSpPr>
        <p:spPr>
          <a:xfrm>
            <a:off x="3859640" y="4016271"/>
            <a:ext cx="460434" cy="31424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1" name="Прямоугольник 90"/>
          <p:cNvSpPr/>
          <p:nvPr/>
        </p:nvSpPr>
        <p:spPr>
          <a:xfrm>
            <a:off x="7411452" y="4000229"/>
            <a:ext cx="329075" cy="31424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4419516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6" name="Прямая соединительная линия 65"/>
          <p:cNvCxnSpPr/>
          <p:nvPr/>
        </p:nvCxnSpPr>
        <p:spPr>
          <a:xfrm>
            <a:off x="1450035" y="1623040"/>
            <a:ext cx="3435712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Прямая соединительная линия 62"/>
          <p:cNvCxnSpPr/>
          <p:nvPr/>
        </p:nvCxnSpPr>
        <p:spPr>
          <a:xfrm>
            <a:off x="1483086" y="1608462"/>
            <a:ext cx="0" cy="231537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Прямая соединительная линия 69"/>
          <p:cNvCxnSpPr/>
          <p:nvPr/>
        </p:nvCxnSpPr>
        <p:spPr>
          <a:xfrm flipH="1">
            <a:off x="1472069" y="3888954"/>
            <a:ext cx="3413678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Прямая соединительная линия 71"/>
          <p:cNvCxnSpPr/>
          <p:nvPr/>
        </p:nvCxnSpPr>
        <p:spPr>
          <a:xfrm flipH="1" flipV="1">
            <a:off x="1033889" y="2529233"/>
            <a:ext cx="898393" cy="453528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Прямая соединительная линия 72"/>
          <p:cNvCxnSpPr/>
          <p:nvPr/>
        </p:nvCxnSpPr>
        <p:spPr>
          <a:xfrm>
            <a:off x="4857687" y="1608462"/>
            <a:ext cx="0" cy="231537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Прямая соединительная линия 73"/>
          <p:cNvCxnSpPr/>
          <p:nvPr/>
        </p:nvCxnSpPr>
        <p:spPr>
          <a:xfrm flipV="1">
            <a:off x="1033889" y="2532419"/>
            <a:ext cx="898393" cy="450342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Прямая соединительная линия 75"/>
          <p:cNvCxnSpPr/>
          <p:nvPr/>
        </p:nvCxnSpPr>
        <p:spPr>
          <a:xfrm flipH="1" flipV="1">
            <a:off x="4408490" y="1846484"/>
            <a:ext cx="898393" cy="453528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Прямая соединительная линия 76"/>
          <p:cNvCxnSpPr/>
          <p:nvPr/>
        </p:nvCxnSpPr>
        <p:spPr>
          <a:xfrm flipV="1">
            <a:off x="4408490" y="1849670"/>
            <a:ext cx="898393" cy="450342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Прямая соединительная линия 83"/>
          <p:cNvCxnSpPr/>
          <p:nvPr/>
        </p:nvCxnSpPr>
        <p:spPr>
          <a:xfrm flipH="1" flipV="1">
            <a:off x="4408488" y="2528369"/>
            <a:ext cx="898393" cy="453528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Прямая соединительная линия 84"/>
          <p:cNvCxnSpPr/>
          <p:nvPr/>
        </p:nvCxnSpPr>
        <p:spPr>
          <a:xfrm flipV="1">
            <a:off x="4408488" y="2531555"/>
            <a:ext cx="898393" cy="450342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Прямая соединительная линия 85"/>
          <p:cNvCxnSpPr/>
          <p:nvPr/>
        </p:nvCxnSpPr>
        <p:spPr>
          <a:xfrm flipH="1" flipV="1">
            <a:off x="4408488" y="3202154"/>
            <a:ext cx="898393" cy="453528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Прямая соединительная линия 86"/>
          <p:cNvCxnSpPr/>
          <p:nvPr/>
        </p:nvCxnSpPr>
        <p:spPr>
          <a:xfrm flipV="1">
            <a:off x="4408488" y="3205340"/>
            <a:ext cx="898393" cy="450342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Or 7"/>
          <p:cNvSpPr/>
          <p:nvPr/>
        </p:nvSpPr>
        <p:spPr>
          <a:xfrm rot="2725382">
            <a:off x="2418659" y="1990627"/>
            <a:ext cx="1462388" cy="1462388"/>
          </a:xfrm>
          <a:prstGeom prst="flowChartOr">
            <a:avLst/>
          </a:prstGeom>
          <a:noFill/>
          <a:ln w="666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Изображение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7565" y="769383"/>
            <a:ext cx="542686" cy="613471"/>
          </a:xfrm>
          <a:prstGeom prst="rect">
            <a:avLst/>
          </a:prstGeom>
        </p:spPr>
      </p:pic>
      <p:pic>
        <p:nvPicPr>
          <p:cNvPr id="19" name="Изображение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1878" y="2300012"/>
            <a:ext cx="558800" cy="393700"/>
          </a:xfrm>
          <a:prstGeom prst="rect">
            <a:avLst/>
          </a:prstGeom>
        </p:spPr>
      </p:pic>
      <p:pic>
        <p:nvPicPr>
          <p:cNvPr id="20" name="Изображение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1878" y="2981897"/>
            <a:ext cx="533400" cy="406400"/>
          </a:xfrm>
          <a:prstGeom prst="rect">
            <a:avLst/>
          </a:prstGeom>
        </p:spPr>
      </p:pic>
      <p:pic>
        <p:nvPicPr>
          <p:cNvPr id="22" name="Изображение 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019" y="2979979"/>
            <a:ext cx="838200" cy="406400"/>
          </a:xfrm>
          <a:prstGeom prst="rect">
            <a:avLst/>
          </a:prstGeom>
        </p:spPr>
      </p:pic>
      <p:pic>
        <p:nvPicPr>
          <p:cNvPr id="23" name="Изображение 2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77" y="2300012"/>
            <a:ext cx="838200" cy="393700"/>
          </a:xfrm>
          <a:prstGeom prst="rect">
            <a:avLst/>
          </a:prstGeom>
        </p:spPr>
      </p:pic>
      <p:cxnSp>
        <p:nvCxnSpPr>
          <p:cNvPr id="90" name="Straight Connector 54"/>
          <p:cNvCxnSpPr/>
          <p:nvPr/>
        </p:nvCxnSpPr>
        <p:spPr>
          <a:xfrm flipV="1">
            <a:off x="3158832" y="3888954"/>
            <a:ext cx="7703" cy="333699"/>
          </a:xfrm>
          <a:prstGeom prst="line">
            <a:avLst/>
          </a:prstGeom>
          <a:ln w="98425" cmpd="sng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55"/>
          <p:cNvCxnSpPr/>
          <p:nvPr/>
        </p:nvCxnSpPr>
        <p:spPr>
          <a:xfrm flipH="1">
            <a:off x="2910718" y="4222653"/>
            <a:ext cx="524803" cy="0"/>
          </a:xfrm>
          <a:prstGeom prst="line">
            <a:avLst/>
          </a:prstGeom>
          <a:ln w="98425" cmpd="sng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59"/>
          <p:cNvCxnSpPr/>
          <p:nvPr/>
        </p:nvCxnSpPr>
        <p:spPr>
          <a:xfrm flipH="1">
            <a:off x="3029996" y="4351199"/>
            <a:ext cx="295538" cy="0"/>
          </a:xfrm>
          <a:prstGeom prst="line">
            <a:avLst/>
          </a:prstGeom>
          <a:ln w="98425" cmpd="sng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61"/>
          <p:cNvCxnSpPr/>
          <p:nvPr/>
        </p:nvCxnSpPr>
        <p:spPr>
          <a:xfrm flipH="1">
            <a:off x="3105443" y="4479747"/>
            <a:ext cx="152400" cy="0"/>
          </a:xfrm>
          <a:prstGeom prst="line">
            <a:avLst/>
          </a:prstGeom>
          <a:ln w="98425" cmpd="sng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4" name="Изображение 2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770" y="416531"/>
            <a:ext cx="553119" cy="705704"/>
          </a:xfrm>
          <a:prstGeom prst="rect">
            <a:avLst/>
          </a:prstGeom>
        </p:spPr>
      </p:pic>
      <p:pic>
        <p:nvPicPr>
          <p:cNvPr id="28" name="Изображение 2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5278" y="416531"/>
            <a:ext cx="499358" cy="739050"/>
          </a:xfrm>
          <a:prstGeom prst="rect">
            <a:avLst/>
          </a:prstGeom>
        </p:spPr>
      </p:pic>
      <p:cxnSp>
        <p:nvCxnSpPr>
          <p:cNvPr id="107" name="Прямая соединительная линия 106"/>
          <p:cNvCxnSpPr/>
          <p:nvPr/>
        </p:nvCxnSpPr>
        <p:spPr>
          <a:xfrm>
            <a:off x="9387787" y="769383"/>
            <a:ext cx="0" cy="106691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Прямая соединительная линия 107"/>
          <p:cNvCxnSpPr/>
          <p:nvPr/>
        </p:nvCxnSpPr>
        <p:spPr>
          <a:xfrm>
            <a:off x="9387787" y="3181389"/>
            <a:ext cx="0" cy="106691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Прямая соединительная линия 108"/>
          <p:cNvCxnSpPr/>
          <p:nvPr/>
        </p:nvCxnSpPr>
        <p:spPr>
          <a:xfrm flipH="1">
            <a:off x="8544782" y="3181389"/>
            <a:ext cx="1766135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Прямая соединительная линия 109"/>
          <p:cNvCxnSpPr/>
          <p:nvPr/>
        </p:nvCxnSpPr>
        <p:spPr>
          <a:xfrm flipH="1">
            <a:off x="8566815" y="1846484"/>
            <a:ext cx="1744103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Прямая соединительная линия 110"/>
          <p:cNvCxnSpPr/>
          <p:nvPr/>
        </p:nvCxnSpPr>
        <p:spPr>
          <a:xfrm>
            <a:off x="8566815" y="1806383"/>
            <a:ext cx="0" cy="139704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Прямая соединительная линия 111"/>
          <p:cNvCxnSpPr/>
          <p:nvPr/>
        </p:nvCxnSpPr>
        <p:spPr>
          <a:xfrm>
            <a:off x="10288884" y="1806383"/>
            <a:ext cx="0" cy="533456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Прямая соединительная линия 112"/>
          <p:cNvCxnSpPr/>
          <p:nvPr/>
        </p:nvCxnSpPr>
        <p:spPr>
          <a:xfrm>
            <a:off x="10288884" y="2669967"/>
            <a:ext cx="0" cy="533456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Прямая соединительная линия 100"/>
          <p:cNvCxnSpPr/>
          <p:nvPr/>
        </p:nvCxnSpPr>
        <p:spPr>
          <a:xfrm flipH="1" flipV="1">
            <a:off x="8117618" y="2339839"/>
            <a:ext cx="898393" cy="453528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Прямая соединительная линия 101"/>
          <p:cNvCxnSpPr/>
          <p:nvPr/>
        </p:nvCxnSpPr>
        <p:spPr>
          <a:xfrm flipV="1">
            <a:off x="8117618" y="2343025"/>
            <a:ext cx="898393" cy="450342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5" name="Изображение 1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6581" y="2357053"/>
            <a:ext cx="533400" cy="406400"/>
          </a:xfrm>
          <a:prstGeom prst="rect">
            <a:avLst/>
          </a:prstGeom>
        </p:spPr>
      </p:pic>
      <p:cxnSp>
        <p:nvCxnSpPr>
          <p:cNvPr id="116" name="Прямая соединительная линия 115"/>
          <p:cNvCxnSpPr/>
          <p:nvPr/>
        </p:nvCxnSpPr>
        <p:spPr>
          <a:xfrm flipH="1">
            <a:off x="10025668" y="2373571"/>
            <a:ext cx="526431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Прямая соединительная линия 116"/>
          <p:cNvCxnSpPr/>
          <p:nvPr/>
        </p:nvCxnSpPr>
        <p:spPr>
          <a:xfrm flipH="1">
            <a:off x="10047702" y="2658950"/>
            <a:ext cx="526431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8" name="Изображение 1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3821" y="2363403"/>
            <a:ext cx="558800" cy="393700"/>
          </a:xfrm>
          <a:prstGeom prst="rect">
            <a:avLst/>
          </a:prstGeom>
        </p:spPr>
      </p:pic>
      <p:sp>
        <p:nvSpPr>
          <p:cNvPr id="119" name="Кольцо 118"/>
          <p:cNvSpPr/>
          <p:nvPr/>
        </p:nvSpPr>
        <p:spPr>
          <a:xfrm>
            <a:off x="4286276" y="1549720"/>
            <a:ext cx="1135601" cy="1051971"/>
          </a:xfrm>
          <a:prstGeom prst="donut">
            <a:avLst>
              <a:gd name="adj" fmla="val 679"/>
            </a:avLst>
          </a:prstGeom>
          <a:solidFill>
            <a:srgbClr val="FF00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cxnSp>
        <p:nvCxnSpPr>
          <p:cNvPr id="120" name="Прямая соединительная линия 119"/>
          <p:cNvCxnSpPr>
            <a:endCxn id="126" idx="0"/>
          </p:cNvCxnSpPr>
          <p:nvPr/>
        </p:nvCxnSpPr>
        <p:spPr>
          <a:xfrm flipV="1">
            <a:off x="4726236" y="642115"/>
            <a:ext cx="4544696" cy="907607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Прямая соединительная линия 121"/>
          <p:cNvCxnSpPr/>
          <p:nvPr/>
        </p:nvCxnSpPr>
        <p:spPr>
          <a:xfrm>
            <a:off x="6070167" y="3227168"/>
            <a:ext cx="2474615" cy="1054865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Кольцо 125"/>
          <p:cNvSpPr/>
          <p:nvPr/>
        </p:nvSpPr>
        <p:spPr>
          <a:xfrm>
            <a:off x="7234724" y="642115"/>
            <a:ext cx="4072416" cy="3772507"/>
          </a:xfrm>
          <a:prstGeom prst="donut">
            <a:avLst>
              <a:gd name="adj" fmla="val 679"/>
            </a:avLst>
          </a:prstGeom>
          <a:solidFill>
            <a:srgbClr val="FF00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6184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3857625" y="657226"/>
            <a:ext cx="100012" cy="10144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Прямоугольник 4"/>
          <p:cNvSpPr/>
          <p:nvPr/>
        </p:nvSpPr>
        <p:spPr>
          <a:xfrm>
            <a:off x="4032980" y="939169"/>
            <a:ext cx="100012" cy="4505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5"/>
          <p:cNvSpPr/>
          <p:nvPr/>
        </p:nvSpPr>
        <p:spPr>
          <a:xfrm rot="16200000">
            <a:off x="2952993" y="3502727"/>
            <a:ext cx="340904" cy="211368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 8"/>
          <p:cNvSpPr/>
          <p:nvPr/>
        </p:nvSpPr>
        <p:spPr>
          <a:xfrm>
            <a:off x="2019303" y="5229229"/>
            <a:ext cx="2631525" cy="58006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mtClean="0"/>
              <a:t>Qubit System</a:t>
            </a:r>
            <a:endParaRPr lang="ru-RU" dirty="0"/>
          </a:p>
        </p:txBody>
      </p:sp>
      <p:grpSp>
        <p:nvGrpSpPr>
          <p:cNvPr id="14" name="Группа 13"/>
          <p:cNvGrpSpPr/>
          <p:nvPr/>
        </p:nvGrpSpPr>
        <p:grpSpPr>
          <a:xfrm>
            <a:off x="4650828" y="2119616"/>
            <a:ext cx="524803" cy="257094"/>
            <a:chOff x="6064500" y="2912279"/>
            <a:chExt cx="524803" cy="257094"/>
          </a:xfrm>
        </p:grpSpPr>
        <p:cxnSp>
          <p:nvCxnSpPr>
            <p:cNvPr id="11" name="Straight Connector 55"/>
            <p:cNvCxnSpPr/>
            <p:nvPr/>
          </p:nvCxnSpPr>
          <p:spPr>
            <a:xfrm flipH="1">
              <a:off x="6064500" y="2912279"/>
              <a:ext cx="524803" cy="0"/>
            </a:xfrm>
            <a:prstGeom prst="line">
              <a:avLst/>
            </a:prstGeom>
            <a:ln w="98425" cmpd="sng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59"/>
            <p:cNvCxnSpPr/>
            <p:nvPr/>
          </p:nvCxnSpPr>
          <p:spPr>
            <a:xfrm flipH="1">
              <a:off x="6183778" y="3040825"/>
              <a:ext cx="295538" cy="0"/>
            </a:xfrm>
            <a:prstGeom prst="line">
              <a:avLst/>
            </a:prstGeom>
            <a:ln w="98425" cmpd="sng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61"/>
            <p:cNvCxnSpPr/>
            <p:nvPr/>
          </p:nvCxnSpPr>
          <p:spPr>
            <a:xfrm flipH="1">
              <a:off x="6259225" y="3169373"/>
              <a:ext cx="152400" cy="0"/>
            </a:xfrm>
            <a:prstGeom prst="line">
              <a:avLst/>
            </a:prstGeom>
            <a:ln w="98425" cmpd="sng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Straight Connector 59"/>
          <p:cNvCxnSpPr/>
          <p:nvPr/>
        </p:nvCxnSpPr>
        <p:spPr>
          <a:xfrm flipH="1">
            <a:off x="4132993" y="1164431"/>
            <a:ext cx="833145" cy="0"/>
          </a:xfrm>
          <a:prstGeom prst="line">
            <a:avLst/>
          </a:prstGeom>
          <a:ln w="98425" cmpd="sng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59"/>
          <p:cNvCxnSpPr/>
          <p:nvPr/>
        </p:nvCxnSpPr>
        <p:spPr>
          <a:xfrm flipV="1">
            <a:off x="4921753" y="1148516"/>
            <a:ext cx="0" cy="971100"/>
          </a:xfrm>
          <a:prstGeom prst="line">
            <a:avLst/>
          </a:prstGeom>
          <a:ln w="98425" cmpd="sng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59"/>
          <p:cNvCxnSpPr/>
          <p:nvPr/>
        </p:nvCxnSpPr>
        <p:spPr>
          <a:xfrm>
            <a:off x="3121534" y="1164431"/>
            <a:ext cx="1912" cy="3224689"/>
          </a:xfrm>
          <a:prstGeom prst="line">
            <a:avLst/>
          </a:prstGeom>
          <a:ln w="98425" cmpd="sng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59"/>
          <p:cNvCxnSpPr>
            <a:stCxn id="4" idx="3"/>
          </p:cNvCxnSpPr>
          <p:nvPr/>
        </p:nvCxnSpPr>
        <p:spPr>
          <a:xfrm flipH="1" flipV="1">
            <a:off x="3076148" y="1164431"/>
            <a:ext cx="881489" cy="1"/>
          </a:xfrm>
          <a:prstGeom prst="line">
            <a:avLst/>
          </a:prstGeom>
          <a:ln w="98425" cmpd="sng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Прямая со стрелкой 37"/>
          <p:cNvCxnSpPr/>
          <p:nvPr/>
        </p:nvCxnSpPr>
        <p:spPr>
          <a:xfrm>
            <a:off x="2433600" y="4629600"/>
            <a:ext cx="0" cy="599629"/>
          </a:xfrm>
          <a:prstGeom prst="straightConnector1">
            <a:avLst/>
          </a:prstGeom>
          <a:ln w="38100">
            <a:solidFill>
              <a:srgbClr val="00B05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Прямая со стрелкой 39"/>
          <p:cNvCxnSpPr/>
          <p:nvPr/>
        </p:nvCxnSpPr>
        <p:spPr>
          <a:xfrm>
            <a:off x="3106148" y="4629600"/>
            <a:ext cx="0" cy="599629"/>
          </a:xfrm>
          <a:prstGeom prst="straightConnector1">
            <a:avLst/>
          </a:prstGeom>
          <a:ln w="38100">
            <a:solidFill>
              <a:srgbClr val="00B05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Прямая со стрелкой 40"/>
          <p:cNvCxnSpPr/>
          <p:nvPr/>
        </p:nvCxnSpPr>
        <p:spPr>
          <a:xfrm>
            <a:off x="3857625" y="4629600"/>
            <a:ext cx="0" cy="599629"/>
          </a:xfrm>
          <a:prstGeom prst="straightConnector1">
            <a:avLst/>
          </a:prstGeom>
          <a:ln w="38100">
            <a:solidFill>
              <a:srgbClr val="00B05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Прямоугольник 41"/>
          <p:cNvSpPr/>
          <p:nvPr/>
        </p:nvSpPr>
        <p:spPr>
          <a:xfrm rot="16200000">
            <a:off x="2391832" y="3349351"/>
            <a:ext cx="1459406" cy="389980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AU" b="1" dirty="0" smtClean="0">
                <a:ln/>
                <a:solidFill>
                  <a:schemeClr val="accent4"/>
                </a:solidFill>
              </a:rPr>
              <a:t>Filters</a:t>
            </a:r>
            <a:endParaRPr lang="ru-RU" b="1" dirty="0">
              <a:ln/>
              <a:solidFill>
                <a:schemeClr val="accent4"/>
              </a:solidFill>
            </a:endParaRPr>
          </a:p>
        </p:txBody>
      </p:sp>
      <p:sp>
        <p:nvSpPr>
          <p:cNvPr id="44" name="Прямоугольник 43"/>
          <p:cNvSpPr/>
          <p:nvPr/>
        </p:nvSpPr>
        <p:spPr>
          <a:xfrm rot="16200000">
            <a:off x="2693099" y="1174765"/>
            <a:ext cx="889087" cy="733310"/>
          </a:xfrm>
          <a:prstGeom prst="rect">
            <a:avLst/>
          </a:prstGeom>
          <a:solidFill>
            <a:schemeClr val="bg1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AU" b="1" dirty="0" smtClean="0">
                <a:ln/>
                <a:solidFill>
                  <a:schemeClr val="accent4"/>
                </a:solidFill>
              </a:rPr>
              <a:t>1/1000 divider</a:t>
            </a:r>
            <a:endParaRPr lang="ru-RU" b="1" dirty="0">
              <a:ln/>
              <a:solidFill>
                <a:schemeClr val="accent4"/>
              </a:solidFill>
            </a:endParaRPr>
          </a:p>
        </p:txBody>
      </p:sp>
      <p:sp>
        <p:nvSpPr>
          <p:cNvPr id="45" name="Прямоугольник 44"/>
          <p:cNvSpPr/>
          <p:nvPr/>
        </p:nvSpPr>
        <p:spPr>
          <a:xfrm rot="16200000">
            <a:off x="2748253" y="2032930"/>
            <a:ext cx="766012" cy="733310"/>
          </a:xfrm>
          <a:prstGeom prst="rect">
            <a:avLst/>
          </a:prstGeom>
          <a:solidFill>
            <a:schemeClr val="bg1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AU" b="1" dirty="0" smtClean="0">
                <a:ln/>
                <a:solidFill>
                  <a:schemeClr val="accent4"/>
                </a:solidFill>
              </a:rPr>
              <a:t>1MΩ</a:t>
            </a:r>
            <a:endParaRPr lang="ru-RU" b="1" dirty="0">
              <a:ln/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0196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6" name="Прямая соединительная линия 65"/>
          <p:cNvCxnSpPr/>
          <p:nvPr/>
        </p:nvCxnSpPr>
        <p:spPr>
          <a:xfrm>
            <a:off x="1450035" y="1623040"/>
            <a:ext cx="3435712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Прямая соединительная линия 62"/>
          <p:cNvCxnSpPr/>
          <p:nvPr/>
        </p:nvCxnSpPr>
        <p:spPr>
          <a:xfrm>
            <a:off x="1483086" y="1608462"/>
            <a:ext cx="0" cy="231537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Прямая соединительная линия 69"/>
          <p:cNvCxnSpPr/>
          <p:nvPr/>
        </p:nvCxnSpPr>
        <p:spPr>
          <a:xfrm flipH="1">
            <a:off x="1472069" y="3888954"/>
            <a:ext cx="3413678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Прямая соединительная линия 71"/>
          <p:cNvCxnSpPr/>
          <p:nvPr/>
        </p:nvCxnSpPr>
        <p:spPr>
          <a:xfrm flipH="1" flipV="1">
            <a:off x="1033889" y="2529233"/>
            <a:ext cx="898393" cy="453528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Прямая соединительная линия 72"/>
          <p:cNvCxnSpPr/>
          <p:nvPr/>
        </p:nvCxnSpPr>
        <p:spPr>
          <a:xfrm>
            <a:off x="4857687" y="1608462"/>
            <a:ext cx="0" cy="231537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Прямая соединительная линия 73"/>
          <p:cNvCxnSpPr/>
          <p:nvPr/>
        </p:nvCxnSpPr>
        <p:spPr>
          <a:xfrm flipV="1">
            <a:off x="1033889" y="2532419"/>
            <a:ext cx="898393" cy="450342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Прямая соединительная линия 75"/>
          <p:cNvCxnSpPr/>
          <p:nvPr/>
        </p:nvCxnSpPr>
        <p:spPr>
          <a:xfrm flipH="1" flipV="1">
            <a:off x="4408490" y="1846484"/>
            <a:ext cx="898393" cy="453528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Прямая соединительная линия 76"/>
          <p:cNvCxnSpPr/>
          <p:nvPr/>
        </p:nvCxnSpPr>
        <p:spPr>
          <a:xfrm flipV="1">
            <a:off x="4408490" y="1849670"/>
            <a:ext cx="898393" cy="450342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Прямая соединительная линия 83"/>
          <p:cNvCxnSpPr/>
          <p:nvPr/>
        </p:nvCxnSpPr>
        <p:spPr>
          <a:xfrm flipH="1" flipV="1">
            <a:off x="4408488" y="2528369"/>
            <a:ext cx="898393" cy="453528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Прямая соединительная линия 84"/>
          <p:cNvCxnSpPr/>
          <p:nvPr/>
        </p:nvCxnSpPr>
        <p:spPr>
          <a:xfrm flipV="1">
            <a:off x="4408488" y="2531555"/>
            <a:ext cx="898393" cy="450342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Прямая соединительная линия 85"/>
          <p:cNvCxnSpPr/>
          <p:nvPr/>
        </p:nvCxnSpPr>
        <p:spPr>
          <a:xfrm flipH="1" flipV="1">
            <a:off x="4408488" y="3202154"/>
            <a:ext cx="898393" cy="453528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Прямая соединительная линия 86"/>
          <p:cNvCxnSpPr/>
          <p:nvPr/>
        </p:nvCxnSpPr>
        <p:spPr>
          <a:xfrm flipV="1">
            <a:off x="4408488" y="3205340"/>
            <a:ext cx="898393" cy="450342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Or 7"/>
          <p:cNvSpPr/>
          <p:nvPr/>
        </p:nvSpPr>
        <p:spPr>
          <a:xfrm rot="2725382">
            <a:off x="2418659" y="1990627"/>
            <a:ext cx="1462388" cy="1462388"/>
          </a:xfrm>
          <a:prstGeom prst="flowChartOr">
            <a:avLst/>
          </a:prstGeom>
          <a:noFill/>
          <a:ln w="666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Изображение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5765" y="3117861"/>
            <a:ext cx="542686" cy="613471"/>
          </a:xfrm>
          <a:prstGeom prst="rect">
            <a:avLst/>
          </a:prstGeom>
        </p:spPr>
      </p:pic>
      <p:cxnSp>
        <p:nvCxnSpPr>
          <p:cNvPr id="90" name="Straight Connector 54"/>
          <p:cNvCxnSpPr/>
          <p:nvPr/>
        </p:nvCxnSpPr>
        <p:spPr>
          <a:xfrm flipV="1">
            <a:off x="3158832" y="3888954"/>
            <a:ext cx="7703" cy="333699"/>
          </a:xfrm>
          <a:prstGeom prst="line">
            <a:avLst/>
          </a:prstGeom>
          <a:ln w="98425" cmpd="sng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55"/>
          <p:cNvCxnSpPr/>
          <p:nvPr/>
        </p:nvCxnSpPr>
        <p:spPr>
          <a:xfrm flipH="1">
            <a:off x="2910718" y="4222653"/>
            <a:ext cx="524803" cy="0"/>
          </a:xfrm>
          <a:prstGeom prst="line">
            <a:avLst/>
          </a:prstGeom>
          <a:ln w="98425" cmpd="sng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59"/>
          <p:cNvCxnSpPr/>
          <p:nvPr/>
        </p:nvCxnSpPr>
        <p:spPr>
          <a:xfrm flipH="1">
            <a:off x="3029996" y="4351199"/>
            <a:ext cx="295538" cy="0"/>
          </a:xfrm>
          <a:prstGeom prst="line">
            <a:avLst/>
          </a:prstGeom>
          <a:ln w="98425" cmpd="sng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61"/>
          <p:cNvCxnSpPr/>
          <p:nvPr/>
        </p:nvCxnSpPr>
        <p:spPr>
          <a:xfrm flipH="1">
            <a:off x="3105443" y="4479747"/>
            <a:ext cx="152400" cy="0"/>
          </a:xfrm>
          <a:prstGeom prst="line">
            <a:avLst/>
          </a:prstGeom>
          <a:ln w="98425" cmpd="sng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6" name="Кольцо 125"/>
          <p:cNvSpPr/>
          <p:nvPr/>
        </p:nvSpPr>
        <p:spPr>
          <a:xfrm>
            <a:off x="757107" y="413758"/>
            <a:ext cx="5046143" cy="4674525"/>
          </a:xfrm>
          <a:prstGeom prst="donut">
            <a:avLst>
              <a:gd name="adj" fmla="val 679"/>
            </a:avLst>
          </a:prstGeom>
          <a:solidFill>
            <a:srgbClr val="FF0000"/>
          </a:solidFill>
          <a:ln w="38100">
            <a:solidFill>
              <a:srgbClr val="6C6C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cxnSp>
        <p:nvCxnSpPr>
          <p:cNvPr id="44" name="Straight Connector 54"/>
          <p:cNvCxnSpPr/>
          <p:nvPr/>
        </p:nvCxnSpPr>
        <p:spPr>
          <a:xfrm flipV="1">
            <a:off x="3151129" y="1274763"/>
            <a:ext cx="7703" cy="333699"/>
          </a:xfrm>
          <a:prstGeom prst="line">
            <a:avLst/>
          </a:prstGeom>
          <a:ln w="98425" cmpd="sng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Прямая соединительная линия 44"/>
          <p:cNvCxnSpPr/>
          <p:nvPr/>
        </p:nvCxnSpPr>
        <p:spPr>
          <a:xfrm flipH="1">
            <a:off x="2708969" y="1006736"/>
            <a:ext cx="87442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54"/>
          <p:cNvCxnSpPr/>
          <p:nvPr/>
        </p:nvCxnSpPr>
        <p:spPr>
          <a:xfrm flipV="1">
            <a:off x="3142327" y="658205"/>
            <a:ext cx="7703" cy="333699"/>
          </a:xfrm>
          <a:prstGeom prst="line">
            <a:avLst/>
          </a:prstGeom>
          <a:ln w="98425" cmpd="sng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Прямая соединительная линия 46"/>
          <p:cNvCxnSpPr/>
          <p:nvPr/>
        </p:nvCxnSpPr>
        <p:spPr>
          <a:xfrm flipH="1">
            <a:off x="2705117" y="1285323"/>
            <a:ext cx="87442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7948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Прямая соединительная линия 4"/>
          <p:cNvCxnSpPr/>
          <p:nvPr/>
        </p:nvCxnSpPr>
        <p:spPr>
          <a:xfrm>
            <a:off x="9537965" y="4993587"/>
            <a:ext cx="1971637" cy="0"/>
          </a:xfrm>
          <a:prstGeom prst="line">
            <a:avLst/>
          </a:prstGeom>
          <a:ln w="762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Прямая соединительная линия 6"/>
          <p:cNvCxnSpPr/>
          <p:nvPr/>
        </p:nvCxnSpPr>
        <p:spPr>
          <a:xfrm>
            <a:off x="9537965" y="3898612"/>
            <a:ext cx="1971637" cy="0"/>
          </a:xfrm>
          <a:prstGeom prst="line">
            <a:avLst/>
          </a:prstGeom>
          <a:ln w="762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единительная линия 7"/>
          <p:cNvCxnSpPr/>
          <p:nvPr/>
        </p:nvCxnSpPr>
        <p:spPr>
          <a:xfrm>
            <a:off x="9537965" y="2292468"/>
            <a:ext cx="1971637" cy="0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Изображение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4461" y="3652291"/>
            <a:ext cx="431800" cy="469900"/>
          </a:xfrm>
          <a:prstGeom prst="rect">
            <a:avLst/>
          </a:prstGeom>
        </p:spPr>
      </p:pic>
      <p:pic>
        <p:nvPicPr>
          <p:cNvPr id="11" name="Изображение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4461" y="4766638"/>
            <a:ext cx="431800" cy="469900"/>
          </a:xfrm>
          <a:prstGeom prst="rect">
            <a:avLst/>
          </a:prstGeom>
        </p:spPr>
      </p:pic>
      <p:pic>
        <p:nvPicPr>
          <p:cNvPr id="12" name="Изображение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4461" y="2065069"/>
            <a:ext cx="431800" cy="469900"/>
          </a:xfrm>
          <a:prstGeom prst="rect">
            <a:avLst/>
          </a:prstGeom>
        </p:spPr>
      </p:pic>
      <p:pic>
        <p:nvPicPr>
          <p:cNvPr id="2" name="Изображение 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9" b="5156"/>
          <a:stretch/>
        </p:blipFill>
        <p:spPr>
          <a:xfrm>
            <a:off x="255494" y="1755461"/>
            <a:ext cx="3881256" cy="3660138"/>
          </a:xfrm>
          <a:prstGeom prst="rect">
            <a:avLst/>
          </a:prstGeom>
        </p:spPr>
      </p:pic>
      <p:pic>
        <p:nvPicPr>
          <p:cNvPr id="3" name="Изображение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4713" y="1953086"/>
            <a:ext cx="663522" cy="3411369"/>
          </a:xfrm>
          <a:prstGeom prst="rect">
            <a:avLst/>
          </a:prstGeom>
        </p:spPr>
      </p:pic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5662" y="1689561"/>
            <a:ext cx="541624" cy="230346"/>
          </a:xfrm>
          <a:prstGeom prst="rect">
            <a:avLst/>
          </a:prstGeom>
        </p:spPr>
      </p:pic>
      <p:pic>
        <p:nvPicPr>
          <p:cNvPr id="6" name="Изображение 5"/>
          <p:cNvPicPr>
            <a:picLocks noChangeAspect="1"/>
          </p:cNvPicPr>
          <p:nvPr/>
        </p:nvPicPr>
        <p:blipFill rotWithShape="1">
          <a:blip r:embed="rId8"/>
          <a:srcRect l="11804" t="-542" r="7614" b="10205"/>
          <a:stretch/>
        </p:blipFill>
        <p:spPr>
          <a:xfrm>
            <a:off x="5528576" y="1785942"/>
            <a:ext cx="3447984" cy="346199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314045" y="5212064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0.48</a:t>
            </a:r>
            <a:endParaRPr lang="ru-RU" dirty="0"/>
          </a:p>
        </p:txBody>
      </p:sp>
      <p:sp>
        <p:nvSpPr>
          <p:cNvPr id="13" name="TextBox 12"/>
          <p:cNvSpPr txBox="1"/>
          <p:nvPr/>
        </p:nvSpPr>
        <p:spPr>
          <a:xfrm>
            <a:off x="6923348" y="5210269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mtClean="0"/>
              <a:t>0.50</a:t>
            </a:r>
            <a:endParaRPr lang="ru-RU" dirty="0"/>
          </a:p>
        </p:txBody>
      </p:sp>
      <p:sp>
        <p:nvSpPr>
          <p:cNvPr id="14" name="TextBox 13"/>
          <p:cNvSpPr txBox="1"/>
          <p:nvPr/>
        </p:nvSpPr>
        <p:spPr>
          <a:xfrm>
            <a:off x="8532651" y="5210269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0.52</a:t>
            </a:r>
            <a:endParaRPr lang="ru-RU" dirty="0"/>
          </a:p>
        </p:txBody>
      </p:sp>
      <p:pic>
        <p:nvPicPr>
          <p:cNvPr id="15" name="Изображение 1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9036" y="5579601"/>
            <a:ext cx="810453" cy="365692"/>
          </a:xfrm>
          <a:prstGeom prst="rect">
            <a:avLst/>
          </a:prstGeom>
        </p:spPr>
      </p:pic>
      <p:pic>
        <p:nvPicPr>
          <p:cNvPr id="16" name="Изображение 1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1316" y="5429047"/>
            <a:ext cx="1052539" cy="418752"/>
          </a:xfrm>
          <a:prstGeom prst="rect">
            <a:avLst/>
          </a:prstGeom>
        </p:spPr>
      </p:pic>
      <p:pic>
        <p:nvPicPr>
          <p:cNvPr id="17" name="Изображение 16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251883" y="3362344"/>
            <a:ext cx="882713" cy="351187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5134269" y="3929092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mtClean="0"/>
              <a:t>1.4</a:t>
            </a:r>
            <a:endParaRPr lang="ru-RU" dirty="0"/>
          </a:p>
        </p:txBody>
      </p:sp>
      <p:sp>
        <p:nvSpPr>
          <p:cNvPr id="19" name="TextBox 18"/>
          <p:cNvSpPr txBox="1"/>
          <p:nvPr/>
        </p:nvSpPr>
        <p:spPr>
          <a:xfrm>
            <a:off x="5134269" y="2830786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1.7</a:t>
            </a:r>
            <a:endParaRPr lang="ru-RU" dirty="0"/>
          </a:p>
        </p:txBody>
      </p:sp>
      <p:sp>
        <p:nvSpPr>
          <p:cNvPr id="20" name="TextBox 19"/>
          <p:cNvSpPr txBox="1"/>
          <p:nvPr/>
        </p:nvSpPr>
        <p:spPr>
          <a:xfrm>
            <a:off x="5164508" y="1732480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2.0</a:t>
            </a:r>
            <a:endParaRPr lang="ru-RU" dirty="0"/>
          </a:p>
        </p:txBody>
      </p:sp>
      <p:sp>
        <p:nvSpPr>
          <p:cNvPr id="21" name="Прямоугольник 20"/>
          <p:cNvSpPr/>
          <p:nvPr/>
        </p:nvSpPr>
        <p:spPr>
          <a:xfrm>
            <a:off x="5640920" y="2007444"/>
            <a:ext cx="536659" cy="3493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6" name="Прямая соединительная линия 25"/>
          <p:cNvCxnSpPr/>
          <p:nvPr/>
        </p:nvCxnSpPr>
        <p:spPr>
          <a:xfrm flipV="1">
            <a:off x="7721475" y="1755460"/>
            <a:ext cx="1642660" cy="1240878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Прямоугольник 28"/>
          <p:cNvSpPr/>
          <p:nvPr/>
        </p:nvSpPr>
        <p:spPr>
          <a:xfrm>
            <a:off x="7511777" y="2996338"/>
            <a:ext cx="215423" cy="1144158"/>
          </a:xfrm>
          <a:prstGeom prst="rect">
            <a:avLst/>
          </a:prstGeom>
          <a:noFill/>
          <a:ln w="3492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" name="Прямоугольник 33"/>
          <p:cNvSpPr/>
          <p:nvPr/>
        </p:nvSpPr>
        <p:spPr>
          <a:xfrm>
            <a:off x="9364135" y="1755460"/>
            <a:ext cx="2747183" cy="3660139"/>
          </a:xfrm>
          <a:prstGeom prst="rect">
            <a:avLst/>
          </a:prstGeom>
          <a:noFill/>
          <a:ln w="3492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36" name="Прямая соединительная линия 35"/>
          <p:cNvCxnSpPr/>
          <p:nvPr/>
        </p:nvCxnSpPr>
        <p:spPr>
          <a:xfrm>
            <a:off x="7721475" y="4140496"/>
            <a:ext cx="1649392" cy="1254439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Изображение 40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706113" y="3436009"/>
            <a:ext cx="801141" cy="329358"/>
          </a:xfrm>
          <a:prstGeom prst="rect">
            <a:avLst/>
          </a:prstGeom>
        </p:spPr>
      </p:pic>
      <p:pic>
        <p:nvPicPr>
          <p:cNvPr id="42" name="Изображение 41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473" y="983857"/>
            <a:ext cx="553119" cy="705704"/>
          </a:xfrm>
          <a:prstGeom prst="rect">
            <a:avLst/>
          </a:prstGeom>
        </p:spPr>
      </p:pic>
      <p:pic>
        <p:nvPicPr>
          <p:cNvPr id="43" name="Изображение 42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7932" y="949607"/>
            <a:ext cx="499358" cy="739050"/>
          </a:xfrm>
          <a:prstGeom prst="rect">
            <a:avLst/>
          </a:prstGeom>
        </p:spPr>
      </p:pic>
      <p:pic>
        <p:nvPicPr>
          <p:cNvPr id="44" name="Изображение 43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4875" y="963153"/>
            <a:ext cx="535342" cy="792307"/>
          </a:xfrm>
          <a:prstGeom prst="rect">
            <a:avLst/>
          </a:prstGeom>
        </p:spPr>
      </p:pic>
      <p:cxnSp>
        <p:nvCxnSpPr>
          <p:cNvPr id="48" name="Прямая со стрелкой 47"/>
          <p:cNvCxnSpPr/>
          <p:nvPr/>
        </p:nvCxnSpPr>
        <p:spPr>
          <a:xfrm>
            <a:off x="10478913" y="2292468"/>
            <a:ext cx="0" cy="2693343"/>
          </a:xfrm>
          <a:prstGeom prst="straightConnector1">
            <a:avLst/>
          </a:prstGeom>
          <a:ln w="44450">
            <a:gradFill flip="none" rotWithShape="1">
              <a:gsLst>
                <a:gs pos="0">
                  <a:srgbClr val="00B0F0"/>
                </a:gs>
                <a:gs pos="100000">
                  <a:srgbClr val="002060"/>
                </a:gs>
              </a:gsLst>
              <a:lin ang="5400000" scaled="1"/>
              <a:tileRect/>
            </a:gra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Изображение 50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628296" y="2815456"/>
            <a:ext cx="768746" cy="361763"/>
          </a:xfrm>
          <a:prstGeom prst="rect">
            <a:avLst/>
          </a:prstGeom>
        </p:spPr>
      </p:pic>
      <p:cxnSp>
        <p:nvCxnSpPr>
          <p:cNvPr id="52" name="Прямая со стрелкой 51"/>
          <p:cNvCxnSpPr/>
          <p:nvPr/>
        </p:nvCxnSpPr>
        <p:spPr>
          <a:xfrm>
            <a:off x="10737726" y="2292468"/>
            <a:ext cx="0" cy="1636624"/>
          </a:xfrm>
          <a:prstGeom prst="straightConnector1">
            <a:avLst/>
          </a:prstGeom>
          <a:ln w="44450">
            <a:gradFill flip="none" rotWithShape="1">
              <a:gsLst>
                <a:gs pos="0">
                  <a:srgbClr val="00B0F0"/>
                </a:gs>
                <a:gs pos="100000">
                  <a:srgbClr val="0070C0"/>
                </a:gs>
              </a:gsLst>
              <a:lin ang="5400000" scaled="1"/>
              <a:tileRect/>
            </a:gra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Изображение 53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827691" y="2855825"/>
            <a:ext cx="729343" cy="340360"/>
          </a:xfrm>
          <a:prstGeom prst="rect">
            <a:avLst/>
          </a:prstGeom>
        </p:spPr>
      </p:pic>
      <p:cxnSp>
        <p:nvCxnSpPr>
          <p:cNvPr id="55" name="Прямая со стрелкой 54"/>
          <p:cNvCxnSpPr/>
          <p:nvPr/>
        </p:nvCxnSpPr>
        <p:spPr>
          <a:xfrm>
            <a:off x="10737726" y="3929092"/>
            <a:ext cx="0" cy="1072496"/>
          </a:xfrm>
          <a:prstGeom prst="straightConnector1">
            <a:avLst/>
          </a:prstGeom>
          <a:ln w="44450">
            <a:gradFill flip="none" rotWithShape="1">
              <a:gsLst>
                <a:gs pos="0">
                  <a:srgbClr val="0070C0"/>
                </a:gs>
                <a:gs pos="99000">
                  <a:srgbClr val="002060"/>
                </a:gs>
              </a:gsLst>
              <a:lin ang="5400000" scaled="1"/>
              <a:tileRect/>
            </a:gra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Изображение 56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827691" y="4267613"/>
            <a:ext cx="855616" cy="395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78152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Прямая соединительная линия 4"/>
          <p:cNvCxnSpPr/>
          <p:nvPr/>
        </p:nvCxnSpPr>
        <p:spPr>
          <a:xfrm>
            <a:off x="9537965" y="4993587"/>
            <a:ext cx="1971637" cy="0"/>
          </a:xfrm>
          <a:prstGeom prst="line">
            <a:avLst/>
          </a:prstGeom>
          <a:ln w="762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Прямая соединительная линия 6"/>
          <p:cNvCxnSpPr/>
          <p:nvPr/>
        </p:nvCxnSpPr>
        <p:spPr>
          <a:xfrm>
            <a:off x="9537965" y="3898612"/>
            <a:ext cx="1971637" cy="0"/>
          </a:xfrm>
          <a:prstGeom prst="line">
            <a:avLst/>
          </a:prstGeom>
          <a:ln w="762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единительная линия 7"/>
          <p:cNvCxnSpPr/>
          <p:nvPr/>
        </p:nvCxnSpPr>
        <p:spPr>
          <a:xfrm>
            <a:off x="9537965" y="2292468"/>
            <a:ext cx="1971637" cy="0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Изображение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1054" y="2512631"/>
            <a:ext cx="431800" cy="469900"/>
          </a:xfrm>
          <a:prstGeom prst="rect">
            <a:avLst/>
          </a:prstGeom>
        </p:spPr>
      </p:pic>
      <p:pic>
        <p:nvPicPr>
          <p:cNvPr id="11" name="Изображение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1054" y="3048388"/>
            <a:ext cx="431800" cy="469900"/>
          </a:xfrm>
          <a:prstGeom prst="rect">
            <a:avLst/>
          </a:prstGeom>
        </p:spPr>
      </p:pic>
      <p:pic>
        <p:nvPicPr>
          <p:cNvPr id="12" name="Изображение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7753" y="2009803"/>
            <a:ext cx="431800" cy="469900"/>
          </a:xfrm>
          <a:prstGeom prst="rect">
            <a:avLst/>
          </a:prstGeom>
        </p:spPr>
      </p:pic>
      <p:pic>
        <p:nvPicPr>
          <p:cNvPr id="6" name="Изображение 5"/>
          <p:cNvPicPr>
            <a:picLocks noChangeAspect="1"/>
          </p:cNvPicPr>
          <p:nvPr/>
        </p:nvPicPr>
        <p:blipFill rotWithShape="1">
          <a:blip r:embed="rId5"/>
          <a:srcRect l="11804" t="-542" r="7614" b="10205"/>
          <a:stretch/>
        </p:blipFill>
        <p:spPr>
          <a:xfrm>
            <a:off x="2906632" y="883020"/>
            <a:ext cx="3447984" cy="346199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692101" y="4309142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0.48</a:t>
            </a:r>
            <a:endParaRPr lang="ru-RU" dirty="0"/>
          </a:p>
        </p:txBody>
      </p:sp>
      <p:sp>
        <p:nvSpPr>
          <p:cNvPr id="13" name="TextBox 12"/>
          <p:cNvSpPr txBox="1"/>
          <p:nvPr/>
        </p:nvSpPr>
        <p:spPr>
          <a:xfrm>
            <a:off x="4301404" y="4307347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mtClean="0"/>
              <a:t>0.50</a:t>
            </a:r>
            <a:endParaRPr lang="ru-RU" dirty="0"/>
          </a:p>
        </p:txBody>
      </p:sp>
      <p:sp>
        <p:nvSpPr>
          <p:cNvPr id="14" name="TextBox 13"/>
          <p:cNvSpPr txBox="1"/>
          <p:nvPr/>
        </p:nvSpPr>
        <p:spPr>
          <a:xfrm>
            <a:off x="5910707" y="4307347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0.52</a:t>
            </a:r>
            <a:endParaRPr lang="ru-RU" dirty="0"/>
          </a:p>
        </p:txBody>
      </p:sp>
      <p:pic>
        <p:nvPicPr>
          <p:cNvPr id="15" name="Изображение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7092" y="4676679"/>
            <a:ext cx="810453" cy="365692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2512325" y="3026170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mtClean="0"/>
              <a:t>1.4</a:t>
            </a:r>
            <a:endParaRPr lang="ru-RU" dirty="0"/>
          </a:p>
        </p:txBody>
      </p:sp>
      <p:sp>
        <p:nvSpPr>
          <p:cNvPr id="19" name="TextBox 18"/>
          <p:cNvSpPr txBox="1"/>
          <p:nvPr/>
        </p:nvSpPr>
        <p:spPr>
          <a:xfrm>
            <a:off x="2512325" y="1927864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1.7</a:t>
            </a:r>
            <a:endParaRPr lang="ru-RU" dirty="0"/>
          </a:p>
        </p:txBody>
      </p:sp>
      <p:sp>
        <p:nvSpPr>
          <p:cNvPr id="20" name="TextBox 19"/>
          <p:cNvSpPr txBox="1"/>
          <p:nvPr/>
        </p:nvSpPr>
        <p:spPr>
          <a:xfrm>
            <a:off x="2542564" y="829558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2.0</a:t>
            </a:r>
            <a:endParaRPr lang="ru-RU" dirty="0"/>
          </a:p>
        </p:txBody>
      </p:sp>
      <p:sp>
        <p:nvSpPr>
          <p:cNvPr id="21" name="Прямоугольник 20"/>
          <p:cNvSpPr/>
          <p:nvPr/>
        </p:nvSpPr>
        <p:spPr>
          <a:xfrm>
            <a:off x="3018976" y="1104522"/>
            <a:ext cx="536659" cy="3493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6" name="Прямая соединительная линия 25"/>
          <p:cNvCxnSpPr/>
          <p:nvPr/>
        </p:nvCxnSpPr>
        <p:spPr>
          <a:xfrm flipV="1">
            <a:off x="7721475" y="1755460"/>
            <a:ext cx="1642660" cy="1240878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Прямоугольник 28"/>
          <p:cNvSpPr/>
          <p:nvPr/>
        </p:nvSpPr>
        <p:spPr>
          <a:xfrm>
            <a:off x="4974291" y="2065070"/>
            <a:ext cx="264771" cy="1587222"/>
          </a:xfrm>
          <a:prstGeom prst="rect">
            <a:avLst/>
          </a:prstGeom>
          <a:noFill/>
          <a:ln w="3492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" name="Прямоугольник 33"/>
          <p:cNvSpPr/>
          <p:nvPr/>
        </p:nvSpPr>
        <p:spPr>
          <a:xfrm>
            <a:off x="9364135" y="1755460"/>
            <a:ext cx="2747183" cy="3660139"/>
          </a:xfrm>
          <a:prstGeom prst="rect">
            <a:avLst/>
          </a:prstGeom>
          <a:noFill/>
          <a:ln w="3492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36" name="Прямая соединительная линия 35"/>
          <p:cNvCxnSpPr/>
          <p:nvPr/>
        </p:nvCxnSpPr>
        <p:spPr>
          <a:xfrm>
            <a:off x="7721475" y="4140496"/>
            <a:ext cx="1649392" cy="1254439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Изображение 4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084169" y="2533087"/>
            <a:ext cx="801141" cy="329358"/>
          </a:xfrm>
          <a:prstGeom prst="rect">
            <a:avLst/>
          </a:prstGeom>
        </p:spPr>
      </p:pic>
      <p:cxnSp>
        <p:nvCxnSpPr>
          <p:cNvPr id="48" name="Прямая со стрелкой 47"/>
          <p:cNvCxnSpPr/>
          <p:nvPr/>
        </p:nvCxnSpPr>
        <p:spPr>
          <a:xfrm>
            <a:off x="10478913" y="2292468"/>
            <a:ext cx="0" cy="2693343"/>
          </a:xfrm>
          <a:prstGeom prst="straightConnector1">
            <a:avLst/>
          </a:prstGeom>
          <a:ln w="44450">
            <a:gradFill flip="none" rotWithShape="1">
              <a:gsLst>
                <a:gs pos="0">
                  <a:srgbClr val="00B0F0"/>
                </a:gs>
                <a:gs pos="100000">
                  <a:srgbClr val="002060"/>
                </a:gs>
              </a:gsLst>
              <a:lin ang="5400000" scaled="1"/>
              <a:tileRect/>
            </a:gra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Изображение 5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28296" y="2815456"/>
            <a:ext cx="768746" cy="361763"/>
          </a:xfrm>
          <a:prstGeom prst="rect">
            <a:avLst/>
          </a:prstGeom>
        </p:spPr>
      </p:pic>
      <p:cxnSp>
        <p:nvCxnSpPr>
          <p:cNvPr id="52" name="Прямая со стрелкой 51"/>
          <p:cNvCxnSpPr/>
          <p:nvPr/>
        </p:nvCxnSpPr>
        <p:spPr>
          <a:xfrm>
            <a:off x="10737726" y="2292468"/>
            <a:ext cx="0" cy="1636624"/>
          </a:xfrm>
          <a:prstGeom prst="straightConnector1">
            <a:avLst/>
          </a:prstGeom>
          <a:ln w="44450">
            <a:gradFill flip="none" rotWithShape="1">
              <a:gsLst>
                <a:gs pos="0">
                  <a:srgbClr val="00B0F0"/>
                </a:gs>
                <a:gs pos="100000">
                  <a:srgbClr val="0070C0"/>
                </a:gs>
              </a:gsLst>
              <a:lin ang="5400000" scaled="1"/>
              <a:tileRect/>
            </a:gra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Изображение 5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827691" y="2855825"/>
            <a:ext cx="729343" cy="340360"/>
          </a:xfrm>
          <a:prstGeom prst="rect">
            <a:avLst/>
          </a:prstGeom>
        </p:spPr>
      </p:pic>
      <p:cxnSp>
        <p:nvCxnSpPr>
          <p:cNvPr id="55" name="Прямая со стрелкой 54"/>
          <p:cNvCxnSpPr/>
          <p:nvPr/>
        </p:nvCxnSpPr>
        <p:spPr>
          <a:xfrm>
            <a:off x="10737726" y="3929092"/>
            <a:ext cx="0" cy="1072496"/>
          </a:xfrm>
          <a:prstGeom prst="straightConnector1">
            <a:avLst/>
          </a:prstGeom>
          <a:ln w="44450">
            <a:gradFill flip="none" rotWithShape="1">
              <a:gsLst>
                <a:gs pos="0">
                  <a:srgbClr val="0070C0"/>
                </a:gs>
                <a:gs pos="99000">
                  <a:srgbClr val="002060"/>
                </a:gs>
              </a:gsLst>
              <a:lin ang="5400000" scaled="1"/>
              <a:tileRect/>
            </a:gra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Изображение 5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827691" y="4267613"/>
            <a:ext cx="855616" cy="395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364638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6" name="Прямая соединительная линия 65"/>
          <p:cNvCxnSpPr/>
          <p:nvPr/>
        </p:nvCxnSpPr>
        <p:spPr>
          <a:xfrm>
            <a:off x="1369353" y="3003197"/>
            <a:ext cx="3435712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Прямая соединительная линия 62"/>
          <p:cNvCxnSpPr/>
          <p:nvPr/>
        </p:nvCxnSpPr>
        <p:spPr>
          <a:xfrm>
            <a:off x="1402404" y="2988619"/>
            <a:ext cx="0" cy="231537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Прямая соединительная линия 69"/>
          <p:cNvCxnSpPr/>
          <p:nvPr/>
        </p:nvCxnSpPr>
        <p:spPr>
          <a:xfrm flipH="1">
            <a:off x="1391387" y="5269111"/>
            <a:ext cx="3413678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Прямая соединительная линия 71"/>
          <p:cNvCxnSpPr/>
          <p:nvPr/>
        </p:nvCxnSpPr>
        <p:spPr>
          <a:xfrm flipH="1" flipV="1">
            <a:off x="953207" y="3909390"/>
            <a:ext cx="898393" cy="453528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Прямая соединительная линия 72"/>
          <p:cNvCxnSpPr/>
          <p:nvPr/>
        </p:nvCxnSpPr>
        <p:spPr>
          <a:xfrm>
            <a:off x="4777005" y="2988619"/>
            <a:ext cx="0" cy="231537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Прямая соединительная линия 73"/>
          <p:cNvCxnSpPr/>
          <p:nvPr/>
        </p:nvCxnSpPr>
        <p:spPr>
          <a:xfrm flipV="1">
            <a:off x="953207" y="3912576"/>
            <a:ext cx="898393" cy="450342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Прямая соединительная линия 75"/>
          <p:cNvCxnSpPr/>
          <p:nvPr/>
        </p:nvCxnSpPr>
        <p:spPr>
          <a:xfrm flipH="1" flipV="1">
            <a:off x="4327808" y="3226641"/>
            <a:ext cx="898393" cy="453528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Прямая соединительная линия 76"/>
          <p:cNvCxnSpPr/>
          <p:nvPr/>
        </p:nvCxnSpPr>
        <p:spPr>
          <a:xfrm flipV="1">
            <a:off x="4327808" y="3229827"/>
            <a:ext cx="898393" cy="450342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Прямая соединительная линия 83"/>
          <p:cNvCxnSpPr/>
          <p:nvPr/>
        </p:nvCxnSpPr>
        <p:spPr>
          <a:xfrm flipH="1" flipV="1">
            <a:off x="4327806" y="3908526"/>
            <a:ext cx="898393" cy="453528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Прямая соединительная линия 84"/>
          <p:cNvCxnSpPr/>
          <p:nvPr/>
        </p:nvCxnSpPr>
        <p:spPr>
          <a:xfrm flipV="1">
            <a:off x="4327806" y="3911712"/>
            <a:ext cx="898393" cy="450342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Прямая соединительная линия 85"/>
          <p:cNvCxnSpPr/>
          <p:nvPr/>
        </p:nvCxnSpPr>
        <p:spPr>
          <a:xfrm flipH="1" flipV="1">
            <a:off x="4327806" y="4582311"/>
            <a:ext cx="898393" cy="453528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Прямая соединительная линия 86"/>
          <p:cNvCxnSpPr/>
          <p:nvPr/>
        </p:nvCxnSpPr>
        <p:spPr>
          <a:xfrm flipV="1">
            <a:off x="4327806" y="4585497"/>
            <a:ext cx="898393" cy="450342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54"/>
          <p:cNvCxnSpPr/>
          <p:nvPr/>
        </p:nvCxnSpPr>
        <p:spPr>
          <a:xfrm flipV="1">
            <a:off x="3078150" y="5269111"/>
            <a:ext cx="7703" cy="333699"/>
          </a:xfrm>
          <a:prstGeom prst="line">
            <a:avLst/>
          </a:prstGeom>
          <a:ln w="98425" cmpd="sng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55"/>
          <p:cNvCxnSpPr/>
          <p:nvPr/>
        </p:nvCxnSpPr>
        <p:spPr>
          <a:xfrm flipH="1">
            <a:off x="2830036" y="5602810"/>
            <a:ext cx="524803" cy="0"/>
          </a:xfrm>
          <a:prstGeom prst="line">
            <a:avLst/>
          </a:prstGeom>
          <a:ln w="98425" cmpd="sng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59"/>
          <p:cNvCxnSpPr/>
          <p:nvPr/>
        </p:nvCxnSpPr>
        <p:spPr>
          <a:xfrm flipH="1">
            <a:off x="2949314" y="5731356"/>
            <a:ext cx="295538" cy="0"/>
          </a:xfrm>
          <a:prstGeom prst="line">
            <a:avLst/>
          </a:prstGeom>
          <a:ln w="98425" cmpd="sng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61"/>
          <p:cNvCxnSpPr/>
          <p:nvPr/>
        </p:nvCxnSpPr>
        <p:spPr>
          <a:xfrm flipH="1">
            <a:off x="3024761" y="5859904"/>
            <a:ext cx="152400" cy="0"/>
          </a:xfrm>
          <a:prstGeom prst="line">
            <a:avLst/>
          </a:prstGeom>
          <a:ln w="98425" cmpd="sng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4" name="Изображение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388" y="80268"/>
            <a:ext cx="553119" cy="705704"/>
          </a:xfrm>
          <a:prstGeom prst="rect">
            <a:avLst/>
          </a:prstGeom>
        </p:spPr>
      </p:pic>
      <p:cxnSp>
        <p:nvCxnSpPr>
          <p:cNvPr id="43" name="Straight Connector 54"/>
          <p:cNvCxnSpPr/>
          <p:nvPr/>
        </p:nvCxnSpPr>
        <p:spPr>
          <a:xfrm flipV="1">
            <a:off x="3083100" y="2637716"/>
            <a:ext cx="7703" cy="333699"/>
          </a:xfrm>
          <a:prstGeom prst="line">
            <a:avLst/>
          </a:prstGeom>
          <a:ln w="98425" cmpd="sng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Прямая соединительная линия 44"/>
          <p:cNvCxnSpPr/>
          <p:nvPr/>
        </p:nvCxnSpPr>
        <p:spPr>
          <a:xfrm flipH="1">
            <a:off x="2648643" y="2634148"/>
            <a:ext cx="87442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Прямая соединительная линия 46"/>
          <p:cNvCxnSpPr/>
          <p:nvPr/>
        </p:nvCxnSpPr>
        <p:spPr>
          <a:xfrm flipH="1">
            <a:off x="2640940" y="2369689"/>
            <a:ext cx="87442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Изображение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344" y="2238380"/>
            <a:ext cx="619289" cy="521507"/>
          </a:xfrm>
          <a:prstGeom prst="rect">
            <a:avLst/>
          </a:prstGeom>
        </p:spPr>
      </p:pic>
      <p:cxnSp>
        <p:nvCxnSpPr>
          <p:cNvPr id="49" name="Straight Connector 54"/>
          <p:cNvCxnSpPr/>
          <p:nvPr/>
        </p:nvCxnSpPr>
        <p:spPr>
          <a:xfrm flipV="1">
            <a:off x="3074298" y="2021158"/>
            <a:ext cx="7703" cy="333699"/>
          </a:xfrm>
          <a:prstGeom prst="line">
            <a:avLst/>
          </a:prstGeom>
          <a:ln w="98425" cmpd="sng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Прямоугольник 5"/>
          <p:cNvSpPr/>
          <p:nvPr/>
        </p:nvSpPr>
        <p:spPr>
          <a:xfrm>
            <a:off x="150388" y="825590"/>
            <a:ext cx="5880830" cy="63065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4" name="Прямоугольник 53"/>
          <p:cNvSpPr/>
          <p:nvPr/>
        </p:nvSpPr>
        <p:spPr>
          <a:xfrm>
            <a:off x="150388" y="1439596"/>
            <a:ext cx="5880830" cy="630657"/>
          </a:xfrm>
          <a:prstGeom prst="rect">
            <a:avLst/>
          </a:prstGeom>
          <a:solidFill>
            <a:srgbClr val="002A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5" name="Полилиния 54"/>
          <p:cNvSpPr/>
          <p:nvPr/>
        </p:nvSpPr>
        <p:spPr>
          <a:xfrm>
            <a:off x="848402" y="909784"/>
            <a:ext cx="2249824" cy="403992"/>
          </a:xfrm>
          <a:custGeom>
            <a:avLst/>
            <a:gdLst>
              <a:gd name="connsiteX0" fmla="*/ 0 w 4810836"/>
              <a:gd name="connsiteY0" fmla="*/ 463388 h 955031"/>
              <a:gd name="connsiteX1" fmla="*/ 180833 w 4810836"/>
              <a:gd name="connsiteY1" fmla="*/ 146077 h 955031"/>
              <a:gd name="connsiteX2" fmla="*/ 290015 w 4810836"/>
              <a:gd name="connsiteY2" fmla="*/ 23247 h 955031"/>
              <a:gd name="connsiteX3" fmla="*/ 409433 w 4810836"/>
              <a:gd name="connsiteY3" fmla="*/ 36895 h 955031"/>
              <a:gd name="connsiteX4" fmla="*/ 508379 w 4810836"/>
              <a:gd name="connsiteY4" fmla="*/ 146077 h 955031"/>
              <a:gd name="connsiteX5" fmla="*/ 634621 w 4810836"/>
              <a:gd name="connsiteY5" fmla="*/ 412209 h 955031"/>
              <a:gd name="connsiteX6" fmla="*/ 771098 w 4810836"/>
              <a:gd name="connsiteY6" fmla="*/ 722695 h 955031"/>
              <a:gd name="connsiteX7" fmla="*/ 866633 w 4810836"/>
              <a:gd name="connsiteY7" fmla="*/ 869409 h 955031"/>
              <a:gd name="connsiteX8" fmla="*/ 955343 w 4810836"/>
              <a:gd name="connsiteY8" fmla="*/ 944471 h 955031"/>
              <a:gd name="connsiteX9" fmla="*/ 1064525 w 4810836"/>
              <a:gd name="connsiteY9" fmla="*/ 930824 h 955031"/>
              <a:gd name="connsiteX10" fmla="*/ 1190767 w 4810836"/>
              <a:gd name="connsiteY10" fmla="*/ 811406 h 955031"/>
              <a:gd name="connsiteX11" fmla="*/ 1354540 w 4810836"/>
              <a:gd name="connsiteY11" fmla="*/ 487271 h 955031"/>
              <a:gd name="connsiteX12" fmla="*/ 1456898 w 4810836"/>
              <a:gd name="connsiteY12" fmla="*/ 234788 h 955031"/>
              <a:gd name="connsiteX13" fmla="*/ 1559256 w 4810836"/>
              <a:gd name="connsiteY13" fmla="*/ 67603 h 955031"/>
              <a:gd name="connsiteX14" fmla="*/ 1647967 w 4810836"/>
              <a:gd name="connsiteY14" fmla="*/ 13012 h 955031"/>
              <a:gd name="connsiteX15" fmla="*/ 1729853 w 4810836"/>
              <a:gd name="connsiteY15" fmla="*/ 43719 h 955031"/>
              <a:gd name="connsiteX16" fmla="*/ 1804916 w 4810836"/>
              <a:gd name="connsiteY16" fmla="*/ 122194 h 955031"/>
              <a:gd name="connsiteX17" fmla="*/ 1883391 w 4810836"/>
              <a:gd name="connsiteY17" fmla="*/ 251847 h 955031"/>
              <a:gd name="connsiteX18" fmla="*/ 2149522 w 4810836"/>
              <a:gd name="connsiteY18" fmla="*/ 784110 h 955031"/>
              <a:gd name="connsiteX19" fmla="*/ 2265528 w 4810836"/>
              <a:gd name="connsiteY19" fmla="*/ 934235 h 955031"/>
              <a:gd name="connsiteX20" fmla="*/ 2361062 w 4810836"/>
              <a:gd name="connsiteY20" fmla="*/ 941059 h 955031"/>
              <a:gd name="connsiteX21" fmla="*/ 2483892 w 4810836"/>
              <a:gd name="connsiteY21" fmla="*/ 814818 h 955031"/>
              <a:gd name="connsiteX22" fmla="*/ 2610134 w 4810836"/>
              <a:gd name="connsiteY22" fmla="*/ 548686 h 955031"/>
              <a:gd name="connsiteX23" fmla="*/ 2756848 w 4810836"/>
              <a:gd name="connsiteY23" fmla="*/ 251847 h 955031"/>
              <a:gd name="connsiteX24" fmla="*/ 2879677 w 4810836"/>
              <a:gd name="connsiteY24" fmla="*/ 67603 h 955031"/>
              <a:gd name="connsiteX25" fmla="*/ 2958152 w 4810836"/>
              <a:gd name="connsiteY25" fmla="*/ 2776 h 955031"/>
              <a:gd name="connsiteX26" fmla="*/ 3029803 w 4810836"/>
              <a:gd name="connsiteY26" fmla="*/ 19835 h 955031"/>
              <a:gd name="connsiteX27" fmla="*/ 3101453 w 4810836"/>
              <a:gd name="connsiteY27" fmla="*/ 91486 h 955031"/>
              <a:gd name="connsiteX28" fmla="*/ 3159456 w 4810836"/>
              <a:gd name="connsiteY28" fmla="*/ 176785 h 955031"/>
              <a:gd name="connsiteX29" fmla="*/ 3241343 w 4810836"/>
              <a:gd name="connsiteY29" fmla="*/ 323498 h 955031"/>
              <a:gd name="connsiteX30" fmla="*/ 3394880 w 4810836"/>
              <a:gd name="connsiteY30" fmla="*/ 668104 h 955031"/>
              <a:gd name="connsiteX31" fmla="*/ 3521122 w 4810836"/>
              <a:gd name="connsiteY31" fmla="*/ 852349 h 955031"/>
              <a:gd name="connsiteX32" fmla="*/ 3654188 w 4810836"/>
              <a:gd name="connsiteY32" fmla="*/ 900116 h 955031"/>
              <a:gd name="connsiteX33" fmla="*/ 3773606 w 4810836"/>
              <a:gd name="connsiteY33" fmla="*/ 828465 h 955031"/>
              <a:gd name="connsiteX34" fmla="*/ 3961262 w 4810836"/>
              <a:gd name="connsiteY34" fmla="*/ 483859 h 955031"/>
              <a:gd name="connsiteX35" fmla="*/ 4138683 w 4810836"/>
              <a:gd name="connsiteY35" fmla="*/ 152901 h 955031"/>
              <a:gd name="connsiteX36" fmla="*/ 4258101 w 4810836"/>
              <a:gd name="connsiteY36" fmla="*/ 40307 h 955031"/>
              <a:gd name="connsiteX37" fmla="*/ 4384343 w 4810836"/>
              <a:gd name="connsiteY37" fmla="*/ 67603 h 955031"/>
              <a:gd name="connsiteX38" fmla="*/ 4527645 w 4810836"/>
              <a:gd name="connsiteY38" fmla="*/ 268907 h 955031"/>
              <a:gd name="connsiteX39" fmla="*/ 4633415 w 4810836"/>
              <a:gd name="connsiteY39" fmla="*/ 477035 h 955031"/>
              <a:gd name="connsiteX40" fmla="*/ 4677770 w 4810836"/>
              <a:gd name="connsiteY40" fmla="*/ 497507 h 955031"/>
              <a:gd name="connsiteX41" fmla="*/ 4810836 w 4810836"/>
              <a:gd name="connsiteY41" fmla="*/ 494095 h 955031"/>
              <a:gd name="connsiteX0" fmla="*/ 0 w 4810836"/>
              <a:gd name="connsiteY0" fmla="*/ 463388 h 955031"/>
              <a:gd name="connsiteX1" fmla="*/ 180833 w 4810836"/>
              <a:gd name="connsiteY1" fmla="*/ 146077 h 955031"/>
              <a:gd name="connsiteX2" fmla="*/ 290015 w 4810836"/>
              <a:gd name="connsiteY2" fmla="*/ 23247 h 955031"/>
              <a:gd name="connsiteX3" fmla="*/ 409433 w 4810836"/>
              <a:gd name="connsiteY3" fmla="*/ 36895 h 955031"/>
              <a:gd name="connsiteX4" fmla="*/ 508379 w 4810836"/>
              <a:gd name="connsiteY4" fmla="*/ 146077 h 955031"/>
              <a:gd name="connsiteX5" fmla="*/ 634621 w 4810836"/>
              <a:gd name="connsiteY5" fmla="*/ 412209 h 955031"/>
              <a:gd name="connsiteX6" fmla="*/ 771098 w 4810836"/>
              <a:gd name="connsiteY6" fmla="*/ 722695 h 955031"/>
              <a:gd name="connsiteX7" fmla="*/ 866633 w 4810836"/>
              <a:gd name="connsiteY7" fmla="*/ 869409 h 955031"/>
              <a:gd name="connsiteX8" fmla="*/ 955343 w 4810836"/>
              <a:gd name="connsiteY8" fmla="*/ 944471 h 955031"/>
              <a:gd name="connsiteX9" fmla="*/ 1064525 w 4810836"/>
              <a:gd name="connsiteY9" fmla="*/ 930824 h 955031"/>
              <a:gd name="connsiteX10" fmla="*/ 1190767 w 4810836"/>
              <a:gd name="connsiteY10" fmla="*/ 811406 h 955031"/>
              <a:gd name="connsiteX11" fmla="*/ 1354540 w 4810836"/>
              <a:gd name="connsiteY11" fmla="*/ 487271 h 955031"/>
              <a:gd name="connsiteX12" fmla="*/ 1456898 w 4810836"/>
              <a:gd name="connsiteY12" fmla="*/ 234788 h 955031"/>
              <a:gd name="connsiteX13" fmla="*/ 1559256 w 4810836"/>
              <a:gd name="connsiteY13" fmla="*/ 67603 h 955031"/>
              <a:gd name="connsiteX14" fmla="*/ 1647967 w 4810836"/>
              <a:gd name="connsiteY14" fmla="*/ 13012 h 955031"/>
              <a:gd name="connsiteX15" fmla="*/ 1729853 w 4810836"/>
              <a:gd name="connsiteY15" fmla="*/ 43719 h 955031"/>
              <a:gd name="connsiteX16" fmla="*/ 1804916 w 4810836"/>
              <a:gd name="connsiteY16" fmla="*/ 122194 h 955031"/>
              <a:gd name="connsiteX17" fmla="*/ 1883391 w 4810836"/>
              <a:gd name="connsiteY17" fmla="*/ 251847 h 955031"/>
              <a:gd name="connsiteX18" fmla="*/ 2149522 w 4810836"/>
              <a:gd name="connsiteY18" fmla="*/ 784110 h 955031"/>
              <a:gd name="connsiteX19" fmla="*/ 2265528 w 4810836"/>
              <a:gd name="connsiteY19" fmla="*/ 934235 h 955031"/>
              <a:gd name="connsiteX20" fmla="*/ 2361062 w 4810836"/>
              <a:gd name="connsiteY20" fmla="*/ 941059 h 955031"/>
              <a:gd name="connsiteX21" fmla="*/ 2483892 w 4810836"/>
              <a:gd name="connsiteY21" fmla="*/ 814818 h 955031"/>
              <a:gd name="connsiteX22" fmla="*/ 2610134 w 4810836"/>
              <a:gd name="connsiteY22" fmla="*/ 548686 h 955031"/>
              <a:gd name="connsiteX23" fmla="*/ 2756848 w 4810836"/>
              <a:gd name="connsiteY23" fmla="*/ 251847 h 955031"/>
              <a:gd name="connsiteX24" fmla="*/ 2879677 w 4810836"/>
              <a:gd name="connsiteY24" fmla="*/ 67603 h 955031"/>
              <a:gd name="connsiteX25" fmla="*/ 2958152 w 4810836"/>
              <a:gd name="connsiteY25" fmla="*/ 2776 h 955031"/>
              <a:gd name="connsiteX26" fmla="*/ 3029803 w 4810836"/>
              <a:gd name="connsiteY26" fmla="*/ 19835 h 955031"/>
              <a:gd name="connsiteX27" fmla="*/ 3101453 w 4810836"/>
              <a:gd name="connsiteY27" fmla="*/ 91486 h 955031"/>
              <a:gd name="connsiteX28" fmla="*/ 3159456 w 4810836"/>
              <a:gd name="connsiteY28" fmla="*/ 176785 h 955031"/>
              <a:gd name="connsiteX29" fmla="*/ 3241343 w 4810836"/>
              <a:gd name="connsiteY29" fmla="*/ 323498 h 955031"/>
              <a:gd name="connsiteX30" fmla="*/ 3394880 w 4810836"/>
              <a:gd name="connsiteY30" fmla="*/ 668104 h 955031"/>
              <a:gd name="connsiteX31" fmla="*/ 3521122 w 4810836"/>
              <a:gd name="connsiteY31" fmla="*/ 852349 h 955031"/>
              <a:gd name="connsiteX32" fmla="*/ 3654188 w 4810836"/>
              <a:gd name="connsiteY32" fmla="*/ 900116 h 955031"/>
              <a:gd name="connsiteX33" fmla="*/ 3773606 w 4810836"/>
              <a:gd name="connsiteY33" fmla="*/ 828465 h 955031"/>
              <a:gd name="connsiteX34" fmla="*/ 3961262 w 4810836"/>
              <a:gd name="connsiteY34" fmla="*/ 483859 h 955031"/>
              <a:gd name="connsiteX35" fmla="*/ 4138683 w 4810836"/>
              <a:gd name="connsiteY35" fmla="*/ 152901 h 955031"/>
              <a:gd name="connsiteX36" fmla="*/ 4258101 w 4810836"/>
              <a:gd name="connsiteY36" fmla="*/ 40307 h 955031"/>
              <a:gd name="connsiteX37" fmla="*/ 4384343 w 4810836"/>
              <a:gd name="connsiteY37" fmla="*/ 67603 h 955031"/>
              <a:gd name="connsiteX38" fmla="*/ 4527645 w 4810836"/>
              <a:gd name="connsiteY38" fmla="*/ 268907 h 955031"/>
              <a:gd name="connsiteX39" fmla="*/ 4633415 w 4810836"/>
              <a:gd name="connsiteY39" fmla="*/ 477035 h 955031"/>
              <a:gd name="connsiteX40" fmla="*/ 4781905 w 4810836"/>
              <a:gd name="connsiteY40" fmla="*/ 494332 h 955031"/>
              <a:gd name="connsiteX41" fmla="*/ 4810836 w 4810836"/>
              <a:gd name="connsiteY41" fmla="*/ 494095 h 955031"/>
              <a:gd name="connsiteX0" fmla="*/ 0 w 5039929"/>
              <a:gd name="connsiteY0" fmla="*/ 463388 h 955031"/>
              <a:gd name="connsiteX1" fmla="*/ 180833 w 5039929"/>
              <a:gd name="connsiteY1" fmla="*/ 146077 h 955031"/>
              <a:gd name="connsiteX2" fmla="*/ 290015 w 5039929"/>
              <a:gd name="connsiteY2" fmla="*/ 23247 h 955031"/>
              <a:gd name="connsiteX3" fmla="*/ 409433 w 5039929"/>
              <a:gd name="connsiteY3" fmla="*/ 36895 h 955031"/>
              <a:gd name="connsiteX4" fmla="*/ 508379 w 5039929"/>
              <a:gd name="connsiteY4" fmla="*/ 146077 h 955031"/>
              <a:gd name="connsiteX5" fmla="*/ 634621 w 5039929"/>
              <a:gd name="connsiteY5" fmla="*/ 412209 h 955031"/>
              <a:gd name="connsiteX6" fmla="*/ 771098 w 5039929"/>
              <a:gd name="connsiteY6" fmla="*/ 722695 h 955031"/>
              <a:gd name="connsiteX7" fmla="*/ 866633 w 5039929"/>
              <a:gd name="connsiteY7" fmla="*/ 869409 h 955031"/>
              <a:gd name="connsiteX8" fmla="*/ 955343 w 5039929"/>
              <a:gd name="connsiteY8" fmla="*/ 944471 h 955031"/>
              <a:gd name="connsiteX9" fmla="*/ 1064525 w 5039929"/>
              <a:gd name="connsiteY9" fmla="*/ 930824 h 955031"/>
              <a:gd name="connsiteX10" fmla="*/ 1190767 w 5039929"/>
              <a:gd name="connsiteY10" fmla="*/ 811406 h 955031"/>
              <a:gd name="connsiteX11" fmla="*/ 1354540 w 5039929"/>
              <a:gd name="connsiteY11" fmla="*/ 487271 h 955031"/>
              <a:gd name="connsiteX12" fmla="*/ 1456898 w 5039929"/>
              <a:gd name="connsiteY12" fmla="*/ 234788 h 955031"/>
              <a:gd name="connsiteX13" fmla="*/ 1559256 w 5039929"/>
              <a:gd name="connsiteY13" fmla="*/ 67603 h 955031"/>
              <a:gd name="connsiteX14" fmla="*/ 1647967 w 5039929"/>
              <a:gd name="connsiteY14" fmla="*/ 13012 h 955031"/>
              <a:gd name="connsiteX15" fmla="*/ 1729853 w 5039929"/>
              <a:gd name="connsiteY15" fmla="*/ 43719 h 955031"/>
              <a:gd name="connsiteX16" fmla="*/ 1804916 w 5039929"/>
              <a:gd name="connsiteY16" fmla="*/ 122194 h 955031"/>
              <a:gd name="connsiteX17" fmla="*/ 1883391 w 5039929"/>
              <a:gd name="connsiteY17" fmla="*/ 251847 h 955031"/>
              <a:gd name="connsiteX18" fmla="*/ 2149522 w 5039929"/>
              <a:gd name="connsiteY18" fmla="*/ 784110 h 955031"/>
              <a:gd name="connsiteX19" fmla="*/ 2265528 w 5039929"/>
              <a:gd name="connsiteY19" fmla="*/ 934235 h 955031"/>
              <a:gd name="connsiteX20" fmla="*/ 2361062 w 5039929"/>
              <a:gd name="connsiteY20" fmla="*/ 941059 h 955031"/>
              <a:gd name="connsiteX21" fmla="*/ 2483892 w 5039929"/>
              <a:gd name="connsiteY21" fmla="*/ 814818 h 955031"/>
              <a:gd name="connsiteX22" fmla="*/ 2610134 w 5039929"/>
              <a:gd name="connsiteY22" fmla="*/ 548686 h 955031"/>
              <a:gd name="connsiteX23" fmla="*/ 2756848 w 5039929"/>
              <a:gd name="connsiteY23" fmla="*/ 251847 h 955031"/>
              <a:gd name="connsiteX24" fmla="*/ 2879677 w 5039929"/>
              <a:gd name="connsiteY24" fmla="*/ 67603 h 955031"/>
              <a:gd name="connsiteX25" fmla="*/ 2958152 w 5039929"/>
              <a:gd name="connsiteY25" fmla="*/ 2776 h 955031"/>
              <a:gd name="connsiteX26" fmla="*/ 3029803 w 5039929"/>
              <a:gd name="connsiteY26" fmla="*/ 19835 h 955031"/>
              <a:gd name="connsiteX27" fmla="*/ 3101453 w 5039929"/>
              <a:gd name="connsiteY27" fmla="*/ 91486 h 955031"/>
              <a:gd name="connsiteX28" fmla="*/ 3159456 w 5039929"/>
              <a:gd name="connsiteY28" fmla="*/ 176785 h 955031"/>
              <a:gd name="connsiteX29" fmla="*/ 3241343 w 5039929"/>
              <a:gd name="connsiteY29" fmla="*/ 323498 h 955031"/>
              <a:gd name="connsiteX30" fmla="*/ 3394880 w 5039929"/>
              <a:gd name="connsiteY30" fmla="*/ 668104 h 955031"/>
              <a:gd name="connsiteX31" fmla="*/ 3521122 w 5039929"/>
              <a:gd name="connsiteY31" fmla="*/ 852349 h 955031"/>
              <a:gd name="connsiteX32" fmla="*/ 3654188 w 5039929"/>
              <a:gd name="connsiteY32" fmla="*/ 900116 h 955031"/>
              <a:gd name="connsiteX33" fmla="*/ 3773606 w 5039929"/>
              <a:gd name="connsiteY33" fmla="*/ 828465 h 955031"/>
              <a:gd name="connsiteX34" fmla="*/ 3961262 w 5039929"/>
              <a:gd name="connsiteY34" fmla="*/ 483859 h 955031"/>
              <a:gd name="connsiteX35" fmla="*/ 4138683 w 5039929"/>
              <a:gd name="connsiteY35" fmla="*/ 152901 h 955031"/>
              <a:gd name="connsiteX36" fmla="*/ 4258101 w 5039929"/>
              <a:gd name="connsiteY36" fmla="*/ 40307 h 955031"/>
              <a:gd name="connsiteX37" fmla="*/ 4384343 w 5039929"/>
              <a:gd name="connsiteY37" fmla="*/ 67603 h 955031"/>
              <a:gd name="connsiteX38" fmla="*/ 4527645 w 5039929"/>
              <a:gd name="connsiteY38" fmla="*/ 268907 h 955031"/>
              <a:gd name="connsiteX39" fmla="*/ 4633415 w 5039929"/>
              <a:gd name="connsiteY39" fmla="*/ 477035 h 955031"/>
              <a:gd name="connsiteX40" fmla="*/ 4781905 w 5039929"/>
              <a:gd name="connsiteY40" fmla="*/ 494332 h 955031"/>
              <a:gd name="connsiteX41" fmla="*/ 5039929 w 5039929"/>
              <a:gd name="connsiteY41" fmla="*/ 487745 h 955031"/>
              <a:gd name="connsiteX0" fmla="*/ 0 w 5008689"/>
              <a:gd name="connsiteY0" fmla="*/ 463388 h 955031"/>
              <a:gd name="connsiteX1" fmla="*/ 180833 w 5008689"/>
              <a:gd name="connsiteY1" fmla="*/ 146077 h 955031"/>
              <a:gd name="connsiteX2" fmla="*/ 290015 w 5008689"/>
              <a:gd name="connsiteY2" fmla="*/ 23247 h 955031"/>
              <a:gd name="connsiteX3" fmla="*/ 409433 w 5008689"/>
              <a:gd name="connsiteY3" fmla="*/ 36895 h 955031"/>
              <a:gd name="connsiteX4" fmla="*/ 508379 w 5008689"/>
              <a:gd name="connsiteY4" fmla="*/ 146077 h 955031"/>
              <a:gd name="connsiteX5" fmla="*/ 634621 w 5008689"/>
              <a:gd name="connsiteY5" fmla="*/ 412209 h 955031"/>
              <a:gd name="connsiteX6" fmla="*/ 771098 w 5008689"/>
              <a:gd name="connsiteY6" fmla="*/ 722695 h 955031"/>
              <a:gd name="connsiteX7" fmla="*/ 866633 w 5008689"/>
              <a:gd name="connsiteY7" fmla="*/ 869409 h 955031"/>
              <a:gd name="connsiteX8" fmla="*/ 955343 w 5008689"/>
              <a:gd name="connsiteY8" fmla="*/ 944471 h 955031"/>
              <a:gd name="connsiteX9" fmla="*/ 1064525 w 5008689"/>
              <a:gd name="connsiteY9" fmla="*/ 930824 h 955031"/>
              <a:gd name="connsiteX10" fmla="*/ 1190767 w 5008689"/>
              <a:gd name="connsiteY10" fmla="*/ 811406 h 955031"/>
              <a:gd name="connsiteX11" fmla="*/ 1354540 w 5008689"/>
              <a:gd name="connsiteY11" fmla="*/ 487271 h 955031"/>
              <a:gd name="connsiteX12" fmla="*/ 1456898 w 5008689"/>
              <a:gd name="connsiteY12" fmla="*/ 234788 h 955031"/>
              <a:gd name="connsiteX13" fmla="*/ 1559256 w 5008689"/>
              <a:gd name="connsiteY13" fmla="*/ 67603 h 955031"/>
              <a:gd name="connsiteX14" fmla="*/ 1647967 w 5008689"/>
              <a:gd name="connsiteY14" fmla="*/ 13012 h 955031"/>
              <a:gd name="connsiteX15" fmla="*/ 1729853 w 5008689"/>
              <a:gd name="connsiteY15" fmla="*/ 43719 h 955031"/>
              <a:gd name="connsiteX16" fmla="*/ 1804916 w 5008689"/>
              <a:gd name="connsiteY16" fmla="*/ 122194 h 955031"/>
              <a:gd name="connsiteX17" fmla="*/ 1883391 w 5008689"/>
              <a:gd name="connsiteY17" fmla="*/ 251847 h 955031"/>
              <a:gd name="connsiteX18" fmla="*/ 2149522 w 5008689"/>
              <a:gd name="connsiteY18" fmla="*/ 784110 h 955031"/>
              <a:gd name="connsiteX19" fmla="*/ 2265528 w 5008689"/>
              <a:gd name="connsiteY19" fmla="*/ 934235 h 955031"/>
              <a:gd name="connsiteX20" fmla="*/ 2361062 w 5008689"/>
              <a:gd name="connsiteY20" fmla="*/ 941059 h 955031"/>
              <a:gd name="connsiteX21" fmla="*/ 2483892 w 5008689"/>
              <a:gd name="connsiteY21" fmla="*/ 814818 h 955031"/>
              <a:gd name="connsiteX22" fmla="*/ 2610134 w 5008689"/>
              <a:gd name="connsiteY22" fmla="*/ 548686 h 955031"/>
              <a:gd name="connsiteX23" fmla="*/ 2756848 w 5008689"/>
              <a:gd name="connsiteY23" fmla="*/ 251847 h 955031"/>
              <a:gd name="connsiteX24" fmla="*/ 2879677 w 5008689"/>
              <a:gd name="connsiteY24" fmla="*/ 67603 h 955031"/>
              <a:gd name="connsiteX25" fmla="*/ 2958152 w 5008689"/>
              <a:gd name="connsiteY25" fmla="*/ 2776 h 955031"/>
              <a:gd name="connsiteX26" fmla="*/ 3029803 w 5008689"/>
              <a:gd name="connsiteY26" fmla="*/ 19835 h 955031"/>
              <a:gd name="connsiteX27" fmla="*/ 3101453 w 5008689"/>
              <a:gd name="connsiteY27" fmla="*/ 91486 h 955031"/>
              <a:gd name="connsiteX28" fmla="*/ 3159456 w 5008689"/>
              <a:gd name="connsiteY28" fmla="*/ 176785 h 955031"/>
              <a:gd name="connsiteX29" fmla="*/ 3241343 w 5008689"/>
              <a:gd name="connsiteY29" fmla="*/ 323498 h 955031"/>
              <a:gd name="connsiteX30" fmla="*/ 3394880 w 5008689"/>
              <a:gd name="connsiteY30" fmla="*/ 668104 h 955031"/>
              <a:gd name="connsiteX31" fmla="*/ 3521122 w 5008689"/>
              <a:gd name="connsiteY31" fmla="*/ 852349 h 955031"/>
              <a:gd name="connsiteX32" fmla="*/ 3654188 w 5008689"/>
              <a:gd name="connsiteY32" fmla="*/ 900116 h 955031"/>
              <a:gd name="connsiteX33" fmla="*/ 3773606 w 5008689"/>
              <a:gd name="connsiteY33" fmla="*/ 828465 h 955031"/>
              <a:gd name="connsiteX34" fmla="*/ 3961262 w 5008689"/>
              <a:gd name="connsiteY34" fmla="*/ 483859 h 955031"/>
              <a:gd name="connsiteX35" fmla="*/ 4138683 w 5008689"/>
              <a:gd name="connsiteY35" fmla="*/ 152901 h 955031"/>
              <a:gd name="connsiteX36" fmla="*/ 4258101 w 5008689"/>
              <a:gd name="connsiteY36" fmla="*/ 40307 h 955031"/>
              <a:gd name="connsiteX37" fmla="*/ 4384343 w 5008689"/>
              <a:gd name="connsiteY37" fmla="*/ 67603 h 955031"/>
              <a:gd name="connsiteX38" fmla="*/ 4527645 w 5008689"/>
              <a:gd name="connsiteY38" fmla="*/ 268907 h 955031"/>
              <a:gd name="connsiteX39" fmla="*/ 4633415 w 5008689"/>
              <a:gd name="connsiteY39" fmla="*/ 477035 h 955031"/>
              <a:gd name="connsiteX40" fmla="*/ 4781905 w 5008689"/>
              <a:gd name="connsiteY40" fmla="*/ 494332 h 955031"/>
              <a:gd name="connsiteX41" fmla="*/ 5008689 w 5008689"/>
              <a:gd name="connsiteY41" fmla="*/ 497270 h 955031"/>
              <a:gd name="connsiteX0" fmla="*/ 0 w 4935796"/>
              <a:gd name="connsiteY0" fmla="*/ 463388 h 955031"/>
              <a:gd name="connsiteX1" fmla="*/ 180833 w 4935796"/>
              <a:gd name="connsiteY1" fmla="*/ 146077 h 955031"/>
              <a:gd name="connsiteX2" fmla="*/ 290015 w 4935796"/>
              <a:gd name="connsiteY2" fmla="*/ 23247 h 955031"/>
              <a:gd name="connsiteX3" fmla="*/ 409433 w 4935796"/>
              <a:gd name="connsiteY3" fmla="*/ 36895 h 955031"/>
              <a:gd name="connsiteX4" fmla="*/ 508379 w 4935796"/>
              <a:gd name="connsiteY4" fmla="*/ 146077 h 955031"/>
              <a:gd name="connsiteX5" fmla="*/ 634621 w 4935796"/>
              <a:gd name="connsiteY5" fmla="*/ 412209 h 955031"/>
              <a:gd name="connsiteX6" fmla="*/ 771098 w 4935796"/>
              <a:gd name="connsiteY6" fmla="*/ 722695 h 955031"/>
              <a:gd name="connsiteX7" fmla="*/ 866633 w 4935796"/>
              <a:gd name="connsiteY7" fmla="*/ 869409 h 955031"/>
              <a:gd name="connsiteX8" fmla="*/ 955343 w 4935796"/>
              <a:gd name="connsiteY8" fmla="*/ 944471 h 955031"/>
              <a:gd name="connsiteX9" fmla="*/ 1064525 w 4935796"/>
              <a:gd name="connsiteY9" fmla="*/ 930824 h 955031"/>
              <a:gd name="connsiteX10" fmla="*/ 1190767 w 4935796"/>
              <a:gd name="connsiteY10" fmla="*/ 811406 h 955031"/>
              <a:gd name="connsiteX11" fmla="*/ 1354540 w 4935796"/>
              <a:gd name="connsiteY11" fmla="*/ 487271 h 955031"/>
              <a:gd name="connsiteX12" fmla="*/ 1456898 w 4935796"/>
              <a:gd name="connsiteY12" fmla="*/ 234788 h 955031"/>
              <a:gd name="connsiteX13" fmla="*/ 1559256 w 4935796"/>
              <a:gd name="connsiteY13" fmla="*/ 67603 h 955031"/>
              <a:gd name="connsiteX14" fmla="*/ 1647967 w 4935796"/>
              <a:gd name="connsiteY14" fmla="*/ 13012 h 955031"/>
              <a:gd name="connsiteX15" fmla="*/ 1729853 w 4935796"/>
              <a:gd name="connsiteY15" fmla="*/ 43719 h 955031"/>
              <a:gd name="connsiteX16" fmla="*/ 1804916 w 4935796"/>
              <a:gd name="connsiteY16" fmla="*/ 122194 h 955031"/>
              <a:gd name="connsiteX17" fmla="*/ 1883391 w 4935796"/>
              <a:gd name="connsiteY17" fmla="*/ 251847 h 955031"/>
              <a:gd name="connsiteX18" fmla="*/ 2149522 w 4935796"/>
              <a:gd name="connsiteY18" fmla="*/ 784110 h 955031"/>
              <a:gd name="connsiteX19" fmla="*/ 2265528 w 4935796"/>
              <a:gd name="connsiteY19" fmla="*/ 934235 h 955031"/>
              <a:gd name="connsiteX20" fmla="*/ 2361062 w 4935796"/>
              <a:gd name="connsiteY20" fmla="*/ 941059 h 955031"/>
              <a:gd name="connsiteX21" fmla="*/ 2483892 w 4935796"/>
              <a:gd name="connsiteY21" fmla="*/ 814818 h 955031"/>
              <a:gd name="connsiteX22" fmla="*/ 2610134 w 4935796"/>
              <a:gd name="connsiteY22" fmla="*/ 548686 h 955031"/>
              <a:gd name="connsiteX23" fmla="*/ 2756848 w 4935796"/>
              <a:gd name="connsiteY23" fmla="*/ 251847 h 955031"/>
              <a:gd name="connsiteX24" fmla="*/ 2879677 w 4935796"/>
              <a:gd name="connsiteY24" fmla="*/ 67603 h 955031"/>
              <a:gd name="connsiteX25" fmla="*/ 2958152 w 4935796"/>
              <a:gd name="connsiteY25" fmla="*/ 2776 h 955031"/>
              <a:gd name="connsiteX26" fmla="*/ 3029803 w 4935796"/>
              <a:gd name="connsiteY26" fmla="*/ 19835 h 955031"/>
              <a:gd name="connsiteX27" fmla="*/ 3101453 w 4935796"/>
              <a:gd name="connsiteY27" fmla="*/ 91486 h 955031"/>
              <a:gd name="connsiteX28" fmla="*/ 3159456 w 4935796"/>
              <a:gd name="connsiteY28" fmla="*/ 176785 h 955031"/>
              <a:gd name="connsiteX29" fmla="*/ 3241343 w 4935796"/>
              <a:gd name="connsiteY29" fmla="*/ 323498 h 955031"/>
              <a:gd name="connsiteX30" fmla="*/ 3394880 w 4935796"/>
              <a:gd name="connsiteY30" fmla="*/ 668104 h 955031"/>
              <a:gd name="connsiteX31" fmla="*/ 3521122 w 4935796"/>
              <a:gd name="connsiteY31" fmla="*/ 852349 h 955031"/>
              <a:gd name="connsiteX32" fmla="*/ 3654188 w 4935796"/>
              <a:gd name="connsiteY32" fmla="*/ 900116 h 955031"/>
              <a:gd name="connsiteX33" fmla="*/ 3773606 w 4935796"/>
              <a:gd name="connsiteY33" fmla="*/ 828465 h 955031"/>
              <a:gd name="connsiteX34" fmla="*/ 3961262 w 4935796"/>
              <a:gd name="connsiteY34" fmla="*/ 483859 h 955031"/>
              <a:gd name="connsiteX35" fmla="*/ 4138683 w 4935796"/>
              <a:gd name="connsiteY35" fmla="*/ 152901 h 955031"/>
              <a:gd name="connsiteX36" fmla="*/ 4258101 w 4935796"/>
              <a:gd name="connsiteY36" fmla="*/ 40307 h 955031"/>
              <a:gd name="connsiteX37" fmla="*/ 4384343 w 4935796"/>
              <a:gd name="connsiteY37" fmla="*/ 67603 h 955031"/>
              <a:gd name="connsiteX38" fmla="*/ 4527645 w 4935796"/>
              <a:gd name="connsiteY38" fmla="*/ 268907 h 955031"/>
              <a:gd name="connsiteX39" fmla="*/ 4633415 w 4935796"/>
              <a:gd name="connsiteY39" fmla="*/ 477035 h 955031"/>
              <a:gd name="connsiteX40" fmla="*/ 4781905 w 4935796"/>
              <a:gd name="connsiteY40" fmla="*/ 494332 h 955031"/>
              <a:gd name="connsiteX41" fmla="*/ 4935796 w 4935796"/>
              <a:gd name="connsiteY41" fmla="*/ 497270 h 955031"/>
              <a:gd name="connsiteX0" fmla="*/ 0 w 4935796"/>
              <a:gd name="connsiteY0" fmla="*/ 463388 h 955031"/>
              <a:gd name="connsiteX1" fmla="*/ 180833 w 4935796"/>
              <a:gd name="connsiteY1" fmla="*/ 146077 h 955031"/>
              <a:gd name="connsiteX2" fmla="*/ 290015 w 4935796"/>
              <a:gd name="connsiteY2" fmla="*/ 23247 h 955031"/>
              <a:gd name="connsiteX3" fmla="*/ 409433 w 4935796"/>
              <a:gd name="connsiteY3" fmla="*/ 36895 h 955031"/>
              <a:gd name="connsiteX4" fmla="*/ 508379 w 4935796"/>
              <a:gd name="connsiteY4" fmla="*/ 146077 h 955031"/>
              <a:gd name="connsiteX5" fmla="*/ 634621 w 4935796"/>
              <a:gd name="connsiteY5" fmla="*/ 412209 h 955031"/>
              <a:gd name="connsiteX6" fmla="*/ 771098 w 4935796"/>
              <a:gd name="connsiteY6" fmla="*/ 722695 h 955031"/>
              <a:gd name="connsiteX7" fmla="*/ 866633 w 4935796"/>
              <a:gd name="connsiteY7" fmla="*/ 869409 h 955031"/>
              <a:gd name="connsiteX8" fmla="*/ 955343 w 4935796"/>
              <a:gd name="connsiteY8" fmla="*/ 944471 h 955031"/>
              <a:gd name="connsiteX9" fmla="*/ 1064525 w 4935796"/>
              <a:gd name="connsiteY9" fmla="*/ 930824 h 955031"/>
              <a:gd name="connsiteX10" fmla="*/ 1190767 w 4935796"/>
              <a:gd name="connsiteY10" fmla="*/ 811406 h 955031"/>
              <a:gd name="connsiteX11" fmla="*/ 1354540 w 4935796"/>
              <a:gd name="connsiteY11" fmla="*/ 487271 h 955031"/>
              <a:gd name="connsiteX12" fmla="*/ 1456898 w 4935796"/>
              <a:gd name="connsiteY12" fmla="*/ 234788 h 955031"/>
              <a:gd name="connsiteX13" fmla="*/ 1559256 w 4935796"/>
              <a:gd name="connsiteY13" fmla="*/ 67603 h 955031"/>
              <a:gd name="connsiteX14" fmla="*/ 1647967 w 4935796"/>
              <a:gd name="connsiteY14" fmla="*/ 13012 h 955031"/>
              <a:gd name="connsiteX15" fmla="*/ 1729853 w 4935796"/>
              <a:gd name="connsiteY15" fmla="*/ 43719 h 955031"/>
              <a:gd name="connsiteX16" fmla="*/ 1804916 w 4935796"/>
              <a:gd name="connsiteY16" fmla="*/ 122194 h 955031"/>
              <a:gd name="connsiteX17" fmla="*/ 1883391 w 4935796"/>
              <a:gd name="connsiteY17" fmla="*/ 251847 h 955031"/>
              <a:gd name="connsiteX18" fmla="*/ 2149522 w 4935796"/>
              <a:gd name="connsiteY18" fmla="*/ 784110 h 955031"/>
              <a:gd name="connsiteX19" fmla="*/ 2265528 w 4935796"/>
              <a:gd name="connsiteY19" fmla="*/ 934235 h 955031"/>
              <a:gd name="connsiteX20" fmla="*/ 2361062 w 4935796"/>
              <a:gd name="connsiteY20" fmla="*/ 941059 h 955031"/>
              <a:gd name="connsiteX21" fmla="*/ 2483892 w 4935796"/>
              <a:gd name="connsiteY21" fmla="*/ 814818 h 955031"/>
              <a:gd name="connsiteX22" fmla="*/ 2610134 w 4935796"/>
              <a:gd name="connsiteY22" fmla="*/ 548686 h 955031"/>
              <a:gd name="connsiteX23" fmla="*/ 2756848 w 4935796"/>
              <a:gd name="connsiteY23" fmla="*/ 251847 h 955031"/>
              <a:gd name="connsiteX24" fmla="*/ 2879677 w 4935796"/>
              <a:gd name="connsiteY24" fmla="*/ 67603 h 955031"/>
              <a:gd name="connsiteX25" fmla="*/ 2958152 w 4935796"/>
              <a:gd name="connsiteY25" fmla="*/ 2776 h 955031"/>
              <a:gd name="connsiteX26" fmla="*/ 3029803 w 4935796"/>
              <a:gd name="connsiteY26" fmla="*/ 19835 h 955031"/>
              <a:gd name="connsiteX27" fmla="*/ 3101453 w 4935796"/>
              <a:gd name="connsiteY27" fmla="*/ 91486 h 955031"/>
              <a:gd name="connsiteX28" fmla="*/ 3159456 w 4935796"/>
              <a:gd name="connsiteY28" fmla="*/ 176785 h 955031"/>
              <a:gd name="connsiteX29" fmla="*/ 3241343 w 4935796"/>
              <a:gd name="connsiteY29" fmla="*/ 323498 h 955031"/>
              <a:gd name="connsiteX30" fmla="*/ 3394880 w 4935796"/>
              <a:gd name="connsiteY30" fmla="*/ 668104 h 955031"/>
              <a:gd name="connsiteX31" fmla="*/ 3521122 w 4935796"/>
              <a:gd name="connsiteY31" fmla="*/ 852349 h 955031"/>
              <a:gd name="connsiteX32" fmla="*/ 3654188 w 4935796"/>
              <a:gd name="connsiteY32" fmla="*/ 900116 h 955031"/>
              <a:gd name="connsiteX33" fmla="*/ 3773606 w 4935796"/>
              <a:gd name="connsiteY33" fmla="*/ 828465 h 955031"/>
              <a:gd name="connsiteX34" fmla="*/ 3961262 w 4935796"/>
              <a:gd name="connsiteY34" fmla="*/ 483859 h 955031"/>
              <a:gd name="connsiteX35" fmla="*/ 4138683 w 4935796"/>
              <a:gd name="connsiteY35" fmla="*/ 152901 h 955031"/>
              <a:gd name="connsiteX36" fmla="*/ 4258101 w 4935796"/>
              <a:gd name="connsiteY36" fmla="*/ 40307 h 955031"/>
              <a:gd name="connsiteX37" fmla="*/ 4384343 w 4935796"/>
              <a:gd name="connsiteY37" fmla="*/ 67603 h 955031"/>
              <a:gd name="connsiteX38" fmla="*/ 4527645 w 4935796"/>
              <a:gd name="connsiteY38" fmla="*/ 268907 h 955031"/>
              <a:gd name="connsiteX39" fmla="*/ 4633415 w 4935796"/>
              <a:gd name="connsiteY39" fmla="*/ 477035 h 955031"/>
              <a:gd name="connsiteX40" fmla="*/ 4740252 w 4935796"/>
              <a:gd name="connsiteY40" fmla="*/ 494332 h 955031"/>
              <a:gd name="connsiteX41" fmla="*/ 4935796 w 4935796"/>
              <a:gd name="connsiteY41" fmla="*/ 497270 h 955031"/>
              <a:gd name="connsiteX0" fmla="*/ 0 w 5341916"/>
              <a:gd name="connsiteY0" fmla="*/ 463388 h 955031"/>
              <a:gd name="connsiteX1" fmla="*/ 180833 w 5341916"/>
              <a:gd name="connsiteY1" fmla="*/ 146077 h 955031"/>
              <a:gd name="connsiteX2" fmla="*/ 290015 w 5341916"/>
              <a:gd name="connsiteY2" fmla="*/ 23247 h 955031"/>
              <a:gd name="connsiteX3" fmla="*/ 409433 w 5341916"/>
              <a:gd name="connsiteY3" fmla="*/ 36895 h 955031"/>
              <a:gd name="connsiteX4" fmla="*/ 508379 w 5341916"/>
              <a:gd name="connsiteY4" fmla="*/ 146077 h 955031"/>
              <a:gd name="connsiteX5" fmla="*/ 634621 w 5341916"/>
              <a:gd name="connsiteY5" fmla="*/ 412209 h 955031"/>
              <a:gd name="connsiteX6" fmla="*/ 771098 w 5341916"/>
              <a:gd name="connsiteY6" fmla="*/ 722695 h 955031"/>
              <a:gd name="connsiteX7" fmla="*/ 866633 w 5341916"/>
              <a:gd name="connsiteY7" fmla="*/ 869409 h 955031"/>
              <a:gd name="connsiteX8" fmla="*/ 955343 w 5341916"/>
              <a:gd name="connsiteY8" fmla="*/ 944471 h 955031"/>
              <a:gd name="connsiteX9" fmla="*/ 1064525 w 5341916"/>
              <a:gd name="connsiteY9" fmla="*/ 930824 h 955031"/>
              <a:gd name="connsiteX10" fmla="*/ 1190767 w 5341916"/>
              <a:gd name="connsiteY10" fmla="*/ 811406 h 955031"/>
              <a:gd name="connsiteX11" fmla="*/ 1354540 w 5341916"/>
              <a:gd name="connsiteY11" fmla="*/ 487271 h 955031"/>
              <a:gd name="connsiteX12" fmla="*/ 1456898 w 5341916"/>
              <a:gd name="connsiteY12" fmla="*/ 234788 h 955031"/>
              <a:gd name="connsiteX13" fmla="*/ 1559256 w 5341916"/>
              <a:gd name="connsiteY13" fmla="*/ 67603 h 955031"/>
              <a:gd name="connsiteX14" fmla="*/ 1647967 w 5341916"/>
              <a:gd name="connsiteY14" fmla="*/ 13012 h 955031"/>
              <a:gd name="connsiteX15" fmla="*/ 1729853 w 5341916"/>
              <a:gd name="connsiteY15" fmla="*/ 43719 h 955031"/>
              <a:gd name="connsiteX16" fmla="*/ 1804916 w 5341916"/>
              <a:gd name="connsiteY16" fmla="*/ 122194 h 955031"/>
              <a:gd name="connsiteX17" fmla="*/ 1883391 w 5341916"/>
              <a:gd name="connsiteY17" fmla="*/ 251847 h 955031"/>
              <a:gd name="connsiteX18" fmla="*/ 2149522 w 5341916"/>
              <a:gd name="connsiteY18" fmla="*/ 784110 h 955031"/>
              <a:gd name="connsiteX19" fmla="*/ 2265528 w 5341916"/>
              <a:gd name="connsiteY19" fmla="*/ 934235 h 955031"/>
              <a:gd name="connsiteX20" fmla="*/ 2361062 w 5341916"/>
              <a:gd name="connsiteY20" fmla="*/ 941059 h 955031"/>
              <a:gd name="connsiteX21" fmla="*/ 2483892 w 5341916"/>
              <a:gd name="connsiteY21" fmla="*/ 814818 h 955031"/>
              <a:gd name="connsiteX22" fmla="*/ 2610134 w 5341916"/>
              <a:gd name="connsiteY22" fmla="*/ 548686 h 955031"/>
              <a:gd name="connsiteX23" fmla="*/ 2756848 w 5341916"/>
              <a:gd name="connsiteY23" fmla="*/ 251847 h 955031"/>
              <a:gd name="connsiteX24" fmla="*/ 2879677 w 5341916"/>
              <a:gd name="connsiteY24" fmla="*/ 67603 h 955031"/>
              <a:gd name="connsiteX25" fmla="*/ 2958152 w 5341916"/>
              <a:gd name="connsiteY25" fmla="*/ 2776 h 955031"/>
              <a:gd name="connsiteX26" fmla="*/ 3029803 w 5341916"/>
              <a:gd name="connsiteY26" fmla="*/ 19835 h 955031"/>
              <a:gd name="connsiteX27" fmla="*/ 3101453 w 5341916"/>
              <a:gd name="connsiteY27" fmla="*/ 91486 h 955031"/>
              <a:gd name="connsiteX28" fmla="*/ 3159456 w 5341916"/>
              <a:gd name="connsiteY28" fmla="*/ 176785 h 955031"/>
              <a:gd name="connsiteX29" fmla="*/ 3241343 w 5341916"/>
              <a:gd name="connsiteY29" fmla="*/ 323498 h 955031"/>
              <a:gd name="connsiteX30" fmla="*/ 3394880 w 5341916"/>
              <a:gd name="connsiteY30" fmla="*/ 668104 h 955031"/>
              <a:gd name="connsiteX31" fmla="*/ 3521122 w 5341916"/>
              <a:gd name="connsiteY31" fmla="*/ 852349 h 955031"/>
              <a:gd name="connsiteX32" fmla="*/ 3654188 w 5341916"/>
              <a:gd name="connsiteY32" fmla="*/ 900116 h 955031"/>
              <a:gd name="connsiteX33" fmla="*/ 3773606 w 5341916"/>
              <a:gd name="connsiteY33" fmla="*/ 828465 h 955031"/>
              <a:gd name="connsiteX34" fmla="*/ 3961262 w 5341916"/>
              <a:gd name="connsiteY34" fmla="*/ 483859 h 955031"/>
              <a:gd name="connsiteX35" fmla="*/ 4138683 w 5341916"/>
              <a:gd name="connsiteY35" fmla="*/ 152901 h 955031"/>
              <a:gd name="connsiteX36" fmla="*/ 4258101 w 5341916"/>
              <a:gd name="connsiteY36" fmla="*/ 40307 h 955031"/>
              <a:gd name="connsiteX37" fmla="*/ 4384343 w 5341916"/>
              <a:gd name="connsiteY37" fmla="*/ 67603 h 955031"/>
              <a:gd name="connsiteX38" fmla="*/ 4527645 w 5341916"/>
              <a:gd name="connsiteY38" fmla="*/ 268907 h 955031"/>
              <a:gd name="connsiteX39" fmla="*/ 4633415 w 5341916"/>
              <a:gd name="connsiteY39" fmla="*/ 477035 h 955031"/>
              <a:gd name="connsiteX40" fmla="*/ 4740252 w 5341916"/>
              <a:gd name="connsiteY40" fmla="*/ 494332 h 955031"/>
              <a:gd name="connsiteX41" fmla="*/ 5341916 w 5341916"/>
              <a:gd name="connsiteY41" fmla="*/ 500445 h 955031"/>
              <a:gd name="connsiteX0" fmla="*/ 0 w 5300263"/>
              <a:gd name="connsiteY0" fmla="*/ 463388 h 955031"/>
              <a:gd name="connsiteX1" fmla="*/ 180833 w 5300263"/>
              <a:gd name="connsiteY1" fmla="*/ 146077 h 955031"/>
              <a:gd name="connsiteX2" fmla="*/ 290015 w 5300263"/>
              <a:gd name="connsiteY2" fmla="*/ 23247 h 955031"/>
              <a:gd name="connsiteX3" fmla="*/ 409433 w 5300263"/>
              <a:gd name="connsiteY3" fmla="*/ 36895 h 955031"/>
              <a:gd name="connsiteX4" fmla="*/ 508379 w 5300263"/>
              <a:gd name="connsiteY4" fmla="*/ 146077 h 955031"/>
              <a:gd name="connsiteX5" fmla="*/ 634621 w 5300263"/>
              <a:gd name="connsiteY5" fmla="*/ 412209 h 955031"/>
              <a:gd name="connsiteX6" fmla="*/ 771098 w 5300263"/>
              <a:gd name="connsiteY6" fmla="*/ 722695 h 955031"/>
              <a:gd name="connsiteX7" fmla="*/ 866633 w 5300263"/>
              <a:gd name="connsiteY7" fmla="*/ 869409 h 955031"/>
              <a:gd name="connsiteX8" fmla="*/ 955343 w 5300263"/>
              <a:gd name="connsiteY8" fmla="*/ 944471 h 955031"/>
              <a:gd name="connsiteX9" fmla="*/ 1064525 w 5300263"/>
              <a:gd name="connsiteY9" fmla="*/ 930824 h 955031"/>
              <a:gd name="connsiteX10" fmla="*/ 1190767 w 5300263"/>
              <a:gd name="connsiteY10" fmla="*/ 811406 h 955031"/>
              <a:gd name="connsiteX11" fmla="*/ 1354540 w 5300263"/>
              <a:gd name="connsiteY11" fmla="*/ 487271 h 955031"/>
              <a:gd name="connsiteX12" fmla="*/ 1456898 w 5300263"/>
              <a:gd name="connsiteY12" fmla="*/ 234788 h 955031"/>
              <a:gd name="connsiteX13" fmla="*/ 1559256 w 5300263"/>
              <a:gd name="connsiteY13" fmla="*/ 67603 h 955031"/>
              <a:gd name="connsiteX14" fmla="*/ 1647967 w 5300263"/>
              <a:gd name="connsiteY14" fmla="*/ 13012 h 955031"/>
              <a:gd name="connsiteX15" fmla="*/ 1729853 w 5300263"/>
              <a:gd name="connsiteY15" fmla="*/ 43719 h 955031"/>
              <a:gd name="connsiteX16" fmla="*/ 1804916 w 5300263"/>
              <a:gd name="connsiteY16" fmla="*/ 122194 h 955031"/>
              <a:gd name="connsiteX17" fmla="*/ 1883391 w 5300263"/>
              <a:gd name="connsiteY17" fmla="*/ 251847 h 955031"/>
              <a:gd name="connsiteX18" fmla="*/ 2149522 w 5300263"/>
              <a:gd name="connsiteY18" fmla="*/ 784110 h 955031"/>
              <a:gd name="connsiteX19" fmla="*/ 2265528 w 5300263"/>
              <a:gd name="connsiteY19" fmla="*/ 934235 h 955031"/>
              <a:gd name="connsiteX20" fmla="*/ 2361062 w 5300263"/>
              <a:gd name="connsiteY20" fmla="*/ 941059 h 955031"/>
              <a:gd name="connsiteX21" fmla="*/ 2483892 w 5300263"/>
              <a:gd name="connsiteY21" fmla="*/ 814818 h 955031"/>
              <a:gd name="connsiteX22" fmla="*/ 2610134 w 5300263"/>
              <a:gd name="connsiteY22" fmla="*/ 548686 h 955031"/>
              <a:gd name="connsiteX23" fmla="*/ 2756848 w 5300263"/>
              <a:gd name="connsiteY23" fmla="*/ 251847 h 955031"/>
              <a:gd name="connsiteX24" fmla="*/ 2879677 w 5300263"/>
              <a:gd name="connsiteY24" fmla="*/ 67603 h 955031"/>
              <a:gd name="connsiteX25" fmla="*/ 2958152 w 5300263"/>
              <a:gd name="connsiteY25" fmla="*/ 2776 h 955031"/>
              <a:gd name="connsiteX26" fmla="*/ 3029803 w 5300263"/>
              <a:gd name="connsiteY26" fmla="*/ 19835 h 955031"/>
              <a:gd name="connsiteX27" fmla="*/ 3101453 w 5300263"/>
              <a:gd name="connsiteY27" fmla="*/ 91486 h 955031"/>
              <a:gd name="connsiteX28" fmla="*/ 3159456 w 5300263"/>
              <a:gd name="connsiteY28" fmla="*/ 176785 h 955031"/>
              <a:gd name="connsiteX29" fmla="*/ 3241343 w 5300263"/>
              <a:gd name="connsiteY29" fmla="*/ 323498 h 955031"/>
              <a:gd name="connsiteX30" fmla="*/ 3394880 w 5300263"/>
              <a:gd name="connsiteY30" fmla="*/ 668104 h 955031"/>
              <a:gd name="connsiteX31" fmla="*/ 3521122 w 5300263"/>
              <a:gd name="connsiteY31" fmla="*/ 852349 h 955031"/>
              <a:gd name="connsiteX32" fmla="*/ 3654188 w 5300263"/>
              <a:gd name="connsiteY32" fmla="*/ 900116 h 955031"/>
              <a:gd name="connsiteX33" fmla="*/ 3773606 w 5300263"/>
              <a:gd name="connsiteY33" fmla="*/ 828465 h 955031"/>
              <a:gd name="connsiteX34" fmla="*/ 3961262 w 5300263"/>
              <a:gd name="connsiteY34" fmla="*/ 483859 h 955031"/>
              <a:gd name="connsiteX35" fmla="*/ 4138683 w 5300263"/>
              <a:gd name="connsiteY35" fmla="*/ 152901 h 955031"/>
              <a:gd name="connsiteX36" fmla="*/ 4258101 w 5300263"/>
              <a:gd name="connsiteY36" fmla="*/ 40307 h 955031"/>
              <a:gd name="connsiteX37" fmla="*/ 4384343 w 5300263"/>
              <a:gd name="connsiteY37" fmla="*/ 67603 h 955031"/>
              <a:gd name="connsiteX38" fmla="*/ 4527645 w 5300263"/>
              <a:gd name="connsiteY38" fmla="*/ 268907 h 955031"/>
              <a:gd name="connsiteX39" fmla="*/ 4633415 w 5300263"/>
              <a:gd name="connsiteY39" fmla="*/ 477035 h 955031"/>
              <a:gd name="connsiteX40" fmla="*/ 4740252 w 5300263"/>
              <a:gd name="connsiteY40" fmla="*/ 494332 h 955031"/>
              <a:gd name="connsiteX41" fmla="*/ 5300263 w 5300263"/>
              <a:gd name="connsiteY41" fmla="*/ 494095 h 955031"/>
              <a:gd name="connsiteX0" fmla="*/ 4011 w 5304274"/>
              <a:gd name="connsiteY0" fmla="*/ 463388 h 955031"/>
              <a:gd name="connsiteX1" fmla="*/ 17170 w 5304274"/>
              <a:gd name="connsiteY1" fmla="*/ 430986 h 955031"/>
              <a:gd name="connsiteX2" fmla="*/ 184844 w 5304274"/>
              <a:gd name="connsiteY2" fmla="*/ 146077 h 955031"/>
              <a:gd name="connsiteX3" fmla="*/ 294026 w 5304274"/>
              <a:gd name="connsiteY3" fmla="*/ 23247 h 955031"/>
              <a:gd name="connsiteX4" fmla="*/ 413444 w 5304274"/>
              <a:gd name="connsiteY4" fmla="*/ 36895 h 955031"/>
              <a:gd name="connsiteX5" fmla="*/ 512390 w 5304274"/>
              <a:gd name="connsiteY5" fmla="*/ 146077 h 955031"/>
              <a:gd name="connsiteX6" fmla="*/ 638632 w 5304274"/>
              <a:gd name="connsiteY6" fmla="*/ 412209 h 955031"/>
              <a:gd name="connsiteX7" fmla="*/ 775109 w 5304274"/>
              <a:gd name="connsiteY7" fmla="*/ 722695 h 955031"/>
              <a:gd name="connsiteX8" fmla="*/ 870644 w 5304274"/>
              <a:gd name="connsiteY8" fmla="*/ 869409 h 955031"/>
              <a:gd name="connsiteX9" fmla="*/ 959354 w 5304274"/>
              <a:gd name="connsiteY9" fmla="*/ 944471 h 955031"/>
              <a:gd name="connsiteX10" fmla="*/ 1068536 w 5304274"/>
              <a:gd name="connsiteY10" fmla="*/ 930824 h 955031"/>
              <a:gd name="connsiteX11" fmla="*/ 1194778 w 5304274"/>
              <a:gd name="connsiteY11" fmla="*/ 811406 h 955031"/>
              <a:gd name="connsiteX12" fmla="*/ 1358551 w 5304274"/>
              <a:gd name="connsiteY12" fmla="*/ 487271 h 955031"/>
              <a:gd name="connsiteX13" fmla="*/ 1460909 w 5304274"/>
              <a:gd name="connsiteY13" fmla="*/ 234788 h 955031"/>
              <a:gd name="connsiteX14" fmla="*/ 1563267 w 5304274"/>
              <a:gd name="connsiteY14" fmla="*/ 67603 h 955031"/>
              <a:gd name="connsiteX15" fmla="*/ 1651978 w 5304274"/>
              <a:gd name="connsiteY15" fmla="*/ 13012 h 955031"/>
              <a:gd name="connsiteX16" fmla="*/ 1733864 w 5304274"/>
              <a:gd name="connsiteY16" fmla="*/ 43719 h 955031"/>
              <a:gd name="connsiteX17" fmla="*/ 1808927 w 5304274"/>
              <a:gd name="connsiteY17" fmla="*/ 122194 h 955031"/>
              <a:gd name="connsiteX18" fmla="*/ 1887402 w 5304274"/>
              <a:gd name="connsiteY18" fmla="*/ 251847 h 955031"/>
              <a:gd name="connsiteX19" fmla="*/ 2153533 w 5304274"/>
              <a:gd name="connsiteY19" fmla="*/ 784110 h 955031"/>
              <a:gd name="connsiteX20" fmla="*/ 2269539 w 5304274"/>
              <a:gd name="connsiteY20" fmla="*/ 934235 h 955031"/>
              <a:gd name="connsiteX21" fmla="*/ 2365073 w 5304274"/>
              <a:gd name="connsiteY21" fmla="*/ 941059 h 955031"/>
              <a:gd name="connsiteX22" fmla="*/ 2487903 w 5304274"/>
              <a:gd name="connsiteY22" fmla="*/ 814818 h 955031"/>
              <a:gd name="connsiteX23" fmla="*/ 2614145 w 5304274"/>
              <a:gd name="connsiteY23" fmla="*/ 548686 h 955031"/>
              <a:gd name="connsiteX24" fmla="*/ 2760859 w 5304274"/>
              <a:gd name="connsiteY24" fmla="*/ 251847 h 955031"/>
              <a:gd name="connsiteX25" fmla="*/ 2883688 w 5304274"/>
              <a:gd name="connsiteY25" fmla="*/ 67603 h 955031"/>
              <a:gd name="connsiteX26" fmla="*/ 2962163 w 5304274"/>
              <a:gd name="connsiteY26" fmla="*/ 2776 h 955031"/>
              <a:gd name="connsiteX27" fmla="*/ 3033814 w 5304274"/>
              <a:gd name="connsiteY27" fmla="*/ 19835 h 955031"/>
              <a:gd name="connsiteX28" fmla="*/ 3105464 w 5304274"/>
              <a:gd name="connsiteY28" fmla="*/ 91486 h 955031"/>
              <a:gd name="connsiteX29" fmla="*/ 3163467 w 5304274"/>
              <a:gd name="connsiteY29" fmla="*/ 176785 h 955031"/>
              <a:gd name="connsiteX30" fmla="*/ 3245354 w 5304274"/>
              <a:gd name="connsiteY30" fmla="*/ 323498 h 955031"/>
              <a:gd name="connsiteX31" fmla="*/ 3398891 w 5304274"/>
              <a:gd name="connsiteY31" fmla="*/ 668104 h 955031"/>
              <a:gd name="connsiteX32" fmla="*/ 3525133 w 5304274"/>
              <a:gd name="connsiteY32" fmla="*/ 852349 h 955031"/>
              <a:gd name="connsiteX33" fmla="*/ 3658199 w 5304274"/>
              <a:gd name="connsiteY33" fmla="*/ 900116 h 955031"/>
              <a:gd name="connsiteX34" fmla="*/ 3777617 w 5304274"/>
              <a:gd name="connsiteY34" fmla="*/ 828465 h 955031"/>
              <a:gd name="connsiteX35" fmla="*/ 3965273 w 5304274"/>
              <a:gd name="connsiteY35" fmla="*/ 483859 h 955031"/>
              <a:gd name="connsiteX36" fmla="*/ 4142694 w 5304274"/>
              <a:gd name="connsiteY36" fmla="*/ 152901 h 955031"/>
              <a:gd name="connsiteX37" fmla="*/ 4262112 w 5304274"/>
              <a:gd name="connsiteY37" fmla="*/ 40307 h 955031"/>
              <a:gd name="connsiteX38" fmla="*/ 4388354 w 5304274"/>
              <a:gd name="connsiteY38" fmla="*/ 67603 h 955031"/>
              <a:gd name="connsiteX39" fmla="*/ 4531656 w 5304274"/>
              <a:gd name="connsiteY39" fmla="*/ 268907 h 955031"/>
              <a:gd name="connsiteX40" fmla="*/ 4637426 w 5304274"/>
              <a:gd name="connsiteY40" fmla="*/ 477035 h 955031"/>
              <a:gd name="connsiteX41" fmla="*/ 4744263 w 5304274"/>
              <a:gd name="connsiteY41" fmla="*/ 494332 h 955031"/>
              <a:gd name="connsiteX42" fmla="*/ 5304274 w 5304274"/>
              <a:gd name="connsiteY42" fmla="*/ 494095 h 955031"/>
              <a:gd name="connsiteX0" fmla="*/ 0 w 5498116"/>
              <a:gd name="connsiteY0" fmla="*/ 485613 h 955031"/>
              <a:gd name="connsiteX1" fmla="*/ 211012 w 5498116"/>
              <a:gd name="connsiteY1" fmla="*/ 430986 h 955031"/>
              <a:gd name="connsiteX2" fmla="*/ 378686 w 5498116"/>
              <a:gd name="connsiteY2" fmla="*/ 146077 h 955031"/>
              <a:gd name="connsiteX3" fmla="*/ 487868 w 5498116"/>
              <a:gd name="connsiteY3" fmla="*/ 23247 h 955031"/>
              <a:gd name="connsiteX4" fmla="*/ 607286 w 5498116"/>
              <a:gd name="connsiteY4" fmla="*/ 36895 h 955031"/>
              <a:gd name="connsiteX5" fmla="*/ 706232 w 5498116"/>
              <a:gd name="connsiteY5" fmla="*/ 146077 h 955031"/>
              <a:gd name="connsiteX6" fmla="*/ 832474 w 5498116"/>
              <a:gd name="connsiteY6" fmla="*/ 412209 h 955031"/>
              <a:gd name="connsiteX7" fmla="*/ 968951 w 5498116"/>
              <a:gd name="connsiteY7" fmla="*/ 722695 h 955031"/>
              <a:gd name="connsiteX8" fmla="*/ 1064486 w 5498116"/>
              <a:gd name="connsiteY8" fmla="*/ 869409 h 955031"/>
              <a:gd name="connsiteX9" fmla="*/ 1153196 w 5498116"/>
              <a:gd name="connsiteY9" fmla="*/ 944471 h 955031"/>
              <a:gd name="connsiteX10" fmla="*/ 1262378 w 5498116"/>
              <a:gd name="connsiteY10" fmla="*/ 930824 h 955031"/>
              <a:gd name="connsiteX11" fmla="*/ 1388620 w 5498116"/>
              <a:gd name="connsiteY11" fmla="*/ 811406 h 955031"/>
              <a:gd name="connsiteX12" fmla="*/ 1552393 w 5498116"/>
              <a:gd name="connsiteY12" fmla="*/ 487271 h 955031"/>
              <a:gd name="connsiteX13" fmla="*/ 1654751 w 5498116"/>
              <a:gd name="connsiteY13" fmla="*/ 234788 h 955031"/>
              <a:gd name="connsiteX14" fmla="*/ 1757109 w 5498116"/>
              <a:gd name="connsiteY14" fmla="*/ 67603 h 955031"/>
              <a:gd name="connsiteX15" fmla="*/ 1845820 w 5498116"/>
              <a:gd name="connsiteY15" fmla="*/ 13012 h 955031"/>
              <a:gd name="connsiteX16" fmla="*/ 1927706 w 5498116"/>
              <a:gd name="connsiteY16" fmla="*/ 43719 h 955031"/>
              <a:gd name="connsiteX17" fmla="*/ 2002769 w 5498116"/>
              <a:gd name="connsiteY17" fmla="*/ 122194 h 955031"/>
              <a:gd name="connsiteX18" fmla="*/ 2081244 w 5498116"/>
              <a:gd name="connsiteY18" fmla="*/ 251847 h 955031"/>
              <a:gd name="connsiteX19" fmla="*/ 2347375 w 5498116"/>
              <a:gd name="connsiteY19" fmla="*/ 784110 h 955031"/>
              <a:gd name="connsiteX20" fmla="*/ 2463381 w 5498116"/>
              <a:gd name="connsiteY20" fmla="*/ 934235 h 955031"/>
              <a:gd name="connsiteX21" fmla="*/ 2558915 w 5498116"/>
              <a:gd name="connsiteY21" fmla="*/ 941059 h 955031"/>
              <a:gd name="connsiteX22" fmla="*/ 2681745 w 5498116"/>
              <a:gd name="connsiteY22" fmla="*/ 814818 h 955031"/>
              <a:gd name="connsiteX23" fmla="*/ 2807987 w 5498116"/>
              <a:gd name="connsiteY23" fmla="*/ 548686 h 955031"/>
              <a:gd name="connsiteX24" fmla="*/ 2954701 w 5498116"/>
              <a:gd name="connsiteY24" fmla="*/ 251847 h 955031"/>
              <a:gd name="connsiteX25" fmla="*/ 3077530 w 5498116"/>
              <a:gd name="connsiteY25" fmla="*/ 67603 h 955031"/>
              <a:gd name="connsiteX26" fmla="*/ 3156005 w 5498116"/>
              <a:gd name="connsiteY26" fmla="*/ 2776 h 955031"/>
              <a:gd name="connsiteX27" fmla="*/ 3227656 w 5498116"/>
              <a:gd name="connsiteY27" fmla="*/ 19835 h 955031"/>
              <a:gd name="connsiteX28" fmla="*/ 3299306 w 5498116"/>
              <a:gd name="connsiteY28" fmla="*/ 91486 h 955031"/>
              <a:gd name="connsiteX29" fmla="*/ 3357309 w 5498116"/>
              <a:gd name="connsiteY29" fmla="*/ 176785 h 955031"/>
              <a:gd name="connsiteX30" fmla="*/ 3439196 w 5498116"/>
              <a:gd name="connsiteY30" fmla="*/ 323498 h 955031"/>
              <a:gd name="connsiteX31" fmla="*/ 3592733 w 5498116"/>
              <a:gd name="connsiteY31" fmla="*/ 668104 h 955031"/>
              <a:gd name="connsiteX32" fmla="*/ 3718975 w 5498116"/>
              <a:gd name="connsiteY32" fmla="*/ 852349 h 955031"/>
              <a:gd name="connsiteX33" fmla="*/ 3852041 w 5498116"/>
              <a:gd name="connsiteY33" fmla="*/ 900116 h 955031"/>
              <a:gd name="connsiteX34" fmla="*/ 3971459 w 5498116"/>
              <a:gd name="connsiteY34" fmla="*/ 828465 h 955031"/>
              <a:gd name="connsiteX35" fmla="*/ 4159115 w 5498116"/>
              <a:gd name="connsiteY35" fmla="*/ 483859 h 955031"/>
              <a:gd name="connsiteX36" fmla="*/ 4336536 w 5498116"/>
              <a:gd name="connsiteY36" fmla="*/ 152901 h 955031"/>
              <a:gd name="connsiteX37" fmla="*/ 4455954 w 5498116"/>
              <a:gd name="connsiteY37" fmla="*/ 40307 h 955031"/>
              <a:gd name="connsiteX38" fmla="*/ 4582196 w 5498116"/>
              <a:gd name="connsiteY38" fmla="*/ 67603 h 955031"/>
              <a:gd name="connsiteX39" fmla="*/ 4725498 w 5498116"/>
              <a:gd name="connsiteY39" fmla="*/ 268907 h 955031"/>
              <a:gd name="connsiteX40" fmla="*/ 4831268 w 5498116"/>
              <a:gd name="connsiteY40" fmla="*/ 477035 h 955031"/>
              <a:gd name="connsiteX41" fmla="*/ 4938105 w 5498116"/>
              <a:gd name="connsiteY41" fmla="*/ 494332 h 955031"/>
              <a:gd name="connsiteX42" fmla="*/ 5498116 w 5498116"/>
              <a:gd name="connsiteY42" fmla="*/ 494095 h 955031"/>
              <a:gd name="connsiteX0" fmla="*/ 0 w 5591836"/>
              <a:gd name="connsiteY0" fmla="*/ 485613 h 955031"/>
              <a:gd name="connsiteX1" fmla="*/ 304732 w 5591836"/>
              <a:gd name="connsiteY1" fmla="*/ 430986 h 955031"/>
              <a:gd name="connsiteX2" fmla="*/ 472406 w 5591836"/>
              <a:gd name="connsiteY2" fmla="*/ 146077 h 955031"/>
              <a:gd name="connsiteX3" fmla="*/ 581588 w 5591836"/>
              <a:gd name="connsiteY3" fmla="*/ 23247 h 955031"/>
              <a:gd name="connsiteX4" fmla="*/ 701006 w 5591836"/>
              <a:gd name="connsiteY4" fmla="*/ 36895 h 955031"/>
              <a:gd name="connsiteX5" fmla="*/ 799952 w 5591836"/>
              <a:gd name="connsiteY5" fmla="*/ 146077 h 955031"/>
              <a:gd name="connsiteX6" fmla="*/ 926194 w 5591836"/>
              <a:gd name="connsiteY6" fmla="*/ 412209 h 955031"/>
              <a:gd name="connsiteX7" fmla="*/ 1062671 w 5591836"/>
              <a:gd name="connsiteY7" fmla="*/ 722695 h 955031"/>
              <a:gd name="connsiteX8" fmla="*/ 1158206 w 5591836"/>
              <a:gd name="connsiteY8" fmla="*/ 869409 h 955031"/>
              <a:gd name="connsiteX9" fmla="*/ 1246916 w 5591836"/>
              <a:gd name="connsiteY9" fmla="*/ 944471 h 955031"/>
              <a:gd name="connsiteX10" fmla="*/ 1356098 w 5591836"/>
              <a:gd name="connsiteY10" fmla="*/ 930824 h 955031"/>
              <a:gd name="connsiteX11" fmla="*/ 1482340 w 5591836"/>
              <a:gd name="connsiteY11" fmla="*/ 811406 h 955031"/>
              <a:gd name="connsiteX12" fmla="*/ 1646113 w 5591836"/>
              <a:gd name="connsiteY12" fmla="*/ 487271 h 955031"/>
              <a:gd name="connsiteX13" fmla="*/ 1748471 w 5591836"/>
              <a:gd name="connsiteY13" fmla="*/ 234788 h 955031"/>
              <a:gd name="connsiteX14" fmla="*/ 1850829 w 5591836"/>
              <a:gd name="connsiteY14" fmla="*/ 67603 h 955031"/>
              <a:gd name="connsiteX15" fmla="*/ 1939540 w 5591836"/>
              <a:gd name="connsiteY15" fmla="*/ 13012 h 955031"/>
              <a:gd name="connsiteX16" fmla="*/ 2021426 w 5591836"/>
              <a:gd name="connsiteY16" fmla="*/ 43719 h 955031"/>
              <a:gd name="connsiteX17" fmla="*/ 2096489 w 5591836"/>
              <a:gd name="connsiteY17" fmla="*/ 122194 h 955031"/>
              <a:gd name="connsiteX18" fmla="*/ 2174964 w 5591836"/>
              <a:gd name="connsiteY18" fmla="*/ 251847 h 955031"/>
              <a:gd name="connsiteX19" fmla="*/ 2441095 w 5591836"/>
              <a:gd name="connsiteY19" fmla="*/ 784110 h 955031"/>
              <a:gd name="connsiteX20" fmla="*/ 2557101 w 5591836"/>
              <a:gd name="connsiteY20" fmla="*/ 934235 h 955031"/>
              <a:gd name="connsiteX21" fmla="*/ 2652635 w 5591836"/>
              <a:gd name="connsiteY21" fmla="*/ 941059 h 955031"/>
              <a:gd name="connsiteX22" fmla="*/ 2775465 w 5591836"/>
              <a:gd name="connsiteY22" fmla="*/ 814818 h 955031"/>
              <a:gd name="connsiteX23" fmla="*/ 2901707 w 5591836"/>
              <a:gd name="connsiteY23" fmla="*/ 548686 h 955031"/>
              <a:gd name="connsiteX24" fmla="*/ 3048421 w 5591836"/>
              <a:gd name="connsiteY24" fmla="*/ 251847 h 955031"/>
              <a:gd name="connsiteX25" fmla="*/ 3171250 w 5591836"/>
              <a:gd name="connsiteY25" fmla="*/ 67603 h 955031"/>
              <a:gd name="connsiteX26" fmla="*/ 3249725 w 5591836"/>
              <a:gd name="connsiteY26" fmla="*/ 2776 h 955031"/>
              <a:gd name="connsiteX27" fmla="*/ 3321376 w 5591836"/>
              <a:gd name="connsiteY27" fmla="*/ 19835 h 955031"/>
              <a:gd name="connsiteX28" fmla="*/ 3393026 w 5591836"/>
              <a:gd name="connsiteY28" fmla="*/ 91486 h 955031"/>
              <a:gd name="connsiteX29" fmla="*/ 3451029 w 5591836"/>
              <a:gd name="connsiteY29" fmla="*/ 176785 h 955031"/>
              <a:gd name="connsiteX30" fmla="*/ 3532916 w 5591836"/>
              <a:gd name="connsiteY30" fmla="*/ 323498 h 955031"/>
              <a:gd name="connsiteX31" fmla="*/ 3686453 w 5591836"/>
              <a:gd name="connsiteY31" fmla="*/ 668104 h 955031"/>
              <a:gd name="connsiteX32" fmla="*/ 3812695 w 5591836"/>
              <a:gd name="connsiteY32" fmla="*/ 852349 h 955031"/>
              <a:gd name="connsiteX33" fmla="*/ 3945761 w 5591836"/>
              <a:gd name="connsiteY33" fmla="*/ 900116 h 955031"/>
              <a:gd name="connsiteX34" fmla="*/ 4065179 w 5591836"/>
              <a:gd name="connsiteY34" fmla="*/ 828465 h 955031"/>
              <a:gd name="connsiteX35" fmla="*/ 4252835 w 5591836"/>
              <a:gd name="connsiteY35" fmla="*/ 483859 h 955031"/>
              <a:gd name="connsiteX36" fmla="*/ 4430256 w 5591836"/>
              <a:gd name="connsiteY36" fmla="*/ 152901 h 955031"/>
              <a:gd name="connsiteX37" fmla="*/ 4549674 w 5591836"/>
              <a:gd name="connsiteY37" fmla="*/ 40307 h 955031"/>
              <a:gd name="connsiteX38" fmla="*/ 4675916 w 5591836"/>
              <a:gd name="connsiteY38" fmla="*/ 67603 h 955031"/>
              <a:gd name="connsiteX39" fmla="*/ 4819218 w 5591836"/>
              <a:gd name="connsiteY39" fmla="*/ 268907 h 955031"/>
              <a:gd name="connsiteX40" fmla="*/ 4924988 w 5591836"/>
              <a:gd name="connsiteY40" fmla="*/ 477035 h 955031"/>
              <a:gd name="connsiteX41" fmla="*/ 5031825 w 5591836"/>
              <a:gd name="connsiteY41" fmla="*/ 494332 h 955031"/>
              <a:gd name="connsiteX42" fmla="*/ 5591836 w 5591836"/>
              <a:gd name="connsiteY42" fmla="*/ 494095 h 955031"/>
              <a:gd name="connsiteX0" fmla="*/ 0 w 5591836"/>
              <a:gd name="connsiteY0" fmla="*/ 485613 h 955031"/>
              <a:gd name="connsiteX1" fmla="*/ 169362 w 5591836"/>
              <a:gd name="connsiteY1" fmla="*/ 475436 h 955031"/>
              <a:gd name="connsiteX2" fmla="*/ 304732 w 5591836"/>
              <a:gd name="connsiteY2" fmla="*/ 430986 h 955031"/>
              <a:gd name="connsiteX3" fmla="*/ 472406 w 5591836"/>
              <a:gd name="connsiteY3" fmla="*/ 146077 h 955031"/>
              <a:gd name="connsiteX4" fmla="*/ 581588 w 5591836"/>
              <a:gd name="connsiteY4" fmla="*/ 23247 h 955031"/>
              <a:gd name="connsiteX5" fmla="*/ 701006 w 5591836"/>
              <a:gd name="connsiteY5" fmla="*/ 36895 h 955031"/>
              <a:gd name="connsiteX6" fmla="*/ 799952 w 5591836"/>
              <a:gd name="connsiteY6" fmla="*/ 146077 h 955031"/>
              <a:gd name="connsiteX7" fmla="*/ 926194 w 5591836"/>
              <a:gd name="connsiteY7" fmla="*/ 412209 h 955031"/>
              <a:gd name="connsiteX8" fmla="*/ 1062671 w 5591836"/>
              <a:gd name="connsiteY8" fmla="*/ 722695 h 955031"/>
              <a:gd name="connsiteX9" fmla="*/ 1158206 w 5591836"/>
              <a:gd name="connsiteY9" fmla="*/ 869409 h 955031"/>
              <a:gd name="connsiteX10" fmla="*/ 1246916 w 5591836"/>
              <a:gd name="connsiteY10" fmla="*/ 944471 h 955031"/>
              <a:gd name="connsiteX11" fmla="*/ 1356098 w 5591836"/>
              <a:gd name="connsiteY11" fmla="*/ 930824 h 955031"/>
              <a:gd name="connsiteX12" fmla="*/ 1482340 w 5591836"/>
              <a:gd name="connsiteY12" fmla="*/ 811406 h 955031"/>
              <a:gd name="connsiteX13" fmla="*/ 1646113 w 5591836"/>
              <a:gd name="connsiteY13" fmla="*/ 487271 h 955031"/>
              <a:gd name="connsiteX14" fmla="*/ 1748471 w 5591836"/>
              <a:gd name="connsiteY14" fmla="*/ 234788 h 955031"/>
              <a:gd name="connsiteX15" fmla="*/ 1850829 w 5591836"/>
              <a:gd name="connsiteY15" fmla="*/ 67603 h 955031"/>
              <a:gd name="connsiteX16" fmla="*/ 1939540 w 5591836"/>
              <a:gd name="connsiteY16" fmla="*/ 13012 h 955031"/>
              <a:gd name="connsiteX17" fmla="*/ 2021426 w 5591836"/>
              <a:gd name="connsiteY17" fmla="*/ 43719 h 955031"/>
              <a:gd name="connsiteX18" fmla="*/ 2096489 w 5591836"/>
              <a:gd name="connsiteY18" fmla="*/ 122194 h 955031"/>
              <a:gd name="connsiteX19" fmla="*/ 2174964 w 5591836"/>
              <a:gd name="connsiteY19" fmla="*/ 251847 h 955031"/>
              <a:gd name="connsiteX20" fmla="*/ 2441095 w 5591836"/>
              <a:gd name="connsiteY20" fmla="*/ 784110 h 955031"/>
              <a:gd name="connsiteX21" fmla="*/ 2557101 w 5591836"/>
              <a:gd name="connsiteY21" fmla="*/ 934235 h 955031"/>
              <a:gd name="connsiteX22" fmla="*/ 2652635 w 5591836"/>
              <a:gd name="connsiteY22" fmla="*/ 941059 h 955031"/>
              <a:gd name="connsiteX23" fmla="*/ 2775465 w 5591836"/>
              <a:gd name="connsiteY23" fmla="*/ 814818 h 955031"/>
              <a:gd name="connsiteX24" fmla="*/ 2901707 w 5591836"/>
              <a:gd name="connsiteY24" fmla="*/ 548686 h 955031"/>
              <a:gd name="connsiteX25" fmla="*/ 3048421 w 5591836"/>
              <a:gd name="connsiteY25" fmla="*/ 251847 h 955031"/>
              <a:gd name="connsiteX26" fmla="*/ 3171250 w 5591836"/>
              <a:gd name="connsiteY26" fmla="*/ 67603 h 955031"/>
              <a:gd name="connsiteX27" fmla="*/ 3249725 w 5591836"/>
              <a:gd name="connsiteY27" fmla="*/ 2776 h 955031"/>
              <a:gd name="connsiteX28" fmla="*/ 3321376 w 5591836"/>
              <a:gd name="connsiteY28" fmla="*/ 19835 h 955031"/>
              <a:gd name="connsiteX29" fmla="*/ 3393026 w 5591836"/>
              <a:gd name="connsiteY29" fmla="*/ 91486 h 955031"/>
              <a:gd name="connsiteX30" fmla="*/ 3451029 w 5591836"/>
              <a:gd name="connsiteY30" fmla="*/ 176785 h 955031"/>
              <a:gd name="connsiteX31" fmla="*/ 3532916 w 5591836"/>
              <a:gd name="connsiteY31" fmla="*/ 323498 h 955031"/>
              <a:gd name="connsiteX32" fmla="*/ 3686453 w 5591836"/>
              <a:gd name="connsiteY32" fmla="*/ 668104 h 955031"/>
              <a:gd name="connsiteX33" fmla="*/ 3812695 w 5591836"/>
              <a:gd name="connsiteY33" fmla="*/ 852349 h 955031"/>
              <a:gd name="connsiteX34" fmla="*/ 3945761 w 5591836"/>
              <a:gd name="connsiteY34" fmla="*/ 900116 h 955031"/>
              <a:gd name="connsiteX35" fmla="*/ 4065179 w 5591836"/>
              <a:gd name="connsiteY35" fmla="*/ 828465 h 955031"/>
              <a:gd name="connsiteX36" fmla="*/ 4252835 w 5591836"/>
              <a:gd name="connsiteY36" fmla="*/ 483859 h 955031"/>
              <a:gd name="connsiteX37" fmla="*/ 4430256 w 5591836"/>
              <a:gd name="connsiteY37" fmla="*/ 152901 h 955031"/>
              <a:gd name="connsiteX38" fmla="*/ 4549674 w 5591836"/>
              <a:gd name="connsiteY38" fmla="*/ 40307 h 955031"/>
              <a:gd name="connsiteX39" fmla="*/ 4675916 w 5591836"/>
              <a:gd name="connsiteY39" fmla="*/ 67603 h 955031"/>
              <a:gd name="connsiteX40" fmla="*/ 4819218 w 5591836"/>
              <a:gd name="connsiteY40" fmla="*/ 268907 h 955031"/>
              <a:gd name="connsiteX41" fmla="*/ 4924988 w 5591836"/>
              <a:gd name="connsiteY41" fmla="*/ 477035 h 955031"/>
              <a:gd name="connsiteX42" fmla="*/ 5031825 w 5591836"/>
              <a:gd name="connsiteY42" fmla="*/ 494332 h 955031"/>
              <a:gd name="connsiteX43" fmla="*/ 5591836 w 5591836"/>
              <a:gd name="connsiteY43" fmla="*/ 494095 h 955031"/>
              <a:gd name="connsiteX0" fmla="*/ 0 w 5602249"/>
              <a:gd name="connsiteY0" fmla="*/ 466563 h 955031"/>
              <a:gd name="connsiteX1" fmla="*/ 179775 w 5602249"/>
              <a:gd name="connsiteY1" fmla="*/ 475436 h 955031"/>
              <a:gd name="connsiteX2" fmla="*/ 315145 w 5602249"/>
              <a:gd name="connsiteY2" fmla="*/ 430986 h 955031"/>
              <a:gd name="connsiteX3" fmla="*/ 482819 w 5602249"/>
              <a:gd name="connsiteY3" fmla="*/ 146077 h 955031"/>
              <a:gd name="connsiteX4" fmla="*/ 592001 w 5602249"/>
              <a:gd name="connsiteY4" fmla="*/ 23247 h 955031"/>
              <a:gd name="connsiteX5" fmla="*/ 711419 w 5602249"/>
              <a:gd name="connsiteY5" fmla="*/ 36895 h 955031"/>
              <a:gd name="connsiteX6" fmla="*/ 810365 w 5602249"/>
              <a:gd name="connsiteY6" fmla="*/ 146077 h 955031"/>
              <a:gd name="connsiteX7" fmla="*/ 936607 w 5602249"/>
              <a:gd name="connsiteY7" fmla="*/ 412209 h 955031"/>
              <a:gd name="connsiteX8" fmla="*/ 1073084 w 5602249"/>
              <a:gd name="connsiteY8" fmla="*/ 722695 h 955031"/>
              <a:gd name="connsiteX9" fmla="*/ 1168619 w 5602249"/>
              <a:gd name="connsiteY9" fmla="*/ 869409 h 955031"/>
              <a:gd name="connsiteX10" fmla="*/ 1257329 w 5602249"/>
              <a:gd name="connsiteY10" fmla="*/ 944471 h 955031"/>
              <a:gd name="connsiteX11" fmla="*/ 1366511 w 5602249"/>
              <a:gd name="connsiteY11" fmla="*/ 930824 h 955031"/>
              <a:gd name="connsiteX12" fmla="*/ 1492753 w 5602249"/>
              <a:gd name="connsiteY12" fmla="*/ 811406 h 955031"/>
              <a:gd name="connsiteX13" fmla="*/ 1656526 w 5602249"/>
              <a:gd name="connsiteY13" fmla="*/ 487271 h 955031"/>
              <a:gd name="connsiteX14" fmla="*/ 1758884 w 5602249"/>
              <a:gd name="connsiteY14" fmla="*/ 234788 h 955031"/>
              <a:gd name="connsiteX15" fmla="*/ 1861242 w 5602249"/>
              <a:gd name="connsiteY15" fmla="*/ 67603 h 955031"/>
              <a:gd name="connsiteX16" fmla="*/ 1949953 w 5602249"/>
              <a:gd name="connsiteY16" fmla="*/ 13012 h 955031"/>
              <a:gd name="connsiteX17" fmla="*/ 2031839 w 5602249"/>
              <a:gd name="connsiteY17" fmla="*/ 43719 h 955031"/>
              <a:gd name="connsiteX18" fmla="*/ 2106902 w 5602249"/>
              <a:gd name="connsiteY18" fmla="*/ 122194 h 955031"/>
              <a:gd name="connsiteX19" fmla="*/ 2185377 w 5602249"/>
              <a:gd name="connsiteY19" fmla="*/ 251847 h 955031"/>
              <a:gd name="connsiteX20" fmla="*/ 2451508 w 5602249"/>
              <a:gd name="connsiteY20" fmla="*/ 784110 h 955031"/>
              <a:gd name="connsiteX21" fmla="*/ 2567514 w 5602249"/>
              <a:gd name="connsiteY21" fmla="*/ 934235 h 955031"/>
              <a:gd name="connsiteX22" fmla="*/ 2663048 w 5602249"/>
              <a:gd name="connsiteY22" fmla="*/ 941059 h 955031"/>
              <a:gd name="connsiteX23" fmla="*/ 2785878 w 5602249"/>
              <a:gd name="connsiteY23" fmla="*/ 814818 h 955031"/>
              <a:gd name="connsiteX24" fmla="*/ 2912120 w 5602249"/>
              <a:gd name="connsiteY24" fmla="*/ 548686 h 955031"/>
              <a:gd name="connsiteX25" fmla="*/ 3058834 w 5602249"/>
              <a:gd name="connsiteY25" fmla="*/ 251847 h 955031"/>
              <a:gd name="connsiteX26" fmla="*/ 3181663 w 5602249"/>
              <a:gd name="connsiteY26" fmla="*/ 67603 h 955031"/>
              <a:gd name="connsiteX27" fmla="*/ 3260138 w 5602249"/>
              <a:gd name="connsiteY27" fmla="*/ 2776 h 955031"/>
              <a:gd name="connsiteX28" fmla="*/ 3331789 w 5602249"/>
              <a:gd name="connsiteY28" fmla="*/ 19835 h 955031"/>
              <a:gd name="connsiteX29" fmla="*/ 3403439 w 5602249"/>
              <a:gd name="connsiteY29" fmla="*/ 91486 h 955031"/>
              <a:gd name="connsiteX30" fmla="*/ 3461442 w 5602249"/>
              <a:gd name="connsiteY30" fmla="*/ 176785 h 955031"/>
              <a:gd name="connsiteX31" fmla="*/ 3543329 w 5602249"/>
              <a:gd name="connsiteY31" fmla="*/ 323498 h 955031"/>
              <a:gd name="connsiteX32" fmla="*/ 3696866 w 5602249"/>
              <a:gd name="connsiteY32" fmla="*/ 668104 h 955031"/>
              <a:gd name="connsiteX33" fmla="*/ 3823108 w 5602249"/>
              <a:gd name="connsiteY33" fmla="*/ 852349 h 955031"/>
              <a:gd name="connsiteX34" fmla="*/ 3956174 w 5602249"/>
              <a:gd name="connsiteY34" fmla="*/ 900116 h 955031"/>
              <a:gd name="connsiteX35" fmla="*/ 4075592 w 5602249"/>
              <a:gd name="connsiteY35" fmla="*/ 828465 h 955031"/>
              <a:gd name="connsiteX36" fmla="*/ 4263248 w 5602249"/>
              <a:gd name="connsiteY36" fmla="*/ 483859 h 955031"/>
              <a:gd name="connsiteX37" fmla="*/ 4440669 w 5602249"/>
              <a:gd name="connsiteY37" fmla="*/ 152901 h 955031"/>
              <a:gd name="connsiteX38" fmla="*/ 4560087 w 5602249"/>
              <a:gd name="connsiteY38" fmla="*/ 40307 h 955031"/>
              <a:gd name="connsiteX39" fmla="*/ 4686329 w 5602249"/>
              <a:gd name="connsiteY39" fmla="*/ 67603 h 955031"/>
              <a:gd name="connsiteX40" fmla="*/ 4829631 w 5602249"/>
              <a:gd name="connsiteY40" fmla="*/ 268907 h 955031"/>
              <a:gd name="connsiteX41" fmla="*/ 4935401 w 5602249"/>
              <a:gd name="connsiteY41" fmla="*/ 477035 h 955031"/>
              <a:gd name="connsiteX42" fmla="*/ 5042238 w 5602249"/>
              <a:gd name="connsiteY42" fmla="*/ 494332 h 955031"/>
              <a:gd name="connsiteX43" fmla="*/ 5602249 w 5602249"/>
              <a:gd name="connsiteY43" fmla="*/ 494095 h 955031"/>
              <a:gd name="connsiteX0" fmla="*/ 0 w 5612662"/>
              <a:gd name="connsiteY0" fmla="*/ 479263 h 955031"/>
              <a:gd name="connsiteX1" fmla="*/ 190188 w 5612662"/>
              <a:gd name="connsiteY1" fmla="*/ 475436 h 955031"/>
              <a:gd name="connsiteX2" fmla="*/ 325558 w 5612662"/>
              <a:gd name="connsiteY2" fmla="*/ 430986 h 955031"/>
              <a:gd name="connsiteX3" fmla="*/ 493232 w 5612662"/>
              <a:gd name="connsiteY3" fmla="*/ 146077 h 955031"/>
              <a:gd name="connsiteX4" fmla="*/ 602414 w 5612662"/>
              <a:gd name="connsiteY4" fmla="*/ 23247 h 955031"/>
              <a:gd name="connsiteX5" fmla="*/ 721832 w 5612662"/>
              <a:gd name="connsiteY5" fmla="*/ 36895 h 955031"/>
              <a:gd name="connsiteX6" fmla="*/ 820778 w 5612662"/>
              <a:gd name="connsiteY6" fmla="*/ 146077 h 955031"/>
              <a:gd name="connsiteX7" fmla="*/ 947020 w 5612662"/>
              <a:gd name="connsiteY7" fmla="*/ 412209 h 955031"/>
              <a:gd name="connsiteX8" fmla="*/ 1083497 w 5612662"/>
              <a:gd name="connsiteY8" fmla="*/ 722695 h 955031"/>
              <a:gd name="connsiteX9" fmla="*/ 1179032 w 5612662"/>
              <a:gd name="connsiteY9" fmla="*/ 869409 h 955031"/>
              <a:gd name="connsiteX10" fmla="*/ 1267742 w 5612662"/>
              <a:gd name="connsiteY10" fmla="*/ 944471 h 955031"/>
              <a:gd name="connsiteX11" fmla="*/ 1376924 w 5612662"/>
              <a:gd name="connsiteY11" fmla="*/ 930824 h 955031"/>
              <a:gd name="connsiteX12" fmla="*/ 1503166 w 5612662"/>
              <a:gd name="connsiteY12" fmla="*/ 811406 h 955031"/>
              <a:gd name="connsiteX13" fmla="*/ 1666939 w 5612662"/>
              <a:gd name="connsiteY13" fmla="*/ 487271 h 955031"/>
              <a:gd name="connsiteX14" fmla="*/ 1769297 w 5612662"/>
              <a:gd name="connsiteY14" fmla="*/ 234788 h 955031"/>
              <a:gd name="connsiteX15" fmla="*/ 1871655 w 5612662"/>
              <a:gd name="connsiteY15" fmla="*/ 67603 h 955031"/>
              <a:gd name="connsiteX16" fmla="*/ 1960366 w 5612662"/>
              <a:gd name="connsiteY16" fmla="*/ 13012 h 955031"/>
              <a:gd name="connsiteX17" fmla="*/ 2042252 w 5612662"/>
              <a:gd name="connsiteY17" fmla="*/ 43719 h 955031"/>
              <a:gd name="connsiteX18" fmla="*/ 2117315 w 5612662"/>
              <a:gd name="connsiteY18" fmla="*/ 122194 h 955031"/>
              <a:gd name="connsiteX19" fmla="*/ 2195790 w 5612662"/>
              <a:gd name="connsiteY19" fmla="*/ 251847 h 955031"/>
              <a:gd name="connsiteX20" fmla="*/ 2461921 w 5612662"/>
              <a:gd name="connsiteY20" fmla="*/ 784110 h 955031"/>
              <a:gd name="connsiteX21" fmla="*/ 2577927 w 5612662"/>
              <a:gd name="connsiteY21" fmla="*/ 934235 h 955031"/>
              <a:gd name="connsiteX22" fmla="*/ 2673461 w 5612662"/>
              <a:gd name="connsiteY22" fmla="*/ 941059 h 955031"/>
              <a:gd name="connsiteX23" fmla="*/ 2796291 w 5612662"/>
              <a:gd name="connsiteY23" fmla="*/ 814818 h 955031"/>
              <a:gd name="connsiteX24" fmla="*/ 2922533 w 5612662"/>
              <a:gd name="connsiteY24" fmla="*/ 548686 h 955031"/>
              <a:gd name="connsiteX25" fmla="*/ 3069247 w 5612662"/>
              <a:gd name="connsiteY25" fmla="*/ 251847 h 955031"/>
              <a:gd name="connsiteX26" fmla="*/ 3192076 w 5612662"/>
              <a:gd name="connsiteY26" fmla="*/ 67603 h 955031"/>
              <a:gd name="connsiteX27" fmla="*/ 3270551 w 5612662"/>
              <a:gd name="connsiteY27" fmla="*/ 2776 h 955031"/>
              <a:gd name="connsiteX28" fmla="*/ 3342202 w 5612662"/>
              <a:gd name="connsiteY28" fmla="*/ 19835 h 955031"/>
              <a:gd name="connsiteX29" fmla="*/ 3413852 w 5612662"/>
              <a:gd name="connsiteY29" fmla="*/ 91486 h 955031"/>
              <a:gd name="connsiteX30" fmla="*/ 3471855 w 5612662"/>
              <a:gd name="connsiteY30" fmla="*/ 176785 h 955031"/>
              <a:gd name="connsiteX31" fmla="*/ 3553742 w 5612662"/>
              <a:gd name="connsiteY31" fmla="*/ 323498 h 955031"/>
              <a:gd name="connsiteX32" fmla="*/ 3707279 w 5612662"/>
              <a:gd name="connsiteY32" fmla="*/ 668104 h 955031"/>
              <a:gd name="connsiteX33" fmla="*/ 3833521 w 5612662"/>
              <a:gd name="connsiteY33" fmla="*/ 852349 h 955031"/>
              <a:gd name="connsiteX34" fmla="*/ 3966587 w 5612662"/>
              <a:gd name="connsiteY34" fmla="*/ 900116 h 955031"/>
              <a:gd name="connsiteX35" fmla="*/ 4086005 w 5612662"/>
              <a:gd name="connsiteY35" fmla="*/ 828465 h 955031"/>
              <a:gd name="connsiteX36" fmla="*/ 4273661 w 5612662"/>
              <a:gd name="connsiteY36" fmla="*/ 483859 h 955031"/>
              <a:gd name="connsiteX37" fmla="*/ 4451082 w 5612662"/>
              <a:gd name="connsiteY37" fmla="*/ 152901 h 955031"/>
              <a:gd name="connsiteX38" fmla="*/ 4570500 w 5612662"/>
              <a:gd name="connsiteY38" fmla="*/ 40307 h 955031"/>
              <a:gd name="connsiteX39" fmla="*/ 4696742 w 5612662"/>
              <a:gd name="connsiteY39" fmla="*/ 67603 h 955031"/>
              <a:gd name="connsiteX40" fmla="*/ 4840044 w 5612662"/>
              <a:gd name="connsiteY40" fmla="*/ 268907 h 955031"/>
              <a:gd name="connsiteX41" fmla="*/ 4945814 w 5612662"/>
              <a:gd name="connsiteY41" fmla="*/ 477035 h 955031"/>
              <a:gd name="connsiteX42" fmla="*/ 5052651 w 5612662"/>
              <a:gd name="connsiteY42" fmla="*/ 494332 h 955031"/>
              <a:gd name="connsiteX43" fmla="*/ 5612662 w 5612662"/>
              <a:gd name="connsiteY43" fmla="*/ 494095 h 955031"/>
              <a:gd name="connsiteX0" fmla="*/ 0 w 6136469"/>
              <a:gd name="connsiteY0" fmla="*/ 479263 h 955031"/>
              <a:gd name="connsiteX1" fmla="*/ 190188 w 6136469"/>
              <a:gd name="connsiteY1" fmla="*/ 475436 h 955031"/>
              <a:gd name="connsiteX2" fmla="*/ 325558 w 6136469"/>
              <a:gd name="connsiteY2" fmla="*/ 430986 h 955031"/>
              <a:gd name="connsiteX3" fmla="*/ 493232 w 6136469"/>
              <a:gd name="connsiteY3" fmla="*/ 146077 h 955031"/>
              <a:gd name="connsiteX4" fmla="*/ 602414 w 6136469"/>
              <a:gd name="connsiteY4" fmla="*/ 23247 h 955031"/>
              <a:gd name="connsiteX5" fmla="*/ 721832 w 6136469"/>
              <a:gd name="connsiteY5" fmla="*/ 36895 h 955031"/>
              <a:gd name="connsiteX6" fmla="*/ 820778 w 6136469"/>
              <a:gd name="connsiteY6" fmla="*/ 146077 h 955031"/>
              <a:gd name="connsiteX7" fmla="*/ 947020 w 6136469"/>
              <a:gd name="connsiteY7" fmla="*/ 412209 h 955031"/>
              <a:gd name="connsiteX8" fmla="*/ 1083497 w 6136469"/>
              <a:gd name="connsiteY8" fmla="*/ 722695 h 955031"/>
              <a:gd name="connsiteX9" fmla="*/ 1179032 w 6136469"/>
              <a:gd name="connsiteY9" fmla="*/ 869409 h 955031"/>
              <a:gd name="connsiteX10" fmla="*/ 1267742 w 6136469"/>
              <a:gd name="connsiteY10" fmla="*/ 944471 h 955031"/>
              <a:gd name="connsiteX11" fmla="*/ 1376924 w 6136469"/>
              <a:gd name="connsiteY11" fmla="*/ 930824 h 955031"/>
              <a:gd name="connsiteX12" fmla="*/ 1503166 w 6136469"/>
              <a:gd name="connsiteY12" fmla="*/ 811406 h 955031"/>
              <a:gd name="connsiteX13" fmla="*/ 1666939 w 6136469"/>
              <a:gd name="connsiteY13" fmla="*/ 487271 h 955031"/>
              <a:gd name="connsiteX14" fmla="*/ 1769297 w 6136469"/>
              <a:gd name="connsiteY14" fmla="*/ 234788 h 955031"/>
              <a:gd name="connsiteX15" fmla="*/ 1871655 w 6136469"/>
              <a:gd name="connsiteY15" fmla="*/ 67603 h 955031"/>
              <a:gd name="connsiteX16" fmla="*/ 1960366 w 6136469"/>
              <a:gd name="connsiteY16" fmla="*/ 13012 h 955031"/>
              <a:gd name="connsiteX17" fmla="*/ 2042252 w 6136469"/>
              <a:gd name="connsiteY17" fmla="*/ 43719 h 955031"/>
              <a:gd name="connsiteX18" fmla="*/ 2117315 w 6136469"/>
              <a:gd name="connsiteY18" fmla="*/ 122194 h 955031"/>
              <a:gd name="connsiteX19" fmla="*/ 2195790 w 6136469"/>
              <a:gd name="connsiteY19" fmla="*/ 251847 h 955031"/>
              <a:gd name="connsiteX20" fmla="*/ 2461921 w 6136469"/>
              <a:gd name="connsiteY20" fmla="*/ 784110 h 955031"/>
              <a:gd name="connsiteX21" fmla="*/ 2577927 w 6136469"/>
              <a:gd name="connsiteY21" fmla="*/ 934235 h 955031"/>
              <a:gd name="connsiteX22" fmla="*/ 2673461 w 6136469"/>
              <a:gd name="connsiteY22" fmla="*/ 941059 h 955031"/>
              <a:gd name="connsiteX23" fmla="*/ 2796291 w 6136469"/>
              <a:gd name="connsiteY23" fmla="*/ 814818 h 955031"/>
              <a:gd name="connsiteX24" fmla="*/ 2922533 w 6136469"/>
              <a:gd name="connsiteY24" fmla="*/ 548686 h 955031"/>
              <a:gd name="connsiteX25" fmla="*/ 3069247 w 6136469"/>
              <a:gd name="connsiteY25" fmla="*/ 251847 h 955031"/>
              <a:gd name="connsiteX26" fmla="*/ 3192076 w 6136469"/>
              <a:gd name="connsiteY26" fmla="*/ 67603 h 955031"/>
              <a:gd name="connsiteX27" fmla="*/ 3270551 w 6136469"/>
              <a:gd name="connsiteY27" fmla="*/ 2776 h 955031"/>
              <a:gd name="connsiteX28" fmla="*/ 3342202 w 6136469"/>
              <a:gd name="connsiteY28" fmla="*/ 19835 h 955031"/>
              <a:gd name="connsiteX29" fmla="*/ 3413852 w 6136469"/>
              <a:gd name="connsiteY29" fmla="*/ 91486 h 955031"/>
              <a:gd name="connsiteX30" fmla="*/ 3471855 w 6136469"/>
              <a:gd name="connsiteY30" fmla="*/ 176785 h 955031"/>
              <a:gd name="connsiteX31" fmla="*/ 3553742 w 6136469"/>
              <a:gd name="connsiteY31" fmla="*/ 323498 h 955031"/>
              <a:gd name="connsiteX32" fmla="*/ 3707279 w 6136469"/>
              <a:gd name="connsiteY32" fmla="*/ 668104 h 955031"/>
              <a:gd name="connsiteX33" fmla="*/ 3833521 w 6136469"/>
              <a:gd name="connsiteY33" fmla="*/ 852349 h 955031"/>
              <a:gd name="connsiteX34" fmla="*/ 3966587 w 6136469"/>
              <a:gd name="connsiteY34" fmla="*/ 900116 h 955031"/>
              <a:gd name="connsiteX35" fmla="*/ 4086005 w 6136469"/>
              <a:gd name="connsiteY35" fmla="*/ 828465 h 955031"/>
              <a:gd name="connsiteX36" fmla="*/ 4273661 w 6136469"/>
              <a:gd name="connsiteY36" fmla="*/ 483859 h 955031"/>
              <a:gd name="connsiteX37" fmla="*/ 4451082 w 6136469"/>
              <a:gd name="connsiteY37" fmla="*/ 152901 h 955031"/>
              <a:gd name="connsiteX38" fmla="*/ 4570500 w 6136469"/>
              <a:gd name="connsiteY38" fmla="*/ 40307 h 955031"/>
              <a:gd name="connsiteX39" fmla="*/ 4696742 w 6136469"/>
              <a:gd name="connsiteY39" fmla="*/ 67603 h 955031"/>
              <a:gd name="connsiteX40" fmla="*/ 4840044 w 6136469"/>
              <a:gd name="connsiteY40" fmla="*/ 268907 h 955031"/>
              <a:gd name="connsiteX41" fmla="*/ 4945814 w 6136469"/>
              <a:gd name="connsiteY41" fmla="*/ 477035 h 955031"/>
              <a:gd name="connsiteX42" fmla="*/ 5052651 w 6136469"/>
              <a:gd name="connsiteY42" fmla="*/ 494332 h 955031"/>
              <a:gd name="connsiteX43" fmla="*/ 6136469 w 6136469"/>
              <a:gd name="connsiteY43" fmla="*/ 500659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5814 w 6056566"/>
              <a:gd name="connsiteY41" fmla="*/ 477035 h 955031"/>
              <a:gd name="connsiteX42" fmla="*/ 5052651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5814 w 6056566"/>
              <a:gd name="connsiteY41" fmla="*/ 477035 h 955031"/>
              <a:gd name="connsiteX42" fmla="*/ 5052651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5814 w 6056566"/>
              <a:gd name="connsiteY41" fmla="*/ 477035 h 955031"/>
              <a:gd name="connsiteX42" fmla="*/ 5052651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0286 w 6056566"/>
              <a:gd name="connsiteY41" fmla="*/ 458277 h 955031"/>
              <a:gd name="connsiteX42" fmla="*/ 5052651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0286 w 6056566"/>
              <a:gd name="connsiteY41" fmla="*/ 458277 h 955031"/>
              <a:gd name="connsiteX42" fmla="*/ 5052651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0286 w 6056566"/>
              <a:gd name="connsiteY41" fmla="*/ 458277 h 955031"/>
              <a:gd name="connsiteX42" fmla="*/ 5052651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31994 w 6056566"/>
              <a:gd name="connsiteY41" fmla="*/ 437174 h 955031"/>
              <a:gd name="connsiteX42" fmla="*/ 5052651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5052651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69722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69722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97365 w 6056566"/>
              <a:gd name="connsiteY42" fmla="*/ 496677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94601 w 6056566"/>
              <a:gd name="connsiteY42" fmla="*/ 491988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94601 w 6056566"/>
              <a:gd name="connsiteY42" fmla="*/ 491988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94601 w 6056566"/>
              <a:gd name="connsiteY42" fmla="*/ 491988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94601 w 6056566"/>
              <a:gd name="connsiteY42" fmla="*/ 491988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94601 w 6056566"/>
              <a:gd name="connsiteY42" fmla="*/ 491988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91837 w 6056566"/>
              <a:gd name="connsiteY42" fmla="*/ 497850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91838 w 6056566"/>
              <a:gd name="connsiteY42" fmla="*/ 494333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5025010 w 6056566"/>
              <a:gd name="connsiteY42" fmla="*/ 495505 h 955031"/>
              <a:gd name="connsiteX43" fmla="*/ 6056566 w 6056566"/>
              <a:gd name="connsiteY43" fmla="*/ 497377 h 955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6056566" h="955031">
                <a:moveTo>
                  <a:pt x="0" y="479263"/>
                </a:moveTo>
                <a:cubicBezTo>
                  <a:pt x="29962" y="476509"/>
                  <a:pt x="139399" y="484541"/>
                  <a:pt x="190188" y="475436"/>
                </a:cubicBezTo>
                <a:cubicBezTo>
                  <a:pt x="240977" y="466332"/>
                  <a:pt x="276786" y="484821"/>
                  <a:pt x="325558" y="430986"/>
                </a:cubicBezTo>
                <a:cubicBezTo>
                  <a:pt x="374330" y="377151"/>
                  <a:pt x="447089" y="214033"/>
                  <a:pt x="493232" y="146077"/>
                </a:cubicBezTo>
                <a:cubicBezTo>
                  <a:pt x="539375" y="78121"/>
                  <a:pt x="564314" y="41444"/>
                  <a:pt x="602414" y="23247"/>
                </a:cubicBezTo>
                <a:cubicBezTo>
                  <a:pt x="640514" y="5050"/>
                  <a:pt x="685438" y="16423"/>
                  <a:pt x="721832" y="36895"/>
                </a:cubicBezTo>
                <a:cubicBezTo>
                  <a:pt x="758226" y="57367"/>
                  <a:pt x="783247" y="83525"/>
                  <a:pt x="820778" y="146077"/>
                </a:cubicBezTo>
                <a:cubicBezTo>
                  <a:pt x="858309" y="208629"/>
                  <a:pt x="903234" y="316106"/>
                  <a:pt x="947020" y="412209"/>
                </a:cubicBezTo>
                <a:cubicBezTo>
                  <a:pt x="990807" y="508312"/>
                  <a:pt x="1044828" y="646495"/>
                  <a:pt x="1083497" y="722695"/>
                </a:cubicBezTo>
                <a:cubicBezTo>
                  <a:pt x="1122166" y="798895"/>
                  <a:pt x="1148324" y="832446"/>
                  <a:pt x="1179032" y="869409"/>
                </a:cubicBezTo>
                <a:cubicBezTo>
                  <a:pt x="1209740" y="906372"/>
                  <a:pt x="1234760" y="934235"/>
                  <a:pt x="1267742" y="944471"/>
                </a:cubicBezTo>
                <a:cubicBezTo>
                  <a:pt x="1300724" y="954707"/>
                  <a:pt x="1337687" y="953001"/>
                  <a:pt x="1376924" y="930824"/>
                </a:cubicBezTo>
                <a:cubicBezTo>
                  <a:pt x="1416161" y="908647"/>
                  <a:pt x="1454830" y="885332"/>
                  <a:pt x="1503166" y="811406"/>
                </a:cubicBezTo>
                <a:cubicBezTo>
                  <a:pt x="1551502" y="737481"/>
                  <a:pt x="1622584" y="583374"/>
                  <a:pt x="1666939" y="487271"/>
                </a:cubicBezTo>
                <a:cubicBezTo>
                  <a:pt x="1711294" y="391168"/>
                  <a:pt x="1735178" y="304733"/>
                  <a:pt x="1769297" y="234788"/>
                </a:cubicBezTo>
                <a:cubicBezTo>
                  <a:pt x="1803416" y="164843"/>
                  <a:pt x="1839810" y="104566"/>
                  <a:pt x="1871655" y="67603"/>
                </a:cubicBezTo>
                <a:cubicBezTo>
                  <a:pt x="1903500" y="30640"/>
                  <a:pt x="1931933" y="16993"/>
                  <a:pt x="1960366" y="13012"/>
                </a:cubicBezTo>
                <a:cubicBezTo>
                  <a:pt x="1988799" y="9031"/>
                  <a:pt x="2016094" y="25522"/>
                  <a:pt x="2042252" y="43719"/>
                </a:cubicBezTo>
                <a:cubicBezTo>
                  <a:pt x="2068410" y="61916"/>
                  <a:pt x="2091725" y="87506"/>
                  <a:pt x="2117315" y="122194"/>
                </a:cubicBezTo>
                <a:cubicBezTo>
                  <a:pt x="2142905" y="156882"/>
                  <a:pt x="2138356" y="141528"/>
                  <a:pt x="2195790" y="251847"/>
                </a:cubicBezTo>
                <a:cubicBezTo>
                  <a:pt x="2253224" y="362166"/>
                  <a:pt x="2398232" y="670379"/>
                  <a:pt x="2461921" y="784110"/>
                </a:cubicBezTo>
                <a:cubicBezTo>
                  <a:pt x="2525610" y="897841"/>
                  <a:pt x="2542671" y="908077"/>
                  <a:pt x="2577927" y="934235"/>
                </a:cubicBezTo>
                <a:cubicBezTo>
                  <a:pt x="2613183" y="960393"/>
                  <a:pt x="2637067" y="960962"/>
                  <a:pt x="2673461" y="941059"/>
                </a:cubicBezTo>
                <a:cubicBezTo>
                  <a:pt x="2709855" y="921156"/>
                  <a:pt x="2754779" y="880213"/>
                  <a:pt x="2796291" y="814818"/>
                </a:cubicBezTo>
                <a:cubicBezTo>
                  <a:pt x="2837803" y="749423"/>
                  <a:pt x="2877040" y="642514"/>
                  <a:pt x="2922533" y="548686"/>
                </a:cubicBezTo>
                <a:cubicBezTo>
                  <a:pt x="2968026" y="454858"/>
                  <a:pt x="3024323" y="332027"/>
                  <a:pt x="3069247" y="251847"/>
                </a:cubicBezTo>
                <a:cubicBezTo>
                  <a:pt x="3114171" y="171666"/>
                  <a:pt x="3158525" y="109115"/>
                  <a:pt x="3192076" y="67603"/>
                </a:cubicBezTo>
                <a:cubicBezTo>
                  <a:pt x="3225627" y="26091"/>
                  <a:pt x="3245530" y="10737"/>
                  <a:pt x="3270551" y="2776"/>
                </a:cubicBezTo>
                <a:cubicBezTo>
                  <a:pt x="3295572" y="-5185"/>
                  <a:pt x="3318319" y="5050"/>
                  <a:pt x="3342202" y="19835"/>
                </a:cubicBezTo>
                <a:cubicBezTo>
                  <a:pt x="3366085" y="34620"/>
                  <a:pt x="3392243" y="65328"/>
                  <a:pt x="3413852" y="91486"/>
                </a:cubicBezTo>
                <a:cubicBezTo>
                  <a:pt x="3435461" y="117644"/>
                  <a:pt x="3448540" y="138116"/>
                  <a:pt x="3471855" y="176785"/>
                </a:cubicBezTo>
                <a:cubicBezTo>
                  <a:pt x="3495170" y="215454"/>
                  <a:pt x="3514505" y="241612"/>
                  <a:pt x="3553742" y="323498"/>
                </a:cubicBezTo>
                <a:cubicBezTo>
                  <a:pt x="3592979" y="405384"/>
                  <a:pt x="3660649" y="579962"/>
                  <a:pt x="3707279" y="668104"/>
                </a:cubicBezTo>
                <a:cubicBezTo>
                  <a:pt x="3753909" y="756246"/>
                  <a:pt x="3790303" y="813680"/>
                  <a:pt x="3833521" y="852349"/>
                </a:cubicBezTo>
                <a:cubicBezTo>
                  <a:pt x="3876739" y="891018"/>
                  <a:pt x="3924506" y="904097"/>
                  <a:pt x="3966587" y="900116"/>
                </a:cubicBezTo>
                <a:cubicBezTo>
                  <a:pt x="4008668" y="896135"/>
                  <a:pt x="4034826" y="897841"/>
                  <a:pt x="4086005" y="828465"/>
                </a:cubicBezTo>
                <a:cubicBezTo>
                  <a:pt x="4137184" y="759089"/>
                  <a:pt x="4212815" y="596453"/>
                  <a:pt x="4273661" y="483859"/>
                </a:cubicBezTo>
                <a:cubicBezTo>
                  <a:pt x="4334507" y="371265"/>
                  <a:pt x="4401609" y="226826"/>
                  <a:pt x="4451082" y="152901"/>
                </a:cubicBezTo>
                <a:cubicBezTo>
                  <a:pt x="4500555" y="78976"/>
                  <a:pt x="4529557" y="54523"/>
                  <a:pt x="4570500" y="40307"/>
                </a:cubicBezTo>
                <a:cubicBezTo>
                  <a:pt x="4611443" y="26091"/>
                  <a:pt x="4651818" y="29503"/>
                  <a:pt x="4696742" y="67603"/>
                </a:cubicBezTo>
                <a:cubicBezTo>
                  <a:pt x="4741666" y="105703"/>
                  <a:pt x="4798071" y="203599"/>
                  <a:pt x="4840044" y="268907"/>
                </a:cubicBezTo>
                <a:cubicBezTo>
                  <a:pt x="4882017" y="334215"/>
                  <a:pt x="4917752" y="421683"/>
                  <a:pt x="4948580" y="459449"/>
                </a:cubicBezTo>
                <a:cubicBezTo>
                  <a:pt x="4979408" y="497215"/>
                  <a:pt x="5033848" y="496218"/>
                  <a:pt x="5025010" y="495505"/>
                </a:cubicBezTo>
                <a:cubicBezTo>
                  <a:pt x="5016172" y="494792"/>
                  <a:pt x="5721928" y="496362"/>
                  <a:pt x="6056566" y="497377"/>
                </a:cubicBezTo>
              </a:path>
            </a:pathLst>
          </a:custGeom>
          <a:noFill/>
          <a:ln w="38100">
            <a:solidFill>
              <a:srgbClr val="FF0000"/>
            </a:solidFill>
            <a:tailEnd type="triangl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7" name="Изображение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621" y="841245"/>
            <a:ext cx="609600" cy="546100"/>
          </a:xfrm>
          <a:prstGeom prst="rect">
            <a:avLst/>
          </a:prstGeom>
        </p:spPr>
      </p:pic>
      <p:sp>
        <p:nvSpPr>
          <p:cNvPr id="58" name="Полилиния 57"/>
          <p:cNvSpPr/>
          <p:nvPr/>
        </p:nvSpPr>
        <p:spPr>
          <a:xfrm>
            <a:off x="3125446" y="910000"/>
            <a:ext cx="2761182" cy="403992"/>
          </a:xfrm>
          <a:custGeom>
            <a:avLst/>
            <a:gdLst>
              <a:gd name="connsiteX0" fmla="*/ 0 w 4810836"/>
              <a:gd name="connsiteY0" fmla="*/ 463388 h 955031"/>
              <a:gd name="connsiteX1" fmla="*/ 180833 w 4810836"/>
              <a:gd name="connsiteY1" fmla="*/ 146077 h 955031"/>
              <a:gd name="connsiteX2" fmla="*/ 290015 w 4810836"/>
              <a:gd name="connsiteY2" fmla="*/ 23247 h 955031"/>
              <a:gd name="connsiteX3" fmla="*/ 409433 w 4810836"/>
              <a:gd name="connsiteY3" fmla="*/ 36895 h 955031"/>
              <a:gd name="connsiteX4" fmla="*/ 508379 w 4810836"/>
              <a:gd name="connsiteY4" fmla="*/ 146077 h 955031"/>
              <a:gd name="connsiteX5" fmla="*/ 634621 w 4810836"/>
              <a:gd name="connsiteY5" fmla="*/ 412209 h 955031"/>
              <a:gd name="connsiteX6" fmla="*/ 771098 w 4810836"/>
              <a:gd name="connsiteY6" fmla="*/ 722695 h 955031"/>
              <a:gd name="connsiteX7" fmla="*/ 866633 w 4810836"/>
              <a:gd name="connsiteY7" fmla="*/ 869409 h 955031"/>
              <a:gd name="connsiteX8" fmla="*/ 955343 w 4810836"/>
              <a:gd name="connsiteY8" fmla="*/ 944471 h 955031"/>
              <a:gd name="connsiteX9" fmla="*/ 1064525 w 4810836"/>
              <a:gd name="connsiteY9" fmla="*/ 930824 h 955031"/>
              <a:gd name="connsiteX10" fmla="*/ 1190767 w 4810836"/>
              <a:gd name="connsiteY10" fmla="*/ 811406 h 955031"/>
              <a:gd name="connsiteX11" fmla="*/ 1354540 w 4810836"/>
              <a:gd name="connsiteY11" fmla="*/ 487271 h 955031"/>
              <a:gd name="connsiteX12" fmla="*/ 1456898 w 4810836"/>
              <a:gd name="connsiteY12" fmla="*/ 234788 h 955031"/>
              <a:gd name="connsiteX13" fmla="*/ 1559256 w 4810836"/>
              <a:gd name="connsiteY13" fmla="*/ 67603 h 955031"/>
              <a:gd name="connsiteX14" fmla="*/ 1647967 w 4810836"/>
              <a:gd name="connsiteY14" fmla="*/ 13012 h 955031"/>
              <a:gd name="connsiteX15" fmla="*/ 1729853 w 4810836"/>
              <a:gd name="connsiteY15" fmla="*/ 43719 h 955031"/>
              <a:gd name="connsiteX16" fmla="*/ 1804916 w 4810836"/>
              <a:gd name="connsiteY16" fmla="*/ 122194 h 955031"/>
              <a:gd name="connsiteX17" fmla="*/ 1883391 w 4810836"/>
              <a:gd name="connsiteY17" fmla="*/ 251847 h 955031"/>
              <a:gd name="connsiteX18" fmla="*/ 2149522 w 4810836"/>
              <a:gd name="connsiteY18" fmla="*/ 784110 h 955031"/>
              <a:gd name="connsiteX19" fmla="*/ 2265528 w 4810836"/>
              <a:gd name="connsiteY19" fmla="*/ 934235 h 955031"/>
              <a:gd name="connsiteX20" fmla="*/ 2361062 w 4810836"/>
              <a:gd name="connsiteY20" fmla="*/ 941059 h 955031"/>
              <a:gd name="connsiteX21" fmla="*/ 2483892 w 4810836"/>
              <a:gd name="connsiteY21" fmla="*/ 814818 h 955031"/>
              <a:gd name="connsiteX22" fmla="*/ 2610134 w 4810836"/>
              <a:gd name="connsiteY22" fmla="*/ 548686 h 955031"/>
              <a:gd name="connsiteX23" fmla="*/ 2756848 w 4810836"/>
              <a:gd name="connsiteY23" fmla="*/ 251847 h 955031"/>
              <a:gd name="connsiteX24" fmla="*/ 2879677 w 4810836"/>
              <a:gd name="connsiteY24" fmla="*/ 67603 h 955031"/>
              <a:gd name="connsiteX25" fmla="*/ 2958152 w 4810836"/>
              <a:gd name="connsiteY25" fmla="*/ 2776 h 955031"/>
              <a:gd name="connsiteX26" fmla="*/ 3029803 w 4810836"/>
              <a:gd name="connsiteY26" fmla="*/ 19835 h 955031"/>
              <a:gd name="connsiteX27" fmla="*/ 3101453 w 4810836"/>
              <a:gd name="connsiteY27" fmla="*/ 91486 h 955031"/>
              <a:gd name="connsiteX28" fmla="*/ 3159456 w 4810836"/>
              <a:gd name="connsiteY28" fmla="*/ 176785 h 955031"/>
              <a:gd name="connsiteX29" fmla="*/ 3241343 w 4810836"/>
              <a:gd name="connsiteY29" fmla="*/ 323498 h 955031"/>
              <a:gd name="connsiteX30" fmla="*/ 3394880 w 4810836"/>
              <a:gd name="connsiteY30" fmla="*/ 668104 h 955031"/>
              <a:gd name="connsiteX31" fmla="*/ 3521122 w 4810836"/>
              <a:gd name="connsiteY31" fmla="*/ 852349 h 955031"/>
              <a:gd name="connsiteX32" fmla="*/ 3654188 w 4810836"/>
              <a:gd name="connsiteY32" fmla="*/ 900116 h 955031"/>
              <a:gd name="connsiteX33" fmla="*/ 3773606 w 4810836"/>
              <a:gd name="connsiteY33" fmla="*/ 828465 h 955031"/>
              <a:gd name="connsiteX34" fmla="*/ 3961262 w 4810836"/>
              <a:gd name="connsiteY34" fmla="*/ 483859 h 955031"/>
              <a:gd name="connsiteX35" fmla="*/ 4138683 w 4810836"/>
              <a:gd name="connsiteY35" fmla="*/ 152901 h 955031"/>
              <a:gd name="connsiteX36" fmla="*/ 4258101 w 4810836"/>
              <a:gd name="connsiteY36" fmla="*/ 40307 h 955031"/>
              <a:gd name="connsiteX37" fmla="*/ 4384343 w 4810836"/>
              <a:gd name="connsiteY37" fmla="*/ 67603 h 955031"/>
              <a:gd name="connsiteX38" fmla="*/ 4527645 w 4810836"/>
              <a:gd name="connsiteY38" fmla="*/ 268907 h 955031"/>
              <a:gd name="connsiteX39" fmla="*/ 4633415 w 4810836"/>
              <a:gd name="connsiteY39" fmla="*/ 477035 h 955031"/>
              <a:gd name="connsiteX40" fmla="*/ 4677770 w 4810836"/>
              <a:gd name="connsiteY40" fmla="*/ 497507 h 955031"/>
              <a:gd name="connsiteX41" fmla="*/ 4810836 w 4810836"/>
              <a:gd name="connsiteY41" fmla="*/ 494095 h 955031"/>
              <a:gd name="connsiteX0" fmla="*/ 0 w 4810836"/>
              <a:gd name="connsiteY0" fmla="*/ 463388 h 955031"/>
              <a:gd name="connsiteX1" fmla="*/ 180833 w 4810836"/>
              <a:gd name="connsiteY1" fmla="*/ 146077 h 955031"/>
              <a:gd name="connsiteX2" fmla="*/ 290015 w 4810836"/>
              <a:gd name="connsiteY2" fmla="*/ 23247 h 955031"/>
              <a:gd name="connsiteX3" fmla="*/ 409433 w 4810836"/>
              <a:gd name="connsiteY3" fmla="*/ 36895 h 955031"/>
              <a:gd name="connsiteX4" fmla="*/ 508379 w 4810836"/>
              <a:gd name="connsiteY4" fmla="*/ 146077 h 955031"/>
              <a:gd name="connsiteX5" fmla="*/ 634621 w 4810836"/>
              <a:gd name="connsiteY5" fmla="*/ 412209 h 955031"/>
              <a:gd name="connsiteX6" fmla="*/ 771098 w 4810836"/>
              <a:gd name="connsiteY6" fmla="*/ 722695 h 955031"/>
              <a:gd name="connsiteX7" fmla="*/ 866633 w 4810836"/>
              <a:gd name="connsiteY7" fmla="*/ 869409 h 955031"/>
              <a:gd name="connsiteX8" fmla="*/ 955343 w 4810836"/>
              <a:gd name="connsiteY8" fmla="*/ 944471 h 955031"/>
              <a:gd name="connsiteX9" fmla="*/ 1064525 w 4810836"/>
              <a:gd name="connsiteY9" fmla="*/ 930824 h 955031"/>
              <a:gd name="connsiteX10" fmla="*/ 1190767 w 4810836"/>
              <a:gd name="connsiteY10" fmla="*/ 811406 h 955031"/>
              <a:gd name="connsiteX11" fmla="*/ 1354540 w 4810836"/>
              <a:gd name="connsiteY11" fmla="*/ 487271 h 955031"/>
              <a:gd name="connsiteX12" fmla="*/ 1456898 w 4810836"/>
              <a:gd name="connsiteY12" fmla="*/ 234788 h 955031"/>
              <a:gd name="connsiteX13" fmla="*/ 1559256 w 4810836"/>
              <a:gd name="connsiteY13" fmla="*/ 67603 h 955031"/>
              <a:gd name="connsiteX14" fmla="*/ 1647967 w 4810836"/>
              <a:gd name="connsiteY14" fmla="*/ 13012 h 955031"/>
              <a:gd name="connsiteX15" fmla="*/ 1729853 w 4810836"/>
              <a:gd name="connsiteY15" fmla="*/ 43719 h 955031"/>
              <a:gd name="connsiteX16" fmla="*/ 1804916 w 4810836"/>
              <a:gd name="connsiteY16" fmla="*/ 122194 h 955031"/>
              <a:gd name="connsiteX17" fmla="*/ 1883391 w 4810836"/>
              <a:gd name="connsiteY17" fmla="*/ 251847 h 955031"/>
              <a:gd name="connsiteX18" fmla="*/ 2149522 w 4810836"/>
              <a:gd name="connsiteY18" fmla="*/ 784110 h 955031"/>
              <a:gd name="connsiteX19" fmla="*/ 2265528 w 4810836"/>
              <a:gd name="connsiteY19" fmla="*/ 934235 h 955031"/>
              <a:gd name="connsiteX20" fmla="*/ 2361062 w 4810836"/>
              <a:gd name="connsiteY20" fmla="*/ 941059 h 955031"/>
              <a:gd name="connsiteX21" fmla="*/ 2483892 w 4810836"/>
              <a:gd name="connsiteY21" fmla="*/ 814818 h 955031"/>
              <a:gd name="connsiteX22" fmla="*/ 2610134 w 4810836"/>
              <a:gd name="connsiteY22" fmla="*/ 548686 h 955031"/>
              <a:gd name="connsiteX23" fmla="*/ 2756848 w 4810836"/>
              <a:gd name="connsiteY23" fmla="*/ 251847 h 955031"/>
              <a:gd name="connsiteX24" fmla="*/ 2879677 w 4810836"/>
              <a:gd name="connsiteY24" fmla="*/ 67603 h 955031"/>
              <a:gd name="connsiteX25" fmla="*/ 2958152 w 4810836"/>
              <a:gd name="connsiteY25" fmla="*/ 2776 h 955031"/>
              <a:gd name="connsiteX26" fmla="*/ 3029803 w 4810836"/>
              <a:gd name="connsiteY26" fmla="*/ 19835 h 955031"/>
              <a:gd name="connsiteX27" fmla="*/ 3101453 w 4810836"/>
              <a:gd name="connsiteY27" fmla="*/ 91486 h 955031"/>
              <a:gd name="connsiteX28" fmla="*/ 3159456 w 4810836"/>
              <a:gd name="connsiteY28" fmla="*/ 176785 h 955031"/>
              <a:gd name="connsiteX29" fmla="*/ 3241343 w 4810836"/>
              <a:gd name="connsiteY29" fmla="*/ 323498 h 955031"/>
              <a:gd name="connsiteX30" fmla="*/ 3394880 w 4810836"/>
              <a:gd name="connsiteY30" fmla="*/ 668104 h 955031"/>
              <a:gd name="connsiteX31" fmla="*/ 3521122 w 4810836"/>
              <a:gd name="connsiteY31" fmla="*/ 852349 h 955031"/>
              <a:gd name="connsiteX32" fmla="*/ 3654188 w 4810836"/>
              <a:gd name="connsiteY32" fmla="*/ 900116 h 955031"/>
              <a:gd name="connsiteX33" fmla="*/ 3773606 w 4810836"/>
              <a:gd name="connsiteY33" fmla="*/ 828465 h 955031"/>
              <a:gd name="connsiteX34" fmla="*/ 3961262 w 4810836"/>
              <a:gd name="connsiteY34" fmla="*/ 483859 h 955031"/>
              <a:gd name="connsiteX35" fmla="*/ 4138683 w 4810836"/>
              <a:gd name="connsiteY35" fmla="*/ 152901 h 955031"/>
              <a:gd name="connsiteX36" fmla="*/ 4258101 w 4810836"/>
              <a:gd name="connsiteY36" fmla="*/ 40307 h 955031"/>
              <a:gd name="connsiteX37" fmla="*/ 4384343 w 4810836"/>
              <a:gd name="connsiteY37" fmla="*/ 67603 h 955031"/>
              <a:gd name="connsiteX38" fmla="*/ 4527645 w 4810836"/>
              <a:gd name="connsiteY38" fmla="*/ 268907 h 955031"/>
              <a:gd name="connsiteX39" fmla="*/ 4633415 w 4810836"/>
              <a:gd name="connsiteY39" fmla="*/ 477035 h 955031"/>
              <a:gd name="connsiteX40" fmla="*/ 4781905 w 4810836"/>
              <a:gd name="connsiteY40" fmla="*/ 494332 h 955031"/>
              <a:gd name="connsiteX41" fmla="*/ 4810836 w 4810836"/>
              <a:gd name="connsiteY41" fmla="*/ 494095 h 955031"/>
              <a:gd name="connsiteX0" fmla="*/ 0 w 5039929"/>
              <a:gd name="connsiteY0" fmla="*/ 463388 h 955031"/>
              <a:gd name="connsiteX1" fmla="*/ 180833 w 5039929"/>
              <a:gd name="connsiteY1" fmla="*/ 146077 h 955031"/>
              <a:gd name="connsiteX2" fmla="*/ 290015 w 5039929"/>
              <a:gd name="connsiteY2" fmla="*/ 23247 h 955031"/>
              <a:gd name="connsiteX3" fmla="*/ 409433 w 5039929"/>
              <a:gd name="connsiteY3" fmla="*/ 36895 h 955031"/>
              <a:gd name="connsiteX4" fmla="*/ 508379 w 5039929"/>
              <a:gd name="connsiteY4" fmla="*/ 146077 h 955031"/>
              <a:gd name="connsiteX5" fmla="*/ 634621 w 5039929"/>
              <a:gd name="connsiteY5" fmla="*/ 412209 h 955031"/>
              <a:gd name="connsiteX6" fmla="*/ 771098 w 5039929"/>
              <a:gd name="connsiteY6" fmla="*/ 722695 h 955031"/>
              <a:gd name="connsiteX7" fmla="*/ 866633 w 5039929"/>
              <a:gd name="connsiteY7" fmla="*/ 869409 h 955031"/>
              <a:gd name="connsiteX8" fmla="*/ 955343 w 5039929"/>
              <a:gd name="connsiteY8" fmla="*/ 944471 h 955031"/>
              <a:gd name="connsiteX9" fmla="*/ 1064525 w 5039929"/>
              <a:gd name="connsiteY9" fmla="*/ 930824 h 955031"/>
              <a:gd name="connsiteX10" fmla="*/ 1190767 w 5039929"/>
              <a:gd name="connsiteY10" fmla="*/ 811406 h 955031"/>
              <a:gd name="connsiteX11" fmla="*/ 1354540 w 5039929"/>
              <a:gd name="connsiteY11" fmla="*/ 487271 h 955031"/>
              <a:gd name="connsiteX12" fmla="*/ 1456898 w 5039929"/>
              <a:gd name="connsiteY12" fmla="*/ 234788 h 955031"/>
              <a:gd name="connsiteX13" fmla="*/ 1559256 w 5039929"/>
              <a:gd name="connsiteY13" fmla="*/ 67603 h 955031"/>
              <a:gd name="connsiteX14" fmla="*/ 1647967 w 5039929"/>
              <a:gd name="connsiteY14" fmla="*/ 13012 h 955031"/>
              <a:gd name="connsiteX15" fmla="*/ 1729853 w 5039929"/>
              <a:gd name="connsiteY15" fmla="*/ 43719 h 955031"/>
              <a:gd name="connsiteX16" fmla="*/ 1804916 w 5039929"/>
              <a:gd name="connsiteY16" fmla="*/ 122194 h 955031"/>
              <a:gd name="connsiteX17" fmla="*/ 1883391 w 5039929"/>
              <a:gd name="connsiteY17" fmla="*/ 251847 h 955031"/>
              <a:gd name="connsiteX18" fmla="*/ 2149522 w 5039929"/>
              <a:gd name="connsiteY18" fmla="*/ 784110 h 955031"/>
              <a:gd name="connsiteX19" fmla="*/ 2265528 w 5039929"/>
              <a:gd name="connsiteY19" fmla="*/ 934235 h 955031"/>
              <a:gd name="connsiteX20" fmla="*/ 2361062 w 5039929"/>
              <a:gd name="connsiteY20" fmla="*/ 941059 h 955031"/>
              <a:gd name="connsiteX21" fmla="*/ 2483892 w 5039929"/>
              <a:gd name="connsiteY21" fmla="*/ 814818 h 955031"/>
              <a:gd name="connsiteX22" fmla="*/ 2610134 w 5039929"/>
              <a:gd name="connsiteY22" fmla="*/ 548686 h 955031"/>
              <a:gd name="connsiteX23" fmla="*/ 2756848 w 5039929"/>
              <a:gd name="connsiteY23" fmla="*/ 251847 h 955031"/>
              <a:gd name="connsiteX24" fmla="*/ 2879677 w 5039929"/>
              <a:gd name="connsiteY24" fmla="*/ 67603 h 955031"/>
              <a:gd name="connsiteX25" fmla="*/ 2958152 w 5039929"/>
              <a:gd name="connsiteY25" fmla="*/ 2776 h 955031"/>
              <a:gd name="connsiteX26" fmla="*/ 3029803 w 5039929"/>
              <a:gd name="connsiteY26" fmla="*/ 19835 h 955031"/>
              <a:gd name="connsiteX27" fmla="*/ 3101453 w 5039929"/>
              <a:gd name="connsiteY27" fmla="*/ 91486 h 955031"/>
              <a:gd name="connsiteX28" fmla="*/ 3159456 w 5039929"/>
              <a:gd name="connsiteY28" fmla="*/ 176785 h 955031"/>
              <a:gd name="connsiteX29" fmla="*/ 3241343 w 5039929"/>
              <a:gd name="connsiteY29" fmla="*/ 323498 h 955031"/>
              <a:gd name="connsiteX30" fmla="*/ 3394880 w 5039929"/>
              <a:gd name="connsiteY30" fmla="*/ 668104 h 955031"/>
              <a:gd name="connsiteX31" fmla="*/ 3521122 w 5039929"/>
              <a:gd name="connsiteY31" fmla="*/ 852349 h 955031"/>
              <a:gd name="connsiteX32" fmla="*/ 3654188 w 5039929"/>
              <a:gd name="connsiteY32" fmla="*/ 900116 h 955031"/>
              <a:gd name="connsiteX33" fmla="*/ 3773606 w 5039929"/>
              <a:gd name="connsiteY33" fmla="*/ 828465 h 955031"/>
              <a:gd name="connsiteX34" fmla="*/ 3961262 w 5039929"/>
              <a:gd name="connsiteY34" fmla="*/ 483859 h 955031"/>
              <a:gd name="connsiteX35" fmla="*/ 4138683 w 5039929"/>
              <a:gd name="connsiteY35" fmla="*/ 152901 h 955031"/>
              <a:gd name="connsiteX36" fmla="*/ 4258101 w 5039929"/>
              <a:gd name="connsiteY36" fmla="*/ 40307 h 955031"/>
              <a:gd name="connsiteX37" fmla="*/ 4384343 w 5039929"/>
              <a:gd name="connsiteY37" fmla="*/ 67603 h 955031"/>
              <a:gd name="connsiteX38" fmla="*/ 4527645 w 5039929"/>
              <a:gd name="connsiteY38" fmla="*/ 268907 h 955031"/>
              <a:gd name="connsiteX39" fmla="*/ 4633415 w 5039929"/>
              <a:gd name="connsiteY39" fmla="*/ 477035 h 955031"/>
              <a:gd name="connsiteX40" fmla="*/ 4781905 w 5039929"/>
              <a:gd name="connsiteY40" fmla="*/ 494332 h 955031"/>
              <a:gd name="connsiteX41" fmla="*/ 5039929 w 5039929"/>
              <a:gd name="connsiteY41" fmla="*/ 487745 h 955031"/>
              <a:gd name="connsiteX0" fmla="*/ 0 w 5008689"/>
              <a:gd name="connsiteY0" fmla="*/ 463388 h 955031"/>
              <a:gd name="connsiteX1" fmla="*/ 180833 w 5008689"/>
              <a:gd name="connsiteY1" fmla="*/ 146077 h 955031"/>
              <a:gd name="connsiteX2" fmla="*/ 290015 w 5008689"/>
              <a:gd name="connsiteY2" fmla="*/ 23247 h 955031"/>
              <a:gd name="connsiteX3" fmla="*/ 409433 w 5008689"/>
              <a:gd name="connsiteY3" fmla="*/ 36895 h 955031"/>
              <a:gd name="connsiteX4" fmla="*/ 508379 w 5008689"/>
              <a:gd name="connsiteY4" fmla="*/ 146077 h 955031"/>
              <a:gd name="connsiteX5" fmla="*/ 634621 w 5008689"/>
              <a:gd name="connsiteY5" fmla="*/ 412209 h 955031"/>
              <a:gd name="connsiteX6" fmla="*/ 771098 w 5008689"/>
              <a:gd name="connsiteY6" fmla="*/ 722695 h 955031"/>
              <a:gd name="connsiteX7" fmla="*/ 866633 w 5008689"/>
              <a:gd name="connsiteY7" fmla="*/ 869409 h 955031"/>
              <a:gd name="connsiteX8" fmla="*/ 955343 w 5008689"/>
              <a:gd name="connsiteY8" fmla="*/ 944471 h 955031"/>
              <a:gd name="connsiteX9" fmla="*/ 1064525 w 5008689"/>
              <a:gd name="connsiteY9" fmla="*/ 930824 h 955031"/>
              <a:gd name="connsiteX10" fmla="*/ 1190767 w 5008689"/>
              <a:gd name="connsiteY10" fmla="*/ 811406 h 955031"/>
              <a:gd name="connsiteX11" fmla="*/ 1354540 w 5008689"/>
              <a:gd name="connsiteY11" fmla="*/ 487271 h 955031"/>
              <a:gd name="connsiteX12" fmla="*/ 1456898 w 5008689"/>
              <a:gd name="connsiteY12" fmla="*/ 234788 h 955031"/>
              <a:gd name="connsiteX13" fmla="*/ 1559256 w 5008689"/>
              <a:gd name="connsiteY13" fmla="*/ 67603 h 955031"/>
              <a:gd name="connsiteX14" fmla="*/ 1647967 w 5008689"/>
              <a:gd name="connsiteY14" fmla="*/ 13012 h 955031"/>
              <a:gd name="connsiteX15" fmla="*/ 1729853 w 5008689"/>
              <a:gd name="connsiteY15" fmla="*/ 43719 h 955031"/>
              <a:gd name="connsiteX16" fmla="*/ 1804916 w 5008689"/>
              <a:gd name="connsiteY16" fmla="*/ 122194 h 955031"/>
              <a:gd name="connsiteX17" fmla="*/ 1883391 w 5008689"/>
              <a:gd name="connsiteY17" fmla="*/ 251847 h 955031"/>
              <a:gd name="connsiteX18" fmla="*/ 2149522 w 5008689"/>
              <a:gd name="connsiteY18" fmla="*/ 784110 h 955031"/>
              <a:gd name="connsiteX19" fmla="*/ 2265528 w 5008689"/>
              <a:gd name="connsiteY19" fmla="*/ 934235 h 955031"/>
              <a:gd name="connsiteX20" fmla="*/ 2361062 w 5008689"/>
              <a:gd name="connsiteY20" fmla="*/ 941059 h 955031"/>
              <a:gd name="connsiteX21" fmla="*/ 2483892 w 5008689"/>
              <a:gd name="connsiteY21" fmla="*/ 814818 h 955031"/>
              <a:gd name="connsiteX22" fmla="*/ 2610134 w 5008689"/>
              <a:gd name="connsiteY22" fmla="*/ 548686 h 955031"/>
              <a:gd name="connsiteX23" fmla="*/ 2756848 w 5008689"/>
              <a:gd name="connsiteY23" fmla="*/ 251847 h 955031"/>
              <a:gd name="connsiteX24" fmla="*/ 2879677 w 5008689"/>
              <a:gd name="connsiteY24" fmla="*/ 67603 h 955031"/>
              <a:gd name="connsiteX25" fmla="*/ 2958152 w 5008689"/>
              <a:gd name="connsiteY25" fmla="*/ 2776 h 955031"/>
              <a:gd name="connsiteX26" fmla="*/ 3029803 w 5008689"/>
              <a:gd name="connsiteY26" fmla="*/ 19835 h 955031"/>
              <a:gd name="connsiteX27" fmla="*/ 3101453 w 5008689"/>
              <a:gd name="connsiteY27" fmla="*/ 91486 h 955031"/>
              <a:gd name="connsiteX28" fmla="*/ 3159456 w 5008689"/>
              <a:gd name="connsiteY28" fmla="*/ 176785 h 955031"/>
              <a:gd name="connsiteX29" fmla="*/ 3241343 w 5008689"/>
              <a:gd name="connsiteY29" fmla="*/ 323498 h 955031"/>
              <a:gd name="connsiteX30" fmla="*/ 3394880 w 5008689"/>
              <a:gd name="connsiteY30" fmla="*/ 668104 h 955031"/>
              <a:gd name="connsiteX31" fmla="*/ 3521122 w 5008689"/>
              <a:gd name="connsiteY31" fmla="*/ 852349 h 955031"/>
              <a:gd name="connsiteX32" fmla="*/ 3654188 w 5008689"/>
              <a:gd name="connsiteY32" fmla="*/ 900116 h 955031"/>
              <a:gd name="connsiteX33" fmla="*/ 3773606 w 5008689"/>
              <a:gd name="connsiteY33" fmla="*/ 828465 h 955031"/>
              <a:gd name="connsiteX34" fmla="*/ 3961262 w 5008689"/>
              <a:gd name="connsiteY34" fmla="*/ 483859 h 955031"/>
              <a:gd name="connsiteX35" fmla="*/ 4138683 w 5008689"/>
              <a:gd name="connsiteY35" fmla="*/ 152901 h 955031"/>
              <a:gd name="connsiteX36" fmla="*/ 4258101 w 5008689"/>
              <a:gd name="connsiteY36" fmla="*/ 40307 h 955031"/>
              <a:gd name="connsiteX37" fmla="*/ 4384343 w 5008689"/>
              <a:gd name="connsiteY37" fmla="*/ 67603 h 955031"/>
              <a:gd name="connsiteX38" fmla="*/ 4527645 w 5008689"/>
              <a:gd name="connsiteY38" fmla="*/ 268907 h 955031"/>
              <a:gd name="connsiteX39" fmla="*/ 4633415 w 5008689"/>
              <a:gd name="connsiteY39" fmla="*/ 477035 h 955031"/>
              <a:gd name="connsiteX40" fmla="*/ 4781905 w 5008689"/>
              <a:gd name="connsiteY40" fmla="*/ 494332 h 955031"/>
              <a:gd name="connsiteX41" fmla="*/ 5008689 w 5008689"/>
              <a:gd name="connsiteY41" fmla="*/ 497270 h 955031"/>
              <a:gd name="connsiteX0" fmla="*/ 0 w 4935796"/>
              <a:gd name="connsiteY0" fmla="*/ 463388 h 955031"/>
              <a:gd name="connsiteX1" fmla="*/ 180833 w 4935796"/>
              <a:gd name="connsiteY1" fmla="*/ 146077 h 955031"/>
              <a:gd name="connsiteX2" fmla="*/ 290015 w 4935796"/>
              <a:gd name="connsiteY2" fmla="*/ 23247 h 955031"/>
              <a:gd name="connsiteX3" fmla="*/ 409433 w 4935796"/>
              <a:gd name="connsiteY3" fmla="*/ 36895 h 955031"/>
              <a:gd name="connsiteX4" fmla="*/ 508379 w 4935796"/>
              <a:gd name="connsiteY4" fmla="*/ 146077 h 955031"/>
              <a:gd name="connsiteX5" fmla="*/ 634621 w 4935796"/>
              <a:gd name="connsiteY5" fmla="*/ 412209 h 955031"/>
              <a:gd name="connsiteX6" fmla="*/ 771098 w 4935796"/>
              <a:gd name="connsiteY6" fmla="*/ 722695 h 955031"/>
              <a:gd name="connsiteX7" fmla="*/ 866633 w 4935796"/>
              <a:gd name="connsiteY7" fmla="*/ 869409 h 955031"/>
              <a:gd name="connsiteX8" fmla="*/ 955343 w 4935796"/>
              <a:gd name="connsiteY8" fmla="*/ 944471 h 955031"/>
              <a:gd name="connsiteX9" fmla="*/ 1064525 w 4935796"/>
              <a:gd name="connsiteY9" fmla="*/ 930824 h 955031"/>
              <a:gd name="connsiteX10" fmla="*/ 1190767 w 4935796"/>
              <a:gd name="connsiteY10" fmla="*/ 811406 h 955031"/>
              <a:gd name="connsiteX11" fmla="*/ 1354540 w 4935796"/>
              <a:gd name="connsiteY11" fmla="*/ 487271 h 955031"/>
              <a:gd name="connsiteX12" fmla="*/ 1456898 w 4935796"/>
              <a:gd name="connsiteY12" fmla="*/ 234788 h 955031"/>
              <a:gd name="connsiteX13" fmla="*/ 1559256 w 4935796"/>
              <a:gd name="connsiteY13" fmla="*/ 67603 h 955031"/>
              <a:gd name="connsiteX14" fmla="*/ 1647967 w 4935796"/>
              <a:gd name="connsiteY14" fmla="*/ 13012 h 955031"/>
              <a:gd name="connsiteX15" fmla="*/ 1729853 w 4935796"/>
              <a:gd name="connsiteY15" fmla="*/ 43719 h 955031"/>
              <a:gd name="connsiteX16" fmla="*/ 1804916 w 4935796"/>
              <a:gd name="connsiteY16" fmla="*/ 122194 h 955031"/>
              <a:gd name="connsiteX17" fmla="*/ 1883391 w 4935796"/>
              <a:gd name="connsiteY17" fmla="*/ 251847 h 955031"/>
              <a:gd name="connsiteX18" fmla="*/ 2149522 w 4935796"/>
              <a:gd name="connsiteY18" fmla="*/ 784110 h 955031"/>
              <a:gd name="connsiteX19" fmla="*/ 2265528 w 4935796"/>
              <a:gd name="connsiteY19" fmla="*/ 934235 h 955031"/>
              <a:gd name="connsiteX20" fmla="*/ 2361062 w 4935796"/>
              <a:gd name="connsiteY20" fmla="*/ 941059 h 955031"/>
              <a:gd name="connsiteX21" fmla="*/ 2483892 w 4935796"/>
              <a:gd name="connsiteY21" fmla="*/ 814818 h 955031"/>
              <a:gd name="connsiteX22" fmla="*/ 2610134 w 4935796"/>
              <a:gd name="connsiteY22" fmla="*/ 548686 h 955031"/>
              <a:gd name="connsiteX23" fmla="*/ 2756848 w 4935796"/>
              <a:gd name="connsiteY23" fmla="*/ 251847 h 955031"/>
              <a:gd name="connsiteX24" fmla="*/ 2879677 w 4935796"/>
              <a:gd name="connsiteY24" fmla="*/ 67603 h 955031"/>
              <a:gd name="connsiteX25" fmla="*/ 2958152 w 4935796"/>
              <a:gd name="connsiteY25" fmla="*/ 2776 h 955031"/>
              <a:gd name="connsiteX26" fmla="*/ 3029803 w 4935796"/>
              <a:gd name="connsiteY26" fmla="*/ 19835 h 955031"/>
              <a:gd name="connsiteX27" fmla="*/ 3101453 w 4935796"/>
              <a:gd name="connsiteY27" fmla="*/ 91486 h 955031"/>
              <a:gd name="connsiteX28" fmla="*/ 3159456 w 4935796"/>
              <a:gd name="connsiteY28" fmla="*/ 176785 h 955031"/>
              <a:gd name="connsiteX29" fmla="*/ 3241343 w 4935796"/>
              <a:gd name="connsiteY29" fmla="*/ 323498 h 955031"/>
              <a:gd name="connsiteX30" fmla="*/ 3394880 w 4935796"/>
              <a:gd name="connsiteY30" fmla="*/ 668104 h 955031"/>
              <a:gd name="connsiteX31" fmla="*/ 3521122 w 4935796"/>
              <a:gd name="connsiteY31" fmla="*/ 852349 h 955031"/>
              <a:gd name="connsiteX32" fmla="*/ 3654188 w 4935796"/>
              <a:gd name="connsiteY32" fmla="*/ 900116 h 955031"/>
              <a:gd name="connsiteX33" fmla="*/ 3773606 w 4935796"/>
              <a:gd name="connsiteY33" fmla="*/ 828465 h 955031"/>
              <a:gd name="connsiteX34" fmla="*/ 3961262 w 4935796"/>
              <a:gd name="connsiteY34" fmla="*/ 483859 h 955031"/>
              <a:gd name="connsiteX35" fmla="*/ 4138683 w 4935796"/>
              <a:gd name="connsiteY35" fmla="*/ 152901 h 955031"/>
              <a:gd name="connsiteX36" fmla="*/ 4258101 w 4935796"/>
              <a:gd name="connsiteY36" fmla="*/ 40307 h 955031"/>
              <a:gd name="connsiteX37" fmla="*/ 4384343 w 4935796"/>
              <a:gd name="connsiteY37" fmla="*/ 67603 h 955031"/>
              <a:gd name="connsiteX38" fmla="*/ 4527645 w 4935796"/>
              <a:gd name="connsiteY38" fmla="*/ 268907 h 955031"/>
              <a:gd name="connsiteX39" fmla="*/ 4633415 w 4935796"/>
              <a:gd name="connsiteY39" fmla="*/ 477035 h 955031"/>
              <a:gd name="connsiteX40" fmla="*/ 4781905 w 4935796"/>
              <a:gd name="connsiteY40" fmla="*/ 494332 h 955031"/>
              <a:gd name="connsiteX41" fmla="*/ 4935796 w 4935796"/>
              <a:gd name="connsiteY41" fmla="*/ 497270 h 955031"/>
              <a:gd name="connsiteX0" fmla="*/ 0 w 4935796"/>
              <a:gd name="connsiteY0" fmla="*/ 463388 h 955031"/>
              <a:gd name="connsiteX1" fmla="*/ 180833 w 4935796"/>
              <a:gd name="connsiteY1" fmla="*/ 146077 h 955031"/>
              <a:gd name="connsiteX2" fmla="*/ 290015 w 4935796"/>
              <a:gd name="connsiteY2" fmla="*/ 23247 h 955031"/>
              <a:gd name="connsiteX3" fmla="*/ 409433 w 4935796"/>
              <a:gd name="connsiteY3" fmla="*/ 36895 h 955031"/>
              <a:gd name="connsiteX4" fmla="*/ 508379 w 4935796"/>
              <a:gd name="connsiteY4" fmla="*/ 146077 h 955031"/>
              <a:gd name="connsiteX5" fmla="*/ 634621 w 4935796"/>
              <a:gd name="connsiteY5" fmla="*/ 412209 h 955031"/>
              <a:gd name="connsiteX6" fmla="*/ 771098 w 4935796"/>
              <a:gd name="connsiteY6" fmla="*/ 722695 h 955031"/>
              <a:gd name="connsiteX7" fmla="*/ 866633 w 4935796"/>
              <a:gd name="connsiteY7" fmla="*/ 869409 h 955031"/>
              <a:gd name="connsiteX8" fmla="*/ 955343 w 4935796"/>
              <a:gd name="connsiteY8" fmla="*/ 944471 h 955031"/>
              <a:gd name="connsiteX9" fmla="*/ 1064525 w 4935796"/>
              <a:gd name="connsiteY9" fmla="*/ 930824 h 955031"/>
              <a:gd name="connsiteX10" fmla="*/ 1190767 w 4935796"/>
              <a:gd name="connsiteY10" fmla="*/ 811406 h 955031"/>
              <a:gd name="connsiteX11" fmla="*/ 1354540 w 4935796"/>
              <a:gd name="connsiteY11" fmla="*/ 487271 h 955031"/>
              <a:gd name="connsiteX12" fmla="*/ 1456898 w 4935796"/>
              <a:gd name="connsiteY12" fmla="*/ 234788 h 955031"/>
              <a:gd name="connsiteX13" fmla="*/ 1559256 w 4935796"/>
              <a:gd name="connsiteY13" fmla="*/ 67603 h 955031"/>
              <a:gd name="connsiteX14" fmla="*/ 1647967 w 4935796"/>
              <a:gd name="connsiteY14" fmla="*/ 13012 h 955031"/>
              <a:gd name="connsiteX15" fmla="*/ 1729853 w 4935796"/>
              <a:gd name="connsiteY15" fmla="*/ 43719 h 955031"/>
              <a:gd name="connsiteX16" fmla="*/ 1804916 w 4935796"/>
              <a:gd name="connsiteY16" fmla="*/ 122194 h 955031"/>
              <a:gd name="connsiteX17" fmla="*/ 1883391 w 4935796"/>
              <a:gd name="connsiteY17" fmla="*/ 251847 h 955031"/>
              <a:gd name="connsiteX18" fmla="*/ 2149522 w 4935796"/>
              <a:gd name="connsiteY18" fmla="*/ 784110 h 955031"/>
              <a:gd name="connsiteX19" fmla="*/ 2265528 w 4935796"/>
              <a:gd name="connsiteY19" fmla="*/ 934235 h 955031"/>
              <a:gd name="connsiteX20" fmla="*/ 2361062 w 4935796"/>
              <a:gd name="connsiteY20" fmla="*/ 941059 h 955031"/>
              <a:gd name="connsiteX21" fmla="*/ 2483892 w 4935796"/>
              <a:gd name="connsiteY21" fmla="*/ 814818 h 955031"/>
              <a:gd name="connsiteX22" fmla="*/ 2610134 w 4935796"/>
              <a:gd name="connsiteY22" fmla="*/ 548686 h 955031"/>
              <a:gd name="connsiteX23" fmla="*/ 2756848 w 4935796"/>
              <a:gd name="connsiteY23" fmla="*/ 251847 h 955031"/>
              <a:gd name="connsiteX24" fmla="*/ 2879677 w 4935796"/>
              <a:gd name="connsiteY24" fmla="*/ 67603 h 955031"/>
              <a:gd name="connsiteX25" fmla="*/ 2958152 w 4935796"/>
              <a:gd name="connsiteY25" fmla="*/ 2776 h 955031"/>
              <a:gd name="connsiteX26" fmla="*/ 3029803 w 4935796"/>
              <a:gd name="connsiteY26" fmla="*/ 19835 h 955031"/>
              <a:gd name="connsiteX27" fmla="*/ 3101453 w 4935796"/>
              <a:gd name="connsiteY27" fmla="*/ 91486 h 955031"/>
              <a:gd name="connsiteX28" fmla="*/ 3159456 w 4935796"/>
              <a:gd name="connsiteY28" fmla="*/ 176785 h 955031"/>
              <a:gd name="connsiteX29" fmla="*/ 3241343 w 4935796"/>
              <a:gd name="connsiteY29" fmla="*/ 323498 h 955031"/>
              <a:gd name="connsiteX30" fmla="*/ 3394880 w 4935796"/>
              <a:gd name="connsiteY30" fmla="*/ 668104 h 955031"/>
              <a:gd name="connsiteX31" fmla="*/ 3521122 w 4935796"/>
              <a:gd name="connsiteY31" fmla="*/ 852349 h 955031"/>
              <a:gd name="connsiteX32" fmla="*/ 3654188 w 4935796"/>
              <a:gd name="connsiteY32" fmla="*/ 900116 h 955031"/>
              <a:gd name="connsiteX33" fmla="*/ 3773606 w 4935796"/>
              <a:gd name="connsiteY33" fmla="*/ 828465 h 955031"/>
              <a:gd name="connsiteX34" fmla="*/ 3961262 w 4935796"/>
              <a:gd name="connsiteY34" fmla="*/ 483859 h 955031"/>
              <a:gd name="connsiteX35" fmla="*/ 4138683 w 4935796"/>
              <a:gd name="connsiteY35" fmla="*/ 152901 h 955031"/>
              <a:gd name="connsiteX36" fmla="*/ 4258101 w 4935796"/>
              <a:gd name="connsiteY36" fmla="*/ 40307 h 955031"/>
              <a:gd name="connsiteX37" fmla="*/ 4384343 w 4935796"/>
              <a:gd name="connsiteY37" fmla="*/ 67603 h 955031"/>
              <a:gd name="connsiteX38" fmla="*/ 4527645 w 4935796"/>
              <a:gd name="connsiteY38" fmla="*/ 268907 h 955031"/>
              <a:gd name="connsiteX39" fmla="*/ 4633415 w 4935796"/>
              <a:gd name="connsiteY39" fmla="*/ 477035 h 955031"/>
              <a:gd name="connsiteX40" fmla="*/ 4740252 w 4935796"/>
              <a:gd name="connsiteY40" fmla="*/ 494332 h 955031"/>
              <a:gd name="connsiteX41" fmla="*/ 4935796 w 4935796"/>
              <a:gd name="connsiteY41" fmla="*/ 497270 h 955031"/>
              <a:gd name="connsiteX0" fmla="*/ 0 w 5341916"/>
              <a:gd name="connsiteY0" fmla="*/ 463388 h 955031"/>
              <a:gd name="connsiteX1" fmla="*/ 180833 w 5341916"/>
              <a:gd name="connsiteY1" fmla="*/ 146077 h 955031"/>
              <a:gd name="connsiteX2" fmla="*/ 290015 w 5341916"/>
              <a:gd name="connsiteY2" fmla="*/ 23247 h 955031"/>
              <a:gd name="connsiteX3" fmla="*/ 409433 w 5341916"/>
              <a:gd name="connsiteY3" fmla="*/ 36895 h 955031"/>
              <a:gd name="connsiteX4" fmla="*/ 508379 w 5341916"/>
              <a:gd name="connsiteY4" fmla="*/ 146077 h 955031"/>
              <a:gd name="connsiteX5" fmla="*/ 634621 w 5341916"/>
              <a:gd name="connsiteY5" fmla="*/ 412209 h 955031"/>
              <a:gd name="connsiteX6" fmla="*/ 771098 w 5341916"/>
              <a:gd name="connsiteY6" fmla="*/ 722695 h 955031"/>
              <a:gd name="connsiteX7" fmla="*/ 866633 w 5341916"/>
              <a:gd name="connsiteY7" fmla="*/ 869409 h 955031"/>
              <a:gd name="connsiteX8" fmla="*/ 955343 w 5341916"/>
              <a:gd name="connsiteY8" fmla="*/ 944471 h 955031"/>
              <a:gd name="connsiteX9" fmla="*/ 1064525 w 5341916"/>
              <a:gd name="connsiteY9" fmla="*/ 930824 h 955031"/>
              <a:gd name="connsiteX10" fmla="*/ 1190767 w 5341916"/>
              <a:gd name="connsiteY10" fmla="*/ 811406 h 955031"/>
              <a:gd name="connsiteX11" fmla="*/ 1354540 w 5341916"/>
              <a:gd name="connsiteY11" fmla="*/ 487271 h 955031"/>
              <a:gd name="connsiteX12" fmla="*/ 1456898 w 5341916"/>
              <a:gd name="connsiteY12" fmla="*/ 234788 h 955031"/>
              <a:gd name="connsiteX13" fmla="*/ 1559256 w 5341916"/>
              <a:gd name="connsiteY13" fmla="*/ 67603 h 955031"/>
              <a:gd name="connsiteX14" fmla="*/ 1647967 w 5341916"/>
              <a:gd name="connsiteY14" fmla="*/ 13012 h 955031"/>
              <a:gd name="connsiteX15" fmla="*/ 1729853 w 5341916"/>
              <a:gd name="connsiteY15" fmla="*/ 43719 h 955031"/>
              <a:gd name="connsiteX16" fmla="*/ 1804916 w 5341916"/>
              <a:gd name="connsiteY16" fmla="*/ 122194 h 955031"/>
              <a:gd name="connsiteX17" fmla="*/ 1883391 w 5341916"/>
              <a:gd name="connsiteY17" fmla="*/ 251847 h 955031"/>
              <a:gd name="connsiteX18" fmla="*/ 2149522 w 5341916"/>
              <a:gd name="connsiteY18" fmla="*/ 784110 h 955031"/>
              <a:gd name="connsiteX19" fmla="*/ 2265528 w 5341916"/>
              <a:gd name="connsiteY19" fmla="*/ 934235 h 955031"/>
              <a:gd name="connsiteX20" fmla="*/ 2361062 w 5341916"/>
              <a:gd name="connsiteY20" fmla="*/ 941059 h 955031"/>
              <a:gd name="connsiteX21" fmla="*/ 2483892 w 5341916"/>
              <a:gd name="connsiteY21" fmla="*/ 814818 h 955031"/>
              <a:gd name="connsiteX22" fmla="*/ 2610134 w 5341916"/>
              <a:gd name="connsiteY22" fmla="*/ 548686 h 955031"/>
              <a:gd name="connsiteX23" fmla="*/ 2756848 w 5341916"/>
              <a:gd name="connsiteY23" fmla="*/ 251847 h 955031"/>
              <a:gd name="connsiteX24" fmla="*/ 2879677 w 5341916"/>
              <a:gd name="connsiteY24" fmla="*/ 67603 h 955031"/>
              <a:gd name="connsiteX25" fmla="*/ 2958152 w 5341916"/>
              <a:gd name="connsiteY25" fmla="*/ 2776 h 955031"/>
              <a:gd name="connsiteX26" fmla="*/ 3029803 w 5341916"/>
              <a:gd name="connsiteY26" fmla="*/ 19835 h 955031"/>
              <a:gd name="connsiteX27" fmla="*/ 3101453 w 5341916"/>
              <a:gd name="connsiteY27" fmla="*/ 91486 h 955031"/>
              <a:gd name="connsiteX28" fmla="*/ 3159456 w 5341916"/>
              <a:gd name="connsiteY28" fmla="*/ 176785 h 955031"/>
              <a:gd name="connsiteX29" fmla="*/ 3241343 w 5341916"/>
              <a:gd name="connsiteY29" fmla="*/ 323498 h 955031"/>
              <a:gd name="connsiteX30" fmla="*/ 3394880 w 5341916"/>
              <a:gd name="connsiteY30" fmla="*/ 668104 h 955031"/>
              <a:gd name="connsiteX31" fmla="*/ 3521122 w 5341916"/>
              <a:gd name="connsiteY31" fmla="*/ 852349 h 955031"/>
              <a:gd name="connsiteX32" fmla="*/ 3654188 w 5341916"/>
              <a:gd name="connsiteY32" fmla="*/ 900116 h 955031"/>
              <a:gd name="connsiteX33" fmla="*/ 3773606 w 5341916"/>
              <a:gd name="connsiteY33" fmla="*/ 828465 h 955031"/>
              <a:gd name="connsiteX34" fmla="*/ 3961262 w 5341916"/>
              <a:gd name="connsiteY34" fmla="*/ 483859 h 955031"/>
              <a:gd name="connsiteX35" fmla="*/ 4138683 w 5341916"/>
              <a:gd name="connsiteY35" fmla="*/ 152901 h 955031"/>
              <a:gd name="connsiteX36" fmla="*/ 4258101 w 5341916"/>
              <a:gd name="connsiteY36" fmla="*/ 40307 h 955031"/>
              <a:gd name="connsiteX37" fmla="*/ 4384343 w 5341916"/>
              <a:gd name="connsiteY37" fmla="*/ 67603 h 955031"/>
              <a:gd name="connsiteX38" fmla="*/ 4527645 w 5341916"/>
              <a:gd name="connsiteY38" fmla="*/ 268907 h 955031"/>
              <a:gd name="connsiteX39" fmla="*/ 4633415 w 5341916"/>
              <a:gd name="connsiteY39" fmla="*/ 477035 h 955031"/>
              <a:gd name="connsiteX40" fmla="*/ 4740252 w 5341916"/>
              <a:gd name="connsiteY40" fmla="*/ 494332 h 955031"/>
              <a:gd name="connsiteX41" fmla="*/ 5341916 w 5341916"/>
              <a:gd name="connsiteY41" fmla="*/ 500445 h 955031"/>
              <a:gd name="connsiteX0" fmla="*/ 0 w 5300263"/>
              <a:gd name="connsiteY0" fmla="*/ 463388 h 955031"/>
              <a:gd name="connsiteX1" fmla="*/ 180833 w 5300263"/>
              <a:gd name="connsiteY1" fmla="*/ 146077 h 955031"/>
              <a:gd name="connsiteX2" fmla="*/ 290015 w 5300263"/>
              <a:gd name="connsiteY2" fmla="*/ 23247 h 955031"/>
              <a:gd name="connsiteX3" fmla="*/ 409433 w 5300263"/>
              <a:gd name="connsiteY3" fmla="*/ 36895 h 955031"/>
              <a:gd name="connsiteX4" fmla="*/ 508379 w 5300263"/>
              <a:gd name="connsiteY4" fmla="*/ 146077 h 955031"/>
              <a:gd name="connsiteX5" fmla="*/ 634621 w 5300263"/>
              <a:gd name="connsiteY5" fmla="*/ 412209 h 955031"/>
              <a:gd name="connsiteX6" fmla="*/ 771098 w 5300263"/>
              <a:gd name="connsiteY6" fmla="*/ 722695 h 955031"/>
              <a:gd name="connsiteX7" fmla="*/ 866633 w 5300263"/>
              <a:gd name="connsiteY7" fmla="*/ 869409 h 955031"/>
              <a:gd name="connsiteX8" fmla="*/ 955343 w 5300263"/>
              <a:gd name="connsiteY8" fmla="*/ 944471 h 955031"/>
              <a:gd name="connsiteX9" fmla="*/ 1064525 w 5300263"/>
              <a:gd name="connsiteY9" fmla="*/ 930824 h 955031"/>
              <a:gd name="connsiteX10" fmla="*/ 1190767 w 5300263"/>
              <a:gd name="connsiteY10" fmla="*/ 811406 h 955031"/>
              <a:gd name="connsiteX11" fmla="*/ 1354540 w 5300263"/>
              <a:gd name="connsiteY11" fmla="*/ 487271 h 955031"/>
              <a:gd name="connsiteX12" fmla="*/ 1456898 w 5300263"/>
              <a:gd name="connsiteY12" fmla="*/ 234788 h 955031"/>
              <a:gd name="connsiteX13" fmla="*/ 1559256 w 5300263"/>
              <a:gd name="connsiteY13" fmla="*/ 67603 h 955031"/>
              <a:gd name="connsiteX14" fmla="*/ 1647967 w 5300263"/>
              <a:gd name="connsiteY14" fmla="*/ 13012 h 955031"/>
              <a:gd name="connsiteX15" fmla="*/ 1729853 w 5300263"/>
              <a:gd name="connsiteY15" fmla="*/ 43719 h 955031"/>
              <a:gd name="connsiteX16" fmla="*/ 1804916 w 5300263"/>
              <a:gd name="connsiteY16" fmla="*/ 122194 h 955031"/>
              <a:gd name="connsiteX17" fmla="*/ 1883391 w 5300263"/>
              <a:gd name="connsiteY17" fmla="*/ 251847 h 955031"/>
              <a:gd name="connsiteX18" fmla="*/ 2149522 w 5300263"/>
              <a:gd name="connsiteY18" fmla="*/ 784110 h 955031"/>
              <a:gd name="connsiteX19" fmla="*/ 2265528 w 5300263"/>
              <a:gd name="connsiteY19" fmla="*/ 934235 h 955031"/>
              <a:gd name="connsiteX20" fmla="*/ 2361062 w 5300263"/>
              <a:gd name="connsiteY20" fmla="*/ 941059 h 955031"/>
              <a:gd name="connsiteX21" fmla="*/ 2483892 w 5300263"/>
              <a:gd name="connsiteY21" fmla="*/ 814818 h 955031"/>
              <a:gd name="connsiteX22" fmla="*/ 2610134 w 5300263"/>
              <a:gd name="connsiteY22" fmla="*/ 548686 h 955031"/>
              <a:gd name="connsiteX23" fmla="*/ 2756848 w 5300263"/>
              <a:gd name="connsiteY23" fmla="*/ 251847 h 955031"/>
              <a:gd name="connsiteX24" fmla="*/ 2879677 w 5300263"/>
              <a:gd name="connsiteY24" fmla="*/ 67603 h 955031"/>
              <a:gd name="connsiteX25" fmla="*/ 2958152 w 5300263"/>
              <a:gd name="connsiteY25" fmla="*/ 2776 h 955031"/>
              <a:gd name="connsiteX26" fmla="*/ 3029803 w 5300263"/>
              <a:gd name="connsiteY26" fmla="*/ 19835 h 955031"/>
              <a:gd name="connsiteX27" fmla="*/ 3101453 w 5300263"/>
              <a:gd name="connsiteY27" fmla="*/ 91486 h 955031"/>
              <a:gd name="connsiteX28" fmla="*/ 3159456 w 5300263"/>
              <a:gd name="connsiteY28" fmla="*/ 176785 h 955031"/>
              <a:gd name="connsiteX29" fmla="*/ 3241343 w 5300263"/>
              <a:gd name="connsiteY29" fmla="*/ 323498 h 955031"/>
              <a:gd name="connsiteX30" fmla="*/ 3394880 w 5300263"/>
              <a:gd name="connsiteY30" fmla="*/ 668104 h 955031"/>
              <a:gd name="connsiteX31" fmla="*/ 3521122 w 5300263"/>
              <a:gd name="connsiteY31" fmla="*/ 852349 h 955031"/>
              <a:gd name="connsiteX32" fmla="*/ 3654188 w 5300263"/>
              <a:gd name="connsiteY32" fmla="*/ 900116 h 955031"/>
              <a:gd name="connsiteX33" fmla="*/ 3773606 w 5300263"/>
              <a:gd name="connsiteY33" fmla="*/ 828465 h 955031"/>
              <a:gd name="connsiteX34" fmla="*/ 3961262 w 5300263"/>
              <a:gd name="connsiteY34" fmla="*/ 483859 h 955031"/>
              <a:gd name="connsiteX35" fmla="*/ 4138683 w 5300263"/>
              <a:gd name="connsiteY35" fmla="*/ 152901 h 955031"/>
              <a:gd name="connsiteX36" fmla="*/ 4258101 w 5300263"/>
              <a:gd name="connsiteY36" fmla="*/ 40307 h 955031"/>
              <a:gd name="connsiteX37" fmla="*/ 4384343 w 5300263"/>
              <a:gd name="connsiteY37" fmla="*/ 67603 h 955031"/>
              <a:gd name="connsiteX38" fmla="*/ 4527645 w 5300263"/>
              <a:gd name="connsiteY38" fmla="*/ 268907 h 955031"/>
              <a:gd name="connsiteX39" fmla="*/ 4633415 w 5300263"/>
              <a:gd name="connsiteY39" fmla="*/ 477035 h 955031"/>
              <a:gd name="connsiteX40" fmla="*/ 4740252 w 5300263"/>
              <a:gd name="connsiteY40" fmla="*/ 494332 h 955031"/>
              <a:gd name="connsiteX41" fmla="*/ 5300263 w 5300263"/>
              <a:gd name="connsiteY41" fmla="*/ 494095 h 955031"/>
              <a:gd name="connsiteX0" fmla="*/ 4011 w 5304274"/>
              <a:gd name="connsiteY0" fmla="*/ 463388 h 955031"/>
              <a:gd name="connsiteX1" fmla="*/ 17170 w 5304274"/>
              <a:gd name="connsiteY1" fmla="*/ 430986 h 955031"/>
              <a:gd name="connsiteX2" fmla="*/ 184844 w 5304274"/>
              <a:gd name="connsiteY2" fmla="*/ 146077 h 955031"/>
              <a:gd name="connsiteX3" fmla="*/ 294026 w 5304274"/>
              <a:gd name="connsiteY3" fmla="*/ 23247 h 955031"/>
              <a:gd name="connsiteX4" fmla="*/ 413444 w 5304274"/>
              <a:gd name="connsiteY4" fmla="*/ 36895 h 955031"/>
              <a:gd name="connsiteX5" fmla="*/ 512390 w 5304274"/>
              <a:gd name="connsiteY5" fmla="*/ 146077 h 955031"/>
              <a:gd name="connsiteX6" fmla="*/ 638632 w 5304274"/>
              <a:gd name="connsiteY6" fmla="*/ 412209 h 955031"/>
              <a:gd name="connsiteX7" fmla="*/ 775109 w 5304274"/>
              <a:gd name="connsiteY7" fmla="*/ 722695 h 955031"/>
              <a:gd name="connsiteX8" fmla="*/ 870644 w 5304274"/>
              <a:gd name="connsiteY8" fmla="*/ 869409 h 955031"/>
              <a:gd name="connsiteX9" fmla="*/ 959354 w 5304274"/>
              <a:gd name="connsiteY9" fmla="*/ 944471 h 955031"/>
              <a:gd name="connsiteX10" fmla="*/ 1068536 w 5304274"/>
              <a:gd name="connsiteY10" fmla="*/ 930824 h 955031"/>
              <a:gd name="connsiteX11" fmla="*/ 1194778 w 5304274"/>
              <a:gd name="connsiteY11" fmla="*/ 811406 h 955031"/>
              <a:gd name="connsiteX12" fmla="*/ 1358551 w 5304274"/>
              <a:gd name="connsiteY12" fmla="*/ 487271 h 955031"/>
              <a:gd name="connsiteX13" fmla="*/ 1460909 w 5304274"/>
              <a:gd name="connsiteY13" fmla="*/ 234788 h 955031"/>
              <a:gd name="connsiteX14" fmla="*/ 1563267 w 5304274"/>
              <a:gd name="connsiteY14" fmla="*/ 67603 h 955031"/>
              <a:gd name="connsiteX15" fmla="*/ 1651978 w 5304274"/>
              <a:gd name="connsiteY15" fmla="*/ 13012 h 955031"/>
              <a:gd name="connsiteX16" fmla="*/ 1733864 w 5304274"/>
              <a:gd name="connsiteY16" fmla="*/ 43719 h 955031"/>
              <a:gd name="connsiteX17" fmla="*/ 1808927 w 5304274"/>
              <a:gd name="connsiteY17" fmla="*/ 122194 h 955031"/>
              <a:gd name="connsiteX18" fmla="*/ 1887402 w 5304274"/>
              <a:gd name="connsiteY18" fmla="*/ 251847 h 955031"/>
              <a:gd name="connsiteX19" fmla="*/ 2153533 w 5304274"/>
              <a:gd name="connsiteY19" fmla="*/ 784110 h 955031"/>
              <a:gd name="connsiteX20" fmla="*/ 2269539 w 5304274"/>
              <a:gd name="connsiteY20" fmla="*/ 934235 h 955031"/>
              <a:gd name="connsiteX21" fmla="*/ 2365073 w 5304274"/>
              <a:gd name="connsiteY21" fmla="*/ 941059 h 955031"/>
              <a:gd name="connsiteX22" fmla="*/ 2487903 w 5304274"/>
              <a:gd name="connsiteY22" fmla="*/ 814818 h 955031"/>
              <a:gd name="connsiteX23" fmla="*/ 2614145 w 5304274"/>
              <a:gd name="connsiteY23" fmla="*/ 548686 h 955031"/>
              <a:gd name="connsiteX24" fmla="*/ 2760859 w 5304274"/>
              <a:gd name="connsiteY24" fmla="*/ 251847 h 955031"/>
              <a:gd name="connsiteX25" fmla="*/ 2883688 w 5304274"/>
              <a:gd name="connsiteY25" fmla="*/ 67603 h 955031"/>
              <a:gd name="connsiteX26" fmla="*/ 2962163 w 5304274"/>
              <a:gd name="connsiteY26" fmla="*/ 2776 h 955031"/>
              <a:gd name="connsiteX27" fmla="*/ 3033814 w 5304274"/>
              <a:gd name="connsiteY27" fmla="*/ 19835 h 955031"/>
              <a:gd name="connsiteX28" fmla="*/ 3105464 w 5304274"/>
              <a:gd name="connsiteY28" fmla="*/ 91486 h 955031"/>
              <a:gd name="connsiteX29" fmla="*/ 3163467 w 5304274"/>
              <a:gd name="connsiteY29" fmla="*/ 176785 h 955031"/>
              <a:gd name="connsiteX30" fmla="*/ 3245354 w 5304274"/>
              <a:gd name="connsiteY30" fmla="*/ 323498 h 955031"/>
              <a:gd name="connsiteX31" fmla="*/ 3398891 w 5304274"/>
              <a:gd name="connsiteY31" fmla="*/ 668104 h 955031"/>
              <a:gd name="connsiteX32" fmla="*/ 3525133 w 5304274"/>
              <a:gd name="connsiteY32" fmla="*/ 852349 h 955031"/>
              <a:gd name="connsiteX33" fmla="*/ 3658199 w 5304274"/>
              <a:gd name="connsiteY33" fmla="*/ 900116 h 955031"/>
              <a:gd name="connsiteX34" fmla="*/ 3777617 w 5304274"/>
              <a:gd name="connsiteY34" fmla="*/ 828465 h 955031"/>
              <a:gd name="connsiteX35" fmla="*/ 3965273 w 5304274"/>
              <a:gd name="connsiteY35" fmla="*/ 483859 h 955031"/>
              <a:gd name="connsiteX36" fmla="*/ 4142694 w 5304274"/>
              <a:gd name="connsiteY36" fmla="*/ 152901 h 955031"/>
              <a:gd name="connsiteX37" fmla="*/ 4262112 w 5304274"/>
              <a:gd name="connsiteY37" fmla="*/ 40307 h 955031"/>
              <a:gd name="connsiteX38" fmla="*/ 4388354 w 5304274"/>
              <a:gd name="connsiteY38" fmla="*/ 67603 h 955031"/>
              <a:gd name="connsiteX39" fmla="*/ 4531656 w 5304274"/>
              <a:gd name="connsiteY39" fmla="*/ 268907 h 955031"/>
              <a:gd name="connsiteX40" fmla="*/ 4637426 w 5304274"/>
              <a:gd name="connsiteY40" fmla="*/ 477035 h 955031"/>
              <a:gd name="connsiteX41" fmla="*/ 4744263 w 5304274"/>
              <a:gd name="connsiteY41" fmla="*/ 494332 h 955031"/>
              <a:gd name="connsiteX42" fmla="*/ 5304274 w 5304274"/>
              <a:gd name="connsiteY42" fmla="*/ 494095 h 955031"/>
              <a:gd name="connsiteX0" fmla="*/ 0 w 5498116"/>
              <a:gd name="connsiteY0" fmla="*/ 485613 h 955031"/>
              <a:gd name="connsiteX1" fmla="*/ 211012 w 5498116"/>
              <a:gd name="connsiteY1" fmla="*/ 430986 h 955031"/>
              <a:gd name="connsiteX2" fmla="*/ 378686 w 5498116"/>
              <a:gd name="connsiteY2" fmla="*/ 146077 h 955031"/>
              <a:gd name="connsiteX3" fmla="*/ 487868 w 5498116"/>
              <a:gd name="connsiteY3" fmla="*/ 23247 h 955031"/>
              <a:gd name="connsiteX4" fmla="*/ 607286 w 5498116"/>
              <a:gd name="connsiteY4" fmla="*/ 36895 h 955031"/>
              <a:gd name="connsiteX5" fmla="*/ 706232 w 5498116"/>
              <a:gd name="connsiteY5" fmla="*/ 146077 h 955031"/>
              <a:gd name="connsiteX6" fmla="*/ 832474 w 5498116"/>
              <a:gd name="connsiteY6" fmla="*/ 412209 h 955031"/>
              <a:gd name="connsiteX7" fmla="*/ 968951 w 5498116"/>
              <a:gd name="connsiteY7" fmla="*/ 722695 h 955031"/>
              <a:gd name="connsiteX8" fmla="*/ 1064486 w 5498116"/>
              <a:gd name="connsiteY8" fmla="*/ 869409 h 955031"/>
              <a:gd name="connsiteX9" fmla="*/ 1153196 w 5498116"/>
              <a:gd name="connsiteY9" fmla="*/ 944471 h 955031"/>
              <a:gd name="connsiteX10" fmla="*/ 1262378 w 5498116"/>
              <a:gd name="connsiteY10" fmla="*/ 930824 h 955031"/>
              <a:gd name="connsiteX11" fmla="*/ 1388620 w 5498116"/>
              <a:gd name="connsiteY11" fmla="*/ 811406 h 955031"/>
              <a:gd name="connsiteX12" fmla="*/ 1552393 w 5498116"/>
              <a:gd name="connsiteY12" fmla="*/ 487271 h 955031"/>
              <a:gd name="connsiteX13" fmla="*/ 1654751 w 5498116"/>
              <a:gd name="connsiteY13" fmla="*/ 234788 h 955031"/>
              <a:gd name="connsiteX14" fmla="*/ 1757109 w 5498116"/>
              <a:gd name="connsiteY14" fmla="*/ 67603 h 955031"/>
              <a:gd name="connsiteX15" fmla="*/ 1845820 w 5498116"/>
              <a:gd name="connsiteY15" fmla="*/ 13012 h 955031"/>
              <a:gd name="connsiteX16" fmla="*/ 1927706 w 5498116"/>
              <a:gd name="connsiteY16" fmla="*/ 43719 h 955031"/>
              <a:gd name="connsiteX17" fmla="*/ 2002769 w 5498116"/>
              <a:gd name="connsiteY17" fmla="*/ 122194 h 955031"/>
              <a:gd name="connsiteX18" fmla="*/ 2081244 w 5498116"/>
              <a:gd name="connsiteY18" fmla="*/ 251847 h 955031"/>
              <a:gd name="connsiteX19" fmla="*/ 2347375 w 5498116"/>
              <a:gd name="connsiteY19" fmla="*/ 784110 h 955031"/>
              <a:gd name="connsiteX20" fmla="*/ 2463381 w 5498116"/>
              <a:gd name="connsiteY20" fmla="*/ 934235 h 955031"/>
              <a:gd name="connsiteX21" fmla="*/ 2558915 w 5498116"/>
              <a:gd name="connsiteY21" fmla="*/ 941059 h 955031"/>
              <a:gd name="connsiteX22" fmla="*/ 2681745 w 5498116"/>
              <a:gd name="connsiteY22" fmla="*/ 814818 h 955031"/>
              <a:gd name="connsiteX23" fmla="*/ 2807987 w 5498116"/>
              <a:gd name="connsiteY23" fmla="*/ 548686 h 955031"/>
              <a:gd name="connsiteX24" fmla="*/ 2954701 w 5498116"/>
              <a:gd name="connsiteY24" fmla="*/ 251847 h 955031"/>
              <a:gd name="connsiteX25" fmla="*/ 3077530 w 5498116"/>
              <a:gd name="connsiteY25" fmla="*/ 67603 h 955031"/>
              <a:gd name="connsiteX26" fmla="*/ 3156005 w 5498116"/>
              <a:gd name="connsiteY26" fmla="*/ 2776 h 955031"/>
              <a:gd name="connsiteX27" fmla="*/ 3227656 w 5498116"/>
              <a:gd name="connsiteY27" fmla="*/ 19835 h 955031"/>
              <a:gd name="connsiteX28" fmla="*/ 3299306 w 5498116"/>
              <a:gd name="connsiteY28" fmla="*/ 91486 h 955031"/>
              <a:gd name="connsiteX29" fmla="*/ 3357309 w 5498116"/>
              <a:gd name="connsiteY29" fmla="*/ 176785 h 955031"/>
              <a:gd name="connsiteX30" fmla="*/ 3439196 w 5498116"/>
              <a:gd name="connsiteY30" fmla="*/ 323498 h 955031"/>
              <a:gd name="connsiteX31" fmla="*/ 3592733 w 5498116"/>
              <a:gd name="connsiteY31" fmla="*/ 668104 h 955031"/>
              <a:gd name="connsiteX32" fmla="*/ 3718975 w 5498116"/>
              <a:gd name="connsiteY32" fmla="*/ 852349 h 955031"/>
              <a:gd name="connsiteX33" fmla="*/ 3852041 w 5498116"/>
              <a:gd name="connsiteY33" fmla="*/ 900116 h 955031"/>
              <a:gd name="connsiteX34" fmla="*/ 3971459 w 5498116"/>
              <a:gd name="connsiteY34" fmla="*/ 828465 h 955031"/>
              <a:gd name="connsiteX35" fmla="*/ 4159115 w 5498116"/>
              <a:gd name="connsiteY35" fmla="*/ 483859 h 955031"/>
              <a:gd name="connsiteX36" fmla="*/ 4336536 w 5498116"/>
              <a:gd name="connsiteY36" fmla="*/ 152901 h 955031"/>
              <a:gd name="connsiteX37" fmla="*/ 4455954 w 5498116"/>
              <a:gd name="connsiteY37" fmla="*/ 40307 h 955031"/>
              <a:gd name="connsiteX38" fmla="*/ 4582196 w 5498116"/>
              <a:gd name="connsiteY38" fmla="*/ 67603 h 955031"/>
              <a:gd name="connsiteX39" fmla="*/ 4725498 w 5498116"/>
              <a:gd name="connsiteY39" fmla="*/ 268907 h 955031"/>
              <a:gd name="connsiteX40" fmla="*/ 4831268 w 5498116"/>
              <a:gd name="connsiteY40" fmla="*/ 477035 h 955031"/>
              <a:gd name="connsiteX41" fmla="*/ 4938105 w 5498116"/>
              <a:gd name="connsiteY41" fmla="*/ 494332 h 955031"/>
              <a:gd name="connsiteX42" fmla="*/ 5498116 w 5498116"/>
              <a:gd name="connsiteY42" fmla="*/ 494095 h 955031"/>
              <a:gd name="connsiteX0" fmla="*/ 0 w 5591836"/>
              <a:gd name="connsiteY0" fmla="*/ 485613 h 955031"/>
              <a:gd name="connsiteX1" fmla="*/ 304732 w 5591836"/>
              <a:gd name="connsiteY1" fmla="*/ 430986 h 955031"/>
              <a:gd name="connsiteX2" fmla="*/ 472406 w 5591836"/>
              <a:gd name="connsiteY2" fmla="*/ 146077 h 955031"/>
              <a:gd name="connsiteX3" fmla="*/ 581588 w 5591836"/>
              <a:gd name="connsiteY3" fmla="*/ 23247 h 955031"/>
              <a:gd name="connsiteX4" fmla="*/ 701006 w 5591836"/>
              <a:gd name="connsiteY4" fmla="*/ 36895 h 955031"/>
              <a:gd name="connsiteX5" fmla="*/ 799952 w 5591836"/>
              <a:gd name="connsiteY5" fmla="*/ 146077 h 955031"/>
              <a:gd name="connsiteX6" fmla="*/ 926194 w 5591836"/>
              <a:gd name="connsiteY6" fmla="*/ 412209 h 955031"/>
              <a:gd name="connsiteX7" fmla="*/ 1062671 w 5591836"/>
              <a:gd name="connsiteY7" fmla="*/ 722695 h 955031"/>
              <a:gd name="connsiteX8" fmla="*/ 1158206 w 5591836"/>
              <a:gd name="connsiteY8" fmla="*/ 869409 h 955031"/>
              <a:gd name="connsiteX9" fmla="*/ 1246916 w 5591836"/>
              <a:gd name="connsiteY9" fmla="*/ 944471 h 955031"/>
              <a:gd name="connsiteX10" fmla="*/ 1356098 w 5591836"/>
              <a:gd name="connsiteY10" fmla="*/ 930824 h 955031"/>
              <a:gd name="connsiteX11" fmla="*/ 1482340 w 5591836"/>
              <a:gd name="connsiteY11" fmla="*/ 811406 h 955031"/>
              <a:gd name="connsiteX12" fmla="*/ 1646113 w 5591836"/>
              <a:gd name="connsiteY12" fmla="*/ 487271 h 955031"/>
              <a:gd name="connsiteX13" fmla="*/ 1748471 w 5591836"/>
              <a:gd name="connsiteY13" fmla="*/ 234788 h 955031"/>
              <a:gd name="connsiteX14" fmla="*/ 1850829 w 5591836"/>
              <a:gd name="connsiteY14" fmla="*/ 67603 h 955031"/>
              <a:gd name="connsiteX15" fmla="*/ 1939540 w 5591836"/>
              <a:gd name="connsiteY15" fmla="*/ 13012 h 955031"/>
              <a:gd name="connsiteX16" fmla="*/ 2021426 w 5591836"/>
              <a:gd name="connsiteY16" fmla="*/ 43719 h 955031"/>
              <a:gd name="connsiteX17" fmla="*/ 2096489 w 5591836"/>
              <a:gd name="connsiteY17" fmla="*/ 122194 h 955031"/>
              <a:gd name="connsiteX18" fmla="*/ 2174964 w 5591836"/>
              <a:gd name="connsiteY18" fmla="*/ 251847 h 955031"/>
              <a:gd name="connsiteX19" fmla="*/ 2441095 w 5591836"/>
              <a:gd name="connsiteY19" fmla="*/ 784110 h 955031"/>
              <a:gd name="connsiteX20" fmla="*/ 2557101 w 5591836"/>
              <a:gd name="connsiteY20" fmla="*/ 934235 h 955031"/>
              <a:gd name="connsiteX21" fmla="*/ 2652635 w 5591836"/>
              <a:gd name="connsiteY21" fmla="*/ 941059 h 955031"/>
              <a:gd name="connsiteX22" fmla="*/ 2775465 w 5591836"/>
              <a:gd name="connsiteY22" fmla="*/ 814818 h 955031"/>
              <a:gd name="connsiteX23" fmla="*/ 2901707 w 5591836"/>
              <a:gd name="connsiteY23" fmla="*/ 548686 h 955031"/>
              <a:gd name="connsiteX24" fmla="*/ 3048421 w 5591836"/>
              <a:gd name="connsiteY24" fmla="*/ 251847 h 955031"/>
              <a:gd name="connsiteX25" fmla="*/ 3171250 w 5591836"/>
              <a:gd name="connsiteY25" fmla="*/ 67603 h 955031"/>
              <a:gd name="connsiteX26" fmla="*/ 3249725 w 5591836"/>
              <a:gd name="connsiteY26" fmla="*/ 2776 h 955031"/>
              <a:gd name="connsiteX27" fmla="*/ 3321376 w 5591836"/>
              <a:gd name="connsiteY27" fmla="*/ 19835 h 955031"/>
              <a:gd name="connsiteX28" fmla="*/ 3393026 w 5591836"/>
              <a:gd name="connsiteY28" fmla="*/ 91486 h 955031"/>
              <a:gd name="connsiteX29" fmla="*/ 3451029 w 5591836"/>
              <a:gd name="connsiteY29" fmla="*/ 176785 h 955031"/>
              <a:gd name="connsiteX30" fmla="*/ 3532916 w 5591836"/>
              <a:gd name="connsiteY30" fmla="*/ 323498 h 955031"/>
              <a:gd name="connsiteX31" fmla="*/ 3686453 w 5591836"/>
              <a:gd name="connsiteY31" fmla="*/ 668104 h 955031"/>
              <a:gd name="connsiteX32" fmla="*/ 3812695 w 5591836"/>
              <a:gd name="connsiteY32" fmla="*/ 852349 h 955031"/>
              <a:gd name="connsiteX33" fmla="*/ 3945761 w 5591836"/>
              <a:gd name="connsiteY33" fmla="*/ 900116 h 955031"/>
              <a:gd name="connsiteX34" fmla="*/ 4065179 w 5591836"/>
              <a:gd name="connsiteY34" fmla="*/ 828465 h 955031"/>
              <a:gd name="connsiteX35" fmla="*/ 4252835 w 5591836"/>
              <a:gd name="connsiteY35" fmla="*/ 483859 h 955031"/>
              <a:gd name="connsiteX36" fmla="*/ 4430256 w 5591836"/>
              <a:gd name="connsiteY36" fmla="*/ 152901 h 955031"/>
              <a:gd name="connsiteX37" fmla="*/ 4549674 w 5591836"/>
              <a:gd name="connsiteY37" fmla="*/ 40307 h 955031"/>
              <a:gd name="connsiteX38" fmla="*/ 4675916 w 5591836"/>
              <a:gd name="connsiteY38" fmla="*/ 67603 h 955031"/>
              <a:gd name="connsiteX39" fmla="*/ 4819218 w 5591836"/>
              <a:gd name="connsiteY39" fmla="*/ 268907 h 955031"/>
              <a:gd name="connsiteX40" fmla="*/ 4924988 w 5591836"/>
              <a:gd name="connsiteY40" fmla="*/ 477035 h 955031"/>
              <a:gd name="connsiteX41" fmla="*/ 5031825 w 5591836"/>
              <a:gd name="connsiteY41" fmla="*/ 494332 h 955031"/>
              <a:gd name="connsiteX42" fmla="*/ 5591836 w 5591836"/>
              <a:gd name="connsiteY42" fmla="*/ 494095 h 955031"/>
              <a:gd name="connsiteX0" fmla="*/ 0 w 5591836"/>
              <a:gd name="connsiteY0" fmla="*/ 485613 h 955031"/>
              <a:gd name="connsiteX1" fmla="*/ 169362 w 5591836"/>
              <a:gd name="connsiteY1" fmla="*/ 475436 h 955031"/>
              <a:gd name="connsiteX2" fmla="*/ 304732 w 5591836"/>
              <a:gd name="connsiteY2" fmla="*/ 430986 h 955031"/>
              <a:gd name="connsiteX3" fmla="*/ 472406 w 5591836"/>
              <a:gd name="connsiteY3" fmla="*/ 146077 h 955031"/>
              <a:gd name="connsiteX4" fmla="*/ 581588 w 5591836"/>
              <a:gd name="connsiteY4" fmla="*/ 23247 h 955031"/>
              <a:gd name="connsiteX5" fmla="*/ 701006 w 5591836"/>
              <a:gd name="connsiteY5" fmla="*/ 36895 h 955031"/>
              <a:gd name="connsiteX6" fmla="*/ 799952 w 5591836"/>
              <a:gd name="connsiteY6" fmla="*/ 146077 h 955031"/>
              <a:gd name="connsiteX7" fmla="*/ 926194 w 5591836"/>
              <a:gd name="connsiteY7" fmla="*/ 412209 h 955031"/>
              <a:gd name="connsiteX8" fmla="*/ 1062671 w 5591836"/>
              <a:gd name="connsiteY8" fmla="*/ 722695 h 955031"/>
              <a:gd name="connsiteX9" fmla="*/ 1158206 w 5591836"/>
              <a:gd name="connsiteY9" fmla="*/ 869409 h 955031"/>
              <a:gd name="connsiteX10" fmla="*/ 1246916 w 5591836"/>
              <a:gd name="connsiteY10" fmla="*/ 944471 h 955031"/>
              <a:gd name="connsiteX11" fmla="*/ 1356098 w 5591836"/>
              <a:gd name="connsiteY11" fmla="*/ 930824 h 955031"/>
              <a:gd name="connsiteX12" fmla="*/ 1482340 w 5591836"/>
              <a:gd name="connsiteY12" fmla="*/ 811406 h 955031"/>
              <a:gd name="connsiteX13" fmla="*/ 1646113 w 5591836"/>
              <a:gd name="connsiteY13" fmla="*/ 487271 h 955031"/>
              <a:gd name="connsiteX14" fmla="*/ 1748471 w 5591836"/>
              <a:gd name="connsiteY14" fmla="*/ 234788 h 955031"/>
              <a:gd name="connsiteX15" fmla="*/ 1850829 w 5591836"/>
              <a:gd name="connsiteY15" fmla="*/ 67603 h 955031"/>
              <a:gd name="connsiteX16" fmla="*/ 1939540 w 5591836"/>
              <a:gd name="connsiteY16" fmla="*/ 13012 h 955031"/>
              <a:gd name="connsiteX17" fmla="*/ 2021426 w 5591836"/>
              <a:gd name="connsiteY17" fmla="*/ 43719 h 955031"/>
              <a:gd name="connsiteX18" fmla="*/ 2096489 w 5591836"/>
              <a:gd name="connsiteY18" fmla="*/ 122194 h 955031"/>
              <a:gd name="connsiteX19" fmla="*/ 2174964 w 5591836"/>
              <a:gd name="connsiteY19" fmla="*/ 251847 h 955031"/>
              <a:gd name="connsiteX20" fmla="*/ 2441095 w 5591836"/>
              <a:gd name="connsiteY20" fmla="*/ 784110 h 955031"/>
              <a:gd name="connsiteX21" fmla="*/ 2557101 w 5591836"/>
              <a:gd name="connsiteY21" fmla="*/ 934235 h 955031"/>
              <a:gd name="connsiteX22" fmla="*/ 2652635 w 5591836"/>
              <a:gd name="connsiteY22" fmla="*/ 941059 h 955031"/>
              <a:gd name="connsiteX23" fmla="*/ 2775465 w 5591836"/>
              <a:gd name="connsiteY23" fmla="*/ 814818 h 955031"/>
              <a:gd name="connsiteX24" fmla="*/ 2901707 w 5591836"/>
              <a:gd name="connsiteY24" fmla="*/ 548686 h 955031"/>
              <a:gd name="connsiteX25" fmla="*/ 3048421 w 5591836"/>
              <a:gd name="connsiteY25" fmla="*/ 251847 h 955031"/>
              <a:gd name="connsiteX26" fmla="*/ 3171250 w 5591836"/>
              <a:gd name="connsiteY26" fmla="*/ 67603 h 955031"/>
              <a:gd name="connsiteX27" fmla="*/ 3249725 w 5591836"/>
              <a:gd name="connsiteY27" fmla="*/ 2776 h 955031"/>
              <a:gd name="connsiteX28" fmla="*/ 3321376 w 5591836"/>
              <a:gd name="connsiteY28" fmla="*/ 19835 h 955031"/>
              <a:gd name="connsiteX29" fmla="*/ 3393026 w 5591836"/>
              <a:gd name="connsiteY29" fmla="*/ 91486 h 955031"/>
              <a:gd name="connsiteX30" fmla="*/ 3451029 w 5591836"/>
              <a:gd name="connsiteY30" fmla="*/ 176785 h 955031"/>
              <a:gd name="connsiteX31" fmla="*/ 3532916 w 5591836"/>
              <a:gd name="connsiteY31" fmla="*/ 323498 h 955031"/>
              <a:gd name="connsiteX32" fmla="*/ 3686453 w 5591836"/>
              <a:gd name="connsiteY32" fmla="*/ 668104 h 955031"/>
              <a:gd name="connsiteX33" fmla="*/ 3812695 w 5591836"/>
              <a:gd name="connsiteY33" fmla="*/ 852349 h 955031"/>
              <a:gd name="connsiteX34" fmla="*/ 3945761 w 5591836"/>
              <a:gd name="connsiteY34" fmla="*/ 900116 h 955031"/>
              <a:gd name="connsiteX35" fmla="*/ 4065179 w 5591836"/>
              <a:gd name="connsiteY35" fmla="*/ 828465 h 955031"/>
              <a:gd name="connsiteX36" fmla="*/ 4252835 w 5591836"/>
              <a:gd name="connsiteY36" fmla="*/ 483859 h 955031"/>
              <a:gd name="connsiteX37" fmla="*/ 4430256 w 5591836"/>
              <a:gd name="connsiteY37" fmla="*/ 152901 h 955031"/>
              <a:gd name="connsiteX38" fmla="*/ 4549674 w 5591836"/>
              <a:gd name="connsiteY38" fmla="*/ 40307 h 955031"/>
              <a:gd name="connsiteX39" fmla="*/ 4675916 w 5591836"/>
              <a:gd name="connsiteY39" fmla="*/ 67603 h 955031"/>
              <a:gd name="connsiteX40" fmla="*/ 4819218 w 5591836"/>
              <a:gd name="connsiteY40" fmla="*/ 268907 h 955031"/>
              <a:gd name="connsiteX41" fmla="*/ 4924988 w 5591836"/>
              <a:gd name="connsiteY41" fmla="*/ 477035 h 955031"/>
              <a:gd name="connsiteX42" fmla="*/ 5031825 w 5591836"/>
              <a:gd name="connsiteY42" fmla="*/ 494332 h 955031"/>
              <a:gd name="connsiteX43" fmla="*/ 5591836 w 5591836"/>
              <a:gd name="connsiteY43" fmla="*/ 494095 h 955031"/>
              <a:gd name="connsiteX0" fmla="*/ 0 w 5602249"/>
              <a:gd name="connsiteY0" fmla="*/ 466563 h 955031"/>
              <a:gd name="connsiteX1" fmla="*/ 179775 w 5602249"/>
              <a:gd name="connsiteY1" fmla="*/ 475436 h 955031"/>
              <a:gd name="connsiteX2" fmla="*/ 315145 w 5602249"/>
              <a:gd name="connsiteY2" fmla="*/ 430986 h 955031"/>
              <a:gd name="connsiteX3" fmla="*/ 482819 w 5602249"/>
              <a:gd name="connsiteY3" fmla="*/ 146077 h 955031"/>
              <a:gd name="connsiteX4" fmla="*/ 592001 w 5602249"/>
              <a:gd name="connsiteY4" fmla="*/ 23247 h 955031"/>
              <a:gd name="connsiteX5" fmla="*/ 711419 w 5602249"/>
              <a:gd name="connsiteY5" fmla="*/ 36895 h 955031"/>
              <a:gd name="connsiteX6" fmla="*/ 810365 w 5602249"/>
              <a:gd name="connsiteY6" fmla="*/ 146077 h 955031"/>
              <a:gd name="connsiteX7" fmla="*/ 936607 w 5602249"/>
              <a:gd name="connsiteY7" fmla="*/ 412209 h 955031"/>
              <a:gd name="connsiteX8" fmla="*/ 1073084 w 5602249"/>
              <a:gd name="connsiteY8" fmla="*/ 722695 h 955031"/>
              <a:gd name="connsiteX9" fmla="*/ 1168619 w 5602249"/>
              <a:gd name="connsiteY9" fmla="*/ 869409 h 955031"/>
              <a:gd name="connsiteX10" fmla="*/ 1257329 w 5602249"/>
              <a:gd name="connsiteY10" fmla="*/ 944471 h 955031"/>
              <a:gd name="connsiteX11" fmla="*/ 1366511 w 5602249"/>
              <a:gd name="connsiteY11" fmla="*/ 930824 h 955031"/>
              <a:gd name="connsiteX12" fmla="*/ 1492753 w 5602249"/>
              <a:gd name="connsiteY12" fmla="*/ 811406 h 955031"/>
              <a:gd name="connsiteX13" fmla="*/ 1656526 w 5602249"/>
              <a:gd name="connsiteY13" fmla="*/ 487271 h 955031"/>
              <a:gd name="connsiteX14" fmla="*/ 1758884 w 5602249"/>
              <a:gd name="connsiteY14" fmla="*/ 234788 h 955031"/>
              <a:gd name="connsiteX15" fmla="*/ 1861242 w 5602249"/>
              <a:gd name="connsiteY15" fmla="*/ 67603 h 955031"/>
              <a:gd name="connsiteX16" fmla="*/ 1949953 w 5602249"/>
              <a:gd name="connsiteY16" fmla="*/ 13012 h 955031"/>
              <a:gd name="connsiteX17" fmla="*/ 2031839 w 5602249"/>
              <a:gd name="connsiteY17" fmla="*/ 43719 h 955031"/>
              <a:gd name="connsiteX18" fmla="*/ 2106902 w 5602249"/>
              <a:gd name="connsiteY18" fmla="*/ 122194 h 955031"/>
              <a:gd name="connsiteX19" fmla="*/ 2185377 w 5602249"/>
              <a:gd name="connsiteY19" fmla="*/ 251847 h 955031"/>
              <a:gd name="connsiteX20" fmla="*/ 2451508 w 5602249"/>
              <a:gd name="connsiteY20" fmla="*/ 784110 h 955031"/>
              <a:gd name="connsiteX21" fmla="*/ 2567514 w 5602249"/>
              <a:gd name="connsiteY21" fmla="*/ 934235 h 955031"/>
              <a:gd name="connsiteX22" fmla="*/ 2663048 w 5602249"/>
              <a:gd name="connsiteY22" fmla="*/ 941059 h 955031"/>
              <a:gd name="connsiteX23" fmla="*/ 2785878 w 5602249"/>
              <a:gd name="connsiteY23" fmla="*/ 814818 h 955031"/>
              <a:gd name="connsiteX24" fmla="*/ 2912120 w 5602249"/>
              <a:gd name="connsiteY24" fmla="*/ 548686 h 955031"/>
              <a:gd name="connsiteX25" fmla="*/ 3058834 w 5602249"/>
              <a:gd name="connsiteY25" fmla="*/ 251847 h 955031"/>
              <a:gd name="connsiteX26" fmla="*/ 3181663 w 5602249"/>
              <a:gd name="connsiteY26" fmla="*/ 67603 h 955031"/>
              <a:gd name="connsiteX27" fmla="*/ 3260138 w 5602249"/>
              <a:gd name="connsiteY27" fmla="*/ 2776 h 955031"/>
              <a:gd name="connsiteX28" fmla="*/ 3331789 w 5602249"/>
              <a:gd name="connsiteY28" fmla="*/ 19835 h 955031"/>
              <a:gd name="connsiteX29" fmla="*/ 3403439 w 5602249"/>
              <a:gd name="connsiteY29" fmla="*/ 91486 h 955031"/>
              <a:gd name="connsiteX30" fmla="*/ 3461442 w 5602249"/>
              <a:gd name="connsiteY30" fmla="*/ 176785 h 955031"/>
              <a:gd name="connsiteX31" fmla="*/ 3543329 w 5602249"/>
              <a:gd name="connsiteY31" fmla="*/ 323498 h 955031"/>
              <a:gd name="connsiteX32" fmla="*/ 3696866 w 5602249"/>
              <a:gd name="connsiteY32" fmla="*/ 668104 h 955031"/>
              <a:gd name="connsiteX33" fmla="*/ 3823108 w 5602249"/>
              <a:gd name="connsiteY33" fmla="*/ 852349 h 955031"/>
              <a:gd name="connsiteX34" fmla="*/ 3956174 w 5602249"/>
              <a:gd name="connsiteY34" fmla="*/ 900116 h 955031"/>
              <a:gd name="connsiteX35" fmla="*/ 4075592 w 5602249"/>
              <a:gd name="connsiteY35" fmla="*/ 828465 h 955031"/>
              <a:gd name="connsiteX36" fmla="*/ 4263248 w 5602249"/>
              <a:gd name="connsiteY36" fmla="*/ 483859 h 955031"/>
              <a:gd name="connsiteX37" fmla="*/ 4440669 w 5602249"/>
              <a:gd name="connsiteY37" fmla="*/ 152901 h 955031"/>
              <a:gd name="connsiteX38" fmla="*/ 4560087 w 5602249"/>
              <a:gd name="connsiteY38" fmla="*/ 40307 h 955031"/>
              <a:gd name="connsiteX39" fmla="*/ 4686329 w 5602249"/>
              <a:gd name="connsiteY39" fmla="*/ 67603 h 955031"/>
              <a:gd name="connsiteX40" fmla="*/ 4829631 w 5602249"/>
              <a:gd name="connsiteY40" fmla="*/ 268907 h 955031"/>
              <a:gd name="connsiteX41" fmla="*/ 4935401 w 5602249"/>
              <a:gd name="connsiteY41" fmla="*/ 477035 h 955031"/>
              <a:gd name="connsiteX42" fmla="*/ 5042238 w 5602249"/>
              <a:gd name="connsiteY42" fmla="*/ 494332 h 955031"/>
              <a:gd name="connsiteX43" fmla="*/ 5602249 w 5602249"/>
              <a:gd name="connsiteY43" fmla="*/ 494095 h 955031"/>
              <a:gd name="connsiteX0" fmla="*/ 0 w 5612662"/>
              <a:gd name="connsiteY0" fmla="*/ 479263 h 955031"/>
              <a:gd name="connsiteX1" fmla="*/ 190188 w 5612662"/>
              <a:gd name="connsiteY1" fmla="*/ 475436 h 955031"/>
              <a:gd name="connsiteX2" fmla="*/ 325558 w 5612662"/>
              <a:gd name="connsiteY2" fmla="*/ 430986 h 955031"/>
              <a:gd name="connsiteX3" fmla="*/ 493232 w 5612662"/>
              <a:gd name="connsiteY3" fmla="*/ 146077 h 955031"/>
              <a:gd name="connsiteX4" fmla="*/ 602414 w 5612662"/>
              <a:gd name="connsiteY4" fmla="*/ 23247 h 955031"/>
              <a:gd name="connsiteX5" fmla="*/ 721832 w 5612662"/>
              <a:gd name="connsiteY5" fmla="*/ 36895 h 955031"/>
              <a:gd name="connsiteX6" fmla="*/ 820778 w 5612662"/>
              <a:gd name="connsiteY6" fmla="*/ 146077 h 955031"/>
              <a:gd name="connsiteX7" fmla="*/ 947020 w 5612662"/>
              <a:gd name="connsiteY7" fmla="*/ 412209 h 955031"/>
              <a:gd name="connsiteX8" fmla="*/ 1083497 w 5612662"/>
              <a:gd name="connsiteY8" fmla="*/ 722695 h 955031"/>
              <a:gd name="connsiteX9" fmla="*/ 1179032 w 5612662"/>
              <a:gd name="connsiteY9" fmla="*/ 869409 h 955031"/>
              <a:gd name="connsiteX10" fmla="*/ 1267742 w 5612662"/>
              <a:gd name="connsiteY10" fmla="*/ 944471 h 955031"/>
              <a:gd name="connsiteX11" fmla="*/ 1376924 w 5612662"/>
              <a:gd name="connsiteY11" fmla="*/ 930824 h 955031"/>
              <a:gd name="connsiteX12" fmla="*/ 1503166 w 5612662"/>
              <a:gd name="connsiteY12" fmla="*/ 811406 h 955031"/>
              <a:gd name="connsiteX13" fmla="*/ 1666939 w 5612662"/>
              <a:gd name="connsiteY13" fmla="*/ 487271 h 955031"/>
              <a:gd name="connsiteX14" fmla="*/ 1769297 w 5612662"/>
              <a:gd name="connsiteY14" fmla="*/ 234788 h 955031"/>
              <a:gd name="connsiteX15" fmla="*/ 1871655 w 5612662"/>
              <a:gd name="connsiteY15" fmla="*/ 67603 h 955031"/>
              <a:gd name="connsiteX16" fmla="*/ 1960366 w 5612662"/>
              <a:gd name="connsiteY16" fmla="*/ 13012 h 955031"/>
              <a:gd name="connsiteX17" fmla="*/ 2042252 w 5612662"/>
              <a:gd name="connsiteY17" fmla="*/ 43719 h 955031"/>
              <a:gd name="connsiteX18" fmla="*/ 2117315 w 5612662"/>
              <a:gd name="connsiteY18" fmla="*/ 122194 h 955031"/>
              <a:gd name="connsiteX19" fmla="*/ 2195790 w 5612662"/>
              <a:gd name="connsiteY19" fmla="*/ 251847 h 955031"/>
              <a:gd name="connsiteX20" fmla="*/ 2461921 w 5612662"/>
              <a:gd name="connsiteY20" fmla="*/ 784110 h 955031"/>
              <a:gd name="connsiteX21" fmla="*/ 2577927 w 5612662"/>
              <a:gd name="connsiteY21" fmla="*/ 934235 h 955031"/>
              <a:gd name="connsiteX22" fmla="*/ 2673461 w 5612662"/>
              <a:gd name="connsiteY22" fmla="*/ 941059 h 955031"/>
              <a:gd name="connsiteX23" fmla="*/ 2796291 w 5612662"/>
              <a:gd name="connsiteY23" fmla="*/ 814818 h 955031"/>
              <a:gd name="connsiteX24" fmla="*/ 2922533 w 5612662"/>
              <a:gd name="connsiteY24" fmla="*/ 548686 h 955031"/>
              <a:gd name="connsiteX25" fmla="*/ 3069247 w 5612662"/>
              <a:gd name="connsiteY25" fmla="*/ 251847 h 955031"/>
              <a:gd name="connsiteX26" fmla="*/ 3192076 w 5612662"/>
              <a:gd name="connsiteY26" fmla="*/ 67603 h 955031"/>
              <a:gd name="connsiteX27" fmla="*/ 3270551 w 5612662"/>
              <a:gd name="connsiteY27" fmla="*/ 2776 h 955031"/>
              <a:gd name="connsiteX28" fmla="*/ 3342202 w 5612662"/>
              <a:gd name="connsiteY28" fmla="*/ 19835 h 955031"/>
              <a:gd name="connsiteX29" fmla="*/ 3413852 w 5612662"/>
              <a:gd name="connsiteY29" fmla="*/ 91486 h 955031"/>
              <a:gd name="connsiteX30" fmla="*/ 3471855 w 5612662"/>
              <a:gd name="connsiteY30" fmla="*/ 176785 h 955031"/>
              <a:gd name="connsiteX31" fmla="*/ 3553742 w 5612662"/>
              <a:gd name="connsiteY31" fmla="*/ 323498 h 955031"/>
              <a:gd name="connsiteX32" fmla="*/ 3707279 w 5612662"/>
              <a:gd name="connsiteY32" fmla="*/ 668104 h 955031"/>
              <a:gd name="connsiteX33" fmla="*/ 3833521 w 5612662"/>
              <a:gd name="connsiteY33" fmla="*/ 852349 h 955031"/>
              <a:gd name="connsiteX34" fmla="*/ 3966587 w 5612662"/>
              <a:gd name="connsiteY34" fmla="*/ 900116 h 955031"/>
              <a:gd name="connsiteX35" fmla="*/ 4086005 w 5612662"/>
              <a:gd name="connsiteY35" fmla="*/ 828465 h 955031"/>
              <a:gd name="connsiteX36" fmla="*/ 4273661 w 5612662"/>
              <a:gd name="connsiteY36" fmla="*/ 483859 h 955031"/>
              <a:gd name="connsiteX37" fmla="*/ 4451082 w 5612662"/>
              <a:gd name="connsiteY37" fmla="*/ 152901 h 955031"/>
              <a:gd name="connsiteX38" fmla="*/ 4570500 w 5612662"/>
              <a:gd name="connsiteY38" fmla="*/ 40307 h 955031"/>
              <a:gd name="connsiteX39" fmla="*/ 4696742 w 5612662"/>
              <a:gd name="connsiteY39" fmla="*/ 67603 h 955031"/>
              <a:gd name="connsiteX40" fmla="*/ 4840044 w 5612662"/>
              <a:gd name="connsiteY40" fmla="*/ 268907 h 955031"/>
              <a:gd name="connsiteX41" fmla="*/ 4945814 w 5612662"/>
              <a:gd name="connsiteY41" fmla="*/ 477035 h 955031"/>
              <a:gd name="connsiteX42" fmla="*/ 5052651 w 5612662"/>
              <a:gd name="connsiteY42" fmla="*/ 494332 h 955031"/>
              <a:gd name="connsiteX43" fmla="*/ 5612662 w 5612662"/>
              <a:gd name="connsiteY43" fmla="*/ 494095 h 955031"/>
              <a:gd name="connsiteX0" fmla="*/ 0 w 6136469"/>
              <a:gd name="connsiteY0" fmla="*/ 479263 h 955031"/>
              <a:gd name="connsiteX1" fmla="*/ 190188 w 6136469"/>
              <a:gd name="connsiteY1" fmla="*/ 475436 h 955031"/>
              <a:gd name="connsiteX2" fmla="*/ 325558 w 6136469"/>
              <a:gd name="connsiteY2" fmla="*/ 430986 h 955031"/>
              <a:gd name="connsiteX3" fmla="*/ 493232 w 6136469"/>
              <a:gd name="connsiteY3" fmla="*/ 146077 h 955031"/>
              <a:gd name="connsiteX4" fmla="*/ 602414 w 6136469"/>
              <a:gd name="connsiteY4" fmla="*/ 23247 h 955031"/>
              <a:gd name="connsiteX5" fmla="*/ 721832 w 6136469"/>
              <a:gd name="connsiteY5" fmla="*/ 36895 h 955031"/>
              <a:gd name="connsiteX6" fmla="*/ 820778 w 6136469"/>
              <a:gd name="connsiteY6" fmla="*/ 146077 h 955031"/>
              <a:gd name="connsiteX7" fmla="*/ 947020 w 6136469"/>
              <a:gd name="connsiteY7" fmla="*/ 412209 h 955031"/>
              <a:gd name="connsiteX8" fmla="*/ 1083497 w 6136469"/>
              <a:gd name="connsiteY8" fmla="*/ 722695 h 955031"/>
              <a:gd name="connsiteX9" fmla="*/ 1179032 w 6136469"/>
              <a:gd name="connsiteY9" fmla="*/ 869409 h 955031"/>
              <a:gd name="connsiteX10" fmla="*/ 1267742 w 6136469"/>
              <a:gd name="connsiteY10" fmla="*/ 944471 h 955031"/>
              <a:gd name="connsiteX11" fmla="*/ 1376924 w 6136469"/>
              <a:gd name="connsiteY11" fmla="*/ 930824 h 955031"/>
              <a:gd name="connsiteX12" fmla="*/ 1503166 w 6136469"/>
              <a:gd name="connsiteY12" fmla="*/ 811406 h 955031"/>
              <a:gd name="connsiteX13" fmla="*/ 1666939 w 6136469"/>
              <a:gd name="connsiteY13" fmla="*/ 487271 h 955031"/>
              <a:gd name="connsiteX14" fmla="*/ 1769297 w 6136469"/>
              <a:gd name="connsiteY14" fmla="*/ 234788 h 955031"/>
              <a:gd name="connsiteX15" fmla="*/ 1871655 w 6136469"/>
              <a:gd name="connsiteY15" fmla="*/ 67603 h 955031"/>
              <a:gd name="connsiteX16" fmla="*/ 1960366 w 6136469"/>
              <a:gd name="connsiteY16" fmla="*/ 13012 h 955031"/>
              <a:gd name="connsiteX17" fmla="*/ 2042252 w 6136469"/>
              <a:gd name="connsiteY17" fmla="*/ 43719 h 955031"/>
              <a:gd name="connsiteX18" fmla="*/ 2117315 w 6136469"/>
              <a:gd name="connsiteY18" fmla="*/ 122194 h 955031"/>
              <a:gd name="connsiteX19" fmla="*/ 2195790 w 6136469"/>
              <a:gd name="connsiteY19" fmla="*/ 251847 h 955031"/>
              <a:gd name="connsiteX20" fmla="*/ 2461921 w 6136469"/>
              <a:gd name="connsiteY20" fmla="*/ 784110 h 955031"/>
              <a:gd name="connsiteX21" fmla="*/ 2577927 w 6136469"/>
              <a:gd name="connsiteY21" fmla="*/ 934235 h 955031"/>
              <a:gd name="connsiteX22" fmla="*/ 2673461 w 6136469"/>
              <a:gd name="connsiteY22" fmla="*/ 941059 h 955031"/>
              <a:gd name="connsiteX23" fmla="*/ 2796291 w 6136469"/>
              <a:gd name="connsiteY23" fmla="*/ 814818 h 955031"/>
              <a:gd name="connsiteX24" fmla="*/ 2922533 w 6136469"/>
              <a:gd name="connsiteY24" fmla="*/ 548686 h 955031"/>
              <a:gd name="connsiteX25" fmla="*/ 3069247 w 6136469"/>
              <a:gd name="connsiteY25" fmla="*/ 251847 h 955031"/>
              <a:gd name="connsiteX26" fmla="*/ 3192076 w 6136469"/>
              <a:gd name="connsiteY26" fmla="*/ 67603 h 955031"/>
              <a:gd name="connsiteX27" fmla="*/ 3270551 w 6136469"/>
              <a:gd name="connsiteY27" fmla="*/ 2776 h 955031"/>
              <a:gd name="connsiteX28" fmla="*/ 3342202 w 6136469"/>
              <a:gd name="connsiteY28" fmla="*/ 19835 h 955031"/>
              <a:gd name="connsiteX29" fmla="*/ 3413852 w 6136469"/>
              <a:gd name="connsiteY29" fmla="*/ 91486 h 955031"/>
              <a:gd name="connsiteX30" fmla="*/ 3471855 w 6136469"/>
              <a:gd name="connsiteY30" fmla="*/ 176785 h 955031"/>
              <a:gd name="connsiteX31" fmla="*/ 3553742 w 6136469"/>
              <a:gd name="connsiteY31" fmla="*/ 323498 h 955031"/>
              <a:gd name="connsiteX32" fmla="*/ 3707279 w 6136469"/>
              <a:gd name="connsiteY32" fmla="*/ 668104 h 955031"/>
              <a:gd name="connsiteX33" fmla="*/ 3833521 w 6136469"/>
              <a:gd name="connsiteY33" fmla="*/ 852349 h 955031"/>
              <a:gd name="connsiteX34" fmla="*/ 3966587 w 6136469"/>
              <a:gd name="connsiteY34" fmla="*/ 900116 h 955031"/>
              <a:gd name="connsiteX35" fmla="*/ 4086005 w 6136469"/>
              <a:gd name="connsiteY35" fmla="*/ 828465 h 955031"/>
              <a:gd name="connsiteX36" fmla="*/ 4273661 w 6136469"/>
              <a:gd name="connsiteY36" fmla="*/ 483859 h 955031"/>
              <a:gd name="connsiteX37" fmla="*/ 4451082 w 6136469"/>
              <a:gd name="connsiteY37" fmla="*/ 152901 h 955031"/>
              <a:gd name="connsiteX38" fmla="*/ 4570500 w 6136469"/>
              <a:gd name="connsiteY38" fmla="*/ 40307 h 955031"/>
              <a:gd name="connsiteX39" fmla="*/ 4696742 w 6136469"/>
              <a:gd name="connsiteY39" fmla="*/ 67603 h 955031"/>
              <a:gd name="connsiteX40" fmla="*/ 4840044 w 6136469"/>
              <a:gd name="connsiteY40" fmla="*/ 268907 h 955031"/>
              <a:gd name="connsiteX41" fmla="*/ 4945814 w 6136469"/>
              <a:gd name="connsiteY41" fmla="*/ 477035 h 955031"/>
              <a:gd name="connsiteX42" fmla="*/ 5052651 w 6136469"/>
              <a:gd name="connsiteY42" fmla="*/ 494332 h 955031"/>
              <a:gd name="connsiteX43" fmla="*/ 6136469 w 6136469"/>
              <a:gd name="connsiteY43" fmla="*/ 500659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5814 w 6056566"/>
              <a:gd name="connsiteY41" fmla="*/ 477035 h 955031"/>
              <a:gd name="connsiteX42" fmla="*/ 5052651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5814 w 6056566"/>
              <a:gd name="connsiteY41" fmla="*/ 477035 h 955031"/>
              <a:gd name="connsiteX42" fmla="*/ 5052651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5814 w 6056566"/>
              <a:gd name="connsiteY41" fmla="*/ 477035 h 955031"/>
              <a:gd name="connsiteX42" fmla="*/ 5052651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0286 w 6056566"/>
              <a:gd name="connsiteY41" fmla="*/ 458277 h 955031"/>
              <a:gd name="connsiteX42" fmla="*/ 5052651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0286 w 6056566"/>
              <a:gd name="connsiteY41" fmla="*/ 458277 h 955031"/>
              <a:gd name="connsiteX42" fmla="*/ 5052651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0286 w 6056566"/>
              <a:gd name="connsiteY41" fmla="*/ 458277 h 955031"/>
              <a:gd name="connsiteX42" fmla="*/ 5052651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31994 w 6056566"/>
              <a:gd name="connsiteY41" fmla="*/ 437174 h 955031"/>
              <a:gd name="connsiteX42" fmla="*/ 5052651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5052651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69722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69722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97365 w 6056566"/>
              <a:gd name="connsiteY42" fmla="*/ 496677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94601 w 6056566"/>
              <a:gd name="connsiteY42" fmla="*/ 491988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94601 w 6056566"/>
              <a:gd name="connsiteY42" fmla="*/ 491988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94601 w 6056566"/>
              <a:gd name="connsiteY42" fmla="*/ 491988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94601 w 6056566"/>
              <a:gd name="connsiteY42" fmla="*/ 491988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94601 w 6056566"/>
              <a:gd name="connsiteY42" fmla="*/ 491988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91837 w 6056566"/>
              <a:gd name="connsiteY42" fmla="*/ 497850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91838 w 6056566"/>
              <a:gd name="connsiteY42" fmla="*/ 494333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5025010 w 6056566"/>
              <a:gd name="connsiteY42" fmla="*/ 495505 h 955031"/>
              <a:gd name="connsiteX43" fmla="*/ 6056566 w 6056566"/>
              <a:gd name="connsiteY43" fmla="*/ 497377 h 955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6056566" h="955031">
                <a:moveTo>
                  <a:pt x="0" y="479263"/>
                </a:moveTo>
                <a:cubicBezTo>
                  <a:pt x="29962" y="476509"/>
                  <a:pt x="139399" y="484541"/>
                  <a:pt x="190188" y="475436"/>
                </a:cubicBezTo>
                <a:cubicBezTo>
                  <a:pt x="240977" y="466332"/>
                  <a:pt x="276786" y="484821"/>
                  <a:pt x="325558" y="430986"/>
                </a:cubicBezTo>
                <a:cubicBezTo>
                  <a:pt x="374330" y="377151"/>
                  <a:pt x="447089" y="214033"/>
                  <a:pt x="493232" y="146077"/>
                </a:cubicBezTo>
                <a:cubicBezTo>
                  <a:pt x="539375" y="78121"/>
                  <a:pt x="564314" y="41444"/>
                  <a:pt x="602414" y="23247"/>
                </a:cubicBezTo>
                <a:cubicBezTo>
                  <a:pt x="640514" y="5050"/>
                  <a:pt x="685438" y="16423"/>
                  <a:pt x="721832" y="36895"/>
                </a:cubicBezTo>
                <a:cubicBezTo>
                  <a:pt x="758226" y="57367"/>
                  <a:pt x="783247" y="83525"/>
                  <a:pt x="820778" y="146077"/>
                </a:cubicBezTo>
                <a:cubicBezTo>
                  <a:pt x="858309" y="208629"/>
                  <a:pt x="903234" y="316106"/>
                  <a:pt x="947020" y="412209"/>
                </a:cubicBezTo>
                <a:cubicBezTo>
                  <a:pt x="990807" y="508312"/>
                  <a:pt x="1044828" y="646495"/>
                  <a:pt x="1083497" y="722695"/>
                </a:cubicBezTo>
                <a:cubicBezTo>
                  <a:pt x="1122166" y="798895"/>
                  <a:pt x="1148324" y="832446"/>
                  <a:pt x="1179032" y="869409"/>
                </a:cubicBezTo>
                <a:cubicBezTo>
                  <a:pt x="1209740" y="906372"/>
                  <a:pt x="1234760" y="934235"/>
                  <a:pt x="1267742" y="944471"/>
                </a:cubicBezTo>
                <a:cubicBezTo>
                  <a:pt x="1300724" y="954707"/>
                  <a:pt x="1337687" y="953001"/>
                  <a:pt x="1376924" y="930824"/>
                </a:cubicBezTo>
                <a:cubicBezTo>
                  <a:pt x="1416161" y="908647"/>
                  <a:pt x="1454830" y="885332"/>
                  <a:pt x="1503166" y="811406"/>
                </a:cubicBezTo>
                <a:cubicBezTo>
                  <a:pt x="1551502" y="737481"/>
                  <a:pt x="1622584" y="583374"/>
                  <a:pt x="1666939" y="487271"/>
                </a:cubicBezTo>
                <a:cubicBezTo>
                  <a:pt x="1711294" y="391168"/>
                  <a:pt x="1735178" y="304733"/>
                  <a:pt x="1769297" y="234788"/>
                </a:cubicBezTo>
                <a:cubicBezTo>
                  <a:pt x="1803416" y="164843"/>
                  <a:pt x="1839810" y="104566"/>
                  <a:pt x="1871655" y="67603"/>
                </a:cubicBezTo>
                <a:cubicBezTo>
                  <a:pt x="1903500" y="30640"/>
                  <a:pt x="1931933" y="16993"/>
                  <a:pt x="1960366" y="13012"/>
                </a:cubicBezTo>
                <a:cubicBezTo>
                  <a:pt x="1988799" y="9031"/>
                  <a:pt x="2016094" y="25522"/>
                  <a:pt x="2042252" y="43719"/>
                </a:cubicBezTo>
                <a:cubicBezTo>
                  <a:pt x="2068410" y="61916"/>
                  <a:pt x="2091725" y="87506"/>
                  <a:pt x="2117315" y="122194"/>
                </a:cubicBezTo>
                <a:cubicBezTo>
                  <a:pt x="2142905" y="156882"/>
                  <a:pt x="2138356" y="141528"/>
                  <a:pt x="2195790" y="251847"/>
                </a:cubicBezTo>
                <a:cubicBezTo>
                  <a:pt x="2253224" y="362166"/>
                  <a:pt x="2398232" y="670379"/>
                  <a:pt x="2461921" y="784110"/>
                </a:cubicBezTo>
                <a:cubicBezTo>
                  <a:pt x="2525610" y="897841"/>
                  <a:pt x="2542671" y="908077"/>
                  <a:pt x="2577927" y="934235"/>
                </a:cubicBezTo>
                <a:cubicBezTo>
                  <a:pt x="2613183" y="960393"/>
                  <a:pt x="2637067" y="960962"/>
                  <a:pt x="2673461" y="941059"/>
                </a:cubicBezTo>
                <a:cubicBezTo>
                  <a:pt x="2709855" y="921156"/>
                  <a:pt x="2754779" y="880213"/>
                  <a:pt x="2796291" y="814818"/>
                </a:cubicBezTo>
                <a:cubicBezTo>
                  <a:pt x="2837803" y="749423"/>
                  <a:pt x="2877040" y="642514"/>
                  <a:pt x="2922533" y="548686"/>
                </a:cubicBezTo>
                <a:cubicBezTo>
                  <a:pt x="2968026" y="454858"/>
                  <a:pt x="3024323" y="332027"/>
                  <a:pt x="3069247" y="251847"/>
                </a:cubicBezTo>
                <a:cubicBezTo>
                  <a:pt x="3114171" y="171666"/>
                  <a:pt x="3158525" y="109115"/>
                  <a:pt x="3192076" y="67603"/>
                </a:cubicBezTo>
                <a:cubicBezTo>
                  <a:pt x="3225627" y="26091"/>
                  <a:pt x="3245530" y="10737"/>
                  <a:pt x="3270551" y="2776"/>
                </a:cubicBezTo>
                <a:cubicBezTo>
                  <a:pt x="3295572" y="-5185"/>
                  <a:pt x="3318319" y="5050"/>
                  <a:pt x="3342202" y="19835"/>
                </a:cubicBezTo>
                <a:cubicBezTo>
                  <a:pt x="3366085" y="34620"/>
                  <a:pt x="3392243" y="65328"/>
                  <a:pt x="3413852" y="91486"/>
                </a:cubicBezTo>
                <a:cubicBezTo>
                  <a:pt x="3435461" y="117644"/>
                  <a:pt x="3448540" y="138116"/>
                  <a:pt x="3471855" y="176785"/>
                </a:cubicBezTo>
                <a:cubicBezTo>
                  <a:pt x="3495170" y="215454"/>
                  <a:pt x="3514505" y="241612"/>
                  <a:pt x="3553742" y="323498"/>
                </a:cubicBezTo>
                <a:cubicBezTo>
                  <a:pt x="3592979" y="405384"/>
                  <a:pt x="3660649" y="579962"/>
                  <a:pt x="3707279" y="668104"/>
                </a:cubicBezTo>
                <a:cubicBezTo>
                  <a:pt x="3753909" y="756246"/>
                  <a:pt x="3790303" y="813680"/>
                  <a:pt x="3833521" y="852349"/>
                </a:cubicBezTo>
                <a:cubicBezTo>
                  <a:pt x="3876739" y="891018"/>
                  <a:pt x="3924506" y="904097"/>
                  <a:pt x="3966587" y="900116"/>
                </a:cubicBezTo>
                <a:cubicBezTo>
                  <a:pt x="4008668" y="896135"/>
                  <a:pt x="4034826" y="897841"/>
                  <a:pt x="4086005" y="828465"/>
                </a:cubicBezTo>
                <a:cubicBezTo>
                  <a:pt x="4137184" y="759089"/>
                  <a:pt x="4212815" y="596453"/>
                  <a:pt x="4273661" y="483859"/>
                </a:cubicBezTo>
                <a:cubicBezTo>
                  <a:pt x="4334507" y="371265"/>
                  <a:pt x="4401609" y="226826"/>
                  <a:pt x="4451082" y="152901"/>
                </a:cubicBezTo>
                <a:cubicBezTo>
                  <a:pt x="4500555" y="78976"/>
                  <a:pt x="4529557" y="54523"/>
                  <a:pt x="4570500" y="40307"/>
                </a:cubicBezTo>
                <a:cubicBezTo>
                  <a:pt x="4611443" y="26091"/>
                  <a:pt x="4651818" y="29503"/>
                  <a:pt x="4696742" y="67603"/>
                </a:cubicBezTo>
                <a:cubicBezTo>
                  <a:pt x="4741666" y="105703"/>
                  <a:pt x="4798071" y="203599"/>
                  <a:pt x="4840044" y="268907"/>
                </a:cubicBezTo>
                <a:cubicBezTo>
                  <a:pt x="4882017" y="334215"/>
                  <a:pt x="4917752" y="421683"/>
                  <a:pt x="4948580" y="459449"/>
                </a:cubicBezTo>
                <a:cubicBezTo>
                  <a:pt x="4979408" y="497215"/>
                  <a:pt x="5033848" y="496218"/>
                  <a:pt x="5025010" y="495505"/>
                </a:cubicBezTo>
                <a:cubicBezTo>
                  <a:pt x="5016172" y="494792"/>
                  <a:pt x="5721928" y="496362"/>
                  <a:pt x="6056566" y="497377"/>
                </a:cubicBezTo>
              </a:path>
            </a:pathLst>
          </a:custGeom>
          <a:noFill/>
          <a:ln w="38100">
            <a:solidFill>
              <a:srgbClr val="FF0000"/>
            </a:solidFill>
            <a:tailEnd type="triangl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9" name="Полилиния 58"/>
          <p:cNvSpPr/>
          <p:nvPr/>
        </p:nvSpPr>
        <p:spPr>
          <a:xfrm flipV="1">
            <a:off x="3158493" y="1607743"/>
            <a:ext cx="1662240" cy="240425"/>
          </a:xfrm>
          <a:custGeom>
            <a:avLst/>
            <a:gdLst>
              <a:gd name="connsiteX0" fmla="*/ 0 w 4810836"/>
              <a:gd name="connsiteY0" fmla="*/ 463388 h 955031"/>
              <a:gd name="connsiteX1" fmla="*/ 180833 w 4810836"/>
              <a:gd name="connsiteY1" fmla="*/ 146077 h 955031"/>
              <a:gd name="connsiteX2" fmla="*/ 290015 w 4810836"/>
              <a:gd name="connsiteY2" fmla="*/ 23247 h 955031"/>
              <a:gd name="connsiteX3" fmla="*/ 409433 w 4810836"/>
              <a:gd name="connsiteY3" fmla="*/ 36895 h 955031"/>
              <a:gd name="connsiteX4" fmla="*/ 508379 w 4810836"/>
              <a:gd name="connsiteY4" fmla="*/ 146077 h 955031"/>
              <a:gd name="connsiteX5" fmla="*/ 634621 w 4810836"/>
              <a:gd name="connsiteY5" fmla="*/ 412209 h 955031"/>
              <a:gd name="connsiteX6" fmla="*/ 771098 w 4810836"/>
              <a:gd name="connsiteY6" fmla="*/ 722695 h 955031"/>
              <a:gd name="connsiteX7" fmla="*/ 866633 w 4810836"/>
              <a:gd name="connsiteY7" fmla="*/ 869409 h 955031"/>
              <a:gd name="connsiteX8" fmla="*/ 955343 w 4810836"/>
              <a:gd name="connsiteY8" fmla="*/ 944471 h 955031"/>
              <a:gd name="connsiteX9" fmla="*/ 1064525 w 4810836"/>
              <a:gd name="connsiteY9" fmla="*/ 930824 h 955031"/>
              <a:gd name="connsiteX10" fmla="*/ 1190767 w 4810836"/>
              <a:gd name="connsiteY10" fmla="*/ 811406 h 955031"/>
              <a:gd name="connsiteX11" fmla="*/ 1354540 w 4810836"/>
              <a:gd name="connsiteY11" fmla="*/ 487271 h 955031"/>
              <a:gd name="connsiteX12" fmla="*/ 1456898 w 4810836"/>
              <a:gd name="connsiteY12" fmla="*/ 234788 h 955031"/>
              <a:gd name="connsiteX13" fmla="*/ 1559256 w 4810836"/>
              <a:gd name="connsiteY13" fmla="*/ 67603 h 955031"/>
              <a:gd name="connsiteX14" fmla="*/ 1647967 w 4810836"/>
              <a:gd name="connsiteY14" fmla="*/ 13012 h 955031"/>
              <a:gd name="connsiteX15" fmla="*/ 1729853 w 4810836"/>
              <a:gd name="connsiteY15" fmla="*/ 43719 h 955031"/>
              <a:gd name="connsiteX16" fmla="*/ 1804916 w 4810836"/>
              <a:gd name="connsiteY16" fmla="*/ 122194 h 955031"/>
              <a:gd name="connsiteX17" fmla="*/ 1883391 w 4810836"/>
              <a:gd name="connsiteY17" fmla="*/ 251847 h 955031"/>
              <a:gd name="connsiteX18" fmla="*/ 2149522 w 4810836"/>
              <a:gd name="connsiteY18" fmla="*/ 784110 h 955031"/>
              <a:gd name="connsiteX19" fmla="*/ 2265528 w 4810836"/>
              <a:gd name="connsiteY19" fmla="*/ 934235 h 955031"/>
              <a:gd name="connsiteX20" fmla="*/ 2361062 w 4810836"/>
              <a:gd name="connsiteY20" fmla="*/ 941059 h 955031"/>
              <a:gd name="connsiteX21" fmla="*/ 2483892 w 4810836"/>
              <a:gd name="connsiteY21" fmla="*/ 814818 h 955031"/>
              <a:gd name="connsiteX22" fmla="*/ 2610134 w 4810836"/>
              <a:gd name="connsiteY22" fmla="*/ 548686 h 955031"/>
              <a:gd name="connsiteX23" fmla="*/ 2756848 w 4810836"/>
              <a:gd name="connsiteY23" fmla="*/ 251847 h 955031"/>
              <a:gd name="connsiteX24" fmla="*/ 2879677 w 4810836"/>
              <a:gd name="connsiteY24" fmla="*/ 67603 h 955031"/>
              <a:gd name="connsiteX25" fmla="*/ 2958152 w 4810836"/>
              <a:gd name="connsiteY25" fmla="*/ 2776 h 955031"/>
              <a:gd name="connsiteX26" fmla="*/ 3029803 w 4810836"/>
              <a:gd name="connsiteY26" fmla="*/ 19835 h 955031"/>
              <a:gd name="connsiteX27" fmla="*/ 3101453 w 4810836"/>
              <a:gd name="connsiteY27" fmla="*/ 91486 h 955031"/>
              <a:gd name="connsiteX28" fmla="*/ 3159456 w 4810836"/>
              <a:gd name="connsiteY28" fmla="*/ 176785 h 955031"/>
              <a:gd name="connsiteX29" fmla="*/ 3241343 w 4810836"/>
              <a:gd name="connsiteY29" fmla="*/ 323498 h 955031"/>
              <a:gd name="connsiteX30" fmla="*/ 3394880 w 4810836"/>
              <a:gd name="connsiteY30" fmla="*/ 668104 h 955031"/>
              <a:gd name="connsiteX31" fmla="*/ 3521122 w 4810836"/>
              <a:gd name="connsiteY31" fmla="*/ 852349 h 955031"/>
              <a:gd name="connsiteX32" fmla="*/ 3654188 w 4810836"/>
              <a:gd name="connsiteY32" fmla="*/ 900116 h 955031"/>
              <a:gd name="connsiteX33" fmla="*/ 3773606 w 4810836"/>
              <a:gd name="connsiteY33" fmla="*/ 828465 h 955031"/>
              <a:gd name="connsiteX34" fmla="*/ 3961262 w 4810836"/>
              <a:gd name="connsiteY34" fmla="*/ 483859 h 955031"/>
              <a:gd name="connsiteX35" fmla="*/ 4138683 w 4810836"/>
              <a:gd name="connsiteY35" fmla="*/ 152901 h 955031"/>
              <a:gd name="connsiteX36" fmla="*/ 4258101 w 4810836"/>
              <a:gd name="connsiteY36" fmla="*/ 40307 h 955031"/>
              <a:gd name="connsiteX37" fmla="*/ 4384343 w 4810836"/>
              <a:gd name="connsiteY37" fmla="*/ 67603 h 955031"/>
              <a:gd name="connsiteX38" fmla="*/ 4527645 w 4810836"/>
              <a:gd name="connsiteY38" fmla="*/ 268907 h 955031"/>
              <a:gd name="connsiteX39" fmla="*/ 4633415 w 4810836"/>
              <a:gd name="connsiteY39" fmla="*/ 477035 h 955031"/>
              <a:gd name="connsiteX40" fmla="*/ 4677770 w 4810836"/>
              <a:gd name="connsiteY40" fmla="*/ 497507 h 955031"/>
              <a:gd name="connsiteX41" fmla="*/ 4810836 w 4810836"/>
              <a:gd name="connsiteY41" fmla="*/ 494095 h 955031"/>
              <a:gd name="connsiteX0" fmla="*/ 0 w 4810836"/>
              <a:gd name="connsiteY0" fmla="*/ 463388 h 955031"/>
              <a:gd name="connsiteX1" fmla="*/ 180833 w 4810836"/>
              <a:gd name="connsiteY1" fmla="*/ 146077 h 955031"/>
              <a:gd name="connsiteX2" fmla="*/ 290015 w 4810836"/>
              <a:gd name="connsiteY2" fmla="*/ 23247 h 955031"/>
              <a:gd name="connsiteX3" fmla="*/ 409433 w 4810836"/>
              <a:gd name="connsiteY3" fmla="*/ 36895 h 955031"/>
              <a:gd name="connsiteX4" fmla="*/ 508379 w 4810836"/>
              <a:gd name="connsiteY4" fmla="*/ 146077 h 955031"/>
              <a:gd name="connsiteX5" fmla="*/ 634621 w 4810836"/>
              <a:gd name="connsiteY5" fmla="*/ 412209 h 955031"/>
              <a:gd name="connsiteX6" fmla="*/ 771098 w 4810836"/>
              <a:gd name="connsiteY6" fmla="*/ 722695 h 955031"/>
              <a:gd name="connsiteX7" fmla="*/ 866633 w 4810836"/>
              <a:gd name="connsiteY7" fmla="*/ 869409 h 955031"/>
              <a:gd name="connsiteX8" fmla="*/ 955343 w 4810836"/>
              <a:gd name="connsiteY8" fmla="*/ 944471 h 955031"/>
              <a:gd name="connsiteX9" fmla="*/ 1064525 w 4810836"/>
              <a:gd name="connsiteY9" fmla="*/ 930824 h 955031"/>
              <a:gd name="connsiteX10" fmla="*/ 1190767 w 4810836"/>
              <a:gd name="connsiteY10" fmla="*/ 811406 h 955031"/>
              <a:gd name="connsiteX11" fmla="*/ 1354540 w 4810836"/>
              <a:gd name="connsiteY11" fmla="*/ 487271 h 955031"/>
              <a:gd name="connsiteX12" fmla="*/ 1456898 w 4810836"/>
              <a:gd name="connsiteY12" fmla="*/ 234788 h 955031"/>
              <a:gd name="connsiteX13" fmla="*/ 1559256 w 4810836"/>
              <a:gd name="connsiteY13" fmla="*/ 67603 h 955031"/>
              <a:gd name="connsiteX14" fmla="*/ 1647967 w 4810836"/>
              <a:gd name="connsiteY14" fmla="*/ 13012 h 955031"/>
              <a:gd name="connsiteX15" fmla="*/ 1729853 w 4810836"/>
              <a:gd name="connsiteY15" fmla="*/ 43719 h 955031"/>
              <a:gd name="connsiteX16" fmla="*/ 1804916 w 4810836"/>
              <a:gd name="connsiteY16" fmla="*/ 122194 h 955031"/>
              <a:gd name="connsiteX17" fmla="*/ 1883391 w 4810836"/>
              <a:gd name="connsiteY17" fmla="*/ 251847 h 955031"/>
              <a:gd name="connsiteX18" fmla="*/ 2149522 w 4810836"/>
              <a:gd name="connsiteY18" fmla="*/ 784110 h 955031"/>
              <a:gd name="connsiteX19" fmla="*/ 2265528 w 4810836"/>
              <a:gd name="connsiteY19" fmla="*/ 934235 h 955031"/>
              <a:gd name="connsiteX20" fmla="*/ 2361062 w 4810836"/>
              <a:gd name="connsiteY20" fmla="*/ 941059 h 955031"/>
              <a:gd name="connsiteX21" fmla="*/ 2483892 w 4810836"/>
              <a:gd name="connsiteY21" fmla="*/ 814818 h 955031"/>
              <a:gd name="connsiteX22" fmla="*/ 2610134 w 4810836"/>
              <a:gd name="connsiteY22" fmla="*/ 548686 h 955031"/>
              <a:gd name="connsiteX23" fmla="*/ 2756848 w 4810836"/>
              <a:gd name="connsiteY23" fmla="*/ 251847 h 955031"/>
              <a:gd name="connsiteX24" fmla="*/ 2879677 w 4810836"/>
              <a:gd name="connsiteY24" fmla="*/ 67603 h 955031"/>
              <a:gd name="connsiteX25" fmla="*/ 2958152 w 4810836"/>
              <a:gd name="connsiteY25" fmla="*/ 2776 h 955031"/>
              <a:gd name="connsiteX26" fmla="*/ 3029803 w 4810836"/>
              <a:gd name="connsiteY26" fmla="*/ 19835 h 955031"/>
              <a:gd name="connsiteX27" fmla="*/ 3101453 w 4810836"/>
              <a:gd name="connsiteY27" fmla="*/ 91486 h 955031"/>
              <a:gd name="connsiteX28" fmla="*/ 3159456 w 4810836"/>
              <a:gd name="connsiteY28" fmla="*/ 176785 h 955031"/>
              <a:gd name="connsiteX29" fmla="*/ 3241343 w 4810836"/>
              <a:gd name="connsiteY29" fmla="*/ 323498 h 955031"/>
              <a:gd name="connsiteX30" fmla="*/ 3394880 w 4810836"/>
              <a:gd name="connsiteY30" fmla="*/ 668104 h 955031"/>
              <a:gd name="connsiteX31" fmla="*/ 3521122 w 4810836"/>
              <a:gd name="connsiteY31" fmla="*/ 852349 h 955031"/>
              <a:gd name="connsiteX32" fmla="*/ 3654188 w 4810836"/>
              <a:gd name="connsiteY32" fmla="*/ 900116 h 955031"/>
              <a:gd name="connsiteX33" fmla="*/ 3773606 w 4810836"/>
              <a:gd name="connsiteY33" fmla="*/ 828465 h 955031"/>
              <a:gd name="connsiteX34" fmla="*/ 3961262 w 4810836"/>
              <a:gd name="connsiteY34" fmla="*/ 483859 h 955031"/>
              <a:gd name="connsiteX35" fmla="*/ 4138683 w 4810836"/>
              <a:gd name="connsiteY35" fmla="*/ 152901 h 955031"/>
              <a:gd name="connsiteX36" fmla="*/ 4258101 w 4810836"/>
              <a:gd name="connsiteY36" fmla="*/ 40307 h 955031"/>
              <a:gd name="connsiteX37" fmla="*/ 4384343 w 4810836"/>
              <a:gd name="connsiteY37" fmla="*/ 67603 h 955031"/>
              <a:gd name="connsiteX38" fmla="*/ 4527645 w 4810836"/>
              <a:gd name="connsiteY38" fmla="*/ 268907 h 955031"/>
              <a:gd name="connsiteX39" fmla="*/ 4633415 w 4810836"/>
              <a:gd name="connsiteY39" fmla="*/ 477035 h 955031"/>
              <a:gd name="connsiteX40" fmla="*/ 4781905 w 4810836"/>
              <a:gd name="connsiteY40" fmla="*/ 494332 h 955031"/>
              <a:gd name="connsiteX41" fmla="*/ 4810836 w 4810836"/>
              <a:gd name="connsiteY41" fmla="*/ 494095 h 955031"/>
              <a:gd name="connsiteX0" fmla="*/ 0 w 5039929"/>
              <a:gd name="connsiteY0" fmla="*/ 463388 h 955031"/>
              <a:gd name="connsiteX1" fmla="*/ 180833 w 5039929"/>
              <a:gd name="connsiteY1" fmla="*/ 146077 h 955031"/>
              <a:gd name="connsiteX2" fmla="*/ 290015 w 5039929"/>
              <a:gd name="connsiteY2" fmla="*/ 23247 h 955031"/>
              <a:gd name="connsiteX3" fmla="*/ 409433 w 5039929"/>
              <a:gd name="connsiteY3" fmla="*/ 36895 h 955031"/>
              <a:gd name="connsiteX4" fmla="*/ 508379 w 5039929"/>
              <a:gd name="connsiteY4" fmla="*/ 146077 h 955031"/>
              <a:gd name="connsiteX5" fmla="*/ 634621 w 5039929"/>
              <a:gd name="connsiteY5" fmla="*/ 412209 h 955031"/>
              <a:gd name="connsiteX6" fmla="*/ 771098 w 5039929"/>
              <a:gd name="connsiteY6" fmla="*/ 722695 h 955031"/>
              <a:gd name="connsiteX7" fmla="*/ 866633 w 5039929"/>
              <a:gd name="connsiteY7" fmla="*/ 869409 h 955031"/>
              <a:gd name="connsiteX8" fmla="*/ 955343 w 5039929"/>
              <a:gd name="connsiteY8" fmla="*/ 944471 h 955031"/>
              <a:gd name="connsiteX9" fmla="*/ 1064525 w 5039929"/>
              <a:gd name="connsiteY9" fmla="*/ 930824 h 955031"/>
              <a:gd name="connsiteX10" fmla="*/ 1190767 w 5039929"/>
              <a:gd name="connsiteY10" fmla="*/ 811406 h 955031"/>
              <a:gd name="connsiteX11" fmla="*/ 1354540 w 5039929"/>
              <a:gd name="connsiteY11" fmla="*/ 487271 h 955031"/>
              <a:gd name="connsiteX12" fmla="*/ 1456898 w 5039929"/>
              <a:gd name="connsiteY12" fmla="*/ 234788 h 955031"/>
              <a:gd name="connsiteX13" fmla="*/ 1559256 w 5039929"/>
              <a:gd name="connsiteY13" fmla="*/ 67603 h 955031"/>
              <a:gd name="connsiteX14" fmla="*/ 1647967 w 5039929"/>
              <a:gd name="connsiteY14" fmla="*/ 13012 h 955031"/>
              <a:gd name="connsiteX15" fmla="*/ 1729853 w 5039929"/>
              <a:gd name="connsiteY15" fmla="*/ 43719 h 955031"/>
              <a:gd name="connsiteX16" fmla="*/ 1804916 w 5039929"/>
              <a:gd name="connsiteY16" fmla="*/ 122194 h 955031"/>
              <a:gd name="connsiteX17" fmla="*/ 1883391 w 5039929"/>
              <a:gd name="connsiteY17" fmla="*/ 251847 h 955031"/>
              <a:gd name="connsiteX18" fmla="*/ 2149522 w 5039929"/>
              <a:gd name="connsiteY18" fmla="*/ 784110 h 955031"/>
              <a:gd name="connsiteX19" fmla="*/ 2265528 w 5039929"/>
              <a:gd name="connsiteY19" fmla="*/ 934235 h 955031"/>
              <a:gd name="connsiteX20" fmla="*/ 2361062 w 5039929"/>
              <a:gd name="connsiteY20" fmla="*/ 941059 h 955031"/>
              <a:gd name="connsiteX21" fmla="*/ 2483892 w 5039929"/>
              <a:gd name="connsiteY21" fmla="*/ 814818 h 955031"/>
              <a:gd name="connsiteX22" fmla="*/ 2610134 w 5039929"/>
              <a:gd name="connsiteY22" fmla="*/ 548686 h 955031"/>
              <a:gd name="connsiteX23" fmla="*/ 2756848 w 5039929"/>
              <a:gd name="connsiteY23" fmla="*/ 251847 h 955031"/>
              <a:gd name="connsiteX24" fmla="*/ 2879677 w 5039929"/>
              <a:gd name="connsiteY24" fmla="*/ 67603 h 955031"/>
              <a:gd name="connsiteX25" fmla="*/ 2958152 w 5039929"/>
              <a:gd name="connsiteY25" fmla="*/ 2776 h 955031"/>
              <a:gd name="connsiteX26" fmla="*/ 3029803 w 5039929"/>
              <a:gd name="connsiteY26" fmla="*/ 19835 h 955031"/>
              <a:gd name="connsiteX27" fmla="*/ 3101453 w 5039929"/>
              <a:gd name="connsiteY27" fmla="*/ 91486 h 955031"/>
              <a:gd name="connsiteX28" fmla="*/ 3159456 w 5039929"/>
              <a:gd name="connsiteY28" fmla="*/ 176785 h 955031"/>
              <a:gd name="connsiteX29" fmla="*/ 3241343 w 5039929"/>
              <a:gd name="connsiteY29" fmla="*/ 323498 h 955031"/>
              <a:gd name="connsiteX30" fmla="*/ 3394880 w 5039929"/>
              <a:gd name="connsiteY30" fmla="*/ 668104 h 955031"/>
              <a:gd name="connsiteX31" fmla="*/ 3521122 w 5039929"/>
              <a:gd name="connsiteY31" fmla="*/ 852349 h 955031"/>
              <a:gd name="connsiteX32" fmla="*/ 3654188 w 5039929"/>
              <a:gd name="connsiteY32" fmla="*/ 900116 h 955031"/>
              <a:gd name="connsiteX33" fmla="*/ 3773606 w 5039929"/>
              <a:gd name="connsiteY33" fmla="*/ 828465 h 955031"/>
              <a:gd name="connsiteX34" fmla="*/ 3961262 w 5039929"/>
              <a:gd name="connsiteY34" fmla="*/ 483859 h 955031"/>
              <a:gd name="connsiteX35" fmla="*/ 4138683 w 5039929"/>
              <a:gd name="connsiteY35" fmla="*/ 152901 h 955031"/>
              <a:gd name="connsiteX36" fmla="*/ 4258101 w 5039929"/>
              <a:gd name="connsiteY36" fmla="*/ 40307 h 955031"/>
              <a:gd name="connsiteX37" fmla="*/ 4384343 w 5039929"/>
              <a:gd name="connsiteY37" fmla="*/ 67603 h 955031"/>
              <a:gd name="connsiteX38" fmla="*/ 4527645 w 5039929"/>
              <a:gd name="connsiteY38" fmla="*/ 268907 h 955031"/>
              <a:gd name="connsiteX39" fmla="*/ 4633415 w 5039929"/>
              <a:gd name="connsiteY39" fmla="*/ 477035 h 955031"/>
              <a:gd name="connsiteX40" fmla="*/ 4781905 w 5039929"/>
              <a:gd name="connsiteY40" fmla="*/ 494332 h 955031"/>
              <a:gd name="connsiteX41" fmla="*/ 5039929 w 5039929"/>
              <a:gd name="connsiteY41" fmla="*/ 487745 h 955031"/>
              <a:gd name="connsiteX0" fmla="*/ 0 w 5008689"/>
              <a:gd name="connsiteY0" fmla="*/ 463388 h 955031"/>
              <a:gd name="connsiteX1" fmla="*/ 180833 w 5008689"/>
              <a:gd name="connsiteY1" fmla="*/ 146077 h 955031"/>
              <a:gd name="connsiteX2" fmla="*/ 290015 w 5008689"/>
              <a:gd name="connsiteY2" fmla="*/ 23247 h 955031"/>
              <a:gd name="connsiteX3" fmla="*/ 409433 w 5008689"/>
              <a:gd name="connsiteY3" fmla="*/ 36895 h 955031"/>
              <a:gd name="connsiteX4" fmla="*/ 508379 w 5008689"/>
              <a:gd name="connsiteY4" fmla="*/ 146077 h 955031"/>
              <a:gd name="connsiteX5" fmla="*/ 634621 w 5008689"/>
              <a:gd name="connsiteY5" fmla="*/ 412209 h 955031"/>
              <a:gd name="connsiteX6" fmla="*/ 771098 w 5008689"/>
              <a:gd name="connsiteY6" fmla="*/ 722695 h 955031"/>
              <a:gd name="connsiteX7" fmla="*/ 866633 w 5008689"/>
              <a:gd name="connsiteY7" fmla="*/ 869409 h 955031"/>
              <a:gd name="connsiteX8" fmla="*/ 955343 w 5008689"/>
              <a:gd name="connsiteY8" fmla="*/ 944471 h 955031"/>
              <a:gd name="connsiteX9" fmla="*/ 1064525 w 5008689"/>
              <a:gd name="connsiteY9" fmla="*/ 930824 h 955031"/>
              <a:gd name="connsiteX10" fmla="*/ 1190767 w 5008689"/>
              <a:gd name="connsiteY10" fmla="*/ 811406 h 955031"/>
              <a:gd name="connsiteX11" fmla="*/ 1354540 w 5008689"/>
              <a:gd name="connsiteY11" fmla="*/ 487271 h 955031"/>
              <a:gd name="connsiteX12" fmla="*/ 1456898 w 5008689"/>
              <a:gd name="connsiteY12" fmla="*/ 234788 h 955031"/>
              <a:gd name="connsiteX13" fmla="*/ 1559256 w 5008689"/>
              <a:gd name="connsiteY13" fmla="*/ 67603 h 955031"/>
              <a:gd name="connsiteX14" fmla="*/ 1647967 w 5008689"/>
              <a:gd name="connsiteY14" fmla="*/ 13012 h 955031"/>
              <a:gd name="connsiteX15" fmla="*/ 1729853 w 5008689"/>
              <a:gd name="connsiteY15" fmla="*/ 43719 h 955031"/>
              <a:gd name="connsiteX16" fmla="*/ 1804916 w 5008689"/>
              <a:gd name="connsiteY16" fmla="*/ 122194 h 955031"/>
              <a:gd name="connsiteX17" fmla="*/ 1883391 w 5008689"/>
              <a:gd name="connsiteY17" fmla="*/ 251847 h 955031"/>
              <a:gd name="connsiteX18" fmla="*/ 2149522 w 5008689"/>
              <a:gd name="connsiteY18" fmla="*/ 784110 h 955031"/>
              <a:gd name="connsiteX19" fmla="*/ 2265528 w 5008689"/>
              <a:gd name="connsiteY19" fmla="*/ 934235 h 955031"/>
              <a:gd name="connsiteX20" fmla="*/ 2361062 w 5008689"/>
              <a:gd name="connsiteY20" fmla="*/ 941059 h 955031"/>
              <a:gd name="connsiteX21" fmla="*/ 2483892 w 5008689"/>
              <a:gd name="connsiteY21" fmla="*/ 814818 h 955031"/>
              <a:gd name="connsiteX22" fmla="*/ 2610134 w 5008689"/>
              <a:gd name="connsiteY22" fmla="*/ 548686 h 955031"/>
              <a:gd name="connsiteX23" fmla="*/ 2756848 w 5008689"/>
              <a:gd name="connsiteY23" fmla="*/ 251847 h 955031"/>
              <a:gd name="connsiteX24" fmla="*/ 2879677 w 5008689"/>
              <a:gd name="connsiteY24" fmla="*/ 67603 h 955031"/>
              <a:gd name="connsiteX25" fmla="*/ 2958152 w 5008689"/>
              <a:gd name="connsiteY25" fmla="*/ 2776 h 955031"/>
              <a:gd name="connsiteX26" fmla="*/ 3029803 w 5008689"/>
              <a:gd name="connsiteY26" fmla="*/ 19835 h 955031"/>
              <a:gd name="connsiteX27" fmla="*/ 3101453 w 5008689"/>
              <a:gd name="connsiteY27" fmla="*/ 91486 h 955031"/>
              <a:gd name="connsiteX28" fmla="*/ 3159456 w 5008689"/>
              <a:gd name="connsiteY28" fmla="*/ 176785 h 955031"/>
              <a:gd name="connsiteX29" fmla="*/ 3241343 w 5008689"/>
              <a:gd name="connsiteY29" fmla="*/ 323498 h 955031"/>
              <a:gd name="connsiteX30" fmla="*/ 3394880 w 5008689"/>
              <a:gd name="connsiteY30" fmla="*/ 668104 h 955031"/>
              <a:gd name="connsiteX31" fmla="*/ 3521122 w 5008689"/>
              <a:gd name="connsiteY31" fmla="*/ 852349 h 955031"/>
              <a:gd name="connsiteX32" fmla="*/ 3654188 w 5008689"/>
              <a:gd name="connsiteY32" fmla="*/ 900116 h 955031"/>
              <a:gd name="connsiteX33" fmla="*/ 3773606 w 5008689"/>
              <a:gd name="connsiteY33" fmla="*/ 828465 h 955031"/>
              <a:gd name="connsiteX34" fmla="*/ 3961262 w 5008689"/>
              <a:gd name="connsiteY34" fmla="*/ 483859 h 955031"/>
              <a:gd name="connsiteX35" fmla="*/ 4138683 w 5008689"/>
              <a:gd name="connsiteY35" fmla="*/ 152901 h 955031"/>
              <a:gd name="connsiteX36" fmla="*/ 4258101 w 5008689"/>
              <a:gd name="connsiteY36" fmla="*/ 40307 h 955031"/>
              <a:gd name="connsiteX37" fmla="*/ 4384343 w 5008689"/>
              <a:gd name="connsiteY37" fmla="*/ 67603 h 955031"/>
              <a:gd name="connsiteX38" fmla="*/ 4527645 w 5008689"/>
              <a:gd name="connsiteY38" fmla="*/ 268907 h 955031"/>
              <a:gd name="connsiteX39" fmla="*/ 4633415 w 5008689"/>
              <a:gd name="connsiteY39" fmla="*/ 477035 h 955031"/>
              <a:gd name="connsiteX40" fmla="*/ 4781905 w 5008689"/>
              <a:gd name="connsiteY40" fmla="*/ 494332 h 955031"/>
              <a:gd name="connsiteX41" fmla="*/ 5008689 w 5008689"/>
              <a:gd name="connsiteY41" fmla="*/ 497270 h 955031"/>
              <a:gd name="connsiteX0" fmla="*/ 0 w 4935796"/>
              <a:gd name="connsiteY0" fmla="*/ 463388 h 955031"/>
              <a:gd name="connsiteX1" fmla="*/ 180833 w 4935796"/>
              <a:gd name="connsiteY1" fmla="*/ 146077 h 955031"/>
              <a:gd name="connsiteX2" fmla="*/ 290015 w 4935796"/>
              <a:gd name="connsiteY2" fmla="*/ 23247 h 955031"/>
              <a:gd name="connsiteX3" fmla="*/ 409433 w 4935796"/>
              <a:gd name="connsiteY3" fmla="*/ 36895 h 955031"/>
              <a:gd name="connsiteX4" fmla="*/ 508379 w 4935796"/>
              <a:gd name="connsiteY4" fmla="*/ 146077 h 955031"/>
              <a:gd name="connsiteX5" fmla="*/ 634621 w 4935796"/>
              <a:gd name="connsiteY5" fmla="*/ 412209 h 955031"/>
              <a:gd name="connsiteX6" fmla="*/ 771098 w 4935796"/>
              <a:gd name="connsiteY6" fmla="*/ 722695 h 955031"/>
              <a:gd name="connsiteX7" fmla="*/ 866633 w 4935796"/>
              <a:gd name="connsiteY7" fmla="*/ 869409 h 955031"/>
              <a:gd name="connsiteX8" fmla="*/ 955343 w 4935796"/>
              <a:gd name="connsiteY8" fmla="*/ 944471 h 955031"/>
              <a:gd name="connsiteX9" fmla="*/ 1064525 w 4935796"/>
              <a:gd name="connsiteY9" fmla="*/ 930824 h 955031"/>
              <a:gd name="connsiteX10" fmla="*/ 1190767 w 4935796"/>
              <a:gd name="connsiteY10" fmla="*/ 811406 h 955031"/>
              <a:gd name="connsiteX11" fmla="*/ 1354540 w 4935796"/>
              <a:gd name="connsiteY11" fmla="*/ 487271 h 955031"/>
              <a:gd name="connsiteX12" fmla="*/ 1456898 w 4935796"/>
              <a:gd name="connsiteY12" fmla="*/ 234788 h 955031"/>
              <a:gd name="connsiteX13" fmla="*/ 1559256 w 4935796"/>
              <a:gd name="connsiteY13" fmla="*/ 67603 h 955031"/>
              <a:gd name="connsiteX14" fmla="*/ 1647967 w 4935796"/>
              <a:gd name="connsiteY14" fmla="*/ 13012 h 955031"/>
              <a:gd name="connsiteX15" fmla="*/ 1729853 w 4935796"/>
              <a:gd name="connsiteY15" fmla="*/ 43719 h 955031"/>
              <a:gd name="connsiteX16" fmla="*/ 1804916 w 4935796"/>
              <a:gd name="connsiteY16" fmla="*/ 122194 h 955031"/>
              <a:gd name="connsiteX17" fmla="*/ 1883391 w 4935796"/>
              <a:gd name="connsiteY17" fmla="*/ 251847 h 955031"/>
              <a:gd name="connsiteX18" fmla="*/ 2149522 w 4935796"/>
              <a:gd name="connsiteY18" fmla="*/ 784110 h 955031"/>
              <a:gd name="connsiteX19" fmla="*/ 2265528 w 4935796"/>
              <a:gd name="connsiteY19" fmla="*/ 934235 h 955031"/>
              <a:gd name="connsiteX20" fmla="*/ 2361062 w 4935796"/>
              <a:gd name="connsiteY20" fmla="*/ 941059 h 955031"/>
              <a:gd name="connsiteX21" fmla="*/ 2483892 w 4935796"/>
              <a:gd name="connsiteY21" fmla="*/ 814818 h 955031"/>
              <a:gd name="connsiteX22" fmla="*/ 2610134 w 4935796"/>
              <a:gd name="connsiteY22" fmla="*/ 548686 h 955031"/>
              <a:gd name="connsiteX23" fmla="*/ 2756848 w 4935796"/>
              <a:gd name="connsiteY23" fmla="*/ 251847 h 955031"/>
              <a:gd name="connsiteX24" fmla="*/ 2879677 w 4935796"/>
              <a:gd name="connsiteY24" fmla="*/ 67603 h 955031"/>
              <a:gd name="connsiteX25" fmla="*/ 2958152 w 4935796"/>
              <a:gd name="connsiteY25" fmla="*/ 2776 h 955031"/>
              <a:gd name="connsiteX26" fmla="*/ 3029803 w 4935796"/>
              <a:gd name="connsiteY26" fmla="*/ 19835 h 955031"/>
              <a:gd name="connsiteX27" fmla="*/ 3101453 w 4935796"/>
              <a:gd name="connsiteY27" fmla="*/ 91486 h 955031"/>
              <a:gd name="connsiteX28" fmla="*/ 3159456 w 4935796"/>
              <a:gd name="connsiteY28" fmla="*/ 176785 h 955031"/>
              <a:gd name="connsiteX29" fmla="*/ 3241343 w 4935796"/>
              <a:gd name="connsiteY29" fmla="*/ 323498 h 955031"/>
              <a:gd name="connsiteX30" fmla="*/ 3394880 w 4935796"/>
              <a:gd name="connsiteY30" fmla="*/ 668104 h 955031"/>
              <a:gd name="connsiteX31" fmla="*/ 3521122 w 4935796"/>
              <a:gd name="connsiteY31" fmla="*/ 852349 h 955031"/>
              <a:gd name="connsiteX32" fmla="*/ 3654188 w 4935796"/>
              <a:gd name="connsiteY32" fmla="*/ 900116 h 955031"/>
              <a:gd name="connsiteX33" fmla="*/ 3773606 w 4935796"/>
              <a:gd name="connsiteY33" fmla="*/ 828465 h 955031"/>
              <a:gd name="connsiteX34" fmla="*/ 3961262 w 4935796"/>
              <a:gd name="connsiteY34" fmla="*/ 483859 h 955031"/>
              <a:gd name="connsiteX35" fmla="*/ 4138683 w 4935796"/>
              <a:gd name="connsiteY35" fmla="*/ 152901 h 955031"/>
              <a:gd name="connsiteX36" fmla="*/ 4258101 w 4935796"/>
              <a:gd name="connsiteY36" fmla="*/ 40307 h 955031"/>
              <a:gd name="connsiteX37" fmla="*/ 4384343 w 4935796"/>
              <a:gd name="connsiteY37" fmla="*/ 67603 h 955031"/>
              <a:gd name="connsiteX38" fmla="*/ 4527645 w 4935796"/>
              <a:gd name="connsiteY38" fmla="*/ 268907 h 955031"/>
              <a:gd name="connsiteX39" fmla="*/ 4633415 w 4935796"/>
              <a:gd name="connsiteY39" fmla="*/ 477035 h 955031"/>
              <a:gd name="connsiteX40" fmla="*/ 4781905 w 4935796"/>
              <a:gd name="connsiteY40" fmla="*/ 494332 h 955031"/>
              <a:gd name="connsiteX41" fmla="*/ 4935796 w 4935796"/>
              <a:gd name="connsiteY41" fmla="*/ 497270 h 955031"/>
              <a:gd name="connsiteX0" fmla="*/ 0 w 4935796"/>
              <a:gd name="connsiteY0" fmla="*/ 463388 h 955031"/>
              <a:gd name="connsiteX1" fmla="*/ 180833 w 4935796"/>
              <a:gd name="connsiteY1" fmla="*/ 146077 h 955031"/>
              <a:gd name="connsiteX2" fmla="*/ 290015 w 4935796"/>
              <a:gd name="connsiteY2" fmla="*/ 23247 h 955031"/>
              <a:gd name="connsiteX3" fmla="*/ 409433 w 4935796"/>
              <a:gd name="connsiteY3" fmla="*/ 36895 h 955031"/>
              <a:gd name="connsiteX4" fmla="*/ 508379 w 4935796"/>
              <a:gd name="connsiteY4" fmla="*/ 146077 h 955031"/>
              <a:gd name="connsiteX5" fmla="*/ 634621 w 4935796"/>
              <a:gd name="connsiteY5" fmla="*/ 412209 h 955031"/>
              <a:gd name="connsiteX6" fmla="*/ 771098 w 4935796"/>
              <a:gd name="connsiteY6" fmla="*/ 722695 h 955031"/>
              <a:gd name="connsiteX7" fmla="*/ 866633 w 4935796"/>
              <a:gd name="connsiteY7" fmla="*/ 869409 h 955031"/>
              <a:gd name="connsiteX8" fmla="*/ 955343 w 4935796"/>
              <a:gd name="connsiteY8" fmla="*/ 944471 h 955031"/>
              <a:gd name="connsiteX9" fmla="*/ 1064525 w 4935796"/>
              <a:gd name="connsiteY9" fmla="*/ 930824 h 955031"/>
              <a:gd name="connsiteX10" fmla="*/ 1190767 w 4935796"/>
              <a:gd name="connsiteY10" fmla="*/ 811406 h 955031"/>
              <a:gd name="connsiteX11" fmla="*/ 1354540 w 4935796"/>
              <a:gd name="connsiteY11" fmla="*/ 487271 h 955031"/>
              <a:gd name="connsiteX12" fmla="*/ 1456898 w 4935796"/>
              <a:gd name="connsiteY12" fmla="*/ 234788 h 955031"/>
              <a:gd name="connsiteX13" fmla="*/ 1559256 w 4935796"/>
              <a:gd name="connsiteY13" fmla="*/ 67603 h 955031"/>
              <a:gd name="connsiteX14" fmla="*/ 1647967 w 4935796"/>
              <a:gd name="connsiteY14" fmla="*/ 13012 h 955031"/>
              <a:gd name="connsiteX15" fmla="*/ 1729853 w 4935796"/>
              <a:gd name="connsiteY15" fmla="*/ 43719 h 955031"/>
              <a:gd name="connsiteX16" fmla="*/ 1804916 w 4935796"/>
              <a:gd name="connsiteY16" fmla="*/ 122194 h 955031"/>
              <a:gd name="connsiteX17" fmla="*/ 1883391 w 4935796"/>
              <a:gd name="connsiteY17" fmla="*/ 251847 h 955031"/>
              <a:gd name="connsiteX18" fmla="*/ 2149522 w 4935796"/>
              <a:gd name="connsiteY18" fmla="*/ 784110 h 955031"/>
              <a:gd name="connsiteX19" fmla="*/ 2265528 w 4935796"/>
              <a:gd name="connsiteY19" fmla="*/ 934235 h 955031"/>
              <a:gd name="connsiteX20" fmla="*/ 2361062 w 4935796"/>
              <a:gd name="connsiteY20" fmla="*/ 941059 h 955031"/>
              <a:gd name="connsiteX21" fmla="*/ 2483892 w 4935796"/>
              <a:gd name="connsiteY21" fmla="*/ 814818 h 955031"/>
              <a:gd name="connsiteX22" fmla="*/ 2610134 w 4935796"/>
              <a:gd name="connsiteY22" fmla="*/ 548686 h 955031"/>
              <a:gd name="connsiteX23" fmla="*/ 2756848 w 4935796"/>
              <a:gd name="connsiteY23" fmla="*/ 251847 h 955031"/>
              <a:gd name="connsiteX24" fmla="*/ 2879677 w 4935796"/>
              <a:gd name="connsiteY24" fmla="*/ 67603 h 955031"/>
              <a:gd name="connsiteX25" fmla="*/ 2958152 w 4935796"/>
              <a:gd name="connsiteY25" fmla="*/ 2776 h 955031"/>
              <a:gd name="connsiteX26" fmla="*/ 3029803 w 4935796"/>
              <a:gd name="connsiteY26" fmla="*/ 19835 h 955031"/>
              <a:gd name="connsiteX27" fmla="*/ 3101453 w 4935796"/>
              <a:gd name="connsiteY27" fmla="*/ 91486 h 955031"/>
              <a:gd name="connsiteX28" fmla="*/ 3159456 w 4935796"/>
              <a:gd name="connsiteY28" fmla="*/ 176785 h 955031"/>
              <a:gd name="connsiteX29" fmla="*/ 3241343 w 4935796"/>
              <a:gd name="connsiteY29" fmla="*/ 323498 h 955031"/>
              <a:gd name="connsiteX30" fmla="*/ 3394880 w 4935796"/>
              <a:gd name="connsiteY30" fmla="*/ 668104 h 955031"/>
              <a:gd name="connsiteX31" fmla="*/ 3521122 w 4935796"/>
              <a:gd name="connsiteY31" fmla="*/ 852349 h 955031"/>
              <a:gd name="connsiteX32" fmla="*/ 3654188 w 4935796"/>
              <a:gd name="connsiteY32" fmla="*/ 900116 h 955031"/>
              <a:gd name="connsiteX33" fmla="*/ 3773606 w 4935796"/>
              <a:gd name="connsiteY33" fmla="*/ 828465 h 955031"/>
              <a:gd name="connsiteX34" fmla="*/ 3961262 w 4935796"/>
              <a:gd name="connsiteY34" fmla="*/ 483859 h 955031"/>
              <a:gd name="connsiteX35" fmla="*/ 4138683 w 4935796"/>
              <a:gd name="connsiteY35" fmla="*/ 152901 h 955031"/>
              <a:gd name="connsiteX36" fmla="*/ 4258101 w 4935796"/>
              <a:gd name="connsiteY36" fmla="*/ 40307 h 955031"/>
              <a:gd name="connsiteX37" fmla="*/ 4384343 w 4935796"/>
              <a:gd name="connsiteY37" fmla="*/ 67603 h 955031"/>
              <a:gd name="connsiteX38" fmla="*/ 4527645 w 4935796"/>
              <a:gd name="connsiteY38" fmla="*/ 268907 h 955031"/>
              <a:gd name="connsiteX39" fmla="*/ 4633415 w 4935796"/>
              <a:gd name="connsiteY39" fmla="*/ 477035 h 955031"/>
              <a:gd name="connsiteX40" fmla="*/ 4740252 w 4935796"/>
              <a:gd name="connsiteY40" fmla="*/ 494332 h 955031"/>
              <a:gd name="connsiteX41" fmla="*/ 4935796 w 4935796"/>
              <a:gd name="connsiteY41" fmla="*/ 497270 h 955031"/>
              <a:gd name="connsiteX0" fmla="*/ 0 w 5341916"/>
              <a:gd name="connsiteY0" fmla="*/ 463388 h 955031"/>
              <a:gd name="connsiteX1" fmla="*/ 180833 w 5341916"/>
              <a:gd name="connsiteY1" fmla="*/ 146077 h 955031"/>
              <a:gd name="connsiteX2" fmla="*/ 290015 w 5341916"/>
              <a:gd name="connsiteY2" fmla="*/ 23247 h 955031"/>
              <a:gd name="connsiteX3" fmla="*/ 409433 w 5341916"/>
              <a:gd name="connsiteY3" fmla="*/ 36895 h 955031"/>
              <a:gd name="connsiteX4" fmla="*/ 508379 w 5341916"/>
              <a:gd name="connsiteY4" fmla="*/ 146077 h 955031"/>
              <a:gd name="connsiteX5" fmla="*/ 634621 w 5341916"/>
              <a:gd name="connsiteY5" fmla="*/ 412209 h 955031"/>
              <a:gd name="connsiteX6" fmla="*/ 771098 w 5341916"/>
              <a:gd name="connsiteY6" fmla="*/ 722695 h 955031"/>
              <a:gd name="connsiteX7" fmla="*/ 866633 w 5341916"/>
              <a:gd name="connsiteY7" fmla="*/ 869409 h 955031"/>
              <a:gd name="connsiteX8" fmla="*/ 955343 w 5341916"/>
              <a:gd name="connsiteY8" fmla="*/ 944471 h 955031"/>
              <a:gd name="connsiteX9" fmla="*/ 1064525 w 5341916"/>
              <a:gd name="connsiteY9" fmla="*/ 930824 h 955031"/>
              <a:gd name="connsiteX10" fmla="*/ 1190767 w 5341916"/>
              <a:gd name="connsiteY10" fmla="*/ 811406 h 955031"/>
              <a:gd name="connsiteX11" fmla="*/ 1354540 w 5341916"/>
              <a:gd name="connsiteY11" fmla="*/ 487271 h 955031"/>
              <a:gd name="connsiteX12" fmla="*/ 1456898 w 5341916"/>
              <a:gd name="connsiteY12" fmla="*/ 234788 h 955031"/>
              <a:gd name="connsiteX13" fmla="*/ 1559256 w 5341916"/>
              <a:gd name="connsiteY13" fmla="*/ 67603 h 955031"/>
              <a:gd name="connsiteX14" fmla="*/ 1647967 w 5341916"/>
              <a:gd name="connsiteY14" fmla="*/ 13012 h 955031"/>
              <a:gd name="connsiteX15" fmla="*/ 1729853 w 5341916"/>
              <a:gd name="connsiteY15" fmla="*/ 43719 h 955031"/>
              <a:gd name="connsiteX16" fmla="*/ 1804916 w 5341916"/>
              <a:gd name="connsiteY16" fmla="*/ 122194 h 955031"/>
              <a:gd name="connsiteX17" fmla="*/ 1883391 w 5341916"/>
              <a:gd name="connsiteY17" fmla="*/ 251847 h 955031"/>
              <a:gd name="connsiteX18" fmla="*/ 2149522 w 5341916"/>
              <a:gd name="connsiteY18" fmla="*/ 784110 h 955031"/>
              <a:gd name="connsiteX19" fmla="*/ 2265528 w 5341916"/>
              <a:gd name="connsiteY19" fmla="*/ 934235 h 955031"/>
              <a:gd name="connsiteX20" fmla="*/ 2361062 w 5341916"/>
              <a:gd name="connsiteY20" fmla="*/ 941059 h 955031"/>
              <a:gd name="connsiteX21" fmla="*/ 2483892 w 5341916"/>
              <a:gd name="connsiteY21" fmla="*/ 814818 h 955031"/>
              <a:gd name="connsiteX22" fmla="*/ 2610134 w 5341916"/>
              <a:gd name="connsiteY22" fmla="*/ 548686 h 955031"/>
              <a:gd name="connsiteX23" fmla="*/ 2756848 w 5341916"/>
              <a:gd name="connsiteY23" fmla="*/ 251847 h 955031"/>
              <a:gd name="connsiteX24" fmla="*/ 2879677 w 5341916"/>
              <a:gd name="connsiteY24" fmla="*/ 67603 h 955031"/>
              <a:gd name="connsiteX25" fmla="*/ 2958152 w 5341916"/>
              <a:gd name="connsiteY25" fmla="*/ 2776 h 955031"/>
              <a:gd name="connsiteX26" fmla="*/ 3029803 w 5341916"/>
              <a:gd name="connsiteY26" fmla="*/ 19835 h 955031"/>
              <a:gd name="connsiteX27" fmla="*/ 3101453 w 5341916"/>
              <a:gd name="connsiteY27" fmla="*/ 91486 h 955031"/>
              <a:gd name="connsiteX28" fmla="*/ 3159456 w 5341916"/>
              <a:gd name="connsiteY28" fmla="*/ 176785 h 955031"/>
              <a:gd name="connsiteX29" fmla="*/ 3241343 w 5341916"/>
              <a:gd name="connsiteY29" fmla="*/ 323498 h 955031"/>
              <a:gd name="connsiteX30" fmla="*/ 3394880 w 5341916"/>
              <a:gd name="connsiteY30" fmla="*/ 668104 h 955031"/>
              <a:gd name="connsiteX31" fmla="*/ 3521122 w 5341916"/>
              <a:gd name="connsiteY31" fmla="*/ 852349 h 955031"/>
              <a:gd name="connsiteX32" fmla="*/ 3654188 w 5341916"/>
              <a:gd name="connsiteY32" fmla="*/ 900116 h 955031"/>
              <a:gd name="connsiteX33" fmla="*/ 3773606 w 5341916"/>
              <a:gd name="connsiteY33" fmla="*/ 828465 h 955031"/>
              <a:gd name="connsiteX34" fmla="*/ 3961262 w 5341916"/>
              <a:gd name="connsiteY34" fmla="*/ 483859 h 955031"/>
              <a:gd name="connsiteX35" fmla="*/ 4138683 w 5341916"/>
              <a:gd name="connsiteY35" fmla="*/ 152901 h 955031"/>
              <a:gd name="connsiteX36" fmla="*/ 4258101 w 5341916"/>
              <a:gd name="connsiteY36" fmla="*/ 40307 h 955031"/>
              <a:gd name="connsiteX37" fmla="*/ 4384343 w 5341916"/>
              <a:gd name="connsiteY37" fmla="*/ 67603 h 955031"/>
              <a:gd name="connsiteX38" fmla="*/ 4527645 w 5341916"/>
              <a:gd name="connsiteY38" fmla="*/ 268907 h 955031"/>
              <a:gd name="connsiteX39" fmla="*/ 4633415 w 5341916"/>
              <a:gd name="connsiteY39" fmla="*/ 477035 h 955031"/>
              <a:gd name="connsiteX40" fmla="*/ 4740252 w 5341916"/>
              <a:gd name="connsiteY40" fmla="*/ 494332 h 955031"/>
              <a:gd name="connsiteX41" fmla="*/ 5341916 w 5341916"/>
              <a:gd name="connsiteY41" fmla="*/ 500445 h 955031"/>
              <a:gd name="connsiteX0" fmla="*/ 0 w 5300263"/>
              <a:gd name="connsiteY0" fmla="*/ 463388 h 955031"/>
              <a:gd name="connsiteX1" fmla="*/ 180833 w 5300263"/>
              <a:gd name="connsiteY1" fmla="*/ 146077 h 955031"/>
              <a:gd name="connsiteX2" fmla="*/ 290015 w 5300263"/>
              <a:gd name="connsiteY2" fmla="*/ 23247 h 955031"/>
              <a:gd name="connsiteX3" fmla="*/ 409433 w 5300263"/>
              <a:gd name="connsiteY3" fmla="*/ 36895 h 955031"/>
              <a:gd name="connsiteX4" fmla="*/ 508379 w 5300263"/>
              <a:gd name="connsiteY4" fmla="*/ 146077 h 955031"/>
              <a:gd name="connsiteX5" fmla="*/ 634621 w 5300263"/>
              <a:gd name="connsiteY5" fmla="*/ 412209 h 955031"/>
              <a:gd name="connsiteX6" fmla="*/ 771098 w 5300263"/>
              <a:gd name="connsiteY6" fmla="*/ 722695 h 955031"/>
              <a:gd name="connsiteX7" fmla="*/ 866633 w 5300263"/>
              <a:gd name="connsiteY7" fmla="*/ 869409 h 955031"/>
              <a:gd name="connsiteX8" fmla="*/ 955343 w 5300263"/>
              <a:gd name="connsiteY8" fmla="*/ 944471 h 955031"/>
              <a:gd name="connsiteX9" fmla="*/ 1064525 w 5300263"/>
              <a:gd name="connsiteY9" fmla="*/ 930824 h 955031"/>
              <a:gd name="connsiteX10" fmla="*/ 1190767 w 5300263"/>
              <a:gd name="connsiteY10" fmla="*/ 811406 h 955031"/>
              <a:gd name="connsiteX11" fmla="*/ 1354540 w 5300263"/>
              <a:gd name="connsiteY11" fmla="*/ 487271 h 955031"/>
              <a:gd name="connsiteX12" fmla="*/ 1456898 w 5300263"/>
              <a:gd name="connsiteY12" fmla="*/ 234788 h 955031"/>
              <a:gd name="connsiteX13" fmla="*/ 1559256 w 5300263"/>
              <a:gd name="connsiteY13" fmla="*/ 67603 h 955031"/>
              <a:gd name="connsiteX14" fmla="*/ 1647967 w 5300263"/>
              <a:gd name="connsiteY14" fmla="*/ 13012 h 955031"/>
              <a:gd name="connsiteX15" fmla="*/ 1729853 w 5300263"/>
              <a:gd name="connsiteY15" fmla="*/ 43719 h 955031"/>
              <a:gd name="connsiteX16" fmla="*/ 1804916 w 5300263"/>
              <a:gd name="connsiteY16" fmla="*/ 122194 h 955031"/>
              <a:gd name="connsiteX17" fmla="*/ 1883391 w 5300263"/>
              <a:gd name="connsiteY17" fmla="*/ 251847 h 955031"/>
              <a:gd name="connsiteX18" fmla="*/ 2149522 w 5300263"/>
              <a:gd name="connsiteY18" fmla="*/ 784110 h 955031"/>
              <a:gd name="connsiteX19" fmla="*/ 2265528 w 5300263"/>
              <a:gd name="connsiteY19" fmla="*/ 934235 h 955031"/>
              <a:gd name="connsiteX20" fmla="*/ 2361062 w 5300263"/>
              <a:gd name="connsiteY20" fmla="*/ 941059 h 955031"/>
              <a:gd name="connsiteX21" fmla="*/ 2483892 w 5300263"/>
              <a:gd name="connsiteY21" fmla="*/ 814818 h 955031"/>
              <a:gd name="connsiteX22" fmla="*/ 2610134 w 5300263"/>
              <a:gd name="connsiteY22" fmla="*/ 548686 h 955031"/>
              <a:gd name="connsiteX23" fmla="*/ 2756848 w 5300263"/>
              <a:gd name="connsiteY23" fmla="*/ 251847 h 955031"/>
              <a:gd name="connsiteX24" fmla="*/ 2879677 w 5300263"/>
              <a:gd name="connsiteY24" fmla="*/ 67603 h 955031"/>
              <a:gd name="connsiteX25" fmla="*/ 2958152 w 5300263"/>
              <a:gd name="connsiteY25" fmla="*/ 2776 h 955031"/>
              <a:gd name="connsiteX26" fmla="*/ 3029803 w 5300263"/>
              <a:gd name="connsiteY26" fmla="*/ 19835 h 955031"/>
              <a:gd name="connsiteX27" fmla="*/ 3101453 w 5300263"/>
              <a:gd name="connsiteY27" fmla="*/ 91486 h 955031"/>
              <a:gd name="connsiteX28" fmla="*/ 3159456 w 5300263"/>
              <a:gd name="connsiteY28" fmla="*/ 176785 h 955031"/>
              <a:gd name="connsiteX29" fmla="*/ 3241343 w 5300263"/>
              <a:gd name="connsiteY29" fmla="*/ 323498 h 955031"/>
              <a:gd name="connsiteX30" fmla="*/ 3394880 w 5300263"/>
              <a:gd name="connsiteY30" fmla="*/ 668104 h 955031"/>
              <a:gd name="connsiteX31" fmla="*/ 3521122 w 5300263"/>
              <a:gd name="connsiteY31" fmla="*/ 852349 h 955031"/>
              <a:gd name="connsiteX32" fmla="*/ 3654188 w 5300263"/>
              <a:gd name="connsiteY32" fmla="*/ 900116 h 955031"/>
              <a:gd name="connsiteX33" fmla="*/ 3773606 w 5300263"/>
              <a:gd name="connsiteY33" fmla="*/ 828465 h 955031"/>
              <a:gd name="connsiteX34" fmla="*/ 3961262 w 5300263"/>
              <a:gd name="connsiteY34" fmla="*/ 483859 h 955031"/>
              <a:gd name="connsiteX35" fmla="*/ 4138683 w 5300263"/>
              <a:gd name="connsiteY35" fmla="*/ 152901 h 955031"/>
              <a:gd name="connsiteX36" fmla="*/ 4258101 w 5300263"/>
              <a:gd name="connsiteY36" fmla="*/ 40307 h 955031"/>
              <a:gd name="connsiteX37" fmla="*/ 4384343 w 5300263"/>
              <a:gd name="connsiteY37" fmla="*/ 67603 h 955031"/>
              <a:gd name="connsiteX38" fmla="*/ 4527645 w 5300263"/>
              <a:gd name="connsiteY38" fmla="*/ 268907 h 955031"/>
              <a:gd name="connsiteX39" fmla="*/ 4633415 w 5300263"/>
              <a:gd name="connsiteY39" fmla="*/ 477035 h 955031"/>
              <a:gd name="connsiteX40" fmla="*/ 4740252 w 5300263"/>
              <a:gd name="connsiteY40" fmla="*/ 494332 h 955031"/>
              <a:gd name="connsiteX41" fmla="*/ 5300263 w 5300263"/>
              <a:gd name="connsiteY41" fmla="*/ 494095 h 955031"/>
              <a:gd name="connsiteX0" fmla="*/ 4011 w 5304274"/>
              <a:gd name="connsiteY0" fmla="*/ 463388 h 955031"/>
              <a:gd name="connsiteX1" fmla="*/ 17170 w 5304274"/>
              <a:gd name="connsiteY1" fmla="*/ 430986 h 955031"/>
              <a:gd name="connsiteX2" fmla="*/ 184844 w 5304274"/>
              <a:gd name="connsiteY2" fmla="*/ 146077 h 955031"/>
              <a:gd name="connsiteX3" fmla="*/ 294026 w 5304274"/>
              <a:gd name="connsiteY3" fmla="*/ 23247 h 955031"/>
              <a:gd name="connsiteX4" fmla="*/ 413444 w 5304274"/>
              <a:gd name="connsiteY4" fmla="*/ 36895 h 955031"/>
              <a:gd name="connsiteX5" fmla="*/ 512390 w 5304274"/>
              <a:gd name="connsiteY5" fmla="*/ 146077 h 955031"/>
              <a:gd name="connsiteX6" fmla="*/ 638632 w 5304274"/>
              <a:gd name="connsiteY6" fmla="*/ 412209 h 955031"/>
              <a:gd name="connsiteX7" fmla="*/ 775109 w 5304274"/>
              <a:gd name="connsiteY7" fmla="*/ 722695 h 955031"/>
              <a:gd name="connsiteX8" fmla="*/ 870644 w 5304274"/>
              <a:gd name="connsiteY8" fmla="*/ 869409 h 955031"/>
              <a:gd name="connsiteX9" fmla="*/ 959354 w 5304274"/>
              <a:gd name="connsiteY9" fmla="*/ 944471 h 955031"/>
              <a:gd name="connsiteX10" fmla="*/ 1068536 w 5304274"/>
              <a:gd name="connsiteY10" fmla="*/ 930824 h 955031"/>
              <a:gd name="connsiteX11" fmla="*/ 1194778 w 5304274"/>
              <a:gd name="connsiteY11" fmla="*/ 811406 h 955031"/>
              <a:gd name="connsiteX12" fmla="*/ 1358551 w 5304274"/>
              <a:gd name="connsiteY12" fmla="*/ 487271 h 955031"/>
              <a:gd name="connsiteX13" fmla="*/ 1460909 w 5304274"/>
              <a:gd name="connsiteY13" fmla="*/ 234788 h 955031"/>
              <a:gd name="connsiteX14" fmla="*/ 1563267 w 5304274"/>
              <a:gd name="connsiteY14" fmla="*/ 67603 h 955031"/>
              <a:gd name="connsiteX15" fmla="*/ 1651978 w 5304274"/>
              <a:gd name="connsiteY15" fmla="*/ 13012 h 955031"/>
              <a:gd name="connsiteX16" fmla="*/ 1733864 w 5304274"/>
              <a:gd name="connsiteY16" fmla="*/ 43719 h 955031"/>
              <a:gd name="connsiteX17" fmla="*/ 1808927 w 5304274"/>
              <a:gd name="connsiteY17" fmla="*/ 122194 h 955031"/>
              <a:gd name="connsiteX18" fmla="*/ 1887402 w 5304274"/>
              <a:gd name="connsiteY18" fmla="*/ 251847 h 955031"/>
              <a:gd name="connsiteX19" fmla="*/ 2153533 w 5304274"/>
              <a:gd name="connsiteY19" fmla="*/ 784110 h 955031"/>
              <a:gd name="connsiteX20" fmla="*/ 2269539 w 5304274"/>
              <a:gd name="connsiteY20" fmla="*/ 934235 h 955031"/>
              <a:gd name="connsiteX21" fmla="*/ 2365073 w 5304274"/>
              <a:gd name="connsiteY21" fmla="*/ 941059 h 955031"/>
              <a:gd name="connsiteX22" fmla="*/ 2487903 w 5304274"/>
              <a:gd name="connsiteY22" fmla="*/ 814818 h 955031"/>
              <a:gd name="connsiteX23" fmla="*/ 2614145 w 5304274"/>
              <a:gd name="connsiteY23" fmla="*/ 548686 h 955031"/>
              <a:gd name="connsiteX24" fmla="*/ 2760859 w 5304274"/>
              <a:gd name="connsiteY24" fmla="*/ 251847 h 955031"/>
              <a:gd name="connsiteX25" fmla="*/ 2883688 w 5304274"/>
              <a:gd name="connsiteY25" fmla="*/ 67603 h 955031"/>
              <a:gd name="connsiteX26" fmla="*/ 2962163 w 5304274"/>
              <a:gd name="connsiteY26" fmla="*/ 2776 h 955031"/>
              <a:gd name="connsiteX27" fmla="*/ 3033814 w 5304274"/>
              <a:gd name="connsiteY27" fmla="*/ 19835 h 955031"/>
              <a:gd name="connsiteX28" fmla="*/ 3105464 w 5304274"/>
              <a:gd name="connsiteY28" fmla="*/ 91486 h 955031"/>
              <a:gd name="connsiteX29" fmla="*/ 3163467 w 5304274"/>
              <a:gd name="connsiteY29" fmla="*/ 176785 h 955031"/>
              <a:gd name="connsiteX30" fmla="*/ 3245354 w 5304274"/>
              <a:gd name="connsiteY30" fmla="*/ 323498 h 955031"/>
              <a:gd name="connsiteX31" fmla="*/ 3398891 w 5304274"/>
              <a:gd name="connsiteY31" fmla="*/ 668104 h 955031"/>
              <a:gd name="connsiteX32" fmla="*/ 3525133 w 5304274"/>
              <a:gd name="connsiteY32" fmla="*/ 852349 h 955031"/>
              <a:gd name="connsiteX33" fmla="*/ 3658199 w 5304274"/>
              <a:gd name="connsiteY33" fmla="*/ 900116 h 955031"/>
              <a:gd name="connsiteX34" fmla="*/ 3777617 w 5304274"/>
              <a:gd name="connsiteY34" fmla="*/ 828465 h 955031"/>
              <a:gd name="connsiteX35" fmla="*/ 3965273 w 5304274"/>
              <a:gd name="connsiteY35" fmla="*/ 483859 h 955031"/>
              <a:gd name="connsiteX36" fmla="*/ 4142694 w 5304274"/>
              <a:gd name="connsiteY36" fmla="*/ 152901 h 955031"/>
              <a:gd name="connsiteX37" fmla="*/ 4262112 w 5304274"/>
              <a:gd name="connsiteY37" fmla="*/ 40307 h 955031"/>
              <a:gd name="connsiteX38" fmla="*/ 4388354 w 5304274"/>
              <a:gd name="connsiteY38" fmla="*/ 67603 h 955031"/>
              <a:gd name="connsiteX39" fmla="*/ 4531656 w 5304274"/>
              <a:gd name="connsiteY39" fmla="*/ 268907 h 955031"/>
              <a:gd name="connsiteX40" fmla="*/ 4637426 w 5304274"/>
              <a:gd name="connsiteY40" fmla="*/ 477035 h 955031"/>
              <a:gd name="connsiteX41" fmla="*/ 4744263 w 5304274"/>
              <a:gd name="connsiteY41" fmla="*/ 494332 h 955031"/>
              <a:gd name="connsiteX42" fmla="*/ 5304274 w 5304274"/>
              <a:gd name="connsiteY42" fmla="*/ 494095 h 955031"/>
              <a:gd name="connsiteX0" fmla="*/ 0 w 5498116"/>
              <a:gd name="connsiteY0" fmla="*/ 485613 h 955031"/>
              <a:gd name="connsiteX1" fmla="*/ 211012 w 5498116"/>
              <a:gd name="connsiteY1" fmla="*/ 430986 h 955031"/>
              <a:gd name="connsiteX2" fmla="*/ 378686 w 5498116"/>
              <a:gd name="connsiteY2" fmla="*/ 146077 h 955031"/>
              <a:gd name="connsiteX3" fmla="*/ 487868 w 5498116"/>
              <a:gd name="connsiteY3" fmla="*/ 23247 h 955031"/>
              <a:gd name="connsiteX4" fmla="*/ 607286 w 5498116"/>
              <a:gd name="connsiteY4" fmla="*/ 36895 h 955031"/>
              <a:gd name="connsiteX5" fmla="*/ 706232 w 5498116"/>
              <a:gd name="connsiteY5" fmla="*/ 146077 h 955031"/>
              <a:gd name="connsiteX6" fmla="*/ 832474 w 5498116"/>
              <a:gd name="connsiteY6" fmla="*/ 412209 h 955031"/>
              <a:gd name="connsiteX7" fmla="*/ 968951 w 5498116"/>
              <a:gd name="connsiteY7" fmla="*/ 722695 h 955031"/>
              <a:gd name="connsiteX8" fmla="*/ 1064486 w 5498116"/>
              <a:gd name="connsiteY8" fmla="*/ 869409 h 955031"/>
              <a:gd name="connsiteX9" fmla="*/ 1153196 w 5498116"/>
              <a:gd name="connsiteY9" fmla="*/ 944471 h 955031"/>
              <a:gd name="connsiteX10" fmla="*/ 1262378 w 5498116"/>
              <a:gd name="connsiteY10" fmla="*/ 930824 h 955031"/>
              <a:gd name="connsiteX11" fmla="*/ 1388620 w 5498116"/>
              <a:gd name="connsiteY11" fmla="*/ 811406 h 955031"/>
              <a:gd name="connsiteX12" fmla="*/ 1552393 w 5498116"/>
              <a:gd name="connsiteY12" fmla="*/ 487271 h 955031"/>
              <a:gd name="connsiteX13" fmla="*/ 1654751 w 5498116"/>
              <a:gd name="connsiteY13" fmla="*/ 234788 h 955031"/>
              <a:gd name="connsiteX14" fmla="*/ 1757109 w 5498116"/>
              <a:gd name="connsiteY14" fmla="*/ 67603 h 955031"/>
              <a:gd name="connsiteX15" fmla="*/ 1845820 w 5498116"/>
              <a:gd name="connsiteY15" fmla="*/ 13012 h 955031"/>
              <a:gd name="connsiteX16" fmla="*/ 1927706 w 5498116"/>
              <a:gd name="connsiteY16" fmla="*/ 43719 h 955031"/>
              <a:gd name="connsiteX17" fmla="*/ 2002769 w 5498116"/>
              <a:gd name="connsiteY17" fmla="*/ 122194 h 955031"/>
              <a:gd name="connsiteX18" fmla="*/ 2081244 w 5498116"/>
              <a:gd name="connsiteY18" fmla="*/ 251847 h 955031"/>
              <a:gd name="connsiteX19" fmla="*/ 2347375 w 5498116"/>
              <a:gd name="connsiteY19" fmla="*/ 784110 h 955031"/>
              <a:gd name="connsiteX20" fmla="*/ 2463381 w 5498116"/>
              <a:gd name="connsiteY20" fmla="*/ 934235 h 955031"/>
              <a:gd name="connsiteX21" fmla="*/ 2558915 w 5498116"/>
              <a:gd name="connsiteY21" fmla="*/ 941059 h 955031"/>
              <a:gd name="connsiteX22" fmla="*/ 2681745 w 5498116"/>
              <a:gd name="connsiteY22" fmla="*/ 814818 h 955031"/>
              <a:gd name="connsiteX23" fmla="*/ 2807987 w 5498116"/>
              <a:gd name="connsiteY23" fmla="*/ 548686 h 955031"/>
              <a:gd name="connsiteX24" fmla="*/ 2954701 w 5498116"/>
              <a:gd name="connsiteY24" fmla="*/ 251847 h 955031"/>
              <a:gd name="connsiteX25" fmla="*/ 3077530 w 5498116"/>
              <a:gd name="connsiteY25" fmla="*/ 67603 h 955031"/>
              <a:gd name="connsiteX26" fmla="*/ 3156005 w 5498116"/>
              <a:gd name="connsiteY26" fmla="*/ 2776 h 955031"/>
              <a:gd name="connsiteX27" fmla="*/ 3227656 w 5498116"/>
              <a:gd name="connsiteY27" fmla="*/ 19835 h 955031"/>
              <a:gd name="connsiteX28" fmla="*/ 3299306 w 5498116"/>
              <a:gd name="connsiteY28" fmla="*/ 91486 h 955031"/>
              <a:gd name="connsiteX29" fmla="*/ 3357309 w 5498116"/>
              <a:gd name="connsiteY29" fmla="*/ 176785 h 955031"/>
              <a:gd name="connsiteX30" fmla="*/ 3439196 w 5498116"/>
              <a:gd name="connsiteY30" fmla="*/ 323498 h 955031"/>
              <a:gd name="connsiteX31" fmla="*/ 3592733 w 5498116"/>
              <a:gd name="connsiteY31" fmla="*/ 668104 h 955031"/>
              <a:gd name="connsiteX32" fmla="*/ 3718975 w 5498116"/>
              <a:gd name="connsiteY32" fmla="*/ 852349 h 955031"/>
              <a:gd name="connsiteX33" fmla="*/ 3852041 w 5498116"/>
              <a:gd name="connsiteY33" fmla="*/ 900116 h 955031"/>
              <a:gd name="connsiteX34" fmla="*/ 3971459 w 5498116"/>
              <a:gd name="connsiteY34" fmla="*/ 828465 h 955031"/>
              <a:gd name="connsiteX35" fmla="*/ 4159115 w 5498116"/>
              <a:gd name="connsiteY35" fmla="*/ 483859 h 955031"/>
              <a:gd name="connsiteX36" fmla="*/ 4336536 w 5498116"/>
              <a:gd name="connsiteY36" fmla="*/ 152901 h 955031"/>
              <a:gd name="connsiteX37" fmla="*/ 4455954 w 5498116"/>
              <a:gd name="connsiteY37" fmla="*/ 40307 h 955031"/>
              <a:gd name="connsiteX38" fmla="*/ 4582196 w 5498116"/>
              <a:gd name="connsiteY38" fmla="*/ 67603 h 955031"/>
              <a:gd name="connsiteX39" fmla="*/ 4725498 w 5498116"/>
              <a:gd name="connsiteY39" fmla="*/ 268907 h 955031"/>
              <a:gd name="connsiteX40" fmla="*/ 4831268 w 5498116"/>
              <a:gd name="connsiteY40" fmla="*/ 477035 h 955031"/>
              <a:gd name="connsiteX41" fmla="*/ 4938105 w 5498116"/>
              <a:gd name="connsiteY41" fmla="*/ 494332 h 955031"/>
              <a:gd name="connsiteX42" fmla="*/ 5498116 w 5498116"/>
              <a:gd name="connsiteY42" fmla="*/ 494095 h 955031"/>
              <a:gd name="connsiteX0" fmla="*/ 0 w 5591836"/>
              <a:gd name="connsiteY0" fmla="*/ 485613 h 955031"/>
              <a:gd name="connsiteX1" fmla="*/ 304732 w 5591836"/>
              <a:gd name="connsiteY1" fmla="*/ 430986 h 955031"/>
              <a:gd name="connsiteX2" fmla="*/ 472406 w 5591836"/>
              <a:gd name="connsiteY2" fmla="*/ 146077 h 955031"/>
              <a:gd name="connsiteX3" fmla="*/ 581588 w 5591836"/>
              <a:gd name="connsiteY3" fmla="*/ 23247 h 955031"/>
              <a:gd name="connsiteX4" fmla="*/ 701006 w 5591836"/>
              <a:gd name="connsiteY4" fmla="*/ 36895 h 955031"/>
              <a:gd name="connsiteX5" fmla="*/ 799952 w 5591836"/>
              <a:gd name="connsiteY5" fmla="*/ 146077 h 955031"/>
              <a:gd name="connsiteX6" fmla="*/ 926194 w 5591836"/>
              <a:gd name="connsiteY6" fmla="*/ 412209 h 955031"/>
              <a:gd name="connsiteX7" fmla="*/ 1062671 w 5591836"/>
              <a:gd name="connsiteY7" fmla="*/ 722695 h 955031"/>
              <a:gd name="connsiteX8" fmla="*/ 1158206 w 5591836"/>
              <a:gd name="connsiteY8" fmla="*/ 869409 h 955031"/>
              <a:gd name="connsiteX9" fmla="*/ 1246916 w 5591836"/>
              <a:gd name="connsiteY9" fmla="*/ 944471 h 955031"/>
              <a:gd name="connsiteX10" fmla="*/ 1356098 w 5591836"/>
              <a:gd name="connsiteY10" fmla="*/ 930824 h 955031"/>
              <a:gd name="connsiteX11" fmla="*/ 1482340 w 5591836"/>
              <a:gd name="connsiteY11" fmla="*/ 811406 h 955031"/>
              <a:gd name="connsiteX12" fmla="*/ 1646113 w 5591836"/>
              <a:gd name="connsiteY12" fmla="*/ 487271 h 955031"/>
              <a:gd name="connsiteX13" fmla="*/ 1748471 w 5591836"/>
              <a:gd name="connsiteY13" fmla="*/ 234788 h 955031"/>
              <a:gd name="connsiteX14" fmla="*/ 1850829 w 5591836"/>
              <a:gd name="connsiteY14" fmla="*/ 67603 h 955031"/>
              <a:gd name="connsiteX15" fmla="*/ 1939540 w 5591836"/>
              <a:gd name="connsiteY15" fmla="*/ 13012 h 955031"/>
              <a:gd name="connsiteX16" fmla="*/ 2021426 w 5591836"/>
              <a:gd name="connsiteY16" fmla="*/ 43719 h 955031"/>
              <a:gd name="connsiteX17" fmla="*/ 2096489 w 5591836"/>
              <a:gd name="connsiteY17" fmla="*/ 122194 h 955031"/>
              <a:gd name="connsiteX18" fmla="*/ 2174964 w 5591836"/>
              <a:gd name="connsiteY18" fmla="*/ 251847 h 955031"/>
              <a:gd name="connsiteX19" fmla="*/ 2441095 w 5591836"/>
              <a:gd name="connsiteY19" fmla="*/ 784110 h 955031"/>
              <a:gd name="connsiteX20" fmla="*/ 2557101 w 5591836"/>
              <a:gd name="connsiteY20" fmla="*/ 934235 h 955031"/>
              <a:gd name="connsiteX21" fmla="*/ 2652635 w 5591836"/>
              <a:gd name="connsiteY21" fmla="*/ 941059 h 955031"/>
              <a:gd name="connsiteX22" fmla="*/ 2775465 w 5591836"/>
              <a:gd name="connsiteY22" fmla="*/ 814818 h 955031"/>
              <a:gd name="connsiteX23" fmla="*/ 2901707 w 5591836"/>
              <a:gd name="connsiteY23" fmla="*/ 548686 h 955031"/>
              <a:gd name="connsiteX24" fmla="*/ 3048421 w 5591836"/>
              <a:gd name="connsiteY24" fmla="*/ 251847 h 955031"/>
              <a:gd name="connsiteX25" fmla="*/ 3171250 w 5591836"/>
              <a:gd name="connsiteY25" fmla="*/ 67603 h 955031"/>
              <a:gd name="connsiteX26" fmla="*/ 3249725 w 5591836"/>
              <a:gd name="connsiteY26" fmla="*/ 2776 h 955031"/>
              <a:gd name="connsiteX27" fmla="*/ 3321376 w 5591836"/>
              <a:gd name="connsiteY27" fmla="*/ 19835 h 955031"/>
              <a:gd name="connsiteX28" fmla="*/ 3393026 w 5591836"/>
              <a:gd name="connsiteY28" fmla="*/ 91486 h 955031"/>
              <a:gd name="connsiteX29" fmla="*/ 3451029 w 5591836"/>
              <a:gd name="connsiteY29" fmla="*/ 176785 h 955031"/>
              <a:gd name="connsiteX30" fmla="*/ 3532916 w 5591836"/>
              <a:gd name="connsiteY30" fmla="*/ 323498 h 955031"/>
              <a:gd name="connsiteX31" fmla="*/ 3686453 w 5591836"/>
              <a:gd name="connsiteY31" fmla="*/ 668104 h 955031"/>
              <a:gd name="connsiteX32" fmla="*/ 3812695 w 5591836"/>
              <a:gd name="connsiteY32" fmla="*/ 852349 h 955031"/>
              <a:gd name="connsiteX33" fmla="*/ 3945761 w 5591836"/>
              <a:gd name="connsiteY33" fmla="*/ 900116 h 955031"/>
              <a:gd name="connsiteX34" fmla="*/ 4065179 w 5591836"/>
              <a:gd name="connsiteY34" fmla="*/ 828465 h 955031"/>
              <a:gd name="connsiteX35" fmla="*/ 4252835 w 5591836"/>
              <a:gd name="connsiteY35" fmla="*/ 483859 h 955031"/>
              <a:gd name="connsiteX36" fmla="*/ 4430256 w 5591836"/>
              <a:gd name="connsiteY36" fmla="*/ 152901 h 955031"/>
              <a:gd name="connsiteX37" fmla="*/ 4549674 w 5591836"/>
              <a:gd name="connsiteY37" fmla="*/ 40307 h 955031"/>
              <a:gd name="connsiteX38" fmla="*/ 4675916 w 5591836"/>
              <a:gd name="connsiteY38" fmla="*/ 67603 h 955031"/>
              <a:gd name="connsiteX39" fmla="*/ 4819218 w 5591836"/>
              <a:gd name="connsiteY39" fmla="*/ 268907 h 955031"/>
              <a:gd name="connsiteX40" fmla="*/ 4924988 w 5591836"/>
              <a:gd name="connsiteY40" fmla="*/ 477035 h 955031"/>
              <a:gd name="connsiteX41" fmla="*/ 5031825 w 5591836"/>
              <a:gd name="connsiteY41" fmla="*/ 494332 h 955031"/>
              <a:gd name="connsiteX42" fmla="*/ 5591836 w 5591836"/>
              <a:gd name="connsiteY42" fmla="*/ 494095 h 955031"/>
              <a:gd name="connsiteX0" fmla="*/ 0 w 5591836"/>
              <a:gd name="connsiteY0" fmla="*/ 485613 h 955031"/>
              <a:gd name="connsiteX1" fmla="*/ 169362 w 5591836"/>
              <a:gd name="connsiteY1" fmla="*/ 475436 h 955031"/>
              <a:gd name="connsiteX2" fmla="*/ 304732 w 5591836"/>
              <a:gd name="connsiteY2" fmla="*/ 430986 h 955031"/>
              <a:gd name="connsiteX3" fmla="*/ 472406 w 5591836"/>
              <a:gd name="connsiteY3" fmla="*/ 146077 h 955031"/>
              <a:gd name="connsiteX4" fmla="*/ 581588 w 5591836"/>
              <a:gd name="connsiteY4" fmla="*/ 23247 h 955031"/>
              <a:gd name="connsiteX5" fmla="*/ 701006 w 5591836"/>
              <a:gd name="connsiteY5" fmla="*/ 36895 h 955031"/>
              <a:gd name="connsiteX6" fmla="*/ 799952 w 5591836"/>
              <a:gd name="connsiteY6" fmla="*/ 146077 h 955031"/>
              <a:gd name="connsiteX7" fmla="*/ 926194 w 5591836"/>
              <a:gd name="connsiteY7" fmla="*/ 412209 h 955031"/>
              <a:gd name="connsiteX8" fmla="*/ 1062671 w 5591836"/>
              <a:gd name="connsiteY8" fmla="*/ 722695 h 955031"/>
              <a:gd name="connsiteX9" fmla="*/ 1158206 w 5591836"/>
              <a:gd name="connsiteY9" fmla="*/ 869409 h 955031"/>
              <a:gd name="connsiteX10" fmla="*/ 1246916 w 5591836"/>
              <a:gd name="connsiteY10" fmla="*/ 944471 h 955031"/>
              <a:gd name="connsiteX11" fmla="*/ 1356098 w 5591836"/>
              <a:gd name="connsiteY11" fmla="*/ 930824 h 955031"/>
              <a:gd name="connsiteX12" fmla="*/ 1482340 w 5591836"/>
              <a:gd name="connsiteY12" fmla="*/ 811406 h 955031"/>
              <a:gd name="connsiteX13" fmla="*/ 1646113 w 5591836"/>
              <a:gd name="connsiteY13" fmla="*/ 487271 h 955031"/>
              <a:gd name="connsiteX14" fmla="*/ 1748471 w 5591836"/>
              <a:gd name="connsiteY14" fmla="*/ 234788 h 955031"/>
              <a:gd name="connsiteX15" fmla="*/ 1850829 w 5591836"/>
              <a:gd name="connsiteY15" fmla="*/ 67603 h 955031"/>
              <a:gd name="connsiteX16" fmla="*/ 1939540 w 5591836"/>
              <a:gd name="connsiteY16" fmla="*/ 13012 h 955031"/>
              <a:gd name="connsiteX17" fmla="*/ 2021426 w 5591836"/>
              <a:gd name="connsiteY17" fmla="*/ 43719 h 955031"/>
              <a:gd name="connsiteX18" fmla="*/ 2096489 w 5591836"/>
              <a:gd name="connsiteY18" fmla="*/ 122194 h 955031"/>
              <a:gd name="connsiteX19" fmla="*/ 2174964 w 5591836"/>
              <a:gd name="connsiteY19" fmla="*/ 251847 h 955031"/>
              <a:gd name="connsiteX20" fmla="*/ 2441095 w 5591836"/>
              <a:gd name="connsiteY20" fmla="*/ 784110 h 955031"/>
              <a:gd name="connsiteX21" fmla="*/ 2557101 w 5591836"/>
              <a:gd name="connsiteY21" fmla="*/ 934235 h 955031"/>
              <a:gd name="connsiteX22" fmla="*/ 2652635 w 5591836"/>
              <a:gd name="connsiteY22" fmla="*/ 941059 h 955031"/>
              <a:gd name="connsiteX23" fmla="*/ 2775465 w 5591836"/>
              <a:gd name="connsiteY23" fmla="*/ 814818 h 955031"/>
              <a:gd name="connsiteX24" fmla="*/ 2901707 w 5591836"/>
              <a:gd name="connsiteY24" fmla="*/ 548686 h 955031"/>
              <a:gd name="connsiteX25" fmla="*/ 3048421 w 5591836"/>
              <a:gd name="connsiteY25" fmla="*/ 251847 h 955031"/>
              <a:gd name="connsiteX26" fmla="*/ 3171250 w 5591836"/>
              <a:gd name="connsiteY26" fmla="*/ 67603 h 955031"/>
              <a:gd name="connsiteX27" fmla="*/ 3249725 w 5591836"/>
              <a:gd name="connsiteY27" fmla="*/ 2776 h 955031"/>
              <a:gd name="connsiteX28" fmla="*/ 3321376 w 5591836"/>
              <a:gd name="connsiteY28" fmla="*/ 19835 h 955031"/>
              <a:gd name="connsiteX29" fmla="*/ 3393026 w 5591836"/>
              <a:gd name="connsiteY29" fmla="*/ 91486 h 955031"/>
              <a:gd name="connsiteX30" fmla="*/ 3451029 w 5591836"/>
              <a:gd name="connsiteY30" fmla="*/ 176785 h 955031"/>
              <a:gd name="connsiteX31" fmla="*/ 3532916 w 5591836"/>
              <a:gd name="connsiteY31" fmla="*/ 323498 h 955031"/>
              <a:gd name="connsiteX32" fmla="*/ 3686453 w 5591836"/>
              <a:gd name="connsiteY32" fmla="*/ 668104 h 955031"/>
              <a:gd name="connsiteX33" fmla="*/ 3812695 w 5591836"/>
              <a:gd name="connsiteY33" fmla="*/ 852349 h 955031"/>
              <a:gd name="connsiteX34" fmla="*/ 3945761 w 5591836"/>
              <a:gd name="connsiteY34" fmla="*/ 900116 h 955031"/>
              <a:gd name="connsiteX35" fmla="*/ 4065179 w 5591836"/>
              <a:gd name="connsiteY35" fmla="*/ 828465 h 955031"/>
              <a:gd name="connsiteX36" fmla="*/ 4252835 w 5591836"/>
              <a:gd name="connsiteY36" fmla="*/ 483859 h 955031"/>
              <a:gd name="connsiteX37" fmla="*/ 4430256 w 5591836"/>
              <a:gd name="connsiteY37" fmla="*/ 152901 h 955031"/>
              <a:gd name="connsiteX38" fmla="*/ 4549674 w 5591836"/>
              <a:gd name="connsiteY38" fmla="*/ 40307 h 955031"/>
              <a:gd name="connsiteX39" fmla="*/ 4675916 w 5591836"/>
              <a:gd name="connsiteY39" fmla="*/ 67603 h 955031"/>
              <a:gd name="connsiteX40" fmla="*/ 4819218 w 5591836"/>
              <a:gd name="connsiteY40" fmla="*/ 268907 h 955031"/>
              <a:gd name="connsiteX41" fmla="*/ 4924988 w 5591836"/>
              <a:gd name="connsiteY41" fmla="*/ 477035 h 955031"/>
              <a:gd name="connsiteX42" fmla="*/ 5031825 w 5591836"/>
              <a:gd name="connsiteY42" fmla="*/ 494332 h 955031"/>
              <a:gd name="connsiteX43" fmla="*/ 5591836 w 5591836"/>
              <a:gd name="connsiteY43" fmla="*/ 494095 h 955031"/>
              <a:gd name="connsiteX0" fmla="*/ 0 w 5602249"/>
              <a:gd name="connsiteY0" fmla="*/ 466563 h 955031"/>
              <a:gd name="connsiteX1" fmla="*/ 179775 w 5602249"/>
              <a:gd name="connsiteY1" fmla="*/ 475436 h 955031"/>
              <a:gd name="connsiteX2" fmla="*/ 315145 w 5602249"/>
              <a:gd name="connsiteY2" fmla="*/ 430986 h 955031"/>
              <a:gd name="connsiteX3" fmla="*/ 482819 w 5602249"/>
              <a:gd name="connsiteY3" fmla="*/ 146077 h 955031"/>
              <a:gd name="connsiteX4" fmla="*/ 592001 w 5602249"/>
              <a:gd name="connsiteY4" fmla="*/ 23247 h 955031"/>
              <a:gd name="connsiteX5" fmla="*/ 711419 w 5602249"/>
              <a:gd name="connsiteY5" fmla="*/ 36895 h 955031"/>
              <a:gd name="connsiteX6" fmla="*/ 810365 w 5602249"/>
              <a:gd name="connsiteY6" fmla="*/ 146077 h 955031"/>
              <a:gd name="connsiteX7" fmla="*/ 936607 w 5602249"/>
              <a:gd name="connsiteY7" fmla="*/ 412209 h 955031"/>
              <a:gd name="connsiteX8" fmla="*/ 1073084 w 5602249"/>
              <a:gd name="connsiteY8" fmla="*/ 722695 h 955031"/>
              <a:gd name="connsiteX9" fmla="*/ 1168619 w 5602249"/>
              <a:gd name="connsiteY9" fmla="*/ 869409 h 955031"/>
              <a:gd name="connsiteX10" fmla="*/ 1257329 w 5602249"/>
              <a:gd name="connsiteY10" fmla="*/ 944471 h 955031"/>
              <a:gd name="connsiteX11" fmla="*/ 1366511 w 5602249"/>
              <a:gd name="connsiteY11" fmla="*/ 930824 h 955031"/>
              <a:gd name="connsiteX12" fmla="*/ 1492753 w 5602249"/>
              <a:gd name="connsiteY12" fmla="*/ 811406 h 955031"/>
              <a:gd name="connsiteX13" fmla="*/ 1656526 w 5602249"/>
              <a:gd name="connsiteY13" fmla="*/ 487271 h 955031"/>
              <a:gd name="connsiteX14" fmla="*/ 1758884 w 5602249"/>
              <a:gd name="connsiteY14" fmla="*/ 234788 h 955031"/>
              <a:gd name="connsiteX15" fmla="*/ 1861242 w 5602249"/>
              <a:gd name="connsiteY15" fmla="*/ 67603 h 955031"/>
              <a:gd name="connsiteX16" fmla="*/ 1949953 w 5602249"/>
              <a:gd name="connsiteY16" fmla="*/ 13012 h 955031"/>
              <a:gd name="connsiteX17" fmla="*/ 2031839 w 5602249"/>
              <a:gd name="connsiteY17" fmla="*/ 43719 h 955031"/>
              <a:gd name="connsiteX18" fmla="*/ 2106902 w 5602249"/>
              <a:gd name="connsiteY18" fmla="*/ 122194 h 955031"/>
              <a:gd name="connsiteX19" fmla="*/ 2185377 w 5602249"/>
              <a:gd name="connsiteY19" fmla="*/ 251847 h 955031"/>
              <a:gd name="connsiteX20" fmla="*/ 2451508 w 5602249"/>
              <a:gd name="connsiteY20" fmla="*/ 784110 h 955031"/>
              <a:gd name="connsiteX21" fmla="*/ 2567514 w 5602249"/>
              <a:gd name="connsiteY21" fmla="*/ 934235 h 955031"/>
              <a:gd name="connsiteX22" fmla="*/ 2663048 w 5602249"/>
              <a:gd name="connsiteY22" fmla="*/ 941059 h 955031"/>
              <a:gd name="connsiteX23" fmla="*/ 2785878 w 5602249"/>
              <a:gd name="connsiteY23" fmla="*/ 814818 h 955031"/>
              <a:gd name="connsiteX24" fmla="*/ 2912120 w 5602249"/>
              <a:gd name="connsiteY24" fmla="*/ 548686 h 955031"/>
              <a:gd name="connsiteX25" fmla="*/ 3058834 w 5602249"/>
              <a:gd name="connsiteY25" fmla="*/ 251847 h 955031"/>
              <a:gd name="connsiteX26" fmla="*/ 3181663 w 5602249"/>
              <a:gd name="connsiteY26" fmla="*/ 67603 h 955031"/>
              <a:gd name="connsiteX27" fmla="*/ 3260138 w 5602249"/>
              <a:gd name="connsiteY27" fmla="*/ 2776 h 955031"/>
              <a:gd name="connsiteX28" fmla="*/ 3331789 w 5602249"/>
              <a:gd name="connsiteY28" fmla="*/ 19835 h 955031"/>
              <a:gd name="connsiteX29" fmla="*/ 3403439 w 5602249"/>
              <a:gd name="connsiteY29" fmla="*/ 91486 h 955031"/>
              <a:gd name="connsiteX30" fmla="*/ 3461442 w 5602249"/>
              <a:gd name="connsiteY30" fmla="*/ 176785 h 955031"/>
              <a:gd name="connsiteX31" fmla="*/ 3543329 w 5602249"/>
              <a:gd name="connsiteY31" fmla="*/ 323498 h 955031"/>
              <a:gd name="connsiteX32" fmla="*/ 3696866 w 5602249"/>
              <a:gd name="connsiteY32" fmla="*/ 668104 h 955031"/>
              <a:gd name="connsiteX33" fmla="*/ 3823108 w 5602249"/>
              <a:gd name="connsiteY33" fmla="*/ 852349 h 955031"/>
              <a:gd name="connsiteX34" fmla="*/ 3956174 w 5602249"/>
              <a:gd name="connsiteY34" fmla="*/ 900116 h 955031"/>
              <a:gd name="connsiteX35" fmla="*/ 4075592 w 5602249"/>
              <a:gd name="connsiteY35" fmla="*/ 828465 h 955031"/>
              <a:gd name="connsiteX36" fmla="*/ 4263248 w 5602249"/>
              <a:gd name="connsiteY36" fmla="*/ 483859 h 955031"/>
              <a:gd name="connsiteX37" fmla="*/ 4440669 w 5602249"/>
              <a:gd name="connsiteY37" fmla="*/ 152901 h 955031"/>
              <a:gd name="connsiteX38" fmla="*/ 4560087 w 5602249"/>
              <a:gd name="connsiteY38" fmla="*/ 40307 h 955031"/>
              <a:gd name="connsiteX39" fmla="*/ 4686329 w 5602249"/>
              <a:gd name="connsiteY39" fmla="*/ 67603 h 955031"/>
              <a:gd name="connsiteX40" fmla="*/ 4829631 w 5602249"/>
              <a:gd name="connsiteY40" fmla="*/ 268907 h 955031"/>
              <a:gd name="connsiteX41" fmla="*/ 4935401 w 5602249"/>
              <a:gd name="connsiteY41" fmla="*/ 477035 h 955031"/>
              <a:gd name="connsiteX42" fmla="*/ 5042238 w 5602249"/>
              <a:gd name="connsiteY42" fmla="*/ 494332 h 955031"/>
              <a:gd name="connsiteX43" fmla="*/ 5602249 w 5602249"/>
              <a:gd name="connsiteY43" fmla="*/ 494095 h 955031"/>
              <a:gd name="connsiteX0" fmla="*/ 0 w 5612662"/>
              <a:gd name="connsiteY0" fmla="*/ 479263 h 955031"/>
              <a:gd name="connsiteX1" fmla="*/ 190188 w 5612662"/>
              <a:gd name="connsiteY1" fmla="*/ 475436 h 955031"/>
              <a:gd name="connsiteX2" fmla="*/ 325558 w 5612662"/>
              <a:gd name="connsiteY2" fmla="*/ 430986 h 955031"/>
              <a:gd name="connsiteX3" fmla="*/ 493232 w 5612662"/>
              <a:gd name="connsiteY3" fmla="*/ 146077 h 955031"/>
              <a:gd name="connsiteX4" fmla="*/ 602414 w 5612662"/>
              <a:gd name="connsiteY4" fmla="*/ 23247 h 955031"/>
              <a:gd name="connsiteX5" fmla="*/ 721832 w 5612662"/>
              <a:gd name="connsiteY5" fmla="*/ 36895 h 955031"/>
              <a:gd name="connsiteX6" fmla="*/ 820778 w 5612662"/>
              <a:gd name="connsiteY6" fmla="*/ 146077 h 955031"/>
              <a:gd name="connsiteX7" fmla="*/ 947020 w 5612662"/>
              <a:gd name="connsiteY7" fmla="*/ 412209 h 955031"/>
              <a:gd name="connsiteX8" fmla="*/ 1083497 w 5612662"/>
              <a:gd name="connsiteY8" fmla="*/ 722695 h 955031"/>
              <a:gd name="connsiteX9" fmla="*/ 1179032 w 5612662"/>
              <a:gd name="connsiteY9" fmla="*/ 869409 h 955031"/>
              <a:gd name="connsiteX10" fmla="*/ 1267742 w 5612662"/>
              <a:gd name="connsiteY10" fmla="*/ 944471 h 955031"/>
              <a:gd name="connsiteX11" fmla="*/ 1376924 w 5612662"/>
              <a:gd name="connsiteY11" fmla="*/ 930824 h 955031"/>
              <a:gd name="connsiteX12" fmla="*/ 1503166 w 5612662"/>
              <a:gd name="connsiteY12" fmla="*/ 811406 h 955031"/>
              <a:gd name="connsiteX13" fmla="*/ 1666939 w 5612662"/>
              <a:gd name="connsiteY13" fmla="*/ 487271 h 955031"/>
              <a:gd name="connsiteX14" fmla="*/ 1769297 w 5612662"/>
              <a:gd name="connsiteY14" fmla="*/ 234788 h 955031"/>
              <a:gd name="connsiteX15" fmla="*/ 1871655 w 5612662"/>
              <a:gd name="connsiteY15" fmla="*/ 67603 h 955031"/>
              <a:gd name="connsiteX16" fmla="*/ 1960366 w 5612662"/>
              <a:gd name="connsiteY16" fmla="*/ 13012 h 955031"/>
              <a:gd name="connsiteX17" fmla="*/ 2042252 w 5612662"/>
              <a:gd name="connsiteY17" fmla="*/ 43719 h 955031"/>
              <a:gd name="connsiteX18" fmla="*/ 2117315 w 5612662"/>
              <a:gd name="connsiteY18" fmla="*/ 122194 h 955031"/>
              <a:gd name="connsiteX19" fmla="*/ 2195790 w 5612662"/>
              <a:gd name="connsiteY19" fmla="*/ 251847 h 955031"/>
              <a:gd name="connsiteX20" fmla="*/ 2461921 w 5612662"/>
              <a:gd name="connsiteY20" fmla="*/ 784110 h 955031"/>
              <a:gd name="connsiteX21" fmla="*/ 2577927 w 5612662"/>
              <a:gd name="connsiteY21" fmla="*/ 934235 h 955031"/>
              <a:gd name="connsiteX22" fmla="*/ 2673461 w 5612662"/>
              <a:gd name="connsiteY22" fmla="*/ 941059 h 955031"/>
              <a:gd name="connsiteX23" fmla="*/ 2796291 w 5612662"/>
              <a:gd name="connsiteY23" fmla="*/ 814818 h 955031"/>
              <a:gd name="connsiteX24" fmla="*/ 2922533 w 5612662"/>
              <a:gd name="connsiteY24" fmla="*/ 548686 h 955031"/>
              <a:gd name="connsiteX25" fmla="*/ 3069247 w 5612662"/>
              <a:gd name="connsiteY25" fmla="*/ 251847 h 955031"/>
              <a:gd name="connsiteX26" fmla="*/ 3192076 w 5612662"/>
              <a:gd name="connsiteY26" fmla="*/ 67603 h 955031"/>
              <a:gd name="connsiteX27" fmla="*/ 3270551 w 5612662"/>
              <a:gd name="connsiteY27" fmla="*/ 2776 h 955031"/>
              <a:gd name="connsiteX28" fmla="*/ 3342202 w 5612662"/>
              <a:gd name="connsiteY28" fmla="*/ 19835 h 955031"/>
              <a:gd name="connsiteX29" fmla="*/ 3413852 w 5612662"/>
              <a:gd name="connsiteY29" fmla="*/ 91486 h 955031"/>
              <a:gd name="connsiteX30" fmla="*/ 3471855 w 5612662"/>
              <a:gd name="connsiteY30" fmla="*/ 176785 h 955031"/>
              <a:gd name="connsiteX31" fmla="*/ 3553742 w 5612662"/>
              <a:gd name="connsiteY31" fmla="*/ 323498 h 955031"/>
              <a:gd name="connsiteX32" fmla="*/ 3707279 w 5612662"/>
              <a:gd name="connsiteY32" fmla="*/ 668104 h 955031"/>
              <a:gd name="connsiteX33" fmla="*/ 3833521 w 5612662"/>
              <a:gd name="connsiteY33" fmla="*/ 852349 h 955031"/>
              <a:gd name="connsiteX34" fmla="*/ 3966587 w 5612662"/>
              <a:gd name="connsiteY34" fmla="*/ 900116 h 955031"/>
              <a:gd name="connsiteX35" fmla="*/ 4086005 w 5612662"/>
              <a:gd name="connsiteY35" fmla="*/ 828465 h 955031"/>
              <a:gd name="connsiteX36" fmla="*/ 4273661 w 5612662"/>
              <a:gd name="connsiteY36" fmla="*/ 483859 h 955031"/>
              <a:gd name="connsiteX37" fmla="*/ 4451082 w 5612662"/>
              <a:gd name="connsiteY37" fmla="*/ 152901 h 955031"/>
              <a:gd name="connsiteX38" fmla="*/ 4570500 w 5612662"/>
              <a:gd name="connsiteY38" fmla="*/ 40307 h 955031"/>
              <a:gd name="connsiteX39" fmla="*/ 4696742 w 5612662"/>
              <a:gd name="connsiteY39" fmla="*/ 67603 h 955031"/>
              <a:gd name="connsiteX40" fmla="*/ 4840044 w 5612662"/>
              <a:gd name="connsiteY40" fmla="*/ 268907 h 955031"/>
              <a:gd name="connsiteX41" fmla="*/ 4945814 w 5612662"/>
              <a:gd name="connsiteY41" fmla="*/ 477035 h 955031"/>
              <a:gd name="connsiteX42" fmla="*/ 5052651 w 5612662"/>
              <a:gd name="connsiteY42" fmla="*/ 494332 h 955031"/>
              <a:gd name="connsiteX43" fmla="*/ 5612662 w 5612662"/>
              <a:gd name="connsiteY43" fmla="*/ 494095 h 955031"/>
              <a:gd name="connsiteX0" fmla="*/ 0 w 6136469"/>
              <a:gd name="connsiteY0" fmla="*/ 479263 h 955031"/>
              <a:gd name="connsiteX1" fmla="*/ 190188 w 6136469"/>
              <a:gd name="connsiteY1" fmla="*/ 475436 h 955031"/>
              <a:gd name="connsiteX2" fmla="*/ 325558 w 6136469"/>
              <a:gd name="connsiteY2" fmla="*/ 430986 h 955031"/>
              <a:gd name="connsiteX3" fmla="*/ 493232 w 6136469"/>
              <a:gd name="connsiteY3" fmla="*/ 146077 h 955031"/>
              <a:gd name="connsiteX4" fmla="*/ 602414 w 6136469"/>
              <a:gd name="connsiteY4" fmla="*/ 23247 h 955031"/>
              <a:gd name="connsiteX5" fmla="*/ 721832 w 6136469"/>
              <a:gd name="connsiteY5" fmla="*/ 36895 h 955031"/>
              <a:gd name="connsiteX6" fmla="*/ 820778 w 6136469"/>
              <a:gd name="connsiteY6" fmla="*/ 146077 h 955031"/>
              <a:gd name="connsiteX7" fmla="*/ 947020 w 6136469"/>
              <a:gd name="connsiteY7" fmla="*/ 412209 h 955031"/>
              <a:gd name="connsiteX8" fmla="*/ 1083497 w 6136469"/>
              <a:gd name="connsiteY8" fmla="*/ 722695 h 955031"/>
              <a:gd name="connsiteX9" fmla="*/ 1179032 w 6136469"/>
              <a:gd name="connsiteY9" fmla="*/ 869409 h 955031"/>
              <a:gd name="connsiteX10" fmla="*/ 1267742 w 6136469"/>
              <a:gd name="connsiteY10" fmla="*/ 944471 h 955031"/>
              <a:gd name="connsiteX11" fmla="*/ 1376924 w 6136469"/>
              <a:gd name="connsiteY11" fmla="*/ 930824 h 955031"/>
              <a:gd name="connsiteX12" fmla="*/ 1503166 w 6136469"/>
              <a:gd name="connsiteY12" fmla="*/ 811406 h 955031"/>
              <a:gd name="connsiteX13" fmla="*/ 1666939 w 6136469"/>
              <a:gd name="connsiteY13" fmla="*/ 487271 h 955031"/>
              <a:gd name="connsiteX14" fmla="*/ 1769297 w 6136469"/>
              <a:gd name="connsiteY14" fmla="*/ 234788 h 955031"/>
              <a:gd name="connsiteX15" fmla="*/ 1871655 w 6136469"/>
              <a:gd name="connsiteY15" fmla="*/ 67603 h 955031"/>
              <a:gd name="connsiteX16" fmla="*/ 1960366 w 6136469"/>
              <a:gd name="connsiteY16" fmla="*/ 13012 h 955031"/>
              <a:gd name="connsiteX17" fmla="*/ 2042252 w 6136469"/>
              <a:gd name="connsiteY17" fmla="*/ 43719 h 955031"/>
              <a:gd name="connsiteX18" fmla="*/ 2117315 w 6136469"/>
              <a:gd name="connsiteY18" fmla="*/ 122194 h 955031"/>
              <a:gd name="connsiteX19" fmla="*/ 2195790 w 6136469"/>
              <a:gd name="connsiteY19" fmla="*/ 251847 h 955031"/>
              <a:gd name="connsiteX20" fmla="*/ 2461921 w 6136469"/>
              <a:gd name="connsiteY20" fmla="*/ 784110 h 955031"/>
              <a:gd name="connsiteX21" fmla="*/ 2577927 w 6136469"/>
              <a:gd name="connsiteY21" fmla="*/ 934235 h 955031"/>
              <a:gd name="connsiteX22" fmla="*/ 2673461 w 6136469"/>
              <a:gd name="connsiteY22" fmla="*/ 941059 h 955031"/>
              <a:gd name="connsiteX23" fmla="*/ 2796291 w 6136469"/>
              <a:gd name="connsiteY23" fmla="*/ 814818 h 955031"/>
              <a:gd name="connsiteX24" fmla="*/ 2922533 w 6136469"/>
              <a:gd name="connsiteY24" fmla="*/ 548686 h 955031"/>
              <a:gd name="connsiteX25" fmla="*/ 3069247 w 6136469"/>
              <a:gd name="connsiteY25" fmla="*/ 251847 h 955031"/>
              <a:gd name="connsiteX26" fmla="*/ 3192076 w 6136469"/>
              <a:gd name="connsiteY26" fmla="*/ 67603 h 955031"/>
              <a:gd name="connsiteX27" fmla="*/ 3270551 w 6136469"/>
              <a:gd name="connsiteY27" fmla="*/ 2776 h 955031"/>
              <a:gd name="connsiteX28" fmla="*/ 3342202 w 6136469"/>
              <a:gd name="connsiteY28" fmla="*/ 19835 h 955031"/>
              <a:gd name="connsiteX29" fmla="*/ 3413852 w 6136469"/>
              <a:gd name="connsiteY29" fmla="*/ 91486 h 955031"/>
              <a:gd name="connsiteX30" fmla="*/ 3471855 w 6136469"/>
              <a:gd name="connsiteY30" fmla="*/ 176785 h 955031"/>
              <a:gd name="connsiteX31" fmla="*/ 3553742 w 6136469"/>
              <a:gd name="connsiteY31" fmla="*/ 323498 h 955031"/>
              <a:gd name="connsiteX32" fmla="*/ 3707279 w 6136469"/>
              <a:gd name="connsiteY32" fmla="*/ 668104 h 955031"/>
              <a:gd name="connsiteX33" fmla="*/ 3833521 w 6136469"/>
              <a:gd name="connsiteY33" fmla="*/ 852349 h 955031"/>
              <a:gd name="connsiteX34" fmla="*/ 3966587 w 6136469"/>
              <a:gd name="connsiteY34" fmla="*/ 900116 h 955031"/>
              <a:gd name="connsiteX35" fmla="*/ 4086005 w 6136469"/>
              <a:gd name="connsiteY35" fmla="*/ 828465 h 955031"/>
              <a:gd name="connsiteX36" fmla="*/ 4273661 w 6136469"/>
              <a:gd name="connsiteY36" fmla="*/ 483859 h 955031"/>
              <a:gd name="connsiteX37" fmla="*/ 4451082 w 6136469"/>
              <a:gd name="connsiteY37" fmla="*/ 152901 h 955031"/>
              <a:gd name="connsiteX38" fmla="*/ 4570500 w 6136469"/>
              <a:gd name="connsiteY38" fmla="*/ 40307 h 955031"/>
              <a:gd name="connsiteX39" fmla="*/ 4696742 w 6136469"/>
              <a:gd name="connsiteY39" fmla="*/ 67603 h 955031"/>
              <a:gd name="connsiteX40" fmla="*/ 4840044 w 6136469"/>
              <a:gd name="connsiteY40" fmla="*/ 268907 h 955031"/>
              <a:gd name="connsiteX41" fmla="*/ 4945814 w 6136469"/>
              <a:gd name="connsiteY41" fmla="*/ 477035 h 955031"/>
              <a:gd name="connsiteX42" fmla="*/ 5052651 w 6136469"/>
              <a:gd name="connsiteY42" fmla="*/ 494332 h 955031"/>
              <a:gd name="connsiteX43" fmla="*/ 6136469 w 6136469"/>
              <a:gd name="connsiteY43" fmla="*/ 500659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5814 w 6056566"/>
              <a:gd name="connsiteY41" fmla="*/ 477035 h 955031"/>
              <a:gd name="connsiteX42" fmla="*/ 5052651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5814 w 6056566"/>
              <a:gd name="connsiteY41" fmla="*/ 477035 h 955031"/>
              <a:gd name="connsiteX42" fmla="*/ 5052651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5814 w 6056566"/>
              <a:gd name="connsiteY41" fmla="*/ 477035 h 955031"/>
              <a:gd name="connsiteX42" fmla="*/ 5052651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0286 w 6056566"/>
              <a:gd name="connsiteY41" fmla="*/ 458277 h 955031"/>
              <a:gd name="connsiteX42" fmla="*/ 5052651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0286 w 6056566"/>
              <a:gd name="connsiteY41" fmla="*/ 458277 h 955031"/>
              <a:gd name="connsiteX42" fmla="*/ 5052651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0286 w 6056566"/>
              <a:gd name="connsiteY41" fmla="*/ 458277 h 955031"/>
              <a:gd name="connsiteX42" fmla="*/ 5052651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31994 w 6056566"/>
              <a:gd name="connsiteY41" fmla="*/ 437174 h 955031"/>
              <a:gd name="connsiteX42" fmla="*/ 5052651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5052651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69722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69722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97365 w 6056566"/>
              <a:gd name="connsiteY42" fmla="*/ 496677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94601 w 6056566"/>
              <a:gd name="connsiteY42" fmla="*/ 491988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94601 w 6056566"/>
              <a:gd name="connsiteY42" fmla="*/ 491988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94601 w 6056566"/>
              <a:gd name="connsiteY42" fmla="*/ 491988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94601 w 6056566"/>
              <a:gd name="connsiteY42" fmla="*/ 491988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94601 w 6056566"/>
              <a:gd name="connsiteY42" fmla="*/ 491988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91837 w 6056566"/>
              <a:gd name="connsiteY42" fmla="*/ 497850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91838 w 6056566"/>
              <a:gd name="connsiteY42" fmla="*/ 494333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5025010 w 6056566"/>
              <a:gd name="connsiteY42" fmla="*/ 495505 h 955031"/>
              <a:gd name="connsiteX43" fmla="*/ 6056566 w 6056566"/>
              <a:gd name="connsiteY43" fmla="*/ 497377 h 955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6056566" h="955031">
                <a:moveTo>
                  <a:pt x="0" y="479263"/>
                </a:moveTo>
                <a:cubicBezTo>
                  <a:pt x="29962" y="476509"/>
                  <a:pt x="139399" y="484541"/>
                  <a:pt x="190188" y="475436"/>
                </a:cubicBezTo>
                <a:cubicBezTo>
                  <a:pt x="240977" y="466332"/>
                  <a:pt x="276786" y="484821"/>
                  <a:pt x="325558" y="430986"/>
                </a:cubicBezTo>
                <a:cubicBezTo>
                  <a:pt x="374330" y="377151"/>
                  <a:pt x="447089" y="214033"/>
                  <a:pt x="493232" y="146077"/>
                </a:cubicBezTo>
                <a:cubicBezTo>
                  <a:pt x="539375" y="78121"/>
                  <a:pt x="564314" y="41444"/>
                  <a:pt x="602414" y="23247"/>
                </a:cubicBezTo>
                <a:cubicBezTo>
                  <a:pt x="640514" y="5050"/>
                  <a:pt x="685438" y="16423"/>
                  <a:pt x="721832" y="36895"/>
                </a:cubicBezTo>
                <a:cubicBezTo>
                  <a:pt x="758226" y="57367"/>
                  <a:pt x="783247" y="83525"/>
                  <a:pt x="820778" y="146077"/>
                </a:cubicBezTo>
                <a:cubicBezTo>
                  <a:pt x="858309" y="208629"/>
                  <a:pt x="903234" y="316106"/>
                  <a:pt x="947020" y="412209"/>
                </a:cubicBezTo>
                <a:cubicBezTo>
                  <a:pt x="990807" y="508312"/>
                  <a:pt x="1044828" y="646495"/>
                  <a:pt x="1083497" y="722695"/>
                </a:cubicBezTo>
                <a:cubicBezTo>
                  <a:pt x="1122166" y="798895"/>
                  <a:pt x="1148324" y="832446"/>
                  <a:pt x="1179032" y="869409"/>
                </a:cubicBezTo>
                <a:cubicBezTo>
                  <a:pt x="1209740" y="906372"/>
                  <a:pt x="1234760" y="934235"/>
                  <a:pt x="1267742" y="944471"/>
                </a:cubicBezTo>
                <a:cubicBezTo>
                  <a:pt x="1300724" y="954707"/>
                  <a:pt x="1337687" y="953001"/>
                  <a:pt x="1376924" y="930824"/>
                </a:cubicBezTo>
                <a:cubicBezTo>
                  <a:pt x="1416161" y="908647"/>
                  <a:pt x="1454830" y="885332"/>
                  <a:pt x="1503166" y="811406"/>
                </a:cubicBezTo>
                <a:cubicBezTo>
                  <a:pt x="1551502" y="737481"/>
                  <a:pt x="1622584" y="583374"/>
                  <a:pt x="1666939" y="487271"/>
                </a:cubicBezTo>
                <a:cubicBezTo>
                  <a:pt x="1711294" y="391168"/>
                  <a:pt x="1735178" y="304733"/>
                  <a:pt x="1769297" y="234788"/>
                </a:cubicBezTo>
                <a:cubicBezTo>
                  <a:pt x="1803416" y="164843"/>
                  <a:pt x="1839810" y="104566"/>
                  <a:pt x="1871655" y="67603"/>
                </a:cubicBezTo>
                <a:cubicBezTo>
                  <a:pt x="1903500" y="30640"/>
                  <a:pt x="1931933" y="16993"/>
                  <a:pt x="1960366" y="13012"/>
                </a:cubicBezTo>
                <a:cubicBezTo>
                  <a:pt x="1988799" y="9031"/>
                  <a:pt x="2016094" y="25522"/>
                  <a:pt x="2042252" y="43719"/>
                </a:cubicBezTo>
                <a:cubicBezTo>
                  <a:pt x="2068410" y="61916"/>
                  <a:pt x="2091725" y="87506"/>
                  <a:pt x="2117315" y="122194"/>
                </a:cubicBezTo>
                <a:cubicBezTo>
                  <a:pt x="2142905" y="156882"/>
                  <a:pt x="2138356" y="141528"/>
                  <a:pt x="2195790" y="251847"/>
                </a:cubicBezTo>
                <a:cubicBezTo>
                  <a:pt x="2253224" y="362166"/>
                  <a:pt x="2398232" y="670379"/>
                  <a:pt x="2461921" y="784110"/>
                </a:cubicBezTo>
                <a:cubicBezTo>
                  <a:pt x="2525610" y="897841"/>
                  <a:pt x="2542671" y="908077"/>
                  <a:pt x="2577927" y="934235"/>
                </a:cubicBezTo>
                <a:cubicBezTo>
                  <a:pt x="2613183" y="960393"/>
                  <a:pt x="2637067" y="960962"/>
                  <a:pt x="2673461" y="941059"/>
                </a:cubicBezTo>
                <a:cubicBezTo>
                  <a:pt x="2709855" y="921156"/>
                  <a:pt x="2754779" y="880213"/>
                  <a:pt x="2796291" y="814818"/>
                </a:cubicBezTo>
                <a:cubicBezTo>
                  <a:pt x="2837803" y="749423"/>
                  <a:pt x="2877040" y="642514"/>
                  <a:pt x="2922533" y="548686"/>
                </a:cubicBezTo>
                <a:cubicBezTo>
                  <a:pt x="2968026" y="454858"/>
                  <a:pt x="3024323" y="332027"/>
                  <a:pt x="3069247" y="251847"/>
                </a:cubicBezTo>
                <a:cubicBezTo>
                  <a:pt x="3114171" y="171666"/>
                  <a:pt x="3158525" y="109115"/>
                  <a:pt x="3192076" y="67603"/>
                </a:cubicBezTo>
                <a:cubicBezTo>
                  <a:pt x="3225627" y="26091"/>
                  <a:pt x="3245530" y="10737"/>
                  <a:pt x="3270551" y="2776"/>
                </a:cubicBezTo>
                <a:cubicBezTo>
                  <a:pt x="3295572" y="-5185"/>
                  <a:pt x="3318319" y="5050"/>
                  <a:pt x="3342202" y="19835"/>
                </a:cubicBezTo>
                <a:cubicBezTo>
                  <a:pt x="3366085" y="34620"/>
                  <a:pt x="3392243" y="65328"/>
                  <a:pt x="3413852" y="91486"/>
                </a:cubicBezTo>
                <a:cubicBezTo>
                  <a:pt x="3435461" y="117644"/>
                  <a:pt x="3448540" y="138116"/>
                  <a:pt x="3471855" y="176785"/>
                </a:cubicBezTo>
                <a:cubicBezTo>
                  <a:pt x="3495170" y="215454"/>
                  <a:pt x="3514505" y="241612"/>
                  <a:pt x="3553742" y="323498"/>
                </a:cubicBezTo>
                <a:cubicBezTo>
                  <a:pt x="3592979" y="405384"/>
                  <a:pt x="3660649" y="579962"/>
                  <a:pt x="3707279" y="668104"/>
                </a:cubicBezTo>
                <a:cubicBezTo>
                  <a:pt x="3753909" y="756246"/>
                  <a:pt x="3790303" y="813680"/>
                  <a:pt x="3833521" y="852349"/>
                </a:cubicBezTo>
                <a:cubicBezTo>
                  <a:pt x="3876739" y="891018"/>
                  <a:pt x="3924506" y="904097"/>
                  <a:pt x="3966587" y="900116"/>
                </a:cubicBezTo>
                <a:cubicBezTo>
                  <a:pt x="4008668" y="896135"/>
                  <a:pt x="4034826" y="897841"/>
                  <a:pt x="4086005" y="828465"/>
                </a:cubicBezTo>
                <a:cubicBezTo>
                  <a:pt x="4137184" y="759089"/>
                  <a:pt x="4212815" y="596453"/>
                  <a:pt x="4273661" y="483859"/>
                </a:cubicBezTo>
                <a:cubicBezTo>
                  <a:pt x="4334507" y="371265"/>
                  <a:pt x="4401609" y="226826"/>
                  <a:pt x="4451082" y="152901"/>
                </a:cubicBezTo>
                <a:cubicBezTo>
                  <a:pt x="4500555" y="78976"/>
                  <a:pt x="4529557" y="54523"/>
                  <a:pt x="4570500" y="40307"/>
                </a:cubicBezTo>
                <a:cubicBezTo>
                  <a:pt x="4611443" y="26091"/>
                  <a:pt x="4651818" y="29503"/>
                  <a:pt x="4696742" y="67603"/>
                </a:cubicBezTo>
                <a:cubicBezTo>
                  <a:pt x="4741666" y="105703"/>
                  <a:pt x="4798071" y="203599"/>
                  <a:pt x="4840044" y="268907"/>
                </a:cubicBezTo>
                <a:cubicBezTo>
                  <a:pt x="4882017" y="334215"/>
                  <a:pt x="4917752" y="421683"/>
                  <a:pt x="4948580" y="459449"/>
                </a:cubicBezTo>
                <a:cubicBezTo>
                  <a:pt x="4979408" y="497215"/>
                  <a:pt x="5033848" y="496218"/>
                  <a:pt x="5025010" y="495505"/>
                </a:cubicBezTo>
                <a:cubicBezTo>
                  <a:pt x="5016172" y="494792"/>
                  <a:pt x="5721928" y="496362"/>
                  <a:pt x="6056566" y="497377"/>
                </a:cubicBezTo>
              </a:path>
            </a:pathLst>
          </a:custGeom>
          <a:noFill/>
          <a:ln w="38100">
            <a:solidFill>
              <a:srgbClr val="FFC000"/>
            </a:solidFill>
            <a:tailEnd type="triangl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0" name="Полилиния 59"/>
          <p:cNvSpPr/>
          <p:nvPr/>
        </p:nvSpPr>
        <p:spPr>
          <a:xfrm flipH="1">
            <a:off x="1178242" y="1620218"/>
            <a:ext cx="1809842" cy="240425"/>
          </a:xfrm>
          <a:custGeom>
            <a:avLst/>
            <a:gdLst>
              <a:gd name="connsiteX0" fmla="*/ 0 w 4810836"/>
              <a:gd name="connsiteY0" fmla="*/ 463388 h 955031"/>
              <a:gd name="connsiteX1" fmla="*/ 180833 w 4810836"/>
              <a:gd name="connsiteY1" fmla="*/ 146077 h 955031"/>
              <a:gd name="connsiteX2" fmla="*/ 290015 w 4810836"/>
              <a:gd name="connsiteY2" fmla="*/ 23247 h 955031"/>
              <a:gd name="connsiteX3" fmla="*/ 409433 w 4810836"/>
              <a:gd name="connsiteY3" fmla="*/ 36895 h 955031"/>
              <a:gd name="connsiteX4" fmla="*/ 508379 w 4810836"/>
              <a:gd name="connsiteY4" fmla="*/ 146077 h 955031"/>
              <a:gd name="connsiteX5" fmla="*/ 634621 w 4810836"/>
              <a:gd name="connsiteY5" fmla="*/ 412209 h 955031"/>
              <a:gd name="connsiteX6" fmla="*/ 771098 w 4810836"/>
              <a:gd name="connsiteY6" fmla="*/ 722695 h 955031"/>
              <a:gd name="connsiteX7" fmla="*/ 866633 w 4810836"/>
              <a:gd name="connsiteY7" fmla="*/ 869409 h 955031"/>
              <a:gd name="connsiteX8" fmla="*/ 955343 w 4810836"/>
              <a:gd name="connsiteY8" fmla="*/ 944471 h 955031"/>
              <a:gd name="connsiteX9" fmla="*/ 1064525 w 4810836"/>
              <a:gd name="connsiteY9" fmla="*/ 930824 h 955031"/>
              <a:gd name="connsiteX10" fmla="*/ 1190767 w 4810836"/>
              <a:gd name="connsiteY10" fmla="*/ 811406 h 955031"/>
              <a:gd name="connsiteX11" fmla="*/ 1354540 w 4810836"/>
              <a:gd name="connsiteY11" fmla="*/ 487271 h 955031"/>
              <a:gd name="connsiteX12" fmla="*/ 1456898 w 4810836"/>
              <a:gd name="connsiteY12" fmla="*/ 234788 h 955031"/>
              <a:gd name="connsiteX13" fmla="*/ 1559256 w 4810836"/>
              <a:gd name="connsiteY13" fmla="*/ 67603 h 955031"/>
              <a:gd name="connsiteX14" fmla="*/ 1647967 w 4810836"/>
              <a:gd name="connsiteY14" fmla="*/ 13012 h 955031"/>
              <a:gd name="connsiteX15" fmla="*/ 1729853 w 4810836"/>
              <a:gd name="connsiteY15" fmla="*/ 43719 h 955031"/>
              <a:gd name="connsiteX16" fmla="*/ 1804916 w 4810836"/>
              <a:gd name="connsiteY16" fmla="*/ 122194 h 955031"/>
              <a:gd name="connsiteX17" fmla="*/ 1883391 w 4810836"/>
              <a:gd name="connsiteY17" fmla="*/ 251847 h 955031"/>
              <a:gd name="connsiteX18" fmla="*/ 2149522 w 4810836"/>
              <a:gd name="connsiteY18" fmla="*/ 784110 h 955031"/>
              <a:gd name="connsiteX19" fmla="*/ 2265528 w 4810836"/>
              <a:gd name="connsiteY19" fmla="*/ 934235 h 955031"/>
              <a:gd name="connsiteX20" fmla="*/ 2361062 w 4810836"/>
              <a:gd name="connsiteY20" fmla="*/ 941059 h 955031"/>
              <a:gd name="connsiteX21" fmla="*/ 2483892 w 4810836"/>
              <a:gd name="connsiteY21" fmla="*/ 814818 h 955031"/>
              <a:gd name="connsiteX22" fmla="*/ 2610134 w 4810836"/>
              <a:gd name="connsiteY22" fmla="*/ 548686 h 955031"/>
              <a:gd name="connsiteX23" fmla="*/ 2756848 w 4810836"/>
              <a:gd name="connsiteY23" fmla="*/ 251847 h 955031"/>
              <a:gd name="connsiteX24" fmla="*/ 2879677 w 4810836"/>
              <a:gd name="connsiteY24" fmla="*/ 67603 h 955031"/>
              <a:gd name="connsiteX25" fmla="*/ 2958152 w 4810836"/>
              <a:gd name="connsiteY25" fmla="*/ 2776 h 955031"/>
              <a:gd name="connsiteX26" fmla="*/ 3029803 w 4810836"/>
              <a:gd name="connsiteY26" fmla="*/ 19835 h 955031"/>
              <a:gd name="connsiteX27" fmla="*/ 3101453 w 4810836"/>
              <a:gd name="connsiteY27" fmla="*/ 91486 h 955031"/>
              <a:gd name="connsiteX28" fmla="*/ 3159456 w 4810836"/>
              <a:gd name="connsiteY28" fmla="*/ 176785 h 955031"/>
              <a:gd name="connsiteX29" fmla="*/ 3241343 w 4810836"/>
              <a:gd name="connsiteY29" fmla="*/ 323498 h 955031"/>
              <a:gd name="connsiteX30" fmla="*/ 3394880 w 4810836"/>
              <a:gd name="connsiteY30" fmla="*/ 668104 h 955031"/>
              <a:gd name="connsiteX31" fmla="*/ 3521122 w 4810836"/>
              <a:gd name="connsiteY31" fmla="*/ 852349 h 955031"/>
              <a:gd name="connsiteX32" fmla="*/ 3654188 w 4810836"/>
              <a:gd name="connsiteY32" fmla="*/ 900116 h 955031"/>
              <a:gd name="connsiteX33" fmla="*/ 3773606 w 4810836"/>
              <a:gd name="connsiteY33" fmla="*/ 828465 h 955031"/>
              <a:gd name="connsiteX34" fmla="*/ 3961262 w 4810836"/>
              <a:gd name="connsiteY34" fmla="*/ 483859 h 955031"/>
              <a:gd name="connsiteX35" fmla="*/ 4138683 w 4810836"/>
              <a:gd name="connsiteY35" fmla="*/ 152901 h 955031"/>
              <a:gd name="connsiteX36" fmla="*/ 4258101 w 4810836"/>
              <a:gd name="connsiteY36" fmla="*/ 40307 h 955031"/>
              <a:gd name="connsiteX37" fmla="*/ 4384343 w 4810836"/>
              <a:gd name="connsiteY37" fmla="*/ 67603 h 955031"/>
              <a:gd name="connsiteX38" fmla="*/ 4527645 w 4810836"/>
              <a:gd name="connsiteY38" fmla="*/ 268907 h 955031"/>
              <a:gd name="connsiteX39" fmla="*/ 4633415 w 4810836"/>
              <a:gd name="connsiteY39" fmla="*/ 477035 h 955031"/>
              <a:gd name="connsiteX40" fmla="*/ 4677770 w 4810836"/>
              <a:gd name="connsiteY40" fmla="*/ 497507 h 955031"/>
              <a:gd name="connsiteX41" fmla="*/ 4810836 w 4810836"/>
              <a:gd name="connsiteY41" fmla="*/ 494095 h 955031"/>
              <a:gd name="connsiteX0" fmla="*/ 0 w 4810836"/>
              <a:gd name="connsiteY0" fmla="*/ 463388 h 955031"/>
              <a:gd name="connsiteX1" fmla="*/ 180833 w 4810836"/>
              <a:gd name="connsiteY1" fmla="*/ 146077 h 955031"/>
              <a:gd name="connsiteX2" fmla="*/ 290015 w 4810836"/>
              <a:gd name="connsiteY2" fmla="*/ 23247 h 955031"/>
              <a:gd name="connsiteX3" fmla="*/ 409433 w 4810836"/>
              <a:gd name="connsiteY3" fmla="*/ 36895 h 955031"/>
              <a:gd name="connsiteX4" fmla="*/ 508379 w 4810836"/>
              <a:gd name="connsiteY4" fmla="*/ 146077 h 955031"/>
              <a:gd name="connsiteX5" fmla="*/ 634621 w 4810836"/>
              <a:gd name="connsiteY5" fmla="*/ 412209 h 955031"/>
              <a:gd name="connsiteX6" fmla="*/ 771098 w 4810836"/>
              <a:gd name="connsiteY6" fmla="*/ 722695 h 955031"/>
              <a:gd name="connsiteX7" fmla="*/ 866633 w 4810836"/>
              <a:gd name="connsiteY7" fmla="*/ 869409 h 955031"/>
              <a:gd name="connsiteX8" fmla="*/ 955343 w 4810836"/>
              <a:gd name="connsiteY8" fmla="*/ 944471 h 955031"/>
              <a:gd name="connsiteX9" fmla="*/ 1064525 w 4810836"/>
              <a:gd name="connsiteY9" fmla="*/ 930824 h 955031"/>
              <a:gd name="connsiteX10" fmla="*/ 1190767 w 4810836"/>
              <a:gd name="connsiteY10" fmla="*/ 811406 h 955031"/>
              <a:gd name="connsiteX11" fmla="*/ 1354540 w 4810836"/>
              <a:gd name="connsiteY11" fmla="*/ 487271 h 955031"/>
              <a:gd name="connsiteX12" fmla="*/ 1456898 w 4810836"/>
              <a:gd name="connsiteY12" fmla="*/ 234788 h 955031"/>
              <a:gd name="connsiteX13" fmla="*/ 1559256 w 4810836"/>
              <a:gd name="connsiteY13" fmla="*/ 67603 h 955031"/>
              <a:gd name="connsiteX14" fmla="*/ 1647967 w 4810836"/>
              <a:gd name="connsiteY14" fmla="*/ 13012 h 955031"/>
              <a:gd name="connsiteX15" fmla="*/ 1729853 w 4810836"/>
              <a:gd name="connsiteY15" fmla="*/ 43719 h 955031"/>
              <a:gd name="connsiteX16" fmla="*/ 1804916 w 4810836"/>
              <a:gd name="connsiteY16" fmla="*/ 122194 h 955031"/>
              <a:gd name="connsiteX17" fmla="*/ 1883391 w 4810836"/>
              <a:gd name="connsiteY17" fmla="*/ 251847 h 955031"/>
              <a:gd name="connsiteX18" fmla="*/ 2149522 w 4810836"/>
              <a:gd name="connsiteY18" fmla="*/ 784110 h 955031"/>
              <a:gd name="connsiteX19" fmla="*/ 2265528 w 4810836"/>
              <a:gd name="connsiteY19" fmla="*/ 934235 h 955031"/>
              <a:gd name="connsiteX20" fmla="*/ 2361062 w 4810836"/>
              <a:gd name="connsiteY20" fmla="*/ 941059 h 955031"/>
              <a:gd name="connsiteX21" fmla="*/ 2483892 w 4810836"/>
              <a:gd name="connsiteY21" fmla="*/ 814818 h 955031"/>
              <a:gd name="connsiteX22" fmla="*/ 2610134 w 4810836"/>
              <a:gd name="connsiteY22" fmla="*/ 548686 h 955031"/>
              <a:gd name="connsiteX23" fmla="*/ 2756848 w 4810836"/>
              <a:gd name="connsiteY23" fmla="*/ 251847 h 955031"/>
              <a:gd name="connsiteX24" fmla="*/ 2879677 w 4810836"/>
              <a:gd name="connsiteY24" fmla="*/ 67603 h 955031"/>
              <a:gd name="connsiteX25" fmla="*/ 2958152 w 4810836"/>
              <a:gd name="connsiteY25" fmla="*/ 2776 h 955031"/>
              <a:gd name="connsiteX26" fmla="*/ 3029803 w 4810836"/>
              <a:gd name="connsiteY26" fmla="*/ 19835 h 955031"/>
              <a:gd name="connsiteX27" fmla="*/ 3101453 w 4810836"/>
              <a:gd name="connsiteY27" fmla="*/ 91486 h 955031"/>
              <a:gd name="connsiteX28" fmla="*/ 3159456 w 4810836"/>
              <a:gd name="connsiteY28" fmla="*/ 176785 h 955031"/>
              <a:gd name="connsiteX29" fmla="*/ 3241343 w 4810836"/>
              <a:gd name="connsiteY29" fmla="*/ 323498 h 955031"/>
              <a:gd name="connsiteX30" fmla="*/ 3394880 w 4810836"/>
              <a:gd name="connsiteY30" fmla="*/ 668104 h 955031"/>
              <a:gd name="connsiteX31" fmla="*/ 3521122 w 4810836"/>
              <a:gd name="connsiteY31" fmla="*/ 852349 h 955031"/>
              <a:gd name="connsiteX32" fmla="*/ 3654188 w 4810836"/>
              <a:gd name="connsiteY32" fmla="*/ 900116 h 955031"/>
              <a:gd name="connsiteX33" fmla="*/ 3773606 w 4810836"/>
              <a:gd name="connsiteY33" fmla="*/ 828465 h 955031"/>
              <a:gd name="connsiteX34" fmla="*/ 3961262 w 4810836"/>
              <a:gd name="connsiteY34" fmla="*/ 483859 h 955031"/>
              <a:gd name="connsiteX35" fmla="*/ 4138683 w 4810836"/>
              <a:gd name="connsiteY35" fmla="*/ 152901 h 955031"/>
              <a:gd name="connsiteX36" fmla="*/ 4258101 w 4810836"/>
              <a:gd name="connsiteY36" fmla="*/ 40307 h 955031"/>
              <a:gd name="connsiteX37" fmla="*/ 4384343 w 4810836"/>
              <a:gd name="connsiteY37" fmla="*/ 67603 h 955031"/>
              <a:gd name="connsiteX38" fmla="*/ 4527645 w 4810836"/>
              <a:gd name="connsiteY38" fmla="*/ 268907 h 955031"/>
              <a:gd name="connsiteX39" fmla="*/ 4633415 w 4810836"/>
              <a:gd name="connsiteY39" fmla="*/ 477035 h 955031"/>
              <a:gd name="connsiteX40" fmla="*/ 4781905 w 4810836"/>
              <a:gd name="connsiteY40" fmla="*/ 494332 h 955031"/>
              <a:gd name="connsiteX41" fmla="*/ 4810836 w 4810836"/>
              <a:gd name="connsiteY41" fmla="*/ 494095 h 955031"/>
              <a:gd name="connsiteX0" fmla="*/ 0 w 5039929"/>
              <a:gd name="connsiteY0" fmla="*/ 463388 h 955031"/>
              <a:gd name="connsiteX1" fmla="*/ 180833 w 5039929"/>
              <a:gd name="connsiteY1" fmla="*/ 146077 h 955031"/>
              <a:gd name="connsiteX2" fmla="*/ 290015 w 5039929"/>
              <a:gd name="connsiteY2" fmla="*/ 23247 h 955031"/>
              <a:gd name="connsiteX3" fmla="*/ 409433 w 5039929"/>
              <a:gd name="connsiteY3" fmla="*/ 36895 h 955031"/>
              <a:gd name="connsiteX4" fmla="*/ 508379 w 5039929"/>
              <a:gd name="connsiteY4" fmla="*/ 146077 h 955031"/>
              <a:gd name="connsiteX5" fmla="*/ 634621 w 5039929"/>
              <a:gd name="connsiteY5" fmla="*/ 412209 h 955031"/>
              <a:gd name="connsiteX6" fmla="*/ 771098 w 5039929"/>
              <a:gd name="connsiteY6" fmla="*/ 722695 h 955031"/>
              <a:gd name="connsiteX7" fmla="*/ 866633 w 5039929"/>
              <a:gd name="connsiteY7" fmla="*/ 869409 h 955031"/>
              <a:gd name="connsiteX8" fmla="*/ 955343 w 5039929"/>
              <a:gd name="connsiteY8" fmla="*/ 944471 h 955031"/>
              <a:gd name="connsiteX9" fmla="*/ 1064525 w 5039929"/>
              <a:gd name="connsiteY9" fmla="*/ 930824 h 955031"/>
              <a:gd name="connsiteX10" fmla="*/ 1190767 w 5039929"/>
              <a:gd name="connsiteY10" fmla="*/ 811406 h 955031"/>
              <a:gd name="connsiteX11" fmla="*/ 1354540 w 5039929"/>
              <a:gd name="connsiteY11" fmla="*/ 487271 h 955031"/>
              <a:gd name="connsiteX12" fmla="*/ 1456898 w 5039929"/>
              <a:gd name="connsiteY12" fmla="*/ 234788 h 955031"/>
              <a:gd name="connsiteX13" fmla="*/ 1559256 w 5039929"/>
              <a:gd name="connsiteY13" fmla="*/ 67603 h 955031"/>
              <a:gd name="connsiteX14" fmla="*/ 1647967 w 5039929"/>
              <a:gd name="connsiteY14" fmla="*/ 13012 h 955031"/>
              <a:gd name="connsiteX15" fmla="*/ 1729853 w 5039929"/>
              <a:gd name="connsiteY15" fmla="*/ 43719 h 955031"/>
              <a:gd name="connsiteX16" fmla="*/ 1804916 w 5039929"/>
              <a:gd name="connsiteY16" fmla="*/ 122194 h 955031"/>
              <a:gd name="connsiteX17" fmla="*/ 1883391 w 5039929"/>
              <a:gd name="connsiteY17" fmla="*/ 251847 h 955031"/>
              <a:gd name="connsiteX18" fmla="*/ 2149522 w 5039929"/>
              <a:gd name="connsiteY18" fmla="*/ 784110 h 955031"/>
              <a:gd name="connsiteX19" fmla="*/ 2265528 w 5039929"/>
              <a:gd name="connsiteY19" fmla="*/ 934235 h 955031"/>
              <a:gd name="connsiteX20" fmla="*/ 2361062 w 5039929"/>
              <a:gd name="connsiteY20" fmla="*/ 941059 h 955031"/>
              <a:gd name="connsiteX21" fmla="*/ 2483892 w 5039929"/>
              <a:gd name="connsiteY21" fmla="*/ 814818 h 955031"/>
              <a:gd name="connsiteX22" fmla="*/ 2610134 w 5039929"/>
              <a:gd name="connsiteY22" fmla="*/ 548686 h 955031"/>
              <a:gd name="connsiteX23" fmla="*/ 2756848 w 5039929"/>
              <a:gd name="connsiteY23" fmla="*/ 251847 h 955031"/>
              <a:gd name="connsiteX24" fmla="*/ 2879677 w 5039929"/>
              <a:gd name="connsiteY24" fmla="*/ 67603 h 955031"/>
              <a:gd name="connsiteX25" fmla="*/ 2958152 w 5039929"/>
              <a:gd name="connsiteY25" fmla="*/ 2776 h 955031"/>
              <a:gd name="connsiteX26" fmla="*/ 3029803 w 5039929"/>
              <a:gd name="connsiteY26" fmla="*/ 19835 h 955031"/>
              <a:gd name="connsiteX27" fmla="*/ 3101453 w 5039929"/>
              <a:gd name="connsiteY27" fmla="*/ 91486 h 955031"/>
              <a:gd name="connsiteX28" fmla="*/ 3159456 w 5039929"/>
              <a:gd name="connsiteY28" fmla="*/ 176785 h 955031"/>
              <a:gd name="connsiteX29" fmla="*/ 3241343 w 5039929"/>
              <a:gd name="connsiteY29" fmla="*/ 323498 h 955031"/>
              <a:gd name="connsiteX30" fmla="*/ 3394880 w 5039929"/>
              <a:gd name="connsiteY30" fmla="*/ 668104 h 955031"/>
              <a:gd name="connsiteX31" fmla="*/ 3521122 w 5039929"/>
              <a:gd name="connsiteY31" fmla="*/ 852349 h 955031"/>
              <a:gd name="connsiteX32" fmla="*/ 3654188 w 5039929"/>
              <a:gd name="connsiteY32" fmla="*/ 900116 h 955031"/>
              <a:gd name="connsiteX33" fmla="*/ 3773606 w 5039929"/>
              <a:gd name="connsiteY33" fmla="*/ 828465 h 955031"/>
              <a:gd name="connsiteX34" fmla="*/ 3961262 w 5039929"/>
              <a:gd name="connsiteY34" fmla="*/ 483859 h 955031"/>
              <a:gd name="connsiteX35" fmla="*/ 4138683 w 5039929"/>
              <a:gd name="connsiteY35" fmla="*/ 152901 h 955031"/>
              <a:gd name="connsiteX36" fmla="*/ 4258101 w 5039929"/>
              <a:gd name="connsiteY36" fmla="*/ 40307 h 955031"/>
              <a:gd name="connsiteX37" fmla="*/ 4384343 w 5039929"/>
              <a:gd name="connsiteY37" fmla="*/ 67603 h 955031"/>
              <a:gd name="connsiteX38" fmla="*/ 4527645 w 5039929"/>
              <a:gd name="connsiteY38" fmla="*/ 268907 h 955031"/>
              <a:gd name="connsiteX39" fmla="*/ 4633415 w 5039929"/>
              <a:gd name="connsiteY39" fmla="*/ 477035 h 955031"/>
              <a:gd name="connsiteX40" fmla="*/ 4781905 w 5039929"/>
              <a:gd name="connsiteY40" fmla="*/ 494332 h 955031"/>
              <a:gd name="connsiteX41" fmla="*/ 5039929 w 5039929"/>
              <a:gd name="connsiteY41" fmla="*/ 487745 h 955031"/>
              <a:gd name="connsiteX0" fmla="*/ 0 w 5008689"/>
              <a:gd name="connsiteY0" fmla="*/ 463388 h 955031"/>
              <a:gd name="connsiteX1" fmla="*/ 180833 w 5008689"/>
              <a:gd name="connsiteY1" fmla="*/ 146077 h 955031"/>
              <a:gd name="connsiteX2" fmla="*/ 290015 w 5008689"/>
              <a:gd name="connsiteY2" fmla="*/ 23247 h 955031"/>
              <a:gd name="connsiteX3" fmla="*/ 409433 w 5008689"/>
              <a:gd name="connsiteY3" fmla="*/ 36895 h 955031"/>
              <a:gd name="connsiteX4" fmla="*/ 508379 w 5008689"/>
              <a:gd name="connsiteY4" fmla="*/ 146077 h 955031"/>
              <a:gd name="connsiteX5" fmla="*/ 634621 w 5008689"/>
              <a:gd name="connsiteY5" fmla="*/ 412209 h 955031"/>
              <a:gd name="connsiteX6" fmla="*/ 771098 w 5008689"/>
              <a:gd name="connsiteY6" fmla="*/ 722695 h 955031"/>
              <a:gd name="connsiteX7" fmla="*/ 866633 w 5008689"/>
              <a:gd name="connsiteY7" fmla="*/ 869409 h 955031"/>
              <a:gd name="connsiteX8" fmla="*/ 955343 w 5008689"/>
              <a:gd name="connsiteY8" fmla="*/ 944471 h 955031"/>
              <a:gd name="connsiteX9" fmla="*/ 1064525 w 5008689"/>
              <a:gd name="connsiteY9" fmla="*/ 930824 h 955031"/>
              <a:gd name="connsiteX10" fmla="*/ 1190767 w 5008689"/>
              <a:gd name="connsiteY10" fmla="*/ 811406 h 955031"/>
              <a:gd name="connsiteX11" fmla="*/ 1354540 w 5008689"/>
              <a:gd name="connsiteY11" fmla="*/ 487271 h 955031"/>
              <a:gd name="connsiteX12" fmla="*/ 1456898 w 5008689"/>
              <a:gd name="connsiteY12" fmla="*/ 234788 h 955031"/>
              <a:gd name="connsiteX13" fmla="*/ 1559256 w 5008689"/>
              <a:gd name="connsiteY13" fmla="*/ 67603 h 955031"/>
              <a:gd name="connsiteX14" fmla="*/ 1647967 w 5008689"/>
              <a:gd name="connsiteY14" fmla="*/ 13012 h 955031"/>
              <a:gd name="connsiteX15" fmla="*/ 1729853 w 5008689"/>
              <a:gd name="connsiteY15" fmla="*/ 43719 h 955031"/>
              <a:gd name="connsiteX16" fmla="*/ 1804916 w 5008689"/>
              <a:gd name="connsiteY16" fmla="*/ 122194 h 955031"/>
              <a:gd name="connsiteX17" fmla="*/ 1883391 w 5008689"/>
              <a:gd name="connsiteY17" fmla="*/ 251847 h 955031"/>
              <a:gd name="connsiteX18" fmla="*/ 2149522 w 5008689"/>
              <a:gd name="connsiteY18" fmla="*/ 784110 h 955031"/>
              <a:gd name="connsiteX19" fmla="*/ 2265528 w 5008689"/>
              <a:gd name="connsiteY19" fmla="*/ 934235 h 955031"/>
              <a:gd name="connsiteX20" fmla="*/ 2361062 w 5008689"/>
              <a:gd name="connsiteY20" fmla="*/ 941059 h 955031"/>
              <a:gd name="connsiteX21" fmla="*/ 2483892 w 5008689"/>
              <a:gd name="connsiteY21" fmla="*/ 814818 h 955031"/>
              <a:gd name="connsiteX22" fmla="*/ 2610134 w 5008689"/>
              <a:gd name="connsiteY22" fmla="*/ 548686 h 955031"/>
              <a:gd name="connsiteX23" fmla="*/ 2756848 w 5008689"/>
              <a:gd name="connsiteY23" fmla="*/ 251847 h 955031"/>
              <a:gd name="connsiteX24" fmla="*/ 2879677 w 5008689"/>
              <a:gd name="connsiteY24" fmla="*/ 67603 h 955031"/>
              <a:gd name="connsiteX25" fmla="*/ 2958152 w 5008689"/>
              <a:gd name="connsiteY25" fmla="*/ 2776 h 955031"/>
              <a:gd name="connsiteX26" fmla="*/ 3029803 w 5008689"/>
              <a:gd name="connsiteY26" fmla="*/ 19835 h 955031"/>
              <a:gd name="connsiteX27" fmla="*/ 3101453 w 5008689"/>
              <a:gd name="connsiteY27" fmla="*/ 91486 h 955031"/>
              <a:gd name="connsiteX28" fmla="*/ 3159456 w 5008689"/>
              <a:gd name="connsiteY28" fmla="*/ 176785 h 955031"/>
              <a:gd name="connsiteX29" fmla="*/ 3241343 w 5008689"/>
              <a:gd name="connsiteY29" fmla="*/ 323498 h 955031"/>
              <a:gd name="connsiteX30" fmla="*/ 3394880 w 5008689"/>
              <a:gd name="connsiteY30" fmla="*/ 668104 h 955031"/>
              <a:gd name="connsiteX31" fmla="*/ 3521122 w 5008689"/>
              <a:gd name="connsiteY31" fmla="*/ 852349 h 955031"/>
              <a:gd name="connsiteX32" fmla="*/ 3654188 w 5008689"/>
              <a:gd name="connsiteY32" fmla="*/ 900116 h 955031"/>
              <a:gd name="connsiteX33" fmla="*/ 3773606 w 5008689"/>
              <a:gd name="connsiteY33" fmla="*/ 828465 h 955031"/>
              <a:gd name="connsiteX34" fmla="*/ 3961262 w 5008689"/>
              <a:gd name="connsiteY34" fmla="*/ 483859 h 955031"/>
              <a:gd name="connsiteX35" fmla="*/ 4138683 w 5008689"/>
              <a:gd name="connsiteY35" fmla="*/ 152901 h 955031"/>
              <a:gd name="connsiteX36" fmla="*/ 4258101 w 5008689"/>
              <a:gd name="connsiteY36" fmla="*/ 40307 h 955031"/>
              <a:gd name="connsiteX37" fmla="*/ 4384343 w 5008689"/>
              <a:gd name="connsiteY37" fmla="*/ 67603 h 955031"/>
              <a:gd name="connsiteX38" fmla="*/ 4527645 w 5008689"/>
              <a:gd name="connsiteY38" fmla="*/ 268907 h 955031"/>
              <a:gd name="connsiteX39" fmla="*/ 4633415 w 5008689"/>
              <a:gd name="connsiteY39" fmla="*/ 477035 h 955031"/>
              <a:gd name="connsiteX40" fmla="*/ 4781905 w 5008689"/>
              <a:gd name="connsiteY40" fmla="*/ 494332 h 955031"/>
              <a:gd name="connsiteX41" fmla="*/ 5008689 w 5008689"/>
              <a:gd name="connsiteY41" fmla="*/ 497270 h 955031"/>
              <a:gd name="connsiteX0" fmla="*/ 0 w 4935796"/>
              <a:gd name="connsiteY0" fmla="*/ 463388 h 955031"/>
              <a:gd name="connsiteX1" fmla="*/ 180833 w 4935796"/>
              <a:gd name="connsiteY1" fmla="*/ 146077 h 955031"/>
              <a:gd name="connsiteX2" fmla="*/ 290015 w 4935796"/>
              <a:gd name="connsiteY2" fmla="*/ 23247 h 955031"/>
              <a:gd name="connsiteX3" fmla="*/ 409433 w 4935796"/>
              <a:gd name="connsiteY3" fmla="*/ 36895 h 955031"/>
              <a:gd name="connsiteX4" fmla="*/ 508379 w 4935796"/>
              <a:gd name="connsiteY4" fmla="*/ 146077 h 955031"/>
              <a:gd name="connsiteX5" fmla="*/ 634621 w 4935796"/>
              <a:gd name="connsiteY5" fmla="*/ 412209 h 955031"/>
              <a:gd name="connsiteX6" fmla="*/ 771098 w 4935796"/>
              <a:gd name="connsiteY6" fmla="*/ 722695 h 955031"/>
              <a:gd name="connsiteX7" fmla="*/ 866633 w 4935796"/>
              <a:gd name="connsiteY7" fmla="*/ 869409 h 955031"/>
              <a:gd name="connsiteX8" fmla="*/ 955343 w 4935796"/>
              <a:gd name="connsiteY8" fmla="*/ 944471 h 955031"/>
              <a:gd name="connsiteX9" fmla="*/ 1064525 w 4935796"/>
              <a:gd name="connsiteY9" fmla="*/ 930824 h 955031"/>
              <a:gd name="connsiteX10" fmla="*/ 1190767 w 4935796"/>
              <a:gd name="connsiteY10" fmla="*/ 811406 h 955031"/>
              <a:gd name="connsiteX11" fmla="*/ 1354540 w 4935796"/>
              <a:gd name="connsiteY11" fmla="*/ 487271 h 955031"/>
              <a:gd name="connsiteX12" fmla="*/ 1456898 w 4935796"/>
              <a:gd name="connsiteY12" fmla="*/ 234788 h 955031"/>
              <a:gd name="connsiteX13" fmla="*/ 1559256 w 4935796"/>
              <a:gd name="connsiteY13" fmla="*/ 67603 h 955031"/>
              <a:gd name="connsiteX14" fmla="*/ 1647967 w 4935796"/>
              <a:gd name="connsiteY14" fmla="*/ 13012 h 955031"/>
              <a:gd name="connsiteX15" fmla="*/ 1729853 w 4935796"/>
              <a:gd name="connsiteY15" fmla="*/ 43719 h 955031"/>
              <a:gd name="connsiteX16" fmla="*/ 1804916 w 4935796"/>
              <a:gd name="connsiteY16" fmla="*/ 122194 h 955031"/>
              <a:gd name="connsiteX17" fmla="*/ 1883391 w 4935796"/>
              <a:gd name="connsiteY17" fmla="*/ 251847 h 955031"/>
              <a:gd name="connsiteX18" fmla="*/ 2149522 w 4935796"/>
              <a:gd name="connsiteY18" fmla="*/ 784110 h 955031"/>
              <a:gd name="connsiteX19" fmla="*/ 2265528 w 4935796"/>
              <a:gd name="connsiteY19" fmla="*/ 934235 h 955031"/>
              <a:gd name="connsiteX20" fmla="*/ 2361062 w 4935796"/>
              <a:gd name="connsiteY20" fmla="*/ 941059 h 955031"/>
              <a:gd name="connsiteX21" fmla="*/ 2483892 w 4935796"/>
              <a:gd name="connsiteY21" fmla="*/ 814818 h 955031"/>
              <a:gd name="connsiteX22" fmla="*/ 2610134 w 4935796"/>
              <a:gd name="connsiteY22" fmla="*/ 548686 h 955031"/>
              <a:gd name="connsiteX23" fmla="*/ 2756848 w 4935796"/>
              <a:gd name="connsiteY23" fmla="*/ 251847 h 955031"/>
              <a:gd name="connsiteX24" fmla="*/ 2879677 w 4935796"/>
              <a:gd name="connsiteY24" fmla="*/ 67603 h 955031"/>
              <a:gd name="connsiteX25" fmla="*/ 2958152 w 4935796"/>
              <a:gd name="connsiteY25" fmla="*/ 2776 h 955031"/>
              <a:gd name="connsiteX26" fmla="*/ 3029803 w 4935796"/>
              <a:gd name="connsiteY26" fmla="*/ 19835 h 955031"/>
              <a:gd name="connsiteX27" fmla="*/ 3101453 w 4935796"/>
              <a:gd name="connsiteY27" fmla="*/ 91486 h 955031"/>
              <a:gd name="connsiteX28" fmla="*/ 3159456 w 4935796"/>
              <a:gd name="connsiteY28" fmla="*/ 176785 h 955031"/>
              <a:gd name="connsiteX29" fmla="*/ 3241343 w 4935796"/>
              <a:gd name="connsiteY29" fmla="*/ 323498 h 955031"/>
              <a:gd name="connsiteX30" fmla="*/ 3394880 w 4935796"/>
              <a:gd name="connsiteY30" fmla="*/ 668104 h 955031"/>
              <a:gd name="connsiteX31" fmla="*/ 3521122 w 4935796"/>
              <a:gd name="connsiteY31" fmla="*/ 852349 h 955031"/>
              <a:gd name="connsiteX32" fmla="*/ 3654188 w 4935796"/>
              <a:gd name="connsiteY32" fmla="*/ 900116 h 955031"/>
              <a:gd name="connsiteX33" fmla="*/ 3773606 w 4935796"/>
              <a:gd name="connsiteY33" fmla="*/ 828465 h 955031"/>
              <a:gd name="connsiteX34" fmla="*/ 3961262 w 4935796"/>
              <a:gd name="connsiteY34" fmla="*/ 483859 h 955031"/>
              <a:gd name="connsiteX35" fmla="*/ 4138683 w 4935796"/>
              <a:gd name="connsiteY35" fmla="*/ 152901 h 955031"/>
              <a:gd name="connsiteX36" fmla="*/ 4258101 w 4935796"/>
              <a:gd name="connsiteY36" fmla="*/ 40307 h 955031"/>
              <a:gd name="connsiteX37" fmla="*/ 4384343 w 4935796"/>
              <a:gd name="connsiteY37" fmla="*/ 67603 h 955031"/>
              <a:gd name="connsiteX38" fmla="*/ 4527645 w 4935796"/>
              <a:gd name="connsiteY38" fmla="*/ 268907 h 955031"/>
              <a:gd name="connsiteX39" fmla="*/ 4633415 w 4935796"/>
              <a:gd name="connsiteY39" fmla="*/ 477035 h 955031"/>
              <a:gd name="connsiteX40" fmla="*/ 4781905 w 4935796"/>
              <a:gd name="connsiteY40" fmla="*/ 494332 h 955031"/>
              <a:gd name="connsiteX41" fmla="*/ 4935796 w 4935796"/>
              <a:gd name="connsiteY41" fmla="*/ 497270 h 955031"/>
              <a:gd name="connsiteX0" fmla="*/ 0 w 4935796"/>
              <a:gd name="connsiteY0" fmla="*/ 463388 h 955031"/>
              <a:gd name="connsiteX1" fmla="*/ 180833 w 4935796"/>
              <a:gd name="connsiteY1" fmla="*/ 146077 h 955031"/>
              <a:gd name="connsiteX2" fmla="*/ 290015 w 4935796"/>
              <a:gd name="connsiteY2" fmla="*/ 23247 h 955031"/>
              <a:gd name="connsiteX3" fmla="*/ 409433 w 4935796"/>
              <a:gd name="connsiteY3" fmla="*/ 36895 h 955031"/>
              <a:gd name="connsiteX4" fmla="*/ 508379 w 4935796"/>
              <a:gd name="connsiteY4" fmla="*/ 146077 h 955031"/>
              <a:gd name="connsiteX5" fmla="*/ 634621 w 4935796"/>
              <a:gd name="connsiteY5" fmla="*/ 412209 h 955031"/>
              <a:gd name="connsiteX6" fmla="*/ 771098 w 4935796"/>
              <a:gd name="connsiteY6" fmla="*/ 722695 h 955031"/>
              <a:gd name="connsiteX7" fmla="*/ 866633 w 4935796"/>
              <a:gd name="connsiteY7" fmla="*/ 869409 h 955031"/>
              <a:gd name="connsiteX8" fmla="*/ 955343 w 4935796"/>
              <a:gd name="connsiteY8" fmla="*/ 944471 h 955031"/>
              <a:gd name="connsiteX9" fmla="*/ 1064525 w 4935796"/>
              <a:gd name="connsiteY9" fmla="*/ 930824 h 955031"/>
              <a:gd name="connsiteX10" fmla="*/ 1190767 w 4935796"/>
              <a:gd name="connsiteY10" fmla="*/ 811406 h 955031"/>
              <a:gd name="connsiteX11" fmla="*/ 1354540 w 4935796"/>
              <a:gd name="connsiteY11" fmla="*/ 487271 h 955031"/>
              <a:gd name="connsiteX12" fmla="*/ 1456898 w 4935796"/>
              <a:gd name="connsiteY12" fmla="*/ 234788 h 955031"/>
              <a:gd name="connsiteX13" fmla="*/ 1559256 w 4935796"/>
              <a:gd name="connsiteY13" fmla="*/ 67603 h 955031"/>
              <a:gd name="connsiteX14" fmla="*/ 1647967 w 4935796"/>
              <a:gd name="connsiteY14" fmla="*/ 13012 h 955031"/>
              <a:gd name="connsiteX15" fmla="*/ 1729853 w 4935796"/>
              <a:gd name="connsiteY15" fmla="*/ 43719 h 955031"/>
              <a:gd name="connsiteX16" fmla="*/ 1804916 w 4935796"/>
              <a:gd name="connsiteY16" fmla="*/ 122194 h 955031"/>
              <a:gd name="connsiteX17" fmla="*/ 1883391 w 4935796"/>
              <a:gd name="connsiteY17" fmla="*/ 251847 h 955031"/>
              <a:gd name="connsiteX18" fmla="*/ 2149522 w 4935796"/>
              <a:gd name="connsiteY18" fmla="*/ 784110 h 955031"/>
              <a:gd name="connsiteX19" fmla="*/ 2265528 w 4935796"/>
              <a:gd name="connsiteY19" fmla="*/ 934235 h 955031"/>
              <a:gd name="connsiteX20" fmla="*/ 2361062 w 4935796"/>
              <a:gd name="connsiteY20" fmla="*/ 941059 h 955031"/>
              <a:gd name="connsiteX21" fmla="*/ 2483892 w 4935796"/>
              <a:gd name="connsiteY21" fmla="*/ 814818 h 955031"/>
              <a:gd name="connsiteX22" fmla="*/ 2610134 w 4935796"/>
              <a:gd name="connsiteY22" fmla="*/ 548686 h 955031"/>
              <a:gd name="connsiteX23" fmla="*/ 2756848 w 4935796"/>
              <a:gd name="connsiteY23" fmla="*/ 251847 h 955031"/>
              <a:gd name="connsiteX24" fmla="*/ 2879677 w 4935796"/>
              <a:gd name="connsiteY24" fmla="*/ 67603 h 955031"/>
              <a:gd name="connsiteX25" fmla="*/ 2958152 w 4935796"/>
              <a:gd name="connsiteY25" fmla="*/ 2776 h 955031"/>
              <a:gd name="connsiteX26" fmla="*/ 3029803 w 4935796"/>
              <a:gd name="connsiteY26" fmla="*/ 19835 h 955031"/>
              <a:gd name="connsiteX27" fmla="*/ 3101453 w 4935796"/>
              <a:gd name="connsiteY27" fmla="*/ 91486 h 955031"/>
              <a:gd name="connsiteX28" fmla="*/ 3159456 w 4935796"/>
              <a:gd name="connsiteY28" fmla="*/ 176785 h 955031"/>
              <a:gd name="connsiteX29" fmla="*/ 3241343 w 4935796"/>
              <a:gd name="connsiteY29" fmla="*/ 323498 h 955031"/>
              <a:gd name="connsiteX30" fmla="*/ 3394880 w 4935796"/>
              <a:gd name="connsiteY30" fmla="*/ 668104 h 955031"/>
              <a:gd name="connsiteX31" fmla="*/ 3521122 w 4935796"/>
              <a:gd name="connsiteY31" fmla="*/ 852349 h 955031"/>
              <a:gd name="connsiteX32" fmla="*/ 3654188 w 4935796"/>
              <a:gd name="connsiteY32" fmla="*/ 900116 h 955031"/>
              <a:gd name="connsiteX33" fmla="*/ 3773606 w 4935796"/>
              <a:gd name="connsiteY33" fmla="*/ 828465 h 955031"/>
              <a:gd name="connsiteX34" fmla="*/ 3961262 w 4935796"/>
              <a:gd name="connsiteY34" fmla="*/ 483859 h 955031"/>
              <a:gd name="connsiteX35" fmla="*/ 4138683 w 4935796"/>
              <a:gd name="connsiteY35" fmla="*/ 152901 h 955031"/>
              <a:gd name="connsiteX36" fmla="*/ 4258101 w 4935796"/>
              <a:gd name="connsiteY36" fmla="*/ 40307 h 955031"/>
              <a:gd name="connsiteX37" fmla="*/ 4384343 w 4935796"/>
              <a:gd name="connsiteY37" fmla="*/ 67603 h 955031"/>
              <a:gd name="connsiteX38" fmla="*/ 4527645 w 4935796"/>
              <a:gd name="connsiteY38" fmla="*/ 268907 h 955031"/>
              <a:gd name="connsiteX39" fmla="*/ 4633415 w 4935796"/>
              <a:gd name="connsiteY39" fmla="*/ 477035 h 955031"/>
              <a:gd name="connsiteX40" fmla="*/ 4740252 w 4935796"/>
              <a:gd name="connsiteY40" fmla="*/ 494332 h 955031"/>
              <a:gd name="connsiteX41" fmla="*/ 4935796 w 4935796"/>
              <a:gd name="connsiteY41" fmla="*/ 497270 h 955031"/>
              <a:gd name="connsiteX0" fmla="*/ 0 w 5341916"/>
              <a:gd name="connsiteY0" fmla="*/ 463388 h 955031"/>
              <a:gd name="connsiteX1" fmla="*/ 180833 w 5341916"/>
              <a:gd name="connsiteY1" fmla="*/ 146077 h 955031"/>
              <a:gd name="connsiteX2" fmla="*/ 290015 w 5341916"/>
              <a:gd name="connsiteY2" fmla="*/ 23247 h 955031"/>
              <a:gd name="connsiteX3" fmla="*/ 409433 w 5341916"/>
              <a:gd name="connsiteY3" fmla="*/ 36895 h 955031"/>
              <a:gd name="connsiteX4" fmla="*/ 508379 w 5341916"/>
              <a:gd name="connsiteY4" fmla="*/ 146077 h 955031"/>
              <a:gd name="connsiteX5" fmla="*/ 634621 w 5341916"/>
              <a:gd name="connsiteY5" fmla="*/ 412209 h 955031"/>
              <a:gd name="connsiteX6" fmla="*/ 771098 w 5341916"/>
              <a:gd name="connsiteY6" fmla="*/ 722695 h 955031"/>
              <a:gd name="connsiteX7" fmla="*/ 866633 w 5341916"/>
              <a:gd name="connsiteY7" fmla="*/ 869409 h 955031"/>
              <a:gd name="connsiteX8" fmla="*/ 955343 w 5341916"/>
              <a:gd name="connsiteY8" fmla="*/ 944471 h 955031"/>
              <a:gd name="connsiteX9" fmla="*/ 1064525 w 5341916"/>
              <a:gd name="connsiteY9" fmla="*/ 930824 h 955031"/>
              <a:gd name="connsiteX10" fmla="*/ 1190767 w 5341916"/>
              <a:gd name="connsiteY10" fmla="*/ 811406 h 955031"/>
              <a:gd name="connsiteX11" fmla="*/ 1354540 w 5341916"/>
              <a:gd name="connsiteY11" fmla="*/ 487271 h 955031"/>
              <a:gd name="connsiteX12" fmla="*/ 1456898 w 5341916"/>
              <a:gd name="connsiteY12" fmla="*/ 234788 h 955031"/>
              <a:gd name="connsiteX13" fmla="*/ 1559256 w 5341916"/>
              <a:gd name="connsiteY13" fmla="*/ 67603 h 955031"/>
              <a:gd name="connsiteX14" fmla="*/ 1647967 w 5341916"/>
              <a:gd name="connsiteY14" fmla="*/ 13012 h 955031"/>
              <a:gd name="connsiteX15" fmla="*/ 1729853 w 5341916"/>
              <a:gd name="connsiteY15" fmla="*/ 43719 h 955031"/>
              <a:gd name="connsiteX16" fmla="*/ 1804916 w 5341916"/>
              <a:gd name="connsiteY16" fmla="*/ 122194 h 955031"/>
              <a:gd name="connsiteX17" fmla="*/ 1883391 w 5341916"/>
              <a:gd name="connsiteY17" fmla="*/ 251847 h 955031"/>
              <a:gd name="connsiteX18" fmla="*/ 2149522 w 5341916"/>
              <a:gd name="connsiteY18" fmla="*/ 784110 h 955031"/>
              <a:gd name="connsiteX19" fmla="*/ 2265528 w 5341916"/>
              <a:gd name="connsiteY19" fmla="*/ 934235 h 955031"/>
              <a:gd name="connsiteX20" fmla="*/ 2361062 w 5341916"/>
              <a:gd name="connsiteY20" fmla="*/ 941059 h 955031"/>
              <a:gd name="connsiteX21" fmla="*/ 2483892 w 5341916"/>
              <a:gd name="connsiteY21" fmla="*/ 814818 h 955031"/>
              <a:gd name="connsiteX22" fmla="*/ 2610134 w 5341916"/>
              <a:gd name="connsiteY22" fmla="*/ 548686 h 955031"/>
              <a:gd name="connsiteX23" fmla="*/ 2756848 w 5341916"/>
              <a:gd name="connsiteY23" fmla="*/ 251847 h 955031"/>
              <a:gd name="connsiteX24" fmla="*/ 2879677 w 5341916"/>
              <a:gd name="connsiteY24" fmla="*/ 67603 h 955031"/>
              <a:gd name="connsiteX25" fmla="*/ 2958152 w 5341916"/>
              <a:gd name="connsiteY25" fmla="*/ 2776 h 955031"/>
              <a:gd name="connsiteX26" fmla="*/ 3029803 w 5341916"/>
              <a:gd name="connsiteY26" fmla="*/ 19835 h 955031"/>
              <a:gd name="connsiteX27" fmla="*/ 3101453 w 5341916"/>
              <a:gd name="connsiteY27" fmla="*/ 91486 h 955031"/>
              <a:gd name="connsiteX28" fmla="*/ 3159456 w 5341916"/>
              <a:gd name="connsiteY28" fmla="*/ 176785 h 955031"/>
              <a:gd name="connsiteX29" fmla="*/ 3241343 w 5341916"/>
              <a:gd name="connsiteY29" fmla="*/ 323498 h 955031"/>
              <a:gd name="connsiteX30" fmla="*/ 3394880 w 5341916"/>
              <a:gd name="connsiteY30" fmla="*/ 668104 h 955031"/>
              <a:gd name="connsiteX31" fmla="*/ 3521122 w 5341916"/>
              <a:gd name="connsiteY31" fmla="*/ 852349 h 955031"/>
              <a:gd name="connsiteX32" fmla="*/ 3654188 w 5341916"/>
              <a:gd name="connsiteY32" fmla="*/ 900116 h 955031"/>
              <a:gd name="connsiteX33" fmla="*/ 3773606 w 5341916"/>
              <a:gd name="connsiteY33" fmla="*/ 828465 h 955031"/>
              <a:gd name="connsiteX34" fmla="*/ 3961262 w 5341916"/>
              <a:gd name="connsiteY34" fmla="*/ 483859 h 955031"/>
              <a:gd name="connsiteX35" fmla="*/ 4138683 w 5341916"/>
              <a:gd name="connsiteY35" fmla="*/ 152901 h 955031"/>
              <a:gd name="connsiteX36" fmla="*/ 4258101 w 5341916"/>
              <a:gd name="connsiteY36" fmla="*/ 40307 h 955031"/>
              <a:gd name="connsiteX37" fmla="*/ 4384343 w 5341916"/>
              <a:gd name="connsiteY37" fmla="*/ 67603 h 955031"/>
              <a:gd name="connsiteX38" fmla="*/ 4527645 w 5341916"/>
              <a:gd name="connsiteY38" fmla="*/ 268907 h 955031"/>
              <a:gd name="connsiteX39" fmla="*/ 4633415 w 5341916"/>
              <a:gd name="connsiteY39" fmla="*/ 477035 h 955031"/>
              <a:gd name="connsiteX40" fmla="*/ 4740252 w 5341916"/>
              <a:gd name="connsiteY40" fmla="*/ 494332 h 955031"/>
              <a:gd name="connsiteX41" fmla="*/ 5341916 w 5341916"/>
              <a:gd name="connsiteY41" fmla="*/ 500445 h 955031"/>
              <a:gd name="connsiteX0" fmla="*/ 0 w 5300263"/>
              <a:gd name="connsiteY0" fmla="*/ 463388 h 955031"/>
              <a:gd name="connsiteX1" fmla="*/ 180833 w 5300263"/>
              <a:gd name="connsiteY1" fmla="*/ 146077 h 955031"/>
              <a:gd name="connsiteX2" fmla="*/ 290015 w 5300263"/>
              <a:gd name="connsiteY2" fmla="*/ 23247 h 955031"/>
              <a:gd name="connsiteX3" fmla="*/ 409433 w 5300263"/>
              <a:gd name="connsiteY3" fmla="*/ 36895 h 955031"/>
              <a:gd name="connsiteX4" fmla="*/ 508379 w 5300263"/>
              <a:gd name="connsiteY4" fmla="*/ 146077 h 955031"/>
              <a:gd name="connsiteX5" fmla="*/ 634621 w 5300263"/>
              <a:gd name="connsiteY5" fmla="*/ 412209 h 955031"/>
              <a:gd name="connsiteX6" fmla="*/ 771098 w 5300263"/>
              <a:gd name="connsiteY6" fmla="*/ 722695 h 955031"/>
              <a:gd name="connsiteX7" fmla="*/ 866633 w 5300263"/>
              <a:gd name="connsiteY7" fmla="*/ 869409 h 955031"/>
              <a:gd name="connsiteX8" fmla="*/ 955343 w 5300263"/>
              <a:gd name="connsiteY8" fmla="*/ 944471 h 955031"/>
              <a:gd name="connsiteX9" fmla="*/ 1064525 w 5300263"/>
              <a:gd name="connsiteY9" fmla="*/ 930824 h 955031"/>
              <a:gd name="connsiteX10" fmla="*/ 1190767 w 5300263"/>
              <a:gd name="connsiteY10" fmla="*/ 811406 h 955031"/>
              <a:gd name="connsiteX11" fmla="*/ 1354540 w 5300263"/>
              <a:gd name="connsiteY11" fmla="*/ 487271 h 955031"/>
              <a:gd name="connsiteX12" fmla="*/ 1456898 w 5300263"/>
              <a:gd name="connsiteY12" fmla="*/ 234788 h 955031"/>
              <a:gd name="connsiteX13" fmla="*/ 1559256 w 5300263"/>
              <a:gd name="connsiteY13" fmla="*/ 67603 h 955031"/>
              <a:gd name="connsiteX14" fmla="*/ 1647967 w 5300263"/>
              <a:gd name="connsiteY14" fmla="*/ 13012 h 955031"/>
              <a:gd name="connsiteX15" fmla="*/ 1729853 w 5300263"/>
              <a:gd name="connsiteY15" fmla="*/ 43719 h 955031"/>
              <a:gd name="connsiteX16" fmla="*/ 1804916 w 5300263"/>
              <a:gd name="connsiteY16" fmla="*/ 122194 h 955031"/>
              <a:gd name="connsiteX17" fmla="*/ 1883391 w 5300263"/>
              <a:gd name="connsiteY17" fmla="*/ 251847 h 955031"/>
              <a:gd name="connsiteX18" fmla="*/ 2149522 w 5300263"/>
              <a:gd name="connsiteY18" fmla="*/ 784110 h 955031"/>
              <a:gd name="connsiteX19" fmla="*/ 2265528 w 5300263"/>
              <a:gd name="connsiteY19" fmla="*/ 934235 h 955031"/>
              <a:gd name="connsiteX20" fmla="*/ 2361062 w 5300263"/>
              <a:gd name="connsiteY20" fmla="*/ 941059 h 955031"/>
              <a:gd name="connsiteX21" fmla="*/ 2483892 w 5300263"/>
              <a:gd name="connsiteY21" fmla="*/ 814818 h 955031"/>
              <a:gd name="connsiteX22" fmla="*/ 2610134 w 5300263"/>
              <a:gd name="connsiteY22" fmla="*/ 548686 h 955031"/>
              <a:gd name="connsiteX23" fmla="*/ 2756848 w 5300263"/>
              <a:gd name="connsiteY23" fmla="*/ 251847 h 955031"/>
              <a:gd name="connsiteX24" fmla="*/ 2879677 w 5300263"/>
              <a:gd name="connsiteY24" fmla="*/ 67603 h 955031"/>
              <a:gd name="connsiteX25" fmla="*/ 2958152 w 5300263"/>
              <a:gd name="connsiteY25" fmla="*/ 2776 h 955031"/>
              <a:gd name="connsiteX26" fmla="*/ 3029803 w 5300263"/>
              <a:gd name="connsiteY26" fmla="*/ 19835 h 955031"/>
              <a:gd name="connsiteX27" fmla="*/ 3101453 w 5300263"/>
              <a:gd name="connsiteY27" fmla="*/ 91486 h 955031"/>
              <a:gd name="connsiteX28" fmla="*/ 3159456 w 5300263"/>
              <a:gd name="connsiteY28" fmla="*/ 176785 h 955031"/>
              <a:gd name="connsiteX29" fmla="*/ 3241343 w 5300263"/>
              <a:gd name="connsiteY29" fmla="*/ 323498 h 955031"/>
              <a:gd name="connsiteX30" fmla="*/ 3394880 w 5300263"/>
              <a:gd name="connsiteY30" fmla="*/ 668104 h 955031"/>
              <a:gd name="connsiteX31" fmla="*/ 3521122 w 5300263"/>
              <a:gd name="connsiteY31" fmla="*/ 852349 h 955031"/>
              <a:gd name="connsiteX32" fmla="*/ 3654188 w 5300263"/>
              <a:gd name="connsiteY32" fmla="*/ 900116 h 955031"/>
              <a:gd name="connsiteX33" fmla="*/ 3773606 w 5300263"/>
              <a:gd name="connsiteY33" fmla="*/ 828465 h 955031"/>
              <a:gd name="connsiteX34" fmla="*/ 3961262 w 5300263"/>
              <a:gd name="connsiteY34" fmla="*/ 483859 h 955031"/>
              <a:gd name="connsiteX35" fmla="*/ 4138683 w 5300263"/>
              <a:gd name="connsiteY35" fmla="*/ 152901 h 955031"/>
              <a:gd name="connsiteX36" fmla="*/ 4258101 w 5300263"/>
              <a:gd name="connsiteY36" fmla="*/ 40307 h 955031"/>
              <a:gd name="connsiteX37" fmla="*/ 4384343 w 5300263"/>
              <a:gd name="connsiteY37" fmla="*/ 67603 h 955031"/>
              <a:gd name="connsiteX38" fmla="*/ 4527645 w 5300263"/>
              <a:gd name="connsiteY38" fmla="*/ 268907 h 955031"/>
              <a:gd name="connsiteX39" fmla="*/ 4633415 w 5300263"/>
              <a:gd name="connsiteY39" fmla="*/ 477035 h 955031"/>
              <a:gd name="connsiteX40" fmla="*/ 4740252 w 5300263"/>
              <a:gd name="connsiteY40" fmla="*/ 494332 h 955031"/>
              <a:gd name="connsiteX41" fmla="*/ 5300263 w 5300263"/>
              <a:gd name="connsiteY41" fmla="*/ 494095 h 955031"/>
              <a:gd name="connsiteX0" fmla="*/ 4011 w 5304274"/>
              <a:gd name="connsiteY0" fmla="*/ 463388 h 955031"/>
              <a:gd name="connsiteX1" fmla="*/ 17170 w 5304274"/>
              <a:gd name="connsiteY1" fmla="*/ 430986 h 955031"/>
              <a:gd name="connsiteX2" fmla="*/ 184844 w 5304274"/>
              <a:gd name="connsiteY2" fmla="*/ 146077 h 955031"/>
              <a:gd name="connsiteX3" fmla="*/ 294026 w 5304274"/>
              <a:gd name="connsiteY3" fmla="*/ 23247 h 955031"/>
              <a:gd name="connsiteX4" fmla="*/ 413444 w 5304274"/>
              <a:gd name="connsiteY4" fmla="*/ 36895 h 955031"/>
              <a:gd name="connsiteX5" fmla="*/ 512390 w 5304274"/>
              <a:gd name="connsiteY5" fmla="*/ 146077 h 955031"/>
              <a:gd name="connsiteX6" fmla="*/ 638632 w 5304274"/>
              <a:gd name="connsiteY6" fmla="*/ 412209 h 955031"/>
              <a:gd name="connsiteX7" fmla="*/ 775109 w 5304274"/>
              <a:gd name="connsiteY7" fmla="*/ 722695 h 955031"/>
              <a:gd name="connsiteX8" fmla="*/ 870644 w 5304274"/>
              <a:gd name="connsiteY8" fmla="*/ 869409 h 955031"/>
              <a:gd name="connsiteX9" fmla="*/ 959354 w 5304274"/>
              <a:gd name="connsiteY9" fmla="*/ 944471 h 955031"/>
              <a:gd name="connsiteX10" fmla="*/ 1068536 w 5304274"/>
              <a:gd name="connsiteY10" fmla="*/ 930824 h 955031"/>
              <a:gd name="connsiteX11" fmla="*/ 1194778 w 5304274"/>
              <a:gd name="connsiteY11" fmla="*/ 811406 h 955031"/>
              <a:gd name="connsiteX12" fmla="*/ 1358551 w 5304274"/>
              <a:gd name="connsiteY12" fmla="*/ 487271 h 955031"/>
              <a:gd name="connsiteX13" fmla="*/ 1460909 w 5304274"/>
              <a:gd name="connsiteY13" fmla="*/ 234788 h 955031"/>
              <a:gd name="connsiteX14" fmla="*/ 1563267 w 5304274"/>
              <a:gd name="connsiteY14" fmla="*/ 67603 h 955031"/>
              <a:gd name="connsiteX15" fmla="*/ 1651978 w 5304274"/>
              <a:gd name="connsiteY15" fmla="*/ 13012 h 955031"/>
              <a:gd name="connsiteX16" fmla="*/ 1733864 w 5304274"/>
              <a:gd name="connsiteY16" fmla="*/ 43719 h 955031"/>
              <a:gd name="connsiteX17" fmla="*/ 1808927 w 5304274"/>
              <a:gd name="connsiteY17" fmla="*/ 122194 h 955031"/>
              <a:gd name="connsiteX18" fmla="*/ 1887402 w 5304274"/>
              <a:gd name="connsiteY18" fmla="*/ 251847 h 955031"/>
              <a:gd name="connsiteX19" fmla="*/ 2153533 w 5304274"/>
              <a:gd name="connsiteY19" fmla="*/ 784110 h 955031"/>
              <a:gd name="connsiteX20" fmla="*/ 2269539 w 5304274"/>
              <a:gd name="connsiteY20" fmla="*/ 934235 h 955031"/>
              <a:gd name="connsiteX21" fmla="*/ 2365073 w 5304274"/>
              <a:gd name="connsiteY21" fmla="*/ 941059 h 955031"/>
              <a:gd name="connsiteX22" fmla="*/ 2487903 w 5304274"/>
              <a:gd name="connsiteY22" fmla="*/ 814818 h 955031"/>
              <a:gd name="connsiteX23" fmla="*/ 2614145 w 5304274"/>
              <a:gd name="connsiteY23" fmla="*/ 548686 h 955031"/>
              <a:gd name="connsiteX24" fmla="*/ 2760859 w 5304274"/>
              <a:gd name="connsiteY24" fmla="*/ 251847 h 955031"/>
              <a:gd name="connsiteX25" fmla="*/ 2883688 w 5304274"/>
              <a:gd name="connsiteY25" fmla="*/ 67603 h 955031"/>
              <a:gd name="connsiteX26" fmla="*/ 2962163 w 5304274"/>
              <a:gd name="connsiteY26" fmla="*/ 2776 h 955031"/>
              <a:gd name="connsiteX27" fmla="*/ 3033814 w 5304274"/>
              <a:gd name="connsiteY27" fmla="*/ 19835 h 955031"/>
              <a:gd name="connsiteX28" fmla="*/ 3105464 w 5304274"/>
              <a:gd name="connsiteY28" fmla="*/ 91486 h 955031"/>
              <a:gd name="connsiteX29" fmla="*/ 3163467 w 5304274"/>
              <a:gd name="connsiteY29" fmla="*/ 176785 h 955031"/>
              <a:gd name="connsiteX30" fmla="*/ 3245354 w 5304274"/>
              <a:gd name="connsiteY30" fmla="*/ 323498 h 955031"/>
              <a:gd name="connsiteX31" fmla="*/ 3398891 w 5304274"/>
              <a:gd name="connsiteY31" fmla="*/ 668104 h 955031"/>
              <a:gd name="connsiteX32" fmla="*/ 3525133 w 5304274"/>
              <a:gd name="connsiteY32" fmla="*/ 852349 h 955031"/>
              <a:gd name="connsiteX33" fmla="*/ 3658199 w 5304274"/>
              <a:gd name="connsiteY33" fmla="*/ 900116 h 955031"/>
              <a:gd name="connsiteX34" fmla="*/ 3777617 w 5304274"/>
              <a:gd name="connsiteY34" fmla="*/ 828465 h 955031"/>
              <a:gd name="connsiteX35" fmla="*/ 3965273 w 5304274"/>
              <a:gd name="connsiteY35" fmla="*/ 483859 h 955031"/>
              <a:gd name="connsiteX36" fmla="*/ 4142694 w 5304274"/>
              <a:gd name="connsiteY36" fmla="*/ 152901 h 955031"/>
              <a:gd name="connsiteX37" fmla="*/ 4262112 w 5304274"/>
              <a:gd name="connsiteY37" fmla="*/ 40307 h 955031"/>
              <a:gd name="connsiteX38" fmla="*/ 4388354 w 5304274"/>
              <a:gd name="connsiteY38" fmla="*/ 67603 h 955031"/>
              <a:gd name="connsiteX39" fmla="*/ 4531656 w 5304274"/>
              <a:gd name="connsiteY39" fmla="*/ 268907 h 955031"/>
              <a:gd name="connsiteX40" fmla="*/ 4637426 w 5304274"/>
              <a:gd name="connsiteY40" fmla="*/ 477035 h 955031"/>
              <a:gd name="connsiteX41" fmla="*/ 4744263 w 5304274"/>
              <a:gd name="connsiteY41" fmla="*/ 494332 h 955031"/>
              <a:gd name="connsiteX42" fmla="*/ 5304274 w 5304274"/>
              <a:gd name="connsiteY42" fmla="*/ 494095 h 955031"/>
              <a:gd name="connsiteX0" fmla="*/ 0 w 5498116"/>
              <a:gd name="connsiteY0" fmla="*/ 485613 h 955031"/>
              <a:gd name="connsiteX1" fmla="*/ 211012 w 5498116"/>
              <a:gd name="connsiteY1" fmla="*/ 430986 h 955031"/>
              <a:gd name="connsiteX2" fmla="*/ 378686 w 5498116"/>
              <a:gd name="connsiteY2" fmla="*/ 146077 h 955031"/>
              <a:gd name="connsiteX3" fmla="*/ 487868 w 5498116"/>
              <a:gd name="connsiteY3" fmla="*/ 23247 h 955031"/>
              <a:gd name="connsiteX4" fmla="*/ 607286 w 5498116"/>
              <a:gd name="connsiteY4" fmla="*/ 36895 h 955031"/>
              <a:gd name="connsiteX5" fmla="*/ 706232 w 5498116"/>
              <a:gd name="connsiteY5" fmla="*/ 146077 h 955031"/>
              <a:gd name="connsiteX6" fmla="*/ 832474 w 5498116"/>
              <a:gd name="connsiteY6" fmla="*/ 412209 h 955031"/>
              <a:gd name="connsiteX7" fmla="*/ 968951 w 5498116"/>
              <a:gd name="connsiteY7" fmla="*/ 722695 h 955031"/>
              <a:gd name="connsiteX8" fmla="*/ 1064486 w 5498116"/>
              <a:gd name="connsiteY8" fmla="*/ 869409 h 955031"/>
              <a:gd name="connsiteX9" fmla="*/ 1153196 w 5498116"/>
              <a:gd name="connsiteY9" fmla="*/ 944471 h 955031"/>
              <a:gd name="connsiteX10" fmla="*/ 1262378 w 5498116"/>
              <a:gd name="connsiteY10" fmla="*/ 930824 h 955031"/>
              <a:gd name="connsiteX11" fmla="*/ 1388620 w 5498116"/>
              <a:gd name="connsiteY11" fmla="*/ 811406 h 955031"/>
              <a:gd name="connsiteX12" fmla="*/ 1552393 w 5498116"/>
              <a:gd name="connsiteY12" fmla="*/ 487271 h 955031"/>
              <a:gd name="connsiteX13" fmla="*/ 1654751 w 5498116"/>
              <a:gd name="connsiteY13" fmla="*/ 234788 h 955031"/>
              <a:gd name="connsiteX14" fmla="*/ 1757109 w 5498116"/>
              <a:gd name="connsiteY14" fmla="*/ 67603 h 955031"/>
              <a:gd name="connsiteX15" fmla="*/ 1845820 w 5498116"/>
              <a:gd name="connsiteY15" fmla="*/ 13012 h 955031"/>
              <a:gd name="connsiteX16" fmla="*/ 1927706 w 5498116"/>
              <a:gd name="connsiteY16" fmla="*/ 43719 h 955031"/>
              <a:gd name="connsiteX17" fmla="*/ 2002769 w 5498116"/>
              <a:gd name="connsiteY17" fmla="*/ 122194 h 955031"/>
              <a:gd name="connsiteX18" fmla="*/ 2081244 w 5498116"/>
              <a:gd name="connsiteY18" fmla="*/ 251847 h 955031"/>
              <a:gd name="connsiteX19" fmla="*/ 2347375 w 5498116"/>
              <a:gd name="connsiteY19" fmla="*/ 784110 h 955031"/>
              <a:gd name="connsiteX20" fmla="*/ 2463381 w 5498116"/>
              <a:gd name="connsiteY20" fmla="*/ 934235 h 955031"/>
              <a:gd name="connsiteX21" fmla="*/ 2558915 w 5498116"/>
              <a:gd name="connsiteY21" fmla="*/ 941059 h 955031"/>
              <a:gd name="connsiteX22" fmla="*/ 2681745 w 5498116"/>
              <a:gd name="connsiteY22" fmla="*/ 814818 h 955031"/>
              <a:gd name="connsiteX23" fmla="*/ 2807987 w 5498116"/>
              <a:gd name="connsiteY23" fmla="*/ 548686 h 955031"/>
              <a:gd name="connsiteX24" fmla="*/ 2954701 w 5498116"/>
              <a:gd name="connsiteY24" fmla="*/ 251847 h 955031"/>
              <a:gd name="connsiteX25" fmla="*/ 3077530 w 5498116"/>
              <a:gd name="connsiteY25" fmla="*/ 67603 h 955031"/>
              <a:gd name="connsiteX26" fmla="*/ 3156005 w 5498116"/>
              <a:gd name="connsiteY26" fmla="*/ 2776 h 955031"/>
              <a:gd name="connsiteX27" fmla="*/ 3227656 w 5498116"/>
              <a:gd name="connsiteY27" fmla="*/ 19835 h 955031"/>
              <a:gd name="connsiteX28" fmla="*/ 3299306 w 5498116"/>
              <a:gd name="connsiteY28" fmla="*/ 91486 h 955031"/>
              <a:gd name="connsiteX29" fmla="*/ 3357309 w 5498116"/>
              <a:gd name="connsiteY29" fmla="*/ 176785 h 955031"/>
              <a:gd name="connsiteX30" fmla="*/ 3439196 w 5498116"/>
              <a:gd name="connsiteY30" fmla="*/ 323498 h 955031"/>
              <a:gd name="connsiteX31" fmla="*/ 3592733 w 5498116"/>
              <a:gd name="connsiteY31" fmla="*/ 668104 h 955031"/>
              <a:gd name="connsiteX32" fmla="*/ 3718975 w 5498116"/>
              <a:gd name="connsiteY32" fmla="*/ 852349 h 955031"/>
              <a:gd name="connsiteX33" fmla="*/ 3852041 w 5498116"/>
              <a:gd name="connsiteY33" fmla="*/ 900116 h 955031"/>
              <a:gd name="connsiteX34" fmla="*/ 3971459 w 5498116"/>
              <a:gd name="connsiteY34" fmla="*/ 828465 h 955031"/>
              <a:gd name="connsiteX35" fmla="*/ 4159115 w 5498116"/>
              <a:gd name="connsiteY35" fmla="*/ 483859 h 955031"/>
              <a:gd name="connsiteX36" fmla="*/ 4336536 w 5498116"/>
              <a:gd name="connsiteY36" fmla="*/ 152901 h 955031"/>
              <a:gd name="connsiteX37" fmla="*/ 4455954 w 5498116"/>
              <a:gd name="connsiteY37" fmla="*/ 40307 h 955031"/>
              <a:gd name="connsiteX38" fmla="*/ 4582196 w 5498116"/>
              <a:gd name="connsiteY38" fmla="*/ 67603 h 955031"/>
              <a:gd name="connsiteX39" fmla="*/ 4725498 w 5498116"/>
              <a:gd name="connsiteY39" fmla="*/ 268907 h 955031"/>
              <a:gd name="connsiteX40" fmla="*/ 4831268 w 5498116"/>
              <a:gd name="connsiteY40" fmla="*/ 477035 h 955031"/>
              <a:gd name="connsiteX41" fmla="*/ 4938105 w 5498116"/>
              <a:gd name="connsiteY41" fmla="*/ 494332 h 955031"/>
              <a:gd name="connsiteX42" fmla="*/ 5498116 w 5498116"/>
              <a:gd name="connsiteY42" fmla="*/ 494095 h 955031"/>
              <a:gd name="connsiteX0" fmla="*/ 0 w 5591836"/>
              <a:gd name="connsiteY0" fmla="*/ 485613 h 955031"/>
              <a:gd name="connsiteX1" fmla="*/ 304732 w 5591836"/>
              <a:gd name="connsiteY1" fmla="*/ 430986 h 955031"/>
              <a:gd name="connsiteX2" fmla="*/ 472406 w 5591836"/>
              <a:gd name="connsiteY2" fmla="*/ 146077 h 955031"/>
              <a:gd name="connsiteX3" fmla="*/ 581588 w 5591836"/>
              <a:gd name="connsiteY3" fmla="*/ 23247 h 955031"/>
              <a:gd name="connsiteX4" fmla="*/ 701006 w 5591836"/>
              <a:gd name="connsiteY4" fmla="*/ 36895 h 955031"/>
              <a:gd name="connsiteX5" fmla="*/ 799952 w 5591836"/>
              <a:gd name="connsiteY5" fmla="*/ 146077 h 955031"/>
              <a:gd name="connsiteX6" fmla="*/ 926194 w 5591836"/>
              <a:gd name="connsiteY6" fmla="*/ 412209 h 955031"/>
              <a:gd name="connsiteX7" fmla="*/ 1062671 w 5591836"/>
              <a:gd name="connsiteY7" fmla="*/ 722695 h 955031"/>
              <a:gd name="connsiteX8" fmla="*/ 1158206 w 5591836"/>
              <a:gd name="connsiteY8" fmla="*/ 869409 h 955031"/>
              <a:gd name="connsiteX9" fmla="*/ 1246916 w 5591836"/>
              <a:gd name="connsiteY9" fmla="*/ 944471 h 955031"/>
              <a:gd name="connsiteX10" fmla="*/ 1356098 w 5591836"/>
              <a:gd name="connsiteY10" fmla="*/ 930824 h 955031"/>
              <a:gd name="connsiteX11" fmla="*/ 1482340 w 5591836"/>
              <a:gd name="connsiteY11" fmla="*/ 811406 h 955031"/>
              <a:gd name="connsiteX12" fmla="*/ 1646113 w 5591836"/>
              <a:gd name="connsiteY12" fmla="*/ 487271 h 955031"/>
              <a:gd name="connsiteX13" fmla="*/ 1748471 w 5591836"/>
              <a:gd name="connsiteY13" fmla="*/ 234788 h 955031"/>
              <a:gd name="connsiteX14" fmla="*/ 1850829 w 5591836"/>
              <a:gd name="connsiteY14" fmla="*/ 67603 h 955031"/>
              <a:gd name="connsiteX15" fmla="*/ 1939540 w 5591836"/>
              <a:gd name="connsiteY15" fmla="*/ 13012 h 955031"/>
              <a:gd name="connsiteX16" fmla="*/ 2021426 w 5591836"/>
              <a:gd name="connsiteY16" fmla="*/ 43719 h 955031"/>
              <a:gd name="connsiteX17" fmla="*/ 2096489 w 5591836"/>
              <a:gd name="connsiteY17" fmla="*/ 122194 h 955031"/>
              <a:gd name="connsiteX18" fmla="*/ 2174964 w 5591836"/>
              <a:gd name="connsiteY18" fmla="*/ 251847 h 955031"/>
              <a:gd name="connsiteX19" fmla="*/ 2441095 w 5591836"/>
              <a:gd name="connsiteY19" fmla="*/ 784110 h 955031"/>
              <a:gd name="connsiteX20" fmla="*/ 2557101 w 5591836"/>
              <a:gd name="connsiteY20" fmla="*/ 934235 h 955031"/>
              <a:gd name="connsiteX21" fmla="*/ 2652635 w 5591836"/>
              <a:gd name="connsiteY21" fmla="*/ 941059 h 955031"/>
              <a:gd name="connsiteX22" fmla="*/ 2775465 w 5591836"/>
              <a:gd name="connsiteY22" fmla="*/ 814818 h 955031"/>
              <a:gd name="connsiteX23" fmla="*/ 2901707 w 5591836"/>
              <a:gd name="connsiteY23" fmla="*/ 548686 h 955031"/>
              <a:gd name="connsiteX24" fmla="*/ 3048421 w 5591836"/>
              <a:gd name="connsiteY24" fmla="*/ 251847 h 955031"/>
              <a:gd name="connsiteX25" fmla="*/ 3171250 w 5591836"/>
              <a:gd name="connsiteY25" fmla="*/ 67603 h 955031"/>
              <a:gd name="connsiteX26" fmla="*/ 3249725 w 5591836"/>
              <a:gd name="connsiteY26" fmla="*/ 2776 h 955031"/>
              <a:gd name="connsiteX27" fmla="*/ 3321376 w 5591836"/>
              <a:gd name="connsiteY27" fmla="*/ 19835 h 955031"/>
              <a:gd name="connsiteX28" fmla="*/ 3393026 w 5591836"/>
              <a:gd name="connsiteY28" fmla="*/ 91486 h 955031"/>
              <a:gd name="connsiteX29" fmla="*/ 3451029 w 5591836"/>
              <a:gd name="connsiteY29" fmla="*/ 176785 h 955031"/>
              <a:gd name="connsiteX30" fmla="*/ 3532916 w 5591836"/>
              <a:gd name="connsiteY30" fmla="*/ 323498 h 955031"/>
              <a:gd name="connsiteX31" fmla="*/ 3686453 w 5591836"/>
              <a:gd name="connsiteY31" fmla="*/ 668104 h 955031"/>
              <a:gd name="connsiteX32" fmla="*/ 3812695 w 5591836"/>
              <a:gd name="connsiteY32" fmla="*/ 852349 h 955031"/>
              <a:gd name="connsiteX33" fmla="*/ 3945761 w 5591836"/>
              <a:gd name="connsiteY33" fmla="*/ 900116 h 955031"/>
              <a:gd name="connsiteX34" fmla="*/ 4065179 w 5591836"/>
              <a:gd name="connsiteY34" fmla="*/ 828465 h 955031"/>
              <a:gd name="connsiteX35" fmla="*/ 4252835 w 5591836"/>
              <a:gd name="connsiteY35" fmla="*/ 483859 h 955031"/>
              <a:gd name="connsiteX36" fmla="*/ 4430256 w 5591836"/>
              <a:gd name="connsiteY36" fmla="*/ 152901 h 955031"/>
              <a:gd name="connsiteX37" fmla="*/ 4549674 w 5591836"/>
              <a:gd name="connsiteY37" fmla="*/ 40307 h 955031"/>
              <a:gd name="connsiteX38" fmla="*/ 4675916 w 5591836"/>
              <a:gd name="connsiteY38" fmla="*/ 67603 h 955031"/>
              <a:gd name="connsiteX39" fmla="*/ 4819218 w 5591836"/>
              <a:gd name="connsiteY39" fmla="*/ 268907 h 955031"/>
              <a:gd name="connsiteX40" fmla="*/ 4924988 w 5591836"/>
              <a:gd name="connsiteY40" fmla="*/ 477035 h 955031"/>
              <a:gd name="connsiteX41" fmla="*/ 5031825 w 5591836"/>
              <a:gd name="connsiteY41" fmla="*/ 494332 h 955031"/>
              <a:gd name="connsiteX42" fmla="*/ 5591836 w 5591836"/>
              <a:gd name="connsiteY42" fmla="*/ 494095 h 955031"/>
              <a:gd name="connsiteX0" fmla="*/ 0 w 5591836"/>
              <a:gd name="connsiteY0" fmla="*/ 485613 h 955031"/>
              <a:gd name="connsiteX1" fmla="*/ 169362 w 5591836"/>
              <a:gd name="connsiteY1" fmla="*/ 475436 h 955031"/>
              <a:gd name="connsiteX2" fmla="*/ 304732 w 5591836"/>
              <a:gd name="connsiteY2" fmla="*/ 430986 h 955031"/>
              <a:gd name="connsiteX3" fmla="*/ 472406 w 5591836"/>
              <a:gd name="connsiteY3" fmla="*/ 146077 h 955031"/>
              <a:gd name="connsiteX4" fmla="*/ 581588 w 5591836"/>
              <a:gd name="connsiteY4" fmla="*/ 23247 h 955031"/>
              <a:gd name="connsiteX5" fmla="*/ 701006 w 5591836"/>
              <a:gd name="connsiteY5" fmla="*/ 36895 h 955031"/>
              <a:gd name="connsiteX6" fmla="*/ 799952 w 5591836"/>
              <a:gd name="connsiteY6" fmla="*/ 146077 h 955031"/>
              <a:gd name="connsiteX7" fmla="*/ 926194 w 5591836"/>
              <a:gd name="connsiteY7" fmla="*/ 412209 h 955031"/>
              <a:gd name="connsiteX8" fmla="*/ 1062671 w 5591836"/>
              <a:gd name="connsiteY8" fmla="*/ 722695 h 955031"/>
              <a:gd name="connsiteX9" fmla="*/ 1158206 w 5591836"/>
              <a:gd name="connsiteY9" fmla="*/ 869409 h 955031"/>
              <a:gd name="connsiteX10" fmla="*/ 1246916 w 5591836"/>
              <a:gd name="connsiteY10" fmla="*/ 944471 h 955031"/>
              <a:gd name="connsiteX11" fmla="*/ 1356098 w 5591836"/>
              <a:gd name="connsiteY11" fmla="*/ 930824 h 955031"/>
              <a:gd name="connsiteX12" fmla="*/ 1482340 w 5591836"/>
              <a:gd name="connsiteY12" fmla="*/ 811406 h 955031"/>
              <a:gd name="connsiteX13" fmla="*/ 1646113 w 5591836"/>
              <a:gd name="connsiteY13" fmla="*/ 487271 h 955031"/>
              <a:gd name="connsiteX14" fmla="*/ 1748471 w 5591836"/>
              <a:gd name="connsiteY14" fmla="*/ 234788 h 955031"/>
              <a:gd name="connsiteX15" fmla="*/ 1850829 w 5591836"/>
              <a:gd name="connsiteY15" fmla="*/ 67603 h 955031"/>
              <a:gd name="connsiteX16" fmla="*/ 1939540 w 5591836"/>
              <a:gd name="connsiteY16" fmla="*/ 13012 h 955031"/>
              <a:gd name="connsiteX17" fmla="*/ 2021426 w 5591836"/>
              <a:gd name="connsiteY17" fmla="*/ 43719 h 955031"/>
              <a:gd name="connsiteX18" fmla="*/ 2096489 w 5591836"/>
              <a:gd name="connsiteY18" fmla="*/ 122194 h 955031"/>
              <a:gd name="connsiteX19" fmla="*/ 2174964 w 5591836"/>
              <a:gd name="connsiteY19" fmla="*/ 251847 h 955031"/>
              <a:gd name="connsiteX20" fmla="*/ 2441095 w 5591836"/>
              <a:gd name="connsiteY20" fmla="*/ 784110 h 955031"/>
              <a:gd name="connsiteX21" fmla="*/ 2557101 w 5591836"/>
              <a:gd name="connsiteY21" fmla="*/ 934235 h 955031"/>
              <a:gd name="connsiteX22" fmla="*/ 2652635 w 5591836"/>
              <a:gd name="connsiteY22" fmla="*/ 941059 h 955031"/>
              <a:gd name="connsiteX23" fmla="*/ 2775465 w 5591836"/>
              <a:gd name="connsiteY23" fmla="*/ 814818 h 955031"/>
              <a:gd name="connsiteX24" fmla="*/ 2901707 w 5591836"/>
              <a:gd name="connsiteY24" fmla="*/ 548686 h 955031"/>
              <a:gd name="connsiteX25" fmla="*/ 3048421 w 5591836"/>
              <a:gd name="connsiteY25" fmla="*/ 251847 h 955031"/>
              <a:gd name="connsiteX26" fmla="*/ 3171250 w 5591836"/>
              <a:gd name="connsiteY26" fmla="*/ 67603 h 955031"/>
              <a:gd name="connsiteX27" fmla="*/ 3249725 w 5591836"/>
              <a:gd name="connsiteY27" fmla="*/ 2776 h 955031"/>
              <a:gd name="connsiteX28" fmla="*/ 3321376 w 5591836"/>
              <a:gd name="connsiteY28" fmla="*/ 19835 h 955031"/>
              <a:gd name="connsiteX29" fmla="*/ 3393026 w 5591836"/>
              <a:gd name="connsiteY29" fmla="*/ 91486 h 955031"/>
              <a:gd name="connsiteX30" fmla="*/ 3451029 w 5591836"/>
              <a:gd name="connsiteY30" fmla="*/ 176785 h 955031"/>
              <a:gd name="connsiteX31" fmla="*/ 3532916 w 5591836"/>
              <a:gd name="connsiteY31" fmla="*/ 323498 h 955031"/>
              <a:gd name="connsiteX32" fmla="*/ 3686453 w 5591836"/>
              <a:gd name="connsiteY32" fmla="*/ 668104 h 955031"/>
              <a:gd name="connsiteX33" fmla="*/ 3812695 w 5591836"/>
              <a:gd name="connsiteY33" fmla="*/ 852349 h 955031"/>
              <a:gd name="connsiteX34" fmla="*/ 3945761 w 5591836"/>
              <a:gd name="connsiteY34" fmla="*/ 900116 h 955031"/>
              <a:gd name="connsiteX35" fmla="*/ 4065179 w 5591836"/>
              <a:gd name="connsiteY35" fmla="*/ 828465 h 955031"/>
              <a:gd name="connsiteX36" fmla="*/ 4252835 w 5591836"/>
              <a:gd name="connsiteY36" fmla="*/ 483859 h 955031"/>
              <a:gd name="connsiteX37" fmla="*/ 4430256 w 5591836"/>
              <a:gd name="connsiteY37" fmla="*/ 152901 h 955031"/>
              <a:gd name="connsiteX38" fmla="*/ 4549674 w 5591836"/>
              <a:gd name="connsiteY38" fmla="*/ 40307 h 955031"/>
              <a:gd name="connsiteX39" fmla="*/ 4675916 w 5591836"/>
              <a:gd name="connsiteY39" fmla="*/ 67603 h 955031"/>
              <a:gd name="connsiteX40" fmla="*/ 4819218 w 5591836"/>
              <a:gd name="connsiteY40" fmla="*/ 268907 h 955031"/>
              <a:gd name="connsiteX41" fmla="*/ 4924988 w 5591836"/>
              <a:gd name="connsiteY41" fmla="*/ 477035 h 955031"/>
              <a:gd name="connsiteX42" fmla="*/ 5031825 w 5591836"/>
              <a:gd name="connsiteY42" fmla="*/ 494332 h 955031"/>
              <a:gd name="connsiteX43" fmla="*/ 5591836 w 5591836"/>
              <a:gd name="connsiteY43" fmla="*/ 494095 h 955031"/>
              <a:gd name="connsiteX0" fmla="*/ 0 w 5602249"/>
              <a:gd name="connsiteY0" fmla="*/ 466563 h 955031"/>
              <a:gd name="connsiteX1" fmla="*/ 179775 w 5602249"/>
              <a:gd name="connsiteY1" fmla="*/ 475436 h 955031"/>
              <a:gd name="connsiteX2" fmla="*/ 315145 w 5602249"/>
              <a:gd name="connsiteY2" fmla="*/ 430986 h 955031"/>
              <a:gd name="connsiteX3" fmla="*/ 482819 w 5602249"/>
              <a:gd name="connsiteY3" fmla="*/ 146077 h 955031"/>
              <a:gd name="connsiteX4" fmla="*/ 592001 w 5602249"/>
              <a:gd name="connsiteY4" fmla="*/ 23247 h 955031"/>
              <a:gd name="connsiteX5" fmla="*/ 711419 w 5602249"/>
              <a:gd name="connsiteY5" fmla="*/ 36895 h 955031"/>
              <a:gd name="connsiteX6" fmla="*/ 810365 w 5602249"/>
              <a:gd name="connsiteY6" fmla="*/ 146077 h 955031"/>
              <a:gd name="connsiteX7" fmla="*/ 936607 w 5602249"/>
              <a:gd name="connsiteY7" fmla="*/ 412209 h 955031"/>
              <a:gd name="connsiteX8" fmla="*/ 1073084 w 5602249"/>
              <a:gd name="connsiteY8" fmla="*/ 722695 h 955031"/>
              <a:gd name="connsiteX9" fmla="*/ 1168619 w 5602249"/>
              <a:gd name="connsiteY9" fmla="*/ 869409 h 955031"/>
              <a:gd name="connsiteX10" fmla="*/ 1257329 w 5602249"/>
              <a:gd name="connsiteY10" fmla="*/ 944471 h 955031"/>
              <a:gd name="connsiteX11" fmla="*/ 1366511 w 5602249"/>
              <a:gd name="connsiteY11" fmla="*/ 930824 h 955031"/>
              <a:gd name="connsiteX12" fmla="*/ 1492753 w 5602249"/>
              <a:gd name="connsiteY12" fmla="*/ 811406 h 955031"/>
              <a:gd name="connsiteX13" fmla="*/ 1656526 w 5602249"/>
              <a:gd name="connsiteY13" fmla="*/ 487271 h 955031"/>
              <a:gd name="connsiteX14" fmla="*/ 1758884 w 5602249"/>
              <a:gd name="connsiteY14" fmla="*/ 234788 h 955031"/>
              <a:gd name="connsiteX15" fmla="*/ 1861242 w 5602249"/>
              <a:gd name="connsiteY15" fmla="*/ 67603 h 955031"/>
              <a:gd name="connsiteX16" fmla="*/ 1949953 w 5602249"/>
              <a:gd name="connsiteY16" fmla="*/ 13012 h 955031"/>
              <a:gd name="connsiteX17" fmla="*/ 2031839 w 5602249"/>
              <a:gd name="connsiteY17" fmla="*/ 43719 h 955031"/>
              <a:gd name="connsiteX18" fmla="*/ 2106902 w 5602249"/>
              <a:gd name="connsiteY18" fmla="*/ 122194 h 955031"/>
              <a:gd name="connsiteX19" fmla="*/ 2185377 w 5602249"/>
              <a:gd name="connsiteY19" fmla="*/ 251847 h 955031"/>
              <a:gd name="connsiteX20" fmla="*/ 2451508 w 5602249"/>
              <a:gd name="connsiteY20" fmla="*/ 784110 h 955031"/>
              <a:gd name="connsiteX21" fmla="*/ 2567514 w 5602249"/>
              <a:gd name="connsiteY21" fmla="*/ 934235 h 955031"/>
              <a:gd name="connsiteX22" fmla="*/ 2663048 w 5602249"/>
              <a:gd name="connsiteY22" fmla="*/ 941059 h 955031"/>
              <a:gd name="connsiteX23" fmla="*/ 2785878 w 5602249"/>
              <a:gd name="connsiteY23" fmla="*/ 814818 h 955031"/>
              <a:gd name="connsiteX24" fmla="*/ 2912120 w 5602249"/>
              <a:gd name="connsiteY24" fmla="*/ 548686 h 955031"/>
              <a:gd name="connsiteX25" fmla="*/ 3058834 w 5602249"/>
              <a:gd name="connsiteY25" fmla="*/ 251847 h 955031"/>
              <a:gd name="connsiteX26" fmla="*/ 3181663 w 5602249"/>
              <a:gd name="connsiteY26" fmla="*/ 67603 h 955031"/>
              <a:gd name="connsiteX27" fmla="*/ 3260138 w 5602249"/>
              <a:gd name="connsiteY27" fmla="*/ 2776 h 955031"/>
              <a:gd name="connsiteX28" fmla="*/ 3331789 w 5602249"/>
              <a:gd name="connsiteY28" fmla="*/ 19835 h 955031"/>
              <a:gd name="connsiteX29" fmla="*/ 3403439 w 5602249"/>
              <a:gd name="connsiteY29" fmla="*/ 91486 h 955031"/>
              <a:gd name="connsiteX30" fmla="*/ 3461442 w 5602249"/>
              <a:gd name="connsiteY30" fmla="*/ 176785 h 955031"/>
              <a:gd name="connsiteX31" fmla="*/ 3543329 w 5602249"/>
              <a:gd name="connsiteY31" fmla="*/ 323498 h 955031"/>
              <a:gd name="connsiteX32" fmla="*/ 3696866 w 5602249"/>
              <a:gd name="connsiteY32" fmla="*/ 668104 h 955031"/>
              <a:gd name="connsiteX33" fmla="*/ 3823108 w 5602249"/>
              <a:gd name="connsiteY33" fmla="*/ 852349 h 955031"/>
              <a:gd name="connsiteX34" fmla="*/ 3956174 w 5602249"/>
              <a:gd name="connsiteY34" fmla="*/ 900116 h 955031"/>
              <a:gd name="connsiteX35" fmla="*/ 4075592 w 5602249"/>
              <a:gd name="connsiteY35" fmla="*/ 828465 h 955031"/>
              <a:gd name="connsiteX36" fmla="*/ 4263248 w 5602249"/>
              <a:gd name="connsiteY36" fmla="*/ 483859 h 955031"/>
              <a:gd name="connsiteX37" fmla="*/ 4440669 w 5602249"/>
              <a:gd name="connsiteY37" fmla="*/ 152901 h 955031"/>
              <a:gd name="connsiteX38" fmla="*/ 4560087 w 5602249"/>
              <a:gd name="connsiteY38" fmla="*/ 40307 h 955031"/>
              <a:gd name="connsiteX39" fmla="*/ 4686329 w 5602249"/>
              <a:gd name="connsiteY39" fmla="*/ 67603 h 955031"/>
              <a:gd name="connsiteX40" fmla="*/ 4829631 w 5602249"/>
              <a:gd name="connsiteY40" fmla="*/ 268907 h 955031"/>
              <a:gd name="connsiteX41" fmla="*/ 4935401 w 5602249"/>
              <a:gd name="connsiteY41" fmla="*/ 477035 h 955031"/>
              <a:gd name="connsiteX42" fmla="*/ 5042238 w 5602249"/>
              <a:gd name="connsiteY42" fmla="*/ 494332 h 955031"/>
              <a:gd name="connsiteX43" fmla="*/ 5602249 w 5602249"/>
              <a:gd name="connsiteY43" fmla="*/ 494095 h 955031"/>
              <a:gd name="connsiteX0" fmla="*/ 0 w 5612662"/>
              <a:gd name="connsiteY0" fmla="*/ 479263 h 955031"/>
              <a:gd name="connsiteX1" fmla="*/ 190188 w 5612662"/>
              <a:gd name="connsiteY1" fmla="*/ 475436 h 955031"/>
              <a:gd name="connsiteX2" fmla="*/ 325558 w 5612662"/>
              <a:gd name="connsiteY2" fmla="*/ 430986 h 955031"/>
              <a:gd name="connsiteX3" fmla="*/ 493232 w 5612662"/>
              <a:gd name="connsiteY3" fmla="*/ 146077 h 955031"/>
              <a:gd name="connsiteX4" fmla="*/ 602414 w 5612662"/>
              <a:gd name="connsiteY4" fmla="*/ 23247 h 955031"/>
              <a:gd name="connsiteX5" fmla="*/ 721832 w 5612662"/>
              <a:gd name="connsiteY5" fmla="*/ 36895 h 955031"/>
              <a:gd name="connsiteX6" fmla="*/ 820778 w 5612662"/>
              <a:gd name="connsiteY6" fmla="*/ 146077 h 955031"/>
              <a:gd name="connsiteX7" fmla="*/ 947020 w 5612662"/>
              <a:gd name="connsiteY7" fmla="*/ 412209 h 955031"/>
              <a:gd name="connsiteX8" fmla="*/ 1083497 w 5612662"/>
              <a:gd name="connsiteY8" fmla="*/ 722695 h 955031"/>
              <a:gd name="connsiteX9" fmla="*/ 1179032 w 5612662"/>
              <a:gd name="connsiteY9" fmla="*/ 869409 h 955031"/>
              <a:gd name="connsiteX10" fmla="*/ 1267742 w 5612662"/>
              <a:gd name="connsiteY10" fmla="*/ 944471 h 955031"/>
              <a:gd name="connsiteX11" fmla="*/ 1376924 w 5612662"/>
              <a:gd name="connsiteY11" fmla="*/ 930824 h 955031"/>
              <a:gd name="connsiteX12" fmla="*/ 1503166 w 5612662"/>
              <a:gd name="connsiteY12" fmla="*/ 811406 h 955031"/>
              <a:gd name="connsiteX13" fmla="*/ 1666939 w 5612662"/>
              <a:gd name="connsiteY13" fmla="*/ 487271 h 955031"/>
              <a:gd name="connsiteX14" fmla="*/ 1769297 w 5612662"/>
              <a:gd name="connsiteY14" fmla="*/ 234788 h 955031"/>
              <a:gd name="connsiteX15" fmla="*/ 1871655 w 5612662"/>
              <a:gd name="connsiteY15" fmla="*/ 67603 h 955031"/>
              <a:gd name="connsiteX16" fmla="*/ 1960366 w 5612662"/>
              <a:gd name="connsiteY16" fmla="*/ 13012 h 955031"/>
              <a:gd name="connsiteX17" fmla="*/ 2042252 w 5612662"/>
              <a:gd name="connsiteY17" fmla="*/ 43719 h 955031"/>
              <a:gd name="connsiteX18" fmla="*/ 2117315 w 5612662"/>
              <a:gd name="connsiteY18" fmla="*/ 122194 h 955031"/>
              <a:gd name="connsiteX19" fmla="*/ 2195790 w 5612662"/>
              <a:gd name="connsiteY19" fmla="*/ 251847 h 955031"/>
              <a:gd name="connsiteX20" fmla="*/ 2461921 w 5612662"/>
              <a:gd name="connsiteY20" fmla="*/ 784110 h 955031"/>
              <a:gd name="connsiteX21" fmla="*/ 2577927 w 5612662"/>
              <a:gd name="connsiteY21" fmla="*/ 934235 h 955031"/>
              <a:gd name="connsiteX22" fmla="*/ 2673461 w 5612662"/>
              <a:gd name="connsiteY22" fmla="*/ 941059 h 955031"/>
              <a:gd name="connsiteX23" fmla="*/ 2796291 w 5612662"/>
              <a:gd name="connsiteY23" fmla="*/ 814818 h 955031"/>
              <a:gd name="connsiteX24" fmla="*/ 2922533 w 5612662"/>
              <a:gd name="connsiteY24" fmla="*/ 548686 h 955031"/>
              <a:gd name="connsiteX25" fmla="*/ 3069247 w 5612662"/>
              <a:gd name="connsiteY25" fmla="*/ 251847 h 955031"/>
              <a:gd name="connsiteX26" fmla="*/ 3192076 w 5612662"/>
              <a:gd name="connsiteY26" fmla="*/ 67603 h 955031"/>
              <a:gd name="connsiteX27" fmla="*/ 3270551 w 5612662"/>
              <a:gd name="connsiteY27" fmla="*/ 2776 h 955031"/>
              <a:gd name="connsiteX28" fmla="*/ 3342202 w 5612662"/>
              <a:gd name="connsiteY28" fmla="*/ 19835 h 955031"/>
              <a:gd name="connsiteX29" fmla="*/ 3413852 w 5612662"/>
              <a:gd name="connsiteY29" fmla="*/ 91486 h 955031"/>
              <a:gd name="connsiteX30" fmla="*/ 3471855 w 5612662"/>
              <a:gd name="connsiteY30" fmla="*/ 176785 h 955031"/>
              <a:gd name="connsiteX31" fmla="*/ 3553742 w 5612662"/>
              <a:gd name="connsiteY31" fmla="*/ 323498 h 955031"/>
              <a:gd name="connsiteX32" fmla="*/ 3707279 w 5612662"/>
              <a:gd name="connsiteY32" fmla="*/ 668104 h 955031"/>
              <a:gd name="connsiteX33" fmla="*/ 3833521 w 5612662"/>
              <a:gd name="connsiteY33" fmla="*/ 852349 h 955031"/>
              <a:gd name="connsiteX34" fmla="*/ 3966587 w 5612662"/>
              <a:gd name="connsiteY34" fmla="*/ 900116 h 955031"/>
              <a:gd name="connsiteX35" fmla="*/ 4086005 w 5612662"/>
              <a:gd name="connsiteY35" fmla="*/ 828465 h 955031"/>
              <a:gd name="connsiteX36" fmla="*/ 4273661 w 5612662"/>
              <a:gd name="connsiteY36" fmla="*/ 483859 h 955031"/>
              <a:gd name="connsiteX37" fmla="*/ 4451082 w 5612662"/>
              <a:gd name="connsiteY37" fmla="*/ 152901 h 955031"/>
              <a:gd name="connsiteX38" fmla="*/ 4570500 w 5612662"/>
              <a:gd name="connsiteY38" fmla="*/ 40307 h 955031"/>
              <a:gd name="connsiteX39" fmla="*/ 4696742 w 5612662"/>
              <a:gd name="connsiteY39" fmla="*/ 67603 h 955031"/>
              <a:gd name="connsiteX40" fmla="*/ 4840044 w 5612662"/>
              <a:gd name="connsiteY40" fmla="*/ 268907 h 955031"/>
              <a:gd name="connsiteX41" fmla="*/ 4945814 w 5612662"/>
              <a:gd name="connsiteY41" fmla="*/ 477035 h 955031"/>
              <a:gd name="connsiteX42" fmla="*/ 5052651 w 5612662"/>
              <a:gd name="connsiteY42" fmla="*/ 494332 h 955031"/>
              <a:gd name="connsiteX43" fmla="*/ 5612662 w 5612662"/>
              <a:gd name="connsiteY43" fmla="*/ 494095 h 955031"/>
              <a:gd name="connsiteX0" fmla="*/ 0 w 6136469"/>
              <a:gd name="connsiteY0" fmla="*/ 479263 h 955031"/>
              <a:gd name="connsiteX1" fmla="*/ 190188 w 6136469"/>
              <a:gd name="connsiteY1" fmla="*/ 475436 h 955031"/>
              <a:gd name="connsiteX2" fmla="*/ 325558 w 6136469"/>
              <a:gd name="connsiteY2" fmla="*/ 430986 h 955031"/>
              <a:gd name="connsiteX3" fmla="*/ 493232 w 6136469"/>
              <a:gd name="connsiteY3" fmla="*/ 146077 h 955031"/>
              <a:gd name="connsiteX4" fmla="*/ 602414 w 6136469"/>
              <a:gd name="connsiteY4" fmla="*/ 23247 h 955031"/>
              <a:gd name="connsiteX5" fmla="*/ 721832 w 6136469"/>
              <a:gd name="connsiteY5" fmla="*/ 36895 h 955031"/>
              <a:gd name="connsiteX6" fmla="*/ 820778 w 6136469"/>
              <a:gd name="connsiteY6" fmla="*/ 146077 h 955031"/>
              <a:gd name="connsiteX7" fmla="*/ 947020 w 6136469"/>
              <a:gd name="connsiteY7" fmla="*/ 412209 h 955031"/>
              <a:gd name="connsiteX8" fmla="*/ 1083497 w 6136469"/>
              <a:gd name="connsiteY8" fmla="*/ 722695 h 955031"/>
              <a:gd name="connsiteX9" fmla="*/ 1179032 w 6136469"/>
              <a:gd name="connsiteY9" fmla="*/ 869409 h 955031"/>
              <a:gd name="connsiteX10" fmla="*/ 1267742 w 6136469"/>
              <a:gd name="connsiteY10" fmla="*/ 944471 h 955031"/>
              <a:gd name="connsiteX11" fmla="*/ 1376924 w 6136469"/>
              <a:gd name="connsiteY11" fmla="*/ 930824 h 955031"/>
              <a:gd name="connsiteX12" fmla="*/ 1503166 w 6136469"/>
              <a:gd name="connsiteY12" fmla="*/ 811406 h 955031"/>
              <a:gd name="connsiteX13" fmla="*/ 1666939 w 6136469"/>
              <a:gd name="connsiteY13" fmla="*/ 487271 h 955031"/>
              <a:gd name="connsiteX14" fmla="*/ 1769297 w 6136469"/>
              <a:gd name="connsiteY14" fmla="*/ 234788 h 955031"/>
              <a:gd name="connsiteX15" fmla="*/ 1871655 w 6136469"/>
              <a:gd name="connsiteY15" fmla="*/ 67603 h 955031"/>
              <a:gd name="connsiteX16" fmla="*/ 1960366 w 6136469"/>
              <a:gd name="connsiteY16" fmla="*/ 13012 h 955031"/>
              <a:gd name="connsiteX17" fmla="*/ 2042252 w 6136469"/>
              <a:gd name="connsiteY17" fmla="*/ 43719 h 955031"/>
              <a:gd name="connsiteX18" fmla="*/ 2117315 w 6136469"/>
              <a:gd name="connsiteY18" fmla="*/ 122194 h 955031"/>
              <a:gd name="connsiteX19" fmla="*/ 2195790 w 6136469"/>
              <a:gd name="connsiteY19" fmla="*/ 251847 h 955031"/>
              <a:gd name="connsiteX20" fmla="*/ 2461921 w 6136469"/>
              <a:gd name="connsiteY20" fmla="*/ 784110 h 955031"/>
              <a:gd name="connsiteX21" fmla="*/ 2577927 w 6136469"/>
              <a:gd name="connsiteY21" fmla="*/ 934235 h 955031"/>
              <a:gd name="connsiteX22" fmla="*/ 2673461 w 6136469"/>
              <a:gd name="connsiteY22" fmla="*/ 941059 h 955031"/>
              <a:gd name="connsiteX23" fmla="*/ 2796291 w 6136469"/>
              <a:gd name="connsiteY23" fmla="*/ 814818 h 955031"/>
              <a:gd name="connsiteX24" fmla="*/ 2922533 w 6136469"/>
              <a:gd name="connsiteY24" fmla="*/ 548686 h 955031"/>
              <a:gd name="connsiteX25" fmla="*/ 3069247 w 6136469"/>
              <a:gd name="connsiteY25" fmla="*/ 251847 h 955031"/>
              <a:gd name="connsiteX26" fmla="*/ 3192076 w 6136469"/>
              <a:gd name="connsiteY26" fmla="*/ 67603 h 955031"/>
              <a:gd name="connsiteX27" fmla="*/ 3270551 w 6136469"/>
              <a:gd name="connsiteY27" fmla="*/ 2776 h 955031"/>
              <a:gd name="connsiteX28" fmla="*/ 3342202 w 6136469"/>
              <a:gd name="connsiteY28" fmla="*/ 19835 h 955031"/>
              <a:gd name="connsiteX29" fmla="*/ 3413852 w 6136469"/>
              <a:gd name="connsiteY29" fmla="*/ 91486 h 955031"/>
              <a:gd name="connsiteX30" fmla="*/ 3471855 w 6136469"/>
              <a:gd name="connsiteY30" fmla="*/ 176785 h 955031"/>
              <a:gd name="connsiteX31" fmla="*/ 3553742 w 6136469"/>
              <a:gd name="connsiteY31" fmla="*/ 323498 h 955031"/>
              <a:gd name="connsiteX32" fmla="*/ 3707279 w 6136469"/>
              <a:gd name="connsiteY32" fmla="*/ 668104 h 955031"/>
              <a:gd name="connsiteX33" fmla="*/ 3833521 w 6136469"/>
              <a:gd name="connsiteY33" fmla="*/ 852349 h 955031"/>
              <a:gd name="connsiteX34" fmla="*/ 3966587 w 6136469"/>
              <a:gd name="connsiteY34" fmla="*/ 900116 h 955031"/>
              <a:gd name="connsiteX35" fmla="*/ 4086005 w 6136469"/>
              <a:gd name="connsiteY35" fmla="*/ 828465 h 955031"/>
              <a:gd name="connsiteX36" fmla="*/ 4273661 w 6136469"/>
              <a:gd name="connsiteY36" fmla="*/ 483859 h 955031"/>
              <a:gd name="connsiteX37" fmla="*/ 4451082 w 6136469"/>
              <a:gd name="connsiteY37" fmla="*/ 152901 h 955031"/>
              <a:gd name="connsiteX38" fmla="*/ 4570500 w 6136469"/>
              <a:gd name="connsiteY38" fmla="*/ 40307 h 955031"/>
              <a:gd name="connsiteX39" fmla="*/ 4696742 w 6136469"/>
              <a:gd name="connsiteY39" fmla="*/ 67603 h 955031"/>
              <a:gd name="connsiteX40" fmla="*/ 4840044 w 6136469"/>
              <a:gd name="connsiteY40" fmla="*/ 268907 h 955031"/>
              <a:gd name="connsiteX41" fmla="*/ 4945814 w 6136469"/>
              <a:gd name="connsiteY41" fmla="*/ 477035 h 955031"/>
              <a:gd name="connsiteX42" fmla="*/ 5052651 w 6136469"/>
              <a:gd name="connsiteY42" fmla="*/ 494332 h 955031"/>
              <a:gd name="connsiteX43" fmla="*/ 6136469 w 6136469"/>
              <a:gd name="connsiteY43" fmla="*/ 500659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5814 w 6056566"/>
              <a:gd name="connsiteY41" fmla="*/ 477035 h 955031"/>
              <a:gd name="connsiteX42" fmla="*/ 5052651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5814 w 6056566"/>
              <a:gd name="connsiteY41" fmla="*/ 477035 h 955031"/>
              <a:gd name="connsiteX42" fmla="*/ 5052651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5814 w 6056566"/>
              <a:gd name="connsiteY41" fmla="*/ 477035 h 955031"/>
              <a:gd name="connsiteX42" fmla="*/ 5052651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0286 w 6056566"/>
              <a:gd name="connsiteY41" fmla="*/ 458277 h 955031"/>
              <a:gd name="connsiteX42" fmla="*/ 5052651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0286 w 6056566"/>
              <a:gd name="connsiteY41" fmla="*/ 458277 h 955031"/>
              <a:gd name="connsiteX42" fmla="*/ 5052651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0286 w 6056566"/>
              <a:gd name="connsiteY41" fmla="*/ 458277 h 955031"/>
              <a:gd name="connsiteX42" fmla="*/ 5052651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31994 w 6056566"/>
              <a:gd name="connsiteY41" fmla="*/ 437174 h 955031"/>
              <a:gd name="connsiteX42" fmla="*/ 5052651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5052651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69722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69722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97365 w 6056566"/>
              <a:gd name="connsiteY42" fmla="*/ 496677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94601 w 6056566"/>
              <a:gd name="connsiteY42" fmla="*/ 491988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94601 w 6056566"/>
              <a:gd name="connsiteY42" fmla="*/ 491988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94601 w 6056566"/>
              <a:gd name="connsiteY42" fmla="*/ 491988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94601 w 6056566"/>
              <a:gd name="connsiteY42" fmla="*/ 491988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94601 w 6056566"/>
              <a:gd name="connsiteY42" fmla="*/ 491988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91837 w 6056566"/>
              <a:gd name="connsiteY42" fmla="*/ 497850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91838 w 6056566"/>
              <a:gd name="connsiteY42" fmla="*/ 494333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5025010 w 6056566"/>
              <a:gd name="connsiteY42" fmla="*/ 495505 h 955031"/>
              <a:gd name="connsiteX43" fmla="*/ 6056566 w 6056566"/>
              <a:gd name="connsiteY43" fmla="*/ 497377 h 955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6056566" h="955031">
                <a:moveTo>
                  <a:pt x="0" y="479263"/>
                </a:moveTo>
                <a:cubicBezTo>
                  <a:pt x="29962" y="476509"/>
                  <a:pt x="139399" y="484541"/>
                  <a:pt x="190188" y="475436"/>
                </a:cubicBezTo>
                <a:cubicBezTo>
                  <a:pt x="240977" y="466332"/>
                  <a:pt x="276786" y="484821"/>
                  <a:pt x="325558" y="430986"/>
                </a:cubicBezTo>
                <a:cubicBezTo>
                  <a:pt x="374330" y="377151"/>
                  <a:pt x="447089" y="214033"/>
                  <a:pt x="493232" y="146077"/>
                </a:cubicBezTo>
                <a:cubicBezTo>
                  <a:pt x="539375" y="78121"/>
                  <a:pt x="564314" y="41444"/>
                  <a:pt x="602414" y="23247"/>
                </a:cubicBezTo>
                <a:cubicBezTo>
                  <a:pt x="640514" y="5050"/>
                  <a:pt x="685438" y="16423"/>
                  <a:pt x="721832" y="36895"/>
                </a:cubicBezTo>
                <a:cubicBezTo>
                  <a:pt x="758226" y="57367"/>
                  <a:pt x="783247" y="83525"/>
                  <a:pt x="820778" y="146077"/>
                </a:cubicBezTo>
                <a:cubicBezTo>
                  <a:pt x="858309" y="208629"/>
                  <a:pt x="903234" y="316106"/>
                  <a:pt x="947020" y="412209"/>
                </a:cubicBezTo>
                <a:cubicBezTo>
                  <a:pt x="990807" y="508312"/>
                  <a:pt x="1044828" y="646495"/>
                  <a:pt x="1083497" y="722695"/>
                </a:cubicBezTo>
                <a:cubicBezTo>
                  <a:pt x="1122166" y="798895"/>
                  <a:pt x="1148324" y="832446"/>
                  <a:pt x="1179032" y="869409"/>
                </a:cubicBezTo>
                <a:cubicBezTo>
                  <a:pt x="1209740" y="906372"/>
                  <a:pt x="1234760" y="934235"/>
                  <a:pt x="1267742" y="944471"/>
                </a:cubicBezTo>
                <a:cubicBezTo>
                  <a:pt x="1300724" y="954707"/>
                  <a:pt x="1337687" y="953001"/>
                  <a:pt x="1376924" y="930824"/>
                </a:cubicBezTo>
                <a:cubicBezTo>
                  <a:pt x="1416161" y="908647"/>
                  <a:pt x="1454830" y="885332"/>
                  <a:pt x="1503166" y="811406"/>
                </a:cubicBezTo>
                <a:cubicBezTo>
                  <a:pt x="1551502" y="737481"/>
                  <a:pt x="1622584" y="583374"/>
                  <a:pt x="1666939" y="487271"/>
                </a:cubicBezTo>
                <a:cubicBezTo>
                  <a:pt x="1711294" y="391168"/>
                  <a:pt x="1735178" y="304733"/>
                  <a:pt x="1769297" y="234788"/>
                </a:cubicBezTo>
                <a:cubicBezTo>
                  <a:pt x="1803416" y="164843"/>
                  <a:pt x="1839810" y="104566"/>
                  <a:pt x="1871655" y="67603"/>
                </a:cubicBezTo>
                <a:cubicBezTo>
                  <a:pt x="1903500" y="30640"/>
                  <a:pt x="1931933" y="16993"/>
                  <a:pt x="1960366" y="13012"/>
                </a:cubicBezTo>
                <a:cubicBezTo>
                  <a:pt x="1988799" y="9031"/>
                  <a:pt x="2016094" y="25522"/>
                  <a:pt x="2042252" y="43719"/>
                </a:cubicBezTo>
                <a:cubicBezTo>
                  <a:pt x="2068410" y="61916"/>
                  <a:pt x="2091725" y="87506"/>
                  <a:pt x="2117315" y="122194"/>
                </a:cubicBezTo>
                <a:cubicBezTo>
                  <a:pt x="2142905" y="156882"/>
                  <a:pt x="2138356" y="141528"/>
                  <a:pt x="2195790" y="251847"/>
                </a:cubicBezTo>
                <a:cubicBezTo>
                  <a:pt x="2253224" y="362166"/>
                  <a:pt x="2398232" y="670379"/>
                  <a:pt x="2461921" y="784110"/>
                </a:cubicBezTo>
                <a:cubicBezTo>
                  <a:pt x="2525610" y="897841"/>
                  <a:pt x="2542671" y="908077"/>
                  <a:pt x="2577927" y="934235"/>
                </a:cubicBezTo>
                <a:cubicBezTo>
                  <a:pt x="2613183" y="960393"/>
                  <a:pt x="2637067" y="960962"/>
                  <a:pt x="2673461" y="941059"/>
                </a:cubicBezTo>
                <a:cubicBezTo>
                  <a:pt x="2709855" y="921156"/>
                  <a:pt x="2754779" y="880213"/>
                  <a:pt x="2796291" y="814818"/>
                </a:cubicBezTo>
                <a:cubicBezTo>
                  <a:pt x="2837803" y="749423"/>
                  <a:pt x="2877040" y="642514"/>
                  <a:pt x="2922533" y="548686"/>
                </a:cubicBezTo>
                <a:cubicBezTo>
                  <a:pt x="2968026" y="454858"/>
                  <a:pt x="3024323" y="332027"/>
                  <a:pt x="3069247" y="251847"/>
                </a:cubicBezTo>
                <a:cubicBezTo>
                  <a:pt x="3114171" y="171666"/>
                  <a:pt x="3158525" y="109115"/>
                  <a:pt x="3192076" y="67603"/>
                </a:cubicBezTo>
                <a:cubicBezTo>
                  <a:pt x="3225627" y="26091"/>
                  <a:pt x="3245530" y="10737"/>
                  <a:pt x="3270551" y="2776"/>
                </a:cubicBezTo>
                <a:cubicBezTo>
                  <a:pt x="3295572" y="-5185"/>
                  <a:pt x="3318319" y="5050"/>
                  <a:pt x="3342202" y="19835"/>
                </a:cubicBezTo>
                <a:cubicBezTo>
                  <a:pt x="3366085" y="34620"/>
                  <a:pt x="3392243" y="65328"/>
                  <a:pt x="3413852" y="91486"/>
                </a:cubicBezTo>
                <a:cubicBezTo>
                  <a:pt x="3435461" y="117644"/>
                  <a:pt x="3448540" y="138116"/>
                  <a:pt x="3471855" y="176785"/>
                </a:cubicBezTo>
                <a:cubicBezTo>
                  <a:pt x="3495170" y="215454"/>
                  <a:pt x="3514505" y="241612"/>
                  <a:pt x="3553742" y="323498"/>
                </a:cubicBezTo>
                <a:cubicBezTo>
                  <a:pt x="3592979" y="405384"/>
                  <a:pt x="3660649" y="579962"/>
                  <a:pt x="3707279" y="668104"/>
                </a:cubicBezTo>
                <a:cubicBezTo>
                  <a:pt x="3753909" y="756246"/>
                  <a:pt x="3790303" y="813680"/>
                  <a:pt x="3833521" y="852349"/>
                </a:cubicBezTo>
                <a:cubicBezTo>
                  <a:pt x="3876739" y="891018"/>
                  <a:pt x="3924506" y="904097"/>
                  <a:pt x="3966587" y="900116"/>
                </a:cubicBezTo>
                <a:cubicBezTo>
                  <a:pt x="4008668" y="896135"/>
                  <a:pt x="4034826" y="897841"/>
                  <a:pt x="4086005" y="828465"/>
                </a:cubicBezTo>
                <a:cubicBezTo>
                  <a:pt x="4137184" y="759089"/>
                  <a:pt x="4212815" y="596453"/>
                  <a:pt x="4273661" y="483859"/>
                </a:cubicBezTo>
                <a:cubicBezTo>
                  <a:pt x="4334507" y="371265"/>
                  <a:pt x="4401609" y="226826"/>
                  <a:pt x="4451082" y="152901"/>
                </a:cubicBezTo>
                <a:cubicBezTo>
                  <a:pt x="4500555" y="78976"/>
                  <a:pt x="4529557" y="54523"/>
                  <a:pt x="4570500" y="40307"/>
                </a:cubicBezTo>
                <a:cubicBezTo>
                  <a:pt x="4611443" y="26091"/>
                  <a:pt x="4651818" y="29503"/>
                  <a:pt x="4696742" y="67603"/>
                </a:cubicBezTo>
                <a:cubicBezTo>
                  <a:pt x="4741666" y="105703"/>
                  <a:pt x="4798071" y="203599"/>
                  <a:pt x="4840044" y="268907"/>
                </a:cubicBezTo>
                <a:cubicBezTo>
                  <a:pt x="4882017" y="334215"/>
                  <a:pt x="4917752" y="421683"/>
                  <a:pt x="4948580" y="459449"/>
                </a:cubicBezTo>
                <a:cubicBezTo>
                  <a:pt x="4979408" y="497215"/>
                  <a:pt x="5033848" y="496218"/>
                  <a:pt x="5025010" y="495505"/>
                </a:cubicBezTo>
                <a:cubicBezTo>
                  <a:pt x="5016172" y="494792"/>
                  <a:pt x="5721928" y="496362"/>
                  <a:pt x="6056566" y="497377"/>
                </a:cubicBezTo>
              </a:path>
            </a:pathLst>
          </a:custGeom>
          <a:noFill/>
          <a:ln w="38100">
            <a:solidFill>
              <a:srgbClr val="FFC000"/>
            </a:solidFill>
            <a:tailEnd type="triangl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8" name="Изображение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6158" y="1527259"/>
            <a:ext cx="609600" cy="457200"/>
          </a:xfrm>
          <a:prstGeom prst="rect">
            <a:avLst/>
          </a:prstGeom>
        </p:spPr>
      </p:pic>
      <p:pic>
        <p:nvPicPr>
          <p:cNvPr id="9" name="Изображение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05702" y="1531849"/>
            <a:ext cx="609600" cy="457200"/>
          </a:xfrm>
          <a:prstGeom prst="rect">
            <a:avLst/>
          </a:prstGeom>
        </p:spPr>
      </p:pic>
      <p:cxnSp>
        <p:nvCxnSpPr>
          <p:cNvPr id="65" name="Прямая соединительная линия 64"/>
          <p:cNvCxnSpPr/>
          <p:nvPr/>
        </p:nvCxnSpPr>
        <p:spPr>
          <a:xfrm>
            <a:off x="8224718" y="3226641"/>
            <a:ext cx="2576194" cy="0"/>
          </a:xfrm>
          <a:prstGeom prst="line">
            <a:avLst/>
          </a:prstGeom>
          <a:ln w="762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Прямая соединительная линия 66"/>
          <p:cNvCxnSpPr/>
          <p:nvPr/>
        </p:nvCxnSpPr>
        <p:spPr>
          <a:xfrm>
            <a:off x="8224718" y="2405631"/>
            <a:ext cx="2576194" cy="0"/>
          </a:xfrm>
          <a:prstGeom prst="line">
            <a:avLst/>
          </a:prstGeom>
          <a:ln w="762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Прямая соединительная линия 67"/>
          <p:cNvCxnSpPr/>
          <p:nvPr/>
        </p:nvCxnSpPr>
        <p:spPr>
          <a:xfrm>
            <a:off x="8224718" y="925401"/>
            <a:ext cx="2576194" cy="0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9" name="Изображение 6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402" y="2127854"/>
            <a:ext cx="431800" cy="469900"/>
          </a:xfrm>
          <a:prstGeom prst="rect">
            <a:avLst/>
          </a:prstGeom>
        </p:spPr>
      </p:pic>
      <p:pic>
        <p:nvPicPr>
          <p:cNvPr id="71" name="Изображение 7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402" y="2999074"/>
            <a:ext cx="431800" cy="469900"/>
          </a:xfrm>
          <a:prstGeom prst="rect">
            <a:avLst/>
          </a:prstGeom>
        </p:spPr>
      </p:pic>
      <p:pic>
        <p:nvPicPr>
          <p:cNvPr id="75" name="Изображение 7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402" y="664814"/>
            <a:ext cx="431800" cy="469900"/>
          </a:xfrm>
          <a:prstGeom prst="rect">
            <a:avLst/>
          </a:prstGeom>
        </p:spPr>
      </p:pic>
      <p:pic>
        <p:nvPicPr>
          <p:cNvPr id="80" name="Изображение 7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8084" y="186351"/>
            <a:ext cx="499358" cy="739050"/>
          </a:xfrm>
          <a:prstGeom prst="rect">
            <a:avLst/>
          </a:prstGeom>
        </p:spPr>
      </p:pic>
      <p:pic>
        <p:nvPicPr>
          <p:cNvPr id="81" name="Изображение 80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2100" y="3436267"/>
            <a:ext cx="535342" cy="792307"/>
          </a:xfrm>
          <a:prstGeom prst="rect">
            <a:avLst/>
          </a:prstGeom>
        </p:spPr>
      </p:pic>
      <p:sp>
        <p:nvSpPr>
          <p:cNvPr id="97" name="Полилиния 96"/>
          <p:cNvSpPr/>
          <p:nvPr/>
        </p:nvSpPr>
        <p:spPr>
          <a:xfrm rot="5400000">
            <a:off x="2135578" y="1950704"/>
            <a:ext cx="1888715" cy="157114"/>
          </a:xfrm>
          <a:custGeom>
            <a:avLst/>
            <a:gdLst>
              <a:gd name="connsiteX0" fmla="*/ 0 w 4810836"/>
              <a:gd name="connsiteY0" fmla="*/ 463388 h 955031"/>
              <a:gd name="connsiteX1" fmla="*/ 180833 w 4810836"/>
              <a:gd name="connsiteY1" fmla="*/ 146077 h 955031"/>
              <a:gd name="connsiteX2" fmla="*/ 290015 w 4810836"/>
              <a:gd name="connsiteY2" fmla="*/ 23247 h 955031"/>
              <a:gd name="connsiteX3" fmla="*/ 409433 w 4810836"/>
              <a:gd name="connsiteY3" fmla="*/ 36895 h 955031"/>
              <a:gd name="connsiteX4" fmla="*/ 508379 w 4810836"/>
              <a:gd name="connsiteY4" fmla="*/ 146077 h 955031"/>
              <a:gd name="connsiteX5" fmla="*/ 634621 w 4810836"/>
              <a:gd name="connsiteY5" fmla="*/ 412209 h 955031"/>
              <a:gd name="connsiteX6" fmla="*/ 771098 w 4810836"/>
              <a:gd name="connsiteY6" fmla="*/ 722695 h 955031"/>
              <a:gd name="connsiteX7" fmla="*/ 866633 w 4810836"/>
              <a:gd name="connsiteY7" fmla="*/ 869409 h 955031"/>
              <a:gd name="connsiteX8" fmla="*/ 955343 w 4810836"/>
              <a:gd name="connsiteY8" fmla="*/ 944471 h 955031"/>
              <a:gd name="connsiteX9" fmla="*/ 1064525 w 4810836"/>
              <a:gd name="connsiteY9" fmla="*/ 930824 h 955031"/>
              <a:gd name="connsiteX10" fmla="*/ 1190767 w 4810836"/>
              <a:gd name="connsiteY10" fmla="*/ 811406 h 955031"/>
              <a:gd name="connsiteX11" fmla="*/ 1354540 w 4810836"/>
              <a:gd name="connsiteY11" fmla="*/ 487271 h 955031"/>
              <a:gd name="connsiteX12" fmla="*/ 1456898 w 4810836"/>
              <a:gd name="connsiteY12" fmla="*/ 234788 h 955031"/>
              <a:gd name="connsiteX13" fmla="*/ 1559256 w 4810836"/>
              <a:gd name="connsiteY13" fmla="*/ 67603 h 955031"/>
              <a:gd name="connsiteX14" fmla="*/ 1647967 w 4810836"/>
              <a:gd name="connsiteY14" fmla="*/ 13012 h 955031"/>
              <a:gd name="connsiteX15" fmla="*/ 1729853 w 4810836"/>
              <a:gd name="connsiteY15" fmla="*/ 43719 h 955031"/>
              <a:gd name="connsiteX16" fmla="*/ 1804916 w 4810836"/>
              <a:gd name="connsiteY16" fmla="*/ 122194 h 955031"/>
              <a:gd name="connsiteX17" fmla="*/ 1883391 w 4810836"/>
              <a:gd name="connsiteY17" fmla="*/ 251847 h 955031"/>
              <a:gd name="connsiteX18" fmla="*/ 2149522 w 4810836"/>
              <a:gd name="connsiteY18" fmla="*/ 784110 h 955031"/>
              <a:gd name="connsiteX19" fmla="*/ 2265528 w 4810836"/>
              <a:gd name="connsiteY19" fmla="*/ 934235 h 955031"/>
              <a:gd name="connsiteX20" fmla="*/ 2361062 w 4810836"/>
              <a:gd name="connsiteY20" fmla="*/ 941059 h 955031"/>
              <a:gd name="connsiteX21" fmla="*/ 2483892 w 4810836"/>
              <a:gd name="connsiteY21" fmla="*/ 814818 h 955031"/>
              <a:gd name="connsiteX22" fmla="*/ 2610134 w 4810836"/>
              <a:gd name="connsiteY22" fmla="*/ 548686 h 955031"/>
              <a:gd name="connsiteX23" fmla="*/ 2756848 w 4810836"/>
              <a:gd name="connsiteY23" fmla="*/ 251847 h 955031"/>
              <a:gd name="connsiteX24" fmla="*/ 2879677 w 4810836"/>
              <a:gd name="connsiteY24" fmla="*/ 67603 h 955031"/>
              <a:gd name="connsiteX25" fmla="*/ 2958152 w 4810836"/>
              <a:gd name="connsiteY25" fmla="*/ 2776 h 955031"/>
              <a:gd name="connsiteX26" fmla="*/ 3029803 w 4810836"/>
              <a:gd name="connsiteY26" fmla="*/ 19835 h 955031"/>
              <a:gd name="connsiteX27" fmla="*/ 3101453 w 4810836"/>
              <a:gd name="connsiteY27" fmla="*/ 91486 h 955031"/>
              <a:gd name="connsiteX28" fmla="*/ 3159456 w 4810836"/>
              <a:gd name="connsiteY28" fmla="*/ 176785 h 955031"/>
              <a:gd name="connsiteX29" fmla="*/ 3241343 w 4810836"/>
              <a:gd name="connsiteY29" fmla="*/ 323498 h 955031"/>
              <a:gd name="connsiteX30" fmla="*/ 3394880 w 4810836"/>
              <a:gd name="connsiteY30" fmla="*/ 668104 h 955031"/>
              <a:gd name="connsiteX31" fmla="*/ 3521122 w 4810836"/>
              <a:gd name="connsiteY31" fmla="*/ 852349 h 955031"/>
              <a:gd name="connsiteX32" fmla="*/ 3654188 w 4810836"/>
              <a:gd name="connsiteY32" fmla="*/ 900116 h 955031"/>
              <a:gd name="connsiteX33" fmla="*/ 3773606 w 4810836"/>
              <a:gd name="connsiteY33" fmla="*/ 828465 h 955031"/>
              <a:gd name="connsiteX34" fmla="*/ 3961262 w 4810836"/>
              <a:gd name="connsiteY34" fmla="*/ 483859 h 955031"/>
              <a:gd name="connsiteX35" fmla="*/ 4138683 w 4810836"/>
              <a:gd name="connsiteY35" fmla="*/ 152901 h 955031"/>
              <a:gd name="connsiteX36" fmla="*/ 4258101 w 4810836"/>
              <a:gd name="connsiteY36" fmla="*/ 40307 h 955031"/>
              <a:gd name="connsiteX37" fmla="*/ 4384343 w 4810836"/>
              <a:gd name="connsiteY37" fmla="*/ 67603 h 955031"/>
              <a:gd name="connsiteX38" fmla="*/ 4527645 w 4810836"/>
              <a:gd name="connsiteY38" fmla="*/ 268907 h 955031"/>
              <a:gd name="connsiteX39" fmla="*/ 4633415 w 4810836"/>
              <a:gd name="connsiteY39" fmla="*/ 477035 h 955031"/>
              <a:gd name="connsiteX40" fmla="*/ 4677770 w 4810836"/>
              <a:gd name="connsiteY40" fmla="*/ 497507 h 955031"/>
              <a:gd name="connsiteX41" fmla="*/ 4810836 w 4810836"/>
              <a:gd name="connsiteY41" fmla="*/ 494095 h 955031"/>
              <a:gd name="connsiteX0" fmla="*/ 0 w 4810836"/>
              <a:gd name="connsiteY0" fmla="*/ 463388 h 955031"/>
              <a:gd name="connsiteX1" fmla="*/ 180833 w 4810836"/>
              <a:gd name="connsiteY1" fmla="*/ 146077 h 955031"/>
              <a:gd name="connsiteX2" fmla="*/ 290015 w 4810836"/>
              <a:gd name="connsiteY2" fmla="*/ 23247 h 955031"/>
              <a:gd name="connsiteX3" fmla="*/ 409433 w 4810836"/>
              <a:gd name="connsiteY3" fmla="*/ 36895 h 955031"/>
              <a:gd name="connsiteX4" fmla="*/ 508379 w 4810836"/>
              <a:gd name="connsiteY4" fmla="*/ 146077 h 955031"/>
              <a:gd name="connsiteX5" fmla="*/ 634621 w 4810836"/>
              <a:gd name="connsiteY5" fmla="*/ 412209 h 955031"/>
              <a:gd name="connsiteX6" fmla="*/ 771098 w 4810836"/>
              <a:gd name="connsiteY6" fmla="*/ 722695 h 955031"/>
              <a:gd name="connsiteX7" fmla="*/ 866633 w 4810836"/>
              <a:gd name="connsiteY7" fmla="*/ 869409 h 955031"/>
              <a:gd name="connsiteX8" fmla="*/ 955343 w 4810836"/>
              <a:gd name="connsiteY8" fmla="*/ 944471 h 955031"/>
              <a:gd name="connsiteX9" fmla="*/ 1064525 w 4810836"/>
              <a:gd name="connsiteY9" fmla="*/ 930824 h 955031"/>
              <a:gd name="connsiteX10" fmla="*/ 1190767 w 4810836"/>
              <a:gd name="connsiteY10" fmla="*/ 811406 h 955031"/>
              <a:gd name="connsiteX11" fmla="*/ 1354540 w 4810836"/>
              <a:gd name="connsiteY11" fmla="*/ 487271 h 955031"/>
              <a:gd name="connsiteX12" fmla="*/ 1456898 w 4810836"/>
              <a:gd name="connsiteY12" fmla="*/ 234788 h 955031"/>
              <a:gd name="connsiteX13" fmla="*/ 1559256 w 4810836"/>
              <a:gd name="connsiteY13" fmla="*/ 67603 h 955031"/>
              <a:gd name="connsiteX14" fmla="*/ 1647967 w 4810836"/>
              <a:gd name="connsiteY14" fmla="*/ 13012 h 955031"/>
              <a:gd name="connsiteX15" fmla="*/ 1729853 w 4810836"/>
              <a:gd name="connsiteY15" fmla="*/ 43719 h 955031"/>
              <a:gd name="connsiteX16" fmla="*/ 1804916 w 4810836"/>
              <a:gd name="connsiteY16" fmla="*/ 122194 h 955031"/>
              <a:gd name="connsiteX17" fmla="*/ 1883391 w 4810836"/>
              <a:gd name="connsiteY17" fmla="*/ 251847 h 955031"/>
              <a:gd name="connsiteX18" fmla="*/ 2149522 w 4810836"/>
              <a:gd name="connsiteY18" fmla="*/ 784110 h 955031"/>
              <a:gd name="connsiteX19" fmla="*/ 2265528 w 4810836"/>
              <a:gd name="connsiteY19" fmla="*/ 934235 h 955031"/>
              <a:gd name="connsiteX20" fmla="*/ 2361062 w 4810836"/>
              <a:gd name="connsiteY20" fmla="*/ 941059 h 955031"/>
              <a:gd name="connsiteX21" fmla="*/ 2483892 w 4810836"/>
              <a:gd name="connsiteY21" fmla="*/ 814818 h 955031"/>
              <a:gd name="connsiteX22" fmla="*/ 2610134 w 4810836"/>
              <a:gd name="connsiteY22" fmla="*/ 548686 h 955031"/>
              <a:gd name="connsiteX23" fmla="*/ 2756848 w 4810836"/>
              <a:gd name="connsiteY23" fmla="*/ 251847 h 955031"/>
              <a:gd name="connsiteX24" fmla="*/ 2879677 w 4810836"/>
              <a:gd name="connsiteY24" fmla="*/ 67603 h 955031"/>
              <a:gd name="connsiteX25" fmla="*/ 2958152 w 4810836"/>
              <a:gd name="connsiteY25" fmla="*/ 2776 h 955031"/>
              <a:gd name="connsiteX26" fmla="*/ 3029803 w 4810836"/>
              <a:gd name="connsiteY26" fmla="*/ 19835 h 955031"/>
              <a:gd name="connsiteX27" fmla="*/ 3101453 w 4810836"/>
              <a:gd name="connsiteY27" fmla="*/ 91486 h 955031"/>
              <a:gd name="connsiteX28" fmla="*/ 3159456 w 4810836"/>
              <a:gd name="connsiteY28" fmla="*/ 176785 h 955031"/>
              <a:gd name="connsiteX29" fmla="*/ 3241343 w 4810836"/>
              <a:gd name="connsiteY29" fmla="*/ 323498 h 955031"/>
              <a:gd name="connsiteX30" fmla="*/ 3394880 w 4810836"/>
              <a:gd name="connsiteY30" fmla="*/ 668104 h 955031"/>
              <a:gd name="connsiteX31" fmla="*/ 3521122 w 4810836"/>
              <a:gd name="connsiteY31" fmla="*/ 852349 h 955031"/>
              <a:gd name="connsiteX32" fmla="*/ 3654188 w 4810836"/>
              <a:gd name="connsiteY32" fmla="*/ 900116 h 955031"/>
              <a:gd name="connsiteX33" fmla="*/ 3773606 w 4810836"/>
              <a:gd name="connsiteY33" fmla="*/ 828465 h 955031"/>
              <a:gd name="connsiteX34" fmla="*/ 3961262 w 4810836"/>
              <a:gd name="connsiteY34" fmla="*/ 483859 h 955031"/>
              <a:gd name="connsiteX35" fmla="*/ 4138683 w 4810836"/>
              <a:gd name="connsiteY35" fmla="*/ 152901 h 955031"/>
              <a:gd name="connsiteX36" fmla="*/ 4258101 w 4810836"/>
              <a:gd name="connsiteY36" fmla="*/ 40307 h 955031"/>
              <a:gd name="connsiteX37" fmla="*/ 4384343 w 4810836"/>
              <a:gd name="connsiteY37" fmla="*/ 67603 h 955031"/>
              <a:gd name="connsiteX38" fmla="*/ 4527645 w 4810836"/>
              <a:gd name="connsiteY38" fmla="*/ 268907 h 955031"/>
              <a:gd name="connsiteX39" fmla="*/ 4633415 w 4810836"/>
              <a:gd name="connsiteY39" fmla="*/ 477035 h 955031"/>
              <a:gd name="connsiteX40" fmla="*/ 4781905 w 4810836"/>
              <a:gd name="connsiteY40" fmla="*/ 494332 h 955031"/>
              <a:gd name="connsiteX41" fmla="*/ 4810836 w 4810836"/>
              <a:gd name="connsiteY41" fmla="*/ 494095 h 955031"/>
              <a:gd name="connsiteX0" fmla="*/ 0 w 5039929"/>
              <a:gd name="connsiteY0" fmla="*/ 463388 h 955031"/>
              <a:gd name="connsiteX1" fmla="*/ 180833 w 5039929"/>
              <a:gd name="connsiteY1" fmla="*/ 146077 h 955031"/>
              <a:gd name="connsiteX2" fmla="*/ 290015 w 5039929"/>
              <a:gd name="connsiteY2" fmla="*/ 23247 h 955031"/>
              <a:gd name="connsiteX3" fmla="*/ 409433 w 5039929"/>
              <a:gd name="connsiteY3" fmla="*/ 36895 h 955031"/>
              <a:gd name="connsiteX4" fmla="*/ 508379 w 5039929"/>
              <a:gd name="connsiteY4" fmla="*/ 146077 h 955031"/>
              <a:gd name="connsiteX5" fmla="*/ 634621 w 5039929"/>
              <a:gd name="connsiteY5" fmla="*/ 412209 h 955031"/>
              <a:gd name="connsiteX6" fmla="*/ 771098 w 5039929"/>
              <a:gd name="connsiteY6" fmla="*/ 722695 h 955031"/>
              <a:gd name="connsiteX7" fmla="*/ 866633 w 5039929"/>
              <a:gd name="connsiteY7" fmla="*/ 869409 h 955031"/>
              <a:gd name="connsiteX8" fmla="*/ 955343 w 5039929"/>
              <a:gd name="connsiteY8" fmla="*/ 944471 h 955031"/>
              <a:gd name="connsiteX9" fmla="*/ 1064525 w 5039929"/>
              <a:gd name="connsiteY9" fmla="*/ 930824 h 955031"/>
              <a:gd name="connsiteX10" fmla="*/ 1190767 w 5039929"/>
              <a:gd name="connsiteY10" fmla="*/ 811406 h 955031"/>
              <a:gd name="connsiteX11" fmla="*/ 1354540 w 5039929"/>
              <a:gd name="connsiteY11" fmla="*/ 487271 h 955031"/>
              <a:gd name="connsiteX12" fmla="*/ 1456898 w 5039929"/>
              <a:gd name="connsiteY12" fmla="*/ 234788 h 955031"/>
              <a:gd name="connsiteX13" fmla="*/ 1559256 w 5039929"/>
              <a:gd name="connsiteY13" fmla="*/ 67603 h 955031"/>
              <a:gd name="connsiteX14" fmla="*/ 1647967 w 5039929"/>
              <a:gd name="connsiteY14" fmla="*/ 13012 h 955031"/>
              <a:gd name="connsiteX15" fmla="*/ 1729853 w 5039929"/>
              <a:gd name="connsiteY15" fmla="*/ 43719 h 955031"/>
              <a:gd name="connsiteX16" fmla="*/ 1804916 w 5039929"/>
              <a:gd name="connsiteY16" fmla="*/ 122194 h 955031"/>
              <a:gd name="connsiteX17" fmla="*/ 1883391 w 5039929"/>
              <a:gd name="connsiteY17" fmla="*/ 251847 h 955031"/>
              <a:gd name="connsiteX18" fmla="*/ 2149522 w 5039929"/>
              <a:gd name="connsiteY18" fmla="*/ 784110 h 955031"/>
              <a:gd name="connsiteX19" fmla="*/ 2265528 w 5039929"/>
              <a:gd name="connsiteY19" fmla="*/ 934235 h 955031"/>
              <a:gd name="connsiteX20" fmla="*/ 2361062 w 5039929"/>
              <a:gd name="connsiteY20" fmla="*/ 941059 h 955031"/>
              <a:gd name="connsiteX21" fmla="*/ 2483892 w 5039929"/>
              <a:gd name="connsiteY21" fmla="*/ 814818 h 955031"/>
              <a:gd name="connsiteX22" fmla="*/ 2610134 w 5039929"/>
              <a:gd name="connsiteY22" fmla="*/ 548686 h 955031"/>
              <a:gd name="connsiteX23" fmla="*/ 2756848 w 5039929"/>
              <a:gd name="connsiteY23" fmla="*/ 251847 h 955031"/>
              <a:gd name="connsiteX24" fmla="*/ 2879677 w 5039929"/>
              <a:gd name="connsiteY24" fmla="*/ 67603 h 955031"/>
              <a:gd name="connsiteX25" fmla="*/ 2958152 w 5039929"/>
              <a:gd name="connsiteY25" fmla="*/ 2776 h 955031"/>
              <a:gd name="connsiteX26" fmla="*/ 3029803 w 5039929"/>
              <a:gd name="connsiteY26" fmla="*/ 19835 h 955031"/>
              <a:gd name="connsiteX27" fmla="*/ 3101453 w 5039929"/>
              <a:gd name="connsiteY27" fmla="*/ 91486 h 955031"/>
              <a:gd name="connsiteX28" fmla="*/ 3159456 w 5039929"/>
              <a:gd name="connsiteY28" fmla="*/ 176785 h 955031"/>
              <a:gd name="connsiteX29" fmla="*/ 3241343 w 5039929"/>
              <a:gd name="connsiteY29" fmla="*/ 323498 h 955031"/>
              <a:gd name="connsiteX30" fmla="*/ 3394880 w 5039929"/>
              <a:gd name="connsiteY30" fmla="*/ 668104 h 955031"/>
              <a:gd name="connsiteX31" fmla="*/ 3521122 w 5039929"/>
              <a:gd name="connsiteY31" fmla="*/ 852349 h 955031"/>
              <a:gd name="connsiteX32" fmla="*/ 3654188 w 5039929"/>
              <a:gd name="connsiteY32" fmla="*/ 900116 h 955031"/>
              <a:gd name="connsiteX33" fmla="*/ 3773606 w 5039929"/>
              <a:gd name="connsiteY33" fmla="*/ 828465 h 955031"/>
              <a:gd name="connsiteX34" fmla="*/ 3961262 w 5039929"/>
              <a:gd name="connsiteY34" fmla="*/ 483859 h 955031"/>
              <a:gd name="connsiteX35" fmla="*/ 4138683 w 5039929"/>
              <a:gd name="connsiteY35" fmla="*/ 152901 h 955031"/>
              <a:gd name="connsiteX36" fmla="*/ 4258101 w 5039929"/>
              <a:gd name="connsiteY36" fmla="*/ 40307 h 955031"/>
              <a:gd name="connsiteX37" fmla="*/ 4384343 w 5039929"/>
              <a:gd name="connsiteY37" fmla="*/ 67603 h 955031"/>
              <a:gd name="connsiteX38" fmla="*/ 4527645 w 5039929"/>
              <a:gd name="connsiteY38" fmla="*/ 268907 h 955031"/>
              <a:gd name="connsiteX39" fmla="*/ 4633415 w 5039929"/>
              <a:gd name="connsiteY39" fmla="*/ 477035 h 955031"/>
              <a:gd name="connsiteX40" fmla="*/ 4781905 w 5039929"/>
              <a:gd name="connsiteY40" fmla="*/ 494332 h 955031"/>
              <a:gd name="connsiteX41" fmla="*/ 5039929 w 5039929"/>
              <a:gd name="connsiteY41" fmla="*/ 487745 h 955031"/>
              <a:gd name="connsiteX0" fmla="*/ 0 w 5008689"/>
              <a:gd name="connsiteY0" fmla="*/ 463388 h 955031"/>
              <a:gd name="connsiteX1" fmla="*/ 180833 w 5008689"/>
              <a:gd name="connsiteY1" fmla="*/ 146077 h 955031"/>
              <a:gd name="connsiteX2" fmla="*/ 290015 w 5008689"/>
              <a:gd name="connsiteY2" fmla="*/ 23247 h 955031"/>
              <a:gd name="connsiteX3" fmla="*/ 409433 w 5008689"/>
              <a:gd name="connsiteY3" fmla="*/ 36895 h 955031"/>
              <a:gd name="connsiteX4" fmla="*/ 508379 w 5008689"/>
              <a:gd name="connsiteY4" fmla="*/ 146077 h 955031"/>
              <a:gd name="connsiteX5" fmla="*/ 634621 w 5008689"/>
              <a:gd name="connsiteY5" fmla="*/ 412209 h 955031"/>
              <a:gd name="connsiteX6" fmla="*/ 771098 w 5008689"/>
              <a:gd name="connsiteY6" fmla="*/ 722695 h 955031"/>
              <a:gd name="connsiteX7" fmla="*/ 866633 w 5008689"/>
              <a:gd name="connsiteY7" fmla="*/ 869409 h 955031"/>
              <a:gd name="connsiteX8" fmla="*/ 955343 w 5008689"/>
              <a:gd name="connsiteY8" fmla="*/ 944471 h 955031"/>
              <a:gd name="connsiteX9" fmla="*/ 1064525 w 5008689"/>
              <a:gd name="connsiteY9" fmla="*/ 930824 h 955031"/>
              <a:gd name="connsiteX10" fmla="*/ 1190767 w 5008689"/>
              <a:gd name="connsiteY10" fmla="*/ 811406 h 955031"/>
              <a:gd name="connsiteX11" fmla="*/ 1354540 w 5008689"/>
              <a:gd name="connsiteY11" fmla="*/ 487271 h 955031"/>
              <a:gd name="connsiteX12" fmla="*/ 1456898 w 5008689"/>
              <a:gd name="connsiteY12" fmla="*/ 234788 h 955031"/>
              <a:gd name="connsiteX13" fmla="*/ 1559256 w 5008689"/>
              <a:gd name="connsiteY13" fmla="*/ 67603 h 955031"/>
              <a:gd name="connsiteX14" fmla="*/ 1647967 w 5008689"/>
              <a:gd name="connsiteY14" fmla="*/ 13012 h 955031"/>
              <a:gd name="connsiteX15" fmla="*/ 1729853 w 5008689"/>
              <a:gd name="connsiteY15" fmla="*/ 43719 h 955031"/>
              <a:gd name="connsiteX16" fmla="*/ 1804916 w 5008689"/>
              <a:gd name="connsiteY16" fmla="*/ 122194 h 955031"/>
              <a:gd name="connsiteX17" fmla="*/ 1883391 w 5008689"/>
              <a:gd name="connsiteY17" fmla="*/ 251847 h 955031"/>
              <a:gd name="connsiteX18" fmla="*/ 2149522 w 5008689"/>
              <a:gd name="connsiteY18" fmla="*/ 784110 h 955031"/>
              <a:gd name="connsiteX19" fmla="*/ 2265528 w 5008689"/>
              <a:gd name="connsiteY19" fmla="*/ 934235 h 955031"/>
              <a:gd name="connsiteX20" fmla="*/ 2361062 w 5008689"/>
              <a:gd name="connsiteY20" fmla="*/ 941059 h 955031"/>
              <a:gd name="connsiteX21" fmla="*/ 2483892 w 5008689"/>
              <a:gd name="connsiteY21" fmla="*/ 814818 h 955031"/>
              <a:gd name="connsiteX22" fmla="*/ 2610134 w 5008689"/>
              <a:gd name="connsiteY22" fmla="*/ 548686 h 955031"/>
              <a:gd name="connsiteX23" fmla="*/ 2756848 w 5008689"/>
              <a:gd name="connsiteY23" fmla="*/ 251847 h 955031"/>
              <a:gd name="connsiteX24" fmla="*/ 2879677 w 5008689"/>
              <a:gd name="connsiteY24" fmla="*/ 67603 h 955031"/>
              <a:gd name="connsiteX25" fmla="*/ 2958152 w 5008689"/>
              <a:gd name="connsiteY25" fmla="*/ 2776 h 955031"/>
              <a:gd name="connsiteX26" fmla="*/ 3029803 w 5008689"/>
              <a:gd name="connsiteY26" fmla="*/ 19835 h 955031"/>
              <a:gd name="connsiteX27" fmla="*/ 3101453 w 5008689"/>
              <a:gd name="connsiteY27" fmla="*/ 91486 h 955031"/>
              <a:gd name="connsiteX28" fmla="*/ 3159456 w 5008689"/>
              <a:gd name="connsiteY28" fmla="*/ 176785 h 955031"/>
              <a:gd name="connsiteX29" fmla="*/ 3241343 w 5008689"/>
              <a:gd name="connsiteY29" fmla="*/ 323498 h 955031"/>
              <a:gd name="connsiteX30" fmla="*/ 3394880 w 5008689"/>
              <a:gd name="connsiteY30" fmla="*/ 668104 h 955031"/>
              <a:gd name="connsiteX31" fmla="*/ 3521122 w 5008689"/>
              <a:gd name="connsiteY31" fmla="*/ 852349 h 955031"/>
              <a:gd name="connsiteX32" fmla="*/ 3654188 w 5008689"/>
              <a:gd name="connsiteY32" fmla="*/ 900116 h 955031"/>
              <a:gd name="connsiteX33" fmla="*/ 3773606 w 5008689"/>
              <a:gd name="connsiteY33" fmla="*/ 828465 h 955031"/>
              <a:gd name="connsiteX34" fmla="*/ 3961262 w 5008689"/>
              <a:gd name="connsiteY34" fmla="*/ 483859 h 955031"/>
              <a:gd name="connsiteX35" fmla="*/ 4138683 w 5008689"/>
              <a:gd name="connsiteY35" fmla="*/ 152901 h 955031"/>
              <a:gd name="connsiteX36" fmla="*/ 4258101 w 5008689"/>
              <a:gd name="connsiteY36" fmla="*/ 40307 h 955031"/>
              <a:gd name="connsiteX37" fmla="*/ 4384343 w 5008689"/>
              <a:gd name="connsiteY37" fmla="*/ 67603 h 955031"/>
              <a:gd name="connsiteX38" fmla="*/ 4527645 w 5008689"/>
              <a:gd name="connsiteY38" fmla="*/ 268907 h 955031"/>
              <a:gd name="connsiteX39" fmla="*/ 4633415 w 5008689"/>
              <a:gd name="connsiteY39" fmla="*/ 477035 h 955031"/>
              <a:gd name="connsiteX40" fmla="*/ 4781905 w 5008689"/>
              <a:gd name="connsiteY40" fmla="*/ 494332 h 955031"/>
              <a:gd name="connsiteX41" fmla="*/ 5008689 w 5008689"/>
              <a:gd name="connsiteY41" fmla="*/ 497270 h 955031"/>
              <a:gd name="connsiteX0" fmla="*/ 0 w 4935796"/>
              <a:gd name="connsiteY0" fmla="*/ 463388 h 955031"/>
              <a:gd name="connsiteX1" fmla="*/ 180833 w 4935796"/>
              <a:gd name="connsiteY1" fmla="*/ 146077 h 955031"/>
              <a:gd name="connsiteX2" fmla="*/ 290015 w 4935796"/>
              <a:gd name="connsiteY2" fmla="*/ 23247 h 955031"/>
              <a:gd name="connsiteX3" fmla="*/ 409433 w 4935796"/>
              <a:gd name="connsiteY3" fmla="*/ 36895 h 955031"/>
              <a:gd name="connsiteX4" fmla="*/ 508379 w 4935796"/>
              <a:gd name="connsiteY4" fmla="*/ 146077 h 955031"/>
              <a:gd name="connsiteX5" fmla="*/ 634621 w 4935796"/>
              <a:gd name="connsiteY5" fmla="*/ 412209 h 955031"/>
              <a:gd name="connsiteX6" fmla="*/ 771098 w 4935796"/>
              <a:gd name="connsiteY6" fmla="*/ 722695 h 955031"/>
              <a:gd name="connsiteX7" fmla="*/ 866633 w 4935796"/>
              <a:gd name="connsiteY7" fmla="*/ 869409 h 955031"/>
              <a:gd name="connsiteX8" fmla="*/ 955343 w 4935796"/>
              <a:gd name="connsiteY8" fmla="*/ 944471 h 955031"/>
              <a:gd name="connsiteX9" fmla="*/ 1064525 w 4935796"/>
              <a:gd name="connsiteY9" fmla="*/ 930824 h 955031"/>
              <a:gd name="connsiteX10" fmla="*/ 1190767 w 4935796"/>
              <a:gd name="connsiteY10" fmla="*/ 811406 h 955031"/>
              <a:gd name="connsiteX11" fmla="*/ 1354540 w 4935796"/>
              <a:gd name="connsiteY11" fmla="*/ 487271 h 955031"/>
              <a:gd name="connsiteX12" fmla="*/ 1456898 w 4935796"/>
              <a:gd name="connsiteY12" fmla="*/ 234788 h 955031"/>
              <a:gd name="connsiteX13" fmla="*/ 1559256 w 4935796"/>
              <a:gd name="connsiteY13" fmla="*/ 67603 h 955031"/>
              <a:gd name="connsiteX14" fmla="*/ 1647967 w 4935796"/>
              <a:gd name="connsiteY14" fmla="*/ 13012 h 955031"/>
              <a:gd name="connsiteX15" fmla="*/ 1729853 w 4935796"/>
              <a:gd name="connsiteY15" fmla="*/ 43719 h 955031"/>
              <a:gd name="connsiteX16" fmla="*/ 1804916 w 4935796"/>
              <a:gd name="connsiteY16" fmla="*/ 122194 h 955031"/>
              <a:gd name="connsiteX17" fmla="*/ 1883391 w 4935796"/>
              <a:gd name="connsiteY17" fmla="*/ 251847 h 955031"/>
              <a:gd name="connsiteX18" fmla="*/ 2149522 w 4935796"/>
              <a:gd name="connsiteY18" fmla="*/ 784110 h 955031"/>
              <a:gd name="connsiteX19" fmla="*/ 2265528 w 4935796"/>
              <a:gd name="connsiteY19" fmla="*/ 934235 h 955031"/>
              <a:gd name="connsiteX20" fmla="*/ 2361062 w 4935796"/>
              <a:gd name="connsiteY20" fmla="*/ 941059 h 955031"/>
              <a:gd name="connsiteX21" fmla="*/ 2483892 w 4935796"/>
              <a:gd name="connsiteY21" fmla="*/ 814818 h 955031"/>
              <a:gd name="connsiteX22" fmla="*/ 2610134 w 4935796"/>
              <a:gd name="connsiteY22" fmla="*/ 548686 h 955031"/>
              <a:gd name="connsiteX23" fmla="*/ 2756848 w 4935796"/>
              <a:gd name="connsiteY23" fmla="*/ 251847 h 955031"/>
              <a:gd name="connsiteX24" fmla="*/ 2879677 w 4935796"/>
              <a:gd name="connsiteY24" fmla="*/ 67603 h 955031"/>
              <a:gd name="connsiteX25" fmla="*/ 2958152 w 4935796"/>
              <a:gd name="connsiteY25" fmla="*/ 2776 h 955031"/>
              <a:gd name="connsiteX26" fmla="*/ 3029803 w 4935796"/>
              <a:gd name="connsiteY26" fmla="*/ 19835 h 955031"/>
              <a:gd name="connsiteX27" fmla="*/ 3101453 w 4935796"/>
              <a:gd name="connsiteY27" fmla="*/ 91486 h 955031"/>
              <a:gd name="connsiteX28" fmla="*/ 3159456 w 4935796"/>
              <a:gd name="connsiteY28" fmla="*/ 176785 h 955031"/>
              <a:gd name="connsiteX29" fmla="*/ 3241343 w 4935796"/>
              <a:gd name="connsiteY29" fmla="*/ 323498 h 955031"/>
              <a:gd name="connsiteX30" fmla="*/ 3394880 w 4935796"/>
              <a:gd name="connsiteY30" fmla="*/ 668104 h 955031"/>
              <a:gd name="connsiteX31" fmla="*/ 3521122 w 4935796"/>
              <a:gd name="connsiteY31" fmla="*/ 852349 h 955031"/>
              <a:gd name="connsiteX32" fmla="*/ 3654188 w 4935796"/>
              <a:gd name="connsiteY32" fmla="*/ 900116 h 955031"/>
              <a:gd name="connsiteX33" fmla="*/ 3773606 w 4935796"/>
              <a:gd name="connsiteY33" fmla="*/ 828465 h 955031"/>
              <a:gd name="connsiteX34" fmla="*/ 3961262 w 4935796"/>
              <a:gd name="connsiteY34" fmla="*/ 483859 h 955031"/>
              <a:gd name="connsiteX35" fmla="*/ 4138683 w 4935796"/>
              <a:gd name="connsiteY35" fmla="*/ 152901 h 955031"/>
              <a:gd name="connsiteX36" fmla="*/ 4258101 w 4935796"/>
              <a:gd name="connsiteY36" fmla="*/ 40307 h 955031"/>
              <a:gd name="connsiteX37" fmla="*/ 4384343 w 4935796"/>
              <a:gd name="connsiteY37" fmla="*/ 67603 h 955031"/>
              <a:gd name="connsiteX38" fmla="*/ 4527645 w 4935796"/>
              <a:gd name="connsiteY38" fmla="*/ 268907 h 955031"/>
              <a:gd name="connsiteX39" fmla="*/ 4633415 w 4935796"/>
              <a:gd name="connsiteY39" fmla="*/ 477035 h 955031"/>
              <a:gd name="connsiteX40" fmla="*/ 4781905 w 4935796"/>
              <a:gd name="connsiteY40" fmla="*/ 494332 h 955031"/>
              <a:gd name="connsiteX41" fmla="*/ 4935796 w 4935796"/>
              <a:gd name="connsiteY41" fmla="*/ 497270 h 955031"/>
              <a:gd name="connsiteX0" fmla="*/ 0 w 4935796"/>
              <a:gd name="connsiteY0" fmla="*/ 463388 h 955031"/>
              <a:gd name="connsiteX1" fmla="*/ 180833 w 4935796"/>
              <a:gd name="connsiteY1" fmla="*/ 146077 h 955031"/>
              <a:gd name="connsiteX2" fmla="*/ 290015 w 4935796"/>
              <a:gd name="connsiteY2" fmla="*/ 23247 h 955031"/>
              <a:gd name="connsiteX3" fmla="*/ 409433 w 4935796"/>
              <a:gd name="connsiteY3" fmla="*/ 36895 h 955031"/>
              <a:gd name="connsiteX4" fmla="*/ 508379 w 4935796"/>
              <a:gd name="connsiteY4" fmla="*/ 146077 h 955031"/>
              <a:gd name="connsiteX5" fmla="*/ 634621 w 4935796"/>
              <a:gd name="connsiteY5" fmla="*/ 412209 h 955031"/>
              <a:gd name="connsiteX6" fmla="*/ 771098 w 4935796"/>
              <a:gd name="connsiteY6" fmla="*/ 722695 h 955031"/>
              <a:gd name="connsiteX7" fmla="*/ 866633 w 4935796"/>
              <a:gd name="connsiteY7" fmla="*/ 869409 h 955031"/>
              <a:gd name="connsiteX8" fmla="*/ 955343 w 4935796"/>
              <a:gd name="connsiteY8" fmla="*/ 944471 h 955031"/>
              <a:gd name="connsiteX9" fmla="*/ 1064525 w 4935796"/>
              <a:gd name="connsiteY9" fmla="*/ 930824 h 955031"/>
              <a:gd name="connsiteX10" fmla="*/ 1190767 w 4935796"/>
              <a:gd name="connsiteY10" fmla="*/ 811406 h 955031"/>
              <a:gd name="connsiteX11" fmla="*/ 1354540 w 4935796"/>
              <a:gd name="connsiteY11" fmla="*/ 487271 h 955031"/>
              <a:gd name="connsiteX12" fmla="*/ 1456898 w 4935796"/>
              <a:gd name="connsiteY12" fmla="*/ 234788 h 955031"/>
              <a:gd name="connsiteX13" fmla="*/ 1559256 w 4935796"/>
              <a:gd name="connsiteY13" fmla="*/ 67603 h 955031"/>
              <a:gd name="connsiteX14" fmla="*/ 1647967 w 4935796"/>
              <a:gd name="connsiteY14" fmla="*/ 13012 h 955031"/>
              <a:gd name="connsiteX15" fmla="*/ 1729853 w 4935796"/>
              <a:gd name="connsiteY15" fmla="*/ 43719 h 955031"/>
              <a:gd name="connsiteX16" fmla="*/ 1804916 w 4935796"/>
              <a:gd name="connsiteY16" fmla="*/ 122194 h 955031"/>
              <a:gd name="connsiteX17" fmla="*/ 1883391 w 4935796"/>
              <a:gd name="connsiteY17" fmla="*/ 251847 h 955031"/>
              <a:gd name="connsiteX18" fmla="*/ 2149522 w 4935796"/>
              <a:gd name="connsiteY18" fmla="*/ 784110 h 955031"/>
              <a:gd name="connsiteX19" fmla="*/ 2265528 w 4935796"/>
              <a:gd name="connsiteY19" fmla="*/ 934235 h 955031"/>
              <a:gd name="connsiteX20" fmla="*/ 2361062 w 4935796"/>
              <a:gd name="connsiteY20" fmla="*/ 941059 h 955031"/>
              <a:gd name="connsiteX21" fmla="*/ 2483892 w 4935796"/>
              <a:gd name="connsiteY21" fmla="*/ 814818 h 955031"/>
              <a:gd name="connsiteX22" fmla="*/ 2610134 w 4935796"/>
              <a:gd name="connsiteY22" fmla="*/ 548686 h 955031"/>
              <a:gd name="connsiteX23" fmla="*/ 2756848 w 4935796"/>
              <a:gd name="connsiteY23" fmla="*/ 251847 h 955031"/>
              <a:gd name="connsiteX24" fmla="*/ 2879677 w 4935796"/>
              <a:gd name="connsiteY24" fmla="*/ 67603 h 955031"/>
              <a:gd name="connsiteX25" fmla="*/ 2958152 w 4935796"/>
              <a:gd name="connsiteY25" fmla="*/ 2776 h 955031"/>
              <a:gd name="connsiteX26" fmla="*/ 3029803 w 4935796"/>
              <a:gd name="connsiteY26" fmla="*/ 19835 h 955031"/>
              <a:gd name="connsiteX27" fmla="*/ 3101453 w 4935796"/>
              <a:gd name="connsiteY27" fmla="*/ 91486 h 955031"/>
              <a:gd name="connsiteX28" fmla="*/ 3159456 w 4935796"/>
              <a:gd name="connsiteY28" fmla="*/ 176785 h 955031"/>
              <a:gd name="connsiteX29" fmla="*/ 3241343 w 4935796"/>
              <a:gd name="connsiteY29" fmla="*/ 323498 h 955031"/>
              <a:gd name="connsiteX30" fmla="*/ 3394880 w 4935796"/>
              <a:gd name="connsiteY30" fmla="*/ 668104 h 955031"/>
              <a:gd name="connsiteX31" fmla="*/ 3521122 w 4935796"/>
              <a:gd name="connsiteY31" fmla="*/ 852349 h 955031"/>
              <a:gd name="connsiteX32" fmla="*/ 3654188 w 4935796"/>
              <a:gd name="connsiteY32" fmla="*/ 900116 h 955031"/>
              <a:gd name="connsiteX33" fmla="*/ 3773606 w 4935796"/>
              <a:gd name="connsiteY33" fmla="*/ 828465 h 955031"/>
              <a:gd name="connsiteX34" fmla="*/ 3961262 w 4935796"/>
              <a:gd name="connsiteY34" fmla="*/ 483859 h 955031"/>
              <a:gd name="connsiteX35" fmla="*/ 4138683 w 4935796"/>
              <a:gd name="connsiteY35" fmla="*/ 152901 h 955031"/>
              <a:gd name="connsiteX36" fmla="*/ 4258101 w 4935796"/>
              <a:gd name="connsiteY36" fmla="*/ 40307 h 955031"/>
              <a:gd name="connsiteX37" fmla="*/ 4384343 w 4935796"/>
              <a:gd name="connsiteY37" fmla="*/ 67603 h 955031"/>
              <a:gd name="connsiteX38" fmla="*/ 4527645 w 4935796"/>
              <a:gd name="connsiteY38" fmla="*/ 268907 h 955031"/>
              <a:gd name="connsiteX39" fmla="*/ 4633415 w 4935796"/>
              <a:gd name="connsiteY39" fmla="*/ 477035 h 955031"/>
              <a:gd name="connsiteX40" fmla="*/ 4740252 w 4935796"/>
              <a:gd name="connsiteY40" fmla="*/ 494332 h 955031"/>
              <a:gd name="connsiteX41" fmla="*/ 4935796 w 4935796"/>
              <a:gd name="connsiteY41" fmla="*/ 497270 h 955031"/>
              <a:gd name="connsiteX0" fmla="*/ 0 w 5341916"/>
              <a:gd name="connsiteY0" fmla="*/ 463388 h 955031"/>
              <a:gd name="connsiteX1" fmla="*/ 180833 w 5341916"/>
              <a:gd name="connsiteY1" fmla="*/ 146077 h 955031"/>
              <a:gd name="connsiteX2" fmla="*/ 290015 w 5341916"/>
              <a:gd name="connsiteY2" fmla="*/ 23247 h 955031"/>
              <a:gd name="connsiteX3" fmla="*/ 409433 w 5341916"/>
              <a:gd name="connsiteY3" fmla="*/ 36895 h 955031"/>
              <a:gd name="connsiteX4" fmla="*/ 508379 w 5341916"/>
              <a:gd name="connsiteY4" fmla="*/ 146077 h 955031"/>
              <a:gd name="connsiteX5" fmla="*/ 634621 w 5341916"/>
              <a:gd name="connsiteY5" fmla="*/ 412209 h 955031"/>
              <a:gd name="connsiteX6" fmla="*/ 771098 w 5341916"/>
              <a:gd name="connsiteY6" fmla="*/ 722695 h 955031"/>
              <a:gd name="connsiteX7" fmla="*/ 866633 w 5341916"/>
              <a:gd name="connsiteY7" fmla="*/ 869409 h 955031"/>
              <a:gd name="connsiteX8" fmla="*/ 955343 w 5341916"/>
              <a:gd name="connsiteY8" fmla="*/ 944471 h 955031"/>
              <a:gd name="connsiteX9" fmla="*/ 1064525 w 5341916"/>
              <a:gd name="connsiteY9" fmla="*/ 930824 h 955031"/>
              <a:gd name="connsiteX10" fmla="*/ 1190767 w 5341916"/>
              <a:gd name="connsiteY10" fmla="*/ 811406 h 955031"/>
              <a:gd name="connsiteX11" fmla="*/ 1354540 w 5341916"/>
              <a:gd name="connsiteY11" fmla="*/ 487271 h 955031"/>
              <a:gd name="connsiteX12" fmla="*/ 1456898 w 5341916"/>
              <a:gd name="connsiteY12" fmla="*/ 234788 h 955031"/>
              <a:gd name="connsiteX13" fmla="*/ 1559256 w 5341916"/>
              <a:gd name="connsiteY13" fmla="*/ 67603 h 955031"/>
              <a:gd name="connsiteX14" fmla="*/ 1647967 w 5341916"/>
              <a:gd name="connsiteY14" fmla="*/ 13012 h 955031"/>
              <a:gd name="connsiteX15" fmla="*/ 1729853 w 5341916"/>
              <a:gd name="connsiteY15" fmla="*/ 43719 h 955031"/>
              <a:gd name="connsiteX16" fmla="*/ 1804916 w 5341916"/>
              <a:gd name="connsiteY16" fmla="*/ 122194 h 955031"/>
              <a:gd name="connsiteX17" fmla="*/ 1883391 w 5341916"/>
              <a:gd name="connsiteY17" fmla="*/ 251847 h 955031"/>
              <a:gd name="connsiteX18" fmla="*/ 2149522 w 5341916"/>
              <a:gd name="connsiteY18" fmla="*/ 784110 h 955031"/>
              <a:gd name="connsiteX19" fmla="*/ 2265528 w 5341916"/>
              <a:gd name="connsiteY19" fmla="*/ 934235 h 955031"/>
              <a:gd name="connsiteX20" fmla="*/ 2361062 w 5341916"/>
              <a:gd name="connsiteY20" fmla="*/ 941059 h 955031"/>
              <a:gd name="connsiteX21" fmla="*/ 2483892 w 5341916"/>
              <a:gd name="connsiteY21" fmla="*/ 814818 h 955031"/>
              <a:gd name="connsiteX22" fmla="*/ 2610134 w 5341916"/>
              <a:gd name="connsiteY22" fmla="*/ 548686 h 955031"/>
              <a:gd name="connsiteX23" fmla="*/ 2756848 w 5341916"/>
              <a:gd name="connsiteY23" fmla="*/ 251847 h 955031"/>
              <a:gd name="connsiteX24" fmla="*/ 2879677 w 5341916"/>
              <a:gd name="connsiteY24" fmla="*/ 67603 h 955031"/>
              <a:gd name="connsiteX25" fmla="*/ 2958152 w 5341916"/>
              <a:gd name="connsiteY25" fmla="*/ 2776 h 955031"/>
              <a:gd name="connsiteX26" fmla="*/ 3029803 w 5341916"/>
              <a:gd name="connsiteY26" fmla="*/ 19835 h 955031"/>
              <a:gd name="connsiteX27" fmla="*/ 3101453 w 5341916"/>
              <a:gd name="connsiteY27" fmla="*/ 91486 h 955031"/>
              <a:gd name="connsiteX28" fmla="*/ 3159456 w 5341916"/>
              <a:gd name="connsiteY28" fmla="*/ 176785 h 955031"/>
              <a:gd name="connsiteX29" fmla="*/ 3241343 w 5341916"/>
              <a:gd name="connsiteY29" fmla="*/ 323498 h 955031"/>
              <a:gd name="connsiteX30" fmla="*/ 3394880 w 5341916"/>
              <a:gd name="connsiteY30" fmla="*/ 668104 h 955031"/>
              <a:gd name="connsiteX31" fmla="*/ 3521122 w 5341916"/>
              <a:gd name="connsiteY31" fmla="*/ 852349 h 955031"/>
              <a:gd name="connsiteX32" fmla="*/ 3654188 w 5341916"/>
              <a:gd name="connsiteY32" fmla="*/ 900116 h 955031"/>
              <a:gd name="connsiteX33" fmla="*/ 3773606 w 5341916"/>
              <a:gd name="connsiteY33" fmla="*/ 828465 h 955031"/>
              <a:gd name="connsiteX34" fmla="*/ 3961262 w 5341916"/>
              <a:gd name="connsiteY34" fmla="*/ 483859 h 955031"/>
              <a:gd name="connsiteX35" fmla="*/ 4138683 w 5341916"/>
              <a:gd name="connsiteY35" fmla="*/ 152901 h 955031"/>
              <a:gd name="connsiteX36" fmla="*/ 4258101 w 5341916"/>
              <a:gd name="connsiteY36" fmla="*/ 40307 h 955031"/>
              <a:gd name="connsiteX37" fmla="*/ 4384343 w 5341916"/>
              <a:gd name="connsiteY37" fmla="*/ 67603 h 955031"/>
              <a:gd name="connsiteX38" fmla="*/ 4527645 w 5341916"/>
              <a:gd name="connsiteY38" fmla="*/ 268907 h 955031"/>
              <a:gd name="connsiteX39" fmla="*/ 4633415 w 5341916"/>
              <a:gd name="connsiteY39" fmla="*/ 477035 h 955031"/>
              <a:gd name="connsiteX40" fmla="*/ 4740252 w 5341916"/>
              <a:gd name="connsiteY40" fmla="*/ 494332 h 955031"/>
              <a:gd name="connsiteX41" fmla="*/ 5341916 w 5341916"/>
              <a:gd name="connsiteY41" fmla="*/ 500445 h 955031"/>
              <a:gd name="connsiteX0" fmla="*/ 0 w 5300263"/>
              <a:gd name="connsiteY0" fmla="*/ 463388 h 955031"/>
              <a:gd name="connsiteX1" fmla="*/ 180833 w 5300263"/>
              <a:gd name="connsiteY1" fmla="*/ 146077 h 955031"/>
              <a:gd name="connsiteX2" fmla="*/ 290015 w 5300263"/>
              <a:gd name="connsiteY2" fmla="*/ 23247 h 955031"/>
              <a:gd name="connsiteX3" fmla="*/ 409433 w 5300263"/>
              <a:gd name="connsiteY3" fmla="*/ 36895 h 955031"/>
              <a:gd name="connsiteX4" fmla="*/ 508379 w 5300263"/>
              <a:gd name="connsiteY4" fmla="*/ 146077 h 955031"/>
              <a:gd name="connsiteX5" fmla="*/ 634621 w 5300263"/>
              <a:gd name="connsiteY5" fmla="*/ 412209 h 955031"/>
              <a:gd name="connsiteX6" fmla="*/ 771098 w 5300263"/>
              <a:gd name="connsiteY6" fmla="*/ 722695 h 955031"/>
              <a:gd name="connsiteX7" fmla="*/ 866633 w 5300263"/>
              <a:gd name="connsiteY7" fmla="*/ 869409 h 955031"/>
              <a:gd name="connsiteX8" fmla="*/ 955343 w 5300263"/>
              <a:gd name="connsiteY8" fmla="*/ 944471 h 955031"/>
              <a:gd name="connsiteX9" fmla="*/ 1064525 w 5300263"/>
              <a:gd name="connsiteY9" fmla="*/ 930824 h 955031"/>
              <a:gd name="connsiteX10" fmla="*/ 1190767 w 5300263"/>
              <a:gd name="connsiteY10" fmla="*/ 811406 h 955031"/>
              <a:gd name="connsiteX11" fmla="*/ 1354540 w 5300263"/>
              <a:gd name="connsiteY11" fmla="*/ 487271 h 955031"/>
              <a:gd name="connsiteX12" fmla="*/ 1456898 w 5300263"/>
              <a:gd name="connsiteY12" fmla="*/ 234788 h 955031"/>
              <a:gd name="connsiteX13" fmla="*/ 1559256 w 5300263"/>
              <a:gd name="connsiteY13" fmla="*/ 67603 h 955031"/>
              <a:gd name="connsiteX14" fmla="*/ 1647967 w 5300263"/>
              <a:gd name="connsiteY14" fmla="*/ 13012 h 955031"/>
              <a:gd name="connsiteX15" fmla="*/ 1729853 w 5300263"/>
              <a:gd name="connsiteY15" fmla="*/ 43719 h 955031"/>
              <a:gd name="connsiteX16" fmla="*/ 1804916 w 5300263"/>
              <a:gd name="connsiteY16" fmla="*/ 122194 h 955031"/>
              <a:gd name="connsiteX17" fmla="*/ 1883391 w 5300263"/>
              <a:gd name="connsiteY17" fmla="*/ 251847 h 955031"/>
              <a:gd name="connsiteX18" fmla="*/ 2149522 w 5300263"/>
              <a:gd name="connsiteY18" fmla="*/ 784110 h 955031"/>
              <a:gd name="connsiteX19" fmla="*/ 2265528 w 5300263"/>
              <a:gd name="connsiteY19" fmla="*/ 934235 h 955031"/>
              <a:gd name="connsiteX20" fmla="*/ 2361062 w 5300263"/>
              <a:gd name="connsiteY20" fmla="*/ 941059 h 955031"/>
              <a:gd name="connsiteX21" fmla="*/ 2483892 w 5300263"/>
              <a:gd name="connsiteY21" fmla="*/ 814818 h 955031"/>
              <a:gd name="connsiteX22" fmla="*/ 2610134 w 5300263"/>
              <a:gd name="connsiteY22" fmla="*/ 548686 h 955031"/>
              <a:gd name="connsiteX23" fmla="*/ 2756848 w 5300263"/>
              <a:gd name="connsiteY23" fmla="*/ 251847 h 955031"/>
              <a:gd name="connsiteX24" fmla="*/ 2879677 w 5300263"/>
              <a:gd name="connsiteY24" fmla="*/ 67603 h 955031"/>
              <a:gd name="connsiteX25" fmla="*/ 2958152 w 5300263"/>
              <a:gd name="connsiteY25" fmla="*/ 2776 h 955031"/>
              <a:gd name="connsiteX26" fmla="*/ 3029803 w 5300263"/>
              <a:gd name="connsiteY26" fmla="*/ 19835 h 955031"/>
              <a:gd name="connsiteX27" fmla="*/ 3101453 w 5300263"/>
              <a:gd name="connsiteY27" fmla="*/ 91486 h 955031"/>
              <a:gd name="connsiteX28" fmla="*/ 3159456 w 5300263"/>
              <a:gd name="connsiteY28" fmla="*/ 176785 h 955031"/>
              <a:gd name="connsiteX29" fmla="*/ 3241343 w 5300263"/>
              <a:gd name="connsiteY29" fmla="*/ 323498 h 955031"/>
              <a:gd name="connsiteX30" fmla="*/ 3394880 w 5300263"/>
              <a:gd name="connsiteY30" fmla="*/ 668104 h 955031"/>
              <a:gd name="connsiteX31" fmla="*/ 3521122 w 5300263"/>
              <a:gd name="connsiteY31" fmla="*/ 852349 h 955031"/>
              <a:gd name="connsiteX32" fmla="*/ 3654188 w 5300263"/>
              <a:gd name="connsiteY32" fmla="*/ 900116 h 955031"/>
              <a:gd name="connsiteX33" fmla="*/ 3773606 w 5300263"/>
              <a:gd name="connsiteY33" fmla="*/ 828465 h 955031"/>
              <a:gd name="connsiteX34" fmla="*/ 3961262 w 5300263"/>
              <a:gd name="connsiteY34" fmla="*/ 483859 h 955031"/>
              <a:gd name="connsiteX35" fmla="*/ 4138683 w 5300263"/>
              <a:gd name="connsiteY35" fmla="*/ 152901 h 955031"/>
              <a:gd name="connsiteX36" fmla="*/ 4258101 w 5300263"/>
              <a:gd name="connsiteY36" fmla="*/ 40307 h 955031"/>
              <a:gd name="connsiteX37" fmla="*/ 4384343 w 5300263"/>
              <a:gd name="connsiteY37" fmla="*/ 67603 h 955031"/>
              <a:gd name="connsiteX38" fmla="*/ 4527645 w 5300263"/>
              <a:gd name="connsiteY38" fmla="*/ 268907 h 955031"/>
              <a:gd name="connsiteX39" fmla="*/ 4633415 w 5300263"/>
              <a:gd name="connsiteY39" fmla="*/ 477035 h 955031"/>
              <a:gd name="connsiteX40" fmla="*/ 4740252 w 5300263"/>
              <a:gd name="connsiteY40" fmla="*/ 494332 h 955031"/>
              <a:gd name="connsiteX41" fmla="*/ 5300263 w 5300263"/>
              <a:gd name="connsiteY41" fmla="*/ 494095 h 955031"/>
              <a:gd name="connsiteX0" fmla="*/ 4011 w 5304274"/>
              <a:gd name="connsiteY0" fmla="*/ 463388 h 955031"/>
              <a:gd name="connsiteX1" fmla="*/ 17170 w 5304274"/>
              <a:gd name="connsiteY1" fmla="*/ 430986 h 955031"/>
              <a:gd name="connsiteX2" fmla="*/ 184844 w 5304274"/>
              <a:gd name="connsiteY2" fmla="*/ 146077 h 955031"/>
              <a:gd name="connsiteX3" fmla="*/ 294026 w 5304274"/>
              <a:gd name="connsiteY3" fmla="*/ 23247 h 955031"/>
              <a:gd name="connsiteX4" fmla="*/ 413444 w 5304274"/>
              <a:gd name="connsiteY4" fmla="*/ 36895 h 955031"/>
              <a:gd name="connsiteX5" fmla="*/ 512390 w 5304274"/>
              <a:gd name="connsiteY5" fmla="*/ 146077 h 955031"/>
              <a:gd name="connsiteX6" fmla="*/ 638632 w 5304274"/>
              <a:gd name="connsiteY6" fmla="*/ 412209 h 955031"/>
              <a:gd name="connsiteX7" fmla="*/ 775109 w 5304274"/>
              <a:gd name="connsiteY7" fmla="*/ 722695 h 955031"/>
              <a:gd name="connsiteX8" fmla="*/ 870644 w 5304274"/>
              <a:gd name="connsiteY8" fmla="*/ 869409 h 955031"/>
              <a:gd name="connsiteX9" fmla="*/ 959354 w 5304274"/>
              <a:gd name="connsiteY9" fmla="*/ 944471 h 955031"/>
              <a:gd name="connsiteX10" fmla="*/ 1068536 w 5304274"/>
              <a:gd name="connsiteY10" fmla="*/ 930824 h 955031"/>
              <a:gd name="connsiteX11" fmla="*/ 1194778 w 5304274"/>
              <a:gd name="connsiteY11" fmla="*/ 811406 h 955031"/>
              <a:gd name="connsiteX12" fmla="*/ 1358551 w 5304274"/>
              <a:gd name="connsiteY12" fmla="*/ 487271 h 955031"/>
              <a:gd name="connsiteX13" fmla="*/ 1460909 w 5304274"/>
              <a:gd name="connsiteY13" fmla="*/ 234788 h 955031"/>
              <a:gd name="connsiteX14" fmla="*/ 1563267 w 5304274"/>
              <a:gd name="connsiteY14" fmla="*/ 67603 h 955031"/>
              <a:gd name="connsiteX15" fmla="*/ 1651978 w 5304274"/>
              <a:gd name="connsiteY15" fmla="*/ 13012 h 955031"/>
              <a:gd name="connsiteX16" fmla="*/ 1733864 w 5304274"/>
              <a:gd name="connsiteY16" fmla="*/ 43719 h 955031"/>
              <a:gd name="connsiteX17" fmla="*/ 1808927 w 5304274"/>
              <a:gd name="connsiteY17" fmla="*/ 122194 h 955031"/>
              <a:gd name="connsiteX18" fmla="*/ 1887402 w 5304274"/>
              <a:gd name="connsiteY18" fmla="*/ 251847 h 955031"/>
              <a:gd name="connsiteX19" fmla="*/ 2153533 w 5304274"/>
              <a:gd name="connsiteY19" fmla="*/ 784110 h 955031"/>
              <a:gd name="connsiteX20" fmla="*/ 2269539 w 5304274"/>
              <a:gd name="connsiteY20" fmla="*/ 934235 h 955031"/>
              <a:gd name="connsiteX21" fmla="*/ 2365073 w 5304274"/>
              <a:gd name="connsiteY21" fmla="*/ 941059 h 955031"/>
              <a:gd name="connsiteX22" fmla="*/ 2487903 w 5304274"/>
              <a:gd name="connsiteY22" fmla="*/ 814818 h 955031"/>
              <a:gd name="connsiteX23" fmla="*/ 2614145 w 5304274"/>
              <a:gd name="connsiteY23" fmla="*/ 548686 h 955031"/>
              <a:gd name="connsiteX24" fmla="*/ 2760859 w 5304274"/>
              <a:gd name="connsiteY24" fmla="*/ 251847 h 955031"/>
              <a:gd name="connsiteX25" fmla="*/ 2883688 w 5304274"/>
              <a:gd name="connsiteY25" fmla="*/ 67603 h 955031"/>
              <a:gd name="connsiteX26" fmla="*/ 2962163 w 5304274"/>
              <a:gd name="connsiteY26" fmla="*/ 2776 h 955031"/>
              <a:gd name="connsiteX27" fmla="*/ 3033814 w 5304274"/>
              <a:gd name="connsiteY27" fmla="*/ 19835 h 955031"/>
              <a:gd name="connsiteX28" fmla="*/ 3105464 w 5304274"/>
              <a:gd name="connsiteY28" fmla="*/ 91486 h 955031"/>
              <a:gd name="connsiteX29" fmla="*/ 3163467 w 5304274"/>
              <a:gd name="connsiteY29" fmla="*/ 176785 h 955031"/>
              <a:gd name="connsiteX30" fmla="*/ 3245354 w 5304274"/>
              <a:gd name="connsiteY30" fmla="*/ 323498 h 955031"/>
              <a:gd name="connsiteX31" fmla="*/ 3398891 w 5304274"/>
              <a:gd name="connsiteY31" fmla="*/ 668104 h 955031"/>
              <a:gd name="connsiteX32" fmla="*/ 3525133 w 5304274"/>
              <a:gd name="connsiteY32" fmla="*/ 852349 h 955031"/>
              <a:gd name="connsiteX33" fmla="*/ 3658199 w 5304274"/>
              <a:gd name="connsiteY33" fmla="*/ 900116 h 955031"/>
              <a:gd name="connsiteX34" fmla="*/ 3777617 w 5304274"/>
              <a:gd name="connsiteY34" fmla="*/ 828465 h 955031"/>
              <a:gd name="connsiteX35" fmla="*/ 3965273 w 5304274"/>
              <a:gd name="connsiteY35" fmla="*/ 483859 h 955031"/>
              <a:gd name="connsiteX36" fmla="*/ 4142694 w 5304274"/>
              <a:gd name="connsiteY36" fmla="*/ 152901 h 955031"/>
              <a:gd name="connsiteX37" fmla="*/ 4262112 w 5304274"/>
              <a:gd name="connsiteY37" fmla="*/ 40307 h 955031"/>
              <a:gd name="connsiteX38" fmla="*/ 4388354 w 5304274"/>
              <a:gd name="connsiteY38" fmla="*/ 67603 h 955031"/>
              <a:gd name="connsiteX39" fmla="*/ 4531656 w 5304274"/>
              <a:gd name="connsiteY39" fmla="*/ 268907 h 955031"/>
              <a:gd name="connsiteX40" fmla="*/ 4637426 w 5304274"/>
              <a:gd name="connsiteY40" fmla="*/ 477035 h 955031"/>
              <a:gd name="connsiteX41" fmla="*/ 4744263 w 5304274"/>
              <a:gd name="connsiteY41" fmla="*/ 494332 h 955031"/>
              <a:gd name="connsiteX42" fmla="*/ 5304274 w 5304274"/>
              <a:gd name="connsiteY42" fmla="*/ 494095 h 955031"/>
              <a:gd name="connsiteX0" fmla="*/ 0 w 5498116"/>
              <a:gd name="connsiteY0" fmla="*/ 485613 h 955031"/>
              <a:gd name="connsiteX1" fmla="*/ 211012 w 5498116"/>
              <a:gd name="connsiteY1" fmla="*/ 430986 h 955031"/>
              <a:gd name="connsiteX2" fmla="*/ 378686 w 5498116"/>
              <a:gd name="connsiteY2" fmla="*/ 146077 h 955031"/>
              <a:gd name="connsiteX3" fmla="*/ 487868 w 5498116"/>
              <a:gd name="connsiteY3" fmla="*/ 23247 h 955031"/>
              <a:gd name="connsiteX4" fmla="*/ 607286 w 5498116"/>
              <a:gd name="connsiteY4" fmla="*/ 36895 h 955031"/>
              <a:gd name="connsiteX5" fmla="*/ 706232 w 5498116"/>
              <a:gd name="connsiteY5" fmla="*/ 146077 h 955031"/>
              <a:gd name="connsiteX6" fmla="*/ 832474 w 5498116"/>
              <a:gd name="connsiteY6" fmla="*/ 412209 h 955031"/>
              <a:gd name="connsiteX7" fmla="*/ 968951 w 5498116"/>
              <a:gd name="connsiteY7" fmla="*/ 722695 h 955031"/>
              <a:gd name="connsiteX8" fmla="*/ 1064486 w 5498116"/>
              <a:gd name="connsiteY8" fmla="*/ 869409 h 955031"/>
              <a:gd name="connsiteX9" fmla="*/ 1153196 w 5498116"/>
              <a:gd name="connsiteY9" fmla="*/ 944471 h 955031"/>
              <a:gd name="connsiteX10" fmla="*/ 1262378 w 5498116"/>
              <a:gd name="connsiteY10" fmla="*/ 930824 h 955031"/>
              <a:gd name="connsiteX11" fmla="*/ 1388620 w 5498116"/>
              <a:gd name="connsiteY11" fmla="*/ 811406 h 955031"/>
              <a:gd name="connsiteX12" fmla="*/ 1552393 w 5498116"/>
              <a:gd name="connsiteY12" fmla="*/ 487271 h 955031"/>
              <a:gd name="connsiteX13" fmla="*/ 1654751 w 5498116"/>
              <a:gd name="connsiteY13" fmla="*/ 234788 h 955031"/>
              <a:gd name="connsiteX14" fmla="*/ 1757109 w 5498116"/>
              <a:gd name="connsiteY14" fmla="*/ 67603 h 955031"/>
              <a:gd name="connsiteX15" fmla="*/ 1845820 w 5498116"/>
              <a:gd name="connsiteY15" fmla="*/ 13012 h 955031"/>
              <a:gd name="connsiteX16" fmla="*/ 1927706 w 5498116"/>
              <a:gd name="connsiteY16" fmla="*/ 43719 h 955031"/>
              <a:gd name="connsiteX17" fmla="*/ 2002769 w 5498116"/>
              <a:gd name="connsiteY17" fmla="*/ 122194 h 955031"/>
              <a:gd name="connsiteX18" fmla="*/ 2081244 w 5498116"/>
              <a:gd name="connsiteY18" fmla="*/ 251847 h 955031"/>
              <a:gd name="connsiteX19" fmla="*/ 2347375 w 5498116"/>
              <a:gd name="connsiteY19" fmla="*/ 784110 h 955031"/>
              <a:gd name="connsiteX20" fmla="*/ 2463381 w 5498116"/>
              <a:gd name="connsiteY20" fmla="*/ 934235 h 955031"/>
              <a:gd name="connsiteX21" fmla="*/ 2558915 w 5498116"/>
              <a:gd name="connsiteY21" fmla="*/ 941059 h 955031"/>
              <a:gd name="connsiteX22" fmla="*/ 2681745 w 5498116"/>
              <a:gd name="connsiteY22" fmla="*/ 814818 h 955031"/>
              <a:gd name="connsiteX23" fmla="*/ 2807987 w 5498116"/>
              <a:gd name="connsiteY23" fmla="*/ 548686 h 955031"/>
              <a:gd name="connsiteX24" fmla="*/ 2954701 w 5498116"/>
              <a:gd name="connsiteY24" fmla="*/ 251847 h 955031"/>
              <a:gd name="connsiteX25" fmla="*/ 3077530 w 5498116"/>
              <a:gd name="connsiteY25" fmla="*/ 67603 h 955031"/>
              <a:gd name="connsiteX26" fmla="*/ 3156005 w 5498116"/>
              <a:gd name="connsiteY26" fmla="*/ 2776 h 955031"/>
              <a:gd name="connsiteX27" fmla="*/ 3227656 w 5498116"/>
              <a:gd name="connsiteY27" fmla="*/ 19835 h 955031"/>
              <a:gd name="connsiteX28" fmla="*/ 3299306 w 5498116"/>
              <a:gd name="connsiteY28" fmla="*/ 91486 h 955031"/>
              <a:gd name="connsiteX29" fmla="*/ 3357309 w 5498116"/>
              <a:gd name="connsiteY29" fmla="*/ 176785 h 955031"/>
              <a:gd name="connsiteX30" fmla="*/ 3439196 w 5498116"/>
              <a:gd name="connsiteY30" fmla="*/ 323498 h 955031"/>
              <a:gd name="connsiteX31" fmla="*/ 3592733 w 5498116"/>
              <a:gd name="connsiteY31" fmla="*/ 668104 h 955031"/>
              <a:gd name="connsiteX32" fmla="*/ 3718975 w 5498116"/>
              <a:gd name="connsiteY32" fmla="*/ 852349 h 955031"/>
              <a:gd name="connsiteX33" fmla="*/ 3852041 w 5498116"/>
              <a:gd name="connsiteY33" fmla="*/ 900116 h 955031"/>
              <a:gd name="connsiteX34" fmla="*/ 3971459 w 5498116"/>
              <a:gd name="connsiteY34" fmla="*/ 828465 h 955031"/>
              <a:gd name="connsiteX35" fmla="*/ 4159115 w 5498116"/>
              <a:gd name="connsiteY35" fmla="*/ 483859 h 955031"/>
              <a:gd name="connsiteX36" fmla="*/ 4336536 w 5498116"/>
              <a:gd name="connsiteY36" fmla="*/ 152901 h 955031"/>
              <a:gd name="connsiteX37" fmla="*/ 4455954 w 5498116"/>
              <a:gd name="connsiteY37" fmla="*/ 40307 h 955031"/>
              <a:gd name="connsiteX38" fmla="*/ 4582196 w 5498116"/>
              <a:gd name="connsiteY38" fmla="*/ 67603 h 955031"/>
              <a:gd name="connsiteX39" fmla="*/ 4725498 w 5498116"/>
              <a:gd name="connsiteY39" fmla="*/ 268907 h 955031"/>
              <a:gd name="connsiteX40" fmla="*/ 4831268 w 5498116"/>
              <a:gd name="connsiteY40" fmla="*/ 477035 h 955031"/>
              <a:gd name="connsiteX41" fmla="*/ 4938105 w 5498116"/>
              <a:gd name="connsiteY41" fmla="*/ 494332 h 955031"/>
              <a:gd name="connsiteX42" fmla="*/ 5498116 w 5498116"/>
              <a:gd name="connsiteY42" fmla="*/ 494095 h 955031"/>
              <a:gd name="connsiteX0" fmla="*/ 0 w 5591836"/>
              <a:gd name="connsiteY0" fmla="*/ 485613 h 955031"/>
              <a:gd name="connsiteX1" fmla="*/ 304732 w 5591836"/>
              <a:gd name="connsiteY1" fmla="*/ 430986 h 955031"/>
              <a:gd name="connsiteX2" fmla="*/ 472406 w 5591836"/>
              <a:gd name="connsiteY2" fmla="*/ 146077 h 955031"/>
              <a:gd name="connsiteX3" fmla="*/ 581588 w 5591836"/>
              <a:gd name="connsiteY3" fmla="*/ 23247 h 955031"/>
              <a:gd name="connsiteX4" fmla="*/ 701006 w 5591836"/>
              <a:gd name="connsiteY4" fmla="*/ 36895 h 955031"/>
              <a:gd name="connsiteX5" fmla="*/ 799952 w 5591836"/>
              <a:gd name="connsiteY5" fmla="*/ 146077 h 955031"/>
              <a:gd name="connsiteX6" fmla="*/ 926194 w 5591836"/>
              <a:gd name="connsiteY6" fmla="*/ 412209 h 955031"/>
              <a:gd name="connsiteX7" fmla="*/ 1062671 w 5591836"/>
              <a:gd name="connsiteY7" fmla="*/ 722695 h 955031"/>
              <a:gd name="connsiteX8" fmla="*/ 1158206 w 5591836"/>
              <a:gd name="connsiteY8" fmla="*/ 869409 h 955031"/>
              <a:gd name="connsiteX9" fmla="*/ 1246916 w 5591836"/>
              <a:gd name="connsiteY9" fmla="*/ 944471 h 955031"/>
              <a:gd name="connsiteX10" fmla="*/ 1356098 w 5591836"/>
              <a:gd name="connsiteY10" fmla="*/ 930824 h 955031"/>
              <a:gd name="connsiteX11" fmla="*/ 1482340 w 5591836"/>
              <a:gd name="connsiteY11" fmla="*/ 811406 h 955031"/>
              <a:gd name="connsiteX12" fmla="*/ 1646113 w 5591836"/>
              <a:gd name="connsiteY12" fmla="*/ 487271 h 955031"/>
              <a:gd name="connsiteX13" fmla="*/ 1748471 w 5591836"/>
              <a:gd name="connsiteY13" fmla="*/ 234788 h 955031"/>
              <a:gd name="connsiteX14" fmla="*/ 1850829 w 5591836"/>
              <a:gd name="connsiteY14" fmla="*/ 67603 h 955031"/>
              <a:gd name="connsiteX15" fmla="*/ 1939540 w 5591836"/>
              <a:gd name="connsiteY15" fmla="*/ 13012 h 955031"/>
              <a:gd name="connsiteX16" fmla="*/ 2021426 w 5591836"/>
              <a:gd name="connsiteY16" fmla="*/ 43719 h 955031"/>
              <a:gd name="connsiteX17" fmla="*/ 2096489 w 5591836"/>
              <a:gd name="connsiteY17" fmla="*/ 122194 h 955031"/>
              <a:gd name="connsiteX18" fmla="*/ 2174964 w 5591836"/>
              <a:gd name="connsiteY18" fmla="*/ 251847 h 955031"/>
              <a:gd name="connsiteX19" fmla="*/ 2441095 w 5591836"/>
              <a:gd name="connsiteY19" fmla="*/ 784110 h 955031"/>
              <a:gd name="connsiteX20" fmla="*/ 2557101 w 5591836"/>
              <a:gd name="connsiteY20" fmla="*/ 934235 h 955031"/>
              <a:gd name="connsiteX21" fmla="*/ 2652635 w 5591836"/>
              <a:gd name="connsiteY21" fmla="*/ 941059 h 955031"/>
              <a:gd name="connsiteX22" fmla="*/ 2775465 w 5591836"/>
              <a:gd name="connsiteY22" fmla="*/ 814818 h 955031"/>
              <a:gd name="connsiteX23" fmla="*/ 2901707 w 5591836"/>
              <a:gd name="connsiteY23" fmla="*/ 548686 h 955031"/>
              <a:gd name="connsiteX24" fmla="*/ 3048421 w 5591836"/>
              <a:gd name="connsiteY24" fmla="*/ 251847 h 955031"/>
              <a:gd name="connsiteX25" fmla="*/ 3171250 w 5591836"/>
              <a:gd name="connsiteY25" fmla="*/ 67603 h 955031"/>
              <a:gd name="connsiteX26" fmla="*/ 3249725 w 5591836"/>
              <a:gd name="connsiteY26" fmla="*/ 2776 h 955031"/>
              <a:gd name="connsiteX27" fmla="*/ 3321376 w 5591836"/>
              <a:gd name="connsiteY27" fmla="*/ 19835 h 955031"/>
              <a:gd name="connsiteX28" fmla="*/ 3393026 w 5591836"/>
              <a:gd name="connsiteY28" fmla="*/ 91486 h 955031"/>
              <a:gd name="connsiteX29" fmla="*/ 3451029 w 5591836"/>
              <a:gd name="connsiteY29" fmla="*/ 176785 h 955031"/>
              <a:gd name="connsiteX30" fmla="*/ 3532916 w 5591836"/>
              <a:gd name="connsiteY30" fmla="*/ 323498 h 955031"/>
              <a:gd name="connsiteX31" fmla="*/ 3686453 w 5591836"/>
              <a:gd name="connsiteY31" fmla="*/ 668104 h 955031"/>
              <a:gd name="connsiteX32" fmla="*/ 3812695 w 5591836"/>
              <a:gd name="connsiteY32" fmla="*/ 852349 h 955031"/>
              <a:gd name="connsiteX33" fmla="*/ 3945761 w 5591836"/>
              <a:gd name="connsiteY33" fmla="*/ 900116 h 955031"/>
              <a:gd name="connsiteX34" fmla="*/ 4065179 w 5591836"/>
              <a:gd name="connsiteY34" fmla="*/ 828465 h 955031"/>
              <a:gd name="connsiteX35" fmla="*/ 4252835 w 5591836"/>
              <a:gd name="connsiteY35" fmla="*/ 483859 h 955031"/>
              <a:gd name="connsiteX36" fmla="*/ 4430256 w 5591836"/>
              <a:gd name="connsiteY36" fmla="*/ 152901 h 955031"/>
              <a:gd name="connsiteX37" fmla="*/ 4549674 w 5591836"/>
              <a:gd name="connsiteY37" fmla="*/ 40307 h 955031"/>
              <a:gd name="connsiteX38" fmla="*/ 4675916 w 5591836"/>
              <a:gd name="connsiteY38" fmla="*/ 67603 h 955031"/>
              <a:gd name="connsiteX39" fmla="*/ 4819218 w 5591836"/>
              <a:gd name="connsiteY39" fmla="*/ 268907 h 955031"/>
              <a:gd name="connsiteX40" fmla="*/ 4924988 w 5591836"/>
              <a:gd name="connsiteY40" fmla="*/ 477035 h 955031"/>
              <a:gd name="connsiteX41" fmla="*/ 5031825 w 5591836"/>
              <a:gd name="connsiteY41" fmla="*/ 494332 h 955031"/>
              <a:gd name="connsiteX42" fmla="*/ 5591836 w 5591836"/>
              <a:gd name="connsiteY42" fmla="*/ 494095 h 955031"/>
              <a:gd name="connsiteX0" fmla="*/ 0 w 5591836"/>
              <a:gd name="connsiteY0" fmla="*/ 485613 h 955031"/>
              <a:gd name="connsiteX1" fmla="*/ 169362 w 5591836"/>
              <a:gd name="connsiteY1" fmla="*/ 475436 h 955031"/>
              <a:gd name="connsiteX2" fmla="*/ 304732 w 5591836"/>
              <a:gd name="connsiteY2" fmla="*/ 430986 h 955031"/>
              <a:gd name="connsiteX3" fmla="*/ 472406 w 5591836"/>
              <a:gd name="connsiteY3" fmla="*/ 146077 h 955031"/>
              <a:gd name="connsiteX4" fmla="*/ 581588 w 5591836"/>
              <a:gd name="connsiteY4" fmla="*/ 23247 h 955031"/>
              <a:gd name="connsiteX5" fmla="*/ 701006 w 5591836"/>
              <a:gd name="connsiteY5" fmla="*/ 36895 h 955031"/>
              <a:gd name="connsiteX6" fmla="*/ 799952 w 5591836"/>
              <a:gd name="connsiteY6" fmla="*/ 146077 h 955031"/>
              <a:gd name="connsiteX7" fmla="*/ 926194 w 5591836"/>
              <a:gd name="connsiteY7" fmla="*/ 412209 h 955031"/>
              <a:gd name="connsiteX8" fmla="*/ 1062671 w 5591836"/>
              <a:gd name="connsiteY8" fmla="*/ 722695 h 955031"/>
              <a:gd name="connsiteX9" fmla="*/ 1158206 w 5591836"/>
              <a:gd name="connsiteY9" fmla="*/ 869409 h 955031"/>
              <a:gd name="connsiteX10" fmla="*/ 1246916 w 5591836"/>
              <a:gd name="connsiteY10" fmla="*/ 944471 h 955031"/>
              <a:gd name="connsiteX11" fmla="*/ 1356098 w 5591836"/>
              <a:gd name="connsiteY11" fmla="*/ 930824 h 955031"/>
              <a:gd name="connsiteX12" fmla="*/ 1482340 w 5591836"/>
              <a:gd name="connsiteY12" fmla="*/ 811406 h 955031"/>
              <a:gd name="connsiteX13" fmla="*/ 1646113 w 5591836"/>
              <a:gd name="connsiteY13" fmla="*/ 487271 h 955031"/>
              <a:gd name="connsiteX14" fmla="*/ 1748471 w 5591836"/>
              <a:gd name="connsiteY14" fmla="*/ 234788 h 955031"/>
              <a:gd name="connsiteX15" fmla="*/ 1850829 w 5591836"/>
              <a:gd name="connsiteY15" fmla="*/ 67603 h 955031"/>
              <a:gd name="connsiteX16" fmla="*/ 1939540 w 5591836"/>
              <a:gd name="connsiteY16" fmla="*/ 13012 h 955031"/>
              <a:gd name="connsiteX17" fmla="*/ 2021426 w 5591836"/>
              <a:gd name="connsiteY17" fmla="*/ 43719 h 955031"/>
              <a:gd name="connsiteX18" fmla="*/ 2096489 w 5591836"/>
              <a:gd name="connsiteY18" fmla="*/ 122194 h 955031"/>
              <a:gd name="connsiteX19" fmla="*/ 2174964 w 5591836"/>
              <a:gd name="connsiteY19" fmla="*/ 251847 h 955031"/>
              <a:gd name="connsiteX20" fmla="*/ 2441095 w 5591836"/>
              <a:gd name="connsiteY20" fmla="*/ 784110 h 955031"/>
              <a:gd name="connsiteX21" fmla="*/ 2557101 w 5591836"/>
              <a:gd name="connsiteY21" fmla="*/ 934235 h 955031"/>
              <a:gd name="connsiteX22" fmla="*/ 2652635 w 5591836"/>
              <a:gd name="connsiteY22" fmla="*/ 941059 h 955031"/>
              <a:gd name="connsiteX23" fmla="*/ 2775465 w 5591836"/>
              <a:gd name="connsiteY23" fmla="*/ 814818 h 955031"/>
              <a:gd name="connsiteX24" fmla="*/ 2901707 w 5591836"/>
              <a:gd name="connsiteY24" fmla="*/ 548686 h 955031"/>
              <a:gd name="connsiteX25" fmla="*/ 3048421 w 5591836"/>
              <a:gd name="connsiteY25" fmla="*/ 251847 h 955031"/>
              <a:gd name="connsiteX26" fmla="*/ 3171250 w 5591836"/>
              <a:gd name="connsiteY26" fmla="*/ 67603 h 955031"/>
              <a:gd name="connsiteX27" fmla="*/ 3249725 w 5591836"/>
              <a:gd name="connsiteY27" fmla="*/ 2776 h 955031"/>
              <a:gd name="connsiteX28" fmla="*/ 3321376 w 5591836"/>
              <a:gd name="connsiteY28" fmla="*/ 19835 h 955031"/>
              <a:gd name="connsiteX29" fmla="*/ 3393026 w 5591836"/>
              <a:gd name="connsiteY29" fmla="*/ 91486 h 955031"/>
              <a:gd name="connsiteX30" fmla="*/ 3451029 w 5591836"/>
              <a:gd name="connsiteY30" fmla="*/ 176785 h 955031"/>
              <a:gd name="connsiteX31" fmla="*/ 3532916 w 5591836"/>
              <a:gd name="connsiteY31" fmla="*/ 323498 h 955031"/>
              <a:gd name="connsiteX32" fmla="*/ 3686453 w 5591836"/>
              <a:gd name="connsiteY32" fmla="*/ 668104 h 955031"/>
              <a:gd name="connsiteX33" fmla="*/ 3812695 w 5591836"/>
              <a:gd name="connsiteY33" fmla="*/ 852349 h 955031"/>
              <a:gd name="connsiteX34" fmla="*/ 3945761 w 5591836"/>
              <a:gd name="connsiteY34" fmla="*/ 900116 h 955031"/>
              <a:gd name="connsiteX35" fmla="*/ 4065179 w 5591836"/>
              <a:gd name="connsiteY35" fmla="*/ 828465 h 955031"/>
              <a:gd name="connsiteX36" fmla="*/ 4252835 w 5591836"/>
              <a:gd name="connsiteY36" fmla="*/ 483859 h 955031"/>
              <a:gd name="connsiteX37" fmla="*/ 4430256 w 5591836"/>
              <a:gd name="connsiteY37" fmla="*/ 152901 h 955031"/>
              <a:gd name="connsiteX38" fmla="*/ 4549674 w 5591836"/>
              <a:gd name="connsiteY38" fmla="*/ 40307 h 955031"/>
              <a:gd name="connsiteX39" fmla="*/ 4675916 w 5591836"/>
              <a:gd name="connsiteY39" fmla="*/ 67603 h 955031"/>
              <a:gd name="connsiteX40" fmla="*/ 4819218 w 5591836"/>
              <a:gd name="connsiteY40" fmla="*/ 268907 h 955031"/>
              <a:gd name="connsiteX41" fmla="*/ 4924988 w 5591836"/>
              <a:gd name="connsiteY41" fmla="*/ 477035 h 955031"/>
              <a:gd name="connsiteX42" fmla="*/ 5031825 w 5591836"/>
              <a:gd name="connsiteY42" fmla="*/ 494332 h 955031"/>
              <a:gd name="connsiteX43" fmla="*/ 5591836 w 5591836"/>
              <a:gd name="connsiteY43" fmla="*/ 494095 h 955031"/>
              <a:gd name="connsiteX0" fmla="*/ 0 w 5602249"/>
              <a:gd name="connsiteY0" fmla="*/ 466563 h 955031"/>
              <a:gd name="connsiteX1" fmla="*/ 179775 w 5602249"/>
              <a:gd name="connsiteY1" fmla="*/ 475436 h 955031"/>
              <a:gd name="connsiteX2" fmla="*/ 315145 w 5602249"/>
              <a:gd name="connsiteY2" fmla="*/ 430986 h 955031"/>
              <a:gd name="connsiteX3" fmla="*/ 482819 w 5602249"/>
              <a:gd name="connsiteY3" fmla="*/ 146077 h 955031"/>
              <a:gd name="connsiteX4" fmla="*/ 592001 w 5602249"/>
              <a:gd name="connsiteY4" fmla="*/ 23247 h 955031"/>
              <a:gd name="connsiteX5" fmla="*/ 711419 w 5602249"/>
              <a:gd name="connsiteY5" fmla="*/ 36895 h 955031"/>
              <a:gd name="connsiteX6" fmla="*/ 810365 w 5602249"/>
              <a:gd name="connsiteY6" fmla="*/ 146077 h 955031"/>
              <a:gd name="connsiteX7" fmla="*/ 936607 w 5602249"/>
              <a:gd name="connsiteY7" fmla="*/ 412209 h 955031"/>
              <a:gd name="connsiteX8" fmla="*/ 1073084 w 5602249"/>
              <a:gd name="connsiteY8" fmla="*/ 722695 h 955031"/>
              <a:gd name="connsiteX9" fmla="*/ 1168619 w 5602249"/>
              <a:gd name="connsiteY9" fmla="*/ 869409 h 955031"/>
              <a:gd name="connsiteX10" fmla="*/ 1257329 w 5602249"/>
              <a:gd name="connsiteY10" fmla="*/ 944471 h 955031"/>
              <a:gd name="connsiteX11" fmla="*/ 1366511 w 5602249"/>
              <a:gd name="connsiteY11" fmla="*/ 930824 h 955031"/>
              <a:gd name="connsiteX12" fmla="*/ 1492753 w 5602249"/>
              <a:gd name="connsiteY12" fmla="*/ 811406 h 955031"/>
              <a:gd name="connsiteX13" fmla="*/ 1656526 w 5602249"/>
              <a:gd name="connsiteY13" fmla="*/ 487271 h 955031"/>
              <a:gd name="connsiteX14" fmla="*/ 1758884 w 5602249"/>
              <a:gd name="connsiteY14" fmla="*/ 234788 h 955031"/>
              <a:gd name="connsiteX15" fmla="*/ 1861242 w 5602249"/>
              <a:gd name="connsiteY15" fmla="*/ 67603 h 955031"/>
              <a:gd name="connsiteX16" fmla="*/ 1949953 w 5602249"/>
              <a:gd name="connsiteY16" fmla="*/ 13012 h 955031"/>
              <a:gd name="connsiteX17" fmla="*/ 2031839 w 5602249"/>
              <a:gd name="connsiteY17" fmla="*/ 43719 h 955031"/>
              <a:gd name="connsiteX18" fmla="*/ 2106902 w 5602249"/>
              <a:gd name="connsiteY18" fmla="*/ 122194 h 955031"/>
              <a:gd name="connsiteX19" fmla="*/ 2185377 w 5602249"/>
              <a:gd name="connsiteY19" fmla="*/ 251847 h 955031"/>
              <a:gd name="connsiteX20" fmla="*/ 2451508 w 5602249"/>
              <a:gd name="connsiteY20" fmla="*/ 784110 h 955031"/>
              <a:gd name="connsiteX21" fmla="*/ 2567514 w 5602249"/>
              <a:gd name="connsiteY21" fmla="*/ 934235 h 955031"/>
              <a:gd name="connsiteX22" fmla="*/ 2663048 w 5602249"/>
              <a:gd name="connsiteY22" fmla="*/ 941059 h 955031"/>
              <a:gd name="connsiteX23" fmla="*/ 2785878 w 5602249"/>
              <a:gd name="connsiteY23" fmla="*/ 814818 h 955031"/>
              <a:gd name="connsiteX24" fmla="*/ 2912120 w 5602249"/>
              <a:gd name="connsiteY24" fmla="*/ 548686 h 955031"/>
              <a:gd name="connsiteX25" fmla="*/ 3058834 w 5602249"/>
              <a:gd name="connsiteY25" fmla="*/ 251847 h 955031"/>
              <a:gd name="connsiteX26" fmla="*/ 3181663 w 5602249"/>
              <a:gd name="connsiteY26" fmla="*/ 67603 h 955031"/>
              <a:gd name="connsiteX27" fmla="*/ 3260138 w 5602249"/>
              <a:gd name="connsiteY27" fmla="*/ 2776 h 955031"/>
              <a:gd name="connsiteX28" fmla="*/ 3331789 w 5602249"/>
              <a:gd name="connsiteY28" fmla="*/ 19835 h 955031"/>
              <a:gd name="connsiteX29" fmla="*/ 3403439 w 5602249"/>
              <a:gd name="connsiteY29" fmla="*/ 91486 h 955031"/>
              <a:gd name="connsiteX30" fmla="*/ 3461442 w 5602249"/>
              <a:gd name="connsiteY30" fmla="*/ 176785 h 955031"/>
              <a:gd name="connsiteX31" fmla="*/ 3543329 w 5602249"/>
              <a:gd name="connsiteY31" fmla="*/ 323498 h 955031"/>
              <a:gd name="connsiteX32" fmla="*/ 3696866 w 5602249"/>
              <a:gd name="connsiteY32" fmla="*/ 668104 h 955031"/>
              <a:gd name="connsiteX33" fmla="*/ 3823108 w 5602249"/>
              <a:gd name="connsiteY33" fmla="*/ 852349 h 955031"/>
              <a:gd name="connsiteX34" fmla="*/ 3956174 w 5602249"/>
              <a:gd name="connsiteY34" fmla="*/ 900116 h 955031"/>
              <a:gd name="connsiteX35" fmla="*/ 4075592 w 5602249"/>
              <a:gd name="connsiteY35" fmla="*/ 828465 h 955031"/>
              <a:gd name="connsiteX36" fmla="*/ 4263248 w 5602249"/>
              <a:gd name="connsiteY36" fmla="*/ 483859 h 955031"/>
              <a:gd name="connsiteX37" fmla="*/ 4440669 w 5602249"/>
              <a:gd name="connsiteY37" fmla="*/ 152901 h 955031"/>
              <a:gd name="connsiteX38" fmla="*/ 4560087 w 5602249"/>
              <a:gd name="connsiteY38" fmla="*/ 40307 h 955031"/>
              <a:gd name="connsiteX39" fmla="*/ 4686329 w 5602249"/>
              <a:gd name="connsiteY39" fmla="*/ 67603 h 955031"/>
              <a:gd name="connsiteX40" fmla="*/ 4829631 w 5602249"/>
              <a:gd name="connsiteY40" fmla="*/ 268907 h 955031"/>
              <a:gd name="connsiteX41" fmla="*/ 4935401 w 5602249"/>
              <a:gd name="connsiteY41" fmla="*/ 477035 h 955031"/>
              <a:gd name="connsiteX42" fmla="*/ 5042238 w 5602249"/>
              <a:gd name="connsiteY42" fmla="*/ 494332 h 955031"/>
              <a:gd name="connsiteX43" fmla="*/ 5602249 w 5602249"/>
              <a:gd name="connsiteY43" fmla="*/ 494095 h 955031"/>
              <a:gd name="connsiteX0" fmla="*/ 0 w 5612662"/>
              <a:gd name="connsiteY0" fmla="*/ 479263 h 955031"/>
              <a:gd name="connsiteX1" fmla="*/ 190188 w 5612662"/>
              <a:gd name="connsiteY1" fmla="*/ 475436 h 955031"/>
              <a:gd name="connsiteX2" fmla="*/ 325558 w 5612662"/>
              <a:gd name="connsiteY2" fmla="*/ 430986 h 955031"/>
              <a:gd name="connsiteX3" fmla="*/ 493232 w 5612662"/>
              <a:gd name="connsiteY3" fmla="*/ 146077 h 955031"/>
              <a:gd name="connsiteX4" fmla="*/ 602414 w 5612662"/>
              <a:gd name="connsiteY4" fmla="*/ 23247 h 955031"/>
              <a:gd name="connsiteX5" fmla="*/ 721832 w 5612662"/>
              <a:gd name="connsiteY5" fmla="*/ 36895 h 955031"/>
              <a:gd name="connsiteX6" fmla="*/ 820778 w 5612662"/>
              <a:gd name="connsiteY6" fmla="*/ 146077 h 955031"/>
              <a:gd name="connsiteX7" fmla="*/ 947020 w 5612662"/>
              <a:gd name="connsiteY7" fmla="*/ 412209 h 955031"/>
              <a:gd name="connsiteX8" fmla="*/ 1083497 w 5612662"/>
              <a:gd name="connsiteY8" fmla="*/ 722695 h 955031"/>
              <a:gd name="connsiteX9" fmla="*/ 1179032 w 5612662"/>
              <a:gd name="connsiteY9" fmla="*/ 869409 h 955031"/>
              <a:gd name="connsiteX10" fmla="*/ 1267742 w 5612662"/>
              <a:gd name="connsiteY10" fmla="*/ 944471 h 955031"/>
              <a:gd name="connsiteX11" fmla="*/ 1376924 w 5612662"/>
              <a:gd name="connsiteY11" fmla="*/ 930824 h 955031"/>
              <a:gd name="connsiteX12" fmla="*/ 1503166 w 5612662"/>
              <a:gd name="connsiteY12" fmla="*/ 811406 h 955031"/>
              <a:gd name="connsiteX13" fmla="*/ 1666939 w 5612662"/>
              <a:gd name="connsiteY13" fmla="*/ 487271 h 955031"/>
              <a:gd name="connsiteX14" fmla="*/ 1769297 w 5612662"/>
              <a:gd name="connsiteY14" fmla="*/ 234788 h 955031"/>
              <a:gd name="connsiteX15" fmla="*/ 1871655 w 5612662"/>
              <a:gd name="connsiteY15" fmla="*/ 67603 h 955031"/>
              <a:gd name="connsiteX16" fmla="*/ 1960366 w 5612662"/>
              <a:gd name="connsiteY16" fmla="*/ 13012 h 955031"/>
              <a:gd name="connsiteX17" fmla="*/ 2042252 w 5612662"/>
              <a:gd name="connsiteY17" fmla="*/ 43719 h 955031"/>
              <a:gd name="connsiteX18" fmla="*/ 2117315 w 5612662"/>
              <a:gd name="connsiteY18" fmla="*/ 122194 h 955031"/>
              <a:gd name="connsiteX19" fmla="*/ 2195790 w 5612662"/>
              <a:gd name="connsiteY19" fmla="*/ 251847 h 955031"/>
              <a:gd name="connsiteX20" fmla="*/ 2461921 w 5612662"/>
              <a:gd name="connsiteY20" fmla="*/ 784110 h 955031"/>
              <a:gd name="connsiteX21" fmla="*/ 2577927 w 5612662"/>
              <a:gd name="connsiteY21" fmla="*/ 934235 h 955031"/>
              <a:gd name="connsiteX22" fmla="*/ 2673461 w 5612662"/>
              <a:gd name="connsiteY22" fmla="*/ 941059 h 955031"/>
              <a:gd name="connsiteX23" fmla="*/ 2796291 w 5612662"/>
              <a:gd name="connsiteY23" fmla="*/ 814818 h 955031"/>
              <a:gd name="connsiteX24" fmla="*/ 2922533 w 5612662"/>
              <a:gd name="connsiteY24" fmla="*/ 548686 h 955031"/>
              <a:gd name="connsiteX25" fmla="*/ 3069247 w 5612662"/>
              <a:gd name="connsiteY25" fmla="*/ 251847 h 955031"/>
              <a:gd name="connsiteX26" fmla="*/ 3192076 w 5612662"/>
              <a:gd name="connsiteY26" fmla="*/ 67603 h 955031"/>
              <a:gd name="connsiteX27" fmla="*/ 3270551 w 5612662"/>
              <a:gd name="connsiteY27" fmla="*/ 2776 h 955031"/>
              <a:gd name="connsiteX28" fmla="*/ 3342202 w 5612662"/>
              <a:gd name="connsiteY28" fmla="*/ 19835 h 955031"/>
              <a:gd name="connsiteX29" fmla="*/ 3413852 w 5612662"/>
              <a:gd name="connsiteY29" fmla="*/ 91486 h 955031"/>
              <a:gd name="connsiteX30" fmla="*/ 3471855 w 5612662"/>
              <a:gd name="connsiteY30" fmla="*/ 176785 h 955031"/>
              <a:gd name="connsiteX31" fmla="*/ 3553742 w 5612662"/>
              <a:gd name="connsiteY31" fmla="*/ 323498 h 955031"/>
              <a:gd name="connsiteX32" fmla="*/ 3707279 w 5612662"/>
              <a:gd name="connsiteY32" fmla="*/ 668104 h 955031"/>
              <a:gd name="connsiteX33" fmla="*/ 3833521 w 5612662"/>
              <a:gd name="connsiteY33" fmla="*/ 852349 h 955031"/>
              <a:gd name="connsiteX34" fmla="*/ 3966587 w 5612662"/>
              <a:gd name="connsiteY34" fmla="*/ 900116 h 955031"/>
              <a:gd name="connsiteX35" fmla="*/ 4086005 w 5612662"/>
              <a:gd name="connsiteY35" fmla="*/ 828465 h 955031"/>
              <a:gd name="connsiteX36" fmla="*/ 4273661 w 5612662"/>
              <a:gd name="connsiteY36" fmla="*/ 483859 h 955031"/>
              <a:gd name="connsiteX37" fmla="*/ 4451082 w 5612662"/>
              <a:gd name="connsiteY37" fmla="*/ 152901 h 955031"/>
              <a:gd name="connsiteX38" fmla="*/ 4570500 w 5612662"/>
              <a:gd name="connsiteY38" fmla="*/ 40307 h 955031"/>
              <a:gd name="connsiteX39" fmla="*/ 4696742 w 5612662"/>
              <a:gd name="connsiteY39" fmla="*/ 67603 h 955031"/>
              <a:gd name="connsiteX40" fmla="*/ 4840044 w 5612662"/>
              <a:gd name="connsiteY40" fmla="*/ 268907 h 955031"/>
              <a:gd name="connsiteX41" fmla="*/ 4945814 w 5612662"/>
              <a:gd name="connsiteY41" fmla="*/ 477035 h 955031"/>
              <a:gd name="connsiteX42" fmla="*/ 5052651 w 5612662"/>
              <a:gd name="connsiteY42" fmla="*/ 494332 h 955031"/>
              <a:gd name="connsiteX43" fmla="*/ 5612662 w 5612662"/>
              <a:gd name="connsiteY43" fmla="*/ 494095 h 955031"/>
              <a:gd name="connsiteX0" fmla="*/ 0 w 6136469"/>
              <a:gd name="connsiteY0" fmla="*/ 479263 h 955031"/>
              <a:gd name="connsiteX1" fmla="*/ 190188 w 6136469"/>
              <a:gd name="connsiteY1" fmla="*/ 475436 h 955031"/>
              <a:gd name="connsiteX2" fmla="*/ 325558 w 6136469"/>
              <a:gd name="connsiteY2" fmla="*/ 430986 h 955031"/>
              <a:gd name="connsiteX3" fmla="*/ 493232 w 6136469"/>
              <a:gd name="connsiteY3" fmla="*/ 146077 h 955031"/>
              <a:gd name="connsiteX4" fmla="*/ 602414 w 6136469"/>
              <a:gd name="connsiteY4" fmla="*/ 23247 h 955031"/>
              <a:gd name="connsiteX5" fmla="*/ 721832 w 6136469"/>
              <a:gd name="connsiteY5" fmla="*/ 36895 h 955031"/>
              <a:gd name="connsiteX6" fmla="*/ 820778 w 6136469"/>
              <a:gd name="connsiteY6" fmla="*/ 146077 h 955031"/>
              <a:gd name="connsiteX7" fmla="*/ 947020 w 6136469"/>
              <a:gd name="connsiteY7" fmla="*/ 412209 h 955031"/>
              <a:gd name="connsiteX8" fmla="*/ 1083497 w 6136469"/>
              <a:gd name="connsiteY8" fmla="*/ 722695 h 955031"/>
              <a:gd name="connsiteX9" fmla="*/ 1179032 w 6136469"/>
              <a:gd name="connsiteY9" fmla="*/ 869409 h 955031"/>
              <a:gd name="connsiteX10" fmla="*/ 1267742 w 6136469"/>
              <a:gd name="connsiteY10" fmla="*/ 944471 h 955031"/>
              <a:gd name="connsiteX11" fmla="*/ 1376924 w 6136469"/>
              <a:gd name="connsiteY11" fmla="*/ 930824 h 955031"/>
              <a:gd name="connsiteX12" fmla="*/ 1503166 w 6136469"/>
              <a:gd name="connsiteY12" fmla="*/ 811406 h 955031"/>
              <a:gd name="connsiteX13" fmla="*/ 1666939 w 6136469"/>
              <a:gd name="connsiteY13" fmla="*/ 487271 h 955031"/>
              <a:gd name="connsiteX14" fmla="*/ 1769297 w 6136469"/>
              <a:gd name="connsiteY14" fmla="*/ 234788 h 955031"/>
              <a:gd name="connsiteX15" fmla="*/ 1871655 w 6136469"/>
              <a:gd name="connsiteY15" fmla="*/ 67603 h 955031"/>
              <a:gd name="connsiteX16" fmla="*/ 1960366 w 6136469"/>
              <a:gd name="connsiteY16" fmla="*/ 13012 h 955031"/>
              <a:gd name="connsiteX17" fmla="*/ 2042252 w 6136469"/>
              <a:gd name="connsiteY17" fmla="*/ 43719 h 955031"/>
              <a:gd name="connsiteX18" fmla="*/ 2117315 w 6136469"/>
              <a:gd name="connsiteY18" fmla="*/ 122194 h 955031"/>
              <a:gd name="connsiteX19" fmla="*/ 2195790 w 6136469"/>
              <a:gd name="connsiteY19" fmla="*/ 251847 h 955031"/>
              <a:gd name="connsiteX20" fmla="*/ 2461921 w 6136469"/>
              <a:gd name="connsiteY20" fmla="*/ 784110 h 955031"/>
              <a:gd name="connsiteX21" fmla="*/ 2577927 w 6136469"/>
              <a:gd name="connsiteY21" fmla="*/ 934235 h 955031"/>
              <a:gd name="connsiteX22" fmla="*/ 2673461 w 6136469"/>
              <a:gd name="connsiteY22" fmla="*/ 941059 h 955031"/>
              <a:gd name="connsiteX23" fmla="*/ 2796291 w 6136469"/>
              <a:gd name="connsiteY23" fmla="*/ 814818 h 955031"/>
              <a:gd name="connsiteX24" fmla="*/ 2922533 w 6136469"/>
              <a:gd name="connsiteY24" fmla="*/ 548686 h 955031"/>
              <a:gd name="connsiteX25" fmla="*/ 3069247 w 6136469"/>
              <a:gd name="connsiteY25" fmla="*/ 251847 h 955031"/>
              <a:gd name="connsiteX26" fmla="*/ 3192076 w 6136469"/>
              <a:gd name="connsiteY26" fmla="*/ 67603 h 955031"/>
              <a:gd name="connsiteX27" fmla="*/ 3270551 w 6136469"/>
              <a:gd name="connsiteY27" fmla="*/ 2776 h 955031"/>
              <a:gd name="connsiteX28" fmla="*/ 3342202 w 6136469"/>
              <a:gd name="connsiteY28" fmla="*/ 19835 h 955031"/>
              <a:gd name="connsiteX29" fmla="*/ 3413852 w 6136469"/>
              <a:gd name="connsiteY29" fmla="*/ 91486 h 955031"/>
              <a:gd name="connsiteX30" fmla="*/ 3471855 w 6136469"/>
              <a:gd name="connsiteY30" fmla="*/ 176785 h 955031"/>
              <a:gd name="connsiteX31" fmla="*/ 3553742 w 6136469"/>
              <a:gd name="connsiteY31" fmla="*/ 323498 h 955031"/>
              <a:gd name="connsiteX32" fmla="*/ 3707279 w 6136469"/>
              <a:gd name="connsiteY32" fmla="*/ 668104 h 955031"/>
              <a:gd name="connsiteX33" fmla="*/ 3833521 w 6136469"/>
              <a:gd name="connsiteY33" fmla="*/ 852349 h 955031"/>
              <a:gd name="connsiteX34" fmla="*/ 3966587 w 6136469"/>
              <a:gd name="connsiteY34" fmla="*/ 900116 h 955031"/>
              <a:gd name="connsiteX35" fmla="*/ 4086005 w 6136469"/>
              <a:gd name="connsiteY35" fmla="*/ 828465 h 955031"/>
              <a:gd name="connsiteX36" fmla="*/ 4273661 w 6136469"/>
              <a:gd name="connsiteY36" fmla="*/ 483859 h 955031"/>
              <a:gd name="connsiteX37" fmla="*/ 4451082 w 6136469"/>
              <a:gd name="connsiteY37" fmla="*/ 152901 h 955031"/>
              <a:gd name="connsiteX38" fmla="*/ 4570500 w 6136469"/>
              <a:gd name="connsiteY38" fmla="*/ 40307 h 955031"/>
              <a:gd name="connsiteX39" fmla="*/ 4696742 w 6136469"/>
              <a:gd name="connsiteY39" fmla="*/ 67603 h 955031"/>
              <a:gd name="connsiteX40" fmla="*/ 4840044 w 6136469"/>
              <a:gd name="connsiteY40" fmla="*/ 268907 h 955031"/>
              <a:gd name="connsiteX41" fmla="*/ 4945814 w 6136469"/>
              <a:gd name="connsiteY41" fmla="*/ 477035 h 955031"/>
              <a:gd name="connsiteX42" fmla="*/ 5052651 w 6136469"/>
              <a:gd name="connsiteY42" fmla="*/ 494332 h 955031"/>
              <a:gd name="connsiteX43" fmla="*/ 6136469 w 6136469"/>
              <a:gd name="connsiteY43" fmla="*/ 500659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5814 w 6056566"/>
              <a:gd name="connsiteY41" fmla="*/ 477035 h 955031"/>
              <a:gd name="connsiteX42" fmla="*/ 5052651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5814 w 6056566"/>
              <a:gd name="connsiteY41" fmla="*/ 477035 h 955031"/>
              <a:gd name="connsiteX42" fmla="*/ 5052651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5814 w 6056566"/>
              <a:gd name="connsiteY41" fmla="*/ 477035 h 955031"/>
              <a:gd name="connsiteX42" fmla="*/ 5052651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0286 w 6056566"/>
              <a:gd name="connsiteY41" fmla="*/ 458277 h 955031"/>
              <a:gd name="connsiteX42" fmla="*/ 5052651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0286 w 6056566"/>
              <a:gd name="connsiteY41" fmla="*/ 458277 h 955031"/>
              <a:gd name="connsiteX42" fmla="*/ 5052651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0286 w 6056566"/>
              <a:gd name="connsiteY41" fmla="*/ 458277 h 955031"/>
              <a:gd name="connsiteX42" fmla="*/ 5052651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31994 w 6056566"/>
              <a:gd name="connsiteY41" fmla="*/ 437174 h 955031"/>
              <a:gd name="connsiteX42" fmla="*/ 5052651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5052651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69722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69722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97365 w 6056566"/>
              <a:gd name="connsiteY42" fmla="*/ 496677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94601 w 6056566"/>
              <a:gd name="connsiteY42" fmla="*/ 491988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94601 w 6056566"/>
              <a:gd name="connsiteY42" fmla="*/ 491988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94601 w 6056566"/>
              <a:gd name="connsiteY42" fmla="*/ 491988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94601 w 6056566"/>
              <a:gd name="connsiteY42" fmla="*/ 491988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94601 w 6056566"/>
              <a:gd name="connsiteY42" fmla="*/ 491988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91837 w 6056566"/>
              <a:gd name="connsiteY42" fmla="*/ 497850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91838 w 6056566"/>
              <a:gd name="connsiteY42" fmla="*/ 494333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5025010 w 6056566"/>
              <a:gd name="connsiteY42" fmla="*/ 495505 h 955031"/>
              <a:gd name="connsiteX43" fmla="*/ 6056566 w 6056566"/>
              <a:gd name="connsiteY43" fmla="*/ 497377 h 955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6056566" h="955031">
                <a:moveTo>
                  <a:pt x="0" y="479263"/>
                </a:moveTo>
                <a:cubicBezTo>
                  <a:pt x="29962" y="476509"/>
                  <a:pt x="139399" y="484541"/>
                  <a:pt x="190188" y="475436"/>
                </a:cubicBezTo>
                <a:cubicBezTo>
                  <a:pt x="240977" y="466332"/>
                  <a:pt x="276786" y="484821"/>
                  <a:pt x="325558" y="430986"/>
                </a:cubicBezTo>
                <a:cubicBezTo>
                  <a:pt x="374330" y="377151"/>
                  <a:pt x="447089" y="214033"/>
                  <a:pt x="493232" y="146077"/>
                </a:cubicBezTo>
                <a:cubicBezTo>
                  <a:pt x="539375" y="78121"/>
                  <a:pt x="564314" y="41444"/>
                  <a:pt x="602414" y="23247"/>
                </a:cubicBezTo>
                <a:cubicBezTo>
                  <a:pt x="640514" y="5050"/>
                  <a:pt x="685438" y="16423"/>
                  <a:pt x="721832" y="36895"/>
                </a:cubicBezTo>
                <a:cubicBezTo>
                  <a:pt x="758226" y="57367"/>
                  <a:pt x="783247" y="83525"/>
                  <a:pt x="820778" y="146077"/>
                </a:cubicBezTo>
                <a:cubicBezTo>
                  <a:pt x="858309" y="208629"/>
                  <a:pt x="903234" y="316106"/>
                  <a:pt x="947020" y="412209"/>
                </a:cubicBezTo>
                <a:cubicBezTo>
                  <a:pt x="990807" y="508312"/>
                  <a:pt x="1044828" y="646495"/>
                  <a:pt x="1083497" y="722695"/>
                </a:cubicBezTo>
                <a:cubicBezTo>
                  <a:pt x="1122166" y="798895"/>
                  <a:pt x="1148324" y="832446"/>
                  <a:pt x="1179032" y="869409"/>
                </a:cubicBezTo>
                <a:cubicBezTo>
                  <a:pt x="1209740" y="906372"/>
                  <a:pt x="1234760" y="934235"/>
                  <a:pt x="1267742" y="944471"/>
                </a:cubicBezTo>
                <a:cubicBezTo>
                  <a:pt x="1300724" y="954707"/>
                  <a:pt x="1337687" y="953001"/>
                  <a:pt x="1376924" y="930824"/>
                </a:cubicBezTo>
                <a:cubicBezTo>
                  <a:pt x="1416161" y="908647"/>
                  <a:pt x="1454830" y="885332"/>
                  <a:pt x="1503166" y="811406"/>
                </a:cubicBezTo>
                <a:cubicBezTo>
                  <a:pt x="1551502" y="737481"/>
                  <a:pt x="1622584" y="583374"/>
                  <a:pt x="1666939" y="487271"/>
                </a:cubicBezTo>
                <a:cubicBezTo>
                  <a:pt x="1711294" y="391168"/>
                  <a:pt x="1735178" y="304733"/>
                  <a:pt x="1769297" y="234788"/>
                </a:cubicBezTo>
                <a:cubicBezTo>
                  <a:pt x="1803416" y="164843"/>
                  <a:pt x="1839810" y="104566"/>
                  <a:pt x="1871655" y="67603"/>
                </a:cubicBezTo>
                <a:cubicBezTo>
                  <a:pt x="1903500" y="30640"/>
                  <a:pt x="1931933" y="16993"/>
                  <a:pt x="1960366" y="13012"/>
                </a:cubicBezTo>
                <a:cubicBezTo>
                  <a:pt x="1988799" y="9031"/>
                  <a:pt x="2016094" y="25522"/>
                  <a:pt x="2042252" y="43719"/>
                </a:cubicBezTo>
                <a:cubicBezTo>
                  <a:pt x="2068410" y="61916"/>
                  <a:pt x="2091725" y="87506"/>
                  <a:pt x="2117315" y="122194"/>
                </a:cubicBezTo>
                <a:cubicBezTo>
                  <a:pt x="2142905" y="156882"/>
                  <a:pt x="2138356" y="141528"/>
                  <a:pt x="2195790" y="251847"/>
                </a:cubicBezTo>
                <a:cubicBezTo>
                  <a:pt x="2253224" y="362166"/>
                  <a:pt x="2398232" y="670379"/>
                  <a:pt x="2461921" y="784110"/>
                </a:cubicBezTo>
                <a:cubicBezTo>
                  <a:pt x="2525610" y="897841"/>
                  <a:pt x="2542671" y="908077"/>
                  <a:pt x="2577927" y="934235"/>
                </a:cubicBezTo>
                <a:cubicBezTo>
                  <a:pt x="2613183" y="960393"/>
                  <a:pt x="2637067" y="960962"/>
                  <a:pt x="2673461" y="941059"/>
                </a:cubicBezTo>
                <a:cubicBezTo>
                  <a:pt x="2709855" y="921156"/>
                  <a:pt x="2754779" y="880213"/>
                  <a:pt x="2796291" y="814818"/>
                </a:cubicBezTo>
                <a:cubicBezTo>
                  <a:pt x="2837803" y="749423"/>
                  <a:pt x="2877040" y="642514"/>
                  <a:pt x="2922533" y="548686"/>
                </a:cubicBezTo>
                <a:cubicBezTo>
                  <a:pt x="2968026" y="454858"/>
                  <a:pt x="3024323" y="332027"/>
                  <a:pt x="3069247" y="251847"/>
                </a:cubicBezTo>
                <a:cubicBezTo>
                  <a:pt x="3114171" y="171666"/>
                  <a:pt x="3158525" y="109115"/>
                  <a:pt x="3192076" y="67603"/>
                </a:cubicBezTo>
                <a:cubicBezTo>
                  <a:pt x="3225627" y="26091"/>
                  <a:pt x="3245530" y="10737"/>
                  <a:pt x="3270551" y="2776"/>
                </a:cubicBezTo>
                <a:cubicBezTo>
                  <a:pt x="3295572" y="-5185"/>
                  <a:pt x="3318319" y="5050"/>
                  <a:pt x="3342202" y="19835"/>
                </a:cubicBezTo>
                <a:cubicBezTo>
                  <a:pt x="3366085" y="34620"/>
                  <a:pt x="3392243" y="65328"/>
                  <a:pt x="3413852" y="91486"/>
                </a:cubicBezTo>
                <a:cubicBezTo>
                  <a:pt x="3435461" y="117644"/>
                  <a:pt x="3448540" y="138116"/>
                  <a:pt x="3471855" y="176785"/>
                </a:cubicBezTo>
                <a:cubicBezTo>
                  <a:pt x="3495170" y="215454"/>
                  <a:pt x="3514505" y="241612"/>
                  <a:pt x="3553742" y="323498"/>
                </a:cubicBezTo>
                <a:cubicBezTo>
                  <a:pt x="3592979" y="405384"/>
                  <a:pt x="3660649" y="579962"/>
                  <a:pt x="3707279" y="668104"/>
                </a:cubicBezTo>
                <a:cubicBezTo>
                  <a:pt x="3753909" y="756246"/>
                  <a:pt x="3790303" y="813680"/>
                  <a:pt x="3833521" y="852349"/>
                </a:cubicBezTo>
                <a:cubicBezTo>
                  <a:pt x="3876739" y="891018"/>
                  <a:pt x="3924506" y="904097"/>
                  <a:pt x="3966587" y="900116"/>
                </a:cubicBezTo>
                <a:cubicBezTo>
                  <a:pt x="4008668" y="896135"/>
                  <a:pt x="4034826" y="897841"/>
                  <a:pt x="4086005" y="828465"/>
                </a:cubicBezTo>
                <a:cubicBezTo>
                  <a:pt x="4137184" y="759089"/>
                  <a:pt x="4212815" y="596453"/>
                  <a:pt x="4273661" y="483859"/>
                </a:cubicBezTo>
                <a:cubicBezTo>
                  <a:pt x="4334507" y="371265"/>
                  <a:pt x="4401609" y="226826"/>
                  <a:pt x="4451082" y="152901"/>
                </a:cubicBezTo>
                <a:cubicBezTo>
                  <a:pt x="4500555" y="78976"/>
                  <a:pt x="4529557" y="54523"/>
                  <a:pt x="4570500" y="40307"/>
                </a:cubicBezTo>
                <a:cubicBezTo>
                  <a:pt x="4611443" y="26091"/>
                  <a:pt x="4651818" y="29503"/>
                  <a:pt x="4696742" y="67603"/>
                </a:cubicBezTo>
                <a:cubicBezTo>
                  <a:pt x="4741666" y="105703"/>
                  <a:pt x="4798071" y="203599"/>
                  <a:pt x="4840044" y="268907"/>
                </a:cubicBezTo>
                <a:cubicBezTo>
                  <a:pt x="4882017" y="334215"/>
                  <a:pt x="4917752" y="421683"/>
                  <a:pt x="4948580" y="459449"/>
                </a:cubicBezTo>
                <a:cubicBezTo>
                  <a:pt x="4979408" y="497215"/>
                  <a:pt x="5033848" y="496218"/>
                  <a:pt x="5025010" y="495505"/>
                </a:cubicBezTo>
                <a:cubicBezTo>
                  <a:pt x="5016172" y="494792"/>
                  <a:pt x="5721928" y="496362"/>
                  <a:pt x="6056566" y="497377"/>
                </a:cubicBezTo>
              </a:path>
            </a:pathLst>
          </a:custGeom>
          <a:noFill/>
          <a:ln w="73025">
            <a:gradFill flip="none" rotWithShape="1">
              <a:gsLst>
                <a:gs pos="0">
                  <a:srgbClr val="FF0000"/>
                </a:gs>
                <a:gs pos="88000">
                  <a:srgbClr val="002060"/>
                </a:gs>
                <a:gs pos="47000">
                  <a:srgbClr val="00B0F0"/>
                </a:gs>
              </a:gsLst>
              <a:lin ang="5400000" scaled="1"/>
              <a:tileRect/>
            </a:gradFill>
            <a:tailEnd type="triangl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0" name="Изображение 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579964" y="2234866"/>
            <a:ext cx="751688" cy="604619"/>
          </a:xfrm>
          <a:prstGeom prst="rect">
            <a:avLst/>
          </a:prstGeom>
        </p:spPr>
      </p:pic>
      <p:sp>
        <p:nvSpPr>
          <p:cNvPr id="106" name="Треугольник 105"/>
          <p:cNvSpPr/>
          <p:nvPr/>
        </p:nvSpPr>
        <p:spPr>
          <a:xfrm rot="10800000">
            <a:off x="10167424" y="1951604"/>
            <a:ext cx="215152" cy="282639"/>
          </a:xfrm>
          <a:prstGeom prst="triangle">
            <a:avLst/>
          </a:prstGeom>
          <a:solidFill>
            <a:srgbClr val="008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4" name="Треугольник 113"/>
          <p:cNvSpPr/>
          <p:nvPr/>
        </p:nvSpPr>
        <p:spPr>
          <a:xfrm>
            <a:off x="9820151" y="1945348"/>
            <a:ext cx="215152" cy="282639"/>
          </a:xfrm>
          <a:prstGeom prst="triangle">
            <a:avLst/>
          </a:prstGeom>
          <a:solidFill>
            <a:srgbClr val="008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1" name="Кольцо 120"/>
          <p:cNvSpPr/>
          <p:nvPr/>
        </p:nvSpPr>
        <p:spPr>
          <a:xfrm>
            <a:off x="9888140" y="925401"/>
            <a:ext cx="429260" cy="2301240"/>
          </a:xfrm>
          <a:prstGeom prst="donut">
            <a:avLst>
              <a:gd name="adj" fmla="val 18862"/>
            </a:avLst>
          </a:prstGeom>
          <a:gradFill flip="none" rotWithShape="1">
            <a:gsLst>
              <a:gs pos="0">
                <a:srgbClr val="002060"/>
              </a:gs>
              <a:gs pos="100000">
                <a:srgbClr val="00B0F0"/>
              </a:gs>
            </a:gsLst>
            <a:lin ang="16200000" scaled="1"/>
            <a:tileRect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pic>
        <p:nvPicPr>
          <p:cNvPr id="123" name="Изображение 122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8377" y="1316324"/>
            <a:ext cx="647700" cy="406400"/>
          </a:xfrm>
          <a:prstGeom prst="rect">
            <a:avLst/>
          </a:prstGeom>
        </p:spPr>
      </p:pic>
      <p:sp>
        <p:nvSpPr>
          <p:cNvPr id="125" name="Кольцо 124"/>
          <p:cNvSpPr/>
          <p:nvPr/>
        </p:nvSpPr>
        <p:spPr>
          <a:xfrm>
            <a:off x="8527310" y="937332"/>
            <a:ext cx="429260" cy="1417525"/>
          </a:xfrm>
          <a:prstGeom prst="donut">
            <a:avLst>
              <a:gd name="adj" fmla="val 18862"/>
            </a:avLst>
          </a:prstGeom>
          <a:gradFill flip="none" rotWithShape="1">
            <a:gsLst>
              <a:gs pos="0">
                <a:srgbClr val="0070C0"/>
              </a:gs>
              <a:gs pos="100000">
                <a:srgbClr val="00B0F0"/>
              </a:gs>
            </a:gsLst>
            <a:lin ang="16200000" scaled="1"/>
            <a:tileRect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27" name="Треугольник 126"/>
          <p:cNvSpPr/>
          <p:nvPr/>
        </p:nvSpPr>
        <p:spPr>
          <a:xfrm rot="10800000">
            <a:off x="8810699" y="1686751"/>
            <a:ext cx="215152" cy="282639"/>
          </a:xfrm>
          <a:prstGeom prst="triangle">
            <a:avLst/>
          </a:prstGeom>
          <a:solidFill>
            <a:srgbClr val="00A3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8" name="Треугольник 127"/>
          <p:cNvSpPr/>
          <p:nvPr/>
        </p:nvSpPr>
        <p:spPr>
          <a:xfrm>
            <a:off x="8458029" y="1640686"/>
            <a:ext cx="215152" cy="282639"/>
          </a:xfrm>
          <a:prstGeom prst="triangle">
            <a:avLst/>
          </a:prstGeom>
          <a:solidFill>
            <a:srgbClr val="00A3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29" name="Изображение 128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3837" y="1120859"/>
            <a:ext cx="660400" cy="406400"/>
          </a:xfrm>
          <a:prstGeom prst="rect">
            <a:avLst/>
          </a:prstGeom>
        </p:spPr>
      </p:pic>
      <p:sp>
        <p:nvSpPr>
          <p:cNvPr id="131" name="Полилиния 130"/>
          <p:cNvSpPr/>
          <p:nvPr/>
        </p:nvSpPr>
        <p:spPr>
          <a:xfrm>
            <a:off x="7247544" y="1786582"/>
            <a:ext cx="1116320" cy="125455"/>
          </a:xfrm>
          <a:custGeom>
            <a:avLst/>
            <a:gdLst>
              <a:gd name="connsiteX0" fmla="*/ 0 w 4810836"/>
              <a:gd name="connsiteY0" fmla="*/ 463388 h 955031"/>
              <a:gd name="connsiteX1" fmla="*/ 180833 w 4810836"/>
              <a:gd name="connsiteY1" fmla="*/ 146077 h 955031"/>
              <a:gd name="connsiteX2" fmla="*/ 290015 w 4810836"/>
              <a:gd name="connsiteY2" fmla="*/ 23247 h 955031"/>
              <a:gd name="connsiteX3" fmla="*/ 409433 w 4810836"/>
              <a:gd name="connsiteY3" fmla="*/ 36895 h 955031"/>
              <a:gd name="connsiteX4" fmla="*/ 508379 w 4810836"/>
              <a:gd name="connsiteY4" fmla="*/ 146077 h 955031"/>
              <a:gd name="connsiteX5" fmla="*/ 634621 w 4810836"/>
              <a:gd name="connsiteY5" fmla="*/ 412209 h 955031"/>
              <a:gd name="connsiteX6" fmla="*/ 771098 w 4810836"/>
              <a:gd name="connsiteY6" fmla="*/ 722695 h 955031"/>
              <a:gd name="connsiteX7" fmla="*/ 866633 w 4810836"/>
              <a:gd name="connsiteY7" fmla="*/ 869409 h 955031"/>
              <a:gd name="connsiteX8" fmla="*/ 955343 w 4810836"/>
              <a:gd name="connsiteY8" fmla="*/ 944471 h 955031"/>
              <a:gd name="connsiteX9" fmla="*/ 1064525 w 4810836"/>
              <a:gd name="connsiteY9" fmla="*/ 930824 h 955031"/>
              <a:gd name="connsiteX10" fmla="*/ 1190767 w 4810836"/>
              <a:gd name="connsiteY10" fmla="*/ 811406 h 955031"/>
              <a:gd name="connsiteX11" fmla="*/ 1354540 w 4810836"/>
              <a:gd name="connsiteY11" fmla="*/ 487271 h 955031"/>
              <a:gd name="connsiteX12" fmla="*/ 1456898 w 4810836"/>
              <a:gd name="connsiteY12" fmla="*/ 234788 h 955031"/>
              <a:gd name="connsiteX13" fmla="*/ 1559256 w 4810836"/>
              <a:gd name="connsiteY13" fmla="*/ 67603 h 955031"/>
              <a:gd name="connsiteX14" fmla="*/ 1647967 w 4810836"/>
              <a:gd name="connsiteY14" fmla="*/ 13012 h 955031"/>
              <a:gd name="connsiteX15" fmla="*/ 1729853 w 4810836"/>
              <a:gd name="connsiteY15" fmla="*/ 43719 h 955031"/>
              <a:gd name="connsiteX16" fmla="*/ 1804916 w 4810836"/>
              <a:gd name="connsiteY16" fmla="*/ 122194 h 955031"/>
              <a:gd name="connsiteX17" fmla="*/ 1883391 w 4810836"/>
              <a:gd name="connsiteY17" fmla="*/ 251847 h 955031"/>
              <a:gd name="connsiteX18" fmla="*/ 2149522 w 4810836"/>
              <a:gd name="connsiteY18" fmla="*/ 784110 h 955031"/>
              <a:gd name="connsiteX19" fmla="*/ 2265528 w 4810836"/>
              <a:gd name="connsiteY19" fmla="*/ 934235 h 955031"/>
              <a:gd name="connsiteX20" fmla="*/ 2361062 w 4810836"/>
              <a:gd name="connsiteY20" fmla="*/ 941059 h 955031"/>
              <a:gd name="connsiteX21" fmla="*/ 2483892 w 4810836"/>
              <a:gd name="connsiteY21" fmla="*/ 814818 h 955031"/>
              <a:gd name="connsiteX22" fmla="*/ 2610134 w 4810836"/>
              <a:gd name="connsiteY22" fmla="*/ 548686 h 955031"/>
              <a:gd name="connsiteX23" fmla="*/ 2756848 w 4810836"/>
              <a:gd name="connsiteY23" fmla="*/ 251847 h 955031"/>
              <a:gd name="connsiteX24" fmla="*/ 2879677 w 4810836"/>
              <a:gd name="connsiteY24" fmla="*/ 67603 h 955031"/>
              <a:gd name="connsiteX25" fmla="*/ 2958152 w 4810836"/>
              <a:gd name="connsiteY25" fmla="*/ 2776 h 955031"/>
              <a:gd name="connsiteX26" fmla="*/ 3029803 w 4810836"/>
              <a:gd name="connsiteY26" fmla="*/ 19835 h 955031"/>
              <a:gd name="connsiteX27" fmla="*/ 3101453 w 4810836"/>
              <a:gd name="connsiteY27" fmla="*/ 91486 h 955031"/>
              <a:gd name="connsiteX28" fmla="*/ 3159456 w 4810836"/>
              <a:gd name="connsiteY28" fmla="*/ 176785 h 955031"/>
              <a:gd name="connsiteX29" fmla="*/ 3241343 w 4810836"/>
              <a:gd name="connsiteY29" fmla="*/ 323498 h 955031"/>
              <a:gd name="connsiteX30" fmla="*/ 3394880 w 4810836"/>
              <a:gd name="connsiteY30" fmla="*/ 668104 h 955031"/>
              <a:gd name="connsiteX31" fmla="*/ 3521122 w 4810836"/>
              <a:gd name="connsiteY31" fmla="*/ 852349 h 955031"/>
              <a:gd name="connsiteX32" fmla="*/ 3654188 w 4810836"/>
              <a:gd name="connsiteY32" fmla="*/ 900116 h 955031"/>
              <a:gd name="connsiteX33" fmla="*/ 3773606 w 4810836"/>
              <a:gd name="connsiteY33" fmla="*/ 828465 h 955031"/>
              <a:gd name="connsiteX34" fmla="*/ 3961262 w 4810836"/>
              <a:gd name="connsiteY34" fmla="*/ 483859 h 955031"/>
              <a:gd name="connsiteX35" fmla="*/ 4138683 w 4810836"/>
              <a:gd name="connsiteY35" fmla="*/ 152901 h 955031"/>
              <a:gd name="connsiteX36" fmla="*/ 4258101 w 4810836"/>
              <a:gd name="connsiteY36" fmla="*/ 40307 h 955031"/>
              <a:gd name="connsiteX37" fmla="*/ 4384343 w 4810836"/>
              <a:gd name="connsiteY37" fmla="*/ 67603 h 955031"/>
              <a:gd name="connsiteX38" fmla="*/ 4527645 w 4810836"/>
              <a:gd name="connsiteY38" fmla="*/ 268907 h 955031"/>
              <a:gd name="connsiteX39" fmla="*/ 4633415 w 4810836"/>
              <a:gd name="connsiteY39" fmla="*/ 477035 h 955031"/>
              <a:gd name="connsiteX40" fmla="*/ 4677770 w 4810836"/>
              <a:gd name="connsiteY40" fmla="*/ 497507 h 955031"/>
              <a:gd name="connsiteX41" fmla="*/ 4810836 w 4810836"/>
              <a:gd name="connsiteY41" fmla="*/ 494095 h 955031"/>
              <a:gd name="connsiteX0" fmla="*/ 0 w 4810836"/>
              <a:gd name="connsiteY0" fmla="*/ 463388 h 955031"/>
              <a:gd name="connsiteX1" fmla="*/ 180833 w 4810836"/>
              <a:gd name="connsiteY1" fmla="*/ 146077 h 955031"/>
              <a:gd name="connsiteX2" fmla="*/ 290015 w 4810836"/>
              <a:gd name="connsiteY2" fmla="*/ 23247 h 955031"/>
              <a:gd name="connsiteX3" fmla="*/ 409433 w 4810836"/>
              <a:gd name="connsiteY3" fmla="*/ 36895 h 955031"/>
              <a:gd name="connsiteX4" fmla="*/ 508379 w 4810836"/>
              <a:gd name="connsiteY4" fmla="*/ 146077 h 955031"/>
              <a:gd name="connsiteX5" fmla="*/ 634621 w 4810836"/>
              <a:gd name="connsiteY5" fmla="*/ 412209 h 955031"/>
              <a:gd name="connsiteX6" fmla="*/ 771098 w 4810836"/>
              <a:gd name="connsiteY6" fmla="*/ 722695 h 955031"/>
              <a:gd name="connsiteX7" fmla="*/ 866633 w 4810836"/>
              <a:gd name="connsiteY7" fmla="*/ 869409 h 955031"/>
              <a:gd name="connsiteX8" fmla="*/ 955343 w 4810836"/>
              <a:gd name="connsiteY8" fmla="*/ 944471 h 955031"/>
              <a:gd name="connsiteX9" fmla="*/ 1064525 w 4810836"/>
              <a:gd name="connsiteY9" fmla="*/ 930824 h 955031"/>
              <a:gd name="connsiteX10" fmla="*/ 1190767 w 4810836"/>
              <a:gd name="connsiteY10" fmla="*/ 811406 h 955031"/>
              <a:gd name="connsiteX11" fmla="*/ 1354540 w 4810836"/>
              <a:gd name="connsiteY11" fmla="*/ 487271 h 955031"/>
              <a:gd name="connsiteX12" fmla="*/ 1456898 w 4810836"/>
              <a:gd name="connsiteY12" fmla="*/ 234788 h 955031"/>
              <a:gd name="connsiteX13" fmla="*/ 1559256 w 4810836"/>
              <a:gd name="connsiteY13" fmla="*/ 67603 h 955031"/>
              <a:gd name="connsiteX14" fmla="*/ 1647967 w 4810836"/>
              <a:gd name="connsiteY14" fmla="*/ 13012 h 955031"/>
              <a:gd name="connsiteX15" fmla="*/ 1729853 w 4810836"/>
              <a:gd name="connsiteY15" fmla="*/ 43719 h 955031"/>
              <a:gd name="connsiteX16" fmla="*/ 1804916 w 4810836"/>
              <a:gd name="connsiteY16" fmla="*/ 122194 h 955031"/>
              <a:gd name="connsiteX17" fmla="*/ 1883391 w 4810836"/>
              <a:gd name="connsiteY17" fmla="*/ 251847 h 955031"/>
              <a:gd name="connsiteX18" fmla="*/ 2149522 w 4810836"/>
              <a:gd name="connsiteY18" fmla="*/ 784110 h 955031"/>
              <a:gd name="connsiteX19" fmla="*/ 2265528 w 4810836"/>
              <a:gd name="connsiteY19" fmla="*/ 934235 h 955031"/>
              <a:gd name="connsiteX20" fmla="*/ 2361062 w 4810836"/>
              <a:gd name="connsiteY20" fmla="*/ 941059 h 955031"/>
              <a:gd name="connsiteX21" fmla="*/ 2483892 w 4810836"/>
              <a:gd name="connsiteY21" fmla="*/ 814818 h 955031"/>
              <a:gd name="connsiteX22" fmla="*/ 2610134 w 4810836"/>
              <a:gd name="connsiteY22" fmla="*/ 548686 h 955031"/>
              <a:gd name="connsiteX23" fmla="*/ 2756848 w 4810836"/>
              <a:gd name="connsiteY23" fmla="*/ 251847 h 955031"/>
              <a:gd name="connsiteX24" fmla="*/ 2879677 w 4810836"/>
              <a:gd name="connsiteY24" fmla="*/ 67603 h 955031"/>
              <a:gd name="connsiteX25" fmla="*/ 2958152 w 4810836"/>
              <a:gd name="connsiteY25" fmla="*/ 2776 h 955031"/>
              <a:gd name="connsiteX26" fmla="*/ 3029803 w 4810836"/>
              <a:gd name="connsiteY26" fmla="*/ 19835 h 955031"/>
              <a:gd name="connsiteX27" fmla="*/ 3101453 w 4810836"/>
              <a:gd name="connsiteY27" fmla="*/ 91486 h 955031"/>
              <a:gd name="connsiteX28" fmla="*/ 3159456 w 4810836"/>
              <a:gd name="connsiteY28" fmla="*/ 176785 h 955031"/>
              <a:gd name="connsiteX29" fmla="*/ 3241343 w 4810836"/>
              <a:gd name="connsiteY29" fmla="*/ 323498 h 955031"/>
              <a:gd name="connsiteX30" fmla="*/ 3394880 w 4810836"/>
              <a:gd name="connsiteY30" fmla="*/ 668104 h 955031"/>
              <a:gd name="connsiteX31" fmla="*/ 3521122 w 4810836"/>
              <a:gd name="connsiteY31" fmla="*/ 852349 h 955031"/>
              <a:gd name="connsiteX32" fmla="*/ 3654188 w 4810836"/>
              <a:gd name="connsiteY32" fmla="*/ 900116 h 955031"/>
              <a:gd name="connsiteX33" fmla="*/ 3773606 w 4810836"/>
              <a:gd name="connsiteY33" fmla="*/ 828465 h 955031"/>
              <a:gd name="connsiteX34" fmla="*/ 3961262 w 4810836"/>
              <a:gd name="connsiteY34" fmla="*/ 483859 h 955031"/>
              <a:gd name="connsiteX35" fmla="*/ 4138683 w 4810836"/>
              <a:gd name="connsiteY35" fmla="*/ 152901 h 955031"/>
              <a:gd name="connsiteX36" fmla="*/ 4258101 w 4810836"/>
              <a:gd name="connsiteY36" fmla="*/ 40307 h 955031"/>
              <a:gd name="connsiteX37" fmla="*/ 4384343 w 4810836"/>
              <a:gd name="connsiteY37" fmla="*/ 67603 h 955031"/>
              <a:gd name="connsiteX38" fmla="*/ 4527645 w 4810836"/>
              <a:gd name="connsiteY38" fmla="*/ 268907 h 955031"/>
              <a:gd name="connsiteX39" fmla="*/ 4633415 w 4810836"/>
              <a:gd name="connsiteY39" fmla="*/ 477035 h 955031"/>
              <a:gd name="connsiteX40" fmla="*/ 4781905 w 4810836"/>
              <a:gd name="connsiteY40" fmla="*/ 494332 h 955031"/>
              <a:gd name="connsiteX41" fmla="*/ 4810836 w 4810836"/>
              <a:gd name="connsiteY41" fmla="*/ 494095 h 955031"/>
              <a:gd name="connsiteX0" fmla="*/ 0 w 5039929"/>
              <a:gd name="connsiteY0" fmla="*/ 463388 h 955031"/>
              <a:gd name="connsiteX1" fmla="*/ 180833 w 5039929"/>
              <a:gd name="connsiteY1" fmla="*/ 146077 h 955031"/>
              <a:gd name="connsiteX2" fmla="*/ 290015 w 5039929"/>
              <a:gd name="connsiteY2" fmla="*/ 23247 h 955031"/>
              <a:gd name="connsiteX3" fmla="*/ 409433 w 5039929"/>
              <a:gd name="connsiteY3" fmla="*/ 36895 h 955031"/>
              <a:gd name="connsiteX4" fmla="*/ 508379 w 5039929"/>
              <a:gd name="connsiteY4" fmla="*/ 146077 h 955031"/>
              <a:gd name="connsiteX5" fmla="*/ 634621 w 5039929"/>
              <a:gd name="connsiteY5" fmla="*/ 412209 h 955031"/>
              <a:gd name="connsiteX6" fmla="*/ 771098 w 5039929"/>
              <a:gd name="connsiteY6" fmla="*/ 722695 h 955031"/>
              <a:gd name="connsiteX7" fmla="*/ 866633 w 5039929"/>
              <a:gd name="connsiteY7" fmla="*/ 869409 h 955031"/>
              <a:gd name="connsiteX8" fmla="*/ 955343 w 5039929"/>
              <a:gd name="connsiteY8" fmla="*/ 944471 h 955031"/>
              <a:gd name="connsiteX9" fmla="*/ 1064525 w 5039929"/>
              <a:gd name="connsiteY9" fmla="*/ 930824 h 955031"/>
              <a:gd name="connsiteX10" fmla="*/ 1190767 w 5039929"/>
              <a:gd name="connsiteY10" fmla="*/ 811406 h 955031"/>
              <a:gd name="connsiteX11" fmla="*/ 1354540 w 5039929"/>
              <a:gd name="connsiteY11" fmla="*/ 487271 h 955031"/>
              <a:gd name="connsiteX12" fmla="*/ 1456898 w 5039929"/>
              <a:gd name="connsiteY12" fmla="*/ 234788 h 955031"/>
              <a:gd name="connsiteX13" fmla="*/ 1559256 w 5039929"/>
              <a:gd name="connsiteY13" fmla="*/ 67603 h 955031"/>
              <a:gd name="connsiteX14" fmla="*/ 1647967 w 5039929"/>
              <a:gd name="connsiteY14" fmla="*/ 13012 h 955031"/>
              <a:gd name="connsiteX15" fmla="*/ 1729853 w 5039929"/>
              <a:gd name="connsiteY15" fmla="*/ 43719 h 955031"/>
              <a:gd name="connsiteX16" fmla="*/ 1804916 w 5039929"/>
              <a:gd name="connsiteY16" fmla="*/ 122194 h 955031"/>
              <a:gd name="connsiteX17" fmla="*/ 1883391 w 5039929"/>
              <a:gd name="connsiteY17" fmla="*/ 251847 h 955031"/>
              <a:gd name="connsiteX18" fmla="*/ 2149522 w 5039929"/>
              <a:gd name="connsiteY18" fmla="*/ 784110 h 955031"/>
              <a:gd name="connsiteX19" fmla="*/ 2265528 w 5039929"/>
              <a:gd name="connsiteY19" fmla="*/ 934235 h 955031"/>
              <a:gd name="connsiteX20" fmla="*/ 2361062 w 5039929"/>
              <a:gd name="connsiteY20" fmla="*/ 941059 h 955031"/>
              <a:gd name="connsiteX21" fmla="*/ 2483892 w 5039929"/>
              <a:gd name="connsiteY21" fmla="*/ 814818 h 955031"/>
              <a:gd name="connsiteX22" fmla="*/ 2610134 w 5039929"/>
              <a:gd name="connsiteY22" fmla="*/ 548686 h 955031"/>
              <a:gd name="connsiteX23" fmla="*/ 2756848 w 5039929"/>
              <a:gd name="connsiteY23" fmla="*/ 251847 h 955031"/>
              <a:gd name="connsiteX24" fmla="*/ 2879677 w 5039929"/>
              <a:gd name="connsiteY24" fmla="*/ 67603 h 955031"/>
              <a:gd name="connsiteX25" fmla="*/ 2958152 w 5039929"/>
              <a:gd name="connsiteY25" fmla="*/ 2776 h 955031"/>
              <a:gd name="connsiteX26" fmla="*/ 3029803 w 5039929"/>
              <a:gd name="connsiteY26" fmla="*/ 19835 h 955031"/>
              <a:gd name="connsiteX27" fmla="*/ 3101453 w 5039929"/>
              <a:gd name="connsiteY27" fmla="*/ 91486 h 955031"/>
              <a:gd name="connsiteX28" fmla="*/ 3159456 w 5039929"/>
              <a:gd name="connsiteY28" fmla="*/ 176785 h 955031"/>
              <a:gd name="connsiteX29" fmla="*/ 3241343 w 5039929"/>
              <a:gd name="connsiteY29" fmla="*/ 323498 h 955031"/>
              <a:gd name="connsiteX30" fmla="*/ 3394880 w 5039929"/>
              <a:gd name="connsiteY30" fmla="*/ 668104 h 955031"/>
              <a:gd name="connsiteX31" fmla="*/ 3521122 w 5039929"/>
              <a:gd name="connsiteY31" fmla="*/ 852349 h 955031"/>
              <a:gd name="connsiteX32" fmla="*/ 3654188 w 5039929"/>
              <a:gd name="connsiteY32" fmla="*/ 900116 h 955031"/>
              <a:gd name="connsiteX33" fmla="*/ 3773606 w 5039929"/>
              <a:gd name="connsiteY33" fmla="*/ 828465 h 955031"/>
              <a:gd name="connsiteX34" fmla="*/ 3961262 w 5039929"/>
              <a:gd name="connsiteY34" fmla="*/ 483859 h 955031"/>
              <a:gd name="connsiteX35" fmla="*/ 4138683 w 5039929"/>
              <a:gd name="connsiteY35" fmla="*/ 152901 h 955031"/>
              <a:gd name="connsiteX36" fmla="*/ 4258101 w 5039929"/>
              <a:gd name="connsiteY36" fmla="*/ 40307 h 955031"/>
              <a:gd name="connsiteX37" fmla="*/ 4384343 w 5039929"/>
              <a:gd name="connsiteY37" fmla="*/ 67603 h 955031"/>
              <a:gd name="connsiteX38" fmla="*/ 4527645 w 5039929"/>
              <a:gd name="connsiteY38" fmla="*/ 268907 h 955031"/>
              <a:gd name="connsiteX39" fmla="*/ 4633415 w 5039929"/>
              <a:gd name="connsiteY39" fmla="*/ 477035 h 955031"/>
              <a:gd name="connsiteX40" fmla="*/ 4781905 w 5039929"/>
              <a:gd name="connsiteY40" fmla="*/ 494332 h 955031"/>
              <a:gd name="connsiteX41" fmla="*/ 5039929 w 5039929"/>
              <a:gd name="connsiteY41" fmla="*/ 487745 h 955031"/>
              <a:gd name="connsiteX0" fmla="*/ 0 w 5008689"/>
              <a:gd name="connsiteY0" fmla="*/ 463388 h 955031"/>
              <a:gd name="connsiteX1" fmla="*/ 180833 w 5008689"/>
              <a:gd name="connsiteY1" fmla="*/ 146077 h 955031"/>
              <a:gd name="connsiteX2" fmla="*/ 290015 w 5008689"/>
              <a:gd name="connsiteY2" fmla="*/ 23247 h 955031"/>
              <a:gd name="connsiteX3" fmla="*/ 409433 w 5008689"/>
              <a:gd name="connsiteY3" fmla="*/ 36895 h 955031"/>
              <a:gd name="connsiteX4" fmla="*/ 508379 w 5008689"/>
              <a:gd name="connsiteY4" fmla="*/ 146077 h 955031"/>
              <a:gd name="connsiteX5" fmla="*/ 634621 w 5008689"/>
              <a:gd name="connsiteY5" fmla="*/ 412209 h 955031"/>
              <a:gd name="connsiteX6" fmla="*/ 771098 w 5008689"/>
              <a:gd name="connsiteY6" fmla="*/ 722695 h 955031"/>
              <a:gd name="connsiteX7" fmla="*/ 866633 w 5008689"/>
              <a:gd name="connsiteY7" fmla="*/ 869409 h 955031"/>
              <a:gd name="connsiteX8" fmla="*/ 955343 w 5008689"/>
              <a:gd name="connsiteY8" fmla="*/ 944471 h 955031"/>
              <a:gd name="connsiteX9" fmla="*/ 1064525 w 5008689"/>
              <a:gd name="connsiteY9" fmla="*/ 930824 h 955031"/>
              <a:gd name="connsiteX10" fmla="*/ 1190767 w 5008689"/>
              <a:gd name="connsiteY10" fmla="*/ 811406 h 955031"/>
              <a:gd name="connsiteX11" fmla="*/ 1354540 w 5008689"/>
              <a:gd name="connsiteY11" fmla="*/ 487271 h 955031"/>
              <a:gd name="connsiteX12" fmla="*/ 1456898 w 5008689"/>
              <a:gd name="connsiteY12" fmla="*/ 234788 h 955031"/>
              <a:gd name="connsiteX13" fmla="*/ 1559256 w 5008689"/>
              <a:gd name="connsiteY13" fmla="*/ 67603 h 955031"/>
              <a:gd name="connsiteX14" fmla="*/ 1647967 w 5008689"/>
              <a:gd name="connsiteY14" fmla="*/ 13012 h 955031"/>
              <a:gd name="connsiteX15" fmla="*/ 1729853 w 5008689"/>
              <a:gd name="connsiteY15" fmla="*/ 43719 h 955031"/>
              <a:gd name="connsiteX16" fmla="*/ 1804916 w 5008689"/>
              <a:gd name="connsiteY16" fmla="*/ 122194 h 955031"/>
              <a:gd name="connsiteX17" fmla="*/ 1883391 w 5008689"/>
              <a:gd name="connsiteY17" fmla="*/ 251847 h 955031"/>
              <a:gd name="connsiteX18" fmla="*/ 2149522 w 5008689"/>
              <a:gd name="connsiteY18" fmla="*/ 784110 h 955031"/>
              <a:gd name="connsiteX19" fmla="*/ 2265528 w 5008689"/>
              <a:gd name="connsiteY19" fmla="*/ 934235 h 955031"/>
              <a:gd name="connsiteX20" fmla="*/ 2361062 w 5008689"/>
              <a:gd name="connsiteY20" fmla="*/ 941059 h 955031"/>
              <a:gd name="connsiteX21" fmla="*/ 2483892 w 5008689"/>
              <a:gd name="connsiteY21" fmla="*/ 814818 h 955031"/>
              <a:gd name="connsiteX22" fmla="*/ 2610134 w 5008689"/>
              <a:gd name="connsiteY22" fmla="*/ 548686 h 955031"/>
              <a:gd name="connsiteX23" fmla="*/ 2756848 w 5008689"/>
              <a:gd name="connsiteY23" fmla="*/ 251847 h 955031"/>
              <a:gd name="connsiteX24" fmla="*/ 2879677 w 5008689"/>
              <a:gd name="connsiteY24" fmla="*/ 67603 h 955031"/>
              <a:gd name="connsiteX25" fmla="*/ 2958152 w 5008689"/>
              <a:gd name="connsiteY25" fmla="*/ 2776 h 955031"/>
              <a:gd name="connsiteX26" fmla="*/ 3029803 w 5008689"/>
              <a:gd name="connsiteY26" fmla="*/ 19835 h 955031"/>
              <a:gd name="connsiteX27" fmla="*/ 3101453 w 5008689"/>
              <a:gd name="connsiteY27" fmla="*/ 91486 h 955031"/>
              <a:gd name="connsiteX28" fmla="*/ 3159456 w 5008689"/>
              <a:gd name="connsiteY28" fmla="*/ 176785 h 955031"/>
              <a:gd name="connsiteX29" fmla="*/ 3241343 w 5008689"/>
              <a:gd name="connsiteY29" fmla="*/ 323498 h 955031"/>
              <a:gd name="connsiteX30" fmla="*/ 3394880 w 5008689"/>
              <a:gd name="connsiteY30" fmla="*/ 668104 h 955031"/>
              <a:gd name="connsiteX31" fmla="*/ 3521122 w 5008689"/>
              <a:gd name="connsiteY31" fmla="*/ 852349 h 955031"/>
              <a:gd name="connsiteX32" fmla="*/ 3654188 w 5008689"/>
              <a:gd name="connsiteY32" fmla="*/ 900116 h 955031"/>
              <a:gd name="connsiteX33" fmla="*/ 3773606 w 5008689"/>
              <a:gd name="connsiteY33" fmla="*/ 828465 h 955031"/>
              <a:gd name="connsiteX34" fmla="*/ 3961262 w 5008689"/>
              <a:gd name="connsiteY34" fmla="*/ 483859 h 955031"/>
              <a:gd name="connsiteX35" fmla="*/ 4138683 w 5008689"/>
              <a:gd name="connsiteY35" fmla="*/ 152901 h 955031"/>
              <a:gd name="connsiteX36" fmla="*/ 4258101 w 5008689"/>
              <a:gd name="connsiteY36" fmla="*/ 40307 h 955031"/>
              <a:gd name="connsiteX37" fmla="*/ 4384343 w 5008689"/>
              <a:gd name="connsiteY37" fmla="*/ 67603 h 955031"/>
              <a:gd name="connsiteX38" fmla="*/ 4527645 w 5008689"/>
              <a:gd name="connsiteY38" fmla="*/ 268907 h 955031"/>
              <a:gd name="connsiteX39" fmla="*/ 4633415 w 5008689"/>
              <a:gd name="connsiteY39" fmla="*/ 477035 h 955031"/>
              <a:gd name="connsiteX40" fmla="*/ 4781905 w 5008689"/>
              <a:gd name="connsiteY40" fmla="*/ 494332 h 955031"/>
              <a:gd name="connsiteX41" fmla="*/ 5008689 w 5008689"/>
              <a:gd name="connsiteY41" fmla="*/ 497270 h 955031"/>
              <a:gd name="connsiteX0" fmla="*/ 0 w 4935796"/>
              <a:gd name="connsiteY0" fmla="*/ 463388 h 955031"/>
              <a:gd name="connsiteX1" fmla="*/ 180833 w 4935796"/>
              <a:gd name="connsiteY1" fmla="*/ 146077 h 955031"/>
              <a:gd name="connsiteX2" fmla="*/ 290015 w 4935796"/>
              <a:gd name="connsiteY2" fmla="*/ 23247 h 955031"/>
              <a:gd name="connsiteX3" fmla="*/ 409433 w 4935796"/>
              <a:gd name="connsiteY3" fmla="*/ 36895 h 955031"/>
              <a:gd name="connsiteX4" fmla="*/ 508379 w 4935796"/>
              <a:gd name="connsiteY4" fmla="*/ 146077 h 955031"/>
              <a:gd name="connsiteX5" fmla="*/ 634621 w 4935796"/>
              <a:gd name="connsiteY5" fmla="*/ 412209 h 955031"/>
              <a:gd name="connsiteX6" fmla="*/ 771098 w 4935796"/>
              <a:gd name="connsiteY6" fmla="*/ 722695 h 955031"/>
              <a:gd name="connsiteX7" fmla="*/ 866633 w 4935796"/>
              <a:gd name="connsiteY7" fmla="*/ 869409 h 955031"/>
              <a:gd name="connsiteX8" fmla="*/ 955343 w 4935796"/>
              <a:gd name="connsiteY8" fmla="*/ 944471 h 955031"/>
              <a:gd name="connsiteX9" fmla="*/ 1064525 w 4935796"/>
              <a:gd name="connsiteY9" fmla="*/ 930824 h 955031"/>
              <a:gd name="connsiteX10" fmla="*/ 1190767 w 4935796"/>
              <a:gd name="connsiteY10" fmla="*/ 811406 h 955031"/>
              <a:gd name="connsiteX11" fmla="*/ 1354540 w 4935796"/>
              <a:gd name="connsiteY11" fmla="*/ 487271 h 955031"/>
              <a:gd name="connsiteX12" fmla="*/ 1456898 w 4935796"/>
              <a:gd name="connsiteY12" fmla="*/ 234788 h 955031"/>
              <a:gd name="connsiteX13" fmla="*/ 1559256 w 4935796"/>
              <a:gd name="connsiteY13" fmla="*/ 67603 h 955031"/>
              <a:gd name="connsiteX14" fmla="*/ 1647967 w 4935796"/>
              <a:gd name="connsiteY14" fmla="*/ 13012 h 955031"/>
              <a:gd name="connsiteX15" fmla="*/ 1729853 w 4935796"/>
              <a:gd name="connsiteY15" fmla="*/ 43719 h 955031"/>
              <a:gd name="connsiteX16" fmla="*/ 1804916 w 4935796"/>
              <a:gd name="connsiteY16" fmla="*/ 122194 h 955031"/>
              <a:gd name="connsiteX17" fmla="*/ 1883391 w 4935796"/>
              <a:gd name="connsiteY17" fmla="*/ 251847 h 955031"/>
              <a:gd name="connsiteX18" fmla="*/ 2149522 w 4935796"/>
              <a:gd name="connsiteY18" fmla="*/ 784110 h 955031"/>
              <a:gd name="connsiteX19" fmla="*/ 2265528 w 4935796"/>
              <a:gd name="connsiteY19" fmla="*/ 934235 h 955031"/>
              <a:gd name="connsiteX20" fmla="*/ 2361062 w 4935796"/>
              <a:gd name="connsiteY20" fmla="*/ 941059 h 955031"/>
              <a:gd name="connsiteX21" fmla="*/ 2483892 w 4935796"/>
              <a:gd name="connsiteY21" fmla="*/ 814818 h 955031"/>
              <a:gd name="connsiteX22" fmla="*/ 2610134 w 4935796"/>
              <a:gd name="connsiteY22" fmla="*/ 548686 h 955031"/>
              <a:gd name="connsiteX23" fmla="*/ 2756848 w 4935796"/>
              <a:gd name="connsiteY23" fmla="*/ 251847 h 955031"/>
              <a:gd name="connsiteX24" fmla="*/ 2879677 w 4935796"/>
              <a:gd name="connsiteY24" fmla="*/ 67603 h 955031"/>
              <a:gd name="connsiteX25" fmla="*/ 2958152 w 4935796"/>
              <a:gd name="connsiteY25" fmla="*/ 2776 h 955031"/>
              <a:gd name="connsiteX26" fmla="*/ 3029803 w 4935796"/>
              <a:gd name="connsiteY26" fmla="*/ 19835 h 955031"/>
              <a:gd name="connsiteX27" fmla="*/ 3101453 w 4935796"/>
              <a:gd name="connsiteY27" fmla="*/ 91486 h 955031"/>
              <a:gd name="connsiteX28" fmla="*/ 3159456 w 4935796"/>
              <a:gd name="connsiteY28" fmla="*/ 176785 h 955031"/>
              <a:gd name="connsiteX29" fmla="*/ 3241343 w 4935796"/>
              <a:gd name="connsiteY29" fmla="*/ 323498 h 955031"/>
              <a:gd name="connsiteX30" fmla="*/ 3394880 w 4935796"/>
              <a:gd name="connsiteY30" fmla="*/ 668104 h 955031"/>
              <a:gd name="connsiteX31" fmla="*/ 3521122 w 4935796"/>
              <a:gd name="connsiteY31" fmla="*/ 852349 h 955031"/>
              <a:gd name="connsiteX32" fmla="*/ 3654188 w 4935796"/>
              <a:gd name="connsiteY32" fmla="*/ 900116 h 955031"/>
              <a:gd name="connsiteX33" fmla="*/ 3773606 w 4935796"/>
              <a:gd name="connsiteY33" fmla="*/ 828465 h 955031"/>
              <a:gd name="connsiteX34" fmla="*/ 3961262 w 4935796"/>
              <a:gd name="connsiteY34" fmla="*/ 483859 h 955031"/>
              <a:gd name="connsiteX35" fmla="*/ 4138683 w 4935796"/>
              <a:gd name="connsiteY35" fmla="*/ 152901 h 955031"/>
              <a:gd name="connsiteX36" fmla="*/ 4258101 w 4935796"/>
              <a:gd name="connsiteY36" fmla="*/ 40307 h 955031"/>
              <a:gd name="connsiteX37" fmla="*/ 4384343 w 4935796"/>
              <a:gd name="connsiteY37" fmla="*/ 67603 h 955031"/>
              <a:gd name="connsiteX38" fmla="*/ 4527645 w 4935796"/>
              <a:gd name="connsiteY38" fmla="*/ 268907 h 955031"/>
              <a:gd name="connsiteX39" fmla="*/ 4633415 w 4935796"/>
              <a:gd name="connsiteY39" fmla="*/ 477035 h 955031"/>
              <a:gd name="connsiteX40" fmla="*/ 4781905 w 4935796"/>
              <a:gd name="connsiteY40" fmla="*/ 494332 h 955031"/>
              <a:gd name="connsiteX41" fmla="*/ 4935796 w 4935796"/>
              <a:gd name="connsiteY41" fmla="*/ 497270 h 955031"/>
              <a:gd name="connsiteX0" fmla="*/ 0 w 4935796"/>
              <a:gd name="connsiteY0" fmla="*/ 463388 h 955031"/>
              <a:gd name="connsiteX1" fmla="*/ 180833 w 4935796"/>
              <a:gd name="connsiteY1" fmla="*/ 146077 h 955031"/>
              <a:gd name="connsiteX2" fmla="*/ 290015 w 4935796"/>
              <a:gd name="connsiteY2" fmla="*/ 23247 h 955031"/>
              <a:gd name="connsiteX3" fmla="*/ 409433 w 4935796"/>
              <a:gd name="connsiteY3" fmla="*/ 36895 h 955031"/>
              <a:gd name="connsiteX4" fmla="*/ 508379 w 4935796"/>
              <a:gd name="connsiteY4" fmla="*/ 146077 h 955031"/>
              <a:gd name="connsiteX5" fmla="*/ 634621 w 4935796"/>
              <a:gd name="connsiteY5" fmla="*/ 412209 h 955031"/>
              <a:gd name="connsiteX6" fmla="*/ 771098 w 4935796"/>
              <a:gd name="connsiteY6" fmla="*/ 722695 h 955031"/>
              <a:gd name="connsiteX7" fmla="*/ 866633 w 4935796"/>
              <a:gd name="connsiteY7" fmla="*/ 869409 h 955031"/>
              <a:gd name="connsiteX8" fmla="*/ 955343 w 4935796"/>
              <a:gd name="connsiteY8" fmla="*/ 944471 h 955031"/>
              <a:gd name="connsiteX9" fmla="*/ 1064525 w 4935796"/>
              <a:gd name="connsiteY9" fmla="*/ 930824 h 955031"/>
              <a:gd name="connsiteX10" fmla="*/ 1190767 w 4935796"/>
              <a:gd name="connsiteY10" fmla="*/ 811406 h 955031"/>
              <a:gd name="connsiteX11" fmla="*/ 1354540 w 4935796"/>
              <a:gd name="connsiteY11" fmla="*/ 487271 h 955031"/>
              <a:gd name="connsiteX12" fmla="*/ 1456898 w 4935796"/>
              <a:gd name="connsiteY12" fmla="*/ 234788 h 955031"/>
              <a:gd name="connsiteX13" fmla="*/ 1559256 w 4935796"/>
              <a:gd name="connsiteY13" fmla="*/ 67603 h 955031"/>
              <a:gd name="connsiteX14" fmla="*/ 1647967 w 4935796"/>
              <a:gd name="connsiteY14" fmla="*/ 13012 h 955031"/>
              <a:gd name="connsiteX15" fmla="*/ 1729853 w 4935796"/>
              <a:gd name="connsiteY15" fmla="*/ 43719 h 955031"/>
              <a:gd name="connsiteX16" fmla="*/ 1804916 w 4935796"/>
              <a:gd name="connsiteY16" fmla="*/ 122194 h 955031"/>
              <a:gd name="connsiteX17" fmla="*/ 1883391 w 4935796"/>
              <a:gd name="connsiteY17" fmla="*/ 251847 h 955031"/>
              <a:gd name="connsiteX18" fmla="*/ 2149522 w 4935796"/>
              <a:gd name="connsiteY18" fmla="*/ 784110 h 955031"/>
              <a:gd name="connsiteX19" fmla="*/ 2265528 w 4935796"/>
              <a:gd name="connsiteY19" fmla="*/ 934235 h 955031"/>
              <a:gd name="connsiteX20" fmla="*/ 2361062 w 4935796"/>
              <a:gd name="connsiteY20" fmla="*/ 941059 h 955031"/>
              <a:gd name="connsiteX21" fmla="*/ 2483892 w 4935796"/>
              <a:gd name="connsiteY21" fmla="*/ 814818 h 955031"/>
              <a:gd name="connsiteX22" fmla="*/ 2610134 w 4935796"/>
              <a:gd name="connsiteY22" fmla="*/ 548686 h 955031"/>
              <a:gd name="connsiteX23" fmla="*/ 2756848 w 4935796"/>
              <a:gd name="connsiteY23" fmla="*/ 251847 h 955031"/>
              <a:gd name="connsiteX24" fmla="*/ 2879677 w 4935796"/>
              <a:gd name="connsiteY24" fmla="*/ 67603 h 955031"/>
              <a:gd name="connsiteX25" fmla="*/ 2958152 w 4935796"/>
              <a:gd name="connsiteY25" fmla="*/ 2776 h 955031"/>
              <a:gd name="connsiteX26" fmla="*/ 3029803 w 4935796"/>
              <a:gd name="connsiteY26" fmla="*/ 19835 h 955031"/>
              <a:gd name="connsiteX27" fmla="*/ 3101453 w 4935796"/>
              <a:gd name="connsiteY27" fmla="*/ 91486 h 955031"/>
              <a:gd name="connsiteX28" fmla="*/ 3159456 w 4935796"/>
              <a:gd name="connsiteY28" fmla="*/ 176785 h 955031"/>
              <a:gd name="connsiteX29" fmla="*/ 3241343 w 4935796"/>
              <a:gd name="connsiteY29" fmla="*/ 323498 h 955031"/>
              <a:gd name="connsiteX30" fmla="*/ 3394880 w 4935796"/>
              <a:gd name="connsiteY30" fmla="*/ 668104 h 955031"/>
              <a:gd name="connsiteX31" fmla="*/ 3521122 w 4935796"/>
              <a:gd name="connsiteY31" fmla="*/ 852349 h 955031"/>
              <a:gd name="connsiteX32" fmla="*/ 3654188 w 4935796"/>
              <a:gd name="connsiteY32" fmla="*/ 900116 h 955031"/>
              <a:gd name="connsiteX33" fmla="*/ 3773606 w 4935796"/>
              <a:gd name="connsiteY33" fmla="*/ 828465 h 955031"/>
              <a:gd name="connsiteX34" fmla="*/ 3961262 w 4935796"/>
              <a:gd name="connsiteY34" fmla="*/ 483859 h 955031"/>
              <a:gd name="connsiteX35" fmla="*/ 4138683 w 4935796"/>
              <a:gd name="connsiteY35" fmla="*/ 152901 h 955031"/>
              <a:gd name="connsiteX36" fmla="*/ 4258101 w 4935796"/>
              <a:gd name="connsiteY36" fmla="*/ 40307 h 955031"/>
              <a:gd name="connsiteX37" fmla="*/ 4384343 w 4935796"/>
              <a:gd name="connsiteY37" fmla="*/ 67603 h 955031"/>
              <a:gd name="connsiteX38" fmla="*/ 4527645 w 4935796"/>
              <a:gd name="connsiteY38" fmla="*/ 268907 h 955031"/>
              <a:gd name="connsiteX39" fmla="*/ 4633415 w 4935796"/>
              <a:gd name="connsiteY39" fmla="*/ 477035 h 955031"/>
              <a:gd name="connsiteX40" fmla="*/ 4740252 w 4935796"/>
              <a:gd name="connsiteY40" fmla="*/ 494332 h 955031"/>
              <a:gd name="connsiteX41" fmla="*/ 4935796 w 4935796"/>
              <a:gd name="connsiteY41" fmla="*/ 497270 h 955031"/>
              <a:gd name="connsiteX0" fmla="*/ 0 w 5341916"/>
              <a:gd name="connsiteY0" fmla="*/ 463388 h 955031"/>
              <a:gd name="connsiteX1" fmla="*/ 180833 w 5341916"/>
              <a:gd name="connsiteY1" fmla="*/ 146077 h 955031"/>
              <a:gd name="connsiteX2" fmla="*/ 290015 w 5341916"/>
              <a:gd name="connsiteY2" fmla="*/ 23247 h 955031"/>
              <a:gd name="connsiteX3" fmla="*/ 409433 w 5341916"/>
              <a:gd name="connsiteY3" fmla="*/ 36895 h 955031"/>
              <a:gd name="connsiteX4" fmla="*/ 508379 w 5341916"/>
              <a:gd name="connsiteY4" fmla="*/ 146077 h 955031"/>
              <a:gd name="connsiteX5" fmla="*/ 634621 w 5341916"/>
              <a:gd name="connsiteY5" fmla="*/ 412209 h 955031"/>
              <a:gd name="connsiteX6" fmla="*/ 771098 w 5341916"/>
              <a:gd name="connsiteY6" fmla="*/ 722695 h 955031"/>
              <a:gd name="connsiteX7" fmla="*/ 866633 w 5341916"/>
              <a:gd name="connsiteY7" fmla="*/ 869409 h 955031"/>
              <a:gd name="connsiteX8" fmla="*/ 955343 w 5341916"/>
              <a:gd name="connsiteY8" fmla="*/ 944471 h 955031"/>
              <a:gd name="connsiteX9" fmla="*/ 1064525 w 5341916"/>
              <a:gd name="connsiteY9" fmla="*/ 930824 h 955031"/>
              <a:gd name="connsiteX10" fmla="*/ 1190767 w 5341916"/>
              <a:gd name="connsiteY10" fmla="*/ 811406 h 955031"/>
              <a:gd name="connsiteX11" fmla="*/ 1354540 w 5341916"/>
              <a:gd name="connsiteY11" fmla="*/ 487271 h 955031"/>
              <a:gd name="connsiteX12" fmla="*/ 1456898 w 5341916"/>
              <a:gd name="connsiteY12" fmla="*/ 234788 h 955031"/>
              <a:gd name="connsiteX13" fmla="*/ 1559256 w 5341916"/>
              <a:gd name="connsiteY13" fmla="*/ 67603 h 955031"/>
              <a:gd name="connsiteX14" fmla="*/ 1647967 w 5341916"/>
              <a:gd name="connsiteY14" fmla="*/ 13012 h 955031"/>
              <a:gd name="connsiteX15" fmla="*/ 1729853 w 5341916"/>
              <a:gd name="connsiteY15" fmla="*/ 43719 h 955031"/>
              <a:gd name="connsiteX16" fmla="*/ 1804916 w 5341916"/>
              <a:gd name="connsiteY16" fmla="*/ 122194 h 955031"/>
              <a:gd name="connsiteX17" fmla="*/ 1883391 w 5341916"/>
              <a:gd name="connsiteY17" fmla="*/ 251847 h 955031"/>
              <a:gd name="connsiteX18" fmla="*/ 2149522 w 5341916"/>
              <a:gd name="connsiteY18" fmla="*/ 784110 h 955031"/>
              <a:gd name="connsiteX19" fmla="*/ 2265528 w 5341916"/>
              <a:gd name="connsiteY19" fmla="*/ 934235 h 955031"/>
              <a:gd name="connsiteX20" fmla="*/ 2361062 w 5341916"/>
              <a:gd name="connsiteY20" fmla="*/ 941059 h 955031"/>
              <a:gd name="connsiteX21" fmla="*/ 2483892 w 5341916"/>
              <a:gd name="connsiteY21" fmla="*/ 814818 h 955031"/>
              <a:gd name="connsiteX22" fmla="*/ 2610134 w 5341916"/>
              <a:gd name="connsiteY22" fmla="*/ 548686 h 955031"/>
              <a:gd name="connsiteX23" fmla="*/ 2756848 w 5341916"/>
              <a:gd name="connsiteY23" fmla="*/ 251847 h 955031"/>
              <a:gd name="connsiteX24" fmla="*/ 2879677 w 5341916"/>
              <a:gd name="connsiteY24" fmla="*/ 67603 h 955031"/>
              <a:gd name="connsiteX25" fmla="*/ 2958152 w 5341916"/>
              <a:gd name="connsiteY25" fmla="*/ 2776 h 955031"/>
              <a:gd name="connsiteX26" fmla="*/ 3029803 w 5341916"/>
              <a:gd name="connsiteY26" fmla="*/ 19835 h 955031"/>
              <a:gd name="connsiteX27" fmla="*/ 3101453 w 5341916"/>
              <a:gd name="connsiteY27" fmla="*/ 91486 h 955031"/>
              <a:gd name="connsiteX28" fmla="*/ 3159456 w 5341916"/>
              <a:gd name="connsiteY28" fmla="*/ 176785 h 955031"/>
              <a:gd name="connsiteX29" fmla="*/ 3241343 w 5341916"/>
              <a:gd name="connsiteY29" fmla="*/ 323498 h 955031"/>
              <a:gd name="connsiteX30" fmla="*/ 3394880 w 5341916"/>
              <a:gd name="connsiteY30" fmla="*/ 668104 h 955031"/>
              <a:gd name="connsiteX31" fmla="*/ 3521122 w 5341916"/>
              <a:gd name="connsiteY31" fmla="*/ 852349 h 955031"/>
              <a:gd name="connsiteX32" fmla="*/ 3654188 w 5341916"/>
              <a:gd name="connsiteY32" fmla="*/ 900116 h 955031"/>
              <a:gd name="connsiteX33" fmla="*/ 3773606 w 5341916"/>
              <a:gd name="connsiteY33" fmla="*/ 828465 h 955031"/>
              <a:gd name="connsiteX34" fmla="*/ 3961262 w 5341916"/>
              <a:gd name="connsiteY34" fmla="*/ 483859 h 955031"/>
              <a:gd name="connsiteX35" fmla="*/ 4138683 w 5341916"/>
              <a:gd name="connsiteY35" fmla="*/ 152901 h 955031"/>
              <a:gd name="connsiteX36" fmla="*/ 4258101 w 5341916"/>
              <a:gd name="connsiteY36" fmla="*/ 40307 h 955031"/>
              <a:gd name="connsiteX37" fmla="*/ 4384343 w 5341916"/>
              <a:gd name="connsiteY37" fmla="*/ 67603 h 955031"/>
              <a:gd name="connsiteX38" fmla="*/ 4527645 w 5341916"/>
              <a:gd name="connsiteY38" fmla="*/ 268907 h 955031"/>
              <a:gd name="connsiteX39" fmla="*/ 4633415 w 5341916"/>
              <a:gd name="connsiteY39" fmla="*/ 477035 h 955031"/>
              <a:gd name="connsiteX40" fmla="*/ 4740252 w 5341916"/>
              <a:gd name="connsiteY40" fmla="*/ 494332 h 955031"/>
              <a:gd name="connsiteX41" fmla="*/ 5341916 w 5341916"/>
              <a:gd name="connsiteY41" fmla="*/ 500445 h 955031"/>
              <a:gd name="connsiteX0" fmla="*/ 0 w 5300263"/>
              <a:gd name="connsiteY0" fmla="*/ 463388 h 955031"/>
              <a:gd name="connsiteX1" fmla="*/ 180833 w 5300263"/>
              <a:gd name="connsiteY1" fmla="*/ 146077 h 955031"/>
              <a:gd name="connsiteX2" fmla="*/ 290015 w 5300263"/>
              <a:gd name="connsiteY2" fmla="*/ 23247 h 955031"/>
              <a:gd name="connsiteX3" fmla="*/ 409433 w 5300263"/>
              <a:gd name="connsiteY3" fmla="*/ 36895 h 955031"/>
              <a:gd name="connsiteX4" fmla="*/ 508379 w 5300263"/>
              <a:gd name="connsiteY4" fmla="*/ 146077 h 955031"/>
              <a:gd name="connsiteX5" fmla="*/ 634621 w 5300263"/>
              <a:gd name="connsiteY5" fmla="*/ 412209 h 955031"/>
              <a:gd name="connsiteX6" fmla="*/ 771098 w 5300263"/>
              <a:gd name="connsiteY6" fmla="*/ 722695 h 955031"/>
              <a:gd name="connsiteX7" fmla="*/ 866633 w 5300263"/>
              <a:gd name="connsiteY7" fmla="*/ 869409 h 955031"/>
              <a:gd name="connsiteX8" fmla="*/ 955343 w 5300263"/>
              <a:gd name="connsiteY8" fmla="*/ 944471 h 955031"/>
              <a:gd name="connsiteX9" fmla="*/ 1064525 w 5300263"/>
              <a:gd name="connsiteY9" fmla="*/ 930824 h 955031"/>
              <a:gd name="connsiteX10" fmla="*/ 1190767 w 5300263"/>
              <a:gd name="connsiteY10" fmla="*/ 811406 h 955031"/>
              <a:gd name="connsiteX11" fmla="*/ 1354540 w 5300263"/>
              <a:gd name="connsiteY11" fmla="*/ 487271 h 955031"/>
              <a:gd name="connsiteX12" fmla="*/ 1456898 w 5300263"/>
              <a:gd name="connsiteY12" fmla="*/ 234788 h 955031"/>
              <a:gd name="connsiteX13" fmla="*/ 1559256 w 5300263"/>
              <a:gd name="connsiteY13" fmla="*/ 67603 h 955031"/>
              <a:gd name="connsiteX14" fmla="*/ 1647967 w 5300263"/>
              <a:gd name="connsiteY14" fmla="*/ 13012 h 955031"/>
              <a:gd name="connsiteX15" fmla="*/ 1729853 w 5300263"/>
              <a:gd name="connsiteY15" fmla="*/ 43719 h 955031"/>
              <a:gd name="connsiteX16" fmla="*/ 1804916 w 5300263"/>
              <a:gd name="connsiteY16" fmla="*/ 122194 h 955031"/>
              <a:gd name="connsiteX17" fmla="*/ 1883391 w 5300263"/>
              <a:gd name="connsiteY17" fmla="*/ 251847 h 955031"/>
              <a:gd name="connsiteX18" fmla="*/ 2149522 w 5300263"/>
              <a:gd name="connsiteY18" fmla="*/ 784110 h 955031"/>
              <a:gd name="connsiteX19" fmla="*/ 2265528 w 5300263"/>
              <a:gd name="connsiteY19" fmla="*/ 934235 h 955031"/>
              <a:gd name="connsiteX20" fmla="*/ 2361062 w 5300263"/>
              <a:gd name="connsiteY20" fmla="*/ 941059 h 955031"/>
              <a:gd name="connsiteX21" fmla="*/ 2483892 w 5300263"/>
              <a:gd name="connsiteY21" fmla="*/ 814818 h 955031"/>
              <a:gd name="connsiteX22" fmla="*/ 2610134 w 5300263"/>
              <a:gd name="connsiteY22" fmla="*/ 548686 h 955031"/>
              <a:gd name="connsiteX23" fmla="*/ 2756848 w 5300263"/>
              <a:gd name="connsiteY23" fmla="*/ 251847 h 955031"/>
              <a:gd name="connsiteX24" fmla="*/ 2879677 w 5300263"/>
              <a:gd name="connsiteY24" fmla="*/ 67603 h 955031"/>
              <a:gd name="connsiteX25" fmla="*/ 2958152 w 5300263"/>
              <a:gd name="connsiteY25" fmla="*/ 2776 h 955031"/>
              <a:gd name="connsiteX26" fmla="*/ 3029803 w 5300263"/>
              <a:gd name="connsiteY26" fmla="*/ 19835 h 955031"/>
              <a:gd name="connsiteX27" fmla="*/ 3101453 w 5300263"/>
              <a:gd name="connsiteY27" fmla="*/ 91486 h 955031"/>
              <a:gd name="connsiteX28" fmla="*/ 3159456 w 5300263"/>
              <a:gd name="connsiteY28" fmla="*/ 176785 h 955031"/>
              <a:gd name="connsiteX29" fmla="*/ 3241343 w 5300263"/>
              <a:gd name="connsiteY29" fmla="*/ 323498 h 955031"/>
              <a:gd name="connsiteX30" fmla="*/ 3394880 w 5300263"/>
              <a:gd name="connsiteY30" fmla="*/ 668104 h 955031"/>
              <a:gd name="connsiteX31" fmla="*/ 3521122 w 5300263"/>
              <a:gd name="connsiteY31" fmla="*/ 852349 h 955031"/>
              <a:gd name="connsiteX32" fmla="*/ 3654188 w 5300263"/>
              <a:gd name="connsiteY32" fmla="*/ 900116 h 955031"/>
              <a:gd name="connsiteX33" fmla="*/ 3773606 w 5300263"/>
              <a:gd name="connsiteY33" fmla="*/ 828465 h 955031"/>
              <a:gd name="connsiteX34" fmla="*/ 3961262 w 5300263"/>
              <a:gd name="connsiteY34" fmla="*/ 483859 h 955031"/>
              <a:gd name="connsiteX35" fmla="*/ 4138683 w 5300263"/>
              <a:gd name="connsiteY35" fmla="*/ 152901 h 955031"/>
              <a:gd name="connsiteX36" fmla="*/ 4258101 w 5300263"/>
              <a:gd name="connsiteY36" fmla="*/ 40307 h 955031"/>
              <a:gd name="connsiteX37" fmla="*/ 4384343 w 5300263"/>
              <a:gd name="connsiteY37" fmla="*/ 67603 h 955031"/>
              <a:gd name="connsiteX38" fmla="*/ 4527645 w 5300263"/>
              <a:gd name="connsiteY38" fmla="*/ 268907 h 955031"/>
              <a:gd name="connsiteX39" fmla="*/ 4633415 w 5300263"/>
              <a:gd name="connsiteY39" fmla="*/ 477035 h 955031"/>
              <a:gd name="connsiteX40" fmla="*/ 4740252 w 5300263"/>
              <a:gd name="connsiteY40" fmla="*/ 494332 h 955031"/>
              <a:gd name="connsiteX41" fmla="*/ 5300263 w 5300263"/>
              <a:gd name="connsiteY41" fmla="*/ 494095 h 955031"/>
              <a:gd name="connsiteX0" fmla="*/ 4011 w 5304274"/>
              <a:gd name="connsiteY0" fmla="*/ 463388 h 955031"/>
              <a:gd name="connsiteX1" fmla="*/ 17170 w 5304274"/>
              <a:gd name="connsiteY1" fmla="*/ 430986 h 955031"/>
              <a:gd name="connsiteX2" fmla="*/ 184844 w 5304274"/>
              <a:gd name="connsiteY2" fmla="*/ 146077 h 955031"/>
              <a:gd name="connsiteX3" fmla="*/ 294026 w 5304274"/>
              <a:gd name="connsiteY3" fmla="*/ 23247 h 955031"/>
              <a:gd name="connsiteX4" fmla="*/ 413444 w 5304274"/>
              <a:gd name="connsiteY4" fmla="*/ 36895 h 955031"/>
              <a:gd name="connsiteX5" fmla="*/ 512390 w 5304274"/>
              <a:gd name="connsiteY5" fmla="*/ 146077 h 955031"/>
              <a:gd name="connsiteX6" fmla="*/ 638632 w 5304274"/>
              <a:gd name="connsiteY6" fmla="*/ 412209 h 955031"/>
              <a:gd name="connsiteX7" fmla="*/ 775109 w 5304274"/>
              <a:gd name="connsiteY7" fmla="*/ 722695 h 955031"/>
              <a:gd name="connsiteX8" fmla="*/ 870644 w 5304274"/>
              <a:gd name="connsiteY8" fmla="*/ 869409 h 955031"/>
              <a:gd name="connsiteX9" fmla="*/ 959354 w 5304274"/>
              <a:gd name="connsiteY9" fmla="*/ 944471 h 955031"/>
              <a:gd name="connsiteX10" fmla="*/ 1068536 w 5304274"/>
              <a:gd name="connsiteY10" fmla="*/ 930824 h 955031"/>
              <a:gd name="connsiteX11" fmla="*/ 1194778 w 5304274"/>
              <a:gd name="connsiteY11" fmla="*/ 811406 h 955031"/>
              <a:gd name="connsiteX12" fmla="*/ 1358551 w 5304274"/>
              <a:gd name="connsiteY12" fmla="*/ 487271 h 955031"/>
              <a:gd name="connsiteX13" fmla="*/ 1460909 w 5304274"/>
              <a:gd name="connsiteY13" fmla="*/ 234788 h 955031"/>
              <a:gd name="connsiteX14" fmla="*/ 1563267 w 5304274"/>
              <a:gd name="connsiteY14" fmla="*/ 67603 h 955031"/>
              <a:gd name="connsiteX15" fmla="*/ 1651978 w 5304274"/>
              <a:gd name="connsiteY15" fmla="*/ 13012 h 955031"/>
              <a:gd name="connsiteX16" fmla="*/ 1733864 w 5304274"/>
              <a:gd name="connsiteY16" fmla="*/ 43719 h 955031"/>
              <a:gd name="connsiteX17" fmla="*/ 1808927 w 5304274"/>
              <a:gd name="connsiteY17" fmla="*/ 122194 h 955031"/>
              <a:gd name="connsiteX18" fmla="*/ 1887402 w 5304274"/>
              <a:gd name="connsiteY18" fmla="*/ 251847 h 955031"/>
              <a:gd name="connsiteX19" fmla="*/ 2153533 w 5304274"/>
              <a:gd name="connsiteY19" fmla="*/ 784110 h 955031"/>
              <a:gd name="connsiteX20" fmla="*/ 2269539 w 5304274"/>
              <a:gd name="connsiteY20" fmla="*/ 934235 h 955031"/>
              <a:gd name="connsiteX21" fmla="*/ 2365073 w 5304274"/>
              <a:gd name="connsiteY21" fmla="*/ 941059 h 955031"/>
              <a:gd name="connsiteX22" fmla="*/ 2487903 w 5304274"/>
              <a:gd name="connsiteY22" fmla="*/ 814818 h 955031"/>
              <a:gd name="connsiteX23" fmla="*/ 2614145 w 5304274"/>
              <a:gd name="connsiteY23" fmla="*/ 548686 h 955031"/>
              <a:gd name="connsiteX24" fmla="*/ 2760859 w 5304274"/>
              <a:gd name="connsiteY24" fmla="*/ 251847 h 955031"/>
              <a:gd name="connsiteX25" fmla="*/ 2883688 w 5304274"/>
              <a:gd name="connsiteY25" fmla="*/ 67603 h 955031"/>
              <a:gd name="connsiteX26" fmla="*/ 2962163 w 5304274"/>
              <a:gd name="connsiteY26" fmla="*/ 2776 h 955031"/>
              <a:gd name="connsiteX27" fmla="*/ 3033814 w 5304274"/>
              <a:gd name="connsiteY27" fmla="*/ 19835 h 955031"/>
              <a:gd name="connsiteX28" fmla="*/ 3105464 w 5304274"/>
              <a:gd name="connsiteY28" fmla="*/ 91486 h 955031"/>
              <a:gd name="connsiteX29" fmla="*/ 3163467 w 5304274"/>
              <a:gd name="connsiteY29" fmla="*/ 176785 h 955031"/>
              <a:gd name="connsiteX30" fmla="*/ 3245354 w 5304274"/>
              <a:gd name="connsiteY30" fmla="*/ 323498 h 955031"/>
              <a:gd name="connsiteX31" fmla="*/ 3398891 w 5304274"/>
              <a:gd name="connsiteY31" fmla="*/ 668104 h 955031"/>
              <a:gd name="connsiteX32" fmla="*/ 3525133 w 5304274"/>
              <a:gd name="connsiteY32" fmla="*/ 852349 h 955031"/>
              <a:gd name="connsiteX33" fmla="*/ 3658199 w 5304274"/>
              <a:gd name="connsiteY33" fmla="*/ 900116 h 955031"/>
              <a:gd name="connsiteX34" fmla="*/ 3777617 w 5304274"/>
              <a:gd name="connsiteY34" fmla="*/ 828465 h 955031"/>
              <a:gd name="connsiteX35" fmla="*/ 3965273 w 5304274"/>
              <a:gd name="connsiteY35" fmla="*/ 483859 h 955031"/>
              <a:gd name="connsiteX36" fmla="*/ 4142694 w 5304274"/>
              <a:gd name="connsiteY36" fmla="*/ 152901 h 955031"/>
              <a:gd name="connsiteX37" fmla="*/ 4262112 w 5304274"/>
              <a:gd name="connsiteY37" fmla="*/ 40307 h 955031"/>
              <a:gd name="connsiteX38" fmla="*/ 4388354 w 5304274"/>
              <a:gd name="connsiteY38" fmla="*/ 67603 h 955031"/>
              <a:gd name="connsiteX39" fmla="*/ 4531656 w 5304274"/>
              <a:gd name="connsiteY39" fmla="*/ 268907 h 955031"/>
              <a:gd name="connsiteX40" fmla="*/ 4637426 w 5304274"/>
              <a:gd name="connsiteY40" fmla="*/ 477035 h 955031"/>
              <a:gd name="connsiteX41" fmla="*/ 4744263 w 5304274"/>
              <a:gd name="connsiteY41" fmla="*/ 494332 h 955031"/>
              <a:gd name="connsiteX42" fmla="*/ 5304274 w 5304274"/>
              <a:gd name="connsiteY42" fmla="*/ 494095 h 955031"/>
              <a:gd name="connsiteX0" fmla="*/ 0 w 5498116"/>
              <a:gd name="connsiteY0" fmla="*/ 485613 h 955031"/>
              <a:gd name="connsiteX1" fmla="*/ 211012 w 5498116"/>
              <a:gd name="connsiteY1" fmla="*/ 430986 h 955031"/>
              <a:gd name="connsiteX2" fmla="*/ 378686 w 5498116"/>
              <a:gd name="connsiteY2" fmla="*/ 146077 h 955031"/>
              <a:gd name="connsiteX3" fmla="*/ 487868 w 5498116"/>
              <a:gd name="connsiteY3" fmla="*/ 23247 h 955031"/>
              <a:gd name="connsiteX4" fmla="*/ 607286 w 5498116"/>
              <a:gd name="connsiteY4" fmla="*/ 36895 h 955031"/>
              <a:gd name="connsiteX5" fmla="*/ 706232 w 5498116"/>
              <a:gd name="connsiteY5" fmla="*/ 146077 h 955031"/>
              <a:gd name="connsiteX6" fmla="*/ 832474 w 5498116"/>
              <a:gd name="connsiteY6" fmla="*/ 412209 h 955031"/>
              <a:gd name="connsiteX7" fmla="*/ 968951 w 5498116"/>
              <a:gd name="connsiteY7" fmla="*/ 722695 h 955031"/>
              <a:gd name="connsiteX8" fmla="*/ 1064486 w 5498116"/>
              <a:gd name="connsiteY8" fmla="*/ 869409 h 955031"/>
              <a:gd name="connsiteX9" fmla="*/ 1153196 w 5498116"/>
              <a:gd name="connsiteY9" fmla="*/ 944471 h 955031"/>
              <a:gd name="connsiteX10" fmla="*/ 1262378 w 5498116"/>
              <a:gd name="connsiteY10" fmla="*/ 930824 h 955031"/>
              <a:gd name="connsiteX11" fmla="*/ 1388620 w 5498116"/>
              <a:gd name="connsiteY11" fmla="*/ 811406 h 955031"/>
              <a:gd name="connsiteX12" fmla="*/ 1552393 w 5498116"/>
              <a:gd name="connsiteY12" fmla="*/ 487271 h 955031"/>
              <a:gd name="connsiteX13" fmla="*/ 1654751 w 5498116"/>
              <a:gd name="connsiteY13" fmla="*/ 234788 h 955031"/>
              <a:gd name="connsiteX14" fmla="*/ 1757109 w 5498116"/>
              <a:gd name="connsiteY14" fmla="*/ 67603 h 955031"/>
              <a:gd name="connsiteX15" fmla="*/ 1845820 w 5498116"/>
              <a:gd name="connsiteY15" fmla="*/ 13012 h 955031"/>
              <a:gd name="connsiteX16" fmla="*/ 1927706 w 5498116"/>
              <a:gd name="connsiteY16" fmla="*/ 43719 h 955031"/>
              <a:gd name="connsiteX17" fmla="*/ 2002769 w 5498116"/>
              <a:gd name="connsiteY17" fmla="*/ 122194 h 955031"/>
              <a:gd name="connsiteX18" fmla="*/ 2081244 w 5498116"/>
              <a:gd name="connsiteY18" fmla="*/ 251847 h 955031"/>
              <a:gd name="connsiteX19" fmla="*/ 2347375 w 5498116"/>
              <a:gd name="connsiteY19" fmla="*/ 784110 h 955031"/>
              <a:gd name="connsiteX20" fmla="*/ 2463381 w 5498116"/>
              <a:gd name="connsiteY20" fmla="*/ 934235 h 955031"/>
              <a:gd name="connsiteX21" fmla="*/ 2558915 w 5498116"/>
              <a:gd name="connsiteY21" fmla="*/ 941059 h 955031"/>
              <a:gd name="connsiteX22" fmla="*/ 2681745 w 5498116"/>
              <a:gd name="connsiteY22" fmla="*/ 814818 h 955031"/>
              <a:gd name="connsiteX23" fmla="*/ 2807987 w 5498116"/>
              <a:gd name="connsiteY23" fmla="*/ 548686 h 955031"/>
              <a:gd name="connsiteX24" fmla="*/ 2954701 w 5498116"/>
              <a:gd name="connsiteY24" fmla="*/ 251847 h 955031"/>
              <a:gd name="connsiteX25" fmla="*/ 3077530 w 5498116"/>
              <a:gd name="connsiteY25" fmla="*/ 67603 h 955031"/>
              <a:gd name="connsiteX26" fmla="*/ 3156005 w 5498116"/>
              <a:gd name="connsiteY26" fmla="*/ 2776 h 955031"/>
              <a:gd name="connsiteX27" fmla="*/ 3227656 w 5498116"/>
              <a:gd name="connsiteY27" fmla="*/ 19835 h 955031"/>
              <a:gd name="connsiteX28" fmla="*/ 3299306 w 5498116"/>
              <a:gd name="connsiteY28" fmla="*/ 91486 h 955031"/>
              <a:gd name="connsiteX29" fmla="*/ 3357309 w 5498116"/>
              <a:gd name="connsiteY29" fmla="*/ 176785 h 955031"/>
              <a:gd name="connsiteX30" fmla="*/ 3439196 w 5498116"/>
              <a:gd name="connsiteY30" fmla="*/ 323498 h 955031"/>
              <a:gd name="connsiteX31" fmla="*/ 3592733 w 5498116"/>
              <a:gd name="connsiteY31" fmla="*/ 668104 h 955031"/>
              <a:gd name="connsiteX32" fmla="*/ 3718975 w 5498116"/>
              <a:gd name="connsiteY32" fmla="*/ 852349 h 955031"/>
              <a:gd name="connsiteX33" fmla="*/ 3852041 w 5498116"/>
              <a:gd name="connsiteY33" fmla="*/ 900116 h 955031"/>
              <a:gd name="connsiteX34" fmla="*/ 3971459 w 5498116"/>
              <a:gd name="connsiteY34" fmla="*/ 828465 h 955031"/>
              <a:gd name="connsiteX35" fmla="*/ 4159115 w 5498116"/>
              <a:gd name="connsiteY35" fmla="*/ 483859 h 955031"/>
              <a:gd name="connsiteX36" fmla="*/ 4336536 w 5498116"/>
              <a:gd name="connsiteY36" fmla="*/ 152901 h 955031"/>
              <a:gd name="connsiteX37" fmla="*/ 4455954 w 5498116"/>
              <a:gd name="connsiteY37" fmla="*/ 40307 h 955031"/>
              <a:gd name="connsiteX38" fmla="*/ 4582196 w 5498116"/>
              <a:gd name="connsiteY38" fmla="*/ 67603 h 955031"/>
              <a:gd name="connsiteX39" fmla="*/ 4725498 w 5498116"/>
              <a:gd name="connsiteY39" fmla="*/ 268907 h 955031"/>
              <a:gd name="connsiteX40" fmla="*/ 4831268 w 5498116"/>
              <a:gd name="connsiteY40" fmla="*/ 477035 h 955031"/>
              <a:gd name="connsiteX41" fmla="*/ 4938105 w 5498116"/>
              <a:gd name="connsiteY41" fmla="*/ 494332 h 955031"/>
              <a:gd name="connsiteX42" fmla="*/ 5498116 w 5498116"/>
              <a:gd name="connsiteY42" fmla="*/ 494095 h 955031"/>
              <a:gd name="connsiteX0" fmla="*/ 0 w 5591836"/>
              <a:gd name="connsiteY0" fmla="*/ 485613 h 955031"/>
              <a:gd name="connsiteX1" fmla="*/ 304732 w 5591836"/>
              <a:gd name="connsiteY1" fmla="*/ 430986 h 955031"/>
              <a:gd name="connsiteX2" fmla="*/ 472406 w 5591836"/>
              <a:gd name="connsiteY2" fmla="*/ 146077 h 955031"/>
              <a:gd name="connsiteX3" fmla="*/ 581588 w 5591836"/>
              <a:gd name="connsiteY3" fmla="*/ 23247 h 955031"/>
              <a:gd name="connsiteX4" fmla="*/ 701006 w 5591836"/>
              <a:gd name="connsiteY4" fmla="*/ 36895 h 955031"/>
              <a:gd name="connsiteX5" fmla="*/ 799952 w 5591836"/>
              <a:gd name="connsiteY5" fmla="*/ 146077 h 955031"/>
              <a:gd name="connsiteX6" fmla="*/ 926194 w 5591836"/>
              <a:gd name="connsiteY6" fmla="*/ 412209 h 955031"/>
              <a:gd name="connsiteX7" fmla="*/ 1062671 w 5591836"/>
              <a:gd name="connsiteY7" fmla="*/ 722695 h 955031"/>
              <a:gd name="connsiteX8" fmla="*/ 1158206 w 5591836"/>
              <a:gd name="connsiteY8" fmla="*/ 869409 h 955031"/>
              <a:gd name="connsiteX9" fmla="*/ 1246916 w 5591836"/>
              <a:gd name="connsiteY9" fmla="*/ 944471 h 955031"/>
              <a:gd name="connsiteX10" fmla="*/ 1356098 w 5591836"/>
              <a:gd name="connsiteY10" fmla="*/ 930824 h 955031"/>
              <a:gd name="connsiteX11" fmla="*/ 1482340 w 5591836"/>
              <a:gd name="connsiteY11" fmla="*/ 811406 h 955031"/>
              <a:gd name="connsiteX12" fmla="*/ 1646113 w 5591836"/>
              <a:gd name="connsiteY12" fmla="*/ 487271 h 955031"/>
              <a:gd name="connsiteX13" fmla="*/ 1748471 w 5591836"/>
              <a:gd name="connsiteY13" fmla="*/ 234788 h 955031"/>
              <a:gd name="connsiteX14" fmla="*/ 1850829 w 5591836"/>
              <a:gd name="connsiteY14" fmla="*/ 67603 h 955031"/>
              <a:gd name="connsiteX15" fmla="*/ 1939540 w 5591836"/>
              <a:gd name="connsiteY15" fmla="*/ 13012 h 955031"/>
              <a:gd name="connsiteX16" fmla="*/ 2021426 w 5591836"/>
              <a:gd name="connsiteY16" fmla="*/ 43719 h 955031"/>
              <a:gd name="connsiteX17" fmla="*/ 2096489 w 5591836"/>
              <a:gd name="connsiteY17" fmla="*/ 122194 h 955031"/>
              <a:gd name="connsiteX18" fmla="*/ 2174964 w 5591836"/>
              <a:gd name="connsiteY18" fmla="*/ 251847 h 955031"/>
              <a:gd name="connsiteX19" fmla="*/ 2441095 w 5591836"/>
              <a:gd name="connsiteY19" fmla="*/ 784110 h 955031"/>
              <a:gd name="connsiteX20" fmla="*/ 2557101 w 5591836"/>
              <a:gd name="connsiteY20" fmla="*/ 934235 h 955031"/>
              <a:gd name="connsiteX21" fmla="*/ 2652635 w 5591836"/>
              <a:gd name="connsiteY21" fmla="*/ 941059 h 955031"/>
              <a:gd name="connsiteX22" fmla="*/ 2775465 w 5591836"/>
              <a:gd name="connsiteY22" fmla="*/ 814818 h 955031"/>
              <a:gd name="connsiteX23" fmla="*/ 2901707 w 5591836"/>
              <a:gd name="connsiteY23" fmla="*/ 548686 h 955031"/>
              <a:gd name="connsiteX24" fmla="*/ 3048421 w 5591836"/>
              <a:gd name="connsiteY24" fmla="*/ 251847 h 955031"/>
              <a:gd name="connsiteX25" fmla="*/ 3171250 w 5591836"/>
              <a:gd name="connsiteY25" fmla="*/ 67603 h 955031"/>
              <a:gd name="connsiteX26" fmla="*/ 3249725 w 5591836"/>
              <a:gd name="connsiteY26" fmla="*/ 2776 h 955031"/>
              <a:gd name="connsiteX27" fmla="*/ 3321376 w 5591836"/>
              <a:gd name="connsiteY27" fmla="*/ 19835 h 955031"/>
              <a:gd name="connsiteX28" fmla="*/ 3393026 w 5591836"/>
              <a:gd name="connsiteY28" fmla="*/ 91486 h 955031"/>
              <a:gd name="connsiteX29" fmla="*/ 3451029 w 5591836"/>
              <a:gd name="connsiteY29" fmla="*/ 176785 h 955031"/>
              <a:gd name="connsiteX30" fmla="*/ 3532916 w 5591836"/>
              <a:gd name="connsiteY30" fmla="*/ 323498 h 955031"/>
              <a:gd name="connsiteX31" fmla="*/ 3686453 w 5591836"/>
              <a:gd name="connsiteY31" fmla="*/ 668104 h 955031"/>
              <a:gd name="connsiteX32" fmla="*/ 3812695 w 5591836"/>
              <a:gd name="connsiteY32" fmla="*/ 852349 h 955031"/>
              <a:gd name="connsiteX33" fmla="*/ 3945761 w 5591836"/>
              <a:gd name="connsiteY33" fmla="*/ 900116 h 955031"/>
              <a:gd name="connsiteX34" fmla="*/ 4065179 w 5591836"/>
              <a:gd name="connsiteY34" fmla="*/ 828465 h 955031"/>
              <a:gd name="connsiteX35" fmla="*/ 4252835 w 5591836"/>
              <a:gd name="connsiteY35" fmla="*/ 483859 h 955031"/>
              <a:gd name="connsiteX36" fmla="*/ 4430256 w 5591836"/>
              <a:gd name="connsiteY36" fmla="*/ 152901 h 955031"/>
              <a:gd name="connsiteX37" fmla="*/ 4549674 w 5591836"/>
              <a:gd name="connsiteY37" fmla="*/ 40307 h 955031"/>
              <a:gd name="connsiteX38" fmla="*/ 4675916 w 5591836"/>
              <a:gd name="connsiteY38" fmla="*/ 67603 h 955031"/>
              <a:gd name="connsiteX39" fmla="*/ 4819218 w 5591836"/>
              <a:gd name="connsiteY39" fmla="*/ 268907 h 955031"/>
              <a:gd name="connsiteX40" fmla="*/ 4924988 w 5591836"/>
              <a:gd name="connsiteY40" fmla="*/ 477035 h 955031"/>
              <a:gd name="connsiteX41" fmla="*/ 5031825 w 5591836"/>
              <a:gd name="connsiteY41" fmla="*/ 494332 h 955031"/>
              <a:gd name="connsiteX42" fmla="*/ 5591836 w 5591836"/>
              <a:gd name="connsiteY42" fmla="*/ 494095 h 955031"/>
              <a:gd name="connsiteX0" fmla="*/ 0 w 5591836"/>
              <a:gd name="connsiteY0" fmla="*/ 485613 h 955031"/>
              <a:gd name="connsiteX1" fmla="*/ 169362 w 5591836"/>
              <a:gd name="connsiteY1" fmla="*/ 475436 h 955031"/>
              <a:gd name="connsiteX2" fmla="*/ 304732 w 5591836"/>
              <a:gd name="connsiteY2" fmla="*/ 430986 h 955031"/>
              <a:gd name="connsiteX3" fmla="*/ 472406 w 5591836"/>
              <a:gd name="connsiteY3" fmla="*/ 146077 h 955031"/>
              <a:gd name="connsiteX4" fmla="*/ 581588 w 5591836"/>
              <a:gd name="connsiteY4" fmla="*/ 23247 h 955031"/>
              <a:gd name="connsiteX5" fmla="*/ 701006 w 5591836"/>
              <a:gd name="connsiteY5" fmla="*/ 36895 h 955031"/>
              <a:gd name="connsiteX6" fmla="*/ 799952 w 5591836"/>
              <a:gd name="connsiteY6" fmla="*/ 146077 h 955031"/>
              <a:gd name="connsiteX7" fmla="*/ 926194 w 5591836"/>
              <a:gd name="connsiteY7" fmla="*/ 412209 h 955031"/>
              <a:gd name="connsiteX8" fmla="*/ 1062671 w 5591836"/>
              <a:gd name="connsiteY8" fmla="*/ 722695 h 955031"/>
              <a:gd name="connsiteX9" fmla="*/ 1158206 w 5591836"/>
              <a:gd name="connsiteY9" fmla="*/ 869409 h 955031"/>
              <a:gd name="connsiteX10" fmla="*/ 1246916 w 5591836"/>
              <a:gd name="connsiteY10" fmla="*/ 944471 h 955031"/>
              <a:gd name="connsiteX11" fmla="*/ 1356098 w 5591836"/>
              <a:gd name="connsiteY11" fmla="*/ 930824 h 955031"/>
              <a:gd name="connsiteX12" fmla="*/ 1482340 w 5591836"/>
              <a:gd name="connsiteY12" fmla="*/ 811406 h 955031"/>
              <a:gd name="connsiteX13" fmla="*/ 1646113 w 5591836"/>
              <a:gd name="connsiteY13" fmla="*/ 487271 h 955031"/>
              <a:gd name="connsiteX14" fmla="*/ 1748471 w 5591836"/>
              <a:gd name="connsiteY14" fmla="*/ 234788 h 955031"/>
              <a:gd name="connsiteX15" fmla="*/ 1850829 w 5591836"/>
              <a:gd name="connsiteY15" fmla="*/ 67603 h 955031"/>
              <a:gd name="connsiteX16" fmla="*/ 1939540 w 5591836"/>
              <a:gd name="connsiteY16" fmla="*/ 13012 h 955031"/>
              <a:gd name="connsiteX17" fmla="*/ 2021426 w 5591836"/>
              <a:gd name="connsiteY17" fmla="*/ 43719 h 955031"/>
              <a:gd name="connsiteX18" fmla="*/ 2096489 w 5591836"/>
              <a:gd name="connsiteY18" fmla="*/ 122194 h 955031"/>
              <a:gd name="connsiteX19" fmla="*/ 2174964 w 5591836"/>
              <a:gd name="connsiteY19" fmla="*/ 251847 h 955031"/>
              <a:gd name="connsiteX20" fmla="*/ 2441095 w 5591836"/>
              <a:gd name="connsiteY20" fmla="*/ 784110 h 955031"/>
              <a:gd name="connsiteX21" fmla="*/ 2557101 w 5591836"/>
              <a:gd name="connsiteY21" fmla="*/ 934235 h 955031"/>
              <a:gd name="connsiteX22" fmla="*/ 2652635 w 5591836"/>
              <a:gd name="connsiteY22" fmla="*/ 941059 h 955031"/>
              <a:gd name="connsiteX23" fmla="*/ 2775465 w 5591836"/>
              <a:gd name="connsiteY23" fmla="*/ 814818 h 955031"/>
              <a:gd name="connsiteX24" fmla="*/ 2901707 w 5591836"/>
              <a:gd name="connsiteY24" fmla="*/ 548686 h 955031"/>
              <a:gd name="connsiteX25" fmla="*/ 3048421 w 5591836"/>
              <a:gd name="connsiteY25" fmla="*/ 251847 h 955031"/>
              <a:gd name="connsiteX26" fmla="*/ 3171250 w 5591836"/>
              <a:gd name="connsiteY26" fmla="*/ 67603 h 955031"/>
              <a:gd name="connsiteX27" fmla="*/ 3249725 w 5591836"/>
              <a:gd name="connsiteY27" fmla="*/ 2776 h 955031"/>
              <a:gd name="connsiteX28" fmla="*/ 3321376 w 5591836"/>
              <a:gd name="connsiteY28" fmla="*/ 19835 h 955031"/>
              <a:gd name="connsiteX29" fmla="*/ 3393026 w 5591836"/>
              <a:gd name="connsiteY29" fmla="*/ 91486 h 955031"/>
              <a:gd name="connsiteX30" fmla="*/ 3451029 w 5591836"/>
              <a:gd name="connsiteY30" fmla="*/ 176785 h 955031"/>
              <a:gd name="connsiteX31" fmla="*/ 3532916 w 5591836"/>
              <a:gd name="connsiteY31" fmla="*/ 323498 h 955031"/>
              <a:gd name="connsiteX32" fmla="*/ 3686453 w 5591836"/>
              <a:gd name="connsiteY32" fmla="*/ 668104 h 955031"/>
              <a:gd name="connsiteX33" fmla="*/ 3812695 w 5591836"/>
              <a:gd name="connsiteY33" fmla="*/ 852349 h 955031"/>
              <a:gd name="connsiteX34" fmla="*/ 3945761 w 5591836"/>
              <a:gd name="connsiteY34" fmla="*/ 900116 h 955031"/>
              <a:gd name="connsiteX35" fmla="*/ 4065179 w 5591836"/>
              <a:gd name="connsiteY35" fmla="*/ 828465 h 955031"/>
              <a:gd name="connsiteX36" fmla="*/ 4252835 w 5591836"/>
              <a:gd name="connsiteY36" fmla="*/ 483859 h 955031"/>
              <a:gd name="connsiteX37" fmla="*/ 4430256 w 5591836"/>
              <a:gd name="connsiteY37" fmla="*/ 152901 h 955031"/>
              <a:gd name="connsiteX38" fmla="*/ 4549674 w 5591836"/>
              <a:gd name="connsiteY38" fmla="*/ 40307 h 955031"/>
              <a:gd name="connsiteX39" fmla="*/ 4675916 w 5591836"/>
              <a:gd name="connsiteY39" fmla="*/ 67603 h 955031"/>
              <a:gd name="connsiteX40" fmla="*/ 4819218 w 5591836"/>
              <a:gd name="connsiteY40" fmla="*/ 268907 h 955031"/>
              <a:gd name="connsiteX41" fmla="*/ 4924988 w 5591836"/>
              <a:gd name="connsiteY41" fmla="*/ 477035 h 955031"/>
              <a:gd name="connsiteX42" fmla="*/ 5031825 w 5591836"/>
              <a:gd name="connsiteY42" fmla="*/ 494332 h 955031"/>
              <a:gd name="connsiteX43" fmla="*/ 5591836 w 5591836"/>
              <a:gd name="connsiteY43" fmla="*/ 494095 h 955031"/>
              <a:gd name="connsiteX0" fmla="*/ 0 w 5602249"/>
              <a:gd name="connsiteY0" fmla="*/ 466563 h 955031"/>
              <a:gd name="connsiteX1" fmla="*/ 179775 w 5602249"/>
              <a:gd name="connsiteY1" fmla="*/ 475436 h 955031"/>
              <a:gd name="connsiteX2" fmla="*/ 315145 w 5602249"/>
              <a:gd name="connsiteY2" fmla="*/ 430986 h 955031"/>
              <a:gd name="connsiteX3" fmla="*/ 482819 w 5602249"/>
              <a:gd name="connsiteY3" fmla="*/ 146077 h 955031"/>
              <a:gd name="connsiteX4" fmla="*/ 592001 w 5602249"/>
              <a:gd name="connsiteY4" fmla="*/ 23247 h 955031"/>
              <a:gd name="connsiteX5" fmla="*/ 711419 w 5602249"/>
              <a:gd name="connsiteY5" fmla="*/ 36895 h 955031"/>
              <a:gd name="connsiteX6" fmla="*/ 810365 w 5602249"/>
              <a:gd name="connsiteY6" fmla="*/ 146077 h 955031"/>
              <a:gd name="connsiteX7" fmla="*/ 936607 w 5602249"/>
              <a:gd name="connsiteY7" fmla="*/ 412209 h 955031"/>
              <a:gd name="connsiteX8" fmla="*/ 1073084 w 5602249"/>
              <a:gd name="connsiteY8" fmla="*/ 722695 h 955031"/>
              <a:gd name="connsiteX9" fmla="*/ 1168619 w 5602249"/>
              <a:gd name="connsiteY9" fmla="*/ 869409 h 955031"/>
              <a:gd name="connsiteX10" fmla="*/ 1257329 w 5602249"/>
              <a:gd name="connsiteY10" fmla="*/ 944471 h 955031"/>
              <a:gd name="connsiteX11" fmla="*/ 1366511 w 5602249"/>
              <a:gd name="connsiteY11" fmla="*/ 930824 h 955031"/>
              <a:gd name="connsiteX12" fmla="*/ 1492753 w 5602249"/>
              <a:gd name="connsiteY12" fmla="*/ 811406 h 955031"/>
              <a:gd name="connsiteX13" fmla="*/ 1656526 w 5602249"/>
              <a:gd name="connsiteY13" fmla="*/ 487271 h 955031"/>
              <a:gd name="connsiteX14" fmla="*/ 1758884 w 5602249"/>
              <a:gd name="connsiteY14" fmla="*/ 234788 h 955031"/>
              <a:gd name="connsiteX15" fmla="*/ 1861242 w 5602249"/>
              <a:gd name="connsiteY15" fmla="*/ 67603 h 955031"/>
              <a:gd name="connsiteX16" fmla="*/ 1949953 w 5602249"/>
              <a:gd name="connsiteY16" fmla="*/ 13012 h 955031"/>
              <a:gd name="connsiteX17" fmla="*/ 2031839 w 5602249"/>
              <a:gd name="connsiteY17" fmla="*/ 43719 h 955031"/>
              <a:gd name="connsiteX18" fmla="*/ 2106902 w 5602249"/>
              <a:gd name="connsiteY18" fmla="*/ 122194 h 955031"/>
              <a:gd name="connsiteX19" fmla="*/ 2185377 w 5602249"/>
              <a:gd name="connsiteY19" fmla="*/ 251847 h 955031"/>
              <a:gd name="connsiteX20" fmla="*/ 2451508 w 5602249"/>
              <a:gd name="connsiteY20" fmla="*/ 784110 h 955031"/>
              <a:gd name="connsiteX21" fmla="*/ 2567514 w 5602249"/>
              <a:gd name="connsiteY21" fmla="*/ 934235 h 955031"/>
              <a:gd name="connsiteX22" fmla="*/ 2663048 w 5602249"/>
              <a:gd name="connsiteY22" fmla="*/ 941059 h 955031"/>
              <a:gd name="connsiteX23" fmla="*/ 2785878 w 5602249"/>
              <a:gd name="connsiteY23" fmla="*/ 814818 h 955031"/>
              <a:gd name="connsiteX24" fmla="*/ 2912120 w 5602249"/>
              <a:gd name="connsiteY24" fmla="*/ 548686 h 955031"/>
              <a:gd name="connsiteX25" fmla="*/ 3058834 w 5602249"/>
              <a:gd name="connsiteY25" fmla="*/ 251847 h 955031"/>
              <a:gd name="connsiteX26" fmla="*/ 3181663 w 5602249"/>
              <a:gd name="connsiteY26" fmla="*/ 67603 h 955031"/>
              <a:gd name="connsiteX27" fmla="*/ 3260138 w 5602249"/>
              <a:gd name="connsiteY27" fmla="*/ 2776 h 955031"/>
              <a:gd name="connsiteX28" fmla="*/ 3331789 w 5602249"/>
              <a:gd name="connsiteY28" fmla="*/ 19835 h 955031"/>
              <a:gd name="connsiteX29" fmla="*/ 3403439 w 5602249"/>
              <a:gd name="connsiteY29" fmla="*/ 91486 h 955031"/>
              <a:gd name="connsiteX30" fmla="*/ 3461442 w 5602249"/>
              <a:gd name="connsiteY30" fmla="*/ 176785 h 955031"/>
              <a:gd name="connsiteX31" fmla="*/ 3543329 w 5602249"/>
              <a:gd name="connsiteY31" fmla="*/ 323498 h 955031"/>
              <a:gd name="connsiteX32" fmla="*/ 3696866 w 5602249"/>
              <a:gd name="connsiteY32" fmla="*/ 668104 h 955031"/>
              <a:gd name="connsiteX33" fmla="*/ 3823108 w 5602249"/>
              <a:gd name="connsiteY33" fmla="*/ 852349 h 955031"/>
              <a:gd name="connsiteX34" fmla="*/ 3956174 w 5602249"/>
              <a:gd name="connsiteY34" fmla="*/ 900116 h 955031"/>
              <a:gd name="connsiteX35" fmla="*/ 4075592 w 5602249"/>
              <a:gd name="connsiteY35" fmla="*/ 828465 h 955031"/>
              <a:gd name="connsiteX36" fmla="*/ 4263248 w 5602249"/>
              <a:gd name="connsiteY36" fmla="*/ 483859 h 955031"/>
              <a:gd name="connsiteX37" fmla="*/ 4440669 w 5602249"/>
              <a:gd name="connsiteY37" fmla="*/ 152901 h 955031"/>
              <a:gd name="connsiteX38" fmla="*/ 4560087 w 5602249"/>
              <a:gd name="connsiteY38" fmla="*/ 40307 h 955031"/>
              <a:gd name="connsiteX39" fmla="*/ 4686329 w 5602249"/>
              <a:gd name="connsiteY39" fmla="*/ 67603 h 955031"/>
              <a:gd name="connsiteX40" fmla="*/ 4829631 w 5602249"/>
              <a:gd name="connsiteY40" fmla="*/ 268907 h 955031"/>
              <a:gd name="connsiteX41" fmla="*/ 4935401 w 5602249"/>
              <a:gd name="connsiteY41" fmla="*/ 477035 h 955031"/>
              <a:gd name="connsiteX42" fmla="*/ 5042238 w 5602249"/>
              <a:gd name="connsiteY42" fmla="*/ 494332 h 955031"/>
              <a:gd name="connsiteX43" fmla="*/ 5602249 w 5602249"/>
              <a:gd name="connsiteY43" fmla="*/ 494095 h 955031"/>
              <a:gd name="connsiteX0" fmla="*/ 0 w 5612662"/>
              <a:gd name="connsiteY0" fmla="*/ 479263 h 955031"/>
              <a:gd name="connsiteX1" fmla="*/ 190188 w 5612662"/>
              <a:gd name="connsiteY1" fmla="*/ 475436 h 955031"/>
              <a:gd name="connsiteX2" fmla="*/ 325558 w 5612662"/>
              <a:gd name="connsiteY2" fmla="*/ 430986 h 955031"/>
              <a:gd name="connsiteX3" fmla="*/ 493232 w 5612662"/>
              <a:gd name="connsiteY3" fmla="*/ 146077 h 955031"/>
              <a:gd name="connsiteX4" fmla="*/ 602414 w 5612662"/>
              <a:gd name="connsiteY4" fmla="*/ 23247 h 955031"/>
              <a:gd name="connsiteX5" fmla="*/ 721832 w 5612662"/>
              <a:gd name="connsiteY5" fmla="*/ 36895 h 955031"/>
              <a:gd name="connsiteX6" fmla="*/ 820778 w 5612662"/>
              <a:gd name="connsiteY6" fmla="*/ 146077 h 955031"/>
              <a:gd name="connsiteX7" fmla="*/ 947020 w 5612662"/>
              <a:gd name="connsiteY7" fmla="*/ 412209 h 955031"/>
              <a:gd name="connsiteX8" fmla="*/ 1083497 w 5612662"/>
              <a:gd name="connsiteY8" fmla="*/ 722695 h 955031"/>
              <a:gd name="connsiteX9" fmla="*/ 1179032 w 5612662"/>
              <a:gd name="connsiteY9" fmla="*/ 869409 h 955031"/>
              <a:gd name="connsiteX10" fmla="*/ 1267742 w 5612662"/>
              <a:gd name="connsiteY10" fmla="*/ 944471 h 955031"/>
              <a:gd name="connsiteX11" fmla="*/ 1376924 w 5612662"/>
              <a:gd name="connsiteY11" fmla="*/ 930824 h 955031"/>
              <a:gd name="connsiteX12" fmla="*/ 1503166 w 5612662"/>
              <a:gd name="connsiteY12" fmla="*/ 811406 h 955031"/>
              <a:gd name="connsiteX13" fmla="*/ 1666939 w 5612662"/>
              <a:gd name="connsiteY13" fmla="*/ 487271 h 955031"/>
              <a:gd name="connsiteX14" fmla="*/ 1769297 w 5612662"/>
              <a:gd name="connsiteY14" fmla="*/ 234788 h 955031"/>
              <a:gd name="connsiteX15" fmla="*/ 1871655 w 5612662"/>
              <a:gd name="connsiteY15" fmla="*/ 67603 h 955031"/>
              <a:gd name="connsiteX16" fmla="*/ 1960366 w 5612662"/>
              <a:gd name="connsiteY16" fmla="*/ 13012 h 955031"/>
              <a:gd name="connsiteX17" fmla="*/ 2042252 w 5612662"/>
              <a:gd name="connsiteY17" fmla="*/ 43719 h 955031"/>
              <a:gd name="connsiteX18" fmla="*/ 2117315 w 5612662"/>
              <a:gd name="connsiteY18" fmla="*/ 122194 h 955031"/>
              <a:gd name="connsiteX19" fmla="*/ 2195790 w 5612662"/>
              <a:gd name="connsiteY19" fmla="*/ 251847 h 955031"/>
              <a:gd name="connsiteX20" fmla="*/ 2461921 w 5612662"/>
              <a:gd name="connsiteY20" fmla="*/ 784110 h 955031"/>
              <a:gd name="connsiteX21" fmla="*/ 2577927 w 5612662"/>
              <a:gd name="connsiteY21" fmla="*/ 934235 h 955031"/>
              <a:gd name="connsiteX22" fmla="*/ 2673461 w 5612662"/>
              <a:gd name="connsiteY22" fmla="*/ 941059 h 955031"/>
              <a:gd name="connsiteX23" fmla="*/ 2796291 w 5612662"/>
              <a:gd name="connsiteY23" fmla="*/ 814818 h 955031"/>
              <a:gd name="connsiteX24" fmla="*/ 2922533 w 5612662"/>
              <a:gd name="connsiteY24" fmla="*/ 548686 h 955031"/>
              <a:gd name="connsiteX25" fmla="*/ 3069247 w 5612662"/>
              <a:gd name="connsiteY25" fmla="*/ 251847 h 955031"/>
              <a:gd name="connsiteX26" fmla="*/ 3192076 w 5612662"/>
              <a:gd name="connsiteY26" fmla="*/ 67603 h 955031"/>
              <a:gd name="connsiteX27" fmla="*/ 3270551 w 5612662"/>
              <a:gd name="connsiteY27" fmla="*/ 2776 h 955031"/>
              <a:gd name="connsiteX28" fmla="*/ 3342202 w 5612662"/>
              <a:gd name="connsiteY28" fmla="*/ 19835 h 955031"/>
              <a:gd name="connsiteX29" fmla="*/ 3413852 w 5612662"/>
              <a:gd name="connsiteY29" fmla="*/ 91486 h 955031"/>
              <a:gd name="connsiteX30" fmla="*/ 3471855 w 5612662"/>
              <a:gd name="connsiteY30" fmla="*/ 176785 h 955031"/>
              <a:gd name="connsiteX31" fmla="*/ 3553742 w 5612662"/>
              <a:gd name="connsiteY31" fmla="*/ 323498 h 955031"/>
              <a:gd name="connsiteX32" fmla="*/ 3707279 w 5612662"/>
              <a:gd name="connsiteY32" fmla="*/ 668104 h 955031"/>
              <a:gd name="connsiteX33" fmla="*/ 3833521 w 5612662"/>
              <a:gd name="connsiteY33" fmla="*/ 852349 h 955031"/>
              <a:gd name="connsiteX34" fmla="*/ 3966587 w 5612662"/>
              <a:gd name="connsiteY34" fmla="*/ 900116 h 955031"/>
              <a:gd name="connsiteX35" fmla="*/ 4086005 w 5612662"/>
              <a:gd name="connsiteY35" fmla="*/ 828465 h 955031"/>
              <a:gd name="connsiteX36" fmla="*/ 4273661 w 5612662"/>
              <a:gd name="connsiteY36" fmla="*/ 483859 h 955031"/>
              <a:gd name="connsiteX37" fmla="*/ 4451082 w 5612662"/>
              <a:gd name="connsiteY37" fmla="*/ 152901 h 955031"/>
              <a:gd name="connsiteX38" fmla="*/ 4570500 w 5612662"/>
              <a:gd name="connsiteY38" fmla="*/ 40307 h 955031"/>
              <a:gd name="connsiteX39" fmla="*/ 4696742 w 5612662"/>
              <a:gd name="connsiteY39" fmla="*/ 67603 h 955031"/>
              <a:gd name="connsiteX40" fmla="*/ 4840044 w 5612662"/>
              <a:gd name="connsiteY40" fmla="*/ 268907 h 955031"/>
              <a:gd name="connsiteX41" fmla="*/ 4945814 w 5612662"/>
              <a:gd name="connsiteY41" fmla="*/ 477035 h 955031"/>
              <a:gd name="connsiteX42" fmla="*/ 5052651 w 5612662"/>
              <a:gd name="connsiteY42" fmla="*/ 494332 h 955031"/>
              <a:gd name="connsiteX43" fmla="*/ 5612662 w 5612662"/>
              <a:gd name="connsiteY43" fmla="*/ 494095 h 955031"/>
              <a:gd name="connsiteX0" fmla="*/ 0 w 6136469"/>
              <a:gd name="connsiteY0" fmla="*/ 479263 h 955031"/>
              <a:gd name="connsiteX1" fmla="*/ 190188 w 6136469"/>
              <a:gd name="connsiteY1" fmla="*/ 475436 h 955031"/>
              <a:gd name="connsiteX2" fmla="*/ 325558 w 6136469"/>
              <a:gd name="connsiteY2" fmla="*/ 430986 h 955031"/>
              <a:gd name="connsiteX3" fmla="*/ 493232 w 6136469"/>
              <a:gd name="connsiteY3" fmla="*/ 146077 h 955031"/>
              <a:gd name="connsiteX4" fmla="*/ 602414 w 6136469"/>
              <a:gd name="connsiteY4" fmla="*/ 23247 h 955031"/>
              <a:gd name="connsiteX5" fmla="*/ 721832 w 6136469"/>
              <a:gd name="connsiteY5" fmla="*/ 36895 h 955031"/>
              <a:gd name="connsiteX6" fmla="*/ 820778 w 6136469"/>
              <a:gd name="connsiteY6" fmla="*/ 146077 h 955031"/>
              <a:gd name="connsiteX7" fmla="*/ 947020 w 6136469"/>
              <a:gd name="connsiteY7" fmla="*/ 412209 h 955031"/>
              <a:gd name="connsiteX8" fmla="*/ 1083497 w 6136469"/>
              <a:gd name="connsiteY8" fmla="*/ 722695 h 955031"/>
              <a:gd name="connsiteX9" fmla="*/ 1179032 w 6136469"/>
              <a:gd name="connsiteY9" fmla="*/ 869409 h 955031"/>
              <a:gd name="connsiteX10" fmla="*/ 1267742 w 6136469"/>
              <a:gd name="connsiteY10" fmla="*/ 944471 h 955031"/>
              <a:gd name="connsiteX11" fmla="*/ 1376924 w 6136469"/>
              <a:gd name="connsiteY11" fmla="*/ 930824 h 955031"/>
              <a:gd name="connsiteX12" fmla="*/ 1503166 w 6136469"/>
              <a:gd name="connsiteY12" fmla="*/ 811406 h 955031"/>
              <a:gd name="connsiteX13" fmla="*/ 1666939 w 6136469"/>
              <a:gd name="connsiteY13" fmla="*/ 487271 h 955031"/>
              <a:gd name="connsiteX14" fmla="*/ 1769297 w 6136469"/>
              <a:gd name="connsiteY14" fmla="*/ 234788 h 955031"/>
              <a:gd name="connsiteX15" fmla="*/ 1871655 w 6136469"/>
              <a:gd name="connsiteY15" fmla="*/ 67603 h 955031"/>
              <a:gd name="connsiteX16" fmla="*/ 1960366 w 6136469"/>
              <a:gd name="connsiteY16" fmla="*/ 13012 h 955031"/>
              <a:gd name="connsiteX17" fmla="*/ 2042252 w 6136469"/>
              <a:gd name="connsiteY17" fmla="*/ 43719 h 955031"/>
              <a:gd name="connsiteX18" fmla="*/ 2117315 w 6136469"/>
              <a:gd name="connsiteY18" fmla="*/ 122194 h 955031"/>
              <a:gd name="connsiteX19" fmla="*/ 2195790 w 6136469"/>
              <a:gd name="connsiteY19" fmla="*/ 251847 h 955031"/>
              <a:gd name="connsiteX20" fmla="*/ 2461921 w 6136469"/>
              <a:gd name="connsiteY20" fmla="*/ 784110 h 955031"/>
              <a:gd name="connsiteX21" fmla="*/ 2577927 w 6136469"/>
              <a:gd name="connsiteY21" fmla="*/ 934235 h 955031"/>
              <a:gd name="connsiteX22" fmla="*/ 2673461 w 6136469"/>
              <a:gd name="connsiteY22" fmla="*/ 941059 h 955031"/>
              <a:gd name="connsiteX23" fmla="*/ 2796291 w 6136469"/>
              <a:gd name="connsiteY23" fmla="*/ 814818 h 955031"/>
              <a:gd name="connsiteX24" fmla="*/ 2922533 w 6136469"/>
              <a:gd name="connsiteY24" fmla="*/ 548686 h 955031"/>
              <a:gd name="connsiteX25" fmla="*/ 3069247 w 6136469"/>
              <a:gd name="connsiteY25" fmla="*/ 251847 h 955031"/>
              <a:gd name="connsiteX26" fmla="*/ 3192076 w 6136469"/>
              <a:gd name="connsiteY26" fmla="*/ 67603 h 955031"/>
              <a:gd name="connsiteX27" fmla="*/ 3270551 w 6136469"/>
              <a:gd name="connsiteY27" fmla="*/ 2776 h 955031"/>
              <a:gd name="connsiteX28" fmla="*/ 3342202 w 6136469"/>
              <a:gd name="connsiteY28" fmla="*/ 19835 h 955031"/>
              <a:gd name="connsiteX29" fmla="*/ 3413852 w 6136469"/>
              <a:gd name="connsiteY29" fmla="*/ 91486 h 955031"/>
              <a:gd name="connsiteX30" fmla="*/ 3471855 w 6136469"/>
              <a:gd name="connsiteY30" fmla="*/ 176785 h 955031"/>
              <a:gd name="connsiteX31" fmla="*/ 3553742 w 6136469"/>
              <a:gd name="connsiteY31" fmla="*/ 323498 h 955031"/>
              <a:gd name="connsiteX32" fmla="*/ 3707279 w 6136469"/>
              <a:gd name="connsiteY32" fmla="*/ 668104 h 955031"/>
              <a:gd name="connsiteX33" fmla="*/ 3833521 w 6136469"/>
              <a:gd name="connsiteY33" fmla="*/ 852349 h 955031"/>
              <a:gd name="connsiteX34" fmla="*/ 3966587 w 6136469"/>
              <a:gd name="connsiteY34" fmla="*/ 900116 h 955031"/>
              <a:gd name="connsiteX35" fmla="*/ 4086005 w 6136469"/>
              <a:gd name="connsiteY35" fmla="*/ 828465 h 955031"/>
              <a:gd name="connsiteX36" fmla="*/ 4273661 w 6136469"/>
              <a:gd name="connsiteY36" fmla="*/ 483859 h 955031"/>
              <a:gd name="connsiteX37" fmla="*/ 4451082 w 6136469"/>
              <a:gd name="connsiteY37" fmla="*/ 152901 h 955031"/>
              <a:gd name="connsiteX38" fmla="*/ 4570500 w 6136469"/>
              <a:gd name="connsiteY38" fmla="*/ 40307 h 955031"/>
              <a:gd name="connsiteX39" fmla="*/ 4696742 w 6136469"/>
              <a:gd name="connsiteY39" fmla="*/ 67603 h 955031"/>
              <a:gd name="connsiteX40" fmla="*/ 4840044 w 6136469"/>
              <a:gd name="connsiteY40" fmla="*/ 268907 h 955031"/>
              <a:gd name="connsiteX41" fmla="*/ 4945814 w 6136469"/>
              <a:gd name="connsiteY41" fmla="*/ 477035 h 955031"/>
              <a:gd name="connsiteX42" fmla="*/ 5052651 w 6136469"/>
              <a:gd name="connsiteY42" fmla="*/ 494332 h 955031"/>
              <a:gd name="connsiteX43" fmla="*/ 6136469 w 6136469"/>
              <a:gd name="connsiteY43" fmla="*/ 500659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5814 w 6056566"/>
              <a:gd name="connsiteY41" fmla="*/ 477035 h 955031"/>
              <a:gd name="connsiteX42" fmla="*/ 5052651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5814 w 6056566"/>
              <a:gd name="connsiteY41" fmla="*/ 477035 h 955031"/>
              <a:gd name="connsiteX42" fmla="*/ 5052651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5814 w 6056566"/>
              <a:gd name="connsiteY41" fmla="*/ 477035 h 955031"/>
              <a:gd name="connsiteX42" fmla="*/ 5052651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0286 w 6056566"/>
              <a:gd name="connsiteY41" fmla="*/ 458277 h 955031"/>
              <a:gd name="connsiteX42" fmla="*/ 5052651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0286 w 6056566"/>
              <a:gd name="connsiteY41" fmla="*/ 458277 h 955031"/>
              <a:gd name="connsiteX42" fmla="*/ 5052651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0286 w 6056566"/>
              <a:gd name="connsiteY41" fmla="*/ 458277 h 955031"/>
              <a:gd name="connsiteX42" fmla="*/ 5052651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31994 w 6056566"/>
              <a:gd name="connsiteY41" fmla="*/ 437174 h 955031"/>
              <a:gd name="connsiteX42" fmla="*/ 5052651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5052651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69722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69722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97365 w 6056566"/>
              <a:gd name="connsiteY42" fmla="*/ 496677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94601 w 6056566"/>
              <a:gd name="connsiteY42" fmla="*/ 491988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94601 w 6056566"/>
              <a:gd name="connsiteY42" fmla="*/ 491988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94601 w 6056566"/>
              <a:gd name="connsiteY42" fmla="*/ 491988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94601 w 6056566"/>
              <a:gd name="connsiteY42" fmla="*/ 491988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94601 w 6056566"/>
              <a:gd name="connsiteY42" fmla="*/ 491988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91837 w 6056566"/>
              <a:gd name="connsiteY42" fmla="*/ 497850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91838 w 6056566"/>
              <a:gd name="connsiteY42" fmla="*/ 494333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5025010 w 6056566"/>
              <a:gd name="connsiteY42" fmla="*/ 495505 h 955031"/>
              <a:gd name="connsiteX43" fmla="*/ 6056566 w 6056566"/>
              <a:gd name="connsiteY43" fmla="*/ 497377 h 955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6056566" h="955031">
                <a:moveTo>
                  <a:pt x="0" y="479263"/>
                </a:moveTo>
                <a:cubicBezTo>
                  <a:pt x="29962" y="476509"/>
                  <a:pt x="139399" y="484541"/>
                  <a:pt x="190188" y="475436"/>
                </a:cubicBezTo>
                <a:cubicBezTo>
                  <a:pt x="240977" y="466332"/>
                  <a:pt x="276786" y="484821"/>
                  <a:pt x="325558" y="430986"/>
                </a:cubicBezTo>
                <a:cubicBezTo>
                  <a:pt x="374330" y="377151"/>
                  <a:pt x="447089" y="214033"/>
                  <a:pt x="493232" y="146077"/>
                </a:cubicBezTo>
                <a:cubicBezTo>
                  <a:pt x="539375" y="78121"/>
                  <a:pt x="564314" y="41444"/>
                  <a:pt x="602414" y="23247"/>
                </a:cubicBezTo>
                <a:cubicBezTo>
                  <a:pt x="640514" y="5050"/>
                  <a:pt x="685438" y="16423"/>
                  <a:pt x="721832" y="36895"/>
                </a:cubicBezTo>
                <a:cubicBezTo>
                  <a:pt x="758226" y="57367"/>
                  <a:pt x="783247" y="83525"/>
                  <a:pt x="820778" y="146077"/>
                </a:cubicBezTo>
                <a:cubicBezTo>
                  <a:pt x="858309" y="208629"/>
                  <a:pt x="903234" y="316106"/>
                  <a:pt x="947020" y="412209"/>
                </a:cubicBezTo>
                <a:cubicBezTo>
                  <a:pt x="990807" y="508312"/>
                  <a:pt x="1044828" y="646495"/>
                  <a:pt x="1083497" y="722695"/>
                </a:cubicBezTo>
                <a:cubicBezTo>
                  <a:pt x="1122166" y="798895"/>
                  <a:pt x="1148324" y="832446"/>
                  <a:pt x="1179032" y="869409"/>
                </a:cubicBezTo>
                <a:cubicBezTo>
                  <a:pt x="1209740" y="906372"/>
                  <a:pt x="1234760" y="934235"/>
                  <a:pt x="1267742" y="944471"/>
                </a:cubicBezTo>
                <a:cubicBezTo>
                  <a:pt x="1300724" y="954707"/>
                  <a:pt x="1337687" y="953001"/>
                  <a:pt x="1376924" y="930824"/>
                </a:cubicBezTo>
                <a:cubicBezTo>
                  <a:pt x="1416161" y="908647"/>
                  <a:pt x="1454830" y="885332"/>
                  <a:pt x="1503166" y="811406"/>
                </a:cubicBezTo>
                <a:cubicBezTo>
                  <a:pt x="1551502" y="737481"/>
                  <a:pt x="1622584" y="583374"/>
                  <a:pt x="1666939" y="487271"/>
                </a:cubicBezTo>
                <a:cubicBezTo>
                  <a:pt x="1711294" y="391168"/>
                  <a:pt x="1735178" y="304733"/>
                  <a:pt x="1769297" y="234788"/>
                </a:cubicBezTo>
                <a:cubicBezTo>
                  <a:pt x="1803416" y="164843"/>
                  <a:pt x="1839810" y="104566"/>
                  <a:pt x="1871655" y="67603"/>
                </a:cubicBezTo>
                <a:cubicBezTo>
                  <a:pt x="1903500" y="30640"/>
                  <a:pt x="1931933" y="16993"/>
                  <a:pt x="1960366" y="13012"/>
                </a:cubicBezTo>
                <a:cubicBezTo>
                  <a:pt x="1988799" y="9031"/>
                  <a:pt x="2016094" y="25522"/>
                  <a:pt x="2042252" y="43719"/>
                </a:cubicBezTo>
                <a:cubicBezTo>
                  <a:pt x="2068410" y="61916"/>
                  <a:pt x="2091725" y="87506"/>
                  <a:pt x="2117315" y="122194"/>
                </a:cubicBezTo>
                <a:cubicBezTo>
                  <a:pt x="2142905" y="156882"/>
                  <a:pt x="2138356" y="141528"/>
                  <a:pt x="2195790" y="251847"/>
                </a:cubicBezTo>
                <a:cubicBezTo>
                  <a:pt x="2253224" y="362166"/>
                  <a:pt x="2398232" y="670379"/>
                  <a:pt x="2461921" y="784110"/>
                </a:cubicBezTo>
                <a:cubicBezTo>
                  <a:pt x="2525610" y="897841"/>
                  <a:pt x="2542671" y="908077"/>
                  <a:pt x="2577927" y="934235"/>
                </a:cubicBezTo>
                <a:cubicBezTo>
                  <a:pt x="2613183" y="960393"/>
                  <a:pt x="2637067" y="960962"/>
                  <a:pt x="2673461" y="941059"/>
                </a:cubicBezTo>
                <a:cubicBezTo>
                  <a:pt x="2709855" y="921156"/>
                  <a:pt x="2754779" y="880213"/>
                  <a:pt x="2796291" y="814818"/>
                </a:cubicBezTo>
                <a:cubicBezTo>
                  <a:pt x="2837803" y="749423"/>
                  <a:pt x="2877040" y="642514"/>
                  <a:pt x="2922533" y="548686"/>
                </a:cubicBezTo>
                <a:cubicBezTo>
                  <a:pt x="2968026" y="454858"/>
                  <a:pt x="3024323" y="332027"/>
                  <a:pt x="3069247" y="251847"/>
                </a:cubicBezTo>
                <a:cubicBezTo>
                  <a:pt x="3114171" y="171666"/>
                  <a:pt x="3158525" y="109115"/>
                  <a:pt x="3192076" y="67603"/>
                </a:cubicBezTo>
                <a:cubicBezTo>
                  <a:pt x="3225627" y="26091"/>
                  <a:pt x="3245530" y="10737"/>
                  <a:pt x="3270551" y="2776"/>
                </a:cubicBezTo>
                <a:cubicBezTo>
                  <a:pt x="3295572" y="-5185"/>
                  <a:pt x="3318319" y="5050"/>
                  <a:pt x="3342202" y="19835"/>
                </a:cubicBezTo>
                <a:cubicBezTo>
                  <a:pt x="3366085" y="34620"/>
                  <a:pt x="3392243" y="65328"/>
                  <a:pt x="3413852" y="91486"/>
                </a:cubicBezTo>
                <a:cubicBezTo>
                  <a:pt x="3435461" y="117644"/>
                  <a:pt x="3448540" y="138116"/>
                  <a:pt x="3471855" y="176785"/>
                </a:cubicBezTo>
                <a:cubicBezTo>
                  <a:pt x="3495170" y="215454"/>
                  <a:pt x="3514505" y="241612"/>
                  <a:pt x="3553742" y="323498"/>
                </a:cubicBezTo>
                <a:cubicBezTo>
                  <a:pt x="3592979" y="405384"/>
                  <a:pt x="3660649" y="579962"/>
                  <a:pt x="3707279" y="668104"/>
                </a:cubicBezTo>
                <a:cubicBezTo>
                  <a:pt x="3753909" y="756246"/>
                  <a:pt x="3790303" y="813680"/>
                  <a:pt x="3833521" y="852349"/>
                </a:cubicBezTo>
                <a:cubicBezTo>
                  <a:pt x="3876739" y="891018"/>
                  <a:pt x="3924506" y="904097"/>
                  <a:pt x="3966587" y="900116"/>
                </a:cubicBezTo>
                <a:cubicBezTo>
                  <a:pt x="4008668" y="896135"/>
                  <a:pt x="4034826" y="897841"/>
                  <a:pt x="4086005" y="828465"/>
                </a:cubicBezTo>
                <a:cubicBezTo>
                  <a:pt x="4137184" y="759089"/>
                  <a:pt x="4212815" y="596453"/>
                  <a:pt x="4273661" y="483859"/>
                </a:cubicBezTo>
                <a:cubicBezTo>
                  <a:pt x="4334507" y="371265"/>
                  <a:pt x="4401609" y="226826"/>
                  <a:pt x="4451082" y="152901"/>
                </a:cubicBezTo>
                <a:cubicBezTo>
                  <a:pt x="4500555" y="78976"/>
                  <a:pt x="4529557" y="54523"/>
                  <a:pt x="4570500" y="40307"/>
                </a:cubicBezTo>
                <a:cubicBezTo>
                  <a:pt x="4611443" y="26091"/>
                  <a:pt x="4651818" y="29503"/>
                  <a:pt x="4696742" y="67603"/>
                </a:cubicBezTo>
                <a:cubicBezTo>
                  <a:pt x="4741666" y="105703"/>
                  <a:pt x="4798071" y="203599"/>
                  <a:pt x="4840044" y="268907"/>
                </a:cubicBezTo>
                <a:cubicBezTo>
                  <a:pt x="4882017" y="334215"/>
                  <a:pt x="4917752" y="421683"/>
                  <a:pt x="4948580" y="459449"/>
                </a:cubicBezTo>
                <a:cubicBezTo>
                  <a:pt x="4979408" y="497215"/>
                  <a:pt x="5033848" y="496218"/>
                  <a:pt x="5025010" y="495505"/>
                </a:cubicBezTo>
                <a:cubicBezTo>
                  <a:pt x="5016172" y="494792"/>
                  <a:pt x="5721928" y="496362"/>
                  <a:pt x="6056566" y="497377"/>
                </a:cubicBezTo>
              </a:path>
            </a:pathLst>
          </a:custGeom>
          <a:noFill/>
          <a:ln w="73025">
            <a:gradFill flip="none" rotWithShape="1">
              <a:gsLst>
                <a:gs pos="0">
                  <a:srgbClr val="FF0000"/>
                </a:gs>
                <a:gs pos="88000">
                  <a:srgbClr val="002060"/>
                </a:gs>
                <a:gs pos="47000">
                  <a:srgbClr val="00B0F0"/>
                </a:gs>
              </a:gsLst>
              <a:lin ang="5400000" scaled="1"/>
              <a:tileRect/>
            </a:gradFill>
            <a:tailEnd type="triangl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48" name="Прямая соединительная линия 147"/>
          <p:cNvCxnSpPr/>
          <p:nvPr/>
        </p:nvCxnSpPr>
        <p:spPr>
          <a:xfrm>
            <a:off x="8224718" y="6648057"/>
            <a:ext cx="2576194" cy="0"/>
          </a:xfrm>
          <a:prstGeom prst="line">
            <a:avLst/>
          </a:prstGeom>
          <a:ln w="762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Прямая соединительная линия 148"/>
          <p:cNvCxnSpPr/>
          <p:nvPr/>
        </p:nvCxnSpPr>
        <p:spPr>
          <a:xfrm>
            <a:off x="8224718" y="5809857"/>
            <a:ext cx="2576194" cy="0"/>
          </a:xfrm>
          <a:prstGeom prst="line">
            <a:avLst/>
          </a:prstGeom>
          <a:ln w="762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Прямая соединительная линия 149"/>
          <p:cNvCxnSpPr/>
          <p:nvPr/>
        </p:nvCxnSpPr>
        <p:spPr>
          <a:xfrm>
            <a:off x="8224718" y="4346817"/>
            <a:ext cx="2576194" cy="0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1" name="Изображение 15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402" y="5549270"/>
            <a:ext cx="431800" cy="469900"/>
          </a:xfrm>
          <a:prstGeom prst="rect">
            <a:avLst/>
          </a:prstGeom>
        </p:spPr>
      </p:pic>
      <p:pic>
        <p:nvPicPr>
          <p:cNvPr id="152" name="Изображение 15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402" y="6420490"/>
            <a:ext cx="431800" cy="469900"/>
          </a:xfrm>
          <a:prstGeom prst="rect">
            <a:avLst/>
          </a:prstGeom>
        </p:spPr>
      </p:pic>
      <p:pic>
        <p:nvPicPr>
          <p:cNvPr id="153" name="Изображение 15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402" y="4086230"/>
            <a:ext cx="431800" cy="469900"/>
          </a:xfrm>
          <a:prstGeom prst="rect">
            <a:avLst/>
          </a:prstGeom>
        </p:spPr>
      </p:pic>
      <p:sp>
        <p:nvSpPr>
          <p:cNvPr id="154" name="Треугольник 153"/>
          <p:cNvSpPr/>
          <p:nvPr/>
        </p:nvSpPr>
        <p:spPr>
          <a:xfrm rot="10800000">
            <a:off x="10167424" y="5373020"/>
            <a:ext cx="215152" cy="282639"/>
          </a:xfrm>
          <a:prstGeom prst="triangle">
            <a:avLst/>
          </a:prstGeom>
          <a:solidFill>
            <a:srgbClr val="008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5" name="Треугольник 154"/>
          <p:cNvSpPr/>
          <p:nvPr/>
        </p:nvSpPr>
        <p:spPr>
          <a:xfrm>
            <a:off x="9820151" y="5366764"/>
            <a:ext cx="215152" cy="282639"/>
          </a:xfrm>
          <a:prstGeom prst="triangle">
            <a:avLst/>
          </a:prstGeom>
          <a:solidFill>
            <a:srgbClr val="008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6" name="Кольцо 155"/>
          <p:cNvSpPr/>
          <p:nvPr/>
        </p:nvSpPr>
        <p:spPr>
          <a:xfrm>
            <a:off x="9888140" y="4346817"/>
            <a:ext cx="429260" cy="2301240"/>
          </a:xfrm>
          <a:prstGeom prst="donut">
            <a:avLst>
              <a:gd name="adj" fmla="val 18862"/>
            </a:avLst>
          </a:prstGeom>
          <a:gradFill flip="none" rotWithShape="1">
            <a:gsLst>
              <a:gs pos="0">
                <a:srgbClr val="002060"/>
              </a:gs>
              <a:gs pos="100000">
                <a:srgbClr val="00B0F0"/>
              </a:gs>
            </a:gsLst>
            <a:lin ang="16200000" scaled="1"/>
            <a:tileRect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pic>
        <p:nvPicPr>
          <p:cNvPr id="157" name="Изображение 156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8377" y="4739010"/>
            <a:ext cx="647700" cy="406400"/>
          </a:xfrm>
          <a:prstGeom prst="rect">
            <a:avLst/>
          </a:prstGeom>
        </p:spPr>
      </p:pic>
      <p:sp>
        <p:nvSpPr>
          <p:cNvPr id="158" name="Кольцо 157"/>
          <p:cNvSpPr/>
          <p:nvPr/>
        </p:nvSpPr>
        <p:spPr>
          <a:xfrm>
            <a:off x="8596591" y="5809857"/>
            <a:ext cx="429260" cy="838200"/>
          </a:xfrm>
          <a:prstGeom prst="donut">
            <a:avLst>
              <a:gd name="adj" fmla="val 18862"/>
            </a:avLst>
          </a:prstGeom>
          <a:gradFill flip="none" rotWithShape="1">
            <a:gsLst>
              <a:gs pos="0">
                <a:srgbClr val="002060"/>
              </a:gs>
              <a:gs pos="100000">
                <a:srgbClr val="0070C0"/>
              </a:gs>
            </a:gsLst>
            <a:lin ang="16200000" scaled="1"/>
            <a:tileRect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59" name="Треугольник 158"/>
          <p:cNvSpPr/>
          <p:nvPr/>
        </p:nvSpPr>
        <p:spPr>
          <a:xfrm rot="10800000">
            <a:off x="8878688" y="6055153"/>
            <a:ext cx="215152" cy="282639"/>
          </a:xfrm>
          <a:prstGeom prst="triangle">
            <a:avLst/>
          </a:prstGeom>
          <a:solidFill>
            <a:srgbClr val="005E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2" name="Полилиния 161"/>
          <p:cNvSpPr/>
          <p:nvPr/>
        </p:nvSpPr>
        <p:spPr>
          <a:xfrm>
            <a:off x="6976655" y="6179530"/>
            <a:ext cx="1446981" cy="98854"/>
          </a:xfrm>
          <a:custGeom>
            <a:avLst/>
            <a:gdLst>
              <a:gd name="connsiteX0" fmla="*/ 0 w 4810836"/>
              <a:gd name="connsiteY0" fmla="*/ 463388 h 955031"/>
              <a:gd name="connsiteX1" fmla="*/ 180833 w 4810836"/>
              <a:gd name="connsiteY1" fmla="*/ 146077 h 955031"/>
              <a:gd name="connsiteX2" fmla="*/ 290015 w 4810836"/>
              <a:gd name="connsiteY2" fmla="*/ 23247 h 955031"/>
              <a:gd name="connsiteX3" fmla="*/ 409433 w 4810836"/>
              <a:gd name="connsiteY3" fmla="*/ 36895 h 955031"/>
              <a:gd name="connsiteX4" fmla="*/ 508379 w 4810836"/>
              <a:gd name="connsiteY4" fmla="*/ 146077 h 955031"/>
              <a:gd name="connsiteX5" fmla="*/ 634621 w 4810836"/>
              <a:gd name="connsiteY5" fmla="*/ 412209 h 955031"/>
              <a:gd name="connsiteX6" fmla="*/ 771098 w 4810836"/>
              <a:gd name="connsiteY6" fmla="*/ 722695 h 955031"/>
              <a:gd name="connsiteX7" fmla="*/ 866633 w 4810836"/>
              <a:gd name="connsiteY7" fmla="*/ 869409 h 955031"/>
              <a:gd name="connsiteX8" fmla="*/ 955343 w 4810836"/>
              <a:gd name="connsiteY8" fmla="*/ 944471 h 955031"/>
              <a:gd name="connsiteX9" fmla="*/ 1064525 w 4810836"/>
              <a:gd name="connsiteY9" fmla="*/ 930824 h 955031"/>
              <a:gd name="connsiteX10" fmla="*/ 1190767 w 4810836"/>
              <a:gd name="connsiteY10" fmla="*/ 811406 h 955031"/>
              <a:gd name="connsiteX11" fmla="*/ 1354540 w 4810836"/>
              <a:gd name="connsiteY11" fmla="*/ 487271 h 955031"/>
              <a:gd name="connsiteX12" fmla="*/ 1456898 w 4810836"/>
              <a:gd name="connsiteY12" fmla="*/ 234788 h 955031"/>
              <a:gd name="connsiteX13" fmla="*/ 1559256 w 4810836"/>
              <a:gd name="connsiteY13" fmla="*/ 67603 h 955031"/>
              <a:gd name="connsiteX14" fmla="*/ 1647967 w 4810836"/>
              <a:gd name="connsiteY14" fmla="*/ 13012 h 955031"/>
              <a:gd name="connsiteX15" fmla="*/ 1729853 w 4810836"/>
              <a:gd name="connsiteY15" fmla="*/ 43719 h 955031"/>
              <a:gd name="connsiteX16" fmla="*/ 1804916 w 4810836"/>
              <a:gd name="connsiteY16" fmla="*/ 122194 h 955031"/>
              <a:gd name="connsiteX17" fmla="*/ 1883391 w 4810836"/>
              <a:gd name="connsiteY17" fmla="*/ 251847 h 955031"/>
              <a:gd name="connsiteX18" fmla="*/ 2149522 w 4810836"/>
              <a:gd name="connsiteY18" fmla="*/ 784110 h 955031"/>
              <a:gd name="connsiteX19" fmla="*/ 2265528 w 4810836"/>
              <a:gd name="connsiteY19" fmla="*/ 934235 h 955031"/>
              <a:gd name="connsiteX20" fmla="*/ 2361062 w 4810836"/>
              <a:gd name="connsiteY20" fmla="*/ 941059 h 955031"/>
              <a:gd name="connsiteX21" fmla="*/ 2483892 w 4810836"/>
              <a:gd name="connsiteY21" fmla="*/ 814818 h 955031"/>
              <a:gd name="connsiteX22" fmla="*/ 2610134 w 4810836"/>
              <a:gd name="connsiteY22" fmla="*/ 548686 h 955031"/>
              <a:gd name="connsiteX23" fmla="*/ 2756848 w 4810836"/>
              <a:gd name="connsiteY23" fmla="*/ 251847 h 955031"/>
              <a:gd name="connsiteX24" fmla="*/ 2879677 w 4810836"/>
              <a:gd name="connsiteY24" fmla="*/ 67603 h 955031"/>
              <a:gd name="connsiteX25" fmla="*/ 2958152 w 4810836"/>
              <a:gd name="connsiteY25" fmla="*/ 2776 h 955031"/>
              <a:gd name="connsiteX26" fmla="*/ 3029803 w 4810836"/>
              <a:gd name="connsiteY26" fmla="*/ 19835 h 955031"/>
              <a:gd name="connsiteX27" fmla="*/ 3101453 w 4810836"/>
              <a:gd name="connsiteY27" fmla="*/ 91486 h 955031"/>
              <a:gd name="connsiteX28" fmla="*/ 3159456 w 4810836"/>
              <a:gd name="connsiteY28" fmla="*/ 176785 h 955031"/>
              <a:gd name="connsiteX29" fmla="*/ 3241343 w 4810836"/>
              <a:gd name="connsiteY29" fmla="*/ 323498 h 955031"/>
              <a:gd name="connsiteX30" fmla="*/ 3394880 w 4810836"/>
              <a:gd name="connsiteY30" fmla="*/ 668104 h 955031"/>
              <a:gd name="connsiteX31" fmla="*/ 3521122 w 4810836"/>
              <a:gd name="connsiteY31" fmla="*/ 852349 h 955031"/>
              <a:gd name="connsiteX32" fmla="*/ 3654188 w 4810836"/>
              <a:gd name="connsiteY32" fmla="*/ 900116 h 955031"/>
              <a:gd name="connsiteX33" fmla="*/ 3773606 w 4810836"/>
              <a:gd name="connsiteY33" fmla="*/ 828465 h 955031"/>
              <a:gd name="connsiteX34" fmla="*/ 3961262 w 4810836"/>
              <a:gd name="connsiteY34" fmla="*/ 483859 h 955031"/>
              <a:gd name="connsiteX35" fmla="*/ 4138683 w 4810836"/>
              <a:gd name="connsiteY35" fmla="*/ 152901 h 955031"/>
              <a:gd name="connsiteX36" fmla="*/ 4258101 w 4810836"/>
              <a:gd name="connsiteY36" fmla="*/ 40307 h 955031"/>
              <a:gd name="connsiteX37" fmla="*/ 4384343 w 4810836"/>
              <a:gd name="connsiteY37" fmla="*/ 67603 h 955031"/>
              <a:gd name="connsiteX38" fmla="*/ 4527645 w 4810836"/>
              <a:gd name="connsiteY38" fmla="*/ 268907 h 955031"/>
              <a:gd name="connsiteX39" fmla="*/ 4633415 w 4810836"/>
              <a:gd name="connsiteY39" fmla="*/ 477035 h 955031"/>
              <a:gd name="connsiteX40" fmla="*/ 4677770 w 4810836"/>
              <a:gd name="connsiteY40" fmla="*/ 497507 h 955031"/>
              <a:gd name="connsiteX41" fmla="*/ 4810836 w 4810836"/>
              <a:gd name="connsiteY41" fmla="*/ 494095 h 955031"/>
              <a:gd name="connsiteX0" fmla="*/ 0 w 4810836"/>
              <a:gd name="connsiteY0" fmla="*/ 463388 h 955031"/>
              <a:gd name="connsiteX1" fmla="*/ 180833 w 4810836"/>
              <a:gd name="connsiteY1" fmla="*/ 146077 h 955031"/>
              <a:gd name="connsiteX2" fmla="*/ 290015 w 4810836"/>
              <a:gd name="connsiteY2" fmla="*/ 23247 h 955031"/>
              <a:gd name="connsiteX3" fmla="*/ 409433 w 4810836"/>
              <a:gd name="connsiteY3" fmla="*/ 36895 h 955031"/>
              <a:gd name="connsiteX4" fmla="*/ 508379 w 4810836"/>
              <a:gd name="connsiteY4" fmla="*/ 146077 h 955031"/>
              <a:gd name="connsiteX5" fmla="*/ 634621 w 4810836"/>
              <a:gd name="connsiteY5" fmla="*/ 412209 h 955031"/>
              <a:gd name="connsiteX6" fmla="*/ 771098 w 4810836"/>
              <a:gd name="connsiteY6" fmla="*/ 722695 h 955031"/>
              <a:gd name="connsiteX7" fmla="*/ 866633 w 4810836"/>
              <a:gd name="connsiteY7" fmla="*/ 869409 h 955031"/>
              <a:gd name="connsiteX8" fmla="*/ 955343 w 4810836"/>
              <a:gd name="connsiteY8" fmla="*/ 944471 h 955031"/>
              <a:gd name="connsiteX9" fmla="*/ 1064525 w 4810836"/>
              <a:gd name="connsiteY9" fmla="*/ 930824 h 955031"/>
              <a:gd name="connsiteX10" fmla="*/ 1190767 w 4810836"/>
              <a:gd name="connsiteY10" fmla="*/ 811406 h 955031"/>
              <a:gd name="connsiteX11" fmla="*/ 1354540 w 4810836"/>
              <a:gd name="connsiteY11" fmla="*/ 487271 h 955031"/>
              <a:gd name="connsiteX12" fmla="*/ 1456898 w 4810836"/>
              <a:gd name="connsiteY12" fmla="*/ 234788 h 955031"/>
              <a:gd name="connsiteX13" fmla="*/ 1559256 w 4810836"/>
              <a:gd name="connsiteY13" fmla="*/ 67603 h 955031"/>
              <a:gd name="connsiteX14" fmla="*/ 1647967 w 4810836"/>
              <a:gd name="connsiteY14" fmla="*/ 13012 h 955031"/>
              <a:gd name="connsiteX15" fmla="*/ 1729853 w 4810836"/>
              <a:gd name="connsiteY15" fmla="*/ 43719 h 955031"/>
              <a:gd name="connsiteX16" fmla="*/ 1804916 w 4810836"/>
              <a:gd name="connsiteY16" fmla="*/ 122194 h 955031"/>
              <a:gd name="connsiteX17" fmla="*/ 1883391 w 4810836"/>
              <a:gd name="connsiteY17" fmla="*/ 251847 h 955031"/>
              <a:gd name="connsiteX18" fmla="*/ 2149522 w 4810836"/>
              <a:gd name="connsiteY18" fmla="*/ 784110 h 955031"/>
              <a:gd name="connsiteX19" fmla="*/ 2265528 w 4810836"/>
              <a:gd name="connsiteY19" fmla="*/ 934235 h 955031"/>
              <a:gd name="connsiteX20" fmla="*/ 2361062 w 4810836"/>
              <a:gd name="connsiteY20" fmla="*/ 941059 h 955031"/>
              <a:gd name="connsiteX21" fmla="*/ 2483892 w 4810836"/>
              <a:gd name="connsiteY21" fmla="*/ 814818 h 955031"/>
              <a:gd name="connsiteX22" fmla="*/ 2610134 w 4810836"/>
              <a:gd name="connsiteY22" fmla="*/ 548686 h 955031"/>
              <a:gd name="connsiteX23" fmla="*/ 2756848 w 4810836"/>
              <a:gd name="connsiteY23" fmla="*/ 251847 h 955031"/>
              <a:gd name="connsiteX24" fmla="*/ 2879677 w 4810836"/>
              <a:gd name="connsiteY24" fmla="*/ 67603 h 955031"/>
              <a:gd name="connsiteX25" fmla="*/ 2958152 w 4810836"/>
              <a:gd name="connsiteY25" fmla="*/ 2776 h 955031"/>
              <a:gd name="connsiteX26" fmla="*/ 3029803 w 4810836"/>
              <a:gd name="connsiteY26" fmla="*/ 19835 h 955031"/>
              <a:gd name="connsiteX27" fmla="*/ 3101453 w 4810836"/>
              <a:gd name="connsiteY27" fmla="*/ 91486 h 955031"/>
              <a:gd name="connsiteX28" fmla="*/ 3159456 w 4810836"/>
              <a:gd name="connsiteY28" fmla="*/ 176785 h 955031"/>
              <a:gd name="connsiteX29" fmla="*/ 3241343 w 4810836"/>
              <a:gd name="connsiteY29" fmla="*/ 323498 h 955031"/>
              <a:gd name="connsiteX30" fmla="*/ 3394880 w 4810836"/>
              <a:gd name="connsiteY30" fmla="*/ 668104 h 955031"/>
              <a:gd name="connsiteX31" fmla="*/ 3521122 w 4810836"/>
              <a:gd name="connsiteY31" fmla="*/ 852349 h 955031"/>
              <a:gd name="connsiteX32" fmla="*/ 3654188 w 4810836"/>
              <a:gd name="connsiteY32" fmla="*/ 900116 h 955031"/>
              <a:gd name="connsiteX33" fmla="*/ 3773606 w 4810836"/>
              <a:gd name="connsiteY33" fmla="*/ 828465 h 955031"/>
              <a:gd name="connsiteX34" fmla="*/ 3961262 w 4810836"/>
              <a:gd name="connsiteY34" fmla="*/ 483859 h 955031"/>
              <a:gd name="connsiteX35" fmla="*/ 4138683 w 4810836"/>
              <a:gd name="connsiteY35" fmla="*/ 152901 h 955031"/>
              <a:gd name="connsiteX36" fmla="*/ 4258101 w 4810836"/>
              <a:gd name="connsiteY36" fmla="*/ 40307 h 955031"/>
              <a:gd name="connsiteX37" fmla="*/ 4384343 w 4810836"/>
              <a:gd name="connsiteY37" fmla="*/ 67603 h 955031"/>
              <a:gd name="connsiteX38" fmla="*/ 4527645 w 4810836"/>
              <a:gd name="connsiteY38" fmla="*/ 268907 h 955031"/>
              <a:gd name="connsiteX39" fmla="*/ 4633415 w 4810836"/>
              <a:gd name="connsiteY39" fmla="*/ 477035 h 955031"/>
              <a:gd name="connsiteX40" fmla="*/ 4781905 w 4810836"/>
              <a:gd name="connsiteY40" fmla="*/ 494332 h 955031"/>
              <a:gd name="connsiteX41" fmla="*/ 4810836 w 4810836"/>
              <a:gd name="connsiteY41" fmla="*/ 494095 h 955031"/>
              <a:gd name="connsiteX0" fmla="*/ 0 w 5039929"/>
              <a:gd name="connsiteY0" fmla="*/ 463388 h 955031"/>
              <a:gd name="connsiteX1" fmla="*/ 180833 w 5039929"/>
              <a:gd name="connsiteY1" fmla="*/ 146077 h 955031"/>
              <a:gd name="connsiteX2" fmla="*/ 290015 w 5039929"/>
              <a:gd name="connsiteY2" fmla="*/ 23247 h 955031"/>
              <a:gd name="connsiteX3" fmla="*/ 409433 w 5039929"/>
              <a:gd name="connsiteY3" fmla="*/ 36895 h 955031"/>
              <a:gd name="connsiteX4" fmla="*/ 508379 w 5039929"/>
              <a:gd name="connsiteY4" fmla="*/ 146077 h 955031"/>
              <a:gd name="connsiteX5" fmla="*/ 634621 w 5039929"/>
              <a:gd name="connsiteY5" fmla="*/ 412209 h 955031"/>
              <a:gd name="connsiteX6" fmla="*/ 771098 w 5039929"/>
              <a:gd name="connsiteY6" fmla="*/ 722695 h 955031"/>
              <a:gd name="connsiteX7" fmla="*/ 866633 w 5039929"/>
              <a:gd name="connsiteY7" fmla="*/ 869409 h 955031"/>
              <a:gd name="connsiteX8" fmla="*/ 955343 w 5039929"/>
              <a:gd name="connsiteY8" fmla="*/ 944471 h 955031"/>
              <a:gd name="connsiteX9" fmla="*/ 1064525 w 5039929"/>
              <a:gd name="connsiteY9" fmla="*/ 930824 h 955031"/>
              <a:gd name="connsiteX10" fmla="*/ 1190767 w 5039929"/>
              <a:gd name="connsiteY10" fmla="*/ 811406 h 955031"/>
              <a:gd name="connsiteX11" fmla="*/ 1354540 w 5039929"/>
              <a:gd name="connsiteY11" fmla="*/ 487271 h 955031"/>
              <a:gd name="connsiteX12" fmla="*/ 1456898 w 5039929"/>
              <a:gd name="connsiteY12" fmla="*/ 234788 h 955031"/>
              <a:gd name="connsiteX13" fmla="*/ 1559256 w 5039929"/>
              <a:gd name="connsiteY13" fmla="*/ 67603 h 955031"/>
              <a:gd name="connsiteX14" fmla="*/ 1647967 w 5039929"/>
              <a:gd name="connsiteY14" fmla="*/ 13012 h 955031"/>
              <a:gd name="connsiteX15" fmla="*/ 1729853 w 5039929"/>
              <a:gd name="connsiteY15" fmla="*/ 43719 h 955031"/>
              <a:gd name="connsiteX16" fmla="*/ 1804916 w 5039929"/>
              <a:gd name="connsiteY16" fmla="*/ 122194 h 955031"/>
              <a:gd name="connsiteX17" fmla="*/ 1883391 w 5039929"/>
              <a:gd name="connsiteY17" fmla="*/ 251847 h 955031"/>
              <a:gd name="connsiteX18" fmla="*/ 2149522 w 5039929"/>
              <a:gd name="connsiteY18" fmla="*/ 784110 h 955031"/>
              <a:gd name="connsiteX19" fmla="*/ 2265528 w 5039929"/>
              <a:gd name="connsiteY19" fmla="*/ 934235 h 955031"/>
              <a:gd name="connsiteX20" fmla="*/ 2361062 w 5039929"/>
              <a:gd name="connsiteY20" fmla="*/ 941059 h 955031"/>
              <a:gd name="connsiteX21" fmla="*/ 2483892 w 5039929"/>
              <a:gd name="connsiteY21" fmla="*/ 814818 h 955031"/>
              <a:gd name="connsiteX22" fmla="*/ 2610134 w 5039929"/>
              <a:gd name="connsiteY22" fmla="*/ 548686 h 955031"/>
              <a:gd name="connsiteX23" fmla="*/ 2756848 w 5039929"/>
              <a:gd name="connsiteY23" fmla="*/ 251847 h 955031"/>
              <a:gd name="connsiteX24" fmla="*/ 2879677 w 5039929"/>
              <a:gd name="connsiteY24" fmla="*/ 67603 h 955031"/>
              <a:gd name="connsiteX25" fmla="*/ 2958152 w 5039929"/>
              <a:gd name="connsiteY25" fmla="*/ 2776 h 955031"/>
              <a:gd name="connsiteX26" fmla="*/ 3029803 w 5039929"/>
              <a:gd name="connsiteY26" fmla="*/ 19835 h 955031"/>
              <a:gd name="connsiteX27" fmla="*/ 3101453 w 5039929"/>
              <a:gd name="connsiteY27" fmla="*/ 91486 h 955031"/>
              <a:gd name="connsiteX28" fmla="*/ 3159456 w 5039929"/>
              <a:gd name="connsiteY28" fmla="*/ 176785 h 955031"/>
              <a:gd name="connsiteX29" fmla="*/ 3241343 w 5039929"/>
              <a:gd name="connsiteY29" fmla="*/ 323498 h 955031"/>
              <a:gd name="connsiteX30" fmla="*/ 3394880 w 5039929"/>
              <a:gd name="connsiteY30" fmla="*/ 668104 h 955031"/>
              <a:gd name="connsiteX31" fmla="*/ 3521122 w 5039929"/>
              <a:gd name="connsiteY31" fmla="*/ 852349 h 955031"/>
              <a:gd name="connsiteX32" fmla="*/ 3654188 w 5039929"/>
              <a:gd name="connsiteY32" fmla="*/ 900116 h 955031"/>
              <a:gd name="connsiteX33" fmla="*/ 3773606 w 5039929"/>
              <a:gd name="connsiteY33" fmla="*/ 828465 h 955031"/>
              <a:gd name="connsiteX34" fmla="*/ 3961262 w 5039929"/>
              <a:gd name="connsiteY34" fmla="*/ 483859 h 955031"/>
              <a:gd name="connsiteX35" fmla="*/ 4138683 w 5039929"/>
              <a:gd name="connsiteY35" fmla="*/ 152901 h 955031"/>
              <a:gd name="connsiteX36" fmla="*/ 4258101 w 5039929"/>
              <a:gd name="connsiteY36" fmla="*/ 40307 h 955031"/>
              <a:gd name="connsiteX37" fmla="*/ 4384343 w 5039929"/>
              <a:gd name="connsiteY37" fmla="*/ 67603 h 955031"/>
              <a:gd name="connsiteX38" fmla="*/ 4527645 w 5039929"/>
              <a:gd name="connsiteY38" fmla="*/ 268907 h 955031"/>
              <a:gd name="connsiteX39" fmla="*/ 4633415 w 5039929"/>
              <a:gd name="connsiteY39" fmla="*/ 477035 h 955031"/>
              <a:gd name="connsiteX40" fmla="*/ 4781905 w 5039929"/>
              <a:gd name="connsiteY40" fmla="*/ 494332 h 955031"/>
              <a:gd name="connsiteX41" fmla="*/ 5039929 w 5039929"/>
              <a:gd name="connsiteY41" fmla="*/ 487745 h 955031"/>
              <a:gd name="connsiteX0" fmla="*/ 0 w 5008689"/>
              <a:gd name="connsiteY0" fmla="*/ 463388 h 955031"/>
              <a:gd name="connsiteX1" fmla="*/ 180833 w 5008689"/>
              <a:gd name="connsiteY1" fmla="*/ 146077 h 955031"/>
              <a:gd name="connsiteX2" fmla="*/ 290015 w 5008689"/>
              <a:gd name="connsiteY2" fmla="*/ 23247 h 955031"/>
              <a:gd name="connsiteX3" fmla="*/ 409433 w 5008689"/>
              <a:gd name="connsiteY3" fmla="*/ 36895 h 955031"/>
              <a:gd name="connsiteX4" fmla="*/ 508379 w 5008689"/>
              <a:gd name="connsiteY4" fmla="*/ 146077 h 955031"/>
              <a:gd name="connsiteX5" fmla="*/ 634621 w 5008689"/>
              <a:gd name="connsiteY5" fmla="*/ 412209 h 955031"/>
              <a:gd name="connsiteX6" fmla="*/ 771098 w 5008689"/>
              <a:gd name="connsiteY6" fmla="*/ 722695 h 955031"/>
              <a:gd name="connsiteX7" fmla="*/ 866633 w 5008689"/>
              <a:gd name="connsiteY7" fmla="*/ 869409 h 955031"/>
              <a:gd name="connsiteX8" fmla="*/ 955343 w 5008689"/>
              <a:gd name="connsiteY8" fmla="*/ 944471 h 955031"/>
              <a:gd name="connsiteX9" fmla="*/ 1064525 w 5008689"/>
              <a:gd name="connsiteY9" fmla="*/ 930824 h 955031"/>
              <a:gd name="connsiteX10" fmla="*/ 1190767 w 5008689"/>
              <a:gd name="connsiteY10" fmla="*/ 811406 h 955031"/>
              <a:gd name="connsiteX11" fmla="*/ 1354540 w 5008689"/>
              <a:gd name="connsiteY11" fmla="*/ 487271 h 955031"/>
              <a:gd name="connsiteX12" fmla="*/ 1456898 w 5008689"/>
              <a:gd name="connsiteY12" fmla="*/ 234788 h 955031"/>
              <a:gd name="connsiteX13" fmla="*/ 1559256 w 5008689"/>
              <a:gd name="connsiteY13" fmla="*/ 67603 h 955031"/>
              <a:gd name="connsiteX14" fmla="*/ 1647967 w 5008689"/>
              <a:gd name="connsiteY14" fmla="*/ 13012 h 955031"/>
              <a:gd name="connsiteX15" fmla="*/ 1729853 w 5008689"/>
              <a:gd name="connsiteY15" fmla="*/ 43719 h 955031"/>
              <a:gd name="connsiteX16" fmla="*/ 1804916 w 5008689"/>
              <a:gd name="connsiteY16" fmla="*/ 122194 h 955031"/>
              <a:gd name="connsiteX17" fmla="*/ 1883391 w 5008689"/>
              <a:gd name="connsiteY17" fmla="*/ 251847 h 955031"/>
              <a:gd name="connsiteX18" fmla="*/ 2149522 w 5008689"/>
              <a:gd name="connsiteY18" fmla="*/ 784110 h 955031"/>
              <a:gd name="connsiteX19" fmla="*/ 2265528 w 5008689"/>
              <a:gd name="connsiteY19" fmla="*/ 934235 h 955031"/>
              <a:gd name="connsiteX20" fmla="*/ 2361062 w 5008689"/>
              <a:gd name="connsiteY20" fmla="*/ 941059 h 955031"/>
              <a:gd name="connsiteX21" fmla="*/ 2483892 w 5008689"/>
              <a:gd name="connsiteY21" fmla="*/ 814818 h 955031"/>
              <a:gd name="connsiteX22" fmla="*/ 2610134 w 5008689"/>
              <a:gd name="connsiteY22" fmla="*/ 548686 h 955031"/>
              <a:gd name="connsiteX23" fmla="*/ 2756848 w 5008689"/>
              <a:gd name="connsiteY23" fmla="*/ 251847 h 955031"/>
              <a:gd name="connsiteX24" fmla="*/ 2879677 w 5008689"/>
              <a:gd name="connsiteY24" fmla="*/ 67603 h 955031"/>
              <a:gd name="connsiteX25" fmla="*/ 2958152 w 5008689"/>
              <a:gd name="connsiteY25" fmla="*/ 2776 h 955031"/>
              <a:gd name="connsiteX26" fmla="*/ 3029803 w 5008689"/>
              <a:gd name="connsiteY26" fmla="*/ 19835 h 955031"/>
              <a:gd name="connsiteX27" fmla="*/ 3101453 w 5008689"/>
              <a:gd name="connsiteY27" fmla="*/ 91486 h 955031"/>
              <a:gd name="connsiteX28" fmla="*/ 3159456 w 5008689"/>
              <a:gd name="connsiteY28" fmla="*/ 176785 h 955031"/>
              <a:gd name="connsiteX29" fmla="*/ 3241343 w 5008689"/>
              <a:gd name="connsiteY29" fmla="*/ 323498 h 955031"/>
              <a:gd name="connsiteX30" fmla="*/ 3394880 w 5008689"/>
              <a:gd name="connsiteY30" fmla="*/ 668104 h 955031"/>
              <a:gd name="connsiteX31" fmla="*/ 3521122 w 5008689"/>
              <a:gd name="connsiteY31" fmla="*/ 852349 h 955031"/>
              <a:gd name="connsiteX32" fmla="*/ 3654188 w 5008689"/>
              <a:gd name="connsiteY32" fmla="*/ 900116 h 955031"/>
              <a:gd name="connsiteX33" fmla="*/ 3773606 w 5008689"/>
              <a:gd name="connsiteY33" fmla="*/ 828465 h 955031"/>
              <a:gd name="connsiteX34" fmla="*/ 3961262 w 5008689"/>
              <a:gd name="connsiteY34" fmla="*/ 483859 h 955031"/>
              <a:gd name="connsiteX35" fmla="*/ 4138683 w 5008689"/>
              <a:gd name="connsiteY35" fmla="*/ 152901 h 955031"/>
              <a:gd name="connsiteX36" fmla="*/ 4258101 w 5008689"/>
              <a:gd name="connsiteY36" fmla="*/ 40307 h 955031"/>
              <a:gd name="connsiteX37" fmla="*/ 4384343 w 5008689"/>
              <a:gd name="connsiteY37" fmla="*/ 67603 h 955031"/>
              <a:gd name="connsiteX38" fmla="*/ 4527645 w 5008689"/>
              <a:gd name="connsiteY38" fmla="*/ 268907 h 955031"/>
              <a:gd name="connsiteX39" fmla="*/ 4633415 w 5008689"/>
              <a:gd name="connsiteY39" fmla="*/ 477035 h 955031"/>
              <a:gd name="connsiteX40" fmla="*/ 4781905 w 5008689"/>
              <a:gd name="connsiteY40" fmla="*/ 494332 h 955031"/>
              <a:gd name="connsiteX41" fmla="*/ 5008689 w 5008689"/>
              <a:gd name="connsiteY41" fmla="*/ 497270 h 955031"/>
              <a:gd name="connsiteX0" fmla="*/ 0 w 4935796"/>
              <a:gd name="connsiteY0" fmla="*/ 463388 h 955031"/>
              <a:gd name="connsiteX1" fmla="*/ 180833 w 4935796"/>
              <a:gd name="connsiteY1" fmla="*/ 146077 h 955031"/>
              <a:gd name="connsiteX2" fmla="*/ 290015 w 4935796"/>
              <a:gd name="connsiteY2" fmla="*/ 23247 h 955031"/>
              <a:gd name="connsiteX3" fmla="*/ 409433 w 4935796"/>
              <a:gd name="connsiteY3" fmla="*/ 36895 h 955031"/>
              <a:gd name="connsiteX4" fmla="*/ 508379 w 4935796"/>
              <a:gd name="connsiteY4" fmla="*/ 146077 h 955031"/>
              <a:gd name="connsiteX5" fmla="*/ 634621 w 4935796"/>
              <a:gd name="connsiteY5" fmla="*/ 412209 h 955031"/>
              <a:gd name="connsiteX6" fmla="*/ 771098 w 4935796"/>
              <a:gd name="connsiteY6" fmla="*/ 722695 h 955031"/>
              <a:gd name="connsiteX7" fmla="*/ 866633 w 4935796"/>
              <a:gd name="connsiteY7" fmla="*/ 869409 h 955031"/>
              <a:gd name="connsiteX8" fmla="*/ 955343 w 4935796"/>
              <a:gd name="connsiteY8" fmla="*/ 944471 h 955031"/>
              <a:gd name="connsiteX9" fmla="*/ 1064525 w 4935796"/>
              <a:gd name="connsiteY9" fmla="*/ 930824 h 955031"/>
              <a:gd name="connsiteX10" fmla="*/ 1190767 w 4935796"/>
              <a:gd name="connsiteY10" fmla="*/ 811406 h 955031"/>
              <a:gd name="connsiteX11" fmla="*/ 1354540 w 4935796"/>
              <a:gd name="connsiteY11" fmla="*/ 487271 h 955031"/>
              <a:gd name="connsiteX12" fmla="*/ 1456898 w 4935796"/>
              <a:gd name="connsiteY12" fmla="*/ 234788 h 955031"/>
              <a:gd name="connsiteX13" fmla="*/ 1559256 w 4935796"/>
              <a:gd name="connsiteY13" fmla="*/ 67603 h 955031"/>
              <a:gd name="connsiteX14" fmla="*/ 1647967 w 4935796"/>
              <a:gd name="connsiteY14" fmla="*/ 13012 h 955031"/>
              <a:gd name="connsiteX15" fmla="*/ 1729853 w 4935796"/>
              <a:gd name="connsiteY15" fmla="*/ 43719 h 955031"/>
              <a:gd name="connsiteX16" fmla="*/ 1804916 w 4935796"/>
              <a:gd name="connsiteY16" fmla="*/ 122194 h 955031"/>
              <a:gd name="connsiteX17" fmla="*/ 1883391 w 4935796"/>
              <a:gd name="connsiteY17" fmla="*/ 251847 h 955031"/>
              <a:gd name="connsiteX18" fmla="*/ 2149522 w 4935796"/>
              <a:gd name="connsiteY18" fmla="*/ 784110 h 955031"/>
              <a:gd name="connsiteX19" fmla="*/ 2265528 w 4935796"/>
              <a:gd name="connsiteY19" fmla="*/ 934235 h 955031"/>
              <a:gd name="connsiteX20" fmla="*/ 2361062 w 4935796"/>
              <a:gd name="connsiteY20" fmla="*/ 941059 h 955031"/>
              <a:gd name="connsiteX21" fmla="*/ 2483892 w 4935796"/>
              <a:gd name="connsiteY21" fmla="*/ 814818 h 955031"/>
              <a:gd name="connsiteX22" fmla="*/ 2610134 w 4935796"/>
              <a:gd name="connsiteY22" fmla="*/ 548686 h 955031"/>
              <a:gd name="connsiteX23" fmla="*/ 2756848 w 4935796"/>
              <a:gd name="connsiteY23" fmla="*/ 251847 h 955031"/>
              <a:gd name="connsiteX24" fmla="*/ 2879677 w 4935796"/>
              <a:gd name="connsiteY24" fmla="*/ 67603 h 955031"/>
              <a:gd name="connsiteX25" fmla="*/ 2958152 w 4935796"/>
              <a:gd name="connsiteY25" fmla="*/ 2776 h 955031"/>
              <a:gd name="connsiteX26" fmla="*/ 3029803 w 4935796"/>
              <a:gd name="connsiteY26" fmla="*/ 19835 h 955031"/>
              <a:gd name="connsiteX27" fmla="*/ 3101453 w 4935796"/>
              <a:gd name="connsiteY27" fmla="*/ 91486 h 955031"/>
              <a:gd name="connsiteX28" fmla="*/ 3159456 w 4935796"/>
              <a:gd name="connsiteY28" fmla="*/ 176785 h 955031"/>
              <a:gd name="connsiteX29" fmla="*/ 3241343 w 4935796"/>
              <a:gd name="connsiteY29" fmla="*/ 323498 h 955031"/>
              <a:gd name="connsiteX30" fmla="*/ 3394880 w 4935796"/>
              <a:gd name="connsiteY30" fmla="*/ 668104 h 955031"/>
              <a:gd name="connsiteX31" fmla="*/ 3521122 w 4935796"/>
              <a:gd name="connsiteY31" fmla="*/ 852349 h 955031"/>
              <a:gd name="connsiteX32" fmla="*/ 3654188 w 4935796"/>
              <a:gd name="connsiteY32" fmla="*/ 900116 h 955031"/>
              <a:gd name="connsiteX33" fmla="*/ 3773606 w 4935796"/>
              <a:gd name="connsiteY33" fmla="*/ 828465 h 955031"/>
              <a:gd name="connsiteX34" fmla="*/ 3961262 w 4935796"/>
              <a:gd name="connsiteY34" fmla="*/ 483859 h 955031"/>
              <a:gd name="connsiteX35" fmla="*/ 4138683 w 4935796"/>
              <a:gd name="connsiteY35" fmla="*/ 152901 h 955031"/>
              <a:gd name="connsiteX36" fmla="*/ 4258101 w 4935796"/>
              <a:gd name="connsiteY36" fmla="*/ 40307 h 955031"/>
              <a:gd name="connsiteX37" fmla="*/ 4384343 w 4935796"/>
              <a:gd name="connsiteY37" fmla="*/ 67603 h 955031"/>
              <a:gd name="connsiteX38" fmla="*/ 4527645 w 4935796"/>
              <a:gd name="connsiteY38" fmla="*/ 268907 h 955031"/>
              <a:gd name="connsiteX39" fmla="*/ 4633415 w 4935796"/>
              <a:gd name="connsiteY39" fmla="*/ 477035 h 955031"/>
              <a:gd name="connsiteX40" fmla="*/ 4781905 w 4935796"/>
              <a:gd name="connsiteY40" fmla="*/ 494332 h 955031"/>
              <a:gd name="connsiteX41" fmla="*/ 4935796 w 4935796"/>
              <a:gd name="connsiteY41" fmla="*/ 497270 h 955031"/>
              <a:gd name="connsiteX0" fmla="*/ 0 w 4935796"/>
              <a:gd name="connsiteY0" fmla="*/ 463388 h 955031"/>
              <a:gd name="connsiteX1" fmla="*/ 180833 w 4935796"/>
              <a:gd name="connsiteY1" fmla="*/ 146077 h 955031"/>
              <a:gd name="connsiteX2" fmla="*/ 290015 w 4935796"/>
              <a:gd name="connsiteY2" fmla="*/ 23247 h 955031"/>
              <a:gd name="connsiteX3" fmla="*/ 409433 w 4935796"/>
              <a:gd name="connsiteY3" fmla="*/ 36895 h 955031"/>
              <a:gd name="connsiteX4" fmla="*/ 508379 w 4935796"/>
              <a:gd name="connsiteY4" fmla="*/ 146077 h 955031"/>
              <a:gd name="connsiteX5" fmla="*/ 634621 w 4935796"/>
              <a:gd name="connsiteY5" fmla="*/ 412209 h 955031"/>
              <a:gd name="connsiteX6" fmla="*/ 771098 w 4935796"/>
              <a:gd name="connsiteY6" fmla="*/ 722695 h 955031"/>
              <a:gd name="connsiteX7" fmla="*/ 866633 w 4935796"/>
              <a:gd name="connsiteY7" fmla="*/ 869409 h 955031"/>
              <a:gd name="connsiteX8" fmla="*/ 955343 w 4935796"/>
              <a:gd name="connsiteY8" fmla="*/ 944471 h 955031"/>
              <a:gd name="connsiteX9" fmla="*/ 1064525 w 4935796"/>
              <a:gd name="connsiteY9" fmla="*/ 930824 h 955031"/>
              <a:gd name="connsiteX10" fmla="*/ 1190767 w 4935796"/>
              <a:gd name="connsiteY10" fmla="*/ 811406 h 955031"/>
              <a:gd name="connsiteX11" fmla="*/ 1354540 w 4935796"/>
              <a:gd name="connsiteY11" fmla="*/ 487271 h 955031"/>
              <a:gd name="connsiteX12" fmla="*/ 1456898 w 4935796"/>
              <a:gd name="connsiteY12" fmla="*/ 234788 h 955031"/>
              <a:gd name="connsiteX13" fmla="*/ 1559256 w 4935796"/>
              <a:gd name="connsiteY13" fmla="*/ 67603 h 955031"/>
              <a:gd name="connsiteX14" fmla="*/ 1647967 w 4935796"/>
              <a:gd name="connsiteY14" fmla="*/ 13012 h 955031"/>
              <a:gd name="connsiteX15" fmla="*/ 1729853 w 4935796"/>
              <a:gd name="connsiteY15" fmla="*/ 43719 h 955031"/>
              <a:gd name="connsiteX16" fmla="*/ 1804916 w 4935796"/>
              <a:gd name="connsiteY16" fmla="*/ 122194 h 955031"/>
              <a:gd name="connsiteX17" fmla="*/ 1883391 w 4935796"/>
              <a:gd name="connsiteY17" fmla="*/ 251847 h 955031"/>
              <a:gd name="connsiteX18" fmla="*/ 2149522 w 4935796"/>
              <a:gd name="connsiteY18" fmla="*/ 784110 h 955031"/>
              <a:gd name="connsiteX19" fmla="*/ 2265528 w 4935796"/>
              <a:gd name="connsiteY19" fmla="*/ 934235 h 955031"/>
              <a:gd name="connsiteX20" fmla="*/ 2361062 w 4935796"/>
              <a:gd name="connsiteY20" fmla="*/ 941059 h 955031"/>
              <a:gd name="connsiteX21" fmla="*/ 2483892 w 4935796"/>
              <a:gd name="connsiteY21" fmla="*/ 814818 h 955031"/>
              <a:gd name="connsiteX22" fmla="*/ 2610134 w 4935796"/>
              <a:gd name="connsiteY22" fmla="*/ 548686 h 955031"/>
              <a:gd name="connsiteX23" fmla="*/ 2756848 w 4935796"/>
              <a:gd name="connsiteY23" fmla="*/ 251847 h 955031"/>
              <a:gd name="connsiteX24" fmla="*/ 2879677 w 4935796"/>
              <a:gd name="connsiteY24" fmla="*/ 67603 h 955031"/>
              <a:gd name="connsiteX25" fmla="*/ 2958152 w 4935796"/>
              <a:gd name="connsiteY25" fmla="*/ 2776 h 955031"/>
              <a:gd name="connsiteX26" fmla="*/ 3029803 w 4935796"/>
              <a:gd name="connsiteY26" fmla="*/ 19835 h 955031"/>
              <a:gd name="connsiteX27" fmla="*/ 3101453 w 4935796"/>
              <a:gd name="connsiteY27" fmla="*/ 91486 h 955031"/>
              <a:gd name="connsiteX28" fmla="*/ 3159456 w 4935796"/>
              <a:gd name="connsiteY28" fmla="*/ 176785 h 955031"/>
              <a:gd name="connsiteX29" fmla="*/ 3241343 w 4935796"/>
              <a:gd name="connsiteY29" fmla="*/ 323498 h 955031"/>
              <a:gd name="connsiteX30" fmla="*/ 3394880 w 4935796"/>
              <a:gd name="connsiteY30" fmla="*/ 668104 h 955031"/>
              <a:gd name="connsiteX31" fmla="*/ 3521122 w 4935796"/>
              <a:gd name="connsiteY31" fmla="*/ 852349 h 955031"/>
              <a:gd name="connsiteX32" fmla="*/ 3654188 w 4935796"/>
              <a:gd name="connsiteY32" fmla="*/ 900116 h 955031"/>
              <a:gd name="connsiteX33" fmla="*/ 3773606 w 4935796"/>
              <a:gd name="connsiteY33" fmla="*/ 828465 h 955031"/>
              <a:gd name="connsiteX34" fmla="*/ 3961262 w 4935796"/>
              <a:gd name="connsiteY34" fmla="*/ 483859 h 955031"/>
              <a:gd name="connsiteX35" fmla="*/ 4138683 w 4935796"/>
              <a:gd name="connsiteY35" fmla="*/ 152901 h 955031"/>
              <a:gd name="connsiteX36" fmla="*/ 4258101 w 4935796"/>
              <a:gd name="connsiteY36" fmla="*/ 40307 h 955031"/>
              <a:gd name="connsiteX37" fmla="*/ 4384343 w 4935796"/>
              <a:gd name="connsiteY37" fmla="*/ 67603 h 955031"/>
              <a:gd name="connsiteX38" fmla="*/ 4527645 w 4935796"/>
              <a:gd name="connsiteY38" fmla="*/ 268907 h 955031"/>
              <a:gd name="connsiteX39" fmla="*/ 4633415 w 4935796"/>
              <a:gd name="connsiteY39" fmla="*/ 477035 h 955031"/>
              <a:gd name="connsiteX40" fmla="*/ 4740252 w 4935796"/>
              <a:gd name="connsiteY40" fmla="*/ 494332 h 955031"/>
              <a:gd name="connsiteX41" fmla="*/ 4935796 w 4935796"/>
              <a:gd name="connsiteY41" fmla="*/ 497270 h 955031"/>
              <a:gd name="connsiteX0" fmla="*/ 0 w 5341916"/>
              <a:gd name="connsiteY0" fmla="*/ 463388 h 955031"/>
              <a:gd name="connsiteX1" fmla="*/ 180833 w 5341916"/>
              <a:gd name="connsiteY1" fmla="*/ 146077 h 955031"/>
              <a:gd name="connsiteX2" fmla="*/ 290015 w 5341916"/>
              <a:gd name="connsiteY2" fmla="*/ 23247 h 955031"/>
              <a:gd name="connsiteX3" fmla="*/ 409433 w 5341916"/>
              <a:gd name="connsiteY3" fmla="*/ 36895 h 955031"/>
              <a:gd name="connsiteX4" fmla="*/ 508379 w 5341916"/>
              <a:gd name="connsiteY4" fmla="*/ 146077 h 955031"/>
              <a:gd name="connsiteX5" fmla="*/ 634621 w 5341916"/>
              <a:gd name="connsiteY5" fmla="*/ 412209 h 955031"/>
              <a:gd name="connsiteX6" fmla="*/ 771098 w 5341916"/>
              <a:gd name="connsiteY6" fmla="*/ 722695 h 955031"/>
              <a:gd name="connsiteX7" fmla="*/ 866633 w 5341916"/>
              <a:gd name="connsiteY7" fmla="*/ 869409 h 955031"/>
              <a:gd name="connsiteX8" fmla="*/ 955343 w 5341916"/>
              <a:gd name="connsiteY8" fmla="*/ 944471 h 955031"/>
              <a:gd name="connsiteX9" fmla="*/ 1064525 w 5341916"/>
              <a:gd name="connsiteY9" fmla="*/ 930824 h 955031"/>
              <a:gd name="connsiteX10" fmla="*/ 1190767 w 5341916"/>
              <a:gd name="connsiteY10" fmla="*/ 811406 h 955031"/>
              <a:gd name="connsiteX11" fmla="*/ 1354540 w 5341916"/>
              <a:gd name="connsiteY11" fmla="*/ 487271 h 955031"/>
              <a:gd name="connsiteX12" fmla="*/ 1456898 w 5341916"/>
              <a:gd name="connsiteY12" fmla="*/ 234788 h 955031"/>
              <a:gd name="connsiteX13" fmla="*/ 1559256 w 5341916"/>
              <a:gd name="connsiteY13" fmla="*/ 67603 h 955031"/>
              <a:gd name="connsiteX14" fmla="*/ 1647967 w 5341916"/>
              <a:gd name="connsiteY14" fmla="*/ 13012 h 955031"/>
              <a:gd name="connsiteX15" fmla="*/ 1729853 w 5341916"/>
              <a:gd name="connsiteY15" fmla="*/ 43719 h 955031"/>
              <a:gd name="connsiteX16" fmla="*/ 1804916 w 5341916"/>
              <a:gd name="connsiteY16" fmla="*/ 122194 h 955031"/>
              <a:gd name="connsiteX17" fmla="*/ 1883391 w 5341916"/>
              <a:gd name="connsiteY17" fmla="*/ 251847 h 955031"/>
              <a:gd name="connsiteX18" fmla="*/ 2149522 w 5341916"/>
              <a:gd name="connsiteY18" fmla="*/ 784110 h 955031"/>
              <a:gd name="connsiteX19" fmla="*/ 2265528 w 5341916"/>
              <a:gd name="connsiteY19" fmla="*/ 934235 h 955031"/>
              <a:gd name="connsiteX20" fmla="*/ 2361062 w 5341916"/>
              <a:gd name="connsiteY20" fmla="*/ 941059 h 955031"/>
              <a:gd name="connsiteX21" fmla="*/ 2483892 w 5341916"/>
              <a:gd name="connsiteY21" fmla="*/ 814818 h 955031"/>
              <a:gd name="connsiteX22" fmla="*/ 2610134 w 5341916"/>
              <a:gd name="connsiteY22" fmla="*/ 548686 h 955031"/>
              <a:gd name="connsiteX23" fmla="*/ 2756848 w 5341916"/>
              <a:gd name="connsiteY23" fmla="*/ 251847 h 955031"/>
              <a:gd name="connsiteX24" fmla="*/ 2879677 w 5341916"/>
              <a:gd name="connsiteY24" fmla="*/ 67603 h 955031"/>
              <a:gd name="connsiteX25" fmla="*/ 2958152 w 5341916"/>
              <a:gd name="connsiteY25" fmla="*/ 2776 h 955031"/>
              <a:gd name="connsiteX26" fmla="*/ 3029803 w 5341916"/>
              <a:gd name="connsiteY26" fmla="*/ 19835 h 955031"/>
              <a:gd name="connsiteX27" fmla="*/ 3101453 w 5341916"/>
              <a:gd name="connsiteY27" fmla="*/ 91486 h 955031"/>
              <a:gd name="connsiteX28" fmla="*/ 3159456 w 5341916"/>
              <a:gd name="connsiteY28" fmla="*/ 176785 h 955031"/>
              <a:gd name="connsiteX29" fmla="*/ 3241343 w 5341916"/>
              <a:gd name="connsiteY29" fmla="*/ 323498 h 955031"/>
              <a:gd name="connsiteX30" fmla="*/ 3394880 w 5341916"/>
              <a:gd name="connsiteY30" fmla="*/ 668104 h 955031"/>
              <a:gd name="connsiteX31" fmla="*/ 3521122 w 5341916"/>
              <a:gd name="connsiteY31" fmla="*/ 852349 h 955031"/>
              <a:gd name="connsiteX32" fmla="*/ 3654188 w 5341916"/>
              <a:gd name="connsiteY32" fmla="*/ 900116 h 955031"/>
              <a:gd name="connsiteX33" fmla="*/ 3773606 w 5341916"/>
              <a:gd name="connsiteY33" fmla="*/ 828465 h 955031"/>
              <a:gd name="connsiteX34" fmla="*/ 3961262 w 5341916"/>
              <a:gd name="connsiteY34" fmla="*/ 483859 h 955031"/>
              <a:gd name="connsiteX35" fmla="*/ 4138683 w 5341916"/>
              <a:gd name="connsiteY35" fmla="*/ 152901 h 955031"/>
              <a:gd name="connsiteX36" fmla="*/ 4258101 w 5341916"/>
              <a:gd name="connsiteY36" fmla="*/ 40307 h 955031"/>
              <a:gd name="connsiteX37" fmla="*/ 4384343 w 5341916"/>
              <a:gd name="connsiteY37" fmla="*/ 67603 h 955031"/>
              <a:gd name="connsiteX38" fmla="*/ 4527645 w 5341916"/>
              <a:gd name="connsiteY38" fmla="*/ 268907 h 955031"/>
              <a:gd name="connsiteX39" fmla="*/ 4633415 w 5341916"/>
              <a:gd name="connsiteY39" fmla="*/ 477035 h 955031"/>
              <a:gd name="connsiteX40" fmla="*/ 4740252 w 5341916"/>
              <a:gd name="connsiteY40" fmla="*/ 494332 h 955031"/>
              <a:gd name="connsiteX41" fmla="*/ 5341916 w 5341916"/>
              <a:gd name="connsiteY41" fmla="*/ 500445 h 955031"/>
              <a:gd name="connsiteX0" fmla="*/ 0 w 5300263"/>
              <a:gd name="connsiteY0" fmla="*/ 463388 h 955031"/>
              <a:gd name="connsiteX1" fmla="*/ 180833 w 5300263"/>
              <a:gd name="connsiteY1" fmla="*/ 146077 h 955031"/>
              <a:gd name="connsiteX2" fmla="*/ 290015 w 5300263"/>
              <a:gd name="connsiteY2" fmla="*/ 23247 h 955031"/>
              <a:gd name="connsiteX3" fmla="*/ 409433 w 5300263"/>
              <a:gd name="connsiteY3" fmla="*/ 36895 h 955031"/>
              <a:gd name="connsiteX4" fmla="*/ 508379 w 5300263"/>
              <a:gd name="connsiteY4" fmla="*/ 146077 h 955031"/>
              <a:gd name="connsiteX5" fmla="*/ 634621 w 5300263"/>
              <a:gd name="connsiteY5" fmla="*/ 412209 h 955031"/>
              <a:gd name="connsiteX6" fmla="*/ 771098 w 5300263"/>
              <a:gd name="connsiteY6" fmla="*/ 722695 h 955031"/>
              <a:gd name="connsiteX7" fmla="*/ 866633 w 5300263"/>
              <a:gd name="connsiteY7" fmla="*/ 869409 h 955031"/>
              <a:gd name="connsiteX8" fmla="*/ 955343 w 5300263"/>
              <a:gd name="connsiteY8" fmla="*/ 944471 h 955031"/>
              <a:gd name="connsiteX9" fmla="*/ 1064525 w 5300263"/>
              <a:gd name="connsiteY9" fmla="*/ 930824 h 955031"/>
              <a:gd name="connsiteX10" fmla="*/ 1190767 w 5300263"/>
              <a:gd name="connsiteY10" fmla="*/ 811406 h 955031"/>
              <a:gd name="connsiteX11" fmla="*/ 1354540 w 5300263"/>
              <a:gd name="connsiteY11" fmla="*/ 487271 h 955031"/>
              <a:gd name="connsiteX12" fmla="*/ 1456898 w 5300263"/>
              <a:gd name="connsiteY12" fmla="*/ 234788 h 955031"/>
              <a:gd name="connsiteX13" fmla="*/ 1559256 w 5300263"/>
              <a:gd name="connsiteY13" fmla="*/ 67603 h 955031"/>
              <a:gd name="connsiteX14" fmla="*/ 1647967 w 5300263"/>
              <a:gd name="connsiteY14" fmla="*/ 13012 h 955031"/>
              <a:gd name="connsiteX15" fmla="*/ 1729853 w 5300263"/>
              <a:gd name="connsiteY15" fmla="*/ 43719 h 955031"/>
              <a:gd name="connsiteX16" fmla="*/ 1804916 w 5300263"/>
              <a:gd name="connsiteY16" fmla="*/ 122194 h 955031"/>
              <a:gd name="connsiteX17" fmla="*/ 1883391 w 5300263"/>
              <a:gd name="connsiteY17" fmla="*/ 251847 h 955031"/>
              <a:gd name="connsiteX18" fmla="*/ 2149522 w 5300263"/>
              <a:gd name="connsiteY18" fmla="*/ 784110 h 955031"/>
              <a:gd name="connsiteX19" fmla="*/ 2265528 w 5300263"/>
              <a:gd name="connsiteY19" fmla="*/ 934235 h 955031"/>
              <a:gd name="connsiteX20" fmla="*/ 2361062 w 5300263"/>
              <a:gd name="connsiteY20" fmla="*/ 941059 h 955031"/>
              <a:gd name="connsiteX21" fmla="*/ 2483892 w 5300263"/>
              <a:gd name="connsiteY21" fmla="*/ 814818 h 955031"/>
              <a:gd name="connsiteX22" fmla="*/ 2610134 w 5300263"/>
              <a:gd name="connsiteY22" fmla="*/ 548686 h 955031"/>
              <a:gd name="connsiteX23" fmla="*/ 2756848 w 5300263"/>
              <a:gd name="connsiteY23" fmla="*/ 251847 h 955031"/>
              <a:gd name="connsiteX24" fmla="*/ 2879677 w 5300263"/>
              <a:gd name="connsiteY24" fmla="*/ 67603 h 955031"/>
              <a:gd name="connsiteX25" fmla="*/ 2958152 w 5300263"/>
              <a:gd name="connsiteY25" fmla="*/ 2776 h 955031"/>
              <a:gd name="connsiteX26" fmla="*/ 3029803 w 5300263"/>
              <a:gd name="connsiteY26" fmla="*/ 19835 h 955031"/>
              <a:gd name="connsiteX27" fmla="*/ 3101453 w 5300263"/>
              <a:gd name="connsiteY27" fmla="*/ 91486 h 955031"/>
              <a:gd name="connsiteX28" fmla="*/ 3159456 w 5300263"/>
              <a:gd name="connsiteY28" fmla="*/ 176785 h 955031"/>
              <a:gd name="connsiteX29" fmla="*/ 3241343 w 5300263"/>
              <a:gd name="connsiteY29" fmla="*/ 323498 h 955031"/>
              <a:gd name="connsiteX30" fmla="*/ 3394880 w 5300263"/>
              <a:gd name="connsiteY30" fmla="*/ 668104 h 955031"/>
              <a:gd name="connsiteX31" fmla="*/ 3521122 w 5300263"/>
              <a:gd name="connsiteY31" fmla="*/ 852349 h 955031"/>
              <a:gd name="connsiteX32" fmla="*/ 3654188 w 5300263"/>
              <a:gd name="connsiteY32" fmla="*/ 900116 h 955031"/>
              <a:gd name="connsiteX33" fmla="*/ 3773606 w 5300263"/>
              <a:gd name="connsiteY33" fmla="*/ 828465 h 955031"/>
              <a:gd name="connsiteX34" fmla="*/ 3961262 w 5300263"/>
              <a:gd name="connsiteY34" fmla="*/ 483859 h 955031"/>
              <a:gd name="connsiteX35" fmla="*/ 4138683 w 5300263"/>
              <a:gd name="connsiteY35" fmla="*/ 152901 h 955031"/>
              <a:gd name="connsiteX36" fmla="*/ 4258101 w 5300263"/>
              <a:gd name="connsiteY36" fmla="*/ 40307 h 955031"/>
              <a:gd name="connsiteX37" fmla="*/ 4384343 w 5300263"/>
              <a:gd name="connsiteY37" fmla="*/ 67603 h 955031"/>
              <a:gd name="connsiteX38" fmla="*/ 4527645 w 5300263"/>
              <a:gd name="connsiteY38" fmla="*/ 268907 h 955031"/>
              <a:gd name="connsiteX39" fmla="*/ 4633415 w 5300263"/>
              <a:gd name="connsiteY39" fmla="*/ 477035 h 955031"/>
              <a:gd name="connsiteX40" fmla="*/ 4740252 w 5300263"/>
              <a:gd name="connsiteY40" fmla="*/ 494332 h 955031"/>
              <a:gd name="connsiteX41" fmla="*/ 5300263 w 5300263"/>
              <a:gd name="connsiteY41" fmla="*/ 494095 h 955031"/>
              <a:gd name="connsiteX0" fmla="*/ 4011 w 5304274"/>
              <a:gd name="connsiteY0" fmla="*/ 463388 h 955031"/>
              <a:gd name="connsiteX1" fmla="*/ 17170 w 5304274"/>
              <a:gd name="connsiteY1" fmla="*/ 430986 h 955031"/>
              <a:gd name="connsiteX2" fmla="*/ 184844 w 5304274"/>
              <a:gd name="connsiteY2" fmla="*/ 146077 h 955031"/>
              <a:gd name="connsiteX3" fmla="*/ 294026 w 5304274"/>
              <a:gd name="connsiteY3" fmla="*/ 23247 h 955031"/>
              <a:gd name="connsiteX4" fmla="*/ 413444 w 5304274"/>
              <a:gd name="connsiteY4" fmla="*/ 36895 h 955031"/>
              <a:gd name="connsiteX5" fmla="*/ 512390 w 5304274"/>
              <a:gd name="connsiteY5" fmla="*/ 146077 h 955031"/>
              <a:gd name="connsiteX6" fmla="*/ 638632 w 5304274"/>
              <a:gd name="connsiteY6" fmla="*/ 412209 h 955031"/>
              <a:gd name="connsiteX7" fmla="*/ 775109 w 5304274"/>
              <a:gd name="connsiteY7" fmla="*/ 722695 h 955031"/>
              <a:gd name="connsiteX8" fmla="*/ 870644 w 5304274"/>
              <a:gd name="connsiteY8" fmla="*/ 869409 h 955031"/>
              <a:gd name="connsiteX9" fmla="*/ 959354 w 5304274"/>
              <a:gd name="connsiteY9" fmla="*/ 944471 h 955031"/>
              <a:gd name="connsiteX10" fmla="*/ 1068536 w 5304274"/>
              <a:gd name="connsiteY10" fmla="*/ 930824 h 955031"/>
              <a:gd name="connsiteX11" fmla="*/ 1194778 w 5304274"/>
              <a:gd name="connsiteY11" fmla="*/ 811406 h 955031"/>
              <a:gd name="connsiteX12" fmla="*/ 1358551 w 5304274"/>
              <a:gd name="connsiteY12" fmla="*/ 487271 h 955031"/>
              <a:gd name="connsiteX13" fmla="*/ 1460909 w 5304274"/>
              <a:gd name="connsiteY13" fmla="*/ 234788 h 955031"/>
              <a:gd name="connsiteX14" fmla="*/ 1563267 w 5304274"/>
              <a:gd name="connsiteY14" fmla="*/ 67603 h 955031"/>
              <a:gd name="connsiteX15" fmla="*/ 1651978 w 5304274"/>
              <a:gd name="connsiteY15" fmla="*/ 13012 h 955031"/>
              <a:gd name="connsiteX16" fmla="*/ 1733864 w 5304274"/>
              <a:gd name="connsiteY16" fmla="*/ 43719 h 955031"/>
              <a:gd name="connsiteX17" fmla="*/ 1808927 w 5304274"/>
              <a:gd name="connsiteY17" fmla="*/ 122194 h 955031"/>
              <a:gd name="connsiteX18" fmla="*/ 1887402 w 5304274"/>
              <a:gd name="connsiteY18" fmla="*/ 251847 h 955031"/>
              <a:gd name="connsiteX19" fmla="*/ 2153533 w 5304274"/>
              <a:gd name="connsiteY19" fmla="*/ 784110 h 955031"/>
              <a:gd name="connsiteX20" fmla="*/ 2269539 w 5304274"/>
              <a:gd name="connsiteY20" fmla="*/ 934235 h 955031"/>
              <a:gd name="connsiteX21" fmla="*/ 2365073 w 5304274"/>
              <a:gd name="connsiteY21" fmla="*/ 941059 h 955031"/>
              <a:gd name="connsiteX22" fmla="*/ 2487903 w 5304274"/>
              <a:gd name="connsiteY22" fmla="*/ 814818 h 955031"/>
              <a:gd name="connsiteX23" fmla="*/ 2614145 w 5304274"/>
              <a:gd name="connsiteY23" fmla="*/ 548686 h 955031"/>
              <a:gd name="connsiteX24" fmla="*/ 2760859 w 5304274"/>
              <a:gd name="connsiteY24" fmla="*/ 251847 h 955031"/>
              <a:gd name="connsiteX25" fmla="*/ 2883688 w 5304274"/>
              <a:gd name="connsiteY25" fmla="*/ 67603 h 955031"/>
              <a:gd name="connsiteX26" fmla="*/ 2962163 w 5304274"/>
              <a:gd name="connsiteY26" fmla="*/ 2776 h 955031"/>
              <a:gd name="connsiteX27" fmla="*/ 3033814 w 5304274"/>
              <a:gd name="connsiteY27" fmla="*/ 19835 h 955031"/>
              <a:gd name="connsiteX28" fmla="*/ 3105464 w 5304274"/>
              <a:gd name="connsiteY28" fmla="*/ 91486 h 955031"/>
              <a:gd name="connsiteX29" fmla="*/ 3163467 w 5304274"/>
              <a:gd name="connsiteY29" fmla="*/ 176785 h 955031"/>
              <a:gd name="connsiteX30" fmla="*/ 3245354 w 5304274"/>
              <a:gd name="connsiteY30" fmla="*/ 323498 h 955031"/>
              <a:gd name="connsiteX31" fmla="*/ 3398891 w 5304274"/>
              <a:gd name="connsiteY31" fmla="*/ 668104 h 955031"/>
              <a:gd name="connsiteX32" fmla="*/ 3525133 w 5304274"/>
              <a:gd name="connsiteY32" fmla="*/ 852349 h 955031"/>
              <a:gd name="connsiteX33" fmla="*/ 3658199 w 5304274"/>
              <a:gd name="connsiteY33" fmla="*/ 900116 h 955031"/>
              <a:gd name="connsiteX34" fmla="*/ 3777617 w 5304274"/>
              <a:gd name="connsiteY34" fmla="*/ 828465 h 955031"/>
              <a:gd name="connsiteX35" fmla="*/ 3965273 w 5304274"/>
              <a:gd name="connsiteY35" fmla="*/ 483859 h 955031"/>
              <a:gd name="connsiteX36" fmla="*/ 4142694 w 5304274"/>
              <a:gd name="connsiteY36" fmla="*/ 152901 h 955031"/>
              <a:gd name="connsiteX37" fmla="*/ 4262112 w 5304274"/>
              <a:gd name="connsiteY37" fmla="*/ 40307 h 955031"/>
              <a:gd name="connsiteX38" fmla="*/ 4388354 w 5304274"/>
              <a:gd name="connsiteY38" fmla="*/ 67603 h 955031"/>
              <a:gd name="connsiteX39" fmla="*/ 4531656 w 5304274"/>
              <a:gd name="connsiteY39" fmla="*/ 268907 h 955031"/>
              <a:gd name="connsiteX40" fmla="*/ 4637426 w 5304274"/>
              <a:gd name="connsiteY40" fmla="*/ 477035 h 955031"/>
              <a:gd name="connsiteX41" fmla="*/ 4744263 w 5304274"/>
              <a:gd name="connsiteY41" fmla="*/ 494332 h 955031"/>
              <a:gd name="connsiteX42" fmla="*/ 5304274 w 5304274"/>
              <a:gd name="connsiteY42" fmla="*/ 494095 h 955031"/>
              <a:gd name="connsiteX0" fmla="*/ 0 w 5498116"/>
              <a:gd name="connsiteY0" fmla="*/ 485613 h 955031"/>
              <a:gd name="connsiteX1" fmla="*/ 211012 w 5498116"/>
              <a:gd name="connsiteY1" fmla="*/ 430986 h 955031"/>
              <a:gd name="connsiteX2" fmla="*/ 378686 w 5498116"/>
              <a:gd name="connsiteY2" fmla="*/ 146077 h 955031"/>
              <a:gd name="connsiteX3" fmla="*/ 487868 w 5498116"/>
              <a:gd name="connsiteY3" fmla="*/ 23247 h 955031"/>
              <a:gd name="connsiteX4" fmla="*/ 607286 w 5498116"/>
              <a:gd name="connsiteY4" fmla="*/ 36895 h 955031"/>
              <a:gd name="connsiteX5" fmla="*/ 706232 w 5498116"/>
              <a:gd name="connsiteY5" fmla="*/ 146077 h 955031"/>
              <a:gd name="connsiteX6" fmla="*/ 832474 w 5498116"/>
              <a:gd name="connsiteY6" fmla="*/ 412209 h 955031"/>
              <a:gd name="connsiteX7" fmla="*/ 968951 w 5498116"/>
              <a:gd name="connsiteY7" fmla="*/ 722695 h 955031"/>
              <a:gd name="connsiteX8" fmla="*/ 1064486 w 5498116"/>
              <a:gd name="connsiteY8" fmla="*/ 869409 h 955031"/>
              <a:gd name="connsiteX9" fmla="*/ 1153196 w 5498116"/>
              <a:gd name="connsiteY9" fmla="*/ 944471 h 955031"/>
              <a:gd name="connsiteX10" fmla="*/ 1262378 w 5498116"/>
              <a:gd name="connsiteY10" fmla="*/ 930824 h 955031"/>
              <a:gd name="connsiteX11" fmla="*/ 1388620 w 5498116"/>
              <a:gd name="connsiteY11" fmla="*/ 811406 h 955031"/>
              <a:gd name="connsiteX12" fmla="*/ 1552393 w 5498116"/>
              <a:gd name="connsiteY12" fmla="*/ 487271 h 955031"/>
              <a:gd name="connsiteX13" fmla="*/ 1654751 w 5498116"/>
              <a:gd name="connsiteY13" fmla="*/ 234788 h 955031"/>
              <a:gd name="connsiteX14" fmla="*/ 1757109 w 5498116"/>
              <a:gd name="connsiteY14" fmla="*/ 67603 h 955031"/>
              <a:gd name="connsiteX15" fmla="*/ 1845820 w 5498116"/>
              <a:gd name="connsiteY15" fmla="*/ 13012 h 955031"/>
              <a:gd name="connsiteX16" fmla="*/ 1927706 w 5498116"/>
              <a:gd name="connsiteY16" fmla="*/ 43719 h 955031"/>
              <a:gd name="connsiteX17" fmla="*/ 2002769 w 5498116"/>
              <a:gd name="connsiteY17" fmla="*/ 122194 h 955031"/>
              <a:gd name="connsiteX18" fmla="*/ 2081244 w 5498116"/>
              <a:gd name="connsiteY18" fmla="*/ 251847 h 955031"/>
              <a:gd name="connsiteX19" fmla="*/ 2347375 w 5498116"/>
              <a:gd name="connsiteY19" fmla="*/ 784110 h 955031"/>
              <a:gd name="connsiteX20" fmla="*/ 2463381 w 5498116"/>
              <a:gd name="connsiteY20" fmla="*/ 934235 h 955031"/>
              <a:gd name="connsiteX21" fmla="*/ 2558915 w 5498116"/>
              <a:gd name="connsiteY21" fmla="*/ 941059 h 955031"/>
              <a:gd name="connsiteX22" fmla="*/ 2681745 w 5498116"/>
              <a:gd name="connsiteY22" fmla="*/ 814818 h 955031"/>
              <a:gd name="connsiteX23" fmla="*/ 2807987 w 5498116"/>
              <a:gd name="connsiteY23" fmla="*/ 548686 h 955031"/>
              <a:gd name="connsiteX24" fmla="*/ 2954701 w 5498116"/>
              <a:gd name="connsiteY24" fmla="*/ 251847 h 955031"/>
              <a:gd name="connsiteX25" fmla="*/ 3077530 w 5498116"/>
              <a:gd name="connsiteY25" fmla="*/ 67603 h 955031"/>
              <a:gd name="connsiteX26" fmla="*/ 3156005 w 5498116"/>
              <a:gd name="connsiteY26" fmla="*/ 2776 h 955031"/>
              <a:gd name="connsiteX27" fmla="*/ 3227656 w 5498116"/>
              <a:gd name="connsiteY27" fmla="*/ 19835 h 955031"/>
              <a:gd name="connsiteX28" fmla="*/ 3299306 w 5498116"/>
              <a:gd name="connsiteY28" fmla="*/ 91486 h 955031"/>
              <a:gd name="connsiteX29" fmla="*/ 3357309 w 5498116"/>
              <a:gd name="connsiteY29" fmla="*/ 176785 h 955031"/>
              <a:gd name="connsiteX30" fmla="*/ 3439196 w 5498116"/>
              <a:gd name="connsiteY30" fmla="*/ 323498 h 955031"/>
              <a:gd name="connsiteX31" fmla="*/ 3592733 w 5498116"/>
              <a:gd name="connsiteY31" fmla="*/ 668104 h 955031"/>
              <a:gd name="connsiteX32" fmla="*/ 3718975 w 5498116"/>
              <a:gd name="connsiteY32" fmla="*/ 852349 h 955031"/>
              <a:gd name="connsiteX33" fmla="*/ 3852041 w 5498116"/>
              <a:gd name="connsiteY33" fmla="*/ 900116 h 955031"/>
              <a:gd name="connsiteX34" fmla="*/ 3971459 w 5498116"/>
              <a:gd name="connsiteY34" fmla="*/ 828465 h 955031"/>
              <a:gd name="connsiteX35" fmla="*/ 4159115 w 5498116"/>
              <a:gd name="connsiteY35" fmla="*/ 483859 h 955031"/>
              <a:gd name="connsiteX36" fmla="*/ 4336536 w 5498116"/>
              <a:gd name="connsiteY36" fmla="*/ 152901 h 955031"/>
              <a:gd name="connsiteX37" fmla="*/ 4455954 w 5498116"/>
              <a:gd name="connsiteY37" fmla="*/ 40307 h 955031"/>
              <a:gd name="connsiteX38" fmla="*/ 4582196 w 5498116"/>
              <a:gd name="connsiteY38" fmla="*/ 67603 h 955031"/>
              <a:gd name="connsiteX39" fmla="*/ 4725498 w 5498116"/>
              <a:gd name="connsiteY39" fmla="*/ 268907 h 955031"/>
              <a:gd name="connsiteX40" fmla="*/ 4831268 w 5498116"/>
              <a:gd name="connsiteY40" fmla="*/ 477035 h 955031"/>
              <a:gd name="connsiteX41" fmla="*/ 4938105 w 5498116"/>
              <a:gd name="connsiteY41" fmla="*/ 494332 h 955031"/>
              <a:gd name="connsiteX42" fmla="*/ 5498116 w 5498116"/>
              <a:gd name="connsiteY42" fmla="*/ 494095 h 955031"/>
              <a:gd name="connsiteX0" fmla="*/ 0 w 5591836"/>
              <a:gd name="connsiteY0" fmla="*/ 485613 h 955031"/>
              <a:gd name="connsiteX1" fmla="*/ 304732 w 5591836"/>
              <a:gd name="connsiteY1" fmla="*/ 430986 h 955031"/>
              <a:gd name="connsiteX2" fmla="*/ 472406 w 5591836"/>
              <a:gd name="connsiteY2" fmla="*/ 146077 h 955031"/>
              <a:gd name="connsiteX3" fmla="*/ 581588 w 5591836"/>
              <a:gd name="connsiteY3" fmla="*/ 23247 h 955031"/>
              <a:gd name="connsiteX4" fmla="*/ 701006 w 5591836"/>
              <a:gd name="connsiteY4" fmla="*/ 36895 h 955031"/>
              <a:gd name="connsiteX5" fmla="*/ 799952 w 5591836"/>
              <a:gd name="connsiteY5" fmla="*/ 146077 h 955031"/>
              <a:gd name="connsiteX6" fmla="*/ 926194 w 5591836"/>
              <a:gd name="connsiteY6" fmla="*/ 412209 h 955031"/>
              <a:gd name="connsiteX7" fmla="*/ 1062671 w 5591836"/>
              <a:gd name="connsiteY7" fmla="*/ 722695 h 955031"/>
              <a:gd name="connsiteX8" fmla="*/ 1158206 w 5591836"/>
              <a:gd name="connsiteY8" fmla="*/ 869409 h 955031"/>
              <a:gd name="connsiteX9" fmla="*/ 1246916 w 5591836"/>
              <a:gd name="connsiteY9" fmla="*/ 944471 h 955031"/>
              <a:gd name="connsiteX10" fmla="*/ 1356098 w 5591836"/>
              <a:gd name="connsiteY10" fmla="*/ 930824 h 955031"/>
              <a:gd name="connsiteX11" fmla="*/ 1482340 w 5591836"/>
              <a:gd name="connsiteY11" fmla="*/ 811406 h 955031"/>
              <a:gd name="connsiteX12" fmla="*/ 1646113 w 5591836"/>
              <a:gd name="connsiteY12" fmla="*/ 487271 h 955031"/>
              <a:gd name="connsiteX13" fmla="*/ 1748471 w 5591836"/>
              <a:gd name="connsiteY13" fmla="*/ 234788 h 955031"/>
              <a:gd name="connsiteX14" fmla="*/ 1850829 w 5591836"/>
              <a:gd name="connsiteY14" fmla="*/ 67603 h 955031"/>
              <a:gd name="connsiteX15" fmla="*/ 1939540 w 5591836"/>
              <a:gd name="connsiteY15" fmla="*/ 13012 h 955031"/>
              <a:gd name="connsiteX16" fmla="*/ 2021426 w 5591836"/>
              <a:gd name="connsiteY16" fmla="*/ 43719 h 955031"/>
              <a:gd name="connsiteX17" fmla="*/ 2096489 w 5591836"/>
              <a:gd name="connsiteY17" fmla="*/ 122194 h 955031"/>
              <a:gd name="connsiteX18" fmla="*/ 2174964 w 5591836"/>
              <a:gd name="connsiteY18" fmla="*/ 251847 h 955031"/>
              <a:gd name="connsiteX19" fmla="*/ 2441095 w 5591836"/>
              <a:gd name="connsiteY19" fmla="*/ 784110 h 955031"/>
              <a:gd name="connsiteX20" fmla="*/ 2557101 w 5591836"/>
              <a:gd name="connsiteY20" fmla="*/ 934235 h 955031"/>
              <a:gd name="connsiteX21" fmla="*/ 2652635 w 5591836"/>
              <a:gd name="connsiteY21" fmla="*/ 941059 h 955031"/>
              <a:gd name="connsiteX22" fmla="*/ 2775465 w 5591836"/>
              <a:gd name="connsiteY22" fmla="*/ 814818 h 955031"/>
              <a:gd name="connsiteX23" fmla="*/ 2901707 w 5591836"/>
              <a:gd name="connsiteY23" fmla="*/ 548686 h 955031"/>
              <a:gd name="connsiteX24" fmla="*/ 3048421 w 5591836"/>
              <a:gd name="connsiteY24" fmla="*/ 251847 h 955031"/>
              <a:gd name="connsiteX25" fmla="*/ 3171250 w 5591836"/>
              <a:gd name="connsiteY25" fmla="*/ 67603 h 955031"/>
              <a:gd name="connsiteX26" fmla="*/ 3249725 w 5591836"/>
              <a:gd name="connsiteY26" fmla="*/ 2776 h 955031"/>
              <a:gd name="connsiteX27" fmla="*/ 3321376 w 5591836"/>
              <a:gd name="connsiteY27" fmla="*/ 19835 h 955031"/>
              <a:gd name="connsiteX28" fmla="*/ 3393026 w 5591836"/>
              <a:gd name="connsiteY28" fmla="*/ 91486 h 955031"/>
              <a:gd name="connsiteX29" fmla="*/ 3451029 w 5591836"/>
              <a:gd name="connsiteY29" fmla="*/ 176785 h 955031"/>
              <a:gd name="connsiteX30" fmla="*/ 3532916 w 5591836"/>
              <a:gd name="connsiteY30" fmla="*/ 323498 h 955031"/>
              <a:gd name="connsiteX31" fmla="*/ 3686453 w 5591836"/>
              <a:gd name="connsiteY31" fmla="*/ 668104 h 955031"/>
              <a:gd name="connsiteX32" fmla="*/ 3812695 w 5591836"/>
              <a:gd name="connsiteY32" fmla="*/ 852349 h 955031"/>
              <a:gd name="connsiteX33" fmla="*/ 3945761 w 5591836"/>
              <a:gd name="connsiteY33" fmla="*/ 900116 h 955031"/>
              <a:gd name="connsiteX34" fmla="*/ 4065179 w 5591836"/>
              <a:gd name="connsiteY34" fmla="*/ 828465 h 955031"/>
              <a:gd name="connsiteX35" fmla="*/ 4252835 w 5591836"/>
              <a:gd name="connsiteY35" fmla="*/ 483859 h 955031"/>
              <a:gd name="connsiteX36" fmla="*/ 4430256 w 5591836"/>
              <a:gd name="connsiteY36" fmla="*/ 152901 h 955031"/>
              <a:gd name="connsiteX37" fmla="*/ 4549674 w 5591836"/>
              <a:gd name="connsiteY37" fmla="*/ 40307 h 955031"/>
              <a:gd name="connsiteX38" fmla="*/ 4675916 w 5591836"/>
              <a:gd name="connsiteY38" fmla="*/ 67603 h 955031"/>
              <a:gd name="connsiteX39" fmla="*/ 4819218 w 5591836"/>
              <a:gd name="connsiteY39" fmla="*/ 268907 h 955031"/>
              <a:gd name="connsiteX40" fmla="*/ 4924988 w 5591836"/>
              <a:gd name="connsiteY40" fmla="*/ 477035 h 955031"/>
              <a:gd name="connsiteX41" fmla="*/ 5031825 w 5591836"/>
              <a:gd name="connsiteY41" fmla="*/ 494332 h 955031"/>
              <a:gd name="connsiteX42" fmla="*/ 5591836 w 5591836"/>
              <a:gd name="connsiteY42" fmla="*/ 494095 h 955031"/>
              <a:gd name="connsiteX0" fmla="*/ 0 w 5591836"/>
              <a:gd name="connsiteY0" fmla="*/ 485613 h 955031"/>
              <a:gd name="connsiteX1" fmla="*/ 169362 w 5591836"/>
              <a:gd name="connsiteY1" fmla="*/ 475436 h 955031"/>
              <a:gd name="connsiteX2" fmla="*/ 304732 w 5591836"/>
              <a:gd name="connsiteY2" fmla="*/ 430986 h 955031"/>
              <a:gd name="connsiteX3" fmla="*/ 472406 w 5591836"/>
              <a:gd name="connsiteY3" fmla="*/ 146077 h 955031"/>
              <a:gd name="connsiteX4" fmla="*/ 581588 w 5591836"/>
              <a:gd name="connsiteY4" fmla="*/ 23247 h 955031"/>
              <a:gd name="connsiteX5" fmla="*/ 701006 w 5591836"/>
              <a:gd name="connsiteY5" fmla="*/ 36895 h 955031"/>
              <a:gd name="connsiteX6" fmla="*/ 799952 w 5591836"/>
              <a:gd name="connsiteY6" fmla="*/ 146077 h 955031"/>
              <a:gd name="connsiteX7" fmla="*/ 926194 w 5591836"/>
              <a:gd name="connsiteY7" fmla="*/ 412209 h 955031"/>
              <a:gd name="connsiteX8" fmla="*/ 1062671 w 5591836"/>
              <a:gd name="connsiteY8" fmla="*/ 722695 h 955031"/>
              <a:gd name="connsiteX9" fmla="*/ 1158206 w 5591836"/>
              <a:gd name="connsiteY9" fmla="*/ 869409 h 955031"/>
              <a:gd name="connsiteX10" fmla="*/ 1246916 w 5591836"/>
              <a:gd name="connsiteY10" fmla="*/ 944471 h 955031"/>
              <a:gd name="connsiteX11" fmla="*/ 1356098 w 5591836"/>
              <a:gd name="connsiteY11" fmla="*/ 930824 h 955031"/>
              <a:gd name="connsiteX12" fmla="*/ 1482340 w 5591836"/>
              <a:gd name="connsiteY12" fmla="*/ 811406 h 955031"/>
              <a:gd name="connsiteX13" fmla="*/ 1646113 w 5591836"/>
              <a:gd name="connsiteY13" fmla="*/ 487271 h 955031"/>
              <a:gd name="connsiteX14" fmla="*/ 1748471 w 5591836"/>
              <a:gd name="connsiteY14" fmla="*/ 234788 h 955031"/>
              <a:gd name="connsiteX15" fmla="*/ 1850829 w 5591836"/>
              <a:gd name="connsiteY15" fmla="*/ 67603 h 955031"/>
              <a:gd name="connsiteX16" fmla="*/ 1939540 w 5591836"/>
              <a:gd name="connsiteY16" fmla="*/ 13012 h 955031"/>
              <a:gd name="connsiteX17" fmla="*/ 2021426 w 5591836"/>
              <a:gd name="connsiteY17" fmla="*/ 43719 h 955031"/>
              <a:gd name="connsiteX18" fmla="*/ 2096489 w 5591836"/>
              <a:gd name="connsiteY18" fmla="*/ 122194 h 955031"/>
              <a:gd name="connsiteX19" fmla="*/ 2174964 w 5591836"/>
              <a:gd name="connsiteY19" fmla="*/ 251847 h 955031"/>
              <a:gd name="connsiteX20" fmla="*/ 2441095 w 5591836"/>
              <a:gd name="connsiteY20" fmla="*/ 784110 h 955031"/>
              <a:gd name="connsiteX21" fmla="*/ 2557101 w 5591836"/>
              <a:gd name="connsiteY21" fmla="*/ 934235 h 955031"/>
              <a:gd name="connsiteX22" fmla="*/ 2652635 w 5591836"/>
              <a:gd name="connsiteY22" fmla="*/ 941059 h 955031"/>
              <a:gd name="connsiteX23" fmla="*/ 2775465 w 5591836"/>
              <a:gd name="connsiteY23" fmla="*/ 814818 h 955031"/>
              <a:gd name="connsiteX24" fmla="*/ 2901707 w 5591836"/>
              <a:gd name="connsiteY24" fmla="*/ 548686 h 955031"/>
              <a:gd name="connsiteX25" fmla="*/ 3048421 w 5591836"/>
              <a:gd name="connsiteY25" fmla="*/ 251847 h 955031"/>
              <a:gd name="connsiteX26" fmla="*/ 3171250 w 5591836"/>
              <a:gd name="connsiteY26" fmla="*/ 67603 h 955031"/>
              <a:gd name="connsiteX27" fmla="*/ 3249725 w 5591836"/>
              <a:gd name="connsiteY27" fmla="*/ 2776 h 955031"/>
              <a:gd name="connsiteX28" fmla="*/ 3321376 w 5591836"/>
              <a:gd name="connsiteY28" fmla="*/ 19835 h 955031"/>
              <a:gd name="connsiteX29" fmla="*/ 3393026 w 5591836"/>
              <a:gd name="connsiteY29" fmla="*/ 91486 h 955031"/>
              <a:gd name="connsiteX30" fmla="*/ 3451029 w 5591836"/>
              <a:gd name="connsiteY30" fmla="*/ 176785 h 955031"/>
              <a:gd name="connsiteX31" fmla="*/ 3532916 w 5591836"/>
              <a:gd name="connsiteY31" fmla="*/ 323498 h 955031"/>
              <a:gd name="connsiteX32" fmla="*/ 3686453 w 5591836"/>
              <a:gd name="connsiteY32" fmla="*/ 668104 h 955031"/>
              <a:gd name="connsiteX33" fmla="*/ 3812695 w 5591836"/>
              <a:gd name="connsiteY33" fmla="*/ 852349 h 955031"/>
              <a:gd name="connsiteX34" fmla="*/ 3945761 w 5591836"/>
              <a:gd name="connsiteY34" fmla="*/ 900116 h 955031"/>
              <a:gd name="connsiteX35" fmla="*/ 4065179 w 5591836"/>
              <a:gd name="connsiteY35" fmla="*/ 828465 h 955031"/>
              <a:gd name="connsiteX36" fmla="*/ 4252835 w 5591836"/>
              <a:gd name="connsiteY36" fmla="*/ 483859 h 955031"/>
              <a:gd name="connsiteX37" fmla="*/ 4430256 w 5591836"/>
              <a:gd name="connsiteY37" fmla="*/ 152901 h 955031"/>
              <a:gd name="connsiteX38" fmla="*/ 4549674 w 5591836"/>
              <a:gd name="connsiteY38" fmla="*/ 40307 h 955031"/>
              <a:gd name="connsiteX39" fmla="*/ 4675916 w 5591836"/>
              <a:gd name="connsiteY39" fmla="*/ 67603 h 955031"/>
              <a:gd name="connsiteX40" fmla="*/ 4819218 w 5591836"/>
              <a:gd name="connsiteY40" fmla="*/ 268907 h 955031"/>
              <a:gd name="connsiteX41" fmla="*/ 4924988 w 5591836"/>
              <a:gd name="connsiteY41" fmla="*/ 477035 h 955031"/>
              <a:gd name="connsiteX42" fmla="*/ 5031825 w 5591836"/>
              <a:gd name="connsiteY42" fmla="*/ 494332 h 955031"/>
              <a:gd name="connsiteX43" fmla="*/ 5591836 w 5591836"/>
              <a:gd name="connsiteY43" fmla="*/ 494095 h 955031"/>
              <a:gd name="connsiteX0" fmla="*/ 0 w 5602249"/>
              <a:gd name="connsiteY0" fmla="*/ 466563 h 955031"/>
              <a:gd name="connsiteX1" fmla="*/ 179775 w 5602249"/>
              <a:gd name="connsiteY1" fmla="*/ 475436 h 955031"/>
              <a:gd name="connsiteX2" fmla="*/ 315145 w 5602249"/>
              <a:gd name="connsiteY2" fmla="*/ 430986 h 955031"/>
              <a:gd name="connsiteX3" fmla="*/ 482819 w 5602249"/>
              <a:gd name="connsiteY3" fmla="*/ 146077 h 955031"/>
              <a:gd name="connsiteX4" fmla="*/ 592001 w 5602249"/>
              <a:gd name="connsiteY4" fmla="*/ 23247 h 955031"/>
              <a:gd name="connsiteX5" fmla="*/ 711419 w 5602249"/>
              <a:gd name="connsiteY5" fmla="*/ 36895 h 955031"/>
              <a:gd name="connsiteX6" fmla="*/ 810365 w 5602249"/>
              <a:gd name="connsiteY6" fmla="*/ 146077 h 955031"/>
              <a:gd name="connsiteX7" fmla="*/ 936607 w 5602249"/>
              <a:gd name="connsiteY7" fmla="*/ 412209 h 955031"/>
              <a:gd name="connsiteX8" fmla="*/ 1073084 w 5602249"/>
              <a:gd name="connsiteY8" fmla="*/ 722695 h 955031"/>
              <a:gd name="connsiteX9" fmla="*/ 1168619 w 5602249"/>
              <a:gd name="connsiteY9" fmla="*/ 869409 h 955031"/>
              <a:gd name="connsiteX10" fmla="*/ 1257329 w 5602249"/>
              <a:gd name="connsiteY10" fmla="*/ 944471 h 955031"/>
              <a:gd name="connsiteX11" fmla="*/ 1366511 w 5602249"/>
              <a:gd name="connsiteY11" fmla="*/ 930824 h 955031"/>
              <a:gd name="connsiteX12" fmla="*/ 1492753 w 5602249"/>
              <a:gd name="connsiteY12" fmla="*/ 811406 h 955031"/>
              <a:gd name="connsiteX13" fmla="*/ 1656526 w 5602249"/>
              <a:gd name="connsiteY13" fmla="*/ 487271 h 955031"/>
              <a:gd name="connsiteX14" fmla="*/ 1758884 w 5602249"/>
              <a:gd name="connsiteY14" fmla="*/ 234788 h 955031"/>
              <a:gd name="connsiteX15" fmla="*/ 1861242 w 5602249"/>
              <a:gd name="connsiteY15" fmla="*/ 67603 h 955031"/>
              <a:gd name="connsiteX16" fmla="*/ 1949953 w 5602249"/>
              <a:gd name="connsiteY16" fmla="*/ 13012 h 955031"/>
              <a:gd name="connsiteX17" fmla="*/ 2031839 w 5602249"/>
              <a:gd name="connsiteY17" fmla="*/ 43719 h 955031"/>
              <a:gd name="connsiteX18" fmla="*/ 2106902 w 5602249"/>
              <a:gd name="connsiteY18" fmla="*/ 122194 h 955031"/>
              <a:gd name="connsiteX19" fmla="*/ 2185377 w 5602249"/>
              <a:gd name="connsiteY19" fmla="*/ 251847 h 955031"/>
              <a:gd name="connsiteX20" fmla="*/ 2451508 w 5602249"/>
              <a:gd name="connsiteY20" fmla="*/ 784110 h 955031"/>
              <a:gd name="connsiteX21" fmla="*/ 2567514 w 5602249"/>
              <a:gd name="connsiteY21" fmla="*/ 934235 h 955031"/>
              <a:gd name="connsiteX22" fmla="*/ 2663048 w 5602249"/>
              <a:gd name="connsiteY22" fmla="*/ 941059 h 955031"/>
              <a:gd name="connsiteX23" fmla="*/ 2785878 w 5602249"/>
              <a:gd name="connsiteY23" fmla="*/ 814818 h 955031"/>
              <a:gd name="connsiteX24" fmla="*/ 2912120 w 5602249"/>
              <a:gd name="connsiteY24" fmla="*/ 548686 h 955031"/>
              <a:gd name="connsiteX25" fmla="*/ 3058834 w 5602249"/>
              <a:gd name="connsiteY25" fmla="*/ 251847 h 955031"/>
              <a:gd name="connsiteX26" fmla="*/ 3181663 w 5602249"/>
              <a:gd name="connsiteY26" fmla="*/ 67603 h 955031"/>
              <a:gd name="connsiteX27" fmla="*/ 3260138 w 5602249"/>
              <a:gd name="connsiteY27" fmla="*/ 2776 h 955031"/>
              <a:gd name="connsiteX28" fmla="*/ 3331789 w 5602249"/>
              <a:gd name="connsiteY28" fmla="*/ 19835 h 955031"/>
              <a:gd name="connsiteX29" fmla="*/ 3403439 w 5602249"/>
              <a:gd name="connsiteY29" fmla="*/ 91486 h 955031"/>
              <a:gd name="connsiteX30" fmla="*/ 3461442 w 5602249"/>
              <a:gd name="connsiteY30" fmla="*/ 176785 h 955031"/>
              <a:gd name="connsiteX31" fmla="*/ 3543329 w 5602249"/>
              <a:gd name="connsiteY31" fmla="*/ 323498 h 955031"/>
              <a:gd name="connsiteX32" fmla="*/ 3696866 w 5602249"/>
              <a:gd name="connsiteY32" fmla="*/ 668104 h 955031"/>
              <a:gd name="connsiteX33" fmla="*/ 3823108 w 5602249"/>
              <a:gd name="connsiteY33" fmla="*/ 852349 h 955031"/>
              <a:gd name="connsiteX34" fmla="*/ 3956174 w 5602249"/>
              <a:gd name="connsiteY34" fmla="*/ 900116 h 955031"/>
              <a:gd name="connsiteX35" fmla="*/ 4075592 w 5602249"/>
              <a:gd name="connsiteY35" fmla="*/ 828465 h 955031"/>
              <a:gd name="connsiteX36" fmla="*/ 4263248 w 5602249"/>
              <a:gd name="connsiteY36" fmla="*/ 483859 h 955031"/>
              <a:gd name="connsiteX37" fmla="*/ 4440669 w 5602249"/>
              <a:gd name="connsiteY37" fmla="*/ 152901 h 955031"/>
              <a:gd name="connsiteX38" fmla="*/ 4560087 w 5602249"/>
              <a:gd name="connsiteY38" fmla="*/ 40307 h 955031"/>
              <a:gd name="connsiteX39" fmla="*/ 4686329 w 5602249"/>
              <a:gd name="connsiteY39" fmla="*/ 67603 h 955031"/>
              <a:gd name="connsiteX40" fmla="*/ 4829631 w 5602249"/>
              <a:gd name="connsiteY40" fmla="*/ 268907 h 955031"/>
              <a:gd name="connsiteX41" fmla="*/ 4935401 w 5602249"/>
              <a:gd name="connsiteY41" fmla="*/ 477035 h 955031"/>
              <a:gd name="connsiteX42" fmla="*/ 5042238 w 5602249"/>
              <a:gd name="connsiteY42" fmla="*/ 494332 h 955031"/>
              <a:gd name="connsiteX43" fmla="*/ 5602249 w 5602249"/>
              <a:gd name="connsiteY43" fmla="*/ 494095 h 955031"/>
              <a:gd name="connsiteX0" fmla="*/ 0 w 5612662"/>
              <a:gd name="connsiteY0" fmla="*/ 479263 h 955031"/>
              <a:gd name="connsiteX1" fmla="*/ 190188 w 5612662"/>
              <a:gd name="connsiteY1" fmla="*/ 475436 h 955031"/>
              <a:gd name="connsiteX2" fmla="*/ 325558 w 5612662"/>
              <a:gd name="connsiteY2" fmla="*/ 430986 h 955031"/>
              <a:gd name="connsiteX3" fmla="*/ 493232 w 5612662"/>
              <a:gd name="connsiteY3" fmla="*/ 146077 h 955031"/>
              <a:gd name="connsiteX4" fmla="*/ 602414 w 5612662"/>
              <a:gd name="connsiteY4" fmla="*/ 23247 h 955031"/>
              <a:gd name="connsiteX5" fmla="*/ 721832 w 5612662"/>
              <a:gd name="connsiteY5" fmla="*/ 36895 h 955031"/>
              <a:gd name="connsiteX6" fmla="*/ 820778 w 5612662"/>
              <a:gd name="connsiteY6" fmla="*/ 146077 h 955031"/>
              <a:gd name="connsiteX7" fmla="*/ 947020 w 5612662"/>
              <a:gd name="connsiteY7" fmla="*/ 412209 h 955031"/>
              <a:gd name="connsiteX8" fmla="*/ 1083497 w 5612662"/>
              <a:gd name="connsiteY8" fmla="*/ 722695 h 955031"/>
              <a:gd name="connsiteX9" fmla="*/ 1179032 w 5612662"/>
              <a:gd name="connsiteY9" fmla="*/ 869409 h 955031"/>
              <a:gd name="connsiteX10" fmla="*/ 1267742 w 5612662"/>
              <a:gd name="connsiteY10" fmla="*/ 944471 h 955031"/>
              <a:gd name="connsiteX11" fmla="*/ 1376924 w 5612662"/>
              <a:gd name="connsiteY11" fmla="*/ 930824 h 955031"/>
              <a:gd name="connsiteX12" fmla="*/ 1503166 w 5612662"/>
              <a:gd name="connsiteY12" fmla="*/ 811406 h 955031"/>
              <a:gd name="connsiteX13" fmla="*/ 1666939 w 5612662"/>
              <a:gd name="connsiteY13" fmla="*/ 487271 h 955031"/>
              <a:gd name="connsiteX14" fmla="*/ 1769297 w 5612662"/>
              <a:gd name="connsiteY14" fmla="*/ 234788 h 955031"/>
              <a:gd name="connsiteX15" fmla="*/ 1871655 w 5612662"/>
              <a:gd name="connsiteY15" fmla="*/ 67603 h 955031"/>
              <a:gd name="connsiteX16" fmla="*/ 1960366 w 5612662"/>
              <a:gd name="connsiteY16" fmla="*/ 13012 h 955031"/>
              <a:gd name="connsiteX17" fmla="*/ 2042252 w 5612662"/>
              <a:gd name="connsiteY17" fmla="*/ 43719 h 955031"/>
              <a:gd name="connsiteX18" fmla="*/ 2117315 w 5612662"/>
              <a:gd name="connsiteY18" fmla="*/ 122194 h 955031"/>
              <a:gd name="connsiteX19" fmla="*/ 2195790 w 5612662"/>
              <a:gd name="connsiteY19" fmla="*/ 251847 h 955031"/>
              <a:gd name="connsiteX20" fmla="*/ 2461921 w 5612662"/>
              <a:gd name="connsiteY20" fmla="*/ 784110 h 955031"/>
              <a:gd name="connsiteX21" fmla="*/ 2577927 w 5612662"/>
              <a:gd name="connsiteY21" fmla="*/ 934235 h 955031"/>
              <a:gd name="connsiteX22" fmla="*/ 2673461 w 5612662"/>
              <a:gd name="connsiteY22" fmla="*/ 941059 h 955031"/>
              <a:gd name="connsiteX23" fmla="*/ 2796291 w 5612662"/>
              <a:gd name="connsiteY23" fmla="*/ 814818 h 955031"/>
              <a:gd name="connsiteX24" fmla="*/ 2922533 w 5612662"/>
              <a:gd name="connsiteY24" fmla="*/ 548686 h 955031"/>
              <a:gd name="connsiteX25" fmla="*/ 3069247 w 5612662"/>
              <a:gd name="connsiteY25" fmla="*/ 251847 h 955031"/>
              <a:gd name="connsiteX26" fmla="*/ 3192076 w 5612662"/>
              <a:gd name="connsiteY26" fmla="*/ 67603 h 955031"/>
              <a:gd name="connsiteX27" fmla="*/ 3270551 w 5612662"/>
              <a:gd name="connsiteY27" fmla="*/ 2776 h 955031"/>
              <a:gd name="connsiteX28" fmla="*/ 3342202 w 5612662"/>
              <a:gd name="connsiteY28" fmla="*/ 19835 h 955031"/>
              <a:gd name="connsiteX29" fmla="*/ 3413852 w 5612662"/>
              <a:gd name="connsiteY29" fmla="*/ 91486 h 955031"/>
              <a:gd name="connsiteX30" fmla="*/ 3471855 w 5612662"/>
              <a:gd name="connsiteY30" fmla="*/ 176785 h 955031"/>
              <a:gd name="connsiteX31" fmla="*/ 3553742 w 5612662"/>
              <a:gd name="connsiteY31" fmla="*/ 323498 h 955031"/>
              <a:gd name="connsiteX32" fmla="*/ 3707279 w 5612662"/>
              <a:gd name="connsiteY32" fmla="*/ 668104 h 955031"/>
              <a:gd name="connsiteX33" fmla="*/ 3833521 w 5612662"/>
              <a:gd name="connsiteY33" fmla="*/ 852349 h 955031"/>
              <a:gd name="connsiteX34" fmla="*/ 3966587 w 5612662"/>
              <a:gd name="connsiteY34" fmla="*/ 900116 h 955031"/>
              <a:gd name="connsiteX35" fmla="*/ 4086005 w 5612662"/>
              <a:gd name="connsiteY35" fmla="*/ 828465 h 955031"/>
              <a:gd name="connsiteX36" fmla="*/ 4273661 w 5612662"/>
              <a:gd name="connsiteY36" fmla="*/ 483859 h 955031"/>
              <a:gd name="connsiteX37" fmla="*/ 4451082 w 5612662"/>
              <a:gd name="connsiteY37" fmla="*/ 152901 h 955031"/>
              <a:gd name="connsiteX38" fmla="*/ 4570500 w 5612662"/>
              <a:gd name="connsiteY38" fmla="*/ 40307 h 955031"/>
              <a:gd name="connsiteX39" fmla="*/ 4696742 w 5612662"/>
              <a:gd name="connsiteY39" fmla="*/ 67603 h 955031"/>
              <a:gd name="connsiteX40" fmla="*/ 4840044 w 5612662"/>
              <a:gd name="connsiteY40" fmla="*/ 268907 h 955031"/>
              <a:gd name="connsiteX41" fmla="*/ 4945814 w 5612662"/>
              <a:gd name="connsiteY41" fmla="*/ 477035 h 955031"/>
              <a:gd name="connsiteX42" fmla="*/ 5052651 w 5612662"/>
              <a:gd name="connsiteY42" fmla="*/ 494332 h 955031"/>
              <a:gd name="connsiteX43" fmla="*/ 5612662 w 5612662"/>
              <a:gd name="connsiteY43" fmla="*/ 494095 h 955031"/>
              <a:gd name="connsiteX0" fmla="*/ 0 w 6136469"/>
              <a:gd name="connsiteY0" fmla="*/ 479263 h 955031"/>
              <a:gd name="connsiteX1" fmla="*/ 190188 w 6136469"/>
              <a:gd name="connsiteY1" fmla="*/ 475436 h 955031"/>
              <a:gd name="connsiteX2" fmla="*/ 325558 w 6136469"/>
              <a:gd name="connsiteY2" fmla="*/ 430986 h 955031"/>
              <a:gd name="connsiteX3" fmla="*/ 493232 w 6136469"/>
              <a:gd name="connsiteY3" fmla="*/ 146077 h 955031"/>
              <a:gd name="connsiteX4" fmla="*/ 602414 w 6136469"/>
              <a:gd name="connsiteY4" fmla="*/ 23247 h 955031"/>
              <a:gd name="connsiteX5" fmla="*/ 721832 w 6136469"/>
              <a:gd name="connsiteY5" fmla="*/ 36895 h 955031"/>
              <a:gd name="connsiteX6" fmla="*/ 820778 w 6136469"/>
              <a:gd name="connsiteY6" fmla="*/ 146077 h 955031"/>
              <a:gd name="connsiteX7" fmla="*/ 947020 w 6136469"/>
              <a:gd name="connsiteY7" fmla="*/ 412209 h 955031"/>
              <a:gd name="connsiteX8" fmla="*/ 1083497 w 6136469"/>
              <a:gd name="connsiteY8" fmla="*/ 722695 h 955031"/>
              <a:gd name="connsiteX9" fmla="*/ 1179032 w 6136469"/>
              <a:gd name="connsiteY9" fmla="*/ 869409 h 955031"/>
              <a:gd name="connsiteX10" fmla="*/ 1267742 w 6136469"/>
              <a:gd name="connsiteY10" fmla="*/ 944471 h 955031"/>
              <a:gd name="connsiteX11" fmla="*/ 1376924 w 6136469"/>
              <a:gd name="connsiteY11" fmla="*/ 930824 h 955031"/>
              <a:gd name="connsiteX12" fmla="*/ 1503166 w 6136469"/>
              <a:gd name="connsiteY12" fmla="*/ 811406 h 955031"/>
              <a:gd name="connsiteX13" fmla="*/ 1666939 w 6136469"/>
              <a:gd name="connsiteY13" fmla="*/ 487271 h 955031"/>
              <a:gd name="connsiteX14" fmla="*/ 1769297 w 6136469"/>
              <a:gd name="connsiteY14" fmla="*/ 234788 h 955031"/>
              <a:gd name="connsiteX15" fmla="*/ 1871655 w 6136469"/>
              <a:gd name="connsiteY15" fmla="*/ 67603 h 955031"/>
              <a:gd name="connsiteX16" fmla="*/ 1960366 w 6136469"/>
              <a:gd name="connsiteY16" fmla="*/ 13012 h 955031"/>
              <a:gd name="connsiteX17" fmla="*/ 2042252 w 6136469"/>
              <a:gd name="connsiteY17" fmla="*/ 43719 h 955031"/>
              <a:gd name="connsiteX18" fmla="*/ 2117315 w 6136469"/>
              <a:gd name="connsiteY18" fmla="*/ 122194 h 955031"/>
              <a:gd name="connsiteX19" fmla="*/ 2195790 w 6136469"/>
              <a:gd name="connsiteY19" fmla="*/ 251847 h 955031"/>
              <a:gd name="connsiteX20" fmla="*/ 2461921 w 6136469"/>
              <a:gd name="connsiteY20" fmla="*/ 784110 h 955031"/>
              <a:gd name="connsiteX21" fmla="*/ 2577927 w 6136469"/>
              <a:gd name="connsiteY21" fmla="*/ 934235 h 955031"/>
              <a:gd name="connsiteX22" fmla="*/ 2673461 w 6136469"/>
              <a:gd name="connsiteY22" fmla="*/ 941059 h 955031"/>
              <a:gd name="connsiteX23" fmla="*/ 2796291 w 6136469"/>
              <a:gd name="connsiteY23" fmla="*/ 814818 h 955031"/>
              <a:gd name="connsiteX24" fmla="*/ 2922533 w 6136469"/>
              <a:gd name="connsiteY24" fmla="*/ 548686 h 955031"/>
              <a:gd name="connsiteX25" fmla="*/ 3069247 w 6136469"/>
              <a:gd name="connsiteY25" fmla="*/ 251847 h 955031"/>
              <a:gd name="connsiteX26" fmla="*/ 3192076 w 6136469"/>
              <a:gd name="connsiteY26" fmla="*/ 67603 h 955031"/>
              <a:gd name="connsiteX27" fmla="*/ 3270551 w 6136469"/>
              <a:gd name="connsiteY27" fmla="*/ 2776 h 955031"/>
              <a:gd name="connsiteX28" fmla="*/ 3342202 w 6136469"/>
              <a:gd name="connsiteY28" fmla="*/ 19835 h 955031"/>
              <a:gd name="connsiteX29" fmla="*/ 3413852 w 6136469"/>
              <a:gd name="connsiteY29" fmla="*/ 91486 h 955031"/>
              <a:gd name="connsiteX30" fmla="*/ 3471855 w 6136469"/>
              <a:gd name="connsiteY30" fmla="*/ 176785 h 955031"/>
              <a:gd name="connsiteX31" fmla="*/ 3553742 w 6136469"/>
              <a:gd name="connsiteY31" fmla="*/ 323498 h 955031"/>
              <a:gd name="connsiteX32" fmla="*/ 3707279 w 6136469"/>
              <a:gd name="connsiteY32" fmla="*/ 668104 h 955031"/>
              <a:gd name="connsiteX33" fmla="*/ 3833521 w 6136469"/>
              <a:gd name="connsiteY33" fmla="*/ 852349 h 955031"/>
              <a:gd name="connsiteX34" fmla="*/ 3966587 w 6136469"/>
              <a:gd name="connsiteY34" fmla="*/ 900116 h 955031"/>
              <a:gd name="connsiteX35" fmla="*/ 4086005 w 6136469"/>
              <a:gd name="connsiteY35" fmla="*/ 828465 h 955031"/>
              <a:gd name="connsiteX36" fmla="*/ 4273661 w 6136469"/>
              <a:gd name="connsiteY36" fmla="*/ 483859 h 955031"/>
              <a:gd name="connsiteX37" fmla="*/ 4451082 w 6136469"/>
              <a:gd name="connsiteY37" fmla="*/ 152901 h 955031"/>
              <a:gd name="connsiteX38" fmla="*/ 4570500 w 6136469"/>
              <a:gd name="connsiteY38" fmla="*/ 40307 h 955031"/>
              <a:gd name="connsiteX39" fmla="*/ 4696742 w 6136469"/>
              <a:gd name="connsiteY39" fmla="*/ 67603 h 955031"/>
              <a:gd name="connsiteX40" fmla="*/ 4840044 w 6136469"/>
              <a:gd name="connsiteY40" fmla="*/ 268907 h 955031"/>
              <a:gd name="connsiteX41" fmla="*/ 4945814 w 6136469"/>
              <a:gd name="connsiteY41" fmla="*/ 477035 h 955031"/>
              <a:gd name="connsiteX42" fmla="*/ 5052651 w 6136469"/>
              <a:gd name="connsiteY42" fmla="*/ 494332 h 955031"/>
              <a:gd name="connsiteX43" fmla="*/ 6136469 w 6136469"/>
              <a:gd name="connsiteY43" fmla="*/ 500659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5814 w 6056566"/>
              <a:gd name="connsiteY41" fmla="*/ 477035 h 955031"/>
              <a:gd name="connsiteX42" fmla="*/ 5052651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5814 w 6056566"/>
              <a:gd name="connsiteY41" fmla="*/ 477035 h 955031"/>
              <a:gd name="connsiteX42" fmla="*/ 5052651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5814 w 6056566"/>
              <a:gd name="connsiteY41" fmla="*/ 477035 h 955031"/>
              <a:gd name="connsiteX42" fmla="*/ 5052651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0286 w 6056566"/>
              <a:gd name="connsiteY41" fmla="*/ 458277 h 955031"/>
              <a:gd name="connsiteX42" fmla="*/ 5052651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0286 w 6056566"/>
              <a:gd name="connsiteY41" fmla="*/ 458277 h 955031"/>
              <a:gd name="connsiteX42" fmla="*/ 5052651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0286 w 6056566"/>
              <a:gd name="connsiteY41" fmla="*/ 458277 h 955031"/>
              <a:gd name="connsiteX42" fmla="*/ 5052651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31994 w 6056566"/>
              <a:gd name="connsiteY41" fmla="*/ 437174 h 955031"/>
              <a:gd name="connsiteX42" fmla="*/ 5052651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5052651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69722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69722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97365 w 6056566"/>
              <a:gd name="connsiteY42" fmla="*/ 496677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94601 w 6056566"/>
              <a:gd name="connsiteY42" fmla="*/ 491988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94601 w 6056566"/>
              <a:gd name="connsiteY42" fmla="*/ 491988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94601 w 6056566"/>
              <a:gd name="connsiteY42" fmla="*/ 491988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94601 w 6056566"/>
              <a:gd name="connsiteY42" fmla="*/ 491988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94601 w 6056566"/>
              <a:gd name="connsiteY42" fmla="*/ 491988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91837 w 6056566"/>
              <a:gd name="connsiteY42" fmla="*/ 497850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91838 w 6056566"/>
              <a:gd name="connsiteY42" fmla="*/ 494333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5025010 w 6056566"/>
              <a:gd name="connsiteY42" fmla="*/ 495505 h 955031"/>
              <a:gd name="connsiteX43" fmla="*/ 6056566 w 6056566"/>
              <a:gd name="connsiteY43" fmla="*/ 497377 h 955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6056566" h="955031">
                <a:moveTo>
                  <a:pt x="0" y="479263"/>
                </a:moveTo>
                <a:cubicBezTo>
                  <a:pt x="29962" y="476509"/>
                  <a:pt x="139399" y="484541"/>
                  <a:pt x="190188" y="475436"/>
                </a:cubicBezTo>
                <a:cubicBezTo>
                  <a:pt x="240977" y="466332"/>
                  <a:pt x="276786" y="484821"/>
                  <a:pt x="325558" y="430986"/>
                </a:cubicBezTo>
                <a:cubicBezTo>
                  <a:pt x="374330" y="377151"/>
                  <a:pt x="447089" y="214033"/>
                  <a:pt x="493232" y="146077"/>
                </a:cubicBezTo>
                <a:cubicBezTo>
                  <a:pt x="539375" y="78121"/>
                  <a:pt x="564314" y="41444"/>
                  <a:pt x="602414" y="23247"/>
                </a:cubicBezTo>
                <a:cubicBezTo>
                  <a:pt x="640514" y="5050"/>
                  <a:pt x="685438" y="16423"/>
                  <a:pt x="721832" y="36895"/>
                </a:cubicBezTo>
                <a:cubicBezTo>
                  <a:pt x="758226" y="57367"/>
                  <a:pt x="783247" y="83525"/>
                  <a:pt x="820778" y="146077"/>
                </a:cubicBezTo>
                <a:cubicBezTo>
                  <a:pt x="858309" y="208629"/>
                  <a:pt x="903234" y="316106"/>
                  <a:pt x="947020" y="412209"/>
                </a:cubicBezTo>
                <a:cubicBezTo>
                  <a:pt x="990807" y="508312"/>
                  <a:pt x="1044828" y="646495"/>
                  <a:pt x="1083497" y="722695"/>
                </a:cubicBezTo>
                <a:cubicBezTo>
                  <a:pt x="1122166" y="798895"/>
                  <a:pt x="1148324" y="832446"/>
                  <a:pt x="1179032" y="869409"/>
                </a:cubicBezTo>
                <a:cubicBezTo>
                  <a:pt x="1209740" y="906372"/>
                  <a:pt x="1234760" y="934235"/>
                  <a:pt x="1267742" y="944471"/>
                </a:cubicBezTo>
                <a:cubicBezTo>
                  <a:pt x="1300724" y="954707"/>
                  <a:pt x="1337687" y="953001"/>
                  <a:pt x="1376924" y="930824"/>
                </a:cubicBezTo>
                <a:cubicBezTo>
                  <a:pt x="1416161" y="908647"/>
                  <a:pt x="1454830" y="885332"/>
                  <a:pt x="1503166" y="811406"/>
                </a:cubicBezTo>
                <a:cubicBezTo>
                  <a:pt x="1551502" y="737481"/>
                  <a:pt x="1622584" y="583374"/>
                  <a:pt x="1666939" y="487271"/>
                </a:cubicBezTo>
                <a:cubicBezTo>
                  <a:pt x="1711294" y="391168"/>
                  <a:pt x="1735178" y="304733"/>
                  <a:pt x="1769297" y="234788"/>
                </a:cubicBezTo>
                <a:cubicBezTo>
                  <a:pt x="1803416" y="164843"/>
                  <a:pt x="1839810" y="104566"/>
                  <a:pt x="1871655" y="67603"/>
                </a:cubicBezTo>
                <a:cubicBezTo>
                  <a:pt x="1903500" y="30640"/>
                  <a:pt x="1931933" y="16993"/>
                  <a:pt x="1960366" y="13012"/>
                </a:cubicBezTo>
                <a:cubicBezTo>
                  <a:pt x="1988799" y="9031"/>
                  <a:pt x="2016094" y="25522"/>
                  <a:pt x="2042252" y="43719"/>
                </a:cubicBezTo>
                <a:cubicBezTo>
                  <a:pt x="2068410" y="61916"/>
                  <a:pt x="2091725" y="87506"/>
                  <a:pt x="2117315" y="122194"/>
                </a:cubicBezTo>
                <a:cubicBezTo>
                  <a:pt x="2142905" y="156882"/>
                  <a:pt x="2138356" y="141528"/>
                  <a:pt x="2195790" y="251847"/>
                </a:cubicBezTo>
                <a:cubicBezTo>
                  <a:pt x="2253224" y="362166"/>
                  <a:pt x="2398232" y="670379"/>
                  <a:pt x="2461921" y="784110"/>
                </a:cubicBezTo>
                <a:cubicBezTo>
                  <a:pt x="2525610" y="897841"/>
                  <a:pt x="2542671" y="908077"/>
                  <a:pt x="2577927" y="934235"/>
                </a:cubicBezTo>
                <a:cubicBezTo>
                  <a:pt x="2613183" y="960393"/>
                  <a:pt x="2637067" y="960962"/>
                  <a:pt x="2673461" y="941059"/>
                </a:cubicBezTo>
                <a:cubicBezTo>
                  <a:pt x="2709855" y="921156"/>
                  <a:pt x="2754779" y="880213"/>
                  <a:pt x="2796291" y="814818"/>
                </a:cubicBezTo>
                <a:cubicBezTo>
                  <a:pt x="2837803" y="749423"/>
                  <a:pt x="2877040" y="642514"/>
                  <a:pt x="2922533" y="548686"/>
                </a:cubicBezTo>
                <a:cubicBezTo>
                  <a:pt x="2968026" y="454858"/>
                  <a:pt x="3024323" y="332027"/>
                  <a:pt x="3069247" y="251847"/>
                </a:cubicBezTo>
                <a:cubicBezTo>
                  <a:pt x="3114171" y="171666"/>
                  <a:pt x="3158525" y="109115"/>
                  <a:pt x="3192076" y="67603"/>
                </a:cubicBezTo>
                <a:cubicBezTo>
                  <a:pt x="3225627" y="26091"/>
                  <a:pt x="3245530" y="10737"/>
                  <a:pt x="3270551" y="2776"/>
                </a:cubicBezTo>
                <a:cubicBezTo>
                  <a:pt x="3295572" y="-5185"/>
                  <a:pt x="3318319" y="5050"/>
                  <a:pt x="3342202" y="19835"/>
                </a:cubicBezTo>
                <a:cubicBezTo>
                  <a:pt x="3366085" y="34620"/>
                  <a:pt x="3392243" y="65328"/>
                  <a:pt x="3413852" y="91486"/>
                </a:cubicBezTo>
                <a:cubicBezTo>
                  <a:pt x="3435461" y="117644"/>
                  <a:pt x="3448540" y="138116"/>
                  <a:pt x="3471855" y="176785"/>
                </a:cubicBezTo>
                <a:cubicBezTo>
                  <a:pt x="3495170" y="215454"/>
                  <a:pt x="3514505" y="241612"/>
                  <a:pt x="3553742" y="323498"/>
                </a:cubicBezTo>
                <a:cubicBezTo>
                  <a:pt x="3592979" y="405384"/>
                  <a:pt x="3660649" y="579962"/>
                  <a:pt x="3707279" y="668104"/>
                </a:cubicBezTo>
                <a:cubicBezTo>
                  <a:pt x="3753909" y="756246"/>
                  <a:pt x="3790303" y="813680"/>
                  <a:pt x="3833521" y="852349"/>
                </a:cubicBezTo>
                <a:cubicBezTo>
                  <a:pt x="3876739" y="891018"/>
                  <a:pt x="3924506" y="904097"/>
                  <a:pt x="3966587" y="900116"/>
                </a:cubicBezTo>
                <a:cubicBezTo>
                  <a:pt x="4008668" y="896135"/>
                  <a:pt x="4034826" y="897841"/>
                  <a:pt x="4086005" y="828465"/>
                </a:cubicBezTo>
                <a:cubicBezTo>
                  <a:pt x="4137184" y="759089"/>
                  <a:pt x="4212815" y="596453"/>
                  <a:pt x="4273661" y="483859"/>
                </a:cubicBezTo>
                <a:cubicBezTo>
                  <a:pt x="4334507" y="371265"/>
                  <a:pt x="4401609" y="226826"/>
                  <a:pt x="4451082" y="152901"/>
                </a:cubicBezTo>
                <a:cubicBezTo>
                  <a:pt x="4500555" y="78976"/>
                  <a:pt x="4529557" y="54523"/>
                  <a:pt x="4570500" y="40307"/>
                </a:cubicBezTo>
                <a:cubicBezTo>
                  <a:pt x="4611443" y="26091"/>
                  <a:pt x="4651818" y="29503"/>
                  <a:pt x="4696742" y="67603"/>
                </a:cubicBezTo>
                <a:cubicBezTo>
                  <a:pt x="4741666" y="105703"/>
                  <a:pt x="4798071" y="203599"/>
                  <a:pt x="4840044" y="268907"/>
                </a:cubicBezTo>
                <a:cubicBezTo>
                  <a:pt x="4882017" y="334215"/>
                  <a:pt x="4917752" y="421683"/>
                  <a:pt x="4948580" y="459449"/>
                </a:cubicBezTo>
                <a:cubicBezTo>
                  <a:pt x="4979408" y="497215"/>
                  <a:pt x="5033848" y="496218"/>
                  <a:pt x="5025010" y="495505"/>
                </a:cubicBezTo>
                <a:cubicBezTo>
                  <a:pt x="5016172" y="494792"/>
                  <a:pt x="5721928" y="496362"/>
                  <a:pt x="6056566" y="497377"/>
                </a:cubicBezTo>
              </a:path>
            </a:pathLst>
          </a:custGeom>
          <a:noFill/>
          <a:ln w="73025">
            <a:solidFill>
              <a:srgbClr val="005EAA"/>
            </a:solidFill>
            <a:tailEnd type="triangl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3" name="Полилиния 162"/>
          <p:cNvSpPr/>
          <p:nvPr/>
        </p:nvSpPr>
        <p:spPr>
          <a:xfrm>
            <a:off x="7897320" y="4869403"/>
            <a:ext cx="1826757" cy="399117"/>
          </a:xfrm>
          <a:custGeom>
            <a:avLst/>
            <a:gdLst>
              <a:gd name="connsiteX0" fmla="*/ 0 w 4810836"/>
              <a:gd name="connsiteY0" fmla="*/ 463388 h 955031"/>
              <a:gd name="connsiteX1" fmla="*/ 180833 w 4810836"/>
              <a:gd name="connsiteY1" fmla="*/ 146077 h 955031"/>
              <a:gd name="connsiteX2" fmla="*/ 290015 w 4810836"/>
              <a:gd name="connsiteY2" fmla="*/ 23247 h 955031"/>
              <a:gd name="connsiteX3" fmla="*/ 409433 w 4810836"/>
              <a:gd name="connsiteY3" fmla="*/ 36895 h 955031"/>
              <a:gd name="connsiteX4" fmla="*/ 508379 w 4810836"/>
              <a:gd name="connsiteY4" fmla="*/ 146077 h 955031"/>
              <a:gd name="connsiteX5" fmla="*/ 634621 w 4810836"/>
              <a:gd name="connsiteY5" fmla="*/ 412209 h 955031"/>
              <a:gd name="connsiteX6" fmla="*/ 771098 w 4810836"/>
              <a:gd name="connsiteY6" fmla="*/ 722695 h 955031"/>
              <a:gd name="connsiteX7" fmla="*/ 866633 w 4810836"/>
              <a:gd name="connsiteY7" fmla="*/ 869409 h 955031"/>
              <a:gd name="connsiteX8" fmla="*/ 955343 w 4810836"/>
              <a:gd name="connsiteY8" fmla="*/ 944471 h 955031"/>
              <a:gd name="connsiteX9" fmla="*/ 1064525 w 4810836"/>
              <a:gd name="connsiteY9" fmla="*/ 930824 h 955031"/>
              <a:gd name="connsiteX10" fmla="*/ 1190767 w 4810836"/>
              <a:gd name="connsiteY10" fmla="*/ 811406 h 955031"/>
              <a:gd name="connsiteX11" fmla="*/ 1354540 w 4810836"/>
              <a:gd name="connsiteY11" fmla="*/ 487271 h 955031"/>
              <a:gd name="connsiteX12" fmla="*/ 1456898 w 4810836"/>
              <a:gd name="connsiteY12" fmla="*/ 234788 h 955031"/>
              <a:gd name="connsiteX13" fmla="*/ 1559256 w 4810836"/>
              <a:gd name="connsiteY13" fmla="*/ 67603 h 955031"/>
              <a:gd name="connsiteX14" fmla="*/ 1647967 w 4810836"/>
              <a:gd name="connsiteY14" fmla="*/ 13012 h 955031"/>
              <a:gd name="connsiteX15" fmla="*/ 1729853 w 4810836"/>
              <a:gd name="connsiteY15" fmla="*/ 43719 h 955031"/>
              <a:gd name="connsiteX16" fmla="*/ 1804916 w 4810836"/>
              <a:gd name="connsiteY16" fmla="*/ 122194 h 955031"/>
              <a:gd name="connsiteX17" fmla="*/ 1883391 w 4810836"/>
              <a:gd name="connsiteY17" fmla="*/ 251847 h 955031"/>
              <a:gd name="connsiteX18" fmla="*/ 2149522 w 4810836"/>
              <a:gd name="connsiteY18" fmla="*/ 784110 h 955031"/>
              <a:gd name="connsiteX19" fmla="*/ 2265528 w 4810836"/>
              <a:gd name="connsiteY19" fmla="*/ 934235 h 955031"/>
              <a:gd name="connsiteX20" fmla="*/ 2361062 w 4810836"/>
              <a:gd name="connsiteY20" fmla="*/ 941059 h 955031"/>
              <a:gd name="connsiteX21" fmla="*/ 2483892 w 4810836"/>
              <a:gd name="connsiteY21" fmla="*/ 814818 h 955031"/>
              <a:gd name="connsiteX22" fmla="*/ 2610134 w 4810836"/>
              <a:gd name="connsiteY22" fmla="*/ 548686 h 955031"/>
              <a:gd name="connsiteX23" fmla="*/ 2756848 w 4810836"/>
              <a:gd name="connsiteY23" fmla="*/ 251847 h 955031"/>
              <a:gd name="connsiteX24" fmla="*/ 2879677 w 4810836"/>
              <a:gd name="connsiteY24" fmla="*/ 67603 h 955031"/>
              <a:gd name="connsiteX25" fmla="*/ 2958152 w 4810836"/>
              <a:gd name="connsiteY25" fmla="*/ 2776 h 955031"/>
              <a:gd name="connsiteX26" fmla="*/ 3029803 w 4810836"/>
              <a:gd name="connsiteY26" fmla="*/ 19835 h 955031"/>
              <a:gd name="connsiteX27" fmla="*/ 3101453 w 4810836"/>
              <a:gd name="connsiteY27" fmla="*/ 91486 h 955031"/>
              <a:gd name="connsiteX28" fmla="*/ 3159456 w 4810836"/>
              <a:gd name="connsiteY28" fmla="*/ 176785 h 955031"/>
              <a:gd name="connsiteX29" fmla="*/ 3241343 w 4810836"/>
              <a:gd name="connsiteY29" fmla="*/ 323498 h 955031"/>
              <a:gd name="connsiteX30" fmla="*/ 3394880 w 4810836"/>
              <a:gd name="connsiteY30" fmla="*/ 668104 h 955031"/>
              <a:gd name="connsiteX31" fmla="*/ 3521122 w 4810836"/>
              <a:gd name="connsiteY31" fmla="*/ 852349 h 955031"/>
              <a:gd name="connsiteX32" fmla="*/ 3654188 w 4810836"/>
              <a:gd name="connsiteY32" fmla="*/ 900116 h 955031"/>
              <a:gd name="connsiteX33" fmla="*/ 3773606 w 4810836"/>
              <a:gd name="connsiteY33" fmla="*/ 828465 h 955031"/>
              <a:gd name="connsiteX34" fmla="*/ 3961262 w 4810836"/>
              <a:gd name="connsiteY34" fmla="*/ 483859 h 955031"/>
              <a:gd name="connsiteX35" fmla="*/ 4138683 w 4810836"/>
              <a:gd name="connsiteY35" fmla="*/ 152901 h 955031"/>
              <a:gd name="connsiteX36" fmla="*/ 4258101 w 4810836"/>
              <a:gd name="connsiteY36" fmla="*/ 40307 h 955031"/>
              <a:gd name="connsiteX37" fmla="*/ 4384343 w 4810836"/>
              <a:gd name="connsiteY37" fmla="*/ 67603 h 955031"/>
              <a:gd name="connsiteX38" fmla="*/ 4527645 w 4810836"/>
              <a:gd name="connsiteY38" fmla="*/ 268907 h 955031"/>
              <a:gd name="connsiteX39" fmla="*/ 4633415 w 4810836"/>
              <a:gd name="connsiteY39" fmla="*/ 477035 h 955031"/>
              <a:gd name="connsiteX40" fmla="*/ 4677770 w 4810836"/>
              <a:gd name="connsiteY40" fmla="*/ 497507 h 955031"/>
              <a:gd name="connsiteX41" fmla="*/ 4810836 w 4810836"/>
              <a:gd name="connsiteY41" fmla="*/ 494095 h 955031"/>
              <a:gd name="connsiteX0" fmla="*/ 0 w 4810836"/>
              <a:gd name="connsiteY0" fmla="*/ 463388 h 955031"/>
              <a:gd name="connsiteX1" fmla="*/ 180833 w 4810836"/>
              <a:gd name="connsiteY1" fmla="*/ 146077 h 955031"/>
              <a:gd name="connsiteX2" fmla="*/ 290015 w 4810836"/>
              <a:gd name="connsiteY2" fmla="*/ 23247 h 955031"/>
              <a:gd name="connsiteX3" fmla="*/ 409433 w 4810836"/>
              <a:gd name="connsiteY3" fmla="*/ 36895 h 955031"/>
              <a:gd name="connsiteX4" fmla="*/ 508379 w 4810836"/>
              <a:gd name="connsiteY4" fmla="*/ 146077 h 955031"/>
              <a:gd name="connsiteX5" fmla="*/ 634621 w 4810836"/>
              <a:gd name="connsiteY5" fmla="*/ 412209 h 955031"/>
              <a:gd name="connsiteX6" fmla="*/ 771098 w 4810836"/>
              <a:gd name="connsiteY6" fmla="*/ 722695 h 955031"/>
              <a:gd name="connsiteX7" fmla="*/ 866633 w 4810836"/>
              <a:gd name="connsiteY7" fmla="*/ 869409 h 955031"/>
              <a:gd name="connsiteX8" fmla="*/ 955343 w 4810836"/>
              <a:gd name="connsiteY8" fmla="*/ 944471 h 955031"/>
              <a:gd name="connsiteX9" fmla="*/ 1064525 w 4810836"/>
              <a:gd name="connsiteY9" fmla="*/ 930824 h 955031"/>
              <a:gd name="connsiteX10" fmla="*/ 1190767 w 4810836"/>
              <a:gd name="connsiteY10" fmla="*/ 811406 h 955031"/>
              <a:gd name="connsiteX11" fmla="*/ 1354540 w 4810836"/>
              <a:gd name="connsiteY11" fmla="*/ 487271 h 955031"/>
              <a:gd name="connsiteX12" fmla="*/ 1456898 w 4810836"/>
              <a:gd name="connsiteY12" fmla="*/ 234788 h 955031"/>
              <a:gd name="connsiteX13" fmla="*/ 1559256 w 4810836"/>
              <a:gd name="connsiteY13" fmla="*/ 67603 h 955031"/>
              <a:gd name="connsiteX14" fmla="*/ 1647967 w 4810836"/>
              <a:gd name="connsiteY14" fmla="*/ 13012 h 955031"/>
              <a:gd name="connsiteX15" fmla="*/ 1729853 w 4810836"/>
              <a:gd name="connsiteY15" fmla="*/ 43719 h 955031"/>
              <a:gd name="connsiteX16" fmla="*/ 1804916 w 4810836"/>
              <a:gd name="connsiteY16" fmla="*/ 122194 h 955031"/>
              <a:gd name="connsiteX17" fmla="*/ 1883391 w 4810836"/>
              <a:gd name="connsiteY17" fmla="*/ 251847 h 955031"/>
              <a:gd name="connsiteX18" fmla="*/ 2149522 w 4810836"/>
              <a:gd name="connsiteY18" fmla="*/ 784110 h 955031"/>
              <a:gd name="connsiteX19" fmla="*/ 2265528 w 4810836"/>
              <a:gd name="connsiteY19" fmla="*/ 934235 h 955031"/>
              <a:gd name="connsiteX20" fmla="*/ 2361062 w 4810836"/>
              <a:gd name="connsiteY20" fmla="*/ 941059 h 955031"/>
              <a:gd name="connsiteX21" fmla="*/ 2483892 w 4810836"/>
              <a:gd name="connsiteY21" fmla="*/ 814818 h 955031"/>
              <a:gd name="connsiteX22" fmla="*/ 2610134 w 4810836"/>
              <a:gd name="connsiteY22" fmla="*/ 548686 h 955031"/>
              <a:gd name="connsiteX23" fmla="*/ 2756848 w 4810836"/>
              <a:gd name="connsiteY23" fmla="*/ 251847 h 955031"/>
              <a:gd name="connsiteX24" fmla="*/ 2879677 w 4810836"/>
              <a:gd name="connsiteY24" fmla="*/ 67603 h 955031"/>
              <a:gd name="connsiteX25" fmla="*/ 2958152 w 4810836"/>
              <a:gd name="connsiteY25" fmla="*/ 2776 h 955031"/>
              <a:gd name="connsiteX26" fmla="*/ 3029803 w 4810836"/>
              <a:gd name="connsiteY26" fmla="*/ 19835 h 955031"/>
              <a:gd name="connsiteX27" fmla="*/ 3101453 w 4810836"/>
              <a:gd name="connsiteY27" fmla="*/ 91486 h 955031"/>
              <a:gd name="connsiteX28" fmla="*/ 3159456 w 4810836"/>
              <a:gd name="connsiteY28" fmla="*/ 176785 h 955031"/>
              <a:gd name="connsiteX29" fmla="*/ 3241343 w 4810836"/>
              <a:gd name="connsiteY29" fmla="*/ 323498 h 955031"/>
              <a:gd name="connsiteX30" fmla="*/ 3394880 w 4810836"/>
              <a:gd name="connsiteY30" fmla="*/ 668104 h 955031"/>
              <a:gd name="connsiteX31" fmla="*/ 3521122 w 4810836"/>
              <a:gd name="connsiteY31" fmla="*/ 852349 h 955031"/>
              <a:gd name="connsiteX32" fmla="*/ 3654188 w 4810836"/>
              <a:gd name="connsiteY32" fmla="*/ 900116 h 955031"/>
              <a:gd name="connsiteX33" fmla="*/ 3773606 w 4810836"/>
              <a:gd name="connsiteY33" fmla="*/ 828465 h 955031"/>
              <a:gd name="connsiteX34" fmla="*/ 3961262 w 4810836"/>
              <a:gd name="connsiteY34" fmla="*/ 483859 h 955031"/>
              <a:gd name="connsiteX35" fmla="*/ 4138683 w 4810836"/>
              <a:gd name="connsiteY35" fmla="*/ 152901 h 955031"/>
              <a:gd name="connsiteX36" fmla="*/ 4258101 w 4810836"/>
              <a:gd name="connsiteY36" fmla="*/ 40307 h 955031"/>
              <a:gd name="connsiteX37" fmla="*/ 4384343 w 4810836"/>
              <a:gd name="connsiteY37" fmla="*/ 67603 h 955031"/>
              <a:gd name="connsiteX38" fmla="*/ 4527645 w 4810836"/>
              <a:gd name="connsiteY38" fmla="*/ 268907 h 955031"/>
              <a:gd name="connsiteX39" fmla="*/ 4633415 w 4810836"/>
              <a:gd name="connsiteY39" fmla="*/ 477035 h 955031"/>
              <a:gd name="connsiteX40" fmla="*/ 4781905 w 4810836"/>
              <a:gd name="connsiteY40" fmla="*/ 494332 h 955031"/>
              <a:gd name="connsiteX41" fmla="*/ 4810836 w 4810836"/>
              <a:gd name="connsiteY41" fmla="*/ 494095 h 955031"/>
              <a:gd name="connsiteX0" fmla="*/ 0 w 5039929"/>
              <a:gd name="connsiteY0" fmla="*/ 463388 h 955031"/>
              <a:gd name="connsiteX1" fmla="*/ 180833 w 5039929"/>
              <a:gd name="connsiteY1" fmla="*/ 146077 h 955031"/>
              <a:gd name="connsiteX2" fmla="*/ 290015 w 5039929"/>
              <a:gd name="connsiteY2" fmla="*/ 23247 h 955031"/>
              <a:gd name="connsiteX3" fmla="*/ 409433 w 5039929"/>
              <a:gd name="connsiteY3" fmla="*/ 36895 h 955031"/>
              <a:gd name="connsiteX4" fmla="*/ 508379 w 5039929"/>
              <a:gd name="connsiteY4" fmla="*/ 146077 h 955031"/>
              <a:gd name="connsiteX5" fmla="*/ 634621 w 5039929"/>
              <a:gd name="connsiteY5" fmla="*/ 412209 h 955031"/>
              <a:gd name="connsiteX6" fmla="*/ 771098 w 5039929"/>
              <a:gd name="connsiteY6" fmla="*/ 722695 h 955031"/>
              <a:gd name="connsiteX7" fmla="*/ 866633 w 5039929"/>
              <a:gd name="connsiteY7" fmla="*/ 869409 h 955031"/>
              <a:gd name="connsiteX8" fmla="*/ 955343 w 5039929"/>
              <a:gd name="connsiteY8" fmla="*/ 944471 h 955031"/>
              <a:gd name="connsiteX9" fmla="*/ 1064525 w 5039929"/>
              <a:gd name="connsiteY9" fmla="*/ 930824 h 955031"/>
              <a:gd name="connsiteX10" fmla="*/ 1190767 w 5039929"/>
              <a:gd name="connsiteY10" fmla="*/ 811406 h 955031"/>
              <a:gd name="connsiteX11" fmla="*/ 1354540 w 5039929"/>
              <a:gd name="connsiteY11" fmla="*/ 487271 h 955031"/>
              <a:gd name="connsiteX12" fmla="*/ 1456898 w 5039929"/>
              <a:gd name="connsiteY12" fmla="*/ 234788 h 955031"/>
              <a:gd name="connsiteX13" fmla="*/ 1559256 w 5039929"/>
              <a:gd name="connsiteY13" fmla="*/ 67603 h 955031"/>
              <a:gd name="connsiteX14" fmla="*/ 1647967 w 5039929"/>
              <a:gd name="connsiteY14" fmla="*/ 13012 h 955031"/>
              <a:gd name="connsiteX15" fmla="*/ 1729853 w 5039929"/>
              <a:gd name="connsiteY15" fmla="*/ 43719 h 955031"/>
              <a:gd name="connsiteX16" fmla="*/ 1804916 w 5039929"/>
              <a:gd name="connsiteY16" fmla="*/ 122194 h 955031"/>
              <a:gd name="connsiteX17" fmla="*/ 1883391 w 5039929"/>
              <a:gd name="connsiteY17" fmla="*/ 251847 h 955031"/>
              <a:gd name="connsiteX18" fmla="*/ 2149522 w 5039929"/>
              <a:gd name="connsiteY18" fmla="*/ 784110 h 955031"/>
              <a:gd name="connsiteX19" fmla="*/ 2265528 w 5039929"/>
              <a:gd name="connsiteY19" fmla="*/ 934235 h 955031"/>
              <a:gd name="connsiteX20" fmla="*/ 2361062 w 5039929"/>
              <a:gd name="connsiteY20" fmla="*/ 941059 h 955031"/>
              <a:gd name="connsiteX21" fmla="*/ 2483892 w 5039929"/>
              <a:gd name="connsiteY21" fmla="*/ 814818 h 955031"/>
              <a:gd name="connsiteX22" fmla="*/ 2610134 w 5039929"/>
              <a:gd name="connsiteY22" fmla="*/ 548686 h 955031"/>
              <a:gd name="connsiteX23" fmla="*/ 2756848 w 5039929"/>
              <a:gd name="connsiteY23" fmla="*/ 251847 h 955031"/>
              <a:gd name="connsiteX24" fmla="*/ 2879677 w 5039929"/>
              <a:gd name="connsiteY24" fmla="*/ 67603 h 955031"/>
              <a:gd name="connsiteX25" fmla="*/ 2958152 w 5039929"/>
              <a:gd name="connsiteY25" fmla="*/ 2776 h 955031"/>
              <a:gd name="connsiteX26" fmla="*/ 3029803 w 5039929"/>
              <a:gd name="connsiteY26" fmla="*/ 19835 h 955031"/>
              <a:gd name="connsiteX27" fmla="*/ 3101453 w 5039929"/>
              <a:gd name="connsiteY27" fmla="*/ 91486 h 955031"/>
              <a:gd name="connsiteX28" fmla="*/ 3159456 w 5039929"/>
              <a:gd name="connsiteY28" fmla="*/ 176785 h 955031"/>
              <a:gd name="connsiteX29" fmla="*/ 3241343 w 5039929"/>
              <a:gd name="connsiteY29" fmla="*/ 323498 h 955031"/>
              <a:gd name="connsiteX30" fmla="*/ 3394880 w 5039929"/>
              <a:gd name="connsiteY30" fmla="*/ 668104 h 955031"/>
              <a:gd name="connsiteX31" fmla="*/ 3521122 w 5039929"/>
              <a:gd name="connsiteY31" fmla="*/ 852349 h 955031"/>
              <a:gd name="connsiteX32" fmla="*/ 3654188 w 5039929"/>
              <a:gd name="connsiteY32" fmla="*/ 900116 h 955031"/>
              <a:gd name="connsiteX33" fmla="*/ 3773606 w 5039929"/>
              <a:gd name="connsiteY33" fmla="*/ 828465 h 955031"/>
              <a:gd name="connsiteX34" fmla="*/ 3961262 w 5039929"/>
              <a:gd name="connsiteY34" fmla="*/ 483859 h 955031"/>
              <a:gd name="connsiteX35" fmla="*/ 4138683 w 5039929"/>
              <a:gd name="connsiteY35" fmla="*/ 152901 h 955031"/>
              <a:gd name="connsiteX36" fmla="*/ 4258101 w 5039929"/>
              <a:gd name="connsiteY36" fmla="*/ 40307 h 955031"/>
              <a:gd name="connsiteX37" fmla="*/ 4384343 w 5039929"/>
              <a:gd name="connsiteY37" fmla="*/ 67603 h 955031"/>
              <a:gd name="connsiteX38" fmla="*/ 4527645 w 5039929"/>
              <a:gd name="connsiteY38" fmla="*/ 268907 h 955031"/>
              <a:gd name="connsiteX39" fmla="*/ 4633415 w 5039929"/>
              <a:gd name="connsiteY39" fmla="*/ 477035 h 955031"/>
              <a:gd name="connsiteX40" fmla="*/ 4781905 w 5039929"/>
              <a:gd name="connsiteY40" fmla="*/ 494332 h 955031"/>
              <a:gd name="connsiteX41" fmla="*/ 5039929 w 5039929"/>
              <a:gd name="connsiteY41" fmla="*/ 487745 h 955031"/>
              <a:gd name="connsiteX0" fmla="*/ 0 w 5008689"/>
              <a:gd name="connsiteY0" fmla="*/ 463388 h 955031"/>
              <a:gd name="connsiteX1" fmla="*/ 180833 w 5008689"/>
              <a:gd name="connsiteY1" fmla="*/ 146077 h 955031"/>
              <a:gd name="connsiteX2" fmla="*/ 290015 w 5008689"/>
              <a:gd name="connsiteY2" fmla="*/ 23247 h 955031"/>
              <a:gd name="connsiteX3" fmla="*/ 409433 w 5008689"/>
              <a:gd name="connsiteY3" fmla="*/ 36895 h 955031"/>
              <a:gd name="connsiteX4" fmla="*/ 508379 w 5008689"/>
              <a:gd name="connsiteY4" fmla="*/ 146077 h 955031"/>
              <a:gd name="connsiteX5" fmla="*/ 634621 w 5008689"/>
              <a:gd name="connsiteY5" fmla="*/ 412209 h 955031"/>
              <a:gd name="connsiteX6" fmla="*/ 771098 w 5008689"/>
              <a:gd name="connsiteY6" fmla="*/ 722695 h 955031"/>
              <a:gd name="connsiteX7" fmla="*/ 866633 w 5008689"/>
              <a:gd name="connsiteY7" fmla="*/ 869409 h 955031"/>
              <a:gd name="connsiteX8" fmla="*/ 955343 w 5008689"/>
              <a:gd name="connsiteY8" fmla="*/ 944471 h 955031"/>
              <a:gd name="connsiteX9" fmla="*/ 1064525 w 5008689"/>
              <a:gd name="connsiteY9" fmla="*/ 930824 h 955031"/>
              <a:gd name="connsiteX10" fmla="*/ 1190767 w 5008689"/>
              <a:gd name="connsiteY10" fmla="*/ 811406 h 955031"/>
              <a:gd name="connsiteX11" fmla="*/ 1354540 w 5008689"/>
              <a:gd name="connsiteY11" fmla="*/ 487271 h 955031"/>
              <a:gd name="connsiteX12" fmla="*/ 1456898 w 5008689"/>
              <a:gd name="connsiteY12" fmla="*/ 234788 h 955031"/>
              <a:gd name="connsiteX13" fmla="*/ 1559256 w 5008689"/>
              <a:gd name="connsiteY13" fmla="*/ 67603 h 955031"/>
              <a:gd name="connsiteX14" fmla="*/ 1647967 w 5008689"/>
              <a:gd name="connsiteY14" fmla="*/ 13012 h 955031"/>
              <a:gd name="connsiteX15" fmla="*/ 1729853 w 5008689"/>
              <a:gd name="connsiteY15" fmla="*/ 43719 h 955031"/>
              <a:gd name="connsiteX16" fmla="*/ 1804916 w 5008689"/>
              <a:gd name="connsiteY16" fmla="*/ 122194 h 955031"/>
              <a:gd name="connsiteX17" fmla="*/ 1883391 w 5008689"/>
              <a:gd name="connsiteY17" fmla="*/ 251847 h 955031"/>
              <a:gd name="connsiteX18" fmla="*/ 2149522 w 5008689"/>
              <a:gd name="connsiteY18" fmla="*/ 784110 h 955031"/>
              <a:gd name="connsiteX19" fmla="*/ 2265528 w 5008689"/>
              <a:gd name="connsiteY19" fmla="*/ 934235 h 955031"/>
              <a:gd name="connsiteX20" fmla="*/ 2361062 w 5008689"/>
              <a:gd name="connsiteY20" fmla="*/ 941059 h 955031"/>
              <a:gd name="connsiteX21" fmla="*/ 2483892 w 5008689"/>
              <a:gd name="connsiteY21" fmla="*/ 814818 h 955031"/>
              <a:gd name="connsiteX22" fmla="*/ 2610134 w 5008689"/>
              <a:gd name="connsiteY22" fmla="*/ 548686 h 955031"/>
              <a:gd name="connsiteX23" fmla="*/ 2756848 w 5008689"/>
              <a:gd name="connsiteY23" fmla="*/ 251847 h 955031"/>
              <a:gd name="connsiteX24" fmla="*/ 2879677 w 5008689"/>
              <a:gd name="connsiteY24" fmla="*/ 67603 h 955031"/>
              <a:gd name="connsiteX25" fmla="*/ 2958152 w 5008689"/>
              <a:gd name="connsiteY25" fmla="*/ 2776 h 955031"/>
              <a:gd name="connsiteX26" fmla="*/ 3029803 w 5008689"/>
              <a:gd name="connsiteY26" fmla="*/ 19835 h 955031"/>
              <a:gd name="connsiteX27" fmla="*/ 3101453 w 5008689"/>
              <a:gd name="connsiteY27" fmla="*/ 91486 h 955031"/>
              <a:gd name="connsiteX28" fmla="*/ 3159456 w 5008689"/>
              <a:gd name="connsiteY28" fmla="*/ 176785 h 955031"/>
              <a:gd name="connsiteX29" fmla="*/ 3241343 w 5008689"/>
              <a:gd name="connsiteY29" fmla="*/ 323498 h 955031"/>
              <a:gd name="connsiteX30" fmla="*/ 3394880 w 5008689"/>
              <a:gd name="connsiteY30" fmla="*/ 668104 h 955031"/>
              <a:gd name="connsiteX31" fmla="*/ 3521122 w 5008689"/>
              <a:gd name="connsiteY31" fmla="*/ 852349 h 955031"/>
              <a:gd name="connsiteX32" fmla="*/ 3654188 w 5008689"/>
              <a:gd name="connsiteY32" fmla="*/ 900116 h 955031"/>
              <a:gd name="connsiteX33" fmla="*/ 3773606 w 5008689"/>
              <a:gd name="connsiteY33" fmla="*/ 828465 h 955031"/>
              <a:gd name="connsiteX34" fmla="*/ 3961262 w 5008689"/>
              <a:gd name="connsiteY34" fmla="*/ 483859 h 955031"/>
              <a:gd name="connsiteX35" fmla="*/ 4138683 w 5008689"/>
              <a:gd name="connsiteY35" fmla="*/ 152901 h 955031"/>
              <a:gd name="connsiteX36" fmla="*/ 4258101 w 5008689"/>
              <a:gd name="connsiteY36" fmla="*/ 40307 h 955031"/>
              <a:gd name="connsiteX37" fmla="*/ 4384343 w 5008689"/>
              <a:gd name="connsiteY37" fmla="*/ 67603 h 955031"/>
              <a:gd name="connsiteX38" fmla="*/ 4527645 w 5008689"/>
              <a:gd name="connsiteY38" fmla="*/ 268907 h 955031"/>
              <a:gd name="connsiteX39" fmla="*/ 4633415 w 5008689"/>
              <a:gd name="connsiteY39" fmla="*/ 477035 h 955031"/>
              <a:gd name="connsiteX40" fmla="*/ 4781905 w 5008689"/>
              <a:gd name="connsiteY40" fmla="*/ 494332 h 955031"/>
              <a:gd name="connsiteX41" fmla="*/ 5008689 w 5008689"/>
              <a:gd name="connsiteY41" fmla="*/ 497270 h 955031"/>
              <a:gd name="connsiteX0" fmla="*/ 0 w 4935796"/>
              <a:gd name="connsiteY0" fmla="*/ 463388 h 955031"/>
              <a:gd name="connsiteX1" fmla="*/ 180833 w 4935796"/>
              <a:gd name="connsiteY1" fmla="*/ 146077 h 955031"/>
              <a:gd name="connsiteX2" fmla="*/ 290015 w 4935796"/>
              <a:gd name="connsiteY2" fmla="*/ 23247 h 955031"/>
              <a:gd name="connsiteX3" fmla="*/ 409433 w 4935796"/>
              <a:gd name="connsiteY3" fmla="*/ 36895 h 955031"/>
              <a:gd name="connsiteX4" fmla="*/ 508379 w 4935796"/>
              <a:gd name="connsiteY4" fmla="*/ 146077 h 955031"/>
              <a:gd name="connsiteX5" fmla="*/ 634621 w 4935796"/>
              <a:gd name="connsiteY5" fmla="*/ 412209 h 955031"/>
              <a:gd name="connsiteX6" fmla="*/ 771098 w 4935796"/>
              <a:gd name="connsiteY6" fmla="*/ 722695 h 955031"/>
              <a:gd name="connsiteX7" fmla="*/ 866633 w 4935796"/>
              <a:gd name="connsiteY7" fmla="*/ 869409 h 955031"/>
              <a:gd name="connsiteX8" fmla="*/ 955343 w 4935796"/>
              <a:gd name="connsiteY8" fmla="*/ 944471 h 955031"/>
              <a:gd name="connsiteX9" fmla="*/ 1064525 w 4935796"/>
              <a:gd name="connsiteY9" fmla="*/ 930824 h 955031"/>
              <a:gd name="connsiteX10" fmla="*/ 1190767 w 4935796"/>
              <a:gd name="connsiteY10" fmla="*/ 811406 h 955031"/>
              <a:gd name="connsiteX11" fmla="*/ 1354540 w 4935796"/>
              <a:gd name="connsiteY11" fmla="*/ 487271 h 955031"/>
              <a:gd name="connsiteX12" fmla="*/ 1456898 w 4935796"/>
              <a:gd name="connsiteY12" fmla="*/ 234788 h 955031"/>
              <a:gd name="connsiteX13" fmla="*/ 1559256 w 4935796"/>
              <a:gd name="connsiteY13" fmla="*/ 67603 h 955031"/>
              <a:gd name="connsiteX14" fmla="*/ 1647967 w 4935796"/>
              <a:gd name="connsiteY14" fmla="*/ 13012 h 955031"/>
              <a:gd name="connsiteX15" fmla="*/ 1729853 w 4935796"/>
              <a:gd name="connsiteY15" fmla="*/ 43719 h 955031"/>
              <a:gd name="connsiteX16" fmla="*/ 1804916 w 4935796"/>
              <a:gd name="connsiteY16" fmla="*/ 122194 h 955031"/>
              <a:gd name="connsiteX17" fmla="*/ 1883391 w 4935796"/>
              <a:gd name="connsiteY17" fmla="*/ 251847 h 955031"/>
              <a:gd name="connsiteX18" fmla="*/ 2149522 w 4935796"/>
              <a:gd name="connsiteY18" fmla="*/ 784110 h 955031"/>
              <a:gd name="connsiteX19" fmla="*/ 2265528 w 4935796"/>
              <a:gd name="connsiteY19" fmla="*/ 934235 h 955031"/>
              <a:gd name="connsiteX20" fmla="*/ 2361062 w 4935796"/>
              <a:gd name="connsiteY20" fmla="*/ 941059 h 955031"/>
              <a:gd name="connsiteX21" fmla="*/ 2483892 w 4935796"/>
              <a:gd name="connsiteY21" fmla="*/ 814818 h 955031"/>
              <a:gd name="connsiteX22" fmla="*/ 2610134 w 4935796"/>
              <a:gd name="connsiteY22" fmla="*/ 548686 h 955031"/>
              <a:gd name="connsiteX23" fmla="*/ 2756848 w 4935796"/>
              <a:gd name="connsiteY23" fmla="*/ 251847 h 955031"/>
              <a:gd name="connsiteX24" fmla="*/ 2879677 w 4935796"/>
              <a:gd name="connsiteY24" fmla="*/ 67603 h 955031"/>
              <a:gd name="connsiteX25" fmla="*/ 2958152 w 4935796"/>
              <a:gd name="connsiteY25" fmla="*/ 2776 h 955031"/>
              <a:gd name="connsiteX26" fmla="*/ 3029803 w 4935796"/>
              <a:gd name="connsiteY26" fmla="*/ 19835 h 955031"/>
              <a:gd name="connsiteX27" fmla="*/ 3101453 w 4935796"/>
              <a:gd name="connsiteY27" fmla="*/ 91486 h 955031"/>
              <a:gd name="connsiteX28" fmla="*/ 3159456 w 4935796"/>
              <a:gd name="connsiteY28" fmla="*/ 176785 h 955031"/>
              <a:gd name="connsiteX29" fmla="*/ 3241343 w 4935796"/>
              <a:gd name="connsiteY29" fmla="*/ 323498 h 955031"/>
              <a:gd name="connsiteX30" fmla="*/ 3394880 w 4935796"/>
              <a:gd name="connsiteY30" fmla="*/ 668104 h 955031"/>
              <a:gd name="connsiteX31" fmla="*/ 3521122 w 4935796"/>
              <a:gd name="connsiteY31" fmla="*/ 852349 h 955031"/>
              <a:gd name="connsiteX32" fmla="*/ 3654188 w 4935796"/>
              <a:gd name="connsiteY32" fmla="*/ 900116 h 955031"/>
              <a:gd name="connsiteX33" fmla="*/ 3773606 w 4935796"/>
              <a:gd name="connsiteY33" fmla="*/ 828465 h 955031"/>
              <a:gd name="connsiteX34" fmla="*/ 3961262 w 4935796"/>
              <a:gd name="connsiteY34" fmla="*/ 483859 h 955031"/>
              <a:gd name="connsiteX35" fmla="*/ 4138683 w 4935796"/>
              <a:gd name="connsiteY35" fmla="*/ 152901 h 955031"/>
              <a:gd name="connsiteX36" fmla="*/ 4258101 w 4935796"/>
              <a:gd name="connsiteY36" fmla="*/ 40307 h 955031"/>
              <a:gd name="connsiteX37" fmla="*/ 4384343 w 4935796"/>
              <a:gd name="connsiteY37" fmla="*/ 67603 h 955031"/>
              <a:gd name="connsiteX38" fmla="*/ 4527645 w 4935796"/>
              <a:gd name="connsiteY38" fmla="*/ 268907 h 955031"/>
              <a:gd name="connsiteX39" fmla="*/ 4633415 w 4935796"/>
              <a:gd name="connsiteY39" fmla="*/ 477035 h 955031"/>
              <a:gd name="connsiteX40" fmla="*/ 4781905 w 4935796"/>
              <a:gd name="connsiteY40" fmla="*/ 494332 h 955031"/>
              <a:gd name="connsiteX41" fmla="*/ 4935796 w 4935796"/>
              <a:gd name="connsiteY41" fmla="*/ 497270 h 955031"/>
              <a:gd name="connsiteX0" fmla="*/ 0 w 4935796"/>
              <a:gd name="connsiteY0" fmla="*/ 463388 h 955031"/>
              <a:gd name="connsiteX1" fmla="*/ 180833 w 4935796"/>
              <a:gd name="connsiteY1" fmla="*/ 146077 h 955031"/>
              <a:gd name="connsiteX2" fmla="*/ 290015 w 4935796"/>
              <a:gd name="connsiteY2" fmla="*/ 23247 h 955031"/>
              <a:gd name="connsiteX3" fmla="*/ 409433 w 4935796"/>
              <a:gd name="connsiteY3" fmla="*/ 36895 h 955031"/>
              <a:gd name="connsiteX4" fmla="*/ 508379 w 4935796"/>
              <a:gd name="connsiteY4" fmla="*/ 146077 h 955031"/>
              <a:gd name="connsiteX5" fmla="*/ 634621 w 4935796"/>
              <a:gd name="connsiteY5" fmla="*/ 412209 h 955031"/>
              <a:gd name="connsiteX6" fmla="*/ 771098 w 4935796"/>
              <a:gd name="connsiteY6" fmla="*/ 722695 h 955031"/>
              <a:gd name="connsiteX7" fmla="*/ 866633 w 4935796"/>
              <a:gd name="connsiteY7" fmla="*/ 869409 h 955031"/>
              <a:gd name="connsiteX8" fmla="*/ 955343 w 4935796"/>
              <a:gd name="connsiteY8" fmla="*/ 944471 h 955031"/>
              <a:gd name="connsiteX9" fmla="*/ 1064525 w 4935796"/>
              <a:gd name="connsiteY9" fmla="*/ 930824 h 955031"/>
              <a:gd name="connsiteX10" fmla="*/ 1190767 w 4935796"/>
              <a:gd name="connsiteY10" fmla="*/ 811406 h 955031"/>
              <a:gd name="connsiteX11" fmla="*/ 1354540 w 4935796"/>
              <a:gd name="connsiteY11" fmla="*/ 487271 h 955031"/>
              <a:gd name="connsiteX12" fmla="*/ 1456898 w 4935796"/>
              <a:gd name="connsiteY12" fmla="*/ 234788 h 955031"/>
              <a:gd name="connsiteX13" fmla="*/ 1559256 w 4935796"/>
              <a:gd name="connsiteY13" fmla="*/ 67603 h 955031"/>
              <a:gd name="connsiteX14" fmla="*/ 1647967 w 4935796"/>
              <a:gd name="connsiteY14" fmla="*/ 13012 h 955031"/>
              <a:gd name="connsiteX15" fmla="*/ 1729853 w 4935796"/>
              <a:gd name="connsiteY15" fmla="*/ 43719 h 955031"/>
              <a:gd name="connsiteX16" fmla="*/ 1804916 w 4935796"/>
              <a:gd name="connsiteY16" fmla="*/ 122194 h 955031"/>
              <a:gd name="connsiteX17" fmla="*/ 1883391 w 4935796"/>
              <a:gd name="connsiteY17" fmla="*/ 251847 h 955031"/>
              <a:gd name="connsiteX18" fmla="*/ 2149522 w 4935796"/>
              <a:gd name="connsiteY18" fmla="*/ 784110 h 955031"/>
              <a:gd name="connsiteX19" fmla="*/ 2265528 w 4935796"/>
              <a:gd name="connsiteY19" fmla="*/ 934235 h 955031"/>
              <a:gd name="connsiteX20" fmla="*/ 2361062 w 4935796"/>
              <a:gd name="connsiteY20" fmla="*/ 941059 h 955031"/>
              <a:gd name="connsiteX21" fmla="*/ 2483892 w 4935796"/>
              <a:gd name="connsiteY21" fmla="*/ 814818 h 955031"/>
              <a:gd name="connsiteX22" fmla="*/ 2610134 w 4935796"/>
              <a:gd name="connsiteY22" fmla="*/ 548686 h 955031"/>
              <a:gd name="connsiteX23" fmla="*/ 2756848 w 4935796"/>
              <a:gd name="connsiteY23" fmla="*/ 251847 h 955031"/>
              <a:gd name="connsiteX24" fmla="*/ 2879677 w 4935796"/>
              <a:gd name="connsiteY24" fmla="*/ 67603 h 955031"/>
              <a:gd name="connsiteX25" fmla="*/ 2958152 w 4935796"/>
              <a:gd name="connsiteY25" fmla="*/ 2776 h 955031"/>
              <a:gd name="connsiteX26" fmla="*/ 3029803 w 4935796"/>
              <a:gd name="connsiteY26" fmla="*/ 19835 h 955031"/>
              <a:gd name="connsiteX27" fmla="*/ 3101453 w 4935796"/>
              <a:gd name="connsiteY27" fmla="*/ 91486 h 955031"/>
              <a:gd name="connsiteX28" fmla="*/ 3159456 w 4935796"/>
              <a:gd name="connsiteY28" fmla="*/ 176785 h 955031"/>
              <a:gd name="connsiteX29" fmla="*/ 3241343 w 4935796"/>
              <a:gd name="connsiteY29" fmla="*/ 323498 h 955031"/>
              <a:gd name="connsiteX30" fmla="*/ 3394880 w 4935796"/>
              <a:gd name="connsiteY30" fmla="*/ 668104 h 955031"/>
              <a:gd name="connsiteX31" fmla="*/ 3521122 w 4935796"/>
              <a:gd name="connsiteY31" fmla="*/ 852349 h 955031"/>
              <a:gd name="connsiteX32" fmla="*/ 3654188 w 4935796"/>
              <a:gd name="connsiteY32" fmla="*/ 900116 h 955031"/>
              <a:gd name="connsiteX33" fmla="*/ 3773606 w 4935796"/>
              <a:gd name="connsiteY33" fmla="*/ 828465 h 955031"/>
              <a:gd name="connsiteX34" fmla="*/ 3961262 w 4935796"/>
              <a:gd name="connsiteY34" fmla="*/ 483859 h 955031"/>
              <a:gd name="connsiteX35" fmla="*/ 4138683 w 4935796"/>
              <a:gd name="connsiteY35" fmla="*/ 152901 h 955031"/>
              <a:gd name="connsiteX36" fmla="*/ 4258101 w 4935796"/>
              <a:gd name="connsiteY36" fmla="*/ 40307 h 955031"/>
              <a:gd name="connsiteX37" fmla="*/ 4384343 w 4935796"/>
              <a:gd name="connsiteY37" fmla="*/ 67603 h 955031"/>
              <a:gd name="connsiteX38" fmla="*/ 4527645 w 4935796"/>
              <a:gd name="connsiteY38" fmla="*/ 268907 h 955031"/>
              <a:gd name="connsiteX39" fmla="*/ 4633415 w 4935796"/>
              <a:gd name="connsiteY39" fmla="*/ 477035 h 955031"/>
              <a:gd name="connsiteX40" fmla="*/ 4740252 w 4935796"/>
              <a:gd name="connsiteY40" fmla="*/ 494332 h 955031"/>
              <a:gd name="connsiteX41" fmla="*/ 4935796 w 4935796"/>
              <a:gd name="connsiteY41" fmla="*/ 497270 h 955031"/>
              <a:gd name="connsiteX0" fmla="*/ 0 w 5341916"/>
              <a:gd name="connsiteY0" fmla="*/ 463388 h 955031"/>
              <a:gd name="connsiteX1" fmla="*/ 180833 w 5341916"/>
              <a:gd name="connsiteY1" fmla="*/ 146077 h 955031"/>
              <a:gd name="connsiteX2" fmla="*/ 290015 w 5341916"/>
              <a:gd name="connsiteY2" fmla="*/ 23247 h 955031"/>
              <a:gd name="connsiteX3" fmla="*/ 409433 w 5341916"/>
              <a:gd name="connsiteY3" fmla="*/ 36895 h 955031"/>
              <a:gd name="connsiteX4" fmla="*/ 508379 w 5341916"/>
              <a:gd name="connsiteY4" fmla="*/ 146077 h 955031"/>
              <a:gd name="connsiteX5" fmla="*/ 634621 w 5341916"/>
              <a:gd name="connsiteY5" fmla="*/ 412209 h 955031"/>
              <a:gd name="connsiteX6" fmla="*/ 771098 w 5341916"/>
              <a:gd name="connsiteY6" fmla="*/ 722695 h 955031"/>
              <a:gd name="connsiteX7" fmla="*/ 866633 w 5341916"/>
              <a:gd name="connsiteY7" fmla="*/ 869409 h 955031"/>
              <a:gd name="connsiteX8" fmla="*/ 955343 w 5341916"/>
              <a:gd name="connsiteY8" fmla="*/ 944471 h 955031"/>
              <a:gd name="connsiteX9" fmla="*/ 1064525 w 5341916"/>
              <a:gd name="connsiteY9" fmla="*/ 930824 h 955031"/>
              <a:gd name="connsiteX10" fmla="*/ 1190767 w 5341916"/>
              <a:gd name="connsiteY10" fmla="*/ 811406 h 955031"/>
              <a:gd name="connsiteX11" fmla="*/ 1354540 w 5341916"/>
              <a:gd name="connsiteY11" fmla="*/ 487271 h 955031"/>
              <a:gd name="connsiteX12" fmla="*/ 1456898 w 5341916"/>
              <a:gd name="connsiteY12" fmla="*/ 234788 h 955031"/>
              <a:gd name="connsiteX13" fmla="*/ 1559256 w 5341916"/>
              <a:gd name="connsiteY13" fmla="*/ 67603 h 955031"/>
              <a:gd name="connsiteX14" fmla="*/ 1647967 w 5341916"/>
              <a:gd name="connsiteY14" fmla="*/ 13012 h 955031"/>
              <a:gd name="connsiteX15" fmla="*/ 1729853 w 5341916"/>
              <a:gd name="connsiteY15" fmla="*/ 43719 h 955031"/>
              <a:gd name="connsiteX16" fmla="*/ 1804916 w 5341916"/>
              <a:gd name="connsiteY16" fmla="*/ 122194 h 955031"/>
              <a:gd name="connsiteX17" fmla="*/ 1883391 w 5341916"/>
              <a:gd name="connsiteY17" fmla="*/ 251847 h 955031"/>
              <a:gd name="connsiteX18" fmla="*/ 2149522 w 5341916"/>
              <a:gd name="connsiteY18" fmla="*/ 784110 h 955031"/>
              <a:gd name="connsiteX19" fmla="*/ 2265528 w 5341916"/>
              <a:gd name="connsiteY19" fmla="*/ 934235 h 955031"/>
              <a:gd name="connsiteX20" fmla="*/ 2361062 w 5341916"/>
              <a:gd name="connsiteY20" fmla="*/ 941059 h 955031"/>
              <a:gd name="connsiteX21" fmla="*/ 2483892 w 5341916"/>
              <a:gd name="connsiteY21" fmla="*/ 814818 h 955031"/>
              <a:gd name="connsiteX22" fmla="*/ 2610134 w 5341916"/>
              <a:gd name="connsiteY22" fmla="*/ 548686 h 955031"/>
              <a:gd name="connsiteX23" fmla="*/ 2756848 w 5341916"/>
              <a:gd name="connsiteY23" fmla="*/ 251847 h 955031"/>
              <a:gd name="connsiteX24" fmla="*/ 2879677 w 5341916"/>
              <a:gd name="connsiteY24" fmla="*/ 67603 h 955031"/>
              <a:gd name="connsiteX25" fmla="*/ 2958152 w 5341916"/>
              <a:gd name="connsiteY25" fmla="*/ 2776 h 955031"/>
              <a:gd name="connsiteX26" fmla="*/ 3029803 w 5341916"/>
              <a:gd name="connsiteY26" fmla="*/ 19835 h 955031"/>
              <a:gd name="connsiteX27" fmla="*/ 3101453 w 5341916"/>
              <a:gd name="connsiteY27" fmla="*/ 91486 h 955031"/>
              <a:gd name="connsiteX28" fmla="*/ 3159456 w 5341916"/>
              <a:gd name="connsiteY28" fmla="*/ 176785 h 955031"/>
              <a:gd name="connsiteX29" fmla="*/ 3241343 w 5341916"/>
              <a:gd name="connsiteY29" fmla="*/ 323498 h 955031"/>
              <a:gd name="connsiteX30" fmla="*/ 3394880 w 5341916"/>
              <a:gd name="connsiteY30" fmla="*/ 668104 h 955031"/>
              <a:gd name="connsiteX31" fmla="*/ 3521122 w 5341916"/>
              <a:gd name="connsiteY31" fmla="*/ 852349 h 955031"/>
              <a:gd name="connsiteX32" fmla="*/ 3654188 w 5341916"/>
              <a:gd name="connsiteY32" fmla="*/ 900116 h 955031"/>
              <a:gd name="connsiteX33" fmla="*/ 3773606 w 5341916"/>
              <a:gd name="connsiteY33" fmla="*/ 828465 h 955031"/>
              <a:gd name="connsiteX34" fmla="*/ 3961262 w 5341916"/>
              <a:gd name="connsiteY34" fmla="*/ 483859 h 955031"/>
              <a:gd name="connsiteX35" fmla="*/ 4138683 w 5341916"/>
              <a:gd name="connsiteY35" fmla="*/ 152901 h 955031"/>
              <a:gd name="connsiteX36" fmla="*/ 4258101 w 5341916"/>
              <a:gd name="connsiteY36" fmla="*/ 40307 h 955031"/>
              <a:gd name="connsiteX37" fmla="*/ 4384343 w 5341916"/>
              <a:gd name="connsiteY37" fmla="*/ 67603 h 955031"/>
              <a:gd name="connsiteX38" fmla="*/ 4527645 w 5341916"/>
              <a:gd name="connsiteY38" fmla="*/ 268907 h 955031"/>
              <a:gd name="connsiteX39" fmla="*/ 4633415 w 5341916"/>
              <a:gd name="connsiteY39" fmla="*/ 477035 h 955031"/>
              <a:gd name="connsiteX40" fmla="*/ 4740252 w 5341916"/>
              <a:gd name="connsiteY40" fmla="*/ 494332 h 955031"/>
              <a:gd name="connsiteX41" fmla="*/ 5341916 w 5341916"/>
              <a:gd name="connsiteY41" fmla="*/ 500445 h 955031"/>
              <a:gd name="connsiteX0" fmla="*/ 0 w 5300263"/>
              <a:gd name="connsiteY0" fmla="*/ 463388 h 955031"/>
              <a:gd name="connsiteX1" fmla="*/ 180833 w 5300263"/>
              <a:gd name="connsiteY1" fmla="*/ 146077 h 955031"/>
              <a:gd name="connsiteX2" fmla="*/ 290015 w 5300263"/>
              <a:gd name="connsiteY2" fmla="*/ 23247 h 955031"/>
              <a:gd name="connsiteX3" fmla="*/ 409433 w 5300263"/>
              <a:gd name="connsiteY3" fmla="*/ 36895 h 955031"/>
              <a:gd name="connsiteX4" fmla="*/ 508379 w 5300263"/>
              <a:gd name="connsiteY4" fmla="*/ 146077 h 955031"/>
              <a:gd name="connsiteX5" fmla="*/ 634621 w 5300263"/>
              <a:gd name="connsiteY5" fmla="*/ 412209 h 955031"/>
              <a:gd name="connsiteX6" fmla="*/ 771098 w 5300263"/>
              <a:gd name="connsiteY6" fmla="*/ 722695 h 955031"/>
              <a:gd name="connsiteX7" fmla="*/ 866633 w 5300263"/>
              <a:gd name="connsiteY7" fmla="*/ 869409 h 955031"/>
              <a:gd name="connsiteX8" fmla="*/ 955343 w 5300263"/>
              <a:gd name="connsiteY8" fmla="*/ 944471 h 955031"/>
              <a:gd name="connsiteX9" fmla="*/ 1064525 w 5300263"/>
              <a:gd name="connsiteY9" fmla="*/ 930824 h 955031"/>
              <a:gd name="connsiteX10" fmla="*/ 1190767 w 5300263"/>
              <a:gd name="connsiteY10" fmla="*/ 811406 h 955031"/>
              <a:gd name="connsiteX11" fmla="*/ 1354540 w 5300263"/>
              <a:gd name="connsiteY11" fmla="*/ 487271 h 955031"/>
              <a:gd name="connsiteX12" fmla="*/ 1456898 w 5300263"/>
              <a:gd name="connsiteY12" fmla="*/ 234788 h 955031"/>
              <a:gd name="connsiteX13" fmla="*/ 1559256 w 5300263"/>
              <a:gd name="connsiteY13" fmla="*/ 67603 h 955031"/>
              <a:gd name="connsiteX14" fmla="*/ 1647967 w 5300263"/>
              <a:gd name="connsiteY14" fmla="*/ 13012 h 955031"/>
              <a:gd name="connsiteX15" fmla="*/ 1729853 w 5300263"/>
              <a:gd name="connsiteY15" fmla="*/ 43719 h 955031"/>
              <a:gd name="connsiteX16" fmla="*/ 1804916 w 5300263"/>
              <a:gd name="connsiteY16" fmla="*/ 122194 h 955031"/>
              <a:gd name="connsiteX17" fmla="*/ 1883391 w 5300263"/>
              <a:gd name="connsiteY17" fmla="*/ 251847 h 955031"/>
              <a:gd name="connsiteX18" fmla="*/ 2149522 w 5300263"/>
              <a:gd name="connsiteY18" fmla="*/ 784110 h 955031"/>
              <a:gd name="connsiteX19" fmla="*/ 2265528 w 5300263"/>
              <a:gd name="connsiteY19" fmla="*/ 934235 h 955031"/>
              <a:gd name="connsiteX20" fmla="*/ 2361062 w 5300263"/>
              <a:gd name="connsiteY20" fmla="*/ 941059 h 955031"/>
              <a:gd name="connsiteX21" fmla="*/ 2483892 w 5300263"/>
              <a:gd name="connsiteY21" fmla="*/ 814818 h 955031"/>
              <a:gd name="connsiteX22" fmla="*/ 2610134 w 5300263"/>
              <a:gd name="connsiteY22" fmla="*/ 548686 h 955031"/>
              <a:gd name="connsiteX23" fmla="*/ 2756848 w 5300263"/>
              <a:gd name="connsiteY23" fmla="*/ 251847 h 955031"/>
              <a:gd name="connsiteX24" fmla="*/ 2879677 w 5300263"/>
              <a:gd name="connsiteY24" fmla="*/ 67603 h 955031"/>
              <a:gd name="connsiteX25" fmla="*/ 2958152 w 5300263"/>
              <a:gd name="connsiteY25" fmla="*/ 2776 h 955031"/>
              <a:gd name="connsiteX26" fmla="*/ 3029803 w 5300263"/>
              <a:gd name="connsiteY26" fmla="*/ 19835 h 955031"/>
              <a:gd name="connsiteX27" fmla="*/ 3101453 w 5300263"/>
              <a:gd name="connsiteY27" fmla="*/ 91486 h 955031"/>
              <a:gd name="connsiteX28" fmla="*/ 3159456 w 5300263"/>
              <a:gd name="connsiteY28" fmla="*/ 176785 h 955031"/>
              <a:gd name="connsiteX29" fmla="*/ 3241343 w 5300263"/>
              <a:gd name="connsiteY29" fmla="*/ 323498 h 955031"/>
              <a:gd name="connsiteX30" fmla="*/ 3394880 w 5300263"/>
              <a:gd name="connsiteY30" fmla="*/ 668104 h 955031"/>
              <a:gd name="connsiteX31" fmla="*/ 3521122 w 5300263"/>
              <a:gd name="connsiteY31" fmla="*/ 852349 h 955031"/>
              <a:gd name="connsiteX32" fmla="*/ 3654188 w 5300263"/>
              <a:gd name="connsiteY32" fmla="*/ 900116 h 955031"/>
              <a:gd name="connsiteX33" fmla="*/ 3773606 w 5300263"/>
              <a:gd name="connsiteY33" fmla="*/ 828465 h 955031"/>
              <a:gd name="connsiteX34" fmla="*/ 3961262 w 5300263"/>
              <a:gd name="connsiteY34" fmla="*/ 483859 h 955031"/>
              <a:gd name="connsiteX35" fmla="*/ 4138683 w 5300263"/>
              <a:gd name="connsiteY35" fmla="*/ 152901 h 955031"/>
              <a:gd name="connsiteX36" fmla="*/ 4258101 w 5300263"/>
              <a:gd name="connsiteY36" fmla="*/ 40307 h 955031"/>
              <a:gd name="connsiteX37" fmla="*/ 4384343 w 5300263"/>
              <a:gd name="connsiteY37" fmla="*/ 67603 h 955031"/>
              <a:gd name="connsiteX38" fmla="*/ 4527645 w 5300263"/>
              <a:gd name="connsiteY38" fmla="*/ 268907 h 955031"/>
              <a:gd name="connsiteX39" fmla="*/ 4633415 w 5300263"/>
              <a:gd name="connsiteY39" fmla="*/ 477035 h 955031"/>
              <a:gd name="connsiteX40" fmla="*/ 4740252 w 5300263"/>
              <a:gd name="connsiteY40" fmla="*/ 494332 h 955031"/>
              <a:gd name="connsiteX41" fmla="*/ 5300263 w 5300263"/>
              <a:gd name="connsiteY41" fmla="*/ 494095 h 955031"/>
              <a:gd name="connsiteX0" fmla="*/ 4011 w 5304274"/>
              <a:gd name="connsiteY0" fmla="*/ 463388 h 955031"/>
              <a:gd name="connsiteX1" fmla="*/ 17170 w 5304274"/>
              <a:gd name="connsiteY1" fmla="*/ 430986 h 955031"/>
              <a:gd name="connsiteX2" fmla="*/ 184844 w 5304274"/>
              <a:gd name="connsiteY2" fmla="*/ 146077 h 955031"/>
              <a:gd name="connsiteX3" fmla="*/ 294026 w 5304274"/>
              <a:gd name="connsiteY3" fmla="*/ 23247 h 955031"/>
              <a:gd name="connsiteX4" fmla="*/ 413444 w 5304274"/>
              <a:gd name="connsiteY4" fmla="*/ 36895 h 955031"/>
              <a:gd name="connsiteX5" fmla="*/ 512390 w 5304274"/>
              <a:gd name="connsiteY5" fmla="*/ 146077 h 955031"/>
              <a:gd name="connsiteX6" fmla="*/ 638632 w 5304274"/>
              <a:gd name="connsiteY6" fmla="*/ 412209 h 955031"/>
              <a:gd name="connsiteX7" fmla="*/ 775109 w 5304274"/>
              <a:gd name="connsiteY7" fmla="*/ 722695 h 955031"/>
              <a:gd name="connsiteX8" fmla="*/ 870644 w 5304274"/>
              <a:gd name="connsiteY8" fmla="*/ 869409 h 955031"/>
              <a:gd name="connsiteX9" fmla="*/ 959354 w 5304274"/>
              <a:gd name="connsiteY9" fmla="*/ 944471 h 955031"/>
              <a:gd name="connsiteX10" fmla="*/ 1068536 w 5304274"/>
              <a:gd name="connsiteY10" fmla="*/ 930824 h 955031"/>
              <a:gd name="connsiteX11" fmla="*/ 1194778 w 5304274"/>
              <a:gd name="connsiteY11" fmla="*/ 811406 h 955031"/>
              <a:gd name="connsiteX12" fmla="*/ 1358551 w 5304274"/>
              <a:gd name="connsiteY12" fmla="*/ 487271 h 955031"/>
              <a:gd name="connsiteX13" fmla="*/ 1460909 w 5304274"/>
              <a:gd name="connsiteY13" fmla="*/ 234788 h 955031"/>
              <a:gd name="connsiteX14" fmla="*/ 1563267 w 5304274"/>
              <a:gd name="connsiteY14" fmla="*/ 67603 h 955031"/>
              <a:gd name="connsiteX15" fmla="*/ 1651978 w 5304274"/>
              <a:gd name="connsiteY15" fmla="*/ 13012 h 955031"/>
              <a:gd name="connsiteX16" fmla="*/ 1733864 w 5304274"/>
              <a:gd name="connsiteY16" fmla="*/ 43719 h 955031"/>
              <a:gd name="connsiteX17" fmla="*/ 1808927 w 5304274"/>
              <a:gd name="connsiteY17" fmla="*/ 122194 h 955031"/>
              <a:gd name="connsiteX18" fmla="*/ 1887402 w 5304274"/>
              <a:gd name="connsiteY18" fmla="*/ 251847 h 955031"/>
              <a:gd name="connsiteX19" fmla="*/ 2153533 w 5304274"/>
              <a:gd name="connsiteY19" fmla="*/ 784110 h 955031"/>
              <a:gd name="connsiteX20" fmla="*/ 2269539 w 5304274"/>
              <a:gd name="connsiteY20" fmla="*/ 934235 h 955031"/>
              <a:gd name="connsiteX21" fmla="*/ 2365073 w 5304274"/>
              <a:gd name="connsiteY21" fmla="*/ 941059 h 955031"/>
              <a:gd name="connsiteX22" fmla="*/ 2487903 w 5304274"/>
              <a:gd name="connsiteY22" fmla="*/ 814818 h 955031"/>
              <a:gd name="connsiteX23" fmla="*/ 2614145 w 5304274"/>
              <a:gd name="connsiteY23" fmla="*/ 548686 h 955031"/>
              <a:gd name="connsiteX24" fmla="*/ 2760859 w 5304274"/>
              <a:gd name="connsiteY24" fmla="*/ 251847 h 955031"/>
              <a:gd name="connsiteX25" fmla="*/ 2883688 w 5304274"/>
              <a:gd name="connsiteY25" fmla="*/ 67603 h 955031"/>
              <a:gd name="connsiteX26" fmla="*/ 2962163 w 5304274"/>
              <a:gd name="connsiteY26" fmla="*/ 2776 h 955031"/>
              <a:gd name="connsiteX27" fmla="*/ 3033814 w 5304274"/>
              <a:gd name="connsiteY27" fmla="*/ 19835 h 955031"/>
              <a:gd name="connsiteX28" fmla="*/ 3105464 w 5304274"/>
              <a:gd name="connsiteY28" fmla="*/ 91486 h 955031"/>
              <a:gd name="connsiteX29" fmla="*/ 3163467 w 5304274"/>
              <a:gd name="connsiteY29" fmla="*/ 176785 h 955031"/>
              <a:gd name="connsiteX30" fmla="*/ 3245354 w 5304274"/>
              <a:gd name="connsiteY30" fmla="*/ 323498 h 955031"/>
              <a:gd name="connsiteX31" fmla="*/ 3398891 w 5304274"/>
              <a:gd name="connsiteY31" fmla="*/ 668104 h 955031"/>
              <a:gd name="connsiteX32" fmla="*/ 3525133 w 5304274"/>
              <a:gd name="connsiteY32" fmla="*/ 852349 h 955031"/>
              <a:gd name="connsiteX33" fmla="*/ 3658199 w 5304274"/>
              <a:gd name="connsiteY33" fmla="*/ 900116 h 955031"/>
              <a:gd name="connsiteX34" fmla="*/ 3777617 w 5304274"/>
              <a:gd name="connsiteY34" fmla="*/ 828465 h 955031"/>
              <a:gd name="connsiteX35" fmla="*/ 3965273 w 5304274"/>
              <a:gd name="connsiteY35" fmla="*/ 483859 h 955031"/>
              <a:gd name="connsiteX36" fmla="*/ 4142694 w 5304274"/>
              <a:gd name="connsiteY36" fmla="*/ 152901 h 955031"/>
              <a:gd name="connsiteX37" fmla="*/ 4262112 w 5304274"/>
              <a:gd name="connsiteY37" fmla="*/ 40307 h 955031"/>
              <a:gd name="connsiteX38" fmla="*/ 4388354 w 5304274"/>
              <a:gd name="connsiteY38" fmla="*/ 67603 h 955031"/>
              <a:gd name="connsiteX39" fmla="*/ 4531656 w 5304274"/>
              <a:gd name="connsiteY39" fmla="*/ 268907 h 955031"/>
              <a:gd name="connsiteX40" fmla="*/ 4637426 w 5304274"/>
              <a:gd name="connsiteY40" fmla="*/ 477035 h 955031"/>
              <a:gd name="connsiteX41" fmla="*/ 4744263 w 5304274"/>
              <a:gd name="connsiteY41" fmla="*/ 494332 h 955031"/>
              <a:gd name="connsiteX42" fmla="*/ 5304274 w 5304274"/>
              <a:gd name="connsiteY42" fmla="*/ 494095 h 955031"/>
              <a:gd name="connsiteX0" fmla="*/ 0 w 5498116"/>
              <a:gd name="connsiteY0" fmla="*/ 485613 h 955031"/>
              <a:gd name="connsiteX1" fmla="*/ 211012 w 5498116"/>
              <a:gd name="connsiteY1" fmla="*/ 430986 h 955031"/>
              <a:gd name="connsiteX2" fmla="*/ 378686 w 5498116"/>
              <a:gd name="connsiteY2" fmla="*/ 146077 h 955031"/>
              <a:gd name="connsiteX3" fmla="*/ 487868 w 5498116"/>
              <a:gd name="connsiteY3" fmla="*/ 23247 h 955031"/>
              <a:gd name="connsiteX4" fmla="*/ 607286 w 5498116"/>
              <a:gd name="connsiteY4" fmla="*/ 36895 h 955031"/>
              <a:gd name="connsiteX5" fmla="*/ 706232 w 5498116"/>
              <a:gd name="connsiteY5" fmla="*/ 146077 h 955031"/>
              <a:gd name="connsiteX6" fmla="*/ 832474 w 5498116"/>
              <a:gd name="connsiteY6" fmla="*/ 412209 h 955031"/>
              <a:gd name="connsiteX7" fmla="*/ 968951 w 5498116"/>
              <a:gd name="connsiteY7" fmla="*/ 722695 h 955031"/>
              <a:gd name="connsiteX8" fmla="*/ 1064486 w 5498116"/>
              <a:gd name="connsiteY8" fmla="*/ 869409 h 955031"/>
              <a:gd name="connsiteX9" fmla="*/ 1153196 w 5498116"/>
              <a:gd name="connsiteY9" fmla="*/ 944471 h 955031"/>
              <a:gd name="connsiteX10" fmla="*/ 1262378 w 5498116"/>
              <a:gd name="connsiteY10" fmla="*/ 930824 h 955031"/>
              <a:gd name="connsiteX11" fmla="*/ 1388620 w 5498116"/>
              <a:gd name="connsiteY11" fmla="*/ 811406 h 955031"/>
              <a:gd name="connsiteX12" fmla="*/ 1552393 w 5498116"/>
              <a:gd name="connsiteY12" fmla="*/ 487271 h 955031"/>
              <a:gd name="connsiteX13" fmla="*/ 1654751 w 5498116"/>
              <a:gd name="connsiteY13" fmla="*/ 234788 h 955031"/>
              <a:gd name="connsiteX14" fmla="*/ 1757109 w 5498116"/>
              <a:gd name="connsiteY14" fmla="*/ 67603 h 955031"/>
              <a:gd name="connsiteX15" fmla="*/ 1845820 w 5498116"/>
              <a:gd name="connsiteY15" fmla="*/ 13012 h 955031"/>
              <a:gd name="connsiteX16" fmla="*/ 1927706 w 5498116"/>
              <a:gd name="connsiteY16" fmla="*/ 43719 h 955031"/>
              <a:gd name="connsiteX17" fmla="*/ 2002769 w 5498116"/>
              <a:gd name="connsiteY17" fmla="*/ 122194 h 955031"/>
              <a:gd name="connsiteX18" fmla="*/ 2081244 w 5498116"/>
              <a:gd name="connsiteY18" fmla="*/ 251847 h 955031"/>
              <a:gd name="connsiteX19" fmla="*/ 2347375 w 5498116"/>
              <a:gd name="connsiteY19" fmla="*/ 784110 h 955031"/>
              <a:gd name="connsiteX20" fmla="*/ 2463381 w 5498116"/>
              <a:gd name="connsiteY20" fmla="*/ 934235 h 955031"/>
              <a:gd name="connsiteX21" fmla="*/ 2558915 w 5498116"/>
              <a:gd name="connsiteY21" fmla="*/ 941059 h 955031"/>
              <a:gd name="connsiteX22" fmla="*/ 2681745 w 5498116"/>
              <a:gd name="connsiteY22" fmla="*/ 814818 h 955031"/>
              <a:gd name="connsiteX23" fmla="*/ 2807987 w 5498116"/>
              <a:gd name="connsiteY23" fmla="*/ 548686 h 955031"/>
              <a:gd name="connsiteX24" fmla="*/ 2954701 w 5498116"/>
              <a:gd name="connsiteY24" fmla="*/ 251847 h 955031"/>
              <a:gd name="connsiteX25" fmla="*/ 3077530 w 5498116"/>
              <a:gd name="connsiteY25" fmla="*/ 67603 h 955031"/>
              <a:gd name="connsiteX26" fmla="*/ 3156005 w 5498116"/>
              <a:gd name="connsiteY26" fmla="*/ 2776 h 955031"/>
              <a:gd name="connsiteX27" fmla="*/ 3227656 w 5498116"/>
              <a:gd name="connsiteY27" fmla="*/ 19835 h 955031"/>
              <a:gd name="connsiteX28" fmla="*/ 3299306 w 5498116"/>
              <a:gd name="connsiteY28" fmla="*/ 91486 h 955031"/>
              <a:gd name="connsiteX29" fmla="*/ 3357309 w 5498116"/>
              <a:gd name="connsiteY29" fmla="*/ 176785 h 955031"/>
              <a:gd name="connsiteX30" fmla="*/ 3439196 w 5498116"/>
              <a:gd name="connsiteY30" fmla="*/ 323498 h 955031"/>
              <a:gd name="connsiteX31" fmla="*/ 3592733 w 5498116"/>
              <a:gd name="connsiteY31" fmla="*/ 668104 h 955031"/>
              <a:gd name="connsiteX32" fmla="*/ 3718975 w 5498116"/>
              <a:gd name="connsiteY32" fmla="*/ 852349 h 955031"/>
              <a:gd name="connsiteX33" fmla="*/ 3852041 w 5498116"/>
              <a:gd name="connsiteY33" fmla="*/ 900116 h 955031"/>
              <a:gd name="connsiteX34" fmla="*/ 3971459 w 5498116"/>
              <a:gd name="connsiteY34" fmla="*/ 828465 h 955031"/>
              <a:gd name="connsiteX35" fmla="*/ 4159115 w 5498116"/>
              <a:gd name="connsiteY35" fmla="*/ 483859 h 955031"/>
              <a:gd name="connsiteX36" fmla="*/ 4336536 w 5498116"/>
              <a:gd name="connsiteY36" fmla="*/ 152901 h 955031"/>
              <a:gd name="connsiteX37" fmla="*/ 4455954 w 5498116"/>
              <a:gd name="connsiteY37" fmla="*/ 40307 h 955031"/>
              <a:gd name="connsiteX38" fmla="*/ 4582196 w 5498116"/>
              <a:gd name="connsiteY38" fmla="*/ 67603 h 955031"/>
              <a:gd name="connsiteX39" fmla="*/ 4725498 w 5498116"/>
              <a:gd name="connsiteY39" fmla="*/ 268907 h 955031"/>
              <a:gd name="connsiteX40" fmla="*/ 4831268 w 5498116"/>
              <a:gd name="connsiteY40" fmla="*/ 477035 h 955031"/>
              <a:gd name="connsiteX41" fmla="*/ 4938105 w 5498116"/>
              <a:gd name="connsiteY41" fmla="*/ 494332 h 955031"/>
              <a:gd name="connsiteX42" fmla="*/ 5498116 w 5498116"/>
              <a:gd name="connsiteY42" fmla="*/ 494095 h 955031"/>
              <a:gd name="connsiteX0" fmla="*/ 0 w 5591836"/>
              <a:gd name="connsiteY0" fmla="*/ 485613 h 955031"/>
              <a:gd name="connsiteX1" fmla="*/ 304732 w 5591836"/>
              <a:gd name="connsiteY1" fmla="*/ 430986 h 955031"/>
              <a:gd name="connsiteX2" fmla="*/ 472406 w 5591836"/>
              <a:gd name="connsiteY2" fmla="*/ 146077 h 955031"/>
              <a:gd name="connsiteX3" fmla="*/ 581588 w 5591836"/>
              <a:gd name="connsiteY3" fmla="*/ 23247 h 955031"/>
              <a:gd name="connsiteX4" fmla="*/ 701006 w 5591836"/>
              <a:gd name="connsiteY4" fmla="*/ 36895 h 955031"/>
              <a:gd name="connsiteX5" fmla="*/ 799952 w 5591836"/>
              <a:gd name="connsiteY5" fmla="*/ 146077 h 955031"/>
              <a:gd name="connsiteX6" fmla="*/ 926194 w 5591836"/>
              <a:gd name="connsiteY6" fmla="*/ 412209 h 955031"/>
              <a:gd name="connsiteX7" fmla="*/ 1062671 w 5591836"/>
              <a:gd name="connsiteY7" fmla="*/ 722695 h 955031"/>
              <a:gd name="connsiteX8" fmla="*/ 1158206 w 5591836"/>
              <a:gd name="connsiteY8" fmla="*/ 869409 h 955031"/>
              <a:gd name="connsiteX9" fmla="*/ 1246916 w 5591836"/>
              <a:gd name="connsiteY9" fmla="*/ 944471 h 955031"/>
              <a:gd name="connsiteX10" fmla="*/ 1356098 w 5591836"/>
              <a:gd name="connsiteY10" fmla="*/ 930824 h 955031"/>
              <a:gd name="connsiteX11" fmla="*/ 1482340 w 5591836"/>
              <a:gd name="connsiteY11" fmla="*/ 811406 h 955031"/>
              <a:gd name="connsiteX12" fmla="*/ 1646113 w 5591836"/>
              <a:gd name="connsiteY12" fmla="*/ 487271 h 955031"/>
              <a:gd name="connsiteX13" fmla="*/ 1748471 w 5591836"/>
              <a:gd name="connsiteY13" fmla="*/ 234788 h 955031"/>
              <a:gd name="connsiteX14" fmla="*/ 1850829 w 5591836"/>
              <a:gd name="connsiteY14" fmla="*/ 67603 h 955031"/>
              <a:gd name="connsiteX15" fmla="*/ 1939540 w 5591836"/>
              <a:gd name="connsiteY15" fmla="*/ 13012 h 955031"/>
              <a:gd name="connsiteX16" fmla="*/ 2021426 w 5591836"/>
              <a:gd name="connsiteY16" fmla="*/ 43719 h 955031"/>
              <a:gd name="connsiteX17" fmla="*/ 2096489 w 5591836"/>
              <a:gd name="connsiteY17" fmla="*/ 122194 h 955031"/>
              <a:gd name="connsiteX18" fmla="*/ 2174964 w 5591836"/>
              <a:gd name="connsiteY18" fmla="*/ 251847 h 955031"/>
              <a:gd name="connsiteX19" fmla="*/ 2441095 w 5591836"/>
              <a:gd name="connsiteY19" fmla="*/ 784110 h 955031"/>
              <a:gd name="connsiteX20" fmla="*/ 2557101 w 5591836"/>
              <a:gd name="connsiteY20" fmla="*/ 934235 h 955031"/>
              <a:gd name="connsiteX21" fmla="*/ 2652635 w 5591836"/>
              <a:gd name="connsiteY21" fmla="*/ 941059 h 955031"/>
              <a:gd name="connsiteX22" fmla="*/ 2775465 w 5591836"/>
              <a:gd name="connsiteY22" fmla="*/ 814818 h 955031"/>
              <a:gd name="connsiteX23" fmla="*/ 2901707 w 5591836"/>
              <a:gd name="connsiteY23" fmla="*/ 548686 h 955031"/>
              <a:gd name="connsiteX24" fmla="*/ 3048421 w 5591836"/>
              <a:gd name="connsiteY24" fmla="*/ 251847 h 955031"/>
              <a:gd name="connsiteX25" fmla="*/ 3171250 w 5591836"/>
              <a:gd name="connsiteY25" fmla="*/ 67603 h 955031"/>
              <a:gd name="connsiteX26" fmla="*/ 3249725 w 5591836"/>
              <a:gd name="connsiteY26" fmla="*/ 2776 h 955031"/>
              <a:gd name="connsiteX27" fmla="*/ 3321376 w 5591836"/>
              <a:gd name="connsiteY27" fmla="*/ 19835 h 955031"/>
              <a:gd name="connsiteX28" fmla="*/ 3393026 w 5591836"/>
              <a:gd name="connsiteY28" fmla="*/ 91486 h 955031"/>
              <a:gd name="connsiteX29" fmla="*/ 3451029 w 5591836"/>
              <a:gd name="connsiteY29" fmla="*/ 176785 h 955031"/>
              <a:gd name="connsiteX30" fmla="*/ 3532916 w 5591836"/>
              <a:gd name="connsiteY30" fmla="*/ 323498 h 955031"/>
              <a:gd name="connsiteX31" fmla="*/ 3686453 w 5591836"/>
              <a:gd name="connsiteY31" fmla="*/ 668104 h 955031"/>
              <a:gd name="connsiteX32" fmla="*/ 3812695 w 5591836"/>
              <a:gd name="connsiteY32" fmla="*/ 852349 h 955031"/>
              <a:gd name="connsiteX33" fmla="*/ 3945761 w 5591836"/>
              <a:gd name="connsiteY33" fmla="*/ 900116 h 955031"/>
              <a:gd name="connsiteX34" fmla="*/ 4065179 w 5591836"/>
              <a:gd name="connsiteY34" fmla="*/ 828465 h 955031"/>
              <a:gd name="connsiteX35" fmla="*/ 4252835 w 5591836"/>
              <a:gd name="connsiteY35" fmla="*/ 483859 h 955031"/>
              <a:gd name="connsiteX36" fmla="*/ 4430256 w 5591836"/>
              <a:gd name="connsiteY36" fmla="*/ 152901 h 955031"/>
              <a:gd name="connsiteX37" fmla="*/ 4549674 w 5591836"/>
              <a:gd name="connsiteY37" fmla="*/ 40307 h 955031"/>
              <a:gd name="connsiteX38" fmla="*/ 4675916 w 5591836"/>
              <a:gd name="connsiteY38" fmla="*/ 67603 h 955031"/>
              <a:gd name="connsiteX39" fmla="*/ 4819218 w 5591836"/>
              <a:gd name="connsiteY39" fmla="*/ 268907 h 955031"/>
              <a:gd name="connsiteX40" fmla="*/ 4924988 w 5591836"/>
              <a:gd name="connsiteY40" fmla="*/ 477035 h 955031"/>
              <a:gd name="connsiteX41" fmla="*/ 5031825 w 5591836"/>
              <a:gd name="connsiteY41" fmla="*/ 494332 h 955031"/>
              <a:gd name="connsiteX42" fmla="*/ 5591836 w 5591836"/>
              <a:gd name="connsiteY42" fmla="*/ 494095 h 955031"/>
              <a:gd name="connsiteX0" fmla="*/ 0 w 5591836"/>
              <a:gd name="connsiteY0" fmla="*/ 485613 h 955031"/>
              <a:gd name="connsiteX1" fmla="*/ 169362 w 5591836"/>
              <a:gd name="connsiteY1" fmla="*/ 475436 h 955031"/>
              <a:gd name="connsiteX2" fmla="*/ 304732 w 5591836"/>
              <a:gd name="connsiteY2" fmla="*/ 430986 h 955031"/>
              <a:gd name="connsiteX3" fmla="*/ 472406 w 5591836"/>
              <a:gd name="connsiteY3" fmla="*/ 146077 h 955031"/>
              <a:gd name="connsiteX4" fmla="*/ 581588 w 5591836"/>
              <a:gd name="connsiteY4" fmla="*/ 23247 h 955031"/>
              <a:gd name="connsiteX5" fmla="*/ 701006 w 5591836"/>
              <a:gd name="connsiteY5" fmla="*/ 36895 h 955031"/>
              <a:gd name="connsiteX6" fmla="*/ 799952 w 5591836"/>
              <a:gd name="connsiteY6" fmla="*/ 146077 h 955031"/>
              <a:gd name="connsiteX7" fmla="*/ 926194 w 5591836"/>
              <a:gd name="connsiteY7" fmla="*/ 412209 h 955031"/>
              <a:gd name="connsiteX8" fmla="*/ 1062671 w 5591836"/>
              <a:gd name="connsiteY8" fmla="*/ 722695 h 955031"/>
              <a:gd name="connsiteX9" fmla="*/ 1158206 w 5591836"/>
              <a:gd name="connsiteY9" fmla="*/ 869409 h 955031"/>
              <a:gd name="connsiteX10" fmla="*/ 1246916 w 5591836"/>
              <a:gd name="connsiteY10" fmla="*/ 944471 h 955031"/>
              <a:gd name="connsiteX11" fmla="*/ 1356098 w 5591836"/>
              <a:gd name="connsiteY11" fmla="*/ 930824 h 955031"/>
              <a:gd name="connsiteX12" fmla="*/ 1482340 w 5591836"/>
              <a:gd name="connsiteY12" fmla="*/ 811406 h 955031"/>
              <a:gd name="connsiteX13" fmla="*/ 1646113 w 5591836"/>
              <a:gd name="connsiteY13" fmla="*/ 487271 h 955031"/>
              <a:gd name="connsiteX14" fmla="*/ 1748471 w 5591836"/>
              <a:gd name="connsiteY14" fmla="*/ 234788 h 955031"/>
              <a:gd name="connsiteX15" fmla="*/ 1850829 w 5591836"/>
              <a:gd name="connsiteY15" fmla="*/ 67603 h 955031"/>
              <a:gd name="connsiteX16" fmla="*/ 1939540 w 5591836"/>
              <a:gd name="connsiteY16" fmla="*/ 13012 h 955031"/>
              <a:gd name="connsiteX17" fmla="*/ 2021426 w 5591836"/>
              <a:gd name="connsiteY17" fmla="*/ 43719 h 955031"/>
              <a:gd name="connsiteX18" fmla="*/ 2096489 w 5591836"/>
              <a:gd name="connsiteY18" fmla="*/ 122194 h 955031"/>
              <a:gd name="connsiteX19" fmla="*/ 2174964 w 5591836"/>
              <a:gd name="connsiteY19" fmla="*/ 251847 h 955031"/>
              <a:gd name="connsiteX20" fmla="*/ 2441095 w 5591836"/>
              <a:gd name="connsiteY20" fmla="*/ 784110 h 955031"/>
              <a:gd name="connsiteX21" fmla="*/ 2557101 w 5591836"/>
              <a:gd name="connsiteY21" fmla="*/ 934235 h 955031"/>
              <a:gd name="connsiteX22" fmla="*/ 2652635 w 5591836"/>
              <a:gd name="connsiteY22" fmla="*/ 941059 h 955031"/>
              <a:gd name="connsiteX23" fmla="*/ 2775465 w 5591836"/>
              <a:gd name="connsiteY23" fmla="*/ 814818 h 955031"/>
              <a:gd name="connsiteX24" fmla="*/ 2901707 w 5591836"/>
              <a:gd name="connsiteY24" fmla="*/ 548686 h 955031"/>
              <a:gd name="connsiteX25" fmla="*/ 3048421 w 5591836"/>
              <a:gd name="connsiteY25" fmla="*/ 251847 h 955031"/>
              <a:gd name="connsiteX26" fmla="*/ 3171250 w 5591836"/>
              <a:gd name="connsiteY26" fmla="*/ 67603 h 955031"/>
              <a:gd name="connsiteX27" fmla="*/ 3249725 w 5591836"/>
              <a:gd name="connsiteY27" fmla="*/ 2776 h 955031"/>
              <a:gd name="connsiteX28" fmla="*/ 3321376 w 5591836"/>
              <a:gd name="connsiteY28" fmla="*/ 19835 h 955031"/>
              <a:gd name="connsiteX29" fmla="*/ 3393026 w 5591836"/>
              <a:gd name="connsiteY29" fmla="*/ 91486 h 955031"/>
              <a:gd name="connsiteX30" fmla="*/ 3451029 w 5591836"/>
              <a:gd name="connsiteY30" fmla="*/ 176785 h 955031"/>
              <a:gd name="connsiteX31" fmla="*/ 3532916 w 5591836"/>
              <a:gd name="connsiteY31" fmla="*/ 323498 h 955031"/>
              <a:gd name="connsiteX32" fmla="*/ 3686453 w 5591836"/>
              <a:gd name="connsiteY32" fmla="*/ 668104 h 955031"/>
              <a:gd name="connsiteX33" fmla="*/ 3812695 w 5591836"/>
              <a:gd name="connsiteY33" fmla="*/ 852349 h 955031"/>
              <a:gd name="connsiteX34" fmla="*/ 3945761 w 5591836"/>
              <a:gd name="connsiteY34" fmla="*/ 900116 h 955031"/>
              <a:gd name="connsiteX35" fmla="*/ 4065179 w 5591836"/>
              <a:gd name="connsiteY35" fmla="*/ 828465 h 955031"/>
              <a:gd name="connsiteX36" fmla="*/ 4252835 w 5591836"/>
              <a:gd name="connsiteY36" fmla="*/ 483859 h 955031"/>
              <a:gd name="connsiteX37" fmla="*/ 4430256 w 5591836"/>
              <a:gd name="connsiteY37" fmla="*/ 152901 h 955031"/>
              <a:gd name="connsiteX38" fmla="*/ 4549674 w 5591836"/>
              <a:gd name="connsiteY38" fmla="*/ 40307 h 955031"/>
              <a:gd name="connsiteX39" fmla="*/ 4675916 w 5591836"/>
              <a:gd name="connsiteY39" fmla="*/ 67603 h 955031"/>
              <a:gd name="connsiteX40" fmla="*/ 4819218 w 5591836"/>
              <a:gd name="connsiteY40" fmla="*/ 268907 h 955031"/>
              <a:gd name="connsiteX41" fmla="*/ 4924988 w 5591836"/>
              <a:gd name="connsiteY41" fmla="*/ 477035 h 955031"/>
              <a:gd name="connsiteX42" fmla="*/ 5031825 w 5591836"/>
              <a:gd name="connsiteY42" fmla="*/ 494332 h 955031"/>
              <a:gd name="connsiteX43" fmla="*/ 5591836 w 5591836"/>
              <a:gd name="connsiteY43" fmla="*/ 494095 h 955031"/>
              <a:gd name="connsiteX0" fmla="*/ 0 w 5602249"/>
              <a:gd name="connsiteY0" fmla="*/ 466563 h 955031"/>
              <a:gd name="connsiteX1" fmla="*/ 179775 w 5602249"/>
              <a:gd name="connsiteY1" fmla="*/ 475436 h 955031"/>
              <a:gd name="connsiteX2" fmla="*/ 315145 w 5602249"/>
              <a:gd name="connsiteY2" fmla="*/ 430986 h 955031"/>
              <a:gd name="connsiteX3" fmla="*/ 482819 w 5602249"/>
              <a:gd name="connsiteY3" fmla="*/ 146077 h 955031"/>
              <a:gd name="connsiteX4" fmla="*/ 592001 w 5602249"/>
              <a:gd name="connsiteY4" fmla="*/ 23247 h 955031"/>
              <a:gd name="connsiteX5" fmla="*/ 711419 w 5602249"/>
              <a:gd name="connsiteY5" fmla="*/ 36895 h 955031"/>
              <a:gd name="connsiteX6" fmla="*/ 810365 w 5602249"/>
              <a:gd name="connsiteY6" fmla="*/ 146077 h 955031"/>
              <a:gd name="connsiteX7" fmla="*/ 936607 w 5602249"/>
              <a:gd name="connsiteY7" fmla="*/ 412209 h 955031"/>
              <a:gd name="connsiteX8" fmla="*/ 1073084 w 5602249"/>
              <a:gd name="connsiteY8" fmla="*/ 722695 h 955031"/>
              <a:gd name="connsiteX9" fmla="*/ 1168619 w 5602249"/>
              <a:gd name="connsiteY9" fmla="*/ 869409 h 955031"/>
              <a:gd name="connsiteX10" fmla="*/ 1257329 w 5602249"/>
              <a:gd name="connsiteY10" fmla="*/ 944471 h 955031"/>
              <a:gd name="connsiteX11" fmla="*/ 1366511 w 5602249"/>
              <a:gd name="connsiteY11" fmla="*/ 930824 h 955031"/>
              <a:gd name="connsiteX12" fmla="*/ 1492753 w 5602249"/>
              <a:gd name="connsiteY12" fmla="*/ 811406 h 955031"/>
              <a:gd name="connsiteX13" fmla="*/ 1656526 w 5602249"/>
              <a:gd name="connsiteY13" fmla="*/ 487271 h 955031"/>
              <a:gd name="connsiteX14" fmla="*/ 1758884 w 5602249"/>
              <a:gd name="connsiteY14" fmla="*/ 234788 h 955031"/>
              <a:gd name="connsiteX15" fmla="*/ 1861242 w 5602249"/>
              <a:gd name="connsiteY15" fmla="*/ 67603 h 955031"/>
              <a:gd name="connsiteX16" fmla="*/ 1949953 w 5602249"/>
              <a:gd name="connsiteY16" fmla="*/ 13012 h 955031"/>
              <a:gd name="connsiteX17" fmla="*/ 2031839 w 5602249"/>
              <a:gd name="connsiteY17" fmla="*/ 43719 h 955031"/>
              <a:gd name="connsiteX18" fmla="*/ 2106902 w 5602249"/>
              <a:gd name="connsiteY18" fmla="*/ 122194 h 955031"/>
              <a:gd name="connsiteX19" fmla="*/ 2185377 w 5602249"/>
              <a:gd name="connsiteY19" fmla="*/ 251847 h 955031"/>
              <a:gd name="connsiteX20" fmla="*/ 2451508 w 5602249"/>
              <a:gd name="connsiteY20" fmla="*/ 784110 h 955031"/>
              <a:gd name="connsiteX21" fmla="*/ 2567514 w 5602249"/>
              <a:gd name="connsiteY21" fmla="*/ 934235 h 955031"/>
              <a:gd name="connsiteX22" fmla="*/ 2663048 w 5602249"/>
              <a:gd name="connsiteY22" fmla="*/ 941059 h 955031"/>
              <a:gd name="connsiteX23" fmla="*/ 2785878 w 5602249"/>
              <a:gd name="connsiteY23" fmla="*/ 814818 h 955031"/>
              <a:gd name="connsiteX24" fmla="*/ 2912120 w 5602249"/>
              <a:gd name="connsiteY24" fmla="*/ 548686 h 955031"/>
              <a:gd name="connsiteX25" fmla="*/ 3058834 w 5602249"/>
              <a:gd name="connsiteY25" fmla="*/ 251847 h 955031"/>
              <a:gd name="connsiteX26" fmla="*/ 3181663 w 5602249"/>
              <a:gd name="connsiteY26" fmla="*/ 67603 h 955031"/>
              <a:gd name="connsiteX27" fmla="*/ 3260138 w 5602249"/>
              <a:gd name="connsiteY27" fmla="*/ 2776 h 955031"/>
              <a:gd name="connsiteX28" fmla="*/ 3331789 w 5602249"/>
              <a:gd name="connsiteY28" fmla="*/ 19835 h 955031"/>
              <a:gd name="connsiteX29" fmla="*/ 3403439 w 5602249"/>
              <a:gd name="connsiteY29" fmla="*/ 91486 h 955031"/>
              <a:gd name="connsiteX30" fmla="*/ 3461442 w 5602249"/>
              <a:gd name="connsiteY30" fmla="*/ 176785 h 955031"/>
              <a:gd name="connsiteX31" fmla="*/ 3543329 w 5602249"/>
              <a:gd name="connsiteY31" fmla="*/ 323498 h 955031"/>
              <a:gd name="connsiteX32" fmla="*/ 3696866 w 5602249"/>
              <a:gd name="connsiteY32" fmla="*/ 668104 h 955031"/>
              <a:gd name="connsiteX33" fmla="*/ 3823108 w 5602249"/>
              <a:gd name="connsiteY33" fmla="*/ 852349 h 955031"/>
              <a:gd name="connsiteX34" fmla="*/ 3956174 w 5602249"/>
              <a:gd name="connsiteY34" fmla="*/ 900116 h 955031"/>
              <a:gd name="connsiteX35" fmla="*/ 4075592 w 5602249"/>
              <a:gd name="connsiteY35" fmla="*/ 828465 h 955031"/>
              <a:gd name="connsiteX36" fmla="*/ 4263248 w 5602249"/>
              <a:gd name="connsiteY36" fmla="*/ 483859 h 955031"/>
              <a:gd name="connsiteX37" fmla="*/ 4440669 w 5602249"/>
              <a:gd name="connsiteY37" fmla="*/ 152901 h 955031"/>
              <a:gd name="connsiteX38" fmla="*/ 4560087 w 5602249"/>
              <a:gd name="connsiteY38" fmla="*/ 40307 h 955031"/>
              <a:gd name="connsiteX39" fmla="*/ 4686329 w 5602249"/>
              <a:gd name="connsiteY39" fmla="*/ 67603 h 955031"/>
              <a:gd name="connsiteX40" fmla="*/ 4829631 w 5602249"/>
              <a:gd name="connsiteY40" fmla="*/ 268907 h 955031"/>
              <a:gd name="connsiteX41" fmla="*/ 4935401 w 5602249"/>
              <a:gd name="connsiteY41" fmla="*/ 477035 h 955031"/>
              <a:gd name="connsiteX42" fmla="*/ 5042238 w 5602249"/>
              <a:gd name="connsiteY42" fmla="*/ 494332 h 955031"/>
              <a:gd name="connsiteX43" fmla="*/ 5602249 w 5602249"/>
              <a:gd name="connsiteY43" fmla="*/ 494095 h 955031"/>
              <a:gd name="connsiteX0" fmla="*/ 0 w 5612662"/>
              <a:gd name="connsiteY0" fmla="*/ 479263 h 955031"/>
              <a:gd name="connsiteX1" fmla="*/ 190188 w 5612662"/>
              <a:gd name="connsiteY1" fmla="*/ 475436 h 955031"/>
              <a:gd name="connsiteX2" fmla="*/ 325558 w 5612662"/>
              <a:gd name="connsiteY2" fmla="*/ 430986 h 955031"/>
              <a:gd name="connsiteX3" fmla="*/ 493232 w 5612662"/>
              <a:gd name="connsiteY3" fmla="*/ 146077 h 955031"/>
              <a:gd name="connsiteX4" fmla="*/ 602414 w 5612662"/>
              <a:gd name="connsiteY4" fmla="*/ 23247 h 955031"/>
              <a:gd name="connsiteX5" fmla="*/ 721832 w 5612662"/>
              <a:gd name="connsiteY5" fmla="*/ 36895 h 955031"/>
              <a:gd name="connsiteX6" fmla="*/ 820778 w 5612662"/>
              <a:gd name="connsiteY6" fmla="*/ 146077 h 955031"/>
              <a:gd name="connsiteX7" fmla="*/ 947020 w 5612662"/>
              <a:gd name="connsiteY7" fmla="*/ 412209 h 955031"/>
              <a:gd name="connsiteX8" fmla="*/ 1083497 w 5612662"/>
              <a:gd name="connsiteY8" fmla="*/ 722695 h 955031"/>
              <a:gd name="connsiteX9" fmla="*/ 1179032 w 5612662"/>
              <a:gd name="connsiteY9" fmla="*/ 869409 h 955031"/>
              <a:gd name="connsiteX10" fmla="*/ 1267742 w 5612662"/>
              <a:gd name="connsiteY10" fmla="*/ 944471 h 955031"/>
              <a:gd name="connsiteX11" fmla="*/ 1376924 w 5612662"/>
              <a:gd name="connsiteY11" fmla="*/ 930824 h 955031"/>
              <a:gd name="connsiteX12" fmla="*/ 1503166 w 5612662"/>
              <a:gd name="connsiteY12" fmla="*/ 811406 h 955031"/>
              <a:gd name="connsiteX13" fmla="*/ 1666939 w 5612662"/>
              <a:gd name="connsiteY13" fmla="*/ 487271 h 955031"/>
              <a:gd name="connsiteX14" fmla="*/ 1769297 w 5612662"/>
              <a:gd name="connsiteY14" fmla="*/ 234788 h 955031"/>
              <a:gd name="connsiteX15" fmla="*/ 1871655 w 5612662"/>
              <a:gd name="connsiteY15" fmla="*/ 67603 h 955031"/>
              <a:gd name="connsiteX16" fmla="*/ 1960366 w 5612662"/>
              <a:gd name="connsiteY16" fmla="*/ 13012 h 955031"/>
              <a:gd name="connsiteX17" fmla="*/ 2042252 w 5612662"/>
              <a:gd name="connsiteY17" fmla="*/ 43719 h 955031"/>
              <a:gd name="connsiteX18" fmla="*/ 2117315 w 5612662"/>
              <a:gd name="connsiteY18" fmla="*/ 122194 h 955031"/>
              <a:gd name="connsiteX19" fmla="*/ 2195790 w 5612662"/>
              <a:gd name="connsiteY19" fmla="*/ 251847 h 955031"/>
              <a:gd name="connsiteX20" fmla="*/ 2461921 w 5612662"/>
              <a:gd name="connsiteY20" fmla="*/ 784110 h 955031"/>
              <a:gd name="connsiteX21" fmla="*/ 2577927 w 5612662"/>
              <a:gd name="connsiteY21" fmla="*/ 934235 h 955031"/>
              <a:gd name="connsiteX22" fmla="*/ 2673461 w 5612662"/>
              <a:gd name="connsiteY22" fmla="*/ 941059 h 955031"/>
              <a:gd name="connsiteX23" fmla="*/ 2796291 w 5612662"/>
              <a:gd name="connsiteY23" fmla="*/ 814818 h 955031"/>
              <a:gd name="connsiteX24" fmla="*/ 2922533 w 5612662"/>
              <a:gd name="connsiteY24" fmla="*/ 548686 h 955031"/>
              <a:gd name="connsiteX25" fmla="*/ 3069247 w 5612662"/>
              <a:gd name="connsiteY25" fmla="*/ 251847 h 955031"/>
              <a:gd name="connsiteX26" fmla="*/ 3192076 w 5612662"/>
              <a:gd name="connsiteY26" fmla="*/ 67603 h 955031"/>
              <a:gd name="connsiteX27" fmla="*/ 3270551 w 5612662"/>
              <a:gd name="connsiteY27" fmla="*/ 2776 h 955031"/>
              <a:gd name="connsiteX28" fmla="*/ 3342202 w 5612662"/>
              <a:gd name="connsiteY28" fmla="*/ 19835 h 955031"/>
              <a:gd name="connsiteX29" fmla="*/ 3413852 w 5612662"/>
              <a:gd name="connsiteY29" fmla="*/ 91486 h 955031"/>
              <a:gd name="connsiteX30" fmla="*/ 3471855 w 5612662"/>
              <a:gd name="connsiteY30" fmla="*/ 176785 h 955031"/>
              <a:gd name="connsiteX31" fmla="*/ 3553742 w 5612662"/>
              <a:gd name="connsiteY31" fmla="*/ 323498 h 955031"/>
              <a:gd name="connsiteX32" fmla="*/ 3707279 w 5612662"/>
              <a:gd name="connsiteY32" fmla="*/ 668104 h 955031"/>
              <a:gd name="connsiteX33" fmla="*/ 3833521 w 5612662"/>
              <a:gd name="connsiteY33" fmla="*/ 852349 h 955031"/>
              <a:gd name="connsiteX34" fmla="*/ 3966587 w 5612662"/>
              <a:gd name="connsiteY34" fmla="*/ 900116 h 955031"/>
              <a:gd name="connsiteX35" fmla="*/ 4086005 w 5612662"/>
              <a:gd name="connsiteY35" fmla="*/ 828465 h 955031"/>
              <a:gd name="connsiteX36" fmla="*/ 4273661 w 5612662"/>
              <a:gd name="connsiteY36" fmla="*/ 483859 h 955031"/>
              <a:gd name="connsiteX37" fmla="*/ 4451082 w 5612662"/>
              <a:gd name="connsiteY37" fmla="*/ 152901 h 955031"/>
              <a:gd name="connsiteX38" fmla="*/ 4570500 w 5612662"/>
              <a:gd name="connsiteY38" fmla="*/ 40307 h 955031"/>
              <a:gd name="connsiteX39" fmla="*/ 4696742 w 5612662"/>
              <a:gd name="connsiteY39" fmla="*/ 67603 h 955031"/>
              <a:gd name="connsiteX40" fmla="*/ 4840044 w 5612662"/>
              <a:gd name="connsiteY40" fmla="*/ 268907 h 955031"/>
              <a:gd name="connsiteX41" fmla="*/ 4945814 w 5612662"/>
              <a:gd name="connsiteY41" fmla="*/ 477035 h 955031"/>
              <a:gd name="connsiteX42" fmla="*/ 5052651 w 5612662"/>
              <a:gd name="connsiteY42" fmla="*/ 494332 h 955031"/>
              <a:gd name="connsiteX43" fmla="*/ 5612662 w 5612662"/>
              <a:gd name="connsiteY43" fmla="*/ 494095 h 955031"/>
              <a:gd name="connsiteX0" fmla="*/ 0 w 6136469"/>
              <a:gd name="connsiteY0" fmla="*/ 479263 h 955031"/>
              <a:gd name="connsiteX1" fmla="*/ 190188 w 6136469"/>
              <a:gd name="connsiteY1" fmla="*/ 475436 h 955031"/>
              <a:gd name="connsiteX2" fmla="*/ 325558 w 6136469"/>
              <a:gd name="connsiteY2" fmla="*/ 430986 h 955031"/>
              <a:gd name="connsiteX3" fmla="*/ 493232 w 6136469"/>
              <a:gd name="connsiteY3" fmla="*/ 146077 h 955031"/>
              <a:gd name="connsiteX4" fmla="*/ 602414 w 6136469"/>
              <a:gd name="connsiteY4" fmla="*/ 23247 h 955031"/>
              <a:gd name="connsiteX5" fmla="*/ 721832 w 6136469"/>
              <a:gd name="connsiteY5" fmla="*/ 36895 h 955031"/>
              <a:gd name="connsiteX6" fmla="*/ 820778 w 6136469"/>
              <a:gd name="connsiteY6" fmla="*/ 146077 h 955031"/>
              <a:gd name="connsiteX7" fmla="*/ 947020 w 6136469"/>
              <a:gd name="connsiteY7" fmla="*/ 412209 h 955031"/>
              <a:gd name="connsiteX8" fmla="*/ 1083497 w 6136469"/>
              <a:gd name="connsiteY8" fmla="*/ 722695 h 955031"/>
              <a:gd name="connsiteX9" fmla="*/ 1179032 w 6136469"/>
              <a:gd name="connsiteY9" fmla="*/ 869409 h 955031"/>
              <a:gd name="connsiteX10" fmla="*/ 1267742 w 6136469"/>
              <a:gd name="connsiteY10" fmla="*/ 944471 h 955031"/>
              <a:gd name="connsiteX11" fmla="*/ 1376924 w 6136469"/>
              <a:gd name="connsiteY11" fmla="*/ 930824 h 955031"/>
              <a:gd name="connsiteX12" fmla="*/ 1503166 w 6136469"/>
              <a:gd name="connsiteY12" fmla="*/ 811406 h 955031"/>
              <a:gd name="connsiteX13" fmla="*/ 1666939 w 6136469"/>
              <a:gd name="connsiteY13" fmla="*/ 487271 h 955031"/>
              <a:gd name="connsiteX14" fmla="*/ 1769297 w 6136469"/>
              <a:gd name="connsiteY14" fmla="*/ 234788 h 955031"/>
              <a:gd name="connsiteX15" fmla="*/ 1871655 w 6136469"/>
              <a:gd name="connsiteY15" fmla="*/ 67603 h 955031"/>
              <a:gd name="connsiteX16" fmla="*/ 1960366 w 6136469"/>
              <a:gd name="connsiteY16" fmla="*/ 13012 h 955031"/>
              <a:gd name="connsiteX17" fmla="*/ 2042252 w 6136469"/>
              <a:gd name="connsiteY17" fmla="*/ 43719 h 955031"/>
              <a:gd name="connsiteX18" fmla="*/ 2117315 w 6136469"/>
              <a:gd name="connsiteY18" fmla="*/ 122194 h 955031"/>
              <a:gd name="connsiteX19" fmla="*/ 2195790 w 6136469"/>
              <a:gd name="connsiteY19" fmla="*/ 251847 h 955031"/>
              <a:gd name="connsiteX20" fmla="*/ 2461921 w 6136469"/>
              <a:gd name="connsiteY20" fmla="*/ 784110 h 955031"/>
              <a:gd name="connsiteX21" fmla="*/ 2577927 w 6136469"/>
              <a:gd name="connsiteY21" fmla="*/ 934235 h 955031"/>
              <a:gd name="connsiteX22" fmla="*/ 2673461 w 6136469"/>
              <a:gd name="connsiteY22" fmla="*/ 941059 h 955031"/>
              <a:gd name="connsiteX23" fmla="*/ 2796291 w 6136469"/>
              <a:gd name="connsiteY23" fmla="*/ 814818 h 955031"/>
              <a:gd name="connsiteX24" fmla="*/ 2922533 w 6136469"/>
              <a:gd name="connsiteY24" fmla="*/ 548686 h 955031"/>
              <a:gd name="connsiteX25" fmla="*/ 3069247 w 6136469"/>
              <a:gd name="connsiteY25" fmla="*/ 251847 h 955031"/>
              <a:gd name="connsiteX26" fmla="*/ 3192076 w 6136469"/>
              <a:gd name="connsiteY26" fmla="*/ 67603 h 955031"/>
              <a:gd name="connsiteX27" fmla="*/ 3270551 w 6136469"/>
              <a:gd name="connsiteY27" fmla="*/ 2776 h 955031"/>
              <a:gd name="connsiteX28" fmla="*/ 3342202 w 6136469"/>
              <a:gd name="connsiteY28" fmla="*/ 19835 h 955031"/>
              <a:gd name="connsiteX29" fmla="*/ 3413852 w 6136469"/>
              <a:gd name="connsiteY29" fmla="*/ 91486 h 955031"/>
              <a:gd name="connsiteX30" fmla="*/ 3471855 w 6136469"/>
              <a:gd name="connsiteY30" fmla="*/ 176785 h 955031"/>
              <a:gd name="connsiteX31" fmla="*/ 3553742 w 6136469"/>
              <a:gd name="connsiteY31" fmla="*/ 323498 h 955031"/>
              <a:gd name="connsiteX32" fmla="*/ 3707279 w 6136469"/>
              <a:gd name="connsiteY32" fmla="*/ 668104 h 955031"/>
              <a:gd name="connsiteX33" fmla="*/ 3833521 w 6136469"/>
              <a:gd name="connsiteY33" fmla="*/ 852349 h 955031"/>
              <a:gd name="connsiteX34" fmla="*/ 3966587 w 6136469"/>
              <a:gd name="connsiteY34" fmla="*/ 900116 h 955031"/>
              <a:gd name="connsiteX35" fmla="*/ 4086005 w 6136469"/>
              <a:gd name="connsiteY35" fmla="*/ 828465 h 955031"/>
              <a:gd name="connsiteX36" fmla="*/ 4273661 w 6136469"/>
              <a:gd name="connsiteY36" fmla="*/ 483859 h 955031"/>
              <a:gd name="connsiteX37" fmla="*/ 4451082 w 6136469"/>
              <a:gd name="connsiteY37" fmla="*/ 152901 h 955031"/>
              <a:gd name="connsiteX38" fmla="*/ 4570500 w 6136469"/>
              <a:gd name="connsiteY38" fmla="*/ 40307 h 955031"/>
              <a:gd name="connsiteX39" fmla="*/ 4696742 w 6136469"/>
              <a:gd name="connsiteY39" fmla="*/ 67603 h 955031"/>
              <a:gd name="connsiteX40" fmla="*/ 4840044 w 6136469"/>
              <a:gd name="connsiteY40" fmla="*/ 268907 h 955031"/>
              <a:gd name="connsiteX41" fmla="*/ 4945814 w 6136469"/>
              <a:gd name="connsiteY41" fmla="*/ 477035 h 955031"/>
              <a:gd name="connsiteX42" fmla="*/ 5052651 w 6136469"/>
              <a:gd name="connsiteY42" fmla="*/ 494332 h 955031"/>
              <a:gd name="connsiteX43" fmla="*/ 6136469 w 6136469"/>
              <a:gd name="connsiteY43" fmla="*/ 500659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5814 w 6056566"/>
              <a:gd name="connsiteY41" fmla="*/ 477035 h 955031"/>
              <a:gd name="connsiteX42" fmla="*/ 5052651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5814 w 6056566"/>
              <a:gd name="connsiteY41" fmla="*/ 477035 h 955031"/>
              <a:gd name="connsiteX42" fmla="*/ 5052651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5814 w 6056566"/>
              <a:gd name="connsiteY41" fmla="*/ 477035 h 955031"/>
              <a:gd name="connsiteX42" fmla="*/ 5052651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0286 w 6056566"/>
              <a:gd name="connsiteY41" fmla="*/ 458277 h 955031"/>
              <a:gd name="connsiteX42" fmla="*/ 5052651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0286 w 6056566"/>
              <a:gd name="connsiteY41" fmla="*/ 458277 h 955031"/>
              <a:gd name="connsiteX42" fmla="*/ 5052651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0286 w 6056566"/>
              <a:gd name="connsiteY41" fmla="*/ 458277 h 955031"/>
              <a:gd name="connsiteX42" fmla="*/ 5052651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31994 w 6056566"/>
              <a:gd name="connsiteY41" fmla="*/ 437174 h 955031"/>
              <a:gd name="connsiteX42" fmla="*/ 5052651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5052651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69722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69722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97365 w 6056566"/>
              <a:gd name="connsiteY42" fmla="*/ 496677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94601 w 6056566"/>
              <a:gd name="connsiteY42" fmla="*/ 491988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94601 w 6056566"/>
              <a:gd name="connsiteY42" fmla="*/ 491988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94601 w 6056566"/>
              <a:gd name="connsiteY42" fmla="*/ 491988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94601 w 6056566"/>
              <a:gd name="connsiteY42" fmla="*/ 491988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94601 w 6056566"/>
              <a:gd name="connsiteY42" fmla="*/ 491988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91837 w 6056566"/>
              <a:gd name="connsiteY42" fmla="*/ 497850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91838 w 6056566"/>
              <a:gd name="connsiteY42" fmla="*/ 494333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5025010 w 6056566"/>
              <a:gd name="connsiteY42" fmla="*/ 495505 h 955031"/>
              <a:gd name="connsiteX43" fmla="*/ 6056566 w 6056566"/>
              <a:gd name="connsiteY43" fmla="*/ 497377 h 955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6056566" h="955031">
                <a:moveTo>
                  <a:pt x="0" y="479263"/>
                </a:moveTo>
                <a:cubicBezTo>
                  <a:pt x="29962" y="476509"/>
                  <a:pt x="139399" y="484541"/>
                  <a:pt x="190188" y="475436"/>
                </a:cubicBezTo>
                <a:cubicBezTo>
                  <a:pt x="240977" y="466332"/>
                  <a:pt x="276786" y="484821"/>
                  <a:pt x="325558" y="430986"/>
                </a:cubicBezTo>
                <a:cubicBezTo>
                  <a:pt x="374330" y="377151"/>
                  <a:pt x="447089" y="214033"/>
                  <a:pt x="493232" y="146077"/>
                </a:cubicBezTo>
                <a:cubicBezTo>
                  <a:pt x="539375" y="78121"/>
                  <a:pt x="564314" y="41444"/>
                  <a:pt x="602414" y="23247"/>
                </a:cubicBezTo>
                <a:cubicBezTo>
                  <a:pt x="640514" y="5050"/>
                  <a:pt x="685438" y="16423"/>
                  <a:pt x="721832" y="36895"/>
                </a:cubicBezTo>
                <a:cubicBezTo>
                  <a:pt x="758226" y="57367"/>
                  <a:pt x="783247" y="83525"/>
                  <a:pt x="820778" y="146077"/>
                </a:cubicBezTo>
                <a:cubicBezTo>
                  <a:pt x="858309" y="208629"/>
                  <a:pt x="903234" y="316106"/>
                  <a:pt x="947020" y="412209"/>
                </a:cubicBezTo>
                <a:cubicBezTo>
                  <a:pt x="990807" y="508312"/>
                  <a:pt x="1044828" y="646495"/>
                  <a:pt x="1083497" y="722695"/>
                </a:cubicBezTo>
                <a:cubicBezTo>
                  <a:pt x="1122166" y="798895"/>
                  <a:pt x="1148324" y="832446"/>
                  <a:pt x="1179032" y="869409"/>
                </a:cubicBezTo>
                <a:cubicBezTo>
                  <a:pt x="1209740" y="906372"/>
                  <a:pt x="1234760" y="934235"/>
                  <a:pt x="1267742" y="944471"/>
                </a:cubicBezTo>
                <a:cubicBezTo>
                  <a:pt x="1300724" y="954707"/>
                  <a:pt x="1337687" y="953001"/>
                  <a:pt x="1376924" y="930824"/>
                </a:cubicBezTo>
                <a:cubicBezTo>
                  <a:pt x="1416161" y="908647"/>
                  <a:pt x="1454830" y="885332"/>
                  <a:pt x="1503166" y="811406"/>
                </a:cubicBezTo>
                <a:cubicBezTo>
                  <a:pt x="1551502" y="737481"/>
                  <a:pt x="1622584" y="583374"/>
                  <a:pt x="1666939" y="487271"/>
                </a:cubicBezTo>
                <a:cubicBezTo>
                  <a:pt x="1711294" y="391168"/>
                  <a:pt x="1735178" y="304733"/>
                  <a:pt x="1769297" y="234788"/>
                </a:cubicBezTo>
                <a:cubicBezTo>
                  <a:pt x="1803416" y="164843"/>
                  <a:pt x="1839810" y="104566"/>
                  <a:pt x="1871655" y="67603"/>
                </a:cubicBezTo>
                <a:cubicBezTo>
                  <a:pt x="1903500" y="30640"/>
                  <a:pt x="1931933" y="16993"/>
                  <a:pt x="1960366" y="13012"/>
                </a:cubicBezTo>
                <a:cubicBezTo>
                  <a:pt x="1988799" y="9031"/>
                  <a:pt x="2016094" y="25522"/>
                  <a:pt x="2042252" y="43719"/>
                </a:cubicBezTo>
                <a:cubicBezTo>
                  <a:pt x="2068410" y="61916"/>
                  <a:pt x="2091725" y="87506"/>
                  <a:pt x="2117315" y="122194"/>
                </a:cubicBezTo>
                <a:cubicBezTo>
                  <a:pt x="2142905" y="156882"/>
                  <a:pt x="2138356" y="141528"/>
                  <a:pt x="2195790" y="251847"/>
                </a:cubicBezTo>
                <a:cubicBezTo>
                  <a:pt x="2253224" y="362166"/>
                  <a:pt x="2398232" y="670379"/>
                  <a:pt x="2461921" y="784110"/>
                </a:cubicBezTo>
                <a:cubicBezTo>
                  <a:pt x="2525610" y="897841"/>
                  <a:pt x="2542671" y="908077"/>
                  <a:pt x="2577927" y="934235"/>
                </a:cubicBezTo>
                <a:cubicBezTo>
                  <a:pt x="2613183" y="960393"/>
                  <a:pt x="2637067" y="960962"/>
                  <a:pt x="2673461" y="941059"/>
                </a:cubicBezTo>
                <a:cubicBezTo>
                  <a:pt x="2709855" y="921156"/>
                  <a:pt x="2754779" y="880213"/>
                  <a:pt x="2796291" y="814818"/>
                </a:cubicBezTo>
                <a:cubicBezTo>
                  <a:pt x="2837803" y="749423"/>
                  <a:pt x="2877040" y="642514"/>
                  <a:pt x="2922533" y="548686"/>
                </a:cubicBezTo>
                <a:cubicBezTo>
                  <a:pt x="2968026" y="454858"/>
                  <a:pt x="3024323" y="332027"/>
                  <a:pt x="3069247" y="251847"/>
                </a:cubicBezTo>
                <a:cubicBezTo>
                  <a:pt x="3114171" y="171666"/>
                  <a:pt x="3158525" y="109115"/>
                  <a:pt x="3192076" y="67603"/>
                </a:cubicBezTo>
                <a:cubicBezTo>
                  <a:pt x="3225627" y="26091"/>
                  <a:pt x="3245530" y="10737"/>
                  <a:pt x="3270551" y="2776"/>
                </a:cubicBezTo>
                <a:cubicBezTo>
                  <a:pt x="3295572" y="-5185"/>
                  <a:pt x="3318319" y="5050"/>
                  <a:pt x="3342202" y="19835"/>
                </a:cubicBezTo>
                <a:cubicBezTo>
                  <a:pt x="3366085" y="34620"/>
                  <a:pt x="3392243" y="65328"/>
                  <a:pt x="3413852" y="91486"/>
                </a:cubicBezTo>
                <a:cubicBezTo>
                  <a:pt x="3435461" y="117644"/>
                  <a:pt x="3448540" y="138116"/>
                  <a:pt x="3471855" y="176785"/>
                </a:cubicBezTo>
                <a:cubicBezTo>
                  <a:pt x="3495170" y="215454"/>
                  <a:pt x="3514505" y="241612"/>
                  <a:pt x="3553742" y="323498"/>
                </a:cubicBezTo>
                <a:cubicBezTo>
                  <a:pt x="3592979" y="405384"/>
                  <a:pt x="3660649" y="579962"/>
                  <a:pt x="3707279" y="668104"/>
                </a:cubicBezTo>
                <a:cubicBezTo>
                  <a:pt x="3753909" y="756246"/>
                  <a:pt x="3790303" y="813680"/>
                  <a:pt x="3833521" y="852349"/>
                </a:cubicBezTo>
                <a:cubicBezTo>
                  <a:pt x="3876739" y="891018"/>
                  <a:pt x="3924506" y="904097"/>
                  <a:pt x="3966587" y="900116"/>
                </a:cubicBezTo>
                <a:cubicBezTo>
                  <a:pt x="4008668" y="896135"/>
                  <a:pt x="4034826" y="897841"/>
                  <a:pt x="4086005" y="828465"/>
                </a:cubicBezTo>
                <a:cubicBezTo>
                  <a:pt x="4137184" y="759089"/>
                  <a:pt x="4212815" y="596453"/>
                  <a:pt x="4273661" y="483859"/>
                </a:cubicBezTo>
                <a:cubicBezTo>
                  <a:pt x="4334507" y="371265"/>
                  <a:pt x="4401609" y="226826"/>
                  <a:pt x="4451082" y="152901"/>
                </a:cubicBezTo>
                <a:cubicBezTo>
                  <a:pt x="4500555" y="78976"/>
                  <a:pt x="4529557" y="54523"/>
                  <a:pt x="4570500" y="40307"/>
                </a:cubicBezTo>
                <a:cubicBezTo>
                  <a:pt x="4611443" y="26091"/>
                  <a:pt x="4651818" y="29503"/>
                  <a:pt x="4696742" y="67603"/>
                </a:cubicBezTo>
                <a:cubicBezTo>
                  <a:pt x="4741666" y="105703"/>
                  <a:pt x="4798071" y="203599"/>
                  <a:pt x="4840044" y="268907"/>
                </a:cubicBezTo>
                <a:cubicBezTo>
                  <a:pt x="4882017" y="334215"/>
                  <a:pt x="4917752" y="421683"/>
                  <a:pt x="4948580" y="459449"/>
                </a:cubicBezTo>
                <a:cubicBezTo>
                  <a:pt x="4979408" y="497215"/>
                  <a:pt x="5033848" y="496218"/>
                  <a:pt x="5025010" y="495505"/>
                </a:cubicBezTo>
                <a:cubicBezTo>
                  <a:pt x="5016172" y="494792"/>
                  <a:pt x="5721928" y="496362"/>
                  <a:pt x="6056566" y="497377"/>
                </a:cubicBezTo>
              </a:path>
            </a:pathLst>
          </a:custGeom>
          <a:noFill/>
          <a:ln w="73025">
            <a:solidFill>
              <a:srgbClr val="008ACA"/>
            </a:solidFill>
            <a:tailEnd type="triangl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4" name="Треугольник 163"/>
          <p:cNvSpPr/>
          <p:nvPr/>
        </p:nvSpPr>
        <p:spPr>
          <a:xfrm>
            <a:off x="8516772" y="6008307"/>
            <a:ext cx="215152" cy="282639"/>
          </a:xfrm>
          <a:prstGeom prst="triangle">
            <a:avLst/>
          </a:prstGeom>
          <a:solidFill>
            <a:srgbClr val="005E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5" name="Полилиния 164"/>
          <p:cNvSpPr/>
          <p:nvPr/>
        </p:nvSpPr>
        <p:spPr>
          <a:xfrm>
            <a:off x="7937138" y="2613041"/>
            <a:ext cx="1826757" cy="399117"/>
          </a:xfrm>
          <a:custGeom>
            <a:avLst/>
            <a:gdLst>
              <a:gd name="connsiteX0" fmla="*/ 0 w 4810836"/>
              <a:gd name="connsiteY0" fmla="*/ 463388 h 955031"/>
              <a:gd name="connsiteX1" fmla="*/ 180833 w 4810836"/>
              <a:gd name="connsiteY1" fmla="*/ 146077 h 955031"/>
              <a:gd name="connsiteX2" fmla="*/ 290015 w 4810836"/>
              <a:gd name="connsiteY2" fmla="*/ 23247 h 955031"/>
              <a:gd name="connsiteX3" fmla="*/ 409433 w 4810836"/>
              <a:gd name="connsiteY3" fmla="*/ 36895 h 955031"/>
              <a:gd name="connsiteX4" fmla="*/ 508379 w 4810836"/>
              <a:gd name="connsiteY4" fmla="*/ 146077 h 955031"/>
              <a:gd name="connsiteX5" fmla="*/ 634621 w 4810836"/>
              <a:gd name="connsiteY5" fmla="*/ 412209 h 955031"/>
              <a:gd name="connsiteX6" fmla="*/ 771098 w 4810836"/>
              <a:gd name="connsiteY6" fmla="*/ 722695 h 955031"/>
              <a:gd name="connsiteX7" fmla="*/ 866633 w 4810836"/>
              <a:gd name="connsiteY7" fmla="*/ 869409 h 955031"/>
              <a:gd name="connsiteX8" fmla="*/ 955343 w 4810836"/>
              <a:gd name="connsiteY8" fmla="*/ 944471 h 955031"/>
              <a:gd name="connsiteX9" fmla="*/ 1064525 w 4810836"/>
              <a:gd name="connsiteY9" fmla="*/ 930824 h 955031"/>
              <a:gd name="connsiteX10" fmla="*/ 1190767 w 4810836"/>
              <a:gd name="connsiteY10" fmla="*/ 811406 h 955031"/>
              <a:gd name="connsiteX11" fmla="*/ 1354540 w 4810836"/>
              <a:gd name="connsiteY11" fmla="*/ 487271 h 955031"/>
              <a:gd name="connsiteX12" fmla="*/ 1456898 w 4810836"/>
              <a:gd name="connsiteY12" fmla="*/ 234788 h 955031"/>
              <a:gd name="connsiteX13" fmla="*/ 1559256 w 4810836"/>
              <a:gd name="connsiteY13" fmla="*/ 67603 h 955031"/>
              <a:gd name="connsiteX14" fmla="*/ 1647967 w 4810836"/>
              <a:gd name="connsiteY14" fmla="*/ 13012 h 955031"/>
              <a:gd name="connsiteX15" fmla="*/ 1729853 w 4810836"/>
              <a:gd name="connsiteY15" fmla="*/ 43719 h 955031"/>
              <a:gd name="connsiteX16" fmla="*/ 1804916 w 4810836"/>
              <a:gd name="connsiteY16" fmla="*/ 122194 h 955031"/>
              <a:gd name="connsiteX17" fmla="*/ 1883391 w 4810836"/>
              <a:gd name="connsiteY17" fmla="*/ 251847 h 955031"/>
              <a:gd name="connsiteX18" fmla="*/ 2149522 w 4810836"/>
              <a:gd name="connsiteY18" fmla="*/ 784110 h 955031"/>
              <a:gd name="connsiteX19" fmla="*/ 2265528 w 4810836"/>
              <a:gd name="connsiteY19" fmla="*/ 934235 h 955031"/>
              <a:gd name="connsiteX20" fmla="*/ 2361062 w 4810836"/>
              <a:gd name="connsiteY20" fmla="*/ 941059 h 955031"/>
              <a:gd name="connsiteX21" fmla="*/ 2483892 w 4810836"/>
              <a:gd name="connsiteY21" fmla="*/ 814818 h 955031"/>
              <a:gd name="connsiteX22" fmla="*/ 2610134 w 4810836"/>
              <a:gd name="connsiteY22" fmla="*/ 548686 h 955031"/>
              <a:gd name="connsiteX23" fmla="*/ 2756848 w 4810836"/>
              <a:gd name="connsiteY23" fmla="*/ 251847 h 955031"/>
              <a:gd name="connsiteX24" fmla="*/ 2879677 w 4810836"/>
              <a:gd name="connsiteY24" fmla="*/ 67603 h 955031"/>
              <a:gd name="connsiteX25" fmla="*/ 2958152 w 4810836"/>
              <a:gd name="connsiteY25" fmla="*/ 2776 h 955031"/>
              <a:gd name="connsiteX26" fmla="*/ 3029803 w 4810836"/>
              <a:gd name="connsiteY26" fmla="*/ 19835 h 955031"/>
              <a:gd name="connsiteX27" fmla="*/ 3101453 w 4810836"/>
              <a:gd name="connsiteY27" fmla="*/ 91486 h 955031"/>
              <a:gd name="connsiteX28" fmla="*/ 3159456 w 4810836"/>
              <a:gd name="connsiteY28" fmla="*/ 176785 h 955031"/>
              <a:gd name="connsiteX29" fmla="*/ 3241343 w 4810836"/>
              <a:gd name="connsiteY29" fmla="*/ 323498 h 955031"/>
              <a:gd name="connsiteX30" fmla="*/ 3394880 w 4810836"/>
              <a:gd name="connsiteY30" fmla="*/ 668104 h 955031"/>
              <a:gd name="connsiteX31" fmla="*/ 3521122 w 4810836"/>
              <a:gd name="connsiteY31" fmla="*/ 852349 h 955031"/>
              <a:gd name="connsiteX32" fmla="*/ 3654188 w 4810836"/>
              <a:gd name="connsiteY32" fmla="*/ 900116 h 955031"/>
              <a:gd name="connsiteX33" fmla="*/ 3773606 w 4810836"/>
              <a:gd name="connsiteY33" fmla="*/ 828465 h 955031"/>
              <a:gd name="connsiteX34" fmla="*/ 3961262 w 4810836"/>
              <a:gd name="connsiteY34" fmla="*/ 483859 h 955031"/>
              <a:gd name="connsiteX35" fmla="*/ 4138683 w 4810836"/>
              <a:gd name="connsiteY35" fmla="*/ 152901 h 955031"/>
              <a:gd name="connsiteX36" fmla="*/ 4258101 w 4810836"/>
              <a:gd name="connsiteY36" fmla="*/ 40307 h 955031"/>
              <a:gd name="connsiteX37" fmla="*/ 4384343 w 4810836"/>
              <a:gd name="connsiteY37" fmla="*/ 67603 h 955031"/>
              <a:gd name="connsiteX38" fmla="*/ 4527645 w 4810836"/>
              <a:gd name="connsiteY38" fmla="*/ 268907 h 955031"/>
              <a:gd name="connsiteX39" fmla="*/ 4633415 w 4810836"/>
              <a:gd name="connsiteY39" fmla="*/ 477035 h 955031"/>
              <a:gd name="connsiteX40" fmla="*/ 4677770 w 4810836"/>
              <a:gd name="connsiteY40" fmla="*/ 497507 h 955031"/>
              <a:gd name="connsiteX41" fmla="*/ 4810836 w 4810836"/>
              <a:gd name="connsiteY41" fmla="*/ 494095 h 955031"/>
              <a:gd name="connsiteX0" fmla="*/ 0 w 4810836"/>
              <a:gd name="connsiteY0" fmla="*/ 463388 h 955031"/>
              <a:gd name="connsiteX1" fmla="*/ 180833 w 4810836"/>
              <a:gd name="connsiteY1" fmla="*/ 146077 h 955031"/>
              <a:gd name="connsiteX2" fmla="*/ 290015 w 4810836"/>
              <a:gd name="connsiteY2" fmla="*/ 23247 h 955031"/>
              <a:gd name="connsiteX3" fmla="*/ 409433 w 4810836"/>
              <a:gd name="connsiteY3" fmla="*/ 36895 h 955031"/>
              <a:gd name="connsiteX4" fmla="*/ 508379 w 4810836"/>
              <a:gd name="connsiteY4" fmla="*/ 146077 h 955031"/>
              <a:gd name="connsiteX5" fmla="*/ 634621 w 4810836"/>
              <a:gd name="connsiteY5" fmla="*/ 412209 h 955031"/>
              <a:gd name="connsiteX6" fmla="*/ 771098 w 4810836"/>
              <a:gd name="connsiteY6" fmla="*/ 722695 h 955031"/>
              <a:gd name="connsiteX7" fmla="*/ 866633 w 4810836"/>
              <a:gd name="connsiteY7" fmla="*/ 869409 h 955031"/>
              <a:gd name="connsiteX8" fmla="*/ 955343 w 4810836"/>
              <a:gd name="connsiteY8" fmla="*/ 944471 h 955031"/>
              <a:gd name="connsiteX9" fmla="*/ 1064525 w 4810836"/>
              <a:gd name="connsiteY9" fmla="*/ 930824 h 955031"/>
              <a:gd name="connsiteX10" fmla="*/ 1190767 w 4810836"/>
              <a:gd name="connsiteY10" fmla="*/ 811406 h 955031"/>
              <a:gd name="connsiteX11" fmla="*/ 1354540 w 4810836"/>
              <a:gd name="connsiteY11" fmla="*/ 487271 h 955031"/>
              <a:gd name="connsiteX12" fmla="*/ 1456898 w 4810836"/>
              <a:gd name="connsiteY12" fmla="*/ 234788 h 955031"/>
              <a:gd name="connsiteX13" fmla="*/ 1559256 w 4810836"/>
              <a:gd name="connsiteY13" fmla="*/ 67603 h 955031"/>
              <a:gd name="connsiteX14" fmla="*/ 1647967 w 4810836"/>
              <a:gd name="connsiteY14" fmla="*/ 13012 h 955031"/>
              <a:gd name="connsiteX15" fmla="*/ 1729853 w 4810836"/>
              <a:gd name="connsiteY15" fmla="*/ 43719 h 955031"/>
              <a:gd name="connsiteX16" fmla="*/ 1804916 w 4810836"/>
              <a:gd name="connsiteY16" fmla="*/ 122194 h 955031"/>
              <a:gd name="connsiteX17" fmla="*/ 1883391 w 4810836"/>
              <a:gd name="connsiteY17" fmla="*/ 251847 h 955031"/>
              <a:gd name="connsiteX18" fmla="*/ 2149522 w 4810836"/>
              <a:gd name="connsiteY18" fmla="*/ 784110 h 955031"/>
              <a:gd name="connsiteX19" fmla="*/ 2265528 w 4810836"/>
              <a:gd name="connsiteY19" fmla="*/ 934235 h 955031"/>
              <a:gd name="connsiteX20" fmla="*/ 2361062 w 4810836"/>
              <a:gd name="connsiteY20" fmla="*/ 941059 h 955031"/>
              <a:gd name="connsiteX21" fmla="*/ 2483892 w 4810836"/>
              <a:gd name="connsiteY21" fmla="*/ 814818 h 955031"/>
              <a:gd name="connsiteX22" fmla="*/ 2610134 w 4810836"/>
              <a:gd name="connsiteY22" fmla="*/ 548686 h 955031"/>
              <a:gd name="connsiteX23" fmla="*/ 2756848 w 4810836"/>
              <a:gd name="connsiteY23" fmla="*/ 251847 h 955031"/>
              <a:gd name="connsiteX24" fmla="*/ 2879677 w 4810836"/>
              <a:gd name="connsiteY24" fmla="*/ 67603 h 955031"/>
              <a:gd name="connsiteX25" fmla="*/ 2958152 w 4810836"/>
              <a:gd name="connsiteY25" fmla="*/ 2776 h 955031"/>
              <a:gd name="connsiteX26" fmla="*/ 3029803 w 4810836"/>
              <a:gd name="connsiteY26" fmla="*/ 19835 h 955031"/>
              <a:gd name="connsiteX27" fmla="*/ 3101453 w 4810836"/>
              <a:gd name="connsiteY27" fmla="*/ 91486 h 955031"/>
              <a:gd name="connsiteX28" fmla="*/ 3159456 w 4810836"/>
              <a:gd name="connsiteY28" fmla="*/ 176785 h 955031"/>
              <a:gd name="connsiteX29" fmla="*/ 3241343 w 4810836"/>
              <a:gd name="connsiteY29" fmla="*/ 323498 h 955031"/>
              <a:gd name="connsiteX30" fmla="*/ 3394880 w 4810836"/>
              <a:gd name="connsiteY30" fmla="*/ 668104 h 955031"/>
              <a:gd name="connsiteX31" fmla="*/ 3521122 w 4810836"/>
              <a:gd name="connsiteY31" fmla="*/ 852349 h 955031"/>
              <a:gd name="connsiteX32" fmla="*/ 3654188 w 4810836"/>
              <a:gd name="connsiteY32" fmla="*/ 900116 h 955031"/>
              <a:gd name="connsiteX33" fmla="*/ 3773606 w 4810836"/>
              <a:gd name="connsiteY33" fmla="*/ 828465 h 955031"/>
              <a:gd name="connsiteX34" fmla="*/ 3961262 w 4810836"/>
              <a:gd name="connsiteY34" fmla="*/ 483859 h 955031"/>
              <a:gd name="connsiteX35" fmla="*/ 4138683 w 4810836"/>
              <a:gd name="connsiteY35" fmla="*/ 152901 h 955031"/>
              <a:gd name="connsiteX36" fmla="*/ 4258101 w 4810836"/>
              <a:gd name="connsiteY36" fmla="*/ 40307 h 955031"/>
              <a:gd name="connsiteX37" fmla="*/ 4384343 w 4810836"/>
              <a:gd name="connsiteY37" fmla="*/ 67603 h 955031"/>
              <a:gd name="connsiteX38" fmla="*/ 4527645 w 4810836"/>
              <a:gd name="connsiteY38" fmla="*/ 268907 h 955031"/>
              <a:gd name="connsiteX39" fmla="*/ 4633415 w 4810836"/>
              <a:gd name="connsiteY39" fmla="*/ 477035 h 955031"/>
              <a:gd name="connsiteX40" fmla="*/ 4781905 w 4810836"/>
              <a:gd name="connsiteY40" fmla="*/ 494332 h 955031"/>
              <a:gd name="connsiteX41" fmla="*/ 4810836 w 4810836"/>
              <a:gd name="connsiteY41" fmla="*/ 494095 h 955031"/>
              <a:gd name="connsiteX0" fmla="*/ 0 w 5039929"/>
              <a:gd name="connsiteY0" fmla="*/ 463388 h 955031"/>
              <a:gd name="connsiteX1" fmla="*/ 180833 w 5039929"/>
              <a:gd name="connsiteY1" fmla="*/ 146077 h 955031"/>
              <a:gd name="connsiteX2" fmla="*/ 290015 w 5039929"/>
              <a:gd name="connsiteY2" fmla="*/ 23247 h 955031"/>
              <a:gd name="connsiteX3" fmla="*/ 409433 w 5039929"/>
              <a:gd name="connsiteY3" fmla="*/ 36895 h 955031"/>
              <a:gd name="connsiteX4" fmla="*/ 508379 w 5039929"/>
              <a:gd name="connsiteY4" fmla="*/ 146077 h 955031"/>
              <a:gd name="connsiteX5" fmla="*/ 634621 w 5039929"/>
              <a:gd name="connsiteY5" fmla="*/ 412209 h 955031"/>
              <a:gd name="connsiteX6" fmla="*/ 771098 w 5039929"/>
              <a:gd name="connsiteY6" fmla="*/ 722695 h 955031"/>
              <a:gd name="connsiteX7" fmla="*/ 866633 w 5039929"/>
              <a:gd name="connsiteY7" fmla="*/ 869409 h 955031"/>
              <a:gd name="connsiteX8" fmla="*/ 955343 w 5039929"/>
              <a:gd name="connsiteY8" fmla="*/ 944471 h 955031"/>
              <a:gd name="connsiteX9" fmla="*/ 1064525 w 5039929"/>
              <a:gd name="connsiteY9" fmla="*/ 930824 h 955031"/>
              <a:gd name="connsiteX10" fmla="*/ 1190767 w 5039929"/>
              <a:gd name="connsiteY10" fmla="*/ 811406 h 955031"/>
              <a:gd name="connsiteX11" fmla="*/ 1354540 w 5039929"/>
              <a:gd name="connsiteY11" fmla="*/ 487271 h 955031"/>
              <a:gd name="connsiteX12" fmla="*/ 1456898 w 5039929"/>
              <a:gd name="connsiteY12" fmla="*/ 234788 h 955031"/>
              <a:gd name="connsiteX13" fmla="*/ 1559256 w 5039929"/>
              <a:gd name="connsiteY13" fmla="*/ 67603 h 955031"/>
              <a:gd name="connsiteX14" fmla="*/ 1647967 w 5039929"/>
              <a:gd name="connsiteY14" fmla="*/ 13012 h 955031"/>
              <a:gd name="connsiteX15" fmla="*/ 1729853 w 5039929"/>
              <a:gd name="connsiteY15" fmla="*/ 43719 h 955031"/>
              <a:gd name="connsiteX16" fmla="*/ 1804916 w 5039929"/>
              <a:gd name="connsiteY16" fmla="*/ 122194 h 955031"/>
              <a:gd name="connsiteX17" fmla="*/ 1883391 w 5039929"/>
              <a:gd name="connsiteY17" fmla="*/ 251847 h 955031"/>
              <a:gd name="connsiteX18" fmla="*/ 2149522 w 5039929"/>
              <a:gd name="connsiteY18" fmla="*/ 784110 h 955031"/>
              <a:gd name="connsiteX19" fmla="*/ 2265528 w 5039929"/>
              <a:gd name="connsiteY19" fmla="*/ 934235 h 955031"/>
              <a:gd name="connsiteX20" fmla="*/ 2361062 w 5039929"/>
              <a:gd name="connsiteY20" fmla="*/ 941059 h 955031"/>
              <a:gd name="connsiteX21" fmla="*/ 2483892 w 5039929"/>
              <a:gd name="connsiteY21" fmla="*/ 814818 h 955031"/>
              <a:gd name="connsiteX22" fmla="*/ 2610134 w 5039929"/>
              <a:gd name="connsiteY22" fmla="*/ 548686 h 955031"/>
              <a:gd name="connsiteX23" fmla="*/ 2756848 w 5039929"/>
              <a:gd name="connsiteY23" fmla="*/ 251847 h 955031"/>
              <a:gd name="connsiteX24" fmla="*/ 2879677 w 5039929"/>
              <a:gd name="connsiteY24" fmla="*/ 67603 h 955031"/>
              <a:gd name="connsiteX25" fmla="*/ 2958152 w 5039929"/>
              <a:gd name="connsiteY25" fmla="*/ 2776 h 955031"/>
              <a:gd name="connsiteX26" fmla="*/ 3029803 w 5039929"/>
              <a:gd name="connsiteY26" fmla="*/ 19835 h 955031"/>
              <a:gd name="connsiteX27" fmla="*/ 3101453 w 5039929"/>
              <a:gd name="connsiteY27" fmla="*/ 91486 h 955031"/>
              <a:gd name="connsiteX28" fmla="*/ 3159456 w 5039929"/>
              <a:gd name="connsiteY28" fmla="*/ 176785 h 955031"/>
              <a:gd name="connsiteX29" fmla="*/ 3241343 w 5039929"/>
              <a:gd name="connsiteY29" fmla="*/ 323498 h 955031"/>
              <a:gd name="connsiteX30" fmla="*/ 3394880 w 5039929"/>
              <a:gd name="connsiteY30" fmla="*/ 668104 h 955031"/>
              <a:gd name="connsiteX31" fmla="*/ 3521122 w 5039929"/>
              <a:gd name="connsiteY31" fmla="*/ 852349 h 955031"/>
              <a:gd name="connsiteX32" fmla="*/ 3654188 w 5039929"/>
              <a:gd name="connsiteY32" fmla="*/ 900116 h 955031"/>
              <a:gd name="connsiteX33" fmla="*/ 3773606 w 5039929"/>
              <a:gd name="connsiteY33" fmla="*/ 828465 h 955031"/>
              <a:gd name="connsiteX34" fmla="*/ 3961262 w 5039929"/>
              <a:gd name="connsiteY34" fmla="*/ 483859 h 955031"/>
              <a:gd name="connsiteX35" fmla="*/ 4138683 w 5039929"/>
              <a:gd name="connsiteY35" fmla="*/ 152901 h 955031"/>
              <a:gd name="connsiteX36" fmla="*/ 4258101 w 5039929"/>
              <a:gd name="connsiteY36" fmla="*/ 40307 h 955031"/>
              <a:gd name="connsiteX37" fmla="*/ 4384343 w 5039929"/>
              <a:gd name="connsiteY37" fmla="*/ 67603 h 955031"/>
              <a:gd name="connsiteX38" fmla="*/ 4527645 w 5039929"/>
              <a:gd name="connsiteY38" fmla="*/ 268907 h 955031"/>
              <a:gd name="connsiteX39" fmla="*/ 4633415 w 5039929"/>
              <a:gd name="connsiteY39" fmla="*/ 477035 h 955031"/>
              <a:gd name="connsiteX40" fmla="*/ 4781905 w 5039929"/>
              <a:gd name="connsiteY40" fmla="*/ 494332 h 955031"/>
              <a:gd name="connsiteX41" fmla="*/ 5039929 w 5039929"/>
              <a:gd name="connsiteY41" fmla="*/ 487745 h 955031"/>
              <a:gd name="connsiteX0" fmla="*/ 0 w 5008689"/>
              <a:gd name="connsiteY0" fmla="*/ 463388 h 955031"/>
              <a:gd name="connsiteX1" fmla="*/ 180833 w 5008689"/>
              <a:gd name="connsiteY1" fmla="*/ 146077 h 955031"/>
              <a:gd name="connsiteX2" fmla="*/ 290015 w 5008689"/>
              <a:gd name="connsiteY2" fmla="*/ 23247 h 955031"/>
              <a:gd name="connsiteX3" fmla="*/ 409433 w 5008689"/>
              <a:gd name="connsiteY3" fmla="*/ 36895 h 955031"/>
              <a:gd name="connsiteX4" fmla="*/ 508379 w 5008689"/>
              <a:gd name="connsiteY4" fmla="*/ 146077 h 955031"/>
              <a:gd name="connsiteX5" fmla="*/ 634621 w 5008689"/>
              <a:gd name="connsiteY5" fmla="*/ 412209 h 955031"/>
              <a:gd name="connsiteX6" fmla="*/ 771098 w 5008689"/>
              <a:gd name="connsiteY6" fmla="*/ 722695 h 955031"/>
              <a:gd name="connsiteX7" fmla="*/ 866633 w 5008689"/>
              <a:gd name="connsiteY7" fmla="*/ 869409 h 955031"/>
              <a:gd name="connsiteX8" fmla="*/ 955343 w 5008689"/>
              <a:gd name="connsiteY8" fmla="*/ 944471 h 955031"/>
              <a:gd name="connsiteX9" fmla="*/ 1064525 w 5008689"/>
              <a:gd name="connsiteY9" fmla="*/ 930824 h 955031"/>
              <a:gd name="connsiteX10" fmla="*/ 1190767 w 5008689"/>
              <a:gd name="connsiteY10" fmla="*/ 811406 h 955031"/>
              <a:gd name="connsiteX11" fmla="*/ 1354540 w 5008689"/>
              <a:gd name="connsiteY11" fmla="*/ 487271 h 955031"/>
              <a:gd name="connsiteX12" fmla="*/ 1456898 w 5008689"/>
              <a:gd name="connsiteY12" fmla="*/ 234788 h 955031"/>
              <a:gd name="connsiteX13" fmla="*/ 1559256 w 5008689"/>
              <a:gd name="connsiteY13" fmla="*/ 67603 h 955031"/>
              <a:gd name="connsiteX14" fmla="*/ 1647967 w 5008689"/>
              <a:gd name="connsiteY14" fmla="*/ 13012 h 955031"/>
              <a:gd name="connsiteX15" fmla="*/ 1729853 w 5008689"/>
              <a:gd name="connsiteY15" fmla="*/ 43719 h 955031"/>
              <a:gd name="connsiteX16" fmla="*/ 1804916 w 5008689"/>
              <a:gd name="connsiteY16" fmla="*/ 122194 h 955031"/>
              <a:gd name="connsiteX17" fmla="*/ 1883391 w 5008689"/>
              <a:gd name="connsiteY17" fmla="*/ 251847 h 955031"/>
              <a:gd name="connsiteX18" fmla="*/ 2149522 w 5008689"/>
              <a:gd name="connsiteY18" fmla="*/ 784110 h 955031"/>
              <a:gd name="connsiteX19" fmla="*/ 2265528 w 5008689"/>
              <a:gd name="connsiteY19" fmla="*/ 934235 h 955031"/>
              <a:gd name="connsiteX20" fmla="*/ 2361062 w 5008689"/>
              <a:gd name="connsiteY20" fmla="*/ 941059 h 955031"/>
              <a:gd name="connsiteX21" fmla="*/ 2483892 w 5008689"/>
              <a:gd name="connsiteY21" fmla="*/ 814818 h 955031"/>
              <a:gd name="connsiteX22" fmla="*/ 2610134 w 5008689"/>
              <a:gd name="connsiteY22" fmla="*/ 548686 h 955031"/>
              <a:gd name="connsiteX23" fmla="*/ 2756848 w 5008689"/>
              <a:gd name="connsiteY23" fmla="*/ 251847 h 955031"/>
              <a:gd name="connsiteX24" fmla="*/ 2879677 w 5008689"/>
              <a:gd name="connsiteY24" fmla="*/ 67603 h 955031"/>
              <a:gd name="connsiteX25" fmla="*/ 2958152 w 5008689"/>
              <a:gd name="connsiteY25" fmla="*/ 2776 h 955031"/>
              <a:gd name="connsiteX26" fmla="*/ 3029803 w 5008689"/>
              <a:gd name="connsiteY26" fmla="*/ 19835 h 955031"/>
              <a:gd name="connsiteX27" fmla="*/ 3101453 w 5008689"/>
              <a:gd name="connsiteY27" fmla="*/ 91486 h 955031"/>
              <a:gd name="connsiteX28" fmla="*/ 3159456 w 5008689"/>
              <a:gd name="connsiteY28" fmla="*/ 176785 h 955031"/>
              <a:gd name="connsiteX29" fmla="*/ 3241343 w 5008689"/>
              <a:gd name="connsiteY29" fmla="*/ 323498 h 955031"/>
              <a:gd name="connsiteX30" fmla="*/ 3394880 w 5008689"/>
              <a:gd name="connsiteY30" fmla="*/ 668104 h 955031"/>
              <a:gd name="connsiteX31" fmla="*/ 3521122 w 5008689"/>
              <a:gd name="connsiteY31" fmla="*/ 852349 h 955031"/>
              <a:gd name="connsiteX32" fmla="*/ 3654188 w 5008689"/>
              <a:gd name="connsiteY32" fmla="*/ 900116 h 955031"/>
              <a:gd name="connsiteX33" fmla="*/ 3773606 w 5008689"/>
              <a:gd name="connsiteY33" fmla="*/ 828465 h 955031"/>
              <a:gd name="connsiteX34" fmla="*/ 3961262 w 5008689"/>
              <a:gd name="connsiteY34" fmla="*/ 483859 h 955031"/>
              <a:gd name="connsiteX35" fmla="*/ 4138683 w 5008689"/>
              <a:gd name="connsiteY35" fmla="*/ 152901 h 955031"/>
              <a:gd name="connsiteX36" fmla="*/ 4258101 w 5008689"/>
              <a:gd name="connsiteY36" fmla="*/ 40307 h 955031"/>
              <a:gd name="connsiteX37" fmla="*/ 4384343 w 5008689"/>
              <a:gd name="connsiteY37" fmla="*/ 67603 h 955031"/>
              <a:gd name="connsiteX38" fmla="*/ 4527645 w 5008689"/>
              <a:gd name="connsiteY38" fmla="*/ 268907 h 955031"/>
              <a:gd name="connsiteX39" fmla="*/ 4633415 w 5008689"/>
              <a:gd name="connsiteY39" fmla="*/ 477035 h 955031"/>
              <a:gd name="connsiteX40" fmla="*/ 4781905 w 5008689"/>
              <a:gd name="connsiteY40" fmla="*/ 494332 h 955031"/>
              <a:gd name="connsiteX41" fmla="*/ 5008689 w 5008689"/>
              <a:gd name="connsiteY41" fmla="*/ 497270 h 955031"/>
              <a:gd name="connsiteX0" fmla="*/ 0 w 4935796"/>
              <a:gd name="connsiteY0" fmla="*/ 463388 h 955031"/>
              <a:gd name="connsiteX1" fmla="*/ 180833 w 4935796"/>
              <a:gd name="connsiteY1" fmla="*/ 146077 h 955031"/>
              <a:gd name="connsiteX2" fmla="*/ 290015 w 4935796"/>
              <a:gd name="connsiteY2" fmla="*/ 23247 h 955031"/>
              <a:gd name="connsiteX3" fmla="*/ 409433 w 4935796"/>
              <a:gd name="connsiteY3" fmla="*/ 36895 h 955031"/>
              <a:gd name="connsiteX4" fmla="*/ 508379 w 4935796"/>
              <a:gd name="connsiteY4" fmla="*/ 146077 h 955031"/>
              <a:gd name="connsiteX5" fmla="*/ 634621 w 4935796"/>
              <a:gd name="connsiteY5" fmla="*/ 412209 h 955031"/>
              <a:gd name="connsiteX6" fmla="*/ 771098 w 4935796"/>
              <a:gd name="connsiteY6" fmla="*/ 722695 h 955031"/>
              <a:gd name="connsiteX7" fmla="*/ 866633 w 4935796"/>
              <a:gd name="connsiteY7" fmla="*/ 869409 h 955031"/>
              <a:gd name="connsiteX8" fmla="*/ 955343 w 4935796"/>
              <a:gd name="connsiteY8" fmla="*/ 944471 h 955031"/>
              <a:gd name="connsiteX9" fmla="*/ 1064525 w 4935796"/>
              <a:gd name="connsiteY9" fmla="*/ 930824 h 955031"/>
              <a:gd name="connsiteX10" fmla="*/ 1190767 w 4935796"/>
              <a:gd name="connsiteY10" fmla="*/ 811406 h 955031"/>
              <a:gd name="connsiteX11" fmla="*/ 1354540 w 4935796"/>
              <a:gd name="connsiteY11" fmla="*/ 487271 h 955031"/>
              <a:gd name="connsiteX12" fmla="*/ 1456898 w 4935796"/>
              <a:gd name="connsiteY12" fmla="*/ 234788 h 955031"/>
              <a:gd name="connsiteX13" fmla="*/ 1559256 w 4935796"/>
              <a:gd name="connsiteY13" fmla="*/ 67603 h 955031"/>
              <a:gd name="connsiteX14" fmla="*/ 1647967 w 4935796"/>
              <a:gd name="connsiteY14" fmla="*/ 13012 h 955031"/>
              <a:gd name="connsiteX15" fmla="*/ 1729853 w 4935796"/>
              <a:gd name="connsiteY15" fmla="*/ 43719 h 955031"/>
              <a:gd name="connsiteX16" fmla="*/ 1804916 w 4935796"/>
              <a:gd name="connsiteY16" fmla="*/ 122194 h 955031"/>
              <a:gd name="connsiteX17" fmla="*/ 1883391 w 4935796"/>
              <a:gd name="connsiteY17" fmla="*/ 251847 h 955031"/>
              <a:gd name="connsiteX18" fmla="*/ 2149522 w 4935796"/>
              <a:gd name="connsiteY18" fmla="*/ 784110 h 955031"/>
              <a:gd name="connsiteX19" fmla="*/ 2265528 w 4935796"/>
              <a:gd name="connsiteY19" fmla="*/ 934235 h 955031"/>
              <a:gd name="connsiteX20" fmla="*/ 2361062 w 4935796"/>
              <a:gd name="connsiteY20" fmla="*/ 941059 h 955031"/>
              <a:gd name="connsiteX21" fmla="*/ 2483892 w 4935796"/>
              <a:gd name="connsiteY21" fmla="*/ 814818 h 955031"/>
              <a:gd name="connsiteX22" fmla="*/ 2610134 w 4935796"/>
              <a:gd name="connsiteY22" fmla="*/ 548686 h 955031"/>
              <a:gd name="connsiteX23" fmla="*/ 2756848 w 4935796"/>
              <a:gd name="connsiteY23" fmla="*/ 251847 h 955031"/>
              <a:gd name="connsiteX24" fmla="*/ 2879677 w 4935796"/>
              <a:gd name="connsiteY24" fmla="*/ 67603 h 955031"/>
              <a:gd name="connsiteX25" fmla="*/ 2958152 w 4935796"/>
              <a:gd name="connsiteY25" fmla="*/ 2776 h 955031"/>
              <a:gd name="connsiteX26" fmla="*/ 3029803 w 4935796"/>
              <a:gd name="connsiteY26" fmla="*/ 19835 h 955031"/>
              <a:gd name="connsiteX27" fmla="*/ 3101453 w 4935796"/>
              <a:gd name="connsiteY27" fmla="*/ 91486 h 955031"/>
              <a:gd name="connsiteX28" fmla="*/ 3159456 w 4935796"/>
              <a:gd name="connsiteY28" fmla="*/ 176785 h 955031"/>
              <a:gd name="connsiteX29" fmla="*/ 3241343 w 4935796"/>
              <a:gd name="connsiteY29" fmla="*/ 323498 h 955031"/>
              <a:gd name="connsiteX30" fmla="*/ 3394880 w 4935796"/>
              <a:gd name="connsiteY30" fmla="*/ 668104 h 955031"/>
              <a:gd name="connsiteX31" fmla="*/ 3521122 w 4935796"/>
              <a:gd name="connsiteY31" fmla="*/ 852349 h 955031"/>
              <a:gd name="connsiteX32" fmla="*/ 3654188 w 4935796"/>
              <a:gd name="connsiteY32" fmla="*/ 900116 h 955031"/>
              <a:gd name="connsiteX33" fmla="*/ 3773606 w 4935796"/>
              <a:gd name="connsiteY33" fmla="*/ 828465 h 955031"/>
              <a:gd name="connsiteX34" fmla="*/ 3961262 w 4935796"/>
              <a:gd name="connsiteY34" fmla="*/ 483859 h 955031"/>
              <a:gd name="connsiteX35" fmla="*/ 4138683 w 4935796"/>
              <a:gd name="connsiteY35" fmla="*/ 152901 h 955031"/>
              <a:gd name="connsiteX36" fmla="*/ 4258101 w 4935796"/>
              <a:gd name="connsiteY36" fmla="*/ 40307 h 955031"/>
              <a:gd name="connsiteX37" fmla="*/ 4384343 w 4935796"/>
              <a:gd name="connsiteY37" fmla="*/ 67603 h 955031"/>
              <a:gd name="connsiteX38" fmla="*/ 4527645 w 4935796"/>
              <a:gd name="connsiteY38" fmla="*/ 268907 h 955031"/>
              <a:gd name="connsiteX39" fmla="*/ 4633415 w 4935796"/>
              <a:gd name="connsiteY39" fmla="*/ 477035 h 955031"/>
              <a:gd name="connsiteX40" fmla="*/ 4781905 w 4935796"/>
              <a:gd name="connsiteY40" fmla="*/ 494332 h 955031"/>
              <a:gd name="connsiteX41" fmla="*/ 4935796 w 4935796"/>
              <a:gd name="connsiteY41" fmla="*/ 497270 h 955031"/>
              <a:gd name="connsiteX0" fmla="*/ 0 w 4935796"/>
              <a:gd name="connsiteY0" fmla="*/ 463388 h 955031"/>
              <a:gd name="connsiteX1" fmla="*/ 180833 w 4935796"/>
              <a:gd name="connsiteY1" fmla="*/ 146077 h 955031"/>
              <a:gd name="connsiteX2" fmla="*/ 290015 w 4935796"/>
              <a:gd name="connsiteY2" fmla="*/ 23247 h 955031"/>
              <a:gd name="connsiteX3" fmla="*/ 409433 w 4935796"/>
              <a:gd name="connsiteY3" fmla="*/ 36895 h 955031"/>
              <a:gd name="connsiteX4" fmla="*/ 508379 w 4935796"/>
              <a:gd name="connsiteY4" fmla="*/ 146077 h 955031"/>
              <a:gd name="connsiteX5" fmla="*/ 634621 w 4935796"/>
              <a:gd name="connsiteY5" fmla="*/ 412209 h 955031"/>
              <a:gd name="connsiteX6" fmla="*/ 771098 w 4935796"/>
              <a:gd name="connsiteY6" fmla="*/ 722695 h 955031"/>
              <a:gd name="connsiteX7" fmla="*/ 866633 w 4935796"/>
              <a:gd name="connsiteY7" fmla="*/ 869409 h 955031"/>
              <a:gd name="connsiteX8" fmla="*/ 955343 w 4935796"/>
              <a:gd name="connsiteY8" fmla="*/ 944471 h 955031"/>
              <a:gd name="connsiteX9" fmla="*/ 1064525 w 4935796"/>
              <a:gd name="connsiteY9" fmla="*/ 930824 h 955031"/>
              <a:gd name="connsiteX10" fmla="*/ 1190767 w 4935796"/>
              <a:gd name="connsiteY10" fmla="*/ 811406 h 955031"/>
              <a:gd name="connsiteX11" fmla="*/ 1354540 w 4935796"/>
              <a:gd name="connsiteY11" fmla="*/ 487271 h 955031"/>
              <a:gd name="connsiteX12" fmla="*/ 1456898 w 4935796"/>
              <a:gd name="connsiteY12" fmla="*/ 234788 h 955031"/>
              <a:gd name="connsiteX13" fmla="*/ 1559256 w 4935796"/>
              <a:gd name="connsiteY13" fmla="*/ 67603 h 955031"/>
              <a:gd name="connsiteX14" fmla="*/ 1647967 w 4935796"/>
              <a:gd name="connsiteY14" fmla="*/ 13012 h 955031"/>
              <a:gd name="connsiteX15" fmla="*/ 1729853 w 4935796"/>
              <a:gd name="connsiteY15" fmla="*/ 43719 h 955031"/>
              <a:gd name="connsiteX16" fmla="*/ 1804916 w 4935796"/>
              <a:gd name="connsiteY16" fmla="*/ 122194 h 955031"/>
              <a:gd name="connsiteX17" fmla="*/ 1883391 w 4935796"/>
              <a:gd name="connsiteY17" fmla="*/ 251847 h 955031"/>
              <a:gd name="connsiteX18" fmla="*/ 2149522 w 4935796"/>
              <a:gd name="connsiteY18" fmla="*/ 784110 h 955031"/>
              <a:gd name="connsiteX19" fmla="*/ 2265528 w 4935796"/>
              <a:gd name="connsiteY19" fmla="*/ 934235 h 955031"/>
              <a:gd name="connsiteX20" fmla="*/ 2361062 w 4935796"/>
              <a:gd name="connsiteY20" fmla="*/ 941059 h 955031"/>
              <a:gd name="connsiteX21" fmla="*/ 2483892 w 4935796"/>
              <a:gd name="connsiteY21" fmla="*/ 814818 h 955031"/>
              <a:gd name="connsiteX22" fmla="*/ 2610134 w 4935796"/>
              <a:gd name="connsiteY22" fmla="*/ 548686 h 955031"/>
              <a:gd name="connsiteX23" fmla="*/ 2756848 w 4935796"/>
              <a:gd name="connsiteY23" fmla="*/ 251847 h 955031"/>
              <a:gd name="connsiteX24" fmla="*/ 2879677 w 4935796"/>
              <a:gd name="connsiteY24" fmla="*/ 67603 h 955031"/>
              <a:gd name="connsiteX25" fmla="*/ 2958152 w 4935796"/>
              <a:gd name="connsiteY25" fmla="*/ 2776 h 955031"/>
              <a:gd name="connsiteX26" fmla="*/ 3029803 w 4935796"/>
              <a:gd name="connsiteY26" fmla="*/ 19835 h 955031"/>
              <a:gd name="connsiteX27" fmla="*/ 3101453 w 4935796"/>
              <a:gd name="connsiteY27" fmla="*/ 91486 h 955031"/>
              <a:gd name="connsiteX28" fmla="*/ 3159456 w 4935796"/>
              <a:gd name="connsiteY28" fmla="*/ 176785 h 955031"/>
              <a:gd name="connsiteX29" fmla="*/ 3241343 w 4935796"/>
              <a:gd name="connsiteY29" fmla="*/ 323498 h 955031"/>
              <a:gd name="connsiteX30" fmla="*/ 3394880 w 4935796"/>
              <a:gd name="connsiteY30" fmla="*/ 668104 h 955031"/>
              <a:gd name="connsiteX31" fmla="*/ 3521122 w 4935796"/>
              <a:gd name="connsiteY31" fmla="*/ 852349 h 955031"/>
              <a:gd name="connsiteX32" fmla="*/ 3654188 w 4935796"/>
              <a:gd name="connsiteY32" fmla="*/ 900116 h 955031"/>
              <a:gd name="connsiteX33" fmla="*/ 3773606 w 4935796"/>
              <a:gd name="connsiteY33" fmla="*/ 828465 h 955031"/>
              <a:gd name="connsiteX34" fmla="*/ 3961262 w 4935796"/>
              <a:gd name="connsiteY34" fmla="*/ 483859 h 955031"/>
              <a:gd name="connsiteX35" fmla="*/ 4138683 w 4935796"/>
              <a:gd name="connsiteY35" fmla="*/ 152901 h 955031"/>
              <a:gd name="connsiteX36" fmla="*/ 4258101 w 4935796"/>
              <a:gd name="connsiteY36" fmla="*/ 40307 h 955031"/>
              <a:gd name="connsiteX37" fmla="*/ 4384343 w 4935796"/>
              <a:gd name="connsiteY37" fmla="*/ 67603 h 955031"/>
              <a:gd name="connsiteX38" fmla="*/ 4527645 w 4935796"/>
              <a:gd name="connsiteY38" fmla="*/ 268907 h 955031"/>
              <a:gd name="connsiteX39" fmla="*/ 4633415 w 4935796"/>
              <a:gd name="connsiteY39" fmla="*/ 477035 h 955031"/>
              <a:gd name="connsiteX40" fmla="*/ 4740252 w 4935796"/>
              <a:gd name="connsiteY40" fmla="*/ 494332 h 955031"/>
              <a:gd name="connsiteX41" fmla="*/ 4935796 w 4935796"/>
              <a:gd name="connsiteY41" fmla="*/ 497270 h 955031"/>
              <a:gd name="connsiteX0" fmla="*/ 0 w 5341916"/>
              <a:gd name="connsiteY0" fmla="*/ 463388 h 955031"/>
              <a:gd name="connsiteX1" fmla="*/ 180833 w 5341916"/>
              <a:gd name="connsiteY1" fmla="*/ 146077 h 955031"/>
              <a:gd name="connsiteX2" fmla="*/ 290015 w 5341916"/>
              <a:gd name="connsiteY2" fmla="*/ 23247 h 955031"/>
              <a:gd name="connsiteX3" fmla="*/ 409433 w 5341916"/>
              <a:gd name="connsiteY3" fmla="*/ 36895 h 955031"/>
              <a:gd name="connsiteX4" fmla="*/ 508379 w 5341916"/>
              <a:gd name="connsiteY4" fmla="*/ 146077 h 955031"/>
              <a:gd name="connsiteX5" fmla="*/ 634621 w 5341916"/>
              <a:gd name="connsiteY5" fmla="*/ 412209 h 955031"/>
              <a:gd name="connsiteX6" fmla="*/ 771098 w 5341916"/>
              <a:gd name="connsiteY6" fmla="*/ 722695 h 955031"/>
              <a:gd name="connsiteX7" fmla="*/ 866633 w 5341916"/>
              <a:gd name="connsiteY7" fmla="*/ 869409 h 955031"/>
              <a:gd name="connsiteX8" fmla="*/ 955343 w 5341916"/>
              <a:gd name="connsiteY8" fmla="*/ 944471 h 955031"/>
              <a:gd name="connsiteX9" fmla="*/ 1064525 w 5341916"/>
              <a:gd name="connsiteY9" fmla="*/ 930824 h 955031"/>
              <a:gd name="connsiteX10" fmla="*/ 1190767 w 5341916"/>
              <a:gd name="connsiteY10" fmla="*/ 811406 h 955031"/>
              <a:gd name="connsiteX11" fmla="*/ 1354540 w 5341916"/>
              <a:gd name="connsiteY11" fmla="*/ 487271 h 955031"/>
              <a:gd name="connsiteX12" fmla="*/ 1456898 w 5341916"/>
              <a:gd name="connsiteY12" fmla="*/ 234788 h 955031"/>
              <a:gd name="connsiteX13" fmla="*/ 1559256 w 5341916"/>
              <a:gd name="connsiteY13" fmla="*/ 67603 h 955031"/>
              <a:gd name="connsiteX14" fmla="*/ 1647967 w 5341916"/>
              <a:gd name="connsiteY14" fmla="*/ 13012 h 955031"/>
              <a:gd name="connsiteX15" fmla="*/ 1729853 w 5341916"/>
              <a:gd name="connsiteY15" fmla="*/ 43719 h 955031"/>
              <a:gd name="connsiteX16" fmla="*/ 1804916 w 5341916"/>
              <a:gd name="connsiteY16" fmla="*/ 122194 h 955031"/>
              <a:gd name="connsiteX17" fmla="*/ 1883391 w 5341916"/>
              <a:gd name="connsiteY17" fmla="*/ 251847 h 955031"/>
              <a:gd name="connsiteX18" fmla="*/ 2149522 w 5341916"/>
              <a:gd name="connsiteY18" fmla="*/ 784110 h 955031"/>
              <a:gd name="connsiteX19" fmla="*/ 2265528 w 5341916"/>
              <a:gd name="connsiteY19" fmla="*/ 934235 h 955031"/>
              <a:gd name="connsiteX20" fmla="*/ 2361062 w 5341916"/>
              <a:gd name="connsiteY20" fmla="*/ 941059 h 955031"/>
              <a:gd name="connsiteX21" fmla="*/ 2483892 w 5341916"/>
              <a:gd name="connsiteY21" fmla="*/ 814818 h 955031"/>
              <a:gd name="connsiteX22" fmla="*/ 2610134 w 5341916"/>
              <a:gd name="connsiteY22" fmla="*/ 548686 h 955031"/>
              <a:gd name="connsiteX23" fmla="*/ 2756848 w 5341916"/>
              <a:gd name="connsiteY23" fmla="*/ 251847 h 955031"/>
              <a:gd name="connsiteX24" fmla="*/ 2879677 w 5341916"/>
              <a:gd name="connsiteY24" fmla="*/ 67603 h 955031"/>
              <a:gd name="connsiteX25" fmla="*/ 2958152 w 5341916"/>
              <a:gd name="connsiteY25" fmla="*/ 2776 h 955031"/>
              <a:gd name="connsiteX26" fmla="*/ 3029803 w 5341916"/>
              <a:gd name="connsiteY26" fmla="*/ 19835 h 955031"/>
              <a:gd name="connsiteX27" fmla="*/ 3101453 w 5341916"/>
              <a:gd name="connsiteY27" fmla="*/ 91486 h 955031"/>
              <a:gd name="connsiteX28" fmla="*/ 3159456 w 5341916"/>
              <a:gd name="connsiteY28" fmla="*/ 176785 h 955031"/>
              <a:gd name="connsiteX29" fmla="*/ 3241343 w 5341916"/>
              <a:gd name="connsiteY29" fmla="*/ 323498 h 955031"/>
              <a:gd name="connsiteX30" fmla="*/ 3394880 w 5341916"/>
              <a:gd name="connsiteY30" fmla="*/ 668104 h 955031"/>
              <a:gd name="connsiteX31" fmla="*/ 3521122 w 5341916"/>
              <a:gd name="connsiteY31" fmla="*/ 852349 h 955031"/>
              <a:gd name="connsiteX32" fmla="*/ 3654188 w 5341916"/>
              <a:gd name="connsiteY32" fmla="*/ 900116 h 955031"/>
              <a:gd name="connsiteX33" fmla="*/ 3773606 w 5341916"/>
              <a:gd name="connsiteY33" fmla="*/ 828465 h 955031"/>
              <a:gd name="connsiteX34" fmla="*/ 3961262 w 5341916"/>
              <a:gd name="connsiteY34" fmla="*/ 483859 h 955031"/>
              <a:gd name="connsiteX35" fmla="*/ 4138683 w 5341916"/>
              <a:gd name="connsiteY35" fmla="*/ 152901 h 955031"/>
              <a:gd name="connsiteX36" fmla="*/ 4258101 w 5341916"/>
              <a:gd name="connsiteY36" fmla="*/ 40307 h 955031"/>
              <a:gd name="connsiteX37" fmla="*/ 4384343 w 5341916"/>
              <a:gd name="connsiteY37" fmla="*/ 67603 h 955031"/>
              <a:gd name="connsiteX38" fmla="*/ 4527645 w 5341916"/>
              <a:gd name="connsiteY38" fmla="*/ 268907 h 955031"/>
              <a:gd name="connsiteX39" fmla="*/ 4633415 w 5341916"/>
              <a:gd name="connsiteY39" fmla="*/ 477035 h 955031"/>
              <a:gd name="connsiteX40" fmla="*/ 4740252 w 5341916"/>
              <a:gd name="connsiteY40" fmla="*/ 494332 h 955031"/>
              <a:gd name="connsiteX41" fmla="*/ 5341916 w 5341916"/>
              <a:gd name="connsiteY41" fmla="*/ 500445 h 955031"/>
              <a:gd name="connsiteX0" fmla="*/ 0 w 5300263"/>
              <a:gd name="connsiteY0" fmla="*/ 463388 h 955031"/>
              <a:gd name="connsiteX1" fmla="*/ 180833 w 5300263"/>
              <a:gd name="connsiteY1" fmla="*/ 146077 h 955031"/>
              <a:gd name="connsiteX2" fmla="*/ 290015 w 5300263"/>
              <a:gd name="connsiteY2" fmla="*/ 23247 h 955031"/>
              <a:gd name="connsiteX3" fmla="*/ 409433 w 5300263"/>
              <a:gd name="connsiteY3" fmla="*/ 36895 h 955031"/>
              <a:gd name="connsiteX4" fmla="*/ 508379 w 5300263"/>
              <a:gd name="connsiteY4" fmla="*/ 146077 h 955031"/>
              <a:gd name="connsiteX5" fmla="*/ 634621 w 5300263"/>
              <a:gd name="connsiteY5" fmla="*/ 412209 h 955031"/>
              <a:gd name="connsiteX6" fmla="*/ 771098 w 5300263"/>
              <a:gd name="connsiteY6" fmla="*/ 722695 h 955031"/>
              <a:gd name="connsiteX7" fmla="*/ 866633 w 5300263"/>
              <a:gd name="connsiteY7" fmla="*/ 869409 h 955031"/>
              <a:gd name="connsiteX8" fmla="*/ 955343 w 5300263"/>
              <a:gd name="connsiteY8" fmla="*/ 944471 h 955031"/>
              <a:gd name="connsiteX9" fmla="*/ 1064525 w 5300263"/>
              <a:gd name="connsiteY9" fmla="*/ 930824 h 955031"/>
              <a:gd name="connsiteX10" fmla="*/ 1190767 w 5300263"/>
              <a:gd name="connsiteY10" fmla="*/ 811406 h 955031"/>
              <a:gd name="connsiteX11" fmla="*/ 1354540 w 5300263"/>
              <a:gd name="connsiteY11" fmla="*/ 487271 h 955031"/>
              <a:gd name="connsiteX12" fmla="*/ 1456898 w 5300263"/>
              <a:gd name="connsiteY12" fmla="*/ 234788 h 955031"/>
              <a:gd name="connsiteX13" fmla="*/ 1559256 w 5300263"/>
              <a:gd name="connsiteY13" fmla="*/ 67603 h 955031"/>
              <a:gd name="connsiteX14" fmla="*/ 1647967 w 5300263"/>
              <a:gd name="connsiteY14" fmla="*/ 13012 h 955031"/>
              <a:gd name="connsiteX15" fmla="*/ 1729853 w 5300263"/>
              <a:gd name="connsiteY15" fmla="*/ 43719 h 955031"/>
              <a:gd name="connsiteX16" fmla="*/ 1804916 w 5300263"/>
              <a:gd name="connsiteY16" fmla="*/ 122194 h 955031"/>
              <a:gd name="connsiteX17" fmla="*/ 1883391 w 5300263"/>
              <a:gd name="connsiteY17" fmla="*/ 251847 h 955031"/>
              <a:gd name="connsiteX18" fmla="*/ 2149522 w 5300263"/>
              <a:gd name="connsiteY18" fmla="*/ 784110 h 955031"/>
              <a:gd name="connsiteX19" fmla="*/ 2265528 w 5300263"/>
              <a:gd name="connsiteY19" fmla="*/ 934235 h 955031"/>
              <a:gd name="connsiteX20" fmla="*/ 2361062 w 5300263"/>
              <a:gd name="connsiteY20" fmla="*/ 941059 h 955031"/>
              <a:gd name="connsiteX21" fmla="*/ 2483892 w 5300263"/>
              <a:gd name="connsiteY21" fmla="*/ 814818 h 955031"/>
              <a:gd name="connsiteX22" fmla="*/ 2610134 w 5300263"/>
              <a:gd name="connsiteY22" fmla="*/ 548686 h 955031"/>
              <a:gd name="connsiteX23" fmla="*/ 2756848 w 5300263"/>
              <a:gd name="connsiteY23" fmla="*/ 251847 h 955031"/>
              <a:gd name="connsiteX24" fmla="*/ 2879677 w 5300263"/>
              <a:gd name="connsiteY24" fmla="*/ 67603 h 955031"/>
              <a:gd name="connsiteX25" fmla="*/ 2958152 w 5300263"/>
              <a:gd name="connsiteY25" fmla="*/ 2776 h 955031"/>
              <a:gd name="connsiteX26" fmla="*/ 3029803 w 5300263"/>
              <a:gd name="connsiteY26" fmla="*/ 19835 h 955031"/>
              <a:gd name="connsiteX27" fmla="*/ 3101453 w 5300263"/>
              <a:gd name="connsiteY27" fmla="*/ 91486 h 955031"/>
              <a:gd name="connsiteX28" fmla="*/ 3159456 w 5300263"/>
              <a:gd name="connsiteY28" fmla="*/ 176785 h 955031"/>
              <a:gd name="connsiteX29" fmla="*/ 3241343 w 5300263"/>
              <a:gd name="connsiteY29" fmla="*/ 323498 h 955031"/>
              <a:gd name="connsiteX30" fmla="*/ 3394880 w 5300263"/>
              <a:gd name="connsiteY30" fmla="*/ 668104 h 955031"/>
              <a:gd name="connsiteX31" fmla="*/ 3521122 w 5300263"/>
              <a:gd name="connsiteY31" fmla="*/ 852349 h 955031"/>
              <a:gd name="connsiteX32" fmla="*/ 3654188 w 5300263"/>
              <a:gd name="connsiteY32" fmla="*/ 900116 h 955031"/>
              <a:gd name="connsiteX33" fmla="*/ 3773606 w 5300263"/>
              <a:gd name="connsiteY33" fmla="*/ 828465 h 955031"/>
              <a:gd name="connsiteX34" fmla="*/ 3961262 w 5300263"/>
              <a:gd name="connsiteY34" fmla="*/ 483859 h 955031"/>
              <a:gd name="connsiteX35" fmla="*/ 4138683 w 5300263"/>
              <a:gd name="connsiteY35" fmla="*/ 152901 h 955031"/>
              <a:gd name="connsiteX36" fmla="*/ 4258101 w 5300263"/>
              <a:gd name="connsiteY36" fmla="*/ 40307 h 955031"/>
              <a:gd name="connsiteX37" fmla="*/ 4384343 w 5300263"/>
              <a:gd name="connsiteY37" fmla="*/ 67603 h 955031"/>
              <a:gd name="connsiteX38" fmla="*/ 4527645 w 5300263"/>
              <a:gd name="connsiteY38" fmla="*/ 268907 h 955031"/>
              <a:gd name="connsiteX39" fmla="*/ 4633415 w 5300263"/>
              <a:gd name="connsiteY39" fmla="*/ 477035 h 955031"/>
              <a:gd name="connsiteX40" fmla="*/ 4740252 w 5300263"/>
              <a:gd name="connsiteY40" fmla="*/ 494332 h 955031"/>
              <a:gd name="connsiteX41" fmla="*/ 5300263 w 5300263"/>
              <a:gd name="connsiteY41" fmla="*/ 494095 h 955031"/>
              <a:gd name="connsiteX0" fmla="*/ 4011 w 5304274"/>
              <a:gd name="connsiteY0" fmla="*/ 463388 h 955031"/>
              <a:gd name="connsiteX1" fmla="*/ 17170 w 5304274"/>
              <a:gd name="connsiteY1" fmla="*/ 430986 h 955031"/>
              <a:gd name="connsiteX2" fmla="*/ 184844 w 5304274"/>
              <a:gd name="connsiteY2" fmla="*/ 146077 h 955031"/>
              <a:gd name="connsiteX3" fmla="*/ 294026 w 5304274"/>
              <a:gd name="connsiteY3" fmla="*/ 23247 h 955031"/>
              <a:gd name="connsiteX4" fmla="*/ 413444 w 5304274"/>
              <a:gd name="connsiteY4" fmla="*/ 36895 h 955031"/>
              <a:gd name="connsiteX5" fmla="*/ 512390 w 5304274"/>
              <a:gd name="connsiteY5" fmla="*/ 146077 h 955031"/>
              <a:gd name="connsiteX6" fmla="*/ 638632 w 5304274"/>
              <a:gd name="connsiteY6" fmla="*/ 412209 h 955031"/>
              <a:gd name="connsiteX7" fmla="*/ 775109 w 5304274"/>
              <a:gd name="connsiteY7" fmla="*/ 722695 h 955031"/>
              <a:gd name="connsiteX8" fmla="*/ 870644 w 5304274"/>
              <a:gd name="connsiteY8" fmla="*/ 869409 h 955031"/>
              <a:gd name="connsiteX9" fmla="*/ 959354 w 5304274"/>
              <a:gd name="connsiteY9" fmla="*/ 944471 h 955031"/>
              <a:gd name="connsiteX10" fmla="*/ 1068536 w 5304274"/>
              <a:gd name="connsiteY10" fmla="*/ 930824 h 955031"/>
              <a:gd name="connsiteX11" fmla="*/ 1194778 w 5304274"/>
              <a:gd name="connsiteY11" fmla="*/ 811406 h 955031"/>
              <a:gd name="connsiteX12" fmla="*/ 1358551 w 5304274"/>
              <a:gd name="connsiteY12" fmla="*/ 487271 h 955031"/>
              <a:gd name="connsiteX13" fmla="*/ 1460909 w 5304274"/>
              <a:gd name="connsiteY13" fmla="*/ 234788 h 955031"/>
              <a:gd name="connsiteX14" fmla="*/ 1563267 w 5304274"/>
              <a:gd name="connsiteY14" fmla="*/ 67603 h 955031"/>
              <a:gd name="connsiteX15" fmla="*/ 1651978 w 5304274"/>
              <a:gd name="connsiteY15" fmla="*/ 13012 h 955031"/>
              <a:gd name="connsiteX16" fmla="*/ 1733864 w 5304274"/>
              <a:gd name="connsiteY16" fmla="*/ 43719 h 955031"/>
              <a:gd name="connsiteX17" fmla="*/ 1808927 w 5304274"/>
              <a:gd name="connsiteY17" fmla="*/ 122194 h 955031"/>
              <a:gd name="connsiteX18" fmla="*/ 1887402 w 5304274"/>
              <a:gd name="connsiteY18" fmla="*/ 251847 h 955031"/>
              <a:gd name="connsiteX19" fmla="*/ 2153533 w 5304274"/>
              <a:gd name="connsiteY19" fmla="*/ 784110 h 955031"/>
              <a:gd name="connsiteX20" fmla="*/ 2269539 w 5304274"/>
              <a:gd name="connsiteY20" fmla="*/ 934235 h 955031"/>
              <a:gd name="connsiteX21" fmla="*/ 2365073 w 5304274"/>
              <a:gd name="connsiteY21" fmla="*/ 941059 h 955031"/>
              <a:gd name="connsiteX22" fmla="*/ 2487903 w 5304274"/>
              <a:gd name="connsiteY22" fmla="*/ 814818 h 955031"/>
              <a:gd name="connsiteX23" fmla="*/ 2614145 w 5304274"/>
              <a:gd name="connsiteY23" fmla="*/ 548686 h 955031"/>
              <a:gd name="connsiteX24" fmla="*/ 2760859 w 5304274"/>
              <a:gd name="connsiteY24" fmla="*/ 251847 h 955031"/>
              <a:gd name="connsiteX25" fmla="*/ 2883688 w 5304274"/>
              <a:gd name="connsiteY25" fmla="*/ 67603 h 955031"/>
              <a:gd name="connsiteX26" fmla="*/ 2962163 w 5304274"/>
              <a:gd name="connsiteY26" fmla="*/ 2776 h 955031"/>
              <a:gd name="connsiteX27" fmla="*/ 3033814 w 5304274"/>
              <a:gd name="connsiteY27" fmla="*/ 19835 h 955031"/>
              <a:gd name="connsiteX28" fmla="*/ 3105464 w 5304274"/>
              <a:gd name="connsiteY28" fmla="*/ 91486 h 955031"/>
              <a:gd name="connsiteX29" fmla="*/ 3163467 w 5304274"/>
              <a:gd name="connsiteY29" fmla="*/ 176785 h 955031"/>
              <a:gd name="connsiteX30" fmla="*/ 3245354 w 5304274"/>
              <a:gd name="connsiteY30" fmla="*/ 323498 h 955031"/>
              <a:gd name="connsiteX31" fmla="*/ 3398891 w 5304274"/>
              <a:gd name="connsiteY31" fmla="*/ 668104 h 955031"/>
              <a:gd name="connsiteX32" fmla="*/ 3525133 w 5304274"/>
              <a:gd name="connsiteY32" fmla="*/ 852349 h 955031"/>
              <a:gd name="connsiteX33" fmla="*/ 3658199 w 5304274"/>
              <a:gd name="connsiteY33" fmla="*/ 900116 h 955031"/>
              <a:gd name="connsiteX34" fmla="*/ 3777617 w 5304274"/>
              <a:gd name="connsiteY34" fmla="*/ 828465 h 955031"/>
              <a:gd name="connsiteX35" fmla="*/ 3965273 w 5304274"/>
              <a:gd name="connsiteY35" fmla="*/ 483859 h 955031"/>
              <a:gd name="connsiteX36" fmla="*/ 4142694 w 5304274"/>
              <a:gd name="connsiteY36" fmla="*/ 152901 h 955031"/>
              <a:gd name="connsiteX37" fmla="*/ 4262112 w 5304274"/>
              <a:gd name="connsiteY37" fmla="*/ 40307 h 955031"/>
              <a:gd name="connsiteX38" fmla="*/ 4388354 w 5304274"/>
              <a:gd name="connsiteY38" fmla="*/ 67603 h 955031"/>
              <a:gd name="connsiteX39" fmla="*/ 4531656 w 5304274"/>
              <a:gd name="connsiteY39" fmla="*/ 268907 h 955031"/>
              <a:gd name="connsiteX40" fmla="*/ 4637426 w 5304274"/>
              <a:gd name="connsiteY40" fmla="*/ 477035 h 955031"/>
              <a:gd name="connsiteX41" fmla="*/ 4744263 w 5304274"/>
              <a:gd name="connsiteY41" fmla="*/ 494332 h 955031"/>
              <a:gd name="connsiteX42" fmla="*/ 5304274 w 5304274"/>
              <a:gd name="connsiteY42" fmla="*/ 494095 h 955031"/>
              <a:gd name="connsiteX0" fmla="*/ 0 w 5498116"/>
              <a:gd name="connsiteY0" fmla="*/ 485613 h 955031"/>
              <a:gd name="connsiteX1" fmla="*/ 211012 w 5498116"/>
              <a:gd name="connsiteY1" fmla="*/ 430986 h 955031"/>
              <a:gd name="connsiteX2" fmla="*/ 378686 w 5498116"/>
              <a:gd name="connsiteY2" fmla="*/ 146077 h 955031"/>
              <a:gd name="connsiteX3" fmla="*/ 487868 w 5498116"/>
              <a:gd name="connsiteY3" fmla="*/ 23247 h 955031"/>
              <a:gd name="connsiteX4" fmla="*/ 607286 w 5498116"/>
              <a:gd name="connsiteY4" fmla="*/ 36895 h 955031"/>
              <a:gd name="connsiteX5" fmla="*/ 706232 w 5498116"/>
              <a:gd name="connsiteY5" fmla="*/ 146077 h 955031"/>
              <a:gd name="connsiteX6" fmla="*/ 832474 w 5498116"/>
              <a:gd name="connsiteY6" fmla="*/ 412209 h 955031"/>
              <a:gd name="connsiteX7" fmla="*/ 968951 w 5498116"/>
              <a:gd name="connsiteY7" fmla="*/ 722695 h 955031"/>
              <a:gd name="connsiteX8" fmla="*/ 1064486 w 5498116"/>
              <a:gd name="connsiteY8" fmla="*/ 869409 h 955031"/>
              <a:gd name="connsiteX9" fmla="*/ 1153196 w 5498116"/>
              <a:gd name="connsiteY9" fmla="*/ 944471 h 955031"/>
              <a:gd name="connsiteX10" fmla="*/ 1262378 w 5498116"/>
              <a:gd name="connsiteY10" fmla="*/ 930824 h 955031"/>
              <a:gd name="connsiteX11" fmla="*/ 1388620 w 5498116"/>
              <a:gd name="connsiteY11" fmla="*/ 811406 h 955031"/>
              <a:gd name="connsiteX12" fmla="*/ 1552393 w 5498116"/>
              <a:gd name="connsiteY12" fmla="*/ 487271 h 955031"/>
              <a:gd name="connsiteX13" fmla="*/ 1654751 w 5498116"/>
              <a:gd name="connsiteY13" fmla="*/ 234788 h 955031"/>
              <a:gd name="connsiteX14" fmla="*/ 1757109 w 5498116"/>
              <a:gd name="connsiteY14" fmla="*/ 67603 h 955031"/>
              <a:gd name="connsiteX15" fmla="*/ 1845820 w 5498116"/>
              <a:gd name="connsiteY15" fmla="*/ 13012 h 955031"/>
              <a:gd name="connsiteX16" fmla="*/ 1927706 w 5498116"/>
              <a:gd name="connsiteY16" fmla="*/ 43719 h 955031"/>
              <a:gd name="connsiteX17" fmla="*/ 2002769 w 5498116"/>
              <a:gd name="connsiteY17" fmla="*/ 122194 h 955031"/>
              <a:gd name="connsiteX18" fmla="*/ 2081244 w 5498116"/>
              <a:gd name="connsiteY18" fmla="*/ 251847 h 955031"/>
              <a:gd name="connsiteX19" fmla="*/ 2347375 w 5498116"/>
              <a:gd name="connsiteY19" fmla="*/ 784110 h 955031"/>
              <a:gd name="connsiteX20" fmla="*/ 2463381 w 5498116"/>
              <a:gd name="connsiteY20" fmla="*/ 934235 h 955031"/>
              <a:gd name="connsiteX21" fmla="*/ 2558915 w 5498116"/>
              <a:gd name="connsiteY21" fmla="*/ 941059 h 955031"/>
              <a:gd name="connsiteX22" fmla="*/ 2681745 w 5498116"/>
              <a:gd name="connsiteY22" fmla="*/ 814818 h 955031"/>
              <a:gd name="connsiteX23" fmla="*/ 2807987 w 5498116"/>
              <a:gd name="connsiteY23" fmla="*/ 548686 h 955031"/>
              <a:gd name="connsiteX24" fmla="*/ 2954701 w 5498116"/>
              <a:gd name="connsiteY24" fmla="*/ 251847 h 955031"/>
              <a:gd name="connsiteX25" fmla="*/ 3077530 w 5498116"/>
              <a:gd name="connsiteY25" fmla="*/ 67603 h 955031"/>
              <a:gd name="connsiteX26" fmla="*/ 3156005 w 5498116"/>
              <a:gd name="connsiteY26" fmla="*/ 2776 h 955031"/>
              <a:gd name="connsiteX27" fmla="*/ 3227656 w 5498116"/>
              <a:gd name="connsiteY27" fmla="*/ 19835 h 955031"/>
              <a:gd name="connsiteX28" fmla="*/ 3299306 w 5498116"/>
              <a:gd name="connsiteY28" fmla="*/ 91486 h 955031"/>
              <a:gd name="connsiteX29" fmla="*/ 3357309 w 5498116"/>
              <a:gd name="connsiteY29" fmla="*/ 176785 h 955031"/>
              <a:gd name="connsiteX30" fmla="*/ 3439196 w 5498116"/>
              <a:gd name="connsiteY30" fmla="*/ 323498 h 955031"/>
              <a:gd name="connsiteX31" fmla="*/ 3592733 w 5498116"/>
              <a:gd name="connsiteY31" fmla="*/ 668104 h 955031"/>
              <a:gd name="connsiteX32" fmla="*/ 3718975 w 5498116"/>
              <a:gd name="connsiteY32" fmla="*/ 852349 h 955031"/>
              <a:gd name="connsiteX33" fmla="*/ 3852041 w 5498116"/>
              <a:gd name="connsiteY33" fmla="*/ 900116 h 955031"/>
              <a:gd name="connsiteX34" fmla="*/ 3971459 w 5498116"/>
              <a:gd name="connsiteY34" fmla="*/ 828465 h 955031"/>
              <a:gd name="connsiteX35" fmla="*/ 4159115 w 5498116"/>
              <a:gd name="connsiteY35" fmla="*/ 483859 h 955031"/>
              <a:gd name="connsiteX36" fmla="*/ 4336536 w 5498116"/>
              <a:gd name="connsiteY36" fmla="*/ 152901 h 955031"/>
              <a:gd name="connsiteX37" fmla="*/ 4455954 w 5498116"/>
              <a:gd name="connsiteY37" fmla="*/ 40307 h 955031"/>
              <a:gd name="connsiteX38" fmla="*/ 4582196 w 5498116"/>
              <a:gd name="connsiteY38" fmla="*/ 67603 h 955031"/>
              <a:gd name="connsiteX39" fmla="*/ 4725498 w 5498116"/>
              <a:gd name="connsiteY39" fmla="*/ 268907 h 955031"/>
              <a:gd name="connsiteX40" fmla="*/ 4831268 w 5498116"/>
              <a:gd name="connsiteY40" fmla="*/ 477035 h 955031"/>
              <a:gd name="connsiteX41" fmla="*/ 4938105 w 5498116"/>
              <a:gd name="connsiteY41" fmla="*/ 494332 h 955031"/>
              <a:gd name="connsiteX42" fmla="*/ 5498116 w 5498116"/>
              <a:gd name="connsiteY42" fmla="*/ 494095 h 955031"/>
              <a:gd name="connsiteX0" fmla="*/ 0 w 5591836"/>
              <a:gd name="connsiteY0" fmla="*/ 485613 h 955031"/>
              <a:gd name="connsiteX1" fmla="*/ 304732 w 5591836"/>
              <a:gd name="connsiteY1" fmla="*/ 430986 h 955031"/>
              <a:gd name="connsiteX2" fmla="*/ 472406 w 5591836"/>
              <a:gd name="connsiteY2" fmla="*/ 146077 h 955031"/>
              <a:gd name="connsiteX3" fmla="*/ 581588 w 5591836"/>
              <a:gd name="connsiteY3" fmla="*/ 23247 h 955031"/>
              <a:gd name="connsiteX4" fmla="*/ 701006 w 5591836"/>
              <a:gd name="connsiteY4" fmla="*/ 36895 h 955031"/>
              <a:gd name="connsiteX5" fmla="*/ 799952 w 5591836"/>
              <a:gd name="connsiteY5" fmla="*/ 146077 h 955031"/>
              <a:gd name="connsiteX6" fmla="*/ 926194 w 5591836"/>
              <a:gd name="connsiteY6" fmla="*/ 412209 h 955031"/>
              <a:gd name="connsiteX7" fmla="*/ 1062671 w 5591836"/>
              <a:gd name="connsiteY7" fmla="*/ 722695 h 955031"/>
              <a:gd name="connsiteX8" fmla="*/ 1158206 w 5591836"/>
              <a:gd name="connsiteY8" fmla="*/ 869409 h 955031"/>
              <a:gd name="connsiteX9" fmla="*/ 1246916 w 5591836"/>
              <a:gd name="connsiteY9" fmla="*/ 944471 h 955031"/>
              <a:gd name="connsiteX10" fmla="*/ 1356098 w 5591836"/>
              <a:gd name="connsiteY10" fmla="*/ 930824 h 955031"/>
              <a:gd name="connsiteX11" fmla="*/ 1482340 w 5591836"/>
              <a:gd name="connsiteY11" fmla="*/ 811406 h 955031"/>
              <a:gd name="connsiteX12" fmla="*/ 1646113 w 5591836"/>
              <a:gd name="connsiteY12" fmla="*/ 487271 h 955031"/>
              <a:gd name="connsiteX13" fmla="*/ 1748471 w 5591836"/>
              <a:gd name="connsiteY13" fmla="*/ 234788 h 955031"/>
              <a:gd name="connsiteX14" fmla="*/ 1850829 w 5591836"/>
              <a:gd name="connsiteY14" fmla="*/ 67603 h 955031"/>
              <a:gd name="connsiteX15" fmla="*/ 1939540 w 5591836"/>
              <a:gd name="connsiteY15" fmla="*/ 13012 h 955031"/>
              <a:gd name="connsiteX16" fmla="*/ 2021426 w 5591836"/>
              <a:gd name="connsiteY16" fmla="*/ 43719 h 955031"/>
              <a:gd name="connsiteX17" fmla="*/ 2096489 w 5591836"/>
              <a:gd name="connsiteY17" fmla="*/ 122194 h 955031"/>
              <a:gd name="connsiteX18" fmla="*/ 2174964 w 5591836"/>
              <a:gd name="connsiteY18" fmla="*/ 251847 h 955031"/>
              <a:gd name="connsiteX19" fmla="*/ 2441095 w 5591836"/>
              <a:gd name="connsiteY19" fmla="*/ 784110 h 955031"/>
              <a:gd name="connsiteX20" fmla="*/ 2557101 w 5591836"/>
              <a:gd name="connsiteY20" fmla="*/ 934235 h 955031"/>
              <a:gd name="connsiteX21" fmla="*/ 2652635 w 5591836"/>
              <a:gd name="connsiteY21" fmla="*/ 941059 h 955031"/>
              <a:gd name="connsiteX22" fmla="*/ 2775465 w 5591836"/>
              <a:gd name="connsiteY22" fmla="*/ 814818 h 955031"/>
              <a:gd name="connsiteX23" fmla="*/ 2901707 w 5591836"/>
              <a:gd name="connsiteY23" fmla="*/ 548686 h 955031"/>
              <a:gd name="connsiteX24" fmla="*/ 3048421 w 5591836"/>
              <a:gd name="connsiteY24" fmla="*/ 251847 h 955031"/>
              <a:gd name="connsiteX25" fmla="*/ 3171250 w 5591836"/>
              <a:gd name="connsiteY25" fmla="*/ 67603 h 955031"/>
              <a:gd name="connsiteX26" fmla="*/ 3249725 w 5591836"/>
              <a:gd name="connsiteY26" fmla="*/ 2776 h 955031"/>
              <a:gd name="connsiteX27" fmla="*/ 3321376 w 5591836"/>
              <a:gd name="connsiteY27" fmla="*/ 19835 h 955031"/>
              <a:gd name="connsiteX28" fmla="*/ 3393026 w 5591836"/>
              <a:gd name="connsiteY28" fmla="*/ 91486 h 955031"/>
              <a:gd name="connsiteX29" fmla="*/ 3451029 w 5591836"/>
              <a:gd name="connsiteY29" fmla="*/ 176785 h 955031"/>
              <a:gd name="connsiteX30" fmla="*/ 3532916 w 5591836"/>
              <a:gd name="connsiteY30" fmla="*/ 323498 h 955031"/>
              <a:gd name="connsiteX31" fmla="*/ 3686453 w 5591836"/>
              <a:gd name="connsiteY31" fmla="*/ 668104 h 955031"/>
              <a:gd name="connsiteX32" fmla="*/ 3812695 w 5591836"/>
              <a:gd name="connsiteY32" fmla="*/ 852349 h 955031"/>
              <a:gd name="connsiteX33" fmla="*/ 3945761 w 5591836"/>
              <a:gd name="connsiteY33" fmla="*/ 900116 h 955031"/>
              <a:gd name="connsiteX34" fmla="*/ 4065179 w 5591836"/>
              <a:gd name="connsiteY34" fmla="*/ 828465 h 955031"/>
              <a:gd name="connsiteX35" fmla="*/ 4252835 w 5591836"/>
              <a:gd name="connsiteY35" fmla="*/ 483859 h 955031"/>
              <a:gd name="connsiteX36" fmla="*/ 4430256 w 5591836"/>
              <a:gd name="connsiteY36" fmla="*/ 152901 h 955031"/>
              <a:gd name="connsiteX37" fmla="*/ 4549674 w 5591836"/>
              <a:gd name="connsiteY37" fmla="*/ 40307 h 955031"/>
              <a:gd name="connsiteX38" fmla="*/ 4675916 w 5591836"/>
              <a:gd name="connsiteY38" fmla="*/ 67603 h 955031"/>
              <a:gd name="connsiteX39" fmla="*/ 4819218 w 5591836"/>
              <a:gd name="connsiteY39" fmla="*/ 268907 h 955031"/>
              <a:gd name="connsiteX40" fmla="*/ 4924988 w 5591836"/>
              <a:gd name="connsiteY40" fmla="*/ 477035 h 955031"/>
              <a:gd name="connsiteX41" fmla="*/ 5031825 w 5591836"/>
              <a:gd name="connsiteY41" fmla="*/ 494332 h 955031"/>
              <a:gd name="connsiteX42" fmla="*/ 5591836 w 5591836"/>
              <a:gd name="connsiteY42" fmla="*/ 494095 h 955031"/>
              <a:gd name="connsiteX0" fmla="*/ 0 w 5591836"/>
              <a:gd name="connsiteY0" fmla="*/ 485613 h 955031"/>
              <a:gd name="connsiteX1" fmla="*/ 169362 w 5591836"/>
              <a:gd name="connsiteY1" fmla="*/ 475436 h 955031"/>
              <a:gd name="connsiteX2" fmla="*/ 304732 w 5591836"/>
              <a:gd name="connsiteY2" fmla="*/ 430986 h 955031"/>
              <a:gd name="connsiteX3" fmla="*/ 472406 w 5591836"/>
              <a:gd name="connsiteY3" fmla="*/ 146077 h 955031"/>
              <a:gd name="connsiteX4" fmla="*/ 581588 w 5591836"/>
              <a:gd name="connsiteY4" fmla="*/ 23247 h 955031"/>
              <a:gd name="connsiteX5" fmla="*/ 701006 w 5591836"/>
              <a:gd name="connsiteY5" fmla="*/ 36895 h 955031"/>
              <a:gd name="connsiteX6" fmla="*/ 799952 w 5591836"/>
              <a:gd name="connsiteY6" fmla="*/ 146077 h 955031"/>
              <a:gd name="connsiteX7" fmla="*/ 926194 w 5591836"/>
              <a:gd name="connsiteY7" fmla="*/ 412209 h 955031"/>
              <a:gd name="connsiteX8" fmla="*/ 1062671 w 5591836"/>
              <a:gd name="connsiteY8" fmla="*/ 722695 h 955031"/>
              <a:gd name="connsiteX9" fmla="*/ 1158206 w 5591836"/>
              <a:gd name="connsiteY9" fmla="*/ 869409 h 955031"/>
              <a:gd name="connsiteX10" fmla="*/ 1246916 w 5591836"/>
              <a:gd name="connsiteY10" fmla="*/ 944471 h 955031"/>
              <a:gd name="connsiteX11" fmla="*/ 1356098 w 5591836"/>
              <a:gd name="connsiteY11" fmla="*/ 930824 h 955031"/>
              <a:gd name="connsiteX12" fmla="*/ 1482340 w 5591836"/>
              <a:gd name="connsiteY12" fmla="*/ 811406 h 955031"/>
              <a:gd name="connsiteX13" fmla="*/ 1646113 w 5591836"/>
              <a:gd name="connsiteY13" fmla="*/ 487271 h 955031"/>
              <a:gd name="connsiteX14" fmla="*/ 1748471 w 5591836"/>
              <a:gd name="connsiteY14" fmla="*/ 234788 h 955031"/>
              <a:gd name="connsiteX15" fmla="*/ 1850829 w 5591836"/>
              <a:gd name="connsiteY15" fmla="*/ 67603 h 955031"/>
              <a:gd name="connsiteX16" fmla="*/ 1939540 w 5591836"/>
              <a:gd name="connsiteY16" fmla="*/ 13012 h 955031"/>
              <a:gd name="connsiteX17" fmla="*/ 2021426 w 5591836"/>
              <a:gd name="connsiteY17" fmla="*/ 43719 h 955031"/>
              <a:gd name="connsiteX18" fmla="*/ 2096489 w 5591836"/>
              <a:gd name="connsiteY18" fmla="*/ 122194 h 955031"/>
              <a:gd name="connsiteX19" fmla="*/ 2174964 w 5591836"/>
              <a:gd name="connsiteY19" fmla="*/ 251847 h 955031"/>
              <a:gd name="connsiteX20" fmla="*/ 2441095 w 5591836"/>
              <a:gd name="connsiteY20" fmla="*/ 784110 h 955031"/>
              <a:gd name="connsiteX21" fmla="*/ 2557101 w 5591836"/>
              <a:gd name="connsiteY21" fmla="*/ 934235 h 955031"/>
              <a:gd name="connsiteX22" fmla="*/ 2652635 w 5591836"/>
              <a:gd name="connsiteY22" fmla="*/ 941059 h 955031"/>
              <a:gd name="connsiteX23" fmla="*/ 2775465 w 5591836"/>
              <a:gd name="connsiteY23" fmla="*/ 814818 h 955031"/>
              <a:gd name="connsiteX24" fmla="*/ 2901707 w 5591836"/>
              <a:gd name="connsiteY24" fmla="*/ 548686 h 955031"/>
              <a:gd name="connsiteX25" fmla="*/ 3048421 w 5591836"/>
              <a:gd name="connsiteY25" fmla="*/ 251847 h 955031"/>
              <a:gd name="connsiteX26" fmla="*/ 3171250 w 5591836"/>
              <a:gd name="connsiteY26" fmla="*/ 67603 h 955031"/>
              <a:gd name="connsiteX27" fmla="*/ 3249725 w 5591836"/>
              <a:gd name="connsiteY27" fmla="*/ 2776 h 955031"/>
              <a:gd name="connsiteX28" fmla="*/ 3321376 w 5591836"/>
              <a:gd name="connsiteY28" fmla="*/ 19835 h 955031"/>
              <a:gd name="connsiteX29" fmla="*/ 3393026 w 5591836"/>
              <a:gd name="connsiteY29" fmla="*/ 91486 h 955031"/>
              <a:gd name="connsiteX30" fmla="*/ 3451029 w 5591836"/>
              <a:gd name="connsiteY30" fmla="*/ 176785 h 955031"/>
              <a:gd name="connsiteX31" fmla="*/ 3532916 w 5591836"/>
              <a:gd name="connsiteY31" fmla="*/ 323498 h 955031"/>
              <a:gd name="connsiteX32" fmla="*/ 3686453 w 5591836"/>
              <a:gd name="connsiteY32" fmla="*/ 668104 h 955031"/>
              <a:gd name="connsiteX33" fmla="*/ 3812695 w 5591836"/>
              <a:gd name="connsiteY33" fmla="*/ 852349 h 955031"/>
              <a:gd name="connsiteX34" fmla="*/ 3945761 w 5591836"/>
              <a:gd name="connsiteY34" fmla="*/ 900116 h 955031"/>
              <a:gd name="connsiteX35" fmla="*/ 4065179 w 5591836"/>
              <a:gd name="connsiteY35" fmla="*/ 828465 h 955031"/>
              <a:gd name="connsiteX36" fmla="*/ 4252835 w 5591836"/>
              <a:gd name="connsiteY36" fmla="*/ 483859 h 955031"/>
              <a:gd name="connsiteX37" fmla="*/ 4430256 w 5591836"/>
              <a:gd name="connsiteY37" fmla="*/ 152901 h 955031"/>
              <a:gd name="connsiteX38" fmla="*/ 4549674 w 5591836"/>
              <a:gd name="connsiteY38" fmla="*/ 40307 h 955031"/>
              <a:gd name="connsiteX39" fmla="*/ 4675916 w 5591836"/>
              <a:gd name="connsiteY39" fmla="*/ 67603 h 955031"/>
              <a:gd name="connsiteX40" fmla="*/ 4819218 w 5591836"/>
              <a:gd name="connsiteY40" fmla="*/ 268907 h 955031"/>
              <a:gd name="connsiteX41" fmla="*/ 4924988 w 5591836"/>
              <a:gd name="connsiteY41" fmla="*/ 477035 h 955031"/>
              <a:gd name="connsiteX42" fmla="*/ 5031825 w 5591836"/>
              <a:gd name="connsiteY42" fmla="*/ 494332 h 955031"/>
              <a:gd name="connsiteX43" fmla="*/ 5591836 w 5591836"/>
              <a:gd name="connsiteY43" fmla="*/ 494095 h 955031"/>
              <a:gd name="connsiteX0" fmla="*/ 0 w 5602249"/>
              <a:gd name="connsiteY0" fmla="*/ 466563 h 955031"/>
              <a:gd name="connsiteX1" fmla="*/ 179775 w 5602249"/>
              <a:gd name="connsiteY1" fmla="*/ 475436 h 955031"/>
              <a:gd name="connsiteX2" fmla="*/ 315145 w 5602249"/>
              <a:gd name="connsiteY2" fmla="*/ 430986 h 955031"/>
              <a:gd name="connsiteX3" fmla="*/ 482819 w 5602249"/>
              <a:gd name="connsiteY3" fmla="*/ 146077 h 955031"/>
              <a:gd name="connsiteX4" fmla="*/ 592001 w 5602249"/>
              <a:gd name="connsiteY4" fmla="*/ 23247 h 955031"/>
              <a:gd name="connsiteX5" fmla="*/ 711419 w 5602249"/>
              <a:gd name="connsiteY5" fmla="*/ 36895 h 955031"/>
              <a:gd name="connsiteX6" fmla="*/ 810365 w 5602249"/>
              <a:gd name="connsiteY6" fmla="*/ 146077 h 955031"/>
              <a:gd name="connsiteX7" fmla="*/ 936607 w 5602249"/>
              <a:gd name="connsiteY7" fmla="*/ 412209 h 955031"/>
              <a:gd name="connsiteX8" fmla="*/ 1073084 w 5602249"/>
              <a:gd name="connsiteY8" fmla="*/ 722695 h 955031"/>
              <a:gd name="connsiteX9" fmla="*/ 1168619 w 5602249"/>
              <a:gd name="connsiteY9" fmla="*/ 869409 h 955031"/>
              <a:gd name="connsiteX10" fmla="*/ 1257329 w 5602249"/>
              <a:gd name="connsiteY10" fmla="*/ 944471 h 955031"/>
              <a:gd name="connsiteX11" fmla="*/ 1366511 w 5602249"/>
              <a:gd name="connsiteY11" fmla="*/ 930824 h 955031"/>
              <a:gd name="connsiteX12" fmla="*/ 1492753 w 5602249"/>
              <a:gd name="connsiteY12" fmla="*/ 811406 h 955031"/>
              <a:gd name="connsiteX13" fmla="*/ 1656526 w 5602249"/>
              <a:gd name="connsiteY13" fmla="*/ 487271 h 955031"/>
              <a:gd name="connsiteX14" fmla="*/ 1758884 w 5602249"/>
              <a:gd name="connsiteY14" fmla="*/ 234788 h 955031"/>
              <a:gd name="connsiteX15" fmla="*/ 1861242 w 5602249"/>
              <a:gd name="connsiteY15" fmla="*/ 67603 h 955031"/>
              <a:gd name="connsiteX16" fmla="*/ 1949953 w 5602249"/>
              <a:gd name="connsiteY16" fmla="*/ 13012 h 955031"/>
              <a:gd name="connsiteX17" fmla="*/ 2031839 w 5602249"/>
              <a:gd name="connsiteY17" fmla="*/ 43719 h 955031"/>
              <a:gd name="connsiteX18" fmla="*/ 2106902 w 5602249"/>
              <a:gd name="connsiteY18" fmla="*/ 122194 h 955031"/>
              <a:gd name="connsiteX19" fmla="*/ 2185377 w 5602249"/>
              <a:gd name="connsiteY19" fmla="*/ 251847 h 955031"/>
              <a:gd name="connsiteX20" fmla="*/ 2451508 w 5602249"/>
              <a:gd name="connsiteY20" fmla="*/ 784110 h 955031"/>
              <a:gd name="connsiteX21" fmla="*/ 2567514 w 5602249"/>
              <a:gd name="connsiteY21" fmla="*/ 934235 h 955031"/>
              <a:gd name="connsiteX22" fmla="*/ 2663048 w 5602249"/>
              <a:gd name="connsiteY22" fmla="*/ 941059 h 955031"/>
              <a:gd name="connsiteX23" fmla="*/ 2785878 w 5602249"/>
              <a:gd name="connsiteY23" fmla="*/ 814818 h 955031"/>
              <a:gd name="connsiteX24" fmla="*/ 2912120 w 5602249"/>
              <a:gd name="connsiteY24" fmla="*/ 548686 h 955031"/>
              <a:gd name="connsiteX25" fmla="*/ 3058834 w 5602249"/>
              <a:gd name="connsiteY25" fmla="*/ 251847 h 955031"/>
              <a:gd name="connsiteX26" fmla="*/ 3181663 w 5602249"/>
              <a:gd name="connsiteY26" fmla="*/ 67603 h 955031"/>
              <a:gd name="connsiteX27" fmla="*/ 3260138 w 5602249"/>
              <a:gd name="connsiteY27" fmla="*/ 2776 h 955031"/>
              <a:gd name="connsiteX28" fmla="*/ 3331789 w 5602249"/>
              <a:gd name="connsiteY28" fmla="*/ 19835 h 955031"/>
              <a:gd name="connsiteX29" fmla="*/ 3403439 w 5602249"/>
              <a:gd name="connsiteY29" fmla="*/ 91486 h 955031"/>
              <a:gd name="connsiteX30" fmla="*/ 3461442 w 5602249"/>
              <a:gd name="connsiteY30" fmla="*/ 176785 h 955031"/>
              <a:gd name="connsiteX31" fmla="*/ 3543329 w 5602249"/>
              <a:gd name="connsiteY31" fmla="*/ 323498 h 955031"/>
              <a:gd name="connsiteX32" fmla="*/ 3696866 w 5602249"/>
              <a:gd name="connsiteY32" fmla="*/ 668104 h 955031"/>
              <a:gd name="connsiteX33" fmla="*/ 3823108 w 5602249"/>
              <a:gd name="connsiteY33" fmla="*/ 852349 h 955031"/>
              <a:gd name="connsiteX34" fmla="*/ 3956174 w 5602249"/>
              <a:gd name="connsiteY34" fmla="*/ 900116 h 955031"/>
              <a:gd name="connsiteX35" fmla="*/ 4075592 w 5602249"/>
              <a:gd name="connsiteY35" fmla="*/ 828465 h 955031"/>
              <a:gd name="connsiteX36" fmla="*/ 4263248 w 5602249"/>
              <a:gd name="connsiteY36" fmla="*/ 483859 h 955031"/>
              <a:gd name="connsiteX37" fmla="*/ 4440669 w 5602249"/>
              <a:gd name="connsiteY37" fmla="*/ 152901 h 955031"/>
              <a:gd name="connsiteX38" fmla="*/ 4560087 w 5602249"/>
              <a:gd name="connsiteY38" fmla="*/ 40307 h 955031"/>
              <a:gd name="connsiteX39" fmla="*/ 4686329 w 5602249"/>
              <a:gd name="connsiteY39" fmla="*/ 67603 h 955031"/>
              <a:gd name="connsiteX40" fmla="*/ 4829631 w 5602249"/>
              <a:gd name="connsiteY40" fmla="*/ 268907 h 955031"/>
              <a:gd name="connsiteX41" fmla="*/ 4935401 w 5602249"/>
              <a:gd name="connsiteY41" fmla="*/ 477035 h 955031"/>
              <a:gd name="connsiteX42" fmla="*/ 5042238 w 5602249"/>
              <a:gd name="connsiteY42" fmla="*/ 494332 h 955031"/>
              <a:gd name="connsiteX43" fmla="*/ 5602249 w 5602249"/>
              <a:gd name="connsiteY43" fmla="*/ 494095 h 955031"/>
              <a:gd name="connsiteX0" fmla="*/ 0 w 5612662"/>
              <a:gd name="connsiteY0" fmla="*/ 479263 h 955031"/>
              <a:gd name="connsiteX1" fmla="*/ 190188 w 5612662"/>
              <a:gd name="connsiteY1" fmla="*/ 475436 h 955031"/>
              <a:gd name="connsiteX2" fmla="*/ 325558 w 5612662"/>
              <a:gd name="connsiteY2" fmla="*/ 430986 h 955031"/>
              <a:gd name="connsiteX3" fmla="*/ 493232 w 5612662"/>
              <a:gd name="connsiteY3" fmla="*/ 146077 h 955031"/>
              <a:gd name="connsiteX4" fmla="*/ 602414 w 5612662"/>
              <a:gd name="connsiteY4" fmla="*/ 23247 h 955031"/>
              <a:gd name="connsiteX5" fmla="*/ 721832 w 5612662"/>
              <a:gd name="connsiteY5" fmla="*/ 36895 h 955031"/>
              <a:gd name="connsiteX6" fmla="*/ 820778 w 5612662"/>
              <a:gd name="connsiteY6" fmla="*/ 146077 h 955031"/>
              <a:gd name="connsiteX7" fmla="*/ 947020 w 5612662"/>
              <a:gd name="connsiteY7" fmla="*/ 412209 h 955031"/>
              <a:gd name="connsiteX8" fmla="*/ 1083497 w 5612662"/>
              <a:gd name="connsiteY8" fmla="*/ 722695 h 955031"/>
              <a:gd name="connsiteX9" fmla="*/ 1179032 w 5612662"/>
              <a:gd name="connsiteY9" fmla="*/ 869409 h 955031"/>
              <a:gd name="connsiteX10" fmla="*/ 1267742 w 5612662"/>
              <a:gd name="connsiteY10" fmla="*/ 944471 h 955031"/>
              <a:gd name="connsiteX11" fmla="*/ 1376924 w 5612662"/>
              <a:gd name="connsiteY11" fmla="*/ 930824 h 955031"/>
              <a:gd name="connsiteX12" fmla="*/ 1503166 w 5612662"/>
              <a:gd name="connsiteY12" fmla="*/ 811406 h 955031"/>
              <a:gd name="connsiteX13" fmla="*/ 1666939 w 5612662"/>
              <a:gd name="connsiteY13" fmla="*/ 487271 h 955031"/>
              <a:gd name="connsiteX14" fmla="*/ 1769297 w 5612662"/>
              <a:gd name="connsiteY14" fmla="*/ 234788 h 955031"/>
              <a:gd name="connsiteX15" fmla="*/ 1871655 w 5612662"/>
              <a:gd name="connsiteY15" fmla="*/ 67603 h 955031"/>
              <a:gd name="connsiteX16" fmla="*/ 1960366 w 5612662"/>
              <a:gd name="connsiteY16" fmla="*/ 13012 h 955031"/>
              <a:gd name="connsiteX17" fmla="*/ 2042252 w 5612662"/>
              <a:gd name="connsiteY17" fmla="*/ 43719 h 955031"/>
              <a:gd name="connsiteX18" fmla="*/ 2117315 w 5612662"/>
              <a:gd name="connsiteY18" fmla="*/ 122194 h 955031"/>
              <a:gd name="connsiteX19" fmla="*/ 2195790 w 5612662"/>
              <a:gd name="connsiteY19" fmla="*/ 251847 h 955031"/>
              <a:gd name="connsiteX20" fmla="*/ 2461921 w 5612662"/>
              <a:gd name="connsiteY20" fmla="*/ 784110 h 955031"/>
              <a:gd name="connsiteX21" fmla="*/ 2577927 w 5612662"/>
              <a:gd name="connsiteY21" fmla="*/ 934235 h 955031"/>
              <a:gd name="connsiteX22" fmla="*/ 2673461 w 5612662"/>
              <a:gd name="connsiteY22" fmla="*/ 941059 h 955031"/>
              <a:gd name="connsiteX23" fmla="*/ 2796291 w 5612662"/>
              <a:gd name="connsiteY23" fmla="*/ 814818 h 955031"/>
              <a:gd name="connsiteX24" fmla="*/ 2922533 w 5612662"/>
              <a:gd name="connsiteY24" fmla="*/ 548686 h 955031"/>
              <a:gd name="connsiteX25" fmla="*/ 3069247 w 5612662"/>
              <a:gd name="connsiteY25" fmla="*/ 251847 h 955031"/>
              <a:gd name="connsiteX26" fmla="*/ 3192076 w 5612662"/>
              <a:gd name="connsiteY26" fmla="*/ 67603 h 955031"/>
              <a:gd name="connsiteX27" fmla="*/ 3270551 w 5612662"/>
              <a:gd name="connsiteY27" fmla="*/ 2776 h 955031"/>
              <a:gd name="connsiteX28" fmla="*/ 3342202 w 5612662"/>
              <a:gd name="connsiteY28" fmla="*/ 19835 h 955031"/>
              <a:gd name="connsiteX29" fmla="*/ 3413852 w 5612662"/>
              <a:gd name="connsiteY29" fmla="*/ 91486 h 955031"/>
              <a:gd name="connsiteX30" fmla="*/ 3471855 w 5612662"/>
              <a:gd name="connsiteY30" fmla="*/ 176785 h 955031"/>
              <a:gd name="connsiteX31" fmla="*/ 3553742 w 5612662"/>
              <a:gd name="connsiteY31" fmla="*/ 323498 h 955031"/>
              <a:gd name="connsiteX32" fmla="*/ 3707279 w 5612662"/>
              <a:gd name="connsiteY32" fmla="*/ 668104 h 955031"/>
              <a:gd name="connsiteX33" fmla="*/ 3833521 w 5612662"/>
              <a:gd name="connsiteY33" fmla="*/ 852349 h 955031"/>
              <a:gd name="connsiteX34" fmla="*/ 3966587 w 5612662"/>
              <a:gd name="connsiteY34" fmla="*/ 900116 h 955031"/>
              <a:gd name="connsiteX35" fmla="*/ 4086005 w 5612662"/>
              <a:gd name="connsiteY35" fmla="*/ 828465 h 955031"/>
              <a:gd name="connsiteX36" fmla="*/ 4273661 w 5612662"/>
              <a:gd name="connsiteY36" fmla="*/ 483859 h 955031"/>
              <a:gd name="connsiteX37" fmla="*/ 4451082 w 5612662"/>
              <a:gd name="connsiteY37" fmla="*/ 152901 h 955031"/>
              <a:gd name="connsiteX38" fmla="*/ 4570500 w 5612662"/>
              <a:gd name="connsiteY38" fmla="*/ 40307 h 955031"/>
              <a:gd name="connsiteX39" fmla="*/ 4696742 w 5612662"/>
              <a:gd name="connsiteY39" fmla="*/ 67603 h 955031"/>
              <a:gd name="connsiteX40" fmla="*/ 4840044 w 5612662"/>
              <a:gd name="connsiteY40" fmla="*/ 268907 h 955031"/>
              <a:gd name="connsiteX41" fmla="*/ 4945814 w 5612662"/>
              <a:gd name="connsiteY41" fmla="*/ 477035 h 955031"/>
              <a:gd name="connsiteX42" fmla="*/ 5052651 w 5612662"/>
              <a:gd name="connsiteY42" fmla="*/ 494332 h 955031"/>
              <a:gd name="connsiteX43" fmla="*/ 5612662 w 5612662"/>
              <a:gd name="connsiteY43" fmla="*/ 494095 h 955031"/>
              <a:gd name="connsiteX0" fmla="*/ 0 w 6136469"/>
              <a:gd name="connsiteY0" fmla="*/ 479263 h 955031"/>
              <a:gd name="connsiteX1" fmla="*/ 190188 w 6136469"/>
              <a:gd name="connsiteY1" fmla="*/ 475436 h 955031"/>
              <a:gd name="connsiteX2" fmla="*/ 325558 w 6136469"/>
              <a:gd name="connsiteY2" fmla="*/ 430986 h 955031"/>
              <a:gd name="connsiteX3" fmla="*/ 493232 w 6136469"/>
              <a:gd name="connsiteY3" fmla="*/ 146077 h 955031"/>
              <a:gd name="connsiteX4" fmla="*/ 602414 w 6136469"/>
              <a:gd name="connsiteY4" fmla="*/ 23247 h 955031"/>
              <a:gd name="connsiteX5" fmla="*/ 721832 w 6136469"/>
              <a:gd name="connsiteY5" fmla="*/ 36895 h 955031"/>
              <a:gd name="connsiteX6" fmla="*/ 820778 w 6136469"/>
              <a:gd name="connsiteY6" fmla="*/ 146077 h 955031"/>
              <a:gd name="connsiteX7" fmla="*/ 947020 w 6136469"/>
              <a:gd name="connsiteY7" fmla="*/ 412209 h 955031"/>
              <a:gd name="connsiteX8" fmla="*/ 1083497 w 6136469"/>
              <a:gd name="connsiteY8" fmla="*/ 722695 h 955031"/>
              <a:gd name="connsiteX9" fmla="*/ 1179032 w 6136469"/>
              <a:gd name="connsiteY9" fmla="*/ 869409 h 955031"/>
              <a:gd name="connsiteX10" fmla="*/ 1267742 w 6136469"/>
              <a:gd name="connsiteY10" fmla="*/ 944471 h 955031"/>
              <a:gd name="connsiteX11" fmla="*/ 1376924 w 6136469"/>
              <a:gd name="connsiteY11" fmla="*/ 930824 h 955031"/>
              <a:gd name="connsiteX12" fmla="*/ 1503166 w 6136469"/>
              <a:gd name="connsiteY12" fmla="*/ 811406 h 955031"/>
              <a:gd name="connsiteX13" fmla="*/ 1666939 w 6136469"/>
              <a:gd name="connsiteY13" fmla="*/ 487271 h 955031"/>
              <a:gd name="connsiteX14" fmla="*/ 1769297 w 6136469"/>
              <a:gd name="connsiteY14" fmla="*/ 234788 h 955031"/>
              <a:gd name="connsiteX15" fmla="*/ 1871655 w 6136469"/>
              <a:gd name="connsiteY15" fmla="*/ 67603 h 955031"/>
              <a:gd name="connsiteX16" fmla="*/ 1960366 w 6136469"/>
              <a:gd name="connsiteY16" fmla="*/ 13012 h 955031"/>
              <a:gd name="connsiteX17" fmla="*/ 2042252 w 6136469"/>
              <a:gd name="connsiteY17" fmla="*/ 43719 h 955031"/>
              <a:gd name="connsiteX18" fmla="*/ 2117315 w 6136469"/>
              <a:gd name="connsiteY18" fmla="*/ 122194 h 955031"/>
              <a:gd name="connsiteX19" fmla="*/ 2195790 w 6136469"/>
              <a:gd name="connsiteY19" fmla="*/ 251847 h 955031"/>
              <a:gd name="connsiteX20" fmla="*/ 2461921 w 6136469"/>
              <a:gd name="connsiteY20" fmla="*/ 784110 h 955031"/>
              <a:gd name="connsiteX21" fmla="*/ 2577927 w 6136469"/>
              <a:gd name="connsiteY21" fmla="*/ 934235 h 955031"/>
              <a:gd name="connsiteX22" fmla="*/ 2673461 w 6136469"/>
              <a:gd name="connsiteY22" fmla="*/ 941059 h 955031"/>
              <a:gd name="connsiteX23" fmla="*/ 2796291 w 6136469"/>
              <a:gd name="connsiteY23" fmla="*/ 814818 h 955031"/>
              <a:gd name="connsiteX24" fmla="*/ 2922533 w 6136469"/>
              <a:gd name="connsiteY24" fmla="*/ 548686 h 955031"/>
              <a:gd name="connsiteX25" fmla="*/ 3069247 w 6136469"/>
              <a:gd name="connsiteY25" fmla="*/ 251847 h 955031"/>
              <a:gd name="connsiteX26" fmla="*/ 3192076 w 6136469"/>
              <a:gd name="connsiteY26" fmla="*/ 67603 h 955031"/>
              <a:gd name="connsiteX27" fmla="*/ 3270551 w 6136469"/>
              <a:gd name="connsiteY27" fmla="*/ 2776 h 955031"/>
              <a:gd name="connsiteX28" fmla="*/ 3342202 w 6136469"/>
              <a:gd name="connsiteY28" fmla="*/ 19835 h 955031"/>
              <a:gd name="connsiteX29" fmla="*/ 3413852 w 6136469"/>
              <a:gd name="connsiteY29" fmla="*/ 91486 h 955031"/>
              <a:gd name="connsiteX30" fmla="*/ 3471855 w 6136469"/>
              <a:gd name="connsiteY30" fmla="*/ 176785 h 955031"/>
              <a:gd name="connsiteX31" fmla="*/ 3553742 w 6136469"/>
              <a:gd name="connsiteY31" fmla="*/ 323498 h 955031"/>
              <a:gd name="connsiteX32" fmla="*/ 3707279 w 6136469"/>
              <a:gd name="connsiteY32" fmla="*/ 668104 h 955031"/>
              <a:gd name="connsiteX33" fmla="*/ 3833521 w 6136469"/>
              <a:gd name="connsiteY33" fmla="*/ 852349 h 955031"/>
              <a:gd name="connsiteX34" fmla="*/ 3966587 w 6136469"/>
              <a:gd name="connsiteY34" fmla="*/ 900116 h 955031"/>
              <a:gd name="connsiteX35" fmla="*/ 4086005 w 6136469"/>
              <a:gd name="connsiteY35" fmla="*/ 828465 h 955031"/>
              <a:gd name="connsiteX36" fmla="*/ 4273661 w 6136469"/>
              <a:gd name="connsiteY36" fmla="*/ 483859 h 955031"/>
              <a:gd name="connsiteX37" fmla="*/ 4451082 w 6136469"/>
              <a:gd name="connsiteY37" fmla="*/ 152901 h 955031"/>
              <a:gd name="connsiteX38" fmla="*/ 4570500 w 6136469"/>
              <a:gd name="connsiteY38" fmla="*/ 40307 h 955031"/>
              <a:gd name="connsiteX39" fmla="*/ 4696742 w 6136469"/>
              <a:gd name="connsiteY39" fmla="*/ 67603 h 955031"/>
              <a:gd name="connsiteX40" fmla="*/ 4840044 w 6136469"/>
              <a:gd name="connsiteY40" fmla="*/ 268907 h 955031"/>
              <a:gd name="connsiteX41" fmla="*/ 4945814 w 6136469"/>
              <a:gd name="connsiteY41" fmla="*/ 477035 h 955031"/>
              <a:gd name="connsiteX42" fmla="*/ 5052651 w 6136469"/>
              <a:gd name="connsiteY42" fmla="*/ 494332 h 955031"/>
              <a:gd name="connsiteX43" fmla="*/ 6136469 w 6136469"/>
              <a:gd name="connsiteY43" fmla="*/ 500659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5814 w 6056566"/>
              <a:gd name="connsiteY41" fmla="*/ 477035 h 955031"/>
              <a:gd name="connsiteX42" fmla="*/ 5052651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5814 w 6056566"/>
              <a:gd name="connsiteY41" fmla="*/ 477035 h 955031"/>
              <a:gd name="connsiteX42" fmla="*/ 5052651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5814 w 6056566"/>
              <a:gd name="connsiteY41" fmla="*/ 477035 h 955031"/>
              <a:gd name="connsiteX42" fmla="*/ 5052651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0286 w 6056566"/>
              <a:gd name="connsiteY41" fmla="*/ 458277 h 955031"/>
              <a:gd name="connsiteX42" fmla="*/ 5052651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0286 w 6056566"/>
              <a:gd name="connsiteY41" fmla="*/ 458277 h 955031"/>
              <a:gd name="connsiteX42" fmla="*/ 5052651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0286 w 6056566"/>
              <a:gd name="connsiteY41" fmla="*/ 458277 h 955031"/>
              <a:gd name="connsiteX42" fmla="*/ 5052651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31994 w 6056566"/>
              <a:gd name="connsiteY41" fmla="*/ 437174 h 955031"/>
              <a:gd name="connsiteX42" fmla="*/ 5052651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5052651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69722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69722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97365 w 6056566"/>
              <a:gd name="connsiteY42" fmla="*/ 496677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94601 w 6056566"/>
              <a:gd name="connsiteY42" fmla="*/ 491988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94601 w 6056566"/>
              <a:gd name="connsiteY42" fmla="*/ 491988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94601 w 6056566"/>
              <a:gd name="connsiteY42" fmla="*/ 491988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94601 w 6056566"/>
              <a:gd name="connsiteY42" fmla="*/ 491988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94601 w 6056566"/>
              <a:gd name="connsiteY42" fmla="*/ 491988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91837 w 6056566"/>
              <a:gd name="connsiteY42" fmla="*/ 497850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91838 w 6056566"/>
              <a:gd name="connsiteY42" fmla="*/ 494333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5025010 w 6056566"/>
              <a:gd name="connsiteY42" fmla="*/ 495505 h 955031"/>
              <a:gd name="connsiteX43" fmla="*/ 6056566 w 6056566"/>
              <a:gd name="connsiteY43" fmla="*/ 497377 h 955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6056566" h="955031">
                <a:moveTo>
                  <a:pt x="0" y="479263"/>
                </a:moveTo>
                <a:cubicBezTo>
                  <a:pt x="29962" y="476509"/>
                  <a:pt x="139399" y="484541"/>
                  <a:pt x="190188" y="475436"/>
                </a:cubicBezTo>
                <a:cubicBezTo>
                  <a:pt x="240977" y="466332"/>
                  <a:pt x="276786" y="484821"/>
                  <a:pt x="325558" y="430986"/>
                </a:cubicBezTo>
                <a:cubicBezTo>
                  <a:pt x="374330" y="377151"/>
                  <a:pt x="447089" y="214033"/>
                  <a:pt x="493232" y="146077"/>
                </a:cubicBezTo>
                <a:cubicBezTo>
                  <a:pt x="539375" y="78121"/>
                  <a:pt x="564314" y="41444"/>
                  <a:pt x="602414" y="23247"/>
                </a:cubicBezTo>
                <a:cubicBezTo>
                  <a:pt x="640514" y="5050"/>
                  <a:pt x="685438" y="16423"/>
                  <a:pt x="721832" y="36895"/>
                </a:cubicBezTo>
                <a:cubicBezTo>
                  <a:pt x="758226" y="57367"/>
                  <a:pt x="783247" y="83525"/>
                  <a:pt x="820778" y="146077"/>
                </a:cubicBezTo>
                <a:cubicBezTo>
                  <a:pt x="858309" y="208629"/>
                  <a:pt x="903234" y="316106"/>
                  <a:pt x="947020" y="412209"/>
                </a:cubicBezTo>
                <a:cubicBezTo>
                  <a:pt x="990807" y="508312"/>
                  <a:pt x="1044828" y="646495"/>
                  <a:pt x="1083497" y="722695"/>
                </a:cubicBezTo>
                <a:cubicBezTo>
                  <a:pt x="1122166" y="798895"/>
                  <a:pt x="1148324" y="832446"/>
                  <a:pt x="1179032" y="869409"/>
                </a:cubicBezTo>
                <a:cubicBezTo>
                  <a:pt x="1209740" y="906372"/>
                  <a:pt x="1234760" y="934235"/>
                  <a:pt x="1267742" y="944471"/>
                </a:cubicBezTo>
                <a:cubicBezTo>
                  <a:pt x="1300724" y="954707"/>
                  <a:pt x="1337687" y="953001"/>
                  <a:pt x="1376924" y="930824"/>
                </a:cubicBezTo>
                <a:cubicBezTo>
                  <a:pt x="1416161" y="908647"/>
                  <a:pt x="1454830" y="885332"/>
                  <a:pt x="1503166" y="811406"/>
                </a:cubicBezTo>
                <a:cubicBezTo>
                  <a:pt x="1551502" y="737481"/>
                  <a:pt x="1622584" y="583374"/>
                  <a:pt x="1666939" y="487271"/>
                </a:cubicBezTo>
                <a:cubicBezTo>
                  <a:pt x="1711294" y="391168"/>
                  <a:pt x="1735178" y="304733"/>
                  <a:pt x="1769297" y="234788"/>
                </a:cubicBezTo>
                <a:cubicBezTo>
                  <a:pt x="1803416" y="164843"/>
                  <a:pt x="1839810" y="104566"/>
                  <a:pt x="1871655" y="67603"/>
                </a:cubicBezTo>
                <a:cubicBezTo>
                  <a:pt x="1903500" y="30640"/>
                  <a:pt x="1931933" y="16993"/>
                  <a:pt x="1960366" y="13012"/>
                </a:cubicBezTo>
                <a:cubicBezTo>
                  <a:pt x="1988799" y="9031"/>
                  <a:pt x="2016094" y="25522"/>
                  <a:pt x="2042252" y="43719"/>
                </a:cubicBezTo>
                <a:cubicBezTo>
                  <a:pt x="2068410" y="61916"/>
                  <a:pt x="2091725" y="87506"/>
                  <a:pt x="2117315" y="122194"/>
                </a:cubicBezTo>
                <a:cubicBezTo>
                  <a:pt x="2142905" y="156882"/>
                  <a:pt x="2138356" y="141528"/>
                  <a:pt x="2195790" y="251847"/>
                </a:cubicBezTo>
                <a:cubicBezTo>
                  <a:pt x="2253224" y="362166"/>
                  <a:pt x="2398232" y="670379"/>
                  <a:pt x="2461921" y="784110"/>
                </a:cubicBezTo>
                <a:cubicBezTo>
                  <a:pt x="2525610" y="897841"/>
                  <a:pt x="2542671" y="908077"/>
                  <a:pt x="2577927" y="934235"/>
                </a:cubicBezTo>
                <a:cubicBezTo>
                  <a:pt x="2613183" y="960393"/>
                  <a:pt x="2637067" y="960962"/>
                  <a:pt x="2673461" y="941059"/>
                </a:cubicBezTo>
                <a:cubicBezTo>
                  <a:pt x="2709855" y="921156"/>
                  <a:pt x="2754779" y="880213"/>
                  <a:pt x="2796291" y="814818"/>
                </a:cubicBezTo>
                <a:cubicBezTo>
                  <a:pt x="2837803" y="749423"/>
                  <a:pt x="2877040" y="642514"/>
                  <a:pt x="2922533" y="548686"/>
                </a:cubicBezTo>
                <a:cubicBezTo>
                  <a:pt x="2968026" y="454858"/>
                  <a:pt x="3024323" y="332027"/>
                  <a:pt x="3069247" y="251847"/>
                </a:cubicBezTo>
                <a:cubicBezTo>
                  <a:pt x="3114171" y="171666"/>
                  <a:pt x="3158525" y="109115"/>
                  <a:pt x="3192076" y="67603"/>
                </a:cubicBezTo>
                <a:cubicBezTo>
                  <a:pt x="3225627" y="26091"/>
                  <a:pt x="3245530" y="10737"/>
                  <a:pt x="3270551" y="2776"/>
                </a:cubicBezTo>
                <a:cubicBezTo>
                  <a:pt x="3295572" y="-5185"/>
                  <a:pt x="3318319" y="5050"/>
                  <a:pt x="3342202" y="19835"/>
                </a:cubicBezTo>
                <a:cubicBezTo>
                  <a:pt x="3366085" y="34620"/>
                  <a:pt x="3392243" y="65328"/>
                  <a:pt x="3413852" y="91486"/>
                </a:cubicBezTo>
                <a:cubicBezTo>
                  <a:pt x="3435461" y="117644"/>
                  <a:pt x="3448540" y="138116"/>
                  <a:pt x="3471855" y="176785"/>
                </a:cubicBezTo>
                <a:cubicBezTo>
                  <a:pt x="3495170" y="215454"/>
                  <a:pt x="3514505" y="241612"/>
                  <a:pt x="3553742" y="323498"/>
                </a:cubicBezTo>
                <a:cubicBezTo>
                  <a:pt x="3592979" y="405384"/>
                  <a:pt x="3660649" y="579962"/>
                  <a:pt x="3707279" y="668104"/>
                </a:cubicBezTo>
                <a:cubicBezTo>
                  <a:pt x="3753909" y="756246"/>
                  <a:pt x="3790303" y="813680"/>
                  <a:pt x="3833521" y="852349"/>
                </a:cubicBezTo>
                <a:cubicBezTo>
                  <a:pt x="3876739" y="891018"/>
                  <a:pt x="3924506" y="904097"/>
                  <a:pt x="3966587" y="900116"/>
                </a:cubicBezTo>
                <a:cubicBezTo>
                  <a:pt x="4008668" y="896135"/>
                  <a:pt x="4034826" y="897841"/>
                  <a:pt x="4086005" y="828465"/>
                </a:cubicBezTo>
                <a:cubicBezTo>
                  <a:pt x="4137184" y="759089"/>
                  <a:pt x="4212815" y="596453"/>
                  <a:pt x="4273661" y="483859"/>
                </a:cubicBezTo>
                <a:cubicBezTo>
                  <a:pt x="4334507" y="371265"/>
                  <a:pt x="4401609" y="226826"/>
                  <a:pt x="4451082" y="152901"/>
                </a:cubicBezTo>
                <a:cubicBezTo>
                  <a:pt x="4500555" y="78976"/>
                  <a:pt x="4529557" y="54523"/>
                  <a:pt x="4570500" y="40307"/>
                </a:cubicBezTo>
                <a:cubicBezTo>
                  <a:pt x="4611443" y="26091"/>
                  <a:pt x="4651818" y="29503"/>
                  <a:pt x="4696742" y="67603"/>
                </a:cubicBezTo>
                <a:cubicBezTo>
                  <a:pt x="4741666" y="105703"/>
                  <a:pt x="4798071" y="203599"/>
                  <a:pt x="4840044" y="268907"/>
                </a:cubicBezTo>
                <a:cubicBezTo>
                  <a:pt x="4882017" y="334215"/>
                  <a:pt x="4917752" y="421683"/>
                  <a:pt x="4948580" y="459449"/>
                </a:cubicBezTo>
                <a:cubicBezTo>
                  <a:pt x="4979408" y="497215"/>
                  <a:pt x="5033848" y="496218"/>
                  <a:pt x="5025010" y="495505"/>
                </a:cubicBezTo>
                <a:cubicBezTo>
                  <a:pt x="5016172" y="494792"/>
                  <a:pt x="5721928" y="496362"/>
                  <a:pt x="6056566" y="497377"/>
                </a:cubicBezTo>
              </a:path>
            </a:pathLst>
          </a:custGeom>
          <a:noFill/>
          <a:ln w="73025">
            <a:solidFill>
              <a:srgbClr val="008ACA"/>
            </a:solidFill>
            <a:tailEnd type="triangl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5" name="Изображение 1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490371" y="5668135"/>
            <a:ext cx="660400" cy="406400"/>
          </a:xfrm>
          <a:prstGeom prst="rect">
            <a:avLst/>
          </a:prstGeom>
        </p:spPr>
      </p:pic>
      <p:sp>
        <p:nvSpPr>
          <p:cNvPr id="78" name="Полилиния 77"/>
          <p:cNvSpPr/>
          <p:nvPr/>
        </p:nvSpPr>
        <p:spPr>
          <a:xfrm rot="5400000">
            <a:off x="5944265" y="3625688"/>
            <a:ext cx="1888715" cy="157114"/>
          </a:xfrm>
          <a:custGeom>
            <a:avLst/>
            <a:gdLst>
              <a:gd name="connsiteX0" fmla="*/ 0 w 4810836"/>
              <a:gd name="connsiteY0" fmla="*/ 463388 h 955031"/>
              <a:gd name="connsiteX1" fmla="*/ 180833 w 4810836"/>
              <a:gd name="connsiteY1" fmla="*/ 146077 h 955031"/>
              <a:gd name="connsiteX2" fmla="*/ 290015 w 4810836"/>
              <a:gd name="connsiteY2" fmla="*/ 23247 h 955031"/>
              <a:gd name="connsiteX3" fmla="*/ 409433 w 4810836"/>
              <a:gd name="connsiteY3" fmla="*/ 36895 h 955031"/>
              <a:gd name="connsiteX4" fmla="*/ 508379 w 4810836"/>
              <a:gd name="connsiteY4" fmla="*/ 146077 h 955031"/>
              <a:gd name="connsiteX5" fmla="*/ 634621 w 4810836"/>
              <a:gd name="connsiteY5" fmla="*/ 412209 h 955031"/>
              <a:gd name="connsiteX6" fmla="*/ 771098 w 4810836"/>
              <a:gd name="connsiteY6" fmla="*/ 722695 h 955031"/>
              <a:gd name="connsiteX7" fmla="*/ 866633 w 4810836"/>
              <a:gd name="connsiteY7" fmla="*/ 869409 h 955031"/>
              <a:gd name="connsiteX8" fmla="*/ 955343 w 4810836"/>
              <a:gd name="connsiteY8" fmla="*/ 944471 h 955031"/>
              <a:gd name="connsiteX9" fmla="*/ 1064525 w 4810836"/>
              <a:gd name="connsiteY9" fmla="*/ 930824 h 955031"/>
              <a:gd name="connsiteX10" fmla="*/ 1190767 w 4810836"/>
              <a:gd name="connsiteY10" fmla="*/ 811406 h 955031"/>
              <a:gd name="connsiteX11" fmla="*/ 1354540 w 4810836"/>
              <a:gd name="connsiteY11" fmla="*/ 487271 h 955031"/>
              <a:gd name="connsiteX12" fmla="*/ 1456898 w 4810836"/>
              <a:gd name="connsiteY12" fmla="*/ 234788 h 955031"/>
              <a:gd name="connsiteX13" fmla="*/ 1559256 w 4810836"/>
              <a:gd name="connsiteY13" fmla="*/ 67603 h 955031"/>
              <a:gd name="connsiteX14" fmla="*/ 1647967 w 4810836"/>
              <a:gd name="connsiteY14" fmla="*/ 13012 h 955031"/>
              <a:gd name="connsiteX15" fmla="*/ 1729853 w 4810836"/>
              <a:gd name="connsiteY15" fmla="*/ 43719 h 955031"/>
              <a:gd name="connsiteX16" fmla="*/ 1804916 w 4810836"/>
              <a:gd name="connsiteY16" fmla="*/ 122194 h 955031"/>
              <a:gd name="connsiteX17" fmla="*/ 1883391 w 4810836"/>
              <a:gd name="connsiteY17" fmla="*/ 251847 h 955031"/>
              <a:gd name="connsiteX18" fmla="*/ 2149522 w 4810836"/>
              <a:gd name="connsiteY18" fmla="*/ 784110 h 955031"/>
              <a:gd name="connsiteX19" fmla="*/ 2265528 w 4810836"/>
              <a:gd name="connsiteY19" fmla="*/ 934235 h 955031"/>
              <a:gd name="connsiteX20" fmla="*/ 2361062 w 4810836"/>
              <a:gd name="connsiteY20" fmla="*/ 941059 h 955031"/>
              <a:gd name="connsiteX21" fmla="*/ 2483892 w 4810836"/>
              <a:gd name="connsiteY21" fmla="*/ 814818 h 955031"/>
              <a:gd name="connsiteX22" fmla="*/ 2610134 w 4810836"/>
              <a:gd name="connsiteY22" fmla="*/ 548686 h 955031"/>
              <a:gd name="connsiteX23" fmla="*/ 2756848 w 4810836"/>
              <a:gd name="connsiteY23" fmla="*/ 251847 h 955031"/>
              <a:gd name="connsiteX24" fmla="*/ 2879677 w 4810836"/>
              <a:gd name="connsiteY24" fmla="*/ 67603 h 955031"/>
              <a:gd name="connsiteX25" fmla="*/ 2958152 w 4810836"/>
              <a:gd name="connsiteY25" fmla="*/ 2776 h 955031"/>
              <a:gd name="connsiteX26" fmla="*/ 3029803 w 4810836"/>
              <a:gd name="connsiteY26" fmla="*/ 19835 h 955031"/>
              <a:gd name="connsiteX27" fmla="*/ 3101453 w 4810836"/>
              <a:gd name="connsiteY27" fmla="*/ 91486 h 955031"/>
              <a:gd name="connsiteX28" fmla="*/ 3159456 w 4810836"/>
              <a:gd name="connsiteY28" fmla="*/ 176785 h 955031"/>
              <a:gd name="connsiteX29" fmla="*/ 3241343 w 4810836"/>
              <a:gd name="connsiteY29" fmla="*/ 323498 h 955031"/>
              <a:gd name="connsiteX30" fmla="*/ 3394880 w 4810836"/>
              <a:gd name="connsiteY30" fmla="*/ 668104 h 955031"/>
              <a:gd name="connsiteX31" fmla="*/ 3521122 w 4810836"/>
              <a:gd name="connsiteY31" fmla="*/ 852349 h 955031"/>
              <a:gd name="connsiteX32" fmla="*/ 3654188 w 4810836"/>
              <a:gd name="connsiteY32" fmla="*/ 900116 h 955031"/>
              <a:gd name="connsiteX33" fmla="*/ 3773606 w 4810836"/>
              <a:gd name="connsiteY33" fmla="*/ 828465 h 955031"/>
              <a:gd name="connsiteX34" fmla="*/ 3961262 w 4810836"/>
              <a:gd name="connsiteY34" fmla="*/ 483859 h 955031"/>
              <a:gd name="connsiteX35" fmla="*/ 4138683 w 4810836"/>
              <a:gd name="connsiteY35" fmla="*/ 152901 h 955031"/>
              <a:gd name="connsiteX36" fmla="*/ 4258101 w 4810836"/>
              <a:gd name="connsiteY36" fmla="*/ 40307 h 955031"/>
              <a:gd name="connsiteX37" fmla="*/ 4384343 w 4810836"/>
              <a:gd name="connsiteY37" fmla="*/ 67603 h 955031"/>
              <a:gd name="connsiteX38" fmla="*/ 4527645 w 4810836"/>
              <a:gd name="connsiteY38" fmla="*/ 268907 h 955031"/>
              <a:gd name="connsiteX39" fmla="*/ 4633415 w 4810836"/>
              <a:gd name="connsiteY39" fmla="*/ 477035 h 955031"/>
              <a:gd name="connsiteX40" fmla="*/ 4677770 w 4810836"/>
              <a:gd name="connsiteY40" fmla="*/ 497507 h 955031"/>
              <a:gd name="connsiteX41" fmla="*/ 4810836 w 4810836"/>
              <a:gd name="connsiteY41" fmla="*/ 494095 h 955031"/>
              <a:gd name="connsiteX0" fmla="*/ 0 w 4810836"/>
              <a:gd name="connsiteY0" fmla="*/ 463388 h 955031"/>
              <a:gd name="connsiteX1" fmla="*/ 180833 w 4810836"/>
              <a:gd name="connsiteY1" fmla="*/ 146077 h 955031"/>
              <a:gd name="connsiteX2" fmla="*/ 290015 w 4810836"/>
              <a:gd name="connsiteY2" fmla="*/ 23247 h 955031"/>
              <a:gd name="connsiteX3" fmla="*/ 409433 w 4810836"/>
              <a:gd name="connsiteY3" fmla="*/ 36895 h 955031"/>
              <a:gd name="connsiteX4" fmla="*/ 508379 w 4810836"/>
              <a:gd name="connsiteY4" fmla="*/ 146077 h 955031"/>
              <a:gd name="connsiteX5" fmla="*/ 634621 w 4810836"/>
              <a:gd name="connsiteY5" fmla="*/ 412209 h 955031"/>
              <a:gd name="connsiteX6" fmla="*/ 771098 w 4810836"/>
              <a:gd name="connsiteY6" fmla="*/ 722695 h 955031"/>
              <a:gd name="connsiteX7" fmla="*/ 866633 w 4810836"/>
              <a:gd name="connsiteY7" fmla="*/ 869409 h 955031"/>
              <a:gd name="connsiteX8" fmla="*/ 955343 w 4810836"/>
              <a:gd name="connsiteY8" fmla="*/ 944471 h 955031"/>
              <a:gd name="connsiteX9" fmla="*/ 1064525 w 4810836"/>
              <a:gd name="connsiteY9" fmla="*/ 930824 h 955031"/>
              <a:gd name="connsiteX10" fmla="*/ 1190767 w 4810836"/>
              <a:gd name="connsiteY10" fmla="*/ 811406 h 955031"/>
              <a:gd name="connsiteX11" fmla="*/ 1354540 w 4810836"/>
              <a:gd name="connsiteY11" fmla="*/ 487271 h 955031"/>
              <a:gd name="connsiteX12" fmla="*/ 1456898 w 4810836"/>
              <a:gd name="connsiteY12" fmla="*/ 234788 h 955031"/>
              <a:gd name="connsiteX13" fmla="*/ 1559256 w 4810836"/>
              <a:gd name="connsiteY13" fmla="*/ 67603 h 955031"/>
              <a:gd name="connsiteX14" fmla="*/ 1647967 w 4810836"/>
              <a:gd name="connsiteY14" fmla="*/ 13012 h 955031"/>
              <a:gd name="connsiteX15" fmla="*/ 1729853 w 4810836"/>
              <a:gd name="connsiteY15" fmla="*/ 43719 h 955031"/>
              <a:gd name="connsiteX16" fmla="*/ 1804916 w 4810836"/>
              <a:gd name="connsiteY16" fmla="*/ 122194 h 955031"/>
              <a:gd name="connsiteX17" fmla="*/ 1883391 w 4810836"/>
              <a:gd name="connsiteY17" fmla="*/ 251847 h 955031"/>
              <a:gd name="connsiteX18" fmla="*/ 2149522 w 4810836"/>
              <a:gd name="connsiteY18" fmla="*/ 784110 h 955031"/>
              <a:gd name="connsiteX19" fmla="*/ 2265528 w 4810836"/>
              <a:gd name="connsiteY19" fmla="*/ 934235 h 955031"/>
              <a:gd name="connsiteX20" fmla="*/ 2361062 w 4810836"/>
              <a:gd name="connsiteY20" fmla="*/ 941059 h 955031"/>
              <a:gd name="connsiteX21" fmla="*/ 2483892 w 4810836"/>
              <a:gd name="connsiteY21" fmla="*/ 814818 h 955031"/>
              <a:gd name="connsiteX22" fmla="*/ 2610134 w 4810836"/>
              <a:gd name="connsiteY22" fmla="*/ 548686 h 955031"/>
              <a:gd name="connsiteX23" fmla="*/ 2756848 w 4810836"/>
              <a:gd name="connsiteY23" fmla="*/ 251847 h 955031"/>
              <a:gd name="connsiteX24" fmla="*/ 2879677 w 4810836"/>
              <a:gd name="connsiteY24" fmla="*/ 67603 h 955031"/>
              <a:gd name="connsiteX25" fmla="*/ 2958152 w 4810836"/>
              <a:gd name="connsiteY25" fmla="*/ 2776 h 955031"/>
              <a:gd name="connsiteX26" fmla="*/ 3029803 w 4810836"/>
              <a:gd name="connsiteY26" fmla="*/ 19835 h 955031"/>
              <a:gd name="connsiteX27" fmla="*/ 3101453 w 4810836"/>
              <a:gd name="connsiteY27" fmla="*/ 91486 h 955031"/>
              <a:gd name="connsiteX28" fmla="*/ 3159456 w 4810836"/>
              <a:gd name="connsiteY28" fmla="*/ 176785 h 955031"/>
              <a:gd name="connsiteX29" fmla="*/ 3241343 w 4810836"/>
              <a:gd name="connsiteY29" fmla="*/ 323498 h 955031"/>
              <a:gd name="connsiteX30" fmla="*/ 3394880 w 4810836"/>
              <a:gd name="connsiteY30" fmla="*/ 668104 h 955031"/>
              <a:gd name="connsiteX31" fmla="*/ 3521122 w 4810836"/>
              <a:gd name="connsiteY31" fmla="*/ 852349 h 955031"/>
              <a:gd name="connsiteX32" fmla="*/ 3654188 w 4810836"/>
              <a:gd name="connsiteY32" fmla="*/ 900116 h 955031"/>
              <a:gd name="connsiteX33" fmla="*/ 3773606 w 4810836"/>
              <a:gd name="connsiteY33" fmla="*/ 828465 h 955031"/>
              <a:gd name="connsiteX34" fmla="*/ 3961262 w 4810836"/>
              <a:gd name="connsiteY34" fmla="*/ 483859 h 955031"/>
              <a:gd name="connsiteX35" fmla="*/ 4138683 w 4810836"/>
              <a:gd name="connsiteY35" fmla="*/ 152901 h 955031"/>
              <a:gd name="connsiteX36" fmla="*/ 4258101 w 4810836"/>
              <a:gd name="connsiteY36" fmla="*/ 40307 h 955031"/>
              <a:gd name="connsiteX37" fmla="*/ 4384343 w 4810836"/>
              <a:gd name="connsiteY37" fmla="*/ 67603 h 955031"/>
              <a:gd name="connsiteX38" fmla="*/ 4527645 w 4810836"/>
              <a:gd name="connsiteY38" fmla="*/ 268907 h 955031"/>
              <a:gd name="connsiteX39" fmla="*/ 4633415 w 4810836"/>
              <a:gd name="connsiteY39" fmla="*/ 477035 h 955031"/>
              <a:gd name="connsiteX40" fmla="*/ 4781905 w 4810836"/>
              <a:gd name="connsiteY40" fmla="*/ 494332 h 955031"/>
              <a:gd name="connsiteX41" fmla="*/ 4810836 w 4810836"/>
              <a:gd name="connsiteY41" fmla="*/ 494095 h 955031"/>
              <a:gd name="connsiteX0" fmla="*/ 0 w 5039929"/>
              <a:gd name="connsiteY0" fmla="*/ 463388 h 955031"/>
              <a:gd name="connsiteX1" fmla="*/ 180833 w 5039929"/>
              <a:gd name="connsiteY1" fmla="*/ 146077 h 955031"/>
              <a:gd name="connsiteX2" fmla="*/ 290015 w 5039929"/>
              <a:gd name="connsiteY2" fmla="*/ 23247 h 955031"/>
              <a:gd name="connsiteX3" fmla="*/ 409433 w 5039929"/>
              <a:gd name="connsiteY3" fmla="*/ 36895 h 955031"/>
              <a:gd name="connsiteX4" fmla="*/ 508379 w 5039929"/>
              <a:gd name="connsiteY4" fmla="*/ 146077 h 955031"/>
              <a:gd name="connsiteX5" fmla="*/ 634621 w 5039929"/>
              <a:gd name="connsiteY5" fmla="*/ 412209 h 955031"/>
              <a:gd name="connsiteX6" fmla="*/ 771098 w 5039929"/>
              <a:gd name="connsiteY6" fmla="*/ 722695 h 955031"/>
              <a:gd name="connsiteX7" fmla="*/ 866633 w 5039929"/>
              <a:gd name="connsiteY7" fmla="*/ 869409 h 955031"/>
              <a:gd name="connsiteX8" fmla="*/ 955343 w 5039929"/>
              <a:gd name="connsiteY8" fmla="*/ 944471 h 955031"/>
              <a:gd name="connsiteX9" fmla="*/ 1064525 w 5039929"/>
              <a:gd name="connsiteY9" fmla="*/ 930824 h 955031"/>
              <a:gd name="connsiteX10" fmla="*/ 1190767 w 5039929"/>
              <a:gd name="connsiteY10" fmla="*/ 811406 h 955031"/>
              <a:gd name="connsiteX11" fmla="*/ 1354540 w 5039929"/>
              <a:gd name="connsiteY11" fmla="*/ 487271 h 955031"/>
              <a:gd name="connsiteX12" fmla="*/ 1456898 w 5039929"/>
              <a:gd name="connsiteY12" fmla="*/ 234788 h 955031"/>
              <a:gd name="connsiteX13" fmla="*/ 1559256 w 5039929"/>
              <a:gd name="connsiteY13" fmla="*/ 67603 h 955031"/>
              <a:gd name="connsiteX14" fmla="*/ 1647967 w 5039929"/>
              <a:gd name="connsiteY14" fmla="*/ 13012 h 955031"/>
              <a:gd name="connsiteX15" fmla="*/ 1729853 w 5039929"/>
              <a:gd name="connsiteY15" fmla="*/ 43719 h 955031"/>
              <a:gd name="connsiteX16" fmla="*/ 1804916 w 5039929"/>
              <a:gd name="connsiteY16" fmla="*/ 122194 h 955031"/>
              <a:gd name="connsiteX17" fmla="*/ 1883391 w 5039929"/>
              <a:gd name="connsiteY17" fmla="*/ 251847 h 955031"/>
              <a:gd name="connsiteX18" fmla="*/ 2149522 w 5039929"/>
              <a:gd name="connsiteY18" fmla="*/ 784110 h 955031"/>
              <a:gd name="connsiteX19" fmla="*/ 2265528 w 5039929"/>
              <a:gd name="connsiteY19" fmla="*/ 934235 h 955031"/>
              <a:gd name="connsiteX20" fmla="*/ 2361062 w 5039929"/>
              <a:gd name="connsiteY20" fmla="*/ 941059 h 955031"/>
              <a:gd name="connsiteX21" fmla="*/ 2483892 w 5039929"/>
              <a:gd name="connsiteY21" fmla="*/ 814818 h 955031"/>
              <a:gd name="connsiteX22" fmla="*/ 2610134 w 5039929"/>
              <a:gd name="connsiteY22" fmla="*/ 548686 h 955031"/>
              <a:gd name="connsiteX23" fmla="*/ 2756848 w 5039929"/>
              <a:gd name="connsiteY23" fmla="*/ 251847 h 955031"/>
              <a:gd name="connsiteX24" fmla="*/ 2879677 w 5039929"/>
              <a:gd name="connsiteY24" fmla="*/ 67603 h 955031"/>
              <a:gd name="connsiteX25" fmla="*/ 2958152 w 5039929"/>
              <a:gd name="connsiteY25" fmla="*/ 2776 h 955031"/>
              <a:gd name="connsiteX26" fmla="*/ 3029803 w 5039929"/>
              <a:gd name="connsiteY26" fmla="*/ 19835 h 955031"/>
              <a:gd name="connsiteX27" fmla="*/ 3101453 w 5039929"/>
              <a:gd name="connsiteY27" fmla="*/ 91486 h 955031"/>
              <a:gd name="connsiteX28" fmla="*/ 3159456 w 5039929"/>
              <a:gd name="connsiteY28" fmla="*/ 176785 h 955031"/>
              <a:gd name="connsiteX29" fmla="*/ 3241343 w 5039929"/>
              <a:gd name="connsiteY29" fmla="*/ 323498 h 955031"/>
              <a:gd name="connsiteX30" fmla="*/ 3394880 w 5039929"/>
              <a:gd name="connsiteY30" fmla="*/ 668104 h 955031"/>
              <a:gd name="connsiteX31" fmla="*/ 3521122 w 5039929"/>
              <a:gd name="connsiteY31" fmla="*/ 852349 h 955031"/>
              <a:gd name="connsiteX32" fmla="*/ 3654188 w 5039929"/>
              <a:gd name="connsiteY32" fmla="*/ 900116 h 955031"/>
              <a:gd name="connsiteX33" fmla="*/ 3773606 w 5039929"/>
              <a:gd name="connsiteY33" fmla="*/ 828465 h 955031"/>
              <a:gd name="connsiteX34" fmla="*/ 3961262 w 5039929"/>
              <a:gd name="connsiteY34" fmla="*/ 483859 h 955031"/>
              <a:gd name="connsiteX35" fmla="*/ 4138683 w 5039929"/>
              <a:gd name="connsiteY35" fmla="*/ 152901 h 955031"/>
              <a:gd name="connsiteX36" fmla="*/ 4258101 w 5039929"/>
              <a:gd name="connsiteY36" fmla="*/ 40307 h 955031"/>
              <a:gd name="connsiteX37" fmla="*/ 4384343 w 5039929"/>
              <a:gd name="connsiteY37" fmla="*/ 67603 h 955031"/>
              <a:gd name="connsiteX38" fmla="*/ 4527645 w 5039929"/>
              <a:gd name="connsiteY38" fmla="*/ 268907 h 955031"/>
              <a:gd name="connsiteX39" fmla="*/ 4633415 w 5039929"/>
              <a:gd name="connsiteY39" fmla="*/ 477035 h 955031"/>
              <a:gd name="connsiteX40" fmla="*/ 4781905 w 5039929"/>
              <a:gd name="connsiteY40" fmla="*/ 494332 h 955031"/>
              <a:gd name="connsiteX41" fmla="*/ 5039929 w 5039929"/>
              <a:gd name="connsiteY41" fmla="*/ 487745 h 955031"/>
              <a:gd name="connsiteX0" fmla="*/ 0 w 5008689"/>
              <a:gd name="connsiteY0" fmla="*/ 463388 h 955031"/>
              <a:gd name="connsiteX1" fmla="*/ 180833 w 5008689"/>
              <a:gd name="connsiteY1" fmla="*/ 146077 h 955031"/>
              <a:gd name="connsiteX2" fmla="*/ 290015 w 5008689"/>
              <a:gd name="connsiteY2" fmla="*/ 23247 h 955031"/>
              <a:gd name="connsiteX3" fmla="*/ 409433 w 5008689"/>
              <a:gd name="connsiteY3" fmla="*/ 36895 h 955031"/>
              <a:gd name="connsiteX4" fmla="*/ 508379 w 5008689"/>
              <a:gd name="connsiteY4" fmla="*/ 146077 h 955031"/>
              <a:gd name="connsiteX5" fmla="*/ 634621 w 5008689"/>
              <a:gd name="connsiteY5" fmla="*/ 412209 h 955031"/>
              <a:gd name="connsiteX6" fmla="*/ 771098 w 5008689"/>
              <a:gd name="connsiteY6" fmla="*/ 722695 h 955031"/>
              <a:gd name="connsiteX7" fmla="*/ 866633 w 5008689"/>
              <a:gd name="connsiteY7" fmla="*/ 869409 h 955031"/>
              <a:gd name="connsiteX8" fmla="*/ 955343 w 5008689"/>
              <a:gd name="connsiteY8" fmla="*/ 944471 h 955031"/>
              <a:gd name="connsiteX9" fmla="*/ 1064525 w 5008689"/>
              <a:gd name="connsiteY9" fmla="*/ 930824 h 955031"/>
              <a:gd name="connsiteX10" fmla="*/ 1190767 w 5008689"/>
              <a:gd name="connsiteY10" fmla="*/ 811406 h 955031"/>
              <a:gd name="connsiteX11" fmla="*/ 1354540 w 5008689"/>
              <a:gd name="connsiteY11" fmla="*/ 487271 h 955031"/>
              <a:gd name="connsiteX12" fmla="*/ 1456898 w 5008689"/>
              <a:gd name="connsiteY12" fmla="*/ 234788 h 955031"/>
              <a:gd name="connsiteX13" fmla="*/ 1559256 w 5008689"/>
              <a:gd name="connsiteY13" fmla="*/ 67603 h 955031"/>
              <a:gd name="connsiteX14" fmla="*/ 1647967 w 5008689"/>
              <a:gd name="connsiteY14" fmla="*/ 13012 h 955031"/>
              <a:gd name="connsiteX15" fmla="*/ 1729853 w 5008689"/>
              <a:gd name="connsiteY15" fmla="*/ 43719 h 955031"/>
              <a:gd name="connsiteX16" fmla="*/ 1804916 w 5008689"/>
              <a:gd name="connsiteY16" fmla="*/ 122194 h 955031"/>
              <a:gd name="connsiteX17" fmla="*/ 1883391 w 5008689"/>
              <a:gd name="connsiteY17" fmla="*/ 251847 h 955031"/>
              <a:gd name="connsiteX18" fmla="*/ 2149522 w 5008689"/>
              <a:gd name="connsiteY18" fmla="*/ 784110 h 955031"/>
              <a:gd name="connsiteX19" fmla="*/ 2265528 w 5008689"/>
              <a:gd name="connsiteY19" fmla="*/ 934235 h 955031"/>
              <a:gd name="connsiteX20" fmla="*/ 2361062 w 5008689"/>
              <a:gd name="connsiteY20" fmla="*/ 941059 h 955031"/>
              <a:gd name="connsiteX21" fmla="*/ 2483892 w 5008689"/>
              <a:gd name="connsiteY21" fmla="*/ 814818 h 955031"/>
              <a:gd name="connsiteX22" fmla="*/ 2610134 w 5008689"/>
              <a:gd name="connsiteY22" fmla="*/ 548686 h 955031"/>
              <a:gd name="connsiteX23" fmla="*/ 2756848 w 5008689"/>
              <a:gd name="connsiteY23" fmla="*/ 251847 h 955031"/>
              <a:gd name="connsiteX24" fmla="*/ 2879677 w 5008689"/>
              <a:gd name="connsiteY24" fmla="*/ 67603 h 955031"/>
              <a:gd name="connsiteX25" fmla="*/ 2958152 w 5008689"/>
              <a:gd name="connsiteY25" fmla="*/ 2776 h 955031"/>
              <a:gd name="connsiteX26" fmla="*/ 3029803 w 5008689"/>
              <a:gd name="connsiteY26" fmla="*/ 19835 h 955031"/>
              <a:gd name="connsiteX27" fmla="*/ 3101453 w 5008689"/>
              <a:gd name="connsiteY27" fmla="*/ 91486 h 955031"/>
              <a:gd name="connsiteX28" fmla="*/ 3159456 w 5008689"/>
              <a:gd name="connsiteY28" fmla="*/ 176785 h 955031"/>
              <a:gd name="connsiteX29" fmla="*/ 3241343 w 5008689"/>
              <a:gd name="connsiteY29" fmla="*/ 323498 h 955031"/>
              <a:gd name="connsiteX30" fmla="*/ 3394880 w 5008689"/>
              <a:gd name="connsiteY30" fmla="*/ 668104 h 955031"/>
              <a:gd name="connsiteX31" fmla="*/ 3521122 w 5008689"/>
              <a:gd name="connsiteY31" fmla="*/ 852349 h 955031"/>
              <a:gd name="connsiteX32" fmla="*/ 3654188 w 5008689"/>
              <a:gd name="connsiteY32" fmla="*/ 900116 h 955031"/>
              <a:gd name="connsiteX33" fmla="*/ 3773606 w 5008689"/>
              <a:gd name="connsiteY33" fmla="*/ 828465 h 955031"/>
              <a:gd name="connsiteX34" fmla="*/ 3961262 w 5008689"/>
              <a:gd name="connsiteY34" fmla="*/ 483859 h 955031"/>
              <a:gd name="connsiteX35" fmla="*/ 4138683 w 5008689"/>
              <a:gd name="connsiteY35" fmla="*/ 152901 h 955031"/>
              <a:gd name="connsiteX36" fmla="*/ 4258101 w 5008689"/>
              <a:gd name="connsiteY36" fmla="*/ 40307 h 955031"/>
              <a:gd name="connsiteX37" fmla="*/ 4384343 w 5008689"/>
              <a:gd name="connsiteY37" fmla="*/ 67603 h 955031"/>
              <a:gd name="connsiteX38" fmla="*/ 4527645 w 5008689"/>
              <a:gd name="connsiteY38" fmla="*/ 268907 h 955031"/>
              <a:gd name="connsiteX39" fmla="*/ 4633415 w 5008689"/>
              <a:gd name="connsiteY39" fmla="*/ 477035 h 955031"/>
              <a:gd name="connsiteX40" fmla="*/ 4781905 w 5008689"/>
              <a:gd name="connsiteY40" fmla="*/ 494332 h 955031"/>
              <a:gd name="connsiteX41" fmla="*/ 5008689 w 5008689"/>
              <a:gd name="connsiteY41" fmla="*/ 497270 h 955031"/>
              <a:gd name="connsiteX0" fmla="*/ 0 w 4935796"/>
              <a:gd name="connsiteY0" fmla="*/ 463388 h 955031"/>
              <a:gd name="connsiteX1" fmla="*/ 180833 w 4935796"/>
              <a:gd name="connsiteY1" fmla="*/ 146077 h 955031"/>
              <a:gd name="connsiteX2" fmla="*/ 290015 w 4935796"/>
              <a:gd name="connsiteY2" fmla="*/ 23247 h 955031"/>
              <a:gd name="connsiteX3" fmla="*/ 409433 w 4935796"/>
              <a:gd name="connsiteY3" fmla="*/ 36895 h 955031"/>
              <a:gd name="connsiteX4" fmla="*/ 508379 w 4935796"/>
              <a:gd name="connsiteY4" fmla="*/ 146077 h 955031"/>
              <a:gd name="connsiteX5" fmla="*/ 634621 w 4935796"/>
              <a:gd name="connsiteY5" fmla="*/ 412209 h 955031"/>
              <a:gd name="connsiteX6" fmla="*/ 771098 w 4935796"/>
              <a:gd name="connsiteY6" fmla="*/ 722695 h 955031"/>
              <a:gd name="connsiteX7" fmla="*/ 866633 w 4935796"/>
              <a:gd name="connsiteY7" fmla="*/ 869409 h 955031"/>
              <a:gd name="connsiteX8" fmla="*/ 955343 w 4935796"/>
              <a:gd name="connsiteY8" fmla="*/ 944471 h 955031"/>
              <a:gd name="connsiteX9" fmla="*/ 1064525 w 4935796"/>
              <a:gd name="connsiteY9" fmla="*/ 930824 h 955031"/>
              <a:gd name="connsiteX10" fmla="*/ 1190767 w 4935796"/>
              <a:gd name="connsiteY10" fmla="*/ 811406 h 955031"/>
              <a:gd name="connsiteX11" fmla="*/ 1354540 w 4935796"/>
              <a:gd name="connsiteY11" fmla="*/ 487271 h 955031"/>
              <a:gd name="connsiteX12" fmla="*/ 1456898 w 4935796"/>
              <a:gd name="connsiteY12" fmla="*/ 234788 h 955031"/>
              <a:gd name="connsiteX13" fmla="*/ 1559256 w 4935796"/>
              <a:gd name="connsiteY13" fmla="*/ 67603 h 955031"/>
              <a:gd name="connsiteX14" fmla="*/ 1647967 w 4935796"/>
              <a:gd name="connsiteY14" fmla="*/ 13012 h 955031"/>
              <a:gd name="connsiteX15" fmla="*/ 1729853 w 4935796"/>
              <a:gd name="connsiteY15" fmla="*/ 43719 h 955031"/>
              <a:gd name="connsiteX16" fmla="*/ 1804916 w 4935796"/>
              <a:gd name="connsiteY16" fmla="*/ 122194 h 955031"/>
              <a:gd name="connsiteX17" fmla="*/ 1883391 w 4935796"/>
              <a:gd name="connsiteY17" fmla="*/ 251847 h 955031"/>
              <a:gd name="connsiteX18" fmla="*/ 2149522 w 4935796"/>
              <a:gd name="connsiteY18" fmla="*/ 784110 h 955031"/>
              <a:gd name="connsiteX19" fmla="*/ 2265528 w 4935796"/>
              <a:gd name="connsiteY19" fmla="*/ 934235 h 955031"/>
              <a:gd name="connsiteX20" fmla="*/ 2361062 w 4935796"/>
              <a:gd name="connsiteY20" fmla="*/ 941059 h 955031"/>
              <a:gd name="connsiteX21" fmla="*/ 2483892 w 4935796"/>
              <a:gd name="connsiteY21" fmla="*/ 814818 h 955031"/>
              <a:gd name="connsiteX22" fmla="*/ 2610134 w 4935796"/>
              <a:gd name="connsiteY22" fmla="*/ 548686 h 955031"/>
              <a:gd name="connsiteX23" fmla="*/ 2756848 w 4935796"/>
              <a:gd name="connsiteY23" fmla="*/ 251847 h 955031"/>
              <a:gd name="connsiteX24" fmla="*/ 2879677 w 4935796"/>
              <a:gd name="connsiteY24" fmla="*/ 67603 h 955031"/>
              <a:gd name="connsiteX25" fmla="*/ 2958152 w 4935796"/>
              <a:gd name="connsiteY25" fmla="*/ 2776 h 955031"/>
              <a:gd name="connsiteX26" fmla="*/ 3029803 w 4935796"/>
              <a:gd name="connsiteY26" fmla="*/ 19835 h 955031"/>
              <a:gd name="connsiteX27" fmla="*/ 3101453 w 4935796"/>
              <a:gd name="connsiteY27" fmla="*/ 91486 h 955031"/>
              <a:gd name="connsiteX28" fmla="*/ 3159456 w 4935796"/>
              <a:gd name="connsiteY28" fmla="*/ 176785 h 955031"/>
              <a:gd name="connsiteX29" fmla="*/ 3241343 w 4935796"/>
              <a:gd name="connsiteY29" fmla="*/ 323498 h 955031"/>
              <a:gd name="connsiteX30" fmla="*/ 3394880 w 4935796"/>
              <a:gd name="connsiteY30" fmla="*/ 668104 h 955031"/>
              <a:gd name="connsiteX31" fmla="*/ 3521122 w 4935796"/>
              <a:gd name="connsiteY31" fmla="*/ 852349 h 955031"/>
              <a:gd name="connsiteX32" fmla="*/ 3654188 w 4935796"/>
              <a:gd name="connsiteY32" fmla="*/ 900116 h 955031"/>
              <a:gd name="connsiteX33" fmla="*/ 3773606 w 4935796"/>
              <a:gd name="connsiteY33" fmla="*/ 828465 h 955031"/>
              <a:gd name="connsiteX34" fmla="*/ 3961262 w 4935796"/>
              <a:gd name="connsiteY34" fmla="*/ 483859 h 955031"/>
              <a:gd name="connsiteX35" fmla="*/ 4138683 w 4935796"/>
              <a:gd name="connsiteY35" fmla="*/ 152901 h 955031"/>
              <a:gd name="connsiteX36" fmla="*/ 4258101 w 4935796"/>
              <a:gd name="connsiteY36" fmla="*/ 40307 h 955031"/>
              <a:gd name="connsiteX37" fmla="*/ 4384343 w 4935796"/>
              <a:gd name="connsiteY37" fmla="*/ 67603 h 955031"/>
              <a:gd name="connsiteX38" fmla="*/ 4527645 w 4935796"/>
              <a:gd name="connsiteY38" fmla="*/ 268907 h 955031"/>
              <a:gd name="connsiteX39" fmla="*/ 4633415 w 4935796"/>
              <a:gd name="connsiteY39" fmla="*/ 477035 h 955031"/>
              <a:gd name="connsiteX40" fmla="*/ 4781905 w 4935796"/>
              <a:gd name="connsiteY40" fmla="*/ 494332 h 955031"/>
              <a:gd name="connsiteX41" fmla="*/ 4935796 w 4935796"/>
              <a:gd name="connsiteY41" fmla="*/ 497270 h 955031"/>
              <a:gd name="connsiteX0" fmla="*/ 0 w 4935796"/>
              <a:gd name="connsiteY0" fmla="*/ 463388 h 955031"/>
              <a:gd name="connsiteX1" fmla="*/ 180833 w 4935796"/>
              <a:gd name="connsiteY1" fmla="*/ 146077 h 955031"/>
              <a:gd name="connsiteX2" fmla="*/ 290015 w 4935796"/>
              <a:gd name="connsiteY2" fmla="*/ 23247 h 955031"/>
              <a:gd name="connsiteX3" fmla="*/ 409433 w 4935796"/>
              <a:gd name="connsiteY3" fmla="*/ 36895 h 955031"/>
              <a:gd name="connsiteX4" fmla="*/ 508379 w 4935796"/>
              <a:gd name="connsiteY4" fmla="*/ 146077 h 955031"/>
              <a:gd name="connsiteX5" fmla="*/ 634621 w 4935796"/>
              <a:gd name="connsiteY5" fmla="*/ 412209 h 955031"/>
              <a:gd name="connsiteX6" fmla="*/ 771098 w 4935796"/>
              <a:gd name="connsiteY6" fmla="*/ 722695 h 955031"/>
              <a:gd name="connsiteX7" fmla="*/ 866633 w 4935796"/>
              <a:gd name="connsiteY7" fmla="*/ 869409 h 955031"/>
              <a:gd name="connsiteX8" fmla="*/ 955343 w 4935796"/>
              <a:gd name="connsiteY8" fmla="*/ 944471 h 955031"/>
              <a:gd name="connsiteX9" fmla="*/ 1064525 w 4935796"/>
              <a:gd name="connsiteY9" fmla="*/ 930824 h 955031"/>
              <a:gd name="connsiteX10" fmla="*/ 1190767 w 4935796"/>
              <a:gd name="connsiteY10" fmla="*/ 811406 h 955031"/>
              <a:gd name="connsiteX11" fmla="*/ 1354540 w 4935796"/>
              <a:gd name="connsiteY11" fmla="*/ 487271 h 955031"/>
              <a:gd name="connsiteX12" fmla="*/ 1456898 w 4935796"/>
              <a:gd name="connsiteY12" fmla="*/ 234788 h 955031"/>
              <a:gd name="connsiteX13" fmla="*/ 1559256 w 4935796"/>
              <a:gd name="connsiteY13" fmla="*/ 67603 h 955031"/>
              <a:gd name="connsiteX14" fmla="*/ 1647967 w 4935796"/>
              <a:gd name="connsiteY14" fmla="*/ 13012 h 955031"/>
              <a:gd name="connsiteX15" fmla="*/ 1729853 w 4935796"/>
              <a:gd name="connsiteY15" fmla="*/ 43719 h 955031"/>
              <a:gd name="connsiteX16" fmla="*/ 1804916 w 4935796"/>
              <a:gd name="connsiteY16" fmla="*/ 122194 h 955031"/>
              <a:gd name="connsiteX17" fmla="*/ 1883391 w 4935796"/>
              <a:gd name="connsiteY17" fmla="*/ 251847 h 955031"/>
              <a:gd name="connsiteX18" fmla="*/ 2149522 w 4935796"/>
              <a:gd name="connsiteY18" fmla="*/ 784110 h 955031"/>
              <a:gd name="connsiteX19" fmla="*/ 2265528 w 4935796"/>
              <a:gd name="connsiteY19" fmla="*/ 934235 h 955031"/>
              <a:gd name="connsiteX20" fmla="*/ 2361062 w 4935796"/>
              <a:gd name="connsiteY20" fmla="*/ 941059 h 955031"/>
              <a:gd name="connsiteX21" fmla="*/ 2483892 w 4935796"/>
              <a:gd name="connsiteY21" fmla="*/ 814818 h 955031"/>
              <a:gd name="connsiteX22" fmla="*/ 2610134 w 4935796"/>
              <a:gd name="connsiteY22" fmla="*/ 548686 h 955031"/>
              <a:gd name="connsiteX23" fmla="*/ 2756848 w 4935796"/>
              <a:gd name="connsiteY23" fmla="*/ 251847 h 955031"/>
              <a:gd name="connsiteX24" fmla="*/ 2879677 w 4935796"/>
              <a:gd name="connsiteY24" fmla="*/ 67603 h 955031"/>
              <a:gd name="connsiteX25" fmla="*/ 2958152 w 4935796"/>
              <a:gd name="connsiteY25" fmla="*/ 2776 h 955031"/>
              <a:gd name="connsiteX26" fmla="*/ 3029803 w 4935796"/>
              <a:gd name="connsiteY26" fmla="*/ 19835 h 955031"/>
              <a:gd name="connsiteX27" fmla="*/ 3101453 w 4935796"/>
              <a:gd name="connsiteY27" fmla="*/ 91486 h 955031"/>
              <a:gd name="connsiteX28" fmla="*/ 3159456 w 4935796"/>
              <a:gd name="connsiteY28" fmla="*/ 176785 h 955031"/>
              <a:gd name="connsiteX29" fmla="*/ 3241343 w 4935796"/>
              <a:gd name="connsiteY29" fmla="*/ 323498 h 955031"/>
              <a:gd name="connsiteX30" fmla="*/ 3394880 w 4935796"/>
              <a:gd name="connsiteY30" fmla="*/ 668104 h 955031"/>
              <a:gd name="connsiteX31" fmla="*/ 3521122 w 4935796"/>
              <a:gd name="connsiteY31" fmla="*/ 852349 h 955031"/>
              <a:gd name="connsiteX32" fmla="*/ 3654188 w 4935796"/>
              <a:gd name="connsiteY32" fmla="*/ 900116 h 955031"/>
              <a:gd name="connsiteX33" fmla="*/ 3773606 w 4935796"/>
              <a:gd name="connsiteY33" fmla="*/ 828465 h 955031"/>
              <a:gd name="connsiteX34" fmla="*/ 3961262 w 4935796"/>
              <a:gd name="connsiteY34" fmla="*/ 483859 h 955031"/>
              <a:gd name="connsiteX35" fmla="*/ 4138683 w 4935796"/>
              <a:gd name="connsiteY35" fmla="*/ 152901 h 955031"/>
              <a:gd name="connsiteX36" fmla="*/ 4258101 w 4935796"/>
              <a:gd name="connsiteY36" fmla="*/ 40307 h 955031"/>
              <a:gd name="connsiteX37" fmla="*/ 4384343 w 4935796"/>
              <a:gd name="connsiteY37" fmla="*/ 67603 h 955031"/>
              <a:gd name="connsiteX38" fmla="*/ 4527645 w 4935796"/>
              <a:gd name="connsiteY38" fmla="*/ 268907 h 955031"/>
              <a:gd name="connsiteX39" fmla="*/ 4633415 w 4935796"/>
              <a:gd name="connsiteY39" fmla="*/ 477035 h 955031"/>
              <a:gd name="connsiteX40" fmla="*/ 4740252 w 4935796"/>
              <a:gd name="connsiteY40" fmla="*/ 494332 h 955031"/>
              <a:gd name="connsiteX41" fmla="*/ 4935796 w 4935796"/>
              <a:gd name="connsiteY41" fmla="*/ 497270 h 955031"/>
              <a:gd name="connsiteX0" fmla="*/ 0 w 5341916"/>
              <a:gd name="connsiteY0" fmla="*/ 463388 h 955031"/>
              <a:gd name="connsiteX1" fmla="*/ 180833 w 5341916"/>
              <a:gd name="connsiteY1" fmla="*/ 146077 h 955031"/>
              <a:gd name="connsiteX2" fmla="*/ 290015 w 5341916"/>
              <a:gd name="connsiteY2" fmla="*/ 23247 h 955031"/>
              <a:gd name="connsiteX3" fmla="*/ 409433 w 5341916"/>
              <a:gd name="connsiteY3" fmla="*/ 36895 h 955031"/>
              <a:gd name="connsiteX4" fmla="*/ 508379 w 5341916"/>
              <a:gd name="connsiteY4" fmla="*/ 146077 h 955031"/>
              <a:gd name="connsiteX5" fmla="*/ 634621 w 5341916"/>
              <a:gd name="connsiteY5" fmla="*/ 412209 h 955031"/>
              <a:gd name="connsiteX6" fmla="*/ 771098 w 5341916"/>
              <a:gd name="connsiteY6" fmla="*/ 722695 h 955031"/>
              <a:gd name="connsiteX7" fmla="*/ 866633 w 5341916"/>
              <a:gd name="connsiteY7" fmla="*/ 869409 h 955031"/>
              <a:gd name="connsiteX8" fmla="*/ 955343 w 5341916"/>
              <a:gd name="connsiteY8" fmla="*/ 944471 h 955031"/>
              <a:gd name="connsiteX9" fmla="*/ 1064525 w 5341916"/>
              <a:gd name="connsiteY9" fmla="*/ 930824 h 955031"/>
              <a:gd name="connsiteX10" fmla="*/ 1190767 w 5341916"/>
              <a:gd name="connsiteY10" fmla="*/ 811406 h 955031"/>
              <a:gd name="connsiteX11" fmla="*/ 1354540 w 5341916"/>
              <a:gd name="connsiteY11" fmla="*/ 487271 h 955031"/>
              <a:gd name="connsiteX12" fmla="*/ 1456898 w 5341916"/>
              <a:gd name="connsiteY12" fmla="*/ 234788 h 955031"/>
              <a:gd name="connsiteX13" fmla="*/ 1559256 w 5341916"/>
              <a:gd name="connsiteY13" fmla="*/ 67603 h 955031"/>
              <a:gd name="connsiteX14" fmla="*/ 1647967 w 5341916"/>
              <a:gd name="connsiteY14" fmla="*/ 13012 h 955031"/>
              <a:gd name="connsiteX15" fmla="*/ 1729853 w 5341916"/>
              <a:gd name="connsiteY15" fmla="*/ 43719 h 955031"/>
              <a:gd name="connsiteX16" fmla="*/ 1804916 w 5341916"/>
              <a:gd name="connsiteY16" fmla="*/ 122194 h 955031"/>
              <a:gd name="connsiteX17" fmla="*/ 1883391 w 5341916"/>
              <a:gd name="connsiteY17" fmla="*/ 251847 h 955031"/>
              <a:gd name="connsiteX18" fmla="*/ 2149522 w 5341916"/>
              <a:gd name="connsiteY18" fmla="*/ 784110 h 955031"/>
              <a:gd name="connsiteX19" fmla="*/ 2265528 w 5341916"/>
              <a:gd name="connsiteY19" fmla="*/ 934235 h 955031"/>
              <a:gd name="connsiteX20" fmla="*/ 2361062 w 5341916"/>
              <a:gd name="connsiteY20" fmla="*/ 941059 h 955031"/>
              <a:gd name="connsiteX21" fmla="*/ 2483892 w 5341916"/>
              <a:gd name="connsiteY21" fmla="*/ 814818 h 955031"/>
              <a:gd name="connsiteX22" fmla="*/ 2610134 w 5341916"/>
              <a:gd name="connsiteY22" fmla="*/ 548686 h 955031"/>
              <a:gd name="connsiteX23" fmla="*/ 2756848 w 5341916"/>
              <a:gd name="connsiteY23" fmla="*/ 251847 h 955031"/>
              <a:gd name="connsiteX24" fmla="*/ 2879677 w 5341916"/>
              <a:gd name="connsiteY24" fmla="*/ 67603 h 955031"/>
              <a:gd name="connsiteX25" fmla="*/ 2958152 w 5341916"/>
              <a:gd name="connsiteY25" fmla="*/ 2776 h 955031"/>
              <a:gd name="connsiteX26" fmla="*/ 3029803 w 5341916"/>
              <a:gd name="connsiteY26" fmla="*/ 19835 h 955031"/>
              <a:gd name="connsiteX27" fmla="*/ 3101453 w 5341916"/>
              <a:gd name="connsiteY27" fmla="*/ 91486 h 955031"/>
              <a:gd name="connsiteX28" fmla="*/ 3159456 w 5341916"/>
              <a:gd name="connsiteY28" fmla="*/ 176785 h 955031"/>
              <a:gd name="connsiteX29" fmla="*/ 3241343 w 5341916"/>
              <a:gd name="connsiteY29" fmla="*/ 323498 h 955031"/>
              <a:gd name="connsiteX30" fmla="*/ 3394880 w 5341916"/>
              <a:gd name="connsiteY30" fmla="*/ 668104 h 955031"/>
              <a:gd name="connsiteX31" fmla="*/ 3521122 w 5341916"/>
              <a:gd name="connsiteY31" fmla="*/ 852349 h 955031"/>
              <a:gd name="connsiteX32" fmla="*/ 3654188 w 5341916"/>
              <a:gd name="connsiteY32" fmla="*/ 900116 h 955031"/>
              <a:gd name="connsiteX33" fmla="*/ 3773606 w 5341916"/>
              <a:gd name="connsiteY33" fmla="*/ 828465 h 955031"/>
              <a:gd name="connsiteX34" fmla="*/ 3961262 w 5341916"/>
              <a:gd name="connsiteY34" fmla="*/ 483859 h 955031"/>
              <a:gd name="connsiteX35" fmla="*/ 4138683 w 5341916"/>
              <a:gd name="connsiteY35" fmla="*/ 152901 h 955031"/>
              <a:gd name="connsiteX36" fmla="*/ 4258101 w 5341916"/>
              <a:gd name="connsiteY36" fmla="*/ 40307 h 955031"/>
              <a:gd name="connsiteX37" fmla="*/ 4384343 w 5341916"/>
              <a:gd name="connsiteY37" fmla="*/ 67603 h 955031"/>
              <a:gd name="connsiteX38" fmla="*/ 4527645 w 5341916"/>
              <a:gd name="connsiteY38" fmla="*/ 268907 h 955031"/>
              <a:gd name="connsiteX39" fmla="*/ 4633415 w 5341916"/>
              <a:gd name="connsiteY39" fmla="*/ 477035 h 955031"/>
              <a:gd name="connsiteX40" fmla="*/ 4740252 w 5341916"/>
              <a:gd name="connsiteY40" fmla="*/ 494332 h 955031"/>
              <a:gd name="connsiteX41" fmla="*/ 5341916 w 5341916"/>
              <a:gd name="connsiteY41" fmla="*/ 500445 h 955031"/>
              <a:gd name="connsiteX0" fmla="*/ 0 w 5300263"/>
              <a:gd name="connsiteY0" fmla="*/ 463388 h 955031"/>
              <a:gd name="connsiteX1" fmla="*/ 180833 w 5300263"/>
              <a:gd name="connsiteY1" fmla="*/ 146077 h 955031"/>
              <a:gd name="connsiteX2" fmla="*/ 290015 w 5300263"/>
              <a:gd name="connsiteY2" fmla="*/ 23247 h 955031"/>
              <a:gd name="connsiteX3" fmla="*/ 409433 w 5300263"/>
              <a:gd name="connsiteY3" fmla="*/ 36895 h 955031"/>
              <a:gd name="connsiteX4" fmla="*/ 508379 w 5300263"/>
              <a:gd name="connsiteY4" fmla="*/ 146077 h 955031"/>
              <a:gd name="connsiteX5" fmla="*/ 634621 w 5300263"/>
              <a:gd name="connsiteY5" fmla="*/ 412209 h 955031"/>
              <a:gd name="connsiteX6" fmla="*/ 771098 w 5300263"/>
              <a:gd name="connsiteY6" fmla="*/ 722695 h 955031"/>
              <a:gd name="connsiteX7" fmla="*/ 866633 w 5300263"/>
              <a:gd name="connsiteY7" fmla="*/ 869409 h 955031"/>
              <a:gd name="connsiteX8" fmla="*/ 955343 w 5300263"/>
              <a:gd name="connsiteY8" fmla="*/ 944471 h 955031"/>
              <a:gd name="connsiteX9" fmla="*/ 1064525 w 5300263"/>
              <a:gd name="connsiteY9" fmla="*/ 930824 h 955031"/>
              <a:gd name="connsiteX10" fmla="*/ 1190767 w 5300263"/>
              <a:gd name="connsiteY10" fmla="*/ 811406 h 955031"/>
              <a:gd name="connsiteX11" fmla="*/ 1354540 w 5300263"/>
              <a:gd name="connsiteY11" fmla="*/ 487271 h 955031"/>
              <a:gd name="connsiteX12" fmla="*/ 1456898 w 5300263"/>
              <a:gd name="connsiteY12" fmla="*/ 234788 h 955031"/>
              <a:gd name="connsiteX13" fmla="*/ 1559256 w 5300263"/>
              <a:gd name="connsiteY13" fmla="*/ 67603 h 955031"/>
              <a:gd name="connsiteX14" fmla="*/ 1647967 w 5300263"/>
              <a:gd name="connsiteY14" fmla="*/ 13012 h 955031"/>
              <a:gd name="connsiteX15" fmla="*/ 1729853 w 5300263"/>
              <a:gd name="connsiteY15" fmla="*/ 43719 h 955031"/>
              <a:gd name="connsiteX16" fmla="*/ 1804916 w 5300263"/>
              <a:gd name="connsiteY16" fmla="*/ 122194 h 955031"/>
              <a:gd name="connsiteX17" fmla="*/ 1883391 w 5300263"/>
              <a:gd name="connsiteY17" fmla="*/ 251847 h 955031"/>
              <a:gd name="connsiteX18" fmla="*/ 2149522 w 5300263"/>
              <a:gd name="connsiteY18" fmla="*/ 784110 h 955031"/>
              <a:gd name="connsiteX19" fmla="*/ 2265528 w 5300263"/>
              <a:gd name="connsiteY19" fmla="*/ 934235 h 955031"/>
              <a:gd name="connsiteX20" fmla="*/ 2361062 w 5300263"/>
              <a:gd name="connsiteY20" fmla="*/ 941059 h 955031"/>
              <a:gd name="connsiteX21" fmla="*/ 2483892 w 5300263"/>
              <a:gd name="connsiteY21" fmla="*/ 814818 h 955031"/>
              <a:gd name="connsiteX22" fmla="*/ 2610134 w 5300263"/>
              <a:gd name="connsiteY22" fmla="*/ 548686 h 955031"/>
              <a:gd name="connsiteX23" fmla="*/ 2756848 w 5300263"/>
              <a:gd name="connsiteY23" fmla="*/ 251847 h 955031"/>
              <a:gd name="connsiteX24" fmla="*/ 2879677 w 5300263"/>
              <a:gd name="connsiteY24" fmla="*/ 67603 h 955031"/>
              <a:gd name="connsiteX25" fmla="*/ 2958152 w 5300263"/>
              <a:gd name="connsiteY25" fmla="*/ 2776 h 955031"/>
              <a:gd name="connsiteX26" fmla="*/ 3029803 w 5300263"/>
              <a:gd name="connsiteY26" fmla="*/ 19835 h 955031"/>
              <a:gd name="connsiteX27" fmla="*/ 3101453 w 5300263"/>
              <a:gd name="connsiteY27" fmla="*/ 91486 h 955031"/>
              <a:gd name="connsiteX28" fmla="*/ 3159456 w 5300263"/>
              <a:gd name="connsiteY28" fmla="*/ 176785 h 955031"/>
              <a:gd name="connsiteX29" fmla="*/ 3241343 w 5300263"/>
              <a:gd name="connsiteY29" fmla="*/ 323498 h 955031"/>
              <a:gd name="connsiteX30" fmla="*/ 3394880 w 5300263"/>
              <a:gd name="connsiteY30" fmla="*/ 668104 h 955031"/>
              <a:gd name="connsiteX31" fmla="*/ 3521122 w 5300263"/>
              <a:gd name="connsiteY31" fmla="*/ 852349 h 955031"/>
              <a:gd name="connsiteX32" fmla="*/ 3654188 w 5300263"/>
              <a:gd name="connsiteY32" fmla="*/ 900116 h 955031"/>
              <a:gd name="connsiteX33" fmla="*/ 3773606 w 5300263"/>
              <a:gd name="connsiteY33" fmla="*/ 828465 h 955031"/>
              <a:gd name="connsiteX34" fmla="*/ 3961262 w 5300263"/>
              <a:gd name="connsiteY34" fmla="*/ 483859 h 955031"/>
              <a:gd name="connsiteX35" fmla="*/ 4138683 w 5300263"/>
              <a:gd name="connsiteY35" fmla="*/ 152901 h 955031"/>
              <a:gd name="connsiteX36" fmla="*/ 4258101 w 5300263"/>
              <a:gd name="connsiteY36" fmla="*/ 40307 h 955031"/>
              <a:gd name="connsiteX37" fmla="*/ 4384343 w 5300263"/>
              <a:gd name="connsiteY37" fmla="*/ 67603 h 955031"/>
              <a:gd name="connsiteX38" fmla="*/ 4527645 w 5300263"/>
              <a:gd name="connsiteY38" fmla="*/ 268907 h 955031"/>
              <a:gd name="connsiteX39" fmla="*/ 4633415 w 5300263"/>
              <a:gd name="connsiteY39" fmla="*/ 477035 h 955031"/>
              <a:gd name="connsiteX40" fmla="*/ 4740252 w 5300263"/>
              <a:gd name="connsiteY40" fmla="*/ 494332 h 955031"/>
              <a:gd name="connsiteX41" fmla="*/ 5300263 w 5300263"/>
              <a:gd name="connsiteY41" fmla="*/ 494095 h 955031"/>
              <a:gd name="connsiteX0" fmla="*/ 4011 w 5304274"/>
              <a:gd name="connsiteY0" fmla="*/ 463388 h 955031"/>
              <a:gd name="connsiteX1" fmla="*/ 17170 w 5304274"/>
              <a:gd name="connsiteY1" fmla="*/ 430986 h 955031"/>
              <a:gd name="connsiteX2" fmla="*/ 184844 w 5304274"/>
              <a:gd name="connsiteY2" fmla="*/ 146077 h 955031"/>
              <a:gd name="connsiteX3" fmla="*/ 294026 w 5304274"/>
              <a:gd name="connsiteY3" fmla="*/ 23247 h 955031"/>
              <a:gd name="connsiteX4" fmla="*/ 413444 w 5304274"/>
              <a:gd name="connsiteY4" fmla="*/ 36895 h 955031"/>
              <a:gd name="connsiteX5" fmla="*/ 512390 w 5304274"/>
              <a:gd name="connsiteY5" fmla="*/ 146077 h 955031"/>
              <a:gd name="connsiteX6" fmla="*/ 638632 w 5304274"/>
              <a:gd name="connsiteY6" fmla="*/ 412209 h 955031"/>
              <a:gd name="connsiteX7" fmla="*/ 775109 w 5304274"/>
              <a:gd name="connsiteY7" fmla="*/ 722695 h 955031"/>
              <a:gd name="connsiteX8" fmla="*/ 870644 w 5304274"/>
              <a:gd name="connsiteY8" fmla="*/ 869409 h 955031"/>
              <a:gd name="connsiteX9" fmla="*/ 959354 w 5304274"/>
              <a:gd name="connsiteY9" fmla="*/ 944471 h 955031"/>
              <a:gd name="connsiteX10" fmla="*/ 1068536 w 5304274"/>
              <a:gd name="connsiteY10" fmla="*/ 930824 h 955031"/>
              <a:gd name="connsiteX11" fmla="*/ 1194778 w 5304274"/>
              <a:gd name="connsiteY11" fmla="*/ 811406 h 955031"/>
              <a:gd name="connsiteX12" fmla="*/ 1358551 w 5304274"/>
              <a:gd name="connsiteY12" fmla="*/ 487271 h 955031"/>
              <a:gd name="connsiteX13" fmla="*/ 1460909 w 5304274"/>
              <a:gd name="connsiteY13" fmla="*/ 234788 h 955031"/>
              <a:gd name="connsiteX14" fmla="*/ 1563267 w 5304274"/>
              <a:gd name="connsiteY14" fmla="*/ 67603 h 955031"/>
              <a:gd name="connsiteX15" fmla="*/ 1651978 w 5304274"/>
              <a:gd name="connsiteY15" fmla="*/ 13012 h 955031"/>
              <a:gd name="connsiteX16" fmla="*/ 1733864 w 5304274"/>
              <a:gd name="connsiteY16" fmla="*/ 43719 h 955031"/>
              <a:gd name="connsiteX17" fmla="*/ 1808927 w 5304274"/>
              <a:gd name="connsiteY17" fmla="*/ 122194 h 955031"/>
              <a:gd name="connsiteX18" fmla="*/ 1887402 w 5304274"/>
              <a:gd name="connsiteY18" fmla="*/ 251847 h 955031"/>
              <a:gd name="connsiteX19" fmla="*/ 2153533 w 5304274"/>
              <a:gd name="connsiteY19" fmla="*/ 784110 h 955031"/>
              <a:gd name="connsiteX20" fmla="*/ 2269539 w 5304274"/>
              <a:gd name="connsiteY20" fmla="*/ 934235 h 955031"/>
              <a:gd name="connsiteX21" fmla="*/ 2365073 w 5304274"/>
              <a:gd name="connsiteY21" fmla="*/ 941059 h 955031"/>
              <a:gd name="connsiteX22" fmla="*/ 2487903 w 5304274"/>
              <a:gd name="connsiteY22" fmla="*/ 814818 h 955031"/>
              <a:gd name="connsiteX23" fmla="*/ 2614145 w 5304274"/>
              <a:gd name="connsiteY23" fmla="*/ 548686 h 955031"/>
              <a:gd name="connsiteX24" fmla="*/ 2760859 w 5304274"/>
              <a:gd name="connsiteY24" fmla="*/ 251847 h 955031"/>
              <a:gd name="connsiteX25" fmla="*/ 2883688 w 5304274"/>
              <a:gd name="connsiteY25" fmla="*/ 67603 h 955031"/>
              <a:gd name="connsiteX26" fmla="*/ 2962163 w 5304274"/>
              <a:gd name="connsiteY26" fmla="*/ 2776 h 955031"/>
              <a:gd name="connsiteX27" fmla="*/ 3033814 w 5304274"/>
              <a:gd name="connsiteY27" fmla="*/ 19835 h 955031"/>
              <a:gd name="connsiteX28" fmla="*/ 3105464 w 5304274"/>
              <a:gd name="connsiteY28" fmla="*/ 91486 h 955031"/>
              <a:gd name="connsiteX29" fmla="*/ 3163467 w 5304274"/>
              <a:gd name="connsiteY29" fmla="*/ 176785 h 955031"/>
              <a:gd name="connsiteX30" fmla="*/ 3245354 w 5304274"/>
              <a:gd name="connsiteY30" fmla="*/ 323498 h 955031"/>
              <a:gd name="connsiteX31" fmla="*/ 3398891 w 5304274"/>
              <a:gd name="connsiteY31" fmla="*/ 668104 h 955031"/>
              <a:gd name="connsiteX32" fmla="*/ 3525133 w 5304274"/>
              <a:gd name="connsiteY32" fmla="*/ 852349 h 955031"/>
              <a:gd name="connsiteX33" fmla="*/ 3658199 w 5304274"/>
              <a:gd name="connsiteY33" fmla="*/ 900116 h 955031"/>
              <a:gd name="connsiteX34" fmla="*/ 3777617 w 5304274"/>
              <a:gd name="connsiteY34" fmla="*/ 828465 h 955031"/>
              <a:gd name="connsiteX35" fmla="*/ 3965273 w 5304274"/>
              <a:gd name="connsiteY35" fmla="*/ 483859 h 955031"/>
              <a:gd name="connsiteX36" fmla="*/ 4142694 w 5304274"/>
              <a:gd name="connsiteY36" fmla="*/ 152901 h 955031"/>
              <a:gd name="connsiteX37" fmla="*/ 4262112 w 5304274"/>
              <a:gd name="connsiteY37" fmla="*/ 40307 h 955031"/>
              <a:gd name="connsiteX38" fmla="*/ 4388354 w 5304274"/>
              <a:gd name="connsiteY38" fmla="*/ 67603 h 955031"/>
              <a:gd name="connsiteX39" fmla="*/ 4531656 w 5304274"/>
              <a:gd name="connsiteY39" fmla="*/ 268907 h 955031"/>
              <a:gd name="connsiteX40" fmla="*/ 4637426 w 5304274"/>
              <a:gd name="connsiteY40" fmla="*/ 477035 h 955031"/>
              <a:gd name="connsiteX41" fmla="*/ 4744263 w 5304274"/>
              <a:gd name="connsiteY41" fmla="*/ 494332 h 955031"/>
              <a:gd name="connsiteX42" fmla="*/ 5304274 w 5304274"/>
              <a:gd name="connsiteY42" fmla="*/ 494095 h 955031"/>
              <a:gd name="connsiteX0" fmla="*/ 0 w 5498116"/>
              <a:gd name="connsiteY0" fmla="*/ 485613 h 955031"/>
              <a:gd name="connsiteX1" fmla="*/ 211012 w 5498116"/>
              <a:gd name="connsiteY1" fmla="*/ 430986 h 955031"/>
              <a:gd name="connsiteX2" fmla="*/ 378686 w 5498116"/>
              <a:gd name="connsiteY2" fmla="*/ 146077 h 955031"/>
              <a:gd name="connsiteX3" fmla="*/ 487868 w 5498116"/>
              <a:gd name="connsiteY3" fmla="*/ 23247 h 955031"/>
              <a:gd name="connsiteX4" fmla="*/ 607286 w 5498116"/>
              <a:gd name="connsiteY4" fmla="*/ 36895 h 955031"/>
              <a:gd name="connsiteX5" fmla="*/ 706232 w 5498116"/>
              <a:gd name="connsiteY5" fmla="*/ 146077 h 955031"/>
              <a:gd name="connsiteX6" fmla="*/ 832474 w 5498116"/>
              <a:gd name="connsiteY6" fmla="*/ 412209 h 955031"/>
              <a:gd name="connsiteX7" fmla="*/ 968951 w 5498116"/>
              <a:gd name="connsiteY7" fmla="*/ 722695 h 955031"/>
              <a:gd name="connsiteX8" fmla="*/ 1064486 w 5498116"/>
              <a:gd name="connsiteY8" fmla="*/ 869409 h 955031"/>
              <a:gd name="connsiteX9" fmla="*/ 1153196 w 5498116"/>
              <a:gd name="connsiteY9" fmla="*/ 944471 h 955031"/>
              <a:gd name="connsiteX10" fmla="*/ 1262378 w 5498116"/>
              <a:gd name="connsiteY10" fmla="*/ 930824 h 955031"/>
              <a:gd name="connsiteX11" fmla="*/ 1388620 w 5498116"/>
              <a:gd name="connsiteY11" fmla="*/ 811406 h 955031"/>
              <a:gd name="connsiteX12" fmla="*/ 1552393 w 5498116"/>
              <a:gd name="connsiteY12" fmla="*/ 487271 h 955031"/>
              <a:gd name="connsiteX13" fmla="*/ 1654751 w 5498116"/>
              <a:gd name="connsiteY13" fmla="*/ 234788 h 955031"/>
              <a:gd name="connsiteX14" fmla="*/ 1757109 w 5498116"/>
              <a:gd name="connsiteY14" fmla="*/ 67603 h 955031"/>
              <a:gd name="connsiteX15" fmla="*/ 1845820 w 5498116"/>
              <a:gd name="connsiteY15" fmla="*/ 13012 h 955031"/>
              <a:gd name="connsiteX16" fmla="*/ 1927706 w 5498116"/>
              <a:gd name="connsiteY16" fmla="*/ 43719 h 955031"/>
              <a:gd name="connsiteX17" fmla="*/ 2002769 w 5498116"/>
              <a:gd name="connsiteY17" fmla="*/ 122194 h 955031"/>
              <a:gd name="connsiteX18" fmla="*/ 2081244 w 5498116"/>
              <a:gd name="connsiteY18" fmla="*/ 251847 h 955031"/>
              <a:gd name="connsiteX19" fmla="*/ 2347375 w 5498116"/>
              <a:gd name="connsiteY19" fmla="*/ 784110 h 955031"/>
              <a:gd name="connsiteX20" fmla="*/ 2463381 w 5498116"/>
              <a:gd name="connsiteY20" fmla="*/ 934235 h 955031"/>
              <a:gd name="connsiteX21" fmla="*/ 2558915 w 5498116"/>
              <a:gd name="connsiteY21" fmla="*/ 941059 h 955031"/>
              <a:gd name="connsiteX22" fmla="*/ 2681745 w 5498116"/>
              <a:gd name="connsiteY22" fmla="*/ 814818 h 955031"/>
              <a:gd name="connsiteX23" fmla="*/ 2807987 w 5498116"/>
              <a:gd name="connsiteY23" fmla="*/ 548686 h 955031"/>
              <a:gd name="connsiteX24" fmla="*/ 2954701 w 5498116"/>
              <a:gd name="connsiteY24" fmla="*/ 251847 h 955031"/>
              <a:gd name="connsiteX25" fmla="*/ 3077530 w 5498116"/>
              <a:gd name="connsiteY25" fmla="*/ 67603 h 955031"/>
              <a:gd name="connsiteX26" fmla="*/ 3156005 w 5498116"/>
              <a:gd name="connsiteY26" fmla="*/ 2776 h 955031"/>
              <a:gd name="connsiteX27" fmla="*/ 3227656 w 5498116"/>
              <a:gd name="connsiteY27" fmla="*/ 19835 h 955031"/>
              <a:gd name="connsiteX28" fmla="*/ 3299306 w 5498116"/>
              <a:gd name="connsiteY28" fmla="*/ 91486 h 955031"/>
              <a:gd name="connsiteX29" fmla="*/ 3357309 w 5498116"/>
              <a:gd name="connsiteY29" fmla="*/ 176785 h 955031"/>
              <a:gd name="connsiteX30" fmla="*/ 3439196 w 5498116"/>
              <a:gd name="connsiteY30" fmla="*/ 323498 h 955031"/>
              <a:gd name="connsiteX31" fmla="*/ 3592733 w 5498116"/>
              <a:gd name="connsiteY31" fmla="*/ 668104 h 955031"/>
              <a:gd name="connsiteX32" fmla="*/ 3718975 w 5498116"/>
              <a:gd name="connsiteY32" fmla="*/ 852349 h 955031"/>
              <a:gd name="connsiteX33" fmla="*/ 3852041 w 5498116"/>
              <a:gd name="connsiteY33" fmla="*/ 900116 h 955031"/>
              <a:gd name="connsiteX34" fmla="*/ 3971459 w 5498116"/>
              <a:gd name="connsiteY34" fmla="*/ 828465 h 955031"/>
              <a:gd name="connsiteX35" fmla="*/ 4159115 w 5498116"/>
              <a:gd name="connsiteY35" fmla="*/ 483859 h 955031"/>
              <a:gd name="connsiteX36" fmla="*/ 4336536 w 5498116"/>
              <a:gd name="connsiteY36" fmla="*/ 152901 h 955031"/>
              <a:gd name="connsiteX37" fmla="*/ 4455954 w 5498116"/>
              <a:gd name="connsiteY37" fmla="*/ 40307 h 955031"/>
              <a:gd name="connsiteX38" fmla="*/ 4582196 w 5498116"/>
              <a:gd name="connsiteY38" fmla="*/ 67603 h 955031"/>
              <a:gd name="connsiteX39" fmla="*/ 4725498 w 5498116"/>
              <a:gd name="connsiteY39" fmla="*/ 268907 h 955031"/>
              <a:gd name="connsiteX40" fmla="*/ 4831268 w 5498116"/>
              <a:gd name="connsiteY40" fmla="*/ 477035 h 955031"/>
              <a:gd name="connsiteX41" fmla="*/ 4938105 w 5498116"/>
              <a:gd name="connsiteY41" fmla="*/ 494332 h 955031"/>
              <a:gd name="connsiteX42" fmla="*/ 5498116 w 5498116"/>
              <a:gd name="connsiteY42" fmla="*/ 494095 h 955031"/>
              <a:gd name="connsiteX0" fmla="*/ 0 w 5591836"/>
              <a:gd name="connsiteY0" fmla="*/ 485613 h 955031"/>
              <a:gd name="connsiteX1" fmla="*/ 304732 w 5591836"/>
              <a:gd name="connsiteY1" fmla="*/ 430986 h 955031"/>
              <a:gd name="connsiteX2" fmla="*/ 472406 w 5591836"/>
              <a:gd name="connsiteY2" fmla="*/ 146077 h 955031"/>
              <a:gd name="connsiteX3" fmla="*/ 581588 w 5591836"/>
              <a:gd name="connsiteY3" fmla="*/ 23247 h 955031"/>
              <a:gd name="connsiteX4" fmla="*/ 701006 w 5591836"/>
              <a:gd name="connsiteY4" fmla="*/ 36895 h 955031"/>
              <a:gd name="connsiteX5" fmla="*/ 799952 w 5591836"/>
              <a:gd name="connsiteY5" fmla="*/ 146077 h 955031"/>
              <a:gd name="connsiteX6" fmla="*/ 926194 w 5591836"/>
              <a:gd name="connsiteY6" fmla="*/ 412209 h 955031"/>
              <a:gd name="connsiteX7" fmla="*/ 1062671 w 5591836"/>
              <a:gd name="connsiteY7" fmla="*/ 722695 h 955031"/>
              <a:gd name="connsiteX8" fmla="*/ 1158206 w 5591836"/>
              <a:gd name="connsiteY8" fmla="*/ 869409 h 955031"/>
              <a:gd name="connsiteX9" fmla="*/ 1246916 w 5591836"/>
              <a:gd name="connsiteY9" fmla="*/ 944471 h 955031"/>
              <a:gd name="connsiteX10" fmla="*/ 1356098 w 5591836"/>
              <a:gd name="connsiteY10" fmla="*/ 930824 h 955031"/>
              <a:gd name="connsiteX11" fmla="*/ 1482340 w 5591836"/>
              <a:gd name="connsiteY11" fmla="*/ 811406 h 955031"/>
              <a:gd name="connsiteX12" fmla="*/ 1646113 w 5591836"/>
              <a:gd name="connsiteY12" fmla="*/ 487271 h 955031"/>
              <a:gd name="connsiteX13" fmla="*/ 1748471 w 5591836"/>
              <a:gd name="connsiteY13" fmla="*/ 234788 h 955031"/>
              <a:gd name="connsiteX14" fmla="*/ 1850829 w 5591836"/>
              <a:gd name="connsiteY14" fmla="*/ 67603 h 955031"/>
              <a:gd name="connsiteX15" fmla="*/ 1939540 w 5591836"/>
              <a:gd name="connsiteY15" fmla="*/ 13012 h 955031"/>
              <a:gd name="connsiteX16" fmla="*/ 2021426 w 5591836"/>
              <a:gd name="connsiteY16" fmla="*/ 43719 h 955031"/>
              <a:gd name="connsiteX17" fmla="*/ 2096489 w 5591836"/>
              <a:gd name="connsiteY17" fmla="*/ 122194 h 955031"/>
              <a:gd name="connsiteX18" fmla="*/ 2174964 w 5591836"/>
              <a:gd name="connsiteY18" fmla="*/ 251847 h 955031"/>
              <a:gd name="connsiteX19" fmla="*/ 2441095 w 5591836"/>
              <a:gd name="connsiteY19" fmla="*/ 784110 h 955031"/>
              <a:gd name="connsiteX20" fmla="*/ 2557101 w 5591836"/>
              <a:gd name="connsiteY20" fmla="*/ 934235 h 955031"/>
              <a:gd name="connsiteX21" fmla="*/ 2652635 w 5591836"/>
              <a:gd name="connsiteY21" fmla="*/ 941059 h 955031"/>
              <a:gd name="connsiteX22" fmla="*/ 2775465 w 5591836"/>
              <a:gd name="connsiteY22" fmla="*/ 814818 h 955031"/>
              <a:gd name="connsiteX23" fmla="*/ 2901707 w 5591836"/>
              <a:gd name="connsiteY23" fmla="*/ 548686 h 955031"/>
              <a:gd name="connsiteX24" fmla="*/ 3048421 w 5591836"/>
              <a:gd name="connsiteY24" fmla="*/ 251847 h 955031"/>
              <a:gd name="connsiteX25" fmla="*/ 3171250 w 5591836"/>
              <a:gd name="connsiteY25" fmla="*/ 67603 h 955031"/>
              <a:gd name="connsiteX26" fmla="*/ 3249725 w 5591836"/>
              <a:gd name="connsiteY26" fmla="*/ 2776 h 955031"/>
              <a:gd name="connsiteX27" fmla="*/ 3321376 w 5591836"/>
              <a:gd name="connsiteY27" fmla="*/ 19835 h 955031"/>
              <a:gd name="connsiteX28" fmla="*/ 3393026 w 5591836"/>
              <a:gd name="connsiteY28" fmla="*/ 91486 h 955031"/>
              <a:gd name="connsiteX29" fmla="*/ 3451029 w 5591836"/>
              <a:gd name="connsiteY29" fmla="*/ 176785 h 955031"/>
              <a:gd name="connsiteX30" fmla="*/ 3532916 w 5591836"/>
              <a:gd name="connsiteY30" fmla="*/ 323498 h 955031"/>
              <a:gd name="connsiteX31" fmla="*/ 3686453 w 5591836"/>
              <a:gd name="connsiteY31" fmla="*/ 668104 h 955031"/>
              <a:gd name="connsiteX32" fmla="*/ 3812695 w 5591836"/>
              <a:gd name="connsiteY32" fmla="*/ 852349 h 955031"/>
              <a:gd name="connsiteX33" fmla="*/ 3945761 w 5591836"/>
              <a:gd name="connsiteY33" fmla="*/ 900116 h 955031"/>
              <a:gd name="connsiteX34" fmla="*/ 4065179 w 5591836"/>
              <a:gd name="connsiteY34" fmla="*/ 828465 h 955031"/>
              <a:gd name="connsiteX35" fmla="*/ 4252835 w 5591836"/>
              <a:gd name="connsiteY35" fmla="*/ 483859 h 955031"/>
              <a:gd name="connsiteX36" fmla="*/ 4430256 w 5591836"/>
              <a:gd name="connsiteY36" fmla="*/ 152901 h 955031"/>
              <a:gd name="connsiteX37" fmla="*/ 4549674 w 5591836"/>
              <a:gd name="connsiteY37" fmla="*/ 40307 h 955031"/>
              <a:gd name="connsiteX38" fmla="*/ 4675916 w 5591836"/>
              <a:gd name="connsiteY38" fmla="*/ 67603 h 955031"/>
              <a:gd name="connsiteX39" fmla="*/ 4819218 w 5591836"/>
              <a:gd name="connsiteY39" fmla="*/ 268907 h 955031"/>
              <a:gd name="connsiteX40" fmla="*/ 4924988 w 5591836"/>
              <a:gd name="connsiteY40" fmla="*/ 477035 h 955031"/>
              <a:gd name="connsiteX41" fmla="*/ 5031825 w 5591836"/>
              <a:gd name="connsiteY41" fmla="*/ 494332 h 955031"/>
              <a:gd name="connsiteX42" fmla="*/ 5591836 w 5591836"/>
              <a:gd name="connsiteY42" fmla="*/ 494095 h 955031"/>
              <a:gd name="connsiteX0" fmla="*/ 0 w 5591836"/>
              <a:gd name="connsiteY0" fmla="*/ 485613 h 955031"/>
              <a:gd name="connsiteX1" fmla="*/ 169362 w 5591836"/>
              <a:gd name="connsiteY1" fmla="*/ 475436 h 955031"/>
              <a:gd name="connsiteX2" fmla="*/ 304732 w 5591836"/>
              <a:gd name="connsiteY2" fmla="*/ 430986 h 955031"/>
              <a:gd name="connsiteX3" fmla="*/ 472406 w 5591836"/>
              <a:gd name="connsiteY3" fmla="*/ 146077 h 955031"/>
              <a:gd name="connsiteX4" fmla="*/ 581588 w 5591836"/>
              <a:gd name="connsiteY4" fmla="*/ 23247 h 955031"/>
              <a:gd name="connsiteX5" fmla="*/ 701006 w 5591836"/>
              <a:gd name="connsiteY5" fmla="*/ 36895 h 955031"/>
              <a:gd name="connsiteX6" fmla="*/ 799952 w 5591836"/>
              <a:gd name="connsiteY6" fmla="*/ 146077 h 955031"/>
              <a:gd name="connsiteX7" fmla="*/ 926194 w 5591836"/>
              <a:gd name="connsiteY7" fmla="*/ 412209 h 955031"/>
              <a:gd name="connsiteX8" fmla="*/ 1062671 w 5591836"/>
              <a:gd name="connsiteY8" fmla="*/ 722695 h 955031"/>
              <a:gd name="connsiteX9" fmla="*/ 1158206 w 5591836"/>
              <a:gd name="connsiteY9" fmla="*/ 869409 h 955031"/>
              <a:gd name="connsiteX10" fmla="*/ 1246916 w 5591836"/>
              <a:gd name="connsiteY10" fmla="*/ 944471 h 955031"/>
              <a:gd name="connsiteX11" fmla="*/ 1356098 w 5591836"/>
              <a:gd name="connsiteY11" fmla="*/ 930824 h 955031"/>
              <a:gd name="connsiteX12" fmla="*/ 1482340 w 5591836"/>
              <a:gd name="connsiteY12" fmla="*/ 811406 h 955031"/>
              <a:gd name="connsiteX13" fmla="*/ 1646113 w 5591836"/>
              <a:gd name="connsiteY13" fmla="*/ 487271 h 955031"/>
              <a:gd name="connsiteX14" fmla="*/ 1748471 w 5591836"/>
              <a:gd name="connsiteY14" fmla="*/ 234788 h 955031"/>
              <a:gd name="connsiteX15" fmla="*/ 1850829 w 5591836"/>
              <a:gd name="connsiteY15" fmla="*/ 67603 h 955031"/>
              <a:gd name="connsiteX16" fmla="*/ 1939540 w 5591836"/>
              <a:gd name="connsiteY16" fmla="*/ 13012 h 955031"/>
              <a:gd name="connsiteX17" fmla="*/ 2021426 w 5591836"/>
              <a:gd name="connsiteY17" fmla="*/ 43719 h 955031"/>
              <a:gd name="connsiteX18" fmla="*/ 2096489 w 5591836"/>
              <a:gd name="connsiteY18" fmla="*/ 122194 h 955031"/>
              <a:gd name="connsiteX19" fmla="*/ 2174964 w 5591836"/>
              <a:gd name="connsiteY19" fmla="*/ 251847 h 955031"/>
              <a:gd name="connsiteX20" fmla="*/ 2441095 w 5591836"/>
              <a:gd name="connsiteY20" fmla="*/ 784110 h 955031"/>
              <a:gd name="connsiteX21" fmla="*/ 2557101 w 5591836"/>
              <a:gd name="connsiteY21" fmla="*/ 934235 h 955031"/>
              <a:gd name="connsiteX22" fmla="*/ 2652635 w 5591836"/>
              <a:gd name="connsiteY22" fmla="*/ 941059 h 955031"/>
              <a:gd name="connsiteX23" fmla="*/ 2775465 w 5591836"/>
              <a:gd name="connsiteY23" fmla="*/ 814818 h 955031"/>
              <a:gd name="connsiteX24" fmla="*/ 2901707 w 5591836"/>
              <a:gd name="connsiteY24" fmla="*/ 548686 h 955031"/>
              <a:gd name="connsiteX25" fmla="*/ 3048421 w 5591836"/>
              <a:gd name="connsiteY25" fmla="*/ 251847 h 955031"/>
              <a:gd name="connsiteX26" fmla="*/ 3171250 w 5591836"/>
              <a:gd name="connsiteY26" fmla="*/ 67603 h 955031"/>
              <a:gd name="connsiteX27" fmla="*/ 3249725 w 5591836"/>
              <a:gd name="connsiteY27" fmla="*/ 2776 h 955031"/>
              <a:gd name="connsiteX28" fmla="*/ 3321376 w 5591836"/>
              <a:gd name="connsiteY28" fmla="*/ 19835 h 955031"/>
              <a:gd name="connsiteX29" fmla="*/ 3393026 w 5591836"/>
              <a:gd name="connsiteY29" fmla="*/ 91486 h 955031"/>
              <a:gd name="connsiteX30" fmla="*/ 3451029 w 5591836"/>
              <a:gd name="connsiteY30" fmla="*/ 176785 h 955031"/>
              <a:gd name="connsiteX31" fmla="*/ 3532916 w 5591836"/>
              <a:gd name="connsiteY31" fmla="*/ 323498 h 955031"/>
              <a:gd name="connsiteX32" fmla="*/ 3686453 w 5591836"/>
              <a:gd name="connsiteY32" fmla="*/ 668104 h 955031"/>
              <a:gd name="connsiteX33" fmla="*/ 3812695 w 5591836"/>
              <a:gd name="connsiteY33" fmla="*/ 852349 h 955031"/>
              <a:gd name="connsiteX34" fmla="*/ 3945761 w 5591836"/>
              <a:gd name="connsiteY34" fmla="*/ 900116 h 955031"/>
              <a:gd name="connsiteX35" fmla="*/ 4065179 w 5591836"/>
              <a:gd name="connsiteY35" fmla="*/ 828465 h 955031"/>
              <a:gd name="connsiteX36" fmla="*/ 4252835 w 5591836"/>
              <a:gd name="connsiteY36" fmla="*/ 483859 h 955031"/>
              <a:gd name="connsiteX37" fmla="*/ 4430256 w 5591836"/>
              <a:gd name="connsiteY37" fmla="*/ 152901 h 955031"/>
              <a:gd name="connsiteX38" fmla="*/ 4549674 w 5591836"/>
              <a:gd name="connsiteY38" fmla="*/ 40307 h 955031"/>
              <a:gd name="connsiteX39" fmla="*/ 4675916 w 5591836"/>
              <a:gd name="connsiteY39" fmla="*/ 67603 h 955031"/>
              <a:gd name="connsiteX40" fmla="*/ 4819218 w 5591836"/>
              <a:gd name="connsiteY40" fmla="*/ 268907 h 955031"/>
              <a:gd name="connsiteX41" fmla="*/ 4924988 w 5591836"/>
              <a:gd name="connsiteY41" fmla="*/ 477035 h 955031"/>
              <a:gd name="connsiteX42" fmla="*/ 5031825 w 5591836"/>
              <a:gd name="connsiteY42" fmla="*/ 494332 h 955031"/>
              <a:gd name="connsiteX43" fmla="*/ 5591836 w 5591836"/>
              <a:gd name="connsiteY43" fmla="*/ 494095 h 955031"/>
              <a:gd name="connsiteX0" fmla="*/ 0 w 5602249"/>
              <a:gd name="connsiteY0" fmla="*/ 466563 h 955031"/>
              <a:gd name="connsiteX1" fmla="*/ 179775 w 5602249"/>
              <a:gd name="connsiteY1" fmla="*/ 475436 h 955031"/>
              <a:gd name="connsiteX2" fmla="*/ 315145 w 5602249"/>
              <a:gd name="connsiteY2" fmla="*/ 430986 h 955031"/>
              <a:gd name="connsiteX3" fmla="*/ 482819 w 5602249"/>
              <a:gd name="connsiteY3" fmla="*/ 146077 h 955031"/>
              <a:gd name="connsiteX4" fmla="*/ 592001 w 5602249"/>
              <a:gd name="connsiteY4" fmla="*/ 23247 h 955031"/>
              <a:gd name="connsiteX5" fmla="*/ 711419 w 5602249"/>
              <a:gd name="connsiteY5" fmla="*/ 36895 h 955031"/>
              <a:gd name="connsiteX6" fmla="*/ 810365 w 5602249"/>
              <a:gd name="connsiteY6" fmla="*/ 146077 h 955031"/>
              <a:gd name="connsiteX7" fmla="*/ 936607 w 5602249"/>
              <a:gd name="connsiteY7" fmla="*/ 412209 h 955031"/>
              <a:gd name="connsiteX8" fmla="*/ 1073084 w 5602249"/>
              <a:gd name="connsiteY8" fmla="*/ 722695 h 955031"/>
              <a:gd name="connsiteX9" fmla="*/ 1168619 w 5602249"/>
              <a:gd name="connsiteY9" fmla="*/ 869409 h 955031"/>
              <a:gd name="connsiteX10" fmla="*/ 1257329 w 5602249"/>
              <a:gd name="connsiteY10" fmla="*/ 944471 h 955031"/>
              <a:gd name="connsiteX11" fmla="*/ 1366511 w 5602249"/>
              <a:gd name="connsiteY11" fmla="*/ 930824 h 955031"/>
              <a:gd name="connsiteX12" fmla="*/ 1492753 w 5602249"/>
              <a:gd name="connsiteY12" fmla="*/ 811406 h 955031"/>
              <a:gd name="connsiteX13" fmla="*/ 1656526 w 5602249"/>
              <a:gd name="connsiteY13" fmla="*/ 487271 h 955031"/>
              <a:gd name="connsiteX14" fmla="*/ 1758884 w 5602249"/>
              <a:gd name="connsiteY14" fmla="*/ 234788 h 955031"/>
              <a:gd name="connsiteX15" fmla="*/ 1861242 w 5602249"/>
              <a:gd name="connsiteY15" fmla="*/ 67603 h 955031"/>
              <a:gd name="connsiteX16" fmla="*/ 1949953 w 5602249"/>
              <a:gd name="connsiteY16" fmla="*/ 13012 h 955031"/>
              <a:gd name="connsiteX17" fmla="*/ 2031839 w 5602249"/>
              <a:gd name="connsiteY17" fmla="*/ 43719 h 955031"/>
              <a:gd name="connsiteX18" fmla="*/ 2106902 w 5602249"/>
              <a:gd name="connsiteY18" fmla="*/ 122194 h 955031"/>
              <a:gd name="connsiteX19" fmla="*/ 2185377 w 5602249"/>
              <a:gd name="connsiteY19" fmla="*/ 251847 h 955031"/>
              <a:gd name="connsiteX20" fmla="*/ 2451508 w 5602249"/>
              <a:gd name="connsiteY20" fmla="*/ 784110 h 955031"/>
              <a:gd name="connsiteX21" fmla="*/ 2567514 w 5602249"/>
              <a:gd name="connsiteY21" fmla="*/ 934235 h 955031"/>
              <a:gd name="connsiteX22" fmla="*/ 2663048 w 5602249"/>
              <a:gd name="connsiteY22" fmla="*/ 941059 h 955031"/>
              <a:gd name="connsiteX23" fmla="*/ 2785878 w 5602249"/>
              <a:gd name="connsiteY23" fmla="*/ 814818 h 955031"/>
              <a:gd name="connsiteX24" fmla="*/ 2912120 w 5602249"/>
              <a:gd name="connsiteY24" fmla="*/ 548686 h 955031"/>
              <a:gd name="connsiteX25" fmla="*/ 3058834 w 5602249"/>
              <a:gd name="connsiteY25" fmla="*/ 251847 h 955031"/>
              <a:gd name="connsiteX26" fmla="*/ 3181663 w 5602249"/>
              <a:gd name="connsiteY26" fmla="*/ 67603 h 955031"/>
              <a:gd name="connsiteX27" fmla="*/ 3260138 w 5602249"/>
              <a:gd name="connsiteY27" fmla="*/ 2776 h 955031"/>
              <a:gd name="connsiteX28" fmla="*/ 3331789 w 5602249"/>
              <a:gd name="connsiteY28" fmla="*/ 19835 h 955031"/>
              <a:gd name="connsiteX29" fmla="*/ 3403439 w 5602249"/>
              <a:gd name="connsiteY29" fmla="*/ 91486 h 955031"/>
              <a:gd name="connsiteX30" fmla="*/ 3461442 w 5602249"/>
              <a:gd name="connsiteY30" fmla="*/ 176785 h 955031"/>
              <a:gd name="connsiteX31" fmla="*/ 3543329 w 5602249"/>
              <a:gd name="connsiteY31" fmla="*/ 323498 h 955031"/>
              <a:gd name="connsiteX32" fmla="*/ 3696866 w 5602249"/>
              <a:gd name="connsiteY32" fmla="*/ 668104 h 955031"/>
              <a:gd name="connsiteX33" fmla="*/ 3823108 w 5602249"/>
              <a:gd name="connsiteY33" fmla="*/ 852349 h 955031"/>
              <a:gd name="connsiteX34" fmla="*/ 3956174 w 5602249"/>
              <a:gd name="connsiteY34" fmla="*/ 900116 h 955031"/>
              <a:gd name="connsiteX35" fmla="*/ 4075592 w 5602249"/>
              <a:gd name="connsiteY35" fmla="*/ 828465 h 955031"/>
              <a:gd name="connsiteX36" fmla="*/ 4263248 w 5602249"/>
              <a:gd name="connsiteY36" fmla="*/ 483859 h 955031"/>
              <a:gd name="connsiteX37" fmla="*/ 4440669 w 5602249"/>
              <a:gd name="connsiteY37" fmla="*/ 152901 h 955031"/>
              <a:gd name="connsiteX38" fmla="*/ 4560087 w 5602249"/>
              <a:gd name="connsiteY38" fmla="*/ 40307 h 955031"/>
              <a:gd name="connsiteX39" fmla="*/ 4686329 w 5602249"/>
              <a:gd name="connsiteY39" fmla="*/ 67603 h 955031"/>
              <a:gd name="connsiteX40" fmla="*/ 4829631 w 5602249"/>
              <a:gd name="connsiteY40" fmla="*/ 268907 h 955031"/>
              <a:gd name="connsiteX41" fmla="*/ 4935401 w 5602249"/>
              <a:gd name="connsiteY41" fmla="*/ 477035 h 955031"/>
              <a:gd name="connsiteX42" fmla="*/ 5042238 w 5602249"/>
              <a:gd name="connsiteY42" fmla="*/ 494332 h 955031"/>
              <a:gd name="connsiteX43" fmla="*/ 5602249 w 5602249"/>
              <a:gd name="connsiteY43" fmla="*/ 494095 h 955031"/>
              <a:gd name="connsiteX0" fmla="*/ 0 w 5612662"/>
              <a:gd name="connsiteY0" fmla="*/ 479263 h 955031"/>
              <a:gd name="connsiteX1" fmla="*/ 190188 w 5612662"/>
              <a:gd name="connsiteY1" fmla="*/ 475436 h 955031"/>
              <a:gd name="connsiteX2" fmla="*/ 325558 w 5612662"/>
              <a:gd name="connsiteY2" fmla="*/ 430986 h 955031"/>
              <a:gd name="connsiteX3" fmla="*/ 493232 w 5612662"/>
              <a:gd name="connsiteY3" fmla="*/ 146077 h 955031"/>
              <a:gd name="connsiteX4" fmla="*/ 602414 w 5612662"/>
              <a:gd name="connsiteY4" fmla="*/ 23247 h 955031"/>
              <a:gd name="connsiteX5" fmla="*/ 721832 w 5612662"/>
              <a:gd name="connsiteY5" fmla="*/ 36895 h 955031"/>
              <a:gd name="connsiteX6" fmla="*/ 820778 w 5612662"/>
              <a:gd name="connsiteY6" fmla="*/ 146077 h 955031"/>
              <a:gd name="connsiteX7" fmla="*/ 947020 w 5612662"/>
              <a:gd name="connsiteY7" fmla="*/ 412209 h 955031"/>
              <a:gd name="connsiteX8" fmla="*/ 1083497 w 5612662"/>
              <a:gd name="connsiteY8" fmla="*/ 722695 h 955031"/>
              <a:gd name="connsiteX9" fmla="*/ 1179032 w 5612662"/>
              <a:gd name="connsiteY9" fmla="*/ 869409 h 955031"/>
              <a:gd name="connsiteX10" fmla="*/ 1267742 w 5612662"/>
              <a:gd name="connsiteY10" fmla="*/ 944471 h 955031"/>
              <a:gd name="connsiteX11" fmla="*/ 1376924 w 5612662"/>
              <a:gd name="connsiteY11" fmla="*/ 930824 h 955031"/>
              <a:gd name="connsiteX12" fmla="*/ 1503166 w 5612662"/>
              <a:gd name="connsiteY12" fmla="*/ 811406 h 955031"/>
              <a:gd name="connsiteX13" fmla="*/ 1666939 w 5612662"/>
              <a:gd name="connsiteY13" fmla="*/ 487271 h 955031"/>
              <a:gd name="connsiteX14" fmla="*/ 1769297 w 5612662"/>
              <a:gd name="connsiteY14" fmla="*/ 234788 h 955031"/>
              <a:gd name="connsiteX15" fmla="*/ 1871655 w 5612662"/>
              <a:gd name="connsiteY15" fmla="*/ 67603 h 955031"/>
              <a:gd name="connsiteX16" fmla="*/ 1960366 w 5612662"/>
              <a:gd name="connsiteY16" fmla="*/ 13012 h 955031"/>
              <a:gd name="connsiteX17" fmla="*/ 2042252 w 5612662"/>
              <a:gd name="connsiteY17" fmla="*/ 43719 h 955031"/>
              <a:gd name="connsiteX18" fmla="*/ 2117315 w 5612662"/>
              <a:gd name="connsiteY18" fmla="*/ 122194 h 955031"/>
              <a:gd name="connsiteX19" fmla="*/ 2195790 w 5612662"/>
              <a:gd name="connsiteY19" fmla="*/ 251847 h 955031"/>
              <a:gd name="connsiteX20" fmla="*/ 2461921 w 5612662"/>
              <a:gd name="connsiteY20" fmla="*/ 784110 h 955031"/>
              <a:gd name="connsiteX21" fmla="*/ 2577927 w 5612662"/>
              <a:gd name="connsiteY21" fmla="*/ 934235 h 955031"/>
              <a:gd name="connsiteX22" fmla="*/ 2673461 w 5612662"/>
              <a:gd name="connsiteY22" fmla="*/ 941059 h 955031"/>
              <a:gd name="connsiteX23" fmla="*/ 2796291 w 5612662"/>
              <a:gd name="connsiteY23" fmla="*/ 814818 h 955031"/>
              <a:gd name="connsiteX24" fmla="*/ 2922533 w 5612662"/>
              <a:gd name="connsiteY24" fmla="*/ 548686 h 955031"/>
              <a:gd name="connsiteX25" fmla="*/ 3069247 w 5612662"/>
              <a:gd name="connsiteY25" fmla="*/ 251847 h 955031"/>
              <a:gd name="connsiteX26" fmla="*/ 3192076 w 5612662"/>
              <a:gd name="connsiteY26" fmla="*/ 67603 h 955031"/>
              <a:gd name="connsiteX27" fmla="*/ 3270551 w 5612662"/>
              <a:gd name="connsiteY27" fmla="*/ 2776 h 955031"/>
              <a:gd name="connsiteX28" fmla="*/ 3342202 w 5612662"/>
              <a:gd name="connsiteY28" fmla="*/ 19835 h 955031"/>
              <a:gd name="connsiteX29" fmla="*/ 3413852 w 5612662"/>
              <a:gd name="connsiteY29" fmla="*/ 91486 h 955031"/>
              <a:gd name="connsiteX30" fmla="*/ 3471855 w 5612662"/>
              <a:gd name="connsiteY30" fmla="*/ 176785 h 955031"/>
              <a:gd name="connsiteX31" fmla="*/ 3553742 w 5612662"/>
              <a:gd name="connsiteY31" fmla="*/ 323498 h 955031"/>
              <a:gd name="connsiteX32" fmla="*/ 3707279 w 5612662"/>
              <a:gd name="connsiteY32" fmla="*/ 668104 h 955031"/>
              <a:gd name="connsiteX33" fmla="*/ 3833521 w 5612662"/>
              <a:gd name="connsiteY33" fmla="*/ 852349 h 955031"/>
              <a:gd name="connsiteX34" fmla="*/ 3966587 w 5612662"/>
              <a:gd name="connsiteY34" fmla="*/ 900116 h 955031"/>
              <a:gd name="connsiteX35" fmla="*/ 4086005 w 5612662"/>
              <a:gd name="connsiteY35" fmla="*/ 828465 h 955031"/>
              <a:gd name="connsiteX36" fmla="*/ 4273661 w 5612662"/>
              <a:gd name="connsiteY36" fmla="*/ 483859 h 955031"/>
              <a:gd name="connsiteX37" fmla="*/ 4451082 w 5612662"/>
              <a:gd name="connsiteY37" fmla="*/ 152901 h 955031"/>
              <a:gd name="connsiteX38" fmla="*/ 4570500 w 5612662"/>
              <a:gd name="connsiteY38" fmla="*/ 40307 h 955031"/>
              <a:gd name="connsiteX39" fmla="*/ 4696742 w 5612662"/>
              <a:gd name="connsiteY39" fmla="*/ 67603 h 955031"/>
              <a:gd name="connsiteX40" fmla="*/ 4840044 w 5612662"/>
              <a:gd name="connsiteY40" fmla="*/ 268907 h 955031"/>
              <a:gd name="connsiteX41" fmla="*/ 4945814 w 5612662"/>
              <a:gd name="connsiteY41" fmla="*/ 477035 h 955031"/>
              <a:gd name="connsiteX42" fmla="*/ 5052651 w 5612662"/>
              <a:gd name="connsiteY42" fmla="*/ 494332 h 955031"/>
              <a:gd name="connsiteX43" fmla="*/ 5612662 w 5612662"/>
              <a:gd name="connsiteY43" fmla="*/ 494095 h 955031"/>
              <a:gd name="connsiteX0" fmla="*/ 0 w 6136469"/>
              <a:gd name="connsiteY0" fmla="*/ 479263 h 955031"/>
              <a:gd name="connsiteX1" fmla="*/ 190188 w 6136469"/>
              <a:gd name="connsiteY1" fmla="*/ 475436 h 955031"/>
              <a:gd name="connsiteX2" fmla="*/ 325558 w 6136469"/>
              <a:gd name="connsiteY2" fmla="*/ 430986 h 955031"/>
              <a:gd name="connsiteX3" fmla="*/ 493232 w 6136469"/>
              <a:gd name="connsiteY3" fmla="*/ 146077 h 955031"/>
              <a:gd name="connsiteX4" fmla="*/ 602414 w 6136469"/>
              <a:gd name="connsiteY4" fmla="*/ 23247 h 955031"/>
              <a:gd name="connsiteX5" fmla="*/ 721832 w 6136469"/>
              <a:gd name="connsiteY5" fmla="*/ 36895 h 955031"/>
              <a:gd name="connsiteX6" fmla="*/ 820778 w 6136469"/>
              <a:gd name="connsiteY6" fmla="*/ 146077 h 955031"/>
              <a:gd name="connsiteX7" fmla="*/ 947020 w 6136469"/>
              <a:gd name="connsiteY7" fmla="*/ 412209 h 955031"/>
              <a:gd name="connsiteX8" fmla="*/ 1083497 w 6136469"/>
              <a:gd name="connsiteY8" fmla="*/ 722695 h 955031"/>
              <a:gd name="connsiteX9" fmla="*/ 1179032 w 6136469"/>
              <a:gd name="connsiteY9" fmla="*/ 869409 h 955031"/>
              <a:gd name="connsiteX10" fmla="*/ 1267742 w 6136469"/>
              <a:gd name="connsiteY10" fmla="*/ 944471 h 955031"/>
              <a:gd name="connsiteX11" fmla="*/ 1376924 w 6136469"/>
              <a:gd name="connsiteY11" fmla="*/ 930824 h 955031"/>
              <a:gd name="connsiteX12" fmla="*/ 1503166 w 6136469"/>
              <a:gd name="connsiteY12" fmla="*/ 811406 h 955031"/>
              <a:gd name="connsiteX13" fmla="*/ 1666939 w 6136469"/>
              <a:gd name="connsiteY13" fmla="*/ 487271 h 955031"/>
              <a:gd name="connsiteX14" fmla="*/ 1769297 w 6136469"/>
              <a:gd name="connsiteY14" fmla="*/ 234788 h 955031"/>
              <a:gd name="connsiteX15" fmla="*/ 1871655 w 6136469"/>
              <a:gd name="connsiteY15" fmla="*/ 67603 h 955031"/>
              <a:gd name="connsiteX16" fmla="*/ 1960366 w 6136469"/>
              <a:gd name="connsiteY16" fmla="*/ 13012 h 955031"/>
              <a:gd name="connsiteX17" fmla="*/ 2042252 w 6136469"/>
              <a:gd name="connsiteY17" fmla="*/ 43719 h 955031"/>
              <a:gd name="connsiteX18" fmla="*/ 2117315 w 6136469"/>
              <a:gd name="connsiteY18" fmla="*/ 122194 h 955031"/>
              <a:gd name="connsiteX19" fmla="*/ 2195790 w 6136469"/>
              <a:gd name="connsiteY19" fmla="*/ 251847 h 955031"/>
              <a:gd name="connsiteX20" fmla="*/ 2461921 w 6136469"/>
              <a:gd name="connsiteY20" fmla="*/ 784110 h 955031"/>
              <a:gd name="connsiteX21" fmla="*/ 2577927 w 6136469"/>
              <a:gd name="connsiteY21" fmla="*/ 934235 h 955031"/>
              <a:gd name="connsiteX22" fmla="*/ 2673461 w 6136469"/>
              <a:gd name="connsiteY22" fmla="*/ 941059 h 955031"/>
              <a:gd name="connsiteX23" fmla="*/ 2796291 w 6136469"/>
              <a:gd name="connsiteY23" fmla="*/ 814818 h 955031"/>
              <a:gd name="connsiteX24" fmla="*/ 2922533 w 6136469"/>
              <a:gd name="connsiteY24" fmla="*/ 548686 h 955031"/>
              <a:gd name="connsiteX25" fmla="*/ 3069247 w 6136469"/>
              <a:gd name="connsiteY25" fmla="*/ 251847 h 955031"/>
              <a:gd name="connsiteX26" fmla="*/ 3192076 w 6136469"/>
              <a:gd name="connsiteY26" fmla="*/ 67603 h 955031"/>
              <a:gd name="connsiteX27" fmla="*/ 3270551 w 6136469"/>
              <a:gd name="connsiteY27" fmla="*/ 2776 h 955031"/>
              <a:gd name="connsiteX28" fmla="*/ 3342202 w 6136469"/>
              <a:gd name="connsiteY28" fmla="*/ 19835 h 955031"/>
              <a:gd name="connsiteX29" fmla="*/ 3413852 w 6136469"/>
              <a:gd name="connsiteY29" fmla="*/ 91486 h 955031"/>
              <a:gd name="connsiteX30" fmla="*/ 3471855 w 6136469"/>
              <a:gd name="connsiteY30" fmla="*/ 176785 h 955031"/>
              <a:gd name="connsiteX31" fmla="*/ 3553742 w 6136469"/>
              <a:gd name="connsiteY31" fmla="*/ 323498 h 955031"/>
              <a:gd name="connsiteX32" fmla="*/ 3707279 w 6136469"/>
              <a:gd name="connsiteY32" fmla="*/ 668104 h 955031"/>
              <a:gd name="connsiteX33" fmla="*/ 3833521 w 6136469"/>
              <a:gd name="connsiteY33" fmla="*/ 852349 h 955031"/>
              <a:gd name="connsiteX34" fmla="*/ 3966587 w 6136469"/>
              <a:gd name="connsiteY34" fmla="*/ 900116 h 955031"/>
              <a:gd name="connsiteX35" fmla="*/ 4086005 w 6136469"/>
              <a:gd name="connsiteY35" fmla="*/ 828465 h 955031"/>
              <a:gd name="connsiteX36" fmla="*/ 4273661 w 6136469"/>
              <a:gd name="connsiteY36" fmla="*/ 483859 h 955031"/>
              <a:gd name="connsiteX37" fmla="*/ 4451082 w 6136469"/>
              <a:gd name="connsiteY37" fmla="*/ 152901 h 955031"/>
              <a:gd name="connsiteX38" fmla="*/ 4570500 w 6136469"/>
              <a:gd name="connsiteY38" fmla="*/ 40307 h 955031"/>
              <a:gd name="connsiteX39" fmla="*/ 4696742 w 6136469"/>
              <a:gd name="connsiteY39" fmla="*/ 67603 h 955031"/>
              <a:gd name="connsiteX40" fmla="*/ 4840044 w 6136469"/>
              <a:gd name="connsiteY40" fmla="*/ 268907 h 955031"/>
              <a:gd name="connsiteX41" fmla="*/ 4945814 w 6136469"/>
              <a:gd name="connsiteY41" fmla="*/ 477035 h 955031"/>
              <a:gd name="connsiteX42" fmla="*/ 5052651 w 6136469"/>
              <a:gd name="connsiteY42" fmla="*/ 494332 h 955031"/>
              <a:gd name="connsiteX43" fmla="*/ 6136469 w 6136469"/>
              <a:gd name="connsiteY43" fmla="*/ 500659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5814 w 6056566"/>
              <a:gd name="connsiteY41" fmla="*/ 477035 h 955031"/>
              <a:gd name="connsiteX42" fmla="*/ 5052651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5814 w 6056566"/>
              <a:gd name="connsiteY41" fmla="*/ 477035 h 955031"/>
              <a:gd name="connsiteX42" fmla="*/ 5052651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5814 w 6056566"/>
              <a:gd name="connsiteY41" fmla="*/ 477035 h 955031"/>
              <a:gd name="connsiteX42" fmla="*/ 5052651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0286 w 6056566"/>
              <a:gd name="connsiteY41" fmla="*/ 458277 h 955031"/>
              <a:gd name="connsiteX42" fmla="*/ 5052651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0286 w 6056566"/>
              <a:gd name="connsiteY41" fmla="*/ 458277 h 955031"/>
              <a:gd name="connsiteX42" fmla="*/ 5052651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0286 w 6056566"/>
              <a:gd name="connsiteY41" fmla="*/ 458277 h 955031"/>
              <a:gd name="connsiteX42" fmla="*/ 5052651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31994 w 6056566"/>
              <a:gd name="connsiteY41" fmla="*/ 437174 h 955031"/>
              <a:gd name="connsiteX42" fmla="*/ 5052651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5052651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69722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69722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97365 w 6056566"/>
              <a:gd name="connsiteY42" fmla="*/ 496677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94601 w 6056566"/>
              <a:gd name="connsiteY42" fmla="*/ 491988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94601 w 6056566"/>
              <a:gd name="connsiteY42" fmla="*/ 491988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94601 w 6056566"/>
              <a:gd name="connsiteY42" fmla="*/ 491988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94601 w 6056566"/>
              <a:gd name="connsiteY42" fmla="*/ 491988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94601 w 6056566"/>
              <a:gd name="connsiteY42" fmla="*/ 491988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91837 w 6056566"/>
              <a:gd name="connsiteY42" fmla="*/ 497850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91838 w 6056566"/>
              <a:gd name="connsiteY42" fmla="*/ 494333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5025010 w 6056566"/>
              <a:gd name="connsiteY42" fmla="*/ 495505 h 955031"/>
              <a:gd name="connsiteX43" fmla="*/ 6056566 w 6056566"/>
              <a:gd name="connsiteY43" fmla="*/ 497377 h 955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6056566" h="955031">
                <a:moveTo>
                  <a:pt x="0" y="479263"/>
                </a:moveTo>
                <a:cubicBezTo>
                  <a:pt x="29962" y="476509"/>
                  <a:pt x="139399" y="484541"/>
                  <a:pt x="190188" y="475436"/>
                </a:cubicBezTo>
                <a:cubicBezTo>
                  <a:pt x="240977" y="466332"/>
                  <a:pt x="276786" y="484821"/>
                  <a:pt x="325558" y="430986"/>
                </a:cubicBezTo>
                <a:cubicBezTo>
                  <a:pt x="374330" y="377151"/>
                  <a:pt x="447089" y="214033"/>
                  <a:pt x="493232" y="146077"/>
                </a:cubicBezTo>
                <a:cubicBezTo>
                  <a:pt x="539375" y="78121"/>
                  <a:pt x="564314" y="41444"/>
                  <a:pt x="602414" y="23247"/>
                </a:cubicBezTo>
                <a:cubicBezTo>
                  <a:pt x="640514" y="5050"/>
                  <a:pt x="685438" y="16423"/>
                  <a:pt x="721832" y="36895"/>
                </a:cubicBezTo>
                <a:cubicBezTo>
                  <a:pt x="758226" y="57367"/>
                  <a:pt x="783247" y="83525"/>
                  <a:pt x="820778" y="146077"/>
                </a:cubicBezTo>
                <a:cubicBezTo>
                  <a:pt x="858309" y="208629"/>
                  <a:pt x="903234" y="316106"/>
                  <a:pt x="947020" y="412209"/>
                </a:cubicBezTo>
                <a:cubicBezTo>
                  <a:pt x="990807" y="508312"/>
                  <a:pt x="1044828" y="646495"/>
                  <a:pt x="1083497" y="722695"/>
                </a:cubicBezTo>
                <a:cubicBezTo>
                  <a:pt x="1122166" y="798895"/>
                  <a:pt x="1148324" y="832446"/>
                  <a:pt x="1179032" y="869409"/>
                </a:cubicBezTo>
                <a:cubicBezTo>
                  <a:pt x="1209740" y="906372"/>
                  <a:pt x="1234760" y="934235"/>
                  <a:pt x="1267742" y="944471"/>
                </a:cubicBezTo>
                <a:cubicBezTo>
                  <a:pt x="1300724" y="954707"/>
                  <a:pt x="1337687" y="953001"/>
                  <a:pt x="1376924" y="930824"/>
                </a:cubicBezTo>
                <a:cubicBezTo>
                  <a:pt x="1416161" y="908647"/>
                  <a:pt x="1454830" y="885332"/>
                  <a:pt x="1503166" y="811406"/>
                </a:cubicBezTo>
                <a:cubicBezTo>
                  <a:pt x="1551502" y="737481"/>
                  <a:pt x="1622584" y="583374"/>
                  <a:pt x="1666939" y="487271"/>
                </a:cubicBezTo>
                <a:cubicBezTo>
                  <a:pt x="1711294" y="391168"/>
                  <a:pt x="1735178" y="304733"/>
                  <a:pt x="1769297" y="234788"/>
                </a:cubicBezTo>
                <a:cubicBezTo>
                  <a:pt x="1803416" y="164843"/>
                  <a:pt x="1839810" y="104566"/>
                  <a:pt x="1871655" y="67603"/>
                </a:cubicBezTo>
                <a:cubicBezTo>
                  <a:pt x="1903500" y="30640"/>
                  <a:pt x="1931933" y="16993"/>
                  <a:pt x="1960366" y="13012"/>
                </a:cubicBezTo>
                <a:cubicBezTo>
                  <a:pt x="1988799" y="9031"/>
                  <a:pt x="2016094" y="25522"/>
                  <a:pt x="2042252" y="43719"/>
                </a:cubicBezTo>
                <a:cubicBezTo>
                  <a:pt x="2068410" y="61916"/>
                  <a:pt x="2091725" y="87506"/>
                  <a:pt x="2117315" y="122194"/>
                </a:cubicBezTo>
                <a:cubicBezTo>
                  <a:pt x="2142905" y="156882"/>
                  <a:pt x="2138356" y="141528"/>
                  <a:pt x="2195790" y="251847"/>
                </a:cubicBezTo>
                <a:cubicBezTo>
                  <a:pt x="2253224" y="362166"/>
                  <a:pt x="2398232" y="670379"/>
                  <a:pt x="2461921" y="784110"/>
                </a:cubicBezTo>
                <a:cubicBezTo>
                  <a:pt x="2525610" y="897841"/>
                  <a:pt x="2542671" y="908077"/>
                  <a:pt x="2577927" y="934235"/>
                </a:cubicBezTo>
                <a:cubicBezTo>
                  <a:pt x="2613183" y="960393"/>
                  <a:pt x="2637067" y="960962"/>
                  <a:pt x="2673461" y="941059"/>
                </a:cubicBezTo>
                <a:cubicBezTo>
                  <a:pt x="2709855" y="921156"/>
                  <a:pt x="2754779" y="880213"/>
                  <a:pt x="2796291" y="814818"/>
                </a:cubicBezTo>
                <a:cubicBezTo>
                  <a:pt x="2837803" y="749423"/>
                  <a:pt x="2877040" y="642514"/>
                  <a:pt x="2922533" y="548686"/>
                </a:cubicBezTo>
                <a:cubicBezTo>
                  <a:pt x="2968026" y="454858"/>
                  <a:pt x="3024323" y="332027"/>
                  <a:pt x="3069247" y="251847"/>
                </a:cubicBezTo>
                <a:cubicBezTo>
                  <a:pt x="3114171" y="171666"/>
                  <a:pt x="3158525" y="109115"/>
                  <a:pt x="3192076" y="67603"/>
                </a:cubicBezTo>
                <a:cubicBezTo>
                  <a:pt x="3225627" y="26091"/>
                  <a:pt x="3245530" y="10737"/>
                  <a:pt x="3270551" y="2776"/>
                </a:cubicBezTo>
                <a:cubicBezTo>
                  <a:pt x="3295572" y="-5185"/>
                  <a:pt x="3318319" y="5050"/>
                  <a:pt x="3342202" y="19835"/>
                </a:cubicBezTo>
                <a:cubicBezTo>
                  <a:pt x="3366085" y="34620"/>
                  <a:pt x="3392243" y="65328"/>
                  <a:pt x="3413852" y="91486"/>
                </a:cubicBezTo>
                <a:cubicBezTo>
                  <a:pt x="3435461" y="117644"/>
                  <a:pt x="3448540" y="138116"/>
                  <a:pt x="3471855" y="176785"/>
                </a:cubicBezTo>
                <a:cubicBezTo>
                  <a:pt x="3495170" y="215454"/>
                  <a:pt x="3514505" y="241612"/>
                  <a:pt x="3553742" y="323498"/>
                </a:cubicBezTo>
                <a:cubicBezTo>
                  <a:pt x="3592979" y="405384"/>
                  <a:pt x="3660649" y="579962"/>
                  <a:pt x="3707279" y="668104"/>
                </a:cubicBezTo>
                <a:cubicBezTo>
                  <a:pt x="3753909" y="756246"/>
                  <a:pt x="3790303" y="813680"/>
                  <a:pt x="3833521" y="852349"/>
                </a:cubicBezTo>
                <a:cubicBezTo>
                  <a:pt x="3876739" y="891018"/>
                  <a:pt x="3924506" y="904097"/>
                  <a:pt x="3966587" y="900116"/>
                </a:cubicBezTo>
                <a:cubicBezTo>
                  <a:pt x="4008668" y="896135"/>
                  <a:pt x="4034826" y="897841"/>
                  <a:pt x="4086005" y="828465"/>
                </a:cubicBezTo>
                <a:cubicBezTo>
                  <a:pt x="4137184" y="759089"/>
                  <a:pt x="4212815" y="596453"/>
                  <a:pt x="4273661" y="483859"/>
                </a:cubicBezTo>
                <a:cubicBezTo>
                  <a:pt x="4334507" y="371265"/>
                  <a:pt x="4401609" y="226826"/>
                  <a:pt x="4451082" y="152901"/>
                </a:cubicBezTo>
                <a:cubicBezTo>
                  <a:pt x="4500555" y="78976"/>
                  <a:pt x="4529557" y="54523"/>
                  <a:pt x="4570500" y="40307"/>
                </a:cubicBezTo>
                <a:cubicBezTo>
                  <a:pt x="4611443" y="26091"/>
                  <a:pt x="4651818" y="29503"/>
                  <a:pt x="4696742" y="67603"/>
                </a:cubicBezTo>
                <a:cubicBezTo>
                  <a:pt x="4741666" y="105703"/>
                  <a:pt x="4798071" y="203599"/>
                  <a:pt x="4840044" y="268907"/>
                </a:cubicBezTo>
                <a:cubicBezTo>
                  <a:pt x="4882017" y="334215"/>
                  <a:pt x="4917752" y="421683"/>
                  <a:pt x="4948580" y="459449"/>
                </a:cubicBezTo>
                <a:cubicBezTo>
                  <a:pt x="4979408" y="497215"/>
                  <a:pt x="5033848" y="496218"/>
                  <a:pt x="5025010" y="495505"/>
                </a:cubicBezTo>
                <a:cubicBezTo>
                  <a:pt x="5016172" y="494792"/>
                  <a:pt x="5721928" y="496362"/>
                  <a:pt x="6056566" y="497377"/>
                </a:cubicBezTo>
              </a:path>
            </a:pathLst>
          </a:custGeom>
          <a:noFill/>
          <a:ln w="73025"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88000">
                  <a:schemeClr val="tx1">
                    <a:lumMod val="95000"/>
                    <a:lumOff val="5000"/>
                  </a:schemeClr>
                </a:gs>
                <a:gs pos="47000">
                  <a:schemeClr val="bg1">
                    <a:lumMod val="85000"/>
                  </a:schemeClr>
                </a:gs>
              </a:gsLst>
              <a:lin ang="5400000" scaled="1"/>
              <a:tileRect/>
            </a:gradFill>
            <a:tailEnd type="triangl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6561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5" name="Прямая соединительная линия 64"/>
          <p:cNvCxnSpPr/>
          <p:nvPr/>
        </p:nvCxnSpPr>
        <p:spPr>
          <a:xfrm>
            <a:off x="364116" y="4210210"/>
            <a:ext cx="1534934" cy="0"/>
          </a:xfrm>
          <a:prstGeom prst="line">
            <a:avLst/>
          </a:prstGeom>
          <a:ln w="762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Прямая соединительная линия 66"/>
          <p:cNvCxnSpPr/>
          <p:nvPr/>
        </p:nvCxnSpPr>
        <p:spPr>
          <a:xfrm>
            <a:off x="364116" y="2330298"/>
            <a:ext cx="1534934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Кольцо 124"/>
          <p:cNvSpPr/>
          <p:nvPr/>
        </p:nvSpPr>
        <p:spPr>
          <a:xfrm>
            <a:off x="768416" y="2321602"/>
            <a:ext cx="429260" cy="1879912"/>
          </a:xfrm>
          <a:prstGeom prst="donut">
            <a:avLst>
              <a:gd name="adj" fmla="val 18862"/>
            </a:avLst>
          </a:prstGeom>
          <a:gradFill flip="none" rotWithShape="1">
            <a:gsLst>
              <a:gs pos="0">
                <a:srgbClr val="002060"/>
              </a:gs>
              <a:gs pos="100000">
                <a:srgbClr val="FF0000"/>
              </a:gs>
            </a:gsLst>
            <a:lin ang="16200000" scaled="1"/>
            <a:tileRect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28" name="Треугольник 127"/>
          <p:cNvSpPr/>
          <p:nvPr/>
        </p:nvSpPr>
        <p:spPr>
          <a:xfrm>
            <a:off x="703240" y="3051301"/>
            <a:ext cx="215152" cy="282639"/>
          </a:xfrm>
          <a:prstGeom prst="triangle">
            <a:avLst/>
          </a:prstGeom>
          <a:solidFill>
            <a:srgbClr val="BA23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78" name="Изображение 7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2959" y="3948028"/>
            <a:ext cx="419100" cy="469900"/>
          </a:xfrm>
          <a:prstGeom prst="rect">
            <a:avLst/>
          </a:prstGeom>
        </p:spPr>
      </p:pic>
      <p:pic>
        <p:nvPicPr>
          <p:cNvPr id="79" name="Изображение 7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9962" y="2107533"/>
            <a:ext cx="368300" cy="469900"/>
          </a:xfrm>
          <a:prstGeom prst="rect">
            <a:avLst/>
          </a:prstGeom>
        </p:spPr>
      </p:pic>
      <p:pic>
        <p:nvPicPr>
          <p:cNvPr id="2" name="Изображение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4588" y="2954224"/>
            <a:ext cx="584200" cy="469900"/>
          </a:xfrm>
          <a:prstGeom prst="rect">
            <a:avLst/>
          </a:prstGeom>
        </p:spPr>
      </p:pic>
      <p:sp>
        <p:nvSpPr>
          <p:cNvPr id="83" name="Треугольник 82"/>
          <p:cNvSpPr/>
          <p:nvPr/>
        </p:nvSpPr>
        <p:spPr>
          <a:xfrm flipV="1">
            <a:off x="1082869" y="3120238"/>
            <a:ext cx="215152" cy="282639"/>
          </a:xfrm>
          <a:prstGeom prst="triangle">
            <a:avLst/>
          </a:prstGeom>
          <a:solidFill>
            <a:srgbClr val="BA23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88" name="Прямая соединительная линия 87"/>
          <p:cNvCxnSpPr/>
          <p:nvPr/>
        </p:nvCxnSpPr>
        <p:spPr>
          <a:xfrm>
            <a:off x="6659151" y="3161466"/>
            <a:ext cx="556686" cy="0"/>
          </a:xfrm>
          <a:prstGeom prst="line">
            <a:avLst/>
          </a:prstGeom>
          <a:ln w="762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4" name="Изображение 9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5610" y="2933867"/>
            <a:ext cx="419100" cy="469900"/>
          </a:xfrm>
          <a:prstGeom prst="rect">
            <a:avLst/>
          </a:prstGeom>
        </p:spPr>
      </p:pic>
      <p:cxnSp>
        <p:nvCxnSpPr>
          <p:cNvPr id="99" name="Прямая соединительная линия 98"/>
          <p:cNvCxnSpPr/>
          <p:nvPr/>
        </p:nvCxnSpPr>
        <p:spPr>
          <a:xfrm>
            <a:off x="4972859" y="2673364"/>
            <a:ext cx="1561331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Прямая соединительная линия 101"/>
          <p:cNvCxnSpPr/>
          <p:nvPr/>
        </p:nvCxnSpPr>
        <p:spPr>
          <a:xfrm>
            <a:off x="4954234" y="3633688"/>
            <a:ext cx="1561331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" name="Изображение 10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2616" y="2948485"/>
            <a:ext cx="368300" cy="469900"/>
          </a:xfrm>
          <a:prstGeom prst="rect">
            <a:avLst/>
          </a:prstGeom>
        </p:spPr>
      </p:pic>
      <p:cxnSp>
        <p:nvCxnSpPr>
          <p:cNvPr id="104" name="Прямая соединительная линия 103"/>
          <p:cNvCxnSpPr/>
          <p:nvPr/>
        </p:nvCxnSpPr>
        <p:spPr>
          <a:xfrm>
            <a:off x="6509993" y="2694789"/>
            <a:ext cx="149158" cy="466677"/>
          </a:xfrm>
          <a:prstGeom prst="line">
            <a:avLst/>
          </a:prstGeom>
          <a:ln w="317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Прямая соединительная линия 104"/>
          <p:cNvCxnSpPr/>
          <p:nvPr/>
        </p:nvCxnSpPr>
        <p:spPr>
          <a:xfrm flipV="1">
            <a:off x="6461519" y="3161466"/>
            <a:ext cx="197632" cy="472222"/>
          </a:xfrm>
          <a:prstGeom prst="line">
            <a:avLst/>
          </a:prstGeom>
          <a:ln w="317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Прямая соединительная линия 106"/>
          <p:cNvCxnSpPr/>
          <p:nvPr/>
        </p:nvCxnSpPr>
        <p:spPr>
          <a:xfrm flipH="1">
            <a:off x="4833928" y="2668794"/>
            <a:ext cx="149158" cy="466677"/>
          </a:xfrm>
          <a:prstGeom prst="line">
            <a:avLst/>
          </a:prstGeom>
          <a:ln w="317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Прямая соединительная линия 107"/>
          <p:cNvCxnSpPr/>
          <p:nvPr/>
        </p:nvCxnSpPr>
        <p:spPr>
          <a:xfrm flipH="1" flipV="1">
            <a:off x="4785454" y="3135471"/>
            <a:ext cx="197632" cy="472222"/>
          </a:xfrm>
          <a:prstGeom prst="line">
            <a:avLst/>
          </a:prstGeom>
          <a:ln w="317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Прямая соединительная линия 88"/>
          <p:cNvCxnSpPr/>
          <p:nvPr/>
        </p:nvCxnSpPr>
        <p:spPr>
          <a:xfrm>
            <a:off x="4249612" y="3161466"/>
            <a:ext cx="562829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Прямая со стрелкой 108"/>
          <p:cNvCxnSpPr/>
          <p:nvPr/>
        </p:nvCxnSpPr>
        <p:spPr>
          <a:xfrm>
            <a:off x="5252119" y="2655982"/>
            <a:ext cx="0" cy="979548"/>
          </a:xfrm>
          <a:prstGeom prst="straightConnector1">
            <a:avLst/>
          </a:prstGeom>
          <a:ln w="44450">
            <a:solidFill>
              <a:srgbClr val="BA2345"/>
            </a:solidFill>
            <a:prstDash val="solid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Изображение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0416" y="2967192"/>
            <a:ext cx="825500" cy="469900"/>
          </a:xfrm>
          <a:prstGeom prst="rect">
            <a:avLst/>
          </a:prstGeom>
        </p:spPr>
      </p:pic>
      <p:sp>
        <p:nvSpPr>
          <p:cNvPr id="26" name="Стрелка вправо 25"/>
          <p:cNvSpPr/>
          <p:nvPr/>
        </p:nvSpPr>
        <p:spPr>
          <a:xfrm>
            <a:off x="2180115" y="2779246"/>
            <a:ext cx="1364884" cy="798689"/>
          </a:xfrm>
          <a:prstGeom prst="rightArrow">
            <a:avLst>
              <a:gd name="adj1" fmla="val 34379"/>
              <a:gd name="adj2" fmla="val 66194"/>
            </a:avLst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30" name="Изображение 2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36781" y="2651306"/>
            <a:ext cx="753426" cy="362761"/>
          </a:xfrm>
          <a:prstGeom prst="rect">
            <a:avLst/>
          </a:prstGeom>
        </p:spPr>
      </p:pic>
      <p:pic>
        <p:nvPicPr>
          <p:cNvPr id="112" name="Изображение 111"/>
          <p:cNvPicPr>
            <a:picLocks noChangeAspect="1"/>
          </p:cNvPicPr>
          <p:nvPr/>
        </p:nvPicPr>
        <p:blipFill rotWithShape="1">
          <a:blip r:embed="rId6"/>
          <a:srcRect t="22143"/>
          <a:stretch/>
        </p:blipFill>
        <p:spPr>
          <a:xfrm>
            <a:off x="2236652" y="2732867"/>
            <a:ext cx="753426" cy="282438"/>
          </a:xfrm>
          <a:prstGeom prst="rect">
            <a:avLst/>
          </a:prstGeom>
        </p:spPr>
      </p:pic>
      <p:sp>
        <p:nvSpPr>
          <p:cNvPr id="113" name="Стрелка вправо 112"/>
          <p:cNvSpPr/>
          <p:nvPr/>
        </p:nvSpPr>
        <p:spPr>
          <a:xfrm>
            <a:off x="7943250" y="2779246"/>
            <a:ext cx="1400399" cy="798689"/>
          </a:xfrm>
          <a:prstGeom prst="rightArrow">
            <a:avLst>
              <a:gd name="adj1" fmla="val 34379"/>
              <a:gd name="adj2" fmla="val 66194"/>
            </a:avLst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15" name="Прямоугольник 114"/>
          <p:cNvSpPr/>
          <p:nvPr/>
        </p:nvSpPr>
        <p:spPr>
          <a:xfrm>
            <a:off x="3616508" y="1862667"/>
            <a:ext cx="4176863" cy="2582494"/>
          </a:xfrm>
          <a:prstGeom prst="rect">
            <a:avLst/>
          </a:prstGeom>
          <a:noFill/>
          <a:ln w="3492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30" name="Прямая соединительная линия 129"/>
          <p:cNvCxnSpPr/>
          <p:nvPr/>
        </p:nvCxnSpPr>
        <p:spPr>
          <a:xfrm>
            <a:off x="9692357" y="3838698"/>
            <a:ext cx="1911741" cy="0"/>
          </a:xfrm>
          <a:prstGeom prst="line">
            <a:avLst/>
          </a:prstGeom>
          <a:ln w="762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Прямая соединительная линия 131"/>
          <p:cNvCxnSpPr/>
          <p:nvPr/>
        </p:nvCxnSpPr>
        <p:spPr>
          <a:xfrm>
            <a:off x="9690517" y="2089873"/>
            <a:ext cx="198980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Кольцо 132"/>
          <p:cNvSpPr/>
          <p:nvPr/>
        </p:nvSpPr>
        <p:spPr>
          <a:xfrm>
            <a:off x="10542436" y="2312789"/>
            <a:ext cx="429260" cy="1888395"/>
          </a:xfrm>
          <a:prstGeom prst="donut">
            <a:avLst>
              <a:gd name="adj" fmla="val 18862"/>
            </a:avLst>
          </a:prstGeom>
          <a:gradFill flip="none" rotWithShape="1">
            <a:gsLst>
              <a:gs pos="0">
                <a:srgbClr val="002060"/>
              </a:gs>
              <a:gs pos="100000">
                <a:srgbClr val="FF0000"/>
              </a:gs>
            </a:gsLst>
            <a:lin ang="16200000" scaled="1"/>
            <a:tileRect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34" name="Треугольник 133"/>
          <p:cNvSpPr/>
          <p:nvPr/>
        </p:nvSpPr>
        <p:spPr>
          <a:xfrm>
            <a:off x="10824223" y="3044843"/>
            <a:ext cx="215152" cy="282639"/>
          </a:xfrm>
          <a:prstGeom prst="triangle">
            <a:avLst/>
          </a:prstGeom>
          <a:solidFill>
            <a:srgbClr val="BA23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5" name="Изображение 13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0788" y="3940337"/>
            <a:ext cx="419100" cy="469900"/>
          </a:xfrm>
          <a:prstGeom prst="rect">
            <a:avLst/>
          </a:prstGeom>
        </p:spPr>
      </p:pic>
      <p:pic>
        <p:nvPicPr>
          <p:cNvPr id="136" name="Изображение 13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8422" y="2077839"/>
            <a:ext cx="368300" cy="469900"/>
          </a:xfrm>
          <a:prstGeom prst="rect">
            <a:avLst/>
          </a:prstGeom>
        </p:spPr>
      </p:pic>
      <p:pic>
        <p:nvPicPr>
          <p:cNvPr id="137" name="Изображение 13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51445" y="2951212"/>
            <a:ext cx="584200" cy="469900"/>
          </a:xfrm>
          <a:prstGeom prst="rect">
            <a:avLst/>
          </a:prstGeom>
        </p:spPr>
      </p:pic>
      <p:sp>
        <p:nvSpPr>
          <p:cNvPr id="138" name="Треугольник 137"/>
          <p:cNvSpPr/>
          <p:nvPr/>
        </p:nvSpPr>
        <p:spPr>
          <a:xfrm flipV="1">
            <a:off x="10440860" y="3060822"/>
            <a:ext cx="215152" cy="282639"/>
          </a:xfrm>
          <a:prstGeom prst="triangle">
            <a:avLst/>
          </a:prstGeom>
          <a:solidFill>
            <a:srgbClr val="BA23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39" name="Прямая соединительная линия 138"/>
          <p:cNvCxnSpPr/>
          <p:nvPr/>
        </p:nvCxnSpPr>
        <p:spPr>
          <a:xfrm>
            <a:off x="9690517" y="2670605"/>
            <a:ext cx="198980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Прямая соединительная линия 139"/>
          <p:cNvCxnSpPr/>
          <p:nvPr/>
        </p:nvCxnSpPr>
        <p:spPr>
          <a:xfrm>
            <a:off x="9690517" y="4417928"/>
            <a:ext cx="1911741" cy="0"/>
          </a:xfrm>
          <a:prstGeom prst="line">
            <a:avLst/>
          </a:prstGeom>
          <a:ln w="762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Прямая со стрелкой 140"/>
          <p:cNvCxnSpPr/>
          <p:nvPr/>
        </p:nvCxnSpPr>
        <p:spPr>
          <a:xfrm>
            <a:off x="9775709" y="3868762"/>
            <a:ext cx="0" cy="510561"/>
          </a:xfrm>
          <a:prstGeom prst="straightConnector1">
            <a:avLst/>
          </a:prstGeom>
          <a:ln w="28575">
            <a:solidFill>
              <a:srgbClr val="BA2345"/>
            </a:solidFill>
            <a:prstDash val="solid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2" name="Изображение 14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87762" y="2139268"/>
            <a:ext cx="825500" cy="469900"/>
          </a:xfrm>
          <a:prstGeom prst="rect">
            <a:avLst/>
          </a:prstGeom>
        </p:spPr>
      </p:pic>
      <p:pic>
        <p:nvPicPr>
          <p:cNvPr id="160" name="Изображение 15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91008" y="3909423"/>
            <a:ext cx="825500" cy="469900"/>
          </a:xfrm>
          <a:prstGeom prst="rect">
            <a:avLst/>
          </a:prstGeom>
        </p:spPr>
      </p:pic>
      <p:cxnSp>
        <p:nvCxnSpPr>
          <p:cNvPr id="161" name="Прямая со стрелкой 160"/>
          <p:cNvCxnSpPr/>
          <p:nvPr/>
        </p:nvCxnSpPr>
        <p:spPr>
          <a:xfrm>
            <a:off x="9775709" y="2118938"/>
            <a:ext cx="0" cy="510561"/>
          </a:xfrm>
          <a:prstGeom prst="straightConnector1">
            <a:avLst/>
          </a:prstGeom>
          <a:ln w="28575">
            <a:solidFill>
              <a:srgbClr val="BA2345"/>
            </a:solidFill>
            <a:prstDash val="solid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Изображение 4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54207" y="3730919"/>
            <a:ext cx="927518" cy="648404"/>
          </a:xfrm>
          <a:prstGeom prst="rect">
            <a:avLst/>
          </a:prstGeom>
        </p:spPr>
      </p:pic>
      <p:pic>
        <p:nvPicPr>
          <p:cNvPr id="44" name="Изображение 4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39162" y="1950038"/>
            <a:ext cx="957607" cy="669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226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Дуга 42"/>
          <p:cNvSpPr>
            <a:spLocks/>
          </p:cNvSpPr>
          <p:nvPr/>
        </p:nvSpPr>
        <p:spPr>
          <a:xfrm rot="10800000">
            <a:off x="3075005" y="-2127596"/>
            <a:ext cx="3201223" cy="4710546"/>
          </a:xfrm>
          <a:prstGeom prst="arc">
            <a:avLst>
              <a:gd name="adj1" fmla="val 12862782"/>
              <a:gd name="adj2" fmla="val 19516441"/>
            </a:avLst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4" name="Дуга 43"/>
          <p:cNvSpPr>
            <a:spLocks/>
          </p:cNvSpPr>
          <p:nvPr/>
        </p:nvSpPr>
        <p:spPr>
          <a:xfrm rot="10800000" flipV="1">
            <a:off x="422806" y="2340677"/>
            <a:ext cx="8520060" cy="3852308"/>
          </a:xfrm>
          <a:prstGeom prst="arc">
            <a:avLst>
              <a:gd name="adj1" fmla="val 12318300"/>
              <a:gd name="adj2" fmla="val 20505654"/>
            </a:avLst>
          </a:prstGeom>
          <a:ln w="635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5" name="Дуга 44"/>
          <p:cNvSpPr>
            <a:spLocks/>
          </p:cNvSpPr>
          <p:nvPr/>
        </p:nvSpPr>
        <p:spPr>
          <a:xfrm rot="10800000" flipV="1">
            <a:off x="1930059" y="4266831"/>
            <a:ext cx="5181600" cy="4045898"/>
          </a:xfrm>
          <a:prstGeom prst="arc">
            <a:avLst>
              <a:gd name="adj1" fmla="val 12403342"/>
              <a:gd name="adj2" fmla="val 19909927"/>
            </a:avLst>
          </a:prstGeom>
          <a:ln w="635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6" name="Изображение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158" y="1547881"/>
            <a:ext cx="431800" cy="469900"/>
          </a:xfrm>
          <a:prstGeom prst="rect">
            <a:avLst/>
          </a:prstGeom>
        </p:spPr>
      </p:pic>
      <p:pic>
        <p:nvPicPr>
          <p:cNvPr id="47" name="Изображение 4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158" y="4995753"/>
            <a:ext cx="431800" cy="469900"/>
          </a:xfrm>
          <a:prstGeom prst="rect">
            <a:avLst/>
          </a:prstGeom>
        </p:spPr>
      </p:pic>
      <p:pic>
        <p:nvPicPr>
          <p:cNvPr id="48" name="Изображение 4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158" y="3069598"/>
            <a:ext cx="431800" cy="469900"/>
          </a:xfrm>
          <a:prstGeom prst="rect">
            <a:avLst/>
          </a:prstGeom>
        </p:spPr>
      </p:pic>
      <p:cxnSp>
        <p:nvCxnSpPr>
          <p:cNvPr id="49" name="Прямая со стрелкой 48"/>
          <p:cNvCxnSpPr/>
          <p:nvPr/>
        </p:nvCxnSpPr>
        <p:spPr>
          <a:xfrm flipV="1">
            <a:off x="5604408" y="5009351"/>
            <a:ext cx="861073" cy="14305"/>
          </a:xfrm>
          <a:prstGeom prst="straightConnector1">
            <a:avLst/>
          </a:prstGeom>
          <a:ln w="44450">
            <a:solidFill>
              <a:srgbClr val="FF0000"/>
            </a:solidFill>
            <a:prstDash val="solid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Изображение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45942" y="5335961"/>
            <a:ext cx="673100" cy="342900"/>
          </a:xfrm>
          <a:prstGeom prst="rect">
            <a:avLst/>
          </a:prstGeom>
        </p:spPr>
      </p:pic>
      <p:sp>
        <p:nvSpPr>
          <p:cNvPr id="68" name="Прямоугольник 67"/>
          <p:cNvSpPr/>
          <p:nvPr/>
        </p:nvSpPr>
        <p:spPr>
          <a:xfrm>
            <a:off x="5645973" y="4507164"/>
            <a:ext cx="832810" cy="517216"/>
          </a:xfrm>
          <a:prstGeom prst="rect">
            <a:avLst/>
          </a:prstGeom>
          <a:noFill/>
          <a:ln w="3492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70" name="Прямая со стрелкой 69"/>
          <p:cNvCxnSpPr/>
          <p:nvPr/>
        </p:nvCxnSpPr>
        <p:spPr>
          <a:xfrm flipV="1">
            <a:off x="6465450" y="4465547"/>
            <a:ext cx="27710" cy="585819"/>
          </a:xfrm>
          <a:prstGeom prst="straightConnector1">
            <a:avLst/>
          </a:prstGeom>
          <a:ln w="44450">
            <a:solidFill>
              <a:srgbClr val="FF0000"/>
            </a:solidFill>
            <a:prstDash val="solid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Прямая со стрелкой 74"/>
          <p:cNvCxnSpPr/>
          <p:nvPr/>
        </p:nvCxnSpPr>
        <p:spPr>
          <a:xfrm flipV="1">
            <a:off x="5604408" y="2570453"/>
            <a:ext cx="861073" cy="14305"/>
          </a:xfrm>
          <a:prstGeom prst="straightConnector1">
            <a:avLst/>
          </a:prstGeom>
          <a:ln w="44450">
            <a:solidFill>
              <a:srgbClr val="FF0000"/>
            </a:solidFill>
            <a:prstDash val="solid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Прямоугольник 79"/>
          <p:cNvSpPr/>
          <p:nvPr/>
        </p:nvSpPr>
        <p:spPr>
          <a:xfrm>
            <a:off x="5645973" y="2359710"/>
            <a:ext cx="832810" cy="225772"/>
          </a:xfrm>
          <a:prstGeom prst="rect">
            <a:avLst/>
          </a:prstGeom>
          <a:noFill/>
          <a:ln w="3492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4" name="Изображение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31969" y="2207626"/>
            <a:ext cx="876300" cy="419100"/>
          </a:xfrm>
          <a:prstGeom prst="rect">
            <a:avLst/>
          </a:prstGeom>
        </p:spPr>
      </p:pic>
      <p:cxnSp>
        <p:nvCxnSpPr>
          <p:cNvPr id="82" name="Прямая соединительная линия 81"/>
          <p:cNvCxnSpPr/>
          <p:nvPr/>
        </p:nvCxnSpPr>
        <p:spPr>
          <a:xfrm>
            <a:off x="8137698" y="4758456"/>
            <a:ext cx="2362200" cy="0"/>
          </a:xfrm>
          <a:prstGeom prst="line">
            <a:avLst/>
          </a:prstGeom>
          <a:ln w="5080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Прямая соединительная линия 84"/>
          <p:cNvCxnSpPr/>
          <p:nvPr/>
        </p:nvCxnSpPr>
        <p:spPr>
          <a:xfrm>
            <a:off x="8137698" y="2468345"/>
            <a:ext cx="2362200" cy="0"/>
          </a:xfrm>
          <a:prstGeom prst="line">
            <a:avLst/>
          </a:prstGeom>
          <a:ln w="2540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Прямая соединительная линия 85"/>
          <p:cNvCxnSpPr/>
          <p:nvPr/>
        </p:nvCxnSpPr>
        <p:spPr>
          <a:xfrm>
            <a:off x="5645973" y="4744653"/>
            <a:ext cx="4853925" cy="0"/>
          </a:xfrm>
          <a:prstGeom prst="line">
            <a:avLst/>
          </a:prstGeom>
          <a:ln w="12700">
            <a:solidFill>
              <a:schemeClr val="accent4">
                <a:lumMod val="60000"/>
                <a:lumOff val="4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Изображение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90298" y="4535103"/>
            <a:ext cx="863600" cy="419100"/>
          </a:xfrm>
          <a:prstGeom prst="rect">
            <a:avLst/>
          </a:prstGeom>
        </p:spPr>
      </p:pic>
      <p:cxnSp>
        <p:nvCxnSpPr>
          <p:cNvPr id="90" name="Прямая соединительная линия 89"/>
          <p:cNvCxnSpPr/>
          <p:nvPr/>
        </p:nvCxnSpPr>
        <p:spPr>
          <a:xfrm>
            <a:off x="5645972" y="2486569"/>
            <a:ext cx="4853926" cy="0"/>
          </a:xfrm>
          <a:prstGeom prst="line">
            <a:avLst/>
          </a:prstGeom>
          <a:ln w="12700">
            <a:solidFill>
              <a:schemeClr val="accent4">
                <a:lumMod val="60000"/>
                <a:lumOff val="4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Прямая со стрелкой 91"/>
          <p:cNvCxnSpPr/>
          <p:nvPr/>
        </p:nvCxnSpPr>
        <p:spPr>
          <a:xfrm flipV="1">
            <a:off x="7972701" y="4437837"/>
            <a:ext cx="27710" cy="585819"/>
          </a:xfrm>
          <a:prstGeom prst="straightConnector1">
            <a:avLst/>
          </a:prstGeom>
          <a:ln w="44450">
            <a:solidFill>
              <a:srgbClr val="FF0000"/>
            </a:solidFill>
            <a:prstDash val="solid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Прямая со стрелкой 92"/>
          <p:cNvCxnSpPr/>
          <p:nvPr/>
        </p:nvCxnSpPr>
        <p:spPr>
          <a:xfrm flipV="1">
            <a:off x="8006748" y="2340215"/>
            <a:ext cx="13855" cy="292911"/>
          </a:xfrm>
          <a:prstGeom prst="straightConnector1">
            <a:avLst/>
          </a:prstGeom>
          <a:ln w="25400">
            <a:solidFill>
              <a:srgbClr val="FF0000"/>
            </a:solidFill>
            <a:prstDash val="solid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Прямая со стрелкой 94"/>
          <p:cNvCxnSpPr/>
          <p:nvPr/>
        </p:nvCxnSpPr>
        <p:spPr>
          <a:xfrm flipV="1">
            <a:off x="6470008" y="2340114"/>
            <a:ext cx="13855" cy="292911"/>
          </a:xfrm>
          <a:prstGeom prst="straightConnector1">
            <a:avLst/>
          </a:prstGeom>
          <a:ln w="25400">
            <a:solidFill>
              <a:srgbClr val="FF0000"/>
            </a:solidFill>
            <a:prstDash val="solid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7" name="Изображение 9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6374" y="4509703"/>
            <a:ext cx="431800" cy="469900"/>
          </a:xfrm>
          <a:prstGeom prst="rect">
            <a:avLst/>
          </a:prstGeom>
        </p:spPr>
      </p:pic>
      <p:pic>
        <p:nvPicPr>
          <p:cNvPr id="100" name="Изображение 9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9330" y="2251619"/>
            <a:ext cx="431800" cy="469900"/>
          </a:xfrm>
          <a:prstGeom prst="rect">
            <a:avLst/>
          </a:prstGeom>
        </p:spPr>
      </p:pic>
      <p:sp>
        <p:nvSpPr>
          <p:cNvPr id="111" name="Кольцо 110"/>
          <p:cNvSpPr/>
          <p:nvPr/>
        </p:nvSpPr>
        <p:spPr>
          <a:xfrm>
            <a:off x="8561119" y="2355469"/>
            <a:ext cx="429260" cy="2624134"/>
          </a:xfrm>
          <a:prstGeom prst="donut">
            <a:avLst>
              <a:gd name="adj" fmla="val 3886"/>
            </a:avLst>
          </a:prstGeom>
          <a:noFill/>
          <a:ln w="317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16" name="Треугольник 115"/>
          <p:cNvSpPr/>
          <p:nvPr/>
        </p:nvSpPr>
        <p:spPr>
          <a:xfrm rot="10800000">
            <a:off x="8852160" y="3496067"/>
            <a:ext cx="246552" cy="342938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0" name="Треугольник 119"/>
          <p:cNvSpPr/>
          <p:nvPr/>
        </p:nvSpPr>
        <p:spPr>
          <a:xfrm rot="10800000" flipV="1">
            <a:off x="8434560" y="3496067"/>
            <a:ext cx="246552" cy="342938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1" name="Кольцо 120"/>
          <p:cNvSpPr/>
          <p:nvPr/>
        </p:nvSpPr>
        <p:spPr>
          <a:xfrm>
            <a:off x="9399591" y="2581222"/>
            <a:ext cx="429260" cy="1898734"/>
          </a:xfrm>
          <a:prstGeom prst="donut">
            <a:avLst>
              <a:gd name="adj" fmla="val 3886"/>
            </a:avLst>
          </a:prstGeom>
          <a:noFill/>
          <a:ln w="317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22" name="Треугольник 121"/>
          <p:cNvSpPr/>
          <p:nvPr/>
        </p:nvSpPr>
        <p:spPr>
          <a:xfrm rot="10800000">
            <a:off x="9705575" y="3496067"/>
            <a:ext cx="246552" cy="342938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3" name="Треугольник 122"/>
          <p:cNvSpPr/>
          <p:nvPr/>
        </p:nvSpPr>
        <p:spPr>
          <a:xfrm rot="10800000" flipV="1">
            <a:off x="9284603" y="3453628"/>
            <a:ext cx="246552" cy="342938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66150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Изображение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557" y="-570030"/>
            <a:ext cx="10600795" cy="7494290"/>
          </a:xfrm>
          <a:prstGeom prst="rect">
            <a:avLst/>
          </a:prstGeom>
        </p:spPr>
      </p:pic>
      <p:sp>
        <p:nvSpPr>
          <p:cNvPr id="4" name="Трапеция 3"/>
          <p:cNvSpPr/>
          <p:nvPr/>
        </p:nvSpPr>
        <p:spPr>
          <a:xfrm>
            <a:off x="190614" y="5676418"/>
            <a:ext cx="10570152" cy="538851"/>
          </a:xfrm>
          <a:prstGeom prst="trapezoid">
            <a:avLst>
              <a:gd name="adj" fmla="val 291667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Трапеция 31"/>
          <p:cNvSpPr/>
          <p:nvPr/>
        </p:nvSpPr>
        <p:spPr>
          <a:xfrm flipV="1">
            <a:off x="344557" y="79509"/>
            <a:ext cx="10933043" cy="530087"/>
          </a:xfrm>
          <a:prstGeom prst="trapezoid">
            <a:avLst>
              <a:gd name="adj" fmla="val 291667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35" name="Straight Connector 54"/>
          <p:cNvCxnSpPr/>
          <p:nvPr/>
        </p:nvCxnSpPr>
        <p:spPr>
          <a:xfrm flipV="1">
            <a:off x="5517720" y="6069216"/>
            <a:ext cx="7703" cy="333699"/>
          </a:xfrm>
          <a:prstGeom prst="line">
            <a:avLst/>
          </a:prstGeom>
          <a:ln w="98425" cmpd="sng"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55"/>
          <p:cNvCxnSpPr/>
          <p:nvPr/>
        </p:nvCxnSpPr>
        <p:spPr>
          <a:xfrm flipH="1">
            <a:off x="5269606" y="6402915"/>
            <a:ext cx="524803" cy="0"/>
          </a:xfrm>
          <a:prstGeom prst="line">
            <a:avLst/>
          </a:prstGeom>
          <a:ln w="98425" cmpd="sng"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59"/>
          <p:cNvCxnSpPr/>
          <p:nvPr/>
        </p:nvCxnSpPr>
        <p:spPr>
          <a:xfrm flipH="1">
            <a:off x="5388884" y="6531461"/>
            <a:ext cx="295538" cy="0"/>
          </a:xfrm>
          <a:prstGeom prst="line">
            <a:avLst/>
          </a:prstGeom>
          <a:ln w="98425" cmpd="sng"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61"/>
          <p:cNvCxnSpPr/>
          <p:nvPr/>
        </p:nvCxnSpPr>
        <p:spPr>
          <a:xfrm flipH="1">
            <a:off x="5464331" y="6660009"/>
            <a:ext cx="152400" cy="0"/>
          </a:xfrm>
          <a:prstGeom prst="line">
            <a:avLst/>
          </a:prstGeom>
          <a:ln w="98425" cmpd="sng"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54"/>
          <p:cNvCxnSpPr/>
          <p:nvPr/>
        </p:nvCxnSpPr>
        <p:spPr>
          <a:xfrm>
            <a:off x="10835858" y="314593"/>
            <a:ext cx="7703" cy="333699"/>
          </a:xfrm>
          <a:prstGeom prst="line">
            <a:avLst/>
          </a:prstGeom>
          <a:ln w="98425" cmpd="sng"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55"/>
          <p:cNvCxnSpPr/>
          <p:nvPr/>
        </p:nvCxnSpPr>
        <p:spPr>
          <a:xfrm flipH="1" flipV="1">
            <a:off x="10574492" y="648292"/>
            <a:ext cx="524803" cy="0"/>
          </a:xfrm>
          <a:prstGeom prst="line">
            <a:avLst/>
          </a:prstGeom>
          <a:ln w="98425" cmpd="sng"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59"/>
          <p:cNvCxnSpPr/>
          <p:nvPr/>
        </p:nvCxnSpPr>
        <p:spPr>
          <a:xfrm flipH="1" flipV="1">
            <a:off x="10693770" y="776838"/>
            <a:ext cx="295538" cy="0"/>
          </a:xfrm>
          <a:prstGeom prst="line">
            <a:avLst/>
          </a:prstGeom>
          <a:ln w="98425" cmpd="sng"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61"/>
          <p:cNvCxnSpPr/>
          <p:nvPr/>
        </p:nvCxnSpPr>
        <p:spPr>
          <a:xfrm flipH="1" flipV="1">
            <a:off x="10769217" y="905386"/>
            <a:ext cx="152400" cy="0"/>
          </a:xfrm>
          <a:prstGeom prst="line">
            <a:avLst/>
          </a:prstGeom>
          <a:ln w="98425" cmpd="sng"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55"/>
          <p:cNvCxnSpPr/>
          <p:nvPr/>
        </p:nvCxnSpPr>
        <p:spPr>
          <a:xfrm flipH="1">
            <a:off x="10363309" y="300288"/>
            <a:ext cx="524803" cy="0"/>
          </a:xfrm>
          <a:prstGeom prst="line">
            <a:avLst/>
          </a:prstGeom>
          <a:ln w="98425" cmpd="sng"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Прямоугольник 51"/>
          <p:cNvSpPr/>
          <p:nvPr/>
        </p:nvSpPr>
        <p:spPr>
          <a:xfrm>
            <a:off x="2239617" y="2597426"/>
            <a:ext cx="7142922" cy="31805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3" name="Трапеция 52"/>
          <p:cNvSpPr/>
          <p:nvPr/>
        </p:nvSpPr>
        <p:spPr>
          <a:xfrm rot="16200000" flipV="1">
            <a:off x="665720" y="2772816"/>
            <a:ext cx="2140625" cy="1007164"/>
          </a:xfrm>
          <a:prstGeom prst="trapezoid">
            <a:avLst>
              <a:gd name="adj" fmla="val 38662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4" name="Трапеция 53"/>
          <p:cNvSpPr/>
          <p:nvPr/>
        </p:nvSpPr>
        <p:spPr>
          <a:xfrm rot="5400000" flipV="1">
            <a:off x="8736407" y="2786069"/>
            <a:ext cx="2140625" cy="1007164"/>
          </a:xfrm>
          <a:prstGeom prst="trapezoid">
            <a:avLst>
              <a:gd name="adj" fmla="val 38662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5" name="Закрывающая квадратная скобка 54"/>
          <p:cNvSpPr/>
          <p:nvPr/>
        </p:nvSpPr>
        <p:spPr>
          <a:xfrm rot="5400000">
            <a:off x="2319492" y="1248137"/>
            <a:ext cx="78559" cy="632187"/>
          </a:xfrm>
          <a:prstGeom prst="rightBracket">
            <a:avLst>
              <a:gd name="adj" fmla="val 0"/>
            </a:avLst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6" name="Прямоугольник 55"/>
          <p:cNvSpPr/>
          <p:nvPr/>
        </p:nvSpPr>
        <p:spPr>
          <a:xfrm>
            <a:off x="2828808" y="1084446"/>
            <a:ext cx="722775" cy="8039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7" name="Прямоугольник 56"/>
          <p:cNvSpPr/>
          <p:nvPr/>
        </p:nvSpPr>
        <p:spPr>
          <a:xfrm>
            <a:off x="7977277" y="901101"/>
            <a:ext cx="722775" cy="8039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9" name="Изображение 5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5166" y="1768758"/>
            <a:ext cx="1513341" cy="594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607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Изображение 3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507" y="77344"/>
            <a:ext cx="6515948" cy="4229991"/>
          </a:xfrm>
          <a:prstGeom prst="rect">
            <a:avLst/>
          </a:prstGeom>
        </p:spPr>
      </p:pic>
      <p:pic>
        <p:nvPicPr>
          <p:cNvPr id="5" name="Изображение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955" t="11437" r="10086" b="51710"/>
          <a:stretch/>
        </p:blipFill>
        <p:spPr>
          <a:xfrm>
            <a:off x="7491948" y="655774"/>
            <a:ext cx="3797452" cy="3772507"/>
          </a:xfrm>
          <a:prstGeom prst="rect">
            <a:avLst/>
          </a:prstGeom>
        </p:spPr>
      </p:pic>
      <p:sp>
        <p:nvSpPr>
          <p:cNvPr id="7" name="Кольцо 6"/>
          <p:cNvSpPr/>
          <p:nvPr/>
        </p:nvSpPr>
        <p:spPr>
          <a:xfrm>
            <a:off x="5537687" y="2994991"/>
            <a:ext cx="516675" cy="478625"/>
          </a:xfrm>
          <a:prstGeom prst="donut">
            <a:avLst>
              <a:gd name="adj" fmla="val 679"/>
            </a:avLst>
          </a:prstGeom>
          <a:solidFill>
            <a:srgbClr val="FF00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cxnSp>
        <p:nvCxnSpPr>
          <p:cNvPr id="8" name="Прямая соединительная линия 7"/>
          <p:cNvCxnSpPr>
            <a:stCxn id="7" idx="1"/>
          </p:cNvCxnSpPr>
          <p:nvPr/>
        </p:nvCxnSpPr>
        <p:spPr>
          <a:xfrm flipV="1">
            <a:off x="5613352" y="2682307"/>
            <a:ext cx="453841" cy="382777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единительная линия 13"/>
          <p:cNvCxnSpPr/>
          <p:nvPr/>
        </p:nvCxnSpPr>
        <p:spPr>
          <a:xfrm flipV="1">
            <a:off x="6722234" y="1194587"/>
            <a:ext cx="1108882" cy="935248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единительная линия 18"/>
          <p:cNvCxnSpPr/>
          <p:nvPr/>
        </p:nvCxnSpPr>
        <p:spPr>
          <a:xfrm>
            <a:off x="5713587" y="3473616"/>
            <a:ext cx="3390656" cy="941006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8517538" y="1769145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 smtClean="0">
                <a:solidFill>
                  <a:srgbClr val="FF0000"/>
                </a:solidFill>
              </a:rPr>
              <a:t>1</a:t>
            </a:r>
            <a:endParaRPr lang="ru-RU" sz="3200" dirty="0">
              <a:solidFill>
                <a:srgbClr val="FF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704508" y="1476757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 smtClean="0">
                <a:solidFill>
                  <a:srgbClr val="FF0000"/>
                </a:solidFill>
              </a:rPr>
              <a:t>2</a:t>
            </a:r>
            <a:endParaRPr lang="ru-RU" sz="3200" dirty="0">
              <a:solidFill>
                <a:srgbClr val="FF0000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9704508" y="1808389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smtClean="0">
                <a:solidFill>
                  <a:srgbClr val="FF0000"/>
                </a:solidFill>
              </a:rPr>
              <a:t>3</a:t>
            </a:r>
            <a:endParaRPr lang="ru-RU" sz="3200" dirty="0">
              <a:solidFill>
                <a:srgbClr val="FF000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9704508" y="2118872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>
                <a:solidFill>
                  <a:srgbClr val="FF0000"/>
                </a:solidFill>
              </a:rPr>
              <a:t>4</a:t>
            </a:r>
            <a:endParaRPr lang="ru-RU" sz="3200" dirty="0">
              <a:solidFill>
                <a:srgbClr val="FF0000"/>
              </a:solidFill>
            </a:endParaRPr>
          </a:p>
        </p:txBody>
      </p:sp>
      <p:cxnSp>
        <p:nvCxnSpPr>
          <p:cNvPr id="27" name="Прямая соединительная линия 26"/>
          <p:cNvCxnSpPr/>
          <p:nvPr/>
        </p:nvCxnSpPr>
        <p:spPr>
          <a:xfrm flipH="1">
            <a:off x="8333829" y="2087305"/>
            <a:ext cx="252090" cy="0"/>
          </a:xfrm>
          <a:prstGeom prst="line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Прямая соединительная линия 30"/>
          <p:cNvCxnSpPr/>
          <p:nvPr/>
        </p:nvCxnSpPr>
        <p:spPr>
          <a:xfrm>
            <a:off x="10003012" y="1800990"/>
            <a:ext cx="223386" cy="0"/>
          </a:xfrm>
          <a:prstGeom prst="line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Прямая соединительная линия 32"/>
          <p:cNvCxnSpPr/>
          <p:nvPr/>
        </p:nvCxnSpPr>
        <p:spPr>
          <a:xfrm>
            <a:off x="9999282" y="2108571"/>
            <a:ext cx="223386" cy="0"/>
          </a:xfrm>
          <a:prstGeom prst="line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Прямая соединительная линия 33"/>
          <p:cNvCxnSpPr/>
          <p:nvPr/>
        </p:nvCxnSpPr>
        <p:spPr>
          <a:xfrm>
            <a:off x="9999282" y="2411259"/>
            <a:ext cx="223386" cy="0"/>
          </a:xfrm>
          <a:prstGeom prst="line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Кольцо 8"/>
          <p:cNvSpPr/>
          <p:nvPr/>
        </p:nvSpPr>
        <p:spPr>
          <a:xfrm>
            <a:off x="7196892" y="655774"/>
            <a:ext cx="4072416" cy="3772507"/>
          </a:xfrm>
          <a:prstGeom prst="donut">
            <a:avLst>
              <a:gd name="adj" fmla="val 679"/>
            </a:avLst>
          </a:prstGeom>
          <a:solidFill>
            <a:srgbClr val="FF00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36" name="Закрывающая квадратная скобка 35"/>
          <p:cNvSpPr/>
          <p:nvPr/>
        </p:nvSpPr>
        <p:spPr>
          <a:xfrm rot="5400000">
            <a:off x="8549940" y="3383263"/>
            <a:ext cx="78559" cy="510781"/>
          </a:xfrm>
          <a:prstGeom prst="rightBracket">
            <a:avLst>
              <a:gd name="adj" fmla="val 0"/>
            </a:avLst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8" name="Изображение 3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5210" y="3751190"/>
            <a:ext cx="795099" cy="385857"/>
          </a:xfrm>
          <a:prstGeom prst="rect">
            <a:avLst/>
          </a:prstGeom>
        </p:spPr>
      </p:pic>
      <p:pic>
        <p:nvPicPr>
          <p:cNvPr id="39" name="Изображение 3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6009" y="5211006"/>
            <a:ext cx="8605027" cy="4832849"/>
          </a:xfrm>
          <a:prstGeom prst="rect">
            <a:avLst/>
          </a:prstGeom>
        </p:spPr>
      </p:pic>
      <p:pic>
        <p:nvPicPr>
          <p:cNvPr id="40" name="Изображение 3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388" y="80268"/>
            <a:ext cx="553119" cy="705704"/>
          </a:xfrm>
          <a:prstGeom prst="rect">
            <a:avLst/>
          </a:prstGeom>
        </p:spPr>
      </p:pic>
      <p:pic>
        <p:nvPicPr>
          <p:cNvPr id="41" name="Изображение 4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1183" y="131907"/>
            <a:ext cx="499358" cy="739050"/>
          </a:xfrm>
          <a:prstGeom prst="rect">
            <a:avLst/>
          </a:prstGeom>
        </p:spPr>
      </p:pic>
      <p:pic>
        <p:nvPicPr>
          <p:cNvPr id="43" name="Изображение 4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836" y="4811781"/>
            <a:ext cx="535342" cy="792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900426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Прямая соединительная линия 50"/>
          <p:cNvCxnSpPr/>
          <p:nvPr/>
        </p:nvCxnSpPr>
        <p:spPr>
          <a:xfrm flipH="1">
            <a:off x="10126858" y="1122015"/>
            <a:ext cx="1229411" cy="100821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Прямая соединительная линия 49"/>
          <p:cNvCxnSpPr/>
          <p:nvPr/>
        </p:nvCxnSpPr>
        <p:spPr>
          <a:xfrm flipH="1">
            <a:off x="9414986" y="627828"/>
            <a:ext cx="1326577" cy="96341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Изображение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66" t="17774" r="12855" b="7728"/>
          <a:stretch/>
        </p:blipFill>
        <p:spPr>
          <a:xfrm>
            <a:off x="1877783" y="313899"/>
            <a:ext cx="3567674" cy="3439236"/>
          </a:xfrm>
          <a:prstGeom prst="rect">
            <a:avLst/>
          </a:prstGeom>
        </p:spPr>
      </p:pic>
      <p:sp>
        <p:nvSpPr>
          <p:cNvPr id="4" name="Овал 3"/>
          <p:cNvSpPr/>
          <p:nvPr/>
        </p:nvSpPr>
        <p:spPr>
          <a:xfrm>
            <a:off x="4299045" y="1624084"/>
            <a:ext cx="637953" cy="614149"/>
          </a:xfrm>
          <a:prstGeom prst="ellipse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Овал 28"/>
          <p:cNvSpPr/>
          <p:nvPr/>
        </p:nvSpPr>
        <p:spPr>
          <a:xfrm>
            <a:off x="2450461" y="1726442"/>
            <a:ext cx="637953" cy="614149"/>
          </a:xfrm>
          <a:prstGeom prst="ellipse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57" name="Группа 56"/>
          <p:cNvGrpSpPr/>
          <p:nvPr/>
        </p:nvGrpSpPr>
        <p:grpSpPr>
          <a:xfrm rot="3770811">
            <a:off x="6021543" y="1653571"/>
            <a:ext cx="2429301" cy="1937982"/>
            <a:chOff x="5980036" y="1856770"/>
            <a:chExt cx="2429301" cy="1937982"/>
          </a:xfrm>
        </p:grpSpPr>
        <p:sp>
          <p:nvSpPr>
            <p:cNvPr id="10" name="Овал 9"/>
            <p:cNvSpPr/>
            <p:nvPr/>
          </p:nvSpPr>
          <p:spPr>
            <a:xfrm>
              <a:off x="5980036" y="1856770"/>
              <a:ext cx="2429301" cy="1937982"/>
            </a:xfrm>
            <a:prstGeom prst="ellipse">
              <a:avLst/>
            </a:prstGeom>
            <a:solidFill>
              <a:srgbClr val="F9BE98"/>
            </a:solidFill>
            <a:ln>
              <a:noFill/>
            </a:ln>
            <a:scene3d>
              <a:camera prst="isometricTopUp"/>
              <a:lightRig rig="threePt" dir="t"/>
            </a:scene3d>
            <a:sp3d extrusionH="2540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0" name="Овал 29"/>
            <p:cNvSpPr/>
            <p:nvPr/>
          </p:nvSpPr>
          <p:spPr>
            <a:xfrm>
              <a:off x="6410980" y="1856770"/>
              <a:ext cx="1485523" cy="1185080"/>
            </a:xfrm>
            <a:prstGeom prst="ellipse">
              <a:avLst/>
            </a:prstGeom>
            <a:pattFill prst="pct30">
              <a:fgClr>
                <a:srgbClr val="4D2A03"/>
              </a:fgClr>
              <a:bgClr>
                <a:srgbClr val="FFE78B"/>
              </a:bgClr>
            </a:pattFill>
            <a:ln>
              <a:solidFill>
                <a:srgbClr val="F9BE98"/>
              </a:solidFill>
            </a:ln>
            <a:scene3d>
              <a:camera prst="isometricTopUp"/>
              <a:lightRig rig="threePt" dir="t"/>
            </a:scene3d>
            <a:sp3d extrusionH="444500"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1" name="Прямоугольник 10"/>
            <p:cNvSpPr/>
            <p:nvPr/>
          </p:nvSpPr>
          <p:spPr>
            <a:xfrm>
              <a:off x="6938479" y="2295725"/>
              <a:ext cx="417823" cy="222392"/>
            </a:xfrm>
            <a:prstGeom prst="rect">
              <a:avLst/>
            </a:prstGeom>
            <a:solidFill>
              <a:schemeClr val="tx1"/>
            </a:solidFill>
            <a:scene3d>
              <a:camera prst="isometricTop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Овал 34"/>
            <p:cNvSpPr/>
            <p:nvPr/>
          </p:nvSpPr>
          <p:spPr>
            <a:xfrm flipV="1">
              <a:off x="7384878" y="2007415"/>
              <a:ext cx="154344" cy="162068"/>
            </a:xfrm>
            <a:prstGeom prst="ellipse">
              <a:avLst/>
            </a:prstGeom>
            <a:solidFill>
              <a:srgbClr val="FFE78B"/>
            </a:solidFill>
            <a:ln>
              <a:solidFill>
                <a:srgbClr val="F9BE98"/>
              </a:solidFill>
            </a:ln>
            <a:scene3d>
              <a:camera prst="isometricTopUp"/>
              <a:lightRig rig="threePt" dir="t"/>
            </a:scene3d>
            <a:sp3d extrusionH="152400" prstMaterial="plastic">
              <a:bevelT w="152400" h="5080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5" name="Овал 44"/>
            <p:cNvSpPr/>
            <p:nvPr/>
          </p:nvSpPr>
          <p:spPr>
            <a:xfrm flipV="1">
              <a:off x="6685590" y="2398970"/>
              <a:ext cx="154344" cy="162068"/>
            </a:xfrm>
            <a:prstGeom prst="ellipse">
              <a:avLst/>
            </a:prstGeom>
            <a:solidFill>
              <a:srgbClr val="FFE78B"/>
            </a:solidFill>
            <a:ln>
              <a:solidFill>
                <a:srgbClr val="F9BE98"/>
              </a:solidFill>
            </a:ln>
            <a:scene3d>
              <a:camera prst="isometricTopUp"/>
              <a:lightRig rig="threePt" dir="t"/>
            </a:scene3d>
            <a:sp3d extrusionH="152400" prstMaterial="plastic">
              <a:bevelT w="152400" h="5080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7" name="Группа 16"/>
          <p:cNvGrpSpPr/>
          <p:nvPr/>
        </p:nvGrpSpPr>
        <p:grpSpPr>
          <a:xfrm rot="2048731">
            <a:off x="8104318" y="910373"/>
            <a:ext cx="2429301" cy="1937982"/>
            <a:chOff x="8193742" y="502373"/>
            <a:chExt cx="2429301" cy="1937982"/>
          </a:xfrm>
        </p:grpSpPr>
        <p:sp>
          <p:nvSpPr>
            <p:cNvPr id="44" name="Овал 43"/>
            <p:cNvSpPr/>
            <p:nvPr/>
          </p:nvSpPr>
          <p:spPr>
            <a:xfrm rot="12132410">
              <a:off x="8193742" y="502373"/>
              <a:ext cx="2429301" cy="1937982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  <a:scene3d>
              <a:camera prst="isometricTopUp"/>
              <a:lightRig rig="threePt" dir="t"/>
            </a:scene3d>
            <a:sp3d extrusionH="508000">
              <a:bevelT h="520700" prst="slope"/>
              <a:bevelB w="152400" h="177800" prst="slop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6" name="Полилиния 15"/>
            <p:cNvSpPr/>
            <p:nvPr/>
          </p:nvSpPr>
          <p:spPr>
            <a:xfrm>
              <a:off x="8416540" y="953078"/>
              <a:ext cx="2061506" cy="1123979"/>
            </a:xfrm>
            <a:custGeom>
              <a:avLst/>
              <a:gdLst>
                <a:gd name="connsiteX0" fmla="*/ 87465 w 2101260"/>
                <a:gd name="connsiteY0" fmla="*/ 0 h 993913"/>
                <a:gd name="connsiteX1" fmla="*/ 174929 w 2101260"/>
                <a:gd name="connsiteY1" fmla="*/ 270344 h 993913"/>
                <a:gd name="connsiteX2" fmla="*/ 262393 w 2101260"/>
                <a:gd name="connsiteY2" fmla="*/ 365760 h 993913"/>
                <a:gd name="connsiteX3" fmla="*/ 326004 w 2101260"/>
                <a:gd name="connsiteY3" fmla="*/ 413468 h 993913"/>
                <a:gd name="connsiteX4" fmla="*/ 405517 w 2101260"/>
                <a:gd name="connsiteY4" fmla="*/ 453224 h 993913"/>
                <a:gd name="connsiteX5" fmla="*/ 437322 w 2101260"/>
                <a:gd name="connsiteY5" fmla="*/ 477078 h 993913"/>
                <a:gd name="connsiteX6" fmla="*/ 516835 w 2101260"/>
                <a:gd name="connsiteY6" fmla="*/ 508883 h 993913"/>
                <a:gd name="connsiteX7" fmla="*/ 564543 w 2101260"/>
                <a:gd name="connsiteY7" fmla="*/ 524786 h 993913"/>
                <a:gd name="connsiteX8" fmla="*/ 588397 w 2101260"/>
                <a:gd name="connsiteY8" fmla="*/ 532737 h 993913"/>
                <a:gd name="connsiteX9" fmla="*/ 636105 w 2101260"/>
                <a:gd name="connsiteY9" fmla="*/ 556591 h 993913"/>
                <a:gd name="connsiteX10" fmla="*/ 707666 w 2101260"/>
                <a:gd name="connsiteY10" fmla="*/ 596348 h 993913"/>
                <a:gd name="connsiteX11" fmla="*/ 739472 w 2101260"/>
                <a:gd name="connsiteY11" fmla="*/ 604299 h 993913"/>
                <a:gd name="connsiteX12" fmla="*/ 795131 w 2101260"/>
                <a:gd name="connsiteY12" fmla="*/ 628153 h 993913"/>
                <a:gd name="connsiteX13" fmla="*/ 826936 w 2101260"/>
                <a:gd name="connsiteY13" fmla="*/ 644056 h 993913"/>
                <a:gd name="connsiteX14" fmla="*/ 858741 w 2101260"/>
                <a:gd name="connsiteY14" fmla="*/ 652007 h 993913"/>
                <a:gd name="connsiteX15" fmla="*/ 882595 w 2101260"/>
                <a:gd name="connsiteY15" fmla="*/ 659958 h 993913"/>
                <a:gd name="connsiteX16" fmla="*/ 914400 w 2101260"/>
                <a:gd name="connsiteY16" fmla="*/ 667909 h 993913"/>
                <a:gd name="connsiteX17" fmla="*/ 954157 w 2101260"/>
                <a:gd name="connsiteY17" fmla="*/ 683812 h 993913"/>
                <a:gd name="connsiteX18" fmla="*/ 1025719 w 2101260"/>
                <a:gd name="connsiteY18" fmla="*/ 707666 h 993913"/>
                <a:gd name="connsiteX19" fmla="*/ 1049572 w 2101260"/>
                <a:gd name="connsiteY19" fmla="*/ 715617 h 993913"/>
                <a:gd name="connsiteX20" fmla="*/ 1121134 w 2101260"/>
                <a:gd name="connsiteY20" fmla="*/ 731520 h 993913"/>
                <a:gd name="connsiteX21" fmla="*/ 1144988 w 2101260"/>
                <a:gd name="connsiteY21" fmla="*/ 739471 h 993913"/>
                <a:gd name="connsiteX22" fmla="*/ 1232452 w 2101260"/>
                <a:gd name="connsiteY22" fmla="*/ 755374 h 993913"/>
                <a:gd name="connsiteX23" fmla="*/ 1470992 w 2101260"/>
                <a:gd name="connsiteY23" fmla="*/ 771276 h 993913"/>
                <a:gd name="connsiteX24" fmla="*/ 1534602 w 2101260"/>
                <a:gd name="connsiteY24" fmla="*/ 763325 h 993913"/>
                <a:gd name="connsiteX25" fmla="*/ 1630018 w 2101260"/>
                <a:gd name="connsiteY25" fmla="*/ 755374 h 993913"/>
                <a:gd name="connsiteX26" fmla="*/ 1717482 w 2101260"/>
                <a:gd name="connsiteY26" fmla="*/ 739471 h 993913"/>
                <a:gd name="connsiteX27" fmla="*/ 1804946 w 2101260"/>
                <a:gd name="connsiteY27" fmla="*/ 723569 h 993913"/>
                <a:gd name="connsiteX28" fmla="*/ 1828800 w 2101260"/>
                <a:gd name="connsiteY28" fmla="*/ 707666 h 993913"/>
                <a:gd name="connsiteX29" fmla="*/ 1908313 w 2101260"/>
                <a:gd name="connsiteY29" fmla="*/ 691763 h 993913"/>
                <a:gd name="connsiteX30" fmla="*/ 1963972 w 2101260"/>
                <a:gd name="connsiteY30" fmla="*/ 675861 h 993913"/>
                <a:gd name="connsiteX31" fmla="*/ 1987826 w 2101260"/>
                <a:gd name="connsiteY31" fmla="*/ 659958 h 993913"/>
                <a:gd name="connsiteX32" fmla="*/ 2035534 w 2101260"/>
                <a:gd name="connsiteY32" fmla="*/ 612250 h 993913"/>
                <a:gd name="connsiteX33" fmla="*/ 2043486 w 2101260"/>
                <a:gd name="connsiteY33" fmla="*/ 636104 h 993913"/>
                <a:gd name="connsiteX34" fmla="*/ 2019632 w 2101260"/>
                <a:gd name="connsiteY34" fmla="*/ 683812 h 993913"/>
                <a:gd name="connsiteX35" fmla="*/ 1995778 w 2101260"/>
                <a:gd name="connsiteY35" fmla="*/ 691763 h 993913"/>
                <a:gd name="connsiteX36" fmla="*/ 1971924 w 2101260"/>
                <a:gd name="connsiteY36" fmla="*/ 707666 h 993913"/>
                <a:gd name="connsiteX37" fmla="*/ 1892411 w 2101260"/>
                <a:gd name="connsiteY37" fmla="*/ 731520 h 993913"/>
                <a:gd name="connsiteX38" fmla="*/ 1868557 w 2101260"/>
                <a:gd name="connsiteY38" fmla="*/ 739471 h 993913"/>
                <a:gd name="connsiteX39" fmla="*/ 1653872 w 2101260"/>
                <a:gd name="connsiteY39" fmla="*/ 755374 h 993913"/>
                <a:gd name="connsiteX40" fmla="*/ 1502797 w 2101260"/>
                <a:gd name="connsiteY40" fmla="*/ 763325 h 993913"/>
                <a:gd name="connsiteX41" fmla="*/ 993913 w 2101260"/>
                <a:gd name="connsiteY41" fmla="*/ 755374 h 993913"/>
                <a:gd name="connsiteX42" fmla="*/ 938254 w 2101260"/>
                <a:gd name="connsiteY42" fmla="*/ 747422 h 993913"/>
                <a:gd name="connsiteX43" fmla="*/ 898498 w 2101260"/>
                <a:gd name="connsiteY43" fmla="*/ 739471 h 993913"/>
                <a:gd name="connsiteX44" fmla="*/ 850790 w 2101260"/>
                <a:gd name="connsiteY44" fmla="*/ 731520 h 993913"/>
                <a:gd name="connsiteX45" fmla="*/ 811033 w 2101260"/>
                <a:gd name="connsiteY45" fmla="*/ 715617 h 993913"/>
                <a:gd name="connsiteX46" fmla="*/ 779228 w 2101260"/>
                <a:gd name="connsiteY46" fmla="*/ 707666 h 993913"/>
                <a:gd name="connsiteX47" fmla="*/ 755374 w 2101260"/>
                <a:gd name="connsiteY47" fmla="*/ 691763 h 993913"/>
                <a:gd name="connsiteX48" fmla="*/ 707666 w 2101260"/>
                <a:gd name="connsiteY48" fmla="*/ 675861 h 993913"/>
                <a:gd name="connsiteX49" fmla="*/ 652007 w 2101260"/>
                <a:gd name="connsiteY49" fmla="*/ 652007 h 993913"/>
                <a:gd name="connsiteX50" fmla="*/ 596348 w 2101260"/>
                <a:gd name="connsiteY50" fmla="*/ 628153 h 993913"/>
                <a:gd name="connsiteX51" fmla="*/ 548640 w 2101260"/>
                <a:gd name="connsiteY51" fmla="*/ 612250 h 993913"/>
                <a:gd name="connsiteX52" fmla="*/ 516835 w 2101260"/>
                <a:gd name="connsiteY52" fmla="*/ 604299 h 993913"/>
                <a:gd name="connsiteX53" fmla="*/ 477079 w 2101260"/>
                <a:gd name="connsiteY53" fmla="*/ 596348 h 993913"/>
                <a:gd name="connsiteX54" fmla="*/ 453225 w 2101260"/>
                <a:gd name="connsiteY54" fmla="*/ 588396 h 993913"/>
                <a:gd name="connsiteX55" fmla="*/ 421419 w 2101260"/>
                <a:gd name="connsiteY55" fmla="*/ 580445 h 993913"/>
                <a:gd name="connsiteX56" fmla="*/ 373712 w 2101260"/>
                <a:gd name="connsiteY56" fmla="*/ 548640 h 993913"/>
                <a:gd name="connsiteX57" fmla="*/ 349858 w 2101260"/>
                <a:gd name="connsiteY57" fmla="*/ 532737 h 993913"/>
                <a:gd name="connsiteX58" fmla="*/ 326004 w 2101260"/>
                <a:gd name="connsiteY58" fmla="*/ 508883 h 993913"/>
                <a:gd name="connsiteX59" fmla="*/ 278296 w 2101260"/>
                <a:gd name="connsiteY59" fmla="*/ 477078 h 993913"/>
                <a:gd name="connsiteX60" fmla="*/ 254442 w 2101260"/>
                <a:gd name="connsiteY60" fmla="*/ 461176 h 993913"/>
                <a:gd name="connsiteX61" fmla="*/ 230588 w 2101260"/>
                <a:gd name="connsiteY61" fmla="*/ 437322 h 993913"/>
                <a:gd name="connsiteX62" fmla="*/ 174929 w 2101260"/>
                <a:gd name="connsiteY62" fmla="*/ 405516 h 993913"/>
                <a:gd name="connsiteX63" fmla="*/ 127221 w 2101260"/>
                <a:gd name="connsiteY63" fmla="*/ 349857 h 993913"/>
                <a:gd name="connsiteX64" fmla="*/ 111319 w 2101260"/>
                <a:gd name="connsiteY64" fmla="*/ 326003 h 993913"/>
                <a:gd name="connsiteX65" fmla="*/ 87465 w 2101260"/>
                <a:gd name="connsiteY65" fmla="*/ 302149 h 993913"/>
                <a:gd name="connsiteX66" fmla="*/ 79513 w 2101260"/>
                <a:gd name="connsiteY66" fmla="*/ 270344 h 993913"/>
                <a:gd name="connsiteX67" fmla="*/ 63611 w 2101260"/>
                <a:gd name="connsiteY67" fmla="*/ 222636 h 993913"/>
                <a:gd name="connsiteX68" fmla="*/ 47708 w 2101260"/>
                <a:gd name="connsiteY68" fmla="*/ 119269 h 993913"/>
                <a:gd name="connsiteX69" fmla="*/ 39757 w 2101260"/>
                <a:gd name="connsiteY69" fmla="*/ 87464 h 993913"/>
                <a:gd name="connsiteX70" fmla="*/ 39757 w 2101260"/>
                <a:gd name="connsiteY70" fmla="*/ 294198 h 993913"/>
                <a:gd name="connsiteX71" fmla="*/ 63611 w 2101260"/>
                <a:gd name="connsiteY71" fmla="*/ 381662 h 993913"/>
                <a:gd name="connsiteX72" fmla="*/ 87465 w 2101260"/>
                <a:gd name="connsiteY72" fmla="*/ 413468 h 993913"/>
                <a:gd name="connsiteX73" fmla="*/ 151075 w 2101260"/>
                <a:gd name="connsiteY73" fmla="*/ 485029 h 993913"/>
                <a:gd name="connsiteX74" fmla="*/ 198783 w 2101260"/>
                <a:gd name="connsiteY74" fmla="*/ 516835 h 993913"/>
                <a:gd name="connsiteX75" fmla="*/ 222637 w 2101260"/>
                <a:gd name="connsiteY75" fmla="*/ 532737 h 993913"/>
                <a:gd name="connsiteX76" fmla="*/ 294199 w 2101260"/>
                <a:gd name="connsiteY76" fmla="*/ 548640 h 993913"/>
                <a:gd name="connsiteX77" fmla="*/ 341906 w 2101260"/>
                <a:gd name="connsiteY77" fmla="*/ 572494 h 993913"/>
                <a:gd name="connsiteX78" fmla="*/ 373712 w 2101260"/>
                <a:gd name="connsiteY78" fmla="*/ 588396 h 993913"/>
                <a:gd name="connsiteX79" fmla="*/ 453225 w 2101260"/>
                <a:gd name="connsiteY79" fmla="*/ 604299 h 993913"/>
                <a:gd name="connsiteX80" fmla="*/ 548640 w 2101260"/>
                <a:gd name="connsiteY80" fmla="*/ 628153 h 993913"/>
                <a:gd name="connsiteX81" fmla="*/ 604299 w 2101260"/>
                <a:gd name="connsiteY81" fmla="*/ 644056 h 993913"/>
                <a:gd name="connsiteX82" fmla="*/ 667910 w 2101260"/>
                <a:gd name="connsiteY82" fmla="*/ 659958 h 993913"/>
                <a:gd name="connsiteX83" fmla="*/ 707666 w 2101260"/>
                <a:gd name="connsiteY83" fmla="*/ 667909 h 993913"/>
                <a:gd name="connsiteX84" fmla="*/ 731520 w 2101260"/>
                <a:gd name="connsiteY84" fmla="*/ 675861 h 993913"/>
                <a:gd name="connsiteX85" fmla="*/ 818985 w 2101260"/>
                <a:gd name="connsiteY85" fmla="*/ 691763 h 993913"/>
                <a:gd name="connsiteX86" fmla="*/ 842839 w 2101260"/>
                <a:gd name="connsiteY86" fmla="*/ 699715 h 993913"/>
                <a:gd name="connsiteX87" fmla="*/ 954157 w 2101260"/>
                <a:gd name="connsiteY87" fmla="*/ 723569 h 993913"/>
                <a:gd name="connsiteX88" fmla="*/ 1232452 w 2101260"/>
                <a:gd name="connsiteY88" fmla="*/ 747422 h 993913"/>
                <a:gd name="connsiteX89" fmla="*/ 1478943 w 2101260"/>
                <a:gd name="connsiteY89" fmla="*/ 739471 h 993913"/>
                <a:gd name="connsiteX90" fmla="*/ 1558456 w 2101260"/>
                <a:gd name="connsiteY90" fmla="*/ 715617 h 993913"/>
                <a:gd name="connsiteX91" fmla="*/ 1590261 w 2101260"/>
                <a:gd name="connsiteY91" fmla="*/ 707666 h 993913"/>
                <a:gd name="connsiteX92" fmla="*/ 1637969 w 2101260"/>
                <a:gd name="connsiteY92" fmla="*/ 691763 h 993913"/>
                <a:gd name="connsiteX93" fmla="*/ 1661823 w 2101260"/>
                <a:gd name="connsiteY93" fmla="*/ 683812 h 993913"/>
                <a:gd name="connsiteX94" fmla="*/ 1717482 w 2101260"/>
                <a:gd name="connsiteY94" fmla="*/ 667909 h 993913"/>
                <a:gd name="connsiteX95" fmla="*/ 1773141 w 2101260"/>
                <a:gd name="connsiteY95" fmla="*/ 652007 h 993913"/>
                <a:gd name="connsiteX96" fmla="*/ 1828800 w 2101260"/>
                <a:gd name="connsiteY96" fmla="*/ 620202 h 993913"/>
                <a:gd name="connsiteX97" fmla="*/ 1916265 w 2101260"/>
                <a:gd name="connsiteY97" fmla="*/ 596348 h 993913"/>
                <a:gd name="connsiteX98" fmla="*/ 1956021 w 2101260"/>
                <a:gd name="connsiteY98" fmla="*/ 588396 h 993913"/>
                <a:gd name="connsiteX99" fmla="*/ 2003729 w 2101260"/>
                <a:gd name="connsiteY99" fmla="*/ 572494 h 993913"/>
                <a:gd name="connsiteX100" fmla="*/ 2027583 w 2101260"/>
                <a:gd name="connsiteY100" fmla="*/ 564542 h 993913"/>
                <a:gd name="connsiteX101" fmla="*/ 1979875 w 2101260"/>
                <a:gd name="connsiteY101" fmla="*/ 644056 h 993913"/>
                <a:gd name="connsiteX102" fmla="*/ 1956021 w 2101260"/>
                <a:gd name="connsiteY102" fmla="*/ 659958 h 993913"/>
                <a:gd name="connsiteX103" fmla="*/ 1908313 w 2101260"/>
                <a:gd name="connsiteY103" fmla="*/ 699715 h 993913"/>
                <a:gd name="connsiteX104" fmla="*/ 1876508 w 2101260"/>
                <a:gd name="connsiteY104" fmla="*/ 707666 h 993913"/>
                <a:gd name="connsiteX105" fmla="*/ 1852654 w 2101260"/>
                <a:gd name="connsiteY105" fmla="*/ 715617 h 993913"/>
                <a:gd name="connsiteX106" fmla="*/ 1828800 w 2101260"/>
                <a:gd name="connsiteY106" fmla="*/ 731520 h 993913"/>
                <a:gd name="connsiteX107" fmla="*/ 1773141 w 2101260"/>
                <a:gd name="connsiteY107" fmla="*/ 747422 h 993913"/>
                <a:gd name="connsiteX108" fmla="*/ 1733385 w 2101260"/>
                <a:gd name="connsiteY108" fmla="*/ 763325 h 993913"/>
                <a:gd name="connsiteX109" fmla="*/ 1637969 w 2101260"/>
                <a:gd name="connsiteY109" fmla="*/ 795130 h 993913"/>
                <a:gd name="connsiteX110" fmla="*/ 1598212 w 2101260"/>
                <a:gd name="connsiteY110" fmla="*/ 811033 h 993913"/>
                <a:gd name="connsiteX111" fmla="*/ 1558456 w 2101260"/>
                <a:gd name="connsiteY111" fmla="*/ 818984 h 993913"/>
                <a:gd name="connsiteX112" fmla="*/ 1526651 w 2101260"/>
                <a:gd name="connsiteY112" fmla="*/ 826936 h 993913"/>
                <a:gd name="connsiteX113" fmla="*/ 1486894 w 2101260"/>
                <a:gd name="connsiteY113" fmla="*/ 834887 h 993913"/>
                <a:gd name="connsiteX114" fmla="*/ 1415332 w 2101260"/>
                <a:gd name="connsiteY114" fmla="*/ 850789 h 993913"/>
                <a:gd name="connsiteX115" fmla="*/ 1280160 w 2101260"/>
                <a:gd name="connsiteY115" fmla="*/ 858741 h 993913"/>
                <a:gd name="connsiteX116" fmla="*/ 930303 w 2101260"/>
                <a:gd name="connsiteY116" fmla="*/ 842838 h 993913"/>
                <a:gd name="connsiteX117" fmla="*/ 803082 w 2101260"/>
                <a:gd name="connsiteY117" fmla="*/ 818984 h 993913"/>
                <a:gd name="connsiteX118" fmla="*/ 755374 w 2101260"/>
                <a:gd name="connsiteY118" fmla="*/ 803082 h 993913"/>
                <a:gd name="connsiteX119" fmla="*/ 715618 w 2101260"/>
                <a:gd name="connsiteY119" fmla="*/ 787179 h 993913"/>
                <a:gd name="connsiteX120" fmla="*/ 683812 w 2101260"/>
                <a:gd name="connsiteY120" fmla="*/ 779228 h 993913"/>
                <a:gd name="connsiteX121" fmla="*/ 612251 w 2101260"/>
                <a:gd name="connsiteY121" fmla="*/ 755374 h 993913"/>
                <a:gd name="connsiteX122" fmla="*/ 580446 w 2101260"/>
                <a:gd name="connsiteY122" fmla="*/ 747422 h 993913"/>
                <a:gd name="connsiteX123" fmla="*/ 548640 w 2101260"/>
                <a:gd name="connsiteY123" fmla="*/ 731520 h 993913"/>
                <a:gd name="connsiteX124" fmla="*/ 516835 w 2101260"/>
                <a:gd name="connsiteY124" fmla="*/ 723569 h 993913"/>
                <a:gd name="connsiteX125" fmla="*/ 492981 w 2101260"/>
                <a:gd name="connsiteY125" fmla="*/ 715617 h 993913"/>
                <a:gd name="connsiteX126" fmla="*/ 461176 w 2101260"/>
                <a:gd name="connsiteY126" fmla="*/ 683812 h 993913"/>
                <a:gd name="connsiteX127" fmla="*/ 429371 w 2101260"/>
                <a:gd name="connsiteY127" fmla="*/ 644056 h 993913"/>
                <a:gd name="connsiteX128" fmla="*/ 405517 w 2101260"/>
                <a:gd name="connsiteY128" fmla="*/ 636104 h 993913"/>
                <a:gd name="connsiteX129" fmla="*/ 381663 w 2101260"/>
                <a:gd name="connsiteY129" fmla="*/ 620202 h 993913"/>
                <a:gd name="connsiteX130" fmla="*/ 302150 w 2101260"/>
                <a:gd name="connsiteY130" fmla="*/ 548640 h 993913"/>
                <a:gd name="connsiteX131" fmla="*/ 286247 w 2101260"/>
                <a:gd name="connsiteY131" fmla="*/ 524786 h 993913"/>
                <a:gd name="connsiteX132" fmla="*/ 238539 w 2101260"/>
                <a:gd name="connsiteY132" fmla="*/ 477078 h 993913"/>
                <a:gd name="connsiteX133" fmla="*/ 214686 w 2101260"/>
                <a:gd name="connsiteY133" fmla="*/ 429370 h 993913"/>
                <a:gd name="connsiteX134" fmla="*/ 198783 w 2101260"/>
                <a:gd name="connsiteY134" fmla="*/ 405516 h 993913"/>
                <a:gd name="connsiteX135" fmla="*/ 182880 w 2101260"/>
                <a:gd name="connsiteY135" fmla="*/ 373711 h 993913"/>
                <a:gd name="connsiteX136" fmla="*/ 151075 w 2101260"/>
                <a:gd name="connsiteY136" fmla="*/ 326003 h 993913"/>
                <a:gd name="connsiteX137" fmla="*/ 127221 w 2101260"/>
                <a:gd name="connsiteY137" fmla="*/ 238539 h 993913"/>
                <a:gd name="connsiteX138" fmla="*/ 111319 w 2101260"/>
                <a:gd name="connsiteY138" fmla="*/ 143123 h 993913"/>
                <a:gd name="connsiteX139" fmla="*/ 103367 w 2101260"/>
                <a:gd name="connsiteY139" fmla="*/ 103367 h 993913"/>
                <a:gd name="connsiteX140" fmla="*/ 71562 w 2101260"/>
                <a:gd name="connsiteY140" fmla="*/ 55659 h 993913"/>
                <a:gd name="connsiteX141" fmla="*/ 47708 w 2101260"/>
                <a:gd name="connsiteY141" fmla="*/ 79513 h 993913"/>
                <a:gd name="connsiteX142" fmla="*/ 47708 w 2101260"/>
                <a:gd name="connsiteY142" fmla="*/ 214685 h 993913"/>
                <a:gd name="connsiteX143" fmla="*/ 63611 w 2101260"/>
                <a:gd name="connsiteY143" fmla="*/ 294198 h 993913"/>
                <a:gd name="connsiteX144" fmla="*/ 79513 w 2101260"/>
                <a:gd name="connsiteY144" fmla="*/ 326003 h 993913"/>
                <a:gd name="connsiteX145" fmla="*/ 95416 w 2101260"/>
                <a:gd name="connsiteY145" fmla="*/ 373711 h 993913"/>
                <a:gd name="connsiteX146" fmla="*/ 111319 w 2101260"/>
                <a:gd name="connsiteY146" fmla="*/ 397565 h 993913"/>
                <a:gd name="connsiteX147" fmla="*/ 127221 w 2101260"/>
                <a:gd name="connsiteY147" fmla="*/ 429370 h 993913"/>
                <a:gd name="connsiteX148" fmla="*/ 151075 w 2101260"/>
                <a:gd name="connsiteY148" fmla="*/ 461176 h 993913"/>
                <a:gd name="connsiteX149" fmla="*/ 166978 w 2101260"/>
                <a:gd name="connsiteY149" fmla="*/ 492981 h 993913"/>
                <a:gd name="connsiteX150" fmla="*/ 190832 w 2101260"/>
                <a:gd name="connsiteY150" fmla="*/ 524786 h 993913"/>
                <a:gd name="connsiteX151" fmla="*/ 238539 w 2101260"/>
                <a:gd name="connsiteY151" fmla="*/ 580445 h 993913"/>
                <a:gd name="connsiteX152" fmla="*/ 326004 w 2101260"/>
                <a:gd name="connsiteY152" fmla="*/ 644056 h 993913"/>
                <a:gd name="connsiteX153" fmla="*/ 413468 w 2101260"/>
                <a:gd name="connsiteY153" fmla="*/ 675861 h 993913"/>
                <a:gd name="connsiteX154" fmla="*/ 445273 w 2101260"/>
                <a:gd name="connsiteY154" fmla="*/ 691763 h 993913"/>
                <a:gd name="connsiteX155" fmla="*/ 485030 w 2101260"/>
                <a:gd name="connsiteY155" fmla="*/ 707666 h 993913"/>
                <a:gd name="connsiteX156" fmla="*/ 532738 w 2101260"/>
                <a:gd name="connsiteY156" fmla="*/ 731520 h 993913"/>
                <a:gd name="connsiteX157" fmla="*/ 564543 w 2101260"/>
                <a:gd name="connsiteY157" fmla="*/ 755374 h 993913"/>
                <a:gd name="connsiteX158" fmla="*/ 588397 w 2101260"/>
                <a:gd name="connsiteY158" fmla="*/ 763325 h 993913"/>
                <a:gd name="connsiteX159" fmla="*/ 659959 w 2101260"/>
                <a:gd name="connsiteY159" fmla="*/ 779228 h 993913"/>
                <a:gd name="connsiteX160" fmla="*/ 723569 w 2101260"/>
                <a:gd name="connsiteY160" fmla="*/ 795130 h 993913"/>
                <a:gd name="connsiteX161" fmla="*/ 803082 w 2101260"/>
                <a:gd name="connsiteY161" fmla="*/ 803082 h 993913"/>
                <a:gd name="connsiteX162" fmla="*/ 946206 w 2101260"/>
                <a:gd name="connsiteY162" fmla="*/ 826936 h 993913"/>
                <a:gd name="connsiteX163" fmla="*/ 985962 w 2101260"/>
                <a:gd name="connsiteY163" fmla="*/ 834887 h 993913"/>
                <a:gd name="connsiteX164" fmla="*/ 1017767 w 2101260"/>
                <a:gd name="connsiteY164" fmla="*/ 842838 h 993913"/>
                <a:gd name="connsiteX165" fmla="*/ 1073426 w 2101260"/>
                <a:gd name="connsiteY165" fmla="*/ 850789 h 993913"/>
                <a:gd name="connsiteX166" fmla="*/ 1224501 w 2101260"/>
                <a:gd name="connsiteY166" fmla="*/ 842838 h 993913"/>
                <a:gd name="connsiteX167" fmla="*/ 1351722 w 2101260"/>
                <a:gd name="connsiteY167" fmla="*/ 826936 h 993913"/>
                <a:gd name="connsiteX168" fmla="*/ 1423284 w 2101260"/>
                <a:gd name="connsiteY168" fmla="*/ 818984 h 993913"/>
                <a:gd name="connsiteX169" fmla="*/ 1574359 w 2101260"/>
                <a:gd name="connsiteY169" fmla="*/ 779228 h 993913"/>
                <a:gd name="connsiteX170" fmla="*/ 1598212 w 2101260"/>
                <a:gd name="connsiteY170" fmla="*/ 771276 h 993913"/>
                <a:gd name="connsiteX171" fmla="*/ 1622066 w 2101260"/>
                <a:gd name="connsiteY171" fmla="*/ 763325 h 993913"/>
                <a:gd name="connsiteX172" fmla="*/ 1693628 w 2101260"/>
                <a:gd name="connsiteY172" fmla="*/ 715617 h 993913"/>
                <a:gd name="connsiteX173" fmla="*/ 1717482 w 2101260"/>
                <a:gd name="connsiteY173" fmla="*/ 699715 h 993913"/>
                <a:gd name="connsiteX174" fmla="*/ 1741336 w 2101260"/>
                <a:gd name="connsiteY174" fmla="*/ 683812 h 993913"/>
                <a:gd name="connsiteX175" fmla="*/ 1820849 w 2101260"/>
                <a:gd name="connsiteY175" fmla="*/ 659958 h 993913"/>
                <a:gd name="connsiteX176" fmla="*/ 1844703 w 2101260"/>
                <a:gd name="connsiteY176" fmla="*/ 652007 h 993913"/>
                <a:gd name="connsiteX177" fmla="*/ 1876508 w 2101260"/>
                <a:gd name="connsiteY177" fmla="*/ 644056 h 993913"/>
                <a:gd name="connsiteX178" fmla="*/ 1908313 w 2101260"/>
                <a:gd name="connsiteY178" fmla="*/ 628153 h 993913"/>
                <a:gd name="connsiteX179" fmla="*/ 1932167 w 2101260"/>
                <a:gd name="connsiteY179" fmla="*/ 612250 h 993913"/>
                <a:gd name="connsiteX180" fmla="*/ 1963972 w 2101260"/>
                <a:gd name="connsiteY180" fmla="*/ 604299 h 993913"/>
                <a:gd name="connsiteX181" fmla="*/ 2011680 w 2101260"/>
                <a:gd name="connsiteY181" fmla="*/ 572494 h 993913"/>
                <a:gd name="connsiteX182" fmla="*/ 2003729 w 2101260"/>
                <a:gd name="connsiteY182" fmla="*/ 604299 h 993913"/>
                <a:gd name="connsiteX183" fmla="*/ 1924216 w 2101260"/>
                <a:gd name="connsiteY183" fmla="*/ 715617 h 993913"/>
                <a:gd name="connsiteX184" fmla="*/ 1876508 w 2101260"/>
                <a:gd name="connsiteY184" fmla="*/ 763325 h 993913"/>
                <a:gd name="connsiteX185" fmla="*/ 1836752 w 2101260"/>
                <a:gd name="connsiteY185" fmla="*/ 779228 h 993913"/>
                <a:gd name="connsiteX186" fmla="*/ 1812898 w 2101260"/>
                <a:gd name="connsiteY186" fmla="*/ 795130 h 993913"/>
                <a:gd name="connsiteX187" fmla="*/ 1781092 w 2101260"/>
                <a:gd name="connsiteY187" fmla="*/ 803082 h 993913"/>
                <a:gd name="connsiteX188" fmla="*/ 1709531 w 2101260"/>
                <a:gd name="connsiteY188" fmla="*/ 826936 h 993913"/>
                <a:gd name="connsiteX189" fmla="*/ 1709531 w 2101260"/>
                <a:gd name="connsiteY189" fmla="*/ 826936 h 993913"/>
                <a:gd name="connsiteX190" fmla="*/ 1645920 w 2101260"/>
                <a:gd name="connsiteY190" fmla="*/ 850789 h 993913"/>
                <a:gd name="connsiteX191" fmla="*/ 1598212 w 2101260"/>
                <a:gd name="connsiteY191" fmla="*/ 866692 h 993913"/>
                <a:gd name="connsiteX192" fmla="*/ 1574359 w 2101260"/>
                <a:gd name="connsiteY192" fmla="*/ 874643 h 993913"/>
                <a:gd name="connsiteX193" fmla="*/ 1304014 w 2101260"/>
                <a:gd name="connsiteY193" fmla="*/ 898497 h 993913"/>
                <a:gd name="connsiteX194" fmla="*/ 930303 w 2101260"/>
                <a:gd name="connsiteY194" fmla="*/ 882595 h 993913"/>
                <a:gd name="connsiteX195" fmla="*/ 866692 w 2101260"/>
                <a:gd name="connsiteY195" fmla="*/ 874643 h 993913"/>
                <a:gd name="connsiteX196" fmla="*/ 811033 w 2101260"/>
                <a:gd name="connsiteY196" fmla="*/ 858741 h 993913"/>
                <a:gd name="connsiteX197" fmla="*/ 763326 w 2101260"/>
                <a:gd name="connsiteY197" fmla="*/ 842838 h 993913"/>
                <a:gd name="connsiteX198" fmla="*/ 739472 w 2101260"/>
                <a:gd name="connsiteY198" fmla="*/ 834887 h 993913"/>
                <a:gd name="connsiteX199" fmla="*/ 691764 w 2101260"/>
                <a:gd name="connsiteY199" fmla="*/ 826936 h 993913"/>
                <a:gd name="connsiteX200" fmla="*/ 612251 w 2101260"/>
                <a:gd name="connsiteY200" fmla="*/ 795130 h 993913"/>
                <a:gd name="connsiteX201" fmla="*/ 572494 w 2101260"/>
                <a:gd name="connsiteY201" fmla="*/ 779228 h 993913"/>
                <a:gd name="connsiteX202" fmla="*/ 524786 w 2101260"/>
                <a:gd name="connsiteY202" fmla="*/ 763325 h 993913"/>
                <a:gd name="connsiteX203" fmla="*/ 445273 w 2101260"/>
                <a:gd name="connsiteY203" fmla="*/ 731520 h 993913"/>
                <a:gd name="connsiteX204" fmla="*/ 389614 w 2101260"/>
                <a:gd name="connsiteY204" fmla="*/ 691763 h 993913"/>
                <a:gd name="connsiteX205" fmla="*/ 357809 w 2101260"/>
                <a:gd name="connsiteY205" fmla="*/ 667909 h 993913"/>
                <a:gd name="connsiteX206" fmla="*/ 333955 w 2101260"/>
                <a:gd name="connsiteY206" fmla="*/ 652007 h 993913"/>
                <a:gd name="connsiteX207" fmla="*/ 310101 w 2101260"/>
                <a:gd name="connsiteY207" fmla="*/ 620202 h 993913"/>
                <a:gd name="connsiteX208" fmla="*/ 294199 w 2101260"/>
                <a:gd name="connsiteY208" fmla="*/ 596348 h 993913"/>
                <a:gd name="connsiteX209" fmla="*/ 246491 w 2101260"/>
                <a:gd name="connsiteY209" fmla="*/ 532737 h 993913"/>
                <a:gd name="connsiteX210" fmla="*/ 206734 w 2101260"/>
                <a:gd name="connsiteY210" fmla="*/ 485029 h 993913"/>
                <a:gd name="connsiteX211" fmla="*/ 182880 w 2101260"/>
                <a:gd name="connsiteY211" fmla="*/ 429370 h 993913"/>
                <a:gd name="connsiteX212" fmla="*/ 174929 w 2101260"/>
                <a:gd name="connsiteY212" fmla="*/ 397565 h 993913"/>
                <a:gd name="connsiteX213" fmla="*/ 143124 w 2101260"/>
                <a:gd name="connsiteY213" fmla="*/ 341906 h 993913"/>
                <a:gd name="connsiteX214" fmla="*/ 127221 w 2101260"/>
                <a:gd name="connsiteY214" fmla="*/ 294198 h 993913"/>
                <a:gd name="connsiteX215" fmla="*/ 119270 w 2101260"/>
                <a:gd name="connsiteY215" fmla="*/ 270344 h 993913"/>
                <a:gd name="connsiteX216" fmla="*/ 103367 w 2101260"/>
                <a:gd name="connsiteY216" fmla="*/ 151075 h 993913"/>
                <a:gd name="connsiteX217" fmla="*/ 95416 w 2101260"/>
                <a:gd name="connsiteY217" fmla="*/ 111318 h 993913"/>
                <a:gd name="connsiteX218" fmla="*/ 111319 w 2101260"/>
                <a:gd name="connsiteY218" fmla="*/ 143123 h 993913"/>
                <a:gd name="connsiteX219" fmla="*/ 127221 w 2101260"/>
                <a:gd name="connsiteY219" fmla="*/ 198782 h 993913"/>
                <a:gd name="connsiteX220" fmla="*/ 151075 w 2101260"/>
                <a:gd name="connsiteY220" fmla="*/ 238539 h 993913"/>
                <a:gd name="connsiteX221" fmla="*/ 159026 w 2101260"/>
                <a:gd name="connsiteY221" fmla="*/ 262393 h 993913"/>
                <a:gd name="connsiteX222" fmla="*/ 214686 w 2101260"/>
                <a:gd name="connsiteY222" fmla="*/ 326003 h 993913"/>
                <a:gd name="connsiteX223" fmla="*/ 238539 w 2101260"/>
                <a:gd name="connsiteY223" fmla="*/ 341906 h 993913"/>
                <a:gd name="connsiteX224" fmla="*/ 302150 w 2101260"/>
                <a:gd name="connsiteY224" fmla="*/ 389614 h 993913"/>
                <a:gd name="connsiteX225" fmla="*/ 326004 w 2101260"/>
                <a:gd name="connsiteY225" fmla="*/ 405516 h 993913"/>
                <a:gd name="connsiteX226" fmla="*/ 357809 w 2101260"/>
                <a:gd name="connsiteY226" fmla="*/ 429370 h 993913"/>
                <a:gd name="connsiteX227" fmla="*/ 389614 w 2101260"/>
                <a:gd name="connsiteY227" fmla="*/ 445273 h 993913"/>
                <a:gd name="connsiteX228" fmla="*/ 413468 w 2101260"/>
                <a:gd name="connsiteY228" fmla="*/ 461176 h 993913"/>
                <a:gd name="connsiteX229" fmla="*/ 469127 w 2101260"/>
                <a:gd name="connsiteY229" fmla="*/ 477078 h 993913"/>
                <a:gd name="connsiteX230" fmla="*/ 492981 w 2101260"/>
                <a:gd name="connsiteY230" fmla="*/ 485029 h 993913"/>
                <a:gd name="connsiteX231" fmla="*/ 548640 w 2101260"/>
                <a:gd name="connsiteY231" fmla="*/ 516835 h 993913"/>
                <a:gd name="connsiteX232" fmla="*/ 588397 w 2101260"/>
                <a:gd name="connsiteY232" fmla="*/ 532737 h 993913"/>
                <a:gd name="connsiteX233" fmla="*/ 612251 w 2101260"/>
                <a:gd name="connsiteY233" fmla="*/ 540689 h 993913"/>
                <a:gd name="connsiteX234" fmla="*/ 691764 w 2101260"/>
                <a:gd name="connsiteY234" fmla="*/ 564542 h 993913"/>
                <a:gd name="connsiteX235" fmla="*/ 763326 w 2101260"/>
                <a:gd name="connsiteY235" fmla="*/ 588396 h 993913"/>
                <a:gd name="connsiteX236" fmla="*/ 811033 w 2101260"/>
                <a:gd name="connsiteY236" fmla="*/ 604299 h 993913"/>
                <a:gd name="connsiteX237" fmla="*/ 874644 w 2101260"/>
                <a:gd name="connsiteY237" fmla="*/ 620202 h 993913"/>
                <a:gd name="connsiteX238" fmla="*/ 914400 w 2101260"/>
                <a:gd name="connsiteY238" fmla="*/ 636104 h 993913"/>
                <a:gd name="connsiteX239" fmla="*/ 1057524 w 2101260"/>
                <a:gd name="connsiteY239" fmla="*/ 644056 h 993913"/>
                <a:gd name="connsiteX240" fmla="*/ 1152939 w 2101260"/>
                <a:gd name="connsiteY240" fmla="*/ 652007 h 993913"/>
                <a:gd name="connsiteX241" fmla="*/ 1272209 w 2101260"/>
                <a:gd name="connsiteY241" fmla="*/ 659958 h 993913"/>
                <a:gd name="connsiteX242" fmla="*/ 1359673 w 2101260"/>
                <a:gd name="connsiteY242" fmla="*/ 675861 h 993913"/>
                <a:gd name="connsiteX243" fmla="*/ 1582310 w 2101260"/>
                <a:gd name="connsiteY243" fmla="*/ 659958 h 993913"/>
                <a:gd name="connsiteX244" fmla="*/ 1677726 w 2101260"/>
                <a:gd name="connsiteY244" fmla="*/ 644056 h 993913"/>
                <a:gd name="connsiteX245" fmla="*/ 1757239 w 2101260"/>
                <a:gd name="connsiteY245" fmla="*/ 636104 h 993913"/>
                <a:gd name="connsiteX246" fmla="*/ 1844703 w 2101260"/>
                <a:gd name="connsiteY246" fmla="*/ 612250 h 993913"/>
                <a:gd name="connsiteX247" fmla="*/ 1868557 w 2101260"/>
                <a:gd name="connsiteY247" fmla="*/ 604299 h 993913"/>
                <a:gd name="connsiteX248" fmla="*/ 2027583 w 2101260"/>
                <a:gd name="connsiteY248" fmla="*/ 596348 h 993913"/>
                <a:gd name="connsiteX249" fmla="*/ 1948070 w 2101260"/>
                <a:gd name="connsiteY249" fmla="*/ 620202 h 993913"/>
                <a:gd name="connsiteX250" fmla="*/ 1916265 w 2101260"/>
                <a:gd name="connsiteY250" fmla="*/ 636104 h 993913"/>
                <a:gd name="connsiteX251" fmla="*/ 1860606 w 2101260"/>
                <a:gd name="connsiteY251" fmla="*/ 652007 h 993913"/>
                <a:gd name="connsiteX252" fmla="*/ 1820849 w 2101260"/>
                <a:gd name="connsiteY252" fmla="*/ 667909 h 993913"/>
                <a:gd name="connsiteX253" fmla="*/ 1789044 w 2101260"/>
                <a:gd name="connsiteY253" fmla="*/ 675861 h 993913"/>
                <a:gd name="connsiteX254" fmla="*/ 1765190 w 2101260"/>
                <a:gd name="connsiteY254" fmla="*/ 683812 h 993913"/>
                <a:gd name="connsiteX255" fmla="*/ 1733385 w 2101260"/>
                <a:gd name="connsiteY255" fmla="*/ 699715 h 993913"/>
                <a:gd name="connsiteX256" fmla="*/ 1661823 w 2101260"/>
                <a:gd name="connsiteY256" fmla="*/ 707666 h 993913"/>
                <a:gd name="connsiteX257" fmla="*/ 1622066 w 2101260"/>
                <a:gd name="connsiteY257" fmla="*/ 715617 h 993913"/>
                <a:gd name="connsiteX258" fmla="*/ 1494846 w 2101260"/>
                <a:gd name="connsiteY258" fmla="*/ 723569 h 993913"/>
                <a:gd name="connsiteX259" fmla="*/ 1041621 w 2101260"/>
                <a:gd name="connsiteY259" fmla="*/ 707666 h 993913"/>
                <a:gd name="connsiteX260" fmla="*/ 962108 w 2101260"/>
                <a:gd name="connsiteY260" fmla="*/ 691763 h 993913"/>
                <a:gd name="connsiteX261" fmla="*/ 922352 w 2101260"/>
                <a:gd name="connsiteY261" fmla="*/ 675861 h 993913"/>
                <a:gd name="connsiteX262" fmla="*/ 874644 w 2101260"/>
                <a:gd name="connsiteY262" fmla="*/ 659958 h 993913"/>
                <a:gd name="connsiteX263" fmla="*/ 850790 w 2101260"/>
                <a:gd name="connsiteY263" fmla="*/ 652007 h 993913"/>
                <a:gd name="connsiteX264" fmla="*/ 771277 w 2101260"/>
                <a:gd name="connsiteY264" fmla="*/ 620202 h 993913"/>
                <a:gd name="connsiteX265" fmla="*/ 699715 w 2101260"/>
                <a:gd name="connsiteY265" fmla="*/ 596348 h 993913"/>
                <a:gd name="connsiteX266" fmla="*/ 628153 w 2101260"/>
                <a:gd name="connsiteY266" fmla="*/ 572494 h 993913"/>
                <a:gd name="connsiteX267" fmla="*/ 564543 w 2101260"/>
                <a:gd name="connsiteY267" fmla="*/ 548640 h 993913"/>
                <a:gd name="connsiteX268" fmla="*/ 540689 w 2101260"/>
                <a:gd name="connsiteY268" fmla="*/ 532737 h 993913"/>
                <a:gd name="connsiteX269" fmla="*/ 492981 w 2101260"/>
                <a:gd name="connsiteY269" fmla="*/ 516835 h 993913"/>
                <a:gd name="connsiteX270" fmla="*/ 461176 w 2101260"/>
                <a:gd name="connsiteY270" fmla="*/ 500932 h 993913"/>
                <a:gd name="connsiteX271" fmla="*/ 413468 w 2101260"/>
                <a:gd name="connsiteY271" fmla="*/ 469127 h 993913"/>
                <a:gd name="connsiteX272" fmla="*/ 373712 w 2101260"/>
                <a:gd name="connsiteY272" fmla="*/ 453224 h 993913"/>
                <a:gd name="connsiteX273" fmla="*/ 326004 w 2101260"/>
                <a:gd name="connsiteY273" fmla="*/ 421419 h 993913"/>
                <a:gd name="connsiteX274" fmla="*/ 270345 w 2101260"/>
                <a:gd name="connsiteY274" fmla="*/ 381662 h 993913"/>
                <a:gd name="connsiteX275" fmla="*/ 246491 w 2101260"/>
                <a:gd name="connsiteY275" fmla="*/ 373711 h 993913"/>
                <a:gd name="connsiteX276" fmla="*/ 174929 w 2101260"/>
                <a:gd name="connsiteY276" fmla="*/ 294198 h 993913"/>
                <a:gd name="connsiteX277" fmla="*/ 143124 w 2101260"/>
                <a:gd name="connsiteY277" fmla="*/ 230588 h 993913"/>
                <a:gd name="connsiteX278" fmla="*/ 111319 w 2101260"/>
                <a:gd name="connsiteY278" fmla="*/ 182880 h 993913"/>
                <a:gd name="connsiteX279" fmla="*/ 95416 w 2101260"/>
                <a:gd name="connsiteY279" fmla="*/ 135172 h 993913"/>
                <a:gd name="connsiteX280" fmla="*/ 103367 w 2101260"/>
                <a:gd name="connsiteY280" fmla="*/ 198782 h 993913"/>
                <a:gd name="connsiteX281" fmla="*/ 119270 w 2101260"/>
                <a:gd name="connsiteY281" fmla="*/ 222636 h 993913"/>
                <a:gd name="connsiteX282" fmla="*/ 135172 w 2101260"/>
                <a:gd name="connsiteY282" fmla="*/ 262393 h 993913"/>
                <a:gd name="connsiteX283" fmla="*/ 151075 w 2101260"/>
                <a:gd name="connsiteY283" fmla="*/ 294198 h 993913"/>
                <a:gd name="connsiteX284" fmla="*/ 198783 w 2101260"/>
                <a:gd name="connsiteY284" fmla="*/ 397565 h 993913"/>
                <a:gd name="connsiteX285" fmla="*/ 222637 w 2101260"/>
                <a:gd name="connsiteY285" fmla="*/ 421419 h 993913"/>
                <a:gd name="connsiteX286" fmla="*/ 230588 w 2101260"/>
                <a:gd name="connsiteY286" fmla="*/ 445273 h 993913"/>
                <a:gd name="connsiteX287" fmla="*/ 286247 w 2101260"/>
                <a:gd name="connsiteY287" fmla="*/ 500932 h 993913"/>
                <a:gd name="connsiteX288" fmla="*/ 373712 w 2101260"/>
                <a:gd name="connsiteY288" fmla="*/ 556591 h 993913"/>
                <a:gd name="connsiteX289" fmla="*/ 421419 w 2101260"/>
                <a:gd name="connsiteY289" fmla="*/ 580445 h 993913"/>
                <a:gd name="connsiteX290" fmla="*/ 445273 w 2101260"/>
                <a:gd name="connsiteY290" fmla="*/ 596348 h 993913"/>
                <a:gd name="connsiteX291" fmla="*/ 516835 w 2101260"/>
                <a:gd name="connsiteY291" fmla="*/ 620202 h 993913"/>
                <a:gd name="connsiteX292" fmla="*/ 620202 w 2101260"/>
                <a:gd name="connsiteY292" fmla="*/ 652007 h 993913"/>
                <a:gd name="connsiteX293" fmla="*/ 652007 w 2101260"/>
                <a:gd name="connsiteY293" fmla="*/ 659958 h 993913"/>
                <a:gd name="connsiteX294" fmla="*/ 691764 w 2101260"/>
                <a:gd name="connsiteY294" fmla="*/ 667909 h 993913"/>
                <a:gd name="connsiteX295" fmla="*/ 715618 w 2101260"/>
                <a:gd name="connsiteY295" fmla="*/ 675861 h 993913"/>
                <a:gd name="connsiteX296" fmla="*/ 962108 w 2101260"/>
                <a:gd name="connsiteY296" fmla="*/ 683812 h 993913"/>
                <a:gd name="connsiteX297" fmla="*/ 1248355 w 2101260"/>
                <a:gd name="connsiteY297" fmla="*/ 675861 h 993913"/>
                <a:gd name="connsiteX298" fmla="*/ 1280160 w 2101260"/>
                <a:gd name="connsiteY298" fmla="*/ 667909 h 993913"/>
                <a:gd name="connsiteX299" fmla="*/ 1335819 w 2101260"/>
                <a:gd name="connsiteY299" fmla="*/ 659958 h 993913"/>
                <a:gd name="connsiteX300" fmla="*/ 1319917 w 2101260"/>
                <a:gd name="connsiteY300" fmla="*/ 683812 h 993913"/>
                <a:gd name="connsiteX301" fmla="*/ 1264258 w 2101260"/>
                <a:gd name="connsiteY301" fmla="*/ 723569 h 993913"/>
                <a:gd name="connsiteX302" fmla="*/ 1224501 w 2101260"/>
                <a:gd name="connsiteY302" fmla="*/ 747422 h 993913"/>
                <a:gd name="connsiteX303" fmla="*/ 1137037 w 2101260"/>
                <a:gd name="connsiteY303" fmla="*/ 779228 h 993913"/>
                <a:gd name="connsiteX304" fmla="*/ 1097280 w 2101260"/>
                <a:gd name="connsiteY304" fmla="*/ 787179 h 993913"/>
                <a:gd name="connsiteX305" fmla="*/ 1065475 w 2101260"/>
                <a:gd name="connsiteY305" fmla="*/ 795130 h 993913"/>
                <a:gd name="connsiteX306" fmla="*/ 874644 w 2101260"/>
                <a:gd name="connsiteY306" fmla="*/ 779228 h 993913"/>
                <a:gd name="connsiteX307" fmla="*/ 850790 w 2101260"/>
                <a:gd name="connsiteY307" fmla="*/ 771276 h 993913"/>
                <a:gd name="connsiteX308" fmla="*/ 771277 w 2101260"/>
                <a:gd name="connsiteY308" fmla="*/ 755374 h 993913"/>
                <a:gd name="connsiteX309" fmla="*/ 723569 w 2101260"/>
                <a:gd name="connsiteY309" fmla="*/ 731520 h 993913"/>
                <a:gd name="connsiteX310" fmla="*/ 675861 w 2101260"/>
                <a:gd name="connsiteY310" fmla="*/ 715617 h 993913"/>
                <a:gd name="connsiteX311" fmla="*/ 588397 w 2101260"/>
                <a:gd name="connsiteY311" fmla="*/ 652007 h 993913"/>
                <a:gd name="connsiteX312" fmla="*/ 524786 w 2101260"/>
                <a:gd name="connsiteY312" fmla="*/ 620202 h 993913"/>
                <a:gd name="connsiteX313" fmla="*/ 500932 w 2101260"/>
                <a:gd name="connsiteY313" fmla="*/ 604299 h 993913"/>
                <a:gd name="connsiteX314" fmla="*/ 477079 w 2101260"/>
                <a:gd name="connsiteY314" fmla="*/ 596348 h 993913"/>
                <a:gd name="connsiteX315" fmla="*/ 445273 w 2101260"/>
                <a:gd name="connsiteY315" fmla="*/ 572494 h 993913"/>
                <a:gd name="connsiteX316" fmla="*/ 381663 w 2101260"/>
                <a:gd name="connsiteY316" fmla="*/ 540689 h 993913"/>
                <a:gd name="connsiteX317" fmla="*/ 349858 w 2101260"/>
                <a:gd name="connsiteY317" fmla="*/ 524786 h 993913"/>
                <a:gd name="connsiteX318" fmla="*/ 294199 w 2101260"/>
                <a:gd name="connsiteY318" fmla="*/ 492981 h 993913"/>
                <a:gd name="connsiteX319" fmla="*/ 270345 w 2101260"/>
                <a:gd name="connsiteY319" fmla="*/ 469127 h 993913"/>
                <a:gd name="connsiteX320" fmla="*/ 238539 w 2101260"/>
                <a:gd name="connsiteY320" fmla="*/ 453224 h 993913"/>
                <a:gd name="connsiteX321" fmla="*/ 159026 w 2101260"/>
                <a:gd name="connsiteY321" fmla="*/ 381662 h 993913"/>
                <a:gd name="connsiteX322" fmla="*/ 151075 w 2101260"/>
                <a:gd name="connsiteY322" fmla="*/ 405516 h 993913"/>
                <a:gd name="connsiteX323" fmla="*/ 174929 w 2101260"/>
                <a:gd name="connsiteY323" fmla="*/ 461176 h 993913"/>
                <a:gd name="connsiteX324" fmla="*/ 198783 w 2101260"/>
                <a:gd name="connsiteY324" fmla="*/ 500932 h 993913"/>
                <a:gd name="connsiteX325" fmla="*/ 341906 w 2101260"/>
                <a:gd name="connsiteY325" fmla="*/ 628153 h 993913"/>
                <a:gd name="connsiteX326" fmla="*/ 413468 w 2101260"/>
                <a:gd name="connsiteY326" fmla="*/ 667909 h 993913"/>
                <a:gd name="connsiteX327" fmla="*/ 445273 w 2101260"/>
                <a:gd name="connsiteY327" fmla="*/ 691763 h 993913"/>
                <a:gd name="connsiteX328" fmla="*/ 492981 w 2101260"/>
                <a:gd name="connsiteY328" fmla="*/ 707666 h 993913"/>
                <a:gd name="connsiteX329" fmla="*/ 540689 w 2101260"/>
                <a:gd name="connsiteY329" fmla="*/ 731520 h 993913"/>
                <a:gd name="connsiteX330" fmla="*/ 644056 w 2101260"/>
                <a:gd name="connsiteY330" fmla="*/ 763325 h 993913"/>
                <a:gd name="connsiteX331" fmla="*/ 739472 w 2101260"/>
                <a:gd name="connsiteY331" fmla="*/ 795130 h 993913"/>
                <a:gd name="connsiteX332" fmla="*/ 826936 w 2101260"/>
                <a:gd name="connsiteY332" fmla="*/ 818984 h 993913"/>
                <a:gd name="connsiteX333" fmla="*/ 962108 w 2101260"/>
                <a:gd name="connsiteY333" fmla="*/ 834887 h 993913"/>
                <a:gd name="connsiteX334" fmla="*/ 1200647 w 2101260"/>
                <a:gd name="connsiteY334" fmla="*/ 842838 h 993913"/>
                <a:gd name="connsiteX335" fmla="*/ 1327868 w 2101260"/>
                <a:gd name="connsiteY335" fmla="*/ 834887 h 993913"/>
                <a:gd name="connsiteX336" fmla="*/ 1391479 w 2101260"/>
                <a:gd name="connsiteY336" fmla="*/ 826936 h 993913"/>
                <a:gd name="connsiteX337" fmla="*/ 1463040 w 2101260"/>
                <a:gd name="connsiteY337" fmla="*/ 818984 h 993913"/>
                <a:gd name="connsiteX338" fmla="*/ 1518699 w 2101260"/>
                <a:gd name="connsiteY338" fmla="*/ 803082 h 993913"/>
                <a:gd name="connsiteX339" fmla="*/ 1598212 w 2101260"/>
                <a:gd name="connsiteY339" fmla="*/ 787179 h 993913"/>
                <a:gd name="connsiteX340" fmla="*/ 1630018 w 2101260"/>
                <a:gd name="connsiteY340" fmla="*/ 771276 h 993913"/>
                <a:gd name="connsiteX341" fmla="*/ 1741336 w 2101260"/>
                <a:gd name="connsiteY341" fmla="*/ 739471 h 993913"/>
                <a:gd name="connsiteX342" fmla="*/ 1773141 w 2101260"/>
                <a:gd name="connsiteY342" fmla="*/ 723569 h 993913"/>
                <a:gd name="connsiteX343" fmla="*/ 1820849 w 2101260"/>
                <a:gd name="connsiteY343" fmla="*/ 707666 h 993913"/>
                <a:gd name="connsiteX344" fmla="*/ 1844703 w 2101260"/>
                <a:gd name="connsiteY344" fmla="*/ 691763 h 993913"/>
                <a:gd name="connsiteX345" fmla="*/ 1868557 w 2101260"/>
                <a:gd name="connsiteY345" fmla="*/ 683812 h 993913"/>
                <a:gd name="connsiteX346" fmla="*/ 1916265 w 2101260"/>
                <a:gd name="connsiteY346" fmla="*/ 652007 h 993913"/>
                <a:gd name="connsiteX347" fmla="*/ 1932167 w 2101260"/>
                <a:gd name="connsiteY347" fmla="*/ 628153 h 993913"/>
                <a:gd name="connsiteX348" fmla="*/ 1948070 w 2101260"/>
                <a:gd name="connsiteY348" fmla="*/ 580445 h 993913"/>
                <a:gd name="connsiteX349" fmla="*/ 1971924 w 2101260"/>
                <a:gd name="connsiteY349" fmla="*/ 532737 h 993913"/>
                <a:gd name="connsiteX350" fmla="*/ 1987826 w 2101260"/>
                <a:gd name="connsiteY350" fmla="*/ 508883 h 993913"/>
                <a:gd name="connsiteX351" fmla="*/ 2003729 w 2101260"/>
                <a:gd name="connsiteY351" fmla="*/ 532737 h 993913"/>
                <a:gd name="connsiteX352" fmla="*/ 1995778 w 2101260"/>
                <a:gd name="connsiteY352" fmla="*/ 556591 h 993913"/>
                <a:gd name="connsiteX353" fmla="*/ 1987826 w 2101260"/>
                <a:gd name="connsiteY353" fmla="*/ 604299 h 993913"/>
                <a:gd name="connsiteX354" fmla="*/ 1979875 w 2101260"/>
                <a:gd name="connsiteY354" fmla="*/ 628153 h 993913"/>
                <a:gd name="connsiteX355" fmla="*/ 1948070 w 2101260"/>
                <a:gd name="connsiteY355" fmla="*/ 707666 h 993913"/>
                <a:gd name="connsiteX356" fmla="*/ 1892411 w 2101260"/>
                <a:gd name="connsiteY356" fmla="*/ 747422 h 993913"/>
                <a:gd name="connsiteX357" fmla="*/ 1836752 w 2101260"/>
                <a:gd name="connsiteY357" fmla="*/ 779228 h 993913"/>
                <a:gd name="connsiteX358" fmla="*/ 1765190 w 2101260"/>
                <a:gd name="connsiteY358" fmla="*/ 818984 h 993913"/>
                <a:gd name="connsiteX359" fmla="*/ 1733385 w 2101260"/>
                <a:gd name="connsiteY359" fmla="*/ 826936 h 993913"/>
                <a:gd name="connsiteX360" fmla="*/ 1701579 w 2101260"/>
                <a:gd name="connsiteY360" fmla="*/ 842838 h 993913"/>
                <a:gd name="connsiteX361" fmla="*/ 1661823 w 2101260"/>
                <a:gd name="connsiteY361" fmla="*/ 858741 h 993913"/>
                <a:gd name="connsiteX362" fmla="*/ 1614115 w 2101260"/>
                <a:gd name="connsiteY362" fmla="*/ 874643 h 993913"/>
                <a:gd name="connsiteX363" fmla="*/ 1590261 w 2101260"/>
                <a:gd name="connsiteY363" fmla="*/ 882595 h 993913"/>
                <a:gd name="connsiteX364" fmla="*/ 1558456 w 2101260"/>
                <a:gd name="connsiteY364" fmla="*/ 890546 h 993913"/>
                <a:gd name="connsiteX365" fmla="*/ 1510748 w 2101260"/>
                <a:gd name="connsiteY365" fmla="*/ 906449 h 993913"/>
                <a:gd name="connsiteX366" fmla="*/ 1486894 w 2101260"/>
                <a:gd name="connsiteY366" fmla="*/ 922351 h 993913"/>
                <a:gd name="connsiteX367" fmla="*/ 1447138 w 2101260"/>
                <a:gd name="connsiteY367" fmla="*/ 930302 h 993913"/>
                <a:gd name="connsiteX368" fmla="*/ 1168842 w 2101260"/>
                <a:gd name="connsiteY368" fmla="*/ 914400 h 993913"/>
                <a:gd name="connsiteX369" fmla="*/ 1041621 w 2101260"/>
                <a:gd name="connsiteY369" fmla="*/ 882595 h 993913"/>
                <a:gd name="connsiteX370" fmla="*/ 993913 w 2101260"/>
                <a:gd name="connsiteY370" fmla="*/ 874643 h 993913"/>
                <a:gd name="connsiteX371" fmla="*/ 922352 w 2101260"/>
                <a:gd name="connsiteY371" fmla="*/ 850789 h 993913"/>
                <a:gd name="connsiteX372" fmla="*/ 890546 w 2101260"/>
                <a:gd name="connsiteY372" fmla="*/ 842838 h 993913"/>
                <a:gd name="connsiteX373" fmla="*/ 866692 w 2101260"/>
                <a:gd name="connsiteY373" fmla="*/ 834887 h 993913"/>
                <a:gd name="connsiteX374" fmla="*/ 803082 w 2101260"/>
                <a:gd name="connsiteY374" fmla="*/ 818984 h 993913"/>
                <a:gd name="connsiteX375" fmla="*/ 771277 w 2101260"/>
                <a:gd name="connsiteY375" fmla="*/ 811033 h 993913"/>
                <a:gd name="connsiteX376" fmla="*/ 747423 w 2101260"/>
                <a:gd name="connsiteY376" fmla="*/ 795130 h 993913"/>
                <a:gd name="connsiteX377" fmla="*/ 683812 w 2101260"/>
                <a:gd name="connsiteY377" fmla="*/ 779228 h 993913"/>
                <a:gd name="connsiteX378" fmla="*/ 628153 w 2101260"/>
                <a:gd name="connsiteY378" fmla="*/ 755374 h 993913"/>
                <a:gd name="connsiteX379" fmla="*/ 588397 w 2101260"/>
                <a:gd name="connsiteY379" fmla="*/ 747422 h 993913"/>
                <a:gd name="connsiteX380" fmla="*/ 508884 w 2101260"/>
                <a:gd name="connsiteY380" fmla="*/ 715617 h 993913"/>
                <a:gd name="connsiteX381" fmla="*/ 477079 w 2101260"/>
                <a:gd name="connsiteY381" fmla="*/ 707666 h 993913"/>
                <a:gd name="connsiteX382" fmla="*/ 445273 w 2101260"/>
                <a:gd name="connsiteY382" fmla="*/ 691763 h 993913"/>
                <a:gd name="connsiteX383" fmla="*/ 373712 w 2101260"/>
                <a:gd name="connsiteY383" fmla="*/ 659958 h 993913"/>
                <a:gd name="connsiteX384" fmla="*/ 318052 w 2101260"/>
                <a:gd name="connsiteY384" fmla="*/ 628153 h 993913"/>
                <a:gd name="connsiteX385" fmla="*/ 270345 w 2101260"/>
                <a:gd name="connsiteY385" fmla="*/ 588396 h 993913"/>
                <a:gd name="connsiteX386" fmla="*/ 246491 w 2101260"/>
                <a:gd name="connsiteY386" fmla="*/ 572494 h 993913"/>
                <a:gd name="connsiteX387" fmla="*/ 222637 w 2101260"/>
                <a:gd name="connsiteY387" fmla="*/ 548640 h 993913"/>
                <a:gd name="connsiteX388" fmla="*/ 190832 w 2101260"/>
                <a:gd name="connsiteY388" fmla="*/ 532737 h 993913"/>
                <a:gd name="connsiteX389" fmla="*/ 174929 w 2101260"/>
                <a:gd name="connsiteY389" fmla="*/ 508883 h 993913"/>
                <a:gd name="connsiteX390" fmla="*/ 151075 w 2101260"/>
                <a:gd name="connsiteY390" fmla="*/ 492981 h 993913"/>
                <a:gd name="connsiteX391" fmla="*/ 119270 w 2101260"/>
                <a:gd name="connsiteY391" fmla="*/ 469127 h 993913"/>
                <a:gd name="connsiteX392" fmla="*/ 103367 w 2101260"/>
                <a:gd name="connsiteY392" fmla="*/ 445273 h 993913"/>
                <a:gd name="connsiteX393" fmla="*/ 55659 w 2101260"/>
                <a:gd name="connsiteY393" fmla="*/ 397565 h 993913"/>
                <a:gd name="connsiteX394" fmla="*/ 39757 w 2101260"/>
                <a:gd name="connsiteY394" fmla="*/ 349857 h 993913"/>
                <a:gd name="connsiteX395" fmla="*/ 31806 w 2101260"/>
                <a:gd name="connsiteY395" fmla="*/ 326003 h 993913"/>
                <a:gd name="connsiteX396" fmla="*/ 23854 w 2101260"/>
                <a:gd name="connsiteY396" fmla="*/ 294198 h 993913"/>
                <a:gd name="connsiteX397" fmla="*/ 0 w 2101260"/>
                <a:gd name="connsiteY397" fmla="*/ 190831 h 993913"/>
                <a:gd name="connsiteX398" fmla="*/ 23854 w 2101260"/>
                <a:gd name="connsiteY398" fmla="*/ 373711 h 993913"/>
                <a:gd name="connsiteX399" fmla="*/ 31806 w 2101260"/>
                <a:gd name="connsiteY399" fmla="*/ 397565 h 993913"/>
                <a:gd name="connsiteX400" fmla="*/ 47708 w 2101260"/>
                <a:gd name="connsiteY400" fmla="*/ 461176 h 993913"/>
                <a:gd name="connsiteX401" fmla="*/ 55659 w 2101260"/>
                <a:gd name="connsiteY401" fmla="*/ 492981 h 993913"/>
                <a:gd name="connsiteX402" fmla="*/ 79513 w 2101260"/>
                <a:gd name="connsiteY402" fmla="*/ 516835 h 993913"/>
                <a:gd name="connsiteX403" fmla="*/ 119270 w 2101260"/>
                <a:gd name="connsiteY403" fmla="*/ 588396 h 993913"/>
                <a:gd name="connsiteX404" fmla="*/ 166978 w 2101260"/>
                <a:gd name="connsiteY404" fmla="*/ 644056 h 993913"/>
                <a:gd name="connsiteX405" fmla="*/ 198783 w 2101260"/>
                <a:gd name="connsiteY405" fmla="*/ 667909 h 993913"/>
                <a:gd name="connsiteX406" fmla="*/ 230588 w 2101260"/>
                <a:gd name="connsiteY406" fmla="*/ 699715 h 993913"/>
                <a:gd name="connsiteX407" fmla="*/ 302150 w 2101260"/>
                <a:gd name="connsiteY407" fmla="*/ 747422 h 993913"/>
                <a:gd name="connsiteX408" fmla="*/ 326004 w 2101260"/>
                <a:gd name="connsiteY408" fmla="*/ 763325 h 993913"/>
                <a:gd name="connsiteX409" fmla="*/ 381663 w 2101260"/>
                <a:gd name="connsiteY409" fmla="*/ 803082 h 993913"/>
                <a:gd name="connsiteX410" fmla="*/ 413468 w 2101260"/>
                <a:gd name="connsiteY410" fmla="*/ 818984 h 993913"/>
                <a:gd name="connsiteX411" fmla="*/ 453225 w 2101260"/>
                <a:gd name="connsiteY411" fmla="*/ 842838 h 993913"/>
                <a:gd name="connsiteX412" fmla="*/ 492981 w 2101260"/>
                <a:gd name="connsiteY412" fmla="*/ 858741 h 993913"/>
                <a:gd name="connsiteX413" fmla="*/ 548640 w 2101260"/>
                <a:gd name="connsiteY413" fmla="*/ 882595 h 993913"/>
                <a:gd name="connsiteX414" fmla="*/ 604299 w 2101260"/>
                <a:gd name="connsiteY414" fmla="*/ 914400 h 993913"/>
                <a:gd name="connsiteX415" fmla="*/ 636105 w 2101260"/>
                <a:gd name="connsiteY415" fmla="*/ 922351 h 993913"/>
                <a:gd name="connsiteX416" fmla="*/ 659959 w 2101260"/>
                <a:gd name="connsiteY416" fmla="*/ 930302 h 993913"/>
                <a:gd name="connsiteX417" fmla="*/ 691764 w 2101260"/>
                <a:gd name="connsiteY417" fmla="*/ 938254 h 993913"/>
                <a:gd name="connsiteX418" fmla="*/ 715618 w 2101260"/>
                <a:gd name="connsiteY418" fmla="*/ 946205 h 993913"/>
                <a:gd name="connsiteX419" fmla="*/ 747423 w 2101260"/>
                <a:gd name="connsiteY419" fmla="*/ 954156 h 993913"/>
                <a:gd name="connsiteX420" fmla="*/ 771277 w 2101260"/>
                <a:gd name="connsiteY420" fmla="*/ 962108 h 993913"/>
                <a:gd name="connsiteX421" fmla="*/ 818985 w 2101260"/>
                <a:gd name="connsiteY421" fmla="*/ 970059 h 993913"/>
                <a:gd name="connsiteX422" fmla="*/ 850790 w 2101260"/>
                <a:gd name="connsiteY422" fmla="*/ 978010 h 993913"/>
                <a:gd name="connsiteX423" fmla="*/ 1049572 w 2101260"/>
                <a:gd name="connsiteY423" fmla="*/ 993913 h 993913"/>
                <a:gd name="connsiteX424" fmla="*/ 1415332 w 2101260"/>
                <a:gd name="connsiteY424" fmla="*/ 978010 h 993913"/>
                <a:gd name="connsiteX425" fmla="*/ 1455089 w 2101260"/>
                <a:gd name="connsiteY425" fmla="*/ 970059 h 993913"/>
                <a:gd name="connsiteX426" fmla="*/ 1598212 w 2101260"/>
                <a:gd name="connsiteY426" fmla="*/ 954156 h 993913"/>
                <a:gd name="connsiteX427" fmla="*/ 1645920 w 2101260"/>
                <a:gd name="connsiteY427" fmla="*/ 938254 h 993913"/>
                <a:gd name="connsiteX428" fmla="*/ 1669774 w 2101260"/>
                <a:gd name="connsiteY428" fmla="*/ 930302 h 993913"/>
                <a:gd name="connsiteX429" fmla="*/ 1717482 w 2101260"/>
                <a:gd name="connsiteY429" fmla="*/ 898497 h 993913"/>
                <a:gd name="connsiteX430" fmla="*/ 1804946 w 2101260"/>
                <a:gd name="connsiteY430" fmla="*/ 858741 h 993913"/>
                <a:gd name="connsiteX431" fmla="*/ 1844703 w 2101260"/>
                <a:gd name="connsiteY431" fmla="*/ 818984 h 993913"/>
                <a:gd name="connsiteX432" fmla="*/ 1868557 w 2101260"/>
                <a:gd name="connsiteY432" fmla="*/ 795130 h 993913"/>
                <a:gd name="connsiteX433" fmla="*/ 1844703 w 2101260"/>
                <a:gd name="connsiteY433" fmla="*/ 803082 h 993913"/>
                <a:gd name="connsiteX434" fmla="*/ 1804946 w 2101260"/>
                <a:gd name="connsiteY434" fmla="*/ 818984 h 993913"/>
                <a:gd name="connsiteX435" fmla="*/ 1781092 w 2101260"/>
                <a:gd name="connsiteY435" fmla="*/ 834887 h 993913"/>
                <a:gd name="connsiteX436" fmla="*/ 1701579 w 2101260"/>
                <a:gd name="connsiteY436" fmla="*/ 850789 h 993913"/>
                <a:gd name="connsiteX437" fmla="*/ 1598212 w 2101260"/>
                <a:gd name="connsiteY437" fmla="*/ 866692 h 993913"/>
                <a:gd name="connsiteX438" fmla="*/ 1168842 w 2101260"/>
                <a:gd name="connsiteY438" fmla="*/ 850789 h 993913"/>
                <a:gd name="connsiteX439" fmla="*/ 1049572 w 2101260"/>
                <a:gd name="connsiteY439" fmla="*/ 834887 h 993913"/>
                <a:gd name="connsiteX440" fmla="*/ 914400 w 2101260"/>
                <a:gd name="connsiteY440" fmla="*/ 818984 h 993913"/>
                <a:gd name="connsiteX441" fmla="*/ 803082 w 2101260"/>
                <a:gd name="connsiteY441" fmla="*/ 803082 h 993913"/>
                <a:gd name="connsiteX442" fmla="*/ 723569 w 2101260"/>
                <a:gd name="connsiteY442" fmla="*/ 779228 h 993913"/>
                <a:gd name="connsiteX443" fmla="*/ 659959 w 2101260"/>
                <a:gd name="connsiteY443" fmla="*/ 755374 h 993913"/>
                <a:gd name="connsiteX444" fmla="*/ 628153 w 2101260"/>
                <a:gd name="connsiteY444" fmla="*/ 747422 h 993913"/>
                <a:gd name="connsiteX445" fmla="*/ 564543 w 2101260"/>
                <a:gd name="connsiteY445" fmla="*/ 731520 h 993913"/>
                <a:gd name="connsiteX446" fmla="*/ 485030 w 2101260"/>
                <a:gd name="connsiteY446" fmla="*/ 699715 h 993913"/>
                <a:gd name="connsiteX447" fmla="*/ 445273 w 2101260"/>
                <a:gd name="connsiteY447" fmla="*/ 683812 h 993913"/>
                <a:gd name="connsiteX448" fmla="*/ 413468 w 2101260"/>
                <a:gd name="connsiteY448" fmla="*/ 667909 h 993913"/>
                <a:gd name="connsiteX449" fmla="*/ 381663 w 2101260"/>
                <a:gd name="connsiteY449" fmla="*/ 644056 h 993913"/>
                <a:gd name="connsiteX450" fmla="*/ 341906 w 2101260"/>
                <a:gd name="connsiteY450" fmla="*/ 636104 h 993913"/>
                <a:gd name="connsiteX451" fmla="*/ 310101 w 2101260"/>
                <a:gd name="connsiteY451" fmla="*/ 620202 h 993913"/>
                <a:gd name="connsiteX452" fmla="*/ 286247 w 2101260"/>
                <a:gd name="connsiteY452" fmla="*/ 612250 h 993913"/>
                <a:gd name="connsiteX453" fmla="*/ 270345 w 2101260"/>
                <a:gd name="connsiteY453" fmla="*/ 588396 h 993913"/>
                <a:gd name="connsiteX454" fmla="*/ 222637 w 2101260"/>
                <a:gd name="connsiteY454" fmla="*/ 524786 h 993913"/>
                <a:gd name="connsiteX455" fmla="*/ 206734 w 2101260"/>
                <a:gd name="connsiteY455" fmla="*/ 492981 h 993913"/>
                <a:gd name="connsiteX456" fmla="*/ 151075 w 2101260"/>
                <a:gd name="connsiteY456" fmla="*/ 421419 h 993913"/>
                <a:gd name="connsiteX457" fmla="*/ 111319 w 2101260"/>
                <a:gd name="connsiteY457" fmla="*/ 349857 h 993913"/>
                <a:gd name="connsiteX458" fmla="*/ 63611 w 2101260"/>
                <a:gd name="connsiteY458" fmla="*/ 286247 h 993913"/>
                <a:gd name="connsiteX459" fmla="*/ 47708 w 2101260"/>
                <a:gd name="connsiteY459" fmla="*/ 238539 h 993913"/>
                <a:gd name="connsiteX460" fmla="*/ 31806 w 2101260"/>
                <a:gd name="connsiteY460" fmla="*/ 214685 h 993913"/>
                <a:gd name="connsiteX461" fmla="*/ 39757 w 2101260"/>
                <a:gd name="connsiteY461" fmla="*/ 238539 h 993913"/>
                <a:gd name="connsiteX462" fmla="*/ 47708 w 2101260"/>
                <a:gd name="connsiteY462" fmla="*/ 278296 h 993913"/>
                <a:gd name="connsiteX463" fmla="*/ 63611 w 2101260"/>
                <a:gd name="connsiteY463" fmla="*/ 326003 h 993913"/>
                <a:gd name="connsiteX464" fmla="*/ 71562 w 2101260"/>
                <a:gd name="connsiteY464" fmla="*/ 365760 h 993913"/>
                <a:gd name="connsiteX465" fmla="*/ 87465 w 2101260"/>
                <a:gd name="connsiteY465" fmla="*/ 413468 h 993913"/>
                <a:gd name="connsiteX466" fmla="*/ 95416 w 2101260"/>
                <a:gd name="connsiteY466" fmla="*/ 445273 h 993913"/>
                <a:gd name="connsiteX467" fmla="*/ 135172 w 2101260"/>
                <a:gd name="connsiteY467" fmla="*/ 492981 h 993913"/>
                <a:gd name="connsiteX468" fmla="*/ 159026 w 2101260"/>
                <a:gd name="connsiteY468" fmla="*/ 524786 h 993913"/>
                <a:gd name="connsiteX469" fmla="*/ 254442 w 2101260"/>
                <a:gd name="connsiteY469" fmla="*/ 612250 h 993913"/>
                <a:gd name="connsiteX470" fmla="*/ 278296 w 2101260"/>
                <a:gd name="connsiteY470" fmla="*/ 628153 h 993913"/>
                <a:gd name="connsiteX471" fmla="*/ 318052 w 2101260"/>
                <a:gd name="connsiteY471" fmla="*/ 659958 h 993913"/>
                <a:gd name="connsiteX472" fmla="*/ 341906 w 2101260"/>
                <a:gd name="connsiteY472" fmla="*/ 683812 h 993913"/>
                <a:gd name="connsiteX473" fmla="*/ 365760 w 2101260"/>
                <a:gd name="connsiteY473" fmla="*/ 691763 h 993913"/>
                <a:gd name="connsiteX474" fmla="*/ 413468 w 2101260"/>
                <a:gd name="connsiteY474" fmla="*/ 723569 h 993913"/>
                <a:gd name="connsiteX475" fmla="*/ 437322 w 2101260"/>
                <a:gd name="connsiteY475" fmla="*/ 739471 h 993913"/>
                <a:gd name="connsiteX476" fmla="*/ 477079 w 2101260"/>
                <a:gd name="connsiteY476" fmla="*/ 763325 h 993913"/>
                <a:gd name="connsiteX477" fmla="*/ 516835 w 2101260"/>
                <a:gd name="connsiteY477" fmla="*/ 779228 h 993913"/>
                <a:gd name="connsiteX478" fmla="*/ 564543 w 2101260"/>
                <a:gd name="connsiteY478" fmla="*/ 803082 h 993913"/>
                <a:gd name="connsiteX479" fmla="*/ 588397 w 2101260"/>
                <a:gd name="connsiteY479" fmla="*/ 818984 h 993913"/>
                <a:gd name="connsiteX480" fmla="*/ 620202 w 2101260"/>
                <a:gd name="connsiteY480" fmla="*/ 826936 h 993913"/>
                <a:gd name="connsiteX481" fmla="*/ 675861 w 2101260"/>
                <a:gd name="connsiteY481" fmla="*/ 858741 h 993913"/>
                <a:gd name="connsiteX482" fmla="*/ 699715 w 2101260"/>
                <a:gd name="connsiteY482" fmla="*/ 874643 h 993913"/>
                <a:gd name="connsiteX483" fmla="*/ 739472 w 2101260"/>
                <a:gd name="connsiteY483" fmla="*/ 882595 h 993913"/>
                <a:gd name="connsiteX484" fmla="*/ 795131 w 2101260"/>
                <a:gd name="connsiteY484" fmla="*/ 898497 h 993913"/>
                <a:gd name="connsiteX485" fmla="*/ 890546 w 2101260"/>
                <a:gd name="connsiteY485" fmla="*/ 914400 h 993913"/>
                <a:gd name="connsiteX486" fmla="*/ 930303 w 2101260"/>
                <a:gd name="connsiteY486" fmla="*/ 922351 h 993913"/>
                <a:gd name="connsiteX487" fmla="*/ 993913 w 2101260"/>
                <a:gd name="connsiteY487" fmla="*/ 938254 h 993913"/>
                <a:gd name="connsiteX488" fmla="*/ 1105232 w 2101260"/>
                <a:gd name="connsiteY488" fmla="*/ 946205 h 993913"/>
                <a:gd name="connsiteX489" fmla="*/ 1160891 w 2101260"/>
                <a:gd name="connsiteY489" fmla="*/ 930302 h 993913"/>
                <a:gd name="connsiteX490" fmla="*/ 1304014 w 2101260"/>
                <a:gd name="connsiteY490" fmla="*/ 914400 h 993913"/>
                <a:gd name="connsiteX491" fmla="*/ 1359673 w 2101260"/>
                <a:gd name="connsiteY491" fmla="*/ 906449 h 993913"/>
                <a:gd name="connsiteX492" fmla="*/ 1407381 w 2101260"/>
                <a:gd name="connsiteY492" fmla="*/ 898497 h 993913"/>
                <a:gd name="connsiteX493" fmla="*/ 1431235 w 2101260"/>
                <a:gd name="connsiteY493" fmla="*/ 890546 h 993913"/>
                <a:gd name="connsiteX494" fmla="*/ 1494846 w 2101260"/>
                <a:gd name="connsiteY494" fmla="*/ 874643 h 993913"/>
                <a:gd name="connsiteX495" fmla="*/ 1534602 w 2101260"/>
                <a:gd name="connsiteY495" fmla="*/ 866692 h 993913"/>
                <a:gd name="connsiteX496" fmla="*/ 1630018 w 2101260"/>
                <a:gd name="connsiteY496" fmla="*/ 850789 h 993913"/>
                <a:gd name="connsiteX497" fmla="*/ 1749287 w 2101260"/>
                <a:gd name="connsiteY497" fmla="*/ 834887 h 993913"/>
                <a:gd name="connsiteX498" fmla="*/ 1812898 w 2101260"/>
                <a:gd name="connsiteY498" fmla="*/ 803082 h 993913"/>
                <a:gd name="connsiteX499" fmla="*/ 1860606 w 2101260"/>
                <a:gd name="connsiteY499" fmla="*/ 787179 h 993913"/>
                <a:gd name="connsiteX500" fmla="*/ 1884459 w 2101260"/>
                <a:gd name="connsiteY500" fmla="*/ 771276 h 993913"/>
                <a:gd name="connsiteX501" fmla="*/ 1916265 w 2101260"/>
                <a:gd name="connsiteY501" fmla="*/ 723569 h 993913"/>
                <a:gd name="connsiteX502" fmla="*/ 1836752 w 2101260"/>
                <a:gd name="connsiteY502" fmla="*/ 747422 h 993913"/>
                <a:gd name="connsiteX503" fmla="*/ 1804946 w 2101260"/>
                <a:gd name="connsiteY503" fmla="*/ 755374 h 993913"/>
                <a:gd name="connsiteX504" fmla="*/ 1749287 w 2101260"/>
                <a:gd name="connsiteY504" fmla="*/ 771276 h 993913"/>
                <a:gd name="connsiteX505" fmla="*/ 1606164 w 2101260"/>
                <a:gd name="connsiteY505" fmla="*/ 779228 h 993913"/>
                <a:gd name="connsiteX506" fmla="*/ 1129086 w 2101260"/>
                <a:gd name="connsiteY506" fmla="*/ 763325 h 993913"/>
                <a:gd name="connsiteX507" fmla="*/ 922352 w 2101260"/>
                <a:gd name="connsiteY507" fmla="*/ 723569 h 993913"/>
                <a:gd name="connsiteX508" fmla="*/ 874644 w 2101260"/>
                <a:gd name="connsiteY508" fmla="*/ 707666 h 993913"/>
                <a:gd name="connsiteX509" fmla="*/ 803082 w 2101260"/>
                <a:gd name="connsiteY509" fmla="*/ 691763 h 993913"/>
                <a:gd name="connsiteX510" fmla="*/ 771277 w 2101260"/>
                <a:gd name="connsiteY510" fmla="*/ 683812 h 993913"/>
                <a:gd name="connsiteX511" fmla="*/ 628153 w 2101260"/>
                <a:gd name="connsiteY511" fmla="*/ 667909 h 993913"/>
                <a:gd name="connsiteX512" fmla="*/ 477079 w 2101260"/>
                <a:gd name="connsiteY512" fmla="*/ 652007 h 993913"/>
                <a:gd name="connsiteX513" fmla="*/ 405517 w 2101260"/>
                <a:gd name="connsiteY513" fmla="*/ 620202 h 993913"/>
                <a:gd name="connsiteX514" fmla="*/ 381663 w 2101260"/>
                <a:gd name="connsiteY514" fmla="*/ 596348 h 993913"/>
                <a:gd name="connsiteX515" fmla="*/ 357809 w 2101260"/>
                <a:gd name="connsiteY515" fmla="*/ 580445 h 993913"/>
                <a:gd name="connsiteX516" fmla="*/ 302150 w 2101260"/>
                <a:gd name="connsiteY516" fmla="*/ 548640 h 993913"/>
                <a:gd name="connsiteX517" fmla="*/ 270345 w 2101260"/>
                <a:gd name="connsiteY517" fmla="*/ 524786 h 993913"/>
                <a:gd name="connsiteX518" fmla="*/ 246491 w 2101260"/>
                <a:gd name="connsiteY518" fmla="*/ 508883 h 993913"/>
                <a:gd name="connsiteX519" fmla="*/ 222637 w 2101260"/>
                <a:gd name="connsiteY519" fmla="*/ 485029 h 993913"/>
                <a:gd name="connsiteX520" fmla="*/ 174929 w 2101260"/>
                <a:gd name="connsiteY520" fmla="*/ 445273 h 993913"/>
                <a:gd name="connsiteX521" fmla="*/ 159026 w 2101260"/>
                <a:gd name="connsiteY521" fmla="*/ 333955 h 993913"/>
                <a:gd name="connsiteX522" fmla="*/ 151075 w 2101260"/>
                <a:gd name="connsiteY522" fmla="*/ 310101 h 993913"/>
                <a:gd name="connsiteX523" fmla="*/ 135172 w 2101260"/>
                <a:gd name="connsiteY523" fmla="*/ 286247 h 993913"/>
                <a:gd name="connsiteX524" fmla="*/ 127221 w 2101260"/>
                <a:gd name="connsiteY524" fmla="*/ 262393 h 993913"/>
                <a:gd name="connsiteX525" fmla="*/ 166978 w 2101260"/>
                <a:gd name="connsiteY525" fmla="*/ 310101 h 993913"/>
                <a:gd name="connsiteX526" fmla="*/ 254442 w 2101260"/>
                <a:gd name="connsiteY526" fmla="*/ 389614 h 993913"/>
                <a:gd name="connsiteX527" fmla="*/ 294199 w 2101260"/>
                <a:gd name="connsiteY527" fmla="*/ 429370 h 993913"/>
                <a:gd name="connsiteX528" fmla="*/ 357809 w 2101260"/>
                <a:gd name="connsiteY528" fmla="*/ 477078 h 993913"/>
                <a:gd name="connsiteX529" fmla="*/ 389614 w 2101260"/>
                <a:gd name="connsiteY529" fmla="*/ 500932 h 993913"/>
                <a:gd name="connsiteX530" fmla="*/ 445273 w 2101260"/>
                <a:gd name="connsiteY530" fmla="*/ 548640 h 993913"/>
                <a:gd name="connsiteX531" fmla="*/ 469127 w 2101260"/>
                <a:gd name="connsiteY531" fmla="*/ 564542 h 993913"/>
                <a:gd name="connsiteX532" fmla="*/ 540689 w 2101260"/>
                <a:gd name="connsiteY532" fmla="*/ 588396 h 993913"/>
                <a:gd name="connsiteX533" fmla="*/ 588397 w 2101260"/>
                <a:gd name="connsiteY533" fmla="*/ 604299 h 993913"/>
                <a:gd name="connsiteX534" fmla="*/ 612251 w 2101260"/>
                <a:gd name="connsiteY534" fmla="*/ 612250 h 993913"/>
                <a:gd name="connsiteX535" fmla="*/ 683812 w 2101260"/>
                <a:gd name="connsiteY535" fmla="*/ 620202 h 993913"/>
                <a:gd name="connsiteX536" fmla="*/ 707666 w 2101260"/>
                <a:gd name="connsiteY536" fmla="*/ 628153 h 993913"/>
                <a:gd name="connsiteX537" fmla="*/ 834887 w 2101260"/>
                <a:gd name="connsiteY537" fmla="*/ 644056 h 993913"/>
                <a:gd name="connsiteX538" fmla="*/ 930303 w 2101260"/>
                <a:gd name="connsiteY538" fmla="*/ 659958 h 993913"/>
                <a:gd name="connsiteX539" fmla="*/ 1073426 w 2101260"/>
                <a:gd name="connsiteY539" fmla="*/ 675861 h 993913"/>
                <a:gd name="connsiteX540" fmla="*/ 1192696 w 2101260"/>
                <a:gd name="connsiteY540" fmla="*/ 691763 h 993913"/>
                <a:gd name="connsiteX541" fmla="*/ 1311966 w 2101260"/>
                <a:gd name="connsiteY541" fmla="*/ 715617 h 993913"/>
                <a:gd name="connsiteX542" fmla="*/ 1463040 w 2101260"/>
                <a:gd name="connsiteY542" fmla="*/ 723569 h 993913"/>
                <a:gd name="connsiteX543" fmla="*/ 1550505 w 2101260"/>
                <a:gd name="connsiteY543" fmla="*/ 739471 h 993913"/>
                <a:gd name="connsiteX544" fmla="*/ 1701579 w 2101260"/>
                <a:gd name="connsiteY544" fmla="*/ 755374 h 993913"/>
                <a:gd name="connsiteX545" fmla="*/ 1876508 w 2101260"/>
                <a:gd name="connsiteY545" fmla="*/ 747422 h 993913"/>
                <a:gd name="connsiteX546" fmla="*/ 1971924 w 2101260"/>
                <a:gd name="connsiteY546" fmla="*/ 731520 h 993913"/>
                <a:gd name="connsiteX547" fmla="*/ 2075291 w 2101260"/>
                <a:gd name="connsiteY547" fmla="*/ 715617 h 993913"/>
                <a:gd name="connsiteX548" fmla="*/ 2099145 w 2101260"/>
                <a:gd name="connsiteY548" fmla="*/ 699715 h 993913"/>
                <a:gd name="connsiteX549" fmla="*/ 2011680 w 2101260"/>
                <a:gd name="connsiteY549" fmla="*/ 715617 h 993913"/>
                <a:gd name="connsiteX550" fmla="*/ 1979875 w 2101260"/>
                <a:gd name="connsiteY550" fmla="*/ 723569 h 993913"/>
                <a:gd name="connsiteX551" fmla="*/ 1924216 w 2101260"/>
                <a:gd name="connsiteY551" fmla="*/ 755374 h 993913"/>
                <a:gd name="connsiteX552" fmla="*/ 1860606 w 2101260"/>
                <a:gd name="connsiteY552" fmla="*/ 779228 h 993913"/>
                <a:gd name="connsiteX553" fmla="*/ 1828800 w 2101260"/>
                <a:gd name="connsiteY553" fmla="*/ 787179 h 993913"/>
                <a:gd name="connsiteX554" fmla="*/ 1653872 w 2101260"/>
                <a:gd name="connsiteY554" fmla="*/ 803082 h 993913"/>
                <a:gd name="connsiteX555" fmla="*/ 1431235 w 2101260"/>
                <a:gd name="connsiteY555" fmla="*/ 795130 h 993913"/>
                <a:gd name="connsiteX556" fmla="*/ 1232452 w 2101260"/>
                <a:gd name="connsiteY556" fmla="*/ 771276 h 993913"/>
                <a:gd name="connsiteX0" fmla="*/ 87465 w 2075848"/>
                <a:gd name="connsiteY0" fmla="*/ 0 h 993913"/>
                <a:gd name="connsiteX1" fmla="*/ 174929 w 2075848"/>
                <a:gd name="connsiteY1" fmla="*/ 270344 h 993913"/>
                <a:gd name="connsiteX2" fmla="*/ 262393 w 2075848"/>
                <a:gd name="connsiteY2" fmla="*/ 365760 h 993913"/>
                <a:gd name="connsiteX3" fmla="*/ 326004 w 2075848"/>
                <a:gd name="connsiteY3" fmla="*/ 413468 h 993913"/>
                <a:gd name="connsiteX4" fmla="*/ 405517 w 2075848"/>
                <a:gd name="connsiteY4" fmla="*/ 453224 h 993913"/>
                <a:gd name="connsiteX5" fmla="*/ 437322 w 2075848"/>
                <a:gd name="connsiteY5" fmla="*/ 477078 h 993913"/>
                <a:gd name="connsiteX6" fmla="*/ 516835 w 2075848"/>
                <a:gd name="connsiteY6" fmla="*/ 508883 h 993913"/>
                <a:gd name="connsiteX7" fmla="*/ 564543 w 2075848"/>
                <a:gd name="connsiteY7" fmla="*/ 524786 h 993913"/>
                <a:gd name="connsiteX8" fmla="*/ 588397 w 2075848"/>
                <a:gd name="connsiteY8" fmla="*/ 532737 h 993913"/>
                <a:gd name="connsiteX9" fmla="*/ 636105 w 2075848"/>
                <a:gd name="connsiteY9" fmla="*/ 556591 h 993913"/>
                <a:gd name="connsiteX10" fmla="*/ 707666 w 2075848"/>
                <a:gd name="connsiteY10" fmla="*/ 596348 h 993913"/>
                <a:gd name="connsiteX11" fmla="*/ 739472 w 2075848"/>
                <a:gd name="connsiteY11" fmla="*/ 604299 h 993913"/>
                <a:gd name="connsiteX12" fmla="*/ 795131 w 2075848"/>
                <a:gd name="connsiteY12" fmla="*/ 628153 h 993913"/>
                <a:gd name="connsiteX13" fmla="*/ 826936 w 2075848"/>
                <a:gd name="connsiteY13" fmla="*/ 644056 h 993913"/>
                <a:gd name="connsiteX14" fmla="*/ 858741 w 2075848"/>
                <a:gd name="connsiteY14" fmla="*/ 652007 h 993913"/>
                <a:gd name="connsiteX15" fmla="*/ 882595 w 2075848"/>
                <a:gd name="connsiteY15" fmla="*/ 659958 h 993913"/>
                <a:gd name="connsiteX16" fmla="*/ 914400 w 2075848"/>
                <a:gd name="connsiteY16" fmla="*/ 667909 h 993913"/>
                <a:gd name="connsiteX17" fmla="*/ 954157 w 2075848"/>
                <a:gd name="connsiteY17" fmla="*/ 683812 h 993913"/>
                <a:gd name="connsiteX18" fmla="*/ 1025719 w 2075848"/>
                <a:gd name="connsiteY18" fmla="*/ 707666 h 993913"/>
                <a:gd name="connsiteX19" fmla="*/ 1049572 w 2075848"/>
                <a:gd name="connsiteY19" fmla="*/ 715617 h 993913"/>
                <a:gd name="connsiteX20" fmla="*/ 1121134 w 2075848"/>
                <a:gd name="connsiteY20" fmla="*/ 731520 h 993913"/>
                <a:gd name="connsiteX21" fmla="*/ 1144988 w 2075848"/>
                <a:gd name="connsiteY21" fmla="*/ 739471 h 993913"/>
                <a:gd name="connsiteX22" fmla="*/ 1232452 w 2075848"/>
                <a:gd name="connsiteY22" fmla="*/ 755374 h 993913"/>
                <a:gd name="connsiteX23" fmla="*/ 1470992 w 2075848"/>
                <a:gd name="connsiteY23" fmla="*/ 771276 h 993913"/>
                <a:gd name="connsiteX24" fmla="*/ 1534602 w 2075848"/>
                <a:gd name="connsiteY24" fmla="*/ 763325 h 993913"/>
                <a:gd name="connsiteX25" fmla="*/ 1630018 w 2075848"/>
                <a:gd name="connsiteY25" fmla="*/ 755374 h 993913"/>
                <a:gd name="connsiteX26" fmla="*/ 1717482 w 2075848"/>
                <a:gd name="connsiteY26" fmla="*/ 739471 h 993913"/>
                <a:gd name="connsiteX27" fmla="*/ 1804946 w 2075848"/>
                <a:gd name="connsiteY27" fmla="*/ 723569 h 993913"/>
                <a:gd name="connsiteX28" fmla="*/ 1828800 w 2075848"/>
                <a:gd name="connsiteY28" fmla="*/ 707666 h 993913"/>
                <a:gd name="connsiteX29" fmla="*/ 1908313 w 2075848"/>
                <a:gd name="connsiteY29" fmla="*/ 691763 h 993913"/>
                <a:gd name="connsiteX30" fmla="*/ 1963972 w 2075848"/>
                <a:gd name="connsiteY30" fmla="*/ 675861 h 993913"/>
                <a:gd name="connsiteX31" fmla="*/ 1987826 w 2075848"/>
                <a:gd name="connsiteY31" fmla="*/ 659958 h 993913"/>
                <a:gd name="connsiteX32" fmla="*/ 2035534 w 2075848"/>
                <a:gd name="connsiteY32" fmla="*/ 612250 h 993913"/>
                <a:gd name="connsiteX33" fmla="*/ 2043486 w 2075848"/>
                <a:gd name="connsiteY33" fmla="*/ 636104 h 993913"/>
                <a:gd name="connsiteX34" fmla="*/ 2019632 w 2075848"/>
                <a:gd name="connsiteY34" fmla="*/ 683812 h 993913"/>
                <a:gd name="connsiteX35" fmla="*/ 1995778 w 2075848"/>
                <a:gd name="connsiteY35" fmla="*/ 691763 h 993913"/>
                <a:gd name="connsiteX36" fmla="*/ 1971924 w 2075848"/>
                <a:gd name="connsiteY36" fmla="*/ 707666 h 993913"/>
                <a:gd name="connsiteX37" fmla="*/ 1892411 w 2075848"/>
                <a:gd name="connsiteY37" fmla="*/ 731520 h 993913"/>
                <a:gd name="connsiteX38" fmla="*/ 1868557 w 2075848"/>
                <a:gd name="connsiteY38" fmla="*/ 739471 h 993913"/>
                <a:gd name="connsiteX39" fmla="*/ 1653872 w 2075848"/>
                <a:gd name="connsiteY39" fmla="*/ 755374 h 993913"/>
                <a:gd name="connsiteX40" fmla="*/ 1502797 w 2075848"/>
                <a:gd name="connsiteY40" fmla="*/ 763325 h 993913"/>
                <a:gd name="connsiteX41" fmla="*/ 993913 w 2075848"/>
                <a:gd name="connsiteY41" fmla="*/ 755374 h 993913"/>
                <a:gd name="connsiteX42" fmla="*/ 938254 w 2075848"/>
                <a:gd name="connsiteY42" fmla="*/ 747422 h 993913"/>
                <a:gd name="connsiteX43" fmla="*/ 898498 w 2075848"/>
                <a:gd name="connsiteY43" fmla="*/ 739471 h 993913"/>
                <a:gd name="connsiteX44" fmla="*/ 850790 w 2075848"/>
                <a:gd name="connsiteY44" fmla="*/ 731520 h 993913"/>
                <a:gd name="connsiteX45" fmla="*/ 811033 w 2075848"/>
                <a:gd name="connsiteY45" fmla="*/ 715617 h 993913"/>
                <a:gd name="connsiteX46" fmla="*/ 779228 w 2075848"/>
                <a:gd name="connsiteY46" fmla="*/ 707666 h 993913"/>
                <a:gd name="connsiteX47" fmla="*/ 755374 w 2075848"/>
                <a:gd name="connsiteY47" fmla="*/ 691763 h 993913"/>
                <a:gd name="connsiteX48" fmla="*/ 707666 w 2075848"/>
                <a:gd name="connsiteY48" fmla="*/ 675861 h 993913"/>
                <a:gd name="connsiteX49" fmla="*/ 652007 w 2075848"/>
                <a:gd name="connsiteY49" fmla="*/ 652007 h 993913"/>
                <a:gd name="connsiteX50" fmla="*/ 596348 w 2075848"/>
                <a:gd name="connsiteY50" fmla="*/ 628153 h 993913"/>
                <a:gd name="connsiteX51" fmla="*/ 548640 w 2075848"/>
                <a:gd name="connsiteY51" fmla="*/ 612250 h 993913"/>
                <a:gd name="connsiteX52" fmla="*/ 516835 w 2075848"/>
                <a:gd name="connsiteY52" fmla="*/ 604299 h 993913"/>
                <a:gd name="connsiteX53" fmla="*/ 477079 w 2075848"/>
                <a:gd name="connsiteY53" fmla="*/ 596348 h 993913"/>
                <a:gd name="connsiteX54" fmla="*/ 453225 w 2075848"/>
                <a:gd name="connsiteY54" fmla="*/ 588396 h 993913"/>
                <a:gd name="connsiteX55" fmla="*/ 421419 w 2075848"/>
                <a:gd name="connsiteY55" fmla="*/ 580445 h 993913"/>
                <a:gd name="connsiteX56" fmla="*/ 373712 w 2075848"/>
                <a:gd name="connsiteY56" fmla="*/ 548640 h 993913"/>
                <a:gd name="connsiteX57" fmla="*/ 349858 w 2075848"/>
                <a:gd name="connsiteY57" fmla="*/ 532737 h 993913"/>
                <a:gd name="connsiteX58" fmla="*/ 326004 w 2075848"/>
                <a:gd name="connsiteY58" fmla="*/ 508883 h 993913"/>
                <a:gd name="connsiteX59" fmla="*/ 278296 w 2075848"/>
                <a:gd name="connsiteY59" fmla="*/ 477078 h 993913"/>
                <a:gd name="connsiteX60" fmla="*/ 254442 w 2075848"/>
                <a:gd name="connsiteY60" fmla="*/ 461176 h 993913"/>
                <a:gd name="connsiteX61" fmla="*/ 230588 w 2075848"/>
                <a:gd name="connsiteY61" fmla="*/ 437322 h 993913"/>
                <a:gd name="connsiteX62" fmla="*/ 174929 w 2075848"/>
                <a:gd name="connsiteY62" fmla="*/ 405516 h 993913"/>
                <a:gd name="connsiteX63" fmla="*/ 127221 w 2075848"/>
                <a:gd name="connsiteY63" fmla="*/ 349857 h 993913"/>
                <a:gd name="connsiteX64" fmla="*/ 111319 w 2075848"/>
                <a:gd name="connsiteY64" fmla="*/ 326003 h 993913"/>
                <a:gd name="connsiteX65" fmla="*/ 87465 w 2075848"/>
                <a:gd name="connsiteY65" fmla="*/ 302149 h 993913"/>
                <a:gd name="connsiteX66" fmla="*/ 79513 w 2075848"/>
                <a:gd name="connsiteY66" fmla="*/ 270344 h 993913"/>
                <a:gd name="connsiteX67" fmla="*/ 63611 w 2075848"/>
                <a:gd name="connsiteY67" fmla="*/ 222636 h 993913"/>
                <a:gd name="connsiteX68" fmla="*/ 47708 w 2075848"/>
                <a:gd name="connsiteY68" fmla="*/ 119269 h 993913"/>
                <a:gd name="connsiteX69" fmla="*/ 39757 w 2075848"/>
                <a:gd name="connsiteY69" fmla="*/ 87464 h 993913"/>
                <a:gd name="connsiteX70" fmla="*/ 39757 w 2075848"/>
                <a:gd name="connsiteY70" fmla="*/ 294198 h 993913"/>
                <a:gd name="connsiteX71" fmla="*/ 63611 w 2075848"/>
                <a:gd name="connsiteY71" fmla="*/ 381662 h 993913"/>
                <a:gd name="connsiteX72" fmla="*/ 87465 w 2075848"/>
                <a:gd name="connsiteY72" fmla="*/ 413468 h 993913"/>
                <a:gd name="connsiteX73" fmla="*/ 151075 w 2075848"/>
                <a:gd name="connsiteY73" fmla="*/ 485029 h 993913"/>
                <a:gd name="connsiteX74" fmla="*/ 198783 w 2075848"/>
                <a:gd name="connsiteY74" fmla="*/ 516835 h 993913"/>
                <a:gd name="connsiteX75" fmla="*/ 222637 w 2075848"/>
                <a:gd name="connsiteY75" fmla="*/ 532737 h 993913"/>
                <a:gd name="connsiteX76" fmla="*/ 294199 w 2075848"/>
                <a:gd name="connsiteY76" fmla="*/ 548640 h 993913"/>
                <a:gd name="connsiteX77" fmla="*/ 341906 w 2075848"/>
                <a:gd name="connsiteY77" fmla="*/ 572494 h 993913"/>
                <a:gd name="connsiteX78" fmla="*/ 373712 w 2075848"/>
                <a:gd name="connsiteY78" fmla="*/ 588396 h 993913"/>
                <a:gd name="connsiteX79" fmla="*/ 453225 w 2075848"/>
                <a:gd name="connsiteY79" fmla="*/ 604299 h 993913"/>
                <a:gd name="connsiteX80" fmla="*/ 548640 w 2075848"/>
                <a:gd name="connsiteY80" fmla="*/ 628153 h 993913"/>
                <a:gd name="connsiteX81" fmla="*/ 604299 w 2075848"/>
                <a:gd name="connsiteY81" fmla="*/ 644056 h 993913"/>
                <a:gd name="connsiteX82" fmla="*/ 667910 w 2075848"/>
                <a:gd name="connsiteY82" fmla="*/ 659958 h 993913"/>
                <a:gd name="connsiteX83" fmla="*/ 707666 w 2075848"/>
                <a:gd name="connsiteY83" fmla="*/ 667909 h 993913"/>
                <a:gd name="connsiteX84" fmla="*/ 731520 w 2075848"/>
                <a:gd name="connsiteY84" fmla="*/ 675861 h 993913"/>
                <a:gd name="connsiteX85" fmla="*/ 818985 w 2075848"/>
                <a:gd name="connsiteY85" fmla="*/ 691763 h 993913"/>
                <a:gd name="connsiteX86" fmla="*/ 842839 w 2075848"/>
                <a:gd name="connsiteY86" fmla="*/ 699715 h 993913"/>
                <a:gd name="connsiteX87" fmla="*/ 954157 w 2075848"/>
                <a:gd name="connsiteY87" fmla="*/ 723569 h 993913"/>
                <a:gd name="connsiteX88" fmla="*/ 1232452 w 2075848"/>
                <a:gd name="connsiteY88" fmla="*/ 747422 h 993913"/>
                <a:gd name="connsiteX89" fmla="*/ 1478943 w 2075848"/>
                <a:gd name="connsiteY89" fmla="*/ 739471 h 993913"/>
                <a:gd name="connsiteX90" fmla="*/ 1558456 w 2075848"/>
                <a:gd name="connsiteY90" fmla="*/ 715617 h 993913"/>
                <a:gd name="connsiteX91" fmla="*/ 1590261 w 2075848"/>
                <a:gd name="connsiteY91" fmla="*/ 707666 h 993913"/>
                <a:gd name="connsiteX92" fmla="*/ 1637969 w 2075848"/>
                <a:gd name="connsiteY92" fmla="*/ 691763 h 993913"/>
                <a:gd name="connsiteX93" fmla="*/ 1661823 w 2075848"/>
                <a:gd name="connsiteY93" fmla="*/ 683812 h 993913"/>
                <a:gd name="connsiteX94" fmla="*/ 1717482 w 2075848"/>
                <a:gd name="connsiteY94" fmla="*/ 667909 h 993913"/>
                <a:gd name="connsiteX95" fmla="*/ 1773141 w 2075848"/>
                <a:gd name="connsiteY95" fmla="*/ 652007 h 993913"/>
                <a:gd name="connsiteX96" fmla="*/ 1828800 w 2075848"/>
                <a:gd name="connsiteY96" fmla="*/ 620202 h 993913"/>
                <a:gd name="connsiteX97" fmla="*/ 1916265 w 2075848"/>
                <a:gd name="connsiteY97" fmla="*/ 596348 h 993913"/>
                <a:gd name="connsiteX98" fmla="*/ 1956021 w 2075848"/>
                <a:gd name="connsiteY98" fmla="*/ 588396 h 993913"/>
                <a:gd name="connsiteX99" fmla="*/ 2003729 w 2075848"/>
                <a:gd name="connsiteY99" fmla="*/ 572494 h 993913"/>
                <a:gd name="connsiteX100" fmla="*/ 2027583 w 2075848"/>
                <a:gd name="connsiteY100" fmla="*/ 564542 h 993913"/>
                <a:gd name="connsiteX101" fmla="*/ 1979875 w 2075848"/>
                <a:gd name="connsiteY101" fmla="*/ 644056 h 993913"/>
                <a:gd name="connsiteX102" fmla="*/ 1956021 w 2075848"/>
                <a:gd name="connsiteY102" fmla="*/ 659958 h 993913"/>
                <a:gd name="connsiteX103" fmla="*/ 1908313 w 2075848"/>
                <a:gd name="connsiteY103" fmla="*/ 699715 h 993913"/>
                <a:gd name="connsiteX104" fmla="*/ 1876508 w 2075848"/>
                <a:gd name="connsiteY104" fmla="*/ 707666 h 993913"/>
                <a:gd name="connsiteX105" fmla="*/ 1852654 w 2075848"/>
                <a:gd name="connsiteY105" fmla="*/ 715617 h 993913"/>
                <a:gd name="connsiteX106" fmla="*/ 1828800 w 2075848"/>
                <a:gd name="connsiteY106" fmla="*/ 731520 h 993913"/>
                <a:gd name="connsiteX107" fmla="*/ 1773141 w 2075848"/>
                <a:gd name="connsiteY107" fmla="*/ 747422 h 993913"/>
                <a:gd name="connsiteX108" fmla="*/ 1733385 w 2075848"/>
                <a:gd name="connsiteY108" fmla="*/ 763325 h 993913"/>
                <a:gd name="connsiteX109" fmla="*/ 1637969 w 2075848"/>
                <a:gd name="connsiteY109" fmla="*/ 795130 h 993913"/>
                <a:gd name="connsiteX110" fmla="*/ 1598212 w 2075848"/>
                <a:gd name="connsiteY110" fmla="*/ 811033 h 993913"/>
                <a:gd name="connsiteX111" fmla="*/ 1558456 w 2075848"/>
                <a:gd name="connsiteY111" fmla="*/ 818984 h 993913"/>
                <a:gd name="connsiteX112" fmla="*/ 1526651 w 2075848"/>
                <a:gd name="connsiteY112" fmla="*/ 826936 h 993913"/>
                <a:gd name="connsiteX113" fmla="*/ 1486894 w 2075848"/>
                <a:gd name="connsiteY113" fmla="*/ 834887 h 993913"/>
                <a:gd name="connsiteX114" fmla="*/ 1415332 w 2075848"/>
                <a:gd name="connsiteY114" fmla="*/ 850789 h 993913"/>
                <a:gd name="connsiteX115" fmla="*/ 1280160 w 2075848"/>
                <a:gd name="connsiteY115" fmla="*/ 858741 h 993913"/>
                <a:gd name="connsiteX116" fmla="*/ 930303 w 2075848"/>
                <a:gd name="connsiteY116" fmla="*/ 842838 h 993913"/>
                <a:gd name="connsiteX117" fmla="*/ 803082 w 2075848"/>
                <a:gd name="connsiteY117" fmla="*/ 818984 h 993913"/>
                <a:gd name="connsiteX118" fmla="*/ 755374 w 2075848"/>
                <a:gd name="connsiteY118" fmla="*/ 803082 h 993913"/>
                <a:gd name="connsiteX119" fmla="*/ 715618 w 2075848"/>
                <a:gd name="connsiteY119" fmla="*/ 787179 h 993913"/>
                <a:gd name="connsiteX120" fmla="*/ 683812 w 2075848"/>
                <a:gd name="connsiteY120" fmla="*/ 779228 h 993913"/>
                <a:gd name="connsiteX121" fmla="*/ 612251 w 2075848"/>
                <a:gd name="connsiteY121" fmla="*/ 755374 h 993913"/>
                <a:gd name="connsiteX122" fmla="*/ 580446 w 2075848"/>
                <a:gd name="connsiteY122" fmla="*/ 747422 h 993913"/>
                <a:gd name="connsiteX123" fmla="*/ 548640 w 2075848"/>
                <a:gd name="connsiteY123" fmla="*/ 731520 h 993913"/>
                <a:gd name="connsiteX124" fmla="*/ 516835 w 2075848"/>
                <a:gd name="connsiteY124" fmla="*/ 723569 h 993913"/>
                <a:gd name="connsiteX125" fmla="*/ 492981 w 2075848"/>
                <a:gd name="connsiteY125" fmla="*/ 715617 h 993913"/>
                <a:gd name="connsiteX126" fmla="*/ 461176 w 2075848"/>
                <a:gd name="connsiteY126" fmla="*/ 683812 h 993913"/>
                <a:gd name="connsiteX127" fmla="*/ 429371 w 2075848"/>
                <a:gd name="connsiteY127" fmla="*/ 644056 h 993913"/>
                <a:gd name="connsiteX128" fmla="*/ 405517 w 2075848"/>
                <a:gd name="connsiteY128" fmla="*/ 636104 h 993913"/>
                <a:gd name="connsiteX129" fmla="*/ 381663 w 2075848"/>
                <a:gd name="connsiteY129" fmla="*/ 620202 h 993913"/>
                <a:gd name="connsiteX130" fmla="*/ 302150 w 2075848"/>
                <a:gd name="connsiteY130" fmla="*/ 548640 h 993913"/>
                <a:gd name="connsiteX131" fmla="*/ 286247 w 2075848"/>
                <a:gd name="connsiteY131" fmla="*/ 524786 h 993913"/>
                <a:gd name="connsiteX132" fmla="*/ 238539 w 2075848"/>
                <a:gd name="connsiteY132" fmla="*/ 477078 h 993913"/>
                <a:gd name="connsiteX133" fmla="*/ 214686 w 2075848"/>
                <a:gd name="connsiteY133" fmla="*/ 429370 h 993913"/>
                <a:gd name="connsiteX134" fmla="*/ 198783 w 2075848"/>
                <a:gd name="connsiteY134" fmla="*/ 405516 h 993913"/>
                <a:gd name="connsiteX135" fmla="*/ 182880 w 2075848"/>
                <a:gd name="connsiteY135" fmla="*/ 373711 h 993913"/>
                <a:gd name="connsiteX136" fmla="*/ 151075 w 2075848"/>
                <a:gd name="connsiteY136" fmla="*/ 326003 h 993913"/>
                <a:gd name="connsiteX137" fmla="*/ 127221 w 2075848"/>
                <a:gd name="connsiteY137" fmla="*/ 238539 h 993913"/>
                <a:gd name="connsiteX138" fmla="*/ 111319 w 2075848"/>
                <a:gd name="connsiteY138" fmla="*/ 143123 h 993913"/>
                <a:gd name="connsiteX139" fmla="*/ 103367 w 2075848"/>
                <a:gd name="connsiteY139" fmla="*/ 103367 h 993913"/>
                <a:gd name="connsiteX140" fmla="*/ 71562 w 2075848"/>
                <a:gd name="connsiteY140" fmla="*/ 55659 h 993913"/>
                <a:gd name="connsiteX141" fmla="*/ 47708 w 2075848"/>
                <a:gd name="connsiteY141" fmla="*/ 79513 h 993913"/>
                <a:gd name="connsiteX142" fmla="*/ 47708 w 2075848"/>
                <a:gd name="connsiteY142" fmla="*/ 214685 h 993913"/>
                <a:gd name="connsiteX143" fmla="*/ 63611 w 2075848"/>
                <a:gd name="connsiteY143" fmla="*/ 294198 h 993913"/>
                <a:gd name="connsiteX144" fmla="*/ 79513 w 2075848"/>
                <a:gd name="connsiteY144" fmla="*/ 326003 h 993913"/>
                <a:gd name="connsiteX145" fmla="*/ 95416 w 2075848"/>
                <a:gd name="connsiteY145" fmla="*/ 373711 h 993913"/>
                <a:gd name="connsiteX146" fmla="*/ 111319 w 2075848"/>
                <a:gd name="connsiteY146" fmla="*/ 397565 h 993913"/>
                <a:gd name="connsiteX147" fmla="*/ 127221 w 2075848"/>
                <a:gd name="connsiteY147" fmla="*/ 429370 h 993913"/>
                <a:gd name="connsiteX148" fmla="*/ 151075 w 2075848"/>
                <a:gd name="connsiteY148" fmla="*/ 461176 h 993913"/>
                <a:gd name="connsiteX149" fmla="*/ 166978 w 2075848"/>
                <a:gd name="connsiteY149" fmla="*/ 492981 h 993913"/>
                <a:gd name="connsiteX150" fmla="*/ 190832 w 2075848"/>
                <a:gd name="connsiteY150" fmla="*/ 524786 h 993913"/>
                <a:gd name="connsiteX151" fmla="*/ 238539 w 2075848"/>
                <a:gd name="connsiteY151" fmla="*/ 580445 h 993913"/>
                <a:gd name="connsiteX152" fmla="*/ 326004 w 2075848"/>
                <a:gd name="connsiteY152" fmla="*/ 644056 h 993913"/>
                <a:gd name="connsiteX153" fmla="*/ 413468 w 2075848"/>
                <a:gd name="connsiteY153" fmla="*/ 675861 h 993913"/>
                <a:gd name="connsiteX154" fmla="*/ 445273 w 2075848"/>
                <a:gd name="connsiteY154" fmla="*/ 691763 h 993913"/>
                <a:gd name="connsiteX155" fmla="*/ 485030 w 2075848"/>
                <a:gd name="connsiteY155" fmla="*/ 707666 h 993913"/>
                <a:gd name="connsiteX156" fmla="*/ 532738 w 2075848"/>
                <a:gd name="connsiteY156" fmla="*/ 731520 h 993913"/>
                <a:gd name="connsiteX157" fmla="*/ 564543 w 2075848"/>
                <a:gd name="connsiteY157" fmla="*/ 755374 h 993913"/>
                <a:gd name="connsiteX158" fmla="*/ 588397 w 2075848"/>
                <a:gd name="connsiteY158" fmla="*/ 763325 h 993913"/>
                <a:gd name="connsiteX159" fmla="*/ 659959 w 2075848"/>
                <a:gd name="connsiteY159" fmla="*/ 779228 h 993913"/>
                <a:gd name="connsiteX160" fmla="*/ 723569 w 2075848"/>
                <a:gd name="connsiteY160" fmla="*/ 795130 h 993913"/>
                <a:gd name="connsiteX161" fmla="*/ 803082 w 2075848"/>
                <a:gd name="connsiteY161" fmla="*/ 803082 h 993913"/>
                <a:gd name="connsiteX162" fmla="*/ 946206 w 2075848"/>
                <a:gd name="connsiteY162" fmla="*/ 826936 h 993913"/>
                <a:gd name="connsiteX163" fmla="*/ 985962 w 2075848"/>
                <a:gd name="connsiteY163" fmla="*/ 834887 h 993913"/>
                <a:gd name="connsiteX164" fmla="*/ 1017767 w 2075848"/>
                <a:gd name="connsiteY164" fmla="*/ 842838 h 993913"/>
                <a:gd name="connsiteX165" fmla="*/ 1073426 w 2075848"/>
                <a:gd name="connsiteY165" fmla="*/ 850789 h 993913"/>
                <a:gd name="connsiteX166" fmla="*/ 1224501 w 2075848"/>
                <a:gd name="connsiteY166" fmla="*/ 842838 h 993913"/>
                <a:gd name="connsiteX167" fmla="*/ 1351722 w 2075848"/>
                <a:gd name="connsiteY167" fmla="*/ 826936 h 993913"/>
                <a:gd name="connsiteX168" fmla="*/ 1423284 w 2075848"/>
                <a:gd name="connsiteY168" fmla="*/ 818984 h 993913"/>
                <a:gd name="connsiteX169" fmla="*/ 1574359 w 2075848"/>
                <a:gd name="connsiteY169" fmla="*/ 779228 h 993913"/>
                <a:gd name="connsiteX170" fmla="*/ 1598212 w 2075848"/>
                <a:gd name="connsiteY170" fmla="*/ 771276 h 993913"/>
                <a:gd name="connsiteX171" fmla="*/ 1622066 w 2075848"/>
                <a:gd name="connsiteY171" fmla="*/ 763325 h 993913"/>
                <a:gd name="connsiteX172" fmla="*/ 1693628 w 2075848"/>
                <a:gd name="connsiteY172" fmla="*/ 715617 h 993913"/>
                <a:gd name="connsiteX173" fmla="*/ 1717482 w 2075848"/>
                <a:gd name="connsiteY173" fmla="*/ 699715 h 993913"/>
                <a:gd name="connsiteX174" fmla="*/ 1741336 w 2075848"/>
                <a:gd name="connsiteY174" fmla="*/ 683812 h 993913"/>
                <a:gd name="connsiteX175" fmla="*/ 1820849 w 2075848"/>
                <a:gd name="connsiteY175" fmla="*/ 659958 h 993913"/>
                <a:gd name="connsiteX176" fmla="*/ 1844703 w 2075848"/>
                <a:gd name="connsiteY176" fmla="*/ 652007 h 993913"/>
                <a:gd name="connsiteX177" fmla="*/ 1876508 w 2075848"/>
                <a:gd name="connsiteY177" fmla="*/ 644056 h 993913"/>
                <a:gd name="connsiteX178" fmla="*/ 1908313 w 2075848"/>
                <a:gd name="connsiteY178" fmla="*/ 628153 h 993913"/>
                <a:gd name="connsiteX179" fmla="*/ 1932167 w 2075848"/>
                <a:gd name="connsiteY179" fmla="*/ 612250 h 993913"/>
                <a:gd name="connsiteX180" fmla="*/ 1963972 w 2075848"/>
                <a:gd name="connsiteY180" fmla="*/ 604299 h 993913"/>
                <a:gd name="connsiteX181" fmla="*/ 2011680 w 2075848"/>
                <a:gd name="connsiteY181" fmla="*/ 572494 h 993913"/>
                <a:gd name="connsiteX182" fmla="*/ 2003729 w 2075848"/>
                <a:gd name="connsiteY182" fmla="*/ 604299 h 993913"/>
                <a:gd name="connsiteX183" fmla="*/ 1924216 w 2075848"/>
                <a:gd name="connsiteY183" fmla="*/ 715617 h 993913"/>
                <a:gd name="connsiteX184" fmla="*/ 1876508 w 2075848"/>
                <a:gd name="connsiteY184" fmla="*/ 763325 h 993913"/>
                <a:gd name="connsiteX185" fmla="*/ 1836752 w 2075848"/>
                <a:gd name="connsiteY185" fmla="*/ 779228 h 993913"/>
                <a:gd name="connsiteX186" fmla="*/ 1812898 w 2075848"/>
                <a:gd name="connsiteY186" fmla="*/ 795130 h 993913"/>
                <a:gd name="connsiteX187" fmla="*/ 1781092 w 2075848"/>
                <a:gd name="connsiteY187" fmla="*/ 803082 h 993913"/>
                <a:gd name="connsiteX188" fmla="*/ 1709531 w 2075848"/>
                <a:gd name="connsiteY188" fmla="*/ 826936 h 993913"/>
                <a:gd name="connsiteX189" fmla="*/ 1709531 w 2075848"/>
                <a:gd name="connsiteY189" fmla="*/ 826936 h 993913"/>
                <a:gd name="connsiteX190" fmla="*/ 1645920 w 2075848"/>
                <a:gd name="connsiteY190" fmla="*/ 850789 h 993913"/>
                <a:gd name="connsiteX191" fmla="*/ 1598212 w 2075848"/>
                <a:gd name="connsiteY191" fmla="*/ 866692 h 993913"/>
                <a:gd name="connsiteX192" fmla="*/ 1574359 w 2075848"/>
                <a:gd name="connsiteY192" fmla="*/ 874643 h 993913"/>
                <a:gd name="connsiteX193" fmla="*/ 1304014 w 2075848"/>
                <a:gd name="connsiteY193" fmla="*/ 898497 h 993913"/>
                <a:gd name="connsiteX194" fmla="*/ 930303 w 2075848"/>
                <a:gd name="connsiteY194" fmla="*/ 882595 h 993913"/>
                <a:gd name="connsiteX195" fmla="*/ 866692 w 2075848"/>
                <a:gd name="connsiteY195" fmla="*/ 874643 h 993913"/>
                <a:gd name="connsiteX196" fmla="*/ 811033 w 2075848"/>
                <a:gd name="connsiteY196" fmla="*/ 858741 h 993913"/>
                <a:gd name="connsiteX197" fmla="*/ 763326 w 2075848"/>
                <a:gd name="connsiteY197" fmla="*/ 842838 h 993913"/>
                <a:gd name="connsiteX198" fmla="*/ 739472 w 2075848"/>
                <a:gd name="connsiteY198" fmla="*/ 834887 h 993913"/>
                <a:gd name="connsiteX199" fmla="*/ 691764 w 2075848"/>
                <a:gd name="connsiteY199" fmla="*/ 826936 h 993913"/>
                <a:gd name="connsiteX200" fmla="*/ 612251 w 2075848"/>
                <a:gd name="connsiteY200" fmla="*/ 795130 h 993913"/>
                <a:gd name="connsiteX201" fmla="*/ 572494 w 2075848"/>
                <a:gd name="connsiteY201" fmla="*/ 779228 h 993913"/>
                <a:gd name="connsiteX202" fmla="*/ 524786 w 2075848"/>
                <a:gd name="connsiteY202" fmla="*/ 763325 h 993913"/>
                <a:gd name="connsiteX203" fmla="*/ 445273 w 2075848"/>
                <a:gd name="connsiteY203" fmla="*/ 731520 h 993913"/>
                <a:gd name="connsiteX204" fmla="*/ 389614 w 2075848"/>
                <a:gd name="connsiteY204" fmla="*/ 691763 h 993913"/>
                <a:gd name="connsiteX205" fmla="*/ 357809 w 2075848"/>
                <a:gd name="connsiteY205" fmla="*/ 667909 h 993913"/>
                <a:gd name="connsiteX206" fmla="*/ 333955 w 2075848"/>
                <a:gd name="connsiteY206" fmla="*/ 652007 h 993913"/>
                <a:gd name="connsiteX207" fmla="*/ 310101 w 2075848"/>
                <a:gd name="connsiteY207" fmla="*/ 620202 h 993913"/>
                <a:gd name="connsiteX208" fmla="*/ 294199 w 2075848"/>
                <a:gd name="connsiteY208" fmla="*/ 596348 h 993913"/>
                <a:gd name="connsiteX209" fmla="*/ 246491 w 2075848"/>
                <a:gd name="connsiteY209" fmla="*/ 532737 h 993913"/>
                <a:gd name="connsiteX210" fmla="*/ 206734 w 2075848"/>
                <a:gd name="connsiteY210" fmla="*/ 485029 h 993913"/>
                <a:gd name="connsiteX211" fmla="*/ 182880 w 2075848"/>
                <a:gd name="connsiteY211" fmla="*/ 429370 h 993913"/>
                <a:gd name="connsiteX212" fmla="*/ 174929 w 2075848"/>
                <a:gd name="connsiteY212" fmla="*/ 397565 h 993913"/>
                <a:gd name="connsiteX213" fmla="*/ 143124 w 2075848"/>
                <a:gd name="connsiteY213" fmla="*/ 341906 h 993913"/>
                <a:gd name="connsiteX214" fmla="*/ 127221 w 2075848"/>
                <a:gd name="connsiteY214" fmla="*/ 294198 h 993913"/>
                <a:gd name="connsiteX215" fmla="*/ 119270 w 2075848"/>
                <a:gd name="connsiteY215" fmla="*/ 270344 h 993913"/>
                <a:gd name="connsiteX216" fmla="*/ 103367 w 2075848"/>
                <a:gd name="connsiteY216" fmla="*/ 151075 h 993913"/>
                <a:gd name="connsiteX217" fmla="*/ 95416 w 2075848"/>
                <a:gd name="connsiteY217" fmla="*/ 111318 h 993913"/>
                <a:gd name="connsiteX218" fmla="*/ 111319 w 2075848"/>
                <a:gd name="connsiteY218" fmla="*/ 143123 h 993913"/>
                <a:gd name="connsiteX219" fmla="*/ 127221 w 2075848"/>
                <a:gd name="connsiteY219" fmla="*/ 198782 h 993913"/>
                <a:gd name="connsiteX220" fmla="*/ 151075 w 2075848"/>
                <a:gd name="connsiteY220" fmla="*/ 238539 h 993913"/>
                <a:gd name="connsiteX221" fmla="*/ 159026 w 2075848"/>
                <a:gd name="connsiteY221" fmla="*/ 262393 h 993913"/>
                <a:gd name="connsiteX222" fmla="*/ 214686 w 2075848"/>
                <a:gd name="connsiteY222" fmla="*/ 326003 h 993913"/>
                <a:gd name="connsiteX223" fmla="*/ 238539 w 2075848"/>
                <a:gd name="connsiteY223" fmla="*/ 341906 h 993913"/>
                <a:gd name="connsiteX224" fmla="*/ 302150 w 2075848"/>
                <a:gd name="connsiteY224" fmla="*/ 389614 h 993913"/>
                <a:gd name="connsiteX225" fmla="*/ 326004 w 2075848"/>
                <a:gd name="connsiteY225" fmla="*/ 405516 h 993913"/>
                <a:gd name="connsiteX226" fmla="*/ 357809 w 2075848"/>
                <a:gd name="connsiteY226" fmla="*/ 429370 h 993913"/>
                <a:gd name="connsiteX227" fmla="*/ 389614 w 2075848"/>
                <a:gd name="connsiteY227" fmla="*/ 445273 h 993913"/>
                <a:gd name="connsiteX228" fmla="*/ 413468 w 2075848"/>
                <a:gd name="connsiteY228" fmla="*/ 461176 h 993913"/>
                <a:gd name="connsiteX229" fmla="*/ 469127 w 2075848"/>
                <a:gd name="connsiteY229" fmla="*/ 477078 h 993913"/>
                <a:gd name="connsiteX230" fmla="*/ 492981 w 2075848"/>
                <a:gd name="connsiteY230" fmla="*/ 485029 h 993913"/>
                <a:gd name="connsiteX231" fmla="*/ 548640 w 2075848"/>
                <a:gd name="connsiteY231" fmla="*/ 516835 h 993913"/>
                <a:gd name="connsiteX232" fmla="*/ 588397 w 2075848"/>
                <a:gd name="connsiteY232" fmla="*/ 532737 h 993913"/>
                <a:gd name="connsiteX233" fmla="*/ 612251 w 2075848"/>
                <a:gd name="connsiteY233" fmla="*/ 540689 h 993913"/>
                <a:gd name="connsiteX234" fmla="*/ 691764 w 2075848"/>
                <a:gd name="connsiteY234" fmla="*/ 564542 h 993913"/>
                <a:gd name="connsiteX235" fmla="*/ 763326 w 2075848"/>
                <a:gd name="connsiteY235" fmla="*/ 588396 h 993913"/>
                <a:gd name="connsiteX236" fmla="*/ 811033 w 2075848"/>
                <a:gd name="connsiteY236" fmla="*/ 604299 h 993913"/>
                <a:gd name="connsiteX237" fmla="*/ 874644 w 2075848"/>
                <a:gd name="connsiteY237" fmla="*/ 620202 h 993913"/>
                <a:gd name="connsiteX238" fmla="*/ 914400 w 2075848"/>
                <a:gd name="connsiteY238" fmla="*/ 636104 h 993913"/>
                <a:gd name="connsiteX239" fmla="*/ 1057524 w 2075848"/>
                <a:gd name="connsiteY239" fmla="*/ 644056 h 993913"/>
                <a:gd name="connsiteX240" fmla="*/ 1152939 w 2075848"/>
                <a:gd name="connsiteY240" fmla="*/ 652007 h 993913"/>
                <a:gd name="connsiteX241" fmla="*/ 1272209 w 2075848"/>
                <a:gd name="connsiteY241" fmla="*/ 659958 h 993913"/>
                <a:gd name="connsiteX242" fmla="*/ 1359673 w 2075848"/>
                <a:gd name="connsiteY242" fmla="*/ 675861 h 993913"/>
                <a:gd name="connsiteX243" fmla="*/ 1582310 w 2075848"/>
                <a:gd name="connsiteY243" fmla="*/ 659958 h 993913"/>
                <a:gd name="connsiteX244" fmla="*/ 1677726 w 2075848"/>
                <a:gd name="connsiteY244" fmla="*/ 644056 h 993913"/>
                <a:gd name="connsiteX245" fmla="*/ 1757239 w 2075848"/>
                <a:gd name="connsiteY245" fmla="*/ 636104 h 993913"/>
                <a:gd name="connsiteX246" fmla="*/ 1844703 w 2075848"/>
                <a:gd name="connsiteY246" fmla="*/ 612250 h 993913"/>
                <a:gd name="connsiteX247" fmla="*/ 1868557 w 2075848"/>
                <a:gd name="connsiteY247" fmla="*/ 604299 h 993913"/>
                <a:gd name="connsiteX248" fmla="*/ 2027583 w 2075848"/>
                <a:gd name="connsiteY248" fmla="*/ 596348 h 993913"/>
                <a:gd name="connsiteX249" fmla="*/ 1948070 w 2075848"/>
                <a:gd name="connsiteY249" fmla="*/ 620202 h 993913"/>
                <a:gd name="connsiteX250" fmla="*/ 1916265 w 2075848"/>
                <a:gd name="connsiteY250" fmla="*/ 636104 h 993913"/>
                <a:gd name="connsiteX251" fmla="*/ 1860606 w 2075848"/>
                <a:gd name="connsiteY251" fmla="*/ 652007 h 993913"/>
                <a:gd name="connsiteX252" fmla="*/ 1820849 w 2075848"/>
                <a:gd name="connsiteY252" fmla="*/ 667909 h 993913"/>
                <a:gd name="connsiteX253" fmla="*/ 1789044 w 2075848"/>
                <a:gd name="connsiteY253" fmla="*/ 675861 h 993913"/>
                <a:gd name="connsiteX254" fmla="*/ 1765190 w 2075848"/>
                <a:gd name="connsiteY254" fmla="*/ 683812 h 993913"/>
                <a:gd name="connsiteX255" fmla="*/ 1733385 w 2075848"/>
                <a:gd name="connsiteY255" fmla="*/ 699715 h 993913"/>
                <a:gd name="connsiteX256" fmla="*/ 1661823 w 2075848"/>
                <a:gd name="connsiteY256" fmla="*/ 707666 h 993913"/>
                <a:gd name="connsiteX257" fmla="*/ 1622066 w 2075848"/>
                <a:gd name="connsiteY257" fmla="*/ 715617 h 993913"/>
                <a:gd name="connsiteX258" fmla="*/ 1494846 w 2075848"/>
                <a:gd name="connsiteY258" fmla="*/ 723569 h 993913"/>
                <a:gd name="connsiteX259" fmla="*/ 1041621 w 2075848"/>
                <a:gd name="connsiteY259" fmla="*/ 707666 h 993913"/>
                <a:gd name="connsiteX260" fmla="*/ 962108 w 2075848"/>
                <a:gd name="connsiteY260" fmla="*/ 691763 h 993913"/>
                <a:gd name="connsiteX261" fmla="*/ 922352 w 2075848"/>
                <a:gd name="connsiteY261" fmla="*/ 675861 h 993913"/>
                <a:gd name="connsiteX262" fmla="*/ 874644 w 2075848"/>
                <a:gd name="connsiteY262" fmla="*/ 659958 h 993913"/>
                <a:gd name="connsiteX263" fmla="*/ 850790 w 2075848"/>
                <a:gd name="connsiteY263" fmla="*/ 652007 h 993913"/>
                <a:gd name="connsiteX264" fmla="*/ 771277 w 2075848"/>
                <a:gd name="connsiteY264" fmla="*/ 620202 h 993913"/>
                <a:gd name="connsiteX265" fmla="*/ 699715 w 2075848"/>
                <a:gd name="connsiteY265" fmla="*/ 596348 h 993913"/>
                <a:gd name="connsiteX266" fmla="*/ 628153 w 2075848"/>
                <a:gd name="connsiteY266" fmla="*/ 572494 h 993913"/>
                <a:gd name="connsiteX267" fmla="*/ 564543 w 2075848"/>
                <a:gd name="connsiteY267" fmla="*/ 548640 h 993913"/>
                <a:gd name="connsiteX268" fmla="*/ 540689 w 2075848"/>
                <a:gd name="connsiteY268" fmla="*/ 532737 h 993913"/>
                <a:gd name="connsiteX269" fmla="*/ 492981 w 2075848"/>
                <a:gd name="connsiteY269" fmla="*/ 516835 h 993913"/>
                <a:gd name="connsiteX270" fmla="*/ 461176 w 2075848"/>
                <a:gd name="connsiteY270" fmla="*/ 500932 h 993913"/>
                <a:gd name="connsiteX271" fmla="*/ 413468 w 2075848"/>
                <a:gd name="connsiteY271" fmla="*/ 469127 h 993913"/>
                <a:gd name="connsiteX272" fmla="*/ 373712 w 2075848"/>
                <a:gd name="connsiteY272" fmla="*/ 453224 h 993913"/>
                <a:gd name="connsiteX273" fmla="*/ 326004 w 2075848"/>
                <a:gd name="connsiteY273" fmla="*/ 421419 h 993913"/>
                <a:gd name="connsiteX274" fmla="*/ 270345 w 2075848"/>
                <a:gd name="connsiteY274" fmla="*/ 381662 h 993913"/>
                <a:gd name="connsiteX275" fmla="*/ 246491 w 2075848"/>
                <a:gd name="connsiteY275" fmla="*/ 373711 h 993913"/>
                <a:gd name="connsiteX276" fmla="*/ 174929 w 2075848"/>
                <a:gd name="connsiteY276" fmla="*/ 294198 h 993913"/>
                <a:gd name="connsiteX277" fmla="*/ 143124 w 2075848"/>
                <a:gd name="connsiteY277" fmla="*/ 230588 h 993913"/>
                <a:gd name="connsiteX278" fmla="*/ 111319 w 2075848"/>
                <a:gd name="connsiteY278" fmla="*/ 182880 h 993913"/>
                <a:gd name="connsiteX279" fmla="*/ 95416 w 2075848"/>
                <a:gd name="connsiteY279" fmla="*/ 135172 h 993913"/>
                <a:gd name="connsiteX280" fmla="*/ 103367 w 2075848"/>
                <a:gd name="connsiteY280" fmla="*/ 198782 h 993913"/>
                <a:gd name="connsiteX281" fmla="*/ 119270 w 2075848"/>
                <a:gd name="connsiteY281" fmla="*/ 222636 h 993913"/>
                <a:gd name="connsiteX282" fmla="*/ 135172 w 2075848"/>
                <a:gd name="connsiteY282" fmla="*/ 262393 h 993913"/>
                <a:gd name="connsiteX283" fmla="*/ 151075 w 2075848"/>
                <a:gd name="connsiteY283" fmla="*/ 294198 h 993913"/>
                <a:gd name="connsiteX284" fmla="*/ 198783 w 2075848"/>
                <a:gd name="connsiteY284" fmla="*/ 397565 h 993913"/>
                <a:gd name="connsiteX285" fmla="*/ 222637 w 2075848"/>
                <a:gd name="connsiteY285" fmla="*/ 421419 h 993913"/>
                <a:gd name="connsiteX286" fmla="*/ 230588 w 2075848"/>
                <a:gd name="connsiteY286" fmla="*/ 445273 h 993913"/>
                <a:gd name="connsiteX287" fmla="*/ 286247 w 2075848"/>
                <a:gd name="connsiteY287" fmla="*/ 500932 h 993913"/>
                <a:gd name="connsiteX288" fmla="*/ 373712 w 2075848"/>
                <a:gd name="connsiteY288" fmla="*/ 556591 h 993913"/>
                <a:gd name="connsiteX289" fmla="*/ 421419 w 2075848"/>
                <a:gd name="connsiteY289" fmla="*/ 580445 h 993913"/>
                <a:gd name="connsiteX290" fmla="*/ 445273 w 2075848"/>
                <a:gd name="connsiteY290" fmla="*/ 596348 h 993913"/>
                <a:gd name="connsiteX291" fmla="*/ 516835 w 2075848"/>
                <a:gd name="connsiteY291" fmla="*/ 620202 h 993913"/>
                <a:gd name="connsiteX292" fmla="*/ 620202 w 2075848"/>
                <a:gd name="connsiteY292" fmla="*/ 652007 h 993913"/>
                <a:gd name="connsiteX293" fmla="*/ 652007 w 2075848"/>
                <a:gd name="connsiteY293" fmla="*/ 659958 h 993913"/>
                <a:gd name="connsiteX294" fmla="*/ 691764 w 2075848"/>
                <a:gd name="connsiteY294" fmla="*/ 667909 h 993913"/>
                <a:gd name="connsiteX295" fmla="*/ 715618 w 2075848"/>
                <a:gd name="connsiteY295" fmla="*/ 675861 h 993913"/>
                <a:gd name="connsiteX296" fmla="*/ 962108 w 2075848"/>
                <a:gd name="connsiteY296" fmla="*/ 683812 h 993913"/>
                <a:gd name="connsiteX297" fmla="*/ 1248355 w 2075848"/>
                <a:gd name="connsiteY297" fmla="*/ 675861 h 993913"/>
                <a:gd name="connsiteX298" fmla="*/ 1280160 w 2075848"/>
                <a:gd name="connsiteY298" fmla="*/ 667909 h 993913"/>
                <a:gd name="connsiteX299" fmla="*/ 1335819 w 2075848"/>
                <a:gd name="connsiteY299" fmla="*/ 659958 h 993913"/>
                <a:gd name="connsiteX300" fmla="*/ 1319917 w 2075848"/>
                <a:gd name="connsiteY300" fmla="*/ 683812 h 993913"/>
                <a:gd name="connsiteX301" fmla="*/ 1264258 w 2075848"/>
                <a:gd name="connsiteY301" fmla="*/ 723569 h 993913"/>
                <a:gd name="connsiteX302" fmla="*/ 1224501 w 2075848"/>
                <a:gd name="connsiteY302" fmla="*/ 747422 h 993913"/>
                <a:gd name="connsiteX303" fmla="*/ 1137037 w 2075848"/>
                <a:gd name="connsiteY303" fmla="*/ 779228 h 993913"/>
                <a:gd name="connsiteX304" fmla="*/ 1097280 w 2075848"/>
                <a:gd name="connsiteY304" fmla="*/ 787179 h 993913"/>
                <a:gd name="connsiteX305" fmla="*/ 1065475 w 2075848"/>
                <a:gd name="connsiteY305" fmla="*/ 795130 h 993913"/>
                <a:gd name="connsiteX306" fmla="*/ 874644 w 2075848"/>
                <a:gd name="connsiteY306" fmla="*/ 779228 h 993913"/>
                <a:gd name="connsiteX307" fmla="*/ 850790 w 2075848"/>
                <a:gd name="connsiteY307" fmla="*/ 771276 h 993913"/>
                <a:gd name="connsiteX308" fmla="*/ 771277 w 2075848"/>
                <a:gd name="connsiteY308" fmla="*/ 755374 h 993913"/>
                <a:gd name="connsiteX309" fmla="*/ 723569 w 2075848"/>
                <a:gd name="connsiteY309" fmla="*/ 731520 h 993913"/>
                <a:gd name="connsiteX310" fmla="*/ 675861 w 2075848"/>
                <a:gd name="connsiteY310" fmla="*/ 715617 h 993913"/>
                <a:gd name="connsiteX311" fmla="*/ 588397 w 2075848"/>
                <a:gd name="connsiteY311" fmla="*/ 652007 h 993913"/>
                <a:gd name="connsiteX312" fmla="*/ 524786 w 2075848"/>
                <a:gd name="connsiteY312" fmla="*/ 620202 h 993913"/>
                <a:gd name="connsiteX313" fmla="*/ 500932 w 2075848"/>
                <a:gd name="connsiteY313" fmla="*/ 604299 h 993913"/>
                <a:gd name="connsiteX314" fmla="*/ 477079 w 2075848"/>
                <a:gd name="connsiteY314" fmla="*/ 596348 h 993913"/>
                <a:gd name="connsiteX315" fmla="*/ 445273 w 2075848"/>
                <a:gd name="connsiteY315" fmla="*/ 572494 h 993913"/>
                <a:gd name="connsiteX316" fmla="*/ 381663 w 2075848"/>
                <a:gd name="connsiteY316" fmla="*/ 540689 h 993913"/>
                <a:gd name="connsiteX317" fmla="*/ 349858 w 2075848"/>
                <a:gd name="connsiteY317" fmla="*/ 524786 h 993913"/>
                <a:gd name="connsiteX318" fmla="*/ 294199 w 2075848"/>
                <a:gd name="connsiteY318" fmla="*/ 492981 h 993913"/>
                <a:gd name="connsiteX319" fmla="*/ 270345 w 2075848"/>
                <a:gd name="connsiteY319" fmla="*/ 469127 h 993913"/>
                <a:gd name="connsiteX320" fmla="*/ 238539 w 2075848"/>
                <a:gd name="connsiteY320" fmla="*/ 453224 h 993913"/>
                <a:gd name="connsiteX321" fmla="*/ 159026 w 2075848"/>
                <a:gd name="connsiteY321" fmla="*/ 381662 h 993913"/>
                <a:gd name="connsiteX322" fmla="*/ 151075 w 2075848"/>
                <a:gd name="connsiteY322" fmla="*/ 405516 h 993913"/>
                <a:gd name="connsiteX323" fmla="*/ 174929 w 2075848"/>
                <a:gd name="connsiteY323" fmla="*/ 461176 h 993913"/>
                <a:gd name="connsiteX324" fmla="*/ 198783 w 2075848"/>
                <a:gd name="connsiteY324" fmla="*/ 500932 h 993913"/>
                <a:gd name="connsiteX325" fmla="*/ 341906 w 2075848"/>
                <a:gd name="connsiteY325" fmla="*/ 628153 h 993913"/>
                <a:gd name="connsiteX326" fmla="*/ 413468 w 2075848"/>
                <a:gd name="connsiteY326" fmla="*/ 667909 h 993913"/>
                <a:gd name="connsiteX327" fmla="*/ 445273 w 2075848"/>
                <a:gd name="connsiteY327" fmla="*/ 691763 h 993913"/>
                <a:gd name="connsiteX328" fmla="*/ 492981 w 2075848"/>
                <a:gd name="connsiteY328" fmla="*/ 707666 h 993913"/>
                <a:gd name="connsiteX329" fmla="*/ 540689 w 2075848"/>
                <a:gd name="connsiteY329" fmla="*/ 731520 h 993913"/>
                <a:gd name="connsiteX330" fmla="*/ 644056 w 2075848"/>
                <a:gd name="connsiteY330" fmla="*/ 763325 h 993913"/>
                <a:gd name="connsiteX331" fmla="*/ 739472 w 2075848"/>
                <a:gd name="connsiteY331" fmla="*/ 795130 h 993913"/>
                <a:gd name="connsiteX332" fmla="*/ 826936 w 2075848"/>
                <a:gd name="connsiteY332" fmla="*/ 818984 h 993913"/>
                <a:gd name="connsiteX333" fmla="*/ 962108 w 2075848"/>
                <a:gd name="connsiteY333" fmla="*/ 834887 h 993913"/>
                <a:gd name="connsiteX334" fmla="*/ 1200647 w 2075848"/>
                <a:gd name="connsiteY334" fmla="*/ 842838 h 993913"/>
                <a:gd name="connsiteX335" fmla="*/ 1327868 w 2075848"/>
                <a:gd name="connsiteY335" fmla="*/ 834887 h 993913"/>
                <a:gd name="connsiteX336" fmla="*/ 1391479 w 2075848"/>
                <a:gd name="connsiteY336" fmla="*/ 826936 h 993913"/>
                <a:gd name="connsiteX337" fmla="*/ 1463040 w 2075848"/>
                <a:gd name="connsiteY337" fmla="*/ 818984 h 993913"/>
                <a:gd name="connsiteX338" fmla="*/ 1518699 w 2075848"/>
                <a:gd name="connsiteY338" fmla="*/ 803082 h 993913"/>
                <a:gd name="connsiteX339" fmla="*/ 1598212 w 2075848"/>
                <a:gd name="connsiteY339" fmla="*/ 787179 h 993913"/>
                <a:gd name="connsiteX340" fmla="*/ 1630018 w 2075848"/>
                <a:gd name="connsiteY340" fmla="*/ 771276 h 993913"/>
                <a:gd name="connsiteX341" fmla="*/ 1741336 w 2075848"/>
                <a:gd name="connsiteY341" fmla="*/ 739471 h 993913"/>
                <a:gd name="connsiteX342" fmla="*/ 1773141 w 2075848"/>
                <a:gd name="connsiteY342" fmla="*/ 723569 h 993913"/>
                <a:gd name="connsiteX343" fmla="*/ 1820849 w 2075848"/>
                <a:gd name="connsiteY343" fmla="*/ 707666 h 993913"/>
                <a:gd name="connsiteX344" fmla="*/ 1844703 w 2075848"/>
                <a:gd name="connsiteY344" fmla="*/ 691763 h 993913"/>
                <a:gd name="connsiteX345" fmla="*/ 1868557 w 2075848"/>
                <a:gd name="connsiteY345" fmla="*/ 683812 h 993913"/>
                <a:gd name="connsiteX346" fmla="*/ 1916265 w 2075848"/>
                <a:gd name="connsiteY346" fmla="*/ 652007 h 993913"/>
                <a:gd name="connsiteX347" fmla="*/ 1932167 w 2075848"/>
                <a:gd name="connsiteY347" fmla="*/ 628153 h 993913"/>
                <a:gd name="connsiteX348" fmla="*/ 1948070 w 2075848"/>
                <a:gd name="connsiteY348" fmla="*/ 580445 h 993913"/>
                <a:gd name="connsiteX349" fmla="*/ 1971924 w 2075848"/>
                <a:gd name="connsiteY349" fmla="*/ 532737 h 993913"/>
                <a:gd name="connsiteX350" fmla="*/ 1987826 w 2075848"/>
                <a:gd name="connsiteY350" fmla="*/ 508883 h 993913"/>
                <a:gd name="connsiteX351" fmla="*/ 2003729 w 2075848"/>
                <a:gd name="connsiteY351" fmla="*/ 532737 h 993913"/>
                <a:gd name="connsiteX352" fmla="*/ 1995778 w 2075848"/>
                <a:gd name="connsiteY352" fmla="*/ 556591 h 993913"/>
                <a:gd name="connsiteX353" fmla="*/ 1987826 w 2075848"/>
                <a:gd name="connsiteY353" fmla="*/ 604299 h 993913"/>
                <a:gd name="connsiteX354" fmla="*/ 1979875 w 2075848"/>
                <a:gd name="connsiteY354" fmla="*/ 628153 h 993913"/>
                <a:gd name="connsiteX355" fmla="*/ 1948070 w 2075848"/>
                <a:gd name="connsiteY355" fmla="*/ 707666 h 993913"/>
                <a:gd name="connsiteX356" fmla="*/ 1892411 w 2075848"/>
                <a:gd name="connsiteY356" fmla="*/ 747422 h 993913"/>
                <a:gd name="connsiteX357" fmla="*/ 1836752 w 2075848"/>
                <a:gd name="connsiteY357" fmla="*/ 779228 h 993913"/>
                <a:gd name="connsiteX358" fmla="*/ 1765190 w 2075848"/>
                <a:gd name="connsiteY358" fmla="*/ 818984 h 993913"/>
                <a:gd name="connsiteX359" fmla="*/ 1733385 w 2075848"/>
                <a:gd name="connsiteY359" fmla="*/ 826936 h 993913"/>
                <a:gd name="connsiteX360" fmla="*/ 1701579 w 2075848"/>
                <a:gd name="connsiteY360" fmla="*/ 842838 h 993913"/>
                <a:gd name="connsiteX361" fmla="*/ 1661823 w 2075848"/>
                <a:gd name="connsiteY361" fmla="*/ 858741 h 993913"/>
                <a:gd name="connsiteX362" fmla="*/ 1614115 w 2075848"/>
                <a:gd name="connsiteY362" fmla="*/ 874643 h 993913"/>
                <a:gd name="connsiteX363" fmla="*/ 1590261 w 2075848"/>
                <a:gd name="connsiteY363" fmla="*/ 882595 h 993913"/>
                <a:gd name="connsiteX364" fmla="*/ 1558456 w 2075848"/>
                <a:gd name="connsiteY364" fmla="*/ 890546 h 993913"/>
                <a:gd name="connsiteX365" fmla="*/ 1510748 w 2075848"/>
                <a:gd name="connsiteY365" fmla="*/ 906449 h 993913"/>
                <a:gd name="connsiteX366" fmla="*/ 1486894 w 2075848"/>
                <a:gd name="connsiteY366" fmla="*/ 922351 h 993913"/>
                <a:gd name="connsiteX367" fmla="*/ 1447138 w 2075848"/>
                <a:gd name="connsiteY367" fmla="*/ 930302 h 993913"/>
                <a:gd name="connsiteX368" fmla="*/ 1168842 w 2075848"/>
                <a:gd name="connsiteY368" fmla="*/ 914400 h 993913"/>
                <a:gd name="connsiteX369" fmla="*/ 1041621 w 2075848"/>
                <a:gd name="connsiteY369" fmla="*/ 882595 h 993913"/>
                <a:gd name="connsiteX370" fmla="*/ 993913 w 2075848"/>
                <a:gd name="connsiteY370" fmla="*/ 874643 h 993913"/>
                <a:gd name="connsiteX371" fmla="*/ 922352 w 2075848"/>
                <a:gd name="connsiteY371" fmla="*/ 850789 h 993913"/>
                <a:gd name="connsiteX372" fmla="*/ 890546 w 2075848"/>
                <a:gd name="connsiteY372" fmla="*/ 842838 h 993913"/>
                <a:gd name="connsiteX373" fmla="*/ 866692 w 2075848"/>
                <a:gd name="connsiteY373" fmla="*/ 834887 h 993913"/>
                <a:gd name="connsiteX374" fmla="*/ 803082 w 2075848"/>
                <a:gd name="connsiteY374" fmla="*/ 818984 h 993913"/>
                <a:gd name="connsiteX375" fmla="*/ 771277 w 2075848"/>
                <a:gd name="connsiteY375" fmla="*/ 811033 h 993913"/>
                <a:gd name="connsiteX376" fmla="*/ 747423 w 2075848"/>
                <a:gd name="connsiteY376" fmla="*/ 795130 h 993913"/>
                <a:gd name="connsiteX377" fmla="*/ 683812 w 2075848"/>
                <a:gd name="connsiteY377" fmla="*/ 779228 h 993913"/>
                <a:gd name="connsiteX378" fmla="*/ 628153 w 2075848"/>
                <a:gd name="connsiteY378" fmla="*/ 755374 h 993913"/>
                <a:gd name="connsiteX379" fmla="*/ 588397 w 2075848"/>
                <a:gd name="connsiteY379" fmla="*/ 747422 h 993913"/>
                <a:gd name="connsiteX380" fmla="*/ 508884 w 2075848"/>
                <a:gd name="connsiteY380" fmla="*/ 715617 h 993913"/>
                <a:gd name="connsiteX381" fmla="*/ 477079 w 2075848"/>
                <a:gd name="connsiteY381" fmla="*/ 707666 h 993913"/>
                <a:gd name="connsiteX382" fmla="*/ 445273 w 2075848"/>
                <a:gd name="connsiteY382" fmla="*/ 691763 h 993913"/>
                <a:gd name="connsiteX383" fmla="*/ 373712 w 2075848"/>
                <a:gd name="connsiteY383" fmla="*/ 659958 h 993913"/>
                <a:gd name="connsiteX384" fmla="*/ 318052 w 2075848"/>
                <a:gd name="connsiteY384" fmla="*/ 628153 h 993913"/>
                <a:gd name="connsiteX385" fmla="*/ 270345 w 2075848"/>
                <a:gd name="connsiteY385" fmla="*/ 588396 h 993913"/>
                <a:gd name="connsiteX386" fmla="*/ 246491 w 2075848"/>
                <a:gd name="connsiteY386" fmla="*/ 572494 h 993913"/>
                <a:gd name="connsiteX387" fmla="*/ 222637 w 2075848"/>
                <a:gd name="connsiteY387" fmla="*/ 548640 h 993913"/>
                <a:gd name="connsiteX388" fmla="*/ 190832 w 2075848"/>
                <a:gd name="connsiteY388" fmla="*/ 532737 h 993913"/>
                <a:gd name="connsiteX389" fmla="*/ 174929 w 2075848"/>
                <a:gd name="connsiteY389" fmla="*/ 508883 h 993913"/>
                <a:gd name="connsiteX390" fmla="*/ 151075 w 2075848"/>
                <a:gd name="connsiteY390" fmla="*/ 492981 h 993913"/>
                <a:gd name="connsiteX391" fmla="*/ 119270 w 2075848"/>
                <a:gd name="connsiteY391" fmla="*/ 469127 h 993913"/>
                <a:gd name="connsiteX392" fmla="*/ 103367 w 2075848"/>
                <a:gd name="connsiteY392" fmla="*/ 445273 h 993913"/>
                <a:gd name="connsiteX393" fmla="*/ 55659 w 2075848"/>
                <a:gd name="connsiteY393" fmla="*/ 397565 h 993913"/>
                <a:gd name="connsiteX394" fmla="*/ 39757 w 2075848"/>
                <a:gd name="connsiteY394" fmla="*/ 349857 h 993913"/>
                <a:gd name="connsiteX395" fmla="*/ 31806 w 2075848"/>
                <a:gd name="connsiteY395" fmla="*/ 326003 h 993913"/>
                <a:gd name="connsiteX396" fmla="*/ 23854 w 2075848"/>
                <a:gd name="connsiteY396" fmla="*/ 294198 h 993913"/>
                <a:gd name="connsiteX397" fmla="*/ 0 w 2075848"/>
                <a:gd name="connsiteY397" fmla="*/ 190831 h 993913"/>
                <a:gd name="connsiteX398" fmla="*/ 23854 w 2075848"/>
                <a:gd name="connsiteY398" fmla="*/ 373711 h 993913"/>
                <a:gd name="connsiteX399" fmla="*/ 31806 w 2075848"/>
                <a:gd name="connsiteY399" fmla="*/ 397565 h 993913"/>
                <a:gd name="connsiteX400" fmla="*/ 47708 w 2075848"/>
                <a:gd name="connsiteY400" fmla="*/ 461176 h 993913"/>
                <a:gd name="connsiteX401" fmla="*/ 55659 w 2075848"/>
                <a:gd name="connsiteY401" fmla="*/ 492981 h 993913"/>
                <a:gd name="connsiteX402" fmla="*/ 79513 w 2075848"/>
                <a:gd name="connsiteY402" fmla="*/ 516835 h 993913"/>
                <a:gd name="connsiteX403" fmla="*/ 119270 w 2075848"/>
                <a:gd name="connsiteY403" fmla="*/ 588396 h 993913"/>
                <a:gd name="connsiteX404" fmla="*/ 166978 w 2075848"/>
                <a:gd name="connsiteY404" fmla="*/ 644056 h 993913"/>
                <a:gd name="connsiteX405" fmla="*/ 198783 w 2075848"/>
                <a:gd name="connsiteY405" fmla="*/ 667909 h 993913"/>
                <a:gd name="connsiteX406" fmla="*/ 230588 w 2075848"/>
                <a:gd name="connsiteY406" fmla="*/ 699715 h 993913"/>
                <a:gd name="connsiteX407" fmla="*/ 302150 w 2075848"/>
                <a:gd name="connsiteY407" fmla="*/ 747422 h 993913"/>
                <a:gd name="connsiteX408" fmla="*/ 326004 w 2075848"/>
                <a:gd name="connsiteY408" fmla="*/ 763325 h 993913"/>
                <a:gd name="connsiteX409" fmla="*/ 381663 w 2075848"/>
                <a:gd name="connsiteY409" fmla="*/ 803082 h 993913"/>
                <a:gd name="connsiteX410" fmla="*/ 413468 w 2075848"/>
                <a:gd name="connsiteY410" fmla="*/ 818984 h 993913"/>
                <a:gd name="connsiteX411" fmla="*/ 453225 w 2075848"/>
                <a:gd name="connsiteY411" fmla="*/ 842838 h 993913"/>
                <a:gd name="connsiteX412" fmla="*/ 492981 w 2075848"/>
                <a:gd name="connsiteY412" fmla="*/ 858741 h 993913"/>
                <a:gd name="connsiteX413" fmla="*/ 548640 w 2075848"/>
                <a:gd name="connsiteY413" fmla="*/ 882595 h 993913"/>
                <a:gd name="connsiteX414" fmla="*/ 604299 w 2075848"/>
                <a:gd name="connsiteY414" fmla="*/ 914400 h 993913"/>
                <a:gd name="connsiteX415" fmla="*/ 636105 w 2075848"/>
                <a:gd name="connsiteY415" fmla="*/ 922351 h 993913"/>
                <a:gd name="connsiteX416" fmla="*/ 659959 w 2075848"/>
                <a:gd name="connsiteY416" fmla="*/ 930302 h 993913"/>
                <a:gd name="connsiteX417" fmla="*/ 691764 w 2075848"/>
                <a:gd name="connsiteY417" fmla="*/ 938254 h 993913"/>
                <a:gd name="connsiteX418" fmla="*/ 715618 w 2075848"/>
                <a:gd name="connsiteY418" fmla="*/ 946205 h 993913"/>
                <a:gd name="connsiteX419" fmla="*/ 747423 w 2075848"/>
                <a:gd name="connsiteY419" fmla="*/ 954156 h 993913"/>
                <a:gd name="connsiteX420" fmla="*/ 771277 w 2075848"/>
                <a:gd name="connsiteY420" fmla="*/ 962108 h 993913"/>
                <a:gd name="connsiteX421" fmla="*/ 818985 w 2075848"/>
                <a:gd name="connsiteY421" fmla="*/ 970059 h 993913"/>
                <a:gd name="connsiteX422" fmla="*/ 850790 w 2075848"/>
                <a:gd name="connsiteY422" fmla="*/ 978010 h 993913"/>
                <a:gd name="connsiteX423" fmla="*/ 1049572 w 2075848"/>
                <a:gd name="connsiteY423" fmla="*/ 993913 h 993913"/>
                <a:gd name="connsiteX424" fmla="*/ 1415332 w 2075848"/>
                <a:gd name="connsiteY424" fmla="*/ 978010 h 993913"/>
                <a:gd name="connsiteX425" fmla="*/ 1455089 w 2075848"/>
                <a:gd name="connsiteY425" fmla="*/ 970059 h 993913"/>
                <a:gd name="connsiteX426" fmla="*/ 1598212 w 2075848"/>
                <a:gd name="connsiteY426" fmla="*/ 954156 h 993913"/>
                <a:gd name="connsiteX427" fmla="*/ 1645920 w 2075848"/>
                <a:gd name="connsiteY427" fmla="*/ 938254 h 993913"/>
                <a:gd name="connsiteX428" fmla="*/ 1669774 w 2075848"/>
                <a:gd name="connsiteY428" fmla="*/ 930302 h 993913"/>
                <a:gd name="connsiteX429" fmla="*/ 1717482 w 2075848"/>
                <a:gd name="connsiteY429" fmla="*/ 898497 h 993913"/>
                <a:gd name="connsiteX430" fmla="*/ 1804946 w 2075848"/>
                <a:gd name="connsiteY430" fmla="*/ 858741 h 993913"/>
                <a:gd name="connsiteX431" fmla="*/ 1844703 w 2075848"/>
                <a:gd name="connsiteY431" fmla="*/ 818984 h 993913"/>
                <a:gd name="connsiteX432" fmla="*/ 1868557 w 2075848"/>
                <a:gd name="connsiteY432" fmla="*/ 795130 h 993913"/>
                <a:gd name="connsiteX433" fmla="*/ 1844703 w 2075848"/>
                <a:gd name="connsiteY433" fmla="*/ 803082 h 993913"/>
                <a:gd name="connsiteX434" fmla="*/ 1804946 w 2075848"/>
                <a:gd name="connsiteY434" fmla="*/ 818984 h 993913"/>
                <a:gd name="connsiteX435" fmla="*/ 1781092 w 2075848"/>
                <a:gd name="connsiteY435" fmla="*/ 834887 h 993913"/>
                <a:gd name="connsiteX436" fmla="*/ 1701579 w 2075848"/>
                <a:gd name="connsiteY436" fmla="*/ 850789 h 993913"/>
                <a:gd name="connsiteX437" fmla="*/ 1598212 w 2075848"/>
                <a:gd name="connsiteY437" fmla="*/ 866692 h 993913"/>
                <a:gd name="connsiteX438" fmla="*/ 1168842 w 2075848"/>
                <a:gd name="connsiteY438" fmla="*/ 850789 h 993913"/>
                <a:gd name="connsiteX439" fmla="*/ 1049572 w 2075848"/>
                <a:gd name="connsiteY439" fmla="*/ 834887 h 993913"/>
                <a:gd name="connsiteX440" fmla="*/ 914400 w 2075848"/>
                <a:gd name="connsiteY440" fmla="*/ 818984 h 993913"/>
                <a:gd name="connsiteX441" fmla="*/ 803082 w 2075848"/>
                <a:gd name="connsiteY441" fmla="*/ 803082 h 993913"/>
                <a:gd name="connsiteX442" fmla="*/ 723569 w 2075848"/>
                <a:gd name="connsiteY442" fmla="*/ 779228 h 993913"/>
                <a:gd name="connsiteX443" fmla="*/ 659959 w 2075848"/>
                <a:gd name="connsiteY443" fmla="*/ 755374 h 993913"/>
                <a:gd name="connsiteX444" fmla="*/ 628153 w 2075848"/>
                <a:gd name="connsiteY444" fmla="*/ 747422 h 993913"/>
                <a:gd name="connsiteX445" fmla="*/ 564543 w 2075848"/>
                <a:gd name="connsiteY445" fmla="*/ 731520 h 993913"/>
                <a:gd name="connsiteX446" fmla="*/ 485030 w 2075848"/>
                <a:gd name="connsiteY446" fmla="*/ 699715 h 993913"/>
                <a:gd name="connsiteX447" fmla="*/ 445273 w 2075848"/>
                <a:gd name="connsiteY447" fmla="*/ 683812 h 993913"/>
                <a:gd name="connsiteX448" fmla="*/ 413468 w 2075848"/>
                <a:gd name="connsiteY448" fmla="*/ 667909 h 993913"/>
                <a:gd name="connsiteX449" fmla="*/ 381663 w 2075848"/>
                <a:gd name="connsiteY449" fmla="*/ 644056 h 993913"/>
                <a:gd name="connsiteX450" fmla="*/ 341906 w 2075848"/>
                <a:gd name="connsiteY450" fmla="*/ 636104 h 993913"/>
                <a:gd name="connsiteX451" fmla="*/ 310101 w 2075848"/>
                <a:gd name="connsiteY451" fmla="*/ 620202 h 993913"/>
                <a:gd name="connsiteX452" fmla="*/ 286247 w 2075848"/>
                <a:gd name="connsiteY452" fmla="*/ 612250 h 993913"/>
                <a:gd name="connsiteX453" fmla="*/ 270345 w 2075848"/>
                <a:gd name="connsiteY453" fmla="*/ 588396 h 993913"/>
                <a:gd name="connsiteX454" fmla="*/ 222637 w 2075848"/>
                <a:gd name="connsiteY454" fmla="*/ 524786 h 993913"/>
                <a:gd name="connsiteX455" fmla="*/ 206734 w 2075848"/>
                <a:gd name="connsiteY455" fmla="*/ 492981 h 993913"/>
                <a:gd name="connsiteX456" fmla="*/ 151075 w 2075848"/>
                <a:gd name="connsiteY456" fmla="*/ 421419 h 993913"/>
                <a:gd name="connsiteX457" fmla="*/ 111319 w 2075848"/>
                <a:gd name="connsiteY457" fmla="*/ 349857 h 993913"/>
                <a:gd name="connsiteX458" fmla="*/ 63611 w 2075848"/>
                <a:gd name="connsiteY458" fmla="*/ 286247 h 993913"/>
                <a:gd name="connsiteX459" fmla="*/ 47708 w 2075848"/>
                <a:gd name="connsiteY459" fmla="*/ 238539 h 993913"/>
                <a:gd name="connsiteX460" fmla="*/ 31806 w 2075848"/>
                <a:gd name="connsiteY460" fmla="*/ 214685 h 993913"/>
                <a:gd name="connsiteX461" fmla="*/ 39757 w 2075848"/>
                <a:gd name="connsiteY461" fmla="*/ 238539 h 993913"/>
                <a:gd name="connsiteX462" fmla="*/ 47708 w 2075848"/>
                <a:gd name="connsiteY462" fmla="*/ 278296 h 993913"/>
                <a:gd name="connsiteX463" fmla="*/ 63611 w 2075848"/>
                <a:gd name="connsiteY463" fmla="*/ 326003 h 993913"/>
                <a:gd name="connsiteX464" fmla="*/ 71562 w 2075848"/>
                <a:gd name="connsiteY464" fmla="*/ 365760 h 993913"/>
                <a:gd name="connsiteX465" fmla="*/ 87465 w 2075848"/>
                <a:gd name="connsiteY465" fmla="*/ 413468 h 993913"/>
                <a:gd name="connsiteX466" fmla="*/ 95416 w 2075848"/>
                <a:gd name="connsiteY466" fmla="*/ 445273 h 993913"/>
                <a:gd name="connsiteX467" fmla="*/ 135172 w 2075848"/>
                <a:gd name="connsiteY467" fmla="*/ 492981 h 993913"/>
                <a:gd name="connsiteX468" fmla="*/ 159026 w 2075848"/>
                <a:gd name="connsiteY468" fmla="*/ 524786 h 993913"/>
                <a:gd name="connsiteX469" fmla="*/ 254442 w 2075848"/>
                <a:gd name="connsiteY469" fmla="*/ 612250 h 993913"/>
                <a:gd name="connsiteX470" fmla="*/ 278296 w 2075848"/>
                <a:gd name="connsiteY470" fmla="*/ 628153 h 993913"/>
                <a:gd name="connsiteX471" fmla="*/ 318052 w 2075848"/>
                <a:gd name="connsiteY471" fmla="*/ 659958 h 993913"/>
                <a:gd name="connsiteX472" fmla="*/ 341906 w 2075848"/>
                <a:gd name="connsiteY472" fmla="*/ 683812 h 993913"/>
                <a:gd name="connsiteX473" fmla="*/ 365760 w 2075848"/>
                <a:gd name="connsiteY473" fmla="*/ 691763 h 993913"/>
                <a:gd name="connsiteX474" fmla="*/ 413468 w 2075848"/>
                <a:gd name="connsiteY474" fmla="*/ 723569 h 993913"/>
                <a:gd name="connsiteX475" fmla="*/ 437322 w 2075848"/>
                <a:gd name="connsiteY475" fmla="*/ 739471 h 993913"/>
                <a:gd name="connsiteX476" fmla="*/ 477079 w 2075848"/>
                <a:gd name="connsiteY476" fmla="*/ 763325 h 993913"/>
                <a:gd name="connsiteX477" fmla="*/ 516835 w 2075848"/>
                <a:gd name="connsiteY477" fmla="*/ 779228 h 993913"/>
                <a:gd name="connsiteX478" fmla="*/ 564543 w 2075848"/>
                <a:gd name="connsiteY478" fmla="*/ 803082 h 993913"/>
                <a:gd name="connsiteX479" fmla="*/ 588397 w 2075848"/>
                <a:gd name="connsiteY479" fmla="*/ 818984 h 993913"/>
                <a:gd name="connsiteX480" fmla="*/ 620202 w 2075848"/>
                <a:gd name="connsiteY480" fmla="*/ 826936 h 993913"/>
                <a:gd name="connsiteX481" fmla="*/ 675861 w 2075848"/>
                <a:gd name="connsiteY481" fmla="*/ 858741 h 993913"/>
                <a:gd name="connsiteX482" fmla="*/ 699715 w 2075848"/>
                <a:gd name="connsiteY482" fmla="*/ 874643 h 993913"/>
                <a:gd name="connsiteX483" fmla="*/ 739472 w 2075848"/>
                <a:gd name="connsiteY483" fmla="*/ 882595 h 993913"/>
                <a:gd name="connsiteX484" fmla="*/ 795131 w 2075848"/>
                <a:gd name="connsiteY484" fmla="*/ 898497 h 993913"/>
                <a:gd name="connsiteX485" fmla="*/ 890546 w 2075848"/>
                <a:gd name="connsiteY485" fmla="*/ 914400 h 993913"/>
                <a:gd name="connsiteX486" fmla="*/ 930303 w 2075848"/>
                <a:gd name="connsiteY486" fmla="*/ 922351 h 993913"/>
                <a:gd name="connsiteX487" fmla="*/ 993913 w 2075848"/>
                <a:gd name="connsiteY487" fmla="*/ 938254 h 993913"/>
                <a:gd name="connsiteX488" fmla="*/ 1105232 w 2075848"/>
                <a:gd name="connsiteY488" fmla="*/ 946205 h 993913"/>
                <a:gd name="connsiteX489" fmla="*/ 1160891 w 2075848"/>
                <a:gd name="connsiteY489" fmla="*/ 930302 h 993913"/>
                <a:gd name="connsiteX490" fmla="*/ 1304014 w 2075848"/>
                <a:gd name="connsiteY490" fmla="*/ 914400 h 993913"/>
                <a:gd name="connsiteX491" fmla="*/ 1359673 w 2075848"/>
                <a:gd name="connsiteY491" fmla="*/ 906449 h 993913"/>
                <a:gd name="connsiteX492" fmla="*/ 1407381 w 2075848"/>
                <a:gd name="connsiteY492" fmla="*/ 898497 h 993913"/>
                <a:gd name="connsiteX493" fmla="*/ 1431235 w 2075848"/>
                <a:gd name="connsiteY493" fmla="*/ 890546 h 993913"/>
                <a:gd name="connsiteX494" fmla="*/ 1494846 w 2075848"/>
                <a:gd name="connsiteY494" fmla="*/ 874643 h 993913"/>
                <a:gd name="connsiteX495" fmla="*/ 1534602 w 2075848"/>
                <a:gd name="connsiteY495" fmla="*/ 866692 h 993913"/>
                <a:gd name="connsiteX496" fmla="*/ 1630018 w 2075848"/>
                <a:gd name="connsiteY496" fmla="*/ 850789 h 993913"/>
                <a:gd name="connsiteX497" fmla="*/ 1749287 w 2075848"/>
                <a:gd name="connsiteY497" fmla="*/ 834887 h 993913"/>
                <a:gd name="connsiteX498" fmla="*/ 1812898 w 2075848"/>
                <a:gd name="connsiteY498" fmla="*/ 803082 h 993913"/>
                <a:gd name="connsiteX499" fmla="*/ 1860606 w 2075848"/>
                <a:gd name="connsiteY499" fmla="*/ 787179 h 993913"/>
                <a:gd name="connsiteX500" fmla="*/ 1884459 w 2075848"/>
                <a:gd name="connsiteY500" fmla="*/ 771276 h 993913"/>
                <a:gd name="connsiteX501" fmla="*/ 1916265 w 2075848"/>
                <a:gd name="connsiteY501" fmla="*/ 723569 h 993913"/>
                <a:gd name="connsiteX502" fmla="*/ 1836752 w 2075848"/>
                <a:gd name="connsiteY502" fmla="*/ 747422 h 993913"/>
                <a:gd name="connsiteX503" fmla="*/ 1804946 w 2075848"/>
                <a:gd name="connsiteY503" fmla="*/ 755374 h 993913"/>
                <a:gd name="connsiteX504" fmla="*/ 1749287 w 2075848"/>
                <a:gd name="connsiteY504" fmla="*/ 771276 h 993913"/>
                <a:gd name="connsiteX505" fmla="*/ 1606164 w 2075848"/>
                <a:gd name="connsiteY505" fmla="*/ 779228 h 993913"/>
                <a:gd name="connsiteX506" fmla="*/ 1129086 w 2075848"/>
                <a:gd name="connsiteY506" fmla="*/ 763325 h 993913"/>
                <a:gd name="connsiteX507" fmla="*/ 922352 w 2075848"/>
                <a:gd name="connsiteY507" fmla="*/ 723569 h 993913"/>
                <a:gd name="connsiteX508" fmla="*/ 874644 w 2075848"/>
                <a:gd name="connsiteY508" fmla="*/ 707666 h 993913"/>
                <a:gd name="connsiteX509" fmla="*/ 803082 w 2075848"/>
                <a:gd name="connsiteY509" fmla="*/ 691763 h 993913"/>
                <a:gd name="connsiteX510" fmla="*/ 771277 w 2075848"/>
                <a:gd name="connsiteY510" fmla="*/ 683812 h 993913"/>
                <a:gd name="connsiteX511" fmla="*/ 628153 w 2075848"/>
                <a:gd name="connsiteY511" fmla="*/ 667909 h 993913"/>
                <a:gd name="connsiteX512" fmla="*/ 477079 w 2075848"/>
                <a:gd name="connsiteY512" fmla="*/ 652007 h 993913"/>
                <a:gd name="connsiteX513" fmla="*/ 405517 w 2075848"/>
                <a:gd name="connsiteY513" fmla="*/ 620202 h 993913"/>
                <a:gd name="connsiteX514" fmla="*/ 381663 w 2075848"/>
                <a:gd name="connsiteY514" fmla="*/ 596348 h 993913"/>
                <a:gd name="connsiteX515" fmla="*/ 357809 w 2075848"/>
                <a:gd name="connsiteY515" fmla="*/ 580445 h 993913"/>
                <a:gd name="connsiteX516" fmla="*/ 302150 w 2075848"/>
                <a:gd name="connsiteY516" fmla="*/ 548640 h 993913"/>
                <a:gd name="connsiteX517" fmla="*/ 270345 w 2075848"/>
                <a:gd name="connsiteY517" fmla="*/ 524786 h 993913"/>
                <a:gd name="connsiteX518" fmla="*/ 246491 w 2075848"/>
                <a:gd name="connsiteY518" fmla="*/ 508883 h 993913"/>
                <a:gd name="connsiteX519" fmla="*/ 222637 w 2075848"/>
                <a:gd name="connsiteY519" fmla="*/ 485029 h 993913"/>
                <a:gd name="connsiteX520" fmla="*/ 174929 w 2075848"/>
                <a:gd name="connsiteY520" fmla="*/ 445273 h 993913"/>
                <a:gd name="connsiteX521" fmla="*/ 159026 w 2075848"/>
                <a:gd name="connsiteY521" fmla="*/ 333955 h 993913"/>
                <a:gd name="connsiteX522" fmla="*/ 151075 w 2075848"/>
                <a:gd name="connsiteY522" fmla="*/ 310101 h 993913"/>
                <a:gd name="connsiteX523" fmla="*/ 135172 w 2075848"/>
                <a:gd name="connsiteY523" fmla="*/ 286247 h 993913"/>
                <a:gd name="connsiteX524" fmla="*/ 127221 w 2075848"/>
                <a:gd name="connsiteY524" fmla="*/ 262393 h 993913"/>
                <a:gd name="connsiteX525" fmla="*/ 166978 w 2075848"/>
                <a:gd name="connsiteY525" fmla="*/ 310101 h 993913"/>
                <a:gd name="connsiteX526" fmla="*/ 254442 w 2075848"/>
                <a:gd name="connsiteY526" fmla="*/ 389614 h 993913"/>
                <a:gd name="connsiteX527" fmla="*/ 294199 w 2075848"/>
                <a:gd name="connsiteY527" fmla="*/ 429370 h 993913"/>
                <a:gd name="connsiteX528" fmla="*/ 357809 w 2075848"/>
                <a:gd name="connsiteY528" fmla="*/ 477078 h 993913"/>
                <a:gd name="connsiteX529" fmla="*/ 389614 w 2075848"/>
                <a:gd name="connsiteY529" fmla="*/ 500932 h 993913"/>
                <a:gd name="connsiteX530" fmla="*/ 445273 w 2075848"/>
                <a:gd name="connsiteY530" fmla="*/ 548640 h 993913"/>
                <a:gd name="connsiteX531" fmla="*/ 469127 w 2075848"/>
                <a:gd name="connsiteY531" fmla="*/ 564542 h 993913"/>
                <a:gd name="connsiteX532" fmla="*/ 540689 w 2075848"/>
                <a:gd name="connsiteY532" fmla="*/ 588396 h 993913"/>
                <a:gd name="connsiteX533" fmla="*/ 588397 w 2075848"/>
                <a:gd name="connsiteY533" fmla="*/ 604299 h 993913"/>
                <a:gd name="connsiteX534" fmla="*/ 612251 w 2075848"/>
                <a:gd name="connsiteY534" fmla="*/ 612250 h 993913"/>
                <a:gd name="connsiteX535" fmla="*/ 683812 w 2075848"/>
                <a:gd name="connsiteY535" fmla="*/ 620202 h 993913"/>
                <a:gd name="connsiteX536" fmla="*/ 707666 w 2075848"/>
                <a:gd name="connsiteY536" fmla="*/ 628153 h 993913"/>
                <a:gd name="connsiteX537" fmla="*/ 834887 w 2075848"/>
                <a:gd name="connsiteY537" fmla="*/ 644056 h 993913"/>
                <a:gd name="connsiteX538" fmla="*/ 930303 w 2075848"/>
                <a:gd name="connsiteY538" fmla="*/ 659958 h 993913"/>
                <a:gd name="connsiteX539" fmla="*/ 1073426 w 2075848"/>
                <a:gd name="connsiteY539" fmla="*/ 675861 h 993913"/>
                <a:gd name="connsiteX540" fmla="*/ 1192696 w 2075848"/>
                <a:gd name="connsiteY540" fmla="*/ 691763 h 993913"/>
                <a:gd name="connsiteX541" fmla="*/ 1311966 w 2075848"/>
                <a:gd name="connsiteY541" fmla="*/ 715617 h 993913"/>
                <a:gd name="connsiteX542" fmla="*/ 1463040 w 2075848"/>
                <a:gd name="connsiteY542" fmla="*/ 723569 h 993913"/>
                <a:gd name="connsiteX543" fmla="*/ 1550505 w 2075848"/>
                <a:gd name="connsiteY543" fmla="*/ 739471 h 993913"/>
                <a:gd name="connsiteX544" fmla="*/ 1701579 w 2075848"/>
                <a:gd name="connsiteY544" fmla="*/ 755374 h 993913"/>
                <a:gd name="connsiteX545" fmla="*/ 1876508 w 2075848"/>
                <a:gd name="connsiteY545" fmla="*/ 747422 h 993913"/>
                <a:gd name="connsiteX546" fmla="*/ 1971924 w 2075848"/>
                <a:gd name="connsiteY546" fmla="*/ 731520 h 993913"/>
                <a:gd name="connsiteX547" fmla="*/ 2075291 w 2075848"/>
                <a:gd name="connsiteY547" fmla="*/ 715617 h 993913"/>
                <a:gd name="connsiteX548" fmla="*/ 2011680 w 2075848"/>
                <a:gd name="connsiteY548" fmla="*/ 715617 h 993913"/>
                <a:gd name="connsiteX549" fmla="*/ 1979875 w 2075848"/>
                <a:gd name="connsiteY549" fmla="*/ 723569 h 993913"/>
                <a:gd name="connsiteX550" fmla="*/ 1924216 w 2075848"/>
                <a:gd name="connsiteY550" fmla="*/ 755374 h 993913"/>
                <a:gd name="connsiteX551" fmla="*/ 1860606 w 2075848"/>
                <a:gd name="connsiteY551" fmla="*/ 779228 h 993913"/>
                <a:gd name="connsiteX552" fmla="*/ 1828800 w 2075848"/>
                <a:gd name="connsiteY552" fmla="*/ 787179 h 993913"/>
                <a:gd name="connsiteX553" fmla="*/ 1653872 w 2075848"/>
                <a:gd name="connsiteY553" fmla="*/ 803082 h 993913"/>
                <a:gd name="connsiteX554" fmla="*/ 1431235 w 2075848"/>
                <a:gd name="connsiteY554" fmla="*/ 795130 h 993913"/>
                <a:gd name="connsiteX555" fmla="*/ 1232452 w 2075848"/>
                <a:gd name="connsiteY555" fmla="*/ 771276 h 993913"/>
                <a:gd name="connsiteX0" fmla="*/ 87465 w 2043486"/>
                <a:gd name="connsiteY0" fmla="*/ 0 h 993913"/>
                <a:gd name="connsiteX1" fmla="*/ 174929 w 2043486"/>
                <a:gd name="connsiteY1" fmla="*/ 270344 h 993913"/>
                <a:gd name="connsiteX2" fmla="*/ 262393 w 2043486"/>
                <a:gd name="connsiteY2" fmla="*/ 365760 h 993913"/>
                <a:gd name="connsiteX3" fmla="*/ 326004 w 2043486"/>
                <a:gd name="connsiteY3" fmla="*/ 413468 h 993913"/>
                <a:gd name="connsiteX4" fmla="*/ 405517 w 2043486"/>
                <a:gd name="connsiteY4" fmla="*/ 453224 h 993913"/>
                <a:gd name="connsiteX5" fmla="*/ 437322 w 2043486"/>
                <a:gd name="connsiteY5" fmla="*/ 477078 h 993913"/>
                <a:gd name="connsiteX6" fmla="*/ 516835 w 2043486"/>
                <a:gd name="connsiteY6" fmla="*/ 508883 h 993913"/>
                <a:gd name="connsiteX7" fmla="*/ 564543 w 2043486"/>
                <a:gd name="connsiteY7" fmla="*/ 524786 h 993913"/>
                <a:gd name="connsiteX8" fmla="*/ 588397 w 2043486"/>
                <a:gd name="connsiteY8" fmla="*/ 532737 h 993913"/>
                <a:gd name="connsiteX9" fmla="*/ 636105 w 2043486"/>
                <a:gd name="connsiteY9" fmla="*/ 556591 h 993913"/>
                <a:gd name="connsiteX10" fmla="*/ 707666 w 2043486"/>
                <a:gd name="connsiteY10" fmla="*/ 596348 h 993913"/>
                <a:gd name="connsiteX11" fmla="*/ 739472 w 2043486"/>
                <a:gd name="connsiteY11" fmla="*/ 604299 h 993913"/>
                <a:gd name="connsiteX12" fmla="*/ 795131 w 2043486"/>
                <a:gd name="connsiteY12" fmla="*/ 628153 h 993913"/>
                <a:gd name="connsiteX13" fmla="*/ 826936 w 2043486"/>
                <a:gd name="connsiteY13" fmla="*/ 644056 h 993913"/>
                <a:gd name="connsiteX14" fmla="*/ 858741 w 2043486"/>
                <a:gd name="connsiteY14" fmla="*/ 652007 h 993913"/>
                <a:gd name="connsiteX15" fmla="*/ 882595 w 2043486"/>
                <a:gd name="connsiteY15" fmla="*/ 659958 h 993913"/>
                <a:gd name="connsiteX16" fmla="*/ 914400 w 2043486"/>
                <a:gd name="connsiteY16" fmla="*/ 667909 h 993913"/>
                <a:gd name="connsiteX17" fmla="*/ 954157 w 2043486"/>
                <a:gd name="connsiteY17" fmla="*/ 683812 h 993913"/>
                <a:gd name="connsiteX18" fmla="*/ 1025719 w 2043486"/>
                <a:gd name="connsiteY18" fmla="*/ 707666 h 993913"/>
                <a:gd name="connsiteX19" fmla="*/ 1049572 w 2043486"/>
                <a:gd name="connsiteY19" fmla="*/ 715617 h 993913"/>
                <a:gd name="connsiteX20" fmla="*/ 1121134 w 2043486"/>
                <a:gd name="connsiteY20" fmla="*/ 731520 h 993913"/>
                <a:gd name="connsiteX21" fmla="*/ 1144988 w 2043486"/>
                <a:gd name="connsiteY21" fmla="*/ 739471 h 993913"/>
                <a:gd name="connsiteX22" fmla="*/ 1232452 w 2043486"/>
                <a:gd name="connsiteY22" fmla="*/ 755374 h 993913"/>
                <a:gd name="connsiteX23" fmla="*/ 1470992 w 2043486"/>
                <a:gd name="connsiteY23" fmla="*/ 771276 h 993913"/>
                <a:gd name="connsiteX24" fmla="*/ 1534602 w 2043486"/>
                <a:gd name="connsiteY24" fmla="*/ 763325 h 993913"/>
                <a:gd name="connsiteX25" fmla="*/ 1630018 w 2043486"/>
                <a:gd name="connsiteY25" fmla="*/ 755374 h 993913"/>
                <a:gd name="connsiteX26" fmla="*/ 1717482 w 2043486"/>
                <a:gd name="connsiteY26" fmla="*/ 739471 h 993913"/>
                <a:gd name="connsiteX27" fmla="*/ 1804946 w 2043486"/>
                <a:gd name="connsiteY27" fmla="*/ 723569 h 993913"/>
                <a:gd name="connsiteX28" fmla="*/ 1828800 w 2043486"/>
                <a:gd name="connsiteY28" fmla="*/ 707666 h 993913"/>
                <a:gd name="connsiteX29" fmla="*/ 1908313 w 2043486"/>
                <a:gd name="connsiteY29" fmla="*/ 691763 h 993913"/>
                <a:gd name="connsiteX30" fmla="*/ 1963972 w 2043486"/>
                <a:gd name="connsiteY30" fmla="*/ 675861 h 993913"/>
                <a:gd name="connsiteX31" fmla="*/ 1987826 w 2043486"/>
                <a:gd name="connsiteY31" fmla="*/ 659958 h 993913"/>
                <a:gd name="connsiteX32" fmla="*/ 2035534 w 2043486"/>
                <a:gd name="connsiteY32" fmla="*/ 612250 h 993913"/>
                <a:gd name="connsiteX33" fmla="*/ 2043486 w 2043486"/>
                <a:gd name="connsiteY33" fmla="*/ 636104 h 993913"/>
                <a:gd name="connsiteX34" fmla="*/ 2019632 w 2043486"/>
                <a:gd name="connsiteY34" fmla="*/ 683812 h 993913"/>
                <a:gd name="connsiteX35" fmla="*/ 1995778 w 2043486"/>
                <a:gd name="connsiteY35" fmla="*/ 691763 h 993913"/>
                <a:gd name="connsiteX36" fmla="*/ 1971924 w 2043486"/>
                <a:gd name="connsiteY36" fmla="*/ 707666 h 993913"/>
                <a:gd name="connsiteX37" fmla="*/ 1892411 w 2043486"/>
                <a:gd name="connsiteY37" fmla="*/ 731520 h 993913"/>
                <a:gd name="connsiteX38" fmla="*/ 1868557 w 2043486"/>
                <a:gd name="connsiteY38" fmla="*/ 739471 h 993913"/>
                <a:gd name="connsiteX39" fmla="*/ 1653872 w 2043486"/>
                <a:gd name="connsiteY39" fmla="*/ 755374 h 993913"/>
                <a:gd name="connsiteX40" fmla="*/ 1502797 w 2043486"/>
                <a:gd name="connsiteY40" fmla="*/ 763325 h 993913"/>
                <a:gd name="connsiteX41" fmla="*/ 993913 w 2043486"/>
                <a:gd name="connsiteY41" fmla="*/ 755374 h 993913"/>
                <a:gd name="connsiteX42" fmla="*/ 938254 w 2043486"/>
                <a:gd name="connsiteY42" fmla="*/ 747422 h 993913"/>
                <a:gd name="connsiteX43" fmla="*/ 898498 w 2043486"/>
                <a:gd name="connsiteY43" fmla="*/ 739471 h 993913"/>
                <a:gd name="connsiteX44" fmla="*/ 850790 w 2043486"/>
                <a:gd name="connsiteY44" fmla="*/ 731520 h 993913"/>
                <a:gd name="connsiteX45" fmla="*/ 811033 w 2043486"/>
                <a:gd name="connsiteY45" fmla="*/ 715617 h 993913"/>
                <a:gd name="connsiteX46" fmla="*/ 779228 w 2043486"/>
                <a:gd name="connsiteY46" fmla="*/ 707666 h 993913"/>
                <a:gd name="connsiteX47" fmla="*/ 755374 w 2043486"/>
                <a:gd name="connsiteY47" fmla="*/ 691763 h 993913"/>
                <a:gd name="connsiteX48" fmla="*/ 707666 w 2043486"/>
                <a:gd name="connsiteY48" fmla="*/ 675861 h 993913"/>
                <a:gd name="connsiteX49" fmla="*/ 652007 w 2043486"/>
                <a:gd name="connsiteY49" fmla="*/ 652007 h 993913"/>
                <a:gd name="connsiteX50" fmla="*/ 596348 w 2043486"/>
                <a:gd name="connsiteY50" fmla="*/ 628153 h 993913"/>
                <a:gd name="connsiteX51" fmla="*/ 548640 w 2043486"/>
                <a:gd name="connsiteY51" fmla="*/ 612250 h 993913"/>
                <a:gd name="connsiteX52" fmla="*/ 516835 w 2043486"/>
                <a:gd name="connsiteY52" fmla="*/ 604299 h 993913"/>
                <a:gd name="connsiteX53" fmla="*/ 477079 w 2043486"/>
                <a:gd name="connsiteY53" fmla="*/ 596348 h 993913"/>
                <a:gd name="connsiteX54" fmla="*/ 453225 w 2043486"/>
                <a:gd name="connsiteY54" fmla="*/ 588396 h 993913"/>
                <a:gd name="connsiteX55" fmla="*/ 421419 w 2043486"/>
                <a:gd name="connsiteY55" fmla="*/ 580445 h 993913"/>
                <a:gd name="connsiteX56" fmla="*/ 373712 w 2043486"/>
                <a:gd name="connsiteY56" fmla="*/ 548640 h 993913"/>
                <a:gd name="connsiteX57" fmla="*/ 349858 w 2043486"/>
                <a:gd name="connsiteY57" fmla="*/ 532737 h 993913"/>
                <a:gd name="connsiteX58" fmla="*/ 326004 w 2043486"/>
                <a:gd name="connsiteY58" fmla="*/ 508883 h 993913"/>
                <a:gd name="connsiteX59" fmla="*/ 278296 w 2043486"/>
                <a:gd name="connsiteY59" fmla="*/ 477078 h 993913"/>
                <a:gd name="connsiteX60" fmla="*/ 254442 w 2043486"/>
                <a:gd name="connsiteY60" fmla="*/ 461176 h 993913"/>
                <a:gd name="connsiteX61" fmla="*/ 230588 w 2043486"/>
                <a:gd name="connsiteY61" fmla="*/ 437322 h 993913"/>
                <a:gd name="connsiteX62" fmla="*/ 174929 w 2043486"/>
                <a:gd name="connsiteY62" fmla="*/ 405516 h 993913"/>
                <a:gd name="connsiteX63" fmla="*/ 127221 w 2043486"/>
                <a:gd name="connsiteY63" fmla="*/ 349857 h 993913"/>
                <a:gd name="connsiteX64" fmla="*/ 111319 w 2043486"/>
                <a:gd name="connsiteY64" fmla="*/ 326003 h 993913"/>
                <a:gd name="connsiteX65" fmla="*/ 87465 w 2043486"/>
                <a:gd name="connsiteY65" fmla="*/ 302149 h 993913"/>
                <a:gd name="connsiteX66" fmla="*/ 79513 w 2043486"/>
                <a:gd name="connsiteY66" fmla="*/ 270344 h 993913"/>
                <a:gd name="connsiteX67" fmla="*/ 63611 w 2043486"/>
                <a:gd name="connsiteY67" fmla="*/ 222636 h 993913"/>
                <a:gd name="connsiteX68" fmla="*/ 47708 w 2043486"/>
                <a:gd name="connsiteY68" fmla="*/ 119269 h 993913"/>
                <a:gd name="connsiteX69" fmla="*/ 39757 w 2043486"/>
                <a:gd name="connsiteY69" fmla="*/ 87464 h 993913"/>
                <a:gd name="connsiteX70" fmla="*/ 39757 w 2043486"/>
                <a:gd name="connsiteY70" fmla="*/ 294198 h 993913"/>
                <a:gd name="connsiteX71" fmla="*/ 63611 w 2043486"/>
                <a:gd name="connsiteY71" fmla="*/ 381662 h 993913"/>
                <a:gd name="connsiteX72" fmla="*/ 87465 w 2043486"/>
                <a:gd name="connsiteY72" fmla="*/ 413468 h 993913"/>
                <a:gd name="connsiteX73" fmla="*/ 151075 w 2043486"/>
                <a:gd name="connsiteY73" fmla="*/ 485029 h 993913"/>
                <a:gd name="connsiteX74" fmla="*/ 198783 w 2043486"/>
                <a:gd name="connsiteY74" fmla="*/ 516835 h 993913"/>
                <a:gd name="connsiteX75" fmla="*/ 222637 w 2043486"/>
                <a:gd name="connsiteY75" fmla="*/ 532737 h 993913"/>
                <a:gd name="connsiteX76" fmla="*/ 294199 w 2043486"/>
                <a:gd name="connsiteY76" fmla="*/ 548640 h 993913"/>
                <a:gd name="connsiteX77" fmla="*/ 341906 w 2043486"/>
                <a:gd name="connsiteY77" fmla="*/ 572494 h 993913"/>
                <a:gd name="connsiteX78" fmla="*/ 373712 w 2043486"/>
                <a:gd name="connsiteY78" fmla="*/ 588396 h 993913"/>
                <a:gd name="connsiteX79" fmla="*/ 453225 w 2043486"/>
                <a:gd name="connsiteY79" fmla="*/ 604299 h 993913"/>
                <a:gd name="connsiteX80" fmla="*/ 548640 w 2043486"/>
                <a:gd name="connsiteY80" fmla="*/ 628153 h 993913"/>
                <a:gd name="connsiteX81" fmla="*/ 604299 w 2043486"/>
                <a:gd name="connsiteY81" fmla="*/ 644056 h 993913"/>
                <a:gd name="connsiteX82" fmla="*/ 667910 w 2043486"/>
                <a:gd name="connsiteY82" fmla="*/ 659958 h 993913"/>
                <a:gd name="connsiteX83" fmla="*/ 707666 w 2043486"/>
                <a:gd name="connsiteY83" fmla="*/ 667909 h 993913"/>
                <a:gd name="connsiteX84" fmla="*/ 731520 w 2043486"/>
                <a:gd name="connsiteY84" fmla="*/ 675861 h 993913"/>
                <a:gd name="connsiteX85" fmla="*/ 818985 w 2043486"/>
                <a:gd name="connsiteY85" fmla="*/ 691763 h 993913"/>
                <a:gd name="connsiteX86" fmla="*/ 842839 w 2043486"/>
                <a:gd name="connsiteY86" fmla="*/ 699715 h 993913"/>
                <a:gd name="connsiteX87" fmla="*/ 954157 w 2043486"/>
                <a:gd name="connsiteY87" fmla="*/ 723569 h 993913"/>
                <a:gd name="connsiteX88" fmla="*/ 1232452 w 2043486"/>
                <a:gd name="connsiteY88" fmla="*/ 747422 h 993913"/>
                <a:gd name="connsiteX89" fmla="*/ 1478943 w 2043486"/>
                <a:gd name="connsiteY89" fmla="*/ 739471 h 993913"/>
                <a:gd name="connsiteX90" fmla="*/ 1558456 w 2043486"/>
                <a:gd name="connsiteY90" fmla="*/ 715617 h 993913"/>
                <a:gd name="connsiteX91" fmla="*/ 1590261 w 2043486"/>
                <a:gd name="connsiteY91" fmla="*/ 707666 h 993913"/>
                <a:gd name="connsiteX92" fmla="*/ 1637969 w 2043486"/>
                <a:gd name="connsiteY92" fmla="*/ 691763 h 993913"/>
                <a:gd name="connsiteX93" fmla="*/ 1661823 w 2043486"/>
                <a:gd name="connsiteY93" fmla="*/ 683812 h 993913"/>
                <a:gd name="connsiteX94" fmla="*/ 1717482 w 2043486"/>
                <a:gd name="connsiteY94" fmla="*/ 667909 h 993913"/>
                <a:gd name="connsiteX95" fmla="*/ 1773141 w 2043486"/>
                <a:gd name="connsiteY95" fmla="*/ 652007 h 993913"/>
                <a:gd name="connsiteX96" fmla="*/ 1828800 w 2043486"/>
                <a:gd name="connsiteY96" fmla="*/ 620202 h 993913"/>
                <a:gd name="connsiteX97" fmla="*/ 1916265 w 2043486"/>
                <a:gd name="connsiteY97" fmla="*/ 596348 h 993913"/>
                <a:gd name="connsiteX98" fmla="*/ 1956021 w 2043486"/>
                <a:gd name="connsiteY98" fmla="*/ 588396 h 993913"/>
                <a:gd name="connsiteX99" fmla="*/ 2003729 w 2043486"/>
                <a:gd name="connsiteY99" fmla="*/ 572494 h 993913"/>
                <a:gd name="connsiteX100" fmla="*/ 2027583 w 2043486"/>
                <a:gd name="connsiteY100" fmla="*/ 564542 h 993913"/>
                <a:gd name="connsiteX101" fmla="*/ 1979875 w 2043486"/>
                <a:gd name="connsiteY101" fmla="*/ 644056 h 993913"/>
                <a:gd name="connsiteX102" fmla="*/ 1956021 w 2043486"/>
                <a:gd name="connsiteY102" fmla="*/ 659958 h 993913"/>
                <a:gd name="connsiteX103" fmla="*/ 1908313 w 2043486"/>
                <a:gd name="connsiteY103" fmla="*/ 699715 h 993913"/>
                <a:gd name="connsiteX104" fmla="*/ 1876508 w 2043486"/>
                <a:gd name="connsiteY104" fmla="*/ 707666 h 993913"/>
                <a:gd name="connsiteX105" fmla="*/ 1852654 w 2043486"/>
                <a:gd name="connsiteY105" fmla="*/ 715617 h 993913"/>
                <a:gd name="connsiteX106" fmla="*/ 1828800 w 2043486"/>
                <a:gd name="connsiteY106" fmla="*/ 731520 h 993913"/>
                <a:gd name="connsiteX107" fmla="*/ 1773141 w 2043486"/>
                <a:gd name="connsiteY107" fmla="*/ 747422 h 993913"/>
                <a:gd name="connsiteX108" fmla="*/ 1733385 w 2043486"/>
                <a:gd name="connsiteY108" fmla="*/ 763325 h 993913"/>
                <a:gd name="connsiteX109" fmla="*/ 1637969 w 2043486"/>
                <a:gd name="connsiteY109" fmla="*/ 795130 h 993913"/>
                <a:gd name="connsiteX110" fmla="*/ 1598212 w 2043486"/>
                <a:gd name="connsiteY110" fmla="*/ 811033 h 993913"/>
                <a:gd name="connsiteX111" fmla="*/ 1558456 w 2043486"/>
                <a:gd name="connsiteY111" fmla="*/ 818984 h 993913"/>
                <a:gd name="connsiteX112" fmla="*/ 1526651 w 2043486"/>
                <a:gd name="connsiteY112" fmla="*/ 826936 h 993913"/>
                <a:gd name="connsiteX113" fmla="*/ 1486894 w 2043486"/>
                <a:gd name="connsiteY113" fmla="*/ 834887 h 993913"/>
                <a:gd name="connsiteX114" fmla="*/ 1415332 w 2043486"/>
                <a:gd name="connsiteY114" fmla="*/ 850789 h 993913"/>
                <a:gd name="connsiteX115" fmla="*/ 1280160 w 2043486"/>
                <a:gd name="connsiteY115" fmla="*/ 858741 h 993913"/>
                <a:gd name="connsiteX116" fmla="*/ 930303 w 2043486"/>
                <a:gd name="connsiteY116" fmla="*/ 842838 h 993913"/>
                <a:gd name="connsiteX117" fmla="*/ 803082 w 2043486"/>
                <a:gd name="connsiteY117" fmla="*/ 818984 h 993913"/>
                <a:gd name="connsiteX118" fmla="*/ 755374 w 2043486"/>
                <a:gd name="connsiteY118" fmla="*/ 803082 h 993913"/>
                <a:gd name="connsiteX119" fmla="*/ 715618 w 2043486"/>
                <a:gd name="connsiteY119" fmla="*/ 787179 h 993913"/>
                <a:gd name="connsiteX120" fmla="*/ 683812 w 2043486"/>
                <a:gd name="connsiteY120" fmla="*/ 779228 h 993913"/>
                <a:gd name="connsiteX121" fmla="*/ 612251 w 2043486"/>
                <a:gd name="connsiteY121" fmla="*/ 755374 h 993913"/>
                <a:gd name="connsiteX122" fmla="*/ 580446 w 2043486"/>
                <a:gd name="connsiteY122" fmla="*/ 747422 h 993913"/>
                <a:gd name="connsiteX123" fmla="*/ 548640 w 2043486"/>
                <a:gd name="connsiteY123" fmla="*/ 731520 h 993913"/>
                <a:gd name="connsiteX124" fmla="*/ 516835 w 2043486"/>
                <a:gd name="connsiteY124" fmla="*/ 723569 h 993913"/>
                <a:gd name="connsiteX125" fmla="*/ 492981 w 2043486"/>
                <a:gd name="connsiteY125" fmla="*/ 715617 h 993913"/>
                <a:gd name="connsiteX126" fmla="*/ 461176 w 2043486"/>
                <a:gd name="connsiteY126" fmla="*/ 683812 h 993913"/>
                <a:gd name="connsiteX127" fmla="*/ 429371 w 2043486"/>
                <a:gd name="connsiteY127" fmla="*/ 644056 h 993913"/>
                <a:gd name="connsiteX128" fmla="*/ 405517 w 2043486"/>
                <a:gd name="connsiteY128" fmla="*/ 636104 h 993913"/>
                <a:gd name="connsiteX129" fmla="*/ 381663 w 2043486"/>
                <a:gd name="connsiteY129" fmla="*/ 620202 h 993913"/>
                <a:gd name="connsiteX130" fmla="*/ 302150 w 2043486"/>
                <a:gd name="connsiteY130" fmla="*/ 548640 h 993913"/>
                <a:gd name="connsiteX131" fmla="*/ 286247 w 2043486"/>
                <a:gd name="connsiteY131" fmla="*/ 524786 h 993913"/>
                <a:gd name="connsiteX132" fmla="*/ 238539 w 2043486"/>
                <a:gd name="connsiteY132" fmla="*/ 477078 h 993913"/>
                <a:gd name="connsiteX133" fmla="*/ 214686 w 2043486"/>
                <a:gd name="connsiteY133" fmla="*/ 429370 h 993913"/>
                <a:gd name="connsiteX134" fmla="*/ 198783 w 2043486"/>
                <a:gd name="connsiteY134" fmla="*/ 405516 h 993913"/>
                <a:gd name="connsiteX135" fmla="*/ 182880 w 2043486"/>
                <a:gd name="connsiteY135" fmla="*/ 373711 h 993913"/>
                <a:gd name="connsiteX136" fmla="*/ 151075 w 2043486"/>
                <a:gd name="connsiteY136" fmla="*/ 326003 h 993913"/>
                <a:gd name="connsiteX137" fmla="*/ 127221 w 2043486"/>
                <a:gd name="connsiteY137" fmla="*/ 238539 h 993913"/>
                <a:gd name="connsiteX138" fmla="*/ 111319 w 2043486"/>
                <a:gd name="connsiteY138" fmla="*/ 143123 h 993913"/>
                <a:gd name="connsiteX139" fmla="*/ 103367 w 2043486"/>
                <a:gd name="connsiteY139" fmla="*/ 103367 h 993913"/>
                <a:gd name="connsiteX140" fmla="*/ 71562 w 2043486"/>
                <a:gd name="connsiteY140" fmla="*/ 55659 h 993913"/>
                <a:gd name="connsiteX141" fmla="*/ 47708 w 2043486"/>
                <a:gd name="connsiteY141" fmla="*/ 79513 h 993913"/>
                <a:gd name="connsiteX142" fmla="*/ 47708 w 2043486"/>
                <a:gd name="connsiteY142" fmla="*/ 214685 h 993913"/>
                <a:gd name="connsiteX143" fmla="*/ 63611 w 2043486"/>
                <a:gd name="connsiteY143" fmla="*/ 294198 h 993913"/>
                <a:gd name="connsiteX144" fmla="*/ 79513 w 2043486"/>
                <a:gd name="connsiteY144" fmla="*/ 326003 h 993913"/>
                <a:gd name="connsiteX145" fmla="*/ 95416 w 2043486"/>
                <a:gd name="connsiteY145" fmla="*/ 373711 h 993913"/>
                <a:gd name="connsiteX146" fmla="*/ 111319 w 2043486"/>
                <a:gd name="connsiteY146" fmla="*/ 397565 h 993913"/>
                <a:gd name="connsiteX147" fmla="*/ 127221 w 2043486"/>
                <a:gd name="connsiteY147" fmla="*/ 429370 h 993913"/>
                <a:gd name="connsiteX148" fmla="*/ 151075 w 2043486"/>
                <a:gd name="connsiteY148" fmla="*/ 461176 h 993913"/>
                <a:gd name="connsiteX149" fmla="*/ 166978 w 2043486"/>
                <a:gd name="connsiteY149" fmla="*/ 492981 h 993913"/>
                <a:gd name="connsiteX150" fmla="*/ 190832 w 2043486"/>
                <a:gd name="connsiteY150" fmla="*/ 524786 h 993913"/>
                <a:gd name="connsiteX151" fmla="*/ 238539 w 2043486"/>
                <a:gd name="connsiteY151" fmla="*/ 580445 h 993913"/>
                <a:gd name="connsiteX152" fmla="*/ 326004 w 2043486"/>
                <a:gd name="connsiteY152" fmla="*/ 644056 h 993913"/>
                <a:gd name="connsiteX153" fmla="*/ 413468 w 2043486"/>
                <a:gd name="connsiteY153" fmla="*/ 675861 h 993913"/>
                <a:gd name="connsiteX154" fmla="*/ 445273 w 2043486"/>
                <a:gd name="connsiteY154" fmla="*/ 691763 h 993913"/>
                <a:gd name="connsiteX155" fmla="*/ 485030 w 2043486"/>
                <a:gd name="connsiteY155" fmla="*/ 707666 h 993913"/>
                <a:gd name="connsiteX156" fmla="*/ 532738 w 2043486"/>
                <a:gd name="connsiteY156" fmla="*/ 731520 h 993913"/>
                <a:gd name="connsiteX157" fmla="*/ 564543 w 2043486"/>
                <a:gd name="connsiteY157" fmla="*/ 755374 h 993913"/>
                <a:gd name="connsiteX158" fmla="*/ 588397 w 2043486"/>
                <a:gd name="connsiteY158" fmla="*/ 763325 h 993913"/>
                <a:gd name="connsiteX159" fmla="*/ 659959 w 2043486"/>
                <a:gd name="connsiteY159" fmla="*/ 779228 h 993913"/>
                <a:gd name="connsiteX160" fmla="*/ 723569 w 2043486"/>
                <a:gd name="connsiteY160" fmla="*/ 795130 h 993913"/>
                <a:gd name="connsiteX161" fmla="*/ 803082 w 2043486"/>
                <a:gd name="connsiteY161" fmla="*/ 803082 h 993913"/>
                <a:gd name="connsiteX162" fmla="*/ 946206 w 2043486"/>
                <a:gd name="connsiteY162" fmla="*/ 826936 h 993913"/>
                <a:gd name="connsiteX163" fmla="*/ 985962 w 2043486"/>
                <a:gd name="connsiteY163" fmla="*/ 834887 h 993913"/>
                <a:gd name="connsiteX164" fmla="*/ 1017767 w 2043486"/>
                <a:gd name="connsiteY164" fmla="*/ 842838 h 993913"/>
                <a:gd name="connsiteX165" fmla="*/ 1073426 w 2043486"/>
                <a:gd name="connsiteY165" fmla="*/ 850789 h 993913"/>
                <a:gd name="connsiteX166" fmla="*/ 1224501 w 2043486"/>
                <a:gd name="connsiteY166" fmla="*/ 842838 h 993913"/>
                <a:gd name="connsiteX167" fmla="*/ 1351722 w 2043486"/>
                <a:gd name="connsiteY167" fmla="*/ 826936 h 993913"/>
                <a:gd name="connsiteX168" fmla="*/ 1423284 w 2043486"/>
                <a:gd name="connsiteY168" fmla="*/ 818984 h 993913"/>
                <a:gd name="connsiteX169" fmla="*/ 1574359 w 2043486"/>
                <a:gd name="connsiteY169" fmla="*/ 779228 h 993913"/>
                <a:gd name="connsiteX170" fmla="*/ 1598212 w 2043486"/>
                <a:gd name="connsiteY170" fmla="*/ 771276 h 993913"/>
                <a:gd name="connsiteX171" fmla="*/ 1622066 w 2043486"/>
                <a:gd name="connsiteY171" fmla="*/ 763325 h 993913"/>
                <a:gd name="connsiteX172" fmla="*/ 1693628 w 2043486"/>
                <a:gd name="connsiteY172" fmla="*/ 715617 h 993913"/>
                <a:gd name="connsiteX173" fmla="*/ 1717482 w 2043486"/>
                <a:gd name="connsiteY173" fmla="*/ 699715 h 993913"/>
                <a:gd name="connsiteX174" fmla="*/ 1741336 w 2043486"/>
                <a:gd name="connsiteY174" fmla="*/ 683812 h 993913"/>
                <a:gd name="connsiteX175" fmla="*/ 1820849 w 2043486"/>
                <a:gd name="connsiteY175" fmla="*/ 659958 h 993913"/>
                <a:gd name="connsiteX176" fmla="*/ 1844703 w 2043486"/>
                <a:gd name="connsiteY176" fmla="*/ 652007 h 993913"/>
                <a:gd name="connsiteX177" fmla="*/ 1876508 w 2043486"/>
                <a:gd name="connsiteY177" fmla="*/ 644056 h 993913"/>
                <a:gd name="connsiteX178" fmla="*/ 1908313 w 2043486"/>
                <a:gd name="connsiteY178" fmla="*/ 628153 h 993913"/>
                <a:gd name="connsiteX179" fmla="*/ 1932167 w 2043486"/>
                <a:gd name="connsiteY179" fmla="*/ 612250 h 993913"/>
                <a:gd name="connsiteX180" fmla="*/ 1963972 w 2043486"/>
                <a:gd name="connsiteY180" fmla="*/ 604299 h 993913"/>
                <a:gd name="connsiteX181" fmla="*/ 2011680 w 2043486"/>
                <a:gd name="connsiteY181" fmla="*/ 572494 h 993913"/>
                <a:gd name="connsiteX182" fmla="*/ 2003729 w 2043486"/>
                <a:gd name="connsiteY182" fmla="*/ 604299 h 993913"/>
                <a:gd name="connsiteX183" fmla="*/ 1924216 w 2043486"/>
                <a:gd name="connsiteY183" fmla="*/ 715617 h 993913"/>
                <a:gd name="connsiteX184" fmla="*/ 1876508 w 2043486"/>
                <a:gd name="connsiteY184" fmla="*/ 763325 h 993913"/>
                <a:gd name="connsiteX185" fmla="*/ 1836752 w 2043486"/>
                <a:gd name="connsiteY185" fmla="*/ 779228 h 993913"/>
                <a:gd name="connsiteX186" fmla="*/ 1812898 w 2043486"/>
                <a:gd name="connsiteY186" fmla="*/ 795130 h 993913"/>
                <a:gd name="connsiteX187" fmla="*/ 1781092 w 2043486"/>
                <a:gd name="connsiteY187" fmla="*/ 803082 h 993913"/>
                <a:gd name="connsiteX188" fmla="*/ 1709531 w 2043486"/>
                <a:gd name="connsiteY188" fmla="*/ 826936 h 993913"/>
                <a:gd name="connsiteX189" fmla="*/ 1709531 w 2043486"/>
                <a:gd name="connsiteY189" fmla="*/ 826936 h 993913"/>
                <a:gd name="connsiteX190" fmla="*/ 1645920 w 2043486"/>
                <a:gd name="connsiteY190" fmla="*/ 850789 h 993913"/>
                <a:gd name="connsiteX191" fmla="*/ 1598212 w 2043486"/>
                <a:gd name="connsiteY191" fmla="*/ 866692 h 993913"/>
                <a:gd name="connsiteX192" fmla="*/ 1574359 w 2043486"/>
                <a:gd name="connsiteY192" fmla="*/ 874643 h 993913"/>
                <a:gd name="connsiteX193" fmla="*/ 1304014 w 2043486"/>
                <a:gd name="connsiteY193" fmla="*/ 898497 h 993913"/>
                <a:gd name="connsiteX194" fmla="*/ 930303 w 2043486"/>
                <a:gd name="connsiteY194" fmla="*/ 882595 h 993913"/>
                <a:gd name="connsiteX195" fmla="*/ 866692 w 2043486"/>
                <a:gd name="connsiteY195" fmla="*/ 874643 h 993913"/>
                <a:gd name="connsiteX196" fmla="*/ 811033 w 2043486"/>
                <a:gd name="connsiteY196" fmla="*/ 858741 h 993913"/>
                <a:gd name="connsiteX197" fmla="*/ 763326 w 2043486"/>
                <a:gd name="connsiteY197" fmla="*/ 842838 h 993913"/>
                <a:gd name="connsiteX198" fmla="*/ 739472 w 2043486"/>
                <a:gd name="connsiteY198" fmla="*/ 834887 h 993913"/>
                <a:gd name="connsiteX199" fmla="*/ 691764 w 2043486"/>
                <a:gd name="connsiteY199" fmla="*/ 826936 h 993913"/>
                <a:gd name="connsiteX200" fmla="*/ 612251 w 2043486"/>
                <a:gd name="connsiteY200" fmla="*/ 795130 h 993913"/>
                <a:gd name="connsiteX201" fmla="*/ 572494 w 2043486"/>
                <a:gd name="connsiteY201" fmla="*/ 779228 h 993913"/>
                <a:gd name="connsiteX202" fmla="*/ 524786 w 2043486"/>
                <a:gd name="connsiteY202" fmla="*/ 763325 h 993913"/>
                <a:gd name="connsiteX203" fmla="*/ 445273 w 2043486"/>
                <a:gd name="connsiteY203" fmla="*/ 731520 h 993913"/>
                <a:gd name="connsiteX204" fmla="*/ 389614 w 2043486"/>
                <a:gd name="connsiteY204" fmla="*/ 691763 h 993913"/>
                <a:gd name="connsiteX205" fmla="*/ 357809 w 2043486"/>
                <a:gd name="connsiteY205" fmla="*/ 667909 h 993913"/>
                <a:gd name="connsiteX206" fmla="*/ 333955 w 2043486"/>
                <a:gd name="connsiteY206" fmla="*/ 652007 h 993913"/>
                <a:gd name="connsiteX207" fmla="*/ 310101 w 2043486"/>
                <a:gd name="connsiteY207" fmla="*/ 620202 h 993913"/>
                <a:gd name="connsiteX208" fmla="*/ 294199 w 2043486"/>
                <a:gd name="connsiteY208" fmla="*/ 596348 h 993913"/>
                <a:gd name="connsiteX209" fmla="*/ 246491 w 2043486"/>
                <a:gd name="connsiteY209" fmla="*/ 532737 h 993913"/>
                <a:gd name="connsiteX210" fmla="*/ 206734 w 2043486"/>
                <a:gd name="connsiteY210" fmla="*/ 485029 h 993913"/>
                <a:gd name="connsiteX211" fmla="*/ 182880 w 2043486"/>
                <a:gd name="connsiteY211" fmla="*/ 429370 h 993913"/>
                <a:gd name="connsiteX212" fmla="*/ 174929 w 2043486"/>
                <a:gd name="connsiteY212" fmla="*/ 397565 h 993913"/>
                <a:gd name="connsiteX213" fmla="*/ 143124 w 2043486"/>
                <a:gd name="connsiteY213" fmla="*/ 341906 h 993913"/>
                <a:gd name="connsiteX214" fmla="*/ 127221 w 2043486"/>
                <a:gd name="connsiteY214" fmla="*/ 294198 h 993913"/>
                <a:gd name="connsiteX215" fmla="*/ 119270 w 2043486"/>
                <a:gd name="connsiteY215" fmla="*/ 270344 h 993913"/>
                <a:gd name="connsiteX216" fmla="*/ 103367 w 2043486"/>
                <a:gd name="connsiteY216" fmla="*/ 151075 h 993913"/>
                <a:gd name="connsiteX217" fmla="*/ 95416 w 2043486"/>
                <a:gd name="connsiteY217" fmla="*/ 111318 h 993913"/>
                <a:gd name="connsiteX218" fmla="*/ 111319 w 2043486"/>
                <a:gd name="connsiteY218" fmla="*/ 143123 h 993913"/>
                <a:gd name="connsiteX219" fmla="*/ 127221 w 2043486"/>
                <a:gd name="connsiteY219" fmla="*/ 198782 h 993913"/>
                <a:gd name="connsiteX220" fmla="*/ 151075 w 2043486"/>
                <a:gd name="connsiteY220" fmla="*/ 238539 h 993913"/>
                <a:gd name="connsiteX221" fmla="*/ 159026 w 2043486"/>
                <a:gd name="connsiteY221" fmla="*/ 262393 h 993913"/>
                <a:gd name="connsiteX222" fmla="*/ 214686 w 2043486"/>
                <a:gd name="connsiteY222" fmla="*/ 326003 h 993913"/>
                <a:gd name="connsiteX223" fmla="*/ 238539 w 2043486"/>
                <a:gd name="connsiteY223" fmla="*/ 341906 h 993913"/>
                <a:gd name="connsiteX224" fmla="*/ 302150 w 2043486"/>
                <a:gd name="connsiteY224" fmla="*/ 389614 h 993913"/>
                <a:gd name="connsiteX225" fmla="*/ 326004 w 2043486"/>
                <a:gd name="connsiteY225" fmla="*/ 405516 h 993913"/>
                <a:gd name="connsiteX226" fmla="*/ 357809 w 2043486"/>
                <a:gd name="connsiteY226" fmla="*/ 429370 h 993913"/>
                <a:gd name="connsiteX227" fmla="*/ 389614 w 2043486"/>
                <a:gd name="connsiteY227" fmla="*/ 445273 h 993913"/>
                <a:gd name="connsiteX228" fmla="*/ 413468 w 2043486"/>
                <a:gd name="connsiteY228" fmla="*/ 461176 h 993913"/>
                <a:gd name="connsiteX229" fmla="*/ 469127 w 2043486"/>
                <a:gd name="connsiteY229" fmla="*/ 477078 h 993913"/>
                <a:gd name="connsiteX230" fmla="*/ 492981 w 2043486"/>
                <a:gd name="connsiteY230" fmla="*/ 485029 h 993913"/>
                <a:gd name="connsiteX231" fmla="*/ 548640 w 2043486"/>
                <a:gd name="connsiteY231" fmla="*/ 516835 h 993913"/>
                <a:gd name="connsiteX232" fmla="*/ 588397 w 2043486"/>
                <a:gd name="connsiteY232" fmla="*/ 532737 h 993913"/>
                <a:gd name="connsiteX233" fmla="*/ 612251 w 2043486"/>
                <a:gd name="connsiteY233" fmla="*/ 540689 h 993913"/>
                <a:gd name="connsiteX234" fmla="*/ 691764 w 2043486"/>
                <a:gd name="connsiteY234" fmla="*/ 564542 h 993913"/>
                <a:gd name="connsiteX235" fmla="*/ 763326 w 2043486"/>
                <a:gd name="connsiteY235" fmla="*/ 588396 h 993913"/>
                <a:gd name="connsiteX236" fmla="*/ 811033 w 2043486"/>
                <a:gd name="connsiteY236" fmla="*/ 604299 h 993913"/>
                <a:gd name="connsiteX237" fmla="*/ 874644 w 2043486"/>
                <a:gd name="connsiteY237" fmla="*/ 620202 h 993913"/>
                <a:gd name="connsiteX238" fmla="*/ 914400 w 2043486"/>
                <a:gd name="connsiteY238" fmla="*/ 636104 h 993913"/>
                <a:gd name="connsiteX239" fmla="*/ 1057524 w 2043486"/>
                <a:gd name="connsiteY239" fmla="*/ 644056 h 993913"/>
                <a:gd name="connsiteX240" fmla="*/ 1152939 w 2043486"/>
                <a:gd name="connsiteY240" fmla="*/ 652007 h 993913"/>
                <a:gd name="connsiteX241" fmla="*/ 1272209 w 2043486"/>
                <a:gd name="connsiteY241" fmla="*/ 659958 h 993913"/>
                <a:gd name="connsiteX242" fmla="*/ 1359673 w 2043486"/>
                <a:gd name="connsiteY242" fmla="*/ 675861 h 993913"/>
                <a:gd name="connsiteX243" fmla="*/ 1582310 w 2043486"/>
                <a:gd name="connsiteY243" fmla="*/ 659958 h 993913"/>
                <a:gd name="connsiteX244" fmla="*/ 1677726 w 2043486"/>
                <a:gd name="connsiteY244" fmla="*/ 644056 h 993913"/>
                <a:gd name="connsiteX245" fmla="*/ 1757239 w 2043486"/>
                <a:gd name="connsiteY245" fmla="*/ 636104 h 993913"/>
                <a:gd name="connsiteX246" fmla="*/ 1844703 w 2043486"/>
                <a:gd name="connsiteY246" fmla="*/ 612250 h 993913"/>
                <a:gd name="connsiteX247" fmla="*/ 1868557 w 2043486"/>
                <a:gd name="connsiteY247" fmla="*/ 604299 h 993913"/>
                <a:gd name="connsiteX248" fmla="*/ 2027583 w 2043486"/>
                <a:gd name="connsiteY248" fmla="*/ 596348 h 993913"/>
                <a:gd name="connsiteX249" fmla="*/ 1948070 w 2043486"/>
                <a:gd name="connsiteY249" fmla="*/ 620202 h 993913"/>
                <a:gd name="connsiteX250" fmla="*/ 1916265 w 2043486"/>
                <a:gd name="connsiteY250" fmla="*/ 636104 h 993913"/>
                <a:gd name="connsiteX251" fmla="*/ 1860606 w 2043486"/>
                <a:gd name="connsiteY251" fmla="*/ 652007 h 993913"/>
                <a:gd name="connsiteX252" fmla="*/ 1820849 w 2043486"/>
                <a:gd name="connsiteY252" fmla="*/ 667909 h 993913"/>
                <a:gd name="connsiteX253" fmla="*/ 1789044 w 2043486"/>
                <a:gd name="connsiteY253" fmla="*/ 675861 h 993913"/>
                <a:gd name="connsiteX254" fmla="*/ 1765190 w 2043486"/>
                <a:gd name="connsiteY254" fmla="*/ 683812 h 993913"/>
                <a:gd name="connsiteX255" fmla="*/ 1733385 w 2043486"/>
                <a:gd name="connsiteY255" fmla="*/ 699715 h 993913"/>
                <a:gd name="connsiteX256" fmla="*/ 1661823 w 2043486"/>
                <a:gd name="connsiteY256" fmla="*/ 707666 h 993913"/>
                <a:gd name="connsiteX257" fmla="*/ 1622066 w 2043486"/>
                <a:gd name="connsiteY257" fmla="*/ 715617 h 993913"/>
                <a:gd name="connsiteX258" fmla="*/ 1494846 w 2043486"/>
                <a:gd name="connsiteY258" fmla="*/ 723569 h 993913"/>
                <a:gd name="connsiteX259" fmla="*/ 1041621 w 2043486"/>
                <a:gd name="connsiteY259" fmla="*/ 707666 h 993913"/>
                <a:gd name="connsiteX260" fmla="*/ 962108 w 2043486"/>
                <a:gd name="connsiteY260" fmla="*/ 691763 h 993913"/>
                <a:gd name="connsiteX261" fmla="*/ 922352 w 2043486"/>
                <a:gd name="connsiteY261" fmla="*/ 675861 h 993913"/>
                <a:gd name="connsiteX262" fmla="*/ 874644 w 2043486"/>
                <a:gd name="connsiteY262" fmla="*/ 659958 h 993913"/>
                <a:gd name="connsiteX263" fmla="*/ 850790 w 2043486"/>
                <a:gd name="connsiteY263" fmla="*/ 652007 h 993913"/>
                <a:gd name="connsiteX264" fmla="*/ 771277 w 2043486"/>
                <a:gd name="connsiteY264" fmla="*/ 620202 h 993913"/>
                <a:gd name="connsiteX265" fmla="*/ 699715 w 2043486"/>
                <a:gd name="connsiteY265" fmla="*/ 596348 h 993913"/>
                <a:gd name="connsiteX266" fmla="*/ 628153 w 2043486"/>
                <a:gd name="connsiteY266" fmla="*/ 572494 h 993913"/>
                <a:gd name="connsiteX267" fmla="*/ 564543 w 2043486"/>
                <a:gd name="connsiteY267" fmla="*/ 548640 h 993913"/>
                <a:gd name="connsiteX268" fmla="*/ 540689 w 2043486"/>
                <a:gd name="connsiteY268" fmla="*/ 532737 h 993913"/>
                <a:gd name="connsiteX269" fmla="*/ 492981 w 2043486"/>
                <a:gd name="connsiteY269" fmla="*/ 516835 h 993913"/>
                <a:gd name="connsiteX270" fmla="*/ 461176 w 2043486"/>
                <a:gd name="connsiteY270" fmla="*/ 500932 h 993913"/>
                <a:gd name="connsiteX271" fmla="*/ 413468 w 2043486"/>
                <a:gd name="connsiteY271" fmla="*/ 469127 h 993913"/>
                <a:gd name="connsiteX272" fmla="*/ 373712 w 2043486"/>
                <a:gd name="connsiteY272" fmla="*/ 453224 h 993913"/>
                <a:gd name="connsiteX273" fmla="*/ 326004 w 2043486"/>
                <a:gd name="connsiteY273" fmla="*/ 421419 h 993913"/>
                <a:gd name="connsiteX274" fmla="*/ 270345 w 2043486"/>
                <a:gd name="connsiteY274" fmla="*/ 381662 h 993913"/>
                <a:gd name="connsiteX275" fmla="*/ 246491 w 2043486"/>
                <a:gd name="connsiteY275" fmla="*/ 373711 h 993913"/>
                <a:gd name="connsiteX276" fmla="*/ 174929 w 2043486"/>
                <a:gd name="connsiteY276" fmla="*/ 294198 h 993913"/>
                <a:gd name="connsiteX277" fmla="*/ 143124 w 2043486"/>
                <a:gd name="connsiteY277" fmla="*/ 230588 h 993913"/>
                <a:gd name="connsiteX278" fmla="*/ 111319 w 2043486"/>
                <a:gd name="connsiteY278" fmla="*/ 182880 h 993913"/>
                <a:gd name="connsiteX279" fmla="*/ 95416 w 2043486"/>
                <a:gd name="connsiteY279" fmla="*/ 135172 h 993913"/>
                <a:gd name="connsiteX280" fmla="*/ 103367 w 2043486"/>
                <a:gd name="connsiteY280" fmla="*/ 198782 h 993913"/>
                <a:gd name="connsiteX281" fmla="*/ 119270 w 2043486"/>
                <a:gd name="connsiteY281" fmla="*/ 222636 h 993913"/>
                <a:gd name="connsiteX282" fmla="*/ 135172 w 2043486"/>
                <a:gd name="connsiteY282" fmla="*/ 262393 h 993913"/>
                <a:gd name="connsiteX283" fmla="*/ 151075 w 2043486"/>
                <a:gd name="connsiteY283" fmla="*/ 294198 h 993913"/>
                <a:gd name="connsiteX284" fmla="*/ 198783 w 2043486"/>
                <a:gd name="connsiteY284" fmla="*/ 397565 h 993913"/>
                <a:gd name="connsiteX285" fmla="*/ 222637 w 2043486"/>
                <a:gd name="connsiteY285" fmla="*/ 421419 h 993913"/>
                <a:gd name="connsiteX286" fmla="*/ 230588 w 2043486"/>
                <a:gd name="connsiteY286" fmla="*/ 445273 h 993913"/>
                <a:gd name="connsiteX287" fmla="*/ 286247 w 2043486"/>
                <a:gd name="connsiteY287" fmla="*/ 500932 h 993913"/>
                <a:gd name="connsiteX288" fmla="*/ 373712 w 2043486"/>
                <a:gd name="connsiteY288" fmla="*/ 556591 h 993913"/>
                <a:gd name="connsiteX289" fmla="*/ 421419 w 2043486"/>
                <a:gd name="connsiteY289" fmla="*/ 580445 h 993913"/>
                <a:gd name="connsiteX290" fmla="*/ 445273 w 2043486"/>
                <a:gd name="connsiteY290" fmla="*/ 596348 h 993913"/>
                <a:gd name="connsiteX291" fmla="*/ 516835 w 2043486"/>
                <a:gd name="connsiteY291" fmla="*/ 620202 h 993913"/>
                <a:gd name="connsiteX292" fmla="*/ 620202 w 2043486"/>
                <a:gd name="connsiteY292" fmla="*/ 652007 h 993913"/>
                <a:gd name="connsiteX293" fmla="*/ 652007 w 2043486"/>
                <a:gd name="connsiteY293" fmla="*/ 659958 h 993913"/>
                <a:gd name="connsiteX294" fmla="*/ 691764 w 2043486"/>
                <a:gd name="connsiteY294" fmla="*/ 667909 h 993913"/>
                <a:gd name="connsiteX295" fmla="*/ 715618 w 2043486"/>
                <a:gd name="connsiteY295" fmla="*/ 675861 h 993913"/>
                <a:gd name="connsiteX296" fmla="*/ 962108 w 2043486"/>
                <a:gd name="connsiteY296" fmla="*/ 683812 h 993913"/>
                <a:gd name="connsiteX297" fmla="*/ 1248355 w 2043486"/>
                <a:gd name="connsiteY297" fmla="*/ 675861 h 993913"/>
                <a:gd name="connsiteX298" fmla="*/ 1280160 w 2043486"/>
                <a:gd name="connsiteY298" fmla="*/ 667909 h 993913"/>
                <a:gd name="connsiteX299" fmla="*/ 1335819 w 2043486"/>
                <a:gd name="connsiteY299" fmla="*/ 659958 h 993913"/>
                <a:gd name="connsiteX300" fmla="*/ 1319917 w 2043486"/>
                <a:gd name="connsiteY300" fmla="*/ 683812 h 993913"/>
                <a:gd name="connsiteX301" fmla="*/ 1264258 w 2043486"/>
                <a:gd name="connsiteY301" fmla="*/ 723569 h 993913"/>
                <a:gd name="connsiteX302" fmla="*/ 1224501 w 2043486"/>
                <a:gd name="connsiteY302" fmla="*/ 747422 h 993913"/>
                <a:gd name="connsiteX303" fmla="*/ 1137037 w 2043486"/>
                <a:gd name="connsiteY303" fmla="*/ 779228 h 993913"/>
                <a:gd name="connsiteX304" fmla="*/ 1097280 w 2043486"/>
                <a:gd name="connsiteY304" fmla="*/ 787179 h 993913"/>
                <a:gd name="connsiteX305" fmla="*/ 1065475 w 2043486"/>
                <a:gd name="connsiteY305" fmla="*/ 795130 h 993913"/>
                <a:gd name="connsiteX306" fmla="*/ 874644 w 2043486"/>
                <a:gd name="connsiteY306" fmla="*/ 779228 h 993913"/>
                <a:gd name="connsiteX307" fmla="*/ 850790 w 2043486"/>
                <a:gd name="connsiteY307" fmla="*/ 771276 h 993913"/>
                <a:gd name="connsiteX308" fmla="*/ 771277 w 2043486"/>
                <a:gd name="connsiteY308" fmla="*/ 755374 h 993913"/>
                <a:gd name="connsiteX309" fmla="*/ 723569 w 2043486"/>
                <a:gd name="connsiteY309" fmla="*/ 731520 h 993913"/>
                <a:gd name="connsiteX310" fmla="*/ 675861 w 2043486"/>
                <a:gd name="connsiteY310" fmla="*/ 715617 h 993913"/>
                <a:gd name="connsiteX311" fmla="*/ 588397 w 2043486"/>
                <a:gd name="connsiteY311" fmla="*/ 652007 h 993913"/>
                <a:gd name="connsiteX312" fmla="*/ 524786 w 2043486"/>
                <a:gd name="connsiteY312" fmla="*/ 620202 h 993913"/>
                <a:gd name="connsiteX313" fmla="*/ 500932 w 2043486"/>
                <a:gd name="connsiteY313" fmla="*/ 604299 h 993913"/>
                <a:gd name="connsiteX314" fmla="*/ 477079 w 2043486"/>
                <a:gd name="connsiteY314" fmla="*/ 596348 h 993913"/>
                <a:gd name="connsiteX315" fmla="*/ 445273 w 2043486"/>
                <a:gd name="connsiteY315" fmla="*/ 572494 h 993913"/>
                <a:gd name="connsiteX316" fmla="*/ 381663 w 2043486"/>
                <a:gd name="connsiteY316" fmla="*/ 540689 h 993913"/>
                <a:gd name="connsiteX317" fmla="*/ 349858 w 2043486"/>
                <a:gd name="connsiteY317" fmla="*/ 524786 h 993913"/>
                <a:gd name="connsiteX318" fmla="*/ 294199 w 2043486"/>
                <a:gd name="connsiteY318" fmla="*/ 492981 h 993913"/>
                <a:gd name="connsiteX319" fmla="*/ 270345 w 2043486"/>
                <a:gd name="connsiteY319" fmla="*/ 469127 h 993913"/>
                <a:gd name="connsiteX320" fmla="*/ 238539 w 2043486"/>
                <a:gd name="connsiteY320" fmla="*/ 453224 h 993913"/>
                <a:gd name="connsiteX321" fmla="*/ 159026 w 2043486"/>
                <a:gd name="connsiteY321" fmla="*/ 381662 h 993913"/>
                <a:gd name="connsiteX322" fmla="*/ 151075 w 2043486"/>
                <a:gd name="connsiteY322" fmla="*/ 405516 h 993913"/>
                <a:gd name="connsiteX323" fmla="*/ 174929 w 2043486"/>
                <a:gd name="connsiteY323" fmla="*/ 461176 h 993913"/>
                <a:gd name="connsiteX324" fmla="*/ 198783 w 2043486"/>
                <a:gd name="connsiteY324" fmla="*/ 500932 h 993913"/>
                <a:gd name="connsiteX325" fmla="*/ 341906 w 2043486"/>
                <a:gd name="connsiteY325" fmla="*/ 628153 h 993913"/>
                <a:gd name="connsiteX326" fmla="*/ 413468 w 2043486"/>
                <a:gd name="connsiteY326" fmla="*/ 667909 h 993913"/>
                <a:gd name="connsiteX327" fmla="*/ 445273 w 2043486"/>
                <a:gd name="connsiteY327" fmla="*/ 691763 h 993913"/>
                <a:gd name="connsiteX328" fmla="*/ 492981 w 2043486"/>
                <a:gd name="connsiteY328" fmla="*/ 707666 h 993913"/>
                <a:gd name="connsiteX329" fmla="*/ 540689 w 2043486"/>
                <a:gd name="connsiteY329" fmla="*/ 731520 h 993913"/>
                <a:gd name="connsiteX330" fmla="*/ 644056 w 2043486"/>
                <a:gd name="connsiteY330" fmla="*/ 763325 h 993913"/>
                <a:gd name="connsiteX331" fmla="*/ 739472 w 2043486"/>
                <a:gd name="connsiteY331" fmla="*/ 795130 h 993913"/>
                <a:gd name="connsiteX332" fmla="*/ 826936 w 2043486"/>
                <a:gd name="connsiteY332" fmla="*/ 818984 h 993913"/>
                <a:gd name="connsiteX333" fmla="*/ 962108 w 2043486"/>
                <a:gd name="connsiteY333" fmla="*/ 834887 h 993913"/>
                <a:gd name="connsiteX334" fmla="*/ 1200647 w 2043486"/>
                <a:gd name="connsiteY334" fmla="*/ 842838 h 993913"/>
                <a:gd name="connsiteX335" fmla="*/ 1327868 w 2043486"/>
                <a:gd name="connsiteY335" fmla="*/ 834887 h 993913"/>
                <a:gd name="connsiteX336" fmla="*/ 1391479 w 2043486"/>
                <a:gd name="connsiteY336" fmla="*/ 826936 h 993913"/>
                <a:gd name="connsiteX337" fmla="*/ 1463040 w 2043486"/>
                <a:gd name="connsiteY337" fmla="*/ 818984 h 993913"/>
                <a:gd name="connsiteX338" fmla="*/ 1518699 w 2043486"/>
                <a:gd name="connsiteY338" fmla="*/ 803082 h 993913"/>
                <a:gd name="connsiteX339" fmla="*/ 1598212 w 2043486"/>
                <a:gd name="connsiteY339" fmla="*/ 787179 h 993913"/>
                <a:gd name="connsiteX340" fmla="*/ 1630018 w 2043486"/>
                <a:gd name="connsiteY340" fmla="*/ 771276 h 993913"/>
                <a:gd name="connsiteX341" fmla="*/ 1741336 w 2043486"/>
                <a:gd name="connsiteY341" fmla="*/ 739471 h 993913"/>
                <a:gd name="connsiteX342" fmla="*/ 1773141 w 2043486"/>
                <a:gd name="connsiteY342" fmla="*/ 723569 h 993913"/>
                <a:gd name="connsiteX343" fmla="*/ 1820849 w 2043486"/>
                <a:gd name="connsiteY343" fmla="*/ 707666 h 993913"/>
                <a:gd name="connsiteX344" fmla="*/ 1844703 w 2043486"/>
                <a:gd name="connsiteY344" fmla="*/ 691763 h 993913"/>
                <a:gd name="connsiteX345" fmla="*/ 1868557 w 2043486"/>
                <a:gd name="connsiteY345" fmla="*/ 683812 h 993913"/>
                <a:gd name="connsiteX346" fmla="*/ 1916265 w 2043486"/>
                <a:gd name="connsiteY346" fmla="*/ 652007 h 993913"/>
                <a:gd name="connsiteX347" fmla="*/ 1932167 w 2043486"/>
                <a:gd name="connsiteY347" fmla="*/ 628153 h 993913"/>
                <a:gd name="connsiteX348" fmla="*/ 1948070 w 2043486"/>
                <a:gd name="connsiteY348" fmla="*/ 580445 h 993913"/>
                <a:gd name="connsiteX349" fmla="*/ 1971924 w 2043486"/>
                <a:gd name="connsiteY349" fmla="*/ 532737 h 993913"/>
                <a:gd name="connsiteX350" fmla="*/ 1987826 w 2043486"/>
                <a:gd name="connsiteY350" fmla="*/ 508883 h 993913"/>
                <a:gd name="connsiteX351" fmla="*/ 2003729 w 2043486"/>
                <a:gd name="connsiteY351" fmla="*/ 532737 h 993913"/>
                <a:gd name="connsiteX352" fmla="*/ 1995778 w 2043486"/>
                <a:gd name="connsiteY352" fmla="*/ 556591 h 993913"/>
                <a:gd name="connsiteX353" fmla="*/ 1987826 w 2043486"/>
                <a:gd name="connsiteY353" fmla="*/ 604299 h 993913"/>
                <a:gd name="connsiteX354" fmla="*/ 1979875 w 2043486"/>
                <a:gd name="connsiteY354" fmla="*/ 628153 h 993913"/>
                <a:gd name="connsiteX355" fmla="*/ 1948070 w 2043486"/>
                <a:gd name="connsiteY355" fmla="*/ 707666 h 993913"/>
                <a:gd name="connsiteX356" fmla="*/ 1892411 w 2043486"/>
                <a:gd name="connsiteY356" fmla="*/ 747422 h 993913"/>
                <a:gd name="connsiteX357" fmla="*/ 1836752 w 2043486"/>
                <a:gd name="connsiteY357" fmla="*/ 779228 h 993913"/>
                <a:gd name="connsiteX358" fmla="*/ 1765190 w 2043486"/>
                <a:gd name="connsiteY358" fmla="*/ 818984 h 993913"/>
                <a:gd name="connsiteX359" fmla="*/ 1733385 w 2043486"/>
                <a:gd name="connsiteY359" fmla="*/ 826936 h 993913"/>
                <a:gd name="connsiteX360" fmla="*/ 1701579 w 2043486"/>
                <a:gd name="connsiteY360" fmla="*/ 842838 h 993913"/>
                <a:gd name="connsiteX361" fmla="*/ 1661823 w 2043486"/>
                <a:gd name="connsiteY361" fmla="*/ 858741 h 993913"/>
                <a:gd name="connsiteX362" fmla="*/ 1614115 w 2043486"/>
                <a:gd name="connsiteY362" fmla="*/ 874643 h 993913"/>
                <a:gd name="connsiteX363" fmla="*/ 1590261 w 2043486"/>
                <a:gd name="connsiteY363" fmla="*/ 882595 h 993913"/>
                <a:gd name="connsiteX364" fmla="*/ 1558456 w 2043486"/>
                <a:gd name="connsiteY364" fmla="*/ 890546 h 993913"/>
                <a:gd name="connsiteX365" fmla="*/ 1510748 w 2043486"/>
                <a:gd name="connsiteY365" fmla="*/ 906449 h 993913"/>
                <a:gd name="connsiteX366" fmla="*/ 1486894 w 2043486"/>
                <a:gd name="connsiteY366" fmla="*/ 922351 h 993913"/>
                <a:gd name="connsiteX367" fmla="*/ 1447138 w 2043486"/>
                <a:gd name="connsiteY367" fmla="*/ 930302 h 993913"/>
                <a:gd name="connsiteX368" fmla="*/ 1168842 w 2043486"/>
                <a:gd name="connsiteY368" fmla="*/ 914400 h 993913"/>
                <a:gd name="connsiteX369" fmla="*/ 1041621 w 2043486"/>
                <a:gd name="connsiteY369" fmla="*/ 882595 h 993913"/>
                <a:gd name="connsiteX370" fmla="*/ 993913 w 2043486"/>
                <a:gd name="connsiteY370" fmla="*/ 874643 h 993913"/>
                <a:gd name="connsiteX371" fmla="*/ 922352 w 2043486"/>
                <a:gd name="connsiteY371" fmla="*/ 850789 h 993913"/>
                <a:gd name="connsiteX372" fmla="*/ 890546 w 2043486"/>
                <a:gd name="connsiteY372" fmla="*/ 842838 h 993913"/>
                <a:gd name="connsiteX373" fmla="*/ 866692 w 2043486"/>
                <a:gd name="connsiteY373" fmla="*/ 834887 h 993913"/>
                <a:gd name="connsiteX374" fmla="*/ 803082 w 2043486"/>
                <a:gd name="connsiteY374" fmla="*/ 818984 h 993913"/>
                <a:gd name="connsiteX375" fmla="*/ 771277 w 2043486"/>
                <a:gd name="connsiteY375" fmla="*/ 811033 h 993913"/>
                <a:gd name="connsiteX376" fmla="*/ 747423 w 2043486"/>
                <a:gd name="connsiteY376" fmla="*/ 795130 h 993913"/>
                <a:gd name="connsiteX377" fmla="*/ 683812 w 2043486"/>
                <a:gd name="connsiteY377" fmla="*/ 779228 h 993913"/>
                <a:gd name="connsiteX378" fmla="*/ 628153 w 2043486"/>
                <a:gd name="connsiteY378" fmla="*/ 755374 h 993913"/>
                <a:gd name="connsiteX379" fmla="*/ 588397 w 2043486"/>
                <a:gd name="connsiteY379" fmla="*/ 747422 h 993913"/>
                <a:gd name="connsiteX380" fmla="*/ 508884 w 2043486"/>
                <a:gd name="connsiteY380" fmla="*/ 715617 h 993913"/>
                <a:gd name="connsiteX381" fmla="*/ 477079 w 2043486"/>
                <a:gd name="connsiteY381" fmla="*/ 707666 h 993913"/>
                <a:gd name="connsiteX382" fmla="*/ 445273 w 2043486"/>
                <a:gd name="connsiteY382" fmla="*/ 691763 h 993913"/>
                <a:gd name="connsiteX383" fmla="*/ 373712 w 2043486"/>
                <a:gd name="connsiteY383" fmla="*/ 659958 h 993913"/>
                <a:gd name="connsiteX384" fmla="*/ 318052 w 2043486"/>
                <a:gd name="connsiteY384" fmla="*/ 628153 h 993913"/>
                <a:gd name="connsiteX385" fmla="*/ 270345 w 2043486"/>
                <a:gd name="connsiteY385" fmla="*/ 588396 h 993913"/>
                <a:gd name="connsiteX386" fmla="*/ 246491 w 2043486"/>
                <a:gd name="connsiteY386" fmla="*/ 572494 h 993913"/>
                <a:gd name="connsiteX387" fmla="*/ 222637 w 2043486"/>
                <a:gd name="connsiteY387" fmla="*/ 548640 h 993913"/>
                <a:gd name="connsiteX388" fmla="*/ 190832 w 2043486"/>
                <a:gd name="connsiteY388" fmla="*/ 532737 h 993913"/>
                <a:gd name="connsiteX389" fmla="*/ 174929 w 2043486"/>
                <a:gd name="connsiteY389" fmla="*/ 508883 h 993913"/>
                <a:gd name="connsiteX390" fmla="*/ 151075 w 2043486"/>
                <a:gd name="connsiteY390" fmla="*/ 492981 h 993913"/>
                <a:gd name="connsiteX391" fmla="*/ 119270 w 2043486"/>
                <a:gd name="connsiteY391" fmla="*/ 469127 h 993913"/>
                <a:gd name="connsiteX392" fmla="*/ 103367 w 2043486"/>
                <a:gd name="connsiteY392" fmla="*/ 445273 h 993913"/>
                <a:gd name="connsiteX393" fmla="*/ 55659 w 2043486"/>
                <a:gd name="connsiteY393" fmla="*/ 397565 h 993913"/>
                <a:gd name="connsiteX394" fmla="*/ 39757 w 2043486"/>
                <a:gd name="connsiteY394" fmla="*/ 349857 h 993913"/>
                <a:gd name="connsiteX395" fmla="*/ 31806 w 2043486"/>
                <a:gd name="connsiteY395" fmla="*/ 326003 h 993913"/>
                <a:gd name="connsiteX396" fmla="*/ 23854 w 2043486"/>
                <a:gd name="connsiteY396" fmla="*/ 294198 h 993913"/>
                <a:gd name="connsiteX397" fmla="*/ 0 w 2043486"/>
                <a:gd name="connsiteY397" fmla="*/ 190831 h 993913"/>
                <a:gd name="connsiteX398" fmla="*/ 23854 w 2043486"/>
                <a:gd name="connsiteY398" fmla="*/ 373711 h 993913"/>
                <a:gd name="connsiteX399" fmla="*/ 31806 w 2043486"/>
                <a:gd name="connsiteY399" fmla="*/ 397565 h 993913"/>
                <a:gd name="connsiteX400" fmla="*/ 47708 w 2043486"/>
                <a:gd name="connsiteY400" fmla="*/ 461176 h 993913"/>
                <a:gd name="connsiteX401" fmla="*/ 55659 w 2043486"/>
                <a:gd name="connsiteY401" fmla="*/ 492981 h 993913"/>
                <a:gd name="connsiteX402" fmla="*/ 79513 w 2043486"/>
                <a:gd name="connsiteY402" fmla="*/ 516835 h 993913"/>
                <a:gd name="connsiteX403" fmla="*/ 119270 w 2043486"/>
                <a:gd name="connsiteY403" fmla="*/ 588396 h 993913"/>
                <a:gd name="connsiteX404" fmla="*/ 166978 w 2043486"/>
                <a:gd name="connsiteY404" fmla="*/ 644056 h 993913"/>
                <a:gd name="connsiteX405" fmla="*/ 198783 w 2043486"/>
                <a:gd name="connsiteY405" fmla="*/ 667909 h 993913"/>
                <a:gd name="connsiteX406" fmla="*/ 230588 w 2043486"/>
                <a:gd name="connsiteY406" fmla="*/ 699715 h 993913"/>
                <a:gd name="connsiteX407" fmla="*/ 302150 w 2043486"/>
                <a:gd name="connsiteY407" fmla="*/ 747422 h 993913"/>
                <a:gd name="connsiteX408" fmla="*/ 326004 w 2043486"/>
                <a:gd name="connsiteY408" fmla="*/ 763325 h 993913"/>
                <a:gd name="connsiteX409" fmla="*/ 381663 w 2043486"/>
                <a:gd name="connsiteY409" fmla="*/ 803082 h 993913"/>
                <a:gd name="connsiteX410" fmla="*/ 413468 w 2043486"/>
                <a:gd name="connsiteY410" fmla="*/ 818984 h 993913"/>
                <a:gd name="connsiteX411" fmla="*/ 453225 w 2043486"/>
                <a:gd name="connsiteY411" fmla="*/ 842838 h 993913"/>
                <a:gd name="connsiteX412" fmla="*/ 492981 w 2043486"/>
                <a:gd name="connsiteY412" fmla="*/ 858741 h 993913"/>
                <a:gd name="connsiteX413" fmla="*/ 548640 w 2043486"/>
                <a:gd name="connsiteY413" fmla="*/ 882595 h 993913"/>
                <a:gd name="connsiteX414" fmla="*/ 604299 w 2043486"/>
                <a:gd name="connsiteY414" fmla="*/ 914400 h 993913"/>
                <a:gd name="connsiteX415" fmla="*/ 636105 w 2043486"/>
                <a:gd name="connsiteY415" fmla="*/ 922351 h 993913"/>
                <a:gd name="connsiteX416" fmla="*/ 659959 w 2043486"/>
                <a:gd name="connsiteY416" fmla="*/ 930302 h 993913"/>
                <a:gd name="connsiteX417" fmla="*/ 691764 w 2043486"/>
                <a:gd name="connsiteY417" fmla="*/ 938254 h 993913"/>
                <a:gd name="connsiteX418" fmla="*/ 715618 w 2043486"/>
                <a:gd name="connsiteY418" fmla="*/ 946205 h 993913"/>
                <a:gd name="connsiteX419" fmla="*/ 747423 w 2043486"/>
                <a:gd name="connsiteY419" fmla="*/ 954156 h 993913"/>
                <a:gd name="connsiteX420" fmla="*/ 771277 w 2043486"/>
                <a:gd name="connsiteY420" fmla="*/ 962108 h 993913"/>
                <a:gd name="connsiteX421" fmla="*/ 818985 w 2043486"/>
                <a:gd name="connsiteY421" fmla="*/ 970059 h 993913"/>
                <a:gd name="connsiteX422" fmla="*/ 850790 w 2043486"/>
                <a:gd name="connsiteY422" fmla="*/ 978010 h 993913"/>
                <a:gd name="connsiteX423" fmla="*/ 1049572 w 2043486"/>
                <a:gd name="connsiteY423" fmla="*/ 993913 h 993913"/>
                <a:gd name="connsiteX424" fmla="*/ 1415332 w 2043486"/>
                <a:gd name="connsiteY424" fmla="*/ 978010 h 993913"/>
                <a:gd name="connsiteX425" fmla="*/ 1455089 w 2043486"/>
                <a:gd name="connsiteY425" fmla="*/ 970059 h 993913"/>
                <a:gd name="connsiteX426" fmla="*/ 1598212 w 2043486"/>
                <a:gd name="connsiteY426" fmla="*/ 954156 h 993913"/>
                <a:gd name="connsiteX427" fmla="*/ 1645920 w 2043486"/>
                <a:gd name="connsiteY427" fmla="*/ 938254 h 993913"/>
                <a:gd name="connsiteX428" fmla="*/ 1669774 w 2043486"/>
                <a:gd name="connsiteY428" fmla="*/ 930302 h 993913"/>
                <a:gd name="connsiteX429" fmla="*/ 1717482 w 2043486"/>
                <a:gd name="connsiteY429" fmla="*/ 898497 h 993913"/>
                <a:gd name="connsiteX430" fmla="*/ 1804946 w 2043486"/>
                <a:gd name="connsiteY430" fmla="*/ 858741 h 993913"/>
                <a:gd name="connsiteX431" fmla="*/ 1844703 w 2043486"/>
                <a:gd name="connsiteY431" fmla="*/ 818984 h 993913"/>
                <a:gd name="connsiteX432" fmla="*/ 1868557 w 2043486"/>
                <a:gd name="connsiteY432" fmla="*/ 795130 h 993913"/>
                <a:gd name="connsiteX433" fmla="*/ 1844703 w 2043486"/>
                <a:gd name="connsiteY433" fmla="*/ 803082 h 993913"/>
                <a:gd name="connsiteX434" fmla="*/ 1804946 w 2043486"/>
                <a:gd name="connsiteY434" fmla="*/ 818984 h 993913"/>
                <a:gd name="connsiteX435" fmla="*/ 1781092 w 2043486"/>
                <a:gd name="connsiteY435" fmla="*/ 834887 h 993913"/>
                <a:gd name="connsiteX436" fmla="*/ 1701579 w 2043486"/>
                <a:gd name="connsiteY436" fmla="*/ 850789 h 993913"/>
                <a:gd name="connsiteX437" fmla="*/ 1598212 w 2043486"/>
                <a:gd name="connsiteY437" fmla="*/ 866692 h 993913"/>
                <a:gd name="connsiteX438" fmla="*/ 1168842 w 2043486"/>
                <a:gd name="connsiteY438" fmla="*/ 850789 h 993913"/>
                <a:gd name="connsiteX439" fmla="*/ 1049572 w 2043486"/>
                <a:gd name="connsiteY439" fmla="*/ 834887 h 993913"/>
                <a:gd name="connsiteX440" fmla="*/ 914400 w 2043486"/>
                <a:gd name="connsiteY440" fmla="*/ 818984 h 993913"/>
                <a:gd name="connsiteX441" fmla="*/ 803082 w 2043486"/>
                <a:gd name="connsiteY441" fmla="*/ 803082 h 993913"/>
                <a:gd name="connsiteX442" fmla="*/ 723569 w 2043486"/>
                <a:gd name="connsiteY442" fmla="*/ 779228 h 993913"/>
                <a:gd name="connsiteX443" fmla="*/ 659959 w 2043486"/>
                <a:gd name="connsiteY443" fmla="*/ 755374 h 993913"/>
                <a:gd name="connsiteX444" fmla="*/ 628153 w 2043486"/>
                <a:gd name="connsiteY444" fmla="*/ 747422 h 993913"/>
                <a:gd name="connsiteX445" fmla="*/ 564543 w 2043486"/>
                <a:gd name="connsiteY445" fmla="*/ 731520 h 993913"/>
                <a:gd name="connsiteX446" fmla="*/ 485030 w 2043486"/>
                <a:gd name="connsiteY446" fmla="*/ 699715 h 993913"/>
                <a:gd name="connsiteX447" fmla="*/ 445273 w 2043486"/>
                <a:gd name="connsiteY447" fmla="*/ 683812 h 993913"/>
                <a:gd name="connsiteX448" fmla="*/ 413468 w 2043486"/>
                <a:gd name="connsiteY448" fmla="*/ 667909 h 993913"/>
                <a:gd name="connsiteX449" fmla="*/ 381663 w 2043486"/>
                <a:gd name="connsiteY449" fmla="*/ 644056 h 993913"/>
                <a:gd name="connsiteX450" fmla="*/ 341906 w 2043486"/>
                <a:gd name="connsiteY450" fmla="*/ 636104 h 993913"/>
                <a:gd name="connsiteX451" fmla="*/ 310101 w 2043486"/>
                <a:gd name="connsiteY451" fmla="*/ 620202 h 993913"/>
                <a:gd name="connsiteX452" fmla="*/ 286247 w 2043486"/>
                <a:gd name="connsiteY452" fmla="*/ 612250 h 993913"/>
                <a:gd name="connsiteX453" fmla="*/ 270345 w 2043486"/>
                <a:gd name="connsiteY453" fmla="*/ 588396 h 993913"/>
                <a:gd name="connsiteX454" fmla="*/ 222637 w 2043486"/>
                <a:gd name="connsiteY454" fmla="*/ 524786 h 993913"/>
                <a:gd name="connsiteX455" fmla="*/ 206734 w 2043486"/>
                <a:gd name="connsiteY455" fmla="*/ 492981 h 993913"/>
                <a:gd name="connsiteX456" fmla="*/ 151075 w 2043486"/>
                <a:gd name="connsiteY456" fmla="*/ 421419 h 993913"/>
                <a:gd name="connsiteX457" fmla="*/ 111319 w 2043486"/>
                <a:gd name="connsiteY457" fmla="*/ 349857 h 993913"/>
                <a:gd name="connsiteX458" fmla="*/ 63611 w 2043486"/>
                <a:gd name="connsiteY458" fmla="*/ 286247 h 993913"/>
                <a:gd name="connsiteX459" fmla="*/ 47708 w 2043486"/>
                <a:gd name="connsiteY459" fmla="*/ 238539 h 993913"/>
                <a:gd name="connsiteX460" fmla="*/ 31806 w 2043486"/>
                <a:gd name="connsiteY460" fmla="*/ 214685 h 993913"/>
                <a:gd name="connsiteX461" fmla="*/ 39757 w 2043486"/>
                <a:gd name="connsiteY461" fmla="*/ 238539 h 993913"/>
                <a:gd name="connsiteX462" fmla="*/ 47708 w 2043486"/>
                <a:gd name="connsiteY462" fmla="*/ 278296 h 993913"/>
                <a:gd name="connsiteX463" fmla="*/ 63611 w 2043486"/>
                <a:gd name="connsiteY463" fmla="*/ 326003 h 993913"/>
                <a:gd name="connsiteX464" fmla="*/ 71562 w 2043486"/>
                <a:gd name="connsiteY464" fmla="*/ 365760 h 993913"/>
                <a:gd name="connsiteX465" fmla="*/ 87465 w 2043486"/>
                <a:gd name="connsiteY465" fmla="*/ 413468 h 993913"/>
                <a:gd name="connsiteX466" fmla="*/ 95416 w 2043486"/>
                <a:gd name="connsiteY466" fmla="*/ 445273 h 993913"/>
                <a:gd name="connsiteX467" fmla="*/ 135172 w 2043486"/>
                <a:gd name="connsiteY467" fmla="*/ 492981 h 993913"/>
                <a:gd name="connsiteX468" fmla="*/ 159026 w 2043486"/>
                <a:gd name="connsiteY468" fmla="*/ 524786 h 993913"/>
                <a:gd name="connsiteX469" fmla="*/ 254442 w 2043486"/>
                <a:gd name="connsiteY469" fmla="*/ 612250 h 993913"/>
                <a:gd name="connsiteX470" fmla="*/ 278296 w 2043486"/>
                <a:gd name="connsiteY470" fmla="*/ 628153 h 993913"/>
                <a:gd name="connsiteX471" fmla="*/ 318052 w 2043486"/>
                <a:gd name="connsiteY471" fmla="*/ 659958 h 993913"/>
                <a:gd name="connsiteX472" fmla="*/ 341906 w 2043486"/>
                <a:gd name="connsiteY472" fmla="*/ 683812 h 993913"/>
                <a:gd name="connsiteX473" fmla="*/ 365760 w 2043486"/>
                <a:gd name="connsiteY473" fmla="*/ 691763 h 993913"/>
                <a:gd name="connsiteX474" fmla="*/ 413468 w 2043486"/>
                <a:gd name="connsiteY474" fmla="*/ 723569 h 993913"/>
                <a:gd name="connsiteX475" fmla="*/ 437322 w 2043486"/>
                <a:gd name="connsiteY475" fmla="*/ 739471 h 993913"/>
                <a:gd name="connsiteX476" fmla="*/ 477079 w 2043486"/>
                <a:gd name="connsiteY476" fmla="*/ 763325 h 993913"/>
                <a:gd name="connsiteX477" fmla="*/ 516835 w 2043486"/>
                <a:gd name="connsiteY477" fmla="*/ 779228 h 993913"/>
                <a:gd name="connsiteX478" fmla="*/ 564543 w 2043486"/>
                <a:gd name="connsiteY478" fmla="*/ 803082 h 993913"/>
                <a:gd name="connsiteX479" fmla="*/ 588397 w 2043486"/>
                <a:gd name="connsiteY479" fmla="*/ 818984 h 993913"/>
                <a:gd name="connsiteX480" fmla="*/ 620202 w 2043486"/>
                <a:gd name="connsiteY480" fmla="*/ 826936 h 993913"/>
                <a:gd name="connsiteX481" fmla="*/ 675861 w 2043486"/>
                <a:gd name="connsiteY481" fmla="*/ 858741 h 993913"/>
                <a:gd name="connsiteX482" fmla="*/ 699715 w 2043486"/>
                <a:gd name="connsiteY482" fmla="*/ 874643 h 993913"/>
                <a:gd name="connsiteX483" fmla="*/ 739472 w 2043486"/>
                <a:gd name="connsiteY483" fmla="*/ 882595 h 993913"/>
                <a:gd name="connsiteX484" fmla="*/ 795131 w 2043486"/>
                <a:gd name="connsiteY484" fmla="*/ 898497 h 993913"/>
                <a:gd name="connsiteX485" fmla="*/ 890546 w 2043486"/>
                <a:gd name="connsiteY485" fmla="*/ 914400 h 993913"/>
                <a:gd name="connsiteX486" fmla="*/ 930303 w 2043486"/>
                <a:gd name="connsiteY486" fmla="*/ 922351 h 993913"/>
                <a:gd name="connsiteX487" fmla="*/ 993913 w 2043486"/>
                <a:gd name="connsiteY487" fmla="*/ 938254 h 993913"/>
                <a:gd name="connsiteX488" fmla="*/ 1105232 w 2043486"/>
                <a:gd name="connsiteY488" fmla="*/ 946205 h 993913"/>
                <a:gd name="connsiteX489" fmla="*/ 1160891 w 2043486"/>
                <a:gd name="connsiteY489" fmla="*/ 930302 h 993913"/>
                <a:gd name="connsiteX490" fmla="*/ 1304014 w 2043486"/>
                <a:gd name="connsiteY490" fmla="*/ 914400 h 993913"/>
                <a:gd name="connsiteX491" fmla="*/ 1359673 w 2043486"/>
                <a:gd name="connsiteY491" fmla="*/ 906449 h 993913"/>
                <a:gd name="connsiteX492" fmla="*/ 1407381 w 2043486"/>
                <a:gd name="connsiteY492" fmla="*/ 898497 h 993913"/>
                <a:gd name="connsiteX493" fmla="*/ 1431235 w 2043486"/>
                <a:gd name="connsiteY493" fmla="*/ 890546 h 993913"/>
                <a:gd name="connsiteX494" fmla="*/ 1494846 w 2043486"/>
                <a:gd name="connsiteY494" fmla="*/ 874643 h 993913"/>
                <a:gd name="connsiteX495" fmla="*/ 1534602 w 2043486"/>
                <a:gd name="connsiteY495" fmla="*/ 866692 h 993913"/>
                <a:gd name="connsiteX496" fmla="*/ 1630018 w 2043486"/>
                <a:gd name="connsiteY496" fmla="*/ 850789 h 993913"/>
                <a:gd name="connsiteX497" fmla="*/ 1749287 w 2043486"/>
                <a:gd name="connsiteY497" fmla="*/ 834887 h 993913"/>
                <a:gd name="connsiteX498" fmla="*/ 1812898 w 2043486"/>
                <a:gd name="connsiteY498" fmla="*/ 803082 h 993913"/>
                <a:gd name="connsiteX499" fmla="*/ 1860606 w 2043486"/>
                <a:gd name="connsiteY499" fmla="*/ 787179 h 993913"/>
                <a:gd name="connsiteX500" fmla="*/ 1884459 w 2043486"/>
                <a:gd name="connsiteY500" fmla="*/ 771276 h 993913"/>
                <a:gd name="connsiteX501" fmla="*/ 1916265 w 2043486"/>
                <a:gd name="connsiteY501" fmla="*/ 723569 h 993913"/>
                <a:gd name="connsiteX502" fmla="*/ 1836752 w 2043486"/>
                <a:gd name="connsiteY502" fmla="*/ 747422 h 993913"/>
                <a:gd name="connsiteX503" fmla="*/ 1804946 w 2043486"/>
                <a:gd name="connsiteY503" fmla="*/ 755374 h 993913"/>
                <a:gd name="connsiteX504" fmla="*/ 1749287 w 2043486"/>
                <a:gd name="connsiteY504" fmla="*/ 771276 h 993913"/>
                <a:gd name="connsiteX505" fmla="*/ 1606164 w 2043486"/>
                <a:gd name="connsiteY505" fmla="*/ 779228 h 993913"/>
                <a:gd name="connsiteX506" fmla="*/ 1129086 w 2043486"/>
                <a:gd name="connsiteY506" fmla="*/ 763325 h 993913"/>
                <a:gd name="connsiteX507" fmla="*/ 922352 w 2043486"/>
                <a:gd name="connsiteY507" fmla="*/ 723569 h 993913"/>
                <a:gd name="connsiteX508" fmla="*/ 874644 w 2043486"/>
                <a:gd name="connsiteY508" fmla="*/ 707666 h 993913"/>
                <a:gd name="connsiteX509" fmla="*/ 803082 w 2043486"/>
                <a:gd name="connsiteY509" fmla="*/ 691763 h 993913"/>
                <a:gd name="connsiteX510" fmla="*/ 771277 w 2043486"/>
                <a:gd name="connsiteY510" fmla="*/ 683812 h 993913"/>
                <a:gd name="connsiteX511" fmla="*/ 628153 w 2043486"/>
                <a:gd name="connsiteY511" fmla="*/ 667909 h 993913"/>
                <a:gd name="connsiteX512" fmla="*/ 477079 w 2043486"/>
                <a:gd name="connsiteY512" fmla="*/ 652007 h 993913"/>
                <a:gd name="connsiteX513" fmla="*/ 405517 w 2043486"/>
                <a:gd name="connsiteY513" fmla="*/ 620202 h 993913"/>
                <a:gd name="connsiteX514" fmla="*/ 381663 w 2043486"/>
                <a:gd name="connsiteY514" fmla="*/ 596348 h 993913"/>
                <a:gd name="connsiteX515" fmla="*/ 357809 w 2043486"/>
                <a:gd name="connsiteY515" fmla="*/ 580445 h 993913"/>
                <a:gd name="connsiteX516" fmla="*/ 302150 w 2043486"/>
                <a:gd name="connsiteY516" fmla="*/ 548640 h 993913"/>
                <a:gd name="connsiteX517" fmla="*/ 270345 w 2043486"/>
                <a:gd name="connsiteY517" fmla="*/ 524786 h 993913"/>
                <a:gd name="connsiteX518" fmla="*/ 246491 w 2043486"/>
                <a:gd name="connsiteY518" fmla="*/ 508883 h 993913"/>
                <a:gd name="connsiteX519" fmla="*/ 222637 w 2043486"/>
                <a:gd name="connsiteY519" fmla="*/ 485029 h 993913"/>
                <a:gd name="connsiteX520" fmla="*/ 174929 w 2043486"/>
                <a:gd name="connsiteY520" fmla="*/ 445273 h 993913"/>
                <a:gd name="connsiteX521" fmla="*/ 159026 w 2043486"/>
                <a:gd name="connsiteY521" fmla="*/ 333955 h 993913"/>
                <a:gd name="connsiteX522" fmla="*/ 151075 w 2043486"/>
                <a:gd name="connsiteY522" fmla="*/ 310101 h 993913"/>
                <a:gd name="connsiteX523" fmla="*/ 135172 w 2043486"/>
                <a:gd name="connsiteY523" fmla="*/ 286247 h 993913"/>
                <a:gd name="connsiteX524" fmla="*/ 127221 w 2043486"/>
                <a:gd name="connsiteY524" fmla="*/ 262393 h 993913"/>
                <a:gd name="connsiteX525" fmla="*/ 166978 w 2043486"/>
                <a:gd name="connsiteY525" fmla="*/ 310101 h 993913"/>
                <a:gd name="connsiteX526" fmla="*/ 254442 w 2043486"/>
                <a:gd name="connsiteY526" fmla="*/ 389614 h 993913"/>
                <a:gd name="connsiteX527" fmla="*/ 294199 w 2043486"/>
                <a:gd name="connsiteY527" fmla="*/ 429370 h 993913"/>
                <a:gd name="connsiteX528" fmla="*/ 357809 w 2043486"/>
                <a:gd name="connsiteY528" fmla="*/ 477078 h 993913"/>
                <a:gd name="connsiteX529" fmla="*/ 389614 w 2043486"/>
                <a:gd name="connsiteY529" fmla="*/ 500932 h 993913"/>
                <a:gd name="connsiteX530" fmla="*/ 445273 w 2043486"/>
                <a:gd name="connsiteY530" fmla="*/ 548640 h 993913"/>
                <a:gd name="connsiteX531" fmla="*/ 469127 w 2043486"/>
                <a:gd name="connsiteY531" fmla="*/ 564542 h 993913"/>
                <a:gd name="connsiteX532" fmla="*/ 540689 w 2043486"/>
                <a:gd name="connsiteY532" fmla="*/ 588396 h 993913"/>
                <a:gd name="connsiteX533" fmla="*/ 588397 w 2043486"/>
                <a:gd name="connsiteY533" fmla="*/ 604299 h 993913"/>
                <a:gd name="connsiteX534" fmla="*/ 612251 w 2043486"/>
                <a:gd name="connsiteY534" fmla="*/ 612250 h 993913"/>
                <a:gd name="connsiteX535" fmla="*/ 683812 w 2043486"/>
                <a:gd name="connsiteY535" fmla="*/ 620202 h 993913"/>
                <a:gd name="connsiteX536" fmla="*/ 707666 w 2043486"/>
                <a:gd name="connsiteY536" fmla="*/ 628153 h 993913"/>
                <a:gd name="connsiteX537" fmla="*/ 834887 w 2043486"/>
                <a:gd name="connsiteY537" fmla="*/ 644056 h 993913"/>
                <a:gd name="connsiteX538" fmla="*/ 930303 w 2043486"/>
                <a:gd name="connsiteY538" fmla="*/ 659958 h 993913"/>
                <a:gd name="connsiteX539" fmla="*/ 1073426 w 2043486"/>
                <a:gd name="connsiteY539" fmla="*/ 675861 h 993913"/>
                <a:gd name="connsiteX540" fmla="*/ 1192696 w 2043486"/>
                <a:gd name="connsiteY540" fmla="*/ 691763 h 993913"/>
                <a:gd name="connsiteX541" fmla="*/ 1311966 w 2043486"/>
                <a:gd name="connsiteY541" fmla="*/ 715617 h 993913"/>
                <a:gd name="connsiteX542" fmla="*/ 1463040 w 2043486"/>
                <a:gd name="connsiteY542" fmla="*/ 723569 h 993913"/>
                <a:gd name="connsiteX543" fmla="*/ 1550505 w 2043486"/>
                <a:gd name="connsiteY543" fmla="*/ 739471 h 993913"/>
                <a:gd name="connsiteX544" fmla="*/ 1701579 w 2043486"/>
                <a:gd name="connsiteY544" fmla="*/ 755374 h 993913"/>
                <a:gd name="connsiteX545" fmla="*/ 1876508 w 2043486"/>
                <a:gd name="connsiteY545" fmla="*/ 747422 h 993913"/>
                <a:gd name="connsiteX546" fmla="*/ 1971924 w 2043486"/>
                <a:gd name="connsiteY546" fmla="*/ 731520 h 993913"/>
                <a:gd name="connsiteX547" fmla="*/ 2011680 w 2043486"/>
                <a:gd name="connsiteY547" fmla="*/ 715617 h 993913"/>
                <a:gd name="connsiteX548" fmla="*/ 1979875 w 2043486"/>
                <a:gd name="connsiteY548" fmla="*/ 723569 h 993913"/>
                <a:gd name="connsiteX549" fmla="*/ 1924216 w 2043486"/>
                <a:gd name="connsiteY549" fmla="*/ 755374 h 993913"/>
                <a:gd name="connsiteX550" fmla="*/ 1860606 w 2043486"/>
                <a:gd name="connsiteY550" fmla="*/ 779228 h 993913"/>
                <a:gd name="connsiteX551" fmla="*/ 1828800 w 2043486"/>
                <a:gd name="connsiteY551" fmla="*/ 787179 h 993913"/>
                <a:gd name="connsiteX552" fmla="*/ 1653872 w 2043486"/>
                <a:gd name="connsiteY552" fmla="*/ 803082 h 993913"/>
                <a:gd name="connsiteX553" fmla="*/ 1431235 w 2043486"/>
                <a:gd name="connsiteY553" fmla="*/ 795130 h 993913"/>
                <a:gd name="connsiteX554" fmla="*/ 1232452 w 2043486"/>
                <a:gd name="connsiteY554" fmla="*/ 771276 h 993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</a:cxnLst>
              <a:rect l="l" t="t" r="r" b="b"/>
              <a:pathLst>
                <a:path w="2043486" h="993913">
                  <a:moveTo>
                    <a:pt x="87465" y="0"/>
                  </a:moveTo>
                  <a:cubicBezTo>
                    <a:pt x="116620" y="90115"/>
                    <a:pt x="134064" y="184900"/>
                    <a:pt x="174929" y="270344"/>
                  </a:cubicBezTo>
                  <a:cubicBezTo>
                    <a:pt x="193545" y="309267"/>
                    <a:pt x="231884" y="335251"/>
                    <a:pt x="262393" y="365760"/>
                  </a:cubicBezTo>
                  <a:cubicBezTo>
                    <a:pt x="274759" y="378126"/>
                    <a:pt x="307655" y="402459"/>
                    <a:pt x="326004" y="413468"/>
                  </a:cubicBezTo>
                  <a:cubicBezTo>
                    <a:pt x="382196" y="447183"/>
                    <a:pt x="364036" y="439398"/>
                    <a:pt x="405517" y="453224"/>
                  </a:cubicBezTo>
                  <a:cubicBezTo>
                    <a:pt x="416119" y="461175"/>
                    <a:pt x="426084" y="470054"/>
                    <a:pt x="437322" y="477078"/>
                  </a:cubicBezTo>
                  <a:cubicBezTo>
                    <a:pt x="464067" y="493794"/>
                    <a:pt x="486241" y="498685"/>
                    <a:pt x="516835" y="508883"/>
                  </a:cubicBezTo>
                  <a:lnTo>
                    <a:pt x="564543" y="524786"/>
                  </a:lnTo>
                  <a:lnTo>
                    <a:pt x="588397" y="532737"/>
                  </a:lnTo>
                  <a:cubicBezTo>
                    <a:pt x="656760" y="578313"/>
                    <a:pt x="570265" y="523671"/>
                    <a:pt x="636105" y="556591"/>
                  </a:cubicBezTo>
                  <a:cubicBezTo>
                    <a:pt x="666466" y="571771"/>
                    <a:pt x="677039" y="584863"/>
                    <a:pt x="707666" y="596348"/>
                  </a:cubicBezTo>
                  <a:cubicBezTo>
                    <a:pt x="717898" y="600185"/>
                    <a:pt x="728870" y="601649"/>
                    <a:pt x="739472" y="604299"/>
                  </a:cubicBezTo>
                  <a:cubicBezTo>
                    <a:pt x="844956" y="657043"/>
                    <a:pt x="713234" y="593054"/>
                    <a:pt x="795131" y="628153"/>
                  </a:cubicBezTo>
                  <a:cubicBezTo>
                    <a:pt x="806026" y="632822"/>
                    <a:pt x="815838" y="639894"/>
                    <a:pt x="826936" y="644056"/>
                  </a:cubicBezTo>
                  <a:cubicBezTo>
                    <a:pt x="837168" y="647893"/>
                    <a:pt x="848234" y="649005"/>
                    <a:pt x="858741" y="652007"/>
                  </a:cubicBezTo>
                  <a:cubicBezTo>
                    <a:pt x="866800" y="654309"/>
                    <a:pt x="874536" y="657656"/>
                    <a:pt x="882595" y="659958"/>
                  </a:cubicBezTo>
                  <a:cubicBezTo>
                    <a:pt x="893102" y="662960"/>
                    <a:pt x="904033" y="664453"/>
                    <a:pt x="914400" y="667909"/>
                  </a:cubicBezTo>
                  <a:cubicBezTo>
                    <a:pt x="927941" y="672423"/>
                    <a:pt x="940743" y="678934"/>
                    <a:pt x="954157" y="683812"/>
                  </a:cubicBezTo>
                  <a:cubicBezTo>
                    <a:pt x="954201" y="683828"/>
                    <a:pt x="1013770" y="703683"/>
                    <a:pt x="1025719" y="707666"/>
                  </a:cubicBezTo>
                  <a:cubicBezTo>
                    <a:pt x="1033670" y="710316"/>
                    <a:pt x="1041354" y="713973"/>
                    <a:pt x="1049572" y="715617"/>
                  </a:cubicBezTo>
                  <a:cubicBezTo>
                    <a:pt x="1076894" y="721082"/>
                    <a:pt x="1094937" y="724035"/>
                    <a:pt x="1121134" y="731520"/>
                  </a:cubicBezTo>
                  <a:cubicBezTo>
                    <a:pt x="1129193" y="733822"/>
                    <a:pt x="1136857" y="737438"/>
                    <a:pt x="1144988" y="739471"/>
                  </a:cubicBezTo>
                  <a:cubicBezTo>
                    <a:pt x="1162110" y="743751"/>
                    <a:pt x="1217273" y="753350"/>
                    <a:pt x="1232452" y="755374"/>
                  </a:cubicBezTo>
                  <a:cubicBezTo>
                    <a:pt x="1326474" y="767911"/>
                    <a:pt x="1356474" y="765823"/>
                    <a:pt x="1470992" y="771276"/>
                  </a:cubicBezTo>
                  <a:cubicBezTo>
                    <a:pt x="1492195" y="768626"/>
                    <a:pt x="1513340" y="765451"/>
                    <a:pt x="1534602" y="763325"/>
                  </a:cubicBezTo>
                  <a:cubicBezTo>
                    <a:pt x="1566359" y="760149"/>
                    <a:pt x="1598298" y="758899"/>
                    <a:pt x="1630018" y="755374"/>
                  </a:cubicBezTo>
                  <a:cubicBezTo>
                    <a:pt x="1669774" y="750957"/>
                    <a:pt x="1679757" y="745758"/>
                    <a:pt x="1717482" y="739471"/>
                  </a:cubicBezTo>
                  <a:cubicBezTo>
                    <a:pt x="1802953" y="725226"/>
                    <a:pt x="1743884" y="738834"/>
                    <a:pt x="1804946" y="723569"/>
                  </a:cubicBezTo>
                  <a:cubicBezTo>
                    <a:pt x="1812897" y="718268"/>
                    <a:pt x="1820016" y="711430"/>
                    <a:pt x="1828800" y="707666"/>
                  </a:cubicBezTo>
                  <a:cubicBezTo>
                    <a:pt x="1844955" y="700743"/>
                    <a:pt x="1895989" y="694228"/>
                    <a:pt x="1908313" y="691763"/>
                  </a:cubicBezTo>
                  <a:cubicBezTo>
                    <a:pt x="1933279" y="686770"/>
                    <a:pt x="1941233" y="683441"/>
                    <a:pt x="1963972" y="675861"/>
                  </a:cubicBezTo>
                  <a:cubicBezTo>
                    <a:pt x="1971923" y="670560"/>
                    <a:pt x="1980683" y="666307"/>
                    <a:pt x="1987826" y="659958"/>
                  </a:cubicBezTo>
                  <a:cubicBezTo>
                    <a:pt x="2004635" y="645017"/>
                    <a:pt x="2035534" y="612250"/>
                    <a:pt x="2035534" y="612250"/>
                  </a:cubicBezTo>
                  <a:cubicBezTo>
                    <a:pt x="2038185" y="620201"/>
                    <a:pt x="2043486" y="627722"/>
                    <a:pt x="2043486" y="636104"/>
                  </a:cubicBezTo>
                  <a:cubicBezTo>
                    <a:pt x="2043486" y="647626"/>
                    <a:pt x="2027671" y="677381"/>
                    <a:pt x="2019632" y="683812"/>
                  </a:cubicBezTo>
                  <a:cubicBezTo>
                    <a:pt x="2013087" y="689048"/>
                    <a:pt x="2003729" y="689113"/>
                    <a:pt x="1995778" y="691763"/>
                  </a:cubicBezTo>
                  <a:cubicBezTo>
                    <a:pt x="1987827" y="697064"/>
                    <a:pt x="1980657" y="703785"/>
                    <a:pt x="1971924" y="707666"/>
                  </a:cubicBezTo>
                  <a:cubicBezTo>
                    <a:pt x="1937911" y="722783"/>
                    <a:pt x="1924792" y="722268"/>
                    <a:pt x="1892411" y="731520"/>
                  </a:cubicBezTo>
                  <a:cubicBezTo>
                    <a:pt x="1884352" y="733822"/>
                    <a:pt x="1876739" y="737653"/>
                    <a:pt x="1868557" y="739471"/>
                  </a:cubicBezTo>
                  <a:cubicBezTo>
                    <a:pt x="1798274" y="755089"/>
                    <a:pt x="1725007" y="751817"/>
                    <a:pt x="1653872" y="755374"/>
                  </a:cubicBezTo>
                  <a:lnTo>
                    <a:pt x="1502797" y="763325"/>
                  </a:lnTo>
                  <a:lnTo>
                    <a:pt x="993913" y="755374"/>
                  </a:lnTo>
                  <a:cubicBezTo>
                    <a:pt x="975179" y="754846"/>
                    <a:pt x="956740" y="750503"/>
                    <a:pt x="938254" y="747422"/>
                  </a:cubicBezTo>
                  <a:cubicBezTo>
                    <a:pt x="924923" y="745200"/>
                    <a:pt x="911794" y="741888"/>
                    <a:pt x="898498" y="739471"/>
                  </a:cubicBezTo>
                  <a:cubicBezTo>
                    <a:pt x="882636" y="736587"/>
                    <a:pt x="866693" y="734170"/>
                    <a:pt x="850790" y="731520"/>
                  </a:cubicBezTo>
                  <a:cubicBezTo>
                    <a:pt x="837538" y="726219"/>
                    <a:pt x="824574" y="720131"/>
                    <a:pt x="811033" y="715617"/>
                  </a:cubicBezTo>
                  <a:cubicBezTo>
                    <a:pt x="800666" y="712161"/>
                    <a:pt x="789272" y="711971"/>
                    <a:pt x="779228" y="707666"/>
                  </a:cubicBezTo>
                  <a:cubicBezTo>
                    <a:pt x="770444" y="703902"/>
                    <a:pt x="764107" y="695644"/>
                    <a:pt x="755374" y="691763"/>
                  </a:cubicBezTo>
                  <a:cubicBezTo>
                    <a:pt x="740056" y="684955"/>
                    <a:pt x="722659" y="683358"/>
                    <a:pt x="707666" y="675861"/>
                  </a:cubicBezTo>
                  <a:cubicBezTo>
                    <a:pt x="668364" y="656210"/>
                    <a:pt x="687106" y="663706"/>
                    <a:pt x="652007" y="652007"/>
                  </a:cubicBezTo>
                  <a:cubicBezTo>
                    <a:pt x="614161" y="626776"/>
                    <a:pt x="643026" y="642157"/>
                    <a:pt x="596348" y="628153"/>
                  </a:cubicBezTo>
                  <a:cubicBezTo>
                    <a:pt x="580292" y="623336"/>
                    <a:pt x="564902" y="616315"/>
                    <a:pt x="548640" y="612250"/>
                  </a:cubicBezTo>
                  <a:cubicBezTo>
                    <a:pt x="538038" y="609600"/>
                    <a:pt x="527503" y="606670"/>
                    <a:pt x="516835" y="604299"/>
                  </a:cubicBezTo>
                  <a:cubicBezTo>
                    <a:pt x="503642" y="601367"/>
                    <a:pt x="490190" y="599626"/>
                    <a:pt x="477079" y="596348"/>
                  </a:cubicBezTo>
                  <a:cubicBezTo>
                    <a:pt x="468948" y="594315"/>
                    <a:pt x="461284" y="590699"/>
                    <a:pt x="453225" y="588396"/>
                  </a:cubicBezTo>
                  <a:cubicBezTo>
                    <a:pt x="442717" y="585394"/>
                    <a:pt x="432021" y="583095"/>
                    <a:pt x="421419" y="580445"/>
                  </a:cubicBezTo>
                  <a:lnTo>
                    <a:pt x="373712" y="548640"/>
                  </a:lnTo>
                  <a:cubicBezTo>
                    <a:pt x="365761" y="543339"/>
                    <a:pt x="356615" y="539494"/>
                    <a:pt x="349858" y="532737"/>
                  </a:cubicBezTo>
                  <a:cubicBezTo>
                    <a:pt x="341907" y="524786"/>
                    <a:pt x="334880" y="515787"/>
                    <a:pt x="326004" y="508883"/>
                  </a:cubicBezTo>
                  <a:cubicBezTo>
                    <a:pt x="310917" y="497149"/>
                    <a:pt x="294199" y="487680"/>
                    <a:pt x="278296" y="477078"/>
                  </a:cubicBezTo>
                  <a:cubicBezTo>
                    <a:pt x="270345" y="471777"/>
                    <a:pt x="261199" y="467933"/>
                    <a:pt x="254442" y="461176"/>
                  </a:cubicBezTo>
                  <a:cubicBezTo>
                    <a:pt x="246491" y="453225"/>
                    <a:pt x="239738" y="443858"/>
                    <a:pt x="230588" y="437322"/>
                  </a:cubicBezTo>
                  <a:cubicBezTo>
                    <a:pt x="176147" y="398435"/>
                    <a:pt x="220004" y="443078"/>
                    <a:pt x="174929" y="405516"/>
                  </a:cubicBezTo>
                  <a:cubicBezTo>
                    <a:pt x="154532" y="388518"/>
                    <a:pt x="142705" y="371534"/>
                    <a:pt x="127221" y="349857"/>
                  </a:cubicBezTo>
                  <a:cubicBezTo>
                    <a:pt x="121667" y="342081"/>
                    <a:pt x="117437" y="333344"/>
                    <a:pt x="111319" y="326003"/>
                  </a:cubicBezTo>
                  <a:cubicBezTo>
                    <a:pt x="104120" y="317364"/>
                    <a:pt x="95416" y="310100"/>
                    <a:pt x="87465" y="302149"/>
                  </a:cubicBezTo>
                  <a:cubicBezTo>
                    <a:pt x="84814" y="291547"/>
                    <a:pt x="82653" y="280811"/>
                    <a:pt x="79513" y="270344"/>
                  </a:cubicBezTo>
                  <a:cubicBezTo>
                    <a:pt x="74696" y="254288"/>
                    <a:pt x="63611" y="222636"/>
                    <a:pt x="63611" y="222636"/>
                  </a:cubicBezTo>
                  <a:cubicBezTo>
                    <a:pt x="59794" y="195919"/>
                    <a:pt x="53221" y="146837"/>
                    <a:pt x="47708" y="119269"/>
                  </a:cubicBezTo>
                  <a:cubicBezTo>
                    <a:pt x="45565" y="108553"/>
                    <a:pt x="42407" y="98066"/>
                    <a:pt x="39757" y="87464"/>
                  </a:cubicBezTo>
                  <a:cubicBezTo>
                    <a:pt x="18418" y="172824"/>
                    <a:pt x="27207" y="124765"/>
                    <a:pt x="39757" y="294198"/>
                  </a:cubicBezTo>
                  <a:cubicBezTo>
                    <a:pt x="40916" y="309843"/>
                    <a:pt x="55936" y="371428"/>
                    <a:pt x="63611" y="381662"/>
                  </a:cubicBezTo>
                  <a:cubicBezTo>
                    <a:pt x="71562" y="392264"/>
                    <a:pt x="79762" y="402684"/>
                    <a:pt x="87465" y="413468"/>
                  </a:cubicBezTo>
                  <a:cubicBezTo>
                    <a:pt x="109194" y="443889"/>
                    <a:pt x="112255" y="459148"/>
                    <a:pt x="151075" y="485029"/>
                  </a:cubicBezTo>
                  <a:lnTo>
                    <a:pt x="198783" y="516835"/>
                  </a:lnTo>
                  <a:cubicBezTo>
                    <a:pt x="206734" y="522136"/>
                    <a:pt x="213266" y="530863"/>
                    <a:pt x="222637" y="532737"/>
                  </a:cubicBezTo>
                  <a:cubicBezTo>
                    <a:pt x="273109" y="542832"/>
                    <a:pt x="249282" y="537411"/>
                    <a:pt x="294199" y="548640"/>
                  </a:cubicBezTo>
                  <a:cubicBezTo>
                    <a:pt x="340033" y="579196"/>
                    <a:pt x="295824" y="552745"/>
                    <a:pt x="341906" y="572494"/>
                  </a:cubicBezTo>
                  <a:cubicBezTo>
                    <a:pt x="352801" y="577163"/>
                    <a:pt x="362613" y="584234"/>
                    <a:pt x="373712" y="588396"/>
                  </a:cubicBezTo>
                  <a:cubicBezTo>
                    <a:pt x="392697" y="595515"/>
                    <a:pt x="436726" y="601549"/>
                    <a:pt x="453225" y="604299"/>
                  </a:cubicBezTo>
                  <a:cubicBezTo>
                    <a:pt x="519871" y="630958"/>
                    <a:pt x="466392" y="613199"/>
                    <a:pt x="548640" y="628153"/>
                  </a:cubicBezTo>
                  <a:cubicBezTo>
                    <a:pt x="588394" y="635381"/>
                    <a:pt x="570219" y="634761"/>
                    <a:pt x="604299" y="644056"/>
                  </a:cubicBezTo>
                  <a:cubicBezTo>
                    <a:pt x="625385" y="649807"/>
                    <a:pt x="646478" y="655672"/>
                    <a:pt x="667910" y="659958"/>
                  </a:cubicBezTo>
                  <a:cubicBezTo>
                    <a:pt x="681162" y="662608"/>
                    <a:pt x="694555" y="664631"/>
                    <a:pt x="707666" y="667909"/>
                  </a:cubicBezTo>
                  <a:cubicBezTo>
                    <a:pt x="715797" y="669942"/>
                    <a:pt x="723301" y="674217"/>
                    <a:pt x="731520" y="675861"/>
                  </a:cubicBezTo>
                  <a:cubicBezTo>
                    <a:pt x="806586" y="690875"/>
                    <a:pt x="763989" y="676050"/>
                    <a:pt x="818985" y="691763"/>
                  </a:cubicBezTo>
                  <a:cubicBezTo>
                    <a:pt x="827044" y="694066"/>
                    <a:pt x="834780" y="697412"/>
                    <a:pt x="842839" y="699715"/>
                  </a:cubicBezTo>
                  <a:cubicBezTo>
                    <a:pt x="870060" y="707493"/>
                    <a:pt x="940126" y="722166"/>
                    <a:pt x="954157" y="723569"/>
                  </a:cubicBezTo>
                  <a:cubicBezTo>
                    <a:pt x="1152830" y="743436"/>
                    <a:pt x="1060028" y="735927"/>
                    <a:pt x="1232452" y="747422"/>
                  </a:cubicBezTo>
                  <a:cubicBezTo>
                    <a:pt x="1314616" y="744772"/>
                    <a:pt x="1396870" y="744161"/>
                    <a:pt x="1478943" y="739471"/>
                  </a:cubicBezTo>
                  <a:cubicBezTo>
                    <a:pt x="1495306" y="738536"/>
                    <a:pt x="1549015" y="717977"/>
                    <a:pt x="1558456" y="715617"/>
                  </a:cubicBezTo>
                  <a:cubicBezTo>
                    <a:pt x="1569058" y="712967"/>
                    <a:pt x="1579794" y="710806"/>
                    <a:pt x="1590261" y="707666"/>
                  </a:cubicBezTo>
                  <a:cubicBezTo>
                    <a:pt x="1606317" y="702849"/>
                    <a:pt x="1622066" y="697064"/>
                    <a:pt x="1637969" y="691763"/>
                  </a:cubicBezTo>
                  <a:cubicBezTo>
                    <a:pt x="1645920" y="689113"/>
                    <a:pt x="1653692" y="685845"/>
                    <a:pt x="1661823" y="683812"/>
                  </a:cubicBezTo>
                  <a:cubicBezTo>
                    <a:pt x="1761249" y="658956"/>
                    <a:pt x="1637633" y="690724"/>
                    <a:pt x="1717482" y="667909"/>
                  </a:cubicBezTo>
                  <a:cubicBezTo>
                    <a:pt x="1787397" y="647933"/>
                    <a:pt x="1715927" y="671078"/>
                    <a:pt x="1773141" y="652007"/>
                  </a:cubicBezTo>
                  <a:cubicBezTo>
                    <a:pt x="1797100" y="636034"/>
                    <a:pt x="1800550" y="632309"/>
                    <a:pt x="1828800" y="620202"/>
                  </a:cubicBezTo>
                  <a:cubicBezTo>
                    <a:pt x="1848799" y="611631"/>
                    <a:pt x="1908645" y="597872"/>
                    <a:pt x="1916265" y="596348"/>
                  </a:cubicBezTo>
                  <a:cubicBezTo>
                    <a:pt x="1929517" y="593697"/>
                    <a:pt x="1942983" y="591952"/>
                    <a:pt x="1956021" y="588396"/>
                  </a:cubicBezTo>
                  <a:cubicBezTo>
                    <a:pt x="1972193" y="583985"/>
                    <a:pt x="1987826" y="577795"/>
                    <a:pt x="2003729" y="572494"/>
                  </a:cubicBezTo>
                  <a:lnTo>
                    <a:pt x="2027583" y="564542"/>
                  </a:lnTo>
                  <a:cubicBezTo>
                    <a:pt x="2018010" y="583688"/>
                    <a:pt x="1994267" y="634462"/>
                    <a:pt x="1979875" y="644056"/>
                  </a:cubicBezTo>
                  <a:cubicBezTo>
                    <a:pt x="1971924" y="649357"/>
                    <a:pt x="1963362" y="653840"/>
                    <a:pt x="1956021" y="659958"/>
                  </a:cubicBezTo>
                  <a:cubicBezTo>
                    <a:pt x="1935793" y="676815"/>
                    <a:pt x="1932699" y="689264"/>
                    <a:pt x="1908313" y="699715"/>
                  </a:cubicBezTo>
                  <a:cubicBezTo>
                    <a:pt x="1898269" y="704020"/>
                    <a:pt x="1887015" y="704664"/>
                    <a:pt x="1876508" y="707666"/>
                  </a:cubicBezTo>
                  <a:cubicBezTo>
                    <a:pt x="1868449" y="709968"/>
                    <a:pt x="1860605" y="712967"/>
                    <a:pt x="1852654" y="715617"/>
                  </a:cubicBezTo>
                  <a:cubicBezTo>
                    <a:pt x="1844703" y="720918"/>
                    <a:pt x="1837347" y="727246"/>
                    <a:pt x="1828800" y="731520"/>
                  </a:cubicBezTo>
                  <a:cubicBezTo>
                    <a:pt x="1813486" y="739177"/>
                    <a:pt x="1788425" y="742327"/>
                    <a:pt x="1773141" y="747422"/>
                  </a:cubicBezTo>
                  <a:cubicBezTo>
                    <a:pt x="1759601" y="751936"/>
                    <a:pt x="1746844" y="758575"/>
                    <a:pt x="1733385" y="763325"/>
                  </a:cubicBezTo>
                  <a:cubicBezTo>
                    <a:pt x="1701771" y="774483"/>
                    <a:pt x="1669097" y="782679"/>
                    <a:pt x="1637969" y="795130"/>
                  </a:cubicBezTo>
                  <a:cubicBezTo>
                    <a:pt x="1624717" y="800431"/>
                    <a:pt x="1611883" y="806932"/>
                    <a:pt x="1598212" y="811033"/>
                  </a:cubicBezTo>
                  <a:cubicBezTo>
                    <a:pt x="1585268" y="814916"/>
                    <a:pt x="1571649" y="816052"/>
                    <a:pt x="1558456" y="818984"/>
                  </a:cubicBezTo>
                  <a:cubicBezTo>
                    <a:pt x="1547788" y="821355"/>
                    <a:pt x="1537319" y="824565"/>
                    <a:pt x="1526651" y="826936"/>
                  </a:cubicBezTo>
                  <a:cubicBezTo>
                    <a:pt x="1513458" y="829868"/>
                    <a:pt x="1500087" y="831955"/>
                    <a:pt x="1486894" y="834887"/>
                  </a:cubicBezTo>
                  <a:cubicBezTo>
                    <a:pt x="1466379" y="839446"/>
                    <a:pt x="1435627" y="848944"/>
                    <a:pt x="1415332" y="850789"/>
                  </a:cubicBezTo>
                  <a:cubicBezTo>
                    <a:pt x="1370382" y="854875"/>
                    <a:pt x="1325217" y="856090"/>
                    <a:pt x="1280160" y="858741"/>
                  </a:cubicBezTo>
                  <a:cubicBezTo>
                    <a:pt x="1170282" y="855196"/>
                    <a:pt x="1043686" y="854773"/>
                    <a:pt x="930303" y="842838"/>
                  </a:cubicBezTo>
                  <a:cubicBezTo>
                    <a:pt x="909192" y="840616"/>
                    <a:pt x="809114" y="820995"/>
                    <a:pt x="803082" y="818984"/>
                  </a:cubicBezTo>
                  <a:cubicBezTo>
                    <a:pt x="787179" y="813683"/>
                    <a:pt x="770938" y="809308"/>
                    <a:pt x="755374" y="803082"/>
                  </a:cubicBezTo>
                  <a:cubicBezTo>
                    <a:pt x="742122" y="797781"/>
                    <a:pt x="729158" y="791692"/>
                    <a:pt x="715618" y="787179"/>
                  </a:cubicBezTo>
                  <a:cubicBezTo>
                    <a:pt x="705251" y="783723"/>
                    <a:pt x="694257" y="782442"/>
                    <a:pt x="683812" y="779228"/>
                  </a:cubicBezTo>
                  <a:cubicBezTo>
                    <a:pt x="659780" y="771834"/>
                    <a:pt x="636644" y="761473"/>
                    <a:pt x="612251" y="755374"/>
                  </a:cubicBezTo>
                  <a:cubicBezTo>
                    <a:pt x="601649" y="752723"/>
                    <a:pt x="590678" y="751259"/>
                    <a:pt x="580446" y="747422"/>
                  </a:cubicBezTo>
                  <a:cubicBezTo>
                    <a:pt x="569347" y="743260"/>
                    <a:pt x="559739" y="735682"/>
                    <a:pt x="548640" y="731520"/>
                  </a:cubicBezTo>
                  <a:cubicBezTo>
                    <a:pt x="538408" y="727683"/>
                    <a:pt x="527342" y="726571"/>
                    <a:pt x="516835" y="723569"/>
                  </a:cubicBezTo>
                  <a:cubicBezTo>
                    <a:pt x="508776" y="721266"/>
                    <a:pt x="500932" y="718268"/>
                    <a:pt x="492981" y="715617"/>
                  </a:cubicBezTo>
                  <a:cubicBezTo>
                    <a:pt x="482379" y="705015"/>
                    <a:pt x="471137" y="695018"/>
                    <a:pt x="461176" y="683812"/>
                  </a:cubicBezTo>
                  <a:cubicBezTo>
                    <a:pt x="449901" y="671128"/>
                    <a:pt x="442256" y="655101"/>
                    <a:pt x="429371" y="644056"/>
                  </a:cubicBezTo>
                  <a:cubicBezTo>
                    <a:pt x="423007" y="638601"/>
                    <a:pt x="413014" y="639852"/>
                    <a:pt x="405517" y="636104"/>
                  </a:cubicBezTo>
                  <a:cubicBezTo>
                    <a:pt x="396970" y="631830"/>
                    <a:pt x="389439" y="625756"/>
                    <a:pt x="381663" y="620202"/>
                  </a:cubicBezTo>
                  <a:cubicBezTo>
                    <a:pt x="355533" y="601538"/>
                    <a:pt x="319064" y="574010"/>
                    <a:pt x="302150" y="548640"/>
                  </a:cubicBezTo>
                  <a:cubicBezTo>
                    <a:pt x="296849" y="540689"/>
                    <a:pt x="292596" y="531929"/>
                    <a:pt x="286247" y="524786"/>
                  </a:cubicBezTo>
                  <a:cubicBezTo>
                    <a:pt x="271306" y="507977"/>
                    <a:pt x="251014" y="495791"/>
                    <a:pt x="238539" y="477078"/>
                  </a:cubicBezTo>
                  <a:cubicBezTo>
                    <a:pt x="192960" y="408707"/>
                    <a:pt x="247610" y="495218"/>
                    <a:pt x="214686" y="429370"/>
                  </a:cubicBezTo>
                  <a:cubicBezTo>
                    <a:pt x="210412" y="420823"/>
                    <a:pt x="203524" y="413813"/>
                    <a:pt x="198783" y="405516"/>
                  </a:cubicBezTo>
                  <a:cubicBezTo>
                    <a:pt x="192902" y="395225"/>
                    <a:pt x="188978" y="383875"/>
                    <a:pt x="182880" y="373711"/>
                  </a:cubicBezTo>
                  <a:cubicBezTo>
                    <a:pt x="173047" y="357322"/>
                    <a:pt x="151075" y="326003"/>
                    <a:pt x="151075" y="326003"/>
                  </a:cubicBezTo>
                  <a:cubicBezTo>
                    <a:pt x="141716" y="297924"/>
                    <a:pt x="130807" y="267229"/>
                    <a:pt x="127221" y="238539"/>
                  </a:cubicBezTo>
                  <a:cubicBezTo>
                    <a:pt x="114249" y="134759"/>
                    <a:pt x="126327" y="210657"/>
                    <a:pt x="111319" y="143123"/>
                  </a:cubicBezTo>
                  <a:cubicBezTo>
                    <a:pt x="108387" y="129930"/>
                    <a:pt x="108959" y="115670"/>
                    <a:pt x="103367" y="103367"/>
                  </a:cubicBezTo>
                  <a:cubicBezTo>
                    <a:pt x="95458" y="85968"/>
                    <a:pt x="71562" y="55659"/>
                    <a:pt x="71562" y="55659"/>
                  </a:cubicBezTo>
                  <a:cubicBezTo>
                    <a:pt x="63611" y="63610"/>
                    <a:pt x="51551" y="68945"/>
                    <a:pt x="47708" y="79513"/>
                  </a:cubicBezTo>
                  <a:cubicBezTo>
                    <a:pt x="32526" y="121263"/>
                    <a:pt x="42175" y="173188"/>
                    <a:pt x="47708" y="214685"/>
                  </a:cubicBezTo>
                  <a:cubicBezTo>
                    <a:pt x="49604" y="228908"/>
                    <a:pt x="57070" y="276756"/>
                    <a:pt x="63611" y="294198"/>
                  </a:cubicBezTo>
                  <a:cubicBezTo>
                    <a:pt x="67773" y="305296"/>
                    <a:pt x="75111" y="314998"/>
                    <a:pt x="79513" y="326003"/>
                  </a:cubicBezTo>
                  <a:cubicBezTo>
                    <a:pt x="85739" y="341567"/>
                    <a:pt x="86117" y="359763"/>
                    <a:pt x="95416" y="373711"/>
                  </a:cubicBezTo>
                  <a:cubicBezTo>
                    <a:pt x="100717" y="381662"/>
                    <a:pt x="106578" y="389268"/>
                    <a:pt x="111319" y="397565"/>
                  </a:cubicBezTo>
                  <a:cubicBezTo>
                    <a:pt x="117200" y="407856"/>
                    <a:pt x="120939" y="419319"/>
                    <a:pt x="127221" y="429370"/>
                  </a:cubicBezTo>
                  <a:cubicBezTo>
                    <a:pt x="134245" y="440608"/>
                    <a:pt x="144051" y="449938"/>
                    <a:pt x="151075" y="461176"/>
                  </a:cubicBezTo>
                  <a:cubicBezTo>
                    <a:pt x="157357" y="471227"/>
                    <a:pt x="160696" y="482930"/>
                    <a:pt x="166978" y="492981"/>
                  </a:cubicBezTo>
                  <a:cubicBezTo>
                    <a:pt x="174002" y="504219"/>
                    <a:pt x="183129" y="514002"/>
                    <a:pt x="190832" y="524786"/>
                  </a:cubicBezTo>
                  <a:cubicBezTo>
                    <a:pt x="214447" y="557848"/>
                    <a:pt x="200923" y="547009"/>
                    <a:pt x="238539" y="580445"/>
                  </a:cubicBezTo>
                  <a:cubicBezTo>
                    <a:pt x="259687" y="599243"/>
                    <a:pt x="301940" y="630930"/>
                    <a:pt x="326004" y="644056"/>
                  </a:cubicBezTo>
                  <a:cubicBezTo>
                    <a:pt x="349899" y="657090"/>
                    <a:pt x="389128" y="666125"/>
                    <a:pt x="413468" y="675861"/>
                  </a:cubicBezTo>
                  <a:cubicBezTo>
                    <a:pt x="424473" y="680263"/>
                    <a:pt x="434442" y="686949"/>
                    <a:pt x="445273" y="691763"/>
                  </a:cubicBezTo>
                  <a:cubicBezTo>
                    <a:pt x="458316" y="697560"/>
                    <a:pt x="472264" y="701283"/>
                    <a:pt x="485030" y="707666"/>
                  </a:cubicBezTo>
                  <a:cubicBezTo>
                    <a:pt x="546683" y="738493"/>
                    <a:pt x="472783" y="711536"/>
                    <a:pt x="532738" y="731520"/>
                  </a:cubicBezTo>
                  <a:cubicBezTo>
                    <a:pt x="543340" y="739471"/>
                    <a:pt x="553037" y="748799"/>
                    <a:pt x="564543" y="755374"/>
                  </a:cubicBezTo>
                  <a:cubicBezTo>
                    <a:pt x="571820" y="759532"/>
                    <a:pt x="580338" y="761023"/>
                    <a:pt x="588397" y="763325"/>
                  </a:cubicBezTo>
                  <a:cubicBezTo>
                    <a:pt x="645534" y="779649"/>
                    <a:pt x="594372" y="762831"/>
                    <a:pt x="659959" y="779228"/>
                  </a:cubicBezTo>
                  <a:cubicBezTo>
                    <a:pt x="705829" y="790696"/>
                    <a:pt x="660766" y="786756"/>
                    <a:pt x="723569" y="795130"/>
                  </a:cubicBezTo>
                  <a:cubicBezTo>
                    <a:pt x="749972" y="798650"/>
                    <a:pt x="776713" y="799315"/>
                    <a:pt x="803082" y="803082"/>
                  </a:cubicBezTo>
                  <a:cubicBezTo>
                    <a:pt x="850962" y="809922"/>
                    <a:pt x="898779" y="817451"/>
                    <a:pt x="946206" y="826936"/>
                  </a:cubicBezTo>
                  <a:cubicBezTo>
                    <a:pt x="959458" y="829586"/>
                    <a:pt x="972769" y="831955"/>
                    <a:pt x="985962" y="834887"/>
                  </a:cubicBezTo>
                  <a:cubicBezTo>
                    <a:pt x="996630" y="837258"/>
                    <a:pt x="1007015" y="840883"/>
                    <a:pt x="1017767" y="842838"/>
                  </a:cubicBezTo>
                  <a:cubicBezTo>
                    <a:pt x="1036206" y="846190"/>
                    <a:pt x="1054873" y="848139"/>
                    <a:pt x="1073426" y="850789"/>
                  </a:cubicBezTo>
                  <a:lnTo>
                    <a:pt x="1224501" y="842838"/>
                  </a:lnTo>
                  <a:cubicBezTo>
                    <a:pt x="1281776" y="838747"/>
                    <a:pt x="1298004" y="833651"/>
                    <a:pt x="1351722" y="826936"/>
                  </a:cubicBezTo>
                  <a:cubicBezTo>
                    <a:pt x="1375537" y="823959"/>
                    <a:pt x="1399577" y="822727"/>
                    <a:pt x="1423284" y="818984"/>
                  </a:cubicBezTo>
                  <a:cubicBezTo>
                    <a:pt x="1502452" y="806484"/>
                    <a:pt x="1500412" y="803878"/>
                    <a:pt x="1574359" y="779228"/>
                  </a:cubicBezTo>
                  <a:lnTo>
                    <a:pt x="1598212" y="771276"/>
                  </a:lnTo>
                  <a:lnTo>
                    <a:pt x="1622066" y="763325"/>
                  </a:lnTo>
                  <a:lnTo>
                    <a:pt x="1693628" y="715617"/>
                  </a:lnTo>
                  <a:lnTo>
                    <a:pt x="1717482" y="699715"/>
                  </a:lnTo>
                  <a:cubicBezTo>
                    <a:pt x="1725433" y="694414"/>
                    <a:pt x="1732463" y="687361"/>
                    <a:pt x="1741336" y="683812"/>
                  </a:cubicBezTo>
                  <a:cubicBezTo>
                    <a:pt x="1812559" y="655322"/>
                    <a:pt x="1749182" y="677874"/>
                    <a:pt x="1820849" y="659958"/>
                  </a:cubicBezTo>
                  <a:cubicBezTo>
                    <a:pt x="1828980" y="657925"/>
                    <a:pt x="1836644" y="654309"/>
                    <a:pt x="1844703" y="652007"/>
                  </a:cubicBezTo>
                  <a:cubicBezTo>
                    <a:pt x="1855210" y="649005"/>
                    <a:pt x="1865906" y="646706"/>
                    <a:pt x="1876508" y="644056"/>
                  </a:cubicBezTo>
                  <a:cubicBezTo>
                    <a:pt x="1887110" y="638755"/>
                    <a:pt x="1898022" y="634034"/>
                    <a:pt x="1908313" y="628153"/>
                  </a:cubicBezTo>
                  <a:cubicBezTo>
                    <a:pt x="1916610" y="623412"/>
                    <a:pt x="1923383" y="616014"/>
                    <a:pt x="1932167" y="612250"/>
                  </a:cubicBezTo>
                  <a:cubicBezTo>
                    <a:pt x="1942211" y="607945"/>
                    <a:pt x="1953370" y="606949"/>
                    <a:pt x="1963972" y="604299"/>
                  </a:cubicBezTo>
                  <a:cubicBezTo>
                    <a:pt x="1979875" y="593697"/>
                    <a:pt x="2016315" y="553952"/>
                    <a:pt x="2011680" y="572494"/>
                  </a:cubicBezTo>
                  <a:cubicBezTo>
                    <a:pt x="2009030" y="583096"/>
                    <a:pt x="2008616" y="594525"/>
                    <a:pt x="2003729" y="604299"/>
                  </a:cubicBezTo>
                  <a:cubicBezTo>
                    <a:pt x="1992101" y="627555"/>
                    <a:pt x="1935024" y="701207"/>
                    <a:pt x="1924216" y="715617"/>
                  </a:cubicBezTo>
                  <a:cubicBezTo>
                    <a:pt x="1904302" y="742168"/>
                    <a:pt x="1904412" y="749373"/>
                    <a:pt x="1876508" y="763325"/>
                  </a:cubicBezTo>
                  <a:cubicBezTo>
                    <a:pt x="1863742" y="769708"/>
                    <a:pt x="1849518" y="772845"/>
                    <a:pt x="1836752" y="779228"/>
                  </a:cubicBezTo>
                  <a:cubicBezTo>
                    <a:pt x="1828205" y="783502"/>
                    <a:pt x="1821682" y="791366"/>
                    <a:pt x="1812898" y="795130"/>
                  </a:cubicBezTo>
                  <a:cubicBezTo>
                    <a:pt x="1802853" y="799435"/>
                    <a:pt x="1791537" y="799868"/>
                    <a:pt x="1781092" y="803082"/>
                  </a:cubicBezTo>
                  <a:cubicBezTo>
                    <a:pt x="1757060" y="810477"/>
                    <a:pt x="1733385" y="818985"/>
                    <a:pt x="1709531" y="826936"/>
                  </a:cubicBezTo>
                  <a:lnTo>
                    <a:pt x="1709531" y="826936"/>
                  </a:lnTo>
                  <a:cubicBezTo>
                    <a:pt x="1656205" y="853598"/>
                    <a:pt x="1700055" y="834549"/>
                    <a:pt x="1645920" y="850789"/>
                  </a:cubicBezTo>
                  <a:cubicBezTo>
                    <a:pt x="1629864" y="855606"/>
                    <a:pt x="1614115" y="861391"/>
                    <a:pt x="1598212" y="866692"/>
                  </a:cubicBezTo>
                  <a:cubicBezTo>
                    <a:pt x="1590261" y="869342"/>
                    <a:pt x="1582656" y="873458"/>
                    <a:pt x="1574359" y="874643"/>
                  </a:cubicBezTo>
                  <a:cubicBezTo>
                    <a:pt x="1410499" y="898052"/>
                    <a:pt x="1500476" y="888674"/>
                    <a:pt x="1304014" y="898497"/>
                  </a:cubicBezTo>
                  <a:cubicBezTo>
                    <a:pt x="1133566" y="874148"/>
                    <a:pt x="1322571" y="898940"/>
                    <a:pt x="930303" y="882595"/>
                  </a:cubicBezTo>
                  <a:cubicBezTo>
                    <a:pt x="908953" y="881705"/>
                    <a:pt x="887896" y="877294"/>
                    <a:pt x="866692" y="874643"/>
                  </a:cubicBezTo>
                  <a:cubicBezTo>
                    <a:pt x="786512" y="847916"/>
                    <a:pt x="910898" y="888701"/>
                    <a:pt x="811033" y="858741"/>
                  </a:cubicBezTo>
                  <a:cubicBezTo>
                    <a:pt x="794977" y="853924"/>
                    <a:pt x="779228" y="848139"/>
                    <a:pt x="763326" y="842838"/>
                  </a:cubicBezTo>
                  <a:cubicBezTo>
                    <a:pt x="755375" y="840188"/>
                    <a:pt x="747739" y="836265"/>
                    <a:pt x="739472" y="834887"/>
                  </a:cubicBezTo>
                  <a:lnTo>
                    <a:pt x="691764" y="826936"/>
                  </a:lnTo>
                  <a:lnTo>
                    <a:pt x="612251" y="795130"/>
                  </a:lnTo>
                  <a:cubicBezTo>
                    <a:pt x="598999" y="789829"/>
                    <a:pt x="586035" y="783742"/>
                    <a:pt x="572494" y="779228"/>
                  </a:cubicBezTo>
                  <a:cubicBezTo>
                    <a:pt x="556591" y="773927"/>
                    <a:pt x="540482" y="769211"/>
                    <a:pt x="524786" y="763325"/>
                  </a:cubicBezTo>
                  <a:cubicBezTo>
                    <a:pt x="498058" y="753302"/>
                    <a:pt x="445273" y="731520"/>
                    <a:pt x="445273" y="731520"/>
                  </a:cubicBezTo>
                  <a:cubicBezTo>
                    <a:pt x="399799" y="686046"/>
                    <a:pt x="445431" y="726649"/>
                    <a:pt x="389614" y="691763"/>
                  </a:cubicBezTo>
                  <a:cubicBezTo>
                    <a:pt x="378376" y="684739"/>
                    <a:pt x="368593" y="675612"/>
                    <a:pt x="357809" y="667909"/>
                  </a:cubicBezTo>
                  <a:cubicBezTo>
                    <a:pt x="350033" y="662355"/>
                    <a:pt x="341906" y="657308"/>
                    <a:pt x="333955" y="652007"/>
                  </a:cubicBezTo>
                  <a:cubicBezTo>
                    <a:pt x="326004" y="641405"/>
                    <a:pt x="317804" y="630986"/>
                    <a:pt x="310101" y="620202"/>
                  </a:cubicBezTo>
                  <a:cubicBezTo>
                    <a:pt x="304547" y="612426"/>
                    <a:pt x="299820" y="604076"/>
                    <a:pt x="294199" y="596348"/>
                  </a:cubicBezTo>
                  <a:cubicBezTo>
                    <a:pt x="278610" y="574913"/>
                    <a:pt x="265233" y="551479"/>
                    <a:pt x="246491" y="532737"/>
                  </a:cubicBezTo>
                  <a:cubicBezTo>
                    <a:pt x="224565" y="510811"/>
                    <a:pt x="221493" y="510858"/>
                    <a:pt x="206734" y="485029"/>
                  </a:cubicBezTo>
                  <a:cubicBezTo>
                    <a:pt x="194621" y="463831"/>
                    <a:pt x="189251" y="451667"/>
                    <a:pt x="182880" y="429370"/>
                  </a:cubicBezTo>
                  <a:cubicBezTo>
                    <a:pt x="179878" y="418863"/>
                    <a:pt x="178766" y="407797"/>
                    <a:pt x="174929" y="397565"/>
                  </a:cubicBezTo>
                  <a:cubicBezTo>
                    <a:pt x="136855" y="296034"/>
                    <a:pt x="180030" y="424946"/>
                    <a:pt x="143124" y="341906"/>
                  </a:cubicBezTo>
                  <a:cubicBezTo>
                    <a:pt x="136316" y="326588"/>
                    <a:pt x="132522" y="310101"/>
                    <a:pt x="127221" y="294198"/>
                  </a:cubicBezTo>
                  <a:lnTo>
                    <a:pt x="119270" y="270344"/>
                  </a:lnTo>
                  <a:cubicBezTo>
                    <a:pt x="115246" y="238154"/>
                    <a:pt x="108858" y="184020"/>
                    <a:pt x="103367" y="151075"/>
                  </a:cubicBezTo>
                  <a:cubicBezTo>
                    <a:pt x="101145" y="137744"/>
                    <a:pt x="85860" y="120874"/>
                    <a:pt x="95416" y="111318"/>
                  </a:cubicBezTo>
                  <a:cubicBezTo>
                    <a:pt x="103797" y="102937"/>
                    <a:pt x="106018" y="132521"/>
                    <a:pt x="111319" y="143123"/>
                  </a:cubicBezTo>
                  <a:cubicBezTo>
                    <a:pt x="113867" y="153315"/>
                    <a:pt x="121517" y="187374"/>
                    <a:pt x="127221" y="198782"/>
                  </a:cubicBezTo>
                  <a:cubicBezTo>
                    <a:pt x="134133" y="212605"/>
                    <a:pt x="144164" y="224716"/>
                    <a:pt x="151075" y="238539"/>
                  </a:cubicBezTo>
                  <a:cubicBezTo>
                    <a:pt x="154823" y="246036"/>
                    <a:pt x="154868" y="255116"/>
                    <a:pt x="159026" y="262393"/>
                  </a:cubicBezTo>
                  <a:cubicBezTo>
                    <a:pt x="170724" y="282864"/>
                    <a:pt x="197441" y="311221"/>
                    <a:pt x="214686" y="326003"/>
                  </a:cubicBezTo>
                  <a:cubicBezTo>
                    <a:pt x="221942" y="332222"/>
                    <a:pt x="230811" y="336285"/>
                    <a:pt x="238539" y="341906"/>
                  </a:cubicBezTo>
                  <a:cubicBezTo>
                    <a:pt x="259974" y="357495"/>
                    <a:pt x="280097" y="374912"/>
                    <a:pt x="302150" y="389614"/>
                  </a:cubicBezTo>
                  <a:cubicBezTo>
                    <a:pt x="310101" y="394915"/>
                    <a:pt x="318228" y="399962"/>
                    <a:pt x="326004" y="405516"/>
                  </a:cubicBezTo>
                  <a:cubicBezTo>
                    <a:pt x="336788" y="413219"/>
                    <a:pt x="346571" y="422346"/>
                    <a:pt x="357809" y="429370"/>
                  </a:cubicBezTo>
                  <a:cubicBezTo>
                    <a:pt x="367860" y="435652"/>
                    <a:pt x="379323" y="439392"/>
                    <a:pt x="389614" y="445273"/>
                  </a:cubicBezTo>
                  <a:cubicBezTo>
                    <a:pt x="397911" y="450014"/>
                    <a:pt x="404921" y="456902"/>
                    <a:pt x="413468" y="461176"/>
                  </a:cubicBezTo>
                  <a:cubicBezTo>
                    <a:pt x="426176" y="467530"/>
                    <a:pt x="457240" y="473682"/>
                    <a:pt x="469127" y="477078"/>
                  </a:cubicBezTo>
                  <a:cubicBezTo>
                    <a:pt x="477186" y="479380"/>
                    <a:pt x="485030" y="482379"/>
                    <a:pt x="492981" y="485029"/>
                  </a:cubicBezTo>
                  <a:cubicBezTo>
                    <a:pt x="518562" y="502083"/>
                    <a:pt x="518379" y="503386"/>
                    <a:pt x="548640" y="516835"/>
                  </a:cubicBezTo>
                  <a:cubicBezTo>
                    <a:pt x="561683" y="522632"/>
                    <a:pt x="575033" y="527725"/>
                    <a:pt x="588397" y="532737"/>
                  </a:cubicBezTo>
                  <a:cubicBezTo>
                    <a:pt x="596245" y="535680"/>
                    <a:pt x="604547" y="537387"/>
                    <a:pt x="612251" y="540689"/>
                  </a:cubicBezTo>
                  <a:cubicBezTo>
                    <a:pt x="671079" y="565901"/>
                    <a:pt x="615222" y="551786"/>
                    <a:pt x="691764" y="564542"/>
                  </a:cubicBezTo>
                  <a:cubicBezTo>
                    <a:pt x="771485" y="596432"/>
                    <a:pt x="694842" y="567851"/>
                    <a:pt x="763326" y="588396"/>
                  </a:cubicBezTo>
                  <a:cubicBezTo>
                    <a:pt x="779382" y="593213"/>
                    <a:pt x="794771" y="600233"/>
                    <a:pt x="811033" y="604299"/>
                  </a:cubicBezTo>
                  <a:cubicBezTo>
                    <a:pt x="832237" y="609600"/>
                    <a:pt x="854351" y="612085"/>
                    <a:pt x="874644" y="620202"/>
                  </a:cubicBezTo>
                  <a:cubicBezTo>
                    <a:pt x="887896" y="625503"/>
                    <a:pt x="900247" y="634258"/>
                    <a:pt x="914400" y="636104"/>
                  </a:cubicBezTo>
                  <a:cubicBezTo>
                    <a:pt x="961780" y="642284"/>
                    <a:pt x="1009848" y="640878"/>
                    <a:pt x="1057524" y="644056"/>
                  </a:cubicBezTo>
                  <a:cubicBezTo>
                    <a:pt x="1089369" y="646179"/>
                    <a:pt x="1121111" y="649649"/>
                    <a:pt x="1152939" y="652007"/>
                  </a:cubicBezTo>
                  <a:lnTo>
                    <a:pt x="1272209" y="659958"/>
                  </a:lnTo>
                  <a:cubicBezTo>
                    <a:pt x="1285128" y="662542"/>
                    <a:pt x="1349508" y="675861"/>
                    <a:pt x="1359673" y="675861"/>
                  </a:cubicBezTo>
                  <a:cubicBezTo>
                    <a:pt x="1417683" y="675861"/>
                    <a:pt x="1518898" y="665722"/>
                    <a:pt x="1582310" y="659958"/>
                  </a:cubicBezTo>
                  <a:cubicBezTo>
                    <a:pt x="1625209" y="651378"/>
                    <a:pt x="1629815" y="649693"/>
                    <a:pt x="1677726" y="644056"/>
                  </a:cubicBezTo>
                  <a:cubicBezTo>
                    <a:pt x="1704180" y="640944"/>
                    <a:pt x="1730735" y="638755"/>
                    <a:pt x="1757239" y="636104"/>
                  </a:cubicBezTo>
                  <a:cubicBezTo>
                    <a:pt x="1859582" y="601990"/>
                    <a:pt x="1754796" y="634727"/>
                    <a:pt x="1844703" y="612250"/>
                  </a:cubicBezTo>
                  <a:cubicBezTo>
                    <a:pt x="1852834" y="610217"/>
                    <a:pt x="1860207" y="605025"/>
                    <a:pt x="1868557" y="604299"/>
                  </a:cubicBezTo>
                  <a:cubicBezTo>
                    <a:pt x="1921432" y="599701"/>
                    <a:pt x="1974574" y="598998"/>
                    <a:pt x="2027583" y="596348"/>
                  </a:cubicBezTo>
                  <a:cubicBezTo>
                    <a:pt x="2004753" y="602055"/>
                    <a:pt x="1967432" y="610521"/>
                    <a:pt x="1948070" y="620202"/>
                  </a:cubicBezTo>
                  <a:cubicBezTo>
                    <a:pt x="1937468" y="625503"/>
                    <a:pt x="1927160" y="631435"/>
                    <a:pt x="1916265" y="636104"/>
                  </a:cubicBezTo>
                  <a:cubicBezTo>
                    <a:pt x="1889455" y="647594"/>
                    <a:pt x="1890880" y="641916"/>
                    <a:pt x="1860606" y="652007"/>
                  </a:cubicBezTo>
                  <a:cubicBezTo>
                    <a:pt x="1847065" y="656520"/>
                    <a:pt x="1834390" y="663395"/>
                    <a:pt x="1820849" y="667909"/>
                  </a:cubicBezTo>
                  <a:cubicBezTo>
                    <a:pt x="1810482" y="671365"/>
                    <a:pt x="1799552" y="672859"/>
                    <a:pt x="1789044" y="675861"/>
                  </a:cubicBezTo>
                  <a:cubicBezTo>
                    <a:pt x="1780985" y="678164"/>
                    <a:pt x="1772894" y="680510"/>
                    <a:pt x="1765190" y="683812"/>
                  </a:cubicBezTo>
                  <a:cubicBezTo>
                    <a:pt x="1754295" y="688481"/>
                    <a:pt x="1744935" y="697050"/>
                    <a:pt x="1733385" y="699715"/>
                  </a:cubicBezTo>
                  <a:cubicBezTo>
                    <a:pt x="1709999" y="705112"/>
                    <a:pt x="1685583" y="704272"/>
                    <a:pt x="1661823" y="707666"/>
                  </a:cubicBezTo>
                  <a:cubicBezTo>
                    <a:pt x="1648444" y="709577"/>
                    <a:pt x="1635520" y="714336"/>
                    <a:pt x="1622066" y="715617"/>
                  </a:cubicBezTo>
                  <a:cubicBezTo>
                    <a:pt x="1579768" y="719645"/>
                    <a:pt x="1537253" y="720918"/>
                    <a:pt x="1494846" y="723569"/>
                  </a:cubicBezTo>
                  <a:cubicBezTo>
                    <a:pt x="1417299" y="721986"/>
                    <a:pt x="1179277" y="730609"/>
                    <a:pt x="1041621" y="707666"/>
                  </a:cubicBezTo>
                  <a:cubicBezTo>
                    <a:pt x="1014960" y="703222"/>
                    <a:pt x="988225" y="698727"/>
                    <a:pt x="962108" y="691763"/>
                  </a:cubicBezTo>
                  <a:cubicBezTo>
                    <a:pt x="948317" y="688085"/>
                    <a:pt x="935765" y="680739"/>
                    <a:pt x="922352" y="675861"/>
                  </a:cubicBezTo>
                  <a:cubicBezTo>
                    <a:pt x="906598" y="670132"/>
                    <a:pt x="890547" y="665259"/>
                    <a:pt x="874644" y="659958"/>
                  </a:cubicBezTo>
                  <a:cubicBezTo>
                    <a:pt x="866693" y="657308"/>
                    <a:pt x="858572" y="655120"/>
                    <a:pt x="850790" y="652007"/>
                  </a:cubicBezTo>
                  <a:cubicBezTo>
                    <a:pt x="824286" y="641405"/>
                    <a:pt x="798358" y="629229"/>
                    <a:pt x="771277" y="620202"/>
                  </a:cubicBezTo>
                  <a:cubicBezTo>
                    <a:pt x="747423" y="612251"/>
                    <a:pt x="723061" y="605687"/>
                    <a:pt x="699715" y="596348"/>
                  </a:cubicBezTo>
                  <a:cubicBezTo>
                    <a:pt x="649812" y="576386"/>
                    <a:pt x="673806" y="583906"/>
                    <a:pt x="628153" y="572494"/>
                  </a:cubicBezTo>
                  <a:cubicBezTo>
                    <a:pt x="572211" y="535198"/>
                    <a:pt x="643146" y="578117"/>
                    <a:pt x="564543" y="548640"/>
                  </a:cubicBezTo>
                  <a:cubicBezTo>
                    <a:pt x="555595" y="545285"/>
                    <a:pt x="549422" y="536618"/>
                    <a:pt x="540689" y="532737"/>
                  </a:cubicBezTo>
                  <a:cubicBezTo>
                    <a:pt x="525371" y="525929"/>
                    <a:pt x="507974" y="524332"/>
                    <a:pt x="492981" y="516835"/>
                  </a:cubicBezTo>
                  <a:cubicBezTo>
                    <a:pt x="482379" y="511534"/>
                    <a:pt x="471340" y="507030"/>
                    <a:pt x="461176" y="500932"/>
                  </a:cubicBezTo>
                  <a:cubicBezTo>
                    <a:pt x="444787" y="491099"/>
                    <a:pt x="431213" y="476225"/>
                    <a:pt x="413468" y="469127"/>
                  </a:cubicBezTo>
                  <a:lnTo>
                    <a:pt x="373712" y="453224"/>
                  </a:lnTo>
                  <a:cubicBezTo>
                    <a:pt x="328491" y="408003"/>
                    <a:pt x="372034" y="444434"/>
                    <a:pt x="326004" y="421419"/>
                  </a:cubicBezTo>
                  <a:cubicBezTo>
                    <a:pt x="301394" y="409114"/>
                    <a:pt x="295553" y="396067"/>
                    <a:pt x="270345" y="381662"/>
                  </a:cubicBezTo>
                  <a:cubicBezTo>
                    <a:pt x="263068" y="377504"/>
                    <a:pt x="254442" y="376361"/>
                    <a:pt x="246491" y="373711"/>
                  </a:cubicBezTo>
                  <a:cubicBezTo>
                    <a:pt x="223217" y="350437"/>
                    <a:pt x="192358" y="324075"/>
                    <a:pt x="174929" y="294198"/>
                  </a:cubicBezTo>
                  <a:cubicBezTo>
                    <a:pt x="162984" y="273721"/>
                    <a:pt x="156274" y="250313"/>
                    <a:pt x="143124" y="230588"/>
                  </a:cubicBezTo>
                  <a:cubicBezTo>
                    <a:pt x="132522" y="214685"/>
                    <a:pt x="117363" y="201012"/>
                    <a:pt x="111319" y="182880"/>
                  </a:cubicBezTo>
                  <a:lnTo>
                    <a:pt x="95416" y="135172"/>
                  </a:lnTo>
                  <a:cubicBezTo>
                    <a:pt x="98066" y="156375"/>
                    <a:pt x="97745" y="178167"/>
                    <a:pt x="103367" y="198782"/>
                  </a:cubicBezTo>
                  <a:cubicBezTo>
                    <a:pt x="105881" y="208002"/>
                    <a:pt x="114996" y="214088"/>
                    <a:pt x="119270" y="222636"/>
                  </a:cubicBezTo>
                  <a:cubicBezTo>
                    <a:pt x="125653" y="235402"/>
                    <a:pt x="129375" y="249350"/>
                    <a:pt x="135172" y="262393"/>
                  </a:cubicBezTo>
                  <a:cubicBezTo>
                    <a:pt x="139986" y="273225"/>
                    <a:pt x="146261" y="283367"/>
                    <a:pt x="151075" y="294198"/>
                  </a:cubicBezTo>
                  <a:cubicBezTo>
                    <a:pt x="162329" y="319520"/>
                    <a:pt x="182939" y="381721"/>
                    <a:pt x="198783" y="397565"/>
                  </a:cubicBezTo>
                  <a:lnTo>
                    <a:pt x="222637" y="421419"/>
                  </a:lnTo>
                  <a:cubicBezTo>
                    <a:pt x="225287" y="429370"/>
                    <a:pt x="226430" y="437996"/>
                    <a:pt x="230588" y="445273"/>
                  </a:cubicBezTo>
                  <a:cubicBezTo>
                    <a:pt x="246898" y="473815"/>
                    <a:pt x="259336" y="482991"/>
                    <a:pt x="286247" y="500932"/>
                  </a:cubicBezTo>
                  <a:cubicBezTo>
                    <a:pt x="315001" y="520101"/>
                    <a:pt x="342803" y="541136"/>
                    <a:pt x="373712" y="556591"/>
                  </a:cubicBezTo>
                  <a:cubicBezTo>
                    <a:pt x="389614" y="564542"/>
                    <a:pt x="405877" y="571810"/>
                    <a:pt x="421419" y="580445"/>
                  </a:cubicBezTo>
                  <a:cubicBezTo>
                    <a:pt x="429773" y="585086"/>
                    <a:pt x="436452" y="592672"/>
                    <a:pt x="445273" y="596348"/>
                  </a:cubicBezTo>
                  <a:cubicBezTo>
                    <a:pt x="468483" y="606019"/>
                    <a:pt x="493489" y="610864"/>
                    <a:pt x="516835" y="620202"/>
                  </a:cubicBezTo>
                  <a:cubicBezTo>
                    <a:pt x="576883" y="644220"/>
                    <a:pt x="542748" y="632643"/>
                    <a:pt x="620202" y="652007"/>
                  </a:cubicBezTo>
                  <a:cubicBezTo>
                    <a:pt x="630804" y="654657"/>
                    <a:pt x="641291" y="657815"/>
                    <a:pt x="652007" y="659958"/>
                  </a:cubicBezTo>
                  <a:cubicBezTo>
                    <a:pt x="665259" y="662608"/>
                    <a:pt x="678653" y="664631"/>
                    <a:pt x="691764" y="667909"/>
                  </a:cubicBezTo>
                  <a:cubicBezTo>
                    <a:pt x="699895" y="669942"/>
                    <a:pt x="707251" y="675369"/>
                    <a:pt x="715618" y="675861"/>
                  </a:cubicBezTo>
                  <a:cubicBezTo>
                    <a:pt x="797682" y="680688"/>
                    <a:pt x="879945" y="681162"/>
                    <a:pt x="962108" y="683812"/>
                  </a:cubicBezTo>
                  <a:cubicBezTo>
                    <a:pt x="1057524" y="681162"/>
                    <a:pt x="1153022" y="680628"/>
                    <a:pt x="1248355" y="675861"/>
                  </a:cubicBezTo>
                  <a:cubicBezTo>
                    <a:pt x="1259269" y="675315"/>
                    <a:pt x="1269408" y="669864"/>
                    <a:pt x="1280160" y="667909"/>
                  </a:cubicBezTo>
                  <a:cubicBezTo>
                    <a:pt x="1298599" y="664556"/>
                    <a:pt x="1317266" y="662608"/>
                    <a:pt x="1335819" y="659958"/>
                  </a:cubicBezTo>
                  <a:cubicBezTo>
                    <a:pt x="1330518" y="667909"/>
                    <a:pt x="1326674" y="677055"/>
                    <a:pt x="1319917" y="683812"/>
                  </a:cubicBezTo>
                  <a:cubicBezTo>
                    <a:pt x="1312143" y="691586"/>
                    <a:pt x="1276296" y="716046"/>
                    <a:pt x="1264258" y="723569"/>
                  </a:cubicBezTo>
                  <a:cubicBezTo>
                    <a:pt x="1251152" y="731760"/>
                    <a:pt x="1238324" y="740511"/>
                    <a:pt x="1224501" y="747422"/>
                  </a:cubicBezTo>
                  <a:cubicBezTo>
                    <a:pt x="1207426" y="755959"/>
                    <a:pt x="1153368" y="774774"/>
                    <a:pt x="1137037" y="779228"/>
                  </a:cubicBezTo>
                  <a:cubicBezTo>
                    <a:pt x="1123998" y="782784"/>
                    <a:pt x="1110473" y="784247"/>
                    <a:pt x="1097280" y="787179"/>
                  </a:cubicBezTo>
                  <a:cubicBezTo>
                    <a:pt x="1086612" y="789550"/>
                    <a:pt x="1076077" y="792480"/>
                    <a:pt x="1065475" y="795130"/>
                  </a:cubicBezTo>
                  <a:cubicBezTo>
                    <a:pt x="999963" y="791491"/>
                    <a:pt x="937865" y="793277"/>
                    <a:pt x="874644" y="779228"/>
                  </a:cubicBezTo>
                  <a:cubicBezTo>
                    <a:pt x="866462" y="777410"/>
                    <a:pt x="858957" y="773161"/>
                    <a:pt x="850790" y="771276"/>
                  </a:cubicBezTo>
                  <a:cubicBezTo>
                    <a:pt x="824453" y="765198"/>
                    <a:pt x="796919" y="763922"/>
                    <a:pt x="771277" y="755374"/>
                  </a:cubicBezTo>
                  <a:cubicBezTo>
                    <a:pt x="684270" y="726369"/>
                    <a:pt x="816064" y="772629"/>
                    <a:pt x="723569" y="731520"/>
                  </a:cubicBezTo>
                  <a:cubicBezTo>
                    <a:pt x="708251" y="724712"/>
                    <a:pt x="675861" y="715617"/>
                    <a:pt x="675861" y="715617"/>
                  </a:cubicBezTo>
                  <a:cubicBezTo>
                    <a:pt x="635149" y="674905"/>
                    <a:pt x="659714" y="695894"/>
                    <a:pt x="588397" y="652007"/>
                  </a:cubicBezTo>
                  <a:cubicBezTo>
                    <a:pt x="544014" y="624694"/>
                    <a:pt x="561913" y="632577"/>
                    <a:pt x="524786" y="620202"/>
                  </a:cubicBezTo>
                  <a:cubicBezTo>
                    <a:pt x="516835" y="614901"/>
                    <a:pt x="509479" y="608573"/>
                    <a:pt x="500932" y="604299"/>
                  </a:cubicBezTo>
                  <a:cubicBezTo>
                    <a:pt x="493436" y="600551"/>
                    <a:pt x="484356" y="600506"/>
                    <a:pt x="477079" y="596348"/>
                  </a:cubicBezTo>
                  <a:cubicBezTo>
                    <a:pt x="465573" y="589773"/>
                    <a:pt x="456720" y="579171"/>
                    <a:pt x="445273" y="572494"/>
                  </a:cubicBezTo>
                  <a:cubicBezTo>
                    <a:pt x="424796" y="560549"/>
                    <a:pt x="402866" y="551291"/>
                    <a:pt x="381663" y="540689"/>
                  </a:cubicBezTo>
                  <a:cubicBezTo>
                    <a:pt x="371061" y="535388"/>
                    <a:pt x="359720" y="531361"/>
                    <a:pt x="349858" y="524786"/>
                  </a:cubicBezTo>
                  <a:cubicBezTo>
                    <a:pt x="316142" y="502308"/>
                    <a:pt x="334552" y="513157"/>
                    <a:pt x="294199" y="492981"/>
                  </a:cubicBezTo>
                  <a:cubicBezTo>
                    <a:pt x="286248" y="485030"/>
                    <a:pt x="279495" y="475663"/>
                    <a:pt x="270345" y="469127"/>
                  </a:cubicBezTo>
                  <a:cubicBezTo>
                    <a:pt x="260699" y="462237"/>
                    <a:pt x="247713" y="460730"/>
                    <a:pt x="238539" y="453224"/>
                  </a:cubicBezTo>
                  <a:cubicBezTo>
                    <a:pt x="101213" y="340867"/>
                    <a:pt x="231995" y="430309"/>
                    <a:pt x="159026" y="381662"/>
                  </a:cubicBezTo>
                  <a:cubicBezTo>
                    <a:pt x="156376" y="389613"/>
                    <a:pt x="151075" y="397135"/>
                    <a:pt x="151075" y="405516"/>
                  </a:cubicBezTo>
                  <a:cubicBezTo>
                    <a:pt x="151075" y="432675"/>
                    <a:pt x="161944" y="440400"/>
                    <a:pt x="174929" y="461176"/>
                  </a:cubicBezTo>
                  <a:cubicBezTo>
                    <a:pt x="183120" y="474281"/>
                    <a:pt x="188725" y="489198"/>
                    <a:pt x="198783" y="500932"/>
                  </a:cubicBezTo>
                  <a:cubicBezTo>
                    <a:pt x="250384" y="561133"/>
                    <a:pt x="280739" y="581101"/>
                    <a:pt x="341906" y="628153"/>
                  </a:cubicBezTo>
                  <a:cubicBezTo>
                    <a:pt x="416429" y="685479"/>
                    <a:pt x="327698" y="620259"/>
                    <a:pt x="413468" y="667909"/>
                  </a:cubicBezTo>
                  <a:cubicBezTo>
                    <a:pt x="425052" y="674345"/>
                    <a:pt x="433420" y="685836"/>
                    <a:pt x="445273" y="691763"/>
                  </a:cubicBezTo>
                  <a:cubicBezTo>
                    <a:pt x="460266" y="699260"/>
                    <a:pt x="477508" y="701219"/>
                    <a:pt x="492981" y="707666"/>
                  </a:cubicBezTo>
                  <a:cubicBezTo>
                    <a:pt x="509393" y="714504"/>
                    <a:pt x="524277" y="724682"/>
                    <a:pt x="540689" y="731520"/>
                  </a:cubicBezTo>
                  <a:cubicBezTo>
                    <a:pt x="570748" y="744045"/>
                    <a:pt x="613665" y="753728"/>
                    <a:pt x="644056" y="763325"/>
                  </a:cubicBezTo>
                  <a:cubicBezTo>
                    <a:pt x="676026" y="773421"/>
                    <a:pt x="707667" y="784528"/>
                    <a:pt x="739472" y="795130"/>
                  </a:cubicBezTo>
                  <a:cubicBezTo>
                    <a:pt x="767560" y="804493"/>
                    <a:pt x="798221" y="815394"/>
                    <a:pt x="826936" y="818984"/>
                  </a:cubicBezTo>
                  <a:lnTo>
                    <a:pt x="962108" y="834887"/>
                  </a:lnTo>
                  <a:cubicBezTo>
                    <a:pt x="1041561" y="838961"/>
                    <a:pt x="1121134" y="840188"/>
                    <a:pt x="1200647" y="842838"/>
                  </a:cubicBezTo>
                  <a:cubicBezTo>
                    <a:pt x="1243054" y="840188"/>
                    <a:pt x="1285525" y="838415"/>
                    <a:pt x="1327868" y="834887"/>
                  </a:cubicBezTo>
                  <a:cubicBezTo>
                    <a:pt x="1349163" y="833113"/>
                    <a:pt x="1370257" y="829433"/>
                    <a:pt x="1391479" y="826936"/>
                  </a:cubicBezTo>
                  <a:lnTo>
                    <a:pt x="1463040" y="818984"/>
                  </a:lnTo>
                  <a:cubicBezTo>
                    <a:pt x="1488073" y="810640"/>
                    <a:pt x="1490742" y="809073"/>
                    <a:pt x="1518699" y="803082"/>
                  </a:cubicBezTo>
                  <a:cubicBezTo>
                    <a:pt x="1545128" y="797419"/>
                    <a:pt x="1598212" y="787179"/>
                    <a:pt x="1598212" y="787179"/>
                  </a:cubicBezTo>
                  <a:cubicBezTo>
                    <a:pt x="1608814" y="781878"/>
                    <a:pt x="1618773" y="775024"/>
                    <a:pt x="1630018" y="771276"/>
                  </a:cubicBezTo>
                  <a:cubicBezTo>
                    <a:pt x="1660601" y="761082"/>
                    <a:pt x="1710698" y="754790"/>
                    <a:pt x="1741336" y="739471"/>
                  </a:cubicBezTo>
                  <a:cubicBezTo>
                    <a:pt x="1751938" y="734170"/>
                    <a:pt x="1762136" y="727971"/>
                    <a:pt x="1773141" y="723569"/>
                  </a:cubicBezTo>
                  <a:cubicBezTo>
                    <a:pt x="1788705" y="717343"/>
                    <a:pt x="1820849" y="707666"/>
                    <a:pt x="1820849" y="707666"/>
                  </a:cubicBezTo>
                  <a:cubicBezTo>
                    <a:pt x="1828800" y="702365"/>
                    <a:pt x="1836156" y="696037"/>
                    <a:pt x="1844703" y="691763"/>
                  </a:cubicBezTo>
                  <a:cubicBezTo>
                    <a:pt x="1852200" y="688015"/>
                    <a:pt x="1861230" y="687882"/>
                    <a:pt x="1868557" y="683812"/>
                  </a:cubicBezTo>
                  <a:cubicBezTo>
                    <a:pt x="1885264" y="674530"/>
                    <a:pt x="1916265" y="652007"/>
                    <a:pt x="1916265" y="652007"/>
                  </a:cubicBezTo>
                  <a:cubicBezTo>
                    <a:pt x="1921566" y="644056"/>
                    <a:pt x="1928286" y="636886"/>
                    <a:pt x="1932167" y="628153"/>
                  </a:cubicBezTo>
                  <a:cubicBezTo>
                    <a:pt x="1938975" y="612835"/>
                    <a:pt x="1938772" y="594393"/>
                    <a:pt x="1948070" y="580445"/>
                  </a:cubicBezTo>
                  <a:cubicBezTo>
                    <a:pt x="1993642" y="512084"/>
                    <a:pt x="1939004" y="598576"/>
                    <a:pt x="1971924" y="532737"/>
                  </a:cubicBezTo>
                  <a:cubicBezTo>
                    <a:pt x="1976198" y="524190"/>
                    <a:pt x="1982525" y="516834"/>
                    <a:pt x="1987826" y="508883"/>
                  </a:cubicBezTo>
                  <a:cubicBezTo>
                    <a:pt x="1993127" y="516834"/>
                    <a:pt x="2002158" y="523311"/>
                    <a:pt x="2003729" y="532737"/>
                  </a:cubicBezTo>
                  <a:cubicBezTo>
                    <a:pt x="2005107" y="541004"/>
                    <a:pt x="1997596" y="548409"/>
                    <a:pt x="1995778" y="556591"/>
                  </a:cubicBezTo>
                  <a:cubicBezTo>
                    <a:pt x="1992281" y="572329"/>
                    <a:pt x="1991323" y="588561"/>
                    <a:pt x="1987826" y="604299"/>
                  </a:cubicBezTo>
                  <a:cubicBezTo>
                    <a:pt x="1986008" y="612481"/>
                    <a:pt x="1982177" y="620094"/>
                    <a:pt x="1979875" y="628153"/>
                  </a:cubicBezTo>
                  <a:cubicBezTo>
                    <a:pt x="1972101" y="655364"/>
                    <a:pt x="1969360" y="686375"/>
                    <a:pt x="1948070" y="707666"/>
                  </a:cubicBezTo>
                  <a:cubicBezTo>
                    <a:pt x="1919421" y="736316"/>
                    <a:pt x="1919503" y="724846"/>
                    <a:pt x="1892411" y="747422"/>
                  </a:cubicBezTo>
                  <a:cubicBezTo>
                    <a:pt x="1851805" y="781260"/>
                    <a:pt x="1888236" y="766356"/>
                    <a:pt x="1836752" y="779228"/>
                  </a:cubicBezTo>
                  <a:cubicBezTo>
                    <a:pt x="1819879" y="789352"/>
                    <a:pt x="1785472" y="811378"/>
                    <a:pt x="1765190" y="818984"/>
                  </a:cubicBezTo>
                  <a:cubicBezTo>
                    <a:pt x="1754958" y="822821"/>
                    <a:pt x="1743617" y="823099"/>
                    <a:pt x="1733385" y="826936"/>
                  </a:cubicBezTo>
                  <a:cubicBezTo>
                    <a:pt x="1722286" y="831098"/>
                    <a:pt x="1712411" y="838024"/>
                    <a:pt x="1701579" y="842838"/>
                  </a:cubicBezTo>
                  <a:cubicBezTo>
                    <a:pt x="1688536" y="848635"/>
                    <a:pt x="1675237" y="853863"/>
                    <a:pt x="1661823" y="858741"/>
                  </a:cubicBezTo>
                  <a:cubicBezTo>
                    <a:pt x="1646069" y="864470"/>
                    <a:pt x="1630018" y="869342"/>
                    <a:pt x="1614115" y="874643"/>
                  </a:cubicBezTo>
                  <a:cubicBezTo>
                    <a:pt x="1606164" y="877293"/>
                    <a:pt x="1598392" y="880562"/>
                    <a:pt x="1590261" y="882595"/>
                  </a:cubicBezTo>
                  <a:cubicBezTo>
                    <a:pt x="1579659" y="885245"/>
                    <a:pt x="1568923" y="887406"/>
                    <a:pt x="1558456" y="890546"/>
                  </a:cubicBezTo>
                  <a:cubicBezTo>
                    <a:pt x="1542400" y="895363"/>
                    <a:pt x="1524696" y="897151"/>
                    <a:pt x="1510748" y="906449"/>
                  </a:cubicBezTo>
                  <a:cubicBezTo>
                    <a:pt x="1502797" y="911750"/>
                    <a:pt x="1495842" y="918996"/>
                    <a:pt x="1486894" y="922351"/>
                  </a:cubicBezTo>
                  <a:cubicBezTo>
                    <a:pt x="1474240" y="927096"/>
                    <a:pt x="1460390" y="927652"/>
                    <a:pt x="1447138" y="930302"/>
                  </a:cubicBezTo>
                  <a:cubicBezTo>
                    <a:pt x="1441277" y="930068"/>
                    <a:pt x="1226158" y="925422"/>
                    <a:pt x="1168842" y="914400"/>
                  </a:cubicBezTo>
                  <a:cubicBezTo>
                    <a:pt x="1125916" y="906145"/>
                    <a:pt x="1084738" y="889782"/>
                    <a:pt x="1041621" y="882595"/>
                  </a:cubicBezTo>
                  <a:cubicBezTo>
                    <a:pt x="1025718" y="879944"/>
                    <a:pt x="1009722" y="877805"/>
                    <a:pt x="993913" y="874643"/>
                  </a:cubicBezTo>
                  <a:cubicBezTo>
                    <a:pt x="946268" y="865114"/>
                    <a:pt x="974857" y="868291"/>
                    <a:pt x="922352" y="850789"/>
                  </a:cubicBezTo>
                  <a:cubicBezTo>
                    <a:pt x="911985" y="847333"/>
                    <a:pt x="901054" y="845840"/>
                    <a:pt x="890546" y="842838"/>
                  </a:cubicBezTo>
                  <a:cubicBezTo>
                    <a:pt x="882487" y="840536"/>
                    <a:pt x="874778" y="837092"/>
                    <a:pt x="866692" y="834887"/>
                  </a:cubicBezTo>
                  <a:cubicBezTo>
                    <a:pt x="845606" y="829136"/>
                    <a:pt x="824285" y="824285"/>
                    <a:pt x="803082" y="818984"/>
                  </a:cubicBezTo>
                  <a:lnTo>
                    <a:pt x="771277" y="811033"/>
                  </a:lnTo>
                  <a:cubicBezTo>
                    <a:pt x="763326" y="805732"/>
                    <a:pt x="756404" y="798396"/>
                    <a:pt x="747423" y="795130"/>
                  </a:cubicBezTo>
                  <a:cubicBezTo>
                    <a:pt x="726883" y="787661"/>
                    <a:pt x="683812" y="779228"/>
                    <a:pt x="683812" y="779228"/>
                  </a:cubicBezTo>
                  <a:cubicBezTo>
                    <a:pt x="661051" y="767847"/>
                    <a:pt x="651556" y="761225"/>
                    <a:pt x="628153" y="755374"/>
                  </a:cubicBezTo>
                  <a:cubicBezTo>
                    <a:pt x="615042" y="752096"/>
                    <a:pt x="601435" y="750978"/>
                    <a:pt x="588397" y="747422"/>
                  </a:cubicBezTo>
                  <a:cubicBezTo>
                    <a:pt x="483474" y="718806"/>
                    <a:pt x="588188" y="745356"/>
                    <a:pt x="508884" y="715617"/>
                  </a:cubicBezTo>
                  <a:cubicBezTo>
                    <a:pt x="498652" y="711780"/>
                    <a:pt x="487681" y="710316"/>
                    <a:pt x="477079" y="707666"/>
                  </a:cubicBezTo>
                  <a:cubicBezTo>
                    <a:pt x="466477" y="702365"/>
                    <a:pt x="456105" y="696577"/>
                    <a:pt x="445273" y="691763"/>
                  </a:cubicBezTo>
                  <a:cubicBezTo>
                    <a:pt x="419166" y="680160"/>
                    <a:pt x="397808" y="675018"/>
                    <a:pt x="373712" y="659958"/>
                  </a:cubicBezTo>
                  <a:cubicBezTo>
                    <a:pt x="318699" y="625575"/>
                    <a:pt x="364915" y="643773"/>
                    <a:pt x="318052" y="628153"/>
                  </a:cubicBezTo>
                  <a:cubicBezTo>
                    <a:pt x="258818" y="588661"/>
                    <a:pt x="331580" y="639424"/>
                    <a:pt x="270345" y="588396"/>
                  </a:cubicBezTo>
                  <a:cubicBezTo>
                    <a:pt x="263004" y="582278"/>
                    <a:pt x="253832" y="578612"/>
                    <a:pt x="246491" y="572494"/>
                  </a:cubicBezTo>
                  <a:cubicBezTo>
                    <a:pt x="237852" y="565295"/>
                    <a:pt x="231787" y="555176"/>
                    <a:pt x="222637" y="548640"/>
                  </a:cubicBezTo>
                  <a:cubicBezTo>
                    <a:pt x="212992" y="541750"/>
                    <a:pt x="201434" y="538038"/>
                    <a:pt x="190832" y="532737"/>
                  </a:cubicBezTo>
                  <a:cubicBezTo>
                    <a:pt x="185531" y="524786"/>
                    <a:pt x="181686" y="515640"/>
                    <a:pt x="174929" y="508883"/>
                  </a:cubicBezTo>
                  <a:cubicBezTo>
                    <a:pt x="168172" y="502126"/>
                    <a:pt x="158851" y="498535"/>
                    <a:pt x="151075" y="492981"/>
                  </a:cubicBezTo>
                  <a:cubicBezTo>
                    <a:pt x="140291" y="485278"/>
                    <a:pt x="128641" y="478498"/>
                    <a:pt x="119270" y="469127"/>
                  </a:cubicBezTo>
                  <a:cubicBezTo>
                    <a:pt x="112513" y="462370"/>
                    <a:pt x="109716" y="452416"/>
                    <a:pt x="103367" y="445273"/>
                  </a:cubicBezTo>
                  <a:cubicBezTo>
                    <a:pt x="88426" y="428464"/>
                    <a:pt x="55659" y="397565"/>
                    <a:pt x="55659" y="397565"/>
                  </a:cubicBezTo>
                  <a:lnTo>
                    <a:pt x="39757" y="349857"/>
                  </a:lnTo>
                  <a:cubicBezTo>
                    <a:pt x="37107" y="341906"/>
                    <a:pt x="33839" y="334134"/>
                    <a:pt x="31806" y="326003"/>
                  </a:cubicBezTo>
                  <a:lnTo>
                    <a:pt x="23854" y="294198"/>
                  </a:lnTo>
                  <a:cubicBezTo>
                    <a:pt x="6912" y="158660"/>
                    <a:pt x="21468" y="126433"/>
                    <a:pt x="0" y="190831"/>
                  </a:cubicBezTo>
                  <a:cubicBezTo>
                    <a:pt x="9231" y="278524"/>
                    <a:pt x="5309" y="308805"/>
                    <a:pt x="23854" y="373711"/>
                  </a:cubicBezTo>
                  <a:cubicBezTo>
                    <a:pt x="26157" y="381770"/>
                    <a:pt x="29601" y="389479"/>
                    <a:pt x="31806" y="397565"/>
                  </a:cubicBezTo>
                  <a:cubicBezTo>
                    <a:pt x="37557" y="418651"/>
                    <a:pt x="42407" y="439972"/>
                    <a:pt x="47708" y="461176"/>
                  </a:cubicBezTo>
                  <a:cubicBezTo>
                    <a:pt x="50358" y="471778"/>
                    <a:pt x="47932" y="485254"/>
                    <a:pt x="55659" y="492981"/>
                  </a:cubicBezTo>
                  <a:lnTo>
                    <a:pt x="79513" y="516835"/>
                  </a:lnTo>
                  <a:cubicBezTo>
                    <a:pt x="93510" y="558821"/>
                    <a:pt x="82815" y="533713"/>
                    <a:pt x="119270" y="588396"/>
                  </a:cubicBezTo>
                  <a:cubicBezTo>
                    <a:pt x="138575" y="617353"/>
                    <a:pt x="136125" y="617060"/>
                    <a:pt x="166978" y="644056"/>
                  </a:cubicBezTo>
                  <a:cubicBezTo>
                    <a:pt x="176951" y="652782"/>
                    <a:pt x="188810" y="659183"/>
                    <a:pt x="198783" y="667909"/>
                  </a:cubicBezTo>
                  <a:cubicBezTo>
                    <a:pt x="210067" y="677782"/>
                    <a:pt x="218880" y="690349"/>
                    <a:pt x="230588" y="699715"/>
                  </a:cubicBezTo>
                  <a:cubicBezTo>
                    <a:pt x="230600" y="699725"/>
                    <a:pt x="290216" y="739466"/>
                    <a:pt x="302150" y="747422"/>
                  </a:cubicBezTo>
                  <a:cubicBezTo>
                    <a:pt x="310101" y="752723"/>
                    <a:pt x="318359" y="757591"/>
                    <a:pt x="326004" y="763325"/>
                  </a:cubicBezTo>
                  <a:cubicBezTo>
                    <a:pt x="339654" y="773563"/>
                    <a:pt x="365388" y="793782"/>
                    <a:pt x="381663" y="803082"/>
                  </a:cubicBezTo>
                  <a:cubicBezTo>
                    <a:pt x="391954" y="808963"/>
                    <a:pt x="403107" y="813228"/>
                    <a:pt x="413468" y="818984"/>
                  </a:cubicBezTo>
                  <a:cubicBezTo>
                    <a:pt x="426978" y="826489"/>
                    <a:pt x="439402" y="835926"/>
                    <a:pt x="453225" y="842838"/>
                  </a:cubicBezTo>
                  <a:cubicBezTo>
                    <a:pt x="465991" y="849221"/>
                    <a:pt x="480215" y="852358"/>
                    <a:pt x="492981" y="858741"/>
                  </a:cubicBezTo>
                  <a:cubicBezTo>
                    <a:pt x="547891" y="886196"/>
                    <a:pt x="482448" y="866046"/>
                    <a:pt x="548640" y="882595"/>
                  </a:cubicBezTo>
                  <a:cubicBezTo>
                    <a:pt x="568411" y="895775"/>
                    <a:pt x="581245" y="905755"/>
                    <a:pt x="604299" y="914400"/>
                  </a:cubicBezTo>
                  <a:cubicBezTo>
                    <a:pt x="614531" y="918237"/>
                    <a:pt x="625597" y="919349"/>
                    <a:pt x="636105" y="922351"/>
                  </a:cubicBezTo>
                  <a:cubicBezTo>
                    <a:pt x="644164" y="924653"/>
                    <a:pt x="651900" y="927999"/>
                    <a:pt x="659959" y="930302"/>
                  </a:cubicBezTo>
                  <a:cubicBezTo>
                    <a:pt x="670467" y="933304"/>
                    <a:pt x="681256" y="935252"/>
                    <a:pt x="691764" y="938254"/>
                  </a:cubicBezTo>
                  <a:cubicBezTo>
                    <a:pt x="699823" y="940557"/>
                    <a:pt x="707559" y="943903"/>
                    <a:pt x="715618" y="946205"/>
                  </a:cubicBezTo>
                  <a:cubicBezTo>
                    <a:pt x="726125" y="949207"/>
                    <a:pt x="736916" y="951154"/>
                    <a:pt x="747423" y="954156"/>
                  </a:cubicBezTo>
                  <a:cubicBezTo>
                    <a:pt x="755482" y="956459"/>
                    <a:pt x="763095" y="960290"/>
                    <a:pt x="771277" y="962108"/>
                  </a:cubicBezTo>
                  <a:cubicBezTo>
                    <a:pt x="787015" y="965605"/>
                    <a:pt x="803176" y="966897"/>
                    <a:pt x="818985" y="970059"/>
                  </a:cubicBezTo>
                  <a:cubicBezTo>
                    <a:pt x="829701" y="972202"/>
                    <a:pt x="839972" y="976465"/>
                    <a:pt x="850790" y="978010"/>
                  </a:cubicBezTo>
                  <a:cubicBezTo>
                    <a:pt x="902936" y="985460"/>
                    <a:pt x="1003970" y="990873"/>
                    <a:pt x="1049572" y="993913"/>
                  </a:cubicBezTo>
                  <a:cubicBezTo>
                    <a:pt x="1105070" y="991858"/>
                    <a:pt x="1340331" y="984260"/>
                    <a:pt x="1415332" y="978010"/>
                  </a:cubicBezTo>
                  <a:cubicBezTo>
                    <a:pt x="1428800" y="976888"/>
                    <a:pt x="1441758" y="972281"/>
                    <a:pt x="1455089" y="970059"/>
                  </a:cubicBezTo>
                  <a:cubicBezTo>
                    <a:pt x="1513124" y="960387"/>
                    <a:pt x="1533641" y="960027"/>
                    <a:pt x="1598212" y="954156"/>
                  </a:cubicBezTo>
                  <a:lnTo>
                    <a:pt x="1645920" y="938254"/>
                  </a:lnTo>
                  <a:cubicBezTo>
                    <a:pt x="1653871" y="935604"/>
                    <a:pt x="1662800" y="934951"/>
                    <a:pt x="1669774" y="930302"/>
                  </a:cubicBezTo>
                  <a:cubicBezTo>
                    <a:pt x="1685677" y="919700"/>
                    <a:pt x="1700387" y="907044"/>
                    <a:pt x="1717482" y="898497"/>
                  </a:cubicBezTo>
                  <a:cubicBezTo>
                    <a:pt x="1788589" y="862944"/>
                    <a:pt x="1758602" y="874188"/>
                    <a:pt x="1804946" y="858741"/>
                  </a:cubicBezTo>
                  <a:cubicBezTo>
                    <a:pt x="1834101" y="815009"/>
                    <a:pt x="1804946" y="852115"/>
                    <a:pt x="1844703" y="818984"/>
                  </a:cubicBezTo>
                  <a:cubicBezTo>
                    <a:pt x="1853342" y="811785"/>
                    <a:pt x="1868557" y="806375"/>
                    <a:pt x="1868557" y="795130"/>
                  </a:cubicBezTo>
                  <a:cubicBezTo>
                    <a:pt x="1868557" y="786748"/>
                    <a:pt x="1852551" y="800139"/>
                    <a:pt x="1844703" y="803082"/>
                  </a:cubicBezTo>
                  <a:cubicBezTo>
                    <a:pt x="1831339" y="808094"/>
                    <a:pt x="1817712" y="812601"/>
                    <a:pt x="1804946" y="818984"/>
                  </a:cubicBezTo>
                  <a:cubicBezTo>
                    <a:pt x="1796398" y="823258"/>
                    <a:pt x="1790226" y="832077"/>
                    <a:pt x="1781092" y="834887"/>
                  </a:cubicBezTo>
                  <a:cubicBezTo>
                    <a:pt x="1755258" y="842836"/>
                    <a:pt x="1728336" y="846966"/>
                    <a:pt x="1701579" y="850789"/>
                  </a:cubicBezTo>
                  <a:cubicBezTo>
                    <a:pt x="1629960" y="861021"/>
                    <a:pt x="1664406" y="855660"/>
                    <a:pt x="1598212" y="866692"/>
                  </a:cubicBezTo>
                  <a:cubicBezTo>
                    <a:pt x="1507002" y="864353"/>
                    <a:pt x="1291586" y="863063"/>
                    <a:pt x="1168842" y="850789"/>
                  </a:cubicBezTo>
                  <a:cubicBezTo>
                    <a:pt x="1128933" y="846798"/>
                    <a:pt x="1089371" y="839862"/>
                    <a:pt x="1049572" y="834887"/>
                  </a:cubicBezTo>
                  <a:cubicBezTo>
                    <a:pt x="941481" y="821376"/>
                    <a:pt x="1015441" y="832762"/>
                    <a:pt x="914400" y="818984"/>
                  </a:cubicBezTo>
                  <a:lnTo>
                    <a:pt x="803082" y="803082"/>
                  </a:lnTo>
                  <a:cubicBezTo>
                    <a:pt x="689682" y="765281"/>
                    <a:pt x="807703" y="803267"/>
                    <a:pt x="723569" y="779228"/>
                  </a:cubicBezTo>
                  <a:cubicBezTo>
                    <a:pt x="684508" y="768067"/>
                    <a:pt x="710335" y="772166"/>
                    <a:pt x="659959" y="755374"/>
                  </a:cubicBezTo>
                  <a:cubicBezTo>
                    <a:pt x="649591" y="751918"/>
                    <a:pt x="638661" y="750424"/>
                    <a:pt x="628153" y="747422"/>
                  </a:cubicBezTo>
                  <a:cubicBezTo>
                    <a:pt x="571112" y="731124"/>
                    <a:pt x="645357" y="747682"/>
                    <a:pt x="564543" y="731520"/>
                  </a:cubicBezTo>
                  <a:lnTo>
                    <a:pt x="485030" y="699715"/>
                  </a:lnTo>
                  <a:cubicBezTo>
                    <a:pt x="471778" y="694414"/>
                    <a:pt x="458039" y="690195"/>
                    <a:pt x="445273" y="683812"/>
                  </a:cubicBezTo>
                  <a:cubicBezTo>
                    <a:pt x="434671" y="678511"/>
                    <a:pt x="423519" y="674191"/>
                    <a:pt x="413468" y="667909"/>
                  </a:cubicBezTo>
                  <a:cubicBezTo>
                    <a:pt x="402230" y="660886"/>
                    <a:pt x="393773" y="649438"/>
                    <a:pt x="381663" y="644056"/>
                  </a:cubicBezTo>
                  <a:cubicBezTo>
                    <a:pt x="369313" y="638567"/>
                    <a:pt x="355158" y="638755"/>
                    <a:pt x="341906" y="636104"/>
                  </a:cubicBezTo>
                  <a:cubicBezTo>
                    <a:pt x="331304" y="630803"/>
                    <a:pt x="320996" y="624871"/>
                    <a:pt x="310101" y="620202"/>
                  </a:cubicBezTo>
                  <a:cubicBezTo>
                    <a:pt x="302397" y="616900"/>
                    <a:pt x="292792" y="617486"/>
                    <a:pt x="286247" y="612250"/>
                  </a:cubicBezTo>
                  <a:cubicBezTo>
                    <a:pt x="278785" y="606280"/>
                    <a:pt x="275966" y="596124"/>
                    <a:pt x="270345" y="588396"/>
                  </a:cubicBezTo>
                  <a:cubicBezTo>
                    <a:pt x="254756" y="566961"/>
                    <a:pt x="234490" y="548492"/>
                    <a:pt x="222637" y="524786"/>
                  </a:cubicBezTo>
                  <a:cubicBezTo>
                    <a:pt x="217336" y="514184"/>
                    <a:pt x="213846" y="502463"/>
                    <a:pt x="206734" y="492981"/>
                  </a:cubicBezTo>
                  <a:cubicBezTo>
                    <a:pt x="142226" y="406972"/>
                    <a:pt x="205088" y="518641"/>
                    <a:pt x="151075" y="421419"/>
                  </a:cubicBezTo>
                  <a:cubicBezTo>
                    <a:pt x="129792" y="383110"/>
                    <a:pt x="139273" y="390236"/>
                    <a:pt x="111319" y="349857"/>
                  </a:cubicBezTo>
                  <a:cubicBezTo>
                    <a:pt x="96233" y="328065"/>
                    <a:pt x="63611" y="286247"/>
                    <a:pt x="63611" y="286247"/>
                  </a:cubicBezTo>
                  <a:cubicBezTo>
                    <a:pt x="58310" y="270344"/>
                    <a:pt x="57006" y="252487"/>
                    <a:pt x="47708" y="238539"/>
                  </a:cubicBezTo>
                  <a:cubicBezTo>
                    <a:pt x="42407" y="230588"/>
                    <a:pt x="41362" y="214685"/>
                    <a:pt x="31806" y="214685"/>
                  </a:cubicBezTo>
                  <a:cubicBezTo>
                    <a:pt x="23425" y="214685"/>
                    <a:pt x="37724" y="230408"/>
                    <a:pt x="39757" y="238539"/>
                  </a:cubicBezTo>
                  <a:cubicBezTo>
                    <a:pt x="43035" y="251650"/>
                    <a:pt x="44152" y="265257"/>
                    <a:pt x="47708" y="278296"/>
                  </a:cubicBezTo>
                  <a:cubicBezTo>
                    <a:pt x="52119" y="294468"/>
                    <a:pt x="60324" y="309566"/>
                    <a:pt x="63611" y="326003"/>
                  </a:cubicBezTo>
                  <a:cubicBezTo>
                    <a:pt x="66261" y="339255"/>
                    <a:pt x="68006" y="352721"/>
                    <a:pt x="71562" y="365760"/>
                  </a:cubicBezTo>
                  <a:cubicBezTo>
                    <a:pt x="75973" y="381932"/>
                    <a:pt x="83400" y="397206"/>
                    <a:pt x="87465" y="413468"/>
                  </a:cubicBezTo>
                  <a:cubicBezTo>
                    <a:pt x="90115" y="424070"/>
                    <a:pt x="91111" y="435229"/>
                    <a:pt x="95416" y="445273"/>
                  </a:cubicBezTo>
                  <a:cubicBezTo>
                    <a:pt x="105457" y="468702"/>
                    <a:pt x="118799" y="473879"/>
                    <a:pt x="135172" y="492981"/>
                  </a:cubicBezTo>
                  <a:cubicBezTo>
                    <a:pt x="143796" y="503043"/>
                    <a:pt x="150161" y="514936"/>
                    <a:pt x="159026" y="524786"/>
                  </a:cubicBezTo>
                  <a:cubicBezTo>
                    <a:pt x="188825" y="557896"/>
                    <a:pt x="219413" y="585006"/>
                    <a:pt x="254442" y="612250"/>
                  </a:cubicBezTo>
                  <a:cubicBezTo>
                    <a:pt x="261985" y="618117"/>
                    <a:pt x="270651" y="622419"/>
                    <a:pt x="278296" y="628153"/>
                  </a:cubicBezTo>
                  <a:cubicBezTo>
                    <a:pt x="291873" y="638336"/>
                    <a:pt x="305280" y="648783"/>
                    <a:pt x="318052" y="659958"/>
                  </a:cubicBezTo>
                  <a:cubicBezTo>
                    <a:pt x="326515" y="667363"/>
                    <a:pt x="332550" y="677575"/>
                    <a:pt x="341906" y="683812"/>
                  </a:cubicBezTo>
                  <a:cubicBezTo>
                    <a:pt x="348880" y="688461"/>
                    <a:pt x="357809" y="689113"/>
                    <a:pt x="365760" y="691763"/>
                  </a:cubicBezTo>
                  <a:lnTo>
                    <a:pt x="413468" y="723569"/>
                  </a:lnTo>
                  <a:cubicBezTo>
                    <a:pt x="421419" y="728870"/>
                    <a:pt x="429218" y="734406"/>
                    <a:pt x="437322" y="739471"/>
                  </a:cubicBezTo>
                  <a:cubicBezTo>
                    <a:pt x="450428" y="747662"/>
                    <a:pt x="462730" y="757585"/>
                    <a:pt x="477079" y="763325"/>
                  </a:cubicBezTo>
                  <a:cubicBezTo>
                    <a:pt x="490331" y="768626"/>
                    <a:pt x="503841" y="773322"/>
                    <a:pt x="516835" y="779228"/>
                  </a:cubicBezTo>
                  <a:cubicBezTo>
                    <a:pt x="533021" y="786585"/>
                    <a:pt x="549001" y="794448"/>
                    <a:pt x="564543" y="803082"/>
                  </a:cubicBezTo>
                  <a:cubicBezTo>
                    <a:pt x="572897" y="807723"/>
                    <a:pt x="579613" y="815220"/>
                    <a:pt x="588397" y="818984"/>
                  </a:cubicBezTo>
                  <a:cubicBezTo>
                    <a:pt x="598441" y="823289"/>
                    <a:pt x="609600" y="824285"/>
                    <a:pt x="620202" y="826936"/>
                  </a:cubicBezTo>
                  <a:cubicBezTo>
                    <a:pt x="697104" y="884611"/>
                    <a:pt x="615153" y="828387"/>
                    <a:pt x="675861" y="858741"/>
                  </a:cubicBezTo>
                  <a:cubicBezTo>
                    <a:pt x="684408" y="863015"/>
                    <a:pt x="690767" y="871288"/>
                    <a:pt x="699715" y="874643"/>
                  </a:cubicBezTo>
                  <a:cubicBezTo>
                    <a:pt x="712369" y="879388"/>
                    <a:pt x="726361" y="879317"/>
                    <a:pt x="739472" y="882595"/>
                  </a:cubicBezTo>
                  <a:cubicBezTo>
                    <a:pt x="845732" y="909160"/>
                    <a:pt x="661269" y="868749"/>
                    <a:pt x="795131" y="898497"/>
                  </a:cubicBezTo>
                  <a:cubicBezTo>
                    <a:pt x="851359" y="910992"/>
                    <a:pt x="824151" y="903335"/>
                    <a:pt x="890546" y="914400"/>
                  </a:cubicBezTo>
                  <a:cubicBezTo>
                    <a:pt x="903877" y="916622"/>
                    <a:pt x="917134" y="919312"/>
                    <a:pt x="930303" y="922351"/>
                  </a:cubicBezTo>
                  <a:cubicBezTo>
                    <a:pt x="951599" y="927266"/>
                    <a:pt x="972257" y="935301"/>
                    <a:pt x="993913" y="938254"/>
                  </a:cubicBezTo>
                  <a:cubicBezTo>
                    <a:pt x="1030773" y="943280"/>
                    <a:pt x="1068126" y="943555"/>
                    <a:pt x="1105232" y="946205"/>
                  </a:cubicBezTo>
                  <a:cubicBezTo>
                    <a:pt x="1125664" y="939394"/>
                    <a:pt x="1138933" y="934294"/>
                    <a:pt x="1160891" y="930302"/>
                  </a:cubicBezTo>
                  <a:cubicBezTo>
                    <a:pt x="1218295" y="919865"/>
                    <a:pt x="1240429" y="921465"/>
                    <a:pt x="1304014" y="914400"/>
                  </a:cubicBezTo>
                  <a:cubicBezTo>
                    <a:pt x="1322641" y="912330"/>
                    <a:pt x="1341150" y="909299"/>
                    <a:pt x="1359673" y="906449"/>
                  </a:cubicBezTo>
                  <a:cubicBezTo>
                    <a:pt x="1375608" y="903997"/>
                    <a:pt x="1391643" y="901994"/>
                    <a:pt x="1407381" y="898497"/>
                  </a:cubicBezTo>
                  <a:cubicBezTo>
                    <a:pt x="1415563" y="896679"/>
                    <a:pt x="1423149" y="892751"/>
                    <a:pt x="1431235" y="890546"/>
                  </a:cubicBezTo>
                  <a:cubicBezTo>
                    <a:pt x="1452321" y="884795"/>
                    <a:pt x="1473549" y="879558"/>
                    <a:pt x="1494846" y="874643"/>
                  </a:cubicBezTo>
                  <a:cubicBezTo>
                    <a:pt x="1508014" y="871604"/>
                    <a:pt x="1521293" y="869041"/>
                    <a:pt x="1534602" y="866692"/>
                  </a:cubicBezTo>
                  <a:cubicBezTo>
                    <a:pt x="1566355" y="861088"/>
                    <a:pt x="1598098" y="855349"/>
                    <a:pt x="1630018" y="850789"/>
                  </a:cubicBezTo>
                  <a:cubicBezTo>
                    <a:pt x="1706831" y="839816"/>
                    <a:pt x="1667080" y="845163"/>
                    <a:pt x="1749287" y="834887"/>
                  </a:cubicBezTo>
                  <a:cubicBezTo>
                    <a:pt x="1781112" y="813670"/>
                    <a:pt x="1770101" y="818644"/>
                    <a:pt x="1812898" y="803082"/>
                  </a:cubicBezTo>
                  <a:cubicBezTo>
                    <a:pt x="1828652" y="797353"/>
                    <a:pt x="1860606" y="787179"/>
                    <a:pt x="1860606" y="787179"/>
                  </a:cubicBezTo>
                  <a:cubicBezTo>
                    <a:pt x="1868557" y="781878"/>
                    <a:pt x="1878166" y="778468"/>
                    <a:pt x="1884459" y="771276"/>
                  </a:cubicBezTo>
                  <a:cubicBezTo>
                    <a:pt x="1897045" y="756892"/>
                    <a:pt x="1933360" y="715022"/>
                    <a:pt x="1916265" y="723569"/>
                  </a:cubicBezTo>
                  <a:cubicBezTo>
                    <a:pt x="1865185" y="749107"/>
                    <a:pt x="1902753" y="734221"/>
                    <a:pt x="1836752" y="747422"/>
                  </a:cubicBezTo>
                  <a:cubicBezTo>
                    <a:pt x="1826036" y="749565"/>
                    <a:pt x="1815489" y="752499"/>
                    <a:pt x="1804946" y="755374"/>
                  </a:cubicBezTo>
                  <a:cubicBezTo>
                    <a:pt x="1786331" y="760451"/>
                    <a:pt x="1768445" y="768977"/>
                    <a:pt x="1749287" y="771276"/>
                  </a:cubicBezTo>
                  <a:cubicBezTo>
                    <a:pt x="1701846" y="776969"/>
                    <a:pt x="1653872" y="776577"/>
                    <a:pt x="1606164" y="779228"/>
                  </a:cubicBezTo>
                  <a:lnTo>
                    <a:pt x="1129086" y="763325"/>
                  </a:lnTo>
                  <a:cubicBezTo>
                    <a:pt x="1069767" y="753439"/>
                    <a:pt x="957322" y="735226"/>
                    <a:pt x="922352" y="723569"/>
                  </a:cubicBezTo>
                  <a:cubicBezTo>
                    <a:pt x="906449" y="718268"/>
                    <a:pt x="890700" y="712483"/>
                    <a:pt x="874644" y="707666"/>
                  </a:cubicBezTo>
                  <a:cubicBezTo>
                    <a:pt x="846953" y="699359"/>
                    <a:pt x="832251" y="698245"/>
                    <a:pt x="803082" y="691763"/>
                  </a:cubicBezTo>
                  <a:cubicBezTo>
                    <a:pt x="792414" y="689392"/>
                    <a:pt x="782029" y="685767"/>
                    <a:pt x="771277" y="683812"/>
                  </a:cubicBezTo>
                  <a:cubicBezTo>
                    <a:pt x="716980" y="673940"/>
                    <a:pt x="686884" y="674091"/>
                    <a:pt x="628153" y="667909"/>
                  </a:cubicBezTo>
                  <a:cubicBezTo>
                    <a:pt x="408179" y="644753"/>
                    <a:pt x="760247" y="677749"/>
                    <a:pt x="477079" y="652007"/>
                  </a:cubicBezTo>
                  <a:cubicBezTo>
                    <a:pt x="442411" y="640451"/>
                    <a:pt x="430717" y="641201"/>
                    <a:pt x="405517" y="620202"/>
                  </a:cubicBezTo>
                  <a:cubicBezTo>
                    <a:pt x="396878" y="613003"/>
                    <a:pt x="390302" y="603547"/>
                    <a:pt x="381663" y="596348"/>
                  </a:cubicBezTo>
                  <a:cubicBezTo>
                    <a:pt x="374322" y="590230"/>
                    <a:pt x="365585" y="586000"/>
                    <a:pt x="357809" y="580445"/>
                  </a:cubicBezTo>
                  <a:cubicBezTo>
                    <a:pt x="315689" y="550359"/>
                    <a:pt x="340859" y="561543"/>
                    <a:pt x="302150" y="548640"/>
                  </a:cubicBezTo>
                  <a:cubicBezTo>
                    <a:pt x="291548" y="540689"/>
                    <a:pt x="281129" y="532489"/>
                    <a:pt x="270345" y="524786"/>
                  </a:cubicBezTo>
                  <a:cubicBezTo>
                    <a:pt x="262569" y="519231"/>
                    <a:pt x="253832" y="515001"/>
                    <a:pt x="246491" y="508883"/>
                  </a:cubicBezTo>
                  <a:cubicBezTo>
                    <a:pt x="237852" y="501684"/>
                    <a:pt x="231276" y="492228"/>
                    <a:pt x="222637" y="485029"/>
                  </a:cubicBezTo>
                  <a:cubicBezTo>
                    <a:pt x="156216" y="429679"/>
                    <a:pt x="244619" y="514963"/>
                    <a:pt x="174929" y="445273"/>
                  </a:cubicBezTo>
                  <a:cubicBezTo>
                    <a:pt x="168591" y="381894"/>
                    <a:pt x="172331" y="380521"/>
                    <a:pt x="159026" y="333955"/>
                  </a:cubicBezTo>
                  <a:cubicBezTo>
                    <a:pt x="156723" y="325896"/>
                    <a:pt x="154823" y="317598"/>
                    <a:pt x="151075" y="310101"/>
                  </a:cubicBezTo>
                  <a:cubicBezTo>
                    <a:pt x="146801" y="301554"/>
                    <a:pt x="140473" y="294198"/>
                    <a:pt x="135172" y="286247"/>
                  </a:cubicBezTo>
                  <a:cubicBezTo>
                    <a:pt x="132522" y="278296"/>
                    <a:pt x="120516" y="257364"/>
                    <a:pt x="127221" y="262393"/>
                  </a:cubicBezTo>
                  <a:cubicBezTo>
                    <a:pt x="143782" y="274813"/>
                    <a:pt x="153130" y="294714"/>
                    <a:pt x="166978" y="310101"/>
                  </a:cubicBezTo>
                  <a:cubicBezTo>
                    <a:pt x="200605" y="347464"/>
                    <a:pt x="212591" y="351251"/>
                    <a:pt x="254442" y="389614"/>
                  </a:cubicBezTo>
                  <a:cubicBezTo>
                    <a:pt x="268257" y="402278"/>
                    <a:pt x="279892" y="417264"/>
                    <a:pt x="294199" y="429370"/>
                  </a:cubicBezTo>
                  <a:cubicBezTo>
                    <a:pt x="314432" y="446490"/>
                    <a:pt x="336606" y="461175"/>
                    <a:pt x="357809" y="477078"/>
                  </a:cubicBezTo>
                  <a:cubicBezTo>
                    <a:pt x="368411" y="485029"/>
                    <a:pt x="380243" y="491561"/>
                    <a:pt x="389614" y="500932"/>
                  </a:cubicBezTo>
                  <a:cubicBezTo>
                    <a:pt x="418509" y="529827"/>
                    <a:pt x="409574" y="523141"/>
                    <a:pt x="445273" y="548640"/>
                  </a:cubicBezTo>
                  <a:cubicBezTo>
                    <a:pt x="453049" y="554194"/>
                    <a:pt x="460394" y="560661"/>
                    <a:pt x="469127" y="564542"/>
                  </a:cubicBezTo>
                  <a:cubicBezTo>
                    <a:pt x="469141" y="564548"/>
                    <a:pt x="528755" y="584418"/>
                    <a:pt x="540689" y="588396"/>
                  </a:cubicBezTo>
                  <a:lnTo>
                    <a:pt x="588397" y="604299"/>
                  </a:lnTo>
                  <a:cubicBezTo>
                    <a:pt x="596348" y="606949"/>
                    <a:pt x="603921" y="611324"/>
                    <a:pt x="612251" y="612250"/>
                  </a:cubicBezTo>
                  <a:lnTo>
                    <a:pt x="683812" y="620202"/>
                  </a:lnTo>
                  <a:cubicBezTo>
                    <a:pt x="691763" y="622852"/>
                    <a:pt x="699484" y="626335"/>
                    <a:pt x="707666" y="628153"/>
                  </a:cubicBezTo>
                  <a:cubicBezTo>
                    <a:pt x="748016" y="637119"/>
                    <a:pt x="794898" y="640057"/>
                    <a:pt x="834887" y="644056"/>
                  </a:cubicBezTo>
                  <a:cubicBezTo>
                    <a:pt x="898846" y="660045"/>
                    <a:pt x="833512" y="645068"/>
                    <a:pt x="930303" y="659958"/>
                  </a:cubicBezTo>
                  <a:cubicBezTo>
                    <a:pt x="1048139" y="678086"/>
                    <a:pt x="843578" y="658179"/>
                    <a:pt x="1073426" y="675861"/>
                  </a:cubicBezTo>
                  <a:cubicBezTo>
                    <a:pt x="1162896" y="693754"/>
                    <a:pt x="1053235" y="673168"/>
                    <a:pt x="1192696" y="691763"/>
                  </a:cubicBezTo>
                  <a:cubicBezTo>
                    <a:pt x="1233127" y="697154"/>
                    <a:pt x="1271078" y="712346"/>
                    <a:pt x="1311966" y="715617"/>
                  </a:cubicBezTo>
                  <a:cubicBezTo>
                    <a:pt x="1362233" y="719638"/>
                    <a:pt x="1412682" y="720918"/>
                    <a:pt x="1463040" y="723569"/>
                  </a:cubicBezTo>
                  <a:cubicBezTo>
                    <a:pt x="1505118" y="734088"/>
                    <a:pt x="1497593" y="733366"/>
                    <a:pt x="1550505" y="739471"/>
                  </a:cubicBezTo>
                  <a:cubicBezTo>
                    <a:pt x="1600807" y="745275"/>
                    <a:pt x="1701579" y="755374"/>
                    <a:pt x="1701579" y="755374"/>
                  </a:cubicBezTo>
                  <a:cubicBezTo>
                    <a:pt x="1759889" y="752723"/>
                    <a:pt x="1818364" y="752552"/>
                    <a:pt x="1876508" y="747422"/>
                  </a:cubicBezTo>
                  <a:cubicBezTo>
                    <a:pt x="1908627" y="744588"/>
                    <a:pt x="1949395" y="736821"/>
                    <a:pt x="1971924" y="731520"/>
                  </a:cubicBezTo>
                  <a:cubicBezTo>
                    <a:pt x="1994453" y="726219"/>
                    <a:pt x="2010355" y="716942"/>
                    <a:pt x="2011680" y="715617"/>
                  </a:cubicBezTo>
                  <a:cubicBezTo>
                    <a:pt x="2013005" y="714292"/>
                    <a:pt x="1990107" y="719732"/>
                    <a:pt x="1979875" y="723569"/>
                  </a:cubicBezTo>
                  <a:cubicBezTo>
                    <a:pt x="1924101" y="744484"/>
                    <a:pt x="1970365" y="732300"/>
                    <a:pt x="1924216" y="755374"/>
                  </a:cubicBezTo>
                  <a:cubicBezTo>
                    <a:pt x="1913029" y="760968"/>
                    <a:pt x="1876654" y="774643"/>
                    <a:pt x="1860606" y="779228"/>
                  </a:cubicBezTo>
                  <a:cubicBezTo>
                    <a:pt x="1850098" y="782230"/>
                    <a:pt x="1839656" y="785926"/>
                    <a:pt x="1828800" y="787179"/>
                  </a:cubicBezTo>
                  <a:cubicBezTo>
                    <a:pt x="1770636" y="793890"/>
                    <a:pt x="1653872" y="803082"/>
                    <a:pt x="1653872" y="803082"/>
                  </a:cubicBezTo>
                  <a:cubicBezTo>
                    <a:pt x="1579660" y="800431"/>
                    <a:pt x="1505175" y="802008"/>
                    <a:pt x="1431235" y="795130"/>
                  </a:cubicBezTo>
                  <a:cubicBezTo>
                    <a:pt x="1118933" y="766078"/>
                    <a:pt x="1461711" y="771276"/>
                    <a:pt x="1232452" y="771276"/>
                  </a:cubicBezTo>
                </a:path>
              </a:pathLst>
            </a:custGeom>
            <a:noFill/>
            <a:ln w="19050" cap="rnd">
              <a:solidFill>
                <a:srgbClr val="C0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10856366" y="465054"/>
            <a:ext cx="12987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 smtClean="0"/>
              <a:t>RF lines</a:t>
            </a:r>
            <a:endParaRPr lang="ru-RU" sz="2800" dirty="0"/>
          </a:p>
        </p:txBody>
      </p:sp>
      <p:grpSp>
        <p:nvGrpSpPr>
          <p:cNvPr id="56" name="Группа 55"/>
          <p:cNvGrpSpPr/>
          <p:nvPr/>
        </p:nvGrpSpPr>
        <p:grpSpPr>
          <a:xfrm>
            <a:off x="2017680" y="4303764"/>
            <a:ext cx="3372198" cy="3862336"/>
            <a:chOff x="1782389" y="844208"/>
            <a:chExt cx="4114234" cy="5411841"/>
          </a:xfrm>
        </p:grpSpPr>
        <p:pic>
          <p:nvPicPr>
            <p:cNvPr id="53" name="Изображение 5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732" t="7085" r="13354" b="12926"/>
            <a:stretch/>
          </p:blipFill>
          <p:spPr>
            <a:xfrm rot="5400000">
              <a:off x="1133585" y="1493012"/>
              <a:ext cx="5411841" cy="4114234"/>
            </a:xfrm>
            <a:prstGeom prst="rect">
              <a:avLst/>
            </a:prstGeom>
          </p:spPr>
        </p:pic>
        <p:sp>
          <p:nvSpPr>
            <p:cNvPr id="55" name="Прямоугольник 54"/>
            <p:cNvSpPr/>
            <p:nvPr/>
          </p:nvSpPr>
          <p:spPr>
            <a:xfrm>
              <a:off x="4357653" y="3219305"/>
              <a:ext cx="697599" cy="2355995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cxnSp>
        <p:nvCxnSpPr>
          <p:cNvPr id="58" name="Прямая соединительная линия 57"/>
          <p:cNvCxnSpPr/>
          <p:nvPr/>
        </p:nvCxnSpPr>
        <p:spPr>
          <a:xfrm flipV="1">
            <a:off x="6529375" y="1076044"/>
            <a:ext cx="2036159" cy="650399"/>
          </a:xfrm>
          <a:prstGeom prst="line">
            <a:avLst/>
          </a:prstGeom>
          <a:ln w="60325">
            <a:solidFill>
              <a:schemeClr val="bg1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Прямая соединительная линия 68"/>
          <p:cNvCxnSpPr>
            <a:endCxn id="16" idx="414"/>
          </p:cNvCxnSpPr>
          <p:nvPr/>
        </p:nvCxnSpPr>
        <p:spPr>
          <a:xfrm flipV="1">
            <a:off x="8007196" y="2091686"/>
            <a:ext cx="705935" cy="248905"/>
          </a:xfrm>
          <a:prstGeom prst="line">
            <a:avLst/>
          </a:prstGeom>
          <a:ln w="60325">
            <a:solidFill>
              <a:schemeClr val="bg1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/>
          <p:cNvSpPr txBox="1"/>
          <p:nvPr/>
        </p:nvSpPr>
        <p:spPr>
          <a:xfrm>
            <a:off x="8803649" y="2723689"/>
            <a:ext cx="21356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 smtClean="0"/>
              <a:t>Magnetic coil</a:t>
            </a:r>
            <a:endParaRPr lang="ru-RU" sz="2800" dirty="0"/>
          </a:p>
        </p:txBody>
      </p:sp>
      <p:grpSp>
        <p:nvGrpSpPr>
          <p:cNvPr id="76" name="Группа 75"/>
          <p:cNvGrpSpPr/>
          <p:nvPr/>
        </p:nvGrpSpPr>
        <p:grpSpPr>
          <a:xfrm>
            <a:off x="7236193" y="4218119"/>
            <a:ext cx="3467165" cy="3997020"/>
            <a:chOff x="7346726" y="4196402"/>
            <a:chExt cx="3050297" cy="3714886"/>
          </a:xfrm>
        </p:grpSpPr>
        <p:pic>
          <p:nvPicPr>
            <p:cNvPr id="54" name="Изображение 53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164" t="3058" r="9900" b="10523"/>
            <a:stretch/>
          </p:blipFill>
          <p:spPr>
            <a:xfrm rot="5400000">
              <a:off x="7014432" y="4528696"/>
              <a:ext cx="3714886" cy="3050297"/>
            </a:xfrm>
            <a:prstGeom prst="rect">
              <a:avLst/>
            </a:prstGeom>
          </p:spPr>
        </p:pic>
        <p:sp>
          <p:nvSpPr>
            <p:cNvPr id="75" name="Прямоугольник 74"/>
            <p:cNvSpPr/>
            <p:nvPr/>
          </p:nvSpPr>
          <p:spPr>
            <a:xfrm>
              <a:off x="7781571" y="6680200"/>
              <a:ext cx="871152" cy="1104900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pic>
        <p:nvPicPr>
          <p:cNvPr id="77" name="Изображение 7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318" y="187995"/>
            <a:ext cx="553119" cy="705704"/>
          </a:xfrm>
          <a:prstGeom prst="rect">
            <a:avLst/>
          </a:prstGeom>
        </p:spPr>
      </p:pic>
      <p:pic>
        <p:nvPicPr>
          <p:cNvPr id="78" name="Изображение 7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6622" y="182709"/>
            <a:ext cx="499358" cy="739050"/>
          </a:xfrm>
          <a:prstGeom prst="rect">
            <a:avLst/>
          </a:prstGeom>
        </p:spPr>
      </p:pic>
      <p:pic>
        <p:nvPicPr>
          <p:cNvPr id="79" name="Изображение 7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095" y="4279683"/>
            <a:ext cx="535342" cy="792307"/>
          </a:xfrm>
          <a:prstGeom prst="rect">
            <a:avLst/>
          </a:prstGeom>
        </p:spPr>
      </p:pic>
      <p:pic>
        <p:nvPicPr>
          <p:cNvPr id="80" name="Изображение 7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23879" y="4259840"/>
            <a:ext cx="652101" cy="831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407808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Овал 6"/>
          <p:cNvSpPr/>
          <p:nvPr/>
        </p:nvSpPr>
        <p:spPr>
          <a:xfrm>
            <a:off x="1828800" y="812800"/>
            <a:ext cx="975360" cy="975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 smtClean="0"/>
              <a:t>Shot size</a:t>
            </a:r>
            <a:endParaRPr lang="ru-RU" dirty="0"/>
          </a:p>
        </p:txBody>
      </p:sp>
      <p:sp>
        <p:nvSpPr>
          <p:cNvPr id="11" name="Овал 10"/>
          <p:cNvSpPr/>
          <p:nvPr/>
        </p:nvSpPr>
        <p:spPr>
          <a:xfrm>
            <a:off x="3484880" y="812800"/>
            <a:ext cx="975360" cy="975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Овал 11"/>
          <p:cNvSpPr/>
          <p:nvPr/>
        </p:nvSpPr>
        <p:spPr>
          <a:xfrm>
            <a:off x="1828800" y="2346960"/>
            <a:ext cx="975360" cy="975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Овал 12"/>
          <p:cNvSpPr/>
          <p:nvPr/>
        </p:nvSpPr>
        <p:spPr>
          <a:xfrm>
            <a:off x="3484880" y="2346960"/>
            <a:ext cx="975360" cy="975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4" name="Прямая со стрелкой 13"/>
          <p:cNvCxnSpPr/>
          <p:nvPr/>
        </p:nvCxnSpPr>
        <p:spPr>
          <a:xfrm>
            <a:off x="2316480" y="640079"/>
            <a:ext cx="1656080" cy="0"/>
          </a:xfrm>
          <a:prstGeom prst="straightConnector1">
            <a:avLst/>
          </a:prstGeom>
          <a:ln w="34925">
            <a:solidFill>
              <a:schemeClr val="accent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407363" y="161481"/>
            <a:ext cx="14743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b="1" smtClean="0"/>
              <a:t>Shot pitch</a:t>
            </a:r>
          </a:p>
        </p:txBody>
      </p:sp>
      <p:sp>
        <p:nvSpPr>
          <p:cNvPr id="16" name="Овал 15"/>
          <p:cNvSpPr/>
          <p:nvPr/>
        </p:nvSpPr>
        <p:spPr>
          <a:xfrm>
            <a:off x="4893734" y="4192693"/>
            <a:ext cx="975360" cy="975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/>
          <p:cNvSpPr/>
          <p:nvPr/>
        </p:nvSpPr>
        <p:spPr>
          <a:xfrm>
            <a:off x="4893734" y="4192694"/>
            <a:ext cx="2523066" cy="195072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Овал 17"/>
          <p:cNvSpPr/>
          <p:nvPr/>
        </p:nvSpPr>
        <p:spPr>
          <a:xfrm>
            <a:off x="5869094" y="4192693"/>
            <a:ext cx="975360" cy="975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Овал 18"/>
          <p:cNvSpPr/>
          <p:nvPr/>
        </p:nvSpPr>
        <p:spPr>
          <a:xfrm>
            <a:off x="4907281" y="5161279"/>
            <a:ext cx="975360" cy="975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Овал 19"/>
          <p:cNvSpPr/>
          <p:nvPr/>
        </p:nvSpPr>
        <p:spPr>
          <a:xfrm>
            <a:off x="5896188" y="5168053"/>
            <a:ext cx="975360" cy="975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Овал 20"/>
          <p:cNvSpPr/>
          <p:nvPr/>
        </p:nvSpPr>
        <p:spPr>
          <a:xfrm>
            <a:off x="8598747" y="4192693"/>
            <a:ext cx="975360" cy="975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Прямоугольник 21"/>
          <p:cNvSpPr/>
          <p:nvPr/>
        </p:nvSpPr>
        <p:spPr>
          <a:xfrm>
            <a:off x="8598747" y="4192694"/>
            <a:ext cx="2455333" cy="195072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Овал 22"/>
          <p:cNvSpPr/>
          <p:nvPr/>
        </p:nvSpPr>
        <p:spPr>
          <a:xfrm>
            <a:off x="9574107" y="4192693"/>
            <a:ext cx="975360" cy="975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Овал 23"/>
          <p:cNvSpPr/>
          <p:nvPr/>
        </p:nvSpPr>
        <p:spPr>
          <a:xfrm>
            <a:off x="9086427" y="5041053"/>
            <a:ext cx="975360" cy="975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Овал 24"/>
          <p:cNvSpPr/>
          <p:nvPr/>
        </p:nvSpPr>
        <p:spPr>
          <a:xfrm>
            <a:off x="10078720" y="5041053"/>
            <a:ext cx="975360" cy="975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Прямоугольник 31"/>
          <p:cNvSpPr/>
          <p:nvPr/>
        </p:nvSpPr>
        <p:spPr>
          <a:xfrm>
            <a:off x="5610015" y="475826"/>
            <a:ext cx="2213185" cy="195072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6" name="Прямоугольник 35"/>
          <p:cNvSpPr/>
          <p:nvPr/>
        </p:nvSpPr>
        <p:spPr>
          <a:xfrm>
            <a:off x="5593080" y="1087120"/>
            <a:ext cx="2043853" cy="2675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7" name="Прямоугольник 36"/>
          <p:cNvSpPr/>
          <p:nvPr/>
        </p:nvSpPr>
        <p:spPr>
          <a:xfrm>
            <a:off x="6871548" y="1466428"/>
            <a:ext cx="2236893" cy="2015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8" name="Прямоугольник 37"/>
          <p:cNvSpPr/>
          <p:nvPr/>
        </p:nvSpPr>
        <p:spPr>
          <a:xfrm>
            <a:off x="7823200" y="475826"/>
            <a:ext cx="2213185" cy="195072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18048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3" name="Прямая соединительная линия 62"/>
          <p:cNvCxnSpPr/>
          <p:nvPr/>
        </p:nvCxnSpPr>
        <p:spPr>
          <a:xfrm>
            <a:off x="1483086" y="1608462"/>
            <a:ext cx="0" cy="231537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Прямая соединительная линия 69"/>
          <p:cNvCxnSpPr/>
          <p:nvPr/>
        </p:nvCxnSpPr>
        <p:spPr>
          <a:xfrm flipH="1">
            <a:off x="1472069" y="3888954"/>
            <a:ext cx="3413678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Прямая соединительная линия 72"/>
          <p:cNvCxnSpPr/>
          <p:nvPr/>
        </p:nvCxnSpPr>
        <p:spPr>
          <a:xfrm>
            <a:off x="4857687" y="1608462"/>
            <a:ext cx="0" cy="231537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reeform 4"/>
          <p:cNvSpPr/>
          <p:nvPr/>
        </p:nvSpPr>
        <p:spPr>
          <a:xfrm>
            <a:off x="2475062" y="1387187"/>
            <a:ext cx="1322832" cy="256044"/>
          </a:xfrm>
          <a:custGeom>
            <a:avLst/>
            <a:gdLst>
              <a:gd name="connsiteX0" fmla="*/ 0 w 1322832"/>
              <a:gd name="connsiteY0" fmla="*/ 243852 h 256044"/>
              <a:gd name="connsiteX1" fmla="*/ 115824 w 1322832"/>
              <a:gd name="connsiteY1" fmla="*/ 6108 h 256044"/>
              <a:gd name="connsiteX2" fmla="*/ 213360 w 1322832"/>
              <a:gd name="connsiteY2" fmla="*/ 231660 h 256044"/>
              <a:gd name="connsiteX3" fmla="*/ 341376 w 1322832"/>
              <a:gd name="connsiteY3" fmla="*/ 18300 h 256044"/>
              <a:gd name="connsiteX4" fmla="*/ 438912 w 1322832"/>
              <a:gd name="connsiteY4" fmla="*/ 243852 h 256044"/>
              <a:gd name="connsiteX5" fmla="*/ 560832 w 1322832"/>
              <a:gd name="connsiteY5" fmla="*/ 12204 h 256044"/>
              <a:gd name="connsiteX6" fmla="*/ 664464 w 1322832"/>
              <a:gd name="connsiteY6" fmla="*/ 225564 h 256044"/>
              <a:gd name="connsiteX7" fmla="*/ 786384 w 1322832"/>
              <a:gd name="connsiteY7" fmla="*/ 6108 h 256044"/>
              <a:gd name="connsiteX8" fmla="*/ 871728 w 1322832"/>
              <a:gd name="connsiteY8" fmla="*/ 237756 h 256044"/>
              <a:gd name="connsiteX9" fmla="*/ 1011936 w 1322832"/>
              <a:gd name="connsiteY9" fmla="*/ 12 h 256044"/>
              <a:gd name="connsiteX10" fmla="*/ 1121664 w 1322832"/>
              <a:gd name="connsiteY10" fmla="*/ 249948 h 256044"/>
              <a:gd name="connsiteX11" fmla="*/ 1213104 w 1322832"/>
              <a:gd name="connsiteY11" fmla="*/ 12204 h 256044"/>
              <a:gd name="connsiteX12" fmla="*/ 1322832 w 1322832"/>
              <a:gd name="connsiteY12" fmla="*/ 256044 h 256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22832" h="256044">
                <a:moveTo>
                  <a:pt x="0" y="243852"/>
                </a:moveTo>
                <a:cubicBezTo>
                  <a:pt x="40132" y="125996"/>
                  <a:pt x="80264" y="8140"/>
                  <a:pt x="115824" y="6108"/>
                </a:cubicBezTo>
                <a:cubicBezTo>
                  <a:pt x="151384" y="4076"/>
                  <a:pt x="175768" y="229628"/>
                  <a:pt x="213360" y="231660"/>
                </a:cubicBezTo>
                <a:cubicBezTo>
                  <a:pt x="250952" y="233692"/>
                  <a:pt x="303784" y="16268"/>
                  <a:pt x="341376" y="18300"/>
                </a:cubicBezTo>
                <a:cubicBezTo>
                  <a:pt x="378968" y="20332"/>
                  <a:pt x="402336" y="244868"/>
                  <a:pt x="438912" y="243852"/>
                </a:cubicBezTo>
                <a:cubicBezTo>
                  <a:pt x="475488" y="242836"/>
                  <a:pt x="523240" y="15252"/>
                  <a:pt x="560832" y="12204"/>
                </a:cubicBezTo>
                <a:cubicBezTo>
                  <a:pt x="598424" y="9156"/>
                  <a:pt x="626872" y="226580"/>
                  <a:pt x="664464" y="225564"/>
                </a:cubicBezTo>
                <a:cubicBezTo>
                  <a:pt x="702056" y="224548"/>
                  <a:pt x="751840" y="4076"/>
                  <a:pt x="786384" y="6108"/>
                </a:cubicBezTo>
                <a:cubicBezTo>
                  <a:pt x="820928" y="8140"/>
                  <a:pt x="834136" y="238772"/>
                  <a:pt x="871728" y="237756"/>
                </a:cubicBezTo>
                <a:cubicBezTo>
                  <a:pt x="909320" y="236740"/>
                  <a:pt x="970280" y="-2020"/>
                  <a:pt x="1011936" y="12"/>
                </a:cubicBezTo>
                <a:cubicBezTo>
                  <a:pt x="1053592" y="2044"/>
                  <a:pt x="1088136" y="247916"/>
                  <a:pt x="1121664" y="249948"/>
                </a:cubicBezTo>
                <a:cubicBezTo>
                  <a:pt x="1155192" y="251980"/>
                  <a:pt x="1179576" y="11188"/>
                  <a:pt x="1213104" y="12204"/>
                </a:cubicBezTo>
                <a:cubicBezTo>
                  <a:pt x="1246632" y="13220"/>
                  <a:pt x="1320800" y="214388"/>
                  <a:pt x="1322832" y="256044"/>
                </a:cubicBez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Прямая соединительная линия 65"/>
          <p:cNvCxnSpPr/>
          <p:nvPr/>
        </p:nvCxnSpPr>
        <p:spPr>
          <a:xfrm>
            <a:off x="1461281" y="1643231"/>
            <a:ext cx="1023047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Прямая соединительная линия 65"/>
          <p:cNvCxnSpPr/>
          <p:nvPr/>
        </p:nvCxnSpPr>
        <p:spPr>
          <a:xfrm>
            <a:off x="3779259" y="1640075"/>
            <a:ext cx="1078428" cy="3156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Крест 1"/>
          <p:cNvSpPr/>
          <p:nvPr/>
        </p:nvSpPr>
        <p:spPr>
          <a:xfrm rot="2700000">
            <a:off x="2766354" y="3429318"/>
            <a:ext cx="989044" cy="989044"/>
          </a:xfrm>
          <a:prstGeom prst="plus">
            <a:avLst>
              <a:gd name="adj" fmla="val 40094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6" name="Прямая соединительная линия 15"/>
          <p:cNvCxnSpPr/>
          <p:nvPr/>
        </p:nvCxnSpPr>
        <p:spPr>
          <a:xfrm>
            <a:off x="4845852" y="1592237"/>
            <a:ext cx="0" cy="231537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/>
          <p:cNvCxnSpPr/>
          <p:nvPr/>
        </p:nvCxnSpPr>
        <p:spPr>
          <a:xfrm flipH="1">
            <a:off x="4834835" y="3872729"/>
            <a:ext cx="3413678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единительная линия 17"/>
          <p:cNvCxnSpPr/>
          <p:nvPr/>
        </p:nvCxnSpPr>
        <p:spPr>
          <a:xfrm>
            <a:off x="8220453" y="1592237"/>
            <a:ext cx="0" cy="231537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Freeform 4"/>
          <p:cNvSpPr/>
          <p:nvPr/>
        </p:nvSpPr>
        <p:spPr>
          <a:xfrm>
            <a:off x="5837828" y="1370962"/>
            <a:ext cx="1322832" cy="256044"/>
          </a:xfrm>
          <a:custGeom>
            <a:avLst/>
            <a:gdLst>
              <a:gd name="connsiteX0" fmla="*/ 0 w 1322832"/>
              <a:gd name="connsiteY0" fmla="*/ 243852 h 256044"/>
              <a:gd name="connsiteX1" fmla="*/ 115824 w 1322832"/>
              <a:gd name="connsiteY1" fmla="*/ 6108 h 256044"/>
              <a:gd name="connsiteX2" fmla="*/ 213360 w 1322832"/>
              <a:gd name="connsiteY2" fmla="*/ 231660 h 256044"/>
              <a:gd name="connsiteX3" fmla="*/ 341376 w 1322832"/>
              <a:gd name="connsiteY3" fmla="*/ 18300 h 256044"/>
              <a:gd name="connsiteX4" fmla="*/ 438912 w 1322832"/>
              <a:gd name="connsiteY4" fmla="*/ 243852 h 256044"/>
              <a:gd name="connsiteX5" fmla="*/ 560832 w 1322832"/>
              <a:gd name="connsiteY5" fmla="*/ 12204 h 256044"/>
              <a:gd name="connsiteX6" fmla="*/ 664464 w 1322832"/>
              <a:gd name="connsiteY6" fmla="*/ 225564 h 256044"/>
              <a:gd name="connsiteX7" fmla="*/ 786384 w 1322832"/>
              <a:gd name="connsiteY7" fmla="*/ 6108 h 256044"/>
              <a:gd name="connsiteX8" fmla="*/ 871728 w 1322832"/>
              <a:gd name="connsiteY8" fmla="*/ 237756 h 256044"/>
              <a:gd name="connsiteX9" fmla="*/ 1011936 w 1322832"/>
              <a:gd name="connsiteY9" fmla="*/ 12 h 256044"/>
              <a:gd name="connsiteX10" fmla="*/ 1121664 w 1322832"/>
              <a:gd name="connsiteY10" fmla="*/ 249948 h 256044"/>
              <a:gd name="connsiteX11" fmla="*/ 1213104 w 1322832"/>
              <a:gd name="connsiteY11" fmla="*/ 12204 h 256044"/>
              <a:gd name="connsiteX12" fmla="*/ 1322832 w 1322832"/>
              <a:gd name="connsiteY12" fmla="*/ 256044 h 256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22832" h="256044">
                <a:moveTo>
                  <a:pt x="0" y="243852"/>
                </a:moveTo>
                <a:cubicBezTo>
                  <a:pt x="40132" y="125996"/>
                  <a:pt x="80264" y="8140"/>
                  <a:pt x="115824" y="6108"/>
                </a:cubicBezTo>
                <a:cubicBezTo>
                  <a:pt x="151384" y="4076"/>
                  <a:pt x="175768" y="229628"/>
                  <a:pt x="213360" y="231660"/>
                </a:cubicBezTo>
                <a:cubicBezTo>
                  <a:pt x="250952" y="233692"/>
                  <a:pt x="303784" y="16268"/>
                  <a:pt x="341376" y="18300"/>
                </a:cubicBezTo>
                <a:cubicBezTo>
                  <a:pt x="378968" y="20332"/>
                  <a:pt x="402336" y="244868"/>
                  <a:pt x="438912" y="243852"/>
                </a:cubicBezTo>
                <a:cubicBezTo>
                  <a:pt x="475488" y="242836"/>
                  <a:pt x="523240" y="15252"/>
                  <a:pt x="560832" y="12204"/>
                </a:cubicBezTo>
                <a:cubicBezTo>
                  <a:pt x="598424" y="9156"/>
                  <a:pt x="626872" y="226580"/>
                  <a:pt x="664464" y="225564"/>
                </a:cubicBezTo>
                <a:cubicBezTo>
                  <a:pt x="702056" y="224548"/>
                  <a:pt x="751840" y="4076"/>
                  <a:pt x="786384" y="6108"/>
                </a:cubicBezTo>
                <a:cubicBezTo>
                  <a:pt x="820928" y="8140"/>
                  <a:pt x="834136" y="238772"/>
                  <a:pt x="871728" y="237756"/>
                </a:cubicBezTo>
                <a:cubicBezTo>
                  <a:pt x="909320" y="236740"/>
                  <a:pt x="970280" y="-2020"/>
                  <a:pt x="1011936" y="12"/>
                </a:cubicBezTo>
                <a:cubicBezTo>
                  <a:pt x="1053592" y="2044"/>
                  <a:pt x="1088136" y="247916"/>
                  <a:pt x="1121664" y="249948"/>
                </a:cubicBezTo>
                <a:cubicBezTo>
                  <a:pt x="1155192" y="251980"/>
                  <a:pt x="1179576" y="11188"/>
                  <a:pt x="1213104" y="12204"/>
                </a:cubicBezTo>
                <a:cubicBezTo>
                  <a:pt x="1246632" y="13220"/>
                  <a:pt x="1320800" y="214388"/>
                  <a:pt x="1322832" y="256044"/>
                </a:cubicBez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Прямая соединительная линия 65"/>
          <p:cNvCxnSpPr/>
          <p:nvPr/>
        </p:nvCxnSpPr>
        <p:spPr>
          <a:xfrm>
            <a:off x="4824047" y="1627006"/>
            <a:ext cx="1023047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единительная линия 65"/>
          <p:cNvCxnSpPr/>
          <p:nvPr/>
        </p:nvCxnSpPr>
        <p:spPr>
          <a:xfrm>
            <a:off x="7142025" y="1623850"/>
            <a:ext cx="1078428" cy="3156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Крест 21"/>
          <p:cNvSpPr/>
          <p:nvPr/>
        </p:nvSpPr>
        <p:spPr>
          <a:xfrm rot="2700000">
            <a:off x="6129120" y="3413093"/>
            <a:ext cx="989044" cy="989044"/>
          </a:xfrm>
          <a:prstGeom prst="plus">
            <a:avLst>
              <a:gd name="adj" fmla="val 40094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5" name="Полилиния 34"/>
          <p:cNvSpPr/>
          <p:nvPr/>
        </p:nvSpPr>
        <p:spPr>
          <a:xfrm>
            <a:off x="5112404" y="114596"/>
            <a:ext cx="2773680" cy="1128344"/>
          </a:xfrm>
          <a:custGeom>
            <a:avLst/>
            <a:gdLst>
              <a:gd name="connsiteX0" fmla="*/ 0 w 2773680"/>
              <a:gd name="connsiteY0" fmla="*/ 121920 h 1128344"/>
              <a:gd name="connsiteX1" fmla="*/ 1310640 w 2773680"/>
              <a:gd name="connsiteY1" fmla="*/ 1127760 h 1128344"/>
              <a:gd name="connsiteX2" fmla="*/ 2773680 w 2773680"/>
              <a:gd name="connsiteY2" fmla="*/ 0 h 1128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73680" h="1128344">
                <a:moveTo>
                  <a:pt x="0" y="121920"/>
                </a:moveTo>
                <a:cubicBezTo>
                  <a:pt x="424180" y="635000"/>
                  <a:pt x="848360" y="1148080"/>
                  <a:pt x="1310640" y="1127760"/>
                </a:cubicBezTo>
                <a:cubicBezTo>
                  <a:pt x="1772920" y="1107440"/>
                  <a:pt x="2504440" y="205740"/>
                  <a:pt x="2773680" y="0"/>
                </a:cubicBezTo>
              </a:path>
            </a:pathLst>
          </a:custGeom>
          <a:noFill/>
          <a:ln w="60325">
            <a:solidFill>
              <a:srgbClr val="00D5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6" name="Полилиния 35"/>
          <p:cNvSpPr/>
          <p:nvPr/>
        </p:nvSpPr>
        <p:spPr>
          <a:xfrm>
            <a:off x="4970903" y="4467345"/>
            <a:ext cx="3431032" cy="1034471"/>
          </a:xfrm>
          <a:custGeom>
            <a:avLst/>
            <a:gdLst>
              <a:gd name="connsiteX0" fmla="*/ 0 w 4810836"/>
              <a:gd name="connsiteY0" fmla="*/ 463388 h 955031"/>
              <a:gd name="connsiteX1" fmla="*/ 180833 w 4810836"/>
              <a:gd name="connsiteY1" fmla="*/ 146077 h 955031"/>
              <a:gd name="connsiteX2" fmla="*/ 290015 w 4810836"/>
              <a:gd name="connsiteY2" fmla="*/ 23247 h 955031"/>
              <a:gd name="connsiteX3" fmla="*/ 409433 w 4810836"/>
              <a:gd name="connsiteY3" fmla="*/ 36895 h 955031"/>
              <a:gd name="connsiteX4" fmla="*/ 508379 w 4810836"/>
              <a:gd name="connsiteY4" fmla="*/ 146077 h 955031"/>
              <a:gd name="connsiteX5" fmla="*/ 634621 w 4810836"/>
              <a:gd name="connsiteY5" fmla="*/ 412209 h 955031"/>
              <a:gd name="connsiteX6" fmla="*/ 771098 w 4810836"/>
              <a:gd name="connsiteY6" fmla="*/ 722695 h 955031"/>
              <a:gd name="connsiteX7" fmla="*/ 866633 w 4810836"/>
              <a:gd name="connsiteY7" fmla="*/ 869409 h 955031"/>
              <a:gd name="connsiteX8" fmla="*/ 955343 w 4810836"/>
              <a:gd name="connsiteY8" fmla="*/ 944471 h 955031"/>
              <a:gd name="connsiteX9" fmla="*/ 1064525 w 4810836"/>
              <a:gd name="connsiteY9" fmla="*/ 930824 h 955031"/>
              <a:gd name="connsiteX10" fmla="*/ 1190767 w 4810836"/>
              <a:gd name="connsiteY10" fmla="*/ 811406 h 955031"/>
              <a:gd name="connsiteX11" fmla="*/ 1354540 w 4810836"/>
              <a:gd name="connsiteY11" fmla="*/ 487271 h 955031"/>
              <a:gd name="connsiteX12" fmla="*/ 1456898 w 4810836"/>
              <a:gd name="connsiteY12" fmla="*/ 234788 h 955031"/>
              <a:gd name="connsiteX13" fmla="*/ 1559256 w 4810836"/>
              <a:gd name="connsiteY13" fmla="*/ 67603 h 955031"/>
              <a:gd name="connsiteX14" fmla="*/ 1647967 w 4810836"/>
              <a:gd name="connsiteY14" fmla="*/ 13012 h 955031"/>
              <a:gd name="connsiteX15" fmla="*/ 1729853 w 4810836"/>
              <a:gd name="connsiteY15" fmla="*/ 43719 h 955031"/>
              <a:gd name="connsiteX16" fmla="*/ 1804916 w 4810836"/>
              <a:gd name="connsiteY16" fmla="*/ 122194 h 955031"/>
              <a:gd name="connsiteX17" fmla="*/ 1883391 w 4810836"/>
              <a:gd name="connsiteY17" fmla="*/ 251847 h 955031"/>
              <a:gd name="connsiteX18" fmla="*/ 2149522 w 4810836"/>
              <a:gd name="connsiteY18" fmla="*/ 784110 h 955031"/>
              <a:gd name="connsiteX19" fmla="*/ 2265528 w 4810836"/>
              <a:gd name="connsiteY19" fmla="*/ 934235 h 955031"/>
              <a:gd name="connsiteX20" fmla="*/ 2361062 w 4810836"/>
              <a:gd name="connsiteY20" fmla="*/ 941059 h 955031"/>
              <a:gd name="connsiteX21" fmla="*/ 2483892 w 4810836"/>
              <a:gd name="connsiteY21" fmla="*/ 814818 h 955031"/>
              <a:gd name="connsiteX22" fmla="*/ 2610134 w 4810836"/>
              <a:gd name="connsiteY22" fmla="*/ 548686 h 955031"/>
              <a:gd name="connsiteX23" fmla="*/ 2756848 w 4810836"/>
              <a:gd name="connsiteY23" fmla="*/ 251847 h 955031"/>
              <a:gd name="connsiteX24" fmla="*/ 2879677 w 4810836"/>
              <a:gd name="connsiteY24" fmla="*/ 67603 h 955031"/>
              <a:gd name="connsiteX25" fmla="*/ 2958152 w 4810836"/>
              <a:gd name="connsiteY25" fmla="*/ 2776 h 955031"/>
              <a:gd name="connsiteX26" fmla="*/ 3029803 w 4810836"/>
              <a:gd name="connsiteY26" fmla="*/ 19835 h 955031"/>
              <a:gd name="connsiteX27" fmla="*/ 3101453 w 4810836"/>
              <a:gd name="connsiteY27" fmla="*/ 91486 h 955031"/>
              <a:gd name="connsiteX28" fmla="*/ 3159456 w 4810836"/>
              <a:gd name="connsiteY28" fmla="*/ 176785 h 955031"/>
              <a:gd name="connsiteX29" fmla="*/ 3241343 w 4810836"/>
              <a:gd name="connsiteY29" fmla="*/ 323498 h 955031"/>
              <a:gd name="connsiteX30" fmla="*/ 3394880 w 4810836"/>
              <a:gd name="connsiteY30" fmla="*/ 668104 h 955031"/>
              <a:gd name="connsiteX31" fmla="*/ 3521122 w 4810836"/>
              <a:gd name="connsiteY31" fmla="*/ 852349 h 955031"/>
              <a:gd name="connsiteX32" fmla="*/ 3654188 w 4810836"/>
              <a:gd name="connsiteY32" fmla="*/ 900116 h 955031"/>
              <a:gd name="connsiteX33" fmla="*/ 3773606 w 4810836"/>
              <a:gd name="connsiteY33" fmla="*/ 828465 h 955031"/>
              <a:gd name="connsiteX34" fmla="*/ 3961262 w 4810836"/>
              <a:gd name="connsiteY34" fmla="*/ 483859 h 955031"/>
              <a:gd name="connsiteX35" fmla="*/ 4138683 w 4810836"/>
              <a:gd name="connsiteY35" fmla="*/ 152901 h 955031"/>
              <a:gd name="connsiteX36" fmla="*/ 4258101 w 4810836"/>
              <a:gd name="connsiteY36" fmla="*/ 40307 h 955031"/>
              <a:gd name="connsiteX37" fmla="*/ 4384343 w 4810836"/>
              <a:gd name="connsiteY37" fmla="*/ 67603 h 955031"/>
              <a:gd name="connsiteX38" fmla="*/ 4527645 w 4810836"/>
              <a:gd name="connsiteY38" fmla="*/ 268907 h 955031"/>
              <a:gd name="connsiteX39" fmla="*/ 4633415 w 4810836"/>
              <a:gd name="connsiteY39" fmla="*/ 477035 h 955031"/>
              <a:gd name="connsiteX40" fmla="*/ 4677770 w 4810836"/>
              <a:gd name="connsiteY40" fmla="*/ 497507 h 955031"/>
              <a:gd name="connsiteX41" fmla="*/ 4810836 w 4810836"/>
              <a:gd name="connsiteY41" fmla="*/ 494095 h 955031"/>
              <a:gd name="connsiteX0" fmla="*/ 0 w 4810836"/>
              <a:gd name="connsiteY0" fmla="*/ 463388 h 955031"/>
              <a:gd name="connsiteX1" fmla="*/ 180833 w 4810836"/>
              <a:gd name="connsiteY1" fmla="*/ 146077 h 955031"/>
              <a:gd name="connsiteX2" fmla="*/ 290015 w 4810836"/>
              <a:gd name="connsiteY2" fmla="*/ 23247 h 955031"/>
              <a:gd name="connsiteX3" fmla="*/ 409433 w 4810836"/>
              <a:gd name="connsiteY3" fmla="*/ 36895 h 955031"/>
              <a:gd name="connsiteX4" fmla="*/ 508379 w 4810836"/>
              <a:gd name="connsiteY4" fmla="*/ 146077 h 955031"/>
              <a:gd name="connsiteX5" fmla="*/ 634621 w 4810836"/>
              <a:gd name="connsiteY5" fmla="*/ 412209 h 955031"/>
              <a:gd name="connsiteX6" fmla="*/ 771098 w 4810836"/>
              <a:gd name="connsiteY6" fmla="*/ 722695 h 955031"/>
              <a:gd name="connsiteX7" fmla="*/ 866633 w 4810836"/>
              <a:gd name="connsiteY7" fmla="*/ 869409 h 955031"/>
              <a:gd name="connsiteX8" fmla="*/ 955343 w 4810836"/>
              <a:gd name="connsiteY8" fmla="*/ 944471 h 955031"/>
              <a:gd name="connsiteX9" fmla="*/ 1064525 w 4810836"/>
              <a:gd name="connsiteY9" fmla="*/ 930824 h 955031"/>
              <a:gd name="connsiteX10" fmla="*/ 1190767 w 4810836"/>
              <a:gd name="connsiteY10" fmla="*/ 811406 h 955031"/>
              <a:gd name="connsiteX11" fmla="*/ 1354540 w 4810836"/>
              <a:gd name="connsiteY11" fmla="*/ 487271 h 955031"/>
              <a:gd name="connsiteX12" fmla="*/ 1456898 w 4810836"/>
              <a:gd name="connsiteY12" fmla="*/ 234788 h 955031"/>
              <a:gd name="connsiteX13" fmla="*/ 1559256 w 4810836"/>
              <a:gd name="connsiteY13" fmla="*/ 67603 h 955031"/>
              <a:gd name="connsiteX14" fmla="*/ 1647967 w 4810836"/>
              <a:gd name="connsiteY14" fmla="*/ 13012 h 955031"/>
              <a:gd name="connsiteX15" fmla="*/ 1729853 w 4810836"/>
              <a:gd name="connsiteY15" fmla="*/ 43719 h 955031"/>
              <a:gd name="connsiteX16" fmla="*/ 1804916 w 4810836"/>
              <a:gd name="connsiteY16" fmla="*/ 122194 h 955031"/>
              <a:gd name="connsiteX17" fmla="*/ 1883391 w 4810836"/>
              <a:gd name="connsiteY17" fmla="*/ 251847 h 955031"/>
              <a:gd name="connsiteX18" fmla="*/ 2149522 w 4810836"/>
              <a:gd name="connsiteY18" fmla="*/ 784110 h 955031"/>
              <a:gd name="connsiteX19" fmla="*/ 2265528 w 4810836"/>
              <a:gd name="connsiteY19" fmla="*/ 934235 h 955031"/>
              <a:gd name="connsiteX20" fmla="*/ 2361062 w 4810836"/>
              <a:gd name="connsiteY20" fmla="*/ 941059 h 955031"/>
              <a:gd name="connsiteX21" fmla="*/ 2483892 w 4810836"/>
              <a:gd name="connsiteY21" fmla="*/ 814818 h 955031"/>
              <a:gd name="connsiteX22" fmla="*/ 2610134 w 4810836"/>
              <a:gd name="connsiteY22" fmla="*/ 548686 h 955031"/>
              <a:gd name="connsiteX23" fmla="*/ 2756848 w 4810836"/>
              <a:gd name="connsiteY23" fmla="*/ 251847 h 955031"/>
              <a:gd name="connsiteX24" fmla="*/ 2879677 w 4810836"/>
              <a:gd name="connsiteY24" fmla="*/ 67603 h 955031"/>
              <a:gd name="connsiteX25" fmla="*/ 2958152 w 4810836"/>
              <a:gd name="connsiteY25" fmla="*/ 2776 h 955031"/>
              <a:gd name="connsiteX26" fmla="*/ 3029803 w 4810836"/>
              <a:gd name="connsiteY26" fmla="*/ 19835 h 955031"/>
              <a:gd name="connsiteX27" fmla="*/ 3101453 w 4810836"/>
              <a:gd name="connsiteY27" fmla="*/ 91486 h 955031"/>
              <a:gd name="connsiteX28" fmla="*/ 3159456 w 4810836"/>
              <a:gd name="connsiteY28" fmla="*/ 176785 h 955031"/>
              <a:gd name="connsiteX29" fmla="*/ 3241343 w 4810836"/>
              <a:gd name="connsiteY29" fmla="*/ 323498 h 955031"/>
              <a:gd name="connsiteX30" fmla="*/ 3394880 w 4810836"/>
              <a:gd name="connsiteY30" fmla="*/ 668104 h 955031"/>
              <a:gd name="connsiteX31" fmla="*/ 3521122 w 4810836"/>
              <a:gd name="connsiteY31" fmla="*/ 852349 h 955031"/>
              <a:gd name="connsiteX32" fmla="*/ 3654188 w 4810836"/>
              <a:gd name="connsiteY32" fmla="*/ 900116 h 955031"/>
              <a:gd name="connsiteX33" fmla="*/ 3773606 w 4810836"/>
              <a:gd name="connsiteY33" fmla="*/ 828465 h 955031"/>
              <a:gd name="connsiteX34" fmla="*/ 3961262 w 4810836"/>
              <a:gd name="connsiteY34" fmla="*/ 483859 h 955031"/>
              <a:gd name="connsiteX35" fmla="*/ 4138683 w 4810836"/>
              <a:gd name="connsiteY35" fmla="*/ 152901 h 955031"/>
              <a:gd name="connsiteX36" fmla="*/ 4258101 w 4810836"/>
              <a:gd name="connsiteY36" fmla="*/ 40307 h 955031"/>
              <a:gd name="connsiteX37" fmla="*/ 4384343 w 4810836"/>
              <a:gd name="connsiteY37" fmla="*/ 67603 h 955031"/>
              <a:gd name="connsiteX38" fmla="*/ 4527645 w 4810836"/>
              <a:gd name="connsiteY38" fmla="*/ 268907 h 955031"/>
              <a:gd name="connsiteX39" fmla="*/ 4633415 w 4810836"/>
              <a:gd name="connsiteY39" fmla="*/ 477035 h 955031"/>
              <a:gd name="connsiteX40" fmla="*/ 4781905 w 4810836"/>
              <a:gd name="connsiteY40" fmla="*/ 494332 h 955031"/>
              <a:gd name="connsiteX41" fmla="*/ 4810836 w 4810836"/>
              <a:gd name="connsiteY41" fmla="*/ 494095 h 955031"/>
              <a:gd name="connsiteX0" fmla="*/ 0 w 5039929"/>
              <a:gd name="connsiteY0" fmla="*/ 463388 h 955031"/>
              <a:gd name="connsiteX1" fmla="*/ 180833 w 5039929"/>
              <a:gd name="connsiteY1" fmla="*/ 146077 h 955031"/>
              <a:gd name="connsiteX2" fmla="*/ 290015 w 5039929"/>
              <a:gd name="connsiteY2" fmla="*/ 23247 h 955031"/>
              <a:gd name="connsiteX3" fmla="*/ 409433 w 5039929"/>
              <a:gd name="connsiteY3" fmla="*/ 36895 h 955031"/>
              <a:gd name="connsiteX4" fmla="*/ 508379 w 5039929"/>
              <a:gd name="connsiteY4" fmla="*/ 146077 h 955031"/>
              <a:gd name="connsiteX5" fmla="*/ 634621 w 5039929"/>
              <a:gd name="connsiteY5" fmla="*/ 412209 h 955031"/>
              <a:gd name="connsiteX6" fmla="*/ 771098 w 5039929"/>
              <a:gd name="connsiteY6" fmla="*/ 722695 h 955031"/>
              <a:gd name="connsiteX7" fmla="*/ 866633 w 5039929"/>
              <a:gd name="connsiteY7" fmla="*/ 869409 h 955031"/>
              <a:gd name="connsiteX8" fmla="*/ 955343 w 5039929"/>
              <a:gd name="connsiteY8" fmla="*/ 944471 h 955031"/>
              <a:gd name="connsiteX9" fmla="*/ 1064525 w 5039929"/>
              <a:gd name="connsiteY9" fmla="*/ 930824 h 955031"/>
              <a:gd name="connsiteX10" fmla="*/ 1190767 w 5039929"/>
              <a:gd name="connsiteY10" fmla="*/ 811406 h 955031"/>
              <a:gd name="connsiteX11" fmla="*/ 1354540 w 5039929"/>
              <a:gd name="connsiteY11" fmla="*/ 487271 h 955031"/>
              <a:gd name="connsiteX12" fmla="*/ 1456898 w 5039929"/>
              <a:gd name="connsiteY12" fmla="*/ 234788 h 955031"/>
              <a:gd name="connsiteX13" fmla="*/ 1559256 w 5039929"/>
              <a:gd name="connsiteY13" fmla="*/ 67603 h 955031"/>
              <a:gd name="connsiteX14" fmla="*/ 1647967 w 5039929"/>
              <a:gd name="connsiteY14" fmla="*/ 13012 h 955031"/>
              <a:gd name="connsiteX15" fmla="*/ 1729853 w 5039929"/>
              <a:gd name="connsiteY15" fmla="*/ 43719 h 955031"/>
              <a:gd name="connsiteX16" fmla="*/ 1804916 w 5039929"/>
              <a:gd name="connsiteY16" fmla="*/ 122194 h 955031"/>
              <a:gd name="connsiteX17" fmla="*/ 1883391 w 5039929"/>
              <a:gd name="connsiteY17" fmla="*/ 251847 h 955031"/>
              <a:gd name="connsiteX18" fmla="*/ 2149522 w 5039929"/>
              <a:gd name="connsiteY18" fmla="*/ 784110 h 955031"/>
              <a:gd name="connsiteX19" fmla="*/ 2265528 w 5039929"/>
              <a:gd name="connsiteY19" fmla="*/ 934235 h 955031"/>
              <a:gd name="connsiteX20" fmla="*/ 2361062 w 5039929"/>
              <a:gd name="connsiteY20" fmla="*/ 941059 h 955031"/>
              <a:gd name="connsiteX21" fmla="*/ 2483892 w 5039929"/>
              <a:gd name="connsiteY21" fmla="*/ 814818 h 955031"/>
              <a:gd name="connsiteX22" fmla="*/ 2610134 w 5039929"/>
              <a:gd name="connsiteY22" fmla="*/ 548686 h 955031"/>
              <a:gd name="connsiteX23" fmla="*/ 2756848 w 5039929"/>
              <a:gd name="connsiteY23" fmla="*/ 251847 h 955031"/>
              <a:gd name="connsiteX24" fmla="*/ 2879677 w 5039929"/>
              <a:gd name="connsiteY24" fmla="*/ 67603 h 955031"/>
              <a:gd name="connsiteX25" fmla="*/ 2958152 w 5039929"/>
              <a:gd name="connsiteY25" fmla="*/ 2776 h 955031"/>
              <a:gd name="connsiteX26" fmla="*/ 3029803 w 5039929"/>
              <a:gd name="connsiteY26" fmla="*/ 19835 h 955031"/>
              <a:gd name="connsiteX27" fmla="*/ 3101453 w 5039929"/>
              <a:gd name="connsiteY27" fmla="*/ 91486 h 955031"/>
              <a:gd name="connsiteX28" fmla="*/ 3159456 w 5039929"/>
              <a:gd name="connsiteY28" fmla="*/ 176785 h 955031"/>
              <a:gd name="connsiteX29" fmla="*/ 3241343 w 5039929"/>
              <a:gd name="connsiteY29" fmla="*/ 323498 h 955031"/>
              <a:gd name="connsiteX30" fmla="*/ 3394880 w 5039929"/>
              <a:gd name="connsiteY30" fmla="*/ 668104 h 955031"/>
              <a:gd name="connsiteX31" fmla="*/ 3521122 w 5039929"/>
              <a:gd name="connsiteY31" fmla="*/ 852349 h 955031"/>
              <a:gd name="connsiteX32" fmla="*/ 3654188 w 5039929"/>
              <a:gd name="connsiteY32" fmla="*/ 900116 h 955031"/>
              <a:gd name="connsiteX33" fmla="*/ 3773606 w 5039929"/>
              <a:gd name="connsiteY33" fmla="*/ 828465 h 955031"/>
              <a:gd name="connsiteX34" fmla="*/ 3961262 w 5039929"/>
              <a:gd name="connsiteY34" fmla="*/ 483859 h 955031"/>
              <a:gd name="connsiteX35" fmla="*/ 4138683 w 5039929"/>
              <a:gd name="connsiteY35" fmla="*/ 152901 h 955031"/>
              <a:gd name="connsiteX36" fmla="*/ 4258101 w 5039929"/>
              <a:gd name="connsiteY36" fmla="*/ 40307 h 955031"/>
              <a:gd name="connsiteX37" fmla="*/ 4384343 w 5039929"/>
              <a:gd name="connsiteY37" fmla="*/ 67603 h 955031"/>
              <a:gd name="connsiteX38" fmla="*/ 4527645 w 5039929"/>
              <a:gd name="connsiteY38" fmla="*/ 268907 h 955031"/>
              <a:gd name="connsiteX39" fmla="*/ 4633415 w 5039929"/>
              <a:gd name="connsiteY39" fmla="*/ 477035 h 955031"/>
              <a:gd name="connsiteX40" fmla="*/ 4781905 w 5039929"/>
              <a:gd name="connsiteY40" fmla="*/ 494332 h 955031"/>
              <a:gd name="connsiteX41" fmla="*/ 5039929 w 5039929"/>
              <a:gd name="connsiteY41" fmla="*/ 487745 h 955031"/>
              <a:gd name="connsiteX0" fmla="*/ 0 w 5008689"/>
              <a:gd name="connsiteY0" fmla="*/ 463388 h 955031"/>
              <a:gd name="connsiteX1" fmla="*/ 180833 w 5008689"/>
              <a:gd name="connsiteY1" fmla="*/ 146077 h 955031"/>
              <a:gd name="connsiteX2" fmla="*/ 290015 w 5008689"/>
              <a:gd name="connsiteY2" fmla="*/ 23247 h 955031"/>
              <a:gd name="connsiteX3" fmla="*/ 409433 w 5008689"/>
              <a:gd name="connsiteY3" fmla="*/ 36895 h 955031"/>
              <a:gd name="connsiteX4" fmla="*/ 508379 w 5008689"/>
              <a:gd name="connsiteY4" fmla="*/ 146077 h 955031"/>
              <a:gd name="connsiteX5" fmla="*/ 634621 w 5008689"/>
              <a:gd name="connsiteY5" fmla="*/ 412209 h 955031"/>
              <a:gd name="connsiteX6" fmla="*/ 771098 w 5008689"/>
              <a:gd name="connsiteY6" fmla="*/ 722695 h 955031"/>
              <a:gd name="connsiteX7" fmla="*/ 866633 w 5008689"/>
              <a:gd name="connsiteY7" fmla="*/ 869409 h 955031"/>
              <a:gd name="connsiteX8" fmla="*/ 955343 w 5008689"/>
              <a:gd name="connsiteY8" fmla="*/ 944471 h 955031"/>
              <a:gd name="connsiteX9" fmla="*/ 1064525 w 5008689"/>
              <a:gd name="connsiteY9" fmla="*/ 930824 h 955031"/>
              <a:gd name="connsiteX10" fmla="*/ 1190767 w 5008689"/>
              <a:gd name="connsiteY10" fmla="*/ 811406 h 955031"/>
              <a:gd name="connsiteX11" fmla="*/ 1354540 w 5008689"/>
              <a:gd name="connsiteY11" fmla="*/ 487271 h 955031"/>
              <a:gd name="connsiteX12" fmla="*/ 1456898 w 5008689"/>
              <a:gd name="connsiteY12" fmla="*/ 234788 h 955031"/>
              <a:gd name="connsiteX13" fmla="*/ 1559256 w 5008689"/>
              <a:gd name="connsiteY13" fmla="*/ 67603 h 955031"/>
              <a:gd name="connsiteX14" fmla="*/ 1647967 w 5008689"/>
              <a:gd name="connsiteY14" fmla="*/ 13012 h 955031"/>
              <a:gd name="connsiteX15" fmla="*/ 1729853 w 5008689"/>
              <a:gd name="connsiteY15" fmla="*/ 43719 h 955031"/>
              <a:gd name="connsiteX16" fmla="*/ 1804916 w 5008689"/>
              <a:gd name="connsiteY16" fmla="*/ 122194 h 955031"/>
              <a:gd name="connsiteX17" fmla="*/ 1883391 w 5008689"/>
              <a:gd name="connsiteY17" fmla="*/ 251847 h 955031"/>
              <a:gd name="connsiteX18" fmla="*/ 2149522 w 5008689"/>
              <a:gd name="connsiteY18" fmla="*/ 784110 h 955031"/>
              <a:gd name="connsiteX19" fmla="*/ 2265528 w 5008689"/>
              <a:gd name="connsiteY19" fmla="*/ 934235 h 955031"/>
              <a:gd name="connsiteX20" fmla="*/ 2361062 w 5008689"/>
              <a:gd name="connsiteY20" fmla="*/ 941059 h 955031"/>
              <a:gd name="connsiteX21" fmla="*/ 2483892 w 5008689"/>
              <a:gd name="connsiteY21" fmla="*/ 814818 h 955031"/>
              <a:gd name="connsiteX22" fmla="*/ 2610134 w 5008689"/>
              <a:gd name="connsiteY22" fmla="*/ 548686 h 955031"/>
              <a:gd name="connsiteX23" fmla="*/ 2756848 w 5008689"/>
              <a:gd name="connsiteY23" fmla="*/ 251847 h 955031"/>
              <a:gd name="connsiteX24" fmla="*/ 2879677 w 5008689"/>
              <a:gd name="connsiteY24" fmla="*/ 67603 h 955031"/>
              <a:gd name="connsiteX25" fmla="*/ 2958152 w 5008689"/>
              <a:gd name="connsiteY25" fmla="*/ 2776 h 955031"/>
              <a:gd name="connsiteX26" fmla="*/ 3029803 w 5008689"/>
              <a:gd name="connsiteY26" fmla="*/ 19835 h 955031"/>
              <a:gd name="connsiteX27" fmla="*/ 3101453 w 5008689"/>
              <a:gd name="connsiteY27" fmla="*/ 91486 h 955031"/>
              <a:gd name="connsiteX28" fmla="*/ 3159456 w 5008689"/>
              <a:gd name="connsiteY28" fmla="*/ 176785 h 955031"/>
              <a:gd name="connsiteX29" fmla="*/ 3241343 w 5008689"/>
              <a:gd name="connsiteY29" fmla="*/ 323498 h 955031"/>
              <a:gd name="connsiteX30" fmla="*/ 3394880 w 5008689"/>
              <a:gd name="connsiteY30" fmla="*/ 668104 h 955031"/>
              <a:gd name="connsiteX31" fmla="*/ 3521122 w 5008689"/>
              <a:gd name="connsiteY31" fmla="*/ 852349 h 955031"/>
              <a:gd name="connsiteX32" fmla="*/ 3654188 w 5008689"/>
              <a:gd name="connsiteY32" fmla="*/ 900116 h 955031"/>
              <a:gd name="connsiteX33" fmla="*/ 3773606 w 5008689"/>
              <a:gd name="connsiteY33" fmla="*/ 828465 h 955031"/>
              <a:gd name="connsiteX34" fmla="*/ 3961262 w 5008689"/>
              <a:gd name="connsiteY34" fmla="*/ 483859 h 955031"/>
              <a:gd name="connsiteX35" fmla="*/ 4138683 w 5008689"/>
              <a:gd name="connsiteY35" fmla="*/ 152901 h 955031"/>
              <a:gd name="connsiteX36" fmla="*/ 4258101 w 5008689"/>
              <a:gd name="connsiteY36" fmla="*/ 40307 h 955031"/>
              <a:gd name="connsiteX37" fmla="*/ 4384343 w 5008689"/>
              <a:gd name="connsiteY37" fmla="*/ 67603 h 955031"/>
              <a:gd name="connsiteX38" fmla="*/ 4527645 w 5008689"/>
              <a:gd name="connsiteY38" fmla="*/ 268907 h 955031"/>
              <a:gd name="connsiteX39" fmla="*/ 4633415 w 5008689"/>
              <a:gd name="connsiteY39" fmla="*/ 477035 h 955031"/>
              <a:gd name="connsiteX40" fmla="*/ 4781905 w 5008689"/>
              <a:gd name="connsiteY40" fmla="*/ 494332 h 955031"/>
              <a:gd name="connsiteX41" fmla="*/ 5008689 w 5008689"/>
              <a:gd name="connsiteY41" fmla="*/ 497270 h 955031"/>
              <a:gd name="connsiteX0" fmla="*/ 0 w 4935796"/>
              <a:gd name="connsiteY0" fmla="*/ 463388 h 955031"/>
              <a:gd name="connsiteX1" fmla="*/ 180833 w 4935796"/>
              <a:gd name="connsiteY1" fmla="*/ 146077 h 955031"/>
              <a:gd name="connsiteX2" fmla="*/ 290015 w 4935796"/>
              <a:gd name="connsiteY2" fmla="*/ 23247 h 955031"/>
              <a:gd name="connsiteX3" fmla="*/ 409433 w 4935796"/>
              <a:gd name="connsiteY3" fmla="*/ 36895 h 955031"/>
              <a:gd name="connsiteX4" fmla="*/ 508379 w 4935796"/>
              <a:gd name="connsiteY4" fmla="*/ 146077 h 955031"/>
              <a:gd name="connsiteX5" fmla="*/ 634621 w 4935796"/>
              <a:gd name="connsiteY5" fmla="*/ 412209 h 955031"/>
              <a:gd name="connsiteX6" fmla="*/ 771098 w 4935796"/>
              <a:gd name="connsiteY6" fmla="*/ 722695 h 955031"/>
              <a:gd name="connsiteX7" fmla="*/ 866633 w 4935796"/>
              <a:gd name="connsiteY7" fmla="*/ 869409 h 955031"/>
              <a:gd name="connsiteX8" fmla="*/ 955343 w 4935796"/>
              <a:gd name="connsiteY8" fmla="*/ 944471 h 955031"/>
              <a:gd name="connsiteX9" fmla="*/ 1064525 w 4935796"/>
              <a:gd name="connsiteY9" fmla="*/ 930824 h 955031"/>
              <a:gd name="connsiteX10" fmla="*/ 1190767 w 4935796"/>
              <a:gd name="connsiteY10" fmla="*/ 811406 h 955031"/>
              <a:gd name="connsiteX11" fmla="*/ 1354540 w 4935796"/>
              <a:gd name="connsiteY11" fmla="*/ 487271 h 955031"/>
              <a:gd name="connsiteX12" fmla="*/ 1456898 w 4935796"/>
              <a:gd name="connsiteY12" fmla="*/ 234788 h 955031"/>
              <a:gd name="connsiteX13" fmla="*/ 1559256 w 4935796"/>
              <a:gd name="connsiteY13" fmla="*/ 67603 h 955031"/>
              <a:gd name="connsiteX14" fmla="*/ 1647967 w 4935796"/>
              <a:gd name="connsiteY14" fmla="*/ 13012 h 955031"/>
              <a:gd name="connsiteX15" fmla="*/ 1729853 w 4935796"/>
              <a:gd name="connsiteY15" fmla="*/ 43719 h 955031"/>
              <a:gd name="connsiteX16" fmla="*/ 1804916 w 4935796"/>
              <a:gd name="connsiteY16" fmla="*/ 122194 h 955031"/>
              <a:gd name="connsiteX17" fmla="*/ 1883391 w 4935796"/>
              <a:gd name="connsiteY17" fmla="*/ 251847 h 955031"/>
              <a:gd name="connsiteX18" fmla="*/ 2149522 w 4935796"/>
              <a:gd name="connsiteY18" fmla="*/ 784110 h 955031"/>
              <a:gd name="connsiteX19" fmla="*/ 2265528 w 4935796"/>
              <a:gd name="connsiteY19" fmla="*/ 934235 h 955031"/>
              <a:gd name="connsiteX20" fmla="*/ 2361062 w 4935796"/>
              <a:gd name="connsiteY20" fmla="*/ 941059 h 955031"/>
              <a:gd name="connsiteX21" fmla="*/ 2483892 w 4935796"/>
              <a:gd name="connsiteY21" fmla="*/ 814818 h 955031"/>
              <a:gd name="connsiteX22" fmla="*/ 2610134 w 4935796"/>
              <a:gd name="connsiteY22" fmla="*/ 548686 h 955031"/>
              <a:gd name="connsiteX23" fmla="*/ 2756848 w 4935796"/>
              <a:gd name="connsiteY23" fmla="*/ 251847 h 955031"/>
              <a:gd name="connsiteX24" fmla="*/ 2879677 w 4935796"/>
              <a:gd name="connsiteY24" fmla="*/ 67603 h 955031"/>
              <a:gd name="connsiteX25" fmla="*/ 2958152 w 4935796"/>
              <a:gd name="connsiteY25" fmla="*/ 2776 h 955031"/>
              <a:gd name="connsiteX26" fmla="*/ 3029803 w 4935796"/>
              <a:gd name="connsiteY26" fmla="*/ 19835 h 955031"/>
              <a:gd name="connsiteX27" fmla="*/ 3101453 w 4935796"/>
              <a:gd name="connsiteY27" fmla="*/ 91486 h 955031"/>
              <a:gd name="connsiteX28" fmla="*/ 3159456 w 4935796"/>
              <a:gd name="connsiteY28" fmla="*/ 176785 h 955031"/>
              <a:gd name="connsiteX29" fmla="*/ 3241343 w 4935796"/>
              <a:gd name="connsiteY29" fmla="*/ 323498 h 955031"/>
              <a:gd name="connsiteX30" fmla="*/ 3394880 w 4935796"/>
              <a:gd name="connsiteY30" fmla="*/ 668104 h 955031"/>
              <a:gd name="connsiteX31" fmla="*/ 3521122 w 4935796"/>
              <a:gd name="connsiteY31" fmla="*/ 852349 h 955031"/>
              <a:gd name="connsiteX32" fmla="*/ 3654188 w 4935796"/>
              <a:gd name="connsiteY32" fmla="*/ 900116 h 955031"/>
              <a:gd name="connsiteX33" fmla="*/ 3773606 w 4935796"/>
              <a:gd name="connsiteY33" fmla="*/ 828465 h 955031"/>
              <a:gd name="connsiteX34" fmla="*/ 3961262 w 4935796"/>
              <a:gd name="connsiteY34" fmla="*/ 483859 h 955031"/>
              <a:gd name="connsiteX35" fmla="*/ 4138683 w 4935796"/>
              <a:gd name="connsiteY35" fmla="*/ 152901 h 955031"/>
              <a:gd name="connsiteX36" fmla="*/ 4258101 w 4935796"/>
              <a:gd name="connsiteY36" fmla="*/ 40307 h 955031"/>
              <a:gd name="connsiteX37" fmla="*/ 4384343 w 4935796"/>
              <a:gd name="connsiteY37" fmla="*/ 67603 h 955031"/>
              <a:gd name="connsiteX38" fmla="*/ 4527645 w 4935796"/>
              <a:gd name="connsiteY38" fmla="*/ 268907 h 955031"/>
              <a:gd name="connsiteX39" fmla="*/ 4633415 w 4935796"/>
              <a:gd name="connsiteY39" fmla="*/ 477035 h 955031"/>
              <a:gd name="connsiteX40" fmla="*/ 4781905 w 4935796"/>
              <a:gd name="connsiteY40" fmla="*/ 494332 h 955031"/>
              <a:gd name="connsiteX41" fmla="*/ 4935796 w 4935796"/>
              <a:gd name="connsiteY41" fmla="*/ 497270 h 955031"/>
              <a:gd name="connsiteX0" fmla="*/ 0 w 4935796"/>
              <a:gd name="connsiteY0" fmla="*/ 463388 h 955031"/>
              <a:gd name="connsiteX1" fmla="*/ 180833 w 4935796"/>
              <a:gd name="connsiteY1" fmla="*/ 146077 h 955031"/>
              <a:gd name="connsiteX2" fmla="*/ 290015 w 4935796"/>
              <a:gd name="connsiteY2" fmla="*/ 23247 h 955031"/>
              <a:gd name="connsiteX3" fmla="*/ 409433 w 4935796"/>
              <a:gd name="connsiteY3" fmla="*/ 36895 h 955031"/>
              <a:gd name="connsiteX4" fmla="*/ 508379 w 4935796"/>
              <a:gd name="connsiteY4" fmla="*/ 146077 h 955031"/>
              <a:gd name="connsiteX5" fmla="*/ 634621 w 4935796"/>
              <a:gd name="connsiteY5" fmla="*/ 412209 h 955031"/>
              <a:gd name="connsiteX6" fmla="*/ 771098 w 4935796"/>
              <a:gd name="connsiteY6" fmla="*/ 722695 h 955031"/>
              <a:gd name="connsiteX7" fmla="*/ 866633 w 4935796"/>
              <a:gd name="connsiteY7" fmla="*/ 869409 h 955031"/>
              <a:gd name="connsiteX8" fmla="*/ 955343 w 4935796"/>
              <a:gd name="connsiteY8" fmla="*/ 944471 h 955031"/>
              <a:gd name="connsiteX9" fmla="*/ 1064525 w 4935796"/>
              <a:gd name="connsiteY9" fmla="*/ 930824 h 955031"/>
              <a:gd name="connsiteX10" fmla="*/ 1190767 w 4935796"/>
              <a:gd name="connsiteY10" fmla="*/ 811406 h 955031"/>
              <a:gd name="connsiteX11" fmla="*/ 1354540 w 4935796"/>
              <a:gd name="connsiteY11" fmla="*/ 487271 h 955031"/>
              <a:gd name="connsiteX12" fmla="*/ 1456898 w 4935796"/>
              <a:gd name="connsiteY12" fmla="*/ 234788 h 955031"/>
              <a:gd name="connsiteX13" fmla="*/ 1559256 w 4935796"/>
              <a:gd name="connsiteY13" fmla="*/ 67603 h 955031"/>
              <a:gd name="connsiteX14" fmla="*/ 1647967 w 4935796"/>
              <a:gd name="connsiteY14" fmla="*/ 13012 h 955031"/>
              <a:gd name="connsiteX15" fmla="*/ 1729853 w 4935796"/>
              <a:gd name="connsiteY15" fmla="*/ 43719 h 955031"/>
              <a:gd name="connsiteX16" fmla="*/ 1804916 w 4935796"/>
              <a:gd name="connsiteY16" fmla="*/ 122194 h 955031"/>
              <a:gd name="connsiteX17" fmla="*/ 1883391 w 4935796"/>
              <a:gd name="connsiteY17" fmla="*/ 251847 h 955031"/>
              <a:gd name="connsiteX18" fmla="*/ 2149522 w 4935796"/>
              <a:gd name="connsiteY18" fmla="*/ 784110 h 955031"/>
              <a:gd name="connsiteX19" fmla="*/ 2265528 w 4935796"/>
              <a:gd name="connsiteY19" fmla="*/ 934235 h 955031"/>
              <a:gd name="connsiteX20" fmla="*/ 2361062 w 4935796"/>
              <a:gd name="connsiteY20" fmla="*/ 941059 h 955031"/>
              <a:gd name="connsiteX21" fmla="*/ 2483892 w 4935796"/>
              <a:gd name="connsiteY21" fmla="*/ 814818 h 955031"/>
              <a:gd name="connsiteX22" fmla="*/ 2610134 w 4935796"/>
              <a:gd name="connsiteY22" fmla="*/ 548686 h 955031"/>
              <a:gd name="connsiteX23" fmla="*/ 2756848 w 4935796"/>
              <a:gd name="connsiteY23" fmla="*/ 251847 h 955031"/>
              <a:gd name="connsiteX24" fmla="*/ 2879677 w 4935796"/>
              <a:gd name="connsiteY24" fmla="*/ 67603 h 955031"/>
              <a:gd name="connsiteX25" fmla="*/ 2958152 w 4935796"/>
              <a:gd name="connsiteY25" fmla="*/ 2776 h 955031"/>
              <a:gd name="connsiteX26" fmla="*/ 3029803 w 4935796"/>
              <a:gd name="connsiteY26" fmla="*/ 19835 h 955031"/>
              <a:gd name="connsiteX27" fmla="*/ 3101453 w 4935796"/>
              <a:gd name="connsiteY27" fmla="*/ 91486 h 955031"/>
              <a:gd name="connsiteX28" fmla="*/ 3159456 w 4935796"/>
              <a:gd name="connsiteY28" fmla="*/ 176785 h 955031"/>
              <a:gd name="connsiteX29" fmla="*/ 3241343 w 4935796"/>
              <a:gd name="connsiteY29" fmla="*/ 323498 h 955031"/>
              <a:gd name="connsiteX30" fmla="*/ 3394880 w 4935796"/>
              <a:gd name="connsiteY30" fmla="*/ 668104 h 955031"/>
              <a:gd name="connsiteX31" fmla="*/ 3521122 w 4935796"/>
              <a:gd name="connsiteY31" fmla="*/ 852349 h 955031"/>
              <a:gd name="connsiteX32" fmla="*/ 3654188 w 4935796"/>
              <a:gd name="connsiteY32" fmla="*/ 900116 h 955031"/>
              <a:gd name="connsiteX33" fmla="*/ 3773606 w 4935796"/>
              <a:gd name="connsiteY33" fmla="*/ 828465 h 955031"/>
              <a:gd name="connsiteX34" fmla="*/ 3961262 w 4935796"/>
              <a:gd name="connsiteY34" fmla="*/ 483859 h 955031"/>
              <a:gd name="connsiteX35" fmla="*/ 4138683 w 4935796"/>
              <a:gd name="connsiteY35" fmla="*/ 152901 h 955031"/>
              <a:gd name="connsiteX36" fmla="*/ 4258101 w 4935796"/>
              <a:gd name="connsiteY36" fmla="*/ 40307 h 955031"/>
              <a:gd name="connsiteX37" fmla="*/ 4384343 w 4935796"/>
              <a:gd name="connsiteY37" fmla="*/ 67603 h 955031"/>
              <a:gd name="connsiteX38" fmla="*/ 4527645 w 4935796"/>
              <a:gd name="connsiteY38" fmla="*/ 268907 h 955031"/>
              <a:gd name="connsiteX39" fmla="*/ 4633415 w 4935796"/>
              <a:gd name="connsiteY39" fmla="*/ 477035 h 955031"/>
              <a:gd name="connsiteX40" fmla="*/ 4740252 w 4935796"/>
              <a:gd name="connsiteY40" fmla="*/ 494332 h 955031"/>
              <a:gd name="connsiteX41" fmla="*/ 4935796 w 4935796"/>
              <a:gd name="connsiteY41" fmla="*/ 497270 h 955031"/>
              <a:gd name="connsiteX0" fmla="*/ 0 w 5341916"/>
              <a:gd name="connsiteY0" fmla="*/ 463388 h 955031"/>
              <a:gd name="connsiteX1" fmla="*/ 180833 w 5341916"/>
              <a:gd name="connsiteY1" fmla="*/ 146077 h 955031"/>
              <a:gd name="connsiteX2" fmla="*/ 290015 w 5341916"/>
              <a:gd name="connsiteY2" fmla="*/ 23247 h 955031"/>
              <a:gd name="connsiteX3" fmla="*/ 409433 w 5341916"/>
              <a:gd name="connsiteY3" fmla="*/ 36895 h 955031"/>
              <a:gd name="connsiteX4" fmla="*/ 508379 w 5341916"/>
              <a:gd name="connsiteY4" fmla="*/ 146077 h 955031"/>
              <a:gd name="connsiteX5" fmla="*/ 634621 w 5341916"/>
              <a:gd name="connsiteY5" fmla="*/ 412209 h 955031"/>
              <a:gd name="connsiteX6" fmla="*/ 771098 w 5341916"/>
              <a:gd name="connsiteY6" fmla="*/ 722695 h 955031"/>
              <a:gd name="connsiteX7" fmla="*/ 866633 w 5341916"/>
              <a:gd name="connsiteY7" fmla="*/ 869409 h 955031"/>
              <a:gd name="connsiteX8" fmla="*/ 955343 w 5341916"/>
              <a:gd name="connsiteY8" fmla="*/ 944471 h 955031"/>
              <a:gd name="connsiteX9" fmla="*/ 1064525 w 5341916"/>
              <a:gd name="connsiteY9" fmla="*/ 930824 h 955031"/>
              <a:gd name="connsiteX10" fmla="*/ 1190767 w 5341916"/>
              <a:gd name="connsiteY10" fmla="*/ 811406 h 955031"/>
              <a:gd name="connsiteX11" fmla="*/ 1354540 w 5341916"/>
              <a:gd name="connsiteY11" fmla="*/ 487271 h 955031"/>
              <a:gd name="connsiteX12" fmla="*/ 1456898 w 5341916"/>
              <a:gd name="connsiteY12" fmla="*/ 234788 h 955031"/>
              <a:gd name="connsiteX13" fmla="*/ 1559256 w 5341916"/>
              <a:gd name="connsiteY13" fmla="*/ 67603 h 955031"/>
              <a:gd name="connsiteX14" fmla="*/ 1647967 w 5341916"/>
              <a:gd name="connsiteY14" fmla="*/ 13012 h 955031"/>
              <a:gd name="connsiteX15" fmla="*/ 1729853 w 5341916"/>
              <a:gd name="connsiteY15" fmla="*/ 43719 h 955031"/>
              <a:gd name="connsiteX16" fmla="*/ 1804916 w 5341916"/>
              <a:gd name="connsiteY16" fmla="*/ 122194 h 955031"/>
              <a:gd name="connsiteX17" fmla="*/ 1883391 w 5341916"/>
              <a:gd name="connsiteY17" fmla="*/ 251847 h 955031"/>
              <a:gd name="connsiteX18" fmla="*/ 2149522 w 5341916"/>
              <a:gd name="connsiteY18" fmla="*/ 784110 h 955031"/>
              <a:gd name="connsiteX19" fmla="*/ 2265528 w 5341916"/>
              <a:gd name="connsiteY19" fmla="*/ 934235 h 955031"/>
              <a:gd name="connsiteX20" fmla="*/ 2361062 w 5341916"/>
              <a:gd name="connsiteY20" fmla="*/ 941059 h 955031"/>
              <a:gd name="connsiteX21" fmla="*/ 2483892 w 5341916"/>
              <a:gd name="connsiteY21" fmla="*/ 814818 h 955031"/>
              <a:gd name="connsiteX22" fmla="*/ 2610134 w 5341916"/>
              <a:gd name="connsiteY22" fmla="*/ 548686 h 955031"/>
              <a:gd name="connsiteX23" fmla="*/ 2756848 w 5341916"/>
              <a:gd name="connsiteY23" fmla="*/ 251847 h 955031"/>
              <a:gd name="connsiteX24" fmla="*/ 2879677 w 5341916"/>
              <a:gd name="connsiteY24" fmla="*/ 67603 h 955031"/>
              <a:gd name="connsiteX25" fmla="*/ 2958152 w 5341916"/>
              <a:gd name="connsiteY25" fmla="*/ 2776 h 955031"/>
              <a:gd name="connsiteX26" fmla="*/ 3029803 w 5341916"/>
              <a:gd name="connsiteY26" fmla="*/ 19835 h 955031"/>
              <a:gd name="connsiteX27" fmla="*/ 3101453 w 5341916"/>
              <a:gd name="connsiteY27" fmla="*/ 91486 h 955031"/>
              <a:gd name="connsiteX28" fmla="*/ 3159456 w 5341916"/>
              <a:gd name="connsiteY28" fmla="*/ 176785 h 955031"/>
              <a:gd name="connsiteX29" fmla="*/ 3241343 w 5341916"/>
              <a:gd name="connsiteY29" fmla="*/ 323498 h 955031"/>
              <a:gd name="connsiteX30" fmla="*/ 3394880 w 5341916"/>
              <a:gd name="connsiteY30" fmla="*/ 668104 h 955031"/>
              <a:gd name="connsiteX31" fmla="*/ 3521122 w 5341916"/>
              <a:gd name="connsiteY31" fmla="*/ 852349 h 955031"/>
              <a:gd name="connsiteX32" fmla="*/ 3654188 w 5341916"/>
              <a:gd name="connsiteY32" fmla="*/ 900116 h 955031"/>
              <a:gd name="connsiteX33" fmla="*/ 3773606 w 5341916"/>
              <a:gd name="connsiteY33" fmla="*/ 828465 h 955031"/>
              <a:gd name="connsiteX34" fmla="*/ 3961262 w 5341916"/>
              <a:gd name="connsiteY34" fmla="*/ 483859 h 955031"/>
              <a:gd name="connsiteX35" fmla="*/ 4138683 w 5341916"/>
              <a:gd name="connsiteY35" fmla="*/ 152901 h 955031"/>
              <a:gd name="connsiteX36" fmla="*/ 4258101 w 5341916"/>
              <a:gd name="connsiteY36" fmla="*/ 40307 h 955031"/>
              <a:gd name="connsiteX37" fmla="*/ 4384343 w 5341916"/>
              <a:gd name="connsiteY37" fmla="*/ 67603 h 955031"/>
              <a:gd name="connsiteX38" fmla="*/ 4527645 w 5341916"/>
              <a:gd name="connsiteY38" fmla="*/ 268907 h 955031"/>
              <a:gd name="connsiteX39" fmla="*/ 4633415 w 5341916"/>
              <a:gd name="connsiteY39" fmla="*/ 477035 h 955031"/>
              <a:gd name="connsiteX40" fmla="*/ 4740252 w 5341916"/>
              <a:gd name="connsiteY40" fmla="*/ 494332 h 955031"/>
              <a:gd name="connsiteX41" fmla="*/ 5341916 w 5341916"/>
              <a:gd name="connsiteY41" fmla="*/ 500445 h 955031"/>
              <a:gd name="connsiteX0" fmla="*/ 0 w 5300263"/>
              <a:gd name="connsiteY0" fmla="*/ 463388 h 955031"/>
              <a:gd name="connsiteX1" fmla="*/ 180833 w 5300263"/>
              <a:gd name="connsiteY1" fmla="*/ 146077 h 955031"/>
              <a:gd name="connsiteX2" fmla="*/ 290015 w 5300263"/>
              <a:gd name="connsiteY2" fmla="*/ 23247 h 955031"/>
              <a:gd name="connsiteX3" fmla="*/ 409433 w 5300263"/>
              <a:gd name="connsiteY3" fmla="*/ 36895 h 955031"/>
              <a:gd name="connsiteX4" fmla="*/ 508379 w 5300263"/>
              <a:gd name="connsiteY4" fmla="*/ 146077 h 955031"/>
              <a:gd name="connsiteX5" fmla="*/ 634621 w 5300263"/>
              <a:gd name="connsiteY5" fmla="*/ 412209 h 955031"/>
              <a:gd name="connsiteX6" fmla="*/ 771098 w 5300263"/>
              <a:gd name="connsiteY6" fmla="*/ 722695 h 955031"/>
              <a:gd name="connsiteX7" fmla="*/ 866633 w 5300263"/>
              <a:gd name="connsiteY7" fmla="*/ 869409 h 955031"/>
              <a:gd name="connsiteX8" fmla="*/ 955343 w 5300263"/>
              <a:gd name="connsiteY8" fmla="*/ 944471 h 955031"/>
              <a:gd name="connsiteX9" fmla="*/ 1064525 w 5300263"/>
              <a:gd name="connsiteY9" fmla="*/ 930824 h 955031"/>
              <a:gd name="connsiteX10" fmla="*/ 1190767 w 5300263"/>
              <a:gd name="connsiteY10" fmla="*/ 811406 h 955031"/>
              <a:gd name="connsiteX11" fmla="*/ 1354540 w 5300263"/>
              <a:gd name="connsiteY11" fmla="*/ 487271 h 955031"/>
              <a:gd name="connsiteX12" fmla="*/ 1456898 w 5300263"/>
              <a:gd name="connsiteY12" fmla="*/ 234788 h 955031"/>
              <a:gd name="connsiteX13" fmla="*/ 1559256 w 5300263"/>
              <a:gd name="connsiteY13" fmla="*/ 67603 h 955031"/>
              <a:gd name="connsiteX14" fmla="*/ 1647967 w 5300263"/>
              <a:gd name="connsiteY14" fmla="*/ 13012 h 955031"/>
              <a:gd name="connsiteX15" fmla="*/ 1729853 w 5300263"/>
              <a:gd name="connsiteY15" fmla="*/ 43719 h 955031"/>
              <a:gd name="connsiteX16" fmla="*/ 1804916 w 5300263"/>
              <a:gd name="connsiteY16" fmla="*/ 122194 h 955031"/>
              <a:gd name="connsiteX17" fmla="*/ 1883391 w 5300263"/>
              <a:gd name="connsiteY17" fmla="*/ 251847 h 955031"/>
              <a:gd name="connsiteX18" fmla="*/ 2149522 w 5300263"/>
              <a:gd name="connsiteY18" fmla="*/ 784110 h 955031"/>
              <a:gd name="connsiteX19" fmla="*/ 2265528 w 5300263"/>
              <a:gd name="connsiteY19" fmla="*/ 934235 h 955031"/>
              <a:gd name="connsiteX20" fmla="*/ 2361062 w 5300263"/>
              <a:gd name="connsiteY20" fmla="*/ 941059 h 955031"/>
              <a:gd name="connsiteX21" fmla="*/ 2483892 w 5300263"/>
              <a:gd name="connsiteY21" fmla="*/ 814818 h 955031"/>
              <a:gd name="connsiteX22" fmla="*/ 2610134 w 5300263"/>
              <a:gd name="connsiteY22" fmla="*/ 548686 h 955031"/>
              <a:gd name="connsiteX23" fmla="*/ 2756848 w 5300263"/>
              <a:gd name="connsiteY23" fmla="*/ 251847 h 955031"/>
              <a:gd name="connsiteX24" fmla="*/ 2879677 w 5300263"/>
              <a:gd name="connsiteY24" fmla="*/ 67603 h 955031"/>
              <a:gd name="connsiteX25" fmla="*/ 2958152 w 5300263"/>
              <a:gd name="connsiteY25" fmla="*/ 2776 h 955031"/>
              <a:gd name="connsiteX26" fmla="*/ 3029803 w 5300263"/>
              <a:gd name="connsiteY26" fmla="*/ 19835 h 955031"/>
              <a:gd name="connsiteX27" fmla="*/ 3101453 w 5300263"/>
              <a:gd name="connsiteY27" fmla="*/ 91486 h 955031"/>
              <a:gd name="connsiteX28" fmla="*/ 3159456 w 5300263"/>
              <a:gd name="connsiteY28" fmla="*/ 176785 h 955031"/>
              <a:gd name="connsiteX29" fmla="*/ 3241343 w 5300263"/>
              <a:gd name="connsiteY29" fmla="*/ 323498 h 955031"/>
              <a:gd name="connsiteX30" fmla="*/ 3394880 w 5300263"/>
              <a:gd name="connsiteY30" fmla="*/ 668104 h 955031"/>
              <a:gd name="connsiteX31" fmla="*/ 3521122 w 5300263"/>
              <a:gd name="connsiteY31" fmla="*/ 852349 h 955031"/>
              <a:gd name="connsiteX32" fmla="*/ 3654188 w 5300263"/>
              <a:gd name="connsiteY32" fmla="*/ 900116 h 955031"/>
              <a:gd name="connsiteX33" fmla="*/ 3773606 w 5300263"/>
              <a:gd name="connsiteY33" fmla="*/ 828465 h 955031"/>
              <a:gd name="connsiteX34" fmla="*/ 3961262 w 5300263"/>
              <a:gd name="connsiteY34" fmla="*/ 483859 h 955031"/>
              <a:gd name="connsiteX35" fmla="*/ 4138683 w 5300263"/>
              <a:gd name="connsiteY35" fmla="*/ 152901 h 955031"/>
              <a:gd name="connsiteX36" fmla="*/ 4258101 w 5300263"/>
              <a:gd name="connsiteY36" fmla="*/ 40307 h 955031"/>
              <a:gd name="connsiteX37" fmla="*/ 4384343 w 5300263"/>
              <a:gd name="connsiteY37" fmla="*/ 67603 h 955031"/>
              <a:gd name="connsiteX38" fmla="*/ 4527645 w 5300263"/>
              <a:gd name="connsiteY38" fmla="*/ 268907 h 955031"/>
              <a:gd name="connsiteX39" fmla="*/ 4633415 w 5300263"/>
              <a:gd name="connsiteY39" fmla="*/ 477035 h 955031"/>
              <a:gd name="connsiteX40" fmla="*/ 4740252 w 5300263"/>
              <a:gd name="connsiteY40" fmla="*/ 494332 h 955031"/>
              <a:gd name="connsiteX41" fmla="*/ 5300263 w 5300263"/>
              <a:gd name="connsiteY41" fmla="*/ 494095 h 955031"/>
              <a:gd name="connsiteX0" fmla="*/ 4011 w 5304274"/>
              <a:gd name="connsiteY0" fmla="*/ 463388 h 955031"/>
              <a:gd name="connsiteX1" fmla="*/ 17170 w 5304274"/>
              <a:gd name="connsiteY1" fmla="*/ 430986 h 955031"/>
              <a:gd name="connsiteX2" fmla="*/ 184844 w 5304274"/>
              <a:gd name="connsiteY2" fmla="*/ 146077 h 955031"/>
              <a:gd name="connsiteX3" fmla="*/ 294026 w 5304274"/>
              <a:gd name="connsiteY3" fmla="*/ 23247 h 955031"/>
              <a:gd name="connsiteX4" fmla="*/ 413444 w 5304274"/>
              <a:gd name="connsiteY4" fmla="*/ 36895 h 955031"/>
              <a:gd name="connsiteX5" fmla="*/ 512390 w 5304274"/>
              <a:gd name="connsiteY5" fmla="*/ 146077 h 955031"/>
              <a:gd name="connsiteX6" fmla="*/ 638632 w 5304274"/>
              <a:gd name="connsiteY6" fmla="*/ 412209 h 955031"/>
              <a:gd name="connsiteX7" fmla="*/ 775109 w 5304274"/>
              <a:gd name="connsiteY7" fmla="*/ 722695 h 955031"/>
              <a:gd name="connsiteX8" fmla="*/ 870644 w 5304274"/>
              <a:gd name="connsiteY8" fmla="*/ 869409 h 955031"/>
              <a:gd name="connsiteX9" fmla="*/ 959354 w 5304274"/>
              <a:gd name="connsiteY9" fmla="*/ 944471 h 955031"/>
              <a:gd name="connsiteX10" fmla="*/ 1068536 w 5304274"/>
              <a:gd name="connsiteY10" fmla="*/ 930824 h 955031"/>
              <a:gd name="connsiteX11" fmla="*/ 1194778 w 5304274"/>
              <a:gd name="connsiteY11" fmla="*/ 811406 h 955031"/>
              <a:gd name="connsiteX12" fmla="*/ 1358551 w 5304274"/>
              <a:gd name="connsiteY12" fmla="*/ 487271 h 955031"/>
              <a:gd name="connsiteX13" fmla="*/ 1460909 w 5304274"/>
              <a:gd name="connsiteY13" fmla="*/ 234788 h 955031"/>
              <a:gd name="connsiteX14" fmla="*/ 1563267 w 5304274"/>
              <a:gd name="connsiteY14" fmla="*/ 67603 h 955031"/>
              <a:gd name="connsiteX15" fmla="*/ 1651978 w 5304274"/>
              <a:gd name="connsiteY15" fmla="*/ 13012 h 955031"/>
              <a:gd name="connsiteX16" fmla="*/ 1733864 w 5304274"/>
              <a:gd name="connsiteY16" fmla="*/ 43719 h 955031"/>
              <a:gd name="connsiteX17" fmla="*/ 1808927 w 5304274"/>
              <a:gd name="connsiteY17" fmla="*/ 122194 h 955031"/>
              <a:gd name="connsiteX18" fmla="*/ 1887402 w 5304274"/>
              <a:gd name="connsiteY18" fmla="*/ 251847 h 955031"/>
              <a:gd name="connsiteX19" fmla="*/ 2153533 w 5304274"/>
              <a:gd name="connsiteY19" fmla="*/ 784110 h 955031"/>
              <a:gd name="connsiteX20" fmla="*/ 2269539 w 5304274"/>
              <a:gd name="connsiteY20" fmla="*/ 934235 h 955031"/>
              <a:gd name="connsiteX21" fmla="*/ 2365073 w 5304274"/>
              <a:gd name="connsiteY21" fmla="*/ 941059 h 955031"/>
              <a:gd name="connsiteX22" fmla="*/ 2487903 w 5304274"/>
              <a:gd name="connsiteY22" fmla="*/ 814818 h 955031"/>
              <a:gd name="connsiteX23" fmla="*/ 2614145 w 5304274"/>
              <a:gd name="connsiteY23" fmla="*/ 548686 h 955031"/>
              <a:gd name="connsiteX24" fmla="*/ 2760859 w 5304274"/>
              <a:gd name="connsiteY24" fmla="*/ 251847 h 955031"/>
              <a:gd name="connsiteX25" fmla="*/ 2883688 w 5304274"/>
              <a:gd name="connsiteY25" fmla="*/ 67603 h 955031"/>
              <a:gd name="connsiteX26" fmla="*/ 2962163 w 5304274"/>
              <a:gd name="connsiteY26" fmla="*/ 2776 h 955031"/>
              <a:gd name="connsiteX27" fmla="*/ 3033814 w 5304274"/>
              <a:gd name="connsiteY27" fmla="*/ 19835 h 955031"/>
              <a:gd name="connsiteX28" fmla="*/ 3105464 w 5304274"/>
              <a:gd name="connsiteY28" fmla="*/ 91486 h 955031"/>
              <a:gd name="connsiteX29" fmla="*/ 3163467 w 5304274"/>
              <a:gd name="connsiteY29" fmla="*/ 176785 h 955031"/>
              <a:gd name="connsiteX30" fmla="*/ 3245354 w 5304274"/>
              <a:gd name="connsiteY30" fmla="*/ 323498 h 955031"/>
              <a:gd name="connsiteX31" fmla="*/ 3398891 w 5304274"/>
              <a:gd name="connsiteY31" fmla="*/ 668104 h 955031"/>
              <a:gd name="connsiteX32" fmla="*/ 3525133 w 5304274"/>
              <a:gd name="connsiteY32" fmla="*/ 852349 h 955031"/>
              <a:gd name="connsiteX33" fmla="*/ 3658199 w 5304274"/>
              <a:gd name="connsiteY33" fmla="*/ 900116 h 955031"/>
              <a:gd name="connsiteX34" fmla="*/ 3777617 w 5304274"/>
              <a:gd name="connsiteY34" fmla="*/ 828465 h 955031"/>
              <a:gd name="connsiteX35" fmla="*/ 3965273 w 5304274"/>
              <a:gd name="connsiteY35" fmla="*/ 483859 h 955031"/>
              <a:gd name="connsiteX36" fmla="*/ 4142694 w 5304274"/>
              <a:gd name="connsiteY36" fmla="*/ 152901 h 955031"/>
              <a:gd name="connsiteX37" fmla="*/ 4262112 w 5304274"/>
              <a:gd name="connsiteY37" fmla="*/ 40307 h 955031"/>
              <a:gd name="connsiteX38" fmla="*/ 4388354 w 5304274"/>
              <a:gd name="connsiteY38" fmla="*/ 67603 h 955031"/>
              <a:gd name="connsiteX39" fmla="*/ 4531656 w 5304274"/>
              <a:gd name="connsiteY39" fmla="*/ 268907 h 955031"/>
              <a:gd name="connsiteX40" fmla="*/ 4637426 w 5304274"/>
              <a:gd name="connsiteY40" fmla="*/ 477035 h 955031"/>
              <a:gd name="connsiteX41" fmla="*/ 4744263 w 5304274"/>
              <a:gd name="connsiteY41" fmla="*/ 494332 h 955031"/>
              <a:gd name="connsiteX42" fmla="*/ 5304274 w 5304274"/>
              <a:gd name="connsiteY42" fmla="*/ 494095 h 955031"/>
              <a:gd name="connsiteX0" fmla="*/ 0 w 5498116"/>
              <a:gd name="connsiteY0" fmla="*/ 485613 h 955031"/>
              <a:gd name="connsiteX1" fmla="*/ 211012 w 5498116"/>
              <a:gd name="connsiteY1" fmla="*/ 430986 h 955031"/>
              <a:gd name="connsiteX2" fmla="*/ 378686 w 5498116"/>
              <a:gd name="connsiteY2" fmla="*/ 146077 h 955031"/>
              <a:gd name="connsiteX3" fmla="*/ 487868 w 5498116"/>
              <a:gd name="connsiteY3" fmla="*/ 23247 h 955031"/>
              <a:gd name="connsiteX4" fmla="*/ 607286 w 5498116"/>
              <a:gd name="connsiteY4" fmla="*/ 36895 h 955031"/>
              <a:gd name="connsiteX5" fmla="*/ 706232 w 5498116"/>
              <a:gd name="connsiteY5" fmla="*/ 146077 h 955031"/>
              <a:gd name="connsiteX6" fmla="*/ 832474 w 5498116"/>
              <a:gd name="connsiteY6" fmla="*/ 412209 h 955031"/>
              <a:gd name="connsiteX7" fmla="*/ 968951 w 5498116"/>
              <a:gd name="connsiteY7" fmla="*/ 722695 h 955031"/>
              <a:gd name="connsiteX8" fmla="*/ 1064486 w 5498116"/>
              <a:gd name="connsiteY8" fmla="*/ 869409 h 955031"/>
              <a:gd name="connsiteX9" fmla="*/ 1153196 w 5498116"/>
              <a:gd name="connsiteY9" fmla="*/ 944471 h 955031"/>
              <a:gd name="connsiteX10" fmla="*/ 1262378 w 5498116"/>
              <a:gd name="connsiteY10" fmla="*/ 930824 h 955031"/>
              <a:gd name="connsiteX11" fmla="*/ 1388620 w 5498116"/>
              <a:gd name="connsiteY11" fmla="*/ 811406 h 955031"/>
              <a:gd name="connsiteX12" fmla="*/ 1552393 w 5498116"/>
              <a:gd name="connsiteY12" fmla="*/ 487271 h 955031"/>
              <a:gd name="connsiteX13" fmla="*/ 1654751 w 5498116"/>
              <a:gd name="connsiteY13" fmla="*/ 234788 h 955031"/>
              <a:gd name="connsiteX14" fmla="*/ 1757109 w 5498116"/>
              <a:gd name="connsiteY14" fmla="*/ 67603 h 955031"/>
              <a:gd name="connsiteX15" fmla="*/ 1845820 w 5498116"/>
              <a:gd name="connsiteY15" fmla="*/ 13012 h 955031"/>
              <a:gd name="connsiteX16" fmla="*/ 1927706 w 5498116"/>
              <a:gd name="connsiteY16" fmla="*/ 43719 h 955031"/>
              <a:gd name="connsiteX17" fmla="*/ 2002769 w 5498116"/>
              <a:gd name="connsiteY17" fmla="*/ 122194 h 955031"/>
              <a:gd name="connsiteX18" fmla="*/ 2081244 w 5498116"/>
              <a:gd name="connsiteY18" fmla="*/ 251847 h 955031"/>
              <a:gd name="connsiteX19" fmla="*/ 2347375 w 5498116"/>
              <a:gd name="connsiteY19" fmla="*/ 784110 h 955031"/>
              <a:gd name="connsiteX20" fmla="*/ 2463381 w 5498116"/>
              <a:gd name="connsiteY20" fmla="*/ 934235 h 955031"/>
              <a:gd name="connsiteX21" fmla="*/ 2558915 w 5498116"/>
              <a:gd name="connsiteY21" fmla="*/ 941059 h 955031"/>
              <a:gd name="connsiteX22" fmla="*/ 2681745 w 5498116"/>
              <a:gd name="connsiteY22" fmla="*/ 814818 h 955031"/>
              <a:gd name="connsiteX23" fmla="*/ 2807987 w 5498116"/>
              <a:gd name="connsiteY23" fmla="*/ 548686 h 955031"/>
              <a:gd name="connsiteX24" fmla="*/ 2954701 w 5498116"/>
              <a:gd name="connsiteY24" fmla="*/ 251847 h 955031"/>
              <a:gd name="connsiteX25" fmla="*/ 3077530 w 5498116"/>
              <a:gd name="connsiteY25" fmla="*/ 67603 h 955031"/>
              <a:gd name="connsiteX26" fmla="*/ 3156005 w 5498116"/>
              <a:gd name="connsiteY26" fmla="*/ 2776 h 955031"/>
              <a:gd name="connsiteX27" fmla="*/ 3227656 w 5498116"/>
              <a:gd name="connsiteY27" fmla="*/ 19835 h 955031"/>
              <a:gd name="connsiteX28" fmla="*/ 3299306 w 5498116"/>
              <a:gd name="connsiteY28" fmla="*/ 91486 h 955031"/>
              <a:gd name="connsiteX29" fmla="*/ 3357309 w 5498116"/>
              <a:gd name="connsiteY29" fmla="*/ 176785 h 955031"/>
              <a:gd name="connsiteX30" fmla="*/ 3439196 w 5498116"/>
              <a:gd name="connsiteY30" fmla="*/ 323498 h 955031"/>
              <a:gd name="connsiteX31" fmla="*/ 3592733 w 5498116"/>
              <a:gd name="connsiteY31" fmla="*/ 668104 h 955031"/>
              <a:gd name="connsiteX32" fmla="*/ 3718975 w 5498116"/>
              <a:gd name="connsiteY32" fmla="*/ 852349 h 955031"/>
              <a:gd name="connsiteX33" fmla="*/ 3852041 w 5498116"/>
              <a:gd name="connsiteY33" fmla="*/ 900116 h 955031"/>
              <a:gd name="connsiteX34" fmla="*/ 3971459 w 5498116"/>
              <a:gd name="connsiteY34" fmla="*/ 828465 h 955031"/>
              <a:gd name="connsiteX35" fmla="*/ 4159115 w 5498116"/>
              <a:gd name="connsiteY35" fmla="*/ 483859 h 955031"/>
              <a:gd name="connsiteX36" fmla="*/ 4336536 w 5498116"/>
              <a:gd name="connsiteY36" fmla="*/ 152901 h 955031"/>
              <a:gd name="connsiteX37" fmla="*/ 4455954 w 5498116"/>
              <a:gd name="connsiteY37" fmla="*/ 40307 h 955031"/>
              <a:gd name="connsiteX38" fmla="*/ 4582196 w 5498116"/>
              <a:gd name="connsiteY38" fmla="*/ 67603 h 955031"/>
              <a:gd name="connsiteX39" fmla="*/ 4725498 w 5498116"/>
              <a:gd name="connsiteY39" fmla="*/ 268907 h 955031"/>
              <a:gd name="connsiteX40" fmla="*/ 4831268 w 5498116"/>
              <a:gd name="connsiteY40" fmla="*/ 477035 h 955031"/>
              <a:gd name="connsiteX41" fmla="*/ 4938105 w 5498116"/>
              <a:gd name="connsiteY41" fmla="*/ 494332 h 955031"/>
              <a:gd name="connsiteX42" fmla="*/ 5498116 w 5498116"/>
              <a:gd name="connsiteY42" fmla="*/ 494095 h 955031"/>
              <a:gd name="connsiteX0" fmla="*/ 0 w 5591836"/>
              <a:gd name="connsiteY0" fmla="*/ 485613 h 955031"/>
              <a:gd name="connsiteX1" fmla="*/ 304732 w 5591836"/>
              <a:gd name="connsiteY1" fmla="*/ 430986 h 955031"/>
              <a:gd name="connsiteX2" fmla="*/ 472406 w 5591836"/>
              <a:gd name="connsiteY2" fmla="*/ 146077 h 955031"/>
              <a:gd name="connsiteX3" fmla="*/ 581588 w 5591836"/>
              <a:gd name="connsiteY3" fmla="*/ 23247 h 955031"/>
              <a:gd name="connsiteX4" fmla="*/ 701006 w 5591836"/>
              <a:gd name="connsiteY4" fmla="*/ 36895 h 955031"/>
              <a:gd name="connsiteX5" fmla="*/ 799952 w 5591836"/>
              <a:gd name="connsiteY5" fmla="*/ 146077 h 955031"/>
              <a:gd name="connsiteX6" fmla="*/ 926194 w 5591836"/>
              <a:gd name="connsiteY6" fmla="*/ 412209 h 955031"/>
              <a:gd name="connsiteX7" fmla="*/ 1062671 w 5591836"/>
              <a:gd name="connsiteY7" fmla="*/ 722695 h 955031"/>
              <a:gd name="connsiteX8" fmla="*/ 1158206 w 5591836"/>
              <a:gd name="connsiteY8" fmla="*/ 869409 h 955031"/>
              <a:gd name="connsiteX9" fmla="*/ 1246916 w 5591836"/>
              <a:gd name="connsiteY9" fmla="*/ 944471 h 955031"/>
              <a:gd name="connsiteX10" fmla="*/ 1356098 w 5591836"/>
              <a:gd name="connsiteY10" fmla="*/ 930824 h 955031"/>
              <a:gd name="connsiteX11" fmla="*/ 1482340 w 5591836"/>
              <a:gd name="connsiteY11" fmla="*/ 811406 h 955031"/>
              <a:gd name="connsiteX12" fmla="*/ 1646113 w 5591836"/>
              <a:gd name="connsiteY12" fmla="*/ 487271 h 955031"/>
              <a:gd name="connsiteX13" fmla="*/ 1748471 w 5591836"/>
              <a:gd name="connsiteY13" fmla="*/ 234788 h 955031"/>
              <a:gd name="connsiteX14" fmla="*/ 1850829 w 5591836"/>
              <a:gd name="connsiteY14" fmla="*/ 67603 h 955031"/>
              <a:gd name="connsiteX15" fmla="*/ 1939540 w 5591836"/>
              <a:gd name="connsiteY15" fmla="*/ 13012 h 955031"/>
              <a:gd name="connsiteX16" fmla="*/ 2021426 w 5591836"/>
              <a:gd name="connsiteY16" fmla="*/ 43719 h 955031"/>
              <a:gd name="connsiteX17" fmla="*/ 2096489 w 5591836"/>
              <a:gd name="connsiteY17" fmla="*/ 122194 h 955031"/>
              <a:gd name="connsiteX18" fmla="*/ 2174964 w 5591836"/>
              <a:gd name="connsiteY18" fmla="*/ 251847 h 955031"/>
              <a:gd name="connsiteX19" fmla="*/ 2441095 w 5591836"/>
              <a:gd name="connsiteY19" fmla="*/ 784110 h 955031"/>
              <a:gd name="connsiteX20" fmla="*/ 2557101 w 5591836"/>
              <a:gd name="connsiteY20" fmla="*/ 934235 h 955031"/>
              <a:gd name="connsiteX21" fmla="*/ 2652635 w 5591836"/>
              <a:gd name="connsiteY21" fmla="*/ 941059 h 955031"/>
              <a:gd name="connsiteX22" fmla="*/ 2775465 w 5591836"/>
              <a:gd name="connsiteY22" fmla="*/ 814818 h 955031"/>
              <a:gd name="connsiteX23" fmla="*/ 2901707 w 5591836"/>
              <a:gd name="connsiteY23" fmla="*/ 548686 h 955031"/>
              <a:gd name="connsiteX24" fmla="*/ 3048421 w 5591836"/>
              <a:gd name="connsiteY24" fmla="*/ 251847 h 955031"/>
              <a:gd name="connsiteX25" fmla="*/ 3171250 w 5591836"/>
              <a:gd name="connsiteY25" fmla="*/ 67603 h 955031"/>
              <a:gd name="connsiteX26" fmla="*/ 3249725 w 5591836"/>
              <a:gd name="connsiteY26" fmla="*/ 2776 h 955031"/>
              <a:gd name="connsiteX27" fmla="*/ 3321376 w 5591836"/>
              <a:gd name="connsiteY27" fmla="*/ 19835 h 955031"/>
              <a:gd name="connsiteX28" fmla="*/ 3393026 w 5591836"/>
              <a:gd name="connsiteY28" fmla="*/ 91486 h 955031"/>
              <a:gd name="connsiteX29" fmla="*/ 3451029 w 5591836"/>
              <a:gd name="connsiteY29" fmla="*/ 176785 h 955031"/>
              <a:gd name="connsiteX30" fmla="*/ 3532916 w 5591836"/>
              <a:gd name="connsiteY30" fmla="*/ 323498 h 955031"/>
              <a:gd name="connsiteX31" fmla="*/ 3686453 w 5591836"/>
              <a:gd name="connsiteY31" fmla="*/ 668104 h 955031"/>
              <a:gd name="connsiteX32" fmla="*/ 3812695 w 5591836"/>
              <a:gd name="connsiteY32" fmla="*/ 852349 h 955031"/>
              <a:gd name="connsiteX33" fmla="*/ 3945761 w 5591836"/>
              <a:gd name="connsiteY33" fmla="*/ 900116 h 955031"/>
              <a:gd name="connsiteX34" fmla="*/ 4065179 w 5591836"/>
              <a:gd name="connsiteY34" fmla="*/ 828465 h 955031"/>
              <a:gd name="connsiteX35" fmla="*/ 4252835 w 5591836"/>
              <a:gd name="connsiteY35" fmla="*/ 483859 h 955031"/>
              <a:gd name="connsiteX36" fmla="*/ 4430256 w 5591836"/>
              <a:gd name="connsiteY36" fmla="*/ 152901 h 955031"/>
              <a:gd name="connsiteX37" fmla="*/ 4549674 w 5591836"/>
              <a:gd name="connsiteY37" fmla="*/ 40307 h 955031"/>
              <a:gd name="connsiteX38" fmla="*/ 4675916 w 5591836"/>
              <a:gd name="connsiteY38" fmla="*/ 67603 h 955031"/>
              <a:gd name="connsiteX39" fmla="*/ 4819218 w 5591836"/>
              <a:gd name="connsiteY39" fmla="*/ 268907 h 955031"/>
              <a:gd name="connsiteX40" fmla="*/ 4924988 w 5591836"/>
              <a:gd name="connsiteY40" fmla="*/ 477035 h 955031"/>
              <a:gd name="connsiteX41" fmla="*/ 5031825 w 5591836"/>
              <a:gd name="connsiteY41" fmla="*/ 494332 h 955031"/>
              <a:gd name="connsiteX42" fmla="*/ 5591836 w 5591836"/>
              <a:gd name="connsiteY42" fmla="*/ 494095 h 955031"/>
              <a:gd name="connsiteX0" fmla="*/ 0 w 5591836"/>
              <a:gd name="connsiteY0" fmla="*/ 485613 h 955031"/>
              <a:gd name="connsiteX1" fmla="*/ 169362 w 5591836"/>
              <a:gd name="connsiteY1" fmla="*/ 475436 h 955031"/>
              <a:gd name="connsiteX2" fmla="*/ 304732 w 5591836"/>
              <a:gd name="connsiteY2" fmla="*/ 430986 h 955031"/>
              <a:gd name="connsiteX3" fmla="*/ 472406 w 5591836"/>
              <a:gd name="connsiteY3" fmla="*/ 146077 h 955031"/>
              <a:gd name="connsiteX4" fmla="*/ 581588 w 5591836"/>
              <a:gd name="connsiteY4" fmla="*/ 23247 h 955031"/>
              <a:gd name="connsiteX5" fmla="*/ 701006 w 5591836"/>
              <a:gd name="connsiteY5" fmla="*/ 36895 h 955031"/>
              <a:gd name="connsiteX6" fmla="*/ 799952 w 5591836"/>
              <a:gd name="connsiteY6" fmla="*/ 146077 h 955031"/>
              <a:gd name="connsiteX7" fmla="*/ 926194 w 5591836"/>
              <a:gd name="connsiteY7" fmla="*/ 412209 h 955031"/>
              <a:gd name="connsiteX8" fmla="*/ 1062671 w 5591836"/>
              <a:gd name="connsiteY8" fmla="*/ 722695 h 955031"/>
              <a:gd name="connsiteX9" fmla="*/ 1158206 w 5591836"/>
              <a:gd name="connsiteY9" fmla="*/ 869409 h 955031"/>
              <a:gd name="connsiteX10" fmla="*/ 1246916 w 5591836"/>
              <a:gd name="connsiteY10" fmla="*/ 944471 h 955031"/>
              <a:gd name="connsiteX11" fmla="*/ 1356098 w 5591836"/>
              <a:gd name="connsiteY11" fmla="*/ 930824 h 955031"/>
              <a:gd name="connsiteX12" fmla="*/ 1482340 w 5591836"/>
              <a:gd name="connsiteY12" fmla="*/ 811406 h 955031"/>
              <a:gd name="connsiteX13" fmla="*/ 1646113 w 5591836"/>
              <a:gd name="connsiteY13" fmla="*/ 487271 h 955031"/>
              <a:gd name="connsiteX14" fmla="*/ 1748471 w 5591836"/>
              <a:gd name="connsiteY14" fmla="*/ 234788 h 955031"/>
              <a:gd name="connsiteX15" fmla="*/ 1850829 w 5591836"/>
              <a:gd name="connsiteY15" fmla="*/ 67603 h 955031"/>
              <a:gd name="connsiteX16" fmla="*/ 1939540 w 5591836"/>
              <a:gd name="connsiteY16" fmla="*/ 13012 h 955031"/>
              <a:gd name="connsiteX17" fmla="*/ 2021426 w 5591836"/>
              <a:gd name="connsiteY17" fmla="*/ 43719 h 955031"/>
              <a:gd name="connsiteX18" fmla="*/ 2096489 w 5591836"/>
              <a:gd name="connsiteY18" fmla="*/ 122194 h 955031"/>
              <a:gd name="connsiteX19" fmla="*/ 2174964 w 5591836"/>
              <a:gd name="connsiteY19" fmla="*/ 251847 h 955031"/>
              <a:gd name="connsiteX20" fmla="*/ 2441095 w 5591836"/>
              <a:gd name="connsiteY20" fmla="*/ 784110 h 955031"/>
              <a:gd name="connsiteX21" fmla="*/ 2557101 w 5591836"/>
              <a:gd name="connsiteY21" fmla="*/ 934235 h 955031"/>
              <a:gd name="connsiteX22" fmla="*/ 2652635 w 5591836"/>
              <a:gd name="connsiteY22" fmla="*/ 941059 h 955031"/>
              <a:gd name="connsiteX23" fmla="*/ 2775465 w 5591836"/>
              <a:gd name="connsiteY23" fmla="*/ 814818 h 955031"/>
              <a:gd name="connsiteX24" fmla="*/ 2901707 w 5591836"/>
              <a:gd name="connsiteY24" fmla="*/ 548686 h 955031"/>
              <a:gd name="connsiteX25" fmla="*/ 3048421 w 5591836"/>
              <a:gd name="connsiteY25" fmla="*/ 251847 h 955031"/>
              <a:gd name="connsiteX26" fmla="*/ 3171250 w 5591836"/>
              <a:gd name="connsiteY26" fmla="*/ 67603 h 955031"/>
              <a:gd name="connsiteX27" fmla="*/ 3249725 w 5591836"/>
              <a:gd name="connsiteY27" fmla="*/ 2776 h 955031"/>
              <a:gd name="connsiteX28" fmla="*/ 3321376 w 5591836"/>
              <a:gd name="connsiteY28" fmla="*/ 19835 h 955031"/>
              <a:gd name="connsiteX29" fmla="*/ 3393026 w 5591836"/>
              <a:gd name="connsiteY29" fmla="*/ 91486 h 955031"/>
              <a:gd name="connsiteX30" fmla="*/ 3451029 w 5591836"/>
              <a:gd name="connsiteY30" fmla="*/ 176785 h 955031"/>
              <a:gd name="connsiteX31" fmla="*/ 3532916 w 5591836"/>
              <a:gd name="connsiteY31" fmla="*/ 323498 h 955031"/>
              <a:gd name="connsiteX32" fmla="*/ 3686453 w 5591836"/>
              <a:gd name="connsiteY32" fmla="*/ 668104 h 955031"/>
              <a:gd name="connsiteX33" fmla="*/ 3812695 w 5591836"/>
              <a:gd name="connsiteY33" fmla="*/ 852349 h 955031"/>
              <a:gd name="connsiteX34" fmla="*/ 3945761 w 5591836"/>
              <a:gd name="connsiteY34" fmla="*/ 900116 h 955031"/>
              <a:gd name="connsiteX35" fmla="*/ 4065179 w 5591836"/>
              <a:gd name="connsiteY35" fmla="*/ 828465 h 955031"/>
              <a:gd name="connsiteX36" fmla="*/ 4252835 w 5591836"/>
              <a:gd name="connsiteY36" fmla="*/ 483859 h 955031"/>
              <a:gd name="connsiteX37" fmla="*/ 4430256 w 5591836"/>
              <a:gd name="connsiteY37" fmla="*/ 152901 h 955031"/>
              <a:gd name="connsiteX38" fmla="*/ 4549674 w 5591836"/>
              <a:gd name="connsiteY38" fmla="*/ 40307 h 955031"/>
              <a:gd name="connsiteX39" fmla="*/ 4675916 w 5591836"/>
              <a:gd name="connsiteY39" fmla="*/ 67603 h 955031"/>
              <a:gd name="connsiteX40" fmla="*/ 4819218 w 5591836"/>
              <a:gd name="connsiteY40" fmla="*/ 268907 h 955031"/>
              <a:gd name="connsiteX41" fmla="*/ 4924988 w 5591836"/>
              <a:gd name="connsiteY41" fmla="*/ 477035 h 955031"/>
              <a:gd name="connsiteX42" fmla="*/ 5031825 w 5591836"/>
              <a:gd name="connsiteY42" fmla="*/ 494332 h 955031"/>
              <a:gd name="connsiteX43" fmla="*/ 5591836 w 5591836"/>
              <a:gd name="connsiteY43" fmla="*/ 494095 h 955031"/>
              <a:gd name="connsiteX0" fmla="*/ 0 w 5602249"/>
              <a:gd name="connsiteY0" fmla="*/ 466563 h 955031"/>
              <a:gd name="connsiteX1" fmla="*/ 179775 w 5602249"/>
              <a:gd name="connsiteY1" fmla="*/ 475436 h 955031"/>
              <a:gd name="connsiteX2" fmla="*/ 315145 w 5602249"/>
              <a:gd name="connsiteY2" fmla="*/ 430986 h 955031"/>
              <a:gd name="connsiteX3" fmla="*/ 482819 w 5602249"/>
              <a:gd name="connsiteY3" fmla="*/ 146077 h 955031"/>
              <a:gd name="connsiteX4" fmla="*/ 592001 w 5602249"/>
              <a:gd name="connsiteY4" fmla="*/ 23247 h 955031"/>
              <a:gd name="connsiteX5" fmla="*/ 711419 w 5602249"/>
              <a:gd name="connsiteY5" fmla="*/ 36895 h 955031"/>
              <a:gd name="connsiteX6" fmla="*/ 810365 w 5602249"/>
              <a:gd name="connsiteY6" fmla="*/ 146077 h 955031"/>
              <a:gd name="connsiteX7" fmla="*/ 936607 w 5602249"/>
              <a:gd name="connsiteY7" fmla="*/ 412209 h 955031"/>
              <a:gd name="connsiteX8" fmla="*/ 1073084 w 5602249"/>
              <a:gd name="connsiteY8" fmla="*/ 722695 h 955031"/>
              <a:gd name="connsiteX9" fmla="*/ 1168619 w 5602249"/>
              <a:gd name="connsiteY9" fmla="*/ 869409 h 955031"/>
              <a:gd name="connsiteX10" fmla="*/ 1257329 w 5602249"/>
              <a:gd name="connsiteY10" fmla="*/ 944471 h 955031"/>
              <a:gd name="connsiteX11" fmla="*/ 1366511 w 5602249"/>
              <a:gd name="connsiteY11" fmla="*/ 930824 h 955031"/>
              <a:gd name="connsiteX12" fmla="*/ 1492753 w 5602249"/>
              <a:gd name="connsiteY12" fmla="*/ 811406 h 955031"/>
              <a:gd name="connsiteX13" fmla="*/ 1656526 w 5602249"/>
              <a:gd name="connsiteY13" fmla="*/ 487271 h 955031"/>
              <a:gd name="connsiteX14" fmla="*/ 1758884 w 5602249"/>
              <a:gd name="connsiteY14" fmla="*/ 234788 h 955031"/>
              <a:gd name="connsiteX15" fmla="*/ 1861242 w 5602249"/>
              <a:gd name="connsiteY15" fmla="*/ 67603 h 955031"/>
              <a:gd name="connsiteX16" fmla="*/ 1949953 w 5602249"/>
              <a:gd name="connsiteY16" fmla="*/ 13012 h 955031"/>
              <a:gd name="connsiteX17" fmla="*/ 2031839 w 5602249"/>
              <a:gd name="connsiteY17" fmla="*/ 43719 h 955031"/>
              <a:gd name="connsiteX18" fmla="*/ 2106902 w 5602249"/>
              <a:gd name="connsiteY18" fmla="*/ 122194 h 955031"/>
              <a:gd name="connsiteX19" fmla="*/ 2185377 w 5602249"/>
              <a:gd name="connsiteY19" fmla="*/ 251847 h 955031"/>
              <a:gd name="connsiteX20" fmla="*/ 2451508 w 5602249"/>
              <a:gd name="connsiteY20" fmla="*/ 784110 h 955031"/>
              <a:gd name="connsiteX21" fmla="*/ 2567514 w 5602249"/>
              <a:gd name="connsiteY21" fmla="*/ 934235 h 955031"/>
              <a:gd name="connsiteX22" fmla="*/ 2663048 w 5602249"/>
              <a:gd name="connsiteY22" fmla="*/ 941059 h 955031"/>
              <a:gd name="connsiteX23" fmla="*/ 2785878 w 5602249"/>
              <a:gd name="connsiteY23" fmla="*/ 814818 h 955031"/>
              <a:gd name="connsiteX24" fmla="*/ 2912120 w 5602249"/>
              <a:gd name="connsiteY24" fmla="*/ 548686 h 955031"/>
              <a:gd name="connsiteX25" fmla="*/ 3058834 w 5602249"/>
              <a:gd name="connsiteY25" fmla="*/ 251847 h 955031"/>
              <a:gd name="connsiteX26" fmla="*/ 3181663 w 5602249"/>
              <a:gd name="connsiteY26" fmla="*/ 67603 h 955031"/>
              <a:gd name="connsiteX27" fmla="*/ 3260138 w 5602249"/>
              <a:gd name="connsiteY27" fmla="*/ 2776 h 955031"/>
              <a:gd name="connsiteX28" fmla="*/ 3331789 w 5602249"/>
              <a:gd name="connsiteY28" fmla="*/ 19835 h 955031"/>
              <a:gd name="connsiteX29" fmla="*/ 3403439 w 5602249"/>
              <a:gd name="connsiteY29" fmla="*/ 91486 h 955031"/>
              <a:gd name="connsiteX30" fmla="*/ 3461442 w 5602249"/>
              <a:gd name="connsiteY30" fmla="*/ 176785 h 955031"/>
              <a:gd name="connsiteX31" fmla="*/ 3543329 w 5602249"/>
              <a:gd name="connsiteY31" fmla="*/ 323498 h 955031"/>
              <a:gd name="connsiteX32" fmla="*/ 3696866 w 5602249"/>
              <a:gd name="connsiteY32" fmla="*/ 668104 h 955031"/>
              <a:gd name="connsiteX33" fmla="*/ 3823108 w 5602249"/>
              <a:gd name="connsiteY33" fmla="*/ 852349 h 955031"/>
              <a:gd name="connsiteX34" fmla="*/ 3956174 w 5602249"/>
              <a:gd name="connsiteY34" fmla="*/ 900116 h 955031"/>
              <a:gd name="connsiteX35" fmla="*/ 4075592 w 5602249"/>
              <a:gd name="connsiteY35" fmla="*/ 828465 h 955031"/>
              <a:gd name="connsiteX36" fmla="*/ 4263248 w 5602249"/>
              <a:gd name="connsiteY36" fmla="*/ 483859 h 955031"/>
              <a:gd name="connsiteX37" fmla="*/ 4440669 w 5602249"/>
              <a:gd name="connsiteY37" fmla="*/ 152901 h 955031"/>
              <a:gd name="connsiteX38" fmla="*/ 4560087 w 5602249"/>
              <a:gd name="connsiteY38" fmla="*/ 40307 h 955031"/>
              <a:gd name="connsiteX39" fmla="*/ 4686329 w 5602249"/>
              <a:gd name="connsiteY39" fmla="*/ 67603 h 955031"/>
              <a:gd name="connsiteX40" fmla="*/ 4829631 w 5602249"/>
              <a:gd name="connsiteY40" fmla="*/ 268907 h 955031"/>
              <a:gd name="connsiteX41" fmla="*/ 4935401 w 5602249"/>
              <a:gd name="connsiteY41" fmla="*/ 477035 h 955031"/>
              <a:gd name="connsiteX42" fmla="*/ 5042238 w 5602249"/>
              <a:gd name="connsiteY42" fmla="*/ 494332 h 955031"/>
              <a:gd name="connsiteX43" fmla="*/ 5602249 w 5602249"/>
              <a:gd name="connsiteY43" fmla="*/ 494095 h 955031"/>
              <a:gd name="connsiteX0" fmla="*/ 0 w 5612662"/>
              <a:gd name="connsiteY0" fmla="*/ 479263 h 955031"/>
              <a:gd name="connsiteX1" fmla="*/ 190188 w 5612662"/>
              <a:gd name="connsiteY1" fmla="*/ 475436 h 955031"/>
              <a:gd name="connsiteX2" fmla="*/ 325558 w 5612662"/>
              <a:gd name="connsiteY2" fmla="*/ 430986 h 955031"/>
              <a:gd name="connsiteX3" fmla="*/ 493232 w 5612662"/>
              <a:gd name="connsiteY3" fmla="*/ 146077 h 955031"/>
              <a:gd name="connsiteX4" fmla="*/ 602414 w 5612662"/>
              <a:gd name="connsiteY4" fmla="*/ 23247 h 955031"/>
              <a:gd name="connsiteX5" fmla="*/ 721832 w 5612662"/>
              <a:gd name="connsiteY5" fmla="*/ 36895 h 955031"/>
              <a:gd name="connsiteX6" fmla="*/ 820778 w 5612662"/>
              <a:gd name="connsiteY6" fmla="*/ 146077 h 955031"/>
              <a:gd name="connsiteX7" fmla="*/ 947020 w 5612662"/>
              <a:gd name="connsiteY7" fmla="*/ 412209 h 955031"/>
              <a:gd name="connsiteX8" fmla="*/ 1083497 w 5612662"/>
              <a:gd name="connsiteY8" fmla="*/ 722695 h 955031"/>
              <a:gd name="connsiteX9" fmla="*/ 1179032 w 5612662"/>
              <a:gd name="connsiteY9" fmla="*/ 869409 h 955031"/>
              <a:gd name="connsiteX10" fmla="*/ 1267742 w 5612662"/>
              <a:gd name="connsiteY10" fmla="*/ 944471 h 955031"/>
              <a:gd name="connsiteX11" fmla="*/ 1376924 w 5612662"/>
              <a:gd name="connsiteY11" fmla="*/ 930824 h 955031"/>
              <a:gd name="connsiteX12" fmla="*/ 1503166 w 5612662"/>
              <a:gd name="connsiteY12" fmla="*/ 811406 h 955031"/>
              <a:gd name="connsiteX13" fmla="*/ 1666939 w 5612662"/>
              <a:gd name="connsiteY13" fmla="*/ 487271 h 955031"/>
              <a:gd name="connsiteX14" fmla="*/ 1769297 w 5612662"/>
              <a:gd name="connsiteY14" fmla="*/ 234788 h 955031"/>
              <a:gd name="connsiteX15" fmla="*/ 1871655 w 5612662"/>
              <a:gd name="connsiteY15" fmla="*/ 67603 h 955031"/>
              <a:gd name="connsiteX16" fmla="*/ 1960366 w 5612662"/>
              <a:gd name="connsiteY16" fmla="*/ 13012 h 955031"/>
              <a:gd name="connsiteX17" fmla="*/ 2042252 w 5612662"/>
              <a:gd name="connsiteY17" fmla="*/ 43719 h 955031"/>
              <a:gd name="connsiteX18" fmla="*/ 2117315 w 5612662"/>
              <a:gd name="connsiteY18" fmla="*/ 122194 h 955031"/>
              <a:gd name="connsiteX19" fmla="*/ 2195790 w 5612662"/>
              <a:gd name="connsiteY19" fmla="*/ 251847 h 955031"/>
              <a:gd name="connsiteX20" fmla="*/ 2461921 w 5612662"/>
              <a:gd name="connsiteY20" fmla="*/ 784110 h 955031"/>
              <a:gd name="connsiteX21" fmla="*/ 2577927 w 5612662"/>
              <a:gd name="connsiteY21" fmla="*/ 934235 h 955031"/>
              <a:gd name="connsiteX22" fmla="*/ 2673461 w 5612662"/>
              <a:gd name="connsiteY22" fmla="*/ 941059 h 955031"/>
              <a:gd name="connsiteX23" fmla="*/ 2796291 w 5612662"/>
              <a:gd name="connsiteY23" fmla="*/ 814818 h 955031"/>
              <a:gd name="connsiteX24" fmla="*/ 2922533 w 5612662"/>
              <a:gd name="connsiteY24" fmla="*/ 548686 h 955031"/>
              <a:gd name="connsiteX25" fmla="*/ 3069247 w 5612662"/>
              <a:gd name="connsiteY25" fmla="*/ 251847 h 955031"/>
              <a:gd name="connsiteX26" fmla="*/ 3192076 w 5612662"/>
              <a:gd name="connsiteY26" fmla="*/ 67603 h 955031"/>
              <a:gd name="connsiteX27" fmla="*/ 3270551 w 5612662"/>
              <a:gd name="connsiteY27" fmla="*/ 2776 h 955031"/>
              <a:gd name="connsiteX28" fmla="*/ 3342202 w 5612662"/>
              <a:gd name="connsiteY28" fmla="*/ 19835 h 955031"/>
              <a:gd name="connsiteX29" fmla="*/ 3413852 w 5612662"/>
              <a:gd name="connsiteY29" fmla="*/ 91486 h 955031"/>
              <a:gd name="connsiteX30" fmla="*/ 3471855 w 5612662"/>
              <a:gd name="connsiteY30" fmla="*/ 176785 h 955031"/>
              <a:gd name="connsiteX31" fmla="*/ 3553742 w 5612662"/>
              <a:gd name="connsiteY31" fmla="*/ 323498 h 955031"/>
              <a:gd name="connsiteX32" fmla="*/ 3707279 w 5612662"/>
              <a:gd name="connsiteY32" fmla="*/ 668104 h 955031"/>
              <a:gd name="connsiteX33" fmla="*/ 3833521 w 5612662"/>
              <a:gd name="connsiteY33" fmla="*/ 852349 h 955031"/>
              <a:gd name="connsiteX34" fmla="*/ 3966587 w 5612662"/>
              <a:gd name="connsiteY34" fmla="*/ 900116 h 955031"/>
              <a:gd name="connsiteX35" fmla="*/ 4086005 w 5612662"/>
              <a:gd name="connsiteY35" fmla="*/ 828465 h 955031"/>
              <a:gd name="connsiteX36" fmla="*/ 4273661 w 5612662"/>
              <a:gd name="connsiteY36" fmla="*/ 483859 h 955031"/>
              <a:gd name="connsiteX37" fmla="*/ 4451082 w 5612662"/>
              <a:gd name="connsiteY37" fmla="*/ 152901 h 955031"/>
              <a:gd name="connsiteX38" fmla="*/ 4570500 w 5612662"/>
              <a:gd name="connsiteY38" fmla="*/ 40307 h 955031"/>
              <a:gd name="connsiteX39" fmla="*/ 4696742 w 5612662"/>
              <a:gd name="connsiteY39" fmla="*/ 67603 h 955031"/>
              <a:gd name="connsiteX40" fmla="*/ 4840044 w 5612662"/>
              <a:gd name="connsiteY40" fmla="*/ 268907 h 955031"/>
              <a:gd name="connsiteX41" fmla="*/ 4945814 w 5612662"/>
              <a:gd name="connsiteY41" fmla="*/ 477035 h 955031"/>
              <a:gd name="connsiteX42" fmla="*/ 5052651 w 5612662"/>
              <a:gd name="connsiteY42" fmla="*/ 494332 h 955031"/>
              <a:gd name="connsiteX43" fmla="*/ 5612662 w 5612662"/>
              <a:gd name="connsiteY43" fmla="*/ 494095 h 955031"/>
              <a:gd name="connsiteX0" fmla="*/ 0 w 6136469"/>
              <a:gd name="connsiteY0" fmla="*/ 479263 h 955031"/>
              <a:gd name="connsiteX1" fmla="*/ 190188 w 6136469"/>
              <a:gd name="connsiteY1" fmla="*/ 475436 h 955031"/>
              <a:gd name="connsiteX2" fmla="*/ 325558 w 6136469"/>
              <a:gd name="connsiteY2" fmla="*/ 430986 h 955031"/>
              <a:gd name="connsiteX3" fmla="*/ 493232 w 6136469"/>
              <a:gd name="connsiteY3" fmla="*/ 146077 h 955031"/>
              <a:gd name="connsiteX4" fmla="*/ 602414 w 6136469"/>
              <a:gd name="connsiteY4" fmla="*/ 23247 h 955031"/>
              <a:gd name="connsiteX5" fmla="*/ 721832 w 6136469"/>
              <a:gd name="connsiteY5" fmla="*/ 36895 h 955031"/>
              <a:gd name="connsiteX6" fmla="*/ 820778 w 6136469"/>
              <a:gd name="connsiteY6" fmla="*/ 146077 h 955031"/>
              <a:gd name="connsiteX7" fmla="*/ 947020 w 6136469"/>
              <a:gd name="connsiteY7" fmla="*/ 412209 h 955031"/>
              <a:gd name="connsiteX8" fmla="*/ 1083497 w 6136469"/>
              <a:gd name="connsiteY8" fmla="*/ 722695 h 955031"/>
              <a:gd name="connsiteX9" fmla="*/ 1179032 w 6136469"/>
              <a:gd name="connsiteY9" fmla="*/ 869409 h 955031"/>
              <a:gd name="connsiteX10" fmla="*/ 1267742 w 6136469"/>
              <a:gd name="connsiteY10" fmla="*/ 944471 h 955031"/>
              <a:gd name="connsiteX11" fmla="*/ 1376924 w 6136469"/>
              <a:gd name="connsiteY11" fmla="*/ 930824 h 955031"/>
              <a:gd name="connsiteX12" fmla="*/ 1503166 w 6136469"/>
              <a:gd name="connsiteY12" fmla="*/ 811406 h 955031"/>
              <a:gd name="connsiteX13" fmla="*/ 1666939 w 6136469"/>
              <a:gd name="connsiteY13" fmla="*/ 487271 h 955031"/>
              <a:gd name="connsiteX14" fmla="*/ 1769297 w 6136469"/>
              <a:gd name="connsiteY14" fmla="*/ 234788 h 955031"/>
              <a:gd name="connsiteX15" fmla="*/ 1871655 w 6136469"/>
              <a:gd name="connsiteY15" fmla="*/ 67603 h 955031"/>
              <a:gd name="connsiteX16" fmla="*/ 1960366 w 6136469"/>
              <a:gd name="connsiteY16" fmla="*/ 13012 h 955031"/>
              <a:gd name="connsiteX17" fmla="*/ 2042252 w 6136469"/>
              <a:gd name="connsiteY17" fmla="*/ 43719 h 955031"/>
              <a:gd name="connsiteX18" fmla="*/ 2117315 w 6136469"/>
              <a:gd name="connsiteY18" fmla="*/ 122194 h 955031"/>
              <a:gd name="connsiteX19" fmla="*/ 2195790 w 6136469"/>
              <a:gd name="connsiteY19" fmla="*/ 251847 h 955031"/>
              <a:gd name="connsiteX20" fmla="*/ 2461921 w 6136469"/>
              <a:gd name="connsiteY20" fmla="*/ 784110 h 955031"/>
              <a:gd name="connsiteX21" fmla="*/ 2577927 w 6136469"/>
              <a:gd name="connsiteY21" fmla="*/ 934235 h 955031"/>
              <a:gd name="connsiteX22" fmla="*/ 2673461 w 6136469"/>
              <a:gd name="connsiteY22" fmla="*/ 941059 h 955031"/>
              <a:gd name="connsiteX23" fmla="*/ 2796291 w 6136469"/>
              <a:gd name="connsiteY23" fmla="*/ 814818 h 955031"/>
              <a:gd name="connsiteX24" fmla="*/ 2922533 w 6136469"/>
              <a:gd name="connsiteY24" fmla="*/ 548686 h 955031"/>
              <a:gd name="connsiteX25" fmla="*/ 3069247 w 6136469"/>
              <a:gd name="connsiteY25" fmla="*/ 251847 h 955031"/>
              <a:gd name="connsiteX26" fmla="*/ 3192076 w 6136469"/>
              <a:gd name="connsiteY26" fmla="*/ 67603 h 955031"/>
              <a:gd name="connsiteX27" fmla="*/ 3270551 w 6136469"/>
              <a:gd name="connsiteY27" fmla="*/ 2776 h 955031"/>
              <a:gd name="connsiteX28" fmla="*/ 3342202 w 6136469"/>
              <a:gd name="connsiteY28" fmla="*/ 19835 h 955031"/>
              <a:gd name="connsiteX29" fmla="*/ 3413852 w 6136469"/>
              <a:gd name="connsiteY29" fmla="*/ 91486 h 955031"/>
              <a:gd name="connsiteX30" fmla="*/ 3471855 w 6136469"/>
              <a:gd name="connsiteY30" fmla="*/ 176785 h 955031"/>
              <a:gd name="connsiteX31" fmla="*/ 3553742 w 6136469"/>
              <a:gd name="connsiteY31" fmla="*/ 323498 h 955031"/>
              <a:gd name="connsiteX32" fmla="*/ 3707279 w 6136469"/>
              <a:gd name="connsiteY32" fmla="*/ 668104 h 955031"/>
              <a:gd name="connsiteX33" fmla="*/ 3833521 w 6136469"/>
              <a:gd name="connsiteY33" fmla="*/ 852349 h 955031"/>
              <a:gd name="connsiteX34" fmla="*/ 3966587 w 6136469"/>
              <a:gd name="connsiteY34" fmla="*/ 900116 h 955031"/>
              <a:gd name="connsiteX35" fmla="*/ 4086005 w 6136469"/>
              <a:gd name="connsiteY35" fmla="*/ 828465 h 955031"/>
              <a:gd name="connsiteX36" fmla="*/ 4273661 w 6136469"/>
              <a:gd name="connsiteY36" fmla="*/ 483859 h 955031"/>
              <a:gd name="connsiteX37" fmla="*/ 4451082 w 6136469"/>
              <a:gd name="connsiteY37" fmla="*/ 152901 h 955031"/>
              <a:gd name="connsiteX38" fmla="*/ 4570500 w 6136469"/>
              <a:gd name="connsiteY38" fmla="*/ 40307 h 955031"/>
              <a:gd name="connsiteX39" fmla="*/ 4696742 w 6136469"/>
              <a:gd name="connsiteY39" fmla="*/ 67603 h 955031"/>
              <a:gd name="connsiteX40" fmla="*/ 4840044 w 6136469"/>
              <a:gd name="connsiteY40" fmla="*/ 268907 h 955031"/>
              <a:gd name="connsiteX41" fmla="*/ 4945814 w 6136469"/>
              <a:gd name="connsiteY41" fmla="*/ 477035 h 955031"/>
              <a:gd name="connsiteX42" fmla="*/ 5052651 w 6136469"/>
              <a:gd name="connsiteY42" fmla="*/ 494332 h 955031"/>
              <a:gd name="connsiteX43" fmla="*/ 6136469 w 6136469"/>
              <a:gd name="connsiteY43" fmla="*/ 500659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5814 w 6056566"/>
              <a:gd name="connsiteY41" fmla="*/ 477035 h 955031"/>
              <a:gd name="connsiteX42" fmla="*/ 5052651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5814 w 6056566"/>
              <a:gd name="connsiteY41" fmla="*/ 477035 h 955031"/>
              <a:gd name="connsiteX42" fmla="*/ 5052651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5814 w 6056566"/>
              <a:gd name="connsiteY41" fmla="*/ 477035 h 955031"/>
              <a:gd name="connsiteX42" fmla="*/ 5052651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0286 w 6056566"/>
              <a:gd name="connsiteY41" fmla="*/ 458277 h 955031"/>
              <a:gd name="connsiteX42" fmla="*/ 5052651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0286 w 6056566"/>
              <a:gd name="connsiteY41" fmla="*/ 458277 h 955031"/>
              <a:gd name="connsiteX42" fmla="*/ 5052651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0286 w 6056566"/>
              <a:gd name="connsiteY41" fmla="*/ 458277 h 955031"/>
              <a:gd name="connsiteX42" fmla="*/ 5052651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31994 w 6056566"/>
              <a:gd name="connsiteY41" fmla="*/ 437174 h 955031"/>
              <a:gd name="connsiteX42" fmla="*/ 5052651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5052651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69722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69722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97365 w 6056566"/>
              <a:gd name="connsiteY42" fmla="*/ 496677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94601 w 6056566"/>
              <a:gd name="connsiteY42" fmla="*/ 491988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94601 w 6056566"/>
              <a:gd name="connsiteY42" fmla="*/ 491988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94601 w 6056566"/>
              <a:gd name="connsiteY42" fmla="*/ 491988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94601 w 6056566"/>
              <a:gd name="connsiteY42" fmla="*/ 491988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94601 w 6056566"/>
              <a:gd name="connsiteY42" fmla="*/ 491988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91837 w 6056566"/>
              <a:gd name="connsiteY42" fmla="*/ 497850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91838 w 6056566"/>
              <a:gd name="connsiteY42" fmla="*/ 494333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5025010 w 6056566"/>
              <a:gd name="connsiteY42" fmla="*/ 495505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6056566 w 6056566"/>
              <a:gd name="connsiteY42" fmla="*/ 497377 h 955031"/>
              <a:gd name="connsiteX0" fmla="*/ 0 w 4948580"/>
              <a:gd name="connsiteY0" fmla="*/ 479263 h 955031"/>
              <a:gd name="connsiteX1" fmla="*/ 190188 w 4948580"/>
              <a:gd name="connsiteY1" fmla="*/ 475436 h 955031"/>
              <a:gd name="connsiteX2" fmla="*/ 325558 w 4948580"/>
              <a:gd name="connsiteY2" fmla="*/ 430986 h 955031"/>
              <a:gd name="connsiteX3" fmla="*/ 493232 w 4948580"/>
              <a:gd name="connsiteY3" fmla="*/ 146077 h 955031"/>
              <a:gd name="connsiteX4" fmla="*/ 602414 w 4948580"/>
              <a:gd name="connsiteY4" fmla="*/ 23247 h 955031"/>
              <a:gd name="connsiteX5" fmla="*/ 721832 w 4948580"/>
              <a:gd name="connsiteY5" fmla="*/ 36895 h 955031"/>
              <a:gd name="connsiteX6" fmla="*/ 820778 w 4948580"/>
              <a:gd name="connsiteY6" fmla="*/ 146077 h 955031"/>
              <a:gd name="connsiteX7" fmla="*/ 947020 w 4948580"/>
              <a:gd name="connsiteY7" fmla="*/ 412209 h 955031"/>
              <a:gd name="connsiteX8" fmla="*/ 1083497 w 4948580"/>
              <a:gd name="connsiteY8" fmla="*/ 722695 h 955031"/>
              <a:gd name="connsiteX9" fmla="*/ 1179032 w 4948580"/>
              <a:gd name="connsiteY9" fmla="*/ 869409 h 955031"/>
              <a:gd name="connsiteX10" fmla="*/ 1267742 w 4948580"/>
              <a:gd name="connsiteY10" fmla="*/ 944471 h 955031"/>
              <a:gd name="connsiteX11" fmla="*/ 1376924 w 4948580"/>
              <a:gd name="connsiteY11" fmla="*/ 930824 h 955031"/>
              <a:gd name="connsiteX12" fmla="*/ 1503166 w 4948580"/>
              <a:gd name="connsiteY12" fmla="*/ 811406 h 955031"/>
              <a:gd name="connsiteX13" fmla="*/ 1666939 w 4948580"/>
              <a:gd name="connsiteY13" fmla="*/ 487271 h 955031"/>
              <a:gd name="connsiteX14" fmla="*/ 1769297 w 4948580"/>
              <a:gd name="connsiteY14" fmla="*/ 234788 h 955031"/>
              <a:gd name="connsiteX15" fmla="*/ 1871655 w 4948580"/>
              <a:gd name="connsiteY15" fmla="*/ 67603 h 955031"/>
              <a:gd name="connsiteX16" fmla="*/ 1960366 w 4948580"/>
              <a:gd name="connsiteY16" fmla="*/ 13012 h 955031"/>
              <a:gd name="connsiteX17" fmla="*/ 2042252 w 4948580"/>
              <a:gd name="connsiteY17" fmla="*/ 43719 h 955031"/>
              <a:gd name="connsiteX18" fmla="*/ 2117315 w 4948580"/>
              <a:gd name="connsiteY18" fmla="*/ 122194 h 955031"/>
              <a:gd name="connsiteX19" fmla="*/ 2195790 w 4948580"/>
              <a:gd name="connsiteY19" fmla="*/ 251847 h 955031"/>
              <a:gd name="connsiteX20" fmla="*/ 2461921 w 4948580"/>
              <a:gd name="connsiteY20" fmla="*/ 784110 h 955031"/>
              <a:gd name="connsiteX21" fmla="*/ 2577927 w 4948580"/>
              <a:gd name="connsiteY21" fmla="*/ 934235 h 955031"/>
              <a:gd name="connsiteX22" fmla="*/ 2673461 w 4948580"/>
              <a:gd name="connsiteY22" fmla="*/ 941059 h 955031"/>
              <a:gd name="connsiteX23" fmla="*/ 2796291 w 4948580"/>
              <a:gd name="connsiteY23" fmla="*/ 814818 h 955031"/>
              <a:gd name="connsiteX24" fmla="*/ 2922533 w 4948580"/>
              <a:gd name="connsiteY24" fmla="*/ 548686 h 955031"/>
              <a:gd name="connsiteX25" fmla="*/ 3069247 w 4948580"/>
              <a:gd name="connsiteY25" fmla="*/ 251847 h 955031"/>
              <a:gd name="connsiteX26" fmla="*/ 3192076 w 4948580"/>
              <a:gd name="connsiteY26" fmla="*/ 67603 h 955031"/>
              <a:gd name="connsiteX27" fmla="*/ 3270551 w 4948580"/>
              <a:gd name="connsiteY27" fmla="*/ 2776 h 955031"/>
              <a:gd name="connsiteX28" fmla="*/ 3342202 w 4948580"/>
              <a:gd name="connsiteY28" fmla="*/ 19835 h 955031"/>
              <a:gd name="connsiteX29" fmla="*/ 3413852 w 4948580"/>
              <a:gd name="connsiteY29" fmla="*/ 91486 h 955031"/>
              <a:gd name="connsiteX30" fmla="*/ 3471855 w 4948580"/>
              <a:gd name="connsiteY30" fmla="*/ 176785 h 955031"/>
              <a:gd name="connsiteX31" fmla="*/ 3553742 w 4948580"/>
              <a:gd name="connsiteY31" fmla="*/ 323498 h 955031"/>
              <a:gd name="connsiteX32" fmla="*/ 3707279 w 4948580"/>
              <a:gd name="connsiteY32" fmla="*/ 668104 h 955031"/>
              <a:gd name="connsiteX33" fmla="*/ 3833521 w 4948580"/>
              <a:gd name="connsiteY33" fmla="*/ 852349 h 955031"/>
              <a:gd name="connsiteX34" fmla="*/ 3966587 w 4948580"/>
              <a:gd name="connsiteY34" fmla="*/ 900116 h 955031"/>
              <a:gd name="connsiteX35" fmla="*/ 4086005 w 4948580"/>
              <a:gd name="connsiteY35" fmla="*/ 828465 h 955031"/>
              <a:gd name="connsiteX36" fmla="*/ 4273661 w 4948580"/>
              <a:gd name="connsiteY36" fmla="*/ 483859 h 955031"/>
              <a:gd name="connsiteX37" fmla="*/ 4451082 w 4948580"/>
              <a:gd name="connsiteY37" fmla="*/ 152901 h 955031"/>
              <a:gd name="connsiteX38" fmla="*/ 4570500 w 4948580"/>
              <a:gd name="connsiteY38" fmla="*/ 40307 h 955031"/>
              <a:gd name="connsiteX39" fmla="*/ 4696742 w 4948580"/>
              <a:gd name="connsiteY39" fmla="*/ 67603 h 955031"/>
              <a:gd name="connsiteX40" fmla="*/ 4840044 w 4948580"/>
              <a:gd name="connsiteY40" fmla="*/ 268907 h 955031"/>
              <a:gd name="connsiteX41" fmla="*/ 4948580 w 4948580"/>
              <a:gd name="connsiteY41" fmla="*/ 459449 h 955031"/>
              <a:gd name="connsiteX0" fmla="*/ 0 w 4840044"/>
              <a:gd name="connsiteY0" fmla="*/ 479263 h 955031"/>
              <a:gd name="connsiteX1" fmla="*/ 190188 w 4840044"/>
              <a:gd name="connsiteY1" fmla="*/ 475436 h 955031"/>
              <a:gd name="connsiteX2" fmla="*/ 325558 w 4840044"/>
              <a:gd name="connsiteY2" fmla="*/ 430986 h 955031"/>
              <a:gd name="connsiteX3" fmla="*/ 493232 w 4840044"/>
              <a:gd name="connsiteY3" fmla="*/ 146077 h 955031"/>
              <a:gd name="connsiteX4" fmla="*/ 602414 w 4840044"/>
              <a:gd name="connsiteY4" fmla="*/ 23247 h 955031"/>
              <a:gd name="connsiteX5" fmla="*/ 721832 w 4840044"/>
              <a:gd name="connsiteY5" fmla="*/ 36895 h 955031"/>
              <a:gd name="connsiteX6" fmla="*/ 820778 w 4840044"/>
              <a:gd name="connsiteY6" fmla="*/ 146077 h 955031"/>
              <a:gd name="connsiteX7" fmla="*/ 947020 w 4840044"/>
              <a:gd name="connsiteY7" fmla="*/ 412209 h 955031"/>
              <a:gd name="connsiteX8" fmla="*/ 1083497 w 4840044"/>
              <a:gd name="connsiteY8" fmla="*/ 722695 h 955031"/>
              <a:gd name="connsiteX9" fmla="*/ 1179032 w 4840044"/>
              <a:gd name="connsiteY9" fmla="*/ 869409 h 955031"/>
              <a:gd name="connsiteX10" fmla="*/ 1267742 w 4840044"/>
              <a:gd name="connsiteY10" fmla="*/ 944471 h 955031"/>
              <a:gd name="connsiteX11" fmla="*/ 1376924 w 4840044"/>
              <a:gd name="connsiteY11" fmla="*/ 930824 h 955031"/>
              <a:gd name="connsiteX12" fmla="*/ 1503166 w 4840044"/>
              <a:gd name="connsiteY12" fmla="*/ 811406 h 955031"/>
              <a:gd name="connsiteX13" fmla="*/ 1666939 w 4840044"/>
              <a:gd name="connsiteY13" fmla="*/ 487271 h 955031"/>
              <a:gd name="connsiteX14" fmla="*/ 1769297 w 4840044"/>
              <a:gd name="connsiteY14" fmla="*/ 234788 h 955031"/>
              <a:gd name="connsiteX15" fmla="*/ 1871655 w 4840044"/>
              <a:gd name="connsiteY15" fmla="*/ 67603 h 955031"/>
              <a:gd name="connsiteX16" fmla="*/ 1960366 w 4840044"/>
              <a:gd name="connsiteY16" fmla="*/ 13012 h 955031"/>
              <a:gd name="connsiteX17" fmla="*/ 2042252 w 4840044"/>
              <a:gd name="connsiteY17" fmla="*/ 43719 h 955031"/>
              <a:gd name="connsiteX18" fmla="*/ 2117315 w 4840044"/>
              <a:gd name="connsiteY18" fmla="*/ 122194 h 955031"/>
              <a:gd name="connsiteX19" fmla="*/ 2195790 w 4840044"/>
              <a:gd name="connsiteY19" fmla="*/ 251847 h 955031"/>
              <a:gd name="connsiteX20" fmla="*/ 2461921 w 4840044"/>
              <a:gd name="connsiteY20" fmla="*/ 784110 h 955031"/>
              <a:gd name="connsiteX21" fmla="*/ 2577927 w 4840044"/>
              <a:gd name="connsiteY21" fmla="*/ 934235 h 955031"/>
              <a:gd name="connsiteX22" fmla="*/ 2673461 w 4840044"/>
              <a:gd name="connsiteY22" fmla="*/ 941059 h 955031"/>
              <a:gd name="connsiteX23" fmla="*/ 2796291 w 4840044"/>
              <a:gd name="connsiteY23" fmla="*/ 814818 h 955031"/>
              <a:gd name="connsiteX24" fmla="*/ 2922533 w 4840044"/>
              <a:gd name="connsiteY24" fmla="*/ 548686 h 955031"/>
              <a:gd name="connsiteX25" fmla="*/ 3069247 w 4840044"/>
              <a:gd name="connsiteY25" fmla="*/ 251847 h 955031"/>
              <a:gd name="connsiteX26" fmla="*/ 3192076 w 4840044"/>
              <a:gd name="connsiteY26" fmla="*/ 67603 h 955031"/>
              <a:gd name="connsiteX27" fmla="*/ 3270551 w 4840044"/>
              <a:gd name="connsiteY27" fmla="*/ 2776 h 955031"/>
              <a:gd name="connsiteX28" fmla="*/ 3342202 w 4840044"/>
              <a:gd name="connsiteY28" fmla="*/ 19835 h 955031"/>
              <a:gd name="connsiteX29" fmla="*/ 3413852 w 4840044"/>
              <a:gd name="connsiteY29" fmla="*/ 91486 h 955031"/>
              <a:gd name="connsiteX30" fmla="*/ 3471855 w 4840044"/>
              <a:gd name="connsiteY30" fmla="*/ 176785 h 955031"/>
              <a:gd name="connsiteX31" fmla="*/ 3553742 w 4840044"/>
              <a:gd name="connsiteY31" fmla="*/ 323498 h 955031"/>
              <a:gd name="connsiteX32" fmla="*/ 3707279 w 4840044"/>
              <a:gd name="connsiteY32" fmla="*/ 668104 h 955031"/>
              <a:gd name="connsiteX33" fmla="*/ 3833521 w 4840044"/>
              <a:gd name="connsiteY33" fmla="*/ 852349 h 955031"/>
              <a:gd name="connsiteX34" fmla="*/ 3966587 w 4840044"/>
              <a:gd name="connsiteY34" fmla="*/ 900116 h 955031"/>
              <a:gd name="connsiteX35" fmla="*/ 4086005 w 4840044"/>
              <a:gd name="connsiteY35" fmla="*/ 828465 h 955031"/>
              <a:gd name="connsiteX36" fmla="*/ 4273661 w 4840044"/>
              <a:gd name="connsiteY36" fmla="*/ 483859 h 955031"/>
              <a:gd name="connsiteX37" fmla="*/ 4451082 w 4840044"/>
              <a:gd name="connsiteY37" fmla="*/ 152901 h 955031"/>
              <a:gd name="connsiteX38" fmla="*/ 4570500 w 4840044"/>
              <a:gd name="connsiteY38" fmla="*/ 40307 h 955031"/>
              <a:gd name="connsiteX39" fmla="*/ 4696742 w 4840044"/>
              <a:gd name="connsiteY39" fmla="*/ 67603 h 955031"/>
              <a:gd name="connsiteX40" fmla="*/ 4840044 w 4840044"/>
              <a:gd name="connsiteY40" fmla="*/ 268907 h 955031"/>
              <a:gd name="connsiteX0" fmla="*/ 0 w 4840044"/>
              <a:gd name="connsiteY0" fmla="*/ 479263 h 955031"/>
              <a:gd name="connsiteX1" fmla="*/ 190188 w 4840044"/>
              <a:gd name="connsiteY1" fmla="*/ 475436 h 955031"/>
              <a:gd name="connsiteX2" fmla="*/ 493232 w 4840044"/>
              <a:gd name="connsiteY2" fmla="*/ 146077 h 955031"/>
              <a:gd name="connsiteX3" fmla="*/ 602414 w 4840044"/>
              <a:gd name="connsiteY3" fmla="*/ 23247 h 955031"/>
              <a:gd name="connsiteX4" fmla="*/ 721832 w 4840044"/>
              <a:gd name="connsiteY4" fmla="*/ 36895 h 955031"/>
              <a:gd name="connsiteX5" fmla="*/ 820778 w 4840044"/>
              <a:gd name="connsiteY5" fmla="*/ 146077 h 955031"/>
              <a:gd name="connsiteX6" fmla="*/ 947020 w 4840044"/>
              <a:gd name="connsiteY6" fmla="*/ 412209 h 955031"/>
              <a:gd name="connsiteX7" fmla="*/ 1083497 w 4840044"/>
              <a:gd name="connsiteY7" fmla="*/ 722695 h 955031"/>
              <a:gd name="connsiteX8" fmla="*/ 1179032 w 4840044"/>
              <a:gd name="connsiteY8" fmla="*/ 869409 h 955031"/>
              <a:gd name="connsiteX9" fmla="*/ 1267742 w 4840044"/>
              <a:gd name="connsiteY9" fmla="*/ 944471 h 955031"/>
              <a:gd name="connsiteX10" fmla="*/ 1376924 w 4840044"/>
              <a:gd name="connsiteY10" fmla="*/ 930824 h 955031"/>
              <a:gd name="connsiteX11" fmla="*/ 1503166 w 4840044"/>
              <a:gd name="connsiteY11" fmla="*/ 811406 h 955031"/>
              <a:gd name="connsiteX12" fmla="*/ 1666939 w 4840044"/>
              <a:gd name="connsiteY12" fmla="*/ 487271 h 955031"/>
              <a:gd name="connsiteX13" fmla="*/ 1769297 w 4840044"/>
              <a:gd name="connsiteY13" fmla="*/ 234788 h 955031"/>
              <a:gd name="connsiteX14" fmla="*/ 1871655 w 4840044"/>
              <a:gd name="connsiteY14" fmla="*/ 67603 h 955031"/>
              <a:gd name="connsiteX15" fmla="*/ 1960366 w 4840044"/>
              <a:gd name="connsiteY15" fmla="*/ 13012 h 955031"/>
              <a:gd name="connsiteX16" fmla="*/ 2042252 w 4840044"/>
              <a:gd name="connsiteY16" fmla="*/ 43719 h 955031"/>
              <a:gd name="connsiteX17" fmla="*/ 2117315 w 4840044"/>
              <a:gd name="connsiteY17" fmla="*/ 122194 h 955031"/>
              <a:gd name="connsiteX18" fmla="*/ 2195790 w 4840044"/>
              <a:gd name="connsiteY18" fmla="*/ 251847 h 955031"/>
              <a:gd name="connsiteX19" fmla="*/ 2461921 w 4840044"/>
              <a:gd name="connsiteY19" fmla="*/ 784110 h 955031"/>
              <a:gd name="connsiteX20" fmla="*/ 2577927 w 4840044"/>
              <a:gd name="connsiteY20" fmla="*/ 934235 h 955031"/>
              <a:gd name="connsiteX21" fmla="*/ 2673461 w 4840044"/>
              <a:gd name="connsiteY21" fmla="*/ 941059 h 955031"/>
              <a:gd name="connsiteX22" fmla="*/ 2796291 w 4840044"/>
              <a:gd name="connsiteY22" fmla="*/ 814818 h 955031"/>
              <a:gd name="connsiteX23" fmla="*/ 2922533 w 4840044"/>
              <a:gd name="connsiteY23" fmla="*/ 548686 h 955031"/>
              <a:gd name="connsiteX24" fmla="*/ 3069247 w 4840044"/>
              <a:gd name="connsiteY24" fmla="*/ 251847 h 955031"/>
              <a:gd name="connsiteX25" fmla="*/ 3192076 w 4840044"/>
              <a:gd name="connsiteY25" fmla="*/ 67603 h 955031"/>
              <a:gd name="connsiteX26" fmla="*/ 3270551 w 4840044"/>
              <a:gd name="connsiteY26" fmla="*/ 2776 h 955031"/>
              <a:gd name="connsiteX27" fmla="*/ 3342202 w 4840044"/>
              <a:gd name="connsiteY27" fmla="*/ 19835 h 955031"/>
              <a:gd name="connsiteX28" fmla="*/ 3413852 w 4840044"/>
              <a:gd name="connsiteY28" fmla="*/ 91486 h 955031"/>
              <a:gd name="connsiteX29" fmla="*/ 3471855 w 4840044"/>
              <a:gd name="connsiteY29" fmla="*/ 176785 h 955031"/>
              <a:gd name="connsiteX30" fmla="*/ 3553742 w 4840044"/>
              <a:gd name="connsiteY30" fmla="*/ 323498 h 955031"/>
              <a:gd name="connsiteX31" fmla="*/ 3707279 w 4840044"/>
              <a:gd name="connsiteY31" fmla="*/ 668104 h 955031"/>
              <a:gd name="connsiteX32" fmla="*/ 3833521 w 4840044"/>
              <a:gd name="connsiteY32" fmla="*/ 852349 h 955031"/>
              <a:gd name="connsiteX33" fmla="*/ 3966587 w 4840044"/>
              <a:gd name="connsiteY33" fmla="*/ 900116 h 955031"/>
              <a:gd name="connsiteX34" fmla="*/ 4086005 w 4840044"/>
              <a:gd name="connsiteY34" fmla="*/ 828465 h 955031"/>
              <a:gd name="connsiteX35" fmla="*/ 4273661 w 4840044"/>
              <a:gd name="connsiteY35" fmla="*/ 483859 h 955031"/>
              <a:gd name="connsiteX36" fmla="*/ 4451082 w 4840044"/>
              <a:gd name="connsiteY36" fmla="*/ 152901 h 955031"/>
              <a:gd name="connsiteX37" fmla="*/ 4570500 w 4840044"/>
              <a:gd name="connsiteY37" fmla="*/ 40307 h 955031"/>
              <a:gd name="connsiteX38" fmla="*/ 4696742 w 4840044"/>
              <a:gd name="connsiteY38" fmla="*/ 67603 h 955031"/>
              <a:gd name="connsiteX39" fmla="*/ 4840044 w 4840044"/>
              <a:gd name="connsiteY39" fmla="*/ 268907 h 955031"/>
              <a:gd name="connsiteX0" fmla="*/ 0 w 4840044"/>
              <a:gd name="connsiteY0" fmla="*/ 479263 h 955031"/>
              <a:gd name="connsiteX1" fmla="*/ 493232 w 4840044"/>
              <a:gd name="connsiteY1" fmla="*/ 146077 h 955031"/>
              <a:gd name="connsiteX2" fmla="*/ 602414 w 4840044"/>
              <a:gd name="connsiteY2" fmla="*/ 23247 h 955031"/>
              <a:gd name="connsiteX3" fmla="*/ 721832 w 4840044"/>
              <a:gd name="connsiteY3" fmla="*/ 36895 h 955031"/>
              <a:gd name="connsiteX4" fmla="*/ 820778 w 4840044"/>
              <a:gd name="connsiteY4" fmla="*/ 146077 h 955031"/>
              <a:gd name="connsiteX5" fmla="*/ 947020 w 4840044"/>
              <a:gd name="connsiteY5" fmla="*/ 412209 h 955031"/>
              <a:gd name="connsiteX6" fmla="*/ 1083497 w 4840044"/>
              <a:gd name="connsiteY6" fmla="*/ 722695 h 955031"/>
              <a:gd name="connsiteX7" fmla="*/ 1179032 w 4840044"/>
              <a:gd name="connsiteY7" fmla="*/ 869409 h 955031"/>
              <a:gd name="connsiteX8" fmla="*/ 1267742 w 4840044"/>
              <a:gd name="connsiteY8" fmla="*/ 944471 h 955031"/>
              <a:gd name="connsiteX9" fmla="*/ 1376924 w 4840044"/>
              <a:gd name="connsiteY9" fmla="*/ 930824 h 955031"/>
              <a:gd name="connsiteX10" fmla="*/ 1503166 w 4840044"/>
              <a:gd name="connsiteY10" fmla="*/ 811406 h 955031"/>
              <a:gd name="connsiteX11" fmla="*/ 1666939 w 4840044"/>
              <a:gd name="connsiteY11" fmla="*/ 487271 h 955031"/>
              <a:gd name="connsiteX12" fmla="*/ 1769297 w 4840044"/>
              <a:gd name="connsiteY12" fmla="*/ 234788 h 955031"/>
              <a:gd name="connsiteX13" fmla="*/ 1871655 w 4840044"/>
              <a:gd name="connsiteY13" fmla="*/ 67603 h 955031"/>
              <a:gd name="connsiteX14" fmla="*/ 1960366 w 4840044"/>
              <a:gd name="connsiteY14" fmla="*/ 13012 h 955031"/>
              <a:gd name="connsiteX15" fmla="*/ 2042252 w 4840044"/>
              <a:gd name="connsiteY15" fmla="*/ 43719 h 955031"/>
              <a:gd name="connsiteX16" fmla="*/ 2117315 w 4840044"/>
              <a:gd name="connsiteY16" fmla="*/ 122194 h 955031"/>
              <a:gd name="connsiteX17" fmla="*/ 2195790 w 4840044"/>
              <a:gd name="connsiteY17" fmla="*/ 251847 h 955031"/>
              <a:gd name="connsiteX18" fmla="*/ 2461921 w 4840044"/>
              <a:gd name="connsiteY18" fmla="*/ 784110 h 955031"/>
              <a:gd name="connsiteX19" fmla="*/ 2577927 w 4840044"/>
              <a:gd name="connsiteY19" fmla="*/ 934235 h 955031"/>
              <a:gd name="connsiteX20" fmla="*/ 2673461 w 4840044"/>
              <a:gd name="connsiteY20" fmla="*/ 941059 h 955031"/>
              <a:gd name="connsiteX21" fmla="*/ 2796291 w 4840044"/>
              <a:gd name="connsiteY21" fmla="*/ 814818 h 955031"/>
              <a:gd name="connsiteX22" fmla="*/ 2922533 w 4840044"/>
              <a:gd name="connsiteY22" fmla="*/ 548686 h 955031"/>
              <a:gd name="connsiteX23" fmla="*/ 3069247 w 4840044"/>
              <a:gd name="connsiteY23" fmla="*/ 251847 h 955031"/>
              <a:gd name="connsiteX24" fmla="*/ 3192076 w 4840044"/>
              <a:gd name="connsiteY24" fmla="*/ 67603 h 955031"/>
              <a:gd name="connsiteX25" fmla="*/ 3270551 w 4840044"/>
              <a:gd name="connsiteY25" fmla="*/ 2776 h 955031"/>
              <a:gd name="connsiteX26" fmla="*/ 3342202 w 4840044"/>
              <a:gd name="connsiteY26" fmla="*/ 19835 h 955031"/>
              <a:gd name="connsiteX27" fmla="*/ 3413852 w 4840044"/>
              <a:gd name="connsiteY27" fmla="*/ 91486 h 955031"/>
              <a:gd name="connsiteX28" fmla="*/ 3471855 w 4840044"/>
              <a:gd name="connsiteY28" fmla="*/ 176785 h 955031"/>
              <a:gd name="connsiteX29" fmla="*/ 3553742 w 4840044"/>
              <a:gd name="connsiteY29" fmla="*/ 323498 h 955031"/>
              <a:gd name="connsiteX30" fmla="*/ 3707279 w 4840044"/>
              <a:gd name="connsiteY30" fmla="*/ 668104 h 955031"/>
              <a:gd name="connsiteX31" fmla="*/ 3833521 w 4840044"/>
              <a:gd name="connsiteY31" fmla="*/ 852349 h 955031"/>
              <a:gd name="connsiteX32" fmla="*/ 3966587 w 4840044"/>
              <a:gd name="connsiteY32" fmla="*/ 900116 h 955031"/>
              <a:gd name="connsiteX33" fmla="*/ 4086005 w 4840044"/>
              <a:gd name="connsiteY33" fmla="*/ 828465 h 955031"/>
              <a:gd name="connsiteX34" fmla="*/ 4273661 w 4840044"/>
              <a:gd name="connsiteY34" fmla="*/ 483859 h 955031"/>
              <a:gd name="connsiteX35" fmla="*/ 4451082 w 4840044"/>
              <a:gd name="connsiteY35" fmla="*/ 152901 h 955031"/>
              <a:gd name="connsiteX36" fmla="*/ 4570500 w 4840044"/>
              <a:gd name="connsiteY36" fmla="*/ 40307 h 955031"/>
              <a:gd name="connsiteX37" fmla="*/ 4696742 w 4840044"/>
              <a:gd name="connsiteY37" fmla="*/ 67603 h 955031"/>
              <a:gd name="connsiteX38" fmla="*/ 4840044 w 4840044"/>
              <a:gd name="connsiteY38" fmla="*/ 268907 h 955031"/>
              <a:gd name="connsiteX0" fmla="*/ 0 w 4346812"/>
              <a:gd name="connsiteY0" fmla="*/ 146077 h 955031"/>
              <a:gd name="connsiteX1" fmla="*/ 109182 w 4346812"/>
              <a:gd name="connsiteY1" fmla="*/ 23247 h 955031"/>
              <a:gd name="connsiteX2" fmla="*/ 228600 w 4346812"/>
              <a:gd name="connsiteY2" fmla="*/ 36895 h 955031"/>
              <a:gd name="connsiteX3" fmla="*/ 327546 w 4346812"/>
              <a:gd name="connsiteY3" fmla="*/ 146077 h 955031"/>
              <a:gd name="connsiteX4" fmla="*/ 453788 w 4346812"/>
              <a:gd name="connsiteY4" fmla="*/ 412209 h 955031"/>
              <a:gd name="connsiteX5" fmla="*/ 590265 w 4346812"/>
              <a:gd name="connsiteY5" fmla="*/ 722695 h 955031"/>
              <a:gd name="connsiteX6" fmla="*/ 685800 w 4346812"/>
              <a:gd name="connsiteY6" fmla="*/ 869409 h 955031"/>
              <a:gd name="connsiteX7" fmla="*/ 774510 w 4346812"/>
              <a:gd name="connsiteY7" fmla="*/ 944471 h 955031"/>
              <a:gd name="connsiteX8" fmla="*/ 883692 w 4346812"/>
              <a:gd name="connsiteY8" fmla="*/ 930824 h 955031"/>
              <a:gd name="connsiteX9" fmla="*/ 1009934 w 4346812"/>
              <a:gd name="connsiteY9" fmla="*/ 811406 h 955031"/>
              <a:gd name="connsiteX10" fmla="*/ 1173707 w 4346812"/>
              <a:gd name="connsiteY10" fmla="*/ 487271 h 955031"/>
              <a:gd name="connsiteX11" fmla="*/ 1276065 w 4346812"/>
              <a:gd name="connsiteY11" fmla="*/ 234788 h 955031"/>
              <a:gd name="connsiteX12" fmla="*/ 1378423 w 4346812"/>
              <a:gd name="connsiteY12" fmla="*/ 67603 h 955031"/>
              <a:gd name="connsiteX13" fmla="*/ 1467134 w 4346812"/>
              <a:gd name="connsiteY13" fmla="*/ 13012 h 955031"/>
              <a:gd name="connsiteX14" fmla="*/ 1549020 w 4346812"/>
              <a:gd name="connsiteY14" fmla="*/ 43719 h 955031"/>
              <a:gd name="connsiteX15" fmla="*/ 1624083 w 4346812"/>
              <a:gd name="connsiteY15" fmla="*/ 122194 h 955031"/>
              <a:gd name="connsiteX16" fmla="*/ 1702558 w 4346812"/>
              <a:gd name="connsiteY16" fmla="*/ 251847 h 955031"/>
              <a:gd name="connsiteX17" fmla="*/ 1968689 w 4346812"/>
              <a:gd name="connsiteY17" fmla="*/ 784110 h 955031"/>
              <a:gd name="connsiteX18" fmla="*/ 2084695 w 4346812"/>
              <a:gd name="connsiteY18" fmla="*/ 934235 h 955031"/>
              <a:gd name="connsiteX19" fmla="*/ 2180229 w 4346812"/>
              <a:gd name="connsiteY19" fmla="*/ 941059 h 955031"/>
              <a:gd name="connsiteX20" fmla="*/ 2303059 w 4346812"/>
              <a:gd name="connsiteY20" fmla="*/ 814818 h 955031"/>
              <a:gd name="connsiteX21" fmla="*/ 2429301 w 4346812"/>
              <a:gd name="connsiteY21" fmla="*/ 548686 h 955031"/>
              <a:gd name="connsiteX22" fmla="*/ 2576015 w 4346812"/>
              <a:gd name="connsiteY22" fmla="*/ 251847 h 955031"/>
              <a:gd name="connsiteX23" fmla="*/ 2698844 w 4346812"/>
              <a:gd name="connsiteY23" fmla="*/ 67603 h 955031"/>
              <a:gd name="connsiteX24" fmla="*/ 2777319 w 4346812"/>
              <a:gd name="connsiteY24" fmla="*/ 2776 h 955031"/>
              <a:gd name="connsiteX25" fmla="*/ 2848970 w 4346812"/>
              <a:gd name="connsiteY25" fmla="*/ 19835 h 955031"/>
              <a:gd name="connsiteX26" fmla="*/ 2920620 w 4346812"/>
              <a:gd name="connsiteY26" fmla="*/ 91486 h 955031"/>
              <a:gd name="connsiteX27" fmla="*/ 2978623 w 4346812"/>
              <a:gd name="connsiteY27" fmla="*/ 176785 h 955031"/>
              <a:gd name="connsiteX28" fmla="*/ 3060510 w 4346812"/>
              <a:gd name="connsiteY28" fmla="*/ 323498 h 955031"/>
              <a:gd name="connsiteX29" fmla="*/ 3214047 w 4346812"/>
              <a:gd name="connsiteY29" fmla="*/ 668104 h 955031"/>
              <a:gd name="connsiteX30" fmla="*/ 3340289 w 4346812"/>
              <a:gd name="connsiteY30" fmla="*/ 852349 h 955031"/>
              <a:gd name="connsiteX31" fmla="*/ 3473355 w 4346812"/>
              <a:gd name="connsiteY31" fmla="*/ 900116 h 955031"/>
              <a:gd name="connsiteX32" fmla="*/ 3592773 w 4346812"/>
              <a:gd name="connsiteY32" fmla="*/ 828465 h 955031"/>
              <a:gd name="connsiteX33" fmla="*/ 3780429 w 4346812"/>
              <a:gd name="connsiteY33" fmla="*/ 483859 h 955031"/>
              <a:gd name="connsiteX34" fmla="*/ 3957850 w 4346812"/>
              <a:gd name="connsiteY34" fmla="*/ 152901 h 955031"/>
              <a:gd name="connsiteX35" fmla="*/ 4077268 w 4346812"/>
              <a:gd name="connsiteY35" fmla="*/ 40307 h 955031"/>
              <a:gd name="connsiteX36" fmla="*/ 4203510 w 4346812"/>
              <a:gd name="connsiteY36" fmla="*/ 67603 h 955031"/>
              <a:gd name="connsiteX37" fmla="*/ 4346812 w 4346812"/>
              <a:gd name="connsiteY37" fmla="*/ 268907 h 955031"/>
              <a:gd name="connsiteX0" fmla="*/ 0 w 4237630"/>
              <a:gd name="connsiteY0" fmla="*/ 23247 h 955031"/>
              <a:gd name="connsiteX1" fmla="*/ 119418 w 4237630"/>
              <a:gd name="connsiteY1" fmla="*/ 36895 h 955031"/>
              <a:gd name="connsiteX2" fmla="*/ 218364 w 4237630"/>
              <a:gd name="connsiteY2" fmla="*/ 146077 h 955031"/>
              <a:gd name="connsiteX3" fmla="*/ 344606 w 4237630"/>
              <a:gd name="connsiteY3" fmla="*/ 412209 h 955031"/>
              <a:gd name="connsiteX4" fmla="*/ 481083 w 4237630"/>
              <a:gd name="connsiteY4" fmla="*/ 722695 h 955031"/>
              <a:gd name="connsiteX5" fmla="*/ 576618 w 4237630"/>
              <a:gd name="connsiteY5" fmla="*/ 869409 h 955031"/>
              <a:gd name="connsiteX6" fmla="*/ 665328 w 4237630"/>
              <a:gd name="connsiteY6" fmla="*/ 944471 h 955031"/>
              <a:gd name="connsiteX7" fmla="*/ 774510 w 4237630"/>
              <a:gd name="connsiteY7" fmla="*/ 930824 h 955031"/>
              <a:gd name="connsiteX8" fmla="*/ 900752 w 4237630"/>
              <a:gd name="connsiteY8" fmla="*/ 811406 h 955031"/>
              <a:gd name="connsiteX9" fmla="*/ 1064525 w 4237630"/>
              <a:gd name="connsiteY9" fmla="*/ 487271 h 955031"/>
              <a:gd name="connsiteX10" fmla="*/ 1166883 w 4237630"/>
              <a:gd name="connsiteY10" fmla="*/ 234788 h 955031"/>
              <a:gd name="connsiteX11" fmla="*/ 1269241 w 4237630"/>
              <a:gd name="connsiteY11" fmla="*/ 67603 h 955031"/>
              <a:gd name="connsiteX12" fmla="*/ 1357952 w 4237630"/>
              <a:gd name="connsiteY12" fmla="*/ 13012 h 955031"/>
              <a:gd name="connsiteX13" fmla="*/ 1439838 w 4237630"/>
              <a:gd name="connsiteY13" fmla="*/ 43719 h 955031"/>
              <a:gd name="connsiteX14" fmla="*/ 1514901 w 4237630"/>
              <a:gd name="connsiteY14" fmla="*/ 122194 h 955031"/>
              <a:gd name="connsiteX15" fmla="*/ 1593376 w 4237630"/>
              <a:gd name="connsiteY15" fmla="*/ 251847 h 955031"/>
              <a:gd name="connsiteX16" fmla="*/ 1859507 w 4237630"/>
              <a:gd name="connsiteY16" fmla="*/ 784110 h 955031"/>
              <a:gd name="connsiteX17" fmla="*/ 1975513 w 4237630"/>
              <a:gd name="connsiteY17" fmla="*/ 934235 h 955031"/>
              <a:gd name="connsiteX18" fmla="*/ 2071047 w 4237630"/>
              <a:gd name="connsiteY18" fmla="*/ 941059 h 955031"/>
              <a:gd name="connsiteX19" fmla="*/ 2193877 w 4237630"/>
              <a:gd name="connsiteY19" fmla="*/ 814818 h 955031"/>
              <a:gd name="connsiteX20" fmla="*/ 2320119 w 4237630"/>
              <a:gd name="connsiteY20" fmla="*/ 548686 h 955031"/>
              <a:gd name="connsiteX21" fmla="*/ 2466833 w 4237630"/>
              <a:gd name="connsiteY21" fmla="*/ 251847 h 955031"/>
              <a:gd name="connsiteX22" fmla="*/ 2589662 w 4237630"/>
              <a:gd name="connsiteY22" fmla="*/ 67603 h 955031"/>
              <a:gd name="connsiteX23" fmla="*/ 2668137 w 4237630"/>
              <a:gd name="connsiteY23" fmla="*/ 2776 h 955031"/>
              <a:gd name="connsiteX24" fmla="*/ 2739788 w 4237630"/>
              <a:gd name="connsiteY24" fmla="*/ 19835 h 955031"/>
              <a:gd name="connsiteX25" fmla="*/ 2811438 w 4237630"/>
              <a:gd name="connsiteY25" fmla="*/ 91486 h 955031"/>
              <a:gd name="connsiteX26" fmla="*/ 2869441 w 4237630"/>
              <a:gd name="connsiteY26" fmla="*/ 176785 h 955031"/>
              <a:gd name="connsiteX27" fmla="*/ 2951328 w 4237630"/>
              <a:gd name="connsiteY27" fmla="*/ 323498 h 955031"/>
              <a:gd name="connsiteX28" fmla="*/ 3104865 w 4237630"/>
              <a:gd name="connsiteY28" fmla="*/ 668104 h 955031"/>
              <a:gd name="connsiteX29" fmla="*/ 3231107 w 4237630"/>
              <a:gd name="connsiteY29" fmla="*/ 852349 h 955031"/>
              <a:gd name="connsiteX30" fmla="*/ 3364173 w 4237630"/>
              <a:gd name="connsiteY30" fmla="*/ 900116 h 955031"/>
              <a:gd name="connsiteX31" fmla="*/ 3483591 w 4237630"/>
              <a:gd name="connsiteY31" fmla="*/ 828465 h 955031"/>
              <a:gd name="connsiteX32" fmla="*/ 3671247 w 4237630"/>
              <a:gd name="connsiteY32" fmla="*/ 483859 h 955031"/>
              <a:gd name="connsiteX33" fmla="*/ 3848668 w 4237630"/>
              <a:gd name="connsiteY33" fmla="*/ 152901 h 955031"/>
              <a:gd name="connsiteX34" fmla="*/ 3968086 w 4237630"/>
              <a:gd name="connsiteY34" fmla="*/ 40307 h 955031"/>
              <a:gd name="connsiteX35" fmla="*/ 4094328 w 4237630"/>
              <a:gd name="connsiteY35" fmla="*/ 67603 h 955031"/>
              <a:gd name="connsiteX36" fmla="*/ 4237630 w 4237630"/>
              <a:gd name="connsiteY36" fmla="*/ 268907 h 955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37630" h="955031">
                <a:moveTo>
                  <a:pt x="0" y="23247"/>
                </a:moveTo>
                <a:cubicBezTo>
                  <a:pt x="38100" y="5050"/>
                  <a:pt x="83024" y="16423"/>
                  <a:pt x="119418" y="36895"/>
                </a:cubicBezTo>
                <a:cubicBezTo>
                  <a:pt x="155812" y="57367"/>
                  <a:pt x="180833" y="83525"/>
                  <a:pt x="218364" y="146077"/>
                </a:cubicBezTo>
                <a:cubicBezTo>
                  <a:pt x="255895" y="208629"/>
                  <a:pt x="300820" y="316106"/>
                  <a:pt x="344606" y="412209"/>
                </a:cubicBezTo>
                <a:cubicBezTo>
                  <a:pt x="388393" y="508312"/>
                  <a:pt x="442414" y="646495"/>
                  <a:pt x="481083" y="722695"/>
                </a:cubicBezTo>
                <a:cubicBezTo>
                  <a:pt x="519752" y="798895"/>
                  <a:pt x="545910" y="832446"/>
                  <a:pt x="576618" y="869409"/>
                </a:cubicBezTo>
                <a:cubicBezTo>
                  <a:pt x="607326" y="906372"/>
                  <a:pt x="632346" y="934235"/>
                  <a:pt x="665328" y="944471"/>
                </a:cubicBezTo>
                <a:cubicBezTo>
                  <a:pt x="698310" y="954707"/>
                  <a:pt x="735273" y="953001"/>
                  <a:pt x="774510" y="930824"/>
                </a:cubicBezTo>
                <a:cubicBezTo>
                  <a:pt x="813747" y="908647"/>
                  <a:pt x="852416" y="885332"/>
                  <a:pt x="900752" y="811406"/>
                </a:cubicBezTo>
                <a:cubicBezTo>
                  <a:pt x="949088" y="737481"/>
                  <a:pt x="1020170" y="583374"/>
                  <a:pt x="1064525" y="487271"/>
                </a:cubicBezTo>
                <a:cubicBezTo>
                  <a:pt x="1108880" y="391168"/>
                  <a:pt x="1132764" y="304733"/>
                  <a:pt x="1166883" y="234788"/>
                </a:cubicBezTo>
                <a:cubicBezTo>
                  <a:pt x="1201002" y="164843"/>
                  <a:pt x="1237396" y="104566"/>
                  <a:pt x="1269241" y="67603"/>
                </a:cubicBezTo>
                <a:cubicBezTo>
                  <a:pt x="1301086" y="30640"/>
                  <a:pt x="1329519" y="16993"/>
                  <a:pt x="1357952" y="13012"/>
                </a:cubicBezTo>
                <a:cubicBezTo>
                  <a:pt x="1386385" y="9031"/>
                  <a:pt x="1413680" y="25522"/>
                  <a:pt x="1439838" y="43719"/>
                </a:cubicBezTo>
                <a:cubicBezTo>
                  <a:pt x="1465996" y="61916"/>
                  <a:pt x="1489311" y="87506"/>
                  <a:pt x="1514901" y="122194"/>
                </a:cubicBezTo>
                <a:cubicBezTo>
                  <a:pt x="1540491" y="156882"/>
                  <a:pt x="1535942" y="141528"/>
                  <a:pt x="1593376" y="251847"/>
                </a:cubicBezTo>
                <a:cubicBezTo>
                  <a:pt x="1650810" y="362166"/>
                  <a:pt x="1795818" y="670379"/>
                  <a:pt x="1859507" y="784110"/>
                </a:cubicBezTo>
                <a:cubicBezTo>
                  <a:pt x="1923196" y="897841"/>
                  <a:pt x="1940257" y="908077"/>
                  <a:pt x="1975513" y="934235"/>
                </a:cubicBezTo>
                <a:cubicBezTo>
                  <a:pt x="2010769" y="960393"/>
                  <a:pt x="2034653" y="960962"/>
                  <a:pt x="2071047" y="941059"/>
                </a:cubicBezTo>
                <a:cubicBezTo>
                  <a:pt x="2107441" y="921156"/>
                  <a:pt x="2152365" y="880213"/>
                  <a:pt x="2193877" y="814818"/>
                </a:cubicBezTo>
                <a:cubicBezTo>
                  <a:pt x="2235389" y="749423"/>
                  <a:pt x="2274626" y="642514"/>
                  <a:pt x="2320119" y="548686"/>
                </a:cubicBezTo>
                <a:cubicBezTo>
                  <a:pt x="2365612" y="454858"/>
                  <a:pt x="2421909" y="332027"/>
                  <a:pt x="2466833" y="251847"/>
                </a:cubicBezTo>
                <a:cubicBezTo>
                  <a:pt x="2511757" y="171666"/>
                  <a:pt x="2556111" y="109115"/>
                  <a:pt x="2589662" y="67603"/>
                </a:cubicBezTo>
                <a:cubicBezTo>
                  <a:pt x="2623213" y="26091"/>
                  <a:pt x="2643116" y="10737"/>
                  <a:pt x="2668137" y="2776"/>
                </a:cubicBezTo>
                <a:cubicBezTo>
                  <a:pt x="2693158" y="-5185"/>
                  <a:pt x="2715905" y="5050"/>
                  <a:pt x="2739788" y="19835"/>
                </a:cubicBezTo>
                <a:cubicBezTo>
                  <a:pt x="2763671" y="34620"/>
                  <a:pt x="2789829" y="65328"/>
                  <a:pt x="2811438" y="91486"/>
                </a:cubicBezTo>
                <a:cubicBezTo>
                  <a:pt x="2833047" y="117644"/>
                  <a:pt x="2846126" y="138116"/>
                  <a:pt x="2869441" y="176785"/>
                </a:cubicBezTo>
                <a:cubicBezTo>
                  <a:pt x="2892756" y="215454"/>
                  <a:pt x="2912091" y="241612"/>
                  <a:pt x="2951328" y="323498"/>
                </a:cubicBezTo>
                <a:cubicBezTo>
                  <a:pt x="2990565" y="405384"/>
                  <a:pt x="3058235" y="579962"/>
                  <a:pt x="3104865" y="668104"/>
                </a:cubicBezTo>
                <a:cubicBezTo>
                  <a:pt x="3151495" y="756246"/>
                  <a:pt x="3187889" y="813680"/>
                  <a:pt x="3231107" y="852349"/>
                </a:cubicBezTo>
                <a:cubicBezTo>
                  <a:pt x="3274325" y="891018"/>
                  <a:pt x="3322092" y="904097"/>
                  <a:pt x="3364173" y="900116"/>
                </a:cubicBezTo>
                <a:cubicBezTo>
                  <a:pt x="3406254" y="896135"/>
                  <a:pt x="3432412" y="897841"/>
                  <a:pt x="3483591" y="828465"/>
                </a:cubicBezTo>
                <a:cubicBezTo>
                  <a:pt x="3534770" y="759089"/>
                  <a:pt x="3610401" y="596453"/>
                  <a:pt x="3671247" y="483859"/>
                </a:cubicBezTo>
                <a:cubicBezTo>
                  <a:pt x="3732093" y="371265"/>
                  <a:pt x="3799195" y="226826"/>
                  <a:pt x="3848668" y="152901"/>
                </a:cubicBezTo>
                <a:cubicBezTo>
                  <a:pt x="3898141" y="78976"/>
                  <a:pt x="3927143" y="54523"/>
                  <a:pt x="3968086" y="40307"/>
                </a:cubicBezTo>
                <a:cubicBezTo>
                  <a:pt x="4009029" y="26091"/>
                  <a:pt x="4049404" y="29503"/>
                  <a:pt x="4094328" y="67603"/>
                </a:cubicBezTo>
                <a:cubicBezTo>
                  <a:pt x="4139252" y="105703"/>
                  <a:pt x="4195657" y="203599"/>
                  <a:pt x="4237630" y="268907"/>
                </a:cubicBezTo>
              </a:path>
            </a:pathLst>
          </a:custGeom>
          <a:noFill/>
          <a:ln w="38100">
            <a:solidFill>
              <a:srgbClr val="00B050"/>
            </a:solidFill>
            <a:tailEnd type="non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7" name="Полилиния 36"/>
          <p:cNvSpPr/>
          <p:nvPr/>
        </p:nvSpPr>
        <p:spPr>
          <a:xfrm>
            <a:off x="9117905" y="2481944"/>
            <a:ext cx="2465314" cy="898280"/>
          </a:xfrm>
          <a:custGeom>
            <a:avLst/>
            <a:gdLst>
              <a:gd name="connsiteX0" fmla="*/ 0 w 2773680"/>
              <a:gd name="connsiteY0" fmla="*/ 121920 h 1128344"/>
              <a:gd name="connsiteX1" fmla="*/ 1310640 w 2773680"/>
              <a:gd name="connsiteY1" fmla="*/ 1127760 h 1128344"/>
              <a:gd name="connsiteX2" fmla="*/ 2773680 w 2773680"/>
              <a:gd name="connsiteY2" fmla="*/ 0 h 1128344"/>
              <a:gd name="connsiteX0" fmla="*/ 0 w 2773680"/>
              <a:gd name="connsiteY0" fmla="*/ 121920 h 1176181"/>
              <a:gd name="connsiteX1" fmla="*/ 1310640 w 2773680"/>
              <a:gd name="connsiteY1" fmla="*/ 1127760 h 1176181"/>
              <a:gd name="connsiteX2" fmla="*/ 1754669 w 2773680"/>
              <a:gd name="connsiteY2" fmla="*/ 912552 h 1176181"/>
              <a:gd name="connsiteX3" fmla="*/ 2773680 w 2773680"/>
              <a:gd name="connsiteY3" fmla="*/ 0 h 1176181"/>
              <a:gd name="connsiteX0" fmla="*/ 0 w 2773680"/>
              <a:gd name="connsiteY0" fmla="*/ 121920 h 1176182"/>
              <a:gd name="connsiteX1" fmla="*/ 747709 w 2773680"/>
              <a:gd name="connsiteY1" fmla="*/ 924835 h 1176182"/>
              <a:gd name="connsiteX2" fmla="*/ 1310640 w 2773680"/>
              <a:gd name="connsiteY2" fmla="*/ 1127760 h 1176182"/>
              <a:gd name="connsiteX3" fmla="*/ 1754669 w 2773680"/>
              <a:gd name="connsiteY3" fmla="*/ 912552 h 1176182"/>
              <a:gd name="connsiteX4" fmla="*/ 2773680 w 2773680"/>
              <a:gd name="connsiteY4" fmla="*/ 0 h 1176182"/>
              <a:gd name="connsiteX0" fmla="*/ 0 w 2773680"/>
              <a:gd name="connsiteY0" fmla="*/ 121920 h 1194710"/>
              <a:gd name="connsiteX1" fmla="*/ 747709 w 2773680"/>
              <a:gd name="connsiteY1" fmla="*/ 924835 h 1194710"/>
              <a:gd name="connsiteX2" fmla="*/ 1310640 w 2773680"/>
              <a:gd name="connsiteY2" fmla="*/ 1127760 h 1194710"/>
              <a:gd name="connsiteX3" fmla="*/ 2102624 w 2773680"/>
              <a:gd name="connsiteY3" fmla="*/ 998542 h 1194710"/>
              <a:gd name="connsiteX4" fmla="*/ 2773680 w 2773680"/>
              <a:gd name="connsiteY4" fmla="*/ 0 h 1194710"/>
              <a:gd name="connsiteX0" fmla="*/ 0 w 2773680"/>
              <a:gd name="connsiteY0" fmla="*/ 121920 h 1194710"/>
              <a:gd name="connsiteX1" fmla="*/ 489379 w 2773680"/>
              <a:gd name="connsiteY1" fmla="*/ 1059963 h 1194710"/>
              <a:gd name="connsiteX2" fmla="*/ 1310640 w 2773680"/>
              <a:gd name="connsiteY2" fmla="*/ 1127760 h 1194710"/>
              <a:gd name="connsiteX3" fmla="*/ 2102624 w 2773680"/>
              <a:gd name="connsiteY3" fmla="*/ 998542 h 1194710"/>
              <a:gd name="connsiteX4" fmla="*/ 2773680 w 2773680"/>
              <a:gd name="connsiteY4" fmla="*/ 0 h 1194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3680" h="1194710">
                <a:moveTo>
                  <a:pt x="0" y="121920"/>
                </a:moveTo>
                <a:cubicBezTo>
                  <a:pt x="124618" y="255739"/>
                  <a:pt x="270939" y="892323"/>
                  <a:pt x="489379" y="1059963"/>
                </a:cubicBezTo>
                <a:cubicBezTo>
                  <a:pt x="707819" y="1227603"/>
                  <a:pt x="1142813" y="1129807"/>
                  <a:pt x="1310640" y="1127760"/>
                </a:cubicBezTo>
                <a:cubicBezTo>
                  <a:pt x="1603085" y="1259532"/>
                  <a:pt x="1858784" y="1186502"/>
                  <a:pt x="2102624" y="998542"/>
                </a:cubicBezTo>
                <a:cubicBezTo>
                  <a:pt x="2346464" y="810582"/>
                  <a:pt x="2603845" y="152092"/>
                  <a:pt x="2773680" y="0"/>
                </a:cubicBezTo>
              </a:path>
            </a:pathLst>
          </a:custGeom>
          <a:noFill/>
          <a:ln w="127000">
            <a:solidFill>
              <a:srgbClr val="00D5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7766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1478281" y="645159"/>
            <a:ext cx="2213185" cy="1950720"/>
          </a:xfrm>
          <a:prstGeom prst="rect">
            <a:avLst/>
          </a:prstGeom>
          <a:solidFill>
            <a:schemeClr val="accent1">
              <a:alpha val="17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Прямоугольник 4"/>
          <p:cNvSpPr/>
          <p:nvPr/>
        </p:nvSpPr>
        <p:spPr>
          <a:xfrm>
            <a:off x="1461346" y="1256453"/>
            <a:ext cx="2043853" cy="2675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5"/>
          <p:cNvSpPr/>
          <p:nvPr/>
        </p:nvSpPr>
        <p:spPr>
          <a:xfrm>
            <a:off x="3138240" y="1635761"/>
            <a:ext cx="2236893" cy="2015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/>
          <p:cNvSpPr/>
          <p:nvPr/>
        </p:nvSpPr>
        <p:spPr>
          <a:xfrm>
            <a:off x="3691466" y="645159"/>
            <a:ext cx="2213185" cy="1950720"/>
          </a:xfrm>
          <a:prstGeom prst="rect">
            <a:avLst/>
          </a:prstGeom>
          <a:solidFill>
            <a:schemeClr val="accent1">
              <a:alpha val="17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TextBox 7"/>
          <p:cNvSpPr txBox="1"/>
          <p:nvPr/>
        </p:nvSpPr>
        <p:spPr>
          <a:xfrm>
            <a:off x="2584873" y="2762486"/>
            <a:ext cx="803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Before</a:t>
            </a:r>
            <a:endParaRPr lang="ru-RU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7011243" y="645159"/>
            <a:ext cx="2213185" cy="1950720"/>
          </a:xfrm>
          <a:prstGeom prst="rect">
            <a:avLst/>
          </a:prstGeom>
          <a:solidFill>
            <a:schemeClr val="accent1">
              <a:alpha val="17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ямоугольник 9"/>
          <p:cNvSpPr/>
          <p:nvPr/>
        </p:nvSpPr>
        <p:spPr>
          <a:xfrm>
            <a:off x="8488932" y="656864"/>
            <a:ext cx="2213185" cy="1950720"/>
          </a:xfrm>
          <a:prstGeom prst="rect">
            <a:avLst/>
          </a:prstGeom>
          <a:solidFill>
            <a:schemeClr val="accent1">
              <a:alpha val="17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рямоугольник 10"/>
          <p:cNvSpPr/>
          <p:nvPr/>
        </p:nvSpPr>
        <p:spPr>
          <a:xfrm>
            <a:off x="7024197" y="1256453"/>
            <a:ext cx="2043853" cy="2675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 smtClean="0"/>
              <a:t>To the left</a:t>
            </a:r>
            <a:endParaRPr lang="ru-RU" dirty="0"/>
          </a:p>
        </p:txBody>
      </p:sp>
      <p:sp>
        <p:nvSpPr>
          <p:cNvPr id="12" name="Прямоугольник 11"/>
          <p:cNvSpPr/>
          <p:nvPr/>
        </p:nvSpPr>
        <p:spPr>
          <a:xfrm>
            <a:off x="8726471" y="1635761"/>
            <a:ext cx="2236893" cy="2015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 smtClean="0"/>
              <a:t>To the right</a:t>
            </a:r>
            <a:endParaRPr lang="ru-RU" dirty="0"/>
          </a:p>
        </p:txBody>
      </p:sp>
      <p:sp>
        <p:nvSpPr>
          <p:cNvPr id="13" name="TextBox 12"/>
          <p:cNvSpPr txBox="1"/>
          <p:nvPr/>
        </p:nvSpPr>
        <p:spPr>
          <a:xfrm>
            <a:off x="7407136" y="2670153"/>
            <a:ext cx="26386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With overlap, you can sort the elements across </a:t>
            </a:r>
            <a:r>
              <a:rPr lang="en-AU" smtClean="0"/>
              <a:t>the boundary</a:t>
            </a:r>
            <a:endParaRPr lang="ru-RU" dirty="0"/>
          </a:p>
        </p:txBody>
      </p:sp>
      <p:sp>
        <p:nvSpPr>
          <p:cNvPr id="14" name="Прямоугольник 13"/>
          <p:cNvSpPr/>
          <p:nvPr/>
        </p:nvSpPr>
        <p:spPr>
          <a:xfrm>
            <a:off x="407522" y="3737113"/>
            <a:ext cx="2395314" cy="22064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Стрелка вправо 14"/>
          <p:cNvSpPr/>
          <p:nvPr/>
        </p:nvSpPr>
        <p:spPr>
          <a:xfrm>
            <a:off x="3356786" y="4631634"/>
            <a:ext cx="1799800" cy="7156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 smtClean="0"/>
              <a:t>-100nm Bias</a:t>
            </a:r>
            <a:endParaRPr lang="ru-RU" dirty="0"/>
          </a:p>
        </p:txBody>
      </p:sp>
      <p:sp>
        <p:nvSpPr>
          <p:cNvPr id="16" name="Прямоугольник 15"/>
          <p:cNvSpPr/>
          <p:nvPr/>
        </p:nvSpPr>
        <p:spPr>
          <a:xfrm>
            <a:off x="5448863" y="4006243"/>
            <a:ext cx="1810990" cy="16682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13274361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551901" y="488586"/>
            <a:ext cx="2395314" cy="22064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Стрелка вправо 4"/>
          <p:cNvSpPr/>
          <p:nvPr/>
        </p:nvSpPr>
        <p:spPr>
          <a:xfrm>
            <a:off x="3501165" y="1383107"/>
            <a:ext cx="1799800" cy="7156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 smtClean="0"/>
              <a:t>-100nm Bias</a:t>
            </a:r>
            <a:endParaRPr lang="ru-RU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5593242" y="757716"/>
            <a:ext cx="1810990" cy="16682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Стрелка вправо 6"/>
          <p:cNvSpPr/>
          <p:nvPr/>
        </p:nvSpPr>
        <p:spPr>
          <a:xfrm rot="2626536">
            <a:off x="2947215" y="3099612"/>
            <a:ext cx="1799800" cy="7156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mtClean="0"/>
              <a:t>MINUS</a:t>
            </a:r>
            <a:endParaRPr lang="en-AU" dirty="0" smtClean="0"/>
          </a:p>
        </p:txBody>
      </p:sp>
      <p:sp>
        <p:nvSpPr>
          <p:cNvPr id="8" name="Стрелка вправо 7"/>
          <p:cNvSpPr/>
          <p:nvPr/>
        </p:nvSpPr>
        <p:spPr>
          <a:xfrm rot="7872309">
            <a:off x="4600012" y="2980887"/>
            <a:ext cx="1799800" cy="7156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mtClean="0"/>
              <a:t>MINUS</a:t>
            </a:r>
            <a:endParaRPr lang="en-AU" dirty="0" smtClean="0"/>
          </a:p>
        </p:txBody>
      </p:sp>
      <p:sp>
        <p:nvSpPr>
          <p:cNvPr id="9" name="Рамка 8"/>
          <p:cNvSpPr/>
          <p:nvPr/>
        </p:nvSpPr>
        <p:spPr>
          <a:xfrm>
            <a:off x="3286244" y="4132858"/>
            <a:ext cx="2397891" cy="2206487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0" name="Стрелка вправо 9"/>
          <p:cNvSpPr/>
          <p:nvPr/>
        </p:nvSpPr>
        <p:spPr>
          <a:xfrm>
            <a:off x="7696509" y="1360825"/>
            <a:ext cx="1799800" cy="7156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 smtClean="0"/>
              <a:t>+</a:t>
            </a:r>
            <a:r>
              <a:rPr lang="en-AU" dirty="0"/>
              <a:t>5</a:t>
            </a:r>
            <a:r>
              <a:rPr lang="en-AU" dirty="0" smtClean="0"/>
              <a:t>0nm Bias</a:t>
            </a:r>
            <a:endParaRPr lang="ru-RU" dirty="0"/>
          </a:p>
        </p:txBody>
      </p:sp>
      <p:sp>
        <p:nvSpPr>
          <p:cNvPr id="11" name="Прямоугольник 10"/>
          <p:cNvSpPr/>
          <p:nvPr/>
        </p:nvSpPr>
        <p:spPr>
          <a:xfrm>
            <a:off x="9788586" y="687636"/>
            <a:ext cx="2050488" cy="188884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Рамка 12"/>
          <p:cNvSpPr/>
          <p:nvPr/>
        </p:nvSpPr>
        <p:spPr>
          <a:xfrm>
            <a:off x="8589640" y="3635553"/>
            <a:ext cx="2397891" cy="2206487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8763342" y="3794374"/>
            <a:ext cx="2050488" cy="1888844"/>
          </a:xfrm>
          <a:prstGeom prst="rect">
            <a:avLst/>
          </a:prstGeom>
          <a:solidFill>
            <a:schemeClr val="accent4">
              <a:lumMod val="60000"/>
              <a:lumOff val="40000"/>
              <a:alpha val="7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56129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Прямоугольник 26"/>
          <p:cNvSpPr/>
          <p:nvPr/>
        </p:nvSpPr>
        <p:spPr>
          <a:xfrm>
            <a:off x="7333696" y="175364"/>
            <a:ext cx="4652903" cy="547331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Овал 19"/>
          <p:cNvSpPr/>
          <p:nvPr/>
        </p:nvSpPr>
        <p:spPr>
          <a:xfrm>
            <a:off x="7912010" y="663950"/>
            <a:ext cx="1479147" cy="1479147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 smtClean="0"/>
          </a:p>
          <a:p>
            <a:pPr algn="ctr"/>
            <a:endParaRPr lang="en-AU" dirty="0"/>
          </a:p>
          <a:p>
            <a:pPr algn="ctr"/>
            <a:endParaRPr lang="en-AU" dirty="0" smtClean="0"/>
          </a:p>
          <a:p>
            <a:pPr algn="ctr"/>
            <a:r>
              <a:rPr lang="en-AU" dirty="0"/>
              <a:t>C</a:t>
            </a:r>
            <a:endParaRPr lang="en-AU" dirty="0" smtClean="0"/>
          </a:p>
        </p:txBody>
      </p:sp>
      <p:sp>
        <p:nvSpPr>
          <p:cNvPr id="4" name="Прямоугольник 3"/>
          <p:cNvSpPr/>
          <p:nvPr/>
        </p:nvSpPr>
        <p:spPr>
          <a:xfrm>
            <a:off x="526848" y="673782"/>
            <a:ext cx="6027803" cy="55526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рямоугольник 10"/>
          <p:cNvSpPr/>
          <p:nvPr/>
        </p:nvSpPr>
        <p:spPr>
          <a:xfrm>
            <a:off x="710040" y="822567"/>
            <a:ext cx="2664090" cy="245407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/>
          <p:cNvSpPr/>
          <p:nvPr/>
        </p:nvSpPr>
        <p:spPr>
          <a:xfrm>
            <a:off x="710040" y="3647383"/>
            <a:ext cx="2664090" cy="245407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Прямоугольник 17"/>
          <p:cNvSpPr/>
          <p:nvPr/>
        </p:nvSpPr>
        <p:spPr>
          <a:xfrm>
            <a:off x="3642177" y="3657214"/>
            <a:ext cx="2664090" cy="245407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Овал 1"/>
          <p:cNvSpPr/>
          <p:nvPr/>
        </p:nvSpPr>
        <p:spPr>
          <a:xfrm>
            <a:off x="3242583" y="3208758"/>
            <a:ext cx="484094" cy="48409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Прямоугольник 18"/>
          <p:cNvSpPr/>
          <p:nvPr/>
        </p:nvSpPr>
        <p:spPr>
          <a:xfrm>
            <a:off x="8359905" y="1083947"/>
            <a:ext cx="587595" cy="5412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Овал 20"/>
          <p:cNvSpPr/>
          <p:nvPr/>
        </p:nvSpPr>
        <p:spPr>
          <a:xfrm>
            <a:off x="10187124" y="663950"/>
            <a:ext cx="1479147" cy="1479147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 smtClean="0"/>
          </a:p>
          <a:p>
            <a:pPr algn="ctr"/>
            <a:endParaRPr lang="en-AU" dirty="0"/>
          </a:p>
          <a:p>
            <a:pPr algn="ctr"/>
            <a:endParaRPr lang="en-AU" dirty="0" smtClean="0"/>
          </a:p>
          <a:p>
            <a:pPr algn="ctr"/>
            <a:r>
              <a:rPr lang="en-AU" dirty="0"/>
              <a:t>D</a:t>
            </a:r>
            <a:endParaRPr lang="ru-RU" dirty="0"/>
          </a:p>
        </p:txBody>
      </p:sp>
      <p:sp>
        <p:nvSpPr>
          <p:cNvPr id="22" name="Прямоугольник 21"/>
          <p:cNvSpPr/>
          <p:nvPr/>
        </p:nvSpPr>
        <p:spPr>
          <a:xfrm>
            <a:off x="10545568" y="994494"/>
            <a:ext cx="760232" cy="7003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Овал 22"/>
          <p:cNvSpPr/>
          <p:nvPr/>
        </p:nvSpPr>
        <p:spPr>
          <a:xfrm>
            <a:off x="7912010" y="3928846"/>
            <a:ext cx="1479147" cy="1479147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 smtClean="0"/>
          </a:p>
          <a:p>
            <a:pPr algn="ctr"/>
            <a:endParaRPr lang="en-AU" dirty="0"/>
          </a:p>
          <a:p>
            <a:pPr algn="ctr"/>
            <a:endParaRPr lang="en-AU" dirty="0" smtClean="0"/>
          </a:p>
          <a:p>
            <a:pPr algn="ctr"/>
            <a:endParaRPr lang="en-AU" dirty="0"/>
          </a:p>
          <a:p>
            <a:pPr algn="ctr"/>
            <a:r>
              <a:rPr lang="en-AU" dirty="0" smtClean="0"/>
              <a:t>B</a:t>
            </a:r>
            <a:endParaRPr lang="ru-RU" dirty="0"/>
          </a:p>
        </p:txBody>
      </p:sp>
      <p:sp>
        <p:nvSpPr>
          <p:cNvPr id="24" name="Прямоугольник 23"/>
          <p:cNvSpPr/>
          <p:nvPr/>
        </p:nvSpPr>
        <p:spPr>
          <a:xfrm>
            <a:off x="8297275" y="4302361"/>
            <a:ext cx="766499" cy="7060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Овал 24"/>
          <p:cNvSpPr/>
          <p:nvPr/>
        </p:nvSpPr>
        <p:spPr>
          <a:xfrm>
            <a:off x="10187124" y="3928846"/>
            <a:ext cx="1479147" cy="1479147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 smtClean="0"/>
          </a:p>
          <a:p>
            <a:pPr algn="ctr"/>
            <a:endParaRPr lang="en-AU" dirty="0"/>
          </a:p>
          <a:p>
            <a:pPr algn="ctr"/>
            <a:endParaRPr lang="en-AU" dirty="0" smtClean="0"/>
          </a:p>
          <a:p>
            <a:pPr algn="ctr"/>
            <a:endParaRPr lang="en-AU" dirty="0"/>
          </a:p>
          <a:p>
            <a:pPr algn="ctr"/>
            <a:r>
              <a:rPr lang="en-AU" dirty="0" smtClean="0"/>
              <a:t>A</a:t>
            </a:r>
            <a:endParaRPr lang="ru-RU" dirty="0"/>
          </a:p>
        </p:txBody>
      </p:sp>
      <p:sp>
        <p:nvSpPr>
          <p:cNvPr id="26" name="Прямоугольник 25"/>
          <p:cNvSpPr/>
          <p:nvPr/>
        </p:nvSpPr>
        <p:spPr>
          <a:xfrm>
            <a:off x="10432768" y="4189816"/>
            <a:ext cx="943066" cy="8687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Овал 27"/>
          <p:cNvSpPr/>
          <p:nvPr/>
        </p:nvSpPr>
        <p:spPr>
          <a:xfrm>
            <a:off x="8538744" y="1248790"/>
            <a:ext cx="217404" cy="21740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Овал 28"/>
          <p:cNvSpPr/>
          <p:nvPr/>
        </p:nvSpPr>
        <p:spPr>
          <a:xfrm>
            <a:off x="10817995" y="1248790"/>
            <a:ext cx="217404" cy="21740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Овал 29"/>
          <p:cNvSpPr/>
          <p:nvPr/>
        </p:nvSpPr>
        <p:spPr>
          <a:xfrm>
            <a:off x="8539608" y="4559717"/>
            <a:ext cx="217404" cy="21740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Овал 30"/>
          <p:cNvSpPr/>
          <p:nvPr/>
        </p:nvSpPr>
        <p:spPr>
          <a:xfrm>
            <a:off x="10817960" y="4559717"/>
            <a:ext cx="217404" cy="21740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Прямоугольник 2"/>
          <p:cNvSpPr/>
          <p:nvPr/>
        </p:nvSpPr>
        <p:spPr>
          <a:xfrm>
            <a:off x="10073287" y="481755"/>
            <a:ext cx="1704794" cy="478519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 smtClean="0">
                <a:solidFill>
                  <a:srgbClr val="FF0000"/>
                </a:solidFill>
              </a:rPr>
              <a:t>64000,124000</a:t>
            </a:r>
            <a:endParaRPr lang="ru-RU" dirty="0" smtClean="0">
              <a:solidFill>
                <a:srgbClr val="FF0000"/>
              </a:solidFill>
            </a:endParaRPr>
          </a:p>
          <a:p>
            <a:pPr algn="ctr"/>
            <a:r>
              <a:rPr lang="ru-RU" dirty="0" smtClean="0">
                <a:solidFill>
                  <a:srgbClr val="FF0000"/>
                </a:solidFill>
              </a:rPr>
              <a:t>2823</a:t>
            </a:r>
            <a:r>
              <a:rPr lang="en-AU" dirty="0" smtClean="0">
                <a:solidFill>
                  <a:srgbClr val="FF0000"/>
                </a:solidFill>
              </a:rPr>
              <a:t>,703</a:t>
            </a:r>
            <a:endParaRPr lang="ru-RU" dirty="0">
              <a:solidFill>
                <a:srgbClr val="FF0000"/>
              </a:solidFill>
            </a:endParaRPr>
          </a:p>
        </p:txBody>
      </p:sp>
      <p:sp>
        <p:nvSpPr>
          <p:cNvPr id="33" name="Крест 32"/>
          <p:cNvSpPr/>
          <p:nvPr/>
        </p:nvSpPr>
        <p:spPr>
          <a:xfrm>
            <a:off x="1397331" y="3209785"/>
            <a:ext cx="382362" cy="382362"/>
          </a:xfrm>
          <a:prstGeom prst="plus">
            <a:avLst>
              <a:gd name="adj" fmla="val 43256"/>
            </a:avLst>
          </a:prstGeom>
          <a:solidFill>
            <a:srgbClr val="28FF2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5" name="Овал 34"/>
          <p:cNvSpPr/>
          <p:nvPr/>
        </p:nvSpPr>
        <p:spPr>
          <a:xfrm>
            <a:off x="9511832" y="2763704"/>
            <a:ext cx="296630" cy="29663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6" name="Овал 35"/>
          <p:cNvSpPr/>
          <p:nvPr/>
        </p:nvSpPr>
        <p:spPr>
          <a:xfrm>
            <a:off x="3336298" y="3303562"/>
            <a:ext cx="296630" cy="296630"/>
          </a:xfrm>
          <a:prstGeom prst="ellipse">
            <a:avLst/>
          </a:prstGeom>
          <a:noFill/>
          <a:ln w="25400">
            <a:solidFill>
              <a:srgbClr val="28FF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2" name="Фигура, имеющая форму буквы L 41"/>
          <p:cNvSpPr/>
          <p:nvPr/>
        </p:nvSpPr>
        <p:spPr>
          <a:xfrm>
            <a:off x="6737843" y="2230817"/>
            <a:ext cx="854548" cy="1373547"/>
          </a:xfrm>
          <a:prstGeom prst="corner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5" name="Прямоугольник 44"/>
          <p:cNvSpPr/>
          <p:nvPr/>
        </p:nvSpPr>
        <p:spPr>
          <a:xfrm>
            <a:off x="1626410" y="3739786"/>
            <a:ext cx="831350" cy="31065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 smtClean="0">
                <a:solidFill>
                  <a:schemeClr val="tx1"/>
                </a:solidFill>
              </a:rPr>
              <a:t>1900</a:t>
            </a:r>
            <a:endParaRPr lang="ru-RU" dirty="0">
              <a:solidFill>
                <a:schemeClr val="tx1"/>
              </a:solidFill>
            </a:endParaRPr>
          </a:p>
        </p:txBody>
      </p:sp>
      <p:cxnSp>
        <p:nvCxnSpPr>
          <p:cNvPr id="47" name="Прямая со стрелкой 46"/>
          <p:cNvCxnSpPr/>
          <p:nvPr/>
        </p:nvCxnSpPr>
        <p:spPr>
          <a:xfrm>
            <a:off x="1602541" y="3637299"/>
            <a:ext cx="904508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Прямоугольник 47"/>
          <p:cNvSpPr/>
          <p:nvPr/>
        </p:nvSpPr>
        <p:spPr>
          <a:xfrm>
            <a:off x="795828" y="908040"/>
            <a:ext cx="739821" cy="6815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9" name="Прямоугольник 48"/>
          <p:cNvSpPr/>
          <p:nvPr/>
        </p:nvSpPr>
        <p:spPr>
          <a:xfrm>
            <a:off x="1653906" y="901414"/>
            <a:ext cx="739821" cy="6815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0" name="Прямоугольник 49"/>
          <p:cNvSpPr/>
          <p:nvPr/>
        </p:nvSpPr>
        <p:spPr>
          <a:xfrm>
            <a:off x="2550487" y="908040"/>
            <a:ext cx="739821" cy="6815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1" name="Прямоугольник 50"/>
          <p:cNvSpPr/>
          <p:nvPr/>
        </p:nvSpPr>
        <p:spPr>
          <a:xfrm>
            <a:off x="795828" y="1747250"/>
            <a:ext cx="739821" cy="6815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2" name="Прямоугольник 51"/>
          <p:cNvSpPr/>
          <p:nvPr/>
        </p:nvSpPr>
        <p:spPr>
          <a:xfrm>
            <a:off x="1653906" y="1750563"/>
            <a:ext cx="739821" cy="6815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3" name="Прямоугольник 52"/>
          <p:cNvSpPr/>
          <p:nvPr/>
        </p:nvSpPr>
        <p:spPr>
          <a:xfrm>
            <a:off x="2550487" y="1757189"/>
            <a:ext cx="739821" cy="6815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4" name="Прямоугольник 53"/>
          <p:cNvSpPr/>
          <p:nvPr/>
        </p:nvSpPr>
        <p:spPr>
          <a:xfrm>
            <a:off x="788250" y="2548502"/>
            <a:ext cx="739821" cy="6815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5" name="Прямоугольник 54"/>
          <p:cNvSpPr/>
          <p:nvPr/>
        </p:nvSpPr>
        <p:spPr>
          <a:xfrm>
            <a:off x="1646328" y="2541876"/>
            <a:ext cx="739821" cy="6815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6" name="Прямоугольник 55"/>
          <p:cNvSpPr/>
          <p:nvPr/>
        </p:nvSpPr>
        <p:spPr>
          <a:xfrm>
            <a:off x="2542909" y="2548502"/>
            <a:ext cx="739821" cy="6815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9" name="Прямоугольник 58"/>
          <p:cNvSpPr/>
          <p:nvPr/>
        </p:nvSpPr>
        <p:spPr>
          <a:xfrm>
            <a:off x="469929" y="3782315"/>
            <a:ext cx="1071672" cy="396058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100" dirty="0" smtClean="0">
                <a:solidFill>
                  <a:srgbClr val="FF0000"/>
                </a:solidFill>
              </a:rPr>
              <a:t>59</a:t>
            </a:r>
            <a:r>
              <a:rPr lang="en-AU" sz="1100" dirty="0" smtClean="0">
                <a:solidFill>
                  <a:srgbClr val="FF0000"/>
                </a:solidFill>
              </a:rPr>
              <a:t>787,123341</a:t>
            </a:r>
            <a:endParaRPr lang="ru-RU" sz="1100" dirty="0" smtClean="0">
              <a:solidFill>
                <a:srgbClr val="FF0000"/>
              </a:solidFill>
            </a:endParaRPr>
          </a:p>
          <a:p>
            <a:pPr algn="ctr"/>
            <a:r>
              <a:rPr lang="en-AU" sz="1100" dirty="0" smtClean="0">
                <a:solidFill>
                  <a:srgbClr val="FF0000"/>
                </a:solidFill>
              </a:rPr>
              <a:t>P </a:t>
            </a:r>
            <a:r>
              <a:rPr lang="ru-RU" sz="1100" dirty="0" smtClean="0">
                <a:solidFill>
                  <a:srgbClr val="FF0000"/>
                </a:solidFill>
              </a:rPr>
              <a:t>-4</a:t>
            </a:r>
            <a:r>
              <a:rPr lang="en-AU" sz="1100" dirty="0" smtClean="0">
                <a:solidFill>
                  <a:srgbClr val="FF0000"/>
                </a:solidFill>
              </a:rPr>
              <a:t>213,659</a:t>
            </a:r>
            <a:endParaRPr lang="ru-RU" sz="1100" dirty="0">
              <a:solidFill>
                <a:srgbClr val="FF0000"/>
              </a:solidFill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3282730" y="147827"/>
            <a:ext cx="4379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 smtClean="0"/>
              <a:t>D</a:t>
            </a:r>
            <a:endParaRPr lang="ru-RU" sz="3200" dirty="0"/>
          </a:p>
        </p:txBody>
      </p:sp>
      <p:sp>
        <p:nvSpPr>
          <p:cNvPr id="89" name="Прямоугольник 88"/>
          <p:cNvSpPr/>
          <p:nvPr/>
        </p:nvSpPr>
        <p:spPr>
          <a:xfrm>
            <a:off x="3711922" y="787034"/>
            <a:ext cx="2664090" cy="245407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1" name="Прямоугольник 90"/>
          <p:cNvSpPr/>
          <p:nvPr/>
        </p:nvSpPr>
        <p:spPr>
          <a:xfrm>
            <a:off x="3797710" y="872507"/>
            <a:ext cx="739821" cy="6815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2" name="Прямоугольник 91"/>
          <p:cNvSpPr/>
          <p:nvPr/>
        </p:nvSpPr>
        <p:spPr>
          <a:xfrm>
            <a:off x="4655788" y="865881"/>
            <a:ext cx="739821" cy="6815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3" name="Прямоугольник 92"/>
          <p:cNvSpPr/>
          <p:nvPr/>
        </p:nvSpPr>
        <p:spPr>
          <a:xfrm>
            <a:off x="5552369" y="872507"/>
            <a:ext cx="739821" cy="6815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4" name="Прямоугольник 93"/>
          <p:cNvSpPr/>
          <p:nvPr/>
        </p:nvSpPr>
        <p:spPr>
          <a:xfrm>
            <a:off x="3797710" y="1711717"/>
            <a:ext cx="739821" cy="6815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5" name="Прямоугольник 94"/>
          <p:cNvSpPr/>
          <p:nvPr/>
        </p:nvSpPr>
        <p:spPr>
          <a:xfrm>
            <a:off x="4655788" y="1715030"/>
            <a:ext cx="739821" cy="6815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6" name="Прямоугольник 95"/>
          <p:cNvSpPr/>
          <p:nvPr/>
        </p:nvSpPr>
        <p:spPr>
          <a:xfrm>
            <a:off x="5552369" y="1721656"/>
            <a:ext cx="739821" cy="6815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7" name="Прямоугольник 96"/>
          <p:cNvSpPr/>
          <p:nvPr/>
        </p:nvSpPr>
        <p:spPr>
          <a:xfrm>
            <a:off x="3790132" y="2512969"/>
            <a:ext cx="739821" cy="6815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8" name="Прямоугольник 97"/>
          <p:cNvSpPr/>
          <p:nvPr/>
        </p:nvSpPr>
        <p:spPr>
          <a:xfrm>
            <a:off x="4648210" y="2506343"/>
            <a:ext cx="739821" cy="6815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9" name="Прямоугольник 98"/>
          <p:cNvSpPr/>
          <p:nvPr/>
        </p:nvSpPr>
        <p:spPr>
          <a:xfrm>
            <a:off x="5544791" y="2512969"/>
            <a:ext cx="739821" cy="6815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3" name="Прямоугольник 102"/>
          <p:cNvSpPr/>
          <p:nvPr/>
        </p:nvSpPr>
        <p:spPr>
          <a:xfrm>
            <a:off x="553280" y="1671696"/>
            <a:ext cx="1431510" cy="386010"/>
          </a:xfrm>
          <a:prstGeom prst="rect">
            <a:avLst/>
          </a:prstGeom>
          <a:solidFill>
            <a:schemeClr val="bg1"/>
          </a:solidFill>
          <a:ln w="38100">
            <a:solidFill>
              <a:srgbClr val="28FF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 smtClean="0">
                <a:solidFill>
                  <a:srgbClr val="25E927"/>
                </a:solidFill>
              </a:rPr>
              <a:t>-3500, 2500</a:t>
            </a:r>
          </a:p>
        </p:txBody>
      </p:sp>
      <p:sp>
        <p:nvSpPr>
          <p:cNvPr id="104" name="Крест 103"/>
          <p:cNvSpPr/>
          <p:nvPr/>
        </p:nvSpPr>
        <p:spPr>
          <a:xfrm>
            <a:off x="2293673" y="3216375"/>
            <a:ext cx="382362" cy="382362"/>
          </a:xfrm>
          <a:prstGeom prst="plus">
            <a:avLst>
              <a:gd name="adj" fmla="val 43256"/>
            </a:avLst>
          </a:prstGeom>
          <a:solidFill>
            <a:srgbClr val="28FF2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05" name="Прямая со стрелкой 104"/>
          <p:cNvCxnSpPr/>
          <p:nvPr/>
        </p:nvCxnSpPr>
        <p:spPr>
          <a:xfrm>
            <a:off x="1602541" y="4270081"/>
            <a:ext cx="3045669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Прямоугольник 106"/>
          <p:cNvSpPr/>
          <p:nvPr/>
        </p:nvSpPr>
        <p:spPr>
          <a:xfrm>
            <a:off x="2518679" y="4328601"/>
            <a:ext cx="1281240" cy="47877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>
                <a:solidFill>
                  <a:schemeClr val="tx1"/>
                </a:solidFill>
              </a:rPr>
              <a:t>7</a:t>
            </a:r>
            <a:r>
              <a:rPr lang="en-AU" dirty="0" smtClean="0">
                <a:solidFill>
                  <a:schemeClr val="tx1"/>
                </a:solidFill>
              </a:rPr>
              <a:t>000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0" name="Прямоугольник 39"/>
          <p:cNvSpPr/>
          <p:nvPr/>
        </p:nvSpPr>
        <p:spPr>
          <a:xfrm>
            <a:off x="617421" y="3459138"/>
            <a:ext cx="922353" cy="265515"/>
          </a:xfrm>
          <a:prstGeom prst="rect">
            <a:avLst/>
          </a:prstGeom>
          <a:solidFill>
            <a:schemeClr val="bg1"/>
          </a:solidFill>
          <a:ln w="38100">
            <a:solidFill>
              <a:srgbClr val="28FF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100" dirty="0" smtClean="0">
                <a:solidFill>
                  <a:srgbClr val="25E927"/>
                </a:solidFill>
              </a:rPr>
              <a:t>-4450,600</a:t>
            </a:r>
            <a:endParaRPr lang="ru-RU" sz="1100" dirty="0">
              <a:solidFill>
                <a:srgbClr val="25E927"/>
              </a:solidFill>
            </a:endParaRPr>
          </a:p>
        </p:txBody>
      </p:sp>
      <p:sp>
        <p:nvSpPr>
          <p:cNvPr id="37" name="Прямоугольник 36"/>
          <p:cNvSpPr/>
          <p:nvPr/>
        </p:nvSpPr>
        <p:spPr>
          <a:xfrm>
            <a:off x="2562998" y="3071692"/>
            <a:ext cx="926299" cy="285189"/>
          </a:xfrm>
          <a:prstGeom prst="rect">
            <a:avLst/>
          </a:prstGeom>
          <a:solidFill>
            <a:schemeClr val="bg1"/>
          </a:solidFill>
          <a:ln w="38100">
            <a:solidFill>
              <a:srgbClr val="28FF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400" dirty="0" smtClean="0">
                <a:solidFill>
                  <a:srgbClr val="25E927"/>
                </a:solidFill>
              </a:rPr>
              <a:t>-2550,600</a:t>
            </a:r>
            <a:endParaRPr lang="ru-RU" sz="1400" dirty="0">
              <a:solidFill>
                <a:srgbClr val="25E927"/>
              </a:solidFill>
            </a:endParaRPr>
          </a:p>
        </p:txBody>
      </p:sp>
      <p:sp>
        <p:nvSpPr>
          <p:cNvPr id="108" name="Крест 107"/>
          <p:cNvSpPr/>
          <p:nvPr/>
        </p:nvSpPr>
        <p:spPr>
          <a:xfrm>
            <a:off x="1847777" y="1916586"/>
            <a:ext cx="382362" cy="382362"/>
          </a:xfrm>
          <a:prstGeom prst="plus">
            <a:avLst>
              <a:gd name="adj" fmla="val 43256"/>
            </a:avLst>
          </a:prstGeom>
          <a:noFill/>
          <a:ln w="15875">
            <a:solidFill>
              <a:srgbClr val="25E9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7" name="Прямоугольник 56"/>
          <p:cNvSpPr/>
          <p:nvPr/>
        </p:nvSpPr>
        <p:spPr>
          <a:xfrm>
            <a:off x="-1295927" y="114862"/>
            <a:ext cx="1822775" cy="549088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 smtClean="0">
                <a:solidFill>
                  <a:srgbClr val="FF0000"/>
                </a:solidFill>
              </a:rPr>
              <a:t>58970,118000</a:t>
            </a:r>
          </a:p>
          <a:p>
            <a:pPr algn="ctr"/>
            <a:r>
              <a:rPr lang="en-AU" dirty="0" smtClean="0">
                <a:solidFill>
                  <a:srgbClr val="FF0000"/>
                </a:solidFill>
              </a:rPr>
              <a:t>Corner</a:t>
            </a:r>
          </a:p>
        </p:txBody>
      </p:sp>
      <p:sp>
        <p:nvSpPr>
          <p:cNvPr id="58" name="Крест 57"/>
          <p:cNvSpPr/>
          <p:nvPr/>
        </p:nvSpPr>
        <p:spPr>
          <a:xfrm>
            <a:off x="1337594" y="2948696"/>
            <a:ext cx="174551" cy="174551"/>
          </a:xfrm>
          <a:prstGeom prst="plus">
            <a:avLst>
              <a:gd name="adj" fmla="val 43256"/>
            </a:avLst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0" name="Прямая со стрелкой 59"/>
          <p:cNvCxnSpPr/>
          <p:nvPr/>
        </p:nvCxnSpPr>
        <p:spPr>
          <a:xfrm>
            <a:off x="1183058" y="2818844"/>
            <a:ext cx="264742" cy="0"/>
          </a:xfrm>
          <a:prstGeom prst="straightConnector1">
            <a:avLst/>
          </a:prstGeom>
          <a:ln w="25400">
            <a:solidFill>
              <a:schemeClr val="accent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Прямая со стрелкой 61"/>
          <p:cNvCxnSpPr/>
          <p:nvPr/>
        </p:nvCxnSpPr>
        <p:spPr>
          <a:xfrm>
            <a:off x="1192334" y="2818844"/>
            <a:ext cx="0" cy="259703"/>
          </a:xfrm>
          <a:prstGeom prst="straightConnector1">
            <a:avLst/>
          </a:prstGeom>
          <a:ln w="25400">
            <a:solidFill>
              <a:schemeClr val="accent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035528" y="2482676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>
                <a:solidFill>
                  <a:schemeClr val="accent1">
                    <a:lumMod val="50000"/>
                  </a:schemeClr>
                </a:solidFill>
              </a:rPr>
              <a:t>400</a:t>
            </a:r>
            <a:endParaRPr lang="ru-RU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707820" y="2758664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>
                <a:solidFill>
                  <a:schemeClr val="accent1">
                    <a:lumMod val="50000"/>
                  </a:schemeClr>
                </a:solidFill>
              </a:rPr>
              <a:t>490</a:t>
            </a:r>
            <a:endParaRPr lang="ru-RU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7" name="Крест 66"/>
          <p:cNvSpPr/>
          <p:nvPr/>
        </p:nvSpPr>
        <p:spPr>
          <a:xfrm>
            <a:off x="4389525" y="3145711"/>
            <a:ext cx="382362" cy="382362"/>
          </a:xfrm>
          <a:prstGeom prst="plus">
            <a:avLst>
              <a:gd name="adj" fmla="val 43256"/>
            </a:avLst>
          </a:prstGeom>
          <a:solidFill>
            <a:srgbClr val="28FF2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8" name="Прямоугольник 67"/>
          <p:cNvSpPr/>
          <p:nvPr/>
        </p:nvSpPr>
        <p:spPr>
          <a:xfrm>
            <a:off x="4659446" y="3388556"/>
            <a:ext cx="1095208" cy="371622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100" dirty="0" smtClean="0">
                <a:solidFill>
                  <a:srgbClr val="FF0000"/>
                </a:solidFill>
              </a:rPr>
              <a:t>66787,123341</a:t>
            </a:r>
          </a:p>
          <a:p>
            <a:pPr algn="ctr"/>
            <a:r>
              <a:rPr lang="en-AU" sz="1100" dirty="0" smtClean="0">
                <a:solidFill>
                  <a:srgbClr val="FF0000"/>
                </a:solidFill>
              </a:rPr>
              <a:t>Q 2787,659</a:t>
            </a:r>
            <a:endParaRPr lang="ru-RU" sz="1100" dirty="0">
              <a:solidFill>
                <a:srgbClr val="FF0000"/>
              </a:solidFill>
            </a:endParaRPr>
          </a:p>
        </p:txBody>
      </p:sp>
      <p:sp>
        <p:nvSpPr>
          <p:cNvPr id="70" name="Крест 69"/>
          <p:cNvSpPr/>
          <p:nvPr/>
        </p:nvSpPr>
        <p:spPr>
          <a:xfrm>
            <a:off x="1332212" y="2185579"/>
            <a:ext cx="174551" cy="174551"/>
          </a:xfrm>
          <a:prstGeom prst="plus">
            <a:avLst>
              <a:gd name="adj" fmla="val 43256"/>
            </a:avLst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1" name="Крест 70"/>
          <p:cNvSpPr/>
          <p:nvPr/>
        </p:nvSpPr>
        <p:spPr>
          <a:xfrm>
            <a:off x="1337397" y="1345669"/>
            <a:ext cx="174551" cy="174551"/>
          </a:xfrm>
          <a:prstGeom prst="plus">
            <a:avLst>
              <a:gd name="adj" fmla="val 43256"/>
            </a:avLst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2" name="Крест 71"/>
          <p:cNvSpPr/>
          <p:nvPr/>
        </p:nvSpPr>
        <p:spPr>
          <a:xfrm>
            <a:off x="2192810" y="1349826"/>
            <a:ext cx="174551" cy="174551"/>
          </a:xfrm>
          <a:prstGeom prst="plus">
            <a:avLst>
              <a:gd name="adj" fmla="val 43256"/>
            </a:avLst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3" name="Крест 72"/>
          <p:cNvSpPr/>
          <p:nvPr/>
        </p:nvSpPr>
        <p:spPr>
          <a:xfrm>
            <a:off x="3102418" y="1345668"/>
            <a:ext cx="174551" cy="174551"/>
          </a:xfrm>
          <a:prstGeom prst="plus">
            <a:avLst>
              <a:gd name="adj" fmla="val 43256"/>
            </a:avLst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4" name="Крест 73"/>
          <p:cNvSpPr/>
          <p:nvPr/>
        </p:nvSpPr>
        <p:spPr>
          <a:xfrm>
            <a:off x="3102417" y="2220497"/>
            <a:ext cx="174551" cy="174551"/>
          </a:xfrm>
          <a:prstGeom prst="plus">
            <a:avLst>
              <a:gd name="adj" fmla="val 43256"/>
            </a:avLst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5" name="Крест 74"/>
          <p:cNvSpPr/>
          <p:nvPr/>
        </p:nvSpPr>
        <p:spPr>
          <a:xfrm>
            <a:off x="2211598" y="2198876"/>
            <a:ext cx="174551" cy="174551"/>
          </a:xfrm>
          <a:prstGeom prst="plus">
            <a:avLst>
              <a:gd name="adj" fmla="val 43256"/>
            </a:avLst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6" name="Крест 75"/>
          <p:cNvSpPr/>
          <p:nvPr/>
        </p:nvSpPr>
        <p:spPr>
          <a:xfrm>
            <a:off x="2214829" y="2971160"/>
            <a:ext cx="174551" cy="174551"/>
          </a:xfrm>
          <a:prstGeom prst="plus">
            <a:avLst>
              <a:gd name="adj" fmla="val 43256"/>
            </a:avLst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78" name="Прямая со стрелкой 77"/>
          <p:cNvCxnSpPr/>
          <p:nvPr/>
        </p:nvCxnSpPr>
        <p:spPr>
          <a:xfrm flipH="1">
            <a:off x="3523772" y="2014071"/>
            <a:ext cx="3084" cy="1427267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Прямоугольник 78"/>
          <p:cNvSpPr/>
          <p:nvPr/>
        </p:nvSpPr>
        <p:spPr>
          <a:xfrm>
            <a:off x="3638221" y="2390062"/>
            <a:ext cx="831350" cy="31065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>
                <a:solidFill>
                  <a:schemeClr val="tx1"/>
                </a:solidFill>
              </a:rPr>
              <a:t>2</a:t>
            </a:r>
            <a:r>
              <a:rPr lang="en-AU" dirty="0" smtClean="0">
                <a:solidFill>
                  <a:schemeClr val="tx1"/>
                </a:solidFill>
              </a:rPr>
              <a:t>900</a:t>
            </a:r>
            <a:endParaRPr lang="ru-RU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493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Кружок"/>
          <p:cNvSpPr/>
          <p:nvPr/>
        </p:nvSpPr>
        <p:spPr>
          <a:xfrm>
            <a:off x="3514204" y="1522512"/>
            <a:ext cx="892969" cy="892969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1057" name="Кружок"/>
          <p:cNvSpPr/>
          <p:nvPr/>
        </p:nvSpPr>
        <p:spPr>
          <a:xfrm>
            <a:off x="3359051" y="1856259"/>
            <a:ext cx="892969" cy="892969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pic>
        <p:nvPicPr>
          <p:cNvPr id="34819" name="Прямоугольник" descr="Прямоугольник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6815" y="452066"/>
            <a:ext cx="3811861" cy="34825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20" name="Full pattern"/>
          <p:cNvSpPr txBox="1">
            <a:spLocks noChangeArrowheads="1"/>
          </p:cNvSpPr>
          <p:nvPr/>
        </p:nvSpPr>
        <p:spPr bwMode="auto">
          <a:xfrm>
            <a:off x="1829081" y="151683"/>
            <a:ext cx="1249446" cy="3317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algn="ctr" defTabSz="410751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1687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  <a:t>Full pattern</a:t>
            </a:r>
          </a:p>
        </p:txBody>
      </p:sp>
      <p:sp>
        <p:nvSpPr>
          <p:cNvPr id="1061" name="Прямоугольник"/>
          <p:cNvSpPr/>
          <p:nvPr/>
        </p:nvSpPr>
        <p:spPr>
          <a:xfrm>
            <a:off x="1941463" y="472158"/>
            <a:ext cx="1827238" cy="1675432"/>
          </a:xfrm>
          <a:prstGeom prst="rect">
            <a:avLst/>
          </a:prstGeom>
          <a:solidFill>
            <a:schemeClr val="accent3">
              <a:alpha val="52906"/>
            </a:schemeClr>
          </a:solidFill>
          <a:ln w="50800">
            <a:solidFill>
              <a:srgbClr val="000000">
                <a:alpha val="52906"/>
              </a:srgbClr>
            </a:solidFill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1062" name="Individual fields at 100%"/>
          <p:cNvSpPr/>
          <p:nvPr/>
        </p:nvSpPr>
        <p:spPr>
          <a:xfrm>
            <a:off x="3792141" y="472158"/>
            <a:ext cx="1828354" cy="1675432"/>
          </a:xfrm>
          <a:prstGeom prst="rect">
            <a:avLst/>
          </a:prstGeom>
          <a:solidFill>
            <a:schemeClr val="accent3">
              <a:alpha val="52906"/>
            </a:schemeClr>
          </a:solidFill>
          <a:ln w="50800">
            <a:solidFill>
              <a:srgbClr val="000000">
                <a:alpha val="52906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2200"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 algn="ctr" defTabSz="410751" hangingPunct="0">
              <a:defRPr/>
            </a:pPr>
            <a:r>
              <a:rPr sz="1547" kern="0">
                <a:solidFill>
                  <a:srgbClr val="000000"/>
                </a:solidFill>
              </a:rPr>
              <a:t>Individual fields at 100%</a:t>
            </a:r>
          </a:p>
        </p:txBody>
      </p:sp>
      <p:sp>
        <p:nvSpPr>
          <p:cNvPr id="1063" name="Прямоугольник"/>
          <p:cNvSpPr/>
          <p:nvPr/>
        </p:nvSpPr>
        <p:spPr>
          <a:xfrm>
            <a:off x="1952625" y="2181076"/>
            <a:ext cx="1828354" cy="1675433"/>
          </a:xfrm>
          <a:prstGeom prst="rect">
            <a:avLst/>
          </a:prstGeom>
          <a:solidFill>
            <a:schemeClr val="accent3">
              <a:alpha val="52906"/>
            </a:schemeClr>
          </a:solidFill>
          <a:ln w="50800">
            <a:solidFill>
              <a:srgbClr val="000000">
                <a:alpha val="52906"/>
              </a:srgbClr>
            </a:solidFill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1064" name="Прямоугольник"/>
          <p:cNvSpPr/>
          <p:nvPr/>
        </p:nvSpPr>
        <p:spPr>
          <a:xfrm>
            <a:off x="3804419" y="2181076"/>
            <a:ext cx="1828354" cy="1675433"/>
          </a:xfrm>
          <a:prstGeom prst="rect">
            <a:avLst/>
          </a:prstGeom>
          <a:solidFill>
            <a:schemeClr val="accent3">
              <a:alpha val="52906"/>
            </a:schemeClr>
          </a:solidFill>
          <a:ln w="50800">
            <a:solidFill>
              <a:srgbClr val="000000">
                <a:alpha val="52906"/>
              </a:srgbClr>
            </a:solidFill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pic>
        <p:nvPicPr>
          <p:cNvPr id="34825" name="Прямоугольник" descr="Прямоугольник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2958" y="430857"/>
            <a:ext cx="3811860" cy="34825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26" name="Full pattern"/>
          <p:cNvSpPr txBox="1">
            <a:spLocks noChangeArrowheads="1"/>
          </p:cNvSpPr>
          <p:nvPr/>
        </p:nvSpPr>
        <p:spPr bwMode="auto">
          <a:xfrm>
            <a:off x="6334667" y="130476"/>
            <a:ext cx="1249446" cy="3317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algn="ctr" defTabSz="410751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1687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  <a:t>Full pattern</a:t>
            </a:r>
          </a:p>
        </p:txBody>
      </p:sp>
      <p:sp>
        <p:nvSpPr>
          <p:cNvPr id="1068" name="Прямоугольник"/>
          <p:cNvSpPr/>
          <p:nvPr/>
        </p:nvSpPr>
        <p:spPr>
          <a:xfrm>
            <a:off x="7506891" y="450949"/>
            <a:ext cx="2618631" cy="2426643"/>
          </a:xfrm>
          <a:prstGeom prst="rect">
            <a:avLst/>
          </a:prstGeom>
          <a:solidFill>
            <a:schemeClr val="accent3">
              <a:alpha val="13000"/>
            </a:schemeClr>
          </a:solidFill>
          <a:ln w="50800">
            <a:solidFill>
              <a:srgbClr val="000000">
                <a:alpha val="13000"/>
              </a:srgbClr>
            </a:solidFill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000000"/>
              </a:solidFill>
              <a:sym typeface="Helvetica Neue Medium"/>
            </a:endParaRPr>
          </a:p>
        </p:txBody>
      </p:sp>
      <p:sp>
        <p:nvSpPr>
          <p:cNvPr id="1069" name="Прямоугольник"/>
          <p:cNvSpPr/>
          <p:nvPr/>
        </p:nvSpPr>
        <p:spPr>
          <a:xfrm>
            <a:off x="6424166" y="450949"/>
            <a:ext cx="2618631" cy="2426643"/>
          </a:xfrm>
          <a:prstGeom prst="rect">
            <a:avLst/>
          </a:prstGeom>
          <a:solidFill>
            <a:schemeClr val="accent3">
              <a:alpha val="13000"/>
            </a:schemeClr>
          </a:solidFill>
          <a:ln w="50800">
            <a:solidFill>
              <a:srgbClr val="000000">
                <a:alpha val="13000"/>
              </a:srgbClr>
            </a:solidFill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000000"/>
              </a:solidFill>
              <a:sym typeface="Helvetica Neue Medium"/>
            </a:endParaRPr>
          </a:p>
        </p:txBody>
      </p:sp>
      <p:sp>
        <p:nvSpPr>
          <p:cNvPr id="1070" name="Кружок"/>
          <p:cNvSpPr/>
          <p:nvPr/>
        </p:nvSpPr>
        <p:spPr>
          <a:xfrm>
            <a:off x="7849568" y="1689943"/>
            <a:ext cx="892969" cy="892969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1071" name="Кружок"/>
          <p:cNvSpPr/>
          <p:nvPr/>
        </p:nvSpPr>
        <p:spPr>
          <a:xfrm>
            <a:off x="7693298" y="2023691"/>
            <a:ext cx="892969" cy="892969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1072" name="Прямоугольник"/>
          <p:cNvSpPr/>
          <p:nvPr/>
        </p:nvSpPr>
        <p:spPr>
          <a:xfrm>
            <a:off x="7506891" y="1412007"/>
            <a:ext cx="2618631" cy="2426643"/>
          </a:xfrm>
          <a:prstGeom prst="rect">
            <a:avLst/>
          </a:prstGeom>
          <a:solidFill>
            <a:schemeClr val="accent3">
              <a:alpha val="13000"/>
            </a:schemeClr>
          </a:solidFill>
          <a:ln w="50800">
            <a:solidFill>
              <a:srgbClr val="000000">
                <a:alpha val="13000"/>
              </a:srgbClr>
            </a:solidFill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000000"/>
              </a:solidFill>
              <a:sym typeface="Helvetica Neue Medium"/>
            </a:endParaRPr>
          </a:p>
        </p:txBody>
      </p:sp>
      <p:sp>
        <p:nvSpPr>
          <p:cNvPr id="1073" name="Individual fields at 25%"/>
          <p:cNvSpPr/>
          <p:nvPr/>
        </p:nvSpPr>
        <p:spPr>
          <a:xfrm>
            <a:off x="6424166" y="1412007"/>
            <a:ext cx="2618631" cy="2426643"/>
          </a:xfrm>
          <a:prstGeom prst="rect">
            <a:avLst/>
          </a:prstGeom>
          <a:solidFill>
            <a:schemeClr val="accent3">
              <a:alpha val="13000"/>
            </a:schemeClr>
          </a:solidFill>
          <a:ln w="50800">
            <a:solidFill>
              <a:srgbClr val="000000">
                <a:alpha val="1300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b"/>
          <a:lstStyle>
            <a:lvl1pPr>
              <a:defRPr sz="2200"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 algn="ctr" defTabSz="410751" hangingPunct="0">
              <a:defRPr/>
            </a:pPr>
            <a:r>
              <a:rPr sz="1547" kern="0">
                <a:solidFill>
                  <a:srgbClr val="000000"/>
                </a:solidFill>
              </a:rPr>
              <a:t>Individual fields at 25%</a:t>
            </a:r>
          </a:p>
        </p:txBody>
      </p:sp>
      <p:sp>
        <p:nvSpPr>
          <p:cNvPr id="34833" name="Stitches here will be very strong"/>
          <p:cNvSpPr txBox="1">
            <a:spLocks noChangeArrowheads="1"/>
          </p:cNvSpPr>
          <p:nvPr/>
        </p:nvSpPr>
        <p:spPr bwMode="auto">
          <a:xfrm>
            <a:off x="2122286" y="3950149"/>
            <a:ext cx="3366500" cy="3317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algn="ctr" defTabSz="410751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1687" b="1">
                <a:solidFill>
                  <a:srgbClr val="EE230C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  <a:t>Stitches here will be very strong</a:t>
            </a:r>
          </a:p>
        </p:txBody>
      </p:sp>
      <p:sp>
        <p:nvSpPr>
          <p:cNvPr id="1075" name="Линия"/>
          <p:cNvSpPr/>
          <p:nvPr/>
        </p:nvSpPr>
        <p:spPr>
          <a:xfrm flipV="1">
            <a:off x="3495229" y="2838525"/>
            <a:ext cx="300261" cy="1174254"/>
          </a:xfrm>
          <a:prstGeom prst="line">
            <a:avLst/>
          </a:prstGeom>
          <a:ln w="762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1076" name="Линия"/>
          <p:cNvSpPr/>
          <p:nvPr/>
        </p:nvSpPr>
        <p:spPr>
          <a:xfrm flipV="1">
            <a:off x="3787676" y="1561580"/>
            <a:ext cx="0" cy="1167557"/>
          </a:xfrm>
          <a:prstGeom prst="line">
            <a:avLst/>
          </a:prstGeom>
          <a:ln w="762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1077" name="Линия"/>
          <p:cNvSpPr/>
          <p:nvPr/>
        </p:nvSpPr>
        <p:spPr>
          <a:xfrm>
            <a:off x="3327797" y="2163217"/>
            <a:ext cx="1007939" cy="0"/>
          </a:xfrm>
          <a:prstGeom prst="line">
            <a:avLst/>
          </a:prstGeom>
          <a:ln w="762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34837" name="Here each stitch is at 25%, so it will not be as prominent"/>
          <p:cNvSpPr txBox="1">
            <a:spLocks noChangeArrowheads="1"/>
          </p:cNvSpPr>
          <p:nvPr/>
        </p:nvSpPr>
        <p:spPr bwMode="auto">
          <a:xfrm>
            <a:off x="6280175" y="3930843"/>
            <a:ext cx="4031754" cy="591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/>
          <a:p>
            <a:pPr algn="ctr" defTabSz="410751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1687" b="1">
                <a:solidFill>
                  <a:srgbClr val="EE230C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  <a:t>Here each stitch is at 25%, so it will not be as prominent</a:t>
            </a:r>
          </a:p>
        </p:txBody>
      </p:sp>
    </p:spTree>
    <p:extLst>
      <p:ext uri="{BB962C8B-B14F-4D97-AF65-F5344CB8AC3E}">
        <p14:creationId xmlns:p14="http://schemas.microsoft.com/office/powerpoint/2010/main" val="589663976"/>
      </p:ext>
    </p:extLst>
  </p:cSld>
  <p:clrMapOvr>
    <a:masterClrMapping/>
  </p:clrMapOvr>
  <p:transition spd="med"/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Прямоугольник"/>
          <p:cNvSpPr/>
          <p:nvPr/>
        </p:nvSpPr>
        <p:spPr>
          <a:xfrm>
            <a:off x="2453804" y="1593949"/>
            <a:ext cx="5917034" cy="162967"/>
          </a:xfrm>
          <a:prstGeom prst="rect">
            <a:avLst/>
          </a:prstGeom>
          <a:solidFill>
            <a:schemeClr val="accent4">
              <a:hueOff val="-461056"/>
              <a:satOff val="4338"/>
              <a:lumOff val="-10225"/>
            </a:schemeClr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1081" name="Прямоугольник"/>
          <p:cNvSpPr/>
          <p:nvPr/>
        </p:nvSpPr>
        <p:spPr>
          <a:xfrm>
            <a:off x="9439052" y="1303734"/>
            <a:ext cx="185291" cy="2714625"/>
          </a:xfrm>
          <a:prstGeom prst="rect">
            <a:avLst/>
          </a:prstGeom>
          <a:solidFill>
            <a:schemeClr val="accent2">
              <a:hueOff val="-85259"/>
              <a:satOff val="14347"/>
              <a:lumOff val="22373"/>
            </a:schemeClr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grpSp>
        <p:nvGrpSpPr>
          <p:cNvPr id="35843" name="Группа"/>
          <p:cNvGrpSpPr>
            <a:grpSpLocks/>
          </p:cNvGrpSpPr>
          <p:nvPr/>
        </p:nvGrpSpPr>
        <p:grpSpPr bwMode="auto">
          <a:xfrm>
            <a:off x="2265165" y="832693"/>
            <a:ext cx="1743521" cy="1685479"/>
            <a:chOff x="0" y="0"/>
            <a:chExt cx="2480121" cy="2397521"/>
          </a:xfrm>
        </p:grpSpPr>
        <p:sp>
          <p:nvSpPr>
            <p:cNvPr id="1082" name="Овал"/>
            <p:cNvSpPr/>
            <p:nvPr/>
          </p:nvSpPr>
          <p:spPr>
            <a:xfrm>
              <a:off x="0" y="0"/>
              <a:ext cx="2480121" cy="2397521"/>
            </a:xfrm>
            <a:prstGeom prst="ellipse">
              <a:avLst/>
            </a:prstGeom>
            <a:solidFill>
              <a:schemeClr val="accent4">
                <a:hueOff val="-461056"/>
                <a:satOff val="4338"/>
                <a:lumOff val="-10225"/>
              </a:schemeClr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lIns="35719" tIns="35719" rIns="35719" bIns="35719" anchor="ctr"/>
            <a:lstStyle/>
            <a:p>
              <a:pPr algn="ctr" defTabSz="410751" hangingPunct="0"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547" kern="0">
                <a:solidFill>
                  <a:srgbClr val="FFFFFF"/>
                </a:solidFill>
                <a:sym typeface="Helvetica Neue Medium"/>
              </a:endParaRPr>
            </a:p>
          </p:txBody>
        </p:sp>
        <p:sp>
          <p:nvSpPr>
            <p:cNvPr id="35859" name="6"/>
            <p:cNvSpPr>
              <a:spLocks noChangeArrowheads="1"/>
            </p:cNvSpPr>
            <p:nvPr/>
          </p:nvSpPr>
          <p:spPr bwMode="auto">
            <a:xfrm>
              <a:off x="805193" y="778376"/>
              <a:ext cx="869736" cy="840770"/>
            </a:xfrm>
            <a:prstGeom prst="ellipse">
              <a:avLst/>
            </a:prstGeom>
            <a:solidFill>
              <a:srgbClr val="FFFFFF"/>
            </a:solidFill>
            <a:ln w="25400">
              <a:solidFill>
                <a:srgbClr val="000000"/>
              </a:solidFill>
              <a:miter lim="400000"/>
              <a:headEnd/>
              <a:tailEnd/>
            </a:ln>
          </p:spPr>
          <p:txBody>
            <a:bodyPr lIns="35719" tIns="35719" rIns="35719" bIns="35719" anchor="ctr"/>
            <a:lstStyle/>
            <a:p>
              <a:pPr algn="ctr" defTabSz="410751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ru-RU" altLang="ru-RU" sz="1969">
                  <a:solidFill>
                    <a:srgbClr val="000000"/>
                  </a:solidFill>
                  <a:sym typeface="Helvetica Neue Medium" charset="0"/>
                </a:rPr>
                <a:t>6</a:t>
              </a:r>
            </a:p>
          </p:txBody>
        </p:sp>
      </p:grpSp>
      <p:grpSp>
        <p:nvGrpSpPr>
          <p:cNvPr id="35844" name="Группа"/>
          <p:cNvGrpSpPr>
            <a:grpSpLocks/>
          </p:cNvGrpSpPr>
          <p:nvPr/>
        </p:nvGrpSpPr>
        <p:grpSpPr bwMode="auto">
          <a:xfrm>
            <a:off x="6708801" y="832693"/>
            <a:ext cx="1743521" cy="1685479"/>
            <a:chOff x="0" y="0"/>
            <a:chExt cx="2480121" cy="2397521"/>
          </a:xfrm>
        </p:grpSpPr>
        <p:sp>
          <p:nvSpPr>
            <p:cNvPr id="1085" name="Овал"/>
            <p:cNvSpPr/>
            <p:nvPr/>
          </p:nvSpPr>
          <p:spPr>
            <a:xfrm>
              <a:off x="0" y="0"/>
              <a:ext cx="2480121" cy="2397521"/>
            </a:xfrm>
            <a:prstGeom prst="ellipse">
              <a:avLst/>
            </a:prstGeom>
            <a:solidFill>
              <a:schemeClr val="accent4">
                <a:hueOff val="-461056"/>
                <a:satOff val="4338"/>
                <a:lumOff val="-10225"/>
              </a:schemeClr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lIns="35719" tIns="35719" rIns="35719" bIns="35719" anchor="ctr"/>
            <a:lstStyle/>
            <a:p>
              <a:pPr algn="ctr" defTabSz="410751" hangingPunct="0"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547" kern="0">
                <a:solidFill>
                  <a:srgbClr val="FFFFFF"/>
                </a:solidFill>
                <a:sym typeface="Helvetica Neue Medium"/>
              </a:endParaRPr>
            </a:p>
          </p:txBody>
        </p:sp>
        <p:sp>
          <p:nvSpPr>
            <p:cNvPr id="35857" name="4"/>
            <p:cNvSpPr>
              <a:spLocks noChangeArrowheads="1"/>
            </p:cNvSpPr>
            <p:nvPr/>
          </p:nvSpPr>
          <p:spPr bwMode="auto">
            <a:xfrm>
              <a:off x="805193" y="778376"/>
              <a:ext cx="869736" cy="840770"/>
            </a:xfrm>
            <a:prstGeom prst="ellipse">
              <a:avLst/>
            </a:prstGeom>
            <a:solidFill>
              <a:srgbClr val="FFFFFF"/>
            </a:solidFill>
            <a:ln w="25400">
              <a:solidFill>
                <a:srgbClr val="000000"/>
              </a:solidFill>
              <a:miter lim="400000"/>
              <a:headEnd/>
              <a:tailEnd/>
            </a:ln>
          </p:spPr>
          <p:txBody>
            <a:bodyPr lIns="35719" tIns="35719" rIns="35719" bIns="35719" anchor="ctr"/>
            <a:lstStyle/>
            <a:p>
              <a:pPr algn="ctr" defTabSz="410751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ru-RU" altLang="ru-RU" sz="1969">
                  <a:solidFill>
                    <a:srgbClr val="000000"/>
                  </a:solidFill>
                  <a:sym typeface="Helvetica Neue Medium" charset="0"/>
                </a:rPr>
                <a:t>4</a:t>
              </a:r>
            </a:p>
          </p:txBody>
        </p:sp>
      </p:grpSp>
      <p:grpSp>
        <p:nvGrpSpPr>
          <p:cNvPr id="35845" name="Группа"/>
          <p:cNvGrpSpPr>
            <a:grpSpLocks/>
          </p:cNvGrpSpPr>
          <p:nvPr/>
        </p:nvGrpSpPr>
        <p:grpSpPr bwMode="auto">
          <a:xfrm>
            <a:off x="8659937" y="832693"/>
            <a:ext cx="1743521" cy="1685479"/>
            <a:chOff x="0" y="0"/>
            <a:chExt cx="2480121" cy="2397521"/>
          </a:xfrm>
        </p:grpSpPr>
        <p:sp>
          <p:nvSpPr>
            <p:cNvPr id="1088" name="Овал"/>
            <p:cNvSpPr/>
            <p:nvPr/>
          </p:nvSpPr>
          <p:spPr>
            <a:xfrm>
              <a:off x="0" y="0"/>
              <a:ext cx="2480121" cy="2397521"/>
            </a:xfrm>
            <a:prstGeom prst="ellipse">
              <a:avLst/>
            </a:prstGeom>
            <a:solidFill>
              <a:schemeClr val="accent2">
                <a:hueOff val="-85259"/>
                <a:satOff val="14347"/>
                <a:lumOff val="22373"/>
              </a:schemeClr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lIns="35719" tIns="35719" rIns="35719" bIns="35719" anchor="ctr"/>
            <a:lstStyle/>
            <a:p>
              <a:pPr algn="ctr" defTabSz="410751" hangingPunct="0"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547" kern="0">
                <a:solidFill>
                  <a:srgbClr val="FFFFFF"/>
                </a:solidFill>
                <a:sym typeface="Helvetica Neue Medium"/>
              </a:endParaRPr>
            </a:p>
          </p:txBody>
        </p:sp>
        <p:sp>
          <p:nvSpPr>
            <p:cNvPr id="35855" name="3"/>
            <p:cNvSpPr>
              <a:spLocks noChangeArrowheads="1"/>
            </p:cNvSpPr>
            <p:nvPr/>
          </p:nvSpPr>
          <p:spPr bwMode="auto">
            <a:xfrm>
              <a:off x="805193" y="778376"/>
              <a:ext cx="869736" cy="840770"/>
            </a:xfrm>
            <a:prstGeom prst="ellipse">
              <a:avLst/>
            </a:prstGeom>
            <a:solidFill>
              <a:srgbClr val="D6D5D5"/>
            </a:solidFill>
            <a:ln w="25400">
              <a:solidFill>
                <a:srgbClr val="000000"/>
              </a:solidFill>
              <a:miter lim="400000"/>
              <a:headEnd/>
              <a:tailEnd/>
            </a:ln>
          </p:spPr>
          <p:txBody>
            <a:bodyPr lIns="35719" tIns="35719" rIns="35719" bIns="35719" anchor="ctr"/>
            <a:lstStyle/>
            <a:p>
              <a:pPr algn="ctr" defTabSz="410751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ru-RU" altLang="ru-RU" sz="1969">
                  <a:solidFill>
                    <a:srgbClr val="000000"/>
                  </a:solidFill>
                  <a:sym typeface="Helvetica Neue Medium" charset="0"/>
                </a:rPr>
                <a:t>3</a:t>
              </a:r>
            </a:p>
          </p:txBody>
        </p:sp>
      </p:grpSp>
      <p:sp>
        <p:nvSpPr>
          <p:cNvPr id="1091" name="Группа"/>
          <p:cNvSpPr/>
          <p:nvPr/>
        </p:nvSpPr>
        <p:spPr>
          <a:xfrm>
            <a:off x="4569024" y="1225600"/>
            <a:ext cx="1686595" cy="936501"/>
          </a:xfrm>
          <a:prstGeom prst="rect">
            <a:avLst/>
          </a:prstGeom>
          <a:solidFill>
            <a:schemeClr val="accent4">
              <a:hueOff val="-461056"/>
              <a:satOff val="4338"/>
              <a:lumOff val="-10225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3500" b="0">
                <a:latin typeface="Krungthep"/>
                <a:ea typeface="Krungthep"/>
                <a:cs typeface="Krungthep"/>
                <a:sym typeface="Krungthep"/>
              </a:defRPr>
            </a:lvl1pPr>
          </a:lstStyle>
          <a:p>
            <a:pPr algn="ctr" defTabSz="410751" hangingPunct="0">
              <a:defRPr/>
            </a:pPr>
            <a:r>
              <a:rPr sz="2461" kern="0">
                <a:solidFill>
                  <a:srgbClr val="000000"/>
                </a:solidFill>
              </a:rPr>
              <a:t>Ty</a:t>
            </a:r>
          </a:p>
        </p:txBody>
      </p:sp>
      <p:sp>
        <p:nvSpPr>
          <p:cNvPr id="1092" name="Прямоугольник"/>
          <p:cNvSpPr/>
          <p:nvPr/>
        </p:nvSpPr>
        <p:spPr>
          <a:xfrm>
            <a:off x="3697263" y="3856509"/>
            <a:ext cx="5917034" cy="162967"/>
          </a:xfrm>
          <a:prstGeom prst="rect">
            <a:avLst/>
          </a:prstGeom>
          <a:solidFill>
            <a:schemeClr val="accent2">
              <a:hueOff val="-85259"/>
              <a:satOff val="14347"/>
              <a:lumOff val="22373"/>
            </a:schemeClr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1093" name="Группа"/>
          <p:cNvSpPr/>
          <p:nvPr/>
        </p:nvSpPr>
        <p:spPr>
          <a:xfrm>
            <a:off x="6369472" y="3470300"/>
            <a:ext cx="1686594" cy="935385"/>
          </a:xfrm>
          <a:prstGeom prst="rect">
            <a:avLst/>
          </a:prstGeom>
          <a:solidFill>
            <a:schemeClr val="accent2">
              <a:hueOff val="-85259"/>
              <a:satOff val="14347"/>
              <a:lumOff val="22373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3500" b="0">
                <a:latin typeface="Krungthep"/>
                <a:ea typeface="Krungthep"/>
                <a:cs typeface="Krungthep"/>
                <a:sym typeface="Krungthep"/>
              </a:defRPr>
            </a:lvl1pPr>
          </a:lstStyle>
          <a:p>
            <a:pPr algn="ctr" defTabSz="410751" hangingPunct="0">
              <a:defRPr/>
            </a:pPr>
            <a:r>
              <a:rPr sz="2461" kern="0">
                <a:solidFill>
                  <a:srgbClr val="000000"/>
                </a:solidFill>
              </a:rPr>
              <a:t>Ay</a:t>
            </a:r>
          </a:p>
        </p:txBody>
      </p:sp>
      <p:grpSp>
        <p:nvGrpSpPr>
          <p:cNvPr id="35849" name="Группа"/>
          <p:cNvGrpSpPr>
            <a:grpSpLocks/>
          </p:cNvGrpSpPr>
          <p:nvPr/>
        </p:nvGrpSpPr>
        <p:grpSpPr bwMode="auto">
          <a:xfrm>
            <a:off x="2265165" y="3095253"/>
            <a:ext cx="1743521" cy="1685479"/>
            <a:chOff x="0" y="0"/>
            <a:chExt cx="2480121" cy="2397521"/>
          </a:xfrm>
        </p:grpSpPr>
        <p:sp>
          <p:nvSpPr>
            <p:cNvPr id="1094" name="Овал"/>
            <p:cNvSpPr/>
            <p:nvPr/>
          </p:nvSpPr>
          <p:spPr>
            <a:xfrm>
              <a:off x="0" y="0"/>
              <a:ext cx="2480121" cy="2397521"/>
            </a:xfrm>
            <a:prstGeom prst="ellipse">
              <a:avLst/>
            </a:prstGeom>
            <a:solidFill>
              <a:schemeClr val="accent2">
                <a:hueOff val="-85259"/>
                <a:satOff val="14347"/>
                <a:lumOff val="22373"/>
              </a:schemeClr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lIns="35719" tIns="35719" rIns="35719" bIns="35719" anchor="ctr"/>
            <a:lstStyle/>
            <a:p>
              <a:pPr algn="ctr" defTabSz="410751" hangingPunct="0"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547" kern="0">
                <a:solidFill>
                  <a:srgbClr val="FFFFFF"/>
                </a:solidFill>
                <a:sym typeface="Helvetica Neue Medium"/>
              </a:endParaRPr>
            </a:p>
          </p:txBody>
        </p:sp>
        <p:sp>
          <p:nvSpPr>
            <p:cNvPr id="35853" name="10"/>
            <p:cNvSpPr>
              <a:spLocks noChangeArrowheads="1"/>
            </p:cNvSpPr>
            <p:nvPr/>
          </p:nvSpPr>
          <p:spPr bwMode="auto">
            <a:xfrm>
              <a:off x="805193" y="778376"/>
              <a:ext cx="869736" cy="840770"/>
            </a:xfrm>
            <a:prstGeom prst="ellipse">
              <a:avLst/>
            </a:prstGeom>
            <a:solidFill>
              <a:srgbClr val="D6D5D5"/>
            </a:solidFill>
            <a:ln w="25400">
              <a:solidFill>
                <a:srgbClr val="000000"/>
              </a:solidFill>
              <a:miter lim="400000"/>
              <a:headEnd/>
              <a:tailEnd/>
            </a:ln>
          </p:spPr>
          <p:txBody>
            <a:bodyPr lIns="35719" tIns="35719" rIns="35719" bIns="35719" anchor="ctr"/>
            <a:lstStyle/>
            <a:p>
              <a:pPr algn="ctr" defTabSz="410751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ru-RU" altLang="ru-RU" sz="1969">
                  <a:solidFill>
                    <a:srgbClr val="000000"/>
                  </a:solidFill>
                  <a:sym typeface="Helvetica Neue Medium" charset="0"/>
                </a:rPr>
                <a:t>10</a:t>
              </a:r>
            </a:p>
          </p:txBody>
        </p:sp>
      </p:grpSp>
      <p:sp>
        <p:nvSpPr>
          <p:cNvPr id="35850" name="330V"/>
          <p:cNvSpPr txBox="1">
            <a:spLocks noChangeArrowheads="1"/>
          </p:cNvSpPr>
          <p:nvPr/>
        </p:nvSpPr>
        <p:spPr bwMode="auto">
          <a:xfrm>
            <a:off x="4588377" y="236968"/>
            <a:ext cx="1647888" cy="8945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algn="ctr" defTabSz="410751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5344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  <a:t>330V</a:t>
            </a:r>
          </a:p>
        </p:txBody>
      </p:sp>
      <p:sp>
        <p:nvSpPr>
          <p:cNvPr id="35851" name="337V"/>
          <p:cNvSpPr txBox="1">
            <a:spLocks noChangeArrowheads="1"/>
          </p:cNvSpPr>
          <p:nvPr/>
        </p:nvSpPr>
        <p:spPr bwMode="auto">
          <a:xfrm>
            <a:off x="6388825" y="4506475"/>
            <a:ext cx="1647888" cy="8945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algn="ctr" defTabSz="410751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5344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  <a:t>337V</a:t>
            </a:r>
          </a:p>
        </p:txBody>
      </p:sp>
    </p:spTree>
    <p:extLst>
      <p:ext uri="{BB962C8B-B14F-4D97-AF65-F5344CB8AC3E}">
        <p14:creationId xmlns:p14="http://schemas.microsoft.com/office/powerpoint/2010/main" val="1228971262"/>
      </p:ext>
    </p:extLst>
  </p:cSld>
  <p:clrMapOvr>
    <a:masterClrMapping/>
  </p:clrMapOvr>
  <p:transition spd="med"/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Scratch the sample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ru-RU" sz="6117" b="1"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  <a:t>Scratch the sample</a:t>
            </a:r>
          </a:p>
        </p:txBody>
      </p:sp>
    </p:spTree>
    <p:extLst>
      <p:ext uri="{BB962C8B-B14F-4D97-AF65-F5344CB8AC3E}">
        <p14:creationId xmlns:p14="http://schemas.microsoft.com/office/powerpoint/2010/main" val="822283588"/>
      </p:ext>
    </p:extLst>
  </p:cSld>
  <p:clrMapOvr>
    <a:masterClrMapping/>
  </p:clrMapOvr>
  <p:transition spd="med"/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2" name="Прямая соединительная линия 120"/>
          <p:cNvCxnSpPr/>
          <p:nvPr/>
        </p:nvCxnSpPr>
        <p:spPr>
          <a:xfrm flipV="1">
            <a:off x="2526736" y="1596890"/>
            <a:ext cx="0" cy="409474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Прямая соединительная линия 117"/>
          <p:cNvCxnSpPr/>
          <p:nvPr/>
        </p:nvCxnSpPr>
        <p:spPr>
          <a:xfrm flipH="1">
            <a:off x="501150" y="1341819"/>
            <a:ext cx="5943987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Группа 5"/>
          <p:cNvGrpSpPr/>
          <p:nvPr/>
        </p:nvGrpSpPr>
        <p:grpSpPr>
          <a:xfrm rot="16200000">
            <a:off x="2766315" y="6070989"/>
            <a:ext cx="534126" cy="347399"/>
            <a:chOff x="4413586" y="2273300"/>
            <a:chExt cx="2541348" cy="787400"/>
          </a:xfrm>
        </p:grpSpPr>
        <p:sp>
          <p:nvSpPr>
            <p:cNvPr id="5" name="Арка 4"/>
            <p:cNvSpPr/>
            <p:nvPr/>
          </p:nvSpPr>
          <p:spPr>
            <a:xfrm>
              <a:off x="4413586" y="2273300"/>
              <a:ext cx="847116" cy="787400"/>
            </a:xfrm>
            <a:prstGeom prst="blockArc">
              <a:avLst>
                <a:gd name="adj1" fmla="val 10800000"/>
                <a:gd name="adj2" fmla="val 21571284"/>
                <a:gd name="adj3" fmla="val 0"/>
              </a:avLst>
            </a:prstGeom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tx1"/>
                </a:solidFill>
              </a:endParaRPr>
            </a:p>
          </p:txBody>
        </p:sp>
        <p:sp>
          <p:nvSpPr>
            <p:cNvPr id="87" name="Арка 86"/>
            <p:cNvSpPr/>
            <p:nvPr/>
          </p:nvSpPr>
          <p:spPr>
            <a:xfrm>
              <a:off x="5260702" y="2273300"/>
              <a:ext cx="847116" cy="787400"/>
            </a:xfrm>
            <a:prstGeom prst="blockArc">
              <a:avLst>
                <a:gd name="adj1" fmla="val 10800000"/>
                <a:gd name="adj2" fmla="val 21571284"/>
                <a:gd name="adj3" fmla="val 0"/>
              </a:avLst>
            </a:prstGeom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tx1"/>
                </a:solidFill>
              </a:endParaRPr>
            </a:p>
          </p:txBody>
        </p:sp>
        <p:sp>
          <p:nvSpPr>
            <p:cNvPr id="88" name="Арка 87"/>
            <p:cNvSpPr/>
            <p:nvPr/>
          </p:nvSpPr>
          <p:spPr>
            <a:xfrm>
              <a:off x="6107818" y="2273300"/>
              <a:ext cx="847116" cy="787400"/>
            </a:xfrm>
            <a:prstGeom prst="blockArc">
              <a:avLst>
                <a:gd name="adj1" fmla="val 10800000"/>
                <a:gd name="adj2" fmla="val 251184"/>
                <a:gd name="adj3" fmla="val 851"/>
              </a:avLst>
            </a:prstGeom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tx1"/>
                </a:solidFill>
              </a:endParaRPr>
            </a:p>
          </p:txBody>
        </p:sp>
      </p:grpSp>
      <p:grpSp>
        <p:nvGrpSpPr>
          <p:cNvPr id="100" name="Группа 99"/>
          <p:cNvGrpSpPr/>
          <p:nvPr/>
        </p:nvGrpSpPr>
        <p:grpSpPr>
          <a:xfrm>
            <a:off x="6712700" y="5997872"/>
            <a:ext cx="326107" cy="518138"/>
            <a:chOff x="1946121" y="1118898"/>
            <a:chExt cx="473514" cy="752347"/>
          </a:xfrm>
        </p:grpSpPr>
        <p:sp>
          <p:nvSpPr>
            <p:cNvPr id="97" name="Овал 96"/>
            <p:cNvSpPr/>
            <p:nvPr/>
          </p:nvSpPr>
          <p:spPr>
            <a:xfrm>
              <a:off x="1946121" y="1118898"/>
              <a:ext cx="473514" cy="491538"/>
            </a:xfrm>
            <a:prstGeom prst="ellipse">
              <a:avLst/>
            </a:prstGeom>
            <a:noFill/>
            <a:ln w="603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98" name="Овал 97"/>
            <p:cNvSpPr/>
            <p:nvPr/>
          </p:nvSpPr>
          <p:spPr>
            <a:xfrm>
              <a:off x="1946121" y="1379707"/>
              <a:ext cx="473514" cy="491538"/>
            </a:xfrm>
            <a:prstGeom prst="ellipse">
              <a:avLst/>
            </a:prstGeom>
            <a:noFill/>
            <a:ln w="603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04" name="TextBox 103"/>
          <p:cNvSpPr txBox="1"/>
          <p:nvPr/>
        </p:nvSpPr>
        <p:spPr>
          <a:xfrm>
            <a:off x="7048286" y="5949041"/>
            <a:ext cx="314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4000" dirty="0" smtClean="0">
                <a:latin typeface="Arial Hebrew Scholar" charset="-79"/>
                <a:ea typeface="Arial Hebrew Scholar" charset="-79"/>
                <a:cs typeface="Arial Hebrew Scholar" charset="-79"/>
              </a:rPr>
              <a:t>I</a:t>
            </a:r>
            <a:endParaRPr lang="ru-RU" dirty="0">
              <a:latin typeface="Arial Hebrew Scholar" charset="-79"/>
              <a:ea typeface="Arial Hebrew Scholar" charset="-79"/>
              <a:cs typeface="Arial Hebrew Scholar" charset="-79"/>
            </a:endParaRPr>
          </a:p>
        </p:txBody>
      </p:sp>
      <p:cxnSp>
        <p:nvCxnSpPr>
          <p:cNvPr id="118" name="Прямая соединительная линия 117"/>
          <p:cNvCxnSpPr/>
          <p:nvPr/>
        </p:nvCxnSpPr>
        <p:spPr>
          <a:xfrm flipH="1" flipV="1">
            <a:off x="505690" y="1320555"/>
            <a:ext cx="22296" cy="462848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ile:Circulator schematic.JPG - Wikimedia Common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48" t="6503" r="26691" b="29446"/>
          <a:stretch/>
        </p:blipFill>
        <p:spPr bwMode="auto">
          <a:xfrm>
            <a:off x="2291109" y="5445010"/>
            <a:ext cx="412466" cy="40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8" name="Прямая соединительная линия 127"/>
          <p:cNvCxnSpPr/>
          <p:nvPr/>
        </p:nvCxnSpPr>
        <p:spPr>
          <a:xfrm flipH="1">
            <a:off x="3019930" y="6511752"/>
            <a:ext cx="3853415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Прямая соединительная линия 140"/>
          <p:cNvCxnSpPr/>
          <p:nvPr/>
        </p:nvCxnSpPr>
        <p:spPr>
          <a:xfrm flipH="1">
            <a:off x="3019930" y="5977626"/>
            <a:ext cx="3853415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57" name="Изображение 105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59" y="5487831"/>
            <a:ext cx="1321301" cy="234155"/>
          </a:xfrm>
          <a:prstGeom prst="rect">
            <a:avLst/>
          </a:prstGeom>
        </p:spPr>
      </p:pic>
      <p:sp>
        <p:nvSpPr>
          <p:cNvPr id="171" name="Треугольник 170"/>
          <p:cNvSpPr/>
          <p:nvPr/>
        </p:nvSpPr>
        <p:spPr>
          <a:xfrm>
            <a:off x="2315971" y="4026881"/>
            <a:ext cx="421529" cy="413228"/>
          </a:xfrm>
          <a:prstGeom prst="triangle">
            <a:avLst/>
          </a:prstGeom>
          <a:solidFill>
            <a:schemeClr val="bg1"/>
          </a:solidFill>
          <a:ln w="57150">
            <a:solidFill>
              <a:srgbClr val="FF9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16" name="Прямая соединительная линия 215"/>
          <p:cNvCxnSpPr/>
          <p:nvPr/>
        </p:nvCxnSpPr>
        <p:spPr>
          <a:xfrm flipH="1">
            <a:off x="63129" y="4947411"/>
            <a:ext cx="4159718" cy="0"/>
          </a:xfrm>
          <a:prstGeom prst="line">
            <a:avLst/>
          </a:prstGeom>
          <a:ln w="79375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Прямая соединительная линия 216"/>
          <p:cNvCxnSpPr/>
          <p:nvPr/>
        </p:nvCxnSpPr>
        <p:spPr>
          <a:xfrm flipH="1">
            <a:off x="63129" y="6660013"/>
            <a:ext cx="4159719" cy="0"/>
          </a:xfrm>
          <a:prstGeom prst="line">
            <a:avLst/>
          </a:prstGeom>
          <a:ln w="44450"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Прямая соединительная линия 221"/>
          <p:cNvCxnSpPr/>
          <p:nvPr/>
        </p:nvCxnSpPr>
        <p:spPr>
          <a:xfrm flipV="1">
            <a:off x="4222847" y="4947411"/>
            <a:ext cx="0" cy="1712602"/>
          </a:xfrm>
          <a:prstGeom prst="line">
            <a:avLst/>
          </a:prstGeom>
          <a:ln w="44450"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Прямая соединительная линия 225"/>
          <p:cNvCxnSpPr/>
          <p:nvPr/>
        </p:nvCxnSpPr>
        <p:spPr>
          <a:xfrm flipV="1">
            <a:off x="63129" y="4947411"/>
            <a:ext cx="0" cy="1712602"/>
          </a:xfrm>
          <a:prstGeom prst="line">
            <a:avLst/>
          </a:prstGeom>
          <a:ln w="44450"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Прямая соединительная линия 228"/>
          <p:cNvCxnSpPr/>
          <p:nvPr/>
        </p:nvCxnSpPr>
        <p:spPr>
          <a:xfrm flipH="1" flipV="1">
            <a:off x="63129" y="3764015"/>
            <a:ext cx="3937" cy="1147898"/>
          </a:xfrm>
          <a:prstGeom prst="line">
            <a:avLst/>
          </a:prstGeom>
          <a:ln w="44450">
            <a:solidFill>
              <a:schemeClr val="bg1">
                <a:lumMod val="6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Прямая соединительная линия 231"/>
          <p:cNvCxnSpPr/>
          <p:nvPr/>
        </p:nvCxnSpPr>
        <p:spPr>
          <a:xfrm flipH="1" flipV="1">
            <a:off x="4210610" y="3791956"/>
            <a:ext cx="3937" cy="1147898"/>
          </a:xfrm>
          <a:prstGeom prst="line">
            <a:avLst/>
          </a:prstGeom>
          <a:ln w="44450">
            <a:solidFill>
              <a:schemeClr val="bg1">
                <a:lumMod val="6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Прямая соединительная линия 232"/>
          <p:cNvCxnSpPr/>
          <p:nvPr/>
        </p:nvCxnSpPr>
        <p:spPr>
          <a:xfrm flipV="1">
            <a:off x="106234" y="3791956"/>
            <a:ext cx="4099114" cy="4902"/>
          </a:xfrm>
          <a:prstGeom prst="line">
            <a:avLst/>
          </a:prstGeom>
          <a:ln w="69850">
            <a:solidFill>
              <a:schemeClr val="bg1">
                <a:lumMod val="6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Прямая соединительная линия 235"/>
          <p:cNvCxnSpPr/>
          <p:nvPr/>
        </p:nvCxnSpPr>
        <p:spPr>
          <a:xfrm flipV="1">
            <a:off x="63129" y="2829039"/>
            <a:ext cx="4099114" cy="4902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Прямая соединительная линия 236"/>
          <p:cNvCxnSpPr/>
          <p:nvPr/>
        </p:nvCxnSpPr>
        <p:spPr>
          <a:xfrm>
            <a:off x="63129" y="2829039"/>
            <a:ext cx="0" cy="893200"/>
          </a:xfrm>
          <a:prstGeom prst="line">
            <a:avLst/>
          </a:prstGeom>
          <a:ln w="4445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Прямая соединительная линия 239"/>
          <p:cNvCxnSpPr/>
          <p:nvPr/>
        </p:nvCxnSpPr>
        <p:spPr>
          <a:xfrm>
            <a:off x="4221597" y="2854908"/>
            <a:ext cx="1" cy="898679"/>
          </a:xfrm>
          <a:prstGeom prst="line">
            <a:avLst/>
          </a:prstGeom>
          <a:ln w="4445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4" name="Изображение 15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4119914" y="4179214"/>
            <a:ext cx="635000" cy="317500"/>
          </a:xfrm>
          <a:prstGeom prst="rect">
            <a:avLst/>
          </a:prstGeom>
        </p:spPr>
      </p:pic>
      <p:pic>
        <p:nvPicPr>
          <p:cNvPr id="155" name="Изображение 15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4016973" y="3115562"/>
            <a:ext cx="850900" cy="342900"/>
          </a:xfrm>
          <a:prstGeom prst="rect">
            <a:avLst/>
          </a:prstGeom>
        </p:spPr>
      </p:pic>
      <p:pic>
        <p:nvPicPr>
          <p:cNvPr id="157" name="Изображение 15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3857346" y="5709403"/>
            <a:ext cx="1219200" cy="342900"/>
          </a:xfrm>
          <a:prstGeom prst="rect">
            <a:avLst/>
          </a:prstGeom>
        </p:spPr>
      </p:pic>
      <p:sp>
        <p:nvSpPr>
          <p:cNvPr id="167" name="Прямоугольник 166"/>
          <p:cNvSpPr/>
          <p:nvPr/>
        </p:nvSpPr>
        <p:spPr>
          <a:xfrm>
            <a:off x="6170097" y="845147"/>
            <a:ext cx="1406496" cy="898453"/>
          </a:xfrm>
          <a:prstGeom prst="rect">
            <a:avLst/>
          </a:prstGeom>
          <a:solidFill>
            <a:schemeClr val="bg1"/>
          </a:solidFill>
          <a:ln w="47625"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 smtClean="0">
                <a:solidFill>
                  <a:schemeClr val="tx1"/>
                </a:solidFill>
              </a:rPr>
              <a:t>VNA, </a:t>
            </a:r>
            <a:r>
              <a:rPr lang="en-AU" b="1" dirty="0" smtClean="0">
                <a:solidFill>
                  <a:schemeClr val="tx1"/>
                </a:solidFill>
              </a:rPr>
              <a:t>f</a:t>
            </a:r>
          </a:p>
          <a:p>
            <a:pPr algn="ctr"/>
            <a:r>
              <a:rPr lang="en-AU" dirty="0" smtClean="0">
                <a:solidFill>
                  <a:schemeClr val="tx1"/>
                </a:solidFill>
              </a:rPr>
              <a:t>-15dBm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260" name="Овал 259"/>
          <p:cNvSpPr/>
          <p:nvPr/>
        </p:nvSpPr>
        <p:spPr>
          <a:xfrm>
            <a:off x="6240561" y="1232098"/>
            <a:ext cx="204576" cy="199175"/>
          </a:xfrm>
          <a:prstGeom prst="ellipse">
            <a:avLst/>
          </a:prstGeom>
          <a:noFill/>
          <a:ln w="25400"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36" name="Прямая соединительная линия 120"/>
          <p:cNvCxnSpPr/>
          <p:nvPr/>
        </p:nvCxnSpPr>
        <p:spPr>
          <a:xfrm flipH="1">
            <a:off x="2526737" y="1596890"/>
            <a:ext cx="371382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446567" y="-595423"/>
            <a:ext cx="2033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Direct spectroscopy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871286" y="4040038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+35dB</a:t>
            </a:r>
            <a:endParaRPr lang="en-US" dirty="0"/>
          </a:p>
        </p:txBody>
      </p:sp>
      <p:sp>
        <p:nvSpPr>
          <p:cNvPr id="78" name="Прямоугольник 165"/>
          <p:cNvSpPr/>
          <p:nvPr/>
        </p:nvSpPr>
        <p:spPr>
          <a:xfrm rot="16200000">
            <a:off x="38575" y="1842683"/>
            <a:ext cx="952669" cy="513677"/>
          </a:xfrm>
          <a:prstGeom prst="rect">
            <a:avLst/>
          </a:prstGeom>
          <a:solidFill>
            <a:schemeClr val="bg1"/>
          </a:solidFill>
          <a:ln w="444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 smtClean="0">
                <a:solidFill>
                  <a:schemeClr val="tx1"/>
                </a:solidFill>
              </a:rPr>
              <a:t>-30dB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82" name="Прямоугольник 165"/>
          <p:cNvSpPr/>
          <p:nvPr/>
        </p:nvSpPr>
        <p:spPr>
          <a:xfrm>
            <a:off x="5115821" y="1037534"/>
            <a:ext cx="952669" cy="513677"/>
          </a:xfrm>
          <a:prstGeom prst="rect">
            <a:avLst/>
          </a:prstGeom>
          <a:solidFill>
            <a:schemeClr val="bg1"/>
          </a:solidFill>
          <a:ln w="444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 smtClean="0">
                <a:solidFill>
                  <a:schemeClr val="tx1"/>
                </a:solidFill>
              </a:rPr>
              <a:t>-30dB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83" name="Прямоугольник 165"/>
          <p:cNvSpPr/>
          <p:nvPr/>
        </p:nvSpPr>
        <p:spPr>
          <a:xfrm rot="16200000">
            <a:off x="176643" y="4027830"/>
            <a:ext cx="706957" cy="300691"/>
          </a:xfrm>
          <a:prstGeom prst="rect">
            <a:avLst/>
          </a:prstGeom>
          <a:solidFill>
            <a:schemeClr val="bg1"/>
          </a:solidFill>
          <a:ln w="444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dirty="0" smtClean="0">
                <a:solidFill>
                  <a:schemeClr val="tx1"/>
                </a:solidFill>
              </a:rPr>
              <a:t>-10dB</a:t>
            </a:r>
            <a:endParaRPr lang="ru-RU" sz="1200" dirty="0">
              <a:solidFill>
                <a:schemeClr val="tx1"/>
              </a:solidFill>
            </a:endParaRPr>
          </a:p>
        </p:txBody>
      </p:sp>
      <p:sp>
        <p:nvSpPr>
          <p:cNvPr id="84" name="Прямоугольник 165"/>
          <p:cNvSpPr/>
          <p:nvPr/>
        </p:nvSpPr>
        <p:spPr>
          <a:xfrm rot="16200000">
            <a:off x="175765" y="5031109"/>
            <a:ext cx="704443" cy="358140"/>
          </a:xfrm>
          <a:prstGeom prst="rect">
            <a:avLst/>
          </a:prstGeom>
          <a:solidFill>
            <a:schemeClr val="bg1"/>
          </a:solidFill>
          <a:ln w="444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dirty="0" smtClean="0">
                <a:solidFill>
                  <a:schemeClr val="tx1"/>
                </a:solidFill>
              </a:rPr>
              <a:t>-30dB</a:t>
            </a:r>
            <a:endParaRPr lang="ru-RU" sz="1200" dirty="0">
              <a:solidFill>
                <a:schemeClr val="tx1"/>
              </a:solidFill>
            </a:endParaRPr>
          </a:p>
        </p:txBody>
      </p:sp>
      <p:sp>
        <p:nvSpPr>
          <p:cNvPr id="45" name="Треугольник 171"/>
          <p:cNvSpPr/>
          <p:nvPr/>
        </p:nvSpPr>
        <p:spPr>
          <a:xfrm rot="5400000">
            <a:off x="2762374" y="1393496"/>
            <a:ext cx="463682" cy="413228"/>
          </a:xfrm>
          <a:prstGeom prst="triangle">
            <a:avLst/>
          </a:prstGeom>
          <a:solidFill>
            <a:schemeClr val="bg1"/>
          </a:solidFill>
          <a:ln w="57150">
            <a:solidFill>
              <a:srgbClr val="FF9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6" name="TextBox 45"/>
          <p:cNvSpPr txBox="1"/>
          <p:nvPr/>
        </p:nvSpPr>
        <p:spPr>
          <a:xfrm>
            <a:off x="2973974" y="1686358"/>
            <a:ext cx="881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+</a:t>
            </a:r>
            <a:r>
              <a:rPr lang="en-US" dirty="0" smtClean="0"/>
              <a:t>50</a:t>
            </a:r>
            <a:r>
              <a:rPr lang="en-US" dirty="0" smtClean="0"/>
              <a:t>dB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334800" y="4143059"/>
            <a:ext cx="22206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Vary</a:t>
            </a:r>
          </a:p>
          <a:p>
            <a:r>
              <a:rPr lang="en-US" dirty="0" smtClean="0"/>
              <a:t>I </a:t>
            </a:r>
            <a:r>
              <a:rPr lang="mr-IN" dirty="0" smtClean="0"/>
              <a:t>–</a:t>
            </a:r>
            <a:r>
              <a:rPr lang="en-US" dirty="0" smtClean="0"/>
              <a:t> current in the coil</a:t>
            </a:r>
          </a:p>
          <a:p>
            <a:r>
              <a:rPr lang="en-US" dirty="0" smtClean="0"/>
              <a:t>F </a:t>
            </a:r>
            <a:r>
              <a:rPr lang="mr-IN" dirty="0" smtClean="0"/>
              <a:t>–</a:t>
            </a:r>
            <a:r>
              <a:rPr lang="en-US" dirty="0" smtClean="0"/>
              <a:t> frequency on VNA</a:t>
            </a:r>
            <a:endParaRPr lang="en-US" dirty="0"/>
          </a:p>
        </p:txBody>
      </p:sp>
      <p:cxnSp>
        <p:nvCxnSpPr>
          <p:cNvPr id="48" name="Прямая соединительная линия 117"/>
          <p:cNvCxnSpPr/>
          <p:nvPr/>
        </p:nvCxnSpPr>
        <p:spPr>
          <a:xfrm flipH="1">
            <a:off x="500428" y="5887896"/>
            <a:ext cx="1996914" cy="2640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Прямоугольник 165"/>
          <p:cNvSpPr/>
          <p:nvPr/>
        </p:nvSpPr>
        <p:spPr>
          <a:xfrm>
            <a:off x="904793" y="5693755"/>
            <a:ext cx="1254237" cy="496567"/>
          </a:xfrm>
          <a:prstGeom prst="rect">
            <a:avLst/>
          </a:prstGeom>
          <a:solidFill>
            <a:schemeClr val="tx1"/>
          </a:solidFill>
          <a:ln w="444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dirty="0" smtClean="0">
                <a:solidFill>
                  <a:schemeClr val="bg1"/>
                </a:solidFill>
              </a:rPr>
              <a:t>System</a:t>
            </a:r>
            <a:endParaRPr lang="ru-RU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2631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4" name="Прямая соединительная линия 117"/>
          <p:cNvCxnSpPr>
            <a:endCxn id="1026" idx="2"/>
          </p:cNvCxnSpPr>
          <p:nvPr/>
        </p:nvCxnSpPr>
        <p:spPr>
          <a:xfrm flipV="1">
            <a:off x="520600" y="5854443"/>
            <a:ext cx="1976742" cy="9459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Прямая соединительная линия 120"/>
          <p:cNvCxnSpPr/>
          <p:nvPr/>
        </p:nvCxnSpPr>
        <p:spPr>
          <a:xfrm flipH="1">
            <a:off x="4765793" y="2268532"/>
            <a:ext cx="5770884" cy="5890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Прямая соединительная линия 120"/>
          <p:cNvCxnSpPr/>
          <p:nvPr/>
        </p:nvCxnSpPr>
        <p:spPr>
          <a:xfrm flipV="1">
            <a:off x="2526736" y="2327436"/>
            <a:ext cx="0" cy="336420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Прямая соединительная линия 117"/>
          <p:cNvCxnSpPr>
            <a:endCxn id="69" idx="3"/>
          </p:cNvCxnSpPr>
          <p:nvPr/>
        </p:nvCxnSpPr>
        <p:spPr>
          <a:xfrm flipH="1">
            <a:off x="8358677" y="1866753"/>
            <a:ext cx="2178000" cy="201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Группа 5"/>
          <p:cNvGrpSpPr/>
          <p:nvPr/>
        </p:nvGrpSpPr>
        <p:grpSpPr>
          <a:xfrm rot="16200000">
            <a:off x="2766315" y="6070989"/>
            <a:ext cx="534126" cy="347399"/>
            <a:chOff x="4413586" y="2273300"/>
            <a:chExt cx="2541348" cy="787400"/>
          </a:xfrm>
        </p:grpSpPr>
        <p:sp>
          <p:nvSpPr>
            <p:cNvPr id="5" name="Арка 4"/>
            <p:cNvSpPr/>
            <p:nvPr/>
          </p:nvSpPr>
          <p:spPr>
            <a:xfrm>
              <a:off x="4413586" y="2273300"/>
              <a:ext cx="847116" cy="787400"/>
            </a:xfrm>
            <a:prstGeom prst="blockArc">
              <a:avLst>
                <a:gd name="adj1" fmla="val 10800000"/>
                <a:gd name="adj2" fmla="val 21571284"/>
                <a:gd name="adj3" fmla="val 0"/>
              </a:avLst>
            </a:prstGeom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tx1"/>
                </a:solidFill>
              </a:endParaRPr>
            </a:p>
          </p:txBody>
        </p:sp>
        <p:sp>
          <p:nvSpPr>
            <p:cNvPr id="87" name="Арка 86"/>
            <p:cNvSpPr/>
            <p:nvPr/>
          </p:nvSpPr>
          <p:spPr>
            <a:xfrm>
              <a:off x="5260702" y="2273300"/>
              <a:ext cx="847116" cy="787400"/>
            </a:xfrm>
            <a:prstGeom prst="blockArc">
              <a:avLst>
                <a:gd name="adj1" fmla="val 10800000"/>
                <a:gd name="adj2" fmla="val 21571284"/>
                <a:gd name="adj3" fmla="val 0"/>
              </a:avLst>
            </a:prstGeom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tx1"/>
                </a:solidFill>
              </a:endParaRPr>
            </a:p>
          </p:txBody>
        </p:sp>
        <p:sp>
          <p:nvSpPr>
            <p:cNvPr id="88" name="Арка 87"/>
            <p:cNvSpPr/>
            <p:nvPr/>
          </p:nvSpPr>
          <p:spPr>
            <a:xfrm>
              <a:off x="6107818" y="2273300"/>
              <a:ext cx="847116" cy="787400"/>
            </a:xfrm>
            <a:prstGeom prst="blockArc">
              <a:avLst>
                <a:gd name="adj1" fmla="val 10800000"/>
                <a:gd name="adj2" fmla="val 251184"/>
                <a:gd name="adj3" fmla="val 851"/>
              </a:avLst>
            </a:prstGeom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tx1"/>
                </a:solidFill>
              </a:endParaRPr>
            </a:p>
          </p:txBody>
        </p:sp>
      </p:grpSp>
      <p:grpSp>
        <p:nvGrpSpPr>
          <p:cNvPr id="100" name="Группа 99"/>
          <p:cNvGrpSpPr/>
          <p:nvPr/>
        </p:nvGrpSpPr>
        <p:grpSpPr>
          <a:xfrm>
            <a:off x="6712700" y="5997872"/>
            <a:ext cx="326107" cy="518138"/>
            <a:chOff x="1946121" y="1118898"/>
            <a:chExt cx="473514" cy="752347"/>
          </a:xfrm>
        </p:grpSpPr>
        <p:sp>
          <p:nvSpPr>
            <p:cNvPr id="97" name="Овал 96"/>
            <p:cNvSpPr/>
            <p:nvPr/>
          </p:nvSpPr>
          <p:spPr>
            <a:xfrm>
              <a:off x="1946121" y="1118898"/>
              <a:ext cx="473514" cy="491538"/>
            </a:xfrm>
            <a:prstGeom prst="ellipse">
              <a:avLst/>
            </a:prstGeom>
            <a:noFill/>
            <a:ln w="603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98" name="Овал 97"/>
            <p:cNvSpPr/>
            <p:nvPr/>
          </p:nvSpPr>
          <p:spPr>
            <a:xfrm>
              <a:off x="1946121" y="1379707"/>
              <a:ext cx="473514" cy="491538"/>
            </a:xfrm>
            <a:prstGeom prst="ellipse">
              <a:avLst/>
            </a:prstGeom>
            <a:noFill/>
            <a:ln w="603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04" name="TextBox 103"/>
          <p:cNvSpPr txBox="1"/>
          <p:nvPr/>
        </p:nvSpPr>
        <p:spPr>
          <a:xfrm>
            <a:off x="7048286" y="5949041"/>
            <a:ext cx="314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4000" dirty="0" smtClean="0">
                <a:latin typeface="Arial Hebrew Scholar" charset="-79"/>
                <a:ea typeface="Arial Hebrew Scholar" charset="-79"/>
                <a:cs typeface="Arial Hebrew Scholar" charset="-79"/>
              </a:rPr>
              <a:t>I</a:t>
            </a:r>
            <a:endParaRPr lang="ru-RU" dirty="0">
              <a:latin typeface="Arial Hebrew Scholar" charset="-79"/>
              <a:ea typeface="Arial Hebrew Scholar" charset="-79"/>
              <a:cs typeface="Arial Hebrew Scholar" charset="-79"/>
            </a:endParaRPr>
          </a:p>
        </p:txBody>
      </p:sp>
      <p:cxnSp>
        <p:nvCxnSpPr>
          <p:cNvPr id="118" name="Прямая соединительная линия 117"/>
          <p:cNvCxnSpPr/>
          <p:nvPr/>
        </p:nvCxnSpPr>
        <p:spPr>
          <a:xfrm flipH="1" flipV="1">
            <a:off x="507540" y="1856884"/>
            <a:ext cx="14213" cy="412074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ile:Circulator schematic.JPG - Wikimedia Common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48" t="6503" r="26691" b="29446"/>
          <a:stretch/>
        </p:blipFill>
        <p:spPr bwMode="auto">
          <a:xfrm>
            <a:off x="2291109" y="5445010"/>
            <a:ext cx="412466" cy="40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8" name="Прямая соединительная линия 127"/>
          <p:cNvCxnSpPr/>
          <p:nvPr/>
        </p:nvCxnSpPr>
        <p:spPr>
          <a:xfrm flipH="1">
            <a:off x="3019930" y="6511752"/>
            <a:ext cx="3853415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2" name="Изображение 10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3476" y="5880853"/>
            <a:ext cx="218488" cy="248282"/>
          </a:xfrm>
          <a:prstGeom prst="rect">
            <a:avLst/>
          </a:prstGeom>
        </p:spPr>
      </p:pic>
      <p:cxnSp>
        <p:nvCxnSpPr>
          <p:cNvPr id="141" name="Прямая соединительная линия 140"/>
          <p:cNvCxnSpPr/>
          <p:nvPr/>
        </p:nvCxnSpPr>
        <p:spPr>
          <a:xfrm flipH="1">
            <a:off x="3019930" y="5977626"/>
            <a:ext cx="3853415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57" name="Изображение 105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1359" y="5487831"/>
            <a:ext cx="1321301" cy="234155"/>
          </a:xfrm>
          <a:prstGeom prst="rect">
            <a:avLst/>
          </a:prstGeom>
        </p:spPr>
      </p:pic>
      <p:sp>
        <p:nvSpPr>
          <p:cNvPr id="171" name="Треугольник 170"/>
          <p:cNvSpPr/>
          <p:nvPr/>
        </p:nvSpPr>
        <p:spPr>
          <a:xfrm>
            <a:off x="2315971" y="4026881"/>
            <a:ext cx="421529" cy="413228"/>
          </a:xfrm>
          <a:prstGeom prst="triangle">
            <a:avLst/>
          </a:prstGeom>
          <a:solidFill>
            <a:schemeClr val="bg1"/>
          </a:solidFill>
          <a:ln w="57150">
            <a:solidFill>
              <a:srgbClr val="FF9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16" name="Прямая соединительная линия 215"/>
          <p:cNvCxnSpPr/>
          <p:nvPr/>
        </p:nvCxnSpPr>
        <p:spPr>
          <a:xfrm flipH="1">
            <a:off x="63129" y="4947411"/>
            <a:ext cx="4159718" cy="0"/>
          </a:xfrm>
          <a:prstGeom prst="line">
            <a:avLst/>
          </a:prstGeom>
          <a:ln w="44450"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Прямая соединительная линия 216"/>
          <p:cNvCxnSpPr/>
          <p:nvPr/>
        </p:nvCxnSpPr>
        <p:spPr>
          <a:xfrm flipH="1">
            <a:off x="63129" y="6660013"/>
            <a:ext cx="4159719" cy="0"/>
          </a:xfrm>
          <a:prstGeom prst="line">
            <a:avLst/>
          </a:prstGeom>
          <a:ln w="44450"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Прямая соединительная линия 221"/>
          <p:cNvCxnSpPr/>
          <p:nvPr/>
        </p:nvCxnSpPr>
        <p:spPr>
          <a:xfrm flipV="1">
            <a:off x="4222847" y="4947411"/>
            <a:ext cx="0" cy="1712602"/>
          </a:xfrm>
          <a:prstGeom prst="line">
            <a:avLst/>
          </a:prstGeom>
          <a:ln w="44450"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Прямая соединительная линия 225"/>
          <p:cNvCxnSpPr/>
          <p:nvPr/>
        </p:nvCxnSpPr>
        <p:spPr>
          <a:xfrm flipV="1">
            <a:off x="63129" y="4947411"/>
            <a:ext cx="0" cy="1712602"/>
          </a:xfrm>
          <a:prstGeom prst="line">
            <a:avLst/>
          </a:prstGeom>
          <a:ln w="44450"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Прямая соединительная линия 228"/>
          <p:cNvCxnSpPr/>
          <p:nvPr/>
        </p:nvCxnSpPr>
        <p:spPr>
          <a:xfrm flipH="1" flipV="1">
            <a:off x="63129" y="3764015"/>
            <a:ext cx="3937" cy="1147898"/>
          </a:xfrm>
          <a:prstGeom prst="line">
            <a:avLst/>
          </a:prstGeom>
          <a:ln w="44450">
            <a:solidFill>
              <a:schemeClr val="bg1">
                <a:lumMod val="6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Прямая соединительная линия 231"/>
          <p:cNvCxnSpPr/>
          <p:nvPr/>
        </p:nvCxnSpPr>
        <p:spPr>
          <a:xfrm flipH="1" flipV="1">
            <a:off x="4210610" y="3791956"/>
            <a:ext cx="3937" cy="1147898"/>
          </a:xfrm>
          <a:prstGeom prst="line">
            <a:avLst/>
          </a:prstGeom>
          <a:ln w="44450">
            <a:solidFill>
              <a:schemeClr val="bg1">
                <a:lumMod val="6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Прямая соединительная линия 232"/>
          <p:cNvCxnSpPr/>
          <p:nvPr/>
        </p:nvCxnSpPr>
        <p:spPr>
          <a:xfrm flipV="1">
            <a:off x="106234" y="3791956"/>
            <a:ext cx="4099114" cy="4902"/>
          </a:xfrm>
          <a:prstGeom prst="line">
            <a:avLst/>
          </a:prstGeom>
          <a:ln w="44450">
            <a:solidFill>
              <a:schemeClr val="bg1">
                <a:lumMod val="6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Прямая соединительная линия 235"/>
          <p:cNvCxnSpPr/>
          <p:nvPr/>
        </p:nvCxnSpPr>
        <p:spPr>
          <a:xfrm flipV="1">
            <a:off x="63129" y="2829039"/>
            <a:ext cx="4099114" cy="4902"/>
          </a:xfrm>
          <a:prstGeom prst="line">
            <a:avLst/>
          </a:prstGeom>
          <a:ln w="4445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Прямая соединительная линия 236"/>
          <p:cNvCxnSpPr/>
          <p:nvPr/>
        </p:nvCxnSpPr>
        <p:spPr>
          <a:xfrm>
            <a:off x="63129" y="2829039"/>
            <a:ext cx="0" cy="893200"/>
          </a:xfrm>
          <a:prstGeom prst="line">
            <a:avLst/>
          </a:prstGeom>
          <a:ln w="4445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Прямая соединительная линия 239"/>
          <p:cNvCxnSpPr/>
          <p:nvPr/>
        </p:nvCxnSpPr>
        <p:spPr>
          <a:xfrm>
            <a:off x="4221597" y="2854908"/>
            <a:ext cx="1" cy="898679"/>
          </a:xfrm>
          <a:prstGeom prst="line">
            <a:avLst/>
          </a:prstGeom>
          <a:ln w="4445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4" name="Изображение 15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4119914" y="4179214"/>
            <a:ext cx="635000" cy="317500"/>
          </a:xfrm>
          <a:prstGeom prst="rect">
            <a:avLst/>
          </a:prstGeom>
        </p:spPr>
      </p:pic>
      <p:pic>
        <p:nvPicPr>
          <p:cNvPr id="155" name="Изображение 15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4016973" y="3115562"/>
            <a:ext cx="850900" cy="342900"/>
          </a:xfrm>
          <a:prstGeom prst="rect">
            <a:avLst/>
          </a:prstGeom>
        </p:spPr>
      </p:pic>
      <p:pic>
        <p:nvPicPr>
          <p:cNvPr id="157" name="Изображение 15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6200000">
            <a:off x="3857346" y="5709403"/>
            <a:ext cx="1219200" cy="342900"/>
          </a:xfrm>
          <a:prstGeom prst="rect">
            <a:avLst/>
          </a:prstGeom>
        </p:spPr>
      </p:pic>
      <p:sp>
        <p:nvSpPr>
          <p:cNvPr id="167" name="Прямоугольник 166"/>
          <p:cNvSpPr/>
          <p:nvPr/>
        </p:nvSpPr>
        <p:spPr>
          <a:xfrm>
            <a:off x="10364131" y="1370079"/>
            <a:ext cx="1406496" cy="898453"/>
          </a:xfrm>
          <a:prstGeom prst="rect">
            <a:avLst/>
          </a:prstGeom>
          <a:solidFill>
            <a:schemeClr val="bg1"/>
          </a:solidFill>
          <a:ln w="47625"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 smtClean="0">
                <a:solidFill>
                  <a:schemeClr val="tx1"/>
                </a:solidFill>
              </a:rPr>
              <a:t>VNA</a:t>
            </a:r>
          </a:p>
          <a:p>
            <a:pPr algn="ctr"/>
            <a:r>
              <a:rPr lang="en-AU" b="1" dirty="0" smtClean="0">
                <a:solidFill>
                  <a:schemeClr val="tx1"/>
                </a:solidFill>
              </a:rPr>
              <a:t>P</a:t>
            </a:r>
            <a:endParaRPr lang="ru-RU" b="1" dirty="0">
              <a:solidFill>
                <a:schemeClr val="tx1"/>
              </a:solidFill>
            </a:endParaRPr>
          </a:p>
        </p:txBody>
      </p:sp>
      <p:sp>
        <p:nvSpPr>
          <p:cNvPr id="260" name="Овал 259"/>
          <p:cNvSpPr/>
          <p:nvPr/>
        </p:nvSpPr>
        <p:spPr>
          <a:xfrm>
            <a:off x="10434595" y="1757030"/>
            <a:ext cx="204576" cy="199175"/>
          </a:xfrm>
          <a:prstGeom prst="ellipse">
            <a:avLst/>
          </a:prstGeom>
          <a:noFill/>
          <a:ln w="25400"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8" name="Rectangle 107"/>
          <p:cNvSpPr/>
          <p:nvPr/>
        </p:nvSpPr>
        <p:spPr>
          <a:xfrm>
            <a:off x="6167337" y="967649"/>
            <a:ext cx="1091590" cy="420346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10dBm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9" name="Oval 108"/>
          <p:cNvSpPr/>
          <p:nvPr/>
        </p:nvSpPr>
        <p:spPr>
          <a:xfrm>
            <a:off x="7258927" y="496883"/>
            <a:ext cx="1296312" cy="1261204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Anritsu power divider</a:t>
            </a:r>
            <a:endParaRPr lang="en-US" sz="1600" dirty="0"/>
          </a:p>
        </p:txBody>
      </p:sp>
      <p:sp>
        <p:nvSpPr>
          <p:cNvPr id="112" name="Rectangle 111"/>
          <p:cNvSpPr/>
          <p:nvPr/>
        </p:nvSpPr>
        <p:spPr>
          <a:xfrm>
            <a:off x="7455488" y="151465"/>
            <a:ext cx="903189" cy="420346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3dBm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30" name="Прямая соединительная линия 117"/>
          <p:cNvCxnSpPr>
            <a:stCxn id="139" idx="6"/>
            <a:endCxn id="112" idx="3"/>
          </p:cNvCxnSpPr>
          <p:nvPr/>
        </p:nvCxnSpPr>
        <p:spPr>
          <a:xfrm flipH="1" flipV="1">
            <a:off x="8358677" y="361638"/>
            <a:ext cx="2190498" cy="10249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28"/>
          <p:cNvGrpSpPr/>
          <p:nvPr/>
        </p:nvGrpSpPr>
        <p:grpSpPr>
          <a:xfrm>
            <a:off x="10174497" y="83359"/>
            <a:ext cx="1751113" cy="761541"/>
            <a:chOff x="6360093" y="606450"/>
            <a:chExt cx="1751113" cy="761541"/>
          </a:xfrm>
        </p:grpSpPr>
        <p:sp>
          <p:nvSpPr>
            <p:cNvPr id="131" name="Rectangle 130"/>
            <p:cNvSpPr/>
            <p:nvPr/>
          </p:nvSpPr>
          <p:spPr>
            <a:xfrm>
              <a:off x="6360093" y="606450"/>
              <a:ext cx="1751113" cy="761541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7030A0"/>
                  </a:solidFill>
                </a:rPr>
                <a:t>Generator</a:t>
              </a:r>
              <a:endParaRPr lang="en-US" dirty="0">
                <a:solidFill>
                  <a:srgbClr val="7030A0"/>
                </a:solidFill>
              </a:endParaRPr>
            </a:p>
          </p:txBody>
        </p:sp>
        <p:sp>
          <p:nvSpPr>
            <p:cNvPr id="139" name="Овал 260"/>
            <p:cNvSpPr/>
            <p:nvPr/>
          </p:nvSpPr>
          <p:spPr>
            <a:xfrm>
              <a:off x="6486228" y="867585"/>
              <a:ext cx="248543" cy="239269"/>
            </a:xfrm>
            <a:prstGeom prst="ellipse">
              <a:avLst/>
            </a:prstGeom>
            <a:noFill/>
            <a:ln w="254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34" name="Rectangle 133"/>
          <p:cNvSpPr/>
          <p:nvPr/>
        </p:nvSpPr>
        <p:spPr>
          <a:xfrm>
            <a:off x="670230" y="1646206"/>
            <a:ext cx="865723" cy="425955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13dBm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36" name="Прямая соединительная линия 120"/>
          <p:cNvCxnSpPr/>
          <p:nvPr/>
        </p:nvCxnSpPr>
        <p:spPr>
          <a:xfrm flipH="1">
            <a:off x="2526736" y="2327436"/>
            <a:ext cx="227889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446567" y="-595423"/>
            <a:ext cx="114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Two tone</a:t>
            </a:r>
            <a:endParaRPr lang="en-US" dirty="0"/>
          </a:p>
        </p:txBody>
      </p:sp>
      <p:sp>
        <p:nvSpPr>
          <p:cNvPr id="74" name="Прямоугольник 165"/>
          <p:cNvSpPr/>
          <p:nvPr/>
        </p:nvSpPr>
        <p:spPr>
          <a:xfrm>
            <a:off x="559142" y="1596260"/>
            <a:ext cx="952669" cy="513677"/>
          </a:xfrm>
          <a:prstGeom prst="rect">
            <a:avLst/>
          </a:prstGeom>
          <a:solidFill>
            <a:schemeClr val="bg1"/>
          </a:solidFill>
          <a:ln w="444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mtClean="0">
                <a:solidFill>
                  <a:schemeClr val="tx1"/>
                </a:solidFill>
              </a:rPr>
              <a:t>-10dB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2871286" y="4040038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+35dB</a:t>
            </a:r>
            <a:endParaRPr lang="en-US" dirty="0"/>
          </a:p>
        </p:txBody>
      </p:sp>
      <p:sp>
        <p:nvSpPr>
          <p:cNvPr id="71" name="Треугольник 171"/>
          <p:cNvSpPr/>
          <p:nvPr/>
        </p:nvSpPr>
        <p:spPr>
          <a:xfrm rot="5400000">
            <a:off x="3592453" y="2104582"/>
            <a:ext cx="463682" cy="413228"/>
          </a:xfrm>
          <a:prstGeom prst="triangle">
            <a:avLst/>
          </a:prstGeom>
          <a:solidFill>
            <a:schemeClr val="bg1"/>
          </a:solidFill>
          <a:ln w="57150">
            <a:solidFill>
              <a:srgbClr val="FF9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2" name="TextBox 71"/>
          <p:cNvSpPr txBox="1"/>
          <p:nvPr/>
        </p:nvSpPr>
        <p:spPr>
          <a:xfrm>
            <a:off x="3804053" y="2397444"/>
            <a:ext cx="881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+</a:t>
            </a:r>
            <a:r>
              <a:rPr lang="en-US" dirty="0" smtClean="0"/>
              <a:t>50</a:t>
            </a:r>
            <a:r>
              <a:rPr lang="en-US" dirty="0" smtClean="0"/>
              <a:t>dB</a:t>
            </a:r>
            <a:endParaRPr lang="en-US" dirty="0"/>
          </a:p>
        </p:txBody>
      </p:sp>
      <p:sp>
        <p:nvSpPr>
          <p:cNvPr id="69" name="Rectangle 68"/>
          <p:cNvSpPr/>
          <p:nvPr/>
        </p:nvSpPr>
        <p:spPr>
          <a:xfrm>
            <a:off x="7455488" y="1676749"/>
            <a:ext cx="903189" cy="420346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3dBm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73" name="Прямая соединительная линия 117"/>
          <p:cNvCxnSpPr>
            <a:endCxn id="74" idx="3"/>
          </p:cNvCxnSpPr>
          <p:nvPr/>
        </p:nvCxnSpPr>
        <p:spPr>
          <a:xfrm flipH="1">
            <a:off x="1511811" y="1190061"/>
            <a:ext cx="4655526" cy="66303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Прямоугольник 165"/>
          <p:cNvSpPr/>
          <p:nvPr/>
        </p:nvSpPr>
        <p:spPr>
          <a:xfrm rot="16200000">
            <a:off x="176643" y="4027830"/>
            <a:ext cx="706957" cy="300691"/>
          </a:xfrm>
          <a:prstGeom prst="rect">
            <a:avLst/>
          </a:prstGeom>
          <a:solidFill>
            <a:schemeClr val="bg1"/>
          </a:solidFill>
          <a:ln w="444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dirty="0" smtClean="0">
                <a:solidFill>
                  <a:schemeClr val="tx1"/>
                </a:solidFill>
              </a:rPr>
              <a:t>-10dB</a:t>
            </a:r>
            <a:endParaRPr lang="ru-RU" sz="1200" dirty="0">
              <a:solidFill>
                <a:schemeClr val="tx1"/>
              </a:solidFill>
            </a:endParaRPr>
          </a:p>
        </p:txBody>
      </p:sp>
      <p:sp>
        <p:nvSpPr>
          <p:cNvPr id="81" name="Прямоугольник 165"/>
          <p:cNvSpPr/>
          <p:nvPr/>
        </p:nvSpPr>
        <p:spPr>
          <a:xfrm rot="16200000">
            <a:off x="175765" y="5031109"/>
            <a:ext cx="704443" cy="358140"/>
          </a:xfrm>
          <a:prstGeom prst="rect">
            <a:avLst/>
          </a:prstGeom>
          <a:solidFill>
            <a:schemeClr val="bg1"/>
          </a:solidFill>
          <a:ln w="444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dirty="0" smtClean="0">
                <a:solidFill>
                  <a:schemeClr val="tx1"/>
                </a:solidFill>
              </a:rPr>
              <a:t>-30dB</a:t>
            </a:r>
            <a:endParaRPr lang="ru-RU" sz="1200" dirty="0">
              <a:solidFill>
                <a:schemeClr val="tx1"/>
              </a:solidFill>
            </a:endParaRPr>
          </a:p>
        </p:txBody>
      </p:sp>
      <p:sp>
        <p:nvSpPr>
          <p:cNvPr id="83" name="Прямоугольник 165"/>
          <p:cNvSpPr/>
          <p:nvPr/>
        </p:nvSpPr>
        <p:spPr>
          <a:xfrm>
            <a:off x="904793" y="5693755"/>
            <a:ext cx="1254237" cy="496567"/>
          </a:xfrm>
          <a:prstGeom prst="rect">
            <a:avLst/>
          </a:prstGeom>
          <a:solidFill>
            <a:schemeClr val="tx1"/>
          </a:solidFill>
          <a:ln w="444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dirty="0" smtClean="0">
                <a:solidFill>
                  <a:schemeClr val="bg1"/>
                </a:solidFill>
              </a:rPr>
              <a:t>System</a:t>
            </a:r>
            <a:endParaRPr lang="ru-RU" sz="1200" dirty="0">
              <a:solidFill>
                <a:schemeClr val="bg1"/>
              </a:solidFill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9164390" y="1676749"/>
            <a:ext cx="1091590" cy="420346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10dBm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0160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2" name="Прямая соединительная линия 120"/>
          <p:cNvCxnSpPr/>
          <p:nvPr/>
        </p:nvCxnSpPr>
        <p:spPr>
          <a:xfrm flipV="1">
            <a:off x="2526736" y="2268532"/>
            <a:ext cx="0" cy="342310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Группа 5"/>
          <p:cNvGrpSpPr/>
          <p:nvPr/>
        </p:nvGrpSpPr>
        <p:grpSpPr>
          <a:xfrm rot="16200000">
            <a:off x="2766315" y="6070989"/>
            <a:ext cx="534126" cy="347399"/>
            <a:chOff x="4413586" y="2273300"/>
            <a:chExt cx="2541348" cy="787400"/>
          </a:xfrm>
        </p:grpSpPr>
        <p:sp>
          <p:nvSpPr>
            <p:cNvPr id="5" name="Арка 4"/>
            <p:cNvSpPr/>
            <p:nvPr/>
          </p:nvSpPr>
          <p:spPr>
            <a:xfrm>
              <a:off x="4413586" y="2273300"/>
              <a:ext cx="847116" cy="787400"/>
            </a:xfrm>
            <a:prstGeom prst="blockArc">
              <a:avLst>
                <a:gd name="adj1" fmla="val 10800000"/>
                <a:gd name="adj2" fmla="val 21571284"/>
                <a:gd name="adj3" fmla="val 0"/>
              </a:avLst>
            </a:prstGeom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tx1"/>
                </a:solidFill>
              </a:endParaRPr>
            </a:p>
          </p:txBody>
        </p:sp>
        <p:sp>
          <p:nvSpPr>
            <p:cNvPr id="87" name="Арка 86"/>
            <p:cNvSpPr/>
            <p:nvPr/>
          </p:nvSpPr>
          <p:spPr>
            <a:xfrm>
              <a:off x="5260702" y="2273300"/>
              <a:ext cx="847116" cy="787400"/>
            </a:xfrm>
            <a:prstGeom prst="blockArc">
              <a:avLst>
                <a:gd name="adj1" fmla="val 10800000"/>
                <a:gd name="adj2" fmla="val 21571284"/>
                <a:gd name="adj3" fmla="val 0"/>
              </a:avLst>
            </a:prstGeom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tx1"/>
                </a:solidFill>
              </a:endParaRPr>
            </a:p>
          </p:txBody>
        </p:sp>
        <p:sp>
          <p:nvSpPr>
            <p:cNvPr id="88" name="Арка 87"/>
            <p:cNvSpPr/>
            <p:nvPr/>
          </p:nvSpPr>
          <p:spPr>
            <a:xfrm>
              <a:off x="6107818" y="2273300"/>
              <a:ext cx="847116" cy="787400"/>
            </a:xfrm>
            <a:prstGeom prst="blockArc">
              <a:avLst>
                <a:gd name="adj1" fmla="val 10800000"/>
                <a:gd name="adj2" fmla="val 251184"/>
                <a:gd name="adj3" fmla="val 851"/>
              </a:avLst>
            </a:prstGeom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tx1"/>
                </a:solidFill>
              </a:endParaRPr>
            </a:p>
          </p:txBody>
        </p:sp>
      </p:grpSp>
      <p:grpSp>
        <p:nvGrpSpPr>
          <p:cNvPr id="100" name="Группа 99"/>
          <p:cNvGrpSpPr/>
          <p:nvPr/>
        </p:nvGrpSpPr>
        <p:grpSpPr>
          <a:xfrm>
            <a:off x="6712700" y="5997872"/>
            <a:ext cx="326107" cy="518138"/>
            <a:chOff x="1946121" y="1118898"/>
            <a:chExt cx="473514" cy="752347"/>
          </a:xfrm>
        </p:grpSpPr>
        <p:sp>
          <p:nvSpPr>
            <p:cNvPr id="97" name="Овал 96"/>
            <p:cNvSpPr/>
            <p:nvPr/>
          </p:nvSpPr>
          <p:spPr>
            <a:xfrm>
              <a:off x="1946121" y="1118898"/>
              <a:ext cx="473514" cy="491538"/>
            </a:xfrm>
            <a:prstGeom prst="ellipse">
              <a:avLst/>
            </a:prstGeom>
            <a:noFill/>
            <a:ln w="603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98" name="Овал 97"/>
            <p:cNvSpPr/>
            <p:nvPr/>
          </p:nvSpPr>
          <p:spPr>
            <a:xfrm>
              <a:off x="1946121" y="1379707"/>
              <a:ext cx="473514" cy="491538"/>
            </a:xfrm>
            <a:prstGeom prst="ellipse">
              <a:avLst/>
            </a:prstGeom>
            <a:noFill/>
            <a:ln w="603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04" name="TextBox 103"/>
          <p:cNvSpPr txBox="1"/>
          <p:nvPr/>
        </p:nvSpPr>
        <p:spPr>
          <a:xfrm>
            <a:off x="7048286" y="5949041"/>
            <a:ext cx="314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4000" dirty="0" smtClean="0">
                <a:latin typeface="Arial Hebrew Scholar" charset="-79"/>
                <a:ea typeface="Arial Hebrew Scholar" charset="-79"/>
                <a:cs typeface="Arial Hebrew Scholar" charset="-79"/>
              </a:rPr>
              <a:t>I</a:t>
            </a:r>
            <a:endParaRPr lang="ru-RU" dirty="0">
              <a:latin typeface="Arial Hebrew Scholar" charset="-79"/>
              <a:ea typeface="Arial Hebrew Scholar" charset="-79"/>
              <a:cs typeface="Arial Hebrew Scholar" charset="-79"/>
            </a:endParaRPr>
          </a:p>
        </p:txBody>
      </p:sp>
      <p:cxnSp>
        <p:nvCxnSpPr>
          <p:cNvPr id="118" name="Прямая соединительная линия 117"/>
          <p:cNvCxnSpPr/>
          <p:nvPr/>
        </p:nvCxnSpPr>
        <p:spPr>
          <a:xfrm flipV="1">
            <a:off x="501150" y="1856884"/>
            <a:ext cx="6390" cy="412074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ile:Circulator schematic.JPG - Wikimedia Common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48" t="6503" r="26691" b="29446"/>
          <a:stretch/>
        </p:blipFill>
        <p:spPr bwMode="auto">
          <a:xfrm>
            <a:off x="2291109" y="5445010"/>
            <a:ext cx="412466" cy="40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8" name="Прямая соединительная линия 127"/>
          <p:cNvCxnSpPr/>
          <p:nvPr/>
        </p:nvCxnSpPr>
        <p:spPr>
          <a:xfrm flipH="1">
            <a:off x="3019930" y="6511752"/>
            <a:ext cx="3853415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Прямая соединительная линия 140"/>
          <p:cNvCxnSpPr/>
          <p:nvPr/>
        </p:nvCxnSpPr>
        <p:spPr>
          <a:xfrm flipH="1">
            <a:off x="3019930" y="5977626"/>
            <a:ext cx="3853415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57" name="Изображение 105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59" y="5487831"/>
            <a:ext cx="1321301" cy="234155"/>
          </a:xfrm>
          <a:prstGeom prst="rect">
            <a:avLst/>
          </a:prstGeom>
        </p:spPr>
      </p:pic>
      <p:sp>
        <p:nvSpPr>
          <p:cNvPr id="171" name="Треугольник 170"/>
          <p:cNvSpPr/>
          <p:nvPr/>
        </p:nvSpPr>
        <p:spPr>
          <a:xfrm>
            <a:off x="2315971" y="4026881"/>
            <a:ext cx="421529" cy="413228"/>
          </a:xfrm>
          <a:prstGeom prst="triangle">
            <a:avLst/>
          </a:prstGeom>
          <a:solidFill>
            <a:schemeClr val="bg1"/>
          </a:solidFill>
          <a:ln w="57150">
            <a:solidFill>
              <a:srgbClr val="FF9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16" name="Прямая соединительная линия 215"/>
          <p:cNvCxnSpPr/>
          <p:nvPr/>
        </p:nvCxnSpPr>
        <p:spPr>
          <a:xfrm flipH="1">
            <a:off x="63129" y="4947411"/>
            <a:ext cx="4159718" cy="0"/>
          </a:xfrm>
          <a:prstGeom prst="line">
            <a:avLst/>
          </a:prstGeom>
          <a:ln w="44450"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Прямая соединительная линия 216"/>
          <p:cNvCxnSpPr/>
          <p:nvPr/>
        </p:nvCxnSpPr>
        <p:spPr>
          <a:xfrm flipH="1">
            <a:off x="63129" y="6660013"/>
            <a:ext cx="4159719" cy="0"/>
          </a:xfrm>
          <a:prstGeom prst="line">
            <a:avLst/>
          </a:prstGeom>
          <a:ln w="44450"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Прямая соединительная линия 221"/>
          <p:cNvCxnSpPr/>
          <p:nvPr/>
        </p:nvCxnSpPr>
        <p:spPr>
          <a:xfrm flipV="1">
            <a:off x="4222847" y="4947411"/>
            <a:ext cx="0" cy="1712602"/>
          </a:xfrm>
          <a:prstGeom prst="line">
            <a:avLst/>
          </a:prstGeom>
          <a:ln w="44450"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Прямая соединительная линия 225"/>
          <p:cNvCxnSpPr/>
          <p:nvPr/>
        </p:nvCxnSpPr>
        <p:spPr>
          <a:xfrm flipV="1">
            <a:off x="63129" y="4947411"/>
            <a:ext cx="0" cy="1712602"/>
          </a:xfrm>
          <a:prstGeom prst="line">
            <a:avLst/>
          </a:prstGeom>
          <a:ln w="44450"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Прямая соединительная линия 228"/>
          <p:cNvCxnSpPr/>
          <p:nvPr/>
        </p:nvCxnSpPr>
        <p:spPr>
          <a:xfrm flipH="1" flipV="1">
            <a:off x="63129" y="3764015"/>
            <a:ext cx="3937" cy="1147898"/>
          </a:xfrm>
          <a:prstGeom prst="line">
            <a:avLst/>
          </a:prstGeom>
          <a:ln w="44450">
            <a:solidFill>
              <a:schemeClr val="bg1">
                <a:lumMod val="6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Прямая соединительная линия 231"/>
          <p:cNvCxnSpPr/>
          <p:nvPr/>
        </p:nvCxnSpPr>
        <p:spPr>
          <a:xfrm flipH="1" flipV="1">
            <a:off x="4210610" y="3791956"/>
            <a:ext cx="3937" cy="1147898"/>
          </a:xfrm>
          <a:prstGeom prst="line">
            <a:avLst/>
          </a:prstGeom>
          <a:ln w="44450">
            <a:solidFill>
              <a:schemeClr val="bg1">
                <a:lumMod val="6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Прямая соединительная линия 232"/>
          <p:cNvCxnSpPr/>
          <p:nvPr/>
        </p:nvCxnSpPr>
        <p:spPr>
          <a:xfrm flipV="1">
            <a:off x="106234" y="3791956"/>
            <a:ext cx="4099114" cy="4902"/>
          </a:xfrm>
          <a:prstGeom prst="line">
            <a:avLst/>
          </a:prstGeom>
          <a:ln w="44450">
            <a:solidFill>
              <a:schemeClr val="bg1">
                <a:lumMod val="6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Прямая соединительная линия 235"/>
          <p:cNvCxnSpPr/>
          <p:nvPr/>
        </p:nvCxnSpPr>
        <p:spPr>
          <a:xfrm flipV="1">
            <a:off x="63129" y="2829039"/>
            <a:ext cx="4099114" cy="4902"/>
          </a:xfrm>
          <a:prstGeom prst="line">
            <a:avLst/>
          </a:prstGeom>
          <a:ln w="4445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Прямая соединительная линия 236"/>
          <p:cNvCxnSpPr/>
          <p:nvPr/>
        </p:nvCxnSpPr>
        <p:spPr>
          <a:xfrm>
            <a:off x="63129" y="2829039"/>
            <a:ext cx="0" cy="893200"/>
          </a:xfrm>
          <a:prstGeom prst="line">
            <a:avLst/>
          </a:prstGeom>
          <a:ln w="4445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Прямая соединительная линия 239"/>
          <p:cNvCxnSpPr/>
          <p:nvPr/>
        </p:nvCxnSpPr>
        <p:spPr>
          <a:xfrm>
            <a:off x="4221597" y="2854908"/>
            <a:ext cx="1" cy="898679"/>
          </a:xfrm>
          <a:prstGeom prst="line">
            <a:avLst/>
          </a:prstGeom>
          <a:ln w="4445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4" name="Изображение 15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4119914" y="4179214"/>
            <a:ext cx="635000" cy="317500"/>
          </a:xfrm>
          <a:prstGeom prst="rect">
            <a:avLst/>
          </a:prstGeom>
        </p:spPr>
      </p:pic>
      <p:pic>
        <p:nvPicPr>
          <p:cNvPr id="155" name="Изображение 15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4016973" y="3115562"/>
            <a:ext cx="850900" cy="342900"/>
          </a:xfrm>
          <a:prstGeom prst="rect">
            <a:avLst/>
          </a:prstGeom>
        </p:spPr>
      </p:pic>
      <p:pic>
        <p:nvPicPr>
          <p:cNvPr id="157" name="Изображение 15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3857346" y="5709403"/>
            <a:ext cx="1219200" cy="342900"/>
          </a:xfrm>
          <a:prstGeom prst="rect">
            <a:avLst/>
          </a:prstGeom>
        </p:spPr>
      </p:pic>
      <p:sp>
        <p:nvSpPr>
          <p:cNvPr id="167" name="Прямоугольник 166"/>
          <p:cNvSpPr/>
          <p:nvPr/>
        </p:nvSpPr>
        <p:spPr>
          <a:xfrm>
            <a:off x="10364131" y="1370079"/>
            <a:ext cx="1406496" cy="898453"/>
          </a:xfrm>
          <a:prstGeom prst="rect">
            <a:avLst/>
          </a:prstGeom>
          <a:solidFill>
            <a:schemeClr val="bg1"/>
          </a:solidFill>
          <a:ln w="47625"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 smtClean="0">
                <a:solidFill>
                  <a:schemeClr val="tx1"/>
                </a:solidFill>
              </a:rPr>
              <a:t>VNA</a:t>
            </a:r>
          </a:p>
          <a:p>
            <a:pPr algn="ctr"/>
            <a:r>
              <a:rPr lang="en-AU" dirty="0" smtClean="0">
                <a:solidFill>
                  <a:schemeClr val="tx1"/>
                </a:solidFill>
              </a:rPr>
              <a:t>5dBm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260" name="Овал 259"/>
          <p:cNvSpPr/>
          <p:nvPr/>
        </p:nvSpPr>
        <p:spPr>
          <a:xfrm>
            <a:off x="10434595" y="1757030"/>
            <a:ext cx="204576" cy="199175"/>
          </a:xfrm>
          <a:prstGeom prst="ellipse">
            <a:avLst/>
          </a:prstGeom>
          <a:noFill/>
          <a:ln w="25400"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36" name="Прямая соединительная линия 120"/>
          <p:cNvCxnSpPr/>
          <p:nvPr/>
        </p:nvCxnSpPr>
        <p:spPr>
          <a:xfrm flipH="1">
            <a:off x="2526736" y="2259704"/>
            <a:ext cx="783739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446567" y="-595423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Rabi</a:t>
            </a:r>
            <a:endParaRPr lang="en-US" dirty="0"/>
          </a:p>
        </p:txBody>
      </p:sp>
      <p:sp>
        <p:nvSpPr>
          <p:cNvPr id="77" name="TextBox 76"/>
          <p:cNvSpPr txBox="1"/>
          <p:nvPr/>
        </p:nvSpPr>
        <p:spPr>
          <a:xfrm>
            <a:off x="2871286" y="4040038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+35dB</a:t>
            </a:r>
            <a:endParaRPr lang="en-US" dirty="0"/>
          </a:p>
        </p:txBody>
      </p:sp>
      <p:cxnSp>
        <p:nvCxnSpPr>
          <p:cNvPr id="59" name="Прямая соединительная линия 117"/>
          <p:cNvCxnSpPr/>
          <p:nvPr/>
        </p:nvCxnSpPr>
        <p:spPr>
          <a:xfrm flipV="1">
            <a:off x="520600" y="5854443"/>
            <a:ext cx="1976742" cy="9459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Прямоугольник 165"/>
          <p:cNvSpPr/>
          <p:nvPr/>
        </p:nvSpPr>
        <p:spPr>
          <a:xfrm rot="16200000">
            <a:off x="176643" y="4027830"/>
            <a:ext cx="706957" cy="300691"/>
          </a:xfrm>
          <a:prstGeom prst="rect">
            <a:avLst/>
          </a:prstGeom>
          <a:solidFill>
            <a:schemeClr val="bg1"/>
          </a:solidFill>
          <a:ln w="444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dirty="0" smtClean="0">
                <a:solidFill>
                  <a:schemeClr val="tx1"/>
                </a:solidFill>
              </a:rPr>
              <a:t>-10dB</a:t>
            </a:r>
            <a:endParaRPr lang="ru-RU" sz="1200" dirty="0">
              <a:solidFill>
                <a:schemeClr val="tx1"/>
              </a:solidFill>
            </a:endParaRPr>
          </a:p>
        </p:txBody>
      </p:sp>
      <p:sp>
        <p:nvSpPr>
          <p:cNvPr id="61" name="Прямоугольник 165"/>
          <p:cNvSpPr/>
          <p:nvPr/>
        </p:nvSpPr>
        <p:spPr>
          <a:xfrm rot="16200000">
            <a:off x="175765" y="5031109"/>
            <a:ext cx="704443" cy="358140"/>
          </a:xfrm>
          <a:prstGeom prst="rect">
            <a:avLst/>
          </a:prstGeom>
          <a:solidFill>
            <a:schemeClr val="bg1"/>
          </a:solidFill>
          <a:ln w="444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dirty="0" smtClean="0">
                <a:solidFill>
                  <a:schemeClr val="tx1"/>
                </a:solidFill>
              </a:rPr>
              <a:t>-30dB</a:t>
            </a:r>
            <a:endParaRPr lang="ru-RU" sz="1200" dirty="0">
              <a:solidFill>
                <a:schemeClr val="tx1"/>
              </a:solidFill>
            </a:endParaRPr>
          </a:p>
        </p:txBody>
      </p:sp>
      <p:sp>
        <p:nvSpPr>
          <p:cNvPr id="62" name="Прямоугольник 165"/>
          <p:cNvSpPr/>
          <p:nvPr/>
        </p:nvSpPr>
        <p:spPr>
          <a:xfrm>
            <a:off x="904793" y="5693755"/>
            <a:ext cx="1254237" cy="496567"/>
          </a:xfrm>
          <a:prstGeom prst="rect">
            <a:avLst/>
          </a:prstGeom>
          <a:solidFill>
            <a:schemeClr val="tx1"/>
          </a:solidFill>
          <a:ln w="444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dirty="0" smtClean="0">
                <a:solidFill>
                  <a:schemeClr val="bg1"/>
                </a:solidFill>
              </a:rPr>
              <a:t>System</a:t>
            </a:r>
            <a:endParaRPr lang="ru-RU" sz="1200" dirty="0">
              <a:solidFill>
                <a:schemeClr val="bg1"/>
              </a:solidFill>
            </a:endParaRPr>
          </a:p>
        </p:txBody>
      </p:sp>
      <p:sp>
        <p:nvSpPr>
          <p:cNvPr id="65" name="Треугольник 171"/>
          <p:cNvSpPr/>
          <p:nvPr/>
        </p:nvSpPr>
        <p:spPr>
          <a:xfrm rot="5400000">
            <a:off x="3592453" y="2104582"/>
            <a:ext cx="463682" cy="413228"/>
          </a:xfrm>
          <a:prstGeom prst="triangle">
            <a:avLst/>
          </a:prstGeom>
          <a:solidFill>
            <a:schemeClr val="bg1"/>
          </a:solidFill>
          <a:ln w="57150">
            <a:solidFill>
              <a:srgbClr val="FF9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6" name="TextBox 65"/>
          <p:cNvSpPr txBox="1"/>
          <p:nvPr/>
        </p:nvSpPr>
        <p:spPr>
          <a:xfrm>
            <a:off x="3804053" y="2397444"/>
            <a:ext cx="881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+</a:t>
            </a:r>
            <a:r>
              <a:rPr lang="en-US" dirty="0" smtClean="0"/>
              <a:t>50</a:t>
            </a:r>
            <a:r>
              <a:rPr lang="en-US" dirty="0" smtClean="0"/>
              <a:t>dB</a:t>
            </a:r>
            <a:endParaRPr lang="en-US" dirty="0"/>
          </a:p>
        </p:txBody>
      </p:sp>
      <p:grpSp>
        <p:nvGrpSpPr>
          <p:cNvPr id="68" name="Group 67"/>
          <p:cNvGrpSpPr/>
          <p:nvPr/>
        </p:nvGrpSpPr>
        <p:grpSpPr>
          <a:xfrm>
            <a:off x="10174497" y="16124"/>
            <a:ext cx="1751113" cy="761541"/>
            <a:chOff x="6360093" y="606450"/>
            <a:chExt cx="1751113" cy="761541"/>
          </a:xfrm>
        </p:grpSpPr>
        <p:sp>
          <p:nvSpPr>
            <p:cNvPr id="69" name="Rectangle 68"/>
            <p:cNvSpPr/>
            <p:nvPr/>
          </p:nvSpPr>
          <p:spPr>
            <a:xfrm>
              <a:off x="6360093" y="606450"/>
              <a:ext cx="1751113" cy="761541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rgbClr val="7030A0"/>
                  </a:solidFill>
                </a:rPr>
                <a:t>Keysight</a:t>
              </a:r>
              <a:endParaRPr lang="en-US" sz="1400" dirty="0">
                <a:solidFill>
                  <a:srgbClr val="7030A0"/>
                </a:solidFill>
              </a:endParaRPr>
            </a:p>
            <a:p>
              <a:pPr algn="ctr"/>
              <a:r>
                <a:rPr lang="en-US" sz="1400" dirty="0" smtClean="0">
                  <a:solidFill>
                    <a:srgbClr val="7030A0"/>
                  </a:solidFill>
                </a:rPr>
                <a:t>Pulse Gen</a:t>
              </a:r>
              <a:endParaRPr lang="en-US" sz="1400" dirty="0">
                <a:solidFill>
                  <a:srgbClr val="7030A0"/>
                </a:solidFill>
              </a:endParaRPr>
            </a:p>
          </p:txBody>
        </p:sp>
        <p:sp>
          <p:nvSpPr>
            <p:cNvPr id="70" name="Овал 260"/>
            <p:cNvSpPr/>
            <p:nvPr/>
          </p:nvSpPr>
          <p:spPr>
            <a:xfrm>
              <a:off x="6486228" y="867585"/>
              <a:ext cx="248543" cy="239269"/>
            </a:xfrm>
            <a:prstGeom prst="ellipse">
              <a:avLst/>
            </a:prstGeom>
            <a:noFill/>
            <a:ln w="254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400"/>
            </a:p>
          </p:txBody>
        </p:sp>
      </p:grpSp>
      <p:grpSp>
        <p:nvGrpSpPr>
          <p:cNvPr id="71" name="Group 70"/>
          <p:cNvGrpSpPr/>
          <p:nvPr/>
        </p:nvGrpSpPr>
        <p:grpSpPr>
          <a:xfrm>
            <a:off x="1912603" y="67997"/>
            <a:ext cx="3782900" cy="2099924"/>
            <a:chOff x="1826559" y="108488"/>
            <a:chExt cx="3782900" cy="2099924"/>
          </a:xfrm>
        </p:grpSpPr>
        <p:sp>
          <p:nvSpPr>
            <p:cNvPr id="72" name="Rectangle 71"/>
            <p:cNvSpPr/>
            <p:nvPr/>
          </p:nvSpPr>
          <p:spPr>
            <a:xfrm>
              <a:off x="1826559" y="108488"/>
              <a:ext cx="3782900" cy="2099924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73" name="Oval 72"/>
            <p:cNvSpPr/>
            <p:nvPr/>
          </p:nvSpPr>
          <p:spPr>
            <a:xfrm>
              <a:off x="4143576" y="1519338"/>
              <a:ext cx="622216" cy="613099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" dirty="0" smtClean="0"/>
                <a:t>Marki</a:t>
              </a:r>
              <a:endParaRPr lang="en-US" sz="600" dirty="0"/>
            </a:p>
          </p:txBody>
        </p:sp>
        <p:sp>
          <p:nvSpPr>
            <p:cNvPr id="79" name="Rectangle 78"/>
            <p:cNvSpPr/>
            <p:nvPr/>
          </p:nvSpPr>
          <p:spPr>
            <a:xfrm>
              <a:off x="3388002" y="1674026"/>
              <a:ext cx="746759" cy="367422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chemeClr val="tx1"/>
                  </a:solidFill>
                </a:rPr>
                <a:t>3dBm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80" name="Rectangle 79"/>
            <p:cNvSpPr/>
            <p:nvPr/>
          </p:nvSpPr>
          <p:spPr>
            <a:xfrm>
              <a:off x="4756228" y="1660273"/>
              <a:ext cx="746759" cy="367422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chemeClr val="tx1"/>
                  </a:solidFill>
                </a:rPr>
                <a:t>3dBm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81" name="Oval 80"/>
            <p:cNvSpPr/>
            <p:nvPr/>
          </p:nvSpPr>
          <p:spPr>
            <a:xfrm>
              <a:off x="2748157" y="1537434"/>
              <a:ext cx="622216" cy="613099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" dirty="0" smtClean="0"/>
                <a:t>Marki</a:t>
              </a:r>
              <a:endParaRPr lang="en-US" sz="600" dirty="0"/>
            </a:p>
          </p:txBody>
        </p:sp>
        <p:sp>
          <p:nvSpPr>
            <p:cNvPr id="82" name="Rectangle 81"/>
            <p:cNvSpPr/>
            <p:nvPr/>
          </p:nvSpPr>
          <p:spPr>
            <a:xfrm>
              <a:off x="1972610" y="1667537"/>
              <a:ext cx="746759" cy="367422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chemeClr val="tx1"/>
                  </a:solidFill>
                </a:rPr>
                <a:t>3dBm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83" name="Rectangle 82"/>
            <p:cNvSpPr/>
            <p:nvPr/>
          </p:nvSpPr>
          <p:spPr>
            <a:xfrm rot="16200000">
              <a:off x="2685886" y="983814"/>
              <a:ext cx="746759" cy="367422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chemeClr val="tx1"/>
                  </a:solidFill>
                </a:rPr>
                <a:t>3dBm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84" name="Rectangle 83"/>
            <p:cNvSpPr/>
            <p:nvPr/>
          </p:nvSpPr>
          <p:spPr>
            <a:xfrm rot="16200000">
              <a:off x="4081305" y="968287"/>
              <a:ext cx="746759" cy="367422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chemeClr val="tx1"/>
                  </a:solidFill>
                </a:rPr>
                <a:t>3dBm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85" name="Oval 84"/>
            <p:cNvSpPr/>
            <p:nvPr/>
          </p:nvSpPr>
          <p:spPr>
            <a:xfrm>
              <a:off x="3469324" y="160342"/>
              <a:ext cx="622216" cy="613099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" dirty="0" smtClean="0"/>
                <a:t>Marki</a:t>
              </a:r>
              <a:endParaRPr lang="en-US" sz="600" dirty="0"/>
            </a:p>
          </p:txBody>
        </p:sp>
        <p:cxnSp>
          <p:nvCxnSpPr>
            <p:cNvPr id="86" name="Прямая соединительная линия 117"/>
            <p:cNvCxnSpPr/>
            <p:nvPr/>
          </p:nvCxnSpPr>
          <p:spPr>
            <a:xfrm flipV="1">
              <a:off x="3059266" y="683655"/>
              <a:ext cx="501179" cy="11049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Прямая соединительная линия 117"/>
            <p:cNvCxnSpPr/>
            <p:nvPr/>
          </p:nvCxnSpPr>
          <p:spPr>
            <a:xfrm flipH="1" flipV="1">
              <a:off x="4000419" y="683655"/>
              <a:ext cx="454266" cy="9496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Rectangle 89"/>
            <p:cNvSpPr/>
            <p:nvPr/>
          </p:nvSpPr>
          <p:spPr>
            <a:xfrm>
              <a:off x="4408545" y="191436"/>
              <a:ext cx="1127256" cy="5356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chemeClr val="tx1"/>
                  </a:solidFill>
                </a:rPr>
                <a:t>DC to 1000MHz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91" name="Group 90"/>
          <p:cNvGrpSpPr/>
          <p:nvPr/>
        </p:nvGrpSpPr>
        <p:grpSpPr>
          <a:xfrm>
            <a:off x="10174497" y="643164"/>
            <a:ext cx="1751113" cy="761541"/>
            <a:chOff x="6360093" y="606450"/>
            <a:chExt cx="1751113" cy="761541"/>
          </a:xfrm>
        </p:grpSpPr>
        <p:sp>
          <p:nvSpPr>
            <p:cNvPr id="92" name="Rectangle 91"/>
            <p:cNvSpPr/>
            <p:nvPr/>
          </p:nvSpPr>
          <p:spPr>
            <a:xfrm>
              <a:off x="6360093" y="606450"/>
              <a:ext cx="1751113" cy="761541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7030A0"/>
                  </a:solidFill>
                </a:rPr>
                <a:t>   Generator</a:t>
              </a:r>
              <a:endParaRPr lang="en-US" dirty="0">
                <a:solidFill>
                  <a:srgbClr val="7030A0"/>
                </a:solidFill>
              </a:endParaRPr>
            </a:p>
          </p:txBody>
        </p:sp>
        <p:sp>
          <p:nvSpPr>
            <p:cNvPr id="93" name="Овал 260"/>
            <p:cNvSpPr/>
            <p:nvPr/>
          </p:nvSpPr>
          <p:spPr>
            <a:xfrm>
              <a:off x="6486228" y="867585"/>
              <a:ext cx="248543" cy="239269"/>
            </a:xfrm>
            <a:prstGeom prst="ellipse">
              <a:avLst/>
            </a:prstGeom>
            <a:noFill/>
            <a:ln w="254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cxnSp>
        <p:nvCxnSpPr>
          <p:cNvPr id="110" name="Прямая соединительная линия 117"/>
          <p:cNvCxnSpPr>
            <a:stCxn id="82" idx="1"/>
          </p:cNvCxnSpPr>
          <p:nvPr/>
        </p:nvCxnSpPr>
        <p:spPr>
          <a:xfrm flipH="1">
            <a:off x="501150" y="1810757"/>
            <a:ext cx="1557504" cy="5599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Прямоугольник 165"/>
          <p:cNvSpPr/>
          <p:nvPr/>
        </p:nvSpPr>
        <p:spPr>
          <a:xfrm>
            <a:off x="559142" y="1596260"/>
            <a:ext cx="952669" cy="513677"/>
          </a:xfrm>
          <a:prstGeom prst="rect">
            <a:avLst/>
          </a:prstGeom>
          <a:solidFill>
            <a:schemeClr val="bg1"/>
          </a:solidFill>
          <a:ln w="444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 smtClean="0">
                <a:solidFill>
                  <a:schemeClr val="tx1"/>
                </a:solidFill>
              </a:rPr>
              <a:t>-10dB</a:t>
            </a:r>
            <a:endParaRPr lang="ru-RU" dirty="0">
              <a:solidFill>
                <a:schemeClr val="tx1"/>
              </a:solidFill>
            </a:endParaRPr>
          </a:p>
        </p:txBody>
      </p:sp>
      <p:cxnSp>
        <p:nvCxnSpPr>
          <p:cNvPr id="94" name="Прямая соединительная линия 117"/>
          <p:cNvCxnSpPr>
            <a:endCxn id="90" idx="3"/>
          </p:cNvCxnSpPr>
          <p:nvPr/>
        </p:nvCxnSpPr>
        <p:spPr>
          <a:xfrm flipH="1">
            <a:off x="5621845" y="396894"/>
            <a:ext cx="4803059" cy="2185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Прямая соединительная линия 117"/>
          <p:cNvCxnSpPr>
            <a:stCxn id="93" idx="2"/>
          </p:cNvCxnSpPr>
          <p:nvPr/>
        </p:nvCxnSpPr>
        <p:spPr>
          <a:xfrm flipH="1">
            <a:off x="5589032" y="1023934"/>
            <a:ext cx="4711600" cy="75771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7444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Линия"/>
          <p:cNvSpPr/>
          <p:nvPr/>
        </p:nvSpPr>
        <p:spPr>
          <a:xfrm>
            <a:off x="5649516" y="3875484"/>
            <a:ext cx="2418829" cy="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129" name="Линия"/>
          <p:cNvSpPr/>
          <p:nvPr/>
        </p:nvSpPr>
        <p:spPr>
          <a:xfrm>
            <a:off x="5863829" y="2681139"/>
            <a:ext cx="1990204" cy="10827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75" extrusionOk="0">
                <a:moveTo>
                  <a:pt x="0" y="21368"/>
                </a:moveTo>
                <a:cubicBezTo>
                  <a:pt x="2753" y="21536"/>
                  <a:pt x="5272" y="18561"/>
                  <a:pt x="6307" y="13917"/>
                </a:cubicBezTo>
                <a:cubicBezTo>
                  <a:pt x="7574" y="8239"/>
                  <a:pt x="7461" y="63"/>
                  <a:pt x="10858" y="0"/>
                </a:cubicBezTo>
                <a:cubicBezTo>
                  <a:pt x="14318" y="-64"/>
                  <a:pt x="14216" y="8303"/>
                  <a:pt x="15551" y="14026"/>
                </a:cubicBezTo>
                <a:cubicBezTo>
                  <a:pt x="16578" y="18427"/>
                  <a:pt x="18972" y="21251"/>
                  <a:pt x="21600" y="21162"/>
                </a:cubicBezTo>
              </a:path>
            </a:pathLst>
          </a:custGeom>
          <a:ln w="25400">
            <a:solidFill>
              <a:srgbClr val="000000"/>
            </a:solidFill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130" name="Линия"/>
          <p:cNvSpPr/>
          <p:nvPr/>
        </p:nvSpPr>
        <p:spPr>
          <a:xfrm>
            <a:off x="6808143" y="1696641"/>
            <a:ext cx="102691" cy="21152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75" extrusionOk="0">
                <a:moveTo>
                  <a:pt x="0" y="21368"/>
                </a:moveTo>
                <a:cubicBezTo>
                  <a:pt x="2753" y="21536"/>
                  <a:pt x="5272" y="18561"/>
                  <a:pt x="6307" y="13917"/>
                </a:cubicBezTo>
                <a:cubicBezTo>
                  <a:pt x="7574" y="8239"/>
                  <a:pt x="7461" y="63"/>
                  <a:pt x="10858" y="0"/>
                </a:cubicBezTo>
                <a:cubicBezTo>
                  <a:pt x="14318" y="-64"/>
                  <a:pt x="14216" y="8303"/>
                  <a:pt x="15551" y="14026"/>
                </a:cubicBezTo>
                <a:cubicBezTo>
                  <a:pt x="16578" y="18427"/>
                  <a:pt x="18972" y="21251"/>
                  <a:pt x="21600" y="21162"/>
                </a:cubicBezTo>
              </a:path>
            </a:pathLst>
          </a:custGeom>
          <a:ln w="25400">
            <a:solidFill>
              <a:srgbClr val="000000"/>
            </a:solidFill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7172" name="Emission strength"/>
          <p:cNvSpPr txBox="1">
            <a:spLocks noChangeArrowheads="1"/>
          </p:cNvSpPr>
          <p:nvPr/>
        </p:nvSpPr>
        <p:spPr bwMode="auto">
          <a:xfrm>
            <a:off x="5893473" y="1147902"/>
            <a:ext cx="1930914" cy="3317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algn="ctr" defTabSz="410751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1687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  <a:t>Emission strength</a:t>
            </a:r>
          </a:p>
        </p:txBody>
      </p:sp>
    </p:spTree>
    <p:extLst>
      <p:ext uri="{BB962C8B-B14F-4D97-AF65-F5344CB8AC3E}">
        <p14:creationId xmlns:p14="http://schemas.microsoft.com/office/powerpoint/2010/main" val="1407205789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Линия"/>
          <p:cNvSpPr/>
          <p:nvPr/>
        </p:nvSpPr>
        <p:spPr>
          <a:xfrm>
            <a:off x="5649516" y="3875484"/>
            <a:ext cx="1925464" cy="0"/>
          </a:xfrm>
          <a:prstGeom prst="line">
            <a:avLst/>
          </a:prstGeom>
          <a:ln w="63500">
            <a:solidFill>
              <a:srgbClr val="000000"/>
            </a:solidFill>
            <a:miter lim="400000"/>
            <a:tailEnd type="stealth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10242" name="Emission strength"/>
          <p:cNvSpPr txBox="1">
            <a:spLocks noChangeArrowheads="1"/>
          </p:cNvSpPr>
          <p:nvPr/>
        </p:nvSpPr>
        <p:spPr bwMode="auto">
          <a:xfrm>
            <a:off x="5893473" y="1147902"/>
            <a:ext cx="1930914" cy="3317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algn="ctr" defTabSz="410751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1687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  <a:t>Emission strength</a:t>
            </a:r>
          </a:p>
        </p:txBody>
      </p:sp>
      <p:sp>
        <p:nvSpPr>
          <p:cNvPr id="212" name="Линия"/>
          <p:cNvSpPr/>
          <p:nvPr/>
        </p:nvSpPr>
        <p:spPr>
          <a:xfrm flipV="1">
            <a:off x="5664027" y="2110756"/>
            <a:ext cx="0" cy="1779240"/>
          </a:xfrm>
          <a:prstGeom prst="line">
            <a:avLst/>
          </a:prstGeom>
          <a:ln w="63500">
            <a:solidFill>
              <a:srgbClr val="000000"/>
            </a:solidFill>
            <a:miter lim="400000"/>
            <a:tailEnd type="stealth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10244" name="x"/>
          <p:cNvSpPr txBox="1">
            <a:spLocks noChangeArrowheads="1"/>
          </p:cNvSpPr>
          <p:nvPr/>
        </p:nvSpPr>
        <p:spPr bwMode="auto">
          <a:xfrm>
            <a:off x="7380187" y="4063445"/>
            <a:ext cx="187552" cy="3317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algn="ctr" defTabSz="410751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1687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  <a:t>x</a:t>
            </a:r>
          </a:p>
        </p:txBody>
      </p:sp>
      <p:sp>
        <p:nvSpPr>
          <p:cNvPr id="10245" name="Z"/>
          <p:cNvSpPr txBox="1">
            <a:spLocks noChangeArrowheads="1"/>
          </p:cNvSpPr>
          <p:nvPr/>
        </p:nvSpPr>
        <p:spPr bwMode="auto">
          <a:xfrm>
            <a:off x="5293686" y="2146911"/>
            <a:ext cx="211597" cy="3317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algn="ctr" defTabSz="410751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1687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  <a:t>Z</a:t>
            </a:r>
          </a:p>
        </p:txBody>
      </p:sp>
      <p:pic>
        <p:nvPicPr>
          <p:cNvPr id="10246" name="Screen Shot 2017-11-21 at 12.44.39.png" descr="Screen Shot 2017-11-21 at 12.44.3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0767" y="2527102"/>
            <a:ext cx="634008" cy="276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pic>
        <p:nvPicPr>
          <p:cNvPr id="10247" name="Screen Shot 2017-11-21 at 12.44.44.png" descr="Screen Shot 2017-11-21 at 12.44.4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2729" y="3916785"/>
            <a:ext cx="428625" cy="276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sp>
        <p:nvSpPr>
          <p:cNvPr id="217" name="Линия"/>
          <p:cNvSpPr/>
          <p:nvPr/>
        </p:nvSpPr>
        <p:spPr>
          <a:xfrm>
            <a:off x="5649516" y="2665512"/>
            <a:ext cx="892969" cy="0"/>
          </a:xfrm>
          <a:prstGeom prst="line">
            <a:avLst/>
          </a:prstGeom>
          <a:ln w="38100">
            <a:solidFill>
              <a:srgbClr val="000000"/>
            </a:solidFill>
            <a:custDash>
              <a:ds d="200000" sp="200000"/>
            </a:custDash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218" name="Линия"/>
          <p:cNvSpPr/>
          <p:nvPr/>
        </p:nvSpPr>
        <p:spPr>
          <a:xfrm flipV="1">
            <a:off x="6539136" y="2678906"/>
            <a:ext cx="0" cy="1196578"/>
          </a:xfrm>
          <a:prstGeom prst="line">
            <a:avLst/>
          </a:prstGeom>
          <a:ln w="38100">
            <a:solidFill>
              <a:srgbClr val="000000"/>
            </a:solidFill>
            <a:custDash>
              <a:ds d="200000" sp="200000"/>
            </a:custDash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pic>
        <p:nvPicPr>
          <p:cNvPr id="10250" name="Screen Shot 2017-11-21 at 12.45.38.png" descr="Screen Shot 2017-11-21 at 12.45.38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8812" y="3192363"/>
            <a:ext cx="151805" cy="169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sp>
        <p:nvSpPr>
          <p:cNvPr id="10251" name="Соединит. линия"/>
          <p:cNvSpPr>
            <a:spLocks/>
          </p:cNvSpPr>
          <p:nvPr/>
        </p:nvSpPr>
        <p:spPr bwMode="auto">
          <a:xfrm>
            <a:off x="5672957" y="3433465"/>
            <a:ext cx="184174" cy="143992"/>
          </a:xfrm>
          <a:custGeom>
            <a:avLst/>
            <a:gdLst>
              <a:gd name="T0" fmla="*/ 131170 w 21600"/>
              <a:gd name="T1" fmla="*/ 102467 h 21600"/>
              <a:gd name="T2" fmla="*/ 131170 w 21600"/>
              <a:gd name="T3" fmla="*/ 102467 h 21600"/>
              <a:gd name="T4" fmla="*/ 131170 w 21600"/>
              <a:gd name="T5" fmla="*/ 102467 h 21600"/>
              <a:gd name="T6" fmla="*/ 131170 w 21600"/>
              <a:gd name="T7" fmla="*/ 102467 h 21600"/>
              <a:gd name="T8" fmla="*/ 0 60000 65536"/>
              <a:gd name="T9" fmla="*/ 5898240 60000 65536"/>
              <a:gd name="T10" fmla="*/ 11796480 60000 65536"/>
              <a:gd name="T11" fmla="*/ 1769472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12020" y="1293"/>
                  <a:pt x="19220" y="8493"/>
                  <a:pt x="21600" y="21600"/>
                </a:cubicBezTo>
              </a:path>
            </a:pathLst>
          </a:custGeom>
          <a:noFill/>
          <a:ln w="25400">
            <a:solidFill>
              <a:srgbClr val="000000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defTabSz="410751" eaLnBrk="0" fontAlgn="base" hangingPunct="0">
              <a:spcBef>
                <a:spcPct val="0"/>
              </a:spcBef>
              <a:spcAft>
                <a:spcPct val="0"/>
              </a:spcAft>
            </a:pPr>
            <a:endParaRPr lang="ru-RU" sz="1687" b="1">
              <a:solidFill>
                <a:srgbClr val="000000"/>
              </a:solidFill>
              <a:latin typeface="Helvetica Neue" charset="0"/>
              <a:ea typeface="Helvetica Neue" charset="0"/>
              <a:cs typeface="Helvetica Neue" charset="0"/>
              <a:sym typeface="Helvetica Neue" charset="0"/>
            </a:endParaRPr>
          </a:p>
        </p:txBody>
      </p:sp>
      <p:sp>
        <p:nvSpPr>
          <p:cNvPr id="221" name="Линия"/>
          <p:cNvSpPr/>
          <p:nvPr/>
        </p:nvSpPr>
        <p:spPr>
          <a:xfrm flipV="1">
            <a:off x="5659562" y="2656582"/>
            <a:ext cx="875109" cy="1227832"/>
          </a:xfrm>
          <a:prstGeom prst="line">
            <a:avLst/>
          </a:prstGeom>
          <a:ln w="63500">
            <a:solidFill>
              <a:schemeClr val="accent1"/>
            </a:solidFill>
            <a:miter lim="400000"/>
            <a:tailEnd type="stealth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225" name="Соединит. линия"/>
          <p:cNvSpPr/>
          <p:nvPr/>
        </p:nvSpPr>
        <p:spPr>
          <a:xfrm>
            <a:off x="5646168" y="2358554"/>
            <a:ext cx="872877" cy="3449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8466" y="4664"/>
                  <a:pt x="15666" y="11864"/>
                  <a:pt x="21600" y="21600"/>
                </a:cubicBezTo>
              </a:path>
            </a:pathLst>
          </a:custGeom>
          <a:ln w="508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headEnd type="triangle"/>
          </a:ln>
        </p:spPr>
        <p:txBody>
          <a:bodyPr/>
          <a:lstStyle/>
          <a:p>
            <a:pPr algn="ctr" defTabSz="410751" hangingPunct="0">
              <a:defRPr/>
            </a:pPr>
            <a:endParaRPr sz="1687" b="1" kern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254" name="2a"/>
          <p:cNvSpPr txBox="1">
            <a:spLocks noChangeArrowheads="1"/>
          </p:cNvSpPr>
          <p:nvPr/>
        </p:nvSpPr>
        <p:spPr bwMode="auto">
          <a:xfrm>
            <a:off x="6074840" y="2146911"/>
            <a:ext cx="315792" cy="3317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algn="ctr" defTabSz="410751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1687" b="1">
                <a:solidFill>
                  <a:srgbClr val="EE230C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  <a:t>2a</a:t>
            </a:r>
          </a:p>
        </p:txBody>
      </p:sp>
    </p:spTree>
    <p:extLst>
      <p:ext uri="{BB962C8B-B14F-4D97-AF65-F5344CB8AC3E}">
        <p14:creationId xmlns:p14="http://schemas.microsoft.com/office/powerpoint/2010/main" val="597662184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5" name="ExpFilt.pdf" descr="ExpFilt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6374" y="1833935"/>
            <a:ext cx="3143250" cy="1947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84218103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Прямоугольник"/>
          <p:cNvSpPr/>
          <p:nvPr/>
        </p:nvSpPr>
        <p:spPr>
          <a:xfrm>
            <a:off x="1913558" y="2193355"/>
            <a:ext cx="7378154" cy="635124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931" name="Прямоугольник"/>
          <p:cNvSpPr/>
          <p:nvPr/>
        </p:nvSpPr>
        <p:spPr>
          <a:xfrm>
            <a:off x="1913558" y="2196704"/>
            <a:ext cx="5622354" cy="628427"/>
          </a:xfrm>
          <a:prstGeom prst="rect">
            <a:avLst/>
          </a:prstGeom>
          <a:solidFill>
            <a:schemeClr val="accent3">
              <a:alpha val="61228"/>
            </a:schemeClr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pic>
        <p:nvPicPr>
          <p:cNvPr id="29699" name="Изображение" descr="Изображение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876" y="1799332"/>
            <a:ext cx="812602" cy="330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sp>
        <p:nvSpPr>
          <p:cNvPr id="29700" name="-L/2"/>
          <p:cNvSpPr txBox="1">
            <a:spLocks noChangeArrowheads="1"/>
          </p:cNvSpPr>
          <p:nvPr/>
        </p:nvSpPr>
        <p:spPr bwMode="auto">
          <a:xfrm>
            <a:off x="1733840" y="2885284"/>
            <a:ext cx="488917" cy="3317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algn="ctr" defTabSz="410751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1687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  <a:t>-L/2</a:t>
            </a:r>
          </a:p>
        </p:txBody>
      </p:sp>
      <p:sp>
        <p:nvSpPr>
          <p:cNvPr id="29701" name="x"/>
          <p:cNvSpPr txBox="1">
            <a:spLocks noChangeArrowheads="1"/>
          </p:cNvSpPr>
          <p:nvPr/>
        </p:nvSpPr>
        <p:spPr bwMode="auto">
          <a:xfrm>
            <a:off x="7454973" y="2888075"/>
            <a:ext cx="187552" cy="3317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algn="ctr" defTabSz="410751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1687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427524626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Фигура"/>
          <p:cNvSpPr/>
          <p:nvPr/>
        </p:nvSpPr>
        <p:spPr>
          <a:xfrm>
            <a:off x="3392537" y="1251273"/>
            <a:ext cx="4299645" cy="19879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80" extrusionOk="0">
                <a:moveTo>
                  <a:pt x="54" y="239"/>
                </a:moveTo>
                <a:cubicBezTo>
                  <a:pt x="674" y="-220"/>
                  <a:pt x="1359" y="-11"/>
                  <a:pt x="1895" y="800"/>
                </a:cubicBezTo>
                <a:cubicBezTo>
                  <a:pt x="2145" y="1179"/>
                  <a:pt x="2349" y="1675"/>
                  <a:pt x="2575" y="2115"/>
                </a:cubicBezTo>
                <a:cubicBezTo>
                  <a:pt x="2912" y="2771"/>
                  <a:pt x="3300" y="3309"/>
                  <a:pt x="3592" y="4060"/>
                </a:cubicBezTo>
                <a:cubicBezTo>
                  <a:pt x="3781" y="4548"/>
                  <a:pt x="3923" y="5108"/>
                  <a:pt x="4034" y="5695"/>
                </a:cubicBezTo>
                <a:cubicBezTo>
                  <a:pt x="4406" y="7644"/>
                  <a:pt x="4438" y="9818"/>
                  <a:pt x="4821" y="11758"/>
                </a:cubicBezTo>
                <a:cubicBezTo>
                  <a:pt x="5006" y="12695"/>
                  <a:pt x="5267" y="13550"/>
                  <a:pt x="5566" y="14341"/>
                </a:cubicBezTo>
                <a:cubicBezTo>
                  <a:pt x="6013" y="15529"/>
                  <a:pt x="6542" y="16572"/>
                  <a:pt x="7154" y="17354"/>
                </a:cubicBezTo>
                <a:cubicBezTo>
                  <a:pt x="7727" y="18084"/>
                  <a:pt x="8358" y="18568"/>
                  <a:pt x="9004" y="18914"/>
                </a:cubicBezTo>
                <a:cubicBezTo>
                  <a:pt x="9906" y="19396"/>
                  <a:pt x="10832" y="19607"/>
                  <a:pt x="11758" y="19785"/>
                </a:cubicBezTo>
                <a:cubicBezTo>
                  <a:pt x="12998" y="20024"/>
                  <a:pt x="14240" y="20204"/>
                  <a:pt x="15481" y="20419"/>
                </a:cubicBezTo>
                <a:cubicBezTo>
                  <a:pt x="15797" y="20474"/>
                  <a:pt x="16113" y="20531"/>
                  <a:pt x="16430" y="20580"/>
                </a:cubicBezTo>
                <a:cubicBezTo>
                  <a:pt x="16746" y="20629"/>
                  <a:pt x="17063" y="20670"/>
                  <a:pt x="17380" y="20702"/>
                </a:cubicBezTo>
                <a:cubicBezTo>
                  <a:pt x="18168" y="20712"/>
                  <a:pt x="18956" y="20751"/>
                  <a:pt x="19744" y="20821"/>
                </a:cubicBezTo>
                <a:cubicBezTo>
                  <a:pt x="20363" y="20875"/>
                  <a:pt x="20982" y="20948"/>
                  <a:pt x="21600" y="21040"/>
                </a:cubicBezTo>
                <a:lnTo>
                  <a:pt x="0" y="21380"/>
                </a:lnTo>
                <a:lnTo>
                  <a:pt x="54" y="239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1051" name="Линия"/>
          <p:cNvSpPr/>
          <p:nvPr/>
        </p:nvSpPr>
        <p:spPr>
          <a:xfrm flipV="1">
            <a:off x="3378027" y="689818"/>
            <a:ext cx="0" cy="2553891"/>
          </a:xfrm>
          <a:prstGeom prst="line">
            <a:avLst/>
          </a:prstGeom>
          <a:ln w="101600">
            <a:solidFill>
              <a:srgbClr val="000000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1052" name="Линия"/>
          <p:cNvSpPr/>
          <p:nvPr/>
        </p:nvSpPr>
        <p:spPr>
          <a:xfrm>
            <a:off x="3347889" y="3223617"/>
            <a:ext cx="4863331" cy="0"/>
          </a:xfrm>
          <a:prstGeom prst="line">
            <a:avLst/>
          </a:prstGeom>
          <a:ln w="101600">
            <a:solidFill>
              <a:srgbClr val="000000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33796" name="g(t)"/>
          <p:cNvSpPr txBox="1">
            <a:spLocks noChangeArrowheads="1"/>
          </p:cNvSpPr>
          <p:nvPr/>
        </p:nvSpPr>
        <p:spPr bwMode="auto">
          <a:xfrm>
            <a:off x="2712649" y="1703216"/>
            <a:ext cx="408766" cy="3317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algn="ctr" defTabSz="410751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1687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  <a:t>g(t)</a:t>
            </a:r>
          </a:p>
        </p:txBody>
      </p:sp>
      <p:sp>
        <p:nvSpPr>
          <p:cNvPr id="33797" name="Area = g(0)t_c"/>
          <p:cNvSpPr txBox="1">
            <a:spLocks noChangeArrowheads="1"/>
          </p:cNvSpPr>
          <p:nvPr/>
        </p:nvSpPr>
        <p:spPr bwMode="auto">
          <a:xfrm>
            <a:off x="4567549" y="1800885"/>
            <a:ext cx="1485279" cy="3317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algn="ctr" defTabSz="410751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1687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  <a:t>Area = g(0)t_c</a:t>
            </a:r>
          </a:p>
        </p:txBody>
      </p:sp>
    </p:spTree>
    <p:extLst>
      <p:ext uri="{BB962C8B-B14F-4D97-AF65-F5344CB8AC3E}">
        <p14:creationId xmlns:p14="http://schemas.microsoft.com/office/powerpoint/2010/main" val="111761281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Линия"/>
          <p:cNvSpPr/>
          <p:nvPr/>
        </p:nvSpPr>
        <p:spPr>
          <a:xfrm>
            <a:off x="5649516" y="3875484"/>
            <a:ext cx="2418829" cy="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1103" name="Линия"/>
          <p:cNvSpPr/>
          <p:nvPr/>
        </p:nvSpPr>
        <p:spPr>
          <a:xfrm>
            <a:off x="6808143" y="1696641"/>
            <a:ext cx="102691" cy="21152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75" extrusionOk="0">
                <a:moveTo>
                  <a:pt x="0" y="21368"/>
                </a:moveTo>
                <a:cubicBezTo>
                  <a:pt x="2753" y="21536"/>
                  <a:pt x="5272" y="18561"/>
                  <a:pt x="6307" y="13917"/>
                </a:cubicBezTo>
                <a:cubicBezTo>
                  <a:pt x="7574" y="8239"/>
                  <a:pt x="7461" y="63"/>
                  <a:pt x="10858" y="0"/>
                </a:cubicBezTo>
                <a:cubicBezTo>
                  <a:pt x="14318" y="-64"/>
                  <a:pt x="14216" y="8303"/>
                  <a:pt x="15551" y="14026"/>
                </a:cubicBezTo>
                <a:cubicBezTo>
                  <a:pt x="16578" y="18427"/>
                  <a:pt x="18972" y="21251"/>
                  <a:pt x="21600" y="21162"/>
                </a:cubicBezTo>
              </a:path>
            </a:pathLst>
          </a:custGeom>
          <a:ln w="25400">
            <a:solidFill>
              <a:srgbClr val="000000"/>
            </a:solidFill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1104" name="Линия"/>
          <p:cNvSpPr/>
          <p:nvPr/>
        </p:nvSpPr>
        <p:spPr>
          <a:xfrm>
            <a:off x="6246689" y="1696641"/>
            <a:ext cx="103807" cy="21152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75" extrusionOk="0">
                <a:moveTo>
                  <a:pt x="0" y="21368"/>
                </a:moveTo>
                <a:cubicBezTo>
                  <a:pt x="2753" y="21536"/>
                  <a:pt x="5272" y="18561"/>
                  <a:pt x="6307" y="13917"/>
                </a:cubicBezTo>
                <a:cubicBezTo>
                  <a:pt x="7574" y="8239"/>
                  <a:pt x="7461" y="63"/>
                  <a:pt x="10858" y="0"/>
                </a:cubicBezTo>
                <a:cubicBezTo>
                  <a:pt x="14318" y="-64"/>
                  <a:pt x="14216" y="8303"/>
                  <a:pt x="15551" y="14026"/>
                </a:cubicBezTo>
                <a:cubicBezTo>
                  <a:pt x="16578" y="18427"/>
                  <a:pt x="18972" y="21251"/>
                  <a:pt x="21600" y="21162"/>
                </a:cubicBezTo>
              </a:path>
            </a:pathLst>
          </a:custGeom>
          <a:ln w="25400">
            <a:solidFill>
              <a:srgbClr val="000000"/>
            </a:solidFill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841698904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 4"/>
          <p:cNvSpPr/>
          <p:nvPr/>
        </p:nvSpPr>
        <p:spPr>
          <a:xfrm>
            <a:off x="1922330" y="1524255"/>
            <a:ext cx="2960221" cy="312649"/>
          </a:xfrm>
          <a:custGeom>
            <a:avLst/>
            <a:gdLst>
              <a:gd name="connsiteX0" fmla="*/ 0 w 1322832"/>
              <a:gd name="connsiteY0" fmla="*/ 243852 h 256044"/>
              <a:gd name="connsiteX1" fmla="*/ 115824 w 1322832"/>
              <a:gd name="connsiteY1" fmla="*/ 6108 h 256044"/>
              <a:gd name="connsiteX2" fmla="*/ 213360 w 1322832"/>
              <a:gd name="connsiteY2" fmla="*/ 231660 h 256044"/>
              <a:gd name="connsiteX3" fmla="*/ 341376 w 1322832"/>
              <a:gd name="connsiteY3" fmla="*/ 18300 h 256044"/>
              <a:gd name="connsiteX4" fmla="*/ 438912 w 1322832"/>
              <a:gd name="connsiteY4" fmla="*/ 243852 h 256044"/>
              <a:gd name="connsiteX5" fmla="*/ 560832 w 1322832"/>
              <a:gd name="connsiteY5" fmla="*/ 12204 h 256044"/>
              <a:gd name="connsiteX6" fmla="*/ 664464 w 1322832"/>
              <a:gd name="connsiteY6" fmla="*/ 225564 h 256044"/>
              <a:gd name="connsiteX7" fmla="*/ 786384 w 1322832"/>
              <a:gd name="connsiteY7" fmla="*/ 6108 h 256044"/>
              <a:gd name="connsiteX8" fmla="*/ 871728 w 1322832"/>
              <a:gd name="connsiteY8" fmla="*/ 237756 h 256044"/>
              <a:gd name="connsiteX9" fmla="*/ 1011936 w 1322832"/>
              <a:gd name="connsiteY9" fmla="*/ 12 h 256044"/>
              <a:gd name="connsiteX10" fmla="*/ 1121664 w 1322832"/>
              <a:gd name="connsiteY10" fmla="*/ 249948 h 256044"/>
              <a:gd name="connsiteX11" fmla="*/ 1213104 w 1322832"/>
              <a:gd name="connsiteY11" fmla="*/ 12204 h 256044"/>
              <a:gd name="connsiteX12" fmla="*/ 1322832 w 1322832"/>
              <a:gd name="connsiteY12" fmla="*/ 256044 h 256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22832" h="256044">
                <a:moveTo>
                  <a:pt x="0" y="243852"/>
                </a:moveTo>
                <a:cubicBezTo>
                  <a:pt x="40132" y="125996"/>
                  <a:pt x="80264" y="8140"/>
                  <a:pt x="115824" y="6108"/>
                </a:cubicBezTo>
                <a:cubicBezTo>
                  <a:pt x="151384" y="4076"/>
                  <a:pt x="175768" y="229628"/>
                  <a:pt x="213360" y="231660"/>
                </a:cubicBezTo>
                <a:cubicBezTo>
                  <a:pt x="250952" y="233692"/>
                  <a:pt x="303784" y="16268"/>
                  <a:pt x="341376" y="18300"/>
                </a:cubicBezTo>
                <a:cubicBezTo>
                  <a:pt x="378968" y="20332"/>
                  <a:pt x="402336" y="244868"/>
                  <a:pt x="438912" y="243852"/>
                </a:cubicBezTo>
                <a:cubicBezTo>
                  <a:pt x="475488" y="242836"/>
                  <a:pt x="523240" y="15252"/>
                  <a:pt x="560832" y="12204"/>
                </a:cubicBezTo>
                <a:cubicBezTo>
                  <a:pt x="598424" y="9156"/>
                  <a:pt x="626872" y="226580"/>
                  <a:pt x="664464" y="225564"/>
                </a:cubicBezTo>
                <a:cubicBezTo>
                  <a:pt x="702056" y="224548"/>
                  <a:pt x="751840" y="4076"/>
                  <a:pt x="786384" y="6108"/>
                </a:cubicBezTo>
                <a:cubicBezTo>
                  <a:pt x="820928" y="8140"/>
                  <a:pt x="834136" y="238772"/>
                  <a:pt x="871728" y="237756"/>
                </a:cubicBezTo>
                <a:cubicBezTo>
                  <a:pt x="909320" y="236740"/>
                  <a:pt x="970280" y="-2020"/>
                  <a:pt x="1011936" y="12"/>
                </a:cubicBezTo>
                <a:cubicBezTo>
                  <a:pt x="1053592" y="2044"/>
                  <a:pt x="1088136" y="247916"/>
                  <a:pt x="1121664" y="249948"/>
                </a:cubicBezTo>
                <a:cubicBezTo>
                  <a:pt x="1155192" y="251980"/>
                  <a:pt x="1179576" y="11188"/>
                  <a:pt x="1213104" y="12204"/>
                </a:cubicBezTo>
                <a:cubicBezTo>
                  <a:pt x="1246632" y="13220"/>
                  <a:pt x="1320800" y="214388"/>
                  <a:pt x="1322832" y="256044"/>
                </a:cubicBez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Овал 1"/>
          <p:cNvSpPr/>
          <p:nvPr/>
        </p:nvSpPr>
        <p:spPr>
          <a:xfrm>
            <a:off x="2695504" y="2524591"/>
            <a:ext cx="1826571" cy="1826571"/>
          </a:xfrm>
          <a:prstGeom prst="ellipse">
            <a:avLst/>
          </a:prstGeom>
          <a:gradFill flip="none" rotWithShape="1">
            <a:gsLst>
              <a:gs pos="0">
                <a:schemeClr val="accent5">
                  <a:lumMod val="89000"/>
                </a:schemeClr>
              </a:gs>
              <a:gs pos="23000">
                <a:schemeClr val="accent5">
                  <a:lumMod val="89000"/>
                </a:schemeClr>
              </a:gs>
              <a:gs pos="69000">
                <a:schemeClr val="accent5">
                  <a:lumMod val="75000"/>
                </a:schemeClr>
              </a:gs>
              <a:gs pos="97000">
                <a:schemeClr val="accent5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scene3d>
            <a:camera prst="orthographicFront"/>
            <a:lightRig rig="threePt" dir="t"/>
          </a:scene3d>
          <a:sp3d prstMaterial="matte">
            <a:bevelT prst="angle"/>
          </a:sp3d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mtClean="0"/>
              <a:t>Qubit</a:t>
            </a:r>
          </a:p>
        </p:txBody>
      </p:sp>
      <p:sp>
        <p:nvSpPr>
          <p:cNvPr id="35" name="Прямоугольник 34"/>
          <p:cNvSpPr/>
          <p:nvPr/>
        </p:nvSpPr>
        <p:spPr>
          <a:xfrm flipV="1">
            <a:off x="3192630" y="2066133"/>
            <a:ext cx="832318" cy="14580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36" name="Straight Connector 59"/>
          <p:cNvCxnSpPr/>
          <p:nvPr/>
        </p:nvCxnSpPr>
        <p:spPr>
          <a:xfrm flipV="1">
            <a:off x="3608789" y="2194559"/>
            <a:ext cx="0" cy="330033"/>
          </a:xfrm>
          <a:prstGeom prst="line">
            <a:avLst/>
          </a:prstGeom>
          <a:ln w="98425" cmpd="sng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Прямоугольник 39"/>
          <p:cNvSpPr/>
          <p:nvPr/>
        </p:nvSpPr>
        <p:spPr>
          <a:xfrm flipV="1">
            <a:off x="3188322" y="1836905"/>
            <a:ext cx="832318" cy="14580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Стрелка вправо 5"/>
          <p:cNvSpPr/>
          <p:nvPr/>
        </p:nvSpPr>
        <p:spPr>
          <a:xfrm>
            <a:off x="5021931" y="1107813"/>
            <a:ext cx="1265991" cy="1016084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 smtClean="0"/>
              <a:t>readout</a:t>
            </a:r>
            <a:endParaRPr lang="ru-RU" dirty="0"/>
          </a:p>
        </p:txBody>
      </p:sp>
      <p:sp>
        <p:nvSpPr>
          <p:cNvPr id="42" name="Стрелка вправо 41"/>
          <p:cNvSpPr/>
          <p:nvPr/>
        </p:nvSpPr>
        <p:spPr>
          <a:xfrm>
            <a:off x="481338" y="1195857"/>
            <a:ext cx="1265991" cy="1016084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 smtClean="0"/>
              <a:t>in</a:t>
            </a:r>
            <a:endParaRPr lang="ru-RU" dirty="0"/>
          </a:p>
        </p:txBody>
      </p:sp>
      <p:sp>
        <p:nvSpPr>
          <p:cNvPr id="43" name="Freeform 4"/>
          <p:cNvSpPr/>
          <p:nvPr/>
        </p:nvSpPr>
        <p:spPr>
          <a:xfrm rot="16200000">
            <a:off x="8581371" y="5098649"/>
            <a:ext cx="1844042" cy="623560"/>
          </a:xfrm>
          <a:custGeom>
            <a:avLst/>
            <a:gdLst>
              <a:gd name="connsiteX0" fmla="*/ 0 w 1322832"/>
              <a:gd name="connsiteY0" fmla="*/ 243852 h 256044"/>
              <a:gd name="connsiteX1" fmla="*/ 115824 w 1322832"/>
              <a:gd name="connsiteY1" fmla="*/ 6108 h 256044"/>
              <a:gd name="connsiteX2" fmla="*/ 213360 w 1322832"/>
              <a:gd name="connsiteY2" fmla="*/ 231660 h 256044"/>
              <a:gd name="connsiteX3" fmla="*/ 341376 w 1322832"/>
              <a:gd name="connsiteY3" fmla="*/ 18300 h 256044"/>
              <a:gd name="connsiteX4" fmla="*/ 438912 w 1322832"/>
              <a:gd name="connsiteY4" fmla="*/ 243852 h 256044"/>
              <a:gd name="connsiteX5" fmla="*/ 560832 w 1322832"/>
              <a:gd name="connsiteY5" fmla="*/ 12204 h 256044"/>
              <a:gd name="connsiteX6" fmla="*/ 664464 w 1322832"/>
              <a:gd name="connsiteY6" fmla="*/ 225564 h 256044"/>
              <a:gd name="connsiteX7" fmla="*/ 786384 w 1322832"/>
              <a:gd name="connsiteY7" fmla="*/ 6108 h 256044"/>
              <a:gd name="connsiteX8" fmla="*/ 871728 w 1322832"/>
              <a:gd name="connsiteY8" fmla="*/ 237756 h 256044"/>
              <a:gd name="connsiteX9" fmla="*/ 1011936 w 1322832"/>
              <a:gd name="connsiteY9" fmla="*/ 12 h 256044"/>
              <a:gd name="connsiteX10" fmla="*/ 1121664 w 1322832"/>
              <a:gd name="connsiteY10" fmla="*/ 249948 h 256044"/>
              <a:gd name="connsiteX11" fmla="*/ 1213104 w 1322832"/>
              <a:gd name="connsiteY11" fmla="*/ 12204 h 256044"/>
              <a:gd name="connsiteX12" fmla="*/ 1322832 w 1322832"/>
              <a:gd name="connsiteY12" fmla="*/ 256044 h 256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22832" h="256044">
                <a:moveTo>
                  <a:pt x="0" y="243852"/>
                </a:moveTo>
                <a:cubicBezTo>
                  <a:pt x="40132" y="125996"/>
                  <a:pt x="80264" y="8140"/>
                  <a:pt x="115824" y="6108"/>
                </a:cubicBezTo>
                <a:cubicBezTo>
                  <a:pt x="151384" y="4076"/>
                  <a:pt x="175768" y="229628"/>
                  <a:pt x="213360" y="231660"/>
                </a:cubicBezTo>
                <a:cubicBezTo>
                  <a:pt x="250952" y="233692"/>
                  <a:pt x="303784" y="16268"/>
                  <a:pt x="341376" y="18300"/>
                </a:cubicBezTo>
                <a:cubicBezTo>
                  <a:pt x="378968" y="20332"/>
                  <a:pt x="402336" y="244868"/>
                  <a:pt x="438912" y="243852"/>
                </a:cubicBezTo>
                <a:cubicBezTo>
                  <a:pt x="475488" y="242836"/>
                  <a:pt x="523240" y="15252"/>
                  <a:pt x="560832" y="12204"/>
                </a:cubicBezTo>
                <a:cubicBezTo>
                  <a:pt x="598424" y="9156"/>
                  <a:pt x="626872" y="226580"/>
                  <a:pt x="664464" y="225564"/>
                </a:cubicBezTo>
                <a:cubicBezTo>
                  <a:pt x="702056" y="224548"/>
                  <a:pt x="751840" y="4076"/>
                  <a:pt x="786384" y="6108"/>
                </a:cubicBezTo>
                <a:cubicBezTo>
                  <a:pt x="820928" y="8140"/>
                  <a:pt x="834136" y="238772"/>
                  <a:pt x="871728" y="237756"/>
                </a:cubicBezTo>
                <a:cubicBezTo>
                  <a:pt x="909320" y="236740"/>
                  <a:pt x="970280" y="-2020"/>
                  <a:pt x="1011936" y="12"/>
                </a:cubicBezTo>
                <a:cubicBezTo>
                  <a:pt x="1053592" y="2044"/>
                  <a:pt x="1088136" y="247916"/>
                  <a:pt x="1121664" y="249948"/>
                </a:cubicBezTo>
                <a:cubicBezTo>
                  <a:pt x="1155192" y="251980"/>
                  <a:pt x="1179576" y="11188"/>
                  <a:pt x="1213104" y="12204"/>
                </a:cubicBezTo>
                <a:cubicBezTo>
                  <a:pt x="1246632" y="13220"/>
                  <a:pt x="1320800" y="214388"/>
                  <a:pt x="1322832" y="256044"/>
                </a:cubicBez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Овал 47"/>
          <p:cNvSpPr/>
          <p:nvPr/>
        </p:nvSpPr>
        <p:spPr>
          <a:xfrm>
            <a:off x="8624705" y="2349187"/>
            <a:ext cx="1826571" cy="1826571"/>
          </a:xfrm>
          <a:prstGeom prst="ellipse">
            <a:avLst/>
          </a:prstGeom>
          <a:gradFill flip="none" rotWithShape="1">
            <a:gsLst>
              <a:gs pos="0">
                <a:schemeClr val="accent5">
                  <a:lumMod val="89000"/>
                </a:schemeClr>
              </a:gs>
              <a:gs pos="23000">
                <a:schemeClr val="accent5">
                  <a:lumMod val="89000"/>
                </a:schemeClr>
              </a:gs>
              <a:gs pos="69000">
                <a:schemeClr val="accent5">
                  <a:lumMod val="75000"/>
                </a:schemeClr>
              </a:gs>
              <a:gs pos="97000">
                <a:schemeClr val="accent5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scene3d>
            <a:camera prst="orthographicFront"/>
            <a:lightRig rig="threePt" dir="t"/>
          </a:scene3d>
          <a:sp3d prstMaterial="matte">
            <a:bevelT prst="angle"/>
          </a:sp3d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mtClean="0"/>
              <a:t>Qubit</a:t>
            </a:r>
          </a:p>
        </p:txBody>
      </p:sp>
      <p:cxnSp>
        <p:nvCxnSpPr>
          <p:cNvPr id="50" name="Straight Connector 59"/>
          <p:cNvCxnSpPr>
            <a:endCxn id="51" idx="2"/>
          </p:cNvCxnSpPr>
          <p:nvPr/>
        </p:nvCxnSpPr>
        <p:spPr>
          <a:xfrm flipV="1">
            <a:off x="9537991" y="1708030"/>
            <a:ext cx="13556" cy="641159"/>
          </a:xfrm>
          <a:prstGeom prst="line">
            <a:avLst/>
          </a:prstGeom>
          <a:ln w="98425" cmpd="sng">
            <a:solidFill>
              <a:srgbClr val="00B0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Прямоугольник 50"/>
          <p:cNvSpPr/>
          <p:nvPr/>
        </p:nvSpPr>
        <p:spPr>
          <a:xfrm rot="10800000" flipV="1">
            <a:off x="7284905" y="1340457"/>
            <a:ext cx="4533284" cy="36757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 smtClean="0"/>
              <a:t>Transmission line</a:t>
            </a:r>
          </a:p>
        </p:txBody>
      </p:sp>
      <p:sp>
        <p:nvSpPr>
          <p:cNvPr id="52" name="Стрелка вправо 51"/>
          <p:cNvSpPr/>
          <p:nvPr/>
        </p:nvSpPr>
        <p:spPr>
          <a:xfrm>
            <a:off x="10951132" y="932409"/>
            <a:ext cx="1265991" cy="1016084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 smtClean="0"/>
              <a:t>readout</a:t>
            </a:r>
            <a:endParaRPr lang="ru-RU" dirty="0"/>
          </a:p>
        </p:txBody>
      </p:sp>
      <p:sp>
        <p:nvSpPr>
          <p:cNvPr id="53" name="Стрелка вправо 52"/>
          <p:cNvSpPr/>
          <p:nvPr/>
        </p:nvSpPr>
        <p:spPr>
          <a:xfrm>
            <a:off x="6410539" y="1020453"/>
            <a:ext cx="1265991" cy="1016084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 smtClean="0"/>
              <a:t>in</a:t>
            </a:r>
            <a:endParaRPr lang="ru-RU" dirty="0"/>
          </a:p>
        </p:txBody>
      </p:sp>
      <p:sp>
        <p:nvSpPr>
          <p:cNvPr id="54" name="Прямоугольник 53"/>
          <p:cNvSpPr/>
          <p:nvPr/>
        </p:nvSpPr>
        <p:spPr>
          <a:xfrm flipV="1">
            <a:off x="9112481" y="4351162"/>
            <a:ext cx="832318" cy="14580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5" name="Прямоугольник 54"/>
          <p:cNvSpPr/>
          <p:nvPr/>
        </p:nvSpPr>
        <p:spPr>
          <a:xfrm flipV="1">
            <a:off x="9108173" y="4121934"/>
            <a:ext cx="832318" cy="14580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71465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4" name="Прямая соединительная линия 73"/>
          <p:cNvCxnSpPr/>
          <p:nvPr/>
        </p:nvCxnSpPr>
        <p:spPr>
          <a:xfrm>
            <a:off x="9550929" y="587292"/>
            <a:ext cx="0" cy="6171187"/>
          </a:xfrm>
          <a:prstGeom prst="line">
            <a:avLst/>
          </a:prstGeom>
          <a:ln w="127000">
            <a:solidFill>
              <a:srgbClr val="FF0000"/>
            </a:solidFill>
            <a:prstDash val="solid"/>
            <a:headEnd type="none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Прямая соединительная линия 53"/>
          <p:cNvCxnSpPr/>
          <p:nvPr/>
        </p:nvCxnSpPr>
        <p:spPr>
          <a:xfrm>
            <a:off x="3877629" y="559630"/>
            <a:ext cx="0" cy="6171187"/>
          </a:xfrm>
          <a:prstGeom prst="line">
            <a:avLst/>
          </a:prstGeom>
          <a:ln w="127000">
            <a:solidFill>
              <a:srgbClr val="FF0000"/>
            </a:solidFill>
            <a:prstDash val="solid"/>
            <a:headEnd type="none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6520888" y="6080299"/>
            <a:ext cx="83227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4000" smtClean="0">
                <a:solidFill>
                  <a:srgbClr val="00B050"/>
                </a:solidFill>
              </a:rPr>
              <a:t>0</a:t>
            </a:r>
            <a:r>
              <a:rPr lang="en-AU" sz="4000" smtClean="0"/>
              <a:t>,</a:t>
            </a:r>
            <a:r>
              <a:rPr lang="en-AU" sz="4000" dirty="0">
                <a:solidFill>
                  <a:srgbClr val="0070C0"/>
                </a:solidFill>
              </a:rPr>
              <a:t>0</a:t>
            </a:r>
            <a:endParaRPr lang="ru-RU" sz="4000" dirty="0" smtClean="0">
              <a:solidFill>
                <a:srgbClr val="0070C0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6484564" y="3535856"/>
            <a:ext cx="83227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4000" dirty="0">
                <a:solidFill>
                  <a:srgbClr val="00B050"/>
                </a:solidFill>
              </a:rPr>
              <a:t>1</a:t>
            </a:r>
            <a:r>
              <a:rPr lang="en-AU" sz="4000" dirty="0" smtClean="0"/>
              <a:t>,</a:t>
            </a:r>
            <a:r>
              <a:rPr lang="en-AU" sz="4000" dirty="0" smtClean="0">
                <a:solidFill>
                  <a:srgbClr val="0070C0"/>
                </a:solidFill>
              </a:rPr>
              <a:t>0</a:t>
            </a:r>
            <a:endParaRPr lang="ru-RU" sz="4000" dirty="0" smtClean="0">
              <a:solidFill>
                <a:srgbClr val="0070C0"/>
              </a:solidFill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6447110" y="4534962"/>
            <a:ext cx="83227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4000" dirty="0" smtClean="0">
                <a:solidFill>
                  <a:srgbClr val="00B050"/>
                </a:solidFill>
              </a:rPr>
              <a:t>0</a:t>
            </a:r>
            <a:r>
              <a:rPr lang="en-AU" sz="4000" dirty="0" smtClean="0"/>
              <a:t>,</a:t>
            </a:r>
            <a:r>
              <a:rPr lang="en-AU" sz="4000" dirty="0" smtClean="0">
                <a:solidFill>
                  <a:srgbClr val="0070C0"/>
                </a:solidFill>
              </a:rPr>
              <a:t>1</a:t>
            </a:r>
            <a:endParaRPr lang="ru-RU" sz="4000" dirty="0" smtClean="0">
              <a:solidFill>
                <a:srgbClr val="0070C0"/>
              </a:solidFill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6457139" y="2016822"/>
            <a:ext cx="83227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4000" dirty="0" smtClean="0">
                <a:solidFill>
                  <a:srgbClr val="00B050"/>
                </a:solidFill>
              </a:rPr>
              <a:t>1</a:t>
            </a:r>
            <a:r>
              <a:rPr lang="en-AU" sz="4000" dirty="0" smtClean="0"/>
              <a:t>,</a:t>
            </a:r>
            <a:r>
              <a:rPr lang="en-AU" sz="4000" dirty="0">
                <a:solidFill>
                  <a:srgbClr val="0070C0"/>
                </a:solidFill>
              </a:rPr>
              <a:t>1</a:t>
            </a:r>
            <a:endParaRPr lang="ru-RU" sz="4000" dirty="0" smtClean="0">
              <a:solidFill>
                <a:srgbClr val="0070C0"/>
              </a:solidFill>
            </a:endParaRPr>
          </a:p>
        </p:txBody>
      </p:sp>
      <p:sp>
        <p:nvSpPr>
          <p:cNvPr id="79" name="Полилиния 78"/>
          <p:cNvSpPr/>
          <p:nvPr/>
        </p:nvSpPr>
        <p:spPr>
          <a:xfrm>
            <a:off x="7338155" y="3996929"/>
            <a:ext cx="2773680" cy="1128344"/>
          </a:xfrm>
          <a:custGeom>
            <a:avLst/>
            <a:gdLst>
              <a:gd name="connsiteX0" fmla="*/ 0 w 2773680"/>
              <a:gd name="connsiteY0" fmla="*/ 121920 h 1128344"/>
              <a:gd name="connsiteX1" fmla="*/ 1310640 w 2773680"/>
              <a:gd name="connsiteY1" fmla="*/ 1127760 h 1128344"/>
              <a:gd name="connsiteX2" fmla="*/ 2773680 w 2773680"/>
              <a:gd name="connsiteY2" fmla="*/ 0 h 1128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73680" h="1128344">
                <a:moveTo>
                  <a:pt x="0" y="121920"/>
                </a:moveTo>
                <a:cubicBezTo>
                  <a:pt x="424180" y="635000"/>
                  <a:pt x="848360" y="1148080"/>
                  <a:pt x="1310640" y="1127760"/>
                </a:cubicBezTo>
                <a:cubicBezTo>
                  <a:pt x="1772920" y="1107440"/>
                  <a:pt x="2504440" y="205740"/>
                  <a:pt x="2773680" y="0"/>
                </a:cubicBezTo>
              </a:path>
            </a:pathLst>
          </a:custGeom>
          <a:noFill/>
          <a:ln w="603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0" name="Полилиния 79"/>
          <p:cNvSpPr/>
          <p:nvPr/>
        </p:nvSpPr>
        <p:spPr>
          <a:xfrm flipV="1">
            <a:off x="7353167" y="5445693"/>
            <a:ext cx="2773680" cy="1252315"/>
          </a:xfrm>
          <a:custGeom>
            <a:avLst/>
            <a:gdLst>
              <a:gd name="connsiteX0" fmla="*/ 0 w 2773680"/>
              <a:gd name="connsiteY0" fmla="*/ 121920 h 1128344"/>
              <a:gd name="connsiteX1" fmla="*/ 1310640 w 2773680"/>
              <a:gd name="connsiteY1" fmla="*/ 1127760 h 1128344"/>
              <a:gd name="connsiteX2" fmla="*/ 2773680 w 2773680"/>
              <a:gd name="connsiteY2" fmla="*/ 0 h 1128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73680" h="1128344">
                <a:moveTo>
                  <a:pt x="0" y="121920"/>
                </a:moveTo>
                <a:cubicBezTo>
                  <a:pt x="424180" y="635000"/>
                  <a:pt x="848360" y="1148080"/>
                  <a:pt x="1310640" y="1127760"/>
                </a:cubicBezTo>
                <a:cubicBezTo>
                  <a:pt x="1772920" y="1107440"/>
                  <a:pt x="2504440" y="205740"/>
                  <a:pt x="2773680" y="0"/>
                </a:cubicBezTo>
              </a:path>
            </a:pathLst>
          </a:custGeom>
          <a:noFill/>
          <a:ln w="603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1" name="Полилиния 80"/>
          <p:cNvSpPr/>
          <p:nvPr/>
        </p:nvSpPr>
        <p:spPr>
          <a:xfrm>
            <a:off x="7288014" y="2340285"/>
            <a:ext cx="2773680" cy="1128344"/>
          </a:xfrm>
          <a:custGeom>
            <a:avLst/>
            <a:gdLst>
              <a:gd name="connsiteX0" fmla="*/ 0 w 2773680"/>
              <a:gd name="connsiteY0" fmla="*/ 121920 h 1128344"/>
              <a:gd name="connsiteX1" fmla="*/ 1310640 w 2773680"/>
              <a:gd name="connsiteY1" fmla="*/ 1127760 h 1128344"/>
              <a:gd name="connsiteX2" fmla="*/ 2773680 w 2773680"/>
              <a:gd name="connsiteY2" fmla="*/ 0 h 1128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73680" h="1128344">
                <a:moveTo>
                  <a:pt x="0" y="121920"/>
                </a:moveTo>
                <a:cubicBezTo>
                  <a:pt x="424180" y="635000"/>
                  <a:pt x="848360" y="1148080"/>
                  <a:pt x="1310640" y="1127760"/>
                </a:cubicBezTo>
                <a:cubicBezTo>
                  <a:pt x="1772920" y="1107440"/>
                  <a:pt x="2504440" y="205740"/>
                  <a:pt x="2773680" y="0"/>
                </a:cubicBezTo>
              </a:path>
            </a:pathLst>
          </a:custGeom>
          <a:noFill/>
          <a:ln w="60325">
            <a:solidFill>
              <a:srgbClr val="00D5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2" name="Полилиния 81"/>
          <p:cNvSpPr/>
          <p:nvPr/>
        </p:nvSpPr>
        <p:spPr>
          <a:xfrm flipV="1">
            <a:off x="7303026" y="3789049"/>
            <a:ext cx="2773680" cy="1252315"/>
          </a:xfrm>
          <a:custGeom>
            <a:avLst/>
            <a:gdLst>
              <a:gd name="connsiteX0" fmla="*/ 0 w 2773680"/>
              <a:gd name="connsiteY0" fmla="*/ 121920 h 1128344"/>
              <a:gd name="connsiteX1" fmla="*/ 1310640 w 2773680"/>
              <a:gd name="connsiteY1" fmla="*/ 1127760 h 1128344"/>
              <a:gd name="connsiteX2" fmla="*/ 2773680 w 2773680"/>
              <a:gd name="connsiteY2" fmla="*/ 0 h 1128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73680" h="1128344">
                <a:moveTo>
                  <a:pt x="0" y="121920"/>
                </a:moveTo>
                <a:cubicBezTo>
                  <a:pt x="424180" y="635000"/>
                  <a:pt x="848360" y="1148080"/>
                  <a:pt x="1310640" y="1127760"/>
                </a:cubicBezTo>
                <a:cubicBezTo>
                  <a:pt x="1772920" y="1107440"/>
                  <a:pt x="2504440" y="205740"/>
                  <a:pt x="2773680" y="0"/>
                </a:cubicBezTo>
              </a:path>
            </a:pathLst>
          </a:custGeom>
          <a:noFill/>
          <a:ln w="60325">
            <a:solidFill>
              <a:srgbClr val="00D5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3" name="Полилиния 82"/>
          <p:cNvSpPr/>
          <p:nvPr/>
        </p:nvSpPr>
        <p:spPr>
          <a:xfrm>
            <a:off x="7301831" y="604400"/>
            <a:ext cx="2773680" cy="1128344"/>
          </a:xfrm>
          <a:custGeom>
            <a:avLst/>
            <a:gdLst>
              <a:gd name="connsiteX0" fmla="*/ 0 w 2773680"/>
              <a:gd name="connsiteY0" fmla="*/ 121920 h 1128344"/>
              <a:gd name="connsiteX1" fmla="*/ 1310640 w 2773680"/>
              <a:gd name="connsiteY1" fmla="*/ 1127760 h 1128344"/>
              <a:gd name="connsiteX2" fmla="*/ 2773680 w 2773680"/>
              <a:gd name="connsiteY2" fmla="*/ 0 h 1128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73680" h="1128344">
                <a:moveTo>
                  <a:pt x="0" y="121920"/>
                </a:moveTo>
                <a:cubicBezTo>
                  <a:pt x="424180" y="635000"/>
                  <a:pt x="848360" y="1148080"/>
                  <a:pt x="1310640" y="1127760"/>
                </a:cubicBezTo>
                <a:cubicBezTo>
                  <a:pt x="1772920" y="1107440"/>
                  <a:pt x="2504440" y="205740"/>
                  <a:pt x="2773680" y="0"/>
                </a:cubicBezTo>
              </a:path>
            </a:pathLst>
          </a:custGeom>
          <a:noFill/>
          <a:ln w="60325">
            <a:solidFill>
              <a:srgbClr val="00FD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4" name="Полилиния 83"/>
          <p:cNvSpPr/>
          <p:nvPr/>
        </p:nvSpPr>
        <p:spPr>
          <a:xfrm flipV="1">
            <a:off x="7316843" y="2053164"/>
            <a:ext cx="2773680" cy="1252315"/>
          </a:xfrm>
          <a:custGeom>
            <a:avLst/>
            <a:gdLst>
              <a:gd name="connsiteX0" fmla="*/ 0 w 2773680"/>
              <a:gd name="connsiteY0" fmla="*/ 121920 h 1128344"/>
              <a:gd name="connsiteX1" fmla="*/ 1310640 w 2773680"/>
              <a:gd name="connsiteY1" fmla="*/ 1127760 h 1128344"/>
              <a:gd name="connsiteX2" fmla="*/ 2773680 w 2773680"/>
              <a:gd name="connsiteY2" fmla="*/ 0 h 1128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73680" h="1128344">
                <a:moveTo>
                  <a:pt x="0" y="121920"/>
                </a:moveTo>
                <a:cubicBezTo>
                  <a:pt x="424180" y="635000"/>
                  <a:pt x="848360" y="1148080"/>
                  <a:pt x="1310640" y="1127760"/>
                </a:cubicBezTo>
                <a:cubicBezTo>
                  <a:pt x="1772920" y="1107440"/>
                  <a:pt x="2504440" y="205740"/>
                  <a:pt x="2773680" y="0"/>
                </a:cubicBezTo>
              </a:path>
            </a:pathLst>
          </a:custGeom>
          <a:noFill/>
          <a:ln w="60325">
            <a:solidFill>
              <a:srgbClr val="00FD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85" name="Прямая соединительная линия 84"/>
          <p:cNvCxnSpPr/>
          <p:nvPr/>
        </p:nvCxnSpPr>
        <p:spPr>
          <a:xfrm flipH="1">
            <a:off x="6508101" y="6770901"/>
            <a:ext cx="3803576" cy="3423"/>
          </a:xfrm>
          <a:prstGeom prst="line">
            <a:avLst/>
          </a:prstGeom>
          <a:ln w="47625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Прямая соединительная линия 86"/>
          <p:cNvCxnSpPr/>
          <p:nvPr/>
        </p:nvCxnSpPr>
        <p:spPr>
          <a:xfrm>
            <a:off x="6492639" y="604400"/>
            <a:ext cx="23901" cy="6181741"/>
          </a:xfrm>
          <a:prstGeom prst="line">
            <a:avLst/>
          </a:prstGeom>
          <a:ln w="47625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/>
          <p:cNvSpPr txBox="1"/>
          <p:nvPr/>
        </p:nvSpPr>
        <p:spPr>
          <a:xfrm>
            <a:off x="6024517" y="587292"/>
            <a:ext cx="3850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 smtClean="0"/>
              <a:t>E</a:t>
            </a:r>
            <a:endParaRPr lang="ru-RU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/>
              <p:cNvSpPr txBox="1"/>
              <p:nvPr/>
            </p:nvSpPr>
            <p:spPr>
              <a:xfrm>
                <a:off x="2546283" y="4852958"/>
                <a:ext cx="2453324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AU" sz="4000" dirty="0" smtClean="0">
                          <a:solidFill>
                            <a:srgbClr val="FF0000"/>
                          </a:solidFill>
                        </a:rPr>
                        <m:t>𝝙</m:t>
                      </m:r>
                      <m:r>
                        <m:rPr>
                          <m:nor/>
                        </m:rPr>
                        <a:rPr lang="en-AU" sz="4000" b="0" i="0" dirty="0" smtClean="0">
                          <a:solidFill>
                            <a:srgbClr val="FF0000"/>
                          </a:solidFill>
                        </a:rPr>
                        <m:t>E</m:t>
                      </m:r>
                      <m:r>
                        <a:rPr lang="en-AU" sz="4000" b="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≠</m:t>
                      </m:r>
                    </m:oMath>
                  </m:oMathPara>
                </a14:m>
                <a:endParaRPr lang="ru-RU" sz="4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2" name="TextBox 9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6283" y="4852958"/>
                <a:ext cx="2453324" cy="707886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TextBox 39"/>
          <p:cNvSpPr txBox="1"/>
          <p:nvPr/>
        </p:nvSpPr>
        <p:spPr>
          <a:xfrm>
            <a:off x="847588" y="6052637"/>
            <a:ext cx="83227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4000" smtClean="0">
                <a:solidFill>
                  <a:srgbClr val="00B050"/>
                </a:solidFill>
              </a:rPr>
              <a:t>0</a:t>
            </a:r>
            <a:r>
              <a:rPr lang="en-AU" sz="4000" smtClean="0"/>
              <a:t>,</a:t>
            </a:r>
            <a:r>
              <a:rPr lang="en-AU" sz="4000" dirty="0">
                <a:solidFill>
                  <a:srgbClr val="0070C0"/>
                </a:solidFill>
              </a:rPr>
              <a:t>0</a:t>
            </a:r>
            <a:endParaRPr lang="ru-RU" sz="4000" dirty="0" smtClean="0">
              <a:solidFill>
                <a:srgbClr val="0070C0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811264" y="3508194"/>
            <a:ext cx="83227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4000" dirty="0">
                <a:solidFill>
                  <a:srgbClr val="00B050"/>
                </a:solidFill>
              </a:rPr>
              <a:t>1</a:t>
            </a:r>
            <a:r>
              <a:rPr lang="en-AU" sz="4000" dirty="0" smtClean="0"/>
              <a:t>,</a:t>
            </a:r>
            <a:r>
              <a:rPr lang="en-AU" sz="4000" dirty="0" smtClean="0">
                <a:solidFill>
                  <a:srgbClr val="0070C0"/>
                </a:solidFill>
              </a:rPr>
              <a:t>0</a:t>
            </a:r>
            <a:endParaRPr lang="ru-RU" sz="4000" dirty="0" smtClean="0">
              <a:solidFill>
                <a:srgbClr val="0070C0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773810" y="4507300"/>
            <a:ext cx="83227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4000" dirty="0" smtClean="0">
                <a:solidFill>
                  <a:srgbClr val="00B050"/>
                </a:solidFill>
              </a:rPr>
              <a:t>0</a:t>
            </a:r>
            <a:r>
              <a:rPr lang="en-AU" sz="4000" dirty="0" smtClean="0"/>
              <a:t>,</a:t>
            </a:r>
            <a:r>
              <a:rPr lang="en-AU" sz="4000" dirty="0" smtClean="0">
                <a:solidFill>
                  <a:srgbClr val="0070C0"/>
                </a:solidFill>
              </a:rPr>
              <a:t>1</a:t>
            </a:r>
            <a:endParaRPr lang="ru-RU" sz="4000" dirty="0" smtClean="0">
              <a:solidFill>
                <a:srgbClr val="0070C0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783839" y="1989160"/>
            <a:ext cx="83227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4000" dirty="0" smtClean="0">
                <a:solidFill>
                  <a:srgbClr val="00B050"/>
                </a:solidFill>
              </a:rPr>
              <a:t>1</a:t>
            </a:r>
            <a:r>
              <a:rPr lang="en-AU" sz="4000" dirty="0" smtClean="0"/>
              <a:t>,</a:t>
            </a:r>
            <a:r>
              <a:rPr lang="en-AU" sz="4000" dirty="0">
                <a:solidFill>
                  <a:srgbClr val="0070C0"/>
                </a:solidFill>
              </a:rPr>
              <a:t>1</a:t>
            </a:r>
            <a:endParaRPr lang="ru-RU" sz="4000" dirty="0" smtClean="0">
              <a:solidFill>
                <a:srgbClr val="0070C0"/>
              </a:solidFill>
            </a:endParaRPr>
          </a:p>
        </p:txBody>
      </p:sp>
      <p:sp>
        <p:nvSpPr>
          <p:cNvPr id="44" name="Полилиния 43"/>
          <p:cNvSpPr/>
          <p:nvPr/>
        </p:nvSpPr>
        <p:spPr>
          <a:xfrm>
            <a:off x="1664855" y="3969267"/>
            <a:ext cx="2773680" cy="1128344"/>
          </a:xfrm>
          <a:custGeom>
            <a:avLst/>
            <a:gdLst>
              <a:gd name="connsiteX0" fmla="*/ 0 w 2773680"/>
              <a:gd name="connsiteY0" fmla="*/ 121920 h 1128344"/>
              <a:gd name="connsiteX1" fmla="*/ 1310640 w 2773680"/>
              <a:gd name="connsiteY1" fmla="*/ 1127760 h 1128344"/>
              <a:gd name="connsiteX2" fmla="*/ 2773680 w 2773680"/>
              <a:gd name="connsiteY2" fmla="*/ 0 h 1128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73680" h="1128344">
                <a:moveTo>
                  <a:pt x="0" y="121920"/>
                </a:moveTo>
                <a:cubicBezTo>
                  <a:pt x="424180" y="635000"/>
                  <a:pt x="848360" y="1148080"/>
                  <a:pt x="1310640" y="1127760"/>
                </a:cubicBezTo>
                <a:cubicBezTo>
                  <a:pt x="1772920" y="1107440"/>
                  <a:pt x="2504440" y="205740"/>
                  <a:pt x="2773680" y="0"/>
                </a:cubicBezTo>
              </a:path>
            </a:pathLst>
          </a:custGeom>
          <a:noFill/>
          <a:ln w="603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5" name="Полилиния 44"/>
          <p:cNvSpPr/>
          <p:nvPr/>
        </p:nvSpPr>
        <p:spPr>
          <a:xfrm flipV="1">
            <a:off x="1679867" y="5418031"/>
            <a:ext cx="2773680" cy="1252315"/>
          </a:xfrm>
          <a:custGeom>
            <a:avLst/>
            <a:gdLst>
              <a:gd name="connsiteX0" fmla="*/ 0 w 2773680"/>
              <a:gd name="connsiteY0" fmla="*/ 121920 h 1128344"/>
              <a:gd name="connsiteX1" fmla="*/ 1310640 w 2773680"/>
              <a:gd name="connsiteY1" fmla="*/ 1127760 h 1128344"/>
              <a:gd name="connsiteX2" fmla="*/ 2773680 w 2773680"/>
              <a:gd name="connsiteY2" fmla="*/ 0 h 1128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73680" h="1128344">
                <a:moveTo>
                  <a:pt x="0" y="121920"/>
                </a:moveTo>
                <a:cubicBezTo>
                  <a:pt x="424180" y="635000"/>
                  <a:pt x="848360" y="1148080"/>
                  <a:pt x="1310640" y="1127760"/>
                </a:cubicBezTo>
                <a:cubicBezTo>
                  <a:pt x="1772920" y="1107440"/>
                  <a:pt x="2504440" y="205740"/>
                  <a:pt x="2773680" y="0"/>
                </a:cubicBezTo>
              </a:path>
            </a:pathLst>
          </a:custGeom>
          <a:noFill/>
          <a:ln w="603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6" name="Полилиния 45"/>
          <p:cNvSpPr/>
          <p:nvPr/>
        </p:nvSpPr>
        <p:spPr>
          <a:xfrm>
            <a:off x="1614714" y="1660086"/>
            <a:ext cx="2773680" cy="1128344"/>
          </a:xfrm>
          <a:custGeom>
            <a:avLst/>
            <a:gdLst>
              <a:gd name="connsiteX0" fmla="*/ 0 w 2773680"/>
              <a:gd name="connsiteY0" fmla="*/ 121920 h 1128344"/>
              <a:gd name="connsiteX1" fmla="*/ 1310640 w 2773680"/>
              <a:gd name="connsiteY1" fmla="*/ 1127760 h 1128344"/>
              <a:gd name="connsiteX2" fmla="*/ 2773680 w 2773680"/>
              <a:gd name="connsiteY2" fmla="*/ 0 h 1128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73680" h="1128344">
                <a:moveTo>
                  <a:pt x="0" y="121920"/>
                </a:moveTo>
                <a:cubicBezTo>
                  <a:pt x="424180" y="635000"/>
                  <a:pt x="848360" y="1148080"/>
                  <a:pt x="1310640" y="1127760"/>
                </a:cubicBezTo>
                <a:cubicBezTo>
                  <a:pt x="1772920" y="1107440"/>
                  <a:pt x="2504440" y="205740"/>
                  <a:pt x="2773680" y="0"/>
                </a:cubicBezTo>
              </a:path>
            </a:pathLst>
          </a:custGeom>
          <a:noFill/>
          <a:ln w="60325">
            <a:solidFill>
              <a:srgbClr val="00D5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7" name="Полилиния 46"/>
          <p:cNvSpPr/>
          <p:nvPr/>
        </p:nvSpPr>
        <p:spPr>
          <a:xfrm flipV="1">
            <a:off x="1629726" y="3108850"/>
            <a:ext cx="2773680" cy="1252315"/>
          </a:xfrm>
          <a:custGeom>
            <a:avLst/>
            <a:gdLst>
              <a:gd name="connsiteX0" fmla="*/ 0 w 2773680"/>
              <a:gd name="connsiteY0" fmla="*/ 121920 h 1128344"/>
              <a:gd name="connsiteX1" fmla="*/ 1310640 w 2773680"/>
              <a:gd name="connsiteY1" fmla="*/ 1127760 h 1128344"/>
              <a:gd name="connsiteX2" fmla="*/ 2773680 w 2773680"/>
              <a:gd name="connsiteY2" fmla="*/ 0 h 1128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73680" h="1128344">
                <a:moveTo>
                  <a:pt x="0" y="121920"/>
                </a:moveTo>
                <a:cubicBezTo>
                  <a:pt x="424180" y="635000"/>
                  <a:pt x="848360" y="1148080"/>
                  <a:pt x="1310640" y="1127760"/>
                </a:cubicBezTo>
                <a:cubicBezTo>
                  <a:pt x="1772920" y="1107440"/>
                  <a:pt x="2504440" y="205740"/>
                  <a:pt x="2773680" y="0"/>
                </a:cubicBezTo>
              </a:path>
            </a:pathLst>
          </a:custGeom>
          <a:noFill/>
          <a:ln w="60325">
            <a:solidFill>
              <a:srgbClr val="00D5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9" name="Полилиния 48"/>
          <p:cNvSpPr/>
          <p:nvPr/>
        </p:nvSpPr>
        <p:spPr>
          <a:xfrm flipV="1">
            <a:off x="1643543" y="1206203"/>
            <a:ext cx="2773680" cy="1252315"/>
          </a:xfrm>
          <a:custGeom>
            <a:avLst/>
            <a:gdLst>
              <a:gd name="connsiteX0" fmla="*/ 0 w 2773680"/>
              <a:gd name="connsiteY0" fmla="*/ 121920 h 1128344"/>
              <a:gd name="connsiteX1" fmla="*/ 1310640 w 2773680"/>
              <a:gd name="connsiteY1" fmla="*/ 1127760 h 1128344"/>
              <a:gd name="connsiteX2" fmla="*/ 2773680 w 2773680"/>
              <a:gd name="connsiteY2" fmla="*/ 0 h 1128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73680" h="1128344">
                <a:moveTo>
                  <a:pt x="0" y="121920"/>
                </a:moveTo>
                <a:cubicBezTo>
                  <a:pt x="424180" y="635000"/>
                  <a:pt x="848360" y="1148080"/>
                  <a:pt x="1310640" y="1127760"/>
                </a:cubicBezTo>
                <a:cubicBezTo>
                  <a:pt x="1772920" y="1107440"/>
                  <a:pt x="2504440" y="205740"/>
                  <a:pt x="2773680" y="0"/>
                </a:cubicBezTo>
              </a:path>
            </a:pathLst>
          </a:custGeom>
          <a:noFill/>
          <a:ln w="60325">
            <a:solidFill>
              <a:srgbClr val="00FD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50" name="Прямая соединительная линия 49"/>
          <p:cNvCxnSpPr/>
          <p:nvPr/>
        </p:nvCxnSpPr>
        <p:spPr>
          <a:xfrm flipH="1">
            <a:off x="834801" y="6743239"/>
            <a:ext cx="3803576" cy="3423"/>
          </a:xfrm>
          <a:prstGeom prst="line">
            <a:avLst/>
          </a:prstGeom>
          <a:ln w="47625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Прямая соединительная линия 50"/>
          <p:cNvCxnSpPr/>
          <p:nvPr/>
        </p:nvCxnSpPr>
        <p:spPr>
          <a:xfrm>
            <a:off x="819339" y="576738"/>
            <a:ext cx="23901" cy="6181741"/>
          </a:xfrm>
          <a:prstGeom prst="line">
            <a:avLst/>
          </a:prstGeom>
          <a:ln w="47625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351217" y="559630"/>
            <a:ext cx="3850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 smtClean="0"/>
              <a:t>E</a:t>
            </a:r>
            <a:endParaRPr lang="ru-RU" sz="3200" dirty="0"/>
          </a:p>
        </p:txBody>
      </p:sp>
      <p:cxnSp>
        <p:nvCxnSpPr>
          <p:cNvPr id="55" name="Прямая соединительная линия 54"/>
          <p:cNvCxnSpPr/>
          <p:nvPr/>
        </p:nvCxnSpPr>
        <p:spPr>
          <a:xfrm flipH="1">
            <a:off x="4375342" y="4421677"/>
            <a:ext cx="13052" cy="2115078"/>
          </a:xfrm>
          <a:prstGeom prst="line">
            <a:avLst/>
          </a:prstGeom>
          <a:ln w="47625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/>
              <p:cNvSpPr txBox="1"/>
              <p:nvPr/>
            </p:nvSpPr>
            <p:spPr>
              <a:xfrm>
                <a:off x="4388053" y="4836246"/>
                <a:ext cx="122879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AU" sz="4000" i="1" smtClean="0">
                        <a:solidFill>
                          <a:srgbClr val="0070C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ℏ</m:t>
                    </m:r>
                    <m:r>
                      <a:rPr lang="en-AU" sz="4000" i="1" smtClean="0">
                        <a:solidFill>
                          <a:srgbClr val="0070C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𝜔</m:t>
                    </m:r>
                  </m:oMath>
                </a14:m>
                <a:r>
                  <a:rPr lang="en-AU" sz="4000" baseline="-25000" dirty="0" smtClean="0">
                    <a:solidFill>
                      <a:srgbClr val="0070C0"/>
                    </a:solidFill>
                  </a:rPr>
                  <a:t>r1</a:t>
                </a:r>
                <a:endParaRPr lang="ru-RU" sz="40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56" name="TextBox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8053" y="4836246"/>
                <a:ext cx="1228795" cy="707886"/>
              </a:xfrm>
              <a:prstGeom prst="rect">
                <a:avLst/>
              </a:prstGeom>
              <a:blipFill rotWithShape="0">
                <a:blip r:embed="rId3"/>
                <a:stretch>
                  <a:fillRect r="-3483" b="-3362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0" name="Прямая соединительная линия 59"/>
          <p:cNvCxnSpPr/>
          <p:nvPr/>
        </p:nvCxnSpPr>
        <p:spPr>
          <a:xfrm>
            <a:off x="3870007" y="4533439"/>
            <a:ext cx="0" cy="1424589"/>
          </a:xfrm>
          <a:prstGeom prst="line">
            <a:avLst/>
          </a:prstGeom>
          <a:ln w="793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Прямая соединительная линия 62"/>
          <p:cNvCxnSpPr/>
          <p:nvPr/>
        </p:nvCxnSpPr>
        <p:spPr>
          <a:xfrm flipH="1">
            <a:off x="2893768" y="3234109"/>
            <a:ext cx="13052" cy="2115078"/>
          </a:xfrm>
          <a:prstGeom prst="line">
            <a:avLst/>
          </a:prstGeom>
          <a:ln w="47625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Прямая соединительная линия 66"/>
          <p:cNvCxnSpPr/>
          <p:nvPr/>
        </p:nvCxnSpPr>
        <p:spPr>
          <a:xfrm flipH="1">
            <a:off x="1967469" y="2261396"/>
            <a:ext cx="13052" cy="2115078"/>
          </a:xfrm>
          <a:prstGeom prst="line">
            <a:avLst/>
          </a:prstGeom>
          <a:ln w="47625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Прямая соединительная линия 67"/>
          <p:cNvCxnSpPr/>
          <p:nvPr/>
        </p:nvCxnSpPr>
        <p:spPr>
          <a:xfrm flipH="1">
            <a:off x="9997578" y="5018872"/>
            <a:ext cx="9735" cy="1577715"/>
          </a:xfrm>
          <a:prstGeom prst="line">
            <a:avLst/>
          </a:prstGeom>
          <a:ln w="47625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Прямая соединительная линия 68"/>
          <p:cNvCxnSpPr/>
          <p:nvPr/>
        </p:nvCxnSpPr>
        <p:spPr>
          <a:xfrm flipH="1">
            <a:off x="8582221" y="3508194"/>
            <a:ext cx="9735" cy="1577715"/>
          </a:xfrm>
          <a:prstGeom prst="line">
            <a:avLst/>
          </a:prstGeom>
          <a:ln w="47625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Прямая соединительная линия 69"/>
          <p:cNvCxnSpPr/>
          <p:nvPr/>
        </p:nvCxnSpPr>
        <p:spPr>
          <a:xfrm flipH="1">
            <a:off x="7794100" y="2620527"/>
            <a:ext cx="9735" cy="1577715"/>
          </a:xfrm>
          <a:prstGeom prst="line">
            <a:avLst/>
          </a:prstGeom>
          <a:ln w="47625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/>
              <p:cNvSpPr txBox="1"/>
              <p:nvPr/>
            </p:nvSpPr>
            <p:spPr>
              <a:xfrm>
                <a:off x="9997796" y="4965626"/>
                <a:ext cx="122879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AU" sz="4000" i="1" smtClean="0">
                        <a:solidFill>
                          <a:srgbClr val="0070C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ℏ</m:t>
                    </m:r>
                    <m:r>
                      <a:rPr lang="en-AU" sz="4000" i="1" smtClean="0">
                        <a:solidFill>
                          <a:srgbClr val="0070C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𝜔</m:t>
                    </m:r>
                  </m:oMath>
                </a14:m>
                <a:r>
                  <a:rPr lang="en-AU" sz="4000" baseline="-25000" dirty="0" smtClean="0">
                    <a:solidFill>
                      <a:srgbClr val="0070C0"/>
                    </a:solidFill>
                  </a:rPr>
                  <a:t>r2</a:t>
                </a:r>
                <a:endParaRPr lang="ru-RU" sz="40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71" name="TextBox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97796" y="4965626"/>
                <a:ext cx="1228795" cy="707886"/>
              </a:xfrm>
              <a:prstGeom prst="rect">
                <a:avLst/>
              </a:prstGeom>
              <a:blipFill rotWithShape="0">
                <a:blip r:embed="rId4"/>
                <a:stretch>
                  <a:fillRect r="-2970" b="-3275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/>
              <p:cNvSpPr txBox="1"/>
              <p:nvPr/>
            </p:nvSpPr>
            <p:spPr>
              <a:xfrm>
                <a:off x="8199399" y="4968702"/>
                <a:ext cx="2453324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AU" sz="4000" dirty="0" smtClean="0">
                          <a:solidFill>
                            <a:srgbClr val="FF0000"/>
                          </a:solidFill>
                        </a:rPr>
                        <m:t>𝝙</m:t>
                      </m:r>
                      <m:r>
                        <m:rPr>
                          <m:nor/>
                        </m:rPr>
                        <a:rPr lang="en-AU" sz="4000" b="0" i="0" dirty="0" smtClean="0">
                          <a:solidFill>
                            <a:srgbClr val="FF0000"/>
                          </a:solidFill>
                        </a:rPr>
                        <m:t>E</m:t>
                      </m:r>
                      <m:r>
                        <a:rPr lang="en-AU" sz="4000" b="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</m:oMath>
                  </m:oMathPara>
                </a14:m>
                <a:endParaRPr lang="ru-RU" sz="4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2" name="TextBox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9399" y="4968702"/>
                <a:ext cx="2453324" cy="707886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3" name="Прямая соединительная линия 72"/>
          <p:cNvCxnSpPr/>
          <p:nvPr/>
        </p:nvCxnSpPr>
        <p:spPr>
          <a:xfrm>
            <a:off x="9550929" y="4561101"/>
            <a:ext cx="0" cy="1424589"/>
          </a:xfrm>
          <a:prstGeom prst="line">
            <a:avLst/>
          </a:prstGeom>
          <a:ln w="793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73427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834043" y="3208648"/>
            <a:ext cx="1826571" cy="1826571"/>
          </a:xfrm>
          <a:prstGeom prst="ellipse">
            <a:avLst/>
          </a:prstGeom>
          <a:gradFill flip="none" rotWithShape="1">
            <a:gsLst>
              <a:gs pos="0">
                <a:schemeClr val="accent5">
                  <a:lumMod val="89000"/>
                </a:schemeClr>
              </a:gs>
              <a:gs pos="23000">
                <a:schemeClr val="accent5">
                  <a:lumMod val="89000"/>
                </a:schemeClr>
              </a:gs>
              <a:gs pos="69000">
                <a:schemeClr val="accent5">
                  <a:lumMod val="75000"/>
                </a:schemeClr>
              </a:gs>
              <a:gs pos="97000">
                <a:schemeClr val="accent5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scene3d>
            <a:camera prst="orthographicFront"/>
            <a:lightRig rig="threePt" dir="t"/>
          </a:scene3d>
          <a:sp3d prstMaterial="matte">
            <a:bevelT prst="angle"/>
          </a:sp3d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mtClean="0"/>
              <a:t>Qubit</a:t>
            </a:r>
          </a:p>
        </p:txBody>
      </p:sp>
      <p:sp>
        <p:nvSpPr>
          <p:cNvPr id="43" name="Freeform 4"/>
          <p:cNvSpPr/>
          <p:nvPr/>
        </p:nvSpPr>
        <p:spPr>
          <a:xfrm>
            <a:off x="3846120" y="3746206"/>
            <a:ext cx="1844042" cy="623560"/>
          </a:xfrm>
          <a:custGeom>
            <a:avLst/>
            <a:gdLst>
              <a:gd name="connsiteX0" fmla="*/ 0 w 1322832"/>
              <a:gd name="connsiteY0" fmla="*/ 243852 h 256044"/>
              <a:gd name="connsiteX1" fmla="*/ 115824 w 1322832"/>
              <a:gd name="connsiteY1" fmla="*/ 6108 h 256044"/>
              <a:gd name="connsiteX2" fmla="*/ 213360 w 1322832"/>
              <a:gd name="connsiteY2" fmla="*/ 231660 h 256044"/>
              <a:gd name="connsiteX3" fmla="*/ 341376 w 1322832"/>
              <a:gd name="connsiteY3" fmla="*/ 18300 h 256044"/>
              <a:gd name="connsiteX4" fmla="*/ 438912 w 1322832"/>
              <a:gd name="connsiteY4" fmla="*/ 243852 h 256044"/>
              <a:gd name="connsiteX5" fmla="*/ 560832 w 1322832"/>
              <a:gd name="connsiteY5" fmla="*/ 12204 h 256044"/>
              <a:gd name="connsiteX6" fmla="*/ 664464 w 1322832"/>
              <a:gd name="connsiteY6" fmla="*/ 225564 h 256044"/>
              <a:gd name="connsiteX7" fmla="*/ 786384 w 1322832"/>
              <a:gd name="connsiteY7" fmla="*/ 6108 h 256044"/>
              <a:gd name="connsiteX8" fmla="*/ 871728 w 1322832"/>
              <a:gd name="connsiteY8" fmla="*/ 237756 h 256044"/>
              <a:gd name="connsiteX9" fmla="*/ 1011936 w 1322832"/>
              <a:gd name="connsiteY9" fmla="*/ 12 h 256044"/>
              <a:gd name="connsiteX10" fmla="*/ 1121664 w 1322832"/>
              <a:gd name="connsiteY10" fmla="*/ 249948 h 256044"/>
              <a:gd name="connsiteX11" fmla="*/ 1213104 w 1322832"/>
              <a:gd name="connsiteY11" fmla="*/ 12204 h 256044"/>
              <a:gd name="connsiteX12" fmla="*/ 1322832 w 1322832"/>
              <a:gd name="connsiteY12" fmla="*/ 256044 h 256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22832" h="256044">
                <a:moveTo>
                  <a:pt x="0" y="243852"/>
                </a:moveTo>
                <a:cubicBezTo>
                  <a:pt x="40132" y="125996"/>
                  <a:pt x="80264" y="8140"/>
                  <a:pt x="115824" y="6108"/>
                </a:cubicBezTo>
                <a:cubicBezTo>
                  <a:pt x="151384" y="4076"/>
                  <a:pt x="175768" y="229628"/>
                  <a:pt x="213360" y="231660"/>
                </a:cubicBezTo>
                <a:cubicBezTo>
                  <a:pt x="250952" y="233692"/>
                  <a:pt x="303784" y="16268"/>
                  <a:pt x="341376" y="18300"/>
                </a:cubicBezTo>
                <a:cubicBezTo>
                  <a:pt x="378968" y="20332"/>
                  <a:pt x="402336" y="244868"/>
                  <a:pt x="438912" y="243852"/>
                </a:cubicBezTo>
                <a:cubicBezTo>
                  <a:pt x="475488" y="242836"/>
                  <a:pt x="523240" y="15252"/>
                  <a:pt x="560832" y="12204"/>
                </a:cubicBezTo>
                <a:cubicBezTo>
                  <a:pt x="598424" y="9156"/>
                  <a:pt x="626872" y="226580"/>
                  <a:pt x="664464" y="225564"/>
                </a:cubicBezTo>
                <a:cubicBezTo>
                  <a:pt x="702056" y="224548"/>
                  <a:pt x="751840" y="4076"/>
                  <a:pt x="786384" y="6108"/>
                </a:cubicBezTo>
                <a:cubicBezTo>
                  <a:pt x="820928" y="8140"/>
                  <a:pt x="834136" y="238772"/>
                  <a:pt x="871728" y="237756"/>
                </a:cubicBezTo>
                <a:cubicBezTo>
                  <a:pt x="909320" y="236740"/>
                  <a:pt x="970280" y="-2020"/>
                  <a:pt x="1011936" y="12"/>
                </a:cubicBezTo>
                <a:cubicBezTo>
                  <a:pt x="1053592" y="2044"/>
                  <a:pt x="1088136" y="247916"/>
                  <a:pt x="1121664" y="249948"/>
                </a:cubicBezTo>
                <a:cubicBezTo>
                  <a:pt x="1155192" y="251980"/>
                  <a:pt x="1179576" y="11188"/>
                  <a:pt x="1213104" y="12204"/>
                </a:cubicBezTo>
                <a:cubicBezTo>
                  <a:pt x="1246632" y="13220"/>
                  <a:pt x="1320800" y="214388"/>
                  <a:pt x="1322832" y="256044"/>
                </a:cubicBez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Прямоугольник 53"/>
          <p:cNvSpPr/>
          <p:nvPr/>
        </p:nvSpPr>
        <p:spPr>
          <a:xfrm flipV="1">
            <a:off x="1110088" y="2450532"/>
            <a:ext cx="1329444" cy="235936"/>
          </a:xfrm>
          <a:prstGeom prst="rect">
            <a:avLst/>
          </a:prstGeom>
          <a:solidFill>
            <a:srgbClr val="3A67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5" name="Прямоугольник 54"/>
          <p:cNvSpPr/>
          <p:nvPr/>
        </p:nvSpPr>
        <p:spPr>
          <a:xfrm flipV="1">
            <a:off x="4208368" y="3036497"/>
            <a:ext cx="1226273" cy="1361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/>
          <p:cNvSpPr/>
          <p:nvPr/>
        </p:nvSpPr>
        <p:spPr>
          <a:xfrm flipV="1">
            <a:off x="4208367" y="2595000"/>
            <a:ext cx="1226273" cy="1361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Прямоугольник 17"/>
          <p:cNvSpPr/>
          <p:nvPr/>
        </p:nvSpPr>
        <p:spPr>
          <a:xfrm flipV="1">
            <a:off x="4208367" y="2153503"/>
            <a:ext cx="1226273" cy="1361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Прямоугольник 18"/>
          <p:cNvSpPr/>
          <p:nvPr/>
        </p:nvSpPr>
        <p:spPr>
          <a:xfrm flipV="1">
            <a:off x="4208367" y="1712006"/>
            <a:ext cx="1226273" cy="1361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Прямоугольник 19"/>
          <p:cNvSpPr/>
          <p:nvPr/>
        </p:nvSpPr>
        <p:spPr>
          <a:xfrm flipV="1">
            <a:off x="4208366" y="1274046"/>
            <a:ext cx="1226273" cy="1361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Прямоугольник 20"/>
          <p:cNvSpPr/>
          <p:nvPr/>
        </p:nvSpPr>
        <p:spPr>
          <a:xfrm flipV="1">
            <a:off x="1082606" y="1848157"/>
            <a:ext cx="1329444" cy="23593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Стрелка вправо 21"/>
          <p:cNvSpPr/>
          <p:nvPr/>
        </p:nvSpPr>
        <p:spPr>
          <a:xfrm>
            <a:off x="6157519" y="1757358"/>
            <a:ext cx="1265991" cy="101608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 smtClean="0"/>
              <a:t>in</a:t>
            </a:r>
            <a:endParaRPr lang="ru-RU" dirty="0"/>
          </a:p>
        </p:txBody>
      </p:sp>
      <p:sp>
        <p:nvSpPr>
          <p:cNvPr id="23" name="Овал 22"/>
          <p:cNvSpPr/>
          <p:nvPr/>
        </p:nvSpPr>
        <p:spPr>
          <a:xfrm>
            <a:off x="8578602" y="2295362"/>
            <a:ext cx="1826571" cy="1826571"/>
          </a:xfrm>
          <a:prstGeom prst="ellipse">
            <a:avLst/>
          </a:prstGeom>
          <a:gradFill flip="none" rotWithShape="1">
            <a:gsLst>
              <a:gs pos="0">
                <a:schemeClr val="accent5">
                  <a:lumMod val="89000"/>
                </a:schemeClr>
              </a:gs>
              <a:gs pos="23000">
                <a:schemeClr val="accent5">
                  <a:lumMod val="89000"/>
                </a:schemeClr>
              </a:gs>
              <a:gs pos="69000">
                <a:schemeClr val="accent5">
                  <a:lumMod val="75000"/>
                </a:schemeClr>
              </a:gs>
              <a:gs pos="97000">
                <a:schemeClr val="accent5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scene3d>
            <a:camera prst="orthographicFront"/>
            <a:lightRig rig="threePt" dir="t"/>
          </a:scene3d>
          <a:sp3d prstMaterial="matte">
            <a:bevelT prst="angle"/>
          </a:sp3d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mtClean="0"/>
              <a:t>Qubit</a:t>
            </a:r>
          </a:p>
        </p:txBody>
      </p:sp>
      <p:sp>
        <p:nvSpPr>
          <p:cNvPr id="24" name="Freeform 4"/>
          <p:cNvSpPr/>
          <p:nvPr/>
        </p:nvSpPr>
        <p:spPr>
          <a:xfrm rot="5400000">
            <a:off x="8569866" y="4668227"/>
            <a:ext cx="1844042" cy="623560"/>
          </a:xfrm>
          <a:custGeom>
            <a:avLst/>
            <a:gdLst>
              <a:gd name="connsiteX0" fmla="*/ 0 w 1322832"/>
              <a:gd name="connsiteY0" fmla="*/ 243852 h 256044"/>
              <a:gd name="connsiteX1" fmla="*/ 115824 w 1322832"/>
              <a:gd name="connsiteY1" fmla="*/ 6108 h 256044"/>
              <a:gd name="connsiteX2" fmla="*/ 213360 w 1322832"/>
              <a:gd name="connsiteY2" fmla="*/ 231660 h 256044"/>
              <a:gd name="connsiteX3" fmla="*/ 341376 w 1322832"/>
              <a:gd name="connsiteY3" fmla="*/ 18300 h 256044"/>
              <a:gd name="connsiteX4" fmla="*/ 438912 w 1322832"/>
              <a:gd name="connsiteY4" fmla="*/ 243852 h 256044"/>
              <a:gd name="connsiteX5" fmla="*/ 560832 w 1322832"/>
              <a:gd name="connsiteY5" fmla="*/ 12204 h 256044"/>
              <a:gd name="connsiteX6" fmla="*/ 664464 w 1322832"/>
              <a:gd name="connsiteY6" fmla="*/ 225564 h 256044"/>
              <a:gd name="connsiteX7" fmla="*/ 786384 w 1322832"/>
              <a:gd name="connsiteY7" fmla="*/ 6108 h 256044"/>
              <a:gd name="connsiteX8" fmla="*/ 871728 w 1322832"/>
              <a:gd name="connsiteY8" fmla="*/ 237756 h 256044"/>
              <a:gd name="connsiteX9" fmla="*/ 1011936 w 1322832"/>
              <a:gd name="connsiteY9" fmla="*/ 12 h 256044"/>
              <a:gd name="connsiteX10" fmla="*/ 1121664 w 1322832"/>
              <a:gd name="connsiteY10" fmla="*/ 249948 h 256044"/>
              <a:gd name="connsiteX11" fmla="*/ 1213104 w 1322832"/>
              <a:gd name="connsiteY11" fmla="*/ 12204 h 256044"/>
              <a:gd name="connsiteX12" fmla="*/ 1322832 w 1322832"/>
              <a:gd name="connsiteY12" fmla="*/ 256044 h 256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22832" h="256044">
                <a:moveTo>
                  <a:pt x="0" y="243852"/>
                </a:moveTo>
                <a:cubicBezTo>
                  <a:pt x="40132" y="125996"/>
                  <a:pt x="80264" y="8140"/>
                  <a:pt x="115824" y="6108"/>
                </a:cubicBezTo>
                <a:cubicBezTo>
                  <a:pt x="151384" y="4076"/>
                  <a:pt x="175768" y="229628"/>
                  <a:pt x="213360" y="231660"/>
                </a:cubicBezTo>
                <a:cubicBezTo>
                  <a:pt x="250952" y="233692"/>
                  <a:pt x="303784" y="16268"/>
                  <a:pt x="341376" y="18300"/>
                </a:cubicBezTo>
                <a:cubicBezTo>
                  <a:pt x="378968" y="20332"/>
                  <a:pt x="402336" y="244868"/>
                  <a:pt x="438912" y="243852"/>
                </a:cubicBezTo>
                <a:cubicBezTo>
                  <a:pt x="475488" y="242836"/>
                  <a:pt x="523240" y="15252"/>
                  <a:pt x="560832" y="12204"/>
                </a:cubicBezTo>
                <a:cubicBezTo>
                  <a:pt x="598424" y="9156"/>
                  <a:pt x="626872" y="226580"/>
                  <a:pt x="664464" y="225564"/>
                </a:cubicBezTo>
                <a:cubicBezTo>
                  <a:pt x="702056" y="224548"/>
                  <a:pt x="751840" y="4076"/>
                  <a:pt x="786384" y="6108"/>
                </a:cubicBezTo>
                <a:cubicBezTo>
                  <a:pt x="820928" y="8140"/>
                  <a:pt x="834136" y="238772"/>
                  <a:pt x="871728" y="237756"/>
                </a:cubicBezTo>
                <a:cubicBezTo>
                  <a:pt x="909320" y="236740"/>
                  <a:pt x="970280" y="-2020"/>
                  <a:pt x="1011936" y="12"/>
                </a:cubicBezTo>
                <a:cubicBezTo>
                  <a:pt x="1053592" y="2044"/>
                  <a:pt x="1088136" y="247916"/>
                  <a:pt x="1121664" y="249948"/>
                </a:cubicBezTo>
                <a:cubicBezTo>
                  <a:pt x="1155192" y="251980"/>
                  <a:pt x="1179576" y="11188"/>
                  <a:pt x="1213104" y="12204"/>
                </a:cubicBezTo>
                <a:cubicBezTo>
                  <a:pt x="1246632" y="13220"/>
                  <a:pt x="1320800" y="214388"/>
                  <a:pt x="1322832" y="256044"/>
                </a:cubicBez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Прямоугольник 24"/>
          <p:cNvSpPr/>
          <p:nvPr/>
        </p:nvSpPr>
        <p:spPr>
          <a:xfrm flipV="1">
            <a:off x="7913880" y="1728626"/>
            <a:ext cx="1329444" cy="235936"/>
          </a:xfrm>
          <a:prstGeom prst="rect">
            <a:avLst/>
          </a:prstGeom>
          <a:solidFill>
            <a:srgbClr val="2442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Прямоугольник 25"/>
          <p:cNvSpPr/>
          <p:nvPr/>
        </p:nvSpPr>
        <p:spPr>
          <a:xfrm flipV="1">
            <a:off x="9803667" y="1361701"/>
            <a:ext cx="1329444" cy="235936"/>
          </a:xfrm>
          <a:prstGeom prst="rect">
            <a:avLst/>
          </a:prstGeom>
          <a:solidFill>
            <a:srgbClr val="AB83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Прямоугольник 26"/>
          <p:cNvSpPr/>
          <p:nvPr/>
        </p:nvSpPr>
        <p:spPr>
          <a:xfrm flipV="1">
            <a:off x="7913880" y="1342121"/>
            <a:ext cx="1329444" cy="235936"/>
          </a:xfrm>
          <a:prstGeom prst="rect">
            <a:avLst/>
          </a:prstGeom>
          <a:solidFill>
            <a:srgbClr val="2442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Прямоугольник 28"/>
          <p:cNvSpPr/>
          <p:nvPr/>
        </p:nvSpPr>
        <p:spPr>
          <a:xfrm flipV="1">
            <a:off x="7913880" y="912933"/>
            <a:ext cx="1329444" cy="235936"/>
          </a:xfrm>
          <a:prstGeom prst="rect">
            <a:avLst/>
          </a:prstGeom>
          <a:solidFill>
            <a:srgbClr val="2442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Прямоугольник 29"/>
          <p:cNvSpPr/>
          <p:nvPr/>
        </p:nvSpPr>
        <p:spPr>
          <a:xfrm flipV="1">
            <a:off x="7913880" y="483745"/>
            <a:ext cx="1329444" cy="235936"/>
          </a:xfrm>
          <a:prstGeom prst="rect">
            <a:avLst/>
          </a:prstGeom>
          <a:solidFill>
            <a:srgbClr val="2442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Прямоугольник 30"/>
          <p:cNvSpPr/>
          <p:nvPr/>
        </p:nvSpPr>
        <p:spPr>
          <a:xfrm flipV="1">
            <a:off x="9803667" y="912933"/>
            <a:ext cx="1329444" cy="235936"/>
          </a:xfrm>
          <a:prstGeom prst="rect">
            <a:avLst/>
          </a:prstGeom>
          <a:solidFill>
            <a:srgbClr val="AB83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Прямоугольник 31"/>
          <p:cNvSpPr/>
          <p:nvPr/>
        </p:nvSpPr>
        <p:spPr>
          <a:xfrm flipV="1">
            <a:off x="9803667" y="483745"/>
            <a:ext cx="1329444" cy="235936"/>
          </a:xfrm>
          <a:prstGeom prst="rect">
            <a:avLst/>
          </a:prstGeom>
          <a:solidFill>
            <a:srgbClr val="AB83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3" name="Прямоугольник 32"/>
          <p:cNvSpPr/>
          <p:nvPr/>
        </p:nvSpPr>
        <p:spPr>
          <a:xfrm flipV="1">
            <a:off x="9803667" y="82409"/>
            <a:ext cx="1329444" cy="235936"/>
          </a:xfrm>
          <a:prstGeom prst="rect">
            <a:avLst/>
          </a:prstGeom>
          <a:solidFill>
            <a:srgbClr val="AB83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87499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1723" y="380401"/>
            <a:ext cx="190500" cy="306070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0169" y="380401"/>
            <a:ext cx="190500" cy="3060700"/>
          </a:xfrm>
          <a:prstGeom prst="rect">
            <a:avLst/>
          </a:prstGeom>
        </p:spPr>
      </p:pic>
      <p:pic>
        <p:nvPicPr>
          <p:cNvPr id="6" name="Рисунок 5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3648615" y="1224951"/>
            <a:ext cx="233272" cy="2216150"/>
          </a:xfrm>
          <a:prstGeom prst="rect">
            <a:avLst/>
          </a:prstGeom>
        </p:spPr>
      </p:pic>
      <p:pic>
        <p:nvPicPr>
          <p:cNvPr id="7" name="Рисунок 6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4119833" y="1846053"/>
            <a:ext cx="262386" cy="1595048"/>
          </a:xfrm>
          <a:prstGeom prst="rect">
            <a:avLst/>
          </a:prstGeom>
        </p:spPr>
      </p:pic>
      <p:pic>
        <p:nvPicPr>
          <p:cNvPr id="9" name="Рисунок 8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320505" y="1224951"/>
            <a:ext cx="233272" cy="2216150"/>
          </a:xfrm>
          <a:prstGeom prst="rect">
            <a:avLst/>
          </a:prstGeom>
        </p:spPr>
      </p:pic>
      <p:pic>
        <p:nvPicPr>
          <p:cNvPr id="10" name="Рисунок 9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807953" y="1846053"/>
            <a:ext cx="262386" cy="1595048"/>
          </a:xfrm>
          <a:prstGeom prst="rect">
            <a:avLst/>
          </a:prstGeom>
        </p:spPr>
      </p:pic>
      <p:sp>
        <p:nvSpPr>
          <p:cNvPr id="11" name="Прямоугольник 10"/>
          <p:cNvSpPr/>
          <p:nvPr/>
        </p:nvSpPr>
        <p:spPr>
          <a:xfrm flipV="1">
            <a:off x="1094232" y="3441100"/>
            <a:ext cx="4323157" cy="1361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9" name="Рисунок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4697" y="2672152"/>
            <a:ext cx="190500" cy="3060700"/>
          </a:xfrm>
          <a:prstGeom prst="rect">
            <a:avLst/>
          </a:prstGeom>
        </p:spPr>
      </p:pic>
      <p:pic>
        <p:nvPicPr>
          <p:cNvPr id="21" name="Рисунок 20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8542667" y="3509175"/>
            <a:ext cx="233272" cy="2216150"/>
          </a:xfrm>
          <a:prstGeom prst="rect">
            <a:avLst/>
          </a:prstGeom>
        </p:spPr>
      </p:pic>
      <p:pic>
        <p:nvPicPr>
          <p:cNvPr id="23" name="Рисунок 22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7493479" y="3516702"/>
            <a:ext cx="233272" cy="2216150"/>
          </a:xfrm>
          <a:prstGeom prst="rect">
            <a:avLst/>
          </a:prstGeom>
        </p:spPr>
      </p:pic>
      <p:sp>
        <p:nvSpPr>
          <p:cNvPr id="25" name="Прямоугольник 24"/>
          <p:cNvSpPr/>
          <p:nvPr/>
        </p:nvSpPr>
        <p:spPr>
          <a:xfrm flipV="1">
            <a:off x="6267206" y="5732851"/>
            <a:ext cx="4323157" cy="1361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3" name="Прямая со стрелкой 2"/>
          <p:cNvCxnSpPr/>
          <p:nvPr/>
        </p:nvCxnSpPr>
        <p:spPr>
          <a:xfrm>
            <a:off x="8111044" y="2631236"/>
            <a:ext cx="635479" cy="0"/>
          </a:xfrm>
          <a:prstGeom prst="straightConnector1">
            <a:avLst/>
          </a:prstGeom>
          <a:ln w="444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Прямая со стрелкой 25"/>
          <p:cNvCxnSpPr/>
          <p:nvPr/>
        </p:nvCxnSpPr>
        <p:spPr>
          <a:xfrm>
            <a:off x="7424468" y="2661848"/>
            <a:ext cx="635479" cy="0"/>
          </a:xfrm>
          <a:prstGeom prst="straightConnector1">
            <a:avLst/>
          </a:prstGeom>
          <a:ln w="444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8212347" y="2104845"/>
            <a:ext cx="540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f</a:t>
            </a:r>
            <a:r>
              <a:rPr lang="en-AU" baseline="-25000" dirty="0" smtClean="0"/>
              <a:t>mod</a:t>
            </a:r>
            <a:endParaRPr lang="ru-RU" dirty="0"/>
          </a:p>
        </p:txBody>
      </p:sp>
      <p:sp>
        <p:nvSpPr>
          <p:cNvPr id="28" name="TextBox 27"/>
          <p:cNvSpPr txBox="1"/>
          <p:nvPr/>
        </p:nvSpPr>
        <p:spPr>
          <a:xfrm>
            <a:off x="7471940" y="2060060"/>
            <a:ext cx="540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f</a:t>
            </a:r>
            <a:r>
              <a:rPr lang="en-AU" baseline="-25000" dirty="0" smtClean="0"/>
              <a:t>mod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94275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847" y="578151"/>
            <a:ext cx="7188475" cy="5571067"/>
          </a:xfrm>
          <a:prstGeom prst="rect">
            <a:avLst/>
          </a:prstGeom>
        </p:spPr>
      </p:pic>
      <p:cxnSp>
        <p:nvCxnSpPr>
          <p:cNvPr id="4" name="Прямая со стрелкой 3"/>
          <p:cNvCxnSpPr/>
          <p:nvPr/>
        </p:nvCxnSpPr>
        <p:spPr>
          <a:xfrm>
            <a:off x="4637314" y="2988129"/>
            <a:ext cx="0" cy="1779814"/>
          </a:xfrm>
          <a:prstGeom prst="straightConnector1">
            <a:avLst/>
          </a:prstGeom>
          <a:ln w="762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3956648" y="3878036"/>
            <a:ext cx="702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>
                <a:solidFill>
                  <a:srgbClr val="FF0000"/>
                </a:solidFill>
              </a:rPr>
              <a:t>alpha</a:t>
            </a:r>
            <a:endParaRPr lang="ru-RU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77369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8190" y="996043"/>
            <a:ext cx="5937159" cy="3820886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4000" y="996043"/>
            <a:ext cx="5978231" cy="3853543"/>
          </a:xfrm>
          <a:prstGeom prst="rect">
            <a:avLst/>
          </a:prstGeom>
        </p:spPr>
      </p:pic>
      <p:sp>
        <p:nvSpPr>
          <p:cNvPr id="6" name="Стрелка вправо 5"/>
          <p:cNvSpPr/>
          <p:nvPr/>
        </p:nvSpPr>
        <p:spPr>
          <a:xfrm>
            <a:off x="5894614" y="2383971"/>
            <a:ext cx="1387929" cy="10940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TextBox 6"/>
          <p:cNvSpPr txBox="1"/>
          <p:nvPr/>
        </p:nvSpPr>
        <p:spPr>
          <a:xfrm>
            <a:off x="6025243" y="1502229"/>
            <a:ext cx="10232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Increase </a:t>
            </a:r>
          </a:p>
          <a:p>
            <a:r>
              <a:rPr lang="en-AU" dirty="0" smtClean="0"/>
              <a:t>EC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024417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4000" y="996043"/>
            <a:ext cx="5978231" cy="3853543"/>
          </a:xfrm>
          <a:prstGeom prst="rect">
            <a:avLst/>
          </a:prstGeom>
        </p:spPr>
      </p:pic>
      <p:sp>
        <p:nvSpPr>
          <p:cNvPr id="6" name="Стрелка вправо 5"/>
          <p:cNvSpPr/>
          <p:nvPr/>
        </p:nvSpPr>
        <p:spPr>
          <a:xfrm>
            <a:off x="5894614" y="2383971"/>
            <a:ext cx="1387929" cy="10940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TextBox 6"/>
          <p:cNvSpPr txBox="1"/>
          <p:nvPr/>
        </p:nvSpPr>
        <p:spPr>
          <a:xfrm>
            <a:off x="6025243" y="1502229"/>
            <a:ext cx="10232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Increase </a:t>
            </a:r>
          </a:p>
          <a:p>
            <a:r>
              <a:rPr lang="en-AU" dirty="0" smtClean="0"/>
              <a:t>EJ</a:t>
            </a:r>
            <a:endParaRPr lang="ru-RU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9484" y="996043"/>
            <a:ext cx="5910943" cy="3825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1780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Изображение 15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4729" y="234509"/>
            <a:ext cx="635000" cy="317500"/>
          </a:xfrm>
          <a:prstGeom prst="rect">
            <a:avLst/>
          </a:prstGeom>
        </p:spPr>
      </p:pic>
      <p:pic>
        <p:nvPicPr>
          <p:cNvPr id="30" name="Изображение 15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2557" y="157730"/>
            <a:ext cx="1219200" cy="342900"/>
          </a:xfrm>
          <a:prstGeom prst="rect">
            <a:avLst/>
          </a:prstGeom>
        </p:spPr>
      </p:pic>
      <p:cxnSp>
        <p:nvCxnSpPr>
          <p:cNvPr id="37" name="Прямая соединительная линия 120"/>
          <p:cNvCxnSpPr/>
          <p:nvPr/>
        </p:nvCxnSpPr>
        <p:spPr>
          <a:xfrm flipV="1">
            <a:off x="920033" y="1258395"/>
            <a:ext cx="3018651" cy="1"/>
          </a:xfrm>
          <a:prstGeom prst="line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Прямая соединительная линия 120"/>
          <p:cNvCxnSpPr/>
          <p:nvPr/>
        </p:nvCxnSpPr>
        <p:spPr>
          <a:xfrm flipV="1">
            <a:off x="3757313" y="1255007"/>
            <a:ext cx="6456068" cy="1"/>
          </a:xfrm>
          <a:prstGeom prst="line">
            <a:avLst/>
          </a:prstGeom>
          <a:ln w="635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2" descr="ile:Circulator schematic.JPG - Wikimedia Commons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48" t="6503" r="26691" b="29446"/>
          <a:stretch/>
        </p:blipFill>
        <p:spPr bwMode="auto">
          <a:xfrm>
            <a:off x="2228572" y="915217"/>
            <a:ext cx="710808" cy="705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Треугольник 170"/>
          <p:cNvSpPr/>
          <p:nvPr/>
        </p:nvSpPr>
        <p:spPr>
          <a:xfrm rot="5400000">
            <a:off x="4587435" y="880837"/>
            <a:ext cx="740778" cy="726190"/>
          </a:xfrm>
          <a:prstGeom prst="triangle">
            <a:avLst/>
          </a:prstGeom>
          <a:solidFill>
            <a:schemeClr val="bg1"/>
          </a:solidFill>
          <a:ln w="57150">
            <a:solidFill>
              <a:srgbClr val="FF9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2" name="Треугольник 170"/>
          <p:cNvSpPr/>
          <p:nvPr/>
        </p:nvSpPr>
        <p:spPr>
          <a:xfrm rot="5400000">
            <a:off x="7041169" y="891912"/>
            <a:ext cx="740778" cy="726190"/>
          </a:xfrm>
          <a:prstGeom prst="triangle">
            <a:avLst/>
          </a:prstGeom>
          <a:solidFill>
            <a:schemeClr val="bg1"/>
          </a:solidFill>
          <a:ln w="57150">
            <a:solidFill>
              <a:srgbClr val="FF9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44" name="Прямая соединительная линия 120"/>
          <p:cNvCxnSpPr/>
          <p:nvPr/>
        </p:nvCxnSpPr>
        <p:spPr>
          <a:xfrm flipV="1">
            <a:off x="9315215" y="1255007"/>
            <a:ext cx="2460714" cy="3043"/>
          </a:xfrm>
          <a:prstGeom prst="line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17167223" y="873198"/>
            <a:ext cx="1410346" cy="74077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MIXER</a:t>
            </a:r>
            <a:endParaRPr lang="en-US" dirty="0"/>
          </a:p>
        </p:txBody>
      </p:sp>
      <p:sp>
        <p:nvSpPr>
          <p:cNvPr id="43" name="Rectangle 42"/>
          <p:cNvSpPr/>
          <p:nvPr/>
        </p:nvSpPr>
        <p:spPr>
          <a:xfrm>
            <a:off x="9329978" y="873543"/>
            <a:ext cx="1410346" cy="74077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MIXER</a:t>
            </a:r>
            <a:endParaRPr lang="en-US" dirty="0"/>
          </a:p>
        </p:txBody>
      </p:sp>
      <p:sp>
        <p:nvSpPr>
          <p:cNvPr id="46" name="Right Arrow 45"/>
          <p:cNvSpPr/>
          <p:nvPr/>
        </p:nvSpPr>
        <p:spPr>
          <a:xfrm>
            <a:off x="175381" y="691586"/>
            <a:ext cx="1611824" cy="1152847"/>
          </a:xfrm>
          <a:prstGeom prst="rightArrow">
            <a:avLst/>
          </a:prstGeom>
          <a:solidFill>
            <a:srgbClr val="28FF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Photon signal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3938684" y="31888"/>
            <a:ext cx="1967702" cy="2566202"/>
          </a:xfrm>
          <a:prstGeom prst="rect">
            <a:avLst/>
          </a:prstGeom>
          <a:noFill/>
          <a:ln w="57150"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93312" y="16390"/>
            <a:ext cx="3840257" cy="2566202"/>
          </a:xfrm>
          <a:prstGeom prst="rect">
            <a:avLst/>
          </a:prstGeom>
          <a:noFill/>
          <a:ln w="57150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2036037" y="1613976"/>
            <a:ext cx="10958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Circulator</a:t>
            </a:r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4527112" y="1659767"/>
            <a:ext cx="793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Amp 1</a:t>
            </a:r>
            <a:endParaRPr lang="en-US" dirty="0"/>
          </a:p>
        </p:txBody>
      </p:sp>
      <p:sp>
        <p:nvSpPr>
          <p:cNvPr id="54" name="TextBox 53"/>
          <p:cNvSpPr txBox="1"/>
          <p:nvPr/>
        </p:nvSpPr>
        <p:spPr>
          <a:xfrm>
            <a:off x="6974666" y="1659767"/>
            <a:ext cx="793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Amp 2</a:t>
            </a:r>
            <a:endParaRPr lang="en-US" dirty="0"/>
          </a:p>
        </p:txBody>
      </p:sp>
      <p:pic>
        <p:nvPicPr>
          <p:cNvPr id="57" name="Picture 5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1273" y="3109950"/>
            <a:ext cx="1141912" cy="295673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0602" y="3109950"/>
            <a:ext cx="1141912" cy="295673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249" y="2773548"/>
            <a:ext cx="605568" cy="835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98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4571999" y="1782305"/>
            <a:ext cx="0" cy="3750590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H="1" flipV="1">
            <a:off x="4571999" y="5532895"/>
            <a:ext cx="6403384" cy="2583"/>
          </a:xfrm>
          <a:prstGeom prst="line">
            <a:avLst/>
          </a:prstGeom>
          <a:ln w="34925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0975383" y="5703376"/>
            <a:ext cx="255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 rot="16200000">
            <a:off x="2508886" y="2152295"/>
            <a:ext cx="3372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Power spectral density</a:t>
            </a:r>
            <a:endParaRPr lang="en-US" dirty="0"/>
          </a:p>
        </p:txBody>
      </p:sp>
      <p:sp>
        <p:nvSpPr>
          <p:cNvPr id="14" name="Freeform 13"/>
          <p:cNvSpPr/>
          <p:nvPr/>
        </p:nvSpPr>
        <p:spPr>
          <a:xfrm>
            <a:off x="4587498" y="3363132"/>
            <a:ext cx="6261316" cy="124099"/>
          </a:xfrm>
          <a:custGeom>
            <a:avLst/>
            <a:gdLst>
              <a:gd name="connsiteX0" fmla="*/ 0 w 6261316"/>
              <a:gd name="connsiteY0" fmla="*/ 15499 h 124099"/>
              <a:gd name="connsiteX1" fmla="*/ 61994 w 6261316"/>
              <a:gd name="connsiteY1" fmla="*/ 30997 h 124099"/>
              <a:gd name="connsiteX2" fmla="*/ 108488 w 6261316"/>
              <a:gd name="connsiteY2" fmla="*/ 46495 h 124099"/>
              <a:gd name="connsiteX3" fmla="*/ 433953 w 6261316"/>
              <a:gd name="connsiteY3" fmla="*/ 77492 h 124099"/>
              <a:gd name="connsiteX4" fmla="*/ 1038387 w 6261316"/>
              <a:gd name="connsiteY4" fmla="*/ 108488 h 124099"/>
              <a:gd name="connsiteX5" fmla="*/ 1332855 w 6261316"/>
              <a:gd name="connsiteY5" fmla="*/ 123987 h 124099"/>
              <a:gd name="connsiteX6" fmla="*/ 1968285 w 6261316"/>
              <a:gd name="connsiteY6" fmla="*/ 108488 h 124099"/>
              <a:gd name="connsiteX7" fmla="*/ 2324746 w 6261316"/>
              <a:gd name="connsiteY7" fmla="*/ 123987 h 124099"/>
              <a:gd name="connsiteX8" fmla="*/ 3084163 w 6261316"/>
              <a:gd name="connsiteY8" fmla="*/ 92990 h 124099"/>
              <a:gd name="connsiteX9" fmla="*/ 3456122 w 6261316"/>
              <a:gd name="connsiteY9" fmla="*/ 77492 h 124099"/>
              <a:gd name="connsiteX10" fmla="*/ 3750590 w 6261316"/>
              <a:gd name="connsiteY10" fmla="*/ 46495 h 124099"/>
              <a:gd name="connsiteX11" fmla="*/ 4091553 w 6261316"/>
              <a:gd name="connsiteY11" fmla="*/ 30997 h 124099"/>
              <a:gd name="connsiteX12" fmla="*/ 4386021 w 6261316"/>
              <a:gd name="connsiteY12" fmla="*/ 0 h 124099"/>
              <a:gd name="connsiteX13" fmla="*/ 5145438 w 6261316"/>
              <a:gd name="connsiteY13" fmla="*/ 15499 h 124099"/>
              <a:gd name="connsiteX14" fmla="*/ 5408909 w 6261316"/>
              <a:gd name="connsiteY14" fmla="*/ 30997 h 124099"/>
              <a:gd name="connsiteX15" fmla="*/ 5563892 w 6261316"/>
              <a:gd name="connsiteY15" fmla="*/ 46495 h 124099"/>
              <a:gd name="connsiteX16" fmla="*/ 6059838 w 6261316"/>
              <a:gd name="connsiteY16" fmla="*/ 61993 h 124099"/>
              <a:gd name="connsiteX17" fmla="*/ 6261316 w 6261316"/>
              <a:gd name="connsiteY17" fmla="*/ 77492 h 124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261316" h="124099">
                <a:moveTo>
                  <a:pt x="0" y="15499"/>
                </a:moveTo>
                <a:cubicBezTo>
                  <a:pt x="20665" y="20665"/>
                  <a:pt x="41513" y="25145"/>
                  <a:pt x="61994" y="30997"/>
                </a:cubicBezTo>
                <a:cubicBezTo>
                  <a:pt x="77702" y="35485"/>
                  <a:pt x="92541" y="42951"/>
                  <a:pt x="108488" y="46495"/>
                </a:cubicBezTo>
                <a:cubicBezTo>
                  <a:pt x="214433" y="70038"/>
                  <a:pt x="327438" y="71574"/>
                  <a:pt x="433953" y="77492"/>
                </a:cubicBezTo>
                <a:lnTo>
                  <a:pt x="1038387" y="108488"/>
                </a:lnTo>
                <a:lnTo>
                  <a:pt x="1332855" y="123987"/>
                </a:lnTo>
                <a:cubicBezTo>
                  <a:pt x="1544665" y="118821"/>
                  <a:pt x="1756412" y="108488"/>
                  <a:pt x="1968285" y="108488"/>
                </a:cubicBezTo>
                <a:cubicBezTo>
                  <a:pt x="2087218" y="108488"/>
                  <a:pt x="2205825" y="125639"/>
                  <a:pt x="2324746" y="123987"/>
                </a:cubicBezTo>
                <a:cubicBezTo>
                  <a:pt x="2578071" y="120469"/>
                  <a:pt x="2831027" y="103393"/>
                  <a:pt x="3084163" y="92990"/>
                </a:cubicBezTo>
                <a:lnTo>
                  <a:pt x="3456122" y="77492"/>
                </a:lnTo>
                <a:cubicBezTo>
                  <a:pt x="3563930" y="64015"/>
                  <a:pt x="3638365" y="53296"/>
                  <a:pt x="3750590" y="46495"/>
                </a:cubicBezTo>
                <a:cubicBezTo>
                  <a:pt x="3864153" y="39613"/>
                  <a:pt x="3977899" y="36163"/>
                  <a:pt x="4091553" y="30997"/>
                </a:cubicBezTo>
                <a:cubicBezTo>
                  <a:pt x="4159634" y="22487"/>
                  <a:pt x="4328222" y="0"/>
                  <a:pt x="4386021" y="0"/>
                </a:cubicBezTo>
                <a:cubicBezTo>
                  <a:pt x="4639213" y="0"/>
                  <a:pt x="4892299" y="10333"/>
                  <a:pt x="5145438" y="15499"/>
                </a:cubicBezTo>
                <a:lnTo>
                  <a:pt x="5408909" y="30997"/>
                </a:lnTo>
                <a:cubicBezTo>
                  <a:pt x="5460686" y="34832"/>
                  <a:pt x="5512032" y="44026"/>
                  <a:pt x="5563892" y="46495"/>
                </a:cubicBezTo>
                <a:cubicBezTo>
                  <a:pt x="5729101" y="54362"/>
                  <a:pt x="5894523" y="56827"/>
                  <a:pt x="6059838" y="61993"/>
                </a:cubicBezTo>
                <a:cubicBezTo>
                  <a:pt x="6199011" y="81876"/>
                  <a:pt x="6131796" y="77492"/>
                  <a:pt x="6261316" y="77492"/>
                </a:cubicBezTo>
              </a:path>
            </a:pathLst>
          </a:cu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4587496" y="3138463"/>
            <a:ext cx="4231039" cy="2394432"/>
          </a:xfrm>
          <a:prstGeom prst="rect">
            <a:avLst/>
          </a:prstGeom>
          <a:solidFill>
            <a:schemeClr val="accent1"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6367" y="5734485"/>
            <a:ext cx="622300" cy="4318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5999040" y="4186897"/>
            <a:ext cx="14079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mtClean="0">
                <a:solidFill>
                  <a:srgbClr val="0432FF"/>
                </a:solidFill>
              </a:rPr>
              <a:t>Power</a:t>
            </a:r>
            <a:endParaRPr lang="en-US" sz="3600" b="1">
              <a:solidFill>
                <a:srgbClr val="0432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871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101" y="330200"/>
            <a:ext cx="6333066" cy="394057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6635" y="598358"/>
            <a:ext cx="2540000" cy="160161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7701" y="555290"/>
            <a:ext cx="5486604" cy="3520571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458101" y="598358"/>
            <a:ext cx="2777068" cy="16016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458101" y="598357"/>
            <a:ext cx="914400" cy="1601611"/>
          </a:xfrm>
          <a:prstGeom prst="rect">
            <a:avLst/>
          </a:prstGeom>
          <a:solidFill>
            <a:srgbClr val="28FF2A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622292" y="2300487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0</a:t>
            </a:r>
            <a:endParaRPr lang="en-US" sz="2400" dirty="0"/>
          </a:p>
        </p:txBody>
      </p:sp>
      <p:sp>
        <p:nvSpPr>
          <p:cNvPr id="13" name="TextBox 12"/>
          <p:cNvSpPr txBox="1"/>
          <p:nvPr/>
        </p:nvSpPr>
        <p:spPr>
          <a:xfrm>
            <a:off x="7046911" y="3651807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0</a:t>
            </a:r>
            <a:endParaRPr lang="en-US" sz="24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67462" y="3686033"/>
            <a:ext cx="3580972" cy="38982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2292" y="4199259"/>
            <a:ext cx="5804854" cy="37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948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/>
          <p:cNvSpPr/>
          <p:nvPr/>
        </p:nvSpPr>
        <p:spPr>
          <a:xfrm>
            <a:off x="787571" y="1156734"/>
            <a:ext cx="678220" cy="515173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rgbClr val="FF0000"/>
                </a:solidFill>
              </a:rPr>
              <a:t>?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35" name="Rectangle 134"/>
          <p:cNvSpPr/>
          <p:nvPr/>
        </p:nvSpPr>
        <p:spPr>
          <a:xfrm>
            <a:off x="2045078" y="1153893"/>
            <a:ext cx="678220" cy="515173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rgbClr val="FF0000"/>
                </a:solidFill>
              </a:rPr>
              <a:t>?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36" name="Rectangle 135"/>
          <p:cNvSpPr/>
          <p:nvPr/>
        </p:nvSpPr>
        <p:spPr>
          <a:xfrm>
            <a:off x="3288249" y="1156132"/>
            <a:ext cx="678220" cy="515173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rgbClr val="FF0000"/>
                </a:solidFill>
              </a:rPr>
              <a:t>?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" name="Left Brace 1"/>
          <p:cNvSpPr/>
          <p:nvPr/>
        </p:nvSpPr>
        <p:spPr>
          <a:xfrm rot="16200000">
            <a:off x="3040505" y="-853881"/>
            <a:ext cx="563314" cy="5433376"/>
          </a:xfrm>
          <a:prstGeom prst="leftBrace">
            <a:avLst/>
          </a:prstGeom>
          <a:ln w="38100">
            <a:solidFill>
              <a:srgbClr val="6C6C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2479046" y="2173492"/>
            <a:ext cx="16862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Collective signal</a:t>
            </a:r>
            <a:endParaRPr lang="en-US" dirty="0"/>
          </a:p>
        </p:txBody>
      </p:sp>
      <p:sp>
        <p:nvSpPr>
          <p:cNvPr id="41" name="Rectangle 40"/>
          <p:cNvSpPr/>
          <p:nvPr/>
        </p:nvSpPr>
        <p:spPr>
          <a:xfrm>
            <a:off x="6849590" y="638720"/>
            <a:ext cx="678220" cy="515173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rgbClr val="FF0000"/>
                </a:solidFill>
              </a:rPr>
              <a:t>?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8107097" y="635879"/>
            <a:ext cx="678220" cy="515173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rgbClr val="FF0000"/>
                </a:solidFill>
              </a:rPr>
              <a:t>?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9350268" y="638118"/>
            <a:ext cx="678220" cy="515173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rgbClr val="FF0000"/>
                </a:solidFill>
              </a:rPr>
              <a:t>?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6868640" y="1400720"/>
            <a:ext cx="678220" cy="515173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rgbClr val="FF0000"/>
                </a:solidFill>
              </a:rPr>
              <a:t>?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8126147" y="1397879"/>
            <a:ext cx="678220" cy="515173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rgbClr val="FF0000"/>
                </a:solidFill>
              </a:rPr>
              <a:t>?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9369318" y="1400118"/>
            <a:ext cx="678220" cy="515173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rgbClr val="FF0000"/>
                </a:solidFill>
              </a:rPr>
              <a:t>?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6868640" y="2294481"/>
            <a:ext cx="678220" cy="515173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rgbClr val="FF0000"/>
                </a:solidFill>
              </a:rPr>
              <a:t>?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8126147" y="2291640"/>
            <a:ext cx="678220" cy="515173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rgbClr val="FF0000"/>
                </a:solidFill>
              </a:rPr>
              <a:t>?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9369318" y="2293879"/>
            <a:ext cx="678220" cy="515173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rgbClr val="FF0000"/>
                </a:solidFill>
              </a:rPr>
              <a:t>?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Oval 3"/>
          <p:cNvSpPr/>
          <p:nvPr/>
        </p:nvSpPr>
        <p:spPr>
          <a:xfrm>
            <a:off x="4593594" y="1282563"/>
            <a:ext cx="220641" cy="22064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4906089" y="1274895"/>
            <a:ext cx="220641" cy="22064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5218584" y="1282563"/>
            <a:ext cx="220641" cy="22064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10277702" y="751222"/>
            <a:ext cx="220641" cy="22064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10590197" y="743554"/>
            <a:ext cx="220641" cy="22064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10902692" y="751222"/>
            <a:ext cx="220641" cy="22064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>
          <a:xfrm>
            <a:off x="10265345" y="1510872"/>
            <a:ext cx="220641" cy="22064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/>
        </p:nvSpPr>
        <p:spPr>
          <a:xfrm>
            <a:off x="10577840" y="1503204"/>
            <a:ext cx="220641" cy="22064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/>
        </p:nvSpPr>
        <p:spPr>
          <a:xfrm>
            <a:off x="10890335" y="1510872"/>
            <a:ext cx="220641" cy="22064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/>
          <p:cNvSpPr/>
          <p:nvPr/>
        </p:nvSpPr>
        <p:spPr>
          <a:xfrm>
            <a:off x="10277702" y="2458558"/>
            <a:ext cx="220641" cy="22064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/>
          <p:cNvSpPr/>
          <p:nvPr/>
        </p:nvSpPr>
        <p:spPr>
          <a:xfrm>
            <a:off x="10590197" y="2450890"/>
            <a:ext cx="220641" cy="22064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/>
          <p:cNvSpPr/>
          <p:nvPr/>
        </p:nvSpPr>
        <p:spPr>
          <a:xfrm>
            <a:off x="10902692" y="2458558"/>
            <a:ext cx="220641" cy="22064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Left Brace 64"/>
          <p:cNvSpPr/>
          <p:nvPr/>
        </p:nvSpPr>
        <p:spPr>
          <a:xfrm rot="16200000">
            <a:off x="6952053" y="2616883"/>
            <a:ext cx="563314" cy="945615"/>
          </a:xfrm>
          <a:prstGeom prst="leftBrace">
            <a:avLst/>
          </a:prstGeom>
          <a:ln w="38100">
            <a:solidFill>
              <a:srgbClr val="6C6C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Left Brace 65"/>
          <p:cNvSpPr/>
          <p:nvPr/>
        </p:nvSpPr>
        <p:spPr>
          <a:xfrm rot="16200000">
            <a:off x="8193578" y="2616883"/>
            <a:ext cx="563314" cy="945615"/>
          </a:xfrm>
          <a:prstGeom prst="leftBrace">
            <a:avLst/>
          </a:prstGeom>
          <a:ln w="38100">
            <a:solidFill>
              <a:srgbClr val="6C6C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Left Brace 66"/>
          <p:cNvSpPr/>
          <p:nvPr/>
        </p:nvSpPr>
        <p:spPr>
          <a:xfrm rot="16200000">
            <a:off x="9408024" y="2616883"/>
            <a:ext cx="563314" cy="945615"/>
          </a:xfrm>
          <a:prstGeom prst="leftBrace">
            <a:avLst/>
          </a:prstGeom>
          <a:ln w="38100">
            <a:solidFill>
              <a:srgbClr val="6C6C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/>
          <p:cNvSpPr txBox="1"/>
          <p:nvPr/>
        </p:nvSpPr>
        <p:spPr>
          <a:xfrm>
            <a:off x="7372312" y="3650482"/>
            <a:ext cx="2656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Average signal every 2.5ns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6951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/>
          <p:cNvSpPr/>
          <p:nvPr/>
        </p:nvSpPr>
        <p:spPr>
          <a:xfrm>
            <a:off x="413442" y="3540074"/>
            <a:ext cx="10985887" cy="670119"/>
          </a:xfrm>
          <a:prstGeom prst="rect">
            <a:avLst/>
          </a:prstGeom>
          <a:solidFill>
            <a:schemeClr val="accent6">
              <a:lumMod val="40000"/>
              <a:lumOff val="60000"/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413442" y="185826"/>
            <a:ext cx="10985887" cy="670119"/>
          </a:xfrm>
          <a:prstGeom prst="rect">
            <a:avLst/>
          </a:prstGeom>
          <a:solidFill>
            <a:schemeClr val="accent1">
              <a:lumMod val="40000"/>
              <a:lumOff val="60000"/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7" name="Прямая соединительная линия 120"/>
          <p:cNvCxnSpPr/>
          <p:nvPr/>
        </p:nvCxnSpPr>
        <p:spPr>
          <a:xfrm>
            <a:off x="2426801" y="2083146"/>
            <a:ext cx="1511883" cy="1"/>
          </a:xfrm>
          <a:prstGeom prst="line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2" descr="ile:Circulator schematic.JPG - Wikimedia Common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48" t="6503" r="26691" b="29446"/>
          <a:stretch/>
        </p:blipFill>
        <p:spPr bwMode="auto">
          <a:xfrm>
            <a:off x="2678748" y="1726966"/>
            <a:ext cx="710808" cy="705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4" name="Прямая соединительная линия 120"/>
          <p:cNvCxnSpPr/>
          <p:nvPr/>
        </p:nvCxnSpPr>
        <p:spPr>
          <a:xfrm>
            <a:off x="3776394" y="2079758"/>
            <a:ext cx="2516830" cy="0"/>
          </a:xfrm>
          <a:prstGeom prst="line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17167223" y="873198"/>
            <a:ext cx="1410346" cy="74077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MIXER</a:t>
            </a:r>
            <a:endParaRPr lang="en-US" dirty="0"/>
          </a:p>
        </p:txBody>
      </p:sp>
      <p:sp>
        <p:nvSpPr>
          <p:cNvPr id="43" name="Rectangle 42"/>
          <p:cNvSpPr/>
          <p:nvPr/>
        </p:nvSpPr>
        <p:spPr>
          <a:xfrm>
            <a:off x="8989319" y="-1098693"/>
            <a:ext cx="1410346" cy="74077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MIXER</a:t>
            </a:r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3938684" y="856639"/>
            <a:ext cx="1967702" cy="2566202"/>
          </a:xfrm>
          <a:prstGeom prst="rect">
            <a:avLst/>
          </a:prstGeom>
          <a:noFill/>
          <a:ln w="57150"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1770756" y="841141"/>
            <a:ext cx="2162813" cy="2566202"/>
          </a:xfrm>
          <a:prstGeom prst="rect">
            <a:avLst/>
          </a:prstGeom>
          <a:noFill/>
          <a:ln w="57150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Треугольник 170"/>
          <p:cNvSpPr/>
          <p:nvPr/>
        </p:nvSpPr>
        <p:spPr>
          <a:xfrm rot="5400000">
            <a:off x="4558141" y="1676294"/>
            <a:ext cx="740778" cy="784778"/>
          </a:xfrm>
          <a:prstGeom prst="triangle">
            <a:avLst/>
          </a:prstGeom>
          <a:solidFill>
            <a:schemeClr val="bg1"/>
          </a:solidFill>
          <a:ln w="57150">
            <a:solidFill>
              <a:srgbClr val="FF9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tIns="0" rIns="0" bIns="0" rtlCol="0" anchor="ctr"/>
          <a:lstStyle/>
          <a:p>
            <a:pPr algn="ctr"/>
            <a:r>
              <a:rPr lang="en-AU" dirty="0" smtClean="0">
                <a:solidFill>
                  <a:schemeClr val="tx1"/>
                </a:solidFill>
              </a:rPr>
              <a:t>A1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1802918" y="857639"/>
            <a:ext cx="623884" cy="254970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?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326923" y="3615663"/>
            <a:ext cx="14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-132 dBm/Hz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4555966" y="345193"/>
            <a:ext cx="764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x40dB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91671" y="345193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Gain</a:t>
            </a:r>
            <a:endParaRPr lang="en-US" b="1"/>
          </a:p>
        </p:txBody>
      </p:sp>
      <p:sp>
        <p:nvSpPr>
          <p:cNvPr id="32" name="TextBox 31"/>
          <p:cNvSpPr txBox="1"/>
          <p:nvPr/>
        </p:nvSpPr>
        <p:spPr>
          <a:xfrm>
            <a:off x="627530" y="3615663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Noise</a:t>
            </a:r>
            <a:endParaRPr lang="en-US" b="1" dirty="0"/>
          </a:p>
        </p:txBody>
      </p:sp>
      <p:sp>
        <p:nvSpPr>
          <p:cNvPr id="34" name="TextBox 33"/>
          <p:cNvSpPr txBox="1"/>
          <p:nvPr/>
        </p:nvSpPr>
        <p:spPr>
          <a:xfrm>
            <a:off x="2326266" y="3615663"/>
            <a:ext cx="14157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-172 dBm/Hz</a:t>
            </a:r>
          </a:p>
          <a:p>
            <a:pPr algn="ctr"/>
            <a:r>
              <a:rPr lang="en-US" dirty="0" smtClean="0"/>
              <a:t>(45K)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5271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4" name="Прямая соединительная линия 53"/>
          <p:cNvCxnSpPr/>
          <p:nvPr/>
        </p:nvCxnSpPr>
        <p:spPr>
          <a:xfrm>
            <a:off x="3877629" y="559630"/>
            <a:ext cx="0" cy="6171187"/>
          </a:xfrm>
          <a:prstGeom prst="line">
            <a:avLst/>
          </a:prstGeom>
          <a:ln w="127000">
            <a:solidFill>
              <a:srgbClr val="FF0000"/>
            </a:solidFill>
            <a:prstDash val="solid"/>
            <a:headEnd type="none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/>
              <p:cNvSpPr txBox="1"/>
              <p:nvPr/>
            </p:nvSpPr>
            <p:spPr>
              <a:xfrm>
                <a:off x="2546283" y="4852958"/>
                <a:ext cx="2453324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AU" sz="4000" dirty="0" smtClean="0">
                          <a:solidFill>
                            <a:srgbClr val="FF0000"/>
                          </a:solidFill>
                        </a:rPr>
                        <m:t>𝝙</m:t>
                      </m:r>
                      <m:r>
                        <m:rPr>
                          <m:nor/>
                        </m:rPr>
                        <a:rPr lang="en-AU" sz="4000" b="0" i="0" dirty="0" smtClean="0">
                          <a:solidFill>
                            <a:srgbClr val="FF0000"/>
                          </a:solidFill>
                        </a:rPr>
                        <m:t>E</m:t>
                      </m:r>
                      <m:r>
                        <a:rPr lang="en-AU" sz="4000" b="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≠</m:t>
                      </m:r>
                    </m:oMath>
                  </m:oMathPara>
                </a14:m>
                <a:endParaRPr lang="ru-RU" sz="4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2" name="TextBox 9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6283" y="4852958"/>
                <a:ext cx="2453324" cy="707886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TextBox 39"/>
          <p:cNvSpPr txBox="1"/>
          <p:nvPr/>
        </p:nvSpPr>
        <p:spPr>
          <a:xfrm>
            <a:off x="847588" y="6052637"/>
            <a:ext cx="83227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4000" smtClean="0">
                <a:solidFill>
                  <a:srgbClr val="00B050"/>
                </a:solidFill>
              </a:rPr>
              <a:t>0</a:t>
            </a:r>
            <a:r>
              <a:rPr lang="en-AU" sz="4000" smtClean="0"/>
              <a:t>,</a:t>
            </a:r>
            <a:r>
              <a:rPr lang="en-AU" sz="4000" dirty="0">
                <a:solidFill>
                  <a:srgbClr val="0070C0"/>
                </a:solidFill>
              </a:rPr>
              <a:t>0</a:t>
            </a:r>
            <a:endParaRPr lang="ru-RU" sz="4000" dirty="0" smtClean="0">
              <a:solidFill>
                <a:srgbClr val="0070C0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811264" y="3508194"/>
            <a:ext cx="83227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4000" dirty="0">
                <a:solidFill>
                  <a:srgbClr val="00B050"/>
                </a:solidFill>
              </a:rPr>
              <a:t>1</a:t>
            </a:r>
            <a:r>
              <a:rPr lang="en-AU" sz="4000" dirty="0" smtClean="0"/>
              <a:t>,</a:t>
            </a:r>
            <a:r>
              <a:rPr lang="en-AU" sz="4000" dirty="0" smtClean="0">
                <a:solidFill>
                  <a:srgbClr val="0070C0"/>
                </a:solidFill>
              </a:rPr>
              <a:t>0</a:t>
            </a:r>
            <a:endParaRPr lang="ru-RU" sz="4000" dirty="0" smtClean="0">
              <a:solidFill>
                <a:srgbClr val="0070C0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773810" y="4507300"/>
            <a:ext cx="83227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4000" dirty="0" smtClean="0">
                <a:solidFill>
                  <a:srgbClr val="00B050"/>
                </a:solidFill>
              </a:rPr>
              <a:t>0</a:t>
            </a:r>
            <a:r>
              <a:rPr lang="en-AU" sz="4000" dirty="0" smtClean="0"/>
              <a:t>,</a:t>
            </a:r>
            <a:r>
              <a:rPr lang="en-AU" sz="4000" dirty="0" smtClean="0">
                <a:solidFill>
                  <a:srgbClr val="0070C0"/>
                </a:solidFill>
              </a:rPr>
              <a:t>1</a:t>
            </a:r>
            <a:endParaRPr lang="ru-RU" sz="4000" dirty="0" smtClean="0">
              <a:solidFill>
                <a:srgbClr val="0070C0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783839" y="1989160"/>
            <a:ext cx="83227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4000" dirty="0" smtClean="0">
                <a:solidFill>
                  <a:srgbClr val="00B050"/>
                </a:solidFill>
              </a:rPr>
              <a:t>1</a:t>
            </a:r>
            <a:r>
              <a:rPr lang="en-AU" sz="4000" dirty="0" smtClean="0"/>
              <a:t>,</a:t>
            </a:r>
            <a:r>
              <a:rPr lang="en-AU" sz="4000" dirty="0">
                <a:solidFill>
                  <a:srgbClr val="0070C0"/>
                </a:solidFill>
              </a:rPr>
              <a:t>1</a:t>
            </a:r>
            <a:endParaRPr lang="ru-RU" sz="4000" dirty="0" smtClean="0">
              <a:solidFill>
                <a:srgbClr val="0070C0"/>
              </a:solidFill>
            </a:endParaRPr>
          </a:p>
        </p:txBody>
      </p:sp>
      <p:sp>
        <p:nvSpPr>
          <p:cNvPr id="44" name="Полилиния 43"/>
          <p:cNvSpPr/>
          <p:nvPr/>
        </p:nvSpPr>
        <p:spPr>
          <a:xfrm>
            <a:off x="1664855" y="3969267"/>
            <a:ext cx="2773680" cy="1128344"/>
          </a:xfrm>
          <a:custGeom>
            <a:avLst/>
            <a:gdLst>
              <a:gd name="connsiteX0" fmla="*/ 0 w 2773680"/>
              <a:gd name="connsiteY0" fmla="*/ 121920 h 1128344"/>
              <a:gd name="connsiteX1" fmla="*/ 1310640 w 2773680"/>
              <a:gd name="connsiteY1" fmla="*/ 1127760 h 1128344"/>
              <a:gd name="connsiteX2" fmla="*/ 2773680 w 2773680"/>
              <a:gd name="connsiteY2" fmla="*/ 0 h 1128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73680" h="1128344">
                <a:moveTo>
                  <a:pt x="0" y="121920"/>
                </a:moveTo>
                <a:cubicBezTo>
                  <a:pt x="424180" y="635000"/>
                  <a:pt x="848360" y="1148080"/>
                  <a:pt x="1310640" y="1127760"/>
                </a:cubicBezTo>
                <a:cubicBezTo>
                  <a:pt x="1772920" y="1107440"/>
                  <a:pt x="2504440" y="205740"/>
                  <a:pt x="2773680" y="0"/>
                </a:cubicBezTo>
              </a:path>
            </a:pathLst>
          </a:custGeom>
          <a:noFill/>
          <a:ln w="603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5" name="Полилиния 44"/>
          <p:cNvSpPr/>
          <p:nvPr/>
        </p:nvSpPr>
        <p:spPr>
          <a:xfrm flipV="1">
            <a:off x="1679867" y="5418031"/>
            <a:ext cx="2773680" cy="1252315"/>
          </a:xfrm>
          <a:custGeom>
            <a:avLst/>
            <a:gdLst>
              <a:gd name="connsiteX0" fmla="*/ 0 w 2773680"/>
              <a:gd name="connsiteY0" fmla="*/ 121920 h 1128344"/>
              <a:gd name="connsiteX1" fmla="*/ 1310640 w 2773680"/>
              <a:gd name="connsiteY1" fmla="*/ 1127760 h 1128344"/>
              <a:gd name="connsiteX2" fmla="*/ 2773680 w 2773680"/>
              <a:gd name="connsiteY2" fmla="*/ 0 h 1128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73680" h="1128344">
                <a:moveTo>
                  <a:pt x="0" y="121920"/>
                </a:moveTo>
                <a:cubicBezTo>
                  <a:pt x="424180" y="635000"/>
                  <a:pt x="848360" y="1148080"/>
                  <a:pt x="1310640" y="1127760"/>
                </a:cubicBezTo>
                <a:cubicBezTo>
                  <a:pt x="1772920" y="1107440"/>
                  <a:pt x="2504440" y="205740"/>
                  <a:pt x="2773680" y="0"/>
                </a:cubicBezTo>
              </a:path>
            </a:pathLst>
          </a:custGeom>
          <a:noFill/>
          <a:ln w="603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6" name="Полилиния 45"/>
          <p:cNvSpPr/>
          <p:nvPr/>
        </p:nvSpPr>
        <p:spPr>
          <a:xfrm>
            <a:off x="1614714" y="1660086"/>
            <a:ext cx="2773680" cy="1128344"/>
          </a:xfrm>
          <a:custGeom>
            <a:avLst/>
            <a:gdLst>
              <a:gd name="connsiteX0" fmla="*/ 0 w 2773680"/>
              <a:gd name="connsiteY0" fmla="*/ 121920 h 1128344"/>
              <a:gd name="connsiteX1" fmla="*/ 1310640 w 2773680"/>
              <a:gd name="connsiteY1" fmla="*/ 1127760 h 1128344"/>
              <a:gd name="connsiteX2" fmla="*/ 2773680 w 2773680"/>
              <a:gd name="connsiteY2" fmla="*/ 0 h 1128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73680" h="1128344">
                <a:moveTo>
                  <a:pt x="0" y="121920"/>
                </a:moveTo>
                <a:cubicBezTo>
                  <a:pt x="424180" y="635000"/>
                  <a:pt x="848360" y="1148080"/>
                  <a:pt x="1310640" y="1127760"/>
                </a:cubicBezTo>
                <a:cubicBezTo>
                  <a:pt x="1772920" y="1107440"/>
                  <a:pt x="2504440" y="205740"/>
                  <a:pt x="2773680" y="0"/>
                </a:cubicBezTo>
              </a:path>
            </a:pathLst>
          </a:custGeom>
          <a:noFill/>
          <a:ln w="60325">
            <a:solidFill>
              <a:srgbClr val="00D5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7" name="Полилиния 46"/>
          <p:cNvSpPr/>
          <p:nvPr/>
        </p:nvSpPr>
        <p:spPr>
          <a:xfrm flipV="1">
            <a:off x="1629726" y="3108850"/>
            <a:ext cx="2773680" cy="1252315"/>
          </a:xfrm>
          <a:custGeom>
            <a:avLst/>
            <a:gdLst>
              <a:gd name="connsiteX0" fmla="*/ 0 w 2773680"/>
              <a:gd name="connsiteY0" fmla="*/ 121920 h 1128344"/>
              <a:gd name="connsiteX1" fmla="*/ 1310640 w 2773680"/>
              <a:gd name="connsiteY1" fmla="*/ 1127760 h 1128344"/>
              <a:gd name="connsiteX2" fmla="*/ 2773680 w 2773680"/>
              <a:gd name="connsiteY2" fmla="*/ 0 h 1128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73680" h="1128344">
                <a:moveTo>
                  <a:pt x="0" y="121920"/>
                </a:moveTo>
                <a:cubicBezTo>
                  <a:pt x="424180" y="635000"/>
                  <a:pt x="848360" y="1148080"/>
                  <a:pt x="1310640" y="1127760"/>
                </a:cubicBezTo>
                <a:cubicBezTo>
                  <a:pt x="1772920" y="1107440"/>
                  <a:pt x="2504440" y="205740"/>
                  <a:pt x="2773680" y="0"/>
                </a:cubicBezTo>
              </a:path>
            </a:pathLst>
          </a:custGeom>
          <a:noFill/>
          <a:ln w="60325">
            <a:solidFill>
              <a:srgbClr val="00D5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9" name="Полилиния 48"/>
          <p:cNvSpPr/>
          <p:nvPr/>
        </p:nvSpPr>
        <p:spPr>
          <a:xfrm flipV="1">
            <a:off x="1643543" y="1206203"/>
            <a:ext cx="2773680" cy="1252315"/>
          </a:xfrm>
          <a:custGeom>
            <a:avLst/>
            <a:gdLst>
              <a:gd name="connsiteX0" fmla="*/ 0 w 2773680"/>
              <a:gd name="connsiteY0" fmla="*/ 121920 h 1128344"/>
              <a:gd name="connsiteX1" fmla="*/ 1310640 w 2773680"/>
              <a:gd name="connsiteY1" fmla="*/ 1127760 h 1128344"/>
              <a:gd name="connsiteX2" fmla="*/ 2773680 w 2773680"/>
              <a:gd name="connsiteY2" fmla="*/ 0 h 1128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73680" h="1128344">
                <a:moveTo>
                  <a:pt x="0" y="121920"/>
                </a:moveTo>
                <a:cubicBezTo>
                  <a:pt x="424180" y="635000"/>
                  <a:pt x="848360" y="1148080"/>
                  <a:pt x="1310640" y="1127760"/>
                </a:cubicBezTo>
                <a:cubicBezTo>
                  <a:pt x="1772920" y="1107440"/>
                  <a:pt x="2504440" y="205740"/>
                  <a:pt x="2773680" y="0"/>
                </a:cubicBezTo>
              </a:path>
            </a:pathLst>
          </a:custGeom>
          <a:noFill/>
          <a:ln w="60325">
            <a:solidFill>
              <a:srgbClr val="00FD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50" name="Прямая соединительная линия 49"/>
          <p:cNvCxnSpPr/>
          <p:nvPr/>
        </p:nvCxnSpPr>
        <p:spPr>
          <a:xfrm flipH="1">
            <a:off x="834801" y="6743239"/>
            <a:ext cx="3803576" cy="3423"/>
          </a:xfrm>
          <a:prstGeom prst="line">
            <a:avLst/>
          </a:prstGeom>
          <a:ln w="47625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Прямая соединительная линия 50"/>
          <p:cNvCxnSpPr/>
          <p:nvPr/>
        </p:nvCxnSpPr>
        <p:spPr>
          <a:xfrm>
            <a:off x="819339" y="576738"/>
            <a:ext cx="23901" cy="6181741"/>
          </a:xfrm>
          <a:prstGeom prst="line">
            <a:avLst/>
          </a:prstGeom>
          <a:ln w="47625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351217" y="559630"/>
            <a:ext cx="3850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 smtClean="0"/>
              <a:t>E</a:t>
            </a:r>
            <a:endParaRPr lang="ru-RU" sz="3200" dirty="0"/>
          </a:p>
        </p:txBody>
      </p:sp>
      <p:cxnSp>
        <p:nvCxnSpPr>
          <p:cNvPr id="55" name="Прямая соединительная линия 54"/>
          <p:cNvCxnSpPr/>
          <p:nvPr/>
        </p:nvCxnSpPr>
        <p:spPr>
          <a:xfrm flipH="1">
            <a:off x="4375342" y="4421677"/>
            <a:ext cx="13052" cy="2115078"/>
          </a:xfrm>
          <a:prstGeom prst="line">
            <a:avLst/>
          </a:prstGeom>
          <a:ln w="47625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/>
              <p:cNvSpPr txBox="1"/>
              <p:nvPr/>
            </p:nvSpPr>
            <p:spPr>
              <a:xfrm>
                <a:off x="4388053" y="4836246"/>
                <a:ext cx="122879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AU" sz="4000" i="1" smtClean="0">
                        <a:solidFill>
                          <a:srgbClr val="0070C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ℏ</m:t>
                    </m:r>
                    <m:r>
                      <a:rPr lang="en-AU" sz="4000" i="1" smtClean="0">
                        <a:solidFill>
                          <a:srgbClr val="0070C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𝜔</m:t>
                    </m:r>
                  </m:oMath>
                </a14:m>
                <a:r>
                  <a:rPr lang="en-AU" sz="4000" baseline="-25000" dirty="0" smtClean="0">
                    <a:solidFill>
                      <a:srgbClr val="0070C0"/>
                    </a:solidFill>
                  </a:rPr>
                  <a:t>0</a:t>
                </a:r>
                <a:endParaRPr lang="ru-RU" sz="40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56" name="TextBox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8053" y="4836246"/>
                <a:ext cx="1228795" cy="707886"/>
              </a:xfrm>
              <a:prstGeom prst="rect">
                <a:avLst/>
              </a:prstGeom>
              <a:blipFill rotWithShape="0">
                <a:blip r:embed="rId3"/>
                <a:stretch>
                  <a:fillRect b="-3362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0" name="Прямая соединительная линия 59"/>
          <p:cNvCxnSpPr/>
          <p:nvPr/>
        </p:nvCxnSpPr>
        <p:spPr>
          <a:xfrm>
            <a:off x="3870007" y="4533439"/>
            <a:ext cx="0" cy="1424589"/>
          </a:xfrm>
          <a:prstGeom prst="line">
            <a:avLst/>
          </a:prstGeom>
          <a:ln w="793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Прямая соединительная линия 62"/>
          <p:cNvCxnSpPr/>
          <p:nvPr/>
        </p:nvCxnSpPr>
        <p:spPr>
          <a:xfrm flipH="1">
            <a:off x="2893768" y="3234109"/>
            <a:ext cx="13052" cy="2115078"/>
          </a:xfrm>
          <a:prstGeom prst="line">
            <a:avLst/>
          </a:prstGeom>
          <a:ln w="47625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Прямая соединительная линия 66"/>
          <p:cNvCxnSpPr/>
          <p:nvPr/>
        </p:nvCxnSpPr>
        <p:spPr>
          <a:xfrm flipH="1">
            <a:off x="1967469" y="2261396"/>
            <a:ext cx="13052" cy="2115078"/>
          </a:xfrm>
          <a:prstGeom prst="line">
            <a:avLst/>
          </a:prstGeom>
          <a:ln w="47625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Прямая соединительная линия 47"/>
          <p:cNvCxnSpPr/>
          <p:nvPr/>
        </p:nvCxnSpPr>
        <p:spPr>
          <a:xfrm>
            <a:off x="10082011" y="542346"/>
            <a:ext cx="0" cy="6171187"/>
          </a:xfrm>
          <a:prstGeom prst="line">
            <a:avLst/>
          </a:prstGeom>
          <a:ln w="127000">
            <a:solidFill>
              <a:srgbClr val="FF0000"/>
            </a:solidFill>
            <a:prstDash val="solid"/>
            <a:headEnd type="none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/>
              <p:cNvSpPr txBox="1"/>
              <p:nvPr/>
            </p:nvSpPr>
            <p:spPr>
              <a:xfrm>
                <a:off x="8523096" y="4880732"/>
                <a:ext cx="2453324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AU" sz="4000" dirty="0" smtClean="0">
                          <a:solidFill>
                            <a:srgbClr val="FF0000"/>
                          </a:solidFill>
                        </a:rPr>
                        <m:t>𝝙</m:t>
                      </m:r>
                      <m:r>
                        <m:rPr>
                          <m:nor/>
                        </m:rPr>
                        <a:rPr lang="en-AU" sz="4000" b="0" i="0" dirty="0" smtClean="0">
                          <a:solidFill>
                            <a:srgbClr val="FF0000"/>
                          </a:solidFill>
                        </a:rPr>
                        <m:t>E</m:t>
                      </m:r>
                      <m:r>
                        <a:rPr lang="en-AU" sz="4000" b="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</m:oMath>
                  </m:oMathPara>
                </a14:m>
                <a:endParaRPr lang="ru-RU" sz="4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7" name="TextBox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3096" y="4880732"/>
                <a:ext cx="2453324" cy="707886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TextBox 57"/>
          <p:cNvSpPr txBox="1"/>
          <p:nvPr/>
        </p:nvSpPr>
        <p:spPr>
          <a:xfrm>
            <a:off x="6777650" y="6035353"/>
            <a:ext cx="83227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4000" smtClean="0">
                <a:solidFill>
                  <a:srgbClr val="00B050"/>
                </a:solidFill>
              </a:rPr>
              <a:t>0</a:t>
            </a:r>
            <a:r>
              <a:rPr lang="en-AU" sz="4000" smtClean="0"/>
              <a:t>,</a:t>
            </a:r>
            <a:r>
              <a:rPr lang="en-AU" sz="4000" dirty="0">
                <a:solidFill>
                  <a:srgbClr val="0070C0"/>
                </a:solidFill>
              </a:rPr>
              <a:t>0</a:t>
            </a:r>
            <a:endParaRPr lang="ru-RU" sz="4000" dirty="0" smtClean="0">
              <a:solidFill>
                <a:srgbClr val="0070C0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6741326" y="3490910"/>
            <a:ext cx="83227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4000" dirty="0">
                <a:solidFill>
                  <a:srgbClr val="00B050"/>
                </a:solidFill>
              </a:rPr>
              <a:t>1</a:t>
            </a:r>
            <a:r>
              <a:rPr lang="en-AU" sz="4000" dirty="0" smtClean="0"/>
              <a:t>,</a:t>
            </a:r>
            <a:r>
              <a:rPr lang="en-AU" sz="4000" dirty="0" smtClean="0">
                <a:solidFill>
                  <a:srgbClr val="0070C0"/>
                </a:solidFill>
              </a:rPr>
              <a:t>0</a:t>
            </a:r>
            <a:endParaRPr lang="ru-RU" sz="4000" dirty="0" smtClean="0">
              <a:solidFill>
                <a:srgbClr val="0070C0"/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6703872" y="4490016"/>
            <a:ext cx="83227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4000" dirty="0" smtClean="0">
                <a:solidFill>
                  <a:srgbClr val="00B050"/>
                </a:solidFill>
              </a:rPr>
              <a:t>0</a:t>
            </a:r>
            <a:r>
              <a:rPr lang="en-AU" sz="4000" dirty="0" smtClean="0"/>
              <a:t>,</a:t>
            </a:r>
            <a:r>
              <a:rPr lang="en-AU" sz="4000" dirty="0" smtClean="0">
                <a:solidFill>
                  <a:srgbClr val="0070C0"/>
                </a:solidFill>
              </a:rPr>
              <a:t>1</a:t>
            </a:r>
            <a:endParaRPr lang="ru-RU" sz="4000" dirty="0" smtClean="0">
              <a:solidFill>
                <a:srgbClr val="0070C0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6713901" y="1971876"/>
            <a:ext cx="83227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4000" dirty="0" smtClean="0">
                <a:solidFill>
                  <a:srgbClr val="00B050"/>
                </a:solidFill>
              </a:rPr>
              <a:t>1</a:t>
            </a:r>
            <a:r>
              <a:rPr lang="en-AU" sz="4000" dirty="0" smtClean="0"/>
              <a:t>,</a:t>
            </a:r>
            <a:r>
              <a:rPr lang="en-AU" sz="4000" dirty="0">
                <a:solidFill>
                  <a:srgbClr val="0070C0"/>
                </a:solidFill>
              </a:rPr>
              <a:t>1</a:t>
            </a:r>
            <a:endParaRPr lang="ru-RU" sz="4000" dirty="0" smtClean="0">
              <a:solidFill>
                <a:srgbClr val="0070C0"/>
              </a:solidFill>
            </a:endParaRPr>
          </a:p>
        </p:txBody>
      </p:sp>
      <p:sp>
        <p:nvSpPr>
          <p:cNvPr id="75" name="Полилиния 74"/>
          <p:cNvSpPr/>
          <p:nvPr/>
        </p:nvSpPr>
        <p:spPr>
          <a:xfrm>
            <a:off x="7594917" y="3951983"/>
            <a:ext cx="2773680" cy="1128344"/>
          </a:xfrm>
          <a:custGeom>
            <a:avLst/>
            <a:gdLst>
              <a:gd name="connsiteX0" fmla="*/ 0 w 2773680"/>
              <a:gd name="connsiteY0" fmla="*/ 121920 h 1128344"/>
              <a:gd name="connsiteX1" fmla="*/ 1310640 w 2773680"/>
              <a:gd name="connsiteY1" fmla="*/ 1127760 h 1128344"/>
              <a:gd name="connsiteX2" fmla="*/ 2773680 w 2773680"/>
              <a:gd name="connsiteY2" fmla="*/ 0 h 1128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73680" h="1128344">
                <a:moveTo>
                  <a:pt x="0" y="121920"/>
                </a:moveTo>
                <a:cubicBezTo>
                  <a:pt x="424180" y="635000"/>
                  <a:pt x="848360" y="1148080"/>
                  <a:pt x="1310640" y="1127760"/>
                </a:cubicBezTo>
                <a:cubicBezTo>
                  <a:pt x="1772920" y="1107440"/>
                  <a:pt x="2504440" y="205740"/>
                  <a:pt x="2773680" y="0"/>
                </a:cubicBezTo>
              </a:path>
            </a:pathLst>
          </a:custGeom>
          <a:noFill/>
          <a:ln w="603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6" name="Полилиния 75"/>
          <p:cNvSpPr/>
          <p:nvPr/>
        </p:nvSpPr>
        <p:spPr>
          <a:xfrm flipV="1">
            <a:off x="7609929" y="5400747"/>
            <a:ext cx="2773680" cy="1252315"/>
          </a:xfrm>
          <a:custGeom>
            <a:avLst/>
            <a:gdLst>
              <a:gd name="connsiteX0" fmla="*/ 0 w 2773680"/>
              <a:gd name="connsiteY0" fmla="*/ 121920 h 1128344"/>
              <a:gd name="connsiteX1" fmla="*/ 1310640 w 2773680"/>
              <a:gd name="connsiteY1" fmla="*/ 1127760 h 1128344"/>
              <a:gd name="connsiteX2" fmla="*/ 2773680 w 2773680"/>
              <a:gd name="connsiteY2" fmla="*/ 0 h 1128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73680" h="1128344">
                <a:moveTo>
                  <a:pt x="0" y="121920"/>
                </a:moveTo>
                <a:cubicBezTo>
                  <a:pt x="424180" y="635000"/>
                  <a:pt x="848360" y="1148080"/>
                  <a:pt x="1310640" y="1127760"/>
                </a:cubicBezTo>
                <a:cubicBezTo>
                  <a:pt x="1772920" y="1107440"/>
                  <a:pt x="2504440" y="205740"/>
                  <a:pt x="2773680" y="0"/>
                </a:cubicBezTo>
              </a:path>
            </a:pathLst>
          </a:custGeom>
          <a:noFill/>
          <a:ln w="603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7" name="Полилиния 76"/>
          <p:cNvSpPr/>
          <p:nvPr/>
        </p:nvSpPr>
        <p:spPr>
          <a:xfrm>
            <a:off x="7544776" y="1642802"/>
            <a:ext cx="2773680" cy="1128344"/>
          </a:xfrm>
          <a:custGeom>
            <a:avLst/>
            <a:gdLst>
              <a:gd name="connsiteX0" fmla="*/ 0 w 2773680"/>
              <a:gd name="connsiteY0" fmla="*/ 121920 h 1128344"/>
              <a:gd name="connsiteX1" fmla="*/ 1310640 w 2773680"/>
              <a:gd name="connsiteY1" fmla="*/ 1127760 h 1128344"/>
              <a:gd name="connsiteX2" fmla="*/ 2773680 w 2773680"/>
              <a:gd name="connsiteY2" fmla="*/ 0 h 1128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73680" h="1128344">
                <a:moveTo>
                  <a:pt x="0" y="121920"/>
                </a:moveTo>
                <a:cubicBezTo>
                  <a:pt x="424180" y="635000"/>
                  <a:pt x="848360" y="1148080"/>
                  <a:pt x="1310640" y="1127760"/>
                </a:cubicBezTo>
                <a:cubicBezTo>
                  <a:pt x="1772920" y="1107440"/>
                  <a:pt x="2504440" y="205740"/>
                  <a:pt x="2773680" y="0"/>
                </a:cubicBezTo>
              </a:path>
            </a:pathLst>
          </a:custGeom>
          <a:noFill/>
          <a:ln w="60325">
            <a:solidFill>
              <a:srgbClr val="00D5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8" name="Полилиния 77"/>
          <p:cNvSpPr/>
          <p:nvPr/>
        </p:nvSpPr>
        <p:spPr>
          <a:xfrm flipV="1">
            <a:off x="7559788" y="3091566"/>
            <a:ext cx="2773680" cy="1252315"/>
          </a:xfrm>
          <a:custGeom>
            <a:avLst/>
            <a:gdLst>
              <a:gd name="connsiteX0" fmla="*/ 0 w 2773680"/>
              <a:gd name="connsiteY0" fmla="*/ 121920 h 1128344"/>
              <a:gd name="connsiteX1" fmla="*/ 1310640 w 2773680"/>
              <a:gd name="connsiteY1" fmla="*/ 1127760 h 1128344"/>
              <a:gd name="connsiteX2" fmla="*/ 2773680 w 2773680"/>
              <a:gd name="connsiteY2" fmla="*/ 0 h 1128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73680" h="1128344">
                <a:moveTo>
                  <a:pt x="0" y="121920"/>
                </a:moveTo>
                <a:cubicBezTo>
                  <a:pt x="424180" y="635000"/>
                  <a:pt x="848360" y="1148080"/>
                  <a:pt x="1310640" y="1127760"/>
                </a:cubicBezTo>
                <a:cubicBezTo>
                  <a:pt x="1772920" y="1107440"/>
                  <a:pt x="2504440" y="205740"/>
                  <a:pt x="2773680" y="0"/>
                </a:cubicBezTo>
              </a:path>
            </a:pathLst>
          </a:custGeom>
          <a:noFill/>
          <a:ln w="60325">
            <a:solidFill>
              <a:srgbClr val="00D5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6" name="Полилиния 85"/>
          <p:cNvSpPr/>
          <p:nvPr/>
        </p:nvSpPr>
        <p:spPr>
          <a:xfrm flipV="1">
            <a:off x="7573605" y="1188919"/>
            <a:ext cx="2773680" cy="1252315"/>
          </a:xfrm>
          <a:custGeom>
            <a:avLst/>
            <a:gdLst>
              <a:gd name="connsiteX0" fmla="*/ 0 w 2773680"/>
              <a:gd name="connsiteY0" fmla="*/ 121920 h 1128344"/>
              <a:gd name="connsiteX1" fmla="*/ 1310640 w 2773680"/>
              <a:gd name="connsiteY1" fmla="*/ 1127760 h 1128344"/>
              <a:gd name="connsiteX2" fmla="*/ 2773680 w 2773680"/>
              <a:gd name="connsiteY2" fmla="*/ 0 h 1128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73680" h="1128344">
                <a:moveTo>
                  <a:pt x="0" y="121920"/>
                </a:moveTo>
                <a:cubicBezTo>
                  <a:pt x="424180" y="635000"/>
                  <a:pt x="848360" y="1148080"/>
                  <a:pt x="1310640" y="1127760"/>
                </a:cubicBezTo>
                <a:cubicBezTo>
                  <a:pt x="1772920" y="1107440"/>
                  <a:pt x="2504440" y="205740"/>
                  <a:pt x="2773680" y="0"/>
                </a:cubicBezTo>
              </a:path>
            </a:pathLst>
          </a:custGeom>
          <a:noFill/>
          <a:ln w="60325">
            <a:solidFill>
              <a:srgbClr val="00FD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89" name="Прямая соединительная линия 88"/>
          <p:cNvCxnSpPr/>
          <p:nvPr/>
        </p:nvCxnSpPr>
        <p:spPr>
          <a:xfrm flipH="1">
            <a:off x="6764863" y="6725955"/>
            <a:ext cx="3803576" cy="3423"/>
          </a:xfrm>
          <a:prstGeom prst="line">
            <a:avLst/>
          </a:prstGeom>
          <a:ln w="47625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Прямая соединительная линия 89"/>
          <p:cNvCxnSpPr/>
          <p:nvPr/>
        </p:nvCxnSpPr>
        <p:spPr>
          <a:xfrm>
            <a:off x="6749401" y="559454"/>
            <a:ext cx="23901" cy="6181741"/>
          </a:xfrm>
          <a:prstGeom prst="line">
            <a:avLst/>
          </a:prstGeom>
          <a:ln w="47625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/>
          <p:cNvSpPr txBox="1"/>
          <p:nvPr/>
        </p:nvSpPr>
        <p:spPr>
          <a:xfrm>
            <a:off x="6281279" y="542346"/>
            <a:ext cx="3850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 smtClean="0"/>
              <a:t>E</a:t>
            </a:r>
            <a:endParaRPr lang="ru-RU" sz="3200" dirty="0"/>
          </a:p>
        </p:txBody>
      </p:sp>
      <p:cxnSp>
        <p:nvCxnSpPr>
          <p:cNvPr id="93" name="Прямая соединительная линия 92"/>
          <p:cNvCxnSpPr/>
          <p:nvPr/>
        </p:nvCxnSpPr>
        <p:spPr>
          <a:xfrm flipH="1">
            <a:off x="10305404" y="4404393"/>
            <a:ext cx="13052" cy="2115078"/>
          </a:xfrm>
          <a:prstGeom prst="line">
            <a:avLst/>
          </a:prstGeom>
          <a:ln w="47625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Прямая соединительная линия 93"/>
          <p:cNvCxnSpPr/>
          <p:nvPr/>
        </p:nvCxnSpPr>
        <p:spPr>
          <a:xfrm>
            <a:off x="10082011" y="4148948"/>
            <a:ext cx="0" cy="2240348"/>
          </a:xfrm>
          <a:prstGeom prst="line">
            <a:avLst/>
          </a:prstGeom>
          <a:ln w="793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Прямая соединительная линия 94"/>
          <p:cNvCxnSpPr/>
          <p:nvPr/>
        </p:nvCxnSpPr>
        <p:spPr>
          <a:xfrm flipH="1">
            <a:off x="8823830" y="3216825"/>
            <a:ext cx="13052" cy="2115078"/>
          </a:xfrm>
          <a:prstGeom prst="line">
            <a:avLst/>
          </a:prstGeom>
          <a:ln w="47625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Прямая соединительная линия 95"/>
          <p:cNvCxnSpPr/>
          <p:nvPr/>
        </p:nvCxnSpPr>
        <p:spPr>
          <a:xfrm flipH="1">
            <a:off x="7897531" y="2244112"/>
            <a:ext cx="13052" cy="2115078"/>
          </a:xfrm>
          <a:prstGeom prst="line">
            <a:avLst/>
          </a:prstGeom>
          <a:ln w="47625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/>
              <p:cNvSpPr txBox="1"/>
              <p:nvPr/>
            </p:nvSpPr>
            <p:spPr>
              <a:xfrm>
                <a:off x="10305404" y="4852172"/>
                <a:ext cx="122879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AU" sz="4000" i="1" smtClean="0">
                        <a:solidFill>
                          <a:srgbClr val="0070C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ℏ</m:t>
                    </m:r>
                    <m:r>
                      <a:rPr lang="en-AU" sz="4000" i="1" smtClean="0">
                        <a:solidFill>
                          <a:srgbClr val="0070C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𝜔</m:t>
                    </m:r>
                  </m:oMath>
                </a14:m>
                <a:r>
                  <a:rPr lang="en-AU" sz="4000" baseline="-25000" dirty="0" smtClean="0">
                    <a:solidFill>
                      <a:srgbClr val="0070C0"/>
                    </a:solidFill>
                  </a:rPr>
                  <a:t>0</a:t>
                </a:r>
                <a:endParaRPr lang="ru-RU" sz="40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97" name="TextBox 9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05404" y="4852172"/>
                <a:ext cx="1228795" cy="707886"/>
              </a:xfrm>
              <a:prstGeom prst="rect">
                <a:avLst/>
              </a:prstGeom>
              <a:blipFill rotWithShape="0">
                <a:blip r:embed="rId5"/>
                <a:stretch>
                  <a:fillRect b="-3275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/>
          <p:cNvSpPr txBox="1"/>
          <p:nvPr/>
        </p:nvSpPr>
        <p:spPr>
          <a:xfrm>
            <a:off x="3504500" y="634420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mtClean="0"/>
              <a:t>1</a:t>
            </a:r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>
            <a:off x="9796825" y="637028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mtClean="0"/>
              <a:t>2</a:t>
            </a:r>
            <a:endParaRPr lang="ru-RU" dirty="0"/>
          </a:p>
        </p:txBody>
      </p:sp>
      <p:cxnSp>
        <p:nvCxnSpPr>
          <p:cNvPr id="98" name="Прямая соединительная линия 97"/>
          <p:cNvCxnSpPr/>
          <p:nvPr/>
        </p:nvCxnSpPr>
        <p:spPr>
          <a:xfrm>
            <a:off x="9535605" y="542346"/>
            <a:ext cx="0" cy="6171187"/>
          </a:xfrm>
          <a:prstGeom prst="line">
            <a:avLst/>
          </a:prstGeom>
          <a:ln w="127000">
            <a:solidFill>
              <a:srgbClr val="FF0000">
                <a:alpha val="11000"/>
              </a:srgbClr>
            </a:solidFill>
            <a:prstDash val="solid"/>
            <a:headEnd type="none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6039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/>
          <p:cNvSpPr/>
          <p:nvPr/>
        </p:nvSpPr>
        <p:spPr>
          <a:xfrm>
            <a:off x="413442" y="3540074"/>
            <a:ext cx="10985887" cy="670119"/>
          </a:xfrm>
          <a:prstGeom prst="rect">
            <a:avLst/>
          </a:prstGeom>
          <a:solidFill>
            <a:schemeClr val="accent6">
              <a:lumMod val="40000"/>
              <a:lumOff val="60000"/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413442" y="185826"/>
            <a:ext cx="10985887" cy="670119"/>
          </a:xfrm>
          <a:prstGeom prst="rect">
            <a:avLst/>
          </a:prstGeom>
          <a:solidFill>
            <a:schemeClr val="accent1">
              <a:lumMod val="40000"/>
              <a:lumOff val="60000"/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7" name="Прямая соединительная линия 120"/>
          <p:cNvCxnSpPr/>
          <p:nvPr/>
        </p:nvCxnSpPr>
        <p:spPr>
          <a:xfrm>
            <a:off x="2426801" y="2083146"/>
            <a:ext cx="1511883" cy="1"/>
          </a:xfrm>
          <a:prstGeom prst="line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2" descr="ile:Circulator schematic.JPG - Wikimedia Common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48" t="6503" r="26691" b="29446"/>
          <a:stretch/>
        </p:blipFill>
        <p:spPr bwMode="auto">
          <a:xfrm>
            <a:off x="2678748" y="1726966"/>
            <a:ext cx="710808" cy="705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4" name="Прямая соединительная линия 120"/>
          <p:cNvCxnSpPr/>
          <p:nvPr/>
        </p:nvCxnSpPr>
        <p:spPr>
          <a:xfrm>
            <a:off x="3776394" y="2079758"/>
            <a:ext cx="2516830" cy="0"/>
          </a:xfrm>
          <a:prstGeom prst="line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17167223" y="873198"/>
            <a:ext cx="1410346" cy="74077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MIXER</a:t>
            </a:r>
            <a:endParaRPr lang="en-US" dirty="0"/>
          </a:p>
        </p:txBody>
      </p:sp>
      <p:sp>
        <p:nvSpPr>
          <p:cNvPr id="43" name="Rectangle 42"/>
          <p:cNvSpPr/>
          <p:nvPr/>
        </p:nvSpPr>
        <p:spPr>
          <a:xfrm>
            <a:off x="8989319" y="-1098693"/>
            <a:ext cx="1410346" cy="74077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MIXER</a:t>
            </a:r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3938684" y="856639"/>
            <a:ext cx="1967702" cy="2566202"/>
          </a:xfrm>
          <a:prstGeom prst="rect">
            <a:avLst/>
          </a:prstGeom>
          <a:noFill/>
          <a:ln w="57150"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1770756" y="841141"/>
            <a:ext cx="2162813" cy="2566202"/>
          </a:xfrm>
          <a:prstGeom prst="rect">
            <a:avLst/>
          </a:prstGeom>
          <a:noFill/>
          <a:ln w="57150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Треугольник 170"/>
          <p:cNvSpPr/>
          <p:nvPr/>
        </p:nvSpPr>
        <p:spPr>
          <a:xfrm rot="5400000">
            <a:off x="4558141" y="1676294"/>
            <a:ext cx="740778" cy="784778"/>
          </a:xfrm>
          <a:prstGeom prst="triangle">
            <a:avLst/>
          </a:prstGeom>
          <a:solidFill>
            <a:schemeClr val="bg1"/>
          </a:solidFill>
          <a:ln w="57150">
            <a:solidFill>
              <a:srgbClr val="FF9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tIns="0" rIns="0" bIns="0" rtlCol="0" anchor="ctr"/>
          <a:lstStyle/>
          <a:p>
            <a:pPr algn="ctr"/>
            <a:r>
              <a:rPr lang="en-AU" dirty="0" smtClean="0">
                <a:solidFill>
                  <a:schemeClr val="tx1"/>
                </a:solidFill>
              </a:rPr>
              <a:t>A1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1802918" y="857639"/>
            <a:ext cx="623884" cy="254970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?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326923" y="3615663"/>
            <a:ext cx="1436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-132 dBm/Hz</a:t>
            </a:r>
            <a:endParaRPr lang="en-US" b="1" dirty="0"/>
          </a:p>
        </p:txBody>
      </p:sp>
      <p:sp>
        <p:nvSpPr>
          <p:cNvPr id="29" name="TextBox 28"/>
          <p:cNvSpPr txBox="1"/>
          <p:nvPr/>
        </p:nvSpPr>
        <p:spPr>
          <a:xfrm>
            <a:off x="4555966" y="345193"/>
            <a:ext cx="764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x40dB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91671" y="345193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Gain</a:t>
            </a:r>
            <a:endParaRPr lang="en-US" b="1"/>
          </a:p>
        </p:txBody>
      </p:sp>
      <p:sp>
        <p:nvSpPr>
          <p:cNvPr id="32" name="TextBox 31"/>
          <p:cNvSpPr txBox="1"/>
          <p:nvPr/>
        </p:nvSpPr>
        <p:spPr>
          <a:xfrm>
            <a:off x="627530" y="3615663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Noise</a:t>
            </a:r>
            <a:endParaRPr lang="en-US" b="1" dirty="0"/>
          </a:p>
        </p:txBody>
      </p:sp>
      <p:sp>
        <p:nvSpPr>
          <p:cNvPr id="34" name="TextBox 33"/>
          <p:cNvSpPr txBox="1"/>
          <p:nvPr/>
        </p:nvSpPr>
        <p:spPr>
          <a:xfrm>
            <a:off x="2315846" y="3615663"/>
            <a:ext cx="14366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-172 dBm/Hz</a:t>
            </a:r>
          </a:p>
          <a:p>
            <a:pPr algn="ctr"/>
            <a:r>
              <a:rPr lang="en-US" b="1" dirty="0" smtClean="0"/>
              <a:t>(45K)</a:t>
            </a:r>
            <a:endParaRPr lang="en-US" b="1" dirty="0"/>
          </a:p>
        </p:txBody>
      </p:sp>
      <p:cxnSp>
        <p:nvCxnSpPr>
          <p:cNvPr id="18" name="Прямая соединительная линия 120"/>
          <p:cNvCxnSpPr/>
          <p:nvPr/>
        </p:nvCxnSpPr>
        <p:spPr>
          <a:xfrm>
            <a:off x="5744096" y="2072854"/>
            <a:ext cx="2516830" cy="0"/>
          </a:xfrm>
          <a:prstGeom prst="line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5906386" y="849735"/>
            <a:ext cx="1967702" cy="2566202"/>
          </a:xfrm>
          <a:prstGeom prst="rect">
            <a:avLst/>
          </a:prstGeom>
          <a:noFill/>
          <a:ln w="57150"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Треугольник 170"/>
          <p:cNvSpPr/>
          <p:nvPr/>
        </p:nvSpPr>
        <p:spPr>
          <a:xfrm rot="5400000">
            <a:off x="6525843" y="1669390"/>
            <a:ext cx="740778" cy="784778"/>
          </a:xfrm>
          <a:prstGeom prst="triangle">
            <a:avLst/>
          </a:prstGeom>
          <a:solidFill>
            <a:schemeClr val="bg1"/>
          </a:solidFill>
          <a:ln w="57150">
            <a:solidFill>
              <a:srgbClr val="FF9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tIns="0" rIns="0" bIns="0" rtlCol="0" anchor="ctr"/>
          <a:lstStyle/>
          <a:p>
            <a:pPr algn="ctr"/>
            <a:r>
              <a:rPr lang="en-AU" dirty="0" smtClean="0">
                <a:solidFill>
                  <a:schemeClr val="tx1"/>
                </a:solidFill>
              </a:rPr>
              <a:t>A3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503843" y="336219"/>
            <a:ext cx="764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x28dB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6229806" y="2413481"/>
            <a:ext cx="13628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-115dBm/Hz</a:t>
            </a:r>
          </a:p>
          <a:p>
            <a:r>
              <a:rPr lang="en-US" dirty="0" smtClean="0"/>
              <a:t>noise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5906385" y="3599000"/>
            <a:ext cx="21655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-</a:t>
            </a:r>
            <a:r>
              <a:rPr lang="en-US" b="1" smtClean="0"/>
              <a:t>111 to -104 dBm/Hz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782936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Прямая соединительная линия 6"/>
          <p:cNvCxnSpPr/>
          <p:nvPr/>
        </p:nvCxnSpPr>
        <p:spPr>
          <a:xfrm>
            <a:off x="1292085" y="2246242"/>
            <a:ext cx="1364974" cy="0"/>
          </a:xfrm>
          <a:prstGeom prst="line">
            <a:avLst/>
          </a:prstGeom>
          <a:ln w="571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Прямая соединительная линия 9"/>
          <p:cNvCxnSpPr/>
          <p:nvPr/>
        </p:nvCxnSpPr>
        <p:spPr>
          <a:xfrm>
            <a:off x="2657059" y="1921129"/>
            <a:ext cx="0" cy="582228"/>
          </a:xfrm>
          <a:prstGeom prst="line">
            <a:avLst/>
          </a:prstGeom>
          <a:ln w="9842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Прямая соединительная линия 13"/>
          <p:cNvCxnSpPr/>
          <p:nvPr/>
        </p:nvCxnSpPr>
        <p:spPr>
          <a:xfrm>
            <a:off x="2849215" y="1921129"/>
            <a:ext cx="0" cy="582228"/>
          </a:xfrm>
          <a:prstGeom prst="line">
            <a:avLst/>
          </a:prstGeom>
          <a:ln w="9842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Прямая соединительная линия 14"/>
          <p:cNvCxnSpPr/>
          <p:nvPr/>
        </p:nvCxnSpPr>
        <p:spPr>
          <a:xfrm>
            <a:off x="2849215" y="2246242"/>
            <a:ext cx="5221359" cy="0"/>
          </a:xfrm>
          <a:prstGeom prst="line">
            <a:avLst/>
          </a:prstGeom>
          <a:ln w="571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/>
          <p:cNvCxnSpPr/>
          <p:nvPr/>
        </p:nvCxnSpPr>
        <p:spPr>
          <a:xfrm>
            <a:off x="8070572" y="1653207"/>
            <a:ext cx="0" cy="1186069"/>
          </a:xfrm>
          <a:prstGeom prst="line">
            <a:avLst/>
          </a:prstGeom>
          <a:ln w="9842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Прямая соединительная линия 17"/>
          <p:cNvCxnSpPr/>
          <p:nvPr/>
        </p:nvCxnSpPr>
        <p:spPr>
          <a:xfrm>
            <a:off x="8262728" y="1653207"/>
            <a:ext cx="0" cy="1186069"/>
          </a:xfrm>
          <a:prstGeom prst="line">
            <a:avLst/>
          </a:prstGeom>
          <a:ln w="9842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Прямоугольник 4"/>
          <p:cNvSpPr/>
          <p:nvPr/>
        </p:nvSpPr>
        <p:spPr>
          <a:xfrm>
            <a:off x="3644346" y="1577007"/>
            <a:ext cx="3631096" cy="1338468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AU" sz="4000" b="1" dirty="0" smtClean="0">
                <a:ln/>
                <a:solidFill>
                  <a:schemeClr val="accent4"/>
                </a:solidFill>
              </a:rPr>
              <a:t>Transmon</a:t>
            </a:r>
            <a:endParaRPr lang="ru-RU" b="1" dirty="0">
              <a:ln/>
              <a:solidFill>
                <a:schemeClr val="accent4"/>
              </a:solidFill>
            </a:endParaRPr>
          </a:p>
        </p:txBody>
      </p:sp>
      <p:cxnSp>
        <p:nvCxnSpPr>
          <p:cNvPr id="25" name="Прямая соединительная линия 24"/>
          <p:cNvCxnSpPr/>
          <p:nvPr/>
        </p:nvCxnSpPr>
        <p:spPr>
          <a:xfrm>
            <a:off x="8262728" y="2232987"/>
            <a:ext cx="1364974" cy="0"/>
          </a:xfrm>
          <a:prstGeom prst="line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9627702" y="2048321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Out</a:t>
            </a:r>
            <a:endParaRPr lang="ru-RU" dirty="0"/>
          </a:p>
        </p:txBody>
      </p:sp>
      <p:sp>
        <p:nvSpPr>
          <p:cNvPr id="27" name="TextBox 26"/>
          <p:cNvSpPr txBox="1"/>
          <p:nvPr/>
        </p:nvSpPr>
        <p:spPr>
          <a:xfrm>
            <a:off x="917829" y="2048321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In</a:t>
            </a:r>
            <a:endParaRPr lang="ru-RU" dirty="0"/>
          </a:p>
        </p:txBody>
      </p:sp>
      <p:sp>
        <p:nvSpPr>
          <p:cNvPr id="28" name="Стрелка вправо 27"/>
          <p:cNvSpPr/>
          <p:nvPr/>
        </p:nvSpPr>
        <p:spPr>
          <a:xfrm>
            <a:off x="563214" y="781876"/>
            <a:ext cx="2040835" cy="795131"/>
          </a:xfrm>
          <a:prstGeom prst="rightArrow">
            <a:avLst/>
          </a:prstGeom>
          <a:gradFill>
            <a:gsLst>
              <a:gs pos="31000">
                <a:srgbClr val="FF0000"/>
              </a:gs>
              <a:gs pos="51000">
                <a:schemeClr val="accent2">
                  <a:satMod val="110000"/>
                  <a:lumMod val="100000"/>
                  <a:shade val="100000"/>
                </a:schemeClr>
              </a:gs>
              <a:gs pos="66000">
                <a:srgbClr val="FF0000"/>
              </a:gs>
            </a:gsLst>
          </a:gra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mtClean="0"/>
              <a:t>In</a:t>
            </a:r>
            <a:endParaRPr lang="ru-RU" dirty="0"/>
          </a:p>
        </p:txBody>
      </p:sp>
      <p:sp>
        <p:nvSpPr>
          <p:cNvPr id="30" name="Стрелка вправо 29"/>
          <p:cNvSpPr/>
          <p:nvPr/>
        </p:nvSpPr>
        <p:spPr>
          <a:xfrm>
            <a:off x="8560901" y="2812768"/>
            <a:ext cx="1735047" cy="795131"/>
          </a:xfrm>
          <a:prstGeom prst="rightArrow">
            <a:avLst/>
          </a:prstGeom>
          <a:gradFill>
            <a:gsLst>
              <a:gs pos="31000">
                <a:srgbClr val="0070C0"/>
              </a:gs>
              <a:gs pos="66000">
                <a:srgbClr val="00B0F0"/>
              </a:gs>
            </a:gsLst>
          </a:gra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 smtClean="0"/>
              <a:t>V</a:t>
            </a:r>
            <a:r>
              <a:rPr lang="en-AU" baseline="-25000" dirty="0" smtClean="0"/>
              <a:t>sc</a:t>
            </a:r>
            <a:endParaRPr lang="ru-RU" dirty="0"/>
          </a:p>
        </p:txBody>
      </p:sp>
      <p:sp>
        <p:nvSpPr>
          <p:cNvPr id="31" name="Стрелка вправо 30"/>
          <p:cNvSpPr/>
          <p:nvPr/>
        </p:nvSpPr>
        <p:spPr>
          <a:xfrm flipH="1">
            <a:off x="869002" y="2812767"/>
            <a:ext cx="1735047" cy="795131"/>
          </a:xfrm>
          <a:prstGeom prst="rightArrow">
            <a:avLst/>
          </a:prstGeom>
          <a:gradFill>
            <a:gsLst>
              <a:gs pos="31000">
                <a:srgbClr val="0070C0"/>
              </a:gs>
              <a:gs pos="66000">
                <a:srgbClr val="00B0F0"/>
              </a:gs>
            </a:gsLst>
          </a:gra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 smtClean="0"/>
              <a:t>-V</a:t>
            </a:r>
            <a:r>
              <a:rPr lang="en-AU" baseline="-25000" dirty="0" smtClean="0"/>
              <a:t>sc</a:t>
            </a:r>
            <a:endParaRPr lang="ru-RU" dirty="0"/>
          </a:p>
        </p:txBody>
      </p:sp>
      <p:cxnSp>
        <p:nvCxnSpPr>
          <p:cNvPr id="34" name="Прямая соединительная линия 33"/>
          <p:cNvCxnSpPr/>
          <p:nvPr/>
        </p:nvCxnSpPr>
        <p:spPr>
          <a:xfrm>
            <a:off x="2185018" y="4945626"/>
            <a:ext cx="3435712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Прямая соединительная линия 34"/>
          <p:cNvCxnSpPr/>
          <p:nvPr/>
        </p:nvCxnSpPr>
        <p:spPr>
          <a:xfrm>
            <a:off x="2218069" y="4931048"/>
            <a:ext cx="0" cy="231537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Прямая соединительная линия 35"/>
          <p:cNvCxnSpPr/>
          <p:nvPr/>
        </p:nvCxnSpPr>
        <p:spPr>
          <a:xfrm flipH="1">
            <a:off x="2207052" y="7211540"/>
            <a:ext cx="3413678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Прямая соединительная линия 36"/>
          <p:cNvCxnSpPr/>
          <p:nvPr/>
        </p:nvCxnSpPr>
        <p:spPr>
          <a:xfrm flipH="1" flipV="1">
            <a:off x="1768872" y="5851819"/>
            <a:ext cx="898393" cy="453528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Прямая соединительная линия 37"/>
          <p:cNvCxnSpPr/>
          <p:nvPr/>
        </p:nvCxnSpPr>
        <p:spPr>
          <a:xfrm>
            <a:off x="5592670" y="4931048"/>
            <a:ext cx="0" cy="231537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Прямая соединительная линия 38"/>
          <p:cNvCxnSpPr/>
          <p:nvPr/>
        </p:nvCxnSpPr>
        <p:spPr>
          <a:xfrm flipV="1">
            <a:off x="1768872" y="5855005"/>
            <a:ext cx="898393" cy="450342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Прямая соединительная линия 39"/>
          <p:cNvCxnSpPr/>
          <p:nvPr/>
        </p:nvCxnSpPr>
        <p:spPr>
          <a:xfrm flipH="1" flipV="1">
            <a:off x="5143473" y="5169070"/>
            <a:ext cx="898393" cy="453528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Прямая соединительная линия 40"/>
          <p:cNvCxnSpPr/>
          <p:nvPr/>
        </p:nvCxnSpPr>
        <p:spPr>
          <a:xfrm flipV="1">
            <a:off x="5143473" y="5172256"/>
            <a:ext cx="898393" cy="450342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Прямая соединительная линия 41"/>
          <p:cNvCxnSpPr/>
          <p:nvPr/>
        </p:nvCxnSpPr>
        <p:spPr>
          <a:xfrm flipH="1" flipV="1">
            <a:off x="5143471" y="5850955"/>
            <a:ext cx="898393" cy="453528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Прямая соединительная линия 42"/>
          <p:cNvCxnSpPr/>
          <p:nvPr/>
        </p:nvCxnSpPr>
        <p:spPr>
          <a:xfrm flipV="1">
            <a:off x="5143471" y="5854141"/>
            <a:ext cx="898393" cy="450342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Прямая соединительная линия 43"/>
          <p:cNvCxnSpPr/>
          <p:nvPr/>
        </p:nvCxnSpPr>
        <p:spPr>
          <a:xfrm flipH="1" flipV="1">
            <a:off x="5143471" y="6524740"/>
            <a:ext cx="898393" cy="453528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Прямая соединительная линия 44"/>
          <p:cNvCxnSpPr/>
          <p:nvPr/>
        </p:nvCxnSpPr>
        <p:spPr>
          <a:xfrm flipV="1">
            <a:off x="5143471" y="6527926"/>
            <a:ext cx="898393" cy="450342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r 7"/>
          <p:cNvSpPr/>
          <p:nvPr/>
        </p:nvSpPr>
        <p:spPr>
          <a:xfrm rot="2725382">
            <a:off x="3153642" y="5313213"/>
            <a:ext cx="1462388" cy="1462388"/>
          </a:xfrm>
          <a:prstGeom prst="flowChartOr">
            <a:avLst/>
          </a:prstGeom>
          <a:noFill/>
          <a:ln w="666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7" name="Изображение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2548" y="4091969"/>
            <a:ext cx="542686" cy="613471"/>
          </a:xfrm>
          <a:prstGeom prst="rect">
            <a:avLst/>
          </a:prstGeom>
        </p:spPr>
      </p:pic>
      <p:pic>
        <p:nvPicPr>
          <p:cNvPr id="48" name="Изображение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861" y="5622598"/>
            <a:ext cx="558800" cy="393700"/>
          </a:xfrm>
          <a:prstGeom prst="rect">
            <a:avLst/>
          </a:prstGeom>
        </p:spPr>
      </p:pic>
      <p:pic>
        <p:nvPicPr>
          <p:cNvPr id="49" name="Изображение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861" y="6304483"/>
            <a:ext cx="533400" cy="406400"/>
          </a:xfrm>
          <a:prstGeom prst="rect">
            <a:avLst/>
          </a:prstGeom>
        </p:spPr>
      </p:pic>
      <p:pic>
        <p:nvPicPr>
          <p:cNvPr id="50" name="Изображение 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002" y="6302565"/>
            <a:ext cx="838200" cy="406400"/>
          </a:xfrm>
          <a:prstGeom prst="rect">
            <a:avLst/>
          </a:prstGeom>
        </p:spPr>
      </p:pic>
      <p:pic>
        <p:nvPicPr>
          <p:cNvPr id="51" name="Изображение 2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060" y="5622598"/>
            <a:ext cx="838200" cy="393700"/>
          </a:xfrm>
          <a:prstGeom prst="rect">
            <a:avLst/>
          </a:prstGeom>
        </p:spPr>
      </p:pic>
      <p:cxnSp>
        <p:nvCxnSpPr>
          <p:cNvPr id="52" name="Straight Connector 54"/>
          <p:cNvCxnSpPr/>
          <p:nvPr/>
        </p:nvCxnSpPr>
        <p:spPr>
          <a:xfrm flipV="1">
            <a:off x="3893815" y="7211540"/>
            <a:ext cx="7703" cy="333699"/>
          </a:xfrm>
          <a:prstGeom prst="line">
            <a:avLst/>
          </a:prstGeom>
          <a:ln w="98425" cmpd="sng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5"/>
          <p:cNvCxnSpPr/>
          <p:nvPr/>
        </p:nvCxnSpPr>
        <p:spPr>
          <a:xfrm flipH="1">
            <a:off x="3645701" y="7545239"/>
            <a:ext cx="524803" cy="0"/>
          </a:xfrm>
          <a:prstGeom prst="line">
            <a:avLst/>
          </a:prstGeom>
          <a:ln w="98425" cmpd="sng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9"/>
          <p:cNvCxnSpPr/>
          <p:nvPr/>
        </p:nvCxnSpPr>
        <p:spPr>
          <a:xfrm flipH="1">
            <a:off x="3764979" y="7673785"/>
            <a:ext cx="295538" cy="0"/>
          </a:xfrm>
          <a:prstGeom prst="line">
            <a:avLst/>
          </a:prstGeom>
          <a:ln w="98425" cmpd="sng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61"/>
          <p:cNvCxnSpPr/>
          <p:nvPr/>
        </p:nvCxnSpPr>
        <p:spPr>
          <a:xfrm flipH="1">
            <a:off x="3840426" y="7802333"/>
            <a:ext cx="152400" cy="0"/>
          </a:xfrm>
          <a:prstGeom prst="line">
            <a:avLst/>
          </a:prstGeom>
          <a:ln w="98425" cmpd="sng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6" name="Изображение 2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753" y="3739117"/>
            <a:ext cx="553119" cy="705704"/>
          </a:xfrm>
          <a:prstGeom prst="rect">
            <a:avLst/>
          </a:prstGeom>
        </p:spPr>
      </p:pic>
      <p:pic>
        <p:nvPicPr>
          <p:cNvPr id="57" name="Изображение 2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0261" y="3739117"/>
            <a:ext cx="499358" cy="739050"/>
          </a:xfrm>
          <a:prstGeom prst="rect">
            <a:avLst/>
          </a:prstGeom>
        </p:spPr>
      </p:pic>
      <p:cxnSp>
        <p:nvCxnSpPr>
          <p:cNvPr id="58" name="Прямая соединительная линия 57"/>
          <p:cNvCxnSpPr/>
          <p:nvPr/>
        </p:nvCxnSpPr>
        <p:spPr>
          <a:xfrm>
            <a:off x="10122770" y="4091969"/>
            <a:ext cx="0" cy="106691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Прямая соединительная линия 58"/>
          <p:cNvCxnSpPr/>
          <p:nvPr/>
        </p:nvCxnSpPr>
        <p:spPr>
          <a:xfrm>
            <a:off x="10122770" y="6503975"/>
            <a:ext cx="0" cy="106691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Прямая соединительная линия 59"/>
          <p:cNvCxnSpPr/>
          <p:nvPr/>
        </p:nvCxnSpPr>
        <p:spPr>
          <a:xfrm flipH="1">
            <a:off x="9279765" y="6503975"/>
            <a:ext cx="1766135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Прямая соединительная линия 60"/>
          <p:cNvCxnSpPr/>
          <p:nvPr/>
        </p:nvCxnSpPr>
        <p:spPr>
          <a:xfrm flipH="1">
            <a:off x="9301798" y="5169070"/>
            <a:ext cx="1744103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Прямая соединительная линия 61"/>
          <p:cNvCxnSpPr/>
          <p:nvPr/>
        </p:nvCxnSpPr>
        <p:spPr>
          <a:xfrm>
            <a:off x="9301798" y="5128969"/>
            <a:ext cx="0" cy="139704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Прямая соединительная линия 62"/>
          <p:cNvCxnSpPr/>
          <p:nvPr/>
        </p:nvCxnSpPr>
        <p:spPr>
          <a:xfrm>
            <a:off x="11023867" y="5128969"/>
            <a:ext cx="0" cy="533456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Прямая соединительная линия 63"/>
          <p:cNvCxnSpPr/>
          <p:nvPr/>
        </p:nvCxnSpPr>
        <p:spPr>
          <a:xfrm>
            <a:off x="11023867" y="5992553"/>
            <a:ext cx="0" cy="533456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Прямая соединительная линия 64"/>
          <p:cNvCxnSpPr/>
          <p:nvPr/>
        </p:nvCxnSpPr>
        <p:spPr>
          <a:xfrm flipH="1" flipV="1">
            <a:off x="8852601" y="5662425"/>
            <a:ext cx="898393" cy="453528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Прямая соединительная линия 65"/>
          <p:cNvCxnSpPr/>
          <p:nvPr/>
        </p:nvCxnSpPr>
        <p:spPr>
          <a:xfrm flipV="1">
            <a:off x="8852601" y="5665611"/>
            <a:ext cx="898393" cy="450342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Изображение 1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1564" y="5679639"/>
            <a:ext cx="533400" cy="406400"/>
          </a:xfrm>
          <a:prstGeom prst="rect">
            <a:avLst/>
          </a:prstGeom>
        </p:spPr>
      </p:pic>
      <p:cxnSp>
        <p:nvCxnSpPr>
          <p:cNvPr id="68" name="Прямая соединительная линия 67"/>
          <p:cNvCxnSpPr/>
          <p:nvPr/>
        </p:nvCxnSpPr>
        <p:spPr>
          <a:xfrm flipH="1">
            <a:off x="10760651" y="5696157"/>
            <a:ext cx="526431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Прямая соединительная линия 68"/>
          <p:cNvCxnSpPr/>
          <p:nvPr/>
        </p:nvCxnSpPr>
        <p:spPr>
          <a:xfrm flipH="1">
            <a:off x="10782685" y="5981536"/>
            <a:ext cx="526431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0" name="Изображение 1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8804" y="5685989"/>
            <a:ext cx="558800" cy="393700"/>
          </a:xfrm>
          <a:prstGeom prst="rect">
            <a:avLst/>
          </a:prstGeom>
        </p:spPr>
      </p:pic>
      <p:sp>
        <p:nvSpPr>
          <p:cNvPr id="71" name="Кольцо 70"/>
          <p:cNvSpPr/>
          <p:nvPr/>
        </p:nvSpPr>
        <p:spPr>
          <a:xfrm>
            <a:off x="5021259" y="4872306"/>
            <a:ext cx="1135601" cy="1051971"/>
          </a:xfrm>
          <a:prstGeom prst="donut">
            <a:avLst>
              <a:gd name="adj" fmla="val 679"/>
            </a:avLst>
          </a:prstGeom>
          <a:solidFill>
            <a:srgbClr val="FF00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cxnSp>
        <p:nvCxnSpPr>
          <p:cNvPr id="72" name="Прямая соединительная линия 71"/>
          <p:cNvCxnSpPr/>
          <p:nvPr/>
        </p:nvCxnSpPr>
        <p:spPr>
          <a:xfrm flipV="1">
            <a:off x="5461219" y="3964701"/>
            <a:ext cx="4544696" cy="907607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Прямая соединительная линия 72"/>
          <p:cNvCxnSpPr/>
          <p:nvPr/>
        </p:nvCxnSpPr>
        <p:spPr>
          <a:xfrm>
            <a:off x="6805150" y="6549754"/>
            <a:ext cx="2474615" cy="1054865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Кольцо 73"/>
          <p:cNvSpPr/>
          <p:nvPr/>
        </p:nvSpPr>
        <p:spPr>
          <a:xfrm>
            <a:off x="7969707" y="3964701"/>
            <a:ext cx="4072416" cy="3772507"/>
          </a:xfrm>
          <a:prstGeom prst="donut">
            <a:avLst>
              <a:gd name="adj" fmla="val 679"/>
            </a:avLst>
          </a:prstGeom>
          <a:solidFill>
            <a:srgbClr val="FF00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9500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6" name="Прямая соединительная линия 115"/>
          <p:cNvCxnSpPr/>
          <p:nvPr/>
        </p:nvCxnSpPr>
        <p:spPr>
          <a:xfrm>
            <a:off x="4221646" y="144379"/>
            <a:ext cx="0" cy="1110984"/>
          </a:xfrm>
          <a:prstGeom prst="line">
            <a:avLst/>
          </a:prstGeom>
          <a:ln w="1270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Прямая соединительная линия 33"/>
          <p:cNvCxnSpPr/>
          <p:nvPr/>
        </p:nvCxnSpPr>
        <p:spPr>
          <a:xfrm>
            <a:off x="1362058" y="1782036"/>
            <a:ext cx="205015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Прямая соединительная линия 34"/>
          <p:cNvCxnSpPr/>
          <p:nvPr/>
        </p:nvCxnSpPr>
        <p:spPr>
          <a:xfrm>
            <a:off x="1395109" y="1767458"/>
            <a:ext cx="0" cy="231537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Прямая соединительная линия 35"/>
          <p:cNvCxnSpPr/>
          <p:nvPr/>
        </p:nvCxnSpPr>
        <p:spPr>
          <a:xfrm flipH="1">
            <a:off x="1384092" y="4047950"/>
            <a:ext cx="2028122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Прямая соединительная линия 37"/>
          <p:cNvCxnSpPr/>
          <p:nvPr/>
        </p:nvCxnSpPr>
        <p:spPr>
          <a:xfrm>
            <a:off x="3412214" y="1751960"/>
            <a:ext cx="0" cy="231537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Группа 7"/>
          <p:cNvGrpSpPr/>
          <p:nvPr/>
        </p:nvGrpSpPr>
        <p:grpSpPr>
          <a:xfrm>
            <a:off x="847420" y="2575403"/>
            <a:ext cx="1095378" cy="679181"/>
            <a:chOff x="945912" y="2545463"/>
            <a:chExt cx="1095378" cy="679181"/>
          </a:xfrm>
        </p:grpSpPr>
        <p:sp>
          <p:nvSpPr>
            <p:cNvPr id="5" name="Прямоугольник 4"/>
            <p:cNvSpPr/>
            <p:nvPr/>
          </p:nvSpPr>
          <p:spPr>
            <a:xfrm>
              <a:off x="945912" y="2550859"/>
              <a:ext cx="1095377" cy="673785"/>
            </a:xfrm>
            <a:prstGeom prst="rect">
              <a:avLst/>
            </a:prstGeom>
            <a:gradFill>
              <a:gsLst>
                <a:gs pos="0">
                  <a:schemeClr val="accent3">
                    <a:satMod val="103000"/>
                    <a:lumMod val="102000"/>
                    <a:tint val="94000"/>
                  </a:schemeClr>
                </a:gs>
                <a:gs pos="50000">
                  <a:schemeClr val="accent3">
                    <a:satMod val="110000"/>
                    <a:lumMod val="100000"/>
                    <a:shade val="100000"/>
                  </a:schemeClr>
                </a:gs>
                <a:gs pos="100000">
                  <a:schemeClr val="accent3">
                    <a:satMod val="120000"/>
                    <a:shade val="78000"/>
                    <a:lumMod val="90000"/>
                  </a:schemeClr>
                </a:gs>
              </a:gsLst>
            </a:gradFill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ru-RU" b="1" dirty="0">
                <a:ln/>
                <a:solidFill>
                  <a:schemeClr val="accent4"/>
                </a:solidFill>
              </a:endParaRPr>
            </a:p>
          </p:txBody>
        </p:sp>
        <p:cxnSp>
          <p:nvCxnSpPr>
            <p:cNvPr id="37" name="Прямая соединительная линия 36"/>
            <p:cNvCxnSpPr/>
            <p:nvPr/>
          </p:nvCxnSpPr>
          <p:spPr>
            <a:xfrm flipH="1" flipV="1">
              <a:off x="945912" y="2550859"/>
              <a:ext cx="1095378" cy="668389"/>
            </a:xfrm>
            <a:prstGeom prst="line">
              <a:avLst/>
            </a:prstGeom>
            <a:ln w="76200" cap="rnd">
              <a:solidFill>
                <a:srgbClr val="00B0F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Прямая соединительная линия 38"/>
            <p:cNvCxnSpPr/>
            <p:nvPr/>
          </p:nvCxnSpPr>
          <p:spPr>
            <a:xfrm flipV="1">
              <a:off x="945912" y="2545463"/>
              <a:ext cx="1095377" cy="673784"/>
            </a:xfrm>
            <a:prstGeom prst="line">
              <a:avLst/>
            </a:prstGeom>
            <a:ln w="76200" cap="rnd">
              <a:solidFill>
                <a:srgbClr val="00B0F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3" name="Группа 82"/>
          <p:cNvGrpSpPr/>
          <p:nvPr/>
        </p:nvGrpSpPr>
        <p:grpSpPr>
          <a:xfrm>
            <a:off x="2864525" y="2572704"/>
            <a:ext cx="1095378" cy="679181"/>
            <a:chOff x="945912" y="2545463"/>
            <a:chExt cx="1095378" cy="679181"/>
          </a:xfrm>
        </p:grpSpPr>
        <p:sp>
          <p:nvSpPr>
            <p:cNvPr id="84" name="Прямоугольник 83"/>
            <p:cNvSpPr/>
            <p:nvPr/>
          </p:nvSpPr>
          <p:spPr>
            <a:xfrm>
              <a:off x="945912" y="2550859"/>
              <a:ext cx="1095377" cy="673785"/>
            </a:xfrm>
            <a:prstGeom prst="rect">
              <a:avLst/>
            </a:prstGeom>
            <a:gradFill>
              <a:gsLst>
                <a:gs pos="0">
                  <a:schemeClr val="accent3">
                    <a:satMod val="103000"/>
                    <a:lumMod val="102000"/>
                    <a:tint val="94000"/>
                  </a:schemeClr>
                </a:gs>
                <a:gs pos="50000">
                  <a:schemeClr val="accent3">
                    <a:satMod val="110000"/>
                    <a:lumMod val="100000"/>
                    <a:shade val="100000"/>
                  </a:schemeClr>
                </a:gs>
                <a:gs pos="100000">
                  <a:schemeClr val="accent3">
                    <a:satMod val="120000"/>
                    <a:shade val="78000"/>
                    <a:lumMod val="90000"/>
                  </a:schemeClr>
                </a:gs>
              </a:gsLst>
            </a:gradFill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ru-RU" b="1" dirty="0">
                <a:ln/>
                <a:solidFill>
                  <a:schemeClr val="accent4"/>
                </a:solidFill>
              </a:endParaRPr>
            </a:p>
          </p:txBody>
        </p:sp>
        <p:cxnSp>
          <p:nvCxnSpPr>
            <p:cNvPr id="85" name="Прямая соединительная линия 84"/>
            <p:cNvCxnSpPr/>
            <p:nvPr/>
          </p:nvCxnSpPr>
          <p:spPr>
            <a:xfrm flipH="1" flipV="1">
              <a:off x="945912" y="2550859"/>
              <a:ext cx="1095378" cy="668389"/>
            </a:xfrm>
            <a:prstGeom prst="line">
              <a:avLst/>
            </a:prstGeom>
            <a:ln w="76200" cap="rnd">
              <a:solidFill>
                <a:srgbClr val="00B0F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Прямая соединительная линия 85"/>
            <p:cNvCxnSpPr/>
            <p:nvPr/>
          </p:nvCxnSpPr>
          <p:spPr>
            <a:xfrm flipV="1">
              <a:off x="945912" y="2545463"/>
              <a:ext cx="1095377" cy="673784"/>
            </a:xfrm>
            <a:prstGeom prst="line">
              <a:avLst/>
            </a:prstGeom>
            <a:ln w="76200" cap="rnd">
              <a:solidFill>
                <a:srgbClr val="00B0F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6" name="Прямая соединительная линия 95"/>
          <p:cNvCxnSpPr/>
          <p:nvPr/>
        </p:nvCxnSpPr>
        <p:spPr>
          <a:xfrm>
            <a:off x="5981755" y="1255363"/>
            <a:ext cx="0" cy="159630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Прямая соединительная линия 96"/>
          <p:cNvCxnSpPr/>
          <p:nvPr/>
        </p:nvCxnSpPr>
        <p:spPr>
          <a:xfrm flipH="1">
            <a:off x="5414481" y="2851671"/>
            <a:ext cx="1196541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Прямая соединительная линия 98"/>
          <p:cNvCxnSpPr/>
          <p:nvPr/>
        </p:nvCxnSpPr>
        <p:spPr>
          <a:xfrm flipH="1">
            <a:off x="5414481" y="3130596"/>
            <a:ext cx="1196541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Прямая соединительная линия 99"/>
          <p:cNvCxnSpPr/>
          <p:nvPr/>
        </p:nvCxnSpPr>
        <p:spPr>
          <a:xfrm>
            <a:off x="5981755" y="3161592"/>
            <a:ext cx="0" cy="137800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Прямая соединительная линия 102"/>
          <p:cNvCxnSpPr/>
          <p:nvPr/>
        </p:nvCxnSpPr>
        <p:spPr>
          <a:xfrm>
            <a:off x="2433234" y="1255363"/>
            <a:ext cx="3576824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Прямая соединительная линия 104"/>
          <p:cNvCxnSpPr/>
          <p:nvPr/>
        </p:nvCxnSpPr>
        <p:spPr>
          <a:xfrm>
            <a:off x="2433234" y="4508603"/>
            <a:ext cx="3576824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Прямая соединительная линия 105"/>
          <p:cNvCxnSpPr/>
          <p:nvPr/>
        </p:nvCxnSpPr>
        <p:spPr>
          <a:xfrm>
            <a:off x="2461059" y="1224367"/>
            <a:ext cx="0" cy="55766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Прямая соединительная линия 107"/>
          <p:cNvCxnSpPr/>
          <p:nvPr/>
        </p:nvCxnSpPr>
        <p:spPr>
          <a:xfrm>
            <a:off x="2461059" y="4047950"/>
            <a:ext cx="0" cy="49164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2" name="Рисунок 1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0386" y="2021606"/>
            <a:ext cx="1333500" cy="419100"/>
          </a:xfrm>
          <a:prstGeom prst="rect">
            <a:avLst/>
          </a:prstGeom>
        </p:spPr>
      </p:pic>
      <p:cxnSp>
        <p:nvCxnSpPr>
          <p:cNvPr id="114" name="Прямая со стрелкой 113"/>
          <p:cNvCxnSpPr/>
          <p:nvPr/>
        </p:nvCxnSpPr>
        <p:spPr>
          <a:xfrm>
            <a:off x="4221646" y="331049"/>
            <a:ext cx="0" cy="829150"/>
          </a:xfrm>
          <a:prstGeom prst="straightConnector1">
            <a:avLst/>
          </a:prstGeom>
          <a:ln w="1016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Прямая соединительная линия 117"/>
          <p:cNvCxnSpPr/>
          <p:nvPr/>
        </p:nvCxnSpPr>
        <p:spPr>
          <a:xfrm>
            <a:off x="4184113" y="4467727"/>
            <a:ext cx="0" cy="1110984"/>
          </a:xfrm>
          <a:prstGeom prst="line">
            <a:avLst/>
          </a:prstGeom>
          <a:ln w="1270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Прямая со стрелкой 118"/>
          <p:cNvCxnSpPr/>
          <p:nvPr/>
        </p:nvCxnSpPr>
        <p:spPr>
          <a:xfrm>
            <a:off x="4184113" y="4654397"/>
            <a:ext cx="0" cy="829150"/>
          </a:xfrm>
          <a:prstGeom prst="straightConnector1">
            <a:avLst/>
          </a:prstGeom>
          <a:ln w="1016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TextBox 119"/>
          <p:cNvSpPr txBox="1"/>
          <p:nvPr/>
        </p:nvSpPr>
        <p:spPr>
          <a:xfrm>
            <a:off x="4395537" y="407483"/>
            <a:ext cx="5645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b="1" dirty="0" smtClean="0">
                <a:solidFill>
                  <a:srgbClr val="FF0000"/>
                </a:solidFill>
              </a:rPr>
              <a:t>IN</a:t>
            </a:r>
            <a:endParaRPr lang="ru-RU" sz="3200" b="1" dirty="0">
              <a:solidFill>
                <a:srgbClr val="FF0000"/>
              </a:solidFill>
            </a:endParaRPr>
          </a:p>
        </p:txBody>
      </p:sp>
      <p:sp>
        <p:nvSpPr>
          <p:cNvPr id="121" name="TextBox 120"/>
          <p:cNvSpPr txBox="1"/>
          <p:nvPr/>
        </p:nvSpPr>
        <p:spPr>
          <a:xfrm>
            <a:off x="3053886" y="4730831"/>
            <a:ext cx="9332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b="1" dirty="0" smtClean="0">
                <a:solidFill>
                  <a:srgbClr val="00B050"/>
                </a:solidFill>
              </a:rPr>
              <a:t>OUT</a:t>
            </a:r>
            <a:endParaRPr lang="ru-RU" sz="3200" b="1" dirty="0">
              <a:solidFill>
                <a:srgbClr val="00B050"/>
              </a:solidFill>
            </a:endParaRPr>
          </a:p>
        </p:txBody>
      </p:sp>
      <p:pic>
        <p:nvPicPr>
          <p:cNvPr id="123" name="Рисунок 1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1228" y="2823122"/>
            <a:ext cx="342900" cy="35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08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Полилиния 39"/>
          <p:cNvSpPr/>
          <p:nvPr/>
        </p:nvSpPr>
        <p:spPr>
          <a:xfrm>
            <a:off x="1652413" y="2074952"/>
            <a:ext cx="1305508" cy="759910"/>
          </a:xfrm>
          <a:custGeom>
            <a:avLst/>
            <a:gdLst>
              <a:gd name="connsiteX0" fmla="*/ 0 w 4810836"/>
              <a:gd name="connsiteY0" fmla="*/ 463388 h 955031"/>
              <a:gd name="connsiteX1" fmla="*/ 180833 w 4810836"/>
              <a:gd name="connsiteY1" fmla="*/ 146077 h 955031"/>
              <a:gd name="connsiteX2" fmla="*/ 290015 w 4810836"/>
              <a:gd name="connsiteY2" fmla="*/ 23247 h 955031"/>
              <a:gd name="connsiteX3" fmla="*/ 409433 w 4810836"/>
              <a:gd name="connsiteY3" fmla="*/ 36895 h 955031"/>
              <a:gd name="connsiteX4" fmla="*/ 508379 w 4810836"/>
              <a:gd name="connsiteY4" fmla="*/ 146077 h 955031"/>
              <a:gd name="connsiteX5" fmla="*/ 634621 w 4810836"/>
              <a:gd name="connsiteY5" fmla="*/ 412209 h 955031"/>
              <a:gd name="connsiteX6" fmla="*/ 771098 w 4810836"/>
              <a:gd name="connsiteY6" fmla="*/ 722695 h 955031"/>
              <a:gd name="connsiteX7" fmla="*/ 866633 w 4810836"/>
              <a:gd name="connsiteY7" fmla="*/ 869409 h 955031"/>
              <a:gd name="connsiteX8" fmla="*/ 955343 w 4810836"/>
              <a:gd name="connsiteY8" fmla="*/ 944471 h 955031"/>
              <a:gd name="connsiteX9" fmla="*/ 1064525 w 4810836"/>
              <a:gd name="connsiteY9" fmla="*/ 930824 h 955031"/>
              <a:gd name="connsiteX10" fmla="*/ 1190767 w 4810836"/>
              <a:gd name="connsiteY10" fmla="*/ 811406 h 955031"/>
              <a:gd name="connsiteX11" fmla="*/ 1354540 w 4810836"/>
              <a:gd name="connsiteY11" fmla="*/ 487271 h 955031"/>
              <a:gd name="connsiteX12" fmla="*/ 1456898 w 4810836"/>
              <a:gd name="connsiteY12" fmla="*/ 234788 h 955031"/>
              <a:gd name="connsiteX13" fmla="*/ 1559256 w 4810836"/>
              <a:gd name="connsiteY13" fmla="*/ 67603 h 955031"/>
              <a:gd name="connsiteX14" fmla="*/ 1647967 w 4810836"/>
              <a:gd name="connsiteY14" fmla="*/ 13012 h 955031"/>
              <a:gd name="connsiteX15" fmla="*/ 1729853 w 4810836"/>
              <a:gd name="connsiteY15" fmla="*/ 43719 h 955031"/>
              <a:gd name="connsiteX16" fmla="*/ 1804916 w 4810836"/>
              <a:gd name="connsiteY16" fmla="*/ 122194 h 955031"/>
              <a:gd name="connsiteX17" fmla="*/ 1883391 w 4810836"/>
              <a:gd name="connsiteY17" fmla="*/ 251847 h 955031"/>
              <a:gd name="connsiteX18" fmla="*/ 2149522 w 4810836"/>
              <a:gd name="connsiteY18" fmla="*/ 784110 h 955031"/>
              <a:gd name="connsiteX19" fmla="*/ 2265528 w 4810836"/>
              <a:gd name="connsiteY19" fmla="*/ 934235 h 955031"/>
              <a:gd name="connsiteX20" fmla="*/ 2361062 w 4810836"/>
              <a:gd name="connsiteY20" fmla="*/ 941059 h 955031"/>
              <a:gd name="connsiteX21" fmla="*/ 2483892 w 4810836"/>
              <a:gd name="connsiteY21" fmla="*/ 814818 h 955031"/>
              <a:gd name="connsiteX22" fmla="*/ 2610134 w 4810836"/>
              <a:gd name="connsiteY22" fmla="*/ 548686 h 955031"/>
              <a:gd name="connsiteX23" fmla="*/ 2756848 w 4810836"/>
              <a:gd name="connsiteY23" fmla="*/ 251847 h 955031"/>
              <a:gd name="connsiteX24" fmla="*/ 2879677 w 4810836"/>
              <a:gd name="connsiteY24" fmla="*/ 67603 h 955031"/>
              <a:gd name="connsiteX25" fmla="*/ 2958152 w 4810836"/>
              <a:gd name="connsiteY25" fmla="*/ 2776 h 955031"/>
              <a:gd name="connsiteX26" fmla="*/ 3029803 w 4810836"/>
              <a:gd name="connsiteY26" fmla="*/ 19835 h 955031"/>
              <a:gd name="connsiteX27" fmla="*/ 3101453 w 4810836"/>
              <a:gd name="connsiteY27" fmla="*/ 91486 h 955031"/>
              <a:gd name="connsiteX28" fmla="*/ 3159456 w 4810836"/>
              <a:gd name="connsiteY28" fmla="*/ 176785 h 955031"/>
              <a:gd name="connsiteX29" fmla="*/ 3241343 w 4810836"/>
              <a:gd name="connsiteY29" fmla="*/ 323498 h 955031"/>
              <a:gd name="connsiteX30" fmla="*/ 3394880 w 4810836"/>
              <a:gd name="connsiteY30" fmla="*/ 668104 h 955031"/>
              <a:gd name="connsiteX31" fmla="*/ 3521122 w 4810836"/>
              <a:gd name="connsiteY31" fmla="*/ 852349 h 955031"/>
              <a:gd name="connsiteX32" fmla="*/ 3654188 w 4810836"/>
              <a:gd name="connsiteY32" fmla="*/ 900116 h 955031"/>
              <a:gd name="connsiteX33" fmla="*/ 3773606 w 4810836"/>
              <a:gd name="connsiteY33" fmla="*/ 828465 h 955031"/>
              <a:gd name="connsiteX34" fmla="*/ 3961262 w 4810836"/>
              <a:gd name="connsiteY34" fmla="*/ 483859 h 955031"/>
              <a:gd name="connsiteX35" fmla="*/ 4138683 w 4810836"/>
              <a:gd name="connsiteY35" fmla="*/ 152901 h 955031"/>
              <a:gd name="connsiteX36" fmla="*/ 4258101 w 4810836"/>
              <a:gd name="connsiteY36" fmla="*/ 40307 h 955031"/>
              <a:gd name="connsiteX37" fmla="*/ 4384343 w 4810836"/>
              <a:gd name="connsiteY37" fmla="*/ 67603 h 955031"/>
              <a:gd name="connsiteX38" fmla="*/ 4527645 w 4810836"/>
              <a:gd name="connsiteY38" fmla="*/ 268907 h 955031"/>
              <a:gd name="connsiteX39" fmla="*/ 4633415 w 4810836"/>
              <a:gd name="connsiteY39" fmla="*/ 477035 h 955031"/>
              <a:gd name="connsiteX40" fmla="*/ 4677770 w 4810836"/>
              <a:gd name="connsiteY40" fmla="*/ 497507 h 955031"/>
              <a:gd name="connsiteX41" fmla="*/ 4810836 w 4810836"/>
              <a:gd name="connsiteY41" fmla="*/ 494095 h 955031"/>
              <a:gd name="connsiteX0" fmla="*/ 0 w 4810836"/>
              <a:gd name="connsiteY0" fmla="*/ 463388 h 955031"/>
              <a:gd name="connsiteX1" fmla="*/ 180833 w 4810836"/>
              <a:gd name="connsiteY1" fmla="*/ 146077 h 955031"/>
              <a:gd name="connsiteX2" fmla="*/ 290015 w 4810836"/>
              <a:gd name="connsiteY2" fmla="*/ 23247 h 955031"/>
              <a:gd name="connsiteX3" fmla="*/ 409433 w 4810836"/>
              <a:gd name="connsiteY3" fmla="*/ 36895 h 955031"/>
              <a:gd name="connsiteX4" fmla="*/ 508379 w 4810836"/>
              <a:gd name="connsiteY4" fmla="*/ 146077 h 955031"/>
              <a:gd name="connsiteX5" fmla="*/ 634621 w 4810836"/>
              <a:gd name="connsiteY5" fmla="*/ 412209 h 955031"/>
              <a:gd name="connsiteX6" fmla="*/ 771098 w 4810836"/>
              <a:gd name="connsiteY6" fmla="*/ 722695 h 955031"/>
              <a:gd name="connsiteX7" fmla="*/ 866633 w 4810836"/>
              <a:gd name="connsiteY7" fmla="*/ 869409 h 955031"/>
              <a:gd name="connsiteX8" fmla="*/ 955343 w 4810836"/>
              <a:gd name="connsiteY8" fmla="*/ 944471 h 955031"/>
              <a:gd name="connsiteX9" fmla="*/ 1064525 w 4810836"/>
              <a:gd name="connsiteY9" fmla="*/ 930824 h 955031"/>
              <a:gd name="connsiteX10" fmla="*/ 1190767 w 4810836"/>
              <a:gd name="connsiteY10" fmla="*/ 811406 h 955031"/>
              <a:gd name="connsiteX11" fmla="*/ 1354540 w 4810836"/>
              <a:gd name="connsiteY11" fmla="*/ 487271 h 955031"/>
              <a:gd name="connsiteX12" fmla="*/ 1456898 w 4810836"/>
              <a:gd name="connsiteY12" fmla="*/ 234788 h 955031"/>
              <a:gd name="connsiteX13" fmla="*/ 1559256 w 4810836"/>
              <a:gd name="connsiteY13" fmla="*/ 67603 h 955031"/>
              <a:gd name="connsiteX14" fmla="*/ 1647967 w 4810836"/>
              <a:gd name="connsiteY14" fmla="*/ 13012 h 955031"/>
              <a:gd name="connsiteX15" fmla="*/ 1729853 w 4810836"/>
              <a:gd name="connsiteY15" fmla="*/ 43719 h 955031"/>
              <a:gd name="connsiteX16" fmla="*/ 1804916 w 4810836"/>
              <a:gd name="connsiteY16" fmla="*/ 122194 h 955031"/>
              <a:gd name="connsiteX17" fmla="*/ 1883391 w 4810836"/>
              <a:gd name="connsiteY17" fmla="*/ 251847 h 955031"/>
              <a:gd name="connsiteX18" fmla="*/ 2149522 w 4810836"/>
              <a:gd name="connsiteY18" fmla="*/ 784110 h 955031"/>
              <a:gd name="connsiteX19" fmla="*/ 2265528 w 4810836"/>
              <a:gd name="connsiteY19" fmla="*/ 934235 h 955031"/>
              <a:gd name="connsiteX20" fmla="*/ 2361062 w 4810836"/>
              <a:gd name="connsiteY20" fmla="*/ 941059 h 955031"/>
              <a:gd name="connsiteX21" fmla="*/ 2483892 w 4810836"/>
              <a:gd name="connsiteY21" fmla="*/ 814818 h 955031"/>
              <a:gd name="connsiteX22" fmla="*/ 2610134 w 4810836"/>
              <a:gd name="connsiteY22" fmla="*/ 548686 h 955031"/>
              <a:gd name="connsiteX23" fmla="*/ 2756848 w 4810836"/>
              <a:gd name="connsiteY23" fmla="*/ 251847 h 955031"/>
              <a:gd name="connsiteX24" fmla="*/ 2879677 w 4810836"/>
              <a:gd name="connsiteY24" fmla="*/ 67603 h 955031"/>
              <a:gd name="connsiteX25" fmla="*/ 2958152 w 4810836"/>
              <a:gd name="connsiteY25" fmla="*/ 2776 h 955031"/>
              <a:gd name="connsiteX26" fmla="*/ 3029803 w 4810836"/>
              <a:gd name="connsiteY26" fmla="*/ 19835 h 955031"/>
              <a:gd name="connsiteX27" fmla="*/ 3101453 w 4810836"/>
              <a:gd name="connsiteY27" fmla="*/ 91486 h 955031"/>
              <a:gd name="connsiteX28" fmla="*/ 3159456 w 4810836"/>
              <a:gd name="connsiteY28" fmla="*/ 176785 h 955031"/>
              <a:gd name="connsiteX29" fmla="*/ 3241343 w 4810836"/>
              <a:gd name="connsiteY29" fmla="*/ 323498 h 955031"/>
              <a:gd name="connsiteX30" fmla="*/ 3394880 w 4810836"/>
              <a:gd name="connsiteY30" fmla="*/ 668104 h 955031"/>
              <a:gd name="connsiteX31" fmla="*/ 3521122 w 4810836"/>
              <a:gd name="connsiteY31" fmla="*/ 852349 h 955031"/>
              <a:gd name="connsiteX32" fmla="*/ 3654188 w 4810836"/>
              <a:gd name="connsiteY32" fmla="*/ 900116 h 955031"/>
              <a:gd name="connsiteX33" fmla="*/ 3773606 w 4810836"/>
              <a:gd name="connsiteY33" fmla="*/ 828465 h 955031"/>
              <a:gd name="connsiteX34" fmla="*/ 3961262 w 4810836"/>
              <a:gd name="connsiteY34" fmla="*/ 483859 h 955031"/>
              <a:gd name="connsiteX35" fmla="*/ 4138683 w 4810836"/>
              <a:gd name="connsiteY35" fmla="*/ 152901 h 955031"/>
              <a:gd name="connsiteX36" fmla="*/ 4258101 w 4810836"/>
              <a:gd name="connsiteY36" fmla="*/ 40307 h 955031"/>
              <a:gd name="connsiteX37" fmla="*/ 4384343 w 4810836"/>
              <a:gd name="connsiteY37" fmla="*/ 67603 h 955031"/>
              <a:gd name="connsiteX38" fmla="*/ 4527645 w 4810836"/>
              <a:gd name="connsiteY38" fmla="*/ 268907 h 955031"/>
              <a:gd name="connsiteX39" fmla="*/ 4633415 w 4810836"/>
              <a:gd name="connsiteY39" fmla="*/ 477035 h 955031"/>
              <a:gd name="connsiteX40" fmla="*/ 4781905 w 4810836"/>
              <a:gd name="connsiteY40" fmla="*/ 494332 h 955031"/>
              <a:gd name="connsiteX41" fmla="*/ 4810836 w 4810836"/>
              <a:gd name="connsiteY41" fmla="*/ 494095 h 955031"/>
              <a:gd name="connsiteX0" fmla="*/ 0 w 5039929"/>
              <a:gd name="connsiteY0" fmla="*/ 463388 h 955031"/>
              <a:gd name="connsiteX1" fmla="*/ 180833 w 5039929"/>
              <a:gd name="connsiteY1" fmla="*/ 146077 h 955031"/>
              <a:gd name="connsiteX2" fmla="*/ 290015 w 5039929"/>
              <a:gd name="connsiteY2" fmla="*/ 23247 h 955031"/>
              <a:gd name="connsiteX3" fmla="*/ 409433 w 5039929"/>
              <a:gd name="connsiteY3" fmla="*/ 36895 h 955031"/>
              <a:gd name="connsiteX4" fmla="*/ 508379 w 5039929"/>
              <a:gd name="connsiteY4" fmla="*/ 146077 h 955031"/>
              <a:gd name="connsiteX5" fmla="*/ 634621 w 5039929"/>
              <a:gd name="connsiteY5" fmla="*/ 412209 h 955031"/>
              <a:gd name="connsiteX6" fmla="*/ 771098 w 5039929"/>
              <a:gd name="connsiteY6" fmla="*/ 722695 h 955031"/>
              <a:gd name="connsiteX7" fmla="*/ 866633 w 5039929"/>
              <a:gd name="connsiteY7" fmla="*/ 869409 h 955031"/>
              <a:gd name="connsiteX8" fmla="*/ 955343 w 5039929"/>
              <a:gd name="connsiteY8" fmla="*/ 944471 h 955031"/>
              <a:gd name="connsiteX9" fmla="*/ 1064525 w 5039929"/>
              <a:gd name="connsiteY9" fmla="*/ 930824 h 955031"/>
              <a:gd name="connsiteX10" fmla="*/ 1190767 w 5039929"/>
              <a:gd name="connsiteY10" fmla="*/ 811406 h 955031"/>
              <a:gd name="connsiteX11" fmla="*/ 1354540 w 5039929"/>
              <a:gd name="connsiteY11" fmla="*/ 487271 h 955031"/>
              <a:gd name="connsiteX12" fmla="*/ 1456898 w 5039929"/>
              <a:gd name="connsiteY12" fmla="*/ 234788 h 955031"/>
              <a:gd name="connsiteX13" fmla="*/ 1559256 w 5039929"/>
              <a:gd name="connsiteY13" fmla="*/ 67603 h 955031"/>
              <a:gd name="connsiteX14" fmla="*/ 1647967 w 5039929"/>
              <a:gd name="connsiteY14" fmla="*/ 13012 h 955031"/>
              <a:gd name="connsiteX15" fmla="*/ 1729853 w 5039929"/>
              <a:gd name="connsiteY15" fmla="*/ 43719 h 955031"/>
              <a:gd name="connsiteX16" fmla="*/ 1804916 w 5039929"/>
              <a:gd name="connsiteY16" fmla="*/ 122194 h 955031"/>
              <a:gd name="connsiteX17" fmla="*/ 1883391 w 5039929"/>
              <a:gd name="connsiteY17" fmla="*/ 251847 h 955031"/>
              <a:gd name="connsiteX18" fmla="*/ 2149522 w 5039929"/>
              <a:gd name="connsiteY18" fmla="*/ 784110 h 955031"/>
              <a:gd name="connsiteX19" fmla="*/ 2265528 w 5039929"/>
              <a:gd name="connsiteY19" fmla="*/ 934235 h 955031"/>
              <a:gd name="connsiteX20" fmla="*/ 2361062 w 5039929"/>
              <a:gd name="connsiteY20" fmla="*/ 941059 h 955031"/>
              <a:gd name="connsiteX21" fmla="*/ 2483892 w 5039929"/>
              <a:gd name="connsiteY21" fmla="*/ 814818 h 955031"/>
              <a:gd name="connsiteX22" fmla="*/ 2610134 w 5039929"/>
              <a:gd name="connsiteY22" fmla="*/ 548686 h 955031"/>
              <a:gd name="connsiteX23" fmla="*/ 2756848 w 5039929"/>
              <a:gd name="connsiteY23" fmla="*/ 251847 h 955031"/>
              <a:gd name="connsiteX24" fmla="*/ 2879677 w 5039929"/>
              <a:gd name="connsiteY24" fmla="*/ 67603 h 955031"/>
              <a:gd name="connsiteX25" fmla="*/ 2958152 w 5039929"/>
              <a:gd name="connsiteY25" fmla="*/ 2776 h 955031"/>
              <a:gd name="connsiteX26" fmla="*/ 3029803 w 5039929"/>
              <a:gd name="connsiteY26" fmla="*/ 19835 h 955031"/>
              <a:gd name="connsiteX27" fmla="*/ 3101453 w 5039929"/>
              <a:gd name="connsiteY27" fmla="*/ 91486 h 955031"/>
              <a:gd name="connsiteX28" fmla="*/ 3159456 w 5039929"/>
              <a:gd name="connsiteY28" fmla="*/ 176785 h 955031"/>
              <a:gd name="connsiteX29" fmla="*/ 3241343 w 5039929"/>
              <a:gd name="connsiteY29" fmla="*/ 323498 h 955031"/>
              <a:gd name="connsiteX30" fmla="*/ 3394880 w 5039929"/>
              <a:gd name="connsiteY30" fmla="*/ 668104 h 955031"/>
              <a:gd name="connsiteX31" fmla="*/ 3521122 w 5039929"/>
              <a:gd name="connsiteY31" fmla="*/ 852349 h 955031"/>
              <a:gd name="connsiteX32" fmla="*/ 3654188 w 5039929"/>
              <a:gd name="connsiteY32" fmla="*/ 900116 h 955031"/>
              <a:gd name="connsiteX33" fmla="*/ 3773606 w 5039929"/>
              <a:gd name="connsiteY33" fmla="*/ 828465 h 955031"/>
              <a:gd name="connsiteX34" fmla="*/ 3961262 w 5039929"/>
              <a:gd name="connsiteY34" fmla="*/ 483859 h 955031"/>
              <a:gd name="connsiteX35" fmla="*/ 4138683 w 5039929"/>
              <a:gd name="connsiteY35" fmla="*/ 152901 h 955031"/>
              <a:gd name="connsiteX36" fmla="*/ 4258101 w 5039929"/>
              <a:gd name="connsiteY36" fmla="*/ 40307 h 955031"/>
              <a:gd name="connsiteX37" fmla="*/ 4384343 w 5039929"/>
              <a:gd name="connsiteY37" fmla="*/ 67603 h 955031"/>
              <a:gd name="connsiteX38" fmla="*/ 4527645 w 5039929"/>
              <a:gd name="connsiteY38" fmla="*/ 268907 h 955031"/>
              <a:gd name="connsiteX39" fmla="*/ 4633415 w 5039929"/>
              <a:gd name="connsiteY39" fmla="*/ 477035 h 955031"/>
              <a:gd name="connsiteX40" fmla="*/ 4781905 w 5039929"/>
              <a:gd name="connsiteY40" fmla="*/ 494332 h 955031"/>
              <a:gd name="connsiteX41" fmla="*/ 5039929 w 5039929"/>
              <a:gd name="connsiteY41" fmla="*/ 487745 h 955031"/>
              <a:gd name="connsiteX0" fmla="*/ 0 w 5008689"/>
              <a:gd name="connsiteY0" fmla="*/ 463388 h 955031"/>
              <a:gd name="connsiteX1" fmla="*/ 180833 w 5008689"/>
              <a:gd name="connsiteY1" fmla="*/ 146077 h 955031"/>
              <a:gd name="connsiteX2" fmla="*/ 290015 w 5008689"/>
              <a:gd name="connsiteY2" fmla="*/ 23247 h 955031"/>
              <a:gd name="connsiteX3" fmla="*/ 409433 w 5008689"/>
              <a:gd name="connsiteY3" fmla="*/ 36895 h 955031"/>
              <a:gd name="connsiteX4" fmla="*/ 508379 w 5008689"/>
              <a:gd name="connsiteY4" fmla="*/ 146077 h 955031"/>
              <a:gd name="connsiteX5" fmla="*/ 634621 w 5008689"/>
              <a:gd name="connsiteY5" fmla="*/ 412209 h 955031"/>
              <a:gd name="connsiteX6" fmla="*/ 771098 w 5008689"/>
              <a:gd name="connsiteY6" fmla="*/ 722695 h 955031"/>
              <a:gd name="connsiteX7" fmla="*/ 866633 w 5008689"/>
              <a:gd name="connsiteY7" fmla="*/ 869409 h 955031"/>
              <a:gd name="connsiteX8" fmla="*/ 955343 w 5008689"/>
              <a:gd name="connsiteY8" fmla="*/ 944471 h 955031"/>
              <a:gd name="connsiteX9" fmla="*/ 1064525 w 5008689"/>
              <a:gd name="connsiteY9" fmla="*/ 930824 h 955031"/>
              <a:gd name="connsiteX10" fmla="*/ 1190767 w 5008689"/>
              <a:gd name="connsiteY10" fmla="*/ 811406 h 955031"/>
              <a:gd name="connsiteX11" fmla="*/ 1354540 w 5008689"/>
              <a:gd name="connsiteY11" fmla="*/ 487271 h 955031"/>
              <a:gd name="connsiteX12" fmla="*/ 1456898 w 5008689"/>
              <a:gd name="connsiteY12" fmla="*/ 234788 h 955031"/>
              <a:gd name="connsiteX13" fmla="*/ 1559256 w 5008689"/>
              <a:gd name="connsiteY13" fmla="*/ 67603 h 955031"/>
              <a:gd name="connsiteX14" fmla="*/ 1647967 w 5008689"/>
              <a:gd name="connsiteY14" fmla="*/ 13012 h 955031"/>
              <a:gd name="connsiteX15" fmla="*/ 1729853 w 5008689"/>
              <a:gd name="connsiteY15" fmla="*/ 43719 h 955031"/>
              <a:gd name="connsiteX16" fmla="*/ 1804916 w 5008689"/>
              <a:gd name="connsiteY16" fmla="*/ 122194 h 955031"/>
              <a:gd name="connsiteX17" fmla="*/ 1883391 w 5008689"/>
              <a:gd name="connsiteY17" fmla="*/ 251847 h 955031"/>
              <a:gd name="connsiteX18" fmla="*/ 2149522 w 5008689"/>
              <a:gd name="connsiteY18" fmla="*/ 784110 h 955031"/>
              <a:gd name="connsiteX19" fmla="*/ 2265528 w 5008689"/>
              <a:gd name="connsiteY19" fmla="*/ 934235 h 955031"/>
              <a:gd name="connsiteX20" fmla="*/ 2361062 w 5008689"/>
              <a:gd name="connsiteY20" fmla="*/ 941059 h 955031"/>
              <a:gd name="connsiteX21" fmla="*/ 2483892 w 5008689"/>
              <a:gd name="connsiteY21" fmla="*/ 814818 h 955031"/>
              <a:gd name="connsiteX22" fmla="*/ 2610134 w 5008689"/>
              <a:gd name="connsiteY22" fmla="*/ 548686 h 955031"/>
              <a:gd name="connsiteX23" fmla="*/ 2756848 w 5008689"/>
              <a:gd name="connsiteY23" fmla="*/ 251847 h 955031"/>
              <a:gd name="connsiteX24" fmla="*/ 2879677 w 5008689"/>
              <a:gd name="connsiteY24" fmla="*/ 67603 h 955031"/>
              <a:gd name="connsiteX25" fmla="*/ 2958152 w 5008689"/>
              <a:gd name="connsiteY25" fmla="*/ 2776 h 955031"/>
              <a:gd name="connsiteX26" fmla="*/ 3029803 w 5008689"/>
              <a:gd name="connsiteY26" fmla="*/ 19835 h 955031"/>
              <a:gd name="connsiteX27" fmla="*/ 3101453 w 5008689"/>
              <a:gd name="connsiteY27" fmla="*/ 91486 h 955031"/>
              <a:gd name="connsiteX28" fmla="*/ 3159456 w 5008689"/>
              <a:gd name="connsiteY28" fmla="*/ 176785 h 955031"/>
              <a:gd name="connsiteX29" fmla="*/ 3241343 w 5008689"/>
              <a:gd name="connsiteY29" fmla="*/ 323498 h 955031"/>
              <a:gd name="connsiteX30" fmla="*/ 3394880 w 5008689"/>
              <a:gd name="connsiteY30" fmla="*/ 668104 h 955031"/>
              <a:gd name="connsiteX31" fmla="*/ 3521122 w 5008689"/>
              <a:gd name="connsiteY31" fmla="*/ 852349 h 955031"/>
              <a:gd name="connsiteX32" fmla="*/ 3654188 w 5008689"/>
              <a:gd name="connsiteY32" fmla="*/ 900116 h 955031"/>
              <a:gd name="connsiteX33" fmla="*/ 3773606 w 5008689"/>
              <a:gd name="connsiteY33" fmla="*/ 828465 h 955031"/>
              <a:gd name="connsiteX34" fmla="*/ 3961262 w 5008689"/>
              <a:gd name="connsiteY34" fmla="*/ 483859 h 955031"/>
              <a:gd name="connsiteX35" fmla="*/ 4138683 w 5008689"/>
              <a:gd name="connsiteY35" fmla="*/ 152901 h 955031"/>
              <a:gd name="connsiteX36" fmla="*/ 4258101 w 5008689"/>
              <a:gd name="connsiteY36" fmla="*/ 40307 h 955031"/>
              <a:gd name="connsiteX37" fmla="*/ 4384343 w 5008689"/>
              <a:gd name="connsiteY37" fmla="*/ 67603 h 955031"/>
              <a:gd name="connsiteX38" fmla="*/ 4527645 w 5008689"/>
              <a:gd name="connsiteY38" fmla="*/ 268907 h 955031"/>
              <a:gd name="connsiteX39" fmla="*/ 4633415 w 5008689"/>
              <a:gd name="connsiteY39" fmla="*/ 477035 h 955031"/>
              <a:gd name="connsiteX40" fmla="*/ 4781905 w 5008689"/>
              <a:gd name="connsiteY40" fmla="*/ 494332 h 955031"/>
              <a:gd name="connsiteX41" fmla="*/ 5008689 w 5008689"/>
              <a:gd name="connsiteY41" fmla="*/ 497270 h 955031"/>
              <a:gd name="connsiteX0" fmla="*/ 0 w 4935796"/>
              <a:gd name="connsiteY0" fmla="*/ 463388 h 955031"/>
              <a:gd name="connsiteX1" fmla="*/ 180833 w 4935796"/>
              <a:gd name="connsiteY1" fmla="*/ 146077 h 955031"/>
              <a:gd name="connsiteX2" fmla="*/ 290015 w 4935796"/>
              <a:gd name="connsiteY2" fmla="*/ 23247 h 955031"/>
              <a:gd name="connsiteX3" fmla="*/ 409433 w 4935796"/>
              <a:gd name="connsiteY3" fmla="*/ 36895 h 955031"/>
              <a:gd name="connsiteX4" fmla="*/ 508379 w 4935796"/>
              <a:gd name="connsiteY4" fmla="*/ 146077 h 955031"/>
              <a:gd name="connsiteX5" fmla="*/ 634621 w 4935796"/>
              <a:gd name="connsiteY5" fmla="*/ 412209 h 955031"/>
              <a:gd name="connsiteX6" fmla="*/ 771098 w 4935796"/>
              <a:gd name="connsiteY6" fmla="*/ 722695 h 955031"/>
              <a:gd name="connsiteX7" fmla="*/ 866633 w 4935796"/>
              <a:gd name="connsiteY7" fmla="*/ 869409 h 955031"/>
              <a:gd name="connsiteX8" fmla="*/ 955343 w 4935796"/>
              <a:gd name="connsiteY8" fmla="*/ 944471 h 955031"/>
              <a:gd name="connsiteX9" fmla="*/ 1064525 w 4935796"/>
              <a:gd name="connsiteY9" fmla="*/ 930824 h 955031"/>
              <a:gd name="connsiteX10" fmla="*/ 1190767 w 4935796"/>
              <a:gd name="connsiteY10" fmla="*/ 811406 h 955031"/>
              <a:gd name="connsiteX11" fmla="*/ 1354540 w 4935796"/>
              <a:gd name="connsiteY11" fmla="*/ 487271 h 955031"/>
              <a:gd name="connsiteX12" fmla="*/ 1456898 w 4935796"/>
              <a:gd name="connsiteY12" fmla="*/ 234788 h 955031"/>
              <a:gd name="connsiteX13" fmla="*/ 1559256 w 4935796"/>
              <a:gd name="connsiteY13" fmla="*/ 67603 h 955031"/>
              <a:gd name="connsiteX14" fmla="*/ 1647967 w 4935796"/>
              <a:gd name="connsiteY14" fmla="*/ 13012 h 955031"/>
              <a:gd name="connsiteX15" fmla="*/ 1729853 w 4935796"/>
              <a:gd name="connsiteY15" fmla="*/ 43719 h 955031"/>
              <a:gd name="connsiteX16" fmla="*/ 1804916 w 4935796"/>
              <a:gd name="connsiteY16" fmla="*/ 122194 h 955031"/>
              <a:gd name="connsiteX17" fmla="*/ 1883391 w 4935796"/>
              <a:gd name="connsiteY17" fmla="*/ 251847 h 955031"/>
              <a:gd name="connsiteX18" fmla="*/ 2149522 w 4935796"/>
              <a:gd name="connsiteY18" fmla="*/ 784110 h 955031"/>
              <a:gd name="connsiteX19" fmla="*/ 2265528 w 4935796"/>
              <a:gd name="connsiteY19" fmla="*/ 934235 h 955031"/>
              <a:gd name="connsiteX20" fmla="*/ 2361062 w 4935796"/>
              <a:gd name="connsiteY20" fmla="*/ 941059 h 955031"/>
              <a:gd name="connsiteX21" fmla="*/ 2483892 w 4935796"/>
              <a:gd name="connsiteY21" fmla="*/ 814818 h 955031"/>
              <a:gd name="connsiteX22" fmla="*/ 2610134 w 4935796"/>
              <a:gd name="connsiteY22" fmla="*/ 548686 h 955031"/>
              <a:gd name="connsiteX23" fmla="*/ 2756848 w 4935796"/>
              <a:gd name="connsiteY23" fmla="*/ 251847 h 955031"/>
              <a:gd name="connsiteX24" fmla="*/ 2879677 w 4935796"/>
              <a:gd name="connsiteY24" fmla="*/ 67603 h 955031"/>
              <a:gd name="connsiteX25" fmla="*/ 2958152 w 4935796"/>
              <a:gd name="connsiteY25" fmla="*/ 2776 h 955031"/>
              <a:gd name="connsiteX26" fmla="*/ 3029803 w 4935796"/>
              <a:gd name="connsiteY26" fmla="*/ 19835 h 955031"/>
              <a:gd name="connsiteX27" fmla="*/ 3101453 w 4935796"/>
              <a:gd name="connsiteY27" fmla="*/ 91486 h 955031"/>
              <a:gd name="connsiteX28" fmla="*/ 3159456 w 4935796"/>
              <a:gd name="connsiteY28" fmla="*/ 176785 h 955031"/>
              <a:gd name="connsiteX29" fmla="*/ 3241343 w 4935796"/>
              <a:gd name="connsiteY29" fmla="*/ 323498 h 955031"/>
              <a:gd name="connsiteX30" fmla="*/ 3394880 w 4935796"/>
              <a:gd name="connsiteY30" fmla="*/ 668104 h 955031"/>
              <a:gd name="connsiteX31" fmla="*/ 3521122 w 4935796"/>
              <a:gd name="connsiteY31" fmla="*/ 852349 h 955031"/>
              <a:gd name="connsiteX32" fmla="*/ 3654188 w 4935796"/>
              <a:gd name="connsiteY32" fmla="*/ 900116 h 955031"/>
              <a:gd name="connsiteX33" fmla="*/ 3773606 w 4935796"/>
              <a:gd name="connsiteY33" fmla="*/ 828465 h 955031"/>
              <a:gd name="connsiteX34" fmla="*/ 3961262 w 4935796"/>
              <a:gd name="connsiteY34" fmla="*/ 483859 h 955031"/>
              <a:gd name="connsiteX35" fmla="*/ 4138683 w 4935796"/>
              <a:gd name="connsiteY35" fmla="*/ 152901 h 955031"/>
              <a:gd name="connsiteX36" fmla="*/ 4258101 w 4935796"/>
              <a:gd name="connsiteY36" fmla="*/ 40307 h 955031"/>
              <a:gd name="connsiteX37" fmla="*/ 4384343 w 4935796"/>
              <a:gd name="connsiteY37" fmla="*/ 67603 h 955031"/>
              <a:gd name="connsiteX38" fmla="*/ 4527645 w 4935796"/>
              <a:gd name="connsiteY38" fmla="*/ 268907 h 955031"/>
              <a:gd name="connsiteX39" fmla="*/ 4633415 w 4935796"/>
              <a:gd name="connsiteY39" fmla="*/ 477035 h 955031"/>
              <a:gd name="connsiteX40" fmla="*/ 4781905 w 4935796"/>
              <a:gd name="connsiteY40" fmla="*/ 494332 h 955031"/>
              <a:gd name="connsiteX41" fmla="*/ 4935796 w 4935796"/>
              <a:gd name="connsiteY41" fmla="*/ 497270 h 955031"/>
              <a:gd name="connsiteX0" fmla="*/ 0 w 4935796"/>
              <a:gd name="connsiteY0" fmla="*/ 463388 h 955031"/>
              <a:gd name="connsiteX1" fmla="*/ 180833 w 4935796"/>
              <a:gd name="connsiteY1" fmla="*/ 146077 h 955031"/>
              <a:gd name="connsiteX2" fmla="*/ 290015 w 4935796"/>
              <a:gd name="connsiteY2" fmla="*/ 23247 h 955031"/>
              <a:gd name="connsiteX3" fmla="*/ 409433 w 4935796"/>
              <a:gd name="connsiteY3" fmla="*/ 36895 h 955031"/>
              <a:gd name="connsiteX4" fmla="*/ 508379 w 4935796"/>
              <a:gd name="connsiteY4" fmla="*/ 146077 h 955031"/>
              <a:gd name="connsiteX5" fmla="*/ 634621 w 4935796"/>
              <a:gd name="connsiteY5" fmla="*/ 412209 h 955031"/>
              <a:gd name="connsiteX6" fmla="*/ 771098 w 4935796"/>
              <a:gd name="connsiteY6" fmla="*/ 722695 h 955031"/>
              <a:gd name="connsiteX7" fmla="*/ 866633 w 4935796"/>
              <a:gd name="connsiteY7" fmla="*/ 869409 h 955031"/>
              <a:gd name="connsiteX8" fmla="*/ 955343 w 4935796"/>
              <a:gd name="connsiteY8" fmla="*/ 944471 h 955031"/>
              <a:gd name="connsiteX9" fmla="*/ 1064525 w 4935796"/>
              <a:gd name="connsiteY9" fmla="*/ 930824 h 955031"/>
              <a:gd name="connsiteX10" fmla="*/ 1190767 w 4935796"/>
              <a:gd name="connsiteY10" fmla="*/ 811406 h 955031"/>
              <a:gd name="connsiteX11" fmla="*/ 1354540 w 4935796"/>
              <a:gd name="connsiteY11" fmla="*/ 487271 h 955031"/>
              <a:gd name="connsiteX12" fmla="*/ 1456898 w 4935796"/>
              <a:gd name="connsiteY12" fmla="*/ 234788 h 955031"/>
              <a:gd name="connsiteX13" fmla="*/ 1559256 w 4935796"/>
              <a:gd name="connsiteY13" fmla="*/ 67603 h 955031"/>
              <a:gd name="connsiteX14" fmla="*/ 1647967 w 4935796"/>
              <a:gd name="connsiteY14" fmla="*/ 13012 h 955031"/>
              <a:gd name="connsiteX15" fmla="*/ 1729853 w 4935796"/>
              <a:gd name="connsiteY15" fmla="*/ 43719 h 955031"/>
              <a:gd name="connsiteX16" fmla="*/ 1804916 w 4935796"/>
              <a:gd name="connsiteY16" fmla="*/ 122194 h 955031"/>
              <a:gd name="connsiteX17" fmla="*/ 1883391 w 4935796"/>
              <a:gd name="connsiteY17" fmla="*/ 251847 h 955031"/>
              <a:gd name="connsiteX18" fmla="*/ 2149522 w 4935796"/>
              <a:gd name="connsiteY18" fmla="*/ 784110 h 955031"/>
              <a:gd name="connsiteX19" fmla="*/ 2265528 w 4935796"/>
              <a:gd name="connsiteY19" fmla="*/ 934235 h 955031"/>
              <a:gd name="connsiteX20" fmla="*/ 2361062 w 4935796"/>
              <a:gd name="connsiteY20" fmla="*/ 941059 h 955031"/>
              <a:gd name="connsiteX21" fmla="*/ 2483892 w 4935796"/>
              <a:gd name="connsiteY21" fmla="*/ 814818 h 955031"/>
              <a:gd name="connsiteX22" fmla="*/ 2610134 w 4935796"/>
              <a:gd name="connsiteY22" fmla="*/ 548686 h 955031"/>
              <a:gd name="connsiteX23" fmla="*/ 2756848 w 4935796"/>
              <a:gd name="connsiteY23" fmla="*/ 251847 h 955031"/>
              <a:gd name="connsiteX24" fmla="*/ 2879677 w 4935796"/>
              <a:gd name="connsiteY24" fmla="*/ 67603 h 955031"/>
              <a:gd name="connsiteX25" fmla="*/ 2958152 w 4935796"/>
              <a:gd name="connsiteY25" fmla="*/ 2776 h 955031"/>
              <a:gd name="connsiteX26" fmla="*/ 3029803 w 4935796"/>
              <a:gd name="connsiteY26" fmla="*/ 19835 h 955031"/>
              <a:gd name="connsiteX27" fmla="*/ 3101453 w 4935796"/>
              <a:gd name="connsiteY27" fmla="*/ 91486 h 955031"/>
              <a:gd name="connsiteX28" fmla="*/ 3159456 w 4935796"/>
              <a:gd name="connsiteY28" fmla="*/ 176785 h 955031"/>
              <a:gd name="connsiteX29" fmla="*/ 3241343 w 4935796"/>
              <a:gd name="connsiteY29" fmla="*/ 323498 h 955031"/>
              <a:gd name="connsiteX30" fmla="*/ 3394880 w 4935796"/>
              <a:gd name="connsiteY30" fmla="*/ 668104 h 955031"/>
              <a:gd name="connsiteX31" fmla="*/ 3521122 w 4935796"/>
              <a:gd name="connsiteY31" fmla="*/ 852349 h 955031"/>
              <a:gd name="connsiteX32" fmla="*/ 3654188 w 4935796"/>
              <a:gd name="connsiteY32" fmla="*/ 900116 h 955031"/>
              <a:gd name="connsiteX33" fmla="*/ 3773606 w 4935796"/>
              <a:gd name="connsiteY33" fmla="*/ 828465 h 955031"/>
              <a:gd name="connsiteX34" fmla="*/ 3961262 w 4935796"/>
              <a:gd name="connsiteY34" fmla="*/ 483859 h 955031"/>
              <a:gd name="connsiteX35" fmla="*/ 4138683 w 4935796"/>
              <a:gd name="connsiteY35" fmla="*/ 152901 h 955031"/>
              <a:gd name="connsiteX36" fmla="*/ 4258101 w 4935796"/>
              <a:gd name="connsiteY36" fmla="*/ 40307 h 955031"/>
              <a:gd name="connsiteX37" fmla="*/ 4384343 w 4935796"/>
              <a:gd name="connsiteY37" fmla="*/ 67603 h 955031"/>
              <a:gd name="connsiteX38" fmla="*/ 4527645 w 4935796"/>
              <a:gd name="connsiteY38" fmla="*/ 268907 h 955031"/>
              <a:gd name="connsiteX39" fmla="*/ 4633415 w 4935796"/>
              <a:gd name="connsiteY39" fmla="*/ 477035 h 955031"/>
              <a:gd name="connsiteX40" fmla="*/ 4740252 w 4935796"/>
              <a:gd name="connsiteY40" fmla="*/ 494332 h 955031"/>
              <a:gd name="connsiteX41" fmla="*/ 4935796 w 4935796"/>
              <a:gd name="connsiteY41" fmla="*/ 497270 h 955031"/>
              <a:gd name="connsiteX0" fmla="*/ 0 w 5341916"/>
              <a:gd name="connsiteY0" fmla="*/ 463388 h 955031"/>
              <a:gd name="connsiteX1" fmla="*/ 180833 w 5341916"/>
              <a:gd name="connsiteY1" fmla="*/ 146077 h 955031"/>
              <a:gd name="connsiteX2" fmla="*/ 290015 w 5341916"/>
              <a:gd name="connsiteY2" fmla="*/ 23247 h 955031"/>
              <a:gd name="connsiteX3" fmla="*/ 409433 w 5341916"/>
              <a:gd name="connsiteY3" fmla="*/ 36895 h 955031"/>
              <a:gd name="connsiteX4" fmla="*/ 508379 w 5341916"/>
              <a:gd name="connsiteY4" fmla="*/ 146077 h 955031"/>
              <a:gd name="connsiteX5" fmla="*/ 634621 w 5341916"/>
              <a:gd name="connsiteY5" fmla="*/ 412209 h 955031"/>
              <a:gd name="connsiteX6" fmla="*/ 771098 w 5341916"/>
              <a:gd name="connsiteY6" fmla="*/ 722695 h 955031"/>
              <a:gd name="connsiteX7" fmla="*/ 866633 w 5341916"/>
              <a:gd name="connsiteY7" fmla="*/ 869409 h 955031"/>
              <a:gd name="connsiteX8" fmla="*/ 955343 w 5341916"/>
              <a:gd name="connsiteY8" fmla="*/ 944471 h 955031"/>
              <a:gd name="connsiteX9" fmla="*/ 1064525 w 5341916"/>
              <a:gd name="connsiteY9" fmla="*/ 930824 h 955031"/>
              <a:gd name="connsiteX10" fmla="*/ 1190767 w 5341916"/>
              <a:gd name="connsiteY10" fmla="*/ 811406 h 955031"/>
              <a:gd name="connsiteX11" fmla="*/ 1354540 w 5341916"/>
              <a:gd name="connsiteY11" fmla="*/ 487271 h 955031"/>
              <a:gd name="connsiteX12" fmla="*/ 1456898 w 5341916"/>
              <a:gd name="connsiteY12" fmla="*/ 234788 h 955031"/>
              <a:gd name="connsiteX13" fmla="*/ 1559256 w 5341916"/>
              <a:gd name="connsiteY13" fmla="*/ 67603 h 955031"/>
              <a:gd name="connsiteX14" fmla="*/ 1647967 w 5341916"/>
              <a:gd name="connsiteY14" fmla="*/ 13012 h 955031"/>
              <a:gd name="connsiteX15" fmla="*/ 1729853 w 5341916"/>
              <a:gd name="connsiteY15" fmla="*/ 43719 h 955031"/>
              <a:gd name="connsiteX16" fmla="*/ 1804916 w 5341916"/>
              <a:gd name="connsiteY16" fmla="*/ 122194 h 955031"/>
              <a:gd name="connsiteX17" fmla="*/ 1883391 w 5341916"/>
              <a:gd name="connsiteY17" fmla="*/ 251847 h 955031"/>
              <a:gd name="connsiteX18" fmla="*/ 2149522 w 5341916"/>
              <a:gd name="connsiteY18" fmla="*/ 784110 h 955031"/>
              <a:gd name="connsiteX19" fmla="*/ 2265528 w 5341916"/>
              <a:gd name="connsiteY19" fmla="*/ 934235 h 955031"/>
              <a:gd name="connsiteX20" fmla="*/ 2361062 w 5341916"/>
              <a:gd name="connsiteY20" fmla="*/ 941059 h 955031"/>
              <a:gd name="connsiteX21" fmla="*/ 2483892 w 5341916"/>
              <a:gd name="connsiteY21" fmla="*/ 814818 h 955031"/>
              <a:gd name="connsiteX22" fmla="*/ 2610134 w 5341916"/>
              <a:gd name="connsiteY22" fmla="*/ 548686 h 955031"/>
              <a:gd name="connsiteX23" fmla="*/ 2756848 w 5341916"/>
              <a:gd name="connsiteY23" fmla="*/ 251847 h 955031"/>
              <a:gd name="connsiteX24" fmla="*/ 2879677 w 5341916"/>
              <a:gd name="connsiteY24" fmla="*/ 67603 h 955031"/>
              <a:gd name="connsiteX25" fmla="*/ 2958152 w 5341916"/>
              <a:gd name="connsiteY25" fmla="*/ 2776 h 955031"/>
              <a:gd name="connsiteX26" fmla="*/ 3029803 w 5341916"/>
              <a:gd name="connsiteY26" fmla="*/ 19835 h 955031"/>
              <a:gd name="connsiteX27" fmla="*/ 3101453 w 5341916"/>
              <a:gd name="connsiteY27" fmla="*/ 91486 h 955031"/>
              <a:gd name="connsiteX28" fmla="*/ 3159456 w 5341916"/>
              <a:gd name="connsiteY28" fmla="*/ 176785 h 955031"/>
              <a:gd name="connsiteX29" fmla="*/ 3241343 w 5341916"/>
              <a:gd name="connsiteY29" fmla="*/ 323498 h 955031"/>
              <a:gd name="connsiteX30" fmla="*/ 3394880 w 5341916"/>
              <a:gd name="connsiteY30" fmla="*/ 668104 h 955031"/>
              <a:gd name="connsiteX31" fmla="*/ 3521122 w 5341916"/>
              <a:gd name="connsiteY31" fmla="*/ 852349 h 955031"/>
              <a:gd name="connsiteX32" fmla="*/ 3654188 w 5341916"/>
              <a:gd name="connsiteY32" fmla="*/ 900116 h 955031"/>
              <a:gd name="connsiteX33" fmla="*/ 3773606 w 5341916"/>
              <a:gd name="connsiteY33" fmla="*/ 828465 h 955031"/>
              <a:gd name="connsiteX34" fmla="*/ 3961262 w 5341916"/>
              <a:gd name="connsiteY34" fmla="*/ 483859 h 955031"/>
              <a:gd name="connsiteX35" fmla="*/ 4138683 w 5341916"/>
              <a:gd name="connsiteY35" fmla="*/ 152901 h 955031"/>
              <a:gd name="connsiteX36" fmla="*/ 4258101 w 5341916"/>
              <a:gd name="connsiteY36" fmla="*/ 40307 h 955031"/>
              <a:gd name="connsiteX37" fmla="*/ 4384343 w 5341916"/>
              <a:gd name="connsiteY37" fmla="*/ 67603 h 955031"/>
              <a:gd name="connsiteX38" fmla="*/ 4527645 w 5341916"/>
              <a:gd name="connsiteY38" fmla="*/ 268907 h 955031"/>
              <a:gd name="connsiteX39" fmla="*/ 4633415 w 5341916"/>
              <a:gd name="connsiteY39" fmla="*/ 477035 h 955031"/>
              <a:gd name="connsiteX40" fmla="*/ 4740252 w 5341916"/>
              <a:gd name="connsiteY40" fmla="*/ 494332 h 955031"/>
              <a:gd name="connsiteX41" fmla="*/ 5341916 w 5341916"/>
              <a:gd name="connsiteY41" fmla="*/ 500445 h 955031"/>
              <a:gd name="connsiteX0" fmla="*/ 0 w 5300263"/>
              <a:gd name="connsiteY0" fmla="*/ 463388 h 955031"/>
              <a:gd name="connsiteX1" fmla="*/ 180833 w 5300263"/>
              <a:gd name="connsiteY1" fmla="*/ 146077 h 955031"/>
              <a:gd name="connsiteX2" fmla="*/ 290015 w 5300263"/>
              <a:gd name="connsiteY2" fmla="*/ 23247 h 955031"/>
              <a:gd name="connsiteX3" fmla="*/ 409433 w 5300263"/>
              <a:gd name="connsiteY3" fmla="*/ 36895 h 955031"/>
              <a:gd name="connsiteX4" fmla="*/ 508379 w 5300263"/>
              <a:gd name="connsiteY4" fmla="*/ 146077 h 955031"/>
              <a:gd name="connsiteX5" fmla="*/ 634621 w 5300263"/>
              <a:gd name="connsiteY5" fmla="*/ 412209 h 955031"/>
              <a:gd name="connsiteX6" fmla="*/ 771098 w 5300263"/>
              <a:gd name="connsiteY6" fmla="*/ 722695 h 955031"/>
              <a:gd name="connsiteX7" fmla="*/ 866633 w 5300263"/>
              <a:gd name="connsiteY7" fmla="*/ 869409 h 955031"/>
              <a:gd name="connsiteX8" fmla="*/ 955343 w 5300263"/>
              <a:gd name="connsiteY8" fmla="*/ 944471 h 955031"/>
              <a:gd name="connsiteX9" fmla="*/ 1064525 w 5300263"/>
              <a:gd name="connsiteY9" fmla="*/ 930824 h 955031"/>
              <a:gd name="connsiteX10" fmla="*/ 1190767 w 5300263"/>
              <a:gd name="connsiteY10" fmla="*/ 811406 h 955031"/>
              <a:gd name="connsiteX11" fmla="*/ 1354540 w 5300263"/>
              <a:gd name="connsiteY11" fmla="*/ 487271 h 955031"/>
              <a:gd name="connsiteX12" fmla="*/ 1456898 w 5300263"/>
              <a:gd name="connsiteY12" fmla="*/ 234788 h 955031"/>
              <a:gd name="connsiteX13" fmla="*/ 1559256 w 5300263"/>
              <a:gd name="connsiteY13" fmla="*/ 67603 h 955031"/>
              <a:gd name="connsiteX14" fmla="*/ 1647967 w 5300263"/>
              <a:gd name="connsiteY14" fmla="*/ 13012 h 955031"/>
              <a:gd name="connsiteX15" fmla="*/ 1729853 w 5300263"/>
              <a:gd name="connsiteY15" fmla="*/ 43719 h 955031"/>
              <a:gd name="connsiteX16" fmla="*/ 1804916 w 5300263"/>
              <a:gd name="connsiteY16" fmla="*/ 122194 h 955031"/>
              <a:gd name="connsiteX17" fmla="*/ 1883391 w 5300263"/>
              <a:gd name="connsiteY17" fmla="*/ 251847 h 955031"/>
              <a:gd name="connsiteX18" fmla="*/ 2149522 w 5300263"/>
              <a:gd name="connsiteY18" fmla="*/ 784110 h 955031"/>
              <a:gd name="connsiteX19" fmla="*/ 2265528 w 5300263"/>
              <a:gd name="connsiteY19" fmla="*/ 934235 h 955031"/>
              <a:gd name="connsiteX20" fmla="*/ 2361062 w 5300263"/>
              <a:gd name="connsiteY20" fmla="*/ 941059 h 955031"/>
              <a:gd name="connsiteX21" fmla="*/ 2483892 w 5300263"/>
              <a:gd name="connsiteY21" fmla="*/ 814818 h 955031"/>
              <a:gd name="connsiteX22" fmla="*/ 2610134 w 5300263"/>
              <a:gd name="connsiteY22" fmla="*/ 548686 h 955031"/>
              <a:gd name="connsiteX23" fmla="*/ 2756848 w 5300263"/>
              <a:gd name="connsiteY23" fmla="*/ 251847 h 955031"/>
              <a:gd name="connsiteX24" fmla="*/ 2879677 w 5300263"/>
              <a:gd name="connsiteY24" fmla="*/ 67603 h 955031"/>
              <a:gd name="connsiteX25" fmla="*/ 2958152 w 5300263"/>
              <a:gd name="connsiteY25" fmla="*/ 2776 h 955031"/>
              <a:gd name="connsiteX26" fmla="*/ 3029803 w 5300263"/>
              <a:gd name="connsiteY26" fmla="*/ 19835 h 955031"/>
              <a:gd name="connsiteX27" fmla="*/ 3101453 w 5300263"/>
              <a:gd name="connsiteY27" fmla="*/ 91486 h 955031"/>
              <a:gd name="connsiteX28" fmla="*/ 3159456 w 5300263"/>
              <a:gd name="connsiteY28" fmla="*/ 176785 h 955031"/>
              <a:gd name="connsiteX29" fmla="*/ 3241343 w 5300263"/>
              <a:gd name="connsiteY29" fmla="*/ 323498 h 955031"/>
              <a:gd name="connsiteX30" fmla="*/ 3394880 w 5300263"/>
              <a:gd name="connsiteY30" fmla="*/ 668104 h 955031"/>
              <a:gd name="connsiteX31" fmla="*/ 3521122 w 5300263"/>
              <a:gd name="connsiteY31" fmla="*/ 852349 h 955031"/>
              <a:gd name="connsiteX32" fmla="*/ 3654188 w 5300263"/>
              <a:gd name="connsiteY32" fmla="*/ 900116 h 955031"/>
              <a:gd name="connsiteX33" fmla="*/ 3773606 w 5300263"/>
              <a:gd name="connsiteY33" fmla="*/ 828465 h 955031"/>
              <a:gd name="connsiteX34" fmla="*/ 3961262 w 5300263"/>
              <a:gd name="connsiteY34" fmla="*/ 483859 h 955031"/>
              <a:gd name="connsiteX35" fmla="*/ 4138683 w 5300263"/>
              <a:gd name="connsiteY35" fmla="*/ 152901 h 955031"/>
              <a:gd name="connsiteX36" fmla="*/ 4258101 w 5300263"/>
              <a:gd name="connsiteY36" fmla="*/ 40307 h 955031"/>
              <a:gd name="connsiteX37" fmla="*/ 4384343 w 5300263"/>
              <a:gd name="connsiteY37" fmla="*/ 67603 h 955031"/>
              <a:gd name="connsiteX38" fmla="*/ 4527645 w 5300263"/>
              <a:gd name="connsiteY38" fmla="*/ 268907 h 955031"/>
              <a:gd name="connsiteX39" fmla="*/ 4633415 w 5300263"/>
              <a:gd name="connsiteY39" fmla="*/ 477035 h 955031"/>
              <a:gd name="connsiteX40" fmla="*/ 4740252 w 5300263"/>
              <a:gd name="connsiteY40" fmla="*/ 494332 h 955031"/>
              <a:gd name="connsiteX41" fmla="*/ 5300263 w 5300263"/>
              <a:gd name="connsiteY41" fmla="*/ 494095 h 955031"/>
              <a:gd name="connsiteX0" fmla="*/ 4011 w 5304274"/>
              <a:gd name="connsiteY0" fmla="*/ 463388 h 955031"/>
              <a:gd name="connsiteX1" fmla="*/ 17170 w 5304274"/>
              <a:gd name="connsiteY1" fmla="*/ 430986 h 955031"/>
              <a:gd name="connsiteX2" fmla="*/ 184844 w 5304274"/>
              <a:gd name="connsiteY2" fmla="*/ 146077 h 955031"/>
              <a:gd name="connsiteX3" fmla="*/ 294026 w 5304274"/>
              <a:gd name="connsiteY3" fmla="*/ 23247 h 955031"/>
              <a:gd name="connsiteX4" fmla="*/ 413444 w 5304274"/>
              <a:gd name="connsiteY4" fmla="*/ 36895 h 955031"/>
              <a:gd name="connsiteX5" fmla="*/ 512390 w 5304274"/>
              <a:gd name="connsiteY5" fmla="*/ 146077 h 955031"/>
              <a:gd name="connsiteX6" fmla="*/ 638632 w 5304274"/>
              <a:gd name="connsiteY6" fmla="*/ 412209 h 955031"/>
              <a:gd name="connsiteX7" fmla="*/ 775109 w 5304274"/>
              <a:gd name="connsiteY7" fmla="*/ 722695 h 955031"/>
              <a:gd name="connsiteX8" fmla="*/ 870644 w 5304274"/>
              <a:gd name="connsiteY8" fmla="*/ 869409 h 955031"/>
              <a:gd name="connsiteX9" fmla="*/ 959354 w 5304274"/>
              <a:gd name="connsiteY9" fmla="*/ 944471 h 955031"/>
              <a:gd name="connsiteX10" fmla="*/ 1068536 w 5304274"/>
              <a:gd name="connsiteY10" fmla="*/ 930824 h 955031"/>
              <a:gd name="connsiteX11" fmla="*/ 1194778 w 5304274"/>
              <a:gd name="connsiteY11" fmla="*/ 811406 h 955031"/>
              <a:gd name="connsiteX12" fmla="*/ 1358551 w 5304274"/>
              <a:gd name="connsiteY12" fmla="*/ 487271 h 955031"/>
              <a:gd name="connsiteX13" fmla="*/ 1460909 w 5304274"/>
              <a:gd name="connsiteY13" fmla="*/ 234788 h 955031"/>
              <a:gd name="connsiteX14" fmla="*/ 1563267 w 5304274"/>
              <a:gd name="connsiteY14" fmla="*/ 67603 h 955031"/>
              <a:gd name="connsiteX15" fmla="*/ 1651978 w 5304274"/>
              <a:gd name="connsiteY15" fmla="*/ 13012 h 955031"/>
              <a:gd name="connsiteX16" fmla="*/ 1733864 w 5304274"/>
              <a:gd name="connsiteY16" fmla="*/ 43719 h 955031"/>
              <a:gd name="connsiteX17" fmla="*/ 1808927 w 5304274"/>
              <a:gd name="connsiteY17" fmla="*/ 122194 h 955031"/>
              <a:gd name="connsiteX18" fmla="*/ 1887402 w 5304274"/>
              <a:gd name="connsiteY18" fmla="*/ 251847 h 955031"/>
              <a:gd name="connsiteX19" fmla="*/ 2153533 w 5304274"/>
              <a:gd name="connsiteY19" fmla="*/ 784110 h 955031"/>
              <a:gd name="connsiteX20" fmla="*/ 2269539 w 5304274"/>
              <a:gd name="connsiteY20" fmla="*/ 934235 h 955031"/>
              <a:gd name="connsiteX21" fmla="*/ 2365073 w 5304274"/>
              <a:gd name="connsiteY21" fmla="*/ 941059 h 955031"/>
              <a:gd name="connsiteX22" fmla="*/ 2487903 w 5304274"/>
              <a:gd name="connsiteY22" fmla="*/ 814818 h 955031"/>
              <a:gd name="connsiteX23" fmla="*/ 2614145 w 5304274"/>
              <a:gd name="connsiteY23" fmla="*/ 548686 h 955031"/>
              <a:gd name="connsiteX24" fmla="*/ 2760859 w 5304274"/>
              <a:gd name="connsiteY24" fmla="*/ 251847 h 955031"/>
              <a:gd name="connsiteX25" fmla="*/ 2883688 w 5304274"/>
              <a:gd name="connsiteY25" fmla="*/ 67603 h 955031"/>
              <a:gd name="connsiteX26" fmla="*/ 2962163 w 5304274"/>
              <a:gd name="connsiteY26" fmla="*/ 2776 h 955031"/>
              <a:gd name="connsiteX27" fmla="*/ 3033814 w 5304274"/>
              <a:gd name="connsiteY27" fmla="*/ 19835 h 955031"/>
              <a:gd name="connsiteX28" fmla="*/ 3105464 w 5304274"/>
              <a:gd name="connsiteY28" fmla="*/ 91486 h 955031"/>
              <a:gd name="connsiteX29" fmla="*/ 3163467 w 5304274"/>
              <a:gd name="connsiteY29" fmla="*/ 176785 h 955031"/>
              <a:gd name="connsiteX30" fmla="*/ 3245354 w 5304274"/>
              <a:gd name="connsiteY30" fmla="*/ 323498 h 955031"/>
              <a:gd name="connsiteX31" fmla="*/ 3398891 w 5304274"/>
              <a:gd name="connsiteY31" fmla="*/ 668104 h 955031"/>
              <a:gd name="connsiteX32" fmla="*/ 3525133 w 5304274"/>
              <a:gd name="connsiteY32" fmla="*/ 852349 h 955031"/>
              <a:gd name="connsiteX33" fmla="*/ 3658199 w 5304274"/>
              <a:gd name="connsiteY33" fmla="*/ 900116 h 955031"/>
              <a:gd name="connsiteX34" fmla="*/ 3777617 w 5304274"/>
              <a:gd name="connsiteY34" fmla="*/ 828465 h 955031"/>
              <a:gd name="connsiteX35" fmla="*/ 3965273 w 5304274"/>
              <a:gd name="connsiteY35" fmla="*/ 483859 h 955031"/>
              <a:gd name="connsiteX36" fmla="*/ 4142694 w 5304274"/>
              <a:gd name="connsiteY36" fmla="*/ 152901 h 955031"/>
              <a:gd name="connsiteX37" fmla="*/ 4262112 w 5304274"/>
              <a:gd name="connsiteY37" fmla="*/ 40307 h 955031"/>
              <a:gd name="connsiteX38" fmla="*/ 4388354 w 5304274"/>
              <a:gd name="connsiteY38" fmla="*/ 67603 h 955031"/>
              <a:gd name="connsiteX39" fmla="*/ 4531656 w 5304274"/>
              <a:gd name="connsiteY39" fmla="*/ 268907 h 955031"/>
              <a:gd name="connsiteX40" fmla="*/ 4637426 w 5304274"/>
              <a:gd name="connsiteY40" fmla="*/ 477035 h 955031"/>
              <a:gd name="connsiteX41" fmla="*/ 4744263 w 5304274"/>
              <a:gd name="connsiteY41" fmla="*/ 494332 h 955031"/>
              <a:gd name="connsiteX42" fmla="*/ 5304274 w 5304274"/>
              <a:gd name="connsiteY42" fmla="*/ 494095 h 955031"/>
              <a:gd name="connsiteX0" fmla="*/ 0 w 5498116"/>
              <a:gd name="connsiteY0" fmla="*/ 485613 h 955031"/>
              <a:gd name="connsiteX1" fmla="*/ 211012 w 5498116"/>
              <a:gd name="connsiteY1" fmla="*/ 430986 h 955031"/>
              <a:gd name="connsiteX2" fmla="*/ 378686 w 5498116"/>
              <a:gd name="connsiteY2" fmla="*/ 146077 h 955031"/>
              <a:gd name="connsiteX3" fmla="*/ 487868 w 5498116"/>
              <a:gd name="connsiteY3" fmla="*/ 23247 h 955031"/>
              <a:gd name="connsiteX4" fmla="*/ 607286 w 5498116"/>
              <a:gd name="connsiteY4" fmla="*/ 36895 h 955031"/>
              <a:gd name="connsiteX5" fmla="*/ 706232 w 5498116"/>
              <a:gd name="connsiteY5" fmla="*/ 146077 h 955031"/>
              <a:gd name="connsiteX6" fmla="*/ 832474 w 5498116"/>
              <a:gd name="connsiteY6" fmla="*/ 412209 h 955031"/>
              <a:gd name="connsiteX7" fmla="*/ 968951 w 5498116"/>
              <a:gd name="connsiteY7" fmla="*/ 722695 h 955031"/>
              <a:gd name="connsiteX8" fmla="*/ 1064486 w 5498116"/>
              <a:gd name="connsiteY8" fmla="*/ 869409 h 955031"/>
              <a:gd name="connsiteX9" fmla="*/ 1153196 w 5498116"/>
              <a:gd name="connsiteY9" fmla="*/ 944471 h 955031"/>
              <a:gd name="connsiteX10" fmla="*/ 1262378 w 5498116"/>
              <a:gd name="connsiteY10" fmla="*/ 930824 h 955031"/>
              <a:gd name="connsiteX11" fmla="*/ 1388620 w 5498116"/>
              <a:gd name="connsiteY11" fmla="*/ 811406 h 955031"/>
              <a:gd name="connsiteX12" fmla="*/ 1552393 w 5498116"/>
              <a:gd name="connsiteY12" fmla="*/ 487271 h 955031"/>
              <a:gd name="connsiteX13" fmla="*/ 1654751 w 5498116"/>
              <a:gd name="connsiteY13" fmla="*/ 234788 h 955031"/>
              <a:gd name="connsiteX14" fmla="*/ 1757109 w 5498116"/>
              <a:gd name="connsiteY14" fmla="*/ 67603 h 955031"/>
              <a:gd name="connsiteX15" fmla="*/ 1845820 w 5498116"/>
              <a:gd name="connsiteY15" fmla="*/ 13012 h 955031"/>
              <a:gd name="connsiteX16" fmla="*/ 1927706 w 5498116"/>
              <a:gd name="connsiteY16" fmla="*/ 43719 h 955031"/>
              <a:gd name="connsiteX17" fmla="*/ 2002769 w 5498116"/>
              <a:gd name="connsiteY17" fmla="*/ 122194 h 955031"/>
              <a:gd name="connsiteX18" fmla="*/ 2081244 w 5498116"/>
              <a:gd name="connsiteY18" fmla="*/ 251847 h 955031"/>
              <a:gd name="connsiteX19" fmla="*/ 2347375 w 5498116"/>
              <a:gd name="connsiteY19" fmla="*/ 784110 h 955031"/>
              <a:gd name="connsiteX20" fmla="*/ 2463381 w 5498116"/>
              <a:gd name="connsiteY20" fmla="*/ 934235 h 955031"/>
              <a:gd name="connsiteX21" fmla="*/ 2558915 w 5498116"/>
              <a:gd name="connsiteY21" fmla="*/ 941059 h 955031"/>
              <a:gd name="connsiteX22" fmla="*/ 2681745 w 5498116"/>
              <a:gd name="connsiteY22" fmla="*/ 814818 h 955031"/>
              <a:gd name="connsiteX23" fmla="*/ 2807987 w 5498116"/>
              <a:gd name="connsiteY23" fmla="*/ 548686 h 955031"/>
              <a:gd name="connsiteX24" fmla="*/ 2954701 w 5498116"/>
              <a:gd name="connsiteY24" fmla="*/ 251847 h 955031"/>
              <a:gd name="connsiteX25" fmla="*/ 3077530 w 5498116"/>
              <a:gd name="connsiteY25" fmla="*/ 67603 h 955031"/>
              <a:gd name="connsiteX26" fmla="*/ 3156005 w 5498116"/>
              <a:gd name="connsiteY26" fmla="*/ 2776 h 955031"/>
              <a:gd name="connsiteX27" fmla="*/ 3227656 w 5498116"/>
              <a:gd name="connsiteY27" fmla="*/ 19835 h 955031"/>
              <a:gd name="connsiteX28" fmla="*/ 3299306 w 5498116"/>
              <a:gd name="connsiteY28" fmla="*/ 91486 h 955031"/>
              <a:gd name="connsiteX29" fmla="*/ 3357309 w 5498116"/>
              <a:gd name="connsiteY29" fmla="*/ 176785 h 955031"/>
              <a:gd name="connsiteX30" fmla="*/ 3439196 w 5498116"/>
              <a:gd name="connsiteY30" fmla="*/ 323498 h 955031"/>
              <a:gd name="connsiteX31" fmla="*/ 3592733 w 5498116"/>
              <a:gd name="connsiteY31" fmla="*/ 668104 h 955031"/>
              <a:gd name="connsiteX32" fmla="*/ 3718975 w 5498116"/>
              <a:gd name="connsiteY32" fmla="*/ 852349 h 955031"/>
              <a:gd name="connsiteX33" fmla="*/ 3852041 w 5498116"/>
              <a:gd name="connsiteY33" fmla="*/ 900116 h 955031"/>
              <a:gd name="connsiteX34" fmla="*/ 3971459 w 5498116"/>
              <a:gd name="connsiteY34" fmla="*/ 828465 h 955031"/>
              <a:gd name="connsiteX35" fmla="*/ 4159115 w 5498116"/>
              <a:gd name="connsiteY35" fmla="*/ 483859 h 955031"/>
              <a:gd name="connsiteX36" fmla="*/ 4336536 w 5498116"/>
              <a:gd name="connsiteY36" fmla="*/ 152901 h 955031"/>
              <a:gd name="connsiteX37" fmla="*/ 4455954 w 5498116"/>
              <a:gd name="connsiteY37" fmla="*/ 40307 h 955031"/>
              <a:gd name="connsiteX38" fmla="*/ 4582196 w 5498116"/>
              <a:gd name="connsiteY38" fmla="*/ 67603 h 955031"/>
              <a:gd name="connsiteX39" fmla="*/ 4725498 w 5498116"/>
              <a:gd name="connsiteY39" fmla="*/ 268907 h 955031"/>
              <a:gd name="connsiteX40" fmla="*/ 4831268 w 5498116"/>
              <a:gd name="connsiteY40" fmla="*/ 477035 h 955031"/>
              <a:gd name="connsiteX41" fmla="*/ 4938105 w 5498116"/>
              <a:gd name="connsiteY41" fmla="*/ 494332 h 955031"/>
              <a:gd name="connsiteX42" fmla="*/ 5498116 w 5498116"/>
              <a:gd name="connsiteY42" fmla="*/ 494095 h 955031"/>
              <a:gd name="connsiteX0" fmla="*/ 0 w 5591836"/>
              <a:gd name="connsiteY0" fmla="*/ 485613 h 955031"/>
              <a:gd name="connsiteX1" fmla="*/ 304732 w 5591836"/>
              <a:gd name="connsiteY1" fmla="*/ 430986 h 955031"/>
              <a:gd name="connsiteX2" fmla="*/ 472406 w 5591836"/>
              <a:gd name="connsiteY2" fmla="*/ 146077 h 955031"/>
              <a:gd name="connsiteX3" fmla="*/ 581588 w 5591836"/>
              <a:gd name="connsiteY3" fmla="*/ 23247 h 955031"/>
              <a:gd name="connsiteX4" fmla="*/ 701006 w 5591836"/>
              <a:gd name="connsiteY4" fmla="*/ 36895 h 955031"/>
              <a:gd name="connsiteX5" fmla="*/ 799952 w 5591836"/>
              <a:gd name="connsiteY5" fmla="*/ 146077 h 955031"/>
              <a:gd name="connsiteX6" fmla="*/ 926194 w 5591836"/>
              <a:gd name="connsiteY6" fmla="*/ 412209 h 955031"/>
              <a:gd name="connsiteX7" fmla="*/ 1062671 w 5591836"/>
              <a:gd name="connsiteY7" fmla="*/ 722695 h 955031"/>
              <a:gd name="connsiteX8" fmla="*/ 1158206 w 5591836"/>
              <a:gd name="connsiteY8" fmla="*/ 869409 h 955031"/>
              <a:gd name="connsiteX9" fmla="*/ 1246916 w 5591836"/>
              <a:gd name="connsiteY9" fmla="*/ 944471 h 955031"/>
              <a:gd name="connsiteX10" fmla="*/ 1356098 w 5591836"/>
              <a:gd name="connsiteY10" fmla="*/ 930824 h 955031"/>
              <a:gd name="connsiteX11" fmla="*/ 1482340 w 5591836"/>
              <a:gd name="connsiteY11" fmla="*/ 811406 h 955031"/>
              <a:gd name="connsiteX12" fmla="*/ 1646113 w 5591836"/>
              <a:gd name="connsiteY12" fmla="*/ 487271 h 955031"/>
              <a:gd name="connsiteX13" fmla="*/ 1748471 w 5591836"/>
              <a:gd name="connsiteY13" fmla="*/ 234788 h 955031"/>
              <a:gd name="connsiteX14" fmla="*/ 1850829 w 5591836"/>
              <a:gd name="connsiteY14" fmla="*/ 67603 h 955031"/>
              <a:gd name="connsiteX15" fmla="*/ 1939540 w 5591836"/>
              <a:gd name="connsiteY15" fmla="*/ 13012 h 955031"/>
              <a:gd name="connsiteX16" fmla="*/ 2021426 w 5591836"/>
              <a:gd name="connsiteY16" fmla="*/ 43719 h 955031"/>
              <a:gd name="connsiteX17" fmla="*/ 2096489 w 5591836"/>
              <a:gd name="connsiteY17" fmla="*/ 122194 h 955031"/>
              <a:gd name="connsiteX18" fmla="*/ 2174964 w 5591836"/>
              <a:gd name="connsiteY18" fmla="*/ 251847 h 955031"/>
              <a:gd name="connsiteX19" fmla="*/ 2441095 w 5591836"/>
              <a:gd name="connsiteY19" fmla="*/ 784110 h 955031"/>
              <a:gd name="connsiteX20" fmla="*/ 2557101 w 5591836"/>
              <a:gd name="connsiteY20" fmla="*/ 934235 h 955031"/>
              <a:gd name="connsiteX21" fmla="*/ 2652635 w 5591836"/>
              <a:gd name="connsiteY21" fmla="*/ 941059 h 955031"/>
              <a:gd name="connsiteX22" fmla="*/ 2775465 w 5591836"/>
              <a:gd name="connsiteY22" fmla="*/ 814818 h 955031"/>
              <a:gd name="connsiteX23" fmla="*/ 2901707 w 5591836"/>
              <a:gd name="connsiteY23" fmla="*/ 548686 h 955031"/>
              <a:gd name="connsiteX24" fmla="*/ 3048421 w 5591836"/>
              <a:gd name="connsiteY24" fmla="*/ 251847 h 955031"/>
              <a:gd name="connsiteX25" fmla="*/ 3171250 w 5591836"/>
              <a:gd name="connsiteY25" fmla="*/ 67603 h 955031"/>
              <a:gd name="connsiteX26" fmla="*/ 3249725 w 5591836"/>
              <a:gd name="connsiteY26" fmla="*/ 2776 h 955031"/>
              <a:gd name="connsiteX27" fmla="*/ 3321376 w 5591836"/>
              <a:gd name="connsiteY27" fmla="*/ 19835 h 955031"/>
              <a:gd name="connsiteX28" fmla="*/ 3393026 w 5591836"/>
              <a:gd name="connsiteY28" fmla="*/ 91486 h 955031"/>
              <a:gd name="connsiteX29" fmla="*/ 3451029 w 5591836"/>
              <a:gd name="connsiteY29" fmla="*/ 176785 h 955031"/>
              <a:gd name="connsiteX30" fmla="*/ 3532916 w 5591836"/>
              <a:gd name="connsiteY30" fmla="*/ 323498 h 955031"/>
              <a:gd name="connsiteX31" fmla="*/ 3686453 w 5591836"/>
              <a:gd name="connsiteY31" fmla="*/ 668104 h 955031"/>
              <a:gd name="connsiteX32" fmla="*/ 3812695 w 5591836"/>
              <a:gd name="connsiteY32" fmla="*/ 852349 h 955031"/>
              <a:gd name="connsiteX33" fmla="*/ 3945761 w 5591836"/>
              <a:gd name="connsiteY33" fmla="*/ 900116 h 955031"/>
              <a:gd name="connsiteX34" fmla="*/ 4065179 w 5591836"/>
              <a:gd name="connsiteY34" fmla="*/ 828465 h 955031"/>
              <a:gd name="connsiteX35" fmla="*/ 4252835 w 5591836"/>
              <a:gd name="connsiteY35" fmla="*/ 483859 h 955031"/>
              <a:gd name="connsiteX36" fmla="*/ 4430256 w 5591836"/>
              <a:gd name="connsiteY36" fmla="*/ 152901 h 955031"/>
              <a:gd name="connsiteX37" fmla="*/ 4549674 w 5591836"/>
              <a:gd name="connsiteY37" fmla="*/ 40307 h 955031"/>
              <a:gd name="connsiteX38" fmla="*/ 4675916 w 5591836"/>
              <a:gd name="connsiteY38" fmla="*/ 67603 h 955031"/>
              <a:gd name="connsiteX39" fmla="*/ 4819218 w 5591836"/>
              <a:gd name="connsiteY39" fmla="*/ 268907 h 955031"/>
              <a:gd name="connsiteX40" fmla="*/ 4924988 w 5591836"/>
              <a:gd name="connsiteY40" fmla="*/ 477035 h 955031"/>
              <a:gd name="connsiteX41" fmla="*/ 5031825 w 5591836"/>
              <a:gd name="connsiteY41" fmla="*/ 494332 h 955031"/>
              <a:gd name="connsiteX42" fmla="*/ 5591836 w 5591836"/>
              <a:gd name="connsiteY42" fmla="*/ 494095 h 955031"/>
              <a:gd name="connsiteX0" fmla="*/ 0 w 5591836"/>
              <a:gd name="connsiteY0" fmla="*/ 485613 h 955031"/>
              <a:gd name="connsiteX1" fmla="*/ 169362 w 5591836"/>
              <a:gd name="connsiteY1" fmla="*/ 475436 h 955031"/>
              <a:gd name="connsiteX2" fmla="*/ 304732 w 5591836"/>
              <a:gd name="connsiteY2" fmla="*/ 430986 h 955031"/>
              <a:gd name="connsiteX3" fmla="*/ 472406 w 5591836"/>
              <a:gd name="connsiteY3" fmla="*/ 146077 h 955031"/>
              <a:gd name="connsiteX4" fmla="*/ 581588 w 5591836"/>
              <a:gd name="connsiteY4" fmla="*/ 23247 h 955031"/>
              <a:gd name="connsiteX5" fmla="*/ 701006 w 5591836"/>
              <a:gd name="connsiteY5" fmla="*/ 36895 h 955031"/>
              <a:gd name="connsiteX6" fmla="*/ 799952 w 5591836"/>
              <a:gd name="connsiteY6" fmla="*/ 146077 h 955031"/>
              <a:gd name="connsiteX7" fmla="*/ 926194 w 5591836"/>
              <a:gd name="connsiteY7" fmla="*/ 412209 h 955031"/>
              <a:gd name="connsiteX8" fmla="*/ 1062671 w 5591836"/>
              <a:gd name="connsiteY8" fmla="*/ 722695 h 955031"/>
              <a:gd name="connsiteX9" fmla="*/ 1158206 w 5591836"/>
              <a:gd name="connsiteY9" fmla="*/ 869409 h 955031"/>
              <a:gd name="connsiteX10" fmla="*/ 1246916 w 5591836"/>
              <a:gd name="connsiteY10" fmla="*/ 944471 h 955031"/>
              <a:gd name="connsiteX11" fmla="*/ 1356098 w 5591836"/>
              <a:gd name="connsiteY11" fmla="*/ 930824 h 955031"/>
              <a:gd name="connsiteX12" fmla="*/ 1482340 w 5591836"/>
              <a:gd name="connsiteY12" fmla="*/ 811406 h 955031"/>
              <a:gd name="connsiteX13" fmla="*/ 1646113 w 5591836"/>
              <a:gd name="connsiteY13" fmla="*/ 487271 h 955031"/>
              <a:gd name="connsiteX14" fmla="*/ 1748471 w 5591836"/>
              <a:gd name="connsiteY14" fmla="*/ 234788 h 955031"/>
              <a:gd name="connsiteX15" fmla="*/ 1850829 w 5591836"/>
              <a:gd name="connsiteY15" fmla="*/ 67603 h 955031"/>
              <a:gd name="connsiteX16" fmla="*/ 1939540 w 5591836"/>
              <a:gd name="connsiteY16" fmla="*/ 13012 h 955031"/>
              <a:gd name="connsiteX17" fmla="*/ 2021426 w 5591836"/>
              <a:gd name="connsiteY17" fmla="*/ 43719 h 955031"/>
              <a:gd name="connsiteX18" fmla="*/ 2096489 w 5591836"/>
              <a:gd name="connsiteY18" fmla="*/ 122194 h 955031"/>
              <a:gd name="connsiteX19" fmla="*/ 2174964 w 5591836"/>
              <a:gd name="connsiteY19" fmla="*/ 251847 h 955031"/>
              <a:gd name="connsiteX20" fmla="*/ 2441095 w 5591836"/>
              <a:gd name="connsiteY20" fmla="*/ 784110 h 955031"/>
              <a:gd name="connsiteX21" fmla="*/ 2557101 w 5591836"/>
              <a:gd name="connsiteY21" fmla="*/ 934235 h 955031"/>
              <a:gd name="connsiteX22" fmla="*/ 2652635 w 5591836"/>
              <a:gd name="connsiteY22" fmla="*/ 941059 h 955031"/>
              <a:gd name="connsiteX23" fmla="*/ 2775465 w 5591836"/>
              <a:gd name="connsiteY23" fmla="*/ 814818 h 955031"/>
              <a:gd name="connsiteX24" fmla="*/ 2901707 w 5591836"/>
              <a:gd name="connsiteY24" fmla="*/ 548686 h 955031"/>
              <a:gd name="connsiteX25" fmla="*/ 3048421 w 5591836"/>
              <a:gd name="connsiteY25" fmla="*/ 251847 h 955031"/>
              <a:gd name="connsiteX26" fmla="*/ 3171250 w 5591836"/>
              <a:gd name="connsiteY26" fmla="*/ 67603 h 955031"/>
              <a:gd name="connsiteX27" fmla="*/ 3249725 w 5591836"/>
              <a:gd name="connsiteY27" fmla="*/ 2776 h 955031"/>
              <a:gd name="connsiteX28" fmla="*/ 3321376 w 5591836"/>
              <a:gd name="connsiteY28" fmla="*/ 19835 h 955031"/>
              <a:gd name="connsiteX29" fmla="*/ 3393026 w 5591836"/>
              <a:gd name="connsiteY29" fmla="*/ 91486 h 955031"/>
              <a:gd name="connsiteX30" fmla="*/ 3451029 w 5591836"/>
              <a:gd name="connsiteY30" fmla="*/ 176785 h 955031"/>
              <a:gd name="connsiteX31" fmla="*/ 3532916 w 5591836"/>
              <a:gd name="connsiteY31" fmla="*/ 323498 h 955031"/>
              <a:gd name="connsiteX32" fmla="*/ 3686453 w 5591836"/>
              <a:gd name="connsiteY32" fmla="*/ 668104 h 955031"/>
              <a:gd name="connsiteX33" fmla="*/ 3812695 w 5591836"/>
              <a:gd name="connsiteY33" fmla="*/ 852349 h 955031"/>
              <a:gd name="connsiteX34" fmla="*/ 3945761 w 5591836"/>
              <a:gd name="connsiteY34" fmla="*/ 900116 h 955031"/>
              <a:gd name="connsiteX35" fmla="*/ 4065179 w 5591836"/>
              <a:gd name="connsiteY35" fmla="*/ 828465 h 955031"/>
              <a:gd name="connsiteX36" fmla="*/ 4252835 w 5591836"/>
              <a:gd name="connsiteY36" fmla="*/ 483859 h 955031"/>
              <a:gd name="connsiteX37" fmla="*/ 4430256 w 5591836"/>
              <a:gd name="connsiteY37" fmla="*/ 152901 h 955031"/>
              <a:gd name="connsiteX38" fmla="*/ 4549674 w 5591836"/>
              <a:gd name="connsiteY38" fmla="*/ 40307 h 955031"/>
              <a:gd name="connsiteX39" fmla="*/ 4675916 w 5591836"/>
              <a:gd name="connsiteY39" fmla="*/ 67603 h 955031"/>
              <a:gd name="connsiteX40" fmla="*/ 4819218 w 5591836"/>
              <a:gd name="connsiteY40" fmla="*/ 268907 h 955031"/>
              <a:gd name="connsiteX41" fmla="*/ 4924988 w 5591836"/>
              <a:gd name="connsiteY41" fmla="*/ 477035 h 955031"/>
              <a:gd name="connsiteX42" fmla="*/ 5031825 w 5591836"/>
              <a:gd name="connsiteY42" fmla="*/ 494332 h 955031"/>
              <a:gd name="connsiteX43" fmla="*/ 5591836 w 5591836"/>
              <a:gd name="connsiteY43" fmla="*/ 494095 h 955031"/>
              <a:gd name="connsiteX0" fmla="*/ 0 w 5602249"/>
              <a:gd name="connsiteY0" fmla="*/ 466563 h 955031"/>
              <a:gd name="connsiteX1" fmla="*/ 179775 w 5602249"/>
              <a:gd name="connsiteY1" fmla="*/ 475436 h 955031"/>
              <a:gd name="connsiteX2" fmla="*/ 315145 w 5602249"/>
              <a:gd name="connsiteY2" fmla="*/ 430986 h 955031"/>
              <a:gd name="connsiteX3" fmla="*/ 482819 w 5602249"/>
              <a:gd name="connsiteY3" fmla="*/ 146077 h 955031"/>
              <a:gd name="connsiteX4" fmla="*/ 592001 w 5602249"/>
              <a:gd name="connsiteY4" fmla="*/ 23247 h 955031"/>
              <a:gd name="connsiteX5" fmla="*/ 711419 w 5602249"/>
              <a:gd name="connsiteY5" fmla="*/ 36895 h 955031"/>
              <a:gd name="connsiteX6" fmla="*/ 810365 w 5602249"/>
              <a:gd name="connsiteY6" fmla="*/ 146077 h 955031"/>
              <a:gd name="connsiteX7" fmla="*/ 936607 w 5602249"/>
              <a:gd name="connsiteY7" fmla="*/ 412209 h 955031"/>
              <a:gd name="connsiteX8" fmla="*/ 1073084 w 5602249"/>
              <a:gd name="connsiteY8" fmla="*/ 722695 h 955031"/>
              <a:gd name="connsiteX9" fmla="*/ 1168619 w 5602249"/>
              <a:gd name="connsiteY9" fmla="*/ 869409 h 955031"/>
              <a:gd name="connsiteX10" fmla="*/ 1257329 w 5602249"/>
              <a:gd name="connsiteY10" fmla="*/ 944471 h 955031"/>
              <a:gd name="connsiteX11" fmla="*/ 1366511 w 5602249"/>
              <a:gd name="connsiteY11" fmla="*/ 930824 h 955031"/>
              <a:gd name="connsiteX12" fmla="*/ 1492753 w 5602249"/>
              <a:gd name="connsiteY12" fmla="*/ 811406 h 955031"/>
              <a:gd name="connsiteX13" fmla="*/ 1656526 w 5602249"/>
              <a:gd name="connsiteY13" fmla="*/ 487271 h 955031"/>
              <a:gd name="connsiteX14" fmla="*/ 1758884 w 5602249"/>
              <a:gd name="connsiteY14" fmla="*/ 234788 h 955031"/>
              <a:gd name="connsiteX15" fmla="*/ 1861242 w 5602249"/>
              <a:gd name="connsiteY15" fmla="*/ 67603 h 955031"/>
              <a:gd name="connsiteX16" fmla="*/ 1949953 w 5602249"/>
              <a:gd name="connsiteY16" fmla="*/ 13012 h 955031"/>
              <a:gd name="connsiteX17" fmla="*/ 2031839 w 5602249"/>
              <a:gd name="connsiteY17" fmla="*/ 43719 h 955031"/>
              <a:gd name="connsiteX18" fmla="*/ 2106902 w 5602249"/>
              <a:gd name="connsiteY18" fmla="*/ 122194 h 955031"/>
              <a:gd name="connsiteX19" fmla="*/ 2185377 w 5602249"/>
              <a:gd name="connsiteY19" fmla="*/ 251847 h 955031"/>
              <a:gd name="connsiteX20" fmla="*/ 2451508 w 5602249"/>
              <a:gd name="connsiteY20" fmla="*/ 784110 h 955031"/>
              <a:gd name="connsiteX21" fmla="*/ 2567514 w 5602249"/>
              <a:gd name="connsiteY21" fmla="*/ 934235 h 955031"/>
              <a:gd name="connsiteX22" fmla="*/ 2663048 w 5602249"/>
              <a:gd name="connsiteY22" fmla="*/ 941059 h 955031"/>
              <a:gd name="connsiteX23" fmla="*/ 2785878 w 5602249"/>
              <a:gd name="connsiteY23" fmla="*/ 814818 h 955031"/>
              <a:gd name="connsiteX24" fmla="*/ 2912120 w 5602249"/>
              <a:gd name="connsiteY24" fmla="*/ 548686 h 955031"/>
              <a:gd name="connsiteX25" fmla="*/ 3058834 w 5602249"/>
              <a:gd name="connsiteY25" fmla="*/ 251847 h 955031"/>
              <a:gd name="connsiteX26" fmla="*/ 3181663 w 5602249"/>
              <a:gd name="connsiteY26" fmla="*/ 67603 h 955031"/>
              <a:gd name="connsiteX27" fmla="*/ 3260138 w 5602249"/>
              <a:gd name="connsiteY27" fmla="*/ 2776 h 955031"/>
              <a:gd name="connsiteX28" fmla="*/ 3331789 w 5602249"/>
              <a:gd name="connsiteY28" fmla="*/ 19835 h 955031"/>
              <a:gd name="connsiteX29" fmla="*/ 3403439 w 5602249"/>
              <a:gd name="connsiteY29" fmla="*/ 91486 h 955031"/>
              <a:gd name="connsiteX30" fmla="*/ 3461442 w 5602249"/>
              <a:gd name="connsiteY30" fmla="*/ 176785 h 955031"/>
              <a:gd name="connsiteX31" fmla="*/ 3543329 w 5602249"/>
              <a:gd name="connsiteY31" fmla="*/ 323498 h 955031"/>
              <a:gd name="connsiteX32" fmla="*/ 3696866 w 5602249"/>
              <a:gd name="connsiteY32" fmla="*/ 668104 h 955031"/>
              <a:gd name="connsiteX33" fmla="*/ 3823108 w 5602249"/>
              <a:gd name="connsiteY33" fmla="*/ 852349 h 955031"/>
              <a:gd name="connsiteX34" fmla="*/ 3956174 w 5602249"/>
              <a:gd name="connsiteY34" fmla="*/ 900116 h 955031"/>
              <a:gd name="connsiteX35" fmla="*/ 4075592 w 5602249"/>
              <a:gd name="connsiteY35" fmla="*/ 828465 h 955031"/>
              <a:gd name="connsiteX36" fmla="*/ 4263248 w 5602249"/>
              <a:gd name="connsiteY36" fmla="*/ 483859 h 955031"/>
              <a:gd name="connsiteX37" fmla="*/ 4440669 w 5602249"/>
              <a:gd name="connsiteY37" fmla="*/ 152901 h 955031"/>
              <a:gd name="connsiteX38" fmla="*/ 4560087 w 5602249"/>
              <a:gd name="connsiteY38" fmla="*/ 40307 h 955031"/>
              <a:gd name="connsiteX39" fmla="*/ 4686329 w 5602249"/>
              <a:gd name="connsiteY39" fmla="*/ 67603 h 955031"/>
              <a:gd name="connsiteX40" fmla="*/ 4829631 w 5602249"/>
              <a:gd name="connsiteY40" fmla="*/ 268907 h 955031"/>
              <a:gd name="connsiteX41" fmla="*/ 4935401 w 5602249"/>
              <a:gd name="connsiteY41" fmla="*/ 477035 h 955031"/>
              <a:gd name="connsiteX42" fmla="*/ 5042238 w 5602249"/>
              <a:gd name="connsiteY42" fmla="*/ 494332 h 955031"/>
              <a:gd name="connsiteX43" fmla="*/ 5602249 w 5602249"/>
              <a:gd name="connsiteY43" fmla="*/ 494095 h 955031"/>
              <a:gd name="connsiteX0" fmla="*/ 0 w 5612662"/>
              <a:gd name="connsiteY0" fmla="*/ 479263 h 955031"/>
              <a:gd name="connsiteX1" fmla="*/ 190188 w 5612662"/>
              <a:gd name="connsiteY1" fmla="*/ 475436 h 955031"/>
              <a:gd name="connsiteX2" fmla="*/ 325558 w 5612662"/>
              <a:gd name="connsiteY2" fmla="*/ 430986 h 955031"/>
              <a:gd name="connsiteX3" fmla="*/ 493232 w 5612662"/>
              <a:gd name="connsiteY3" fmla="*/ 146077 h 955031"/>
              <a:gd name="connsiteX4" fmla="*/ 602414 w 5612662"/>
              <a:gd name="connsiteY4" fmla="*/ 23247 h 955031"/>
              <a:gd name="connsiteX5" fmla="*/ 721832 w 5612662"/>
              <a:gd name="connsiteY5" fmla="*/ 36895 h 955031"/>
              <a:gd name="connsiteX6" fmla="*/ 820778 w 5612662"/>
              <a:gd name="connsiteY6" fmla="*/ 146077 h 955031"/>
              <a:gd name="connsiteX7" fmla="*/ 947020 w 5612662"/>
              <a:gd name="connsiteY7" fmla="*/ 412209 h 955031"/>
              <a:gd name="connsiteX8" fmla="*/ 1083497 w 5612662"/>
              <a:gd name="connsiteY8" fmla="*/ 722695 h 955031"/>
              <a:gd name="connsiteX9" fmla="*/ 1179032 w 5612662"/>
              <a:gd name="connsiteY9" fmla="*/ 869409 h 955031"/>
              <a:gd name="connsiteX10" fmla="*/ 1267742 w 5612662"/>
              <a:gd name="connsiteY10" fmla="*/ 944471 h 955031"/>
              <a:gd name="connsiteX11" fmla="*/ 1376924 w 5612662"/>
              <a:gd name="connsiteY11" fmla="*/ 930824 h 955031"/>
              <a:gd name="connsiteX12" fmla="*/ 1503166 w 5612662"/>
              <a:gd name="connsiteY12" fmla="*/ 811406 h 955031"/>
              <a:gd name="connsiteX13" fmla="*/ 1666939 w 5612662"/>
              <a:gd name="connsiteY13" fmla="*/ 487271 h 955031"/>
              <a:gd name="connsiteX14" fmla="*/ 1769297 w 5612662"/>
              <a:gd name="connsiteY14" fmla="*/ 234788 h 955031"/>
              <a:gd name="connsiteX15" fmla="*/ 1871655 w 5612662"/>
              <a:gd name="connsiteY15" fmla="*/ 67603 h 955031"/>
              <a:gd name="connsiteX16" fmla="*/ 1960366 w 5612662"/>
              <a:gd name="connsiteY16" fmla="*/ 13012 h 955031"/>
              <a:gd name="connsiteX17" fmla="*/ 2042252 w 5612662"/>
              <a:gd name="connsiteY17" fmla="*/ 43719 h 955031"/>
              <a:gd name="connsiteX18" fmla="*/ 2117315 w 5612662"/>
              <a:gd name="connsiteY18" fmla="*/ 122194 h 955031"/>
              <a:gd name="connsiteX19" fmla="*/ 2195790 w 5612662"/>
              <a:gd name="connsiteY19" fmla="*/ 251847 h 955031"/>
              <a:gd name="connsiteX20" fmla="*/ 2461921 w 5612662"/>
              <a:gd name="connsiteY20" fmla="*/ 784110 h 955031"/>
              <a:gd name="connsiteX21" fmla="*/ 2577927 w 5612662"/>
              <a:gd name="connsiteY21" fmla="*/ 934235 h 955031"/>
              <a:gd name="connsiteX22" fmla="*/ 2673461 w 5612662"/>
              <a:gd name="connsiteY22" fmla="*/ 941059 h 955031"/>
              <a:gd name="connsiteX23" fmla="*/ 2796291 w 5612662"/>
              <a:gd name="connsiteY23" fmla="*/ 814818 h 955031"/>
              <a:gd name="connsiteX24" fmla="*/ 2922533 w 5612662"/>
              <a:gd name="connsiteY24" fmla="*/ 548686 h 955031"/>
              <a:gd name="connsiteX25" fmla="*/ 3069247 w 5612662"/>
              <a:gd name="connsiteY25" fmla="*/ 251847 h 955031"/>
              <a:gd name="connsiteX26" fmla="*/ 3192076 w 5612662"/>
              <a:gd name="connsiteY26" fmla="*/ 67603 h 955031"/>
              <a:gd name="connsiteX27" fmla="*/ 3270551 w 5612662"/>
              <a:gd name="connsiteY27" fmla="*/ 2776 h 955031"/>
              <a:gd name="connsiteX28" fmla="*/ 3342202 w 5612662"/>
              <a:gd name="connsiteY28" fmla="*/ 19835 h 955031"/>
              <a:gd name="connsiteX29" fmla="*/ 3413852 w 5612662"/>
              <a:gd name="connsiteY29" fmla="*/ 91486 h 955031"/>
              <a:gd name="connsiteX30" fmla="*/ 3471855 w 5612662"/>
              <a:gd name="connsiteY30" fmla="*/ 176785 h 955031"/>
              <a:gd name="connsiteX31" fmla="*/ 3553742 w 5612662"/>
              <a:gd name="connsiteY31" fmla="*/ 323498 h 955031"/>
              <a:gd name="connsiteX32" fmla="*/ 3707279 w 5612662"/>
              <a:gd name="connsiteY32" fmla="*/ 668104 h 955031"/>
              <a:gd name="connsiteX33" fmla="*/ 3833521 w 5612662"/>
              <a:gd name="connsiteY33" fmla="*/ 852349 h 955031"/>
              <a:gd name="connsiteX34" fmla="*/ 3966587 w 5612662"/>
              <a:gd name="connsiteY34" fmla="*/ 900116 h 955031"/>
              <a:gd name="connsiteX35" fmla="*/ 4086005 w 5612662"/>
              <a:gd name="connsiteY35" fmla="*/ 828465 h 955031"/>
              <a:gd name="connsiteX36" fmla="*/ 4273661 w 5612662"/>
              <a:gd name="connsiteY36" fmla="*/ 483859 h 955031"/>
              <a:gd name="connsiteX37" fmla="*/ 4451082 w 5612662"/>
              <a:gd name="connsiteY37" fmla="*/ 152901 h 955031"/>
              <a:gd name="connsiteX38" fmla="*/ 4570500 w 5612662"/>
              <a:gd name="connsiteY38" fmla="*/ 40307 h 955031"/>
              <a:gd name="connsiteX39" fmla="*/ 4696742 w 5612662"/>
              <a:gd name="connsiteY39" fmla="*/ 67603 h 955031"/>
              <a:gd name="connsiteX40" fmla="*/ 4840044 w 5612662"/>
              <a:gd name="connsiteY40" fmla="*/ 268907 h 955031"/>
              <a:gd name="connsiteX41" fmla="*/ 4945814 w 5612662"/>
              <a:gd name="connsiteY41" fmla="*/ 477035 h 955031"/>
              <a:gd name="connsiteX42" fmla="*/ 5052651 w 5612662"/>
              <a:gd name="connsiteY42" fmla="*/ 494332 h 955031"/>
              <a:gd name="connsiteX43" fmla="*/ 5612662 w 5612662"/>
              <a:gd name="connsiteY43" fmla="*/ 494095 h 955031"/>
              <a:gd name="connsiteX0" fmla="*/ 0 w 6136469"/>
              <a:gd name="connsiteY0" fmla="*/ 479263 h 955031"/>
              <a:gd name="connsiteX1" fmla="*/ 190188 w 6136469"/>
              <a:gd name="connsiteY1" fmla="*/ 475436 h 955031"/>
              <a:gd name="connsiteX2" fmla="*/ 325558 w 6136469"/>
              <a:gd name="connsiteY2" fmla="*/ 430986 h 955031"/>
              <a:gd name="connsiteX3" fmla="*/ 493232 w 6136469"/>
              <a:gd name="connsiteY3" fmla="*/ 146077 h 955031"/>
              <a:gd name="connsiteX4" fmla="*/ 602414 w 6136469"/>
              <a:gd name="connsiteY4" fmla="*/ 23247 h 955031"/>
              <a:gd name="connsiteX5" fmla="*/ 721832 w 6136469"/>
              <a:gd name="connsiteY5" fmla="*/ 36895 h 955031"/>
              <a:gd name="connsiteX6" fmla="*/ 820778 w 6136469"/>
              <a:gd name="connsiteY6" fmla="*/ 146077 h 955031"/>
              <a:gd name="connsiteX7" fmla="*/ 947020 w 6136469"/>
              <a:gd name="connsiteY7" fmla="*/ 412209 h 955031"/>
              <a:gd name="connsiteX8" fmla="*/ 1083497 w 6136469"/>
              <a:gd name="connsiteY8" fmla="*/ 722695 h 955031"/>
              <a:gd name="connsiteX9" fmla="*/ 1179032 w 6136469"/>
              <a:gd name="connsiteY9" fmla="*/ 869409 h 955031"/>
              <a:gd name="connsiteX10" fmla="*/ 1267742 w 6136469"/>
              <a:gd name="connsiteY10" fmla="*/ 944471 h 955031"/>
              <a:gd name="connsiteX11" fmla="*/ 1376924 w 6136469"/>
              <a:gd name="connsiteY11" fmla="*/ 930824 h 955031"/>
              <a:gd name="connsiteX12" fmla="*/ 1503166 w 6136469"/>
              <a:gd name="connsiteY12" fmla="*/ 811406 h 955031"/>
              <a:gd name="connsiteX13" fmla="*/ 1666939 w 6136469"/>
              <a:gd name="connsiteY13" fmla="*/ 487271 h 955031"/>
              <a:gd name="connsiteX14" fmla="*/ 1769297 w 6136469"/>
              <a:gd name="connsiteY14" fmla="*/ 234788 h 955031"/>
              <a:gd name="connsiteX15" fmla="*/ 1871655 w 6136469"/>
              <a:gd name="connsiteY15" fmla="*/ 67603 h 955031"/>
              <a:gd name="connsiteX16" fmla="*/ 1960366 w 6136469"/>
              <a:gd name="connsiteY16" fmla="*/ 13012 h 955031"/>
              <a:gd name="connsiteX17" fmla="*/ 2042252 w 6136469"/>
              <a:gd name="connsiteY17" fmla="*/ 43719 h 955031"/>
              <a:gd name="connsiteX18" fmla="*/ 2117315 w 6136469"/>
              <a:gd name="connsiteY18" fmla="*/ 122194 h 955031"/>
              <a:gd name="connsiteX19" fmla="*/ 2195790 w 6136469"/>
              <a:gd name="connsiteY19" fmla="*/ 251847 h 955031"/>
              <a:gd name="connsiteX20" fmla="*/ 2461921 w 6136469"/>
              <a:gd name="connsiteY20" fmla="*/ 784110 h 955031"/>
              <a:gd name="connsiteX21" fmla="*/ 2577927 w 6136469"/>
              <a:gd name="connsiteY21" fmla="*/ 934235 h 955031"/>
              <a:gd name="connsiteX22" fmla="*/ 2673461 w 6136469"/>
              <a:gd name="connsiteY22" fmla="*/ 941059 h 955031"/>
              <a:gd name="connsiteX23" fmla="*/ 2796291 w 6136469"/>
              <a:gd name="connsiteY23" fmla="*/ 814818 h 955031"/>
              <a:gd name="connsiteX24" fmla="*/ 2922533 w 6136469"/>
              <a:gd name="connsiteY24" fmla="*/ 548686 h 955031"/>
              <a:gd name="connsiteX25" fmla="*/ 3069247 w 6136469"/>
              <a:gd name="connsiteY25" fmla="*/ 251847 h 955031"/>
              <a:gd name="connsiteX26" fmla="*/ 3192076 w 6136469"/>
              <a:gd name="connsiteY26" fmla="*/ 67603 h 955031"/>
              <a:gd name="connsiteX27" fmla="*/ 3270551 w 6136469"/>
              <a:gd name="connsiteY27" fmla="*/ 2776 h 955031"/>
              <a:gd name="connsiteX28" fmla="*/ 3342202 w 6136469"/>
              <a:gd name="connsiteY28" fmla="*/ 19835 h 955031"/>
              <a:gd name="connsiteX29" fmla="*/ 3413852 w 6136469"/>
              <a:gd name="connsiteY29" fmla="*/ 91486 h 955031"/>
              <a:gd name="connsiteX30" fmla="*/ 3471855 w 6136469"/>
              <a:gd name="connsiteY30" fmla="*/ 176785 h 955031"/>
              <a:gd name="connsiteX31" fmla="*/ 3553742 w 6136469"/>
              <a:gd name="connsiteY31" fmla="*/ 323498 h 955031"/>
              <a:gd name="connsiteX32" fmla="*/ 3707279 w 6136469"/>
              <a:gd name="connsiteY32" fmla="*/ 668104 h 955031"/>
              <a:gd name="connsiteX33" fmla="*/ 3833521 w 6136469"/>
              <a:gd name="connsiteY33" fmla="*/ 852349 h 955031"/>
              <a:gd name="connsiteX34" fmla="*/ 3966587 w 6136469"/>
              <a:gd name="connsiteY34" fmla="*/ 900116 h 955031"/>
              <a:gd name="connsiteX35" fmla="*/ 4086005 w 6136469"/>
              <a:gd name="connsiteY35" fmla="*/ 828465 h 955031"/>
              <a:gd name="connsiteX36" fmla="*/ 4273661 w 6136469"/>
              <a:gd name="connsiteY36" fmla="*/ 483859 h 955031"/>
              <a:gd name="connsiteX37" fmla="*/ 4451082 w 6136469"/>
              <a:gd name="connsiteY37" fmla="*/ 152901 h 955031"/>
              <a:gd name="connsiteX38" fmla="*/ 4570500 w 6136469"/>
              <a:gd name="connsiteY38" fmla="*/ 40307 h 955031"/>
              <a:gd name="connsiteX39" fmla="*/ 4696742 w 6136469"/>
              <a:gd name="connsiteY39" fmla="*/ 67603 h 955031"/>
              <a:gd name="connsiteX40" fmla="*/ 4840044 w 6136469"/>
              <a:gd name="connsiteY40" fmla="*/ 268907 h 955031"/>
              <a:gd name="connsiteX41" fmla="*/ 4945814 w 6136469"/>
              <a:gd name="connsiteY41" fmla="*/ 477035 h 955031"/>
              <a:gd name="connsiteX42" fmla="*/ 5052651 w 6136469"/>
              <a:gd name="connsiteY42" fmla="*/ 494332 h 955031"/>
              <a:gd name="connsiteX43" fmla="*/ 6136469 w 6136469"/>
              <a:gd name="connsiteY43" fmla="*/ 500659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5814 w 6056566"/>
              <a:gd name="connsiteY41" fmla="*/ 477035 h 955031"/>
              <a:gd name="connsiteX42" fmla="*/ 5052651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5814 w 6056566"/>
              <a:gd name="connsiteY41" fmla="*/ 477035 h 955031"/>
              <a:gd name="connsiteX42" fmla="*/ 5052651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5814 w 6056566"/>
              <a:gd name="connsiteY41" fmla="*/ 477035 h 955031"/>
              <a:gd name="connsiteX42" fmla="*/ 5052651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0286 w 6056566"/>
              <a:gd name="connsiteY41" fmla="*/ 458277 h 955031"/>
              <a:gd name="connsiteX42" fmla="*/ 5052651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0286 w 6056566"/>
              <a:gd name="connsiteY41" fmla="*/ 458277 h 955031"/>
              <a:gd name="connsiteX42" fmla="*/ 5052651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0286 w 6056566"/>
              <a:gd name="connsiteY41" fmla="*/ 458277 h 955031"/>
              <a:gd name="connsiteX42" fmla="*/ 5052651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31994 w 6056566"/>
              <a:gd name="connsiteY41" fmla="*/ 437174 h 955031"/>
              <a:gd name="connsiteX42" fmla="*/ 5052651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5052651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69722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69722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97365 w 6056566"/>
              <a:gd name="connsiteY42" fmla="*/ 496677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94601 w 6056566"/>
              <a:gd name="connsiteY42" fmla="*/ 491988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94601 w 6056566"/>
              <a:gd name="connsiteY42" fmla="*/ 491988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94601 w 6056566"/>
              <a:gd name="connsiteY42" fmla="*/ 491988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94601 w 6056566"/>
              <a:gd name="connsiteY42" fmla="*/ 491988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94601 w 6056566"/>
              <a:gd name="connsiteY42" fmla="*/ 491988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91837 w 6056566"/>
              <a:gd name="connsiteY42" fmla="*/ 497850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91838 w 6056566"/>
              <a:gd name="connsiteY42" fmla="*/ 494333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5025010 w 6056566"/>
              <a:gd name="connsiteY42" fmla="*/ 495505 h 955031"/>
              <a:gd name="connsiteX43" fmla="*/ 6056566 w 6056566"/>
              <a:gd name="connsiteY43" fmla="*/ 497377 h 955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6056566" h="955031">
                <a:moveTo>
                  <a:pt x="0" y="479263"/>
                </a:moveTo>
                <a:cubicBezTo>
                  <a:pt x="29962" y="476509"/>
                  <a:pt x="139399" y="484541"/>
                  <a:pt x="190188" y="475436"/>
                </a:cubicBezTo>
                <a:cubicBezTo>
                  <a:pt x="240977" y="466332"/>
                  <a:pt x="276786" y="484821"/>
                  <a:pt x="325558" y="430986"/>
                </a:cubicBezTo>
                <a:cubicBezTo>
                  <a:pt x="374330" y="377151"/>
                  <a:pt x="447089" y="214033"/>
                  <a:pt x="493232" y="146077"/>
                </a:cubicBezTo>
                <a:cubicBezTo>
                  <a:pt x="539375" y="78121"/>
                  <a:pt x="564314" y="41444"/>
                  <a:pt x="602414" y="23247"/>
                </a:cubicBezTo>
                <a:cubicBezTo>
                  <a:pt x="640514" y="5050"/>
                  <a:pt x="685438" y="16423"/>
                  <a:pt x="721832" y="36895"/>
                </a:cubicBezTo>
                <a:cubicBezTo>
                  <a:pt x="758226" y="57367"/>
                  <a:pt x="783247" y="83525"/>
                  <a:pt x="820778" y="146077"/>
                </a:cubicBezTo>
                <a:cubicBezTo>
                  <a:pt x="858309" y="208629"/>
                  <a:pt x="903234" y="316106"/>
                  <a:pt x="947020" y="412209"/>
                </a:cubicBezTo>
                <a:cubicBezTo>
                  <a:pt x="990807" y="508312"/>
                  <a:pt x="1044828" y="646495"/>
                  <a:pt x="1083497" y="722695"/>
                </a:cubicBezTo>
                <a:cubicBezTo>
                  <a:pt x="1122166" y="798895"/>
                  <a:pt x="1148324" y="832446"/>
                  <a:pt x="1179032" y="869409"/>
                </a:cubicBezTo>
                <a:cubicBezTo>
                  <a:pt x="1209740" y="906372"/>
                  <a:pt x="1234760" y="934235"/>
                  <a:pt x="1267742" y="944471"/>
                </a:cubicBezTo>
                <a:cubicBezTo>
                  <a:pt x="1300724" y="954707"/>
                  <a:pt x="1337687" y="953001"/>
                  <a:pt x="1376924" y="930824"/>
                </a:cubicBezTo>
                <a:cubicBezTo>
                  <a:pt x="1416161" y="908647"/>
                  <a:pt x="1454830" y="885332"/>
                  <a:pt x="1503166" y="811406"/>
                </a:cubicBezTo>
                <a:cubicBezTo>
                  <a:pt x="1551502" y="737481"/>
                  <a:pt x="1622584" y="583374"/>
                  <a:pt x="1666939" y="487271"/>
                </a:cubicBezTo>
                <a:cubicBezTo>
                  <a:pt x="1711294" y="391168"/>
                  <a:pt x="1735178" y="304733"/>
                  <a:pt x="1769297" y="234788"/>
                </a:cubicBezTo>
                <a:cubicBezTo>
                  <a:pt x="1803416" y="164843"/>
                  <a:pt x="1839810" y="104566"/>
                  <a:pt x="1871655" y="67603"/>
                </a:cubicBezTo>
                <a:cubicBezTo>
                  <a:pt x="1903500" y="30640"/>
                  <a:pt x="1931933" y="16993"/>
                  <a:pt x="1960366" y="13012"/>
                </a:cubicBezTo>
                <a:cubicBezTo>
                  <a:pt x="1988799" y="9031"/>
                  <a:pt x="2016094" y="25522"/>
                  <a:pt x="2042252" y="43719"/>
                </a:cubicBezTo>
                <a:cubicBezTo>
                  <a:pt x="2068410" y="61916"/>
                  <a:pt x="2091725" y="87506"/>
                  <a:pt x="2117315" y="122194"/>
                </a:cubicBezTo>
                <a:cubicBezTo>
                  <a:pt x="2142905" y="156882"/>
                  <a:pt x="2138356" y="141528"/>
                  <a:pt x="2195790" y="251847"/>
                </a:cubicBezTo>
                <a:cubicBezTo>
                  <a:pt x="2253224" y="362166"/>
                  <a:pt x="2398232" y="670379"/>
                  <a:pt x="2461921" y="784110"/>
                </a:cubicBezTo>
                <a:cubicBezTo>
                  <a:pt x="2525610" y="897841"/>
                  <a:pt x="2542671" y="908077"/>
                  <a:pt x="2577927" y="934235"/>
                </a:cubicBezTo>
                <a:cubicBezTo>
                  <a:pt x="2613183" y="960393"/>
                  <a:pt x="2637067" y="960962"/>
                  <a:pt x="2673461" y="941059"/>
                </a:cubicBezTo>
                <a:cubicBezTo>
                  <a:pt x="2709855" y="921156"/>
                  <a:pt x="2754779" y="880213"/>
                  <a:pt x="2796291" y="814818"/>
                </a:cubicBezTo>
                <a:cubicBezTo>
                  <a:pt x="2837803" y="749423"/>
                  <a:pt x="2877040" y="642514"/>
                  <a:pt x="2922533" y="548686"/>
                </a:cubicBezTo>
                <a:cubicBezTo>
                  <a:pt x="2968026" y="454858"/>
                  <a:pt x="3024323" y="332027"/>
                  <a:pt x="3069247" y="251847"/>
                </a:cubicBezTo>
                <a:cubicBezTo>
                  <a:pt x="3114171" y="171666"/>
                  <a:pt x="3158525" y="109115"/>
                  <a:pt x="3192076" y="67603"/>
                </a:cubicBezTo>
                <a:cubicBezTo>
                  <a:pt x="3225627" y="26091"/>
                  <a:pt x="3245530" y="10737"/>
                  <a:pt x="3270551" y="2776"/>
                </a:cubicBezTo>
                <a:cubicBezTo>
                  <a:pt x="3295572" y="-5185"/>
                  <a:pt x="3318319" y="5050"/>
                  <a:pt x="3342202" y="19835"/>
                </a:cubicBezTo>
                <a:cubicBezTo>
                  <a:pt x="3366085" y="34620"/>
                  <a:pt x="3392243" y="65328"/>
                  <a:pt x="3413852" y="91486"/>
                </a:cubicBezTo>
                <a:cubicBezTo>
                  <a:pt x="3435461" y="117644"/>
                  <a:pt x="3448540" y="138116"/>
                  <a:pt x="3471855" y="176785"/>
                </a:cubicBezTo>
                <a:cubicBezTo>
                  <a:pt x="3495170" y="215454"/>
                  <a:pt x="3514505" y="241612"/>
                  <a:pt x="3553742" y="323498"/>
                </a:cubicBezTo>
                <a:cubicBezTo>
                  <a:pt x="3592979" y="405384"/>
                  <a:pt x="3660649" y="579962"/>
                  <a:pt x="3707279" y="668104"/>
                </a:cubicBezTo>
                <a:cubicBezTo>
                  <a:pt x="3753909" y="756246"/>
                  <a:pt x="3790303" y="813680"/>
                  <a:pt x="3833521" y="852349"/>
                </a:cubicBezTo>
                <a:cubicBezTo>
                  <a:pt x="3876739" y="891018"/>
                  <a:pt x="3924506" y="904097"/>
                  <a:pt x="3966587" y="900116"/>
                </a:cubicBezTo>
                <a:cubicBezTo>
                  <a:pt x="4008668" y="896135"/>
                  <a:pt x="4034826" y="897841"/>
                  <a:pt x="4086005" y="828465"/>
                </a:cubicBezTo>
                <a:cubicBezTo>
                  <a:pt x="4137184" y="759089"/>
                  <a:pt x="4212815" y="596453"/>
                  <a:pt x="4273661" y="483859"/>
                </a:cubicBezTo>
                <a:cubicBezTo>
                  <a:pt x="4334507" y="371265"/>
                  <a:pt x="4401609" y="226826"/>
                  <a:pt x="4451082" y="152901"/>
                </a:cubicBezTo>
                <a:cubicBezTo>
                  <a:pt x="4500555" y="78976"/>
                  <a:pt x="4529557" y="54523"/>
                  <a:pt x="4570500" y="40307"/>
                </a:cubicBezTo>
                <a:cubicBezTo>
                  <a:pt x="4611443" y="26091"/>
                  <a:pt x="4651818" y="29503"/>
                  <a:pt x="4696742" y="67603"/>
                </a:cubicBezTo>
                <a:cubicBezTo>
                  <a:pt x="4741666" y="105703"/>
                  <a:pt x="4798071" y="203599"/>
                  <a:pt x="4840044" y="268907"/>
                </a:cubicBezTo>
                <a:cubicBezTo>
                  <a:pt x="4882017" y="334215"/>
                  <a:pt x="4917752" y="421683"/>
                  <a:pt x="4948580" y="459449"/>
                </a:cubicBezTo>
                <a:cubicBezTo>
                  <a:pt x="4979408" y="497215"/>
                  <a:pt x="5033848" y="496218"/>
                  <a:pt x="5025010" y="495505"/>
                </a:cubicBezTo>
                <a:cubicBezTo>
                  <a:pt x="5016172" y="494792"/>
                  <a:pt x="5721928" y="496362"/>
                  <a:pt x="6056566" y="497377"/>
                </a:cubicBezTo>
              </a:path>
            </a:pathLst>
          </a:custGeom>
          <a:noFill/>
          <a:ln w="38100">
            <a:solidFill>
              <a:srgbClr val="00B050"/>
            </a:solidFill>
            <a:tailEnd type="triangl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TextBox 8"/>
          <p:cNvSpPr txBox="1"/>
          <p:nvPr/>
        </p:nvSpPr>
        <p:spPr>
          <a:xfrm>
            <a:off x="1248408" y="390080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42" name="TextBox 41"/>
          <p:cNvSpPr txBox="1"/>
          <p:nvPr/>
        </p:nvSpPr>
        <p:spPr>
          <a:xfrm>
            <a:off x="673713" y="2119394"/>
            <a:ext cx="9332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b="1" dirty="0" smtClean="0">
                <a:solidFill>
                  <a:srgbClr val="00B050"/>
                </a:solidFill>
              </a:rPr>
              <a:t>OUT</a:t>
            </a:r>
            <a:endParaRPr lang="ru-RU" sz="3200" b="1" dirty="0">
              <a:solidFill>
                <a:srgbClr val="00B050"/>
              </a:solidFill>
            </a:endParaRPr>
          </a:p>
        </p:txBody>
      </p:sp>
      <p:cxnSp>
        <p:nvCxnSpPr>
          <p:cNvPr id="16" name="Прямая со стрелкой 15"/>
          <p:cNvCxnSpPr/>
          <p:nvPr/>
        </p:nvCxnSpPr>
        <p:spPr>
          <a:xfrm>
            <a:off x="2889440" y="2464532"/>
            <a:ext cx="1785799" cy="13197"/>
          </a:xfrm>
          <a:prstGeom prst="straightConnector1">
            <a:avLst/>
          </a:prstGeom>
          <a:ln w="25400">
            <a:solidFill>
              <a:srgbClr val="00B05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 стрелкой 19"/>
          <p:cNvCxnSpPr/>
          <p:nvPr/>
        </p:nvCxnSpPr>
        <p:spPr>
          <a:xfrm>
            <a:off x="4672088" y="2477729"/>
            <a:ext cx="1846699" cy="13647"/>
          </a:xfrm>
          <a:prstGeom prst="straightConnector1">
            <a:avLst/>
          </a:prstGeom>
          <a:ln w="25400">
            <a:solidFill>
              <a:srgbClr val="00B05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 стрелкой 21"/>
          <p:cNvCxnSpPr/>
          <p:nvPr/>
        </p:nvCxnSpPr>
        <p:spPr>
          <a:xfrm>
            <a:off x="4672088" y="2496499"/>
            <a:ext cx="0" cy="1993824"/>
          </a:xfrm>
          <a:prstGeom prst="straightConnector1">
            <a:avLst/>
          </a:prstGeom>
          <a:ln w="25400">
            <a:solidFill>
              <a:srgbClr val="00B05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Прямоугольник 14"/>
          <p:cNvSpPr/>
          <p:nvPr/>
        </p:nvSpPr>
        <p:spPr>
          <a:xfrm rot="18107236">
            <a:off x="3475607" y="2430186"/>
            <a:ext cx="2189636" cy="312431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endParaRPr lang="ru-RU" b="1" dirty="0">
              <a:ln/>
              <a:solidFill>
                <a:schemeClr val="accent4"/>
              </a:solidFill>
            </a:endParaRPr>
          </a:p>
        </p:txBody>
      </p:sp>
      <p:sp>
        <p:nvSpPr>
          <p:cNvPr id="28" name="Треугольник 27"/>
          <p:cNvSpPr/>
          <p:nvPr/>
        </p:nvSpPr>
        <p:spPr>
          <a:xfrm rot="16200000">
            <a:off x="5943664" y="1823159"/>
            <a:ext cx="1363280" cy="1336433"/>
          </a:xfrm>
          <a:prstGeom prst="triangle">
            <a:avLst/>
          </a:prstGeom>
          <a:solidFill>
            <a:schemeClr val="bg1"/>
          </a:solidFill>
          <a:ln w="57150">
            <a:solidFill>
              <a:srgbClr val="FF9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658329" y="2104448"/>
            <a:ext cx="4956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4000" b="1" smtClean="0"/>
              <a:t>A</a:t>
            </a:r>
            <a:endParaRPr lang="ru-RU" sz="4000" b="1" dirty="0"/>
          </a:p>
        </p:txBody>
      </p:sp>
      <p:sp>
        <p:nvSpPr>
          <p:cNvPr id="30" name="Треугольник 29"/>
          <p:cNvSpPr/>
          <p:nvPr/>
        </p:nvSpPr>
        <p:spPr>
          <a:xfrm>
            <a:off x="3994925" y="3835303"/>
            <a:ext cx="1363280" cy="1336433"/>
          </a:xfrm>
          <a:prstGeom prst="triangle">
            <a:avLst/>
          </a:prstGeom>
          <a:solidFill>
            <a:schemeClr val="bg1"/>
          </a:solidFill>
          <a:ln w="57150">
            <a:solidFill>
              <a:srgbClr val="FF9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424263" y="4372386"/>
            <a:ext cx="4716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4000" b="1" dirty="0"/>
              <a:t>B</a:t>
            </a:r>
            <a:endParaRPr lang="ru-RU" sz="4000" b="1" dirty="0"/>
          </a:p>
        </p:txBody>
      </p:sp>
    </p:spTree>
    <p:extLst>
      <p:ext uri="{BB962C8B-B14F-4D97-AF65-F5344CB8AC3E}">
        <p14:creationId xmlns:p14="http://schemas.microsoft.com/office/powerpoint/2010/main" val="747162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/>
          <p:cNvSpPr/>
          <p:nvPr/>
        </p:nvSpPr>
        <p:spPr>
          <a:xfrm>
            <a:off x="413442" y="3540074"/>
            <a:ext cx="10985887" cy="670119"/>
          </a:xfrm>
          <a:prstGeom prst="rect">
            <a:avLst/>
          </a:prstGeom>
          <a:solidFill>
            <a:schemeClr val="accent6">
              <a:lumMod val="40000"/>
              <a:lumOff val="60000"/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413442" y="185826"/>
            <a:ext cx="10985887" cy="670119"/>
          </a:xfrm>
          <a:prstGeom prst="rect">
            <a:avLst/>
          </a:prstGeom>
          <a:solidFill>
            <a:schemeClr val="accent1">
              <a:lumMod val="40000"/>
              <a:lumOff val="60000"/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7" name="Прямая соединительная линия 120"/>
          <p:cNvCxnSpPr/>
          <p:nvPr/>
        </p:nvCxnSpPr>
        <p:spPr>
          <a:xfrm>
            <a:off x="2426801" y="2083146"/>
            <a:ext cx="1511883" cy="1"/>
          </a:xfrm>
          <a:prstGeom prst="line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2" descr="ile:Circulator schematic.JPG - Wikimedia Common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48" t="6503" r="26691" b="29446"/>
          <a:stretch/>
        </p:blipFill>
        <p:spPr bwMode="auto">
          <a:xfrm>
            <a:off x="2678748" y="1726966"/>
            <a:ext cx="710808" cy="705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4" name="Прямая соединительная линия 120"/>
          <p:cNvCxnSpPr/>
          <p:nvPr/>
        </p:nvCxnSpPr>
        <p:spPr>
          <a:xfrm>
            <a:off x="3776394" y="2079758"/>
            <a:ext cx="2516830" cy="0"/>
          </a:xfrm>
          <a:prstGeom prst="line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17167223" y="873198"/>
            <a:ext cx="1410346" cy="74077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MIXER</a:t>
            </a:r>
            <a:endParaRPr lang="en-US" dirty="0"/>
          </a:p>
        </p:txBody>
      </p:sp>
      <p:sp>
        <p:nvSpPr>
          <p:cNvPr id="43" name="Rectangle 42"/>
          <p:cNvSpPr/>
          <p:nvPr/>
        </p:nvSpPr>
        <p:spPr>
          <a:xfrm>
            <a:off x="8989319" y="-1098693"/>
            <a:ext cx="1410346" cy="74077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MIXER</a:t>
            </a:r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3938684" y="856639"/>
            <a:ext cx="1967702" cy="2566202"/>
          </a:xfrm>
          <a:prstGeom prst="rect">
            <a:avLst/>
          </a:prstGeom>
          <a:noFill/>
          <a:ln w="57150"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1770756" y="841141"/>
            <a:ext cx="2162813" cy="2566202"/>
          </a:xfrm>
          <a:prstGeom prst="rect">
            <a:avLst/>
          </a:prstGeom>
          <a:noFill/>
          <a:ln w="57150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Треугольник 170"/>
          <p:cNvSpPr/>
          <p:nvPr/>
        </p:nvSpPr>
        <p:spPr>
          <a:xfrm rot="5400000">
            <a:off x="4558141" y="1676294"/>
            <a:ext cx="740778" cy="784778"/>
          </a:xfrm>
          <a:prstGeom prst="triangle">
            <a:avLst/>
          </a:prstGeom>
          <a:solidFill>
            <a:schemeClr val="bg1"/>
          </a:solidFill>
          <a:ln w="57150">
            <a:solidFill>
              <a:srgbClr val="FF9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tIns="0" rIns="0" bIns="0" rtlCol="0" anchor="ctr"/>
          <a:lstStyle/>
          <a:p>
            <a:pPr algn="ctr"/>
            <a:r>
              <a:rPr lang="en-AU" dirty="0" smtClean="0">
                <a:solidFill>
                  <a:schemeClr val="tx1"/>
                </a:solidFill>
              </a:rPr>
              <a:t>A1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1802918" y="857639"/>
            <a:ext cx="623884" cy="254970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?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568442" y="3620690"/>
            <a:ext cx="606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-132</a:t>
            </a:r>
            <a:endParaRPr lang="en-US" b="1" dirty="0"/>
          </a:p>
        </p:txBody>
      </p:sp>
      <p:sp>
        <p:nvSpPr>
          <p:cNvPr id="29" name="TextBox 28"/>
          <p:cNvSpPr txBox="1"/>
          <p:nvPr/>
        </p:nvSpPr>
        <p:spPr>
          <a:xfrm>
            <a:off x="4555966" y="345193"/>
            <a:ext cx="764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x40dB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91671" y="345193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Gain</a:t>
            </a:r>
            <a:endParaRPr lang="en-US" b="1"/>
          </a:p>
        </p:txBody>
      </p:sp>
      <p:sp>
        <p:nvSpPr>
          <p:cNvPr id="32" name="TextBox 31"/>
          <p:cNvSpPr txBox="1"/>
          <p:nvPr/>
        </p:nvSpPr>
        <p:spPr>
          <a:xfrm>
            <a:off x="627530" y="3615663"/>
            <a:ext cx="11063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Noise</a:t>
            </a:r>
          </a:p>
          <a:p>
            <a:r>
              <a:rPr lang="en-US" b="1" dirty="0" smtClean="0"/>
              <a:t>(dBm/Hz)</a:t>
            </a:r>
            <a:endParaRPr lang="en-US" b="1" dirty="0"/>
          </a:p>
        </p:txBody>
      </p:sp>
      <p:sp>
        <p:nvSpPr>
          <p:cNvPr id="34" name="TextBox 33"/>
          <p:cNvSpPr txBox="1"/>
          <p:nvPr/>
        </p:nvSpPr>
        <p:spPr>
          <a:xfrm>
            <a:off x="2452102" y="3615663"/>
            <a:ext cx="11641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-172 (45K)</a:t>
            </a:r>
            <a:endParaRPr lang="en-US" b="1" dirty="0"/>
          </a:p>
        </p:txBody>
      </p:sp>
      <p:cxnSp>
        <p:nvCxnSpPr>
          <p:cNvPr id="18" name="Прямая соединительная линия 120"/>
          <p:cNvCxnSpPr/>
          <p:nvPr/>
        </p:nvCxnSpPr>
        <p:spPr>
          <a:xfrm>
            <a:off x="5744096" y="2072854"/>
            <a:ext cx="4905975" cy="0"/>
          </a:xfrm>
          <a:prstGeom prst="line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5906386" y="849735"/>
            <a:ext cx="1967702" cy="2566202"/>
          </a:xfrm>
          <a:prstGeom prst="rect">
            <a:avLst/>
          </a:prstGeom>
          <a:noFill/>
          <a:ln w="57150"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Треугольник 170"/>
          <p:cNvSpPr/>
          <p:nvPr/>
        </p:nvSpPr>
        <p:spPr>
          <a:xfrm rot="5400000">
            <a:off x="6525843" y="1669390"/>
            <a:ext cx="740778" cy="784778"/>
          </a:xfrm>
          <a:prstGeom prst="triangle">
            <a:avLst/>
          </a:prstGeom>
          <a:solidFill>
            <a:schemeClr val="bg1"/>
          </a:solidFill>
          <a:ln w="57150">
            <a:solidFill>
              <a:srgbClr val="FF9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tIns="0" rIns="0" bIns="0" rtlCol="0" anchor="ctr"/>
          <a:lstStyle/>
          <a:p>
            <a:pPr algn="ctr"/>
            <a:r>
              <a:rPr lang="en-AU" dirty="0" smtClean="0">
                <a:solidFill>
                  <a:schemeClr val="tx1"/>
                </a:solidFill>
              </a:rPr>
              <a:t>A3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503843" y="336219"/>
            <a:ext cx="764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x28dB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6229806" y="2413481"/>
            <a:ext cx="13628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-115dBm/Hz</a:t>
            </a:r>
          </a:p>
          <a:p>
            <a:r>
              <a:rPr lang="en-US" dirty="0" smtClean="0"/>
              <a:t>noise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6593104" y="3615663"/>
            <a:ext cx="606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-111</a:t>
            </a:r>
            <a:endParaRPr lang="en-US" b="1" dirty="0"/>
          </a:p>
        </p:txBody>
      </p:sp>
      <p:sp>
        <p:nvSpPr>
          <p:cNvPr id="24" name="Треугольник 170"/>
          <p:cNvSpPr/>
          <p:nvPr/>
        </p:nvSpPr>
        <p:spPr>
          <a:xfrm rot="5400000">
            <a:off x="8236671" y="1676294"/>
            <a:ext cx="740778" cy="784778"/>
          </a:xfrm>
          <a:prstGeom prst="triangle">
            <a:avLst/>
          </a:prstGeom>
          <a:solidFill>
            <a:schemeClr val="bg1"/>
          </a:solidFill>
          <a:ln w="57150">
            <a:solidFill>
              <a:srgbClr val="FF9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tIns="0" rIns="0" bIns="0" rtlCol="0" anchor="ctr"/>
          <a:lstStyle/>
          <a:p>
            <a:pPr algn="ctr"/>
            <a:r>
              <a:rPr lang="en-AU" dirty="0" smtClean="0">
                <a:solidFill>
                  <a:schemeClr val="tx1"/>
                </a:solidFill>
              </a:rPr>
              <a:t>A3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7868810" y="841141"/>
            <a:ext cx="1967702" cy="2566202"/>
          </a:xfrm>
          <a:prstGeom prst="rect">
            <a:avLst/>
          </a:prstGeom>
          <a:noFill/>
          <a:ln w="57150"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8466267" y="327625"/>
            <a:ext cx="764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x28dB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8192230" y="2404887"/>
            <a:ext cx="13628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-115dBm/Hz</a:t>
            </a:r>
          </a:p>
          <a:p>
            <a:r>
              <a:rPr lang="en-US" dirty="0" smtClean="0"/>
              <a:t>noise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8629049" y="3604141"/>
            <a:ext cx="489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-85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148533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Прямая со стрелкой 3"/>
          <p:cNvCxnSpPr/>
          <p:nvPr/>
        </p:nvCxnSpPr>
        <p:spPr>
          <a:xfrm flipV="1">
            <a:off x="1269656" y="1484122"/>
            <a:ext cx="2286344" cy="21183"/>
          </a:xfrm>
          <a:prstGeom prst="straightConnector1">
            <a:avLst/>
          </a:prstGeom>
          <a:ln w="44450" cap="rnd" cmpd="sng">
            <a:solidFill>
              <a:schemeClr val="tx1"/>
            </a:solidFill>
            <a:prstDash val="solid"/>
            <a:round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071254" y="959301"/>
            <a:ext cx="567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mtClean="0"/>
              <a:t>B(0)</a:t>
            </a:r>
          </a:p>
        </p:txBody>
      </p:sp>
      <p:sp>
        <p:nvSpPr>
          <p:cNvPr id="12" name="Овал 11"/>
          <p:cNvSpPr/>
          <p:nvPr/>
        </p:nvSpPr>
        <p:spPr>
          <a:xfrm>
            <a:off x="1269656" y="1328634"/>
            <a:ext cx="353339" cy="35333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Овал 12"/>
          <p:cNvSpPr/>
          <p:nvPr/>
        </p:nvSpPr>
        <p:spPr>
          <a:xfrm>
            <a:off x="2100481" y="1328634"/>
            <a:ext cx="353339" cy="35333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Овал 13"/>
          <p:cNvSpPr/>
          <p:nvPr/>
        </p:nvSpPr>
        <p:spPr>
          <a:xfrm>
            <a:off x="2865639" y="1328634"/>
            <a:ext cx="353339" cy="35333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TextBox 15"/>
          <p:cNvSpPr txBox="1"/>
          <p:nvPr/>
        </p:nvSpPr>
        <p:spPr>
          <a:xfrm>
            <a:off x="1961097" y="951498"/>
            <a:ext cx="567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B(1)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758416" y="943695"/>
            <a:ext cx="567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B(2)</a:t>
            </a:r>
          </a:p>
        </p:txBody>
      </p:sp>
      <p:cxnSp>
        <p:nvCxnSpPr>
          <p:cNvPr id="20" name="Соединительная линия уступом 19"/>
          <p:cNvCxnSpPr>
            <a:stCxn id="12" idx="4"/>
          </p:cNvCxnSpPr>
          <p:nvPr/>
        </p:nvCxnSpPr>
        <p:spPr>
          <a:xfrm rot="16200000" flipH="1">
            <a:off x="4237397" y="-1109098"/>
            <a:ext cx="1387401" cy="6969542"/>
          </a:xfrm>
          <a:prstGeom prst="bentConnector2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Соединительная линия уступом 21"/>
          <p:cNvCxnSpPr>
            <a:stCxn id="13" idx="4"/>
          </p:cNvCxnSpPr>
          <p:nvPr/>
        </p:nvCxnSpPr>
        <p:spPr>
          <a:xfrm rot="16200000" flipH="1">
            <a:off x="4917418" y="-958295"/>
            <a:ext cx="858185" cy="6138719"/>
          </a:xfrm>
          <a:prstGeom prst="bentConnector2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Соединительная линия уступом 26"/>
          <p:cNvCxnSpPr>
            <a:stCxn id="14" idx="4"/>
          </p:cNvCxnSpPr>
          <p:nvPr/>
        </p:nvCxnSpPr>
        <p:spPr>
          <a:xfrm rot="16200000" flipH="1">
            <a:off x="5579467" y="-855185"/>
            <a:ext cx="299243" cy="5373558"/>
          </a:xfrm>
          <a:prstGeom prst="bentConnector2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8544285" y="2805969"/>
            <a:ext cx="8743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smtClean="0">
                <a:solidFill>
                  <a:srgbClr val="0089C9"/>
                </a:solidFill>
              </a:rPr>
              <a:t>X(t-0)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8544285" y="2261890"/>
            <a:ext cx="8743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dirty="0" smtClean="0">
                <a:solidFill>
                  <a:srgbClr val="0089C9"/>
                </a:solidFill>
              </a:rPr>
              <a:t>X(t-1)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8544285" y="1717811"/>
            <a:ext cx="8743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dirty="0" smtClean="0">
                <a:solidFill>
                  <a:srgbClr val="0089C9"/>
                </a:solidFill>
              </a:rPr>
              <a:t>X(t-2)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8604589" y="606748"/>
            <a:ext cx="7537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b="1" smtClean="0"/>
              <a:t>M(t)</a:t>
            </a:r>
            <a:endParaRPr lang="ru-RU" sz="2400" b="1" dirty="0"/>
          </a:p>
        </p:txBody>
      </p:sp>
      <p:cxnSp>
        <p:nvCxnSpPr>
          <p:cNvPr id="44" name="Прямая со стрелкой 43"/>
          <p:cNvCxnSpPr/>
          <p:nvPr/>
        </p:nvCxnSpPr>
        <p:spPr>
          <a:xfrm flipV="1">
            <a:off x="3754402" y="1451385"/>
            <a:ext cx="4475198" cy="41462"/>
          </a:xfrm>
          <a:prstGeom prst="straightConnector1">
            <a:avLst/>
          </a:prstGeom>
          <a:ln w="44450" cap="rnd" cmpd="sng">
            <a:solidFill>
              <a:schemeClr val="tx1"/>
            </a:solidFill>
            <a:prstDash val="dash"/>
            <a:round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Прямая со стрелкой 46"/>
          <p:cNvCxnSpPr/>
          <p:nvPr/>
        </p:nvCxnSpPr>
        <p:spPr>
          <a:xfrm flipV="1">
            <a:off x="8415868" y="1431528"/>
            <a:ext cx="565587" cy="5239"/>
          </a:xfrm>
          <a:prstGeom prst="straightConnector1">
            <a:avLst/>
          </a:prstGeom>
          <a:ln w="44450" cap="rnd" cmpd="sng">
            <a:solidFill>
              <a:schemeClr val="tx1"/>
            </a:solidFill>
            <a:prstDash val="solid"/>
            <a:round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Овал 40"/>
          <p:cNvSpPr/>
          <p:nvPr/>
        </p:nvSpPr>
        <p:spPr>
          <a:xfrm>
            <a:off x="8804786" y="1253494"/>
            <a:ext cx="353339" cy="353339"/>
          </a:xfrm>
          <a:prstGeom prst="ellipse">
            <a:avLst/>
          </a:prstGeom>
          <a:solidFill>
            <a:srgbClr val="FF0000"/>
          </a:solidFill>
          <a:ln w="412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985030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3119" y="1666568"/>
            <a:ext cx="2795479" cy="3830974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 smtClean="0"/>
              <a:t>System</a:t>
            </a:r>
            <a:endParaRPr lang="en-US" sz="6000" dirty="0"/>
          </a:p>
        </p:txBody>
      </p:sp>
      <p:sp>
        <p:nvSpPr>
          <p:cNvPr id="15" name="Rectangle 14"/>
          <p:cNvSpPr/>
          <p:nvPr/>
        </p:nvSpPr>
        <p:spPr>
          <a:xfrm>
            <a:off x="6655411" y="4336995"/>
            <a:ext cx="1994128" cy="690825"/>
          </a:xfrm>
          <a:prstGeom prst="rect">
            <a:avLst/>
          </a:prstGeom>
          <a:noFill/>
          <a:ln w="317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4"/>
                </a:solidFill>
              </a:rPr>
              <a:t>VNA</a:t>
            </a:r>
            <a:endParaRPr lang="en-US" dirty="0">
              <a:solidFill>
                <a:schemeClr val="accent4"/>
              </a:solidFill>
            </a:endParaRPr>
          </a:p>
        </p:txBody>
      </p:sp>
      <p:cxnSp>
        <p:nvCxnSpPr>
          <p:cNvPr id="150" name="Прямая соединительная линия 190"/>
          <p:cNvCxnSpPr/>
          <p:nvPr/>
        </p:nvCxnSpPr>
        <p:spPr>
          <a:xfrm flipH="1">
            <a:off x="2620007" y="2865862"/>
            <a:ext cx="8030064" cy="0"/>
          </a:xfrm>
          <a:prstGeom prst="line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Группа 2"/>
          <p:cNvGrpSpPr/>
          <p:nvPr/>
        </p:nvGrpSpPr>
        <p:grpSpPr>
          <a:xfrm>
            <a:off x="4780006" y="2544998"/>
            <a:ext cx="662734" cy="338113"/>
            <a:chOff x="4780006" y="2544998"/>
            <a:chExt cx="662734" cy="338113"/>
          </a:xfrm>
        </p:grpSpPr>
        <p:sp>
          <p:nvSpPr>
            <p:cNvPr id="175" name="Полилиния 135"/>
            <p:cNvSpPr/>
            <p:nvPr/>
          </p:nvSpPr>
          <p:spPr>
            <a:xfrm>
              <a:off x="4786812" y="2592803"/>
              <a:ext cx="642821" cy="200963"/>
            </a:xfrm>
            <a:custGeom>
              <a:avLst/>
              <a:gdLst>
                <a:gd name="connsiteX0" fmla="*/ 0 w 4810836"/>
                <a:gd name="connsiteY0" fmla="*/ 463388 h 955031"/>
                <a:gd name="connsiteX1" fmla="*/ 180833 w 4810836"/>
                <a:gd name="connsiteY1" fmla="*/ 146077 h 955031"/>
                <a:gd name="connsiteX2" fmla="*/ 290015 w 4810836"/>
                <a:gd name="connsiteY2" fmla="*/ 23247 h 955031"/>
                <a:gd name="connsiteX3" fmla="*/ 409433 w 4810836"/>
                <a:gd name="connsiteY3" fmla="*/ 36895 h 955031"/>
                <a:gd name="connsiteX4" fmla="*/ 508379 w 4810836"/>
                <a:gd name="connsiteY4" fmla="*/ 146077 h 955031"/>
                <a:gd name="connsiteX5" fmla="*/ 634621 w 4810836"/>
                <a:gd name="connsiteY5" fmla="*/ 412209 h 955031"/>
                <a:gd name="connsiteX6" fmla="*/ 771098 w 4810836"/>
                <a:gd name="connsiteY6" fmla="*/ 722695 h 955031"/>
                <a:gd name="connsiteX7" fmla="*/ 866633 w 4810836"/>
                <a:gd name="connsiteY7" fmla="*/ 869409 h 955031"/>
                <a:gd name="connsiteX8" fmla="*/ 955343 w 4810836"/>
                <a:gd name="connsiteY8" fmla="*/ 944471 h 955031"/>
                <a:gd name="connsiteX9" fmla="*/ 1064525 w 4810836"/>
                <a:gd name="connsiteY9" fmla="*/ 930824 h 955031"/>
                <a:gd name="connsiteX10" fmla="*/ 1190767 w 4810836"/>
                <a:gd name="connsiteY10" fmla="*/ 811406 h 955031"/>
                <a:gd name="connsiteX11" fmla="*/ 1354540 w 4810836"/>
                <a:gd name="connsiteY11" fmla="*/ 487271 h 955031"/>
                <a:gd name="connsiteX12" fmla="*/ 1456898 w 4810836"/>
                <a:gd name="connsiteY12" fmla="*/ 234788 h 955031"/>
                <a:gd name="connsiteX13" fmla="*/ 1559256 w 4810836"/>
                <a:gd name="connsiteY13" fmla="*/ 67603 h 955031"/>
                <a:gd name="connsiteX14" fmla="*/ 1647967 w 4810836"/>
                <a:gd name="connsiteY14" fmla="*/ 13012 h 955031"/>
                <a:gd name="connsiteX15" fmla="*/ 1729853 w 4810836"/>
                <a:gd name="connsiteY15" fmla="*/ 43719 h 955031"/>
                <a:gd name="connsiteX16" fmla="*/ 1804916 w 4810836"/>
                <a:gd name="connsiteY16" fmla="*/ 122194 h 955031"/>
                <a:gd name="connsiteX17" fmla="*/ 1883391 w 4810836"/>
                <a:gd name="connsiteY17" fmla="*/ 251847 h 955031"/>
                <a:gd name="connsiteX18" fmla="*/ 2149522 w 4810836"/>
                <a:gd name="connsiteY18" fmla="*/ 784110 h 955031"/>
                <a:gd name="connsiteX19" fmla="*/ 2265528 w 4810836"/>
                <a:gd name="connsiteY19" fmla="*/ 934235 h 955031"/>
                <a:gd name="connsiteX20" fmla="*/ 2361062 w 4810836"/>
                <a:gd name="connsiteY20" fmla="*/ 941059 h 955031"/>
                <a:gd name="connsiteX21" fmla="*/ 2483892 w 4810836"/>
                <a:gd name="connsiteY21" fmla="*/ 814818 h 955031"/>
                <a:gd name="connsiteX22" fmla="*/ 2610134 w 4810836"/>
                <a:gd name="connsiteY22" fmla="*/ 548686 h 955031"/>
                <a:gd name="connsiteX23" fmla="*/ 2756848 w 4810836"/>
                <a:gd name="connsiteY23" fmla="*/ 251847 h 955031"/>
                <a:gd name="connsiteX24" fmla="*/ 2879677 w 4810836"/>
                <a:gd name="connsiteY24" fmla="*/ 67603 h 955031"/>
                <a:gd name="connsiteX25" fmla="*/ 2958152 w 4810836"/>
                <a:gd name="connsiteY25" fmla="*/ 2776 h 955031"/>
                <a:gd name="connsiteX26" fmla="*/ 3029803 w 4810836"/>
                <a:gd name="connsiteY26" fmla="*/ 19835 h 955031"/>
                <a:gd name="connsiteX27" fmla="*/ 3101453 w 4810836"/>
                <a:gd name="connsiteY27" fmla="*/ 91486 h 955031"/>
                <a:gd name="connsiteX28" fmla="*/ 3159456 w 4810836"/>
                <a:gd name="connsiteY28" fmla="*/ 176785 h 955031"/>
                <a:gd name="connsiteX29" fmla="*/ 3241343 w 4810836"/>
                <a:gd name="connsiteY29" fmla="*/ 323498 h 955031"/>
                <a:gd name="connsiteX30" fmla="*/ 3394880 w 4810836"/>
                <a:gd name="connsiteY30" fmla="*/ 668104 h 955031"/>
                <a:gd name="connsiteX31" fmla="*/ 3521122 w 4810836"/>
                <a:gd name="connsiteY31" fmla="*/ 852349 h 955031"/>
                <a:gd name="connsiteX32" fmla="*/ 3654188 w 4810836"/>
                <a:gd name="connsiteY32" fmla="*/ 900116 h 955031"/>
                <a:gd name="connsiteX33" fmla="*/ 3773606 w 4810836"/>
                <a:gd name="connsiteY33" fmla="*/ 828465 h 955031"/>
                <a:gd name="connsiteX34" fmla="*/ 3961262 w 4810836"/>
                <a:gd name="connsiteY34" fmla="*/ 483859 h 955031"/>
                <a:gd name="connsiteX35" fmla="*/ 4138683 w 4810836"/>
                <a:gd name="connsiteY35" fmla="*/ 152901 h 955031"/>
                <a:gd name="connsiteX36" fmla="*/ 4258101 w 4810836"/>
                <a:gd name="connsiteY36" fmla="*/ 40307 h 955031"/>
                <a:gd name="connsiteX37" fmla="*/ 4384343 w 4810836"/>
                <a:gd name="connsiteY37" fmla="*/ 67603 h 955031"/>
                <a:gd name="connsiteX38" fmla="*/ 4527645 w 4810836"/>
                <a:gd name="connsiteY38" fmla="*/ 268907 h 955031"/>
                <a:gd name="connsiteX39" fmla="*/ 4633415 w 4810836"/>
                <a:gd name="connsiteY39" fmla="*/ 477035 h 955031"/>
                <a:gd name="connsiteX40" fmla="*/ 4677770 w 4810836"/>
                <a:gd name="connsiteY40" fmla="*/ 497507 h 955031"/>
                <a:gd name="connsiteX41" fmla="*/ 4810836 w 4810836"/>
                <a:gd name="connsiteY41" fmla="*/ 494095 h 955031"/>
                <a:gd name="connsiteX0" fmla="*/ 0 w 4810836"/>
                <a:gd name="connsiteY0" fmla="*/ 463388 h 955031"/>
                <a:gd name="connsiteX1" fmla="*/ 180833 w 4810836"/>
                <a:gd name="connsiteY1" fmla="*/ 146077 h 955031"/>
                <a:gd name="connsiteX2" fmla="*/ 290015 w 4810836"/>
                <a:gd name="connsiteY2" fmla="*/ 23247 h 955031"/>
                <a:gd name="connsiteX3" fmla="*/ 409433 w 4810836"/>
                <a:gd name="connsiteY3" fmla="*/ 36895 h 955031"/>
                <a:gd name="connsiteX4" fmla="*/ 508379 w 4810836"/>
                <a:gd name="connsiteY4" fmla="*/ 146077 h 955031"/>
                <a:gd name="connsiteX5" fmla="*/ 634621 w 4810836"/>
                <a:gd name="connsiteY5" fmla="*/ 412209 h 955031"/>
                <a:gd name="connsiteX6" fmla="*/ 771098 w 4810836"/>
                <a:gd name="connsiteY6" fmla="*/ 722695 h 955031"/>
                <a:gd name="connsiteX7" fmla="*/ 866633 w 4810836"/>
                <a:gd name="connsiteY7" fmla="*/ 869409 h 955031"/>
                <a:gd name="connsiteX8" fmla="*/ 955343 w 4810836"/>
                <a:gd name="connsiteY8" fmla="*/ 944471 h 955031"/>
                <a:gd name="connsiteX9" fmla="*/ 1064525 w 4810836"/>
                <a:gd name="connsiteY9" fmla="*/ 930824 h 955031"/>
                <a:gd name="connsiteX10" fmla="*/ 1190767 w 4810836"/>
                <a:gd name="connsiteY10" fmla="*/ 811406 h 955031"/>
                <a:gd name="connsiteX11" fmla="*/ 1354540 w 4810836"/>
                <a:gd name="connsiteY11" fmla="*/ 487271 h 955031"/>
                <a:gd name="connsiteX12" fmla="*/ 1456898 w 4810836"/>
                <a:gd name="connsiteY12" fmla="*/ 234788 h 955031"/>
                <a:gd name="connsiteX13" fmla="*/ 1559256 w 4810836"/>
                <a:gd name="connsiteY13" fmla="*/ 67603 h 955031"/>
                <a:gd name="connsiteX14" fmla="*/ 1647967 w 4810836"/>
                <a:gd name="connsiteY14" fmla="*/ 13012 h 955031"/>
                <a:gd name="connsiteX15" fmla="*/ 1729853 w 4810836"/>
                <a:gd name="connsiteY15" fmla="*/ 43719 h 955031"/>
                <a:gd name="connsiteX16" fmla="*/ 1804916 w 4810836"/>
                <a:gd name="connsiteY16" fmla="*/ 122194 h 955031"/>
                <a:gd name="connsiteX17" fmla="*/ 1883391 w 4810836"/>
                <a:gd name="connsiteY17" fmla="*/ 251847 h 955031"/>
                <a:gd name="connsiteX18" fmla="*/ 2149522 w 4810836"/>
                <a:gd name="connsiteY18" fmla="*/ 784110 h 955031"/>
                <a:gd name="connsiteX19" fmla="*/ 2265528 w 4810836"/>
                <a:gd name="connsiteY19" fmla="*/ 934235 h 955031"/>
                <a:gd name="connsiteX20" fmla="*/ 2361062 w 4810836"/>
                <a:gd name="connsiteY20" fmla="*/ 941059 h 955031"/>
                <a:gd name="connsiteX21" fmla="*/ 2483892 w 4810836"/>
                <a:gd name="connsiteY21" fmla="*/ 814818 h 955031"/>
                <a:gd name="connsiteX22" fmla="*/ 2610134 w 4810836"/>
                <a:gd name="connsiteY22" fmla="*/ 548686 h 955031"/>
                <a:gd name="connsiteX23" fmla="*/ 2756848 w 4810836"/>
                <a:gd name="connsiteY23" fmla="*/ 251847 h 955031"/>
                <a:gd name="connsiteX24" fmla="*/ 2879677 w 4810836"/>
                <a:gd name="connsiteY24" fmla="*/ 67603 h 955031"/>
                <a:gd name="connsiteX25" fmla="*/ 2958152 w 4810836"/>
                <a:gd name="connsiteY25" fmla="*/ 2776 h 955031"/>
                <a:gd name="connsiteX26" fmla="*/ 3029803 w 4810836"/>
                <a:gd name="connsiteY26" fmla="*/ 19835 h 955031"/>
                <a:gd name="connsiteX27" fmla="*/ 3101453 w 4810836"/>
                <a:gd name="connsiteY27" fmla="*/ 91486 h 955031"/>
                <a:gd name="connsiteX28" fmla="*/ 3159456 w 4810836"/>
                <a:gd name="connsiteY28" fmla="*/ 176785 h 955031"/>
                <a:gd name="connsiteX29" fmla="*/ 3241343 w 4810836"/>
                <a:gd name="connsiteY29" fmla="*/ 323498 h 955031"/>
                <a:gd name="connsiteX30" fmla="*/ 3394880 w 4810836"/>
                <a:gd name="connsiteY30" fmla="*/ 668104 h 955031"/>
                <a:gd name="connsiteX31" fmla="*/ 3521122 w 4810836"/>
                <a:gd name="connsiteY31" fmla="*/ 852349 h 955031"/>
                <a:gd name="connsiteX32" fmla="*/ 3654188 w 4810836"/>
                <a:gd name="connsiteY32" fmla="*/ 900116 h 955031"/>
                <a:gd name="connsiteX33" fmla="*/ 3773606 w 4810836"/>
                <a:gd name="connsiteY33" fmla="*/ 828465 h 955031"/>
                <a:gd name="connsiteX34" fmla="*/ 3961262 w 4810836"/>
                <a:gd name="connsiteY34" fmla="*/ 483859 h 955031"/>
                <a:gd name="connsiteX35" fmla="*/ 4138683 w 4810836"/>
                <a:gd name="connsiteY35" fmla="*/ 152901 h 955031"/>
                <a:gd name="connsiteX36" fmla="*/ 4258101 w 4810836"/>
                <a:gd name="connsiteY36" fmla="*/ 40307 h 955031"/>
                <a:gd name="connsiteX37" fmla="*/ 4384343 w 4810836"/>
                <a:gd name="connsiteY37" fmla="*/ 67603 h 955031"/>
                <a:gd name="connsiteX38" fmla="*/ 4527645 w 4810836"/>
                <a:gd name="connsiteY38" fmla="*/ 268907 h 955031"/>
                <a:gd name="connsiteX39" fmla="*/ 4633415 w 4810836"/>
                <a:gd name="connsiteY39" fmla="*/ 477035 h 955031"/>
                <a:gd name="connsiteX40" fmla="*/ 4781905 w 4810836"/>
                <a:gd name="connsiteY40" fmla="*/ 494332 h 955031"/>
                <a:gd name="connsiteX41" fmla="*/ 4810836 w 4810836"/>
                <a:gd name="connsiteY41" fmla="*/ 494095 h 955031"/>
                <a:gd name="connsiteX0" fmla="*/ 0 w 5039929"/>
                <a:gd name="connsiteY0" fmla="*/ 463388 h 955031"/>
                <a:gd name="connsiteX1" fmla="*/ 180833 w 5039929"/>
                <a:gd name="connsiteY1" fmla="*/ 146077 h 955031"/>
                <a:gd name="connsiteX2" fmla="*/ 290015 w 5039929"/>
                <a:gd name="connsiteY2" fmla="*/ 23247 h 955031"/>
                <a:gd name="connsiteX3" fmla="*/ 409433 w 5039929"/>
                <a:gd name="connsiteY3" fmla="*/ 36895 h 955031"/>
                <a:gd name="connsiteX4" fmla="*/ 508379 w 5039929"/>
                <a:gd name="connsiteY4" fmla="*/ 146077 h 955031"/>
                <a:gd name="connsiteX5" fmla="*/ 634621 w 5039929"/>
                <a:gd name="connsiteY5" fmla="*/ 412209 h 955031"/>
                <a:gd name="connsiteX6" fmla="*/ 771098 w 5039929"/>
                <a:gd name="connsiteY6" fmla="*/ 722695 h 955031"/>
                <a:gd name="connsiteX7" fmla="*/ 866633 w 5039929"/>
                <a:gd name="connsiteY7" fmla="*/ 869409 h 955031"/>
                <a:gd name="connsiteX8" fmla="*/ 955343 w 5039929"/>
                <a:gd name="connsiteY8" fmla="*/ 944471 h 955031"/>
                <a:gd name="connsiteX9" fmla="*/ 1064525 w 5039929"/>
                <a:gd name="connsiteY9" fmla="*/ 930824 h 955031"/>
                <a:gd name="connsiteX10" fmla="*/ 1190767 w 5039929"/>
                <a:gd name="connsiteY10" fmla="*/ 811406 h 955031"/>
                <a:gd name="connsiteX11" fmla="*/ 1354540 w 5039929"/>
                <a:gd name="connsiteY11" fmla="*/ 487271 h 955031"/>
                <a:gd name="connsiteX12" fmla="*/ 1456898 w 5039929"/>
                <a:gd name="connsiteY12" fmla="*/ 234788 h 955031"/>
                <a:gd name="connsiteX13" fmla="*/ 1559256 w 5039929"/>
                <a:gd name="connsiteY13" fmla="*/ 67603 h 955031"/>
                <a:gd name="connsiteX14" fmla="*/ 1647967 w 5039929"/>
                <a:gd name="connsiteY14" fmla="*/ 13012 h 955031"/>
                <a:gd name="connsiteX15" fmla="*/ 1729853 w 5039929"/>
                <a:gd name="connsiteY15" fmla="*/ 43719 h 955031"/>
                <a:gd name="connsiteX16" fmla="*/ 1804916 w 5039929"/>
                <a:gd name="connsiteY16" fmla="*/ 122194 h 955031"/>
                <a:gd name="connsiteX17" fmla="*/ 1883391 w 5039929"/>
                <a:gd name="connsiteY17" fmla="*/ 251847 h 955031"/>
                <a:gd name="connsiteX18" fmla="*/ 2149522 w 5039929"/>
                <a:gd name="connsiteY18" fmla="*/ 784110 h 955031"/>
                <a:gd name="connsiteX19" fmla="*/ 2265528 w 5039929"/>
                <a:gd name="connsiteY19" fmla="*/ 934235 h 955031"/>
                <a:gd name="connsiteX20" fmla="*/ 2361062 w 5039929"/>
                <a:gd name="connsiteY20" fmla="*/ 941059 h 955031"/>
                <a:gd name="connsiteX21" fmla="*/ 2483892 w 5039929"/>
                <a:gd name="connsiteY21" fmla="*/ 814818 h 955031"/>
                <a:gd name="connsiteX22" fmla="*/ 2610134 w 5039929"/>
                <a:gd name="connsiteY22" fmla="*/ 548686 h 955031"/>
                <a:gd name="connsiteX23" fmla="*/ 2756848 w 5039929"/>
                <a:gd name="connsiteY23" fmla="*/ 251847 h 955031"/>
                <a:gd name="connsiteX24" fmla="*/ 2879677 w 5039929"/>
                <a:gd name="connsiteY24" fmla="*/ 67603 h 955031"/>
                <a:gd name="connsiteX25" fmla="*/ 2958152 w 5039929"/>
                <a:gd name="connsiteY25" fmla="*/ 2776 h 955031"/>
                <a:gd name="connsiteX26" fmla="*/ 3029803 w 5039929"/>
                <a:gd name="connsiteY26" fmla="*/ 19835 h 955031"/>
                <a:gd name="connsiteX27" fmla="*/ 3101453 w 5039929"/>
                <a:gd name="connsiteY27" fmla="*/ 91486 h 955031"/>
                <a:gd name="connsiteX28" fmla="*/ 3159456 w 5039929"/>
                <a:gd name="connsiteY28" fmla="*/ 176785 h 955031"/>
                <a:gd name="connsiteX29" fmla="*/ 3241343 w 5039929"/>
                <a:gd name="connsiteY29" fmla="*/ 323498 h 955031"/>
                <a:gd name="connsiteX30" fmla="*/ 3394880 w 5039929"/>
                <a:gd name="connsiteY30" fmla="*/ 668104 h 955031"/>
                <a:gd name="connsiteX31" fmla="*/ 3521122 w 5039929"/>
                <a:gd name="connsiteY31" fmla="*/ 852349 h 955031"/>
                <a:gd name="connsiteX32" fmla="*/ 3654188 w 5039929"/>
                <a:gd name="connsiteY32" fmla="*/ 900116 h 955031"/>
                <a:gd name="connsiteX33" fmla="*/ 3773606 w 5039929"/>
                <a:gd name="connsiteY33" fmla="*/ 828465 h 955031"/>
                <a:gd name="connsiteX34" fmla="*/ 3961262 w 5039929"/>
                <a:gd name="connsiteY34" fmla="*/ 483859 h 955031"/>
                <a:gd name="connsiteX35" fmla="*/ 4138683 w 5039929"/>
                <a:gd name="connsiteY35" fmla="*/ 152901 h 955031"/>
                <a:gd name="connsiteX36" fmla="*/ 4258101 w 5039929"/>
                <a:gd name="connsiteY36" fmla="*/ 40307 h 955031"/>
                <a:gd name="connsiteX37" fmla="*/ 4384343 w 5039929"/>
                <a:gd name="connsiteY37" fmla="*/ 67603 h 955031"/>
                <a:gd name="connsiteX38" fmla="*/ 4527645 w 5039929"/>
                <a:gd name="connsiteY38" fmla="*/ 268907 h 955031"/>
                <a:gd name="connsiteX39" fmla="*/ 4633415 w 5039929"/>
                <a:gd name="connsiteY39" fmla="*/ 477035 h 955031"/>
                <a:gd name="connsiteX40" fmla="*/ 4781905 w 5039929"/>
                <a:gd name="connsiteY40" fmla="*/ 494332 h 955031"/>
                <a:gd name="connsiteX41" fmla="*/ 5039929 w 5039929"/>
                <a:gd name="connsiteY41" fmla="*/ 487745 h 955031"/>
                <a:gd name="connsiteX0" fmla="*/ 0 w 5008689"/>
                <a:gd name="connsiteY0" fmla="*/ 463388 h 955031"/>
                <a:gd name="connsiteX1" fmla="*/ 180833 w 5008689"/>
                <a:gd name="connsiteY1" fmla="*/ 146077 h 955031"/>
                <a:gd name="connsiteX2" fmla="*/ 290015 w 5008689"/>
                <a:gd name="connsiteY2" fmla="*/ 23247 h 955031"/>
                <a:gd name="connsiteX3" fmla="*/ 409433 w 5008689"/>
                <a:gd name="connsiteY3" fmla="*/ 36895 h 955031"/>
                <a:gd name="connsiteX4" fmla="*/ 508379 w 5008689"/>
                <a:gd name="connsiteY4" fmla="*/ 146077 h 955031"/>
                <a:gd name="connsiteX5" fmla="*/ 634621 w 5008689"/>
                <a:gd name="connsiteY5" fmla="*/ 412209 h 955031"/>
                <a:gd name="connsiteX6" fmla="*/ 771098 w 5008689"/>
                <a:gd name="connsiteY6" fmla="*/ 722695 h 955031"/>
                <a:gd name="connsiteX7" fmla="*/ 866633 w 5008689"/>
                <a:gd name="connsiteY7" fmla="*/ 869409 h 955031"/>
                <a:gd name="connsiteX8" fmla="*/ 955343 w 5008689"/>
                <a:gd name="connsiteY8" fmla="*/ 944471 h 955031"/>
                <a:gd name="connsiteX9" fmla="*/ 1064525 w 5008689"/>
                <a:gd name="connsiteY9" fmla="*/ 930824 h 955031"/>
                <a:gd name="connsiteX10" fmla="*/ 1190767 w 5008689"/>
                <a:gd name="connsiteY10" fmla="*/ 811406 h 955031"/>
                <a:gd name="connsiteX11" fmla="*/ 1354540 w 5008689"/>
                <a:gd name="connsiteY11" fmla="*/ 487271 h 955031"/>
                <a:gd name="connsiteX12" fmla="*/ 1456898 w 5008689"/>
                <a:gd name="connsiteY12" fmla="*/ 234788 h 955031"/>
                <a:gd name="connsiteX13" fmla="*/ 1559256 w 5008689"/>
                <a:gd name="connsiteY13" fmla="*/ 67603 h 955031"/>
                <a:gd name="connsiteX14" fmla="*/ 1647967 w 5008689"/>
                <a:gd name="connsiteY14" fmla="*/ 13012 h 955031"/>
                <a:gd name="connsiteX15" fmla="*/ 1729853 w 5008689"/>
                <a:gd name="connsiteY15" fmla="*/ 43719 h 955031"/>
                <a:gd name="connsiteX16" fmla="*/ 1804916 w 5008689"/>
                <a:gd name="connsiteY16" fmla="*/ 122194 h 955031"/>
                <a:gd name="connsiteX17" fmla="*/ 1883391 w 5008689"/>
                <a:gd name="connsiteY17" fmla="*/ 251847 h 955031"/>
                <a:gd name="connsiteX18" fmla="*/ 2149522 w 5008689"/>
                <a:gd name="connsiteY18" fmla="*/ 784110 h 955031"/>
                <a:gd name="connsiteX19" fmla="*/ 2265528 w 5008689"/>
                <a:gd name="connsiteY19" fmla="*/ 934235 h 955031"/>
                <a:gd name="connsiteX20" fmla="*/ 2361062 w 5008689"/>
                <a:gd name="connsiteY20" fmla="*/ 941059 h 955031"/>
                <a:gd name="connsiteX21" fmla="*/ 2483892 w 5008689"/>
                <a:gd name="connsiteY21" fmla="*/ 814818 h 955031"/>
                <a:gd name="connsiteX22" fmla="*/ 2610134 w 5008689"/>
                <a:gd name="connsiteY22" fmla="*/ 548686 h 955031"/>
                <a:gd name="connsiteX23" fmla="*/ 2756848 w 5008689"/>
                <a:gd name="connsiteY23" fmla="*/ 251847 h 955031"/>
                <a:gd name="connsiteX24" fmla="*/ 2879677 w 5008689"/>
                <a:gd name="connsiteY24" fmla="*/ 67603 h 955031"/>
                <a:gd name="connsiteX25" fmla="*/ 2958152 w 5008689"/>
                <a:gd name="connsiteY25" fmla="*/ 2776 h 955031"/>
                <a:gd name="connsiteX26" fmla="*/ 3029803 w 5008689"/>
                <a:gd name="connsiteY26" fmla="*/ 19835 h 955031"/>
                <a:gd name="connsiteX27" fmla="*/ 3101453 w 5008689"/>
                <a:gd name="connsiteY27" fmla="*/ 91486 h 955031"/>
                <a:gd name="connsiteX28" fmla="*/ 3159456 w 5008689"/>
                <a:gd name="connsiteY28" fmla="*/ 176785 h 955031"/>
                <a:gd name="connsiteX29" fmla="*/ 3241343 w 5008689"/>
                <a:gd name="connsiteY29" fmla="*/ 323498 h 955031"/>
                <a:gd name="connsiteX30" fmla="*/ 3394880 w 5008689"/>
                <a:gd name="connsiteY30" fmla="*/ 668104 h 955031"/>
                <a:gd name="connsiteX31" fmla="*/ 3521122 w 5008689"/>
                <a:gd name="connsiteY31" fmla="*/ 852349 h 955031"/>
                <a:gd name="connsiteX32" fmla="*/ 3654188 w 5008689"/>
                <a:gd name="connsiteY32" fmla="*/ 900116 h 955031"/>
                <a:gd name="connsiteX33" fmla="*/ 3773606 w 5008689"/>
                <a:gd name="connsiteY33" fmla="*/ 828465 h 955031"/>
                <a:gd name="connsiteX34" fmla="*/ 3961262 w 5008689"/>
                <a:gd name="connsiteY34" fmla="*/ 483859 h 955031"/>
                <a:gd name="connsiteX35" fmla="*/ 4138683 w 5008689"/>
                <a:gd name="connsiteY35" fmla="*/ 152901 h 955031"/>
                <a:gd name="connsiteX36" fmla="*/ 4258101 w 5008689"/>
                <a:gd name="connsiteY36" fmla="*/ 40307 h 955031"/>
                <a:gd name="connsiteX37" fmla="*/ 4384343 w 5008689"/>
                <a:gd name="connsiteY37" fmla="*/ 67603 h 955031"/>
                <a:gd name="connsiteX38" fmla="*/ 4527645 w 5008689"/>
                <a:gd name="connsiteY38" fmla="*/ 268907 h 955031"/>
                <a:gd name="connsiteX39" fmla="*/ 4633415 w 5008689"/>
                <a:gd name="connsiteY39" fmla="*/ 477035 h 955031"/>
                <a:gd name="connsiteX40" fmla="*/ 4781905 w 5008689"/>
                <a:gd name="connsiteY40" fmla="*/ 494332 h 955031"/>
                <a:gd name="connsiteX41" fmla="*/ 5008689 w 5008689"/>
                <a:gd name="connsiteY41" fmla="*/ 497270 h 955031"/>
                <a:gd name="connsiteX0" fmla="*/ 0 w 4935796"/>
                <a:gd name="connsiteY0" fmla="*/ 463388 h 955031"/>
                <a:gd name="connsiteX1" fmla="*/ 180833 w 4935796"/>
                <a:gd name="connsiteY1" fmla="*/ 146077 h 955031"/>
                <a:gd name="connsiteX2" fmla="*/ 290015 w 4935796"/>
                <a:gd name="connsiteY2" fmla="*/ 23247 h 955031"/>
                <a:gd name="connsiteX3" fmla="*/ 409433 w 4935796"/>
                <a:gd name="connsiteY3" fmla="*/ 36895 h 955031"/>
                <a:gd name="connsiteX4" fmla="*/ 508379 w 4935796"/>
                <a:gd name="connsiteY4" fmla="*/ 146077 h 955031"/>
                <a:gd name="connsiteX5" fmla="*/ 634621 w 4935796"/>
                <a:gd name="connsiteY5" fmla="*/ 412209 h 955031"/>
                <a:gd name="connsiteX6" fmla="*/ 771098 w 4935796"/>
                <a:gd name="connsiteY6" fmla="*/ 722695 h 955031"/>
                <a:gd name="connsiteX7" fmla="*/ 866633 w 4935796"/>
                <a:gd name="connsiteY7" fmla="*/ 869409 h 955031"/>
                <a:gd name="connsiteX8" fmla="*/ 955343 w 4935796"/>
                <a:gd name="connsiteY8" fmla="*/ 944471 h 955031"/>
                <a:gd name="connsiteX9" fmla="*/ 1064525 w 4935796"/>
                <a:gd name="connsiteY9" fmla="*/ 930824 h 955031"/>
                <a:gd name="connsiteX10" fmla="*/ 1190767 w 4935796"/>
                <a:gd name="connsiteY10" fmla="*/ 811406 h 955031"/>
                <a:gd name="connsiteX11" fmla="*/ 1354540 w 4935796"/>
                <a:gd name="connsiteY11" fmla="*/ 487271 h 955031"/>
                <a:gd name="connsiteX12" fmla="*/ 1456898 w 4935796"/>
                <a:gd name="connsiteY12" fmla="*/ 234788 h 955031"/>
                <a:gd name="connsiteX13" fmla="*/ 1559256 w 4935796"/>
                <a:gd name="connsiteY13" fmla="*/ 67603 h 955031"/>
                <a:gd name="connsiteX14" fmla="*/ 1647967 w 4935796"/>
                <a:gd name="connsiteY14" fmla="*/ 13012 h 955031"/>
                <a:gd name="connsiteX15" fmla="*/ 1729853 w 4935796"/>
                <a:gd name="connsiteY15" fmla="*/ 43719 h 955031"/>
                <a:gd name="connsiteX16" fmla="*/ 1804916 w 4935796"/>
                <a:gd name="connsiteY16" fmla="*/ 122194 h 955031"/>
                <a:gd name="connsiteX17" fmla="*/ 1883391 w 4935796"/>
                <a:gd name="connsiteY17" fmla="*/ 251847 h 955031"/>
                <a:gd name="connsiteX18" fmla="*/ 2149522 w 4935796"/>
                <a:gd name="connsiteY18" fmla="*/ 784110 h 955031"/>
                <a:gd name="connsiteX19" fmla="*/ 2265528 w 4935796"/>
                <a:gd name="connsiteY19" fmla="*/ 934235 h 955031"/>
                <a:gd name="connsiteX20" fmla="*/ 2361062 w 4935796"/>
                <a:gd name="connsiteY20" fmla="*/ 941059 h 955031"/>
                <a:gd name="connsiteX21" fmla="*/ 2483892 w 4935796"/>
                <a:gd name="connsiteY21" fmla="*/ 814818 h 955031"/>
                <a:gd name="connsiteX22" fmla="*/ 2610134 w 4935796"/>
                <a:gd name="connsiteY22" fmla="*/ 548686 h 955031"/>
                <a:gd name="connsiteX23" fmla="*/ 2756848 w 4935796"/>
                <a:gd name="connsiteY23" fmla="*/ 251847 h 955031"/>
                <a:gd name="connsiteX24" fmla="*/ 2879677 w 4935796"/>
                <a:gd name="connsiteY24" fmla="*/ 67603 h 955031"/>
                <a:gd name="connsiteX25" fmla="*/ 2958152 w 4935796"/>
                <a:gd name="connsiteY25" fmla="*/ 2776 h 955031"/>
                <a:gd name="connsiteX26" fmla="*/ 3029803 w 4935796"/>
                <a:gd name="connsiteY26" fmla="*/ 19835 h 955031"/>
                <a:gd name="connsiteX27" fmla="*/ 3101453 w 4935796"/>
                <a:gd name="connsiteY27" fmla="*/ 91486 h 955031"/>
                <a:gd name="connsiteX28" fmla="*/ 3159456 w 4935796"/>
                <a:gd name="connsiteY28" fmla="*/ 176785 h 955031"/>
                <a:gd name="connsiteX29" fmla="*/ 3241343 w 4935796"/>
                <a:gd name="connsiteY29" fmla="*/ 323498 h 955031"/>
                <a:gd name="connsiteX30" fmla="*/ 3394880 w 4935796"/>
                <a:gd name="connsiteY30" fmla="*/ 668104 h 955031"/>
                <a:gd name="connsiteX31" fmla="*/ 3521122 w 4935796"/>
                <a:gd name="connsiteY31" fmla="*/ 852349 h 955031"/>
                <a:gd name="connsiteX32" fmla="*/ 3654188 w 4935796"/>
                <a:gd name="connsiteY32" fmla="*/ 900116 h 955031"/>
                <a:gd name="connsiteX33" fmla="*/ 3773606 w 4935796"/>
                <a:gd name="connsiteY33" fmla="*/ 828465 h 955031"/>
                <a:gd name="connsiteX34" fmla="*/ 3961262 w 4935796"/>
                <a:gd name="connsiteY34" fmla="*/ 483859 h 955031"/>
                <a:gd name="connsiteX35" fmla="*/ 4138683 w 4935796"/>
                <a:gd name="connsiteY35" fmla="*/ 152901 h 955031"/>
                <a:gd name="connsiteX36" fmla="*/ 4258101 w 4935796"/>
                <a:gd name="connsiteY36" fmla="*/ 40307 h 955031"/>
                <a:gd name="connsiteX37" fmla="*/ 4384343 w 4935796"/>
                <a:gd name="connsiteY37" fmla="*/ 67603 h 955031"/>
                <a:gd name="connsiteX38" fmla="*/ 4527645 w 4935796"/>
                <a:gd name="connsiteY38" fmla="*/ 268907 h 955031"/>
                <a:gd name="connsiteX39" fmla="*/ 4633415 w 4935796"/>
                <a:gd name="connsiteY39" fmla="*/ 477035 h 955031"/>
                <a:gd name="connsiteX40" fmla="*/ 4781905 w 4935796"/>
                <a:gd name="connsiteY40" fmla="*/ 494332 h 955031"/>
                <a:gd name="connsiteX41" fmla="*/ 4935796 w 4935796"/>
                <a:gd name="connsiteY41" fmla="*/ 497270 h 955031"/>
                <a:gd name="connsiteX0" fmla="*/ 0 w 4935796"/>
                <a:gd name="connsiteY0" fmla="*/ 463388 h 955031"/>
                <a:gd name="connsiteX1" fmla="*/ 180833 w 4935796"/>
                <a:gd name="connsiteY1" fmla="*/ 146077 h 955031"/>
                <a:gd name="connsiteX2" fmla="*/ 290015 w 4935796"/>
                <a:gd name="connsiteY2" fmla="*/ 23247 h 955031"/>
                <a:gd name="connsiteX3" fmla="*/ 409433 w 4935796"/>
                <a:gd name="connsiteY3" fmla="*/ 36895 h 955031"/>
                <a:gd name="connsiteX4" fmla="*/ 508379 w 4935796"/>
                <a:gd name="connsiteY4" fmla="*/ 146077 h 955031"/>
                <a:gd name="connsiteX5" fmla="*/ 634621 w 4935796"/>
                <a:gd name="connsiteY5" fmla="*/ 412209 h 955031"/>
                <a:gd name="connsiteX6" fmla="*/ 771098 w 4935796"/>
                <a:gd name="connsiteY6" fmla="*/ 722695 h 955031"/>
                <a:gd name="connsiteX7" fmla="*/ 866633 w 4935796"/>
                <a:gd name="connsiteY7" fmla="*/ 869409 h 955031"/>
                <a:gd name="connsiteX8" fmla="*/ 955343 w 4935796"/>
                <a:gd name="connsiteY8" fmla="*/ 944471 h 955031"/>
                <a:gd name="connsiteX9" fmla="*/ 1064525 w 4935796"/>
                <a:gd name="connsiteY9" fmla="*/ 930824 h 955031"/>
                <a:gd name="connsiteX10" fmla="*/ 1190767 w 4935796"/>
                <a:gd name="connsiteY10" fmla="*/ 811406 h 955031"/>
                <a:gd name="connsiteX11" fmla="*/ 1354540 w 4935796"/>
                <a:gd name="connsiteY11" fmla="*/ 487271 h 955031"/>
                <a:gd name="connsiteX12" fmla="*/ 1456898 w 4935796"/>
                <a:gd name="connsiteY12" fmla="*/ 234788 h 955031"/>
                <a:gd name="connsiteX13" fmla="*/ 1559256 w 4935796"/>
                <a:gd name="connsiteY13" fmla="*/ 67603 h 955031"/>
                <a:gd name="connsiteX14" fmla="*/ 1647967 w 4935796"/>
                <a:gd name="connsiteY14" fmla="*/ 13012 h 955031"/>
                <a:gd name="connsiteX15" fmla="*/ 1729853 w 4935796"/>
                <a:gd name="connsiteY15" fmla="*/ 43719 h 955031"/>
                <a:gd name="connsiteX16" fmla="*/ 1804916 w 4935796"/>
                <a:gd name="connsiteY16" fmla="*/ 122194 h 955031"/>
                <a:gd name="connsiteX17" fmla="*/ 1883391 w 4935796"/>
                <a:gd name="connsiteY17" fmla="*/ 251847 h 955031"/>
                <a:gd name="connsiteX18" fmla="*/ 2149522 w 4935796"/>
                <a:gd name="connsiteY18" fmla="*/ 784110 h 955031"/>
                <a:gd name="connsiteX19" fmla="*/ 2265528 w 4935796"/>
                <a:gd name="connsiteY19" fmla="*/ 934235 h 955031"/>
                <a:gd name="connsiteX20" fmla="*/ 2361062 w 4935796"/>
                <a:gd name="connsiteY20" fmla="*/ 941059 h 955031"/>
                <a:gd name="connsiteX21" fmla="*/ 2483892 w 4935796"/>
                <a:gd name="connsiteY21" fmla="*/ 814818 h 955031"/>
                <a:gd name="connsiteX22" fmla="*/ 2610134 w 4935796"/>
                <a:gd name="connsiteY22" fmla="*/ 548686 h 955031"/>
                <a:gd name="connsiteX23" fmla="*/ 2756848 w 4935796"/>
                <a:gd name="connsiteY23" fmla="*/ 251847 h 955031"/>
                <a:gd name="connsiteX24" fmla="*/ 2879677 w 4935796"/>
                <a:gd name="connsiteY24" fmla="*/ 67603 h 955031"/>
                <a:gd name="connsiteX25" fmla="*/ 2958152 w 4935796"/>
                <a:gd name="connsiteY25" fmla="*/ 2776 h 955031"/>
                <a:gd name="connsiteX26" fmla="*/ 3029803 w 4935796"/>
                <a:gd name="connsiteY26" fmla="*/ 19835 h 955031"/>
                <a:gd name="connsiteX27" fmla="*/ 3101453 w 4935796"/>
                <a:gd name="connsiteY27" fmla="*/ 91486 h 955031"/>
                <a:gd name="connsiteX28" fmla="*/ 3159456 w 4935796"/>
                <a:gd name="connsiteY28" fmla="*/ 176785 h 955031"/>
                <a:gd name="connsiteX29" fmla="*/ 3241343 w 4935796"/>
                <a:gd name="connsiteY29" fmla="*/ 323498 h 955031"/>
                <a:gd name="connsiteX30" fmla="*/ 3394880 w 4935796"/>
                <a:gd name="connsiteY30" fmla="*/ 668104 h 955031"/>
                <a:gd name="connsiteX31" fmla="*/ 3521122 w 4935796"/>
                <a:gd name="connsiteY31" fmla="*/ 852349 h 955031"/>
                <a:gd name="connsiteX32" fmla="*/ 3654188 w 4935796"/>
                <a:gd name="connsiteY32" fmla="*/ 900116 h 955031"/>
                <a:gd name="connsiteX33" fmla="*/ 3773606 w 4935796"/>
                <a:gd name="connsiteY33" fmla="*/ 828465 h 955031"/>
                <a:gd name="connsiteX34" fmla="*/ 3961262 w 4935796"/>
                <a:gd name="connsiteY34" fmla="*/ 483859 h 955031"/>
                <a:gd name="connsiteX35" fmla="*/ 4138683 w 4935796"/>
                <a:gd name="connsiteY35" fmla="*/ 152901 h 955031"/>
                <a:gd name="connsiteX36" fmla="*/ 4258101 w 4935796"/>
                <a:gd name="connsiteY36" fmla="*/ 40307 h 955031"/>
                <a:gd name="connsiteX37" fmla="*/ 4384343 w 4935796"/>
                <a:gd name="connsiteY37" fmla="*/ 67603 h 955031"/>
                <a:gd name="connsiteX38" fmla="*/ 4527645 w 4935796"/>
                <a:gd name="connsiteY38" fmla="*/ 268907 h 955031"/>
                <a:gd name="connsiteX39" fmla="*/ 4633415 w 4935796"/>
                <a:gd name="connsiteY39" fmla="*/ 477035 h 955031"/>
                <a:gd name="connsiteX40" fmla="*/ 4740252 w 4935796"/>
                <a:gd name="connsiteY40" fmla="*/ 494332 h 955031"/>
                <a:gd name="connsiteX41" fmla="*/ 4935796 w 4935796"/>
                <a:gd name="connsiteY41" fmla="*/ 497270 h 955031"/>
                <a:gd name="connsiteX0" fmla="*/ 0 w 5341916"/>
                <a:gd name="connsiteY0" fmla="*/ 463388 h 955031"/>
                <a:gd name="connsiteX1" fmla="*/ 180833 w 5341916"/>
                <a:gd name="connsiteY1" fmla="*/ 146077 h 955031"/>
                <a:gd name="connsiteX2" fmla="*/ 290015 w 5341916"/>
                <a:gd name="connsiteY2" fmla="*/ 23247 h 955031"/>
                <a:gd name="connsiteX3" fmla="*/ 409433 w 5341916"/>
                <a:gd name="connsiteY3" fmla="*/ 36895 h 955031"/>
                <a:gd name="connsiteX4" fmla="*/ 508379 w 5341916"/>
                <a:gd name="connsiteY4" fmla="*/ 146077 h 955031"/>
                <a:gd name="connsiteX5" fmla="*/ 634621 w 5341916"/>
                <a:gd name="connsiteY5" fmla="*/ 412209 h 955031"/>
                <a:gd name="connsiteX6" fmla="*/ 771098 w 5341916"/>
                <a:gd name="connsiteY6" fmla="*/ 722695 h 955031"/>
                <a:gd name="connsiteX7" fmla="*/ 866633 w 5341916"/>
                <a:gd name="connsiteY7" fmla="*/ 869409 h 955031"/>
                <a:gd name="connsiteX8" fmla="*/ 955343 w 5341916"/>
                <a:gd name="connsiteY8" fmla="*/ 944471 h 955031"/>
                <a:gd name="connsiteX9" fmla="*/ 1064525 w 5341916"/>
                <a:gd name="connsiteY9" fmla="*/ 930824 h 955031"/>
                <a:gd name="connsiteX10" fmla="*/ 1190767 w 5341916"/>
                <a:gd name="connsiteY10" fmla="*/ 811406 h 955031"/>
                <a:gd name="connsiteX11" fmla="*/ 1354540 w 5341916"/>
                <a:gd name="connsiteY11" fmla="*/ 487271 h 955031"/>
                <a:gd name="connsiteX12" fmla="*/ 1456898 w 5341916"/>
                <a:gd name="connsiteY12" fmla="*/ 234788 h 955031"/>
                <a:gd name="connsiteX13" fmla="*/ 1559256 w 5341916"/>
                <a:gd name="connsiteY13" fmla="*/ 67603 h 955031"/>
                <a:gd name="connsiteX14" fmla="*/ 1647967 w 5341916"/>
                <a:gd name="connsiteY14" fmla="*/ 13012 h 955031"/>
                <a:gd name="connsiteX15" fmla="*/ 1729853 w 5341916"/>
                <a:gd name="connsiteY15" fmla="*/ 43719 h 955031"/>
                <a:gd name="connsiteX16" fmla="*/ 1804916 w 5341916"/>
                <a:gd name="connsiteY16" fmla="*/ 122194 h 955031"/>
                <a:gd name="connsiteX17" fmla="*/ 1883391 w 5341916"/>
                <a:gd name="connsiteY17" fmla="*/ 251847 h 955031"/>
                <a:gd name="connsiteX18" fmla="*/ 2149522 w 5341916"/>
                <a:gd name="connsiteY18" fmla="*/ 784110 h 955031"/>
                <a:gd name="connsiteX19" fmla="*/ 2265528 w 5341916"/>
                <a:gd name="connsiteY19" fmla="*/ 934235 h 955031"/>
                <a:gd name="connsiteX20" fmla="*/ 2361062 w 5341916"/>
                <a:gd name="connsiteY20" fmla="*/ 941059 h 955031"/>
                <a:gd name="connsiteX21" fmla="*/ 2483892 w 5341916"/>
                <a:gd name="connsiteY21" fmla="*/ 814818 h 955031"/>
                <a:gd name="connsiteX22" fmla="*/ 2610134 w 5341916"/>
                <a:gd name="connsiteY22" fmla="*/ 548686 h 955031"/>
                <a:gd name="connsiteX23" fmla="*/ 2756848 w 5341916"/>
                <a:gd name="connsiteY23" fmla="*/ 251847 h 955031"/>
                <a:gd name="connsiteX24" fmla="*/ 2879677 w 5341916"/>
                <a:gd name="connsiteY24" fmla="*/ 67603 h 955031"/>
                <a:gd name="connsiteX25" fmla="*/ 2958152 w 5341916"/>
                <a:gd name="connsiteY25" fmla="*/ 2776 h 955031"/>
                <a:gd name="connsiteX26" fmla="*/ 3029803 w 5341916"/>
                <a:gd name="connsiteY26" fmla="*/ 19835 h 955031"/>
                <a:gd name="connsiteX27" fmla="*/ 3101453 w 5341916"/>
                <a:gd name="connsiteY27" fmla="*/ 91486 h 955031"/>
                <a:gd name="connsiteX28" fmla="*/ 3159456 w 5341916"/>
                <a:gd name="connsiteY28" fmla="*/ 176785 h 955031"/>
                <a:gd name="connsiteX29" fmla="*/ 3241343 w 5341916"/>
                <a:gd name="connsiteY29" fmla="*/ 323498 h 955031"/>
                <a:gd name="connsiteX30" fmla="*/ 3394880 w 5341916"/>
                <a:gd name="connsiteY30" fmla="*/ 668104 h 955031"/>
                <a:gd name="connsiteX31" fmla="*/ 3521122 w 5341916"/>
                <a:gd name="connsiteY31" fmla="*/ 852349 h 955031"/>
                <a:gd name="connsiteX32" fmla="*/ 3654188 w 5341916"/>
                <a:gd name="connsiteY32" fmla="*/ 900116 h 955031"/>
                <a:gd name="connsiteX33" fmla="*/ 3773606 w 5341916"/>
                <a:gd name="connsiteY33" fmla="*/ 828465 h 955031"/>
                <a:gd name="connsiteX34" fmla="*/ 3961262 w 5341916"/>
                <a:gd name="connsiteY34" fmla="*/ 483859 h 955031"/>
                <a:gd name="connsiteX35" fmla="*/ 4138683 w 5341916"/>
                <a:gd name="connsiteY35" fmla="*/ 152901 h 955031"/>
                <a:gd name="connsiteX36" fmla="*/ 4258101 w 5341916"/>
                <a:gd name="connsiteY36" fmla="*/ 40307 h 955031"/>
                <a:gd name="connsiteX37" fmla="*/ 4384343 w 5341916"/>
                <a:gd name="connsiteY37" fmla="*/ 67603 h 955031"/>
                <a:gd name="connsiteX38" fmla="*/ 4527645 w 5341916"/>
                <a:gd name="connsiteY38" fmla="*/ 268907 h 955031"/>
                <a:gd name="connsiteX39" fmla="*/ 4633415 w 5341916"/>
                <a:gd name="connsiteY39" fmla="*/ 477035 h 955031"/>
                <a:gd name="connsiteX40" fmla="*/ 4740252 w 5341916"/>
                <a:gd name="connsiteY40" fmla="*/ 494332 h 955031"/>
                <a:gd name="connsiteX41" fmla="*/ 5341916 w 5341916"/>
                <a:gd name="connsiteY41" fmla="*/ 500445 h 955031"/>
                <a:gd name="connsiteX0" fmla="*/ 0 w 5300263"/>
                <a:gd name="connsiteY0" fmla="*/ 463388 h 955031"/>
                <a:gd name="connsiteX1" fmla="*/ 180833 w 5300263"/>
                <a:gd name="connsiteY1" fmla="*/ 146077 h 955031"/>
                <a:gd name="connsiteX2" fmla="*/ 290015 w 5300263"/>
                <a:gd name="connsiteY2" fmla="*/ 23247 h 955031"/>
                <a:gd name="connsiteX3" fmla="*/ 409433 w 5300263"/>
                <a:gd name="connsiteY3" fmla="*/ 36895 h 955031"/>
                <a:gd name="connsiteX4" fmla="*/ 508379 w 5300263"/>
                <a:gd name="connsiteY4" fmla="*/ 146077 h 955031"/>
                <a:gd name="connsiteX5" fmla="*/ 634621 w 5300263"/>
                <a:gd name="connsiteY5" fmla="*/ 412209 h 955031"/>
                <a:gd name="connsiteX6" fmla="*/ 771098 w 5300263"/>
                <a:gd name="connsiteY6" fmla="*/ 722695 h 955031"/>
                <a:gd name="connsiteX7" fmla="*/ 866633 w 5300263"/>
                <a:gd name="connsiteY7" fmla="*/ 869409 h 955031"/>
                <a:gd name="connsiteX8" fmla="*/ 955343 w 5300263"/>
                <a:gd name="connsiteY8" fmla="*/ 944471 h 955031"/>
                <a:gd name="connsiteX9" fmla="*/ 1064525 w 5300263"/>
                <a:gd name="connsiteY9" fmla="*/ 930824 h 955031"/>
                <a:gd name="connsiteX10" fmla="*/ 1190767 w 5300263"/>
                <a:gd name="connsiteY10" fmla="*/ 811406 h 955031"/>
                <a:gd name="connsiteX11" fmla="*/ 1354540 w 5300263"/>
                <a:gd name="connsiteY11" fmla="*/ 487271 h 955031"/>
                <a:gd name="connsiteX12" fmla="*/ 1456898 w 5300263"/>
                <a:gd name="connsiteY12" fmla="*/ 234788 h 955031"/>
                <a:gd name="connsiteX13" fmla="*/ 1559256 w 5300263"/>
                <a:gd name="connsiteY13" fmla="*/ 67603 h 955031"/>
                <a:gd name="connsiteX14" fmla="*/ 1647967 w 5300263"/>
                <a:gd name="connsiteY14" fmla="*/ 13012 h 955031"/>
                <a:gd name="connsiteX15" fmla="*/ 1729853 w 5300263"/>
                <a:gd name="connsiteY15" fmla="*/ 43719 h 955031"/>
                <a:gd name="connsiteX16" fmla="*/ 1804916 w 5300263"/>
                <a:gd name="connsiteY16" fmla="*/ 122194 h 955031"/>
                <a:gd name="connsiteX17" fmla="*/ 1883391 w 5300263"/>
                <a:gd name="connsiteY17" fmla="*/ 251847 h 955031"/>
                <a:gd name="connsiteX18" fmla="*/ 2149522 w 5300263"/>
                <a:gd name="connsiteY18" fmla="*/ 784110 h 955031"/>
                <a:gd name="connsiteX19" fmla="*/ 2265528 w 5300263"/>
                <a:gd name="connsiteY19" fmla="*/ 934235 h 955031"/>
                <a:gd name="connsiteX20" fmla="*/ 2361062 w 5300263"/>
                <a:gd name="connsiteY20" fmla="*/ 941059 h 955031"/>
                <a:gd name="connsiteX21" fmla="*/ 2483892 w 5300263"/>
                <a:gd name="connsiteY21" fmla="*/ 814818 h 955031"/>
                <a:gd name="connsiteX22" fmla="*/ 2610134 w 5300263"/>
                <a:gd name="connsiteY22" fmla="*/ 548686 h 955031"/>
                <a:gd name="connsiteX23" fmla="*/ 2756848 w 5300263"/>
                <a:gd name="connsiteY23" fmla="*/ 251847 h 955031"/>
                <a:gd name="connsiteX24" fmla="*/ 2879677 w 5300263"/>
                <a:gd name="connsiteY24" fmla="*/ 67603 h 955031"/>
                <a:gd name="connsiteX25" fmla="*/ 2958152 w 5300263"/>
                <a:gd name="connsiteY25" fmla="*/ 2776 h 955031"/>
                <a:gd name="connsiteX26" fmla="*/ 3029803 w 5300263"/>
                <a:gd name="connsiteY26" fmla="*/ 19835 h 955031"/>
                <a:gd name="connsiteX27" fmla="*/ 3101453 w 5300263"/>
                <a:gd name="connsiteY27" fmla="*/ 91486 h 955031"/>
                <a:gd name="connsiteX28" fmla="*/ 3159456 w 5300263"/>
                <a:gd name="connsiteY28" fmla="*/ 176785 h 955031"/>
                <a:gd name="connsiteX29" fmla="*/ 3241343 w 5300263"/>
                <a:gd name="connsiteY29" fmla="*/ 323498 h 955031"/>
                <a:gd name="connsiteX30" fmla="*/ 3394880 w 5300263"/>
                <a:gd name="connsiteY30" fmla="*/ 668104 h 955031"/>
                <a:gd name="connsiteX31" fmla="*/ 3521122 w 5300263"/>
                <a:gd name="connsiteY31" fmla="*/ 852349 h 955031"/>
                <a:gd name="connsiteX32" fmla="*/ 3654188 w 5300263"/>
                <a:gd name="connsiteY32" fmla="*/ 900116 h 955031"/>
                <a:gd name="connsiteX33" fmla="*/ 3773606 w 5300263"/>
                <a:gd name="connsiteY33" fmla="*/ 828465 h 955031"/>
                <a:gd name="connsiteX34" fmla="*/ 3961262 w 5300263"/>
                <a:gd name="connsiteY34" fmla="*/ 483859 h 955031"/>
                <a:gd name="connsiteX35" fmla="*/ 4138683 w 5300263"/>
                <a:gd name="connsiteY35" fmla="*/ 152901 h 955031"/>
                <a:gd name="connsiteX36" fmla="*/ 4258101 w 5300263"/>
                <a:gd name="connsiteY36" fmla="*/ 40307 h 955031"/>
                <a:gd name="connsiteX37" fmla="*/ 4384343 w 5300263"/>
                <a:gd name="connsiteY37" fmla="*/ 67603 h 955031"/>
                <a:gd name="connsiteX38" fmla="*/ 4527645 w 5300263"/>
                <a:gd name="connsiteY38" fmla="*/ 268907 h 955031"/>
                <a:gd name="connsiteX39" fmla="*/ 4633415 w 5300263"/>
                <a:gd name="connsiteY39" fmla="*/ 477035 h 955031"/>
                <a:gd name="connsiteX40" fmla="*/ 4740252 w 5300263"/>
                <a:gd name="connsiteY40" fmla="*/ 494332 h 955031"/>
                <a:gd name="connsiteX41" fmla="*/ 5300263 w 5300263"/>
                <a:gd name="connsiteY41" fmla="*/ 494095 h 955031"/>
                <a:gd name="connsiteX0" fmla="*/ 4011 w 5304274"/>
                <a:gd name="connsiteY0" fmla="*/ 463388 h 955031"/>
                <a:gd name="connsiteX1" fmla="*/ 17170 w 5304274"/>
                <a:gd name="connsiteY1" fmla="*/ 430986 h 955031"/>
                <a:gd name="connsiteX2" fmla="*/ 184844 w 5304274"/>
                <a:gd name="connsiteY2" fmla="*/ 146077 h 955031"/>
                <a:gd name="connsiteX3" fmla="*/ 294026 w 5304274"/>
                <a:gd name="connsiteY3" fmla="*/ 23247 h 955031"/>
                <a:gd name="connsiteX4" fmla="*/ 413444 w 5304274"/>
                <a:gd name="connsiteY4" fmla="*/ 36895 h 955031"/>
                <a:gd name="connsiteX5" fmla="*/ 512390 w 5304274"/>
                <a:gd name="connsiteY5" fmla="*/ 146077 h 955031"/>
                <a:gd name="connsiteX6" fmla="*/ 638632 w 5304274"/>
                <a:gd name="connsiteY6" fmla="*/ 412209 h 955031"/>
                <a:gd name="connsiteX7" fmla="*/ 775109 w 5304274"/>
                <a:gd name="connsiteY7" fmla="*/ 722695 h 955031"/>
                <a:gd name="connsiteX8" fmla="*/ 870644 w 5304274"/>
                <a:gd name="connsiteY8" fmla="*/ 869409 h 955031"/>
                <a:gd name="connsiteX9" fmla="*/ 959354 w 5304274"/>
                <a:gd name="connsiteY9" fmla="*/ 944471 h 955031"/>
                <a:gd name="connsiteX10" fmla="*/ 1068536 w 5304274"/>
                <a:gd name="connsiteY10" fmla="*/ 930824 h 955031"/>
                <a:gd name="connsiteX11" fmla="*/ 1194778 w 5304274"/>
                <a:gd name="connsiteY11" fmla="*/ 811406 h 955031"/>
                <a:gd name="connsiteX12" fmla="*/ 1358551 w 5304274"/>
                <a:gd name="connsiteY12" fmla="*/ 487271 h 955031"/>
                <a:gd name="connsiteX13" fmla="*/ 1460909 w 5304274"/>
                <a:gd name="connsiteY13" fmla="*/ 234788 h 955031"/>
                <a:gd name="connsiteX14" fmla="*/ 1563267 w 5304274"/>
                <a:gd name="connsiteY14" fmla="*/ 67603 h 955031"/>
                <a:gd name="connsiteX15" fmla="*/ 1651978 w 5304274"/>
                <a:gd name="connsiteY15" fmla="*/ 13012 h 955031"/>
                <a:gd name="connsiteX16" fmla="*/ 1733864 w 5304274"/>
                <a:gd name="connsiteY16" fmla="*/ 43719 h 955031"/>
                <a:gd name="connsiteX17" fmla="*/ 1808927 w 5304274"/>
                <a:gd name="connsiteY17" fmla="*/ 122194 h 955031"/>
                <a:gd name="connsiteX18" fmla="*/ 1887402 w 5304274"/>
                <a:gd name="connsiteY18" fmla="*/ 251847 h 955031"/>
                <a:gd name="connsiteX19" fmla="*/ 2153533 w 5304274"/>
                <a:gd name="connsiteY19" fmla="*/ 784110 h 955031"/>
                <a:gd name="connsiteX20" fmla="*/ 2269539 w 5304274"/>
                <a:gd name="connsiteY20" fmla="*/ 934235 h 955031"/>
                <a:gd name="connsiteX21" fmla="*/ 2365073 w 5304274"/>
                <a:gd name="connsiteY21" fmla="*/ 941059 h 955031"/>
                <a:gd name="connsiteX22" fmla="*/ 2487903 w 5304274"/>
                <a:gd name="connsiteY22" fmla="*/ 814818 h 955031"/>
                <a:gd name="connsiteX23" fmla="*/ 2614145 w 5304274"/>
                <a:gd name="connsiteY23" fmla="*/ 548686 h 955031"/>
                <a:gd name="connsiteX24" fmla="*/ 2760859 w 5304274"/>
                <a:gd name="connsiteY24" fmla="*/ 251847 h 955031"/>
                <a:gd name="connsiteX25" fmla="*/ 2883688 w 5304274"/>
                <a:gd name="connsiteY25" fmla="*/ 67603 h 955031"/>
                <a:gd name="connsiteX26" fmla="*/ 2962163 w 5304274"/>
                <a:gd name="connsiteY26" fmla="*/ 2776 h 955031"/>
                <a:gd name="connsiteX27" fmla="*/ 3033814 w 5304274"/>
                <a:gd name="connsiteY27" fmla="*/ 19835 h 955031"/>
                <a:gd name="connsiteX28" fmla="*/ 3105464 w 5304274"/>
                <a:gd name="connsiteY28" fmla="*/ 91486 h 955031"/>
                <a:gd name="connsiteX29" fmla="*/ 3163467 w 5304274"/>
                <a:gd name="connsiteY29" fmla="*/ 176785 h 955031"/>
                <a:gd name="connsiteX30" fmla="*/ 3245354 w 5304274"/>
                <a:gd name="connsiteY30" fmla="*/ 323498 h 955031"/>
                <a:gd name="connsiteX31" fmla="*/ 3398891 w 5304274"/>
                <a:gd name="connsiteY31" fmla="*/ 668104 h 955031"/>
                <a:gd name="connsiteX32" fmla="*/ 3525133 w 5304274"/>
                <a:gd name="connsiteY32" fmla="*/ 852349 h 955031"/>
                <a:gd name="connsiteX33" fmla="*/ 3658199 w 5304274"/>
                <a:gd name="connsiteY33" fmla="*/ 900116 h 955031"/>
                <a:gd name="connsiteX34" fmla="*/ 3777617 w 5304274"/>
                <a:gd name="connsiteY34" fmla="*/ 828465 h 955031"/>
                <a:gd name="connsiteX35" fmla="*/ 3965273 w 5304274"/>
                <a:gd name="connsiteY35" fmla="*/ 483859 h 955031"/>
                <a:gd name="connsiteX36" fmla="*/ 4142694 w 5304274"/>
                <a:gd name="connsiteY36" fmla="*/ 152901 h 955031"/>
                <a:gd name="connsiteX37" fmla="*/ 4262112 w 5304274"/>
                <a:gd name="connsiteY37" fmla="*/ 40307 h 955031"/>
                <a:gd name="connsiteX38" fmla="*/ 4388354 w 5304274"/>
                <a:gd name="connsiteY38" fmla="*/ 67603 h 955031"/>
                <a:gd name="connsiteX39" fmla="*/ 4531656 w 5304274"/>
                <a:gd name="connsiteY39" fmla="*/ 268907 h 955031"/>
                <a:gd name="connsiteX40" fmla="*/ 4637426 w 5304274"/>
                <a:gd name="connsiteY40" fmla="*/ 477035 h 955031"/>
                <a:gd name="connsiteX41" fmla="*/ 4744263 w 5304274"/>
                <a:gd name="connsiteY41" fmla="*/ 494332 h 955031"/>
                <a:gd name="connsiteX42" fmla="*/ 5304274 w 5304274"/>
                <a:gd name="connsiteY42" fmla="*/ 494095 h 955031"/>
                <a:gd name="connsiteX0" fmla="*/ 0 w 5498116"/>
                <a:gd name="connsiteY0" fmla="*/ 485613 h 955031"/>
                <a:gd name="connsiteX1" fmla="*/ 211012 w 5498116"/>
                <a:gd name="connsiteY1" fmla="*/ 430986 h 955031"/>
                <a:gd name="connsiteX2" fmla="*/ 378686 w 5498116"/>
                <a:gd name="connsiteY2" fmla="*/ 146077 h 955031"/>
                <a:gd name="connsiteX3" fmla="*/ 487868 w 5498116"/>
                <a:gd name="connsiteY3" fmla="*/ 23247 h 955031"/>
                <a:gd name="connsiteX4" fmla="*/ 607286 w 5498116"/>
                <a:gd name="connsiteY4" fmla="*/ 36895 h 955031"/>
                <a:gd name="connsiteX5" fmla="*/ 706232 w 5498116"/>
                <a:gd name="connsiteY5" fmla="*/ 146077 h 955031"/>
                <a:gd name="connsiteX6" fmla="*/ 832474 w 5498116"/>
                <a:gd name="connsiteY6" fmla="*/ 412209 h 955031"/>
                <a:gd name="connsiteX7" fmla="*/ 968951 w 5498116"/>
                <a:gd name="connsiteY7" fmla="*/ 722695 h 955031"/>
                <a:gd name="connsiteX8" fmla="*/ 1064486 w 5498116"/>
                <a:gd name="connsiteY8" fmla="*/ 869409 h 955031"/>
                <a:gd name="connsiteX9" fmla="*/ 1153196 w 5498116"/>
                <a:gd name="connsiteY9" fmla="*/ 944471 h 955031"/>
                <a:gd name="connsiteX10" fmla="*/ 1262378 w 5498116"/>
                <a:gd name="connsiteY10" fmla="*/ 930824 h 955031"/>
                <a:gd name="connsiteX11" fmla="*/ 1388620 w 5498116"/>
                <a:gd name="connsiteY11" fmla="*/ 811406 h 955031"/>
                <a:gd name="connsiteX12" fmla="*/ 1552393 w 5498116"/>
                <a:gd name="connsiteY12" fmla="*/ 487271 h 955031"/>
                <a:gd name="connsiteX13" fmla="*/ 1654751 w 5498116"/>
                <a:gd name="connsiteY13" fmla="*/ 234788 h 955031"/>
                <a:gd name="connsiteX14" fmla="*/ 1757109 w 5498116"/>
                <a:gd name="connsiteY14" fmla="*/ 67603 h 955031"/>
                <a:gd name="connsiteX15" fmla="*/ 1845820 w 5498116"/>
                <a:gd name="connsiteY15" fmla="*/ 13012 h 955031"/>
                <a:gd name="connsiteX16" fmla="*/ 1927706 w 5498116"/>
                <a:gd name="connsiteY16" fmla="*/ 43719 h 955031"/>
                <a:gd name="connsiteX17" fmla="*/ 2002769 w 5498116"/>
                <a:gd name="connsiteY17" fmla="*/ 122194 h 955031"/>
                <a:gd name="connsiteX18" fmla="*/ 2081244 w 5498116"/>
                <a:gd name="connsiteY18" fmla="*/ 251847 h 955031"/>
                <a:gd name="connsiteX19" fmla="*/ 2347375 w 5498116"/>
                <a:gd name="connsiteY19" fmla="*/ 784110 h 955031"/>
                <a:gd name="connsiteX20" fmla="*/ 2463381 w 5498116"/>
                <a:gd name="connsiteY20" fmla="*/ 934235 h 955031"/>
                <a:gd name="connsiteX21" fmla="*/ 2558915 w 5498116"/>
                <a:gd name="connsiteY21" fmla="*/ 941059 h 955031"/>
                <a:gd name="connsiteX22" fmla="*/ 2681745 w 5498116"/>
                <a:gd name="connsiteY22" fmla="*/ 814818 h 955031"/>
                <a:gd name="connsiteX23" fmla="*/ 2807987 w 5498116"/>
                <a:gd name="connsiteY23" fmla="*/ 548686 h 955031"/>
                <a:gd name="connsiteX24" fmla="*/ 2954701 w 5498116"/>
                <a:gd name="connsiteY24" fmla="*/ 251847 h 955031"/>
                <a:gd name="connsiteX25" fmla="*/ 3077530 w 5498116"/>
                <a:gd name="connsiteY25" fmla="*/ 67603 h 955031"/>
                <a:gd name="connsiteX26" fmla="*/ 3156005 w 5498116"/>
                <a:gd name="connsiteY26" fmla="*/ 2776 h 955031"/>
                <a:gd name="connsiteX27" fmla="*/ 3227656 w 5498116"/>
                <a:gd name="connsiteY27" fmla="*/ 19835 h 955031"/>
                <a:gd name="connsiteX28" fmla="*/ 3299306 w 5498116"/>
                <a:gd name="connsiteY28" fmla="*/ 91486 h 955031"/>
                <a:gd name="connsiteX29" fmla="*/ 3357309 w 5498116"/>
                <a:gd name="connsiteY29" fmla="*/ 176785 h 955031"/>
                <a:gd name="connsiteX30" fmla="*/ 3439196 w 5498116"/>
                <a:gd name="connsiteY30" fmla="*/ 323498 h 955031"/>
                <a:gd name="connsiteX31" fmla="*/ 3592733 w 5498116"/>
                <a:gd name="connsiteY31" fmla="*/ 668104 h 955031"/>
                <a:gd name="connsiteX32" fmla="*/ 3718975 w 5498116"/>
                <a:gd name="connsiteY32" fmla="*/ 852349 h 955031"/>
                <a:gd name="connsiteX33" fmla="*/ 3852041 w 5498116"/>
                <a:gd name="connsiteY33" fmla="*/ 900116 h 955031"/>
                <a:gd name="connsiteX34" fmla="*/ 3971459 w 5498116"/>
                <a:gd name="connsiteY34" fmla="*/ 828465 h 955031"/>
                <a:gd name="connsiteX35" fmla="*/ 4159115 w 5498116"/>
                <a:gd name="connsiteY35" fmla="*/ 483859 h 955031"/>
                <a:gd name="connsiteX36" fmla="*/ 4336536 w 5498116"/>
                <a:gd name="connsiteY36" fmla="*/ 152901 h 955031"/>
                <a:gd name="connsiteX37" fmla="*/ 4455954 w 5498116"/>
                <a:gd name="connsiteY37" fmla="*/ 40307 h 955031"/>
                <a:gd name="connsiteX38" fmla="*/ 4582196 w 5498116"/>
                <a:gd name="connsiteY38" fmla="*/ 67603 h 955031"/>
                <a:gd name="connsiteX39" fmla="*/ 4725498 w 5498116"/>
                <a:gd name="connsiteY39" fmla="*/ 268907 h 955031"/>
                <a:gd name="connsiteX40" fmla="*/ 4831268 w 5498116"/>
                <a:gd name="connsiteY40" fmla="*/ 477035 h 955031"/>
                <a:gd name="connsiteX41" fmla="*/ 4938105 w 5498116"/>
                <a:gd name="connsiteY41" fmla="*/ 494332 h 955031"/>
                <a:gd name="connsiteX42" fmla="*/ 5498116 w 5498116"/>
                <a:gd name="connsiteY42" fmla="*/ 494095 h 955031"/>
                <a:gd name="connsiteX0" fmla="*/ 0 w 5591836"/>
                <a:gd name="connsiteY0" fmla="*/ 485613 h 955031"/>
                <a:gd name="connsiteX1" fmla="*/ 304732 w 5591836"/>
                <a:gd name="connsiteY1" fmla="*/ 430986 h 955031"/>
                <a:gd name="connsiteX2" fmla="*/ 472406 w 5591836"/>
                <a:gd name="connsiteY2" fmla="*/ 146077 h 955031"/>
                <a:gd name="connsiteX3" fmla="*/ 581588 w 5591836"/>
                <a:gd name="connsiteY3" fmla="*/ 23247 h 955031"/>
                <a:gd name="connsiteX4" fmla="*/ 701006 w 5591836"/>
                <a:gd name="connsiteY4" fmla="*/ 36895 h 955031"/>
                <a:gd name="connsiteX5" fmla="*/ 799952 w 5591836"/>
                <a:gd name="connsiteY5" fmla="*/ 146077 h 955031"/>
                <a:gd name="connsiteX6" fmla="*/ 926194 w 5591836"/>
                <a:gd name="connsiteY6" fmla="*/ 412209 h 955031"/>
                <a:gd name="connsiteX7" fmla="*/ 1062671 w 5591836"/>
                <a:gd name="connsiteY7" fmla="*/ 722695 h 955031"/>
                <a:gd name="connsiteX8" fmla="*/ 1158206 w 5591836"/>
                <a:gd name="connsiteY8" fmla="*/ 869409 h 955031"/>
                <a:gd name="connsiteX9" fmla="*/ 1246916 w 5591836"/>
                <a:gd name="connsiteY9" fmla="*/ 944471 h 955031"/>
                <a:gd name="connsiteX10" fmla="*/ 1356098 w 5591836"/>
                <a:gd name="connsiteY10" fmla="*/ 930824 h 955031"/>
                <a:gd name="connsiteX11" fmla="*/ 1482340 w 5591836"/>
                <a:gd name="connsiteY11" fmla="*/ 811406 h 955031"/>
                <a:gd name="connsiteX12" fmla="*/ 1646113 w 5591836"/>
                <a:gd name="connsiteY12" fmla="*/ 487271 h 955031"/>
                <a:gd name="connsiteX13" fmla="*/ 1748471 w 5591836"/>
                <a:gd name="connsiteY13" fmla="*/ 234788 h 955031"/>
                <a:gd name="connsiteX14" fmla="*/ 1850829 w 5591836"/>
                <a:gd name="connsiteY14" fmla="*/ 67603 h 955031"/>
                <a:gd name="connsiteX15" fmla="*/ 1939540 w 5591836"/>
                <a:gd name="connsiteY15" fmla="*/ 13012 h 955031"/>
                <a:gd name="connsiteX16" fmla="*/ 2021426 w 5591836"/>
                <a:gd name="connsiteY16" fmla="*/ 43719 h 955031"/>
                <a:gd name="connsiteX17" fmla="*/ 2096489 w 5591836"/>
                <a:gd name="connsiteY17" fmla="*/ 122194 h 955031"/>
                <a:gd name="connsiteX18" fmla="*/ 2174964 w 5591836"/>
                <a:gd name="connsiteY18" fmla="*/ 251847 h 955031"/>
                <a:gd name="connsiteX19" fmla="*/ 2441095 w 5591836"/>
                <a:gd name="connsiteY19" fmla="*/ 784110 h 955031"/>
                <a:gd name="connsiteX20" fmla="*/ 2557101 w 5591836"/>
                <a:gd name="connsiteY20" fmla="*/ 934235 h 955031"/>
                <a:gd name="connsiteX21" fmla="*/ 2652635 w 5591836"/>
                <a:gd name="connsiteY21" fmla="*/ 941059 h 955031"/>
                <a:gd name="connsiteX22" fmla="*/ 2775465 w 5591836"/>
                <a:gd name="connsiteY22" fmla="*/ 814818 h 955031"/>
                <a:gd name="connsiteX23" fmla="*/ 2901707 w 5591836"/>
                <a:gd name="connsiteY23" fmla="*/ 548686 h 955031"/>
                <a:gd name="connsiteX24" fmla="*/ 3048421 w 5591836"/>
                <a:gd name="connsiteY24" fmla="*/ 251847 h 955031"/>
                <a:gd name="connsiteX25" fmla="*/ 3171250 w 5591836"/>
                <a:gd name="connsiteY25" fmla="*/ 67603 h 955031"/>
                <a:gd name="connsiteX26" fmla="*/ 3249725 w 5591836"/>
                <a:gd name="connsiteY26" fmla="*/ 2776 h 955031"/>
                <a:gd name="connsiteX27" fmla="*/ 3321376 w 5591836"/>
                <a:gd name="connsiteY27" fmla="*/ 19835 h 955031"/>
                <a:gd name="connsiteX28" fmla="*/ 3393026 w 5591836"/>
                <a:gd name="connsiteY28" fmla="*/ 91486 h 955031"/>
                <a:gd name="connsiteX29" fmla="*/ 3451029 w 5591836"/>
                <a:gd name="connsiteY29" fmla="*/ 176785 h 955031"/>
                <a:gd name="connsiteX30" fmla="*/ 3532916 w 5591836"/>
                <a:gd name="connsiteY30" fmla="*/ 323498 h 955031"/>
                <a:gd name="connsiteX31" fmla="*/ 3686453 w 5591836"/>
                <a:gd name="connsiteY31" fmla="*/ 668104 h 955031"/>
                <a:gd name="connsiteX32" fmla="*/ 3812695 w 5591836"/>
                <a:gd name="connsiteY32" fmla="*/ 852349 h 955031"/>
                <a:gd name="connsiteX33" fmla="*/ 3945761 w 5591836"/>
                <a:gd name="connsiteY33" fmla="*/ 900116 h 955031"/>
                <a:gd name="connsiteX34" fmla="*/ 4065179 w 5591836"/>
                <a:gd name="connsiteY34" fmla="*/ 828465 h 955031"/>
                <a:gd name="connsiteX35" fmla="*/ 4252835 w 5591836"/>
                <a:gd name="connsiteY35" fmla="*/ 483859 h 955031"/>
                <a:gd name="connsiteX36" fmla="*/ 4430256 w 5591836"/>
                <a:gd name="connsiteY36" fmla="*/ 152901 h 955031"/>
                <a:gd name="connsiteX37" fmla="*/ 4549674 w 5591836"/>
                <a:gd name="connsiteY37" fmla="*/ 40307 h 955031"/>
                <a:gd name="connsiteX38" fmla="*/ 4675916 w 5591836"/>
                <a:gd name="connsiteY38" fmla="*/ 67603 h 955031"/>
                <a:gd name="connsiteX39" fmla="*/ 4819218 w 5591836"/>
                <a:gd name="connsiteY39" fmla="*/ 268907 h 955031"/>
                <a:gd name="connsiteX40" fmla="*/ 4924988 w 5591836"/>
                <a:gd name="connsiteY40" fmla="*/ 477035 h 955031"/>
                <a:gd name="connsiteX41" fmla="*/ 5031825 w 5591836"/>
                <a:gd name="connsiteY41" fmla="*/ 494332 h 955031"/>
                <a:gd name="connsiteX42" fmla="*/ 5591836 w 5591836"/>
                <a:gd name="connsiteY42" fmla="*/ 494095 h 955031"/>
                <a:gd name="connsiteX0" fmla="*/ 0 w 5591836"/>
                <a:gd name="connsiteY0" fmla="*/ 485613 h 955031"/>
                <a:gd name="connsiteX1" fmla="*/ 169362 w 5591836"/>
                <a:gd name="connsiteY1" fmla="*/ 475436 h 955031"/>
                <a:gd name="connsiteX2" fmla="*/ 304732 w 5591836"/>
                <a:gd name="connsiteY2" fmla="*/ 430986 h 955031"/>
                <a:gd name="connsiteX3" fmla="*/ 472406 w 5591836"/>
                <a:gd name="connsiteY3" fmla="*/ 146077 h 955031"/>
                <a:gd name="connsiteX4" fmla="*/ 581588 w 5591836"/>
                <a:gd name="connsiteY4" fmla="*/ 23247 h 955031"/>
                <a:gd name="connsiteX5" fmla="*/ 701006 w 5591836"/>
                <a:gd name="connsiteY5" fmla="*/ 36895 h 955031"/>
                <a:gd name="connsiteX6" fmla="*/ 799952 w 5591836"/>
                <a:gd name="connsiteY6" fmla="*/ 146077 h 955031"/>
                <a:gd name="connsiteX7" fmla="*/ 926194 w 5591836"/>
                <a:gd name="connsiteY7" fmla="*/ 412209 h 955031"/>
                <a:gd name="connsiteX8" fmla="*/ 1062671 w 5591836"/>
                <a:gd name="connsiteY8" fmla="*/ 722695 h 955031"/>
                <a:gd name="connsiteX9" fmla="*/ 1158206 w 5591836"/>
                <a:gd name="connsiteY9" fmla="*/ 869409 h 955031"/>
                <a:gd name="connsiteX10" fmla="*/ 1246916 w 5591836"/>
                <a:gd name="connsiteY10" fmla="*/ 944471 h 955031"/>
                <a:gd name="connsiteX11" fmla="*/ 1356098 w 5591836"/>
                <a:gd name="connsiteY11" fmla="*/ 930824 h 955031"/>
                <a:gd name="connsiteX12" fmla="*/ 1482340 w 5591836"/>
                <a:gd name="connsiteY12" fmla="*/ 811406 h 955031"/>
                <a:gd name="connsiteX13" fmla="*/ 1646113 w 5591836"/>
                <a:gd name="connsiteY13" fmla="*/ 487271 h 955031"/>
                <a:gd name="connsiteX14" fmla="*/ 1748471 w 5591836"/>
                <a:gd name="connsiteY14" fmla="*/ 234788 h 955031"/>
                <a:gd name="connsiteX15" fmla="*/ 1850829 w 5591836"/>
                <a:gd name="connsiteY15" fmla="*/ 67603 h 955031"/>
                <a:gd name="connsiteX16" fmla="*/ 1939540 w 5591836"/>
                <a:gd name="connsiteY16" fmla="*/ 13012 h 955031"/>
                <a:gd name="connsiteX17" fmla="*/ 2021426 w 5591836"/>
                <a:gd name="connsiteY17" fmla="*/ 43719 h 955031"/>
                <a:gd name="connsiteX18" fmla="*/ 2096489 w 5591836"/>
                <a:gd name="connsiteY18" fmla="*/ 122194 h 955031"/>
                <a:gd name="connsiteX19" fmla="*/ 2174964 w 5591836"/>
                <a:gd name="connsiteY19" fmla="*/ 251847 h 955031"/>
                <a:gd name="connsiteX20" fmla="*/ 2441095 w 5591836"/>
                <a:gd name="connsiteY20" fmla="*/ 784110 h 955031"/>
                <a:gd name="connsiteX21" fmla="*/ 2557101 w 5591836"/>
                <a:gd name="connsiteY21" fmla="*/ 934235 h 955031"/>
                <a:gd name="connsiteX22" fmla="*/ 2652635 w 5591836"/>
                <a:gd name="connsiteY22" fmla="*/ 941059 h 955031"/>
                <a:gd name="connsiteX23" fmla="*/ 2775465 w 5591836"/>
                <a:gd name="connsiteY23" fmla="*/ 814818 h 955031"/>
                <a:gd name="connsiteX24" fmla="*/ 2901707 w 5591836"/>
                <a:gd name="connsiteY24" fmla="*/ 548686 h 955031"/>
                <a:gd name="connsiteX25" fmla="*/ 3048421 w 5591836"/>
                <a:gd name="connsiteY25" fmla="*/ 251847 h 955031"/>
                <a:gd name="connsiteX26" fmla="*/ 3171250 w 5591836"/>
                <a:gd name="connsiteY26" fmla="*/ 67603 h 955031"/>
                <a:gd name="connsiteX27" fmla="*/ 3249725 w 5591836"/>
                <a:gd name="connsiteY27" fmla="*/ 2776 h 955031"/>
                <a:gd name="connsiteX28" fmla="*/ 3321376 w 5591836"/>
                <a:gd name="connsiteY28" fmla="*/ 19835 h 955031"/>
                <a:gd name="connsiteX29" fmla="*/ 3393026 w 5591836"/>
                <a:gd name="connsiteY29" fmla="*/ 91486 h 955031"/>
                <a:gd name="connsiteX30" fmla="*/ 3451029 w 5591836"/>
                <a:gd name="connsiteY30" fmla="*/ 176785 h 955031"/>
                <a:gd name="connsiteX31" fmla="*/ 3532916 w 5591836"/>
                <a:gd name="connsiteY31" fmla="*/ 323498 h 955031"/>
                <a:gd name="connsiteX32" fmla="*/ 3686453 w 5591836"/>
                <a:gd name="connsiteY32" fmla="*/ 668104 h 955031"/>
                <a:gd name="connsiteX33" fmla="*/ 3812695 w 5591836"/>
                <a:gd name="connsiteY33" fmla="*/ 852349 h 955031"/>
                <a:gd name="connsiteX34" fmla="*/ 3945761 w 5591836"/>
                <a:gd name="connsiteY34" fmla="*/ 900116 h 955031"/>
                <a:gd name="connsiteX35" fmla="*/ 4065179 w 5591836"/>
                <a:gd name="connsiteY35" fmla="*/ 828465 h 955031"/>
                <a:gd name="connsiteX36" fmla="*/ 4252835 w 5591836"/>
                <a:gd name="connsiteY36" fmla="*/ 483859 h 955031"/>
                <a:gd name="connsiteX37" fmla="*/ 4430256 w 5591836"/>
                <a:gd name="connsiteY37" fmla="*/ 152901 h 955031"/>
                <a:gd name="connsiteX38" fmla="*/ 4549674 w 5591836"/>
                <a:gd name="connsiteY38" fmla="*/ 40307 h 955031"/>
                <a:gd name="connsiteX39" fmla="*/ 4675916 w 5591836"/>
                <a:gd name="connsiteY39" fmla="*/ 67603 h 955031"/>
                <a:gd name="connsiteX40" fmla="*/ 4819218 w 5591836"/>
                <a:gd name="connsiteY40" fmla="*/ 268907 h 955031"/>
                <a:gd name="connsiteX41" fmla="*/ 4924988 w 5591836"/>
                <a:gd name="connsiteY41" fmla="*/ 477035 h 955031"/>
                <a:gd name="connsiteX42" fmla="*/ 5031825 w 5591836"/>
                <a:gd name="connsiteY42" fmla="*/ 494332 h 955031"/>
                <a:gd name="connsiteX43" fmla="*/ 5591836 w 5591836"/>
                <a:gd name="connsiteY43" fmla="*/ 494095 h 955031"/>
                <a:gd name="connsiteX0" fmla="*/ 0 w 5602249"/>
                <a:gd name="connsiteY0" fmla="*/ 466563 h 955031"/>
                <a:gd name="connsiteX1" fmla="*/ 179775 w 5602249"/>
                <a:gd name="connsiteY1" fmla="*/ 475436 h 955031"/>
                <a:gd name="connsiteX2" fmla="*/ 315145 w 5602249"/>
                <a:gd name="connsiteY2" fmla="*/ 430986 h 955031"/>
                <a:gd name="connsiteX3" fmla="*/ 482819 w 5602249"/>
                <a:gd name="connsiteY3" fmla="*/ 146077 h 955031"/>
                <a:gd name="connsiteX4" fmla="*/ 592001 w 5602249"/>
                <a:gd name="connsiteY4" fmla="*/ 23247 h 955031"/>
                <a:gd name="connsiteX5" fmla="*/ 711419 w 5602249"/>
                <a:gd name="connsiteY5" fmla="*/ 36895 h 955031"/>
                <a:gd name="connsiteX6" fmla="*/ 810365 w 5602249"/>
                <a:gd name="connsiteY6" fmla="*/ 146077 h 955031"/>
                <a:gd name="connsiteX7" fmla="*/ 936607 w 5602249"/>
                <a:gd name="connsiteY7" fmla="*/ 412209 h 955031"/>
                <a:gd name="connsiteX8" fmla="*/ 1073084 w 5602249"/>
                <a:gd name="connsiteY8" fmla="*/ 722695 h 955031"/>
                <a:gd name="connsiteX9" fmla="*/ 1168619 w 5602249"/>
                <a:gd name="connsiteY9" fmla="*/ 869409 h 955031"/>
                <a:gd name="connsiteX10" fmla="*/ 1257329 w 5602249"/>
                <a:gd name="connsiteY10" fmla="*/ 944471 h 955031"/>
                <a:gd name="connsiteX11" fmla="*/ 1366511 w 5602249"/>
                <a:gd name="connsiteY11" fmla="*/ 930824 h 955031"/>
                <a:gd name="connsiteX12" fmla="*/ 1492753 w 5602249"/>
                <a:gd name="connsiteY12" fmla="*/ 811406 h 955031"/>
                <a:gd name="connsiteX13" fmla="*/ 1656526 w 5602249"/>
                <a:gd name="connsiteY13" fmla="*/ 487271 h 955031"/>
                <a:gd name="connsiteX14" fmla="*/ 1758884 w 5602249"/>
                <a:gd name="connsiteY14" fmla="*/ 234788 h 955031"/>
                <a:gd name="connsiteX15" fmla="*/ 1861242 w 5602249"/>
                <a:gd name="connsiteY15" fmla="*/ 67603 h 955031"/>
                <a:gd name="connsiteX16" fmla="*/ 1949953 w 5602249"/>
                <a:gd name="connsiteY16" fmla="*/ 13012 h 955031"/>
                <a:gd name="connsiteX17" fmla="*/ 2031839 w 5602249"/>
                <a:gd name="connsiteY17" fmla="*/ 43719 h 955031"/>
                <a:gd name="connsiteX18" fmla="*/ 2106902 w 5602249"/>
                <a:gd name="connsiteY18" fmla="*/ 122194 h 955031"/>
                <a:gd name="connsiteX19" fmla="*/ 2185377 w 5602249"/>
                <a:gd name="connsiteY19" fmla="*/ 251847 h 955031"/>
                <a:gd name="connsiteX20" fmla="*/ 2451508 w 5602249"/>
                <a:gd name="connsiteY20" fmla="*/ 784110 h 955031"/>
                <a:gd name="connsiteX21" fmla="*/ 2567514 w 5602249"/>
                <a:gd name="connsiteY21" fmla="*/ 934235 h 955031"/>
                <a:gd name="connsiteX22" fmla="*/ 2663048 w 5602249"/>
                <a:gd name="connsiteY22" fmla="*/ 941059 h 955031"/>
                <a:gd name="connsiteX23" fmla="*/ 2785878 w 5602249"/>
                <a:gd name="connsiteY23" fmla="*/ 814818 h 955031"/>
                <a:gd name="connsiteX24" fmla="*/ 2912120 w 5602249"/>
                <a:gd name="connsiteY24" fmla="*/ 548686 h 955031"/>
                <a:gd name="connsiteX25" fmla="*/ 3058834 w 5602249"/>
                <a:gd name="connsiteY25" fmla="*/ 251847 h 955031"/>
                <a:gd name="connsiteX26" fmla="*/ 3181663 w 5602249"/>
                <a:gd name="connsiteY26" fmla="*/ 67603 h 955031"/>
                <a:gd name="connsiteX27" fmla="*/ 3260138 w 5602249"/>
                <a:gd name="connsiteY27" fmla="*/ 2776 h 955031"/>
                <a:gd name="connsiteX28" fmla="*/ 3331789 w 5602249"/>
                <a:gd name="connsiteY28" fmla="*/ 19835 h 955031"/>
                <a:gd name="connsiteX29" fmla="*/ 3403439 w 5602249"/>
                <a:gd name="connsiteY29" fmla="*/ 91486 h 955031"/>
                <a:gd name="connsiteX30" fmla="*/ 3461442 w 5602249"/>
                <a:gd name="connsiteY30" fmla="*/ 176785 h 955031"/>
                <a:gd name="connsiteX31" fmla="*/ 3543329 w 5602249"/>
                <a:gd name="connsiteY31" fmla="*/ 323498 h 955031"/>
                <a:gd name="connsiteX32" fmla="*/ 3696866 w 5602249"/>
                <a:gd name="connsiteY32" fmla="*/ 668104 h 955031"/>
                <a:gd name="connsiteX33" fmla="*/ 3823108 w 5602249"/>
                <a:gd name="connsiteY33" fmla="*/ 852349 h 955031"/>
                <a:gd name="connsiteX34" fmla="*/ 3956174 w 5602249"/>
                <a:gd name="connsiteY34" fmla="*/ 900116 h 955031"/>
                <a:gd name="connsiteX35" fmla="*/ 4075592 w 5602249"/>
                <a:gd name="connsiteY35" fmla="*/ 828465 h 955031"/>
                <a:gd name="connsiteX36" fmla="*/ 4263248 w 5602249"/>
                <a:gd name="connsiteY36" fmla="*/ 483859 h 955031"/>
                <a:gd name="connsiteX37" fmla="*/ 4440669 w 5602249"/>
                <a:gd name="connsiteY37" fmla="*/ 152901 h 955031"/>
                <a:gd name="connsiteX38" fmla="*/ 4560087 w 5602249"/>
                <a:gd name="connsiteY38" fmla="*/ 40307 h 955031"/>
                <a:gd name="connsiteX39" fmla="*/ 4686329 w 5602249"/>
                <a:gd name="connsiteY39" fmla="*/ 67603 h 955031"/>
                <a:gd name="connsiteX40" fmla="*/ 4829631 w 5602249"/>
                <a:gd name="connsiteY40" fmla="*/ 268907 h 955031"/>
                <a:gd name="connsiteX41" fmla="*/ 4935401 w 5602249"/>
                <a:gd name="connsiteY41" fmla="*/ 477035 h 955031"/>
                <a:gd name="connsiteX42" fmla="*/ 5042238 w 5602249"/>
                <a:gd name="connsiteY42" fmla="*/ 494332 h 955031"/>
                <a:gd name="connsiteX43" fmla="*/ 5602249 w 5602249"/>
                <a:gd name="connsiteY43" fmla="*/ 494095 h 955031"/>
                <a:gd name="connsiteX0" fmla="*/ 0 w 5612662"/>
                <a:gd name="connsiteY0" fmla="*/ 479263 h 955031"/>
                <a:gd name="connsiteX1" fmla="*/ 190188 w 5612662"/>
                <a:gd name="connsiteY1" fmla="*/ 475436 h 955031"/>
                <a:gd name="connsiteX2" fmla="*/ 325558 w 5612662"/>
                <a:gd name="connsiteY2" fmla="*/ 430986 h 955031"/>
                <a:gd name="connsiteX3" fmla="*/ 493232 w 5612662"/>
                <a:gd name="connsiteY3" fmla="*/ 146077 h 955031"/>
                <a:gd name="connsiteX4" fmla="*/ 602414 w 5612662"/>
                <a:gd name="connsiteY4" fmla="*/ 23247 h 955031"/>
                <a:gd name="connsiteX5" fmla="*/ 721832 w 5612662"/>
                <a:gd name="connsiteY5" fmla="*/ 36895 h 955031"/>
                <a:gd name="connsiteX6" fmla="*/ 820778 w 5612662"/>
                <a:gd name="connsiteY6" fmla="*/ 146077 h 955031"/>
                <a:gd name="connsiteX7" fmla="*/ 947020 w 5612662"/>
                <a:gd name="connsiteY7" fmla="*/ 412209 h 955031"/>
                <a:gd name="connsiteX8" fmla="*/ 1083497 w 5612662"/>
                <a:gd name="connsiteY8" fmla="*/ 722695 h 955031"/>
                <a:gd name="connsiteX9" fmla="*/ 1179032 w 5612662"/>
                <a:gd name="connsiteY9" fmla="*/ 869409 h 955031"/>
                <a:gd name="connsiteX10" fmla="*/ 1267742 w 5612662"/>
                <a:gd name="connsiteY10" fmla="*/ 944471 h 955031"/>
                <a:gd name="connsiteX11" fmla="*/ 1376924 w 5612662"/>
                <a:gd name="connsiteY11" fmla="*/ 930824 h 955031"/>
                <a:gd name="connsiteX12" fmla="*/ 1503166 w 5612662"/>
                <a:gd name="connsiteY12" fmla="*/ 811406 h 955031"/>
                <a:gd name="connsiteX13" fmla="*/ 1666939 w 5612662"/>
                <a:gd name="connsiteY13" fmla="*/ 487271 h 955031"/>
                <a:gd name="connsiteX14" fmla="*/ 1769297 w 5612662"/>
                <a:gd name="connsiteY14" fmla="*/ 234788 h 955031"/>
                <a:gd name="connsiteX15" fmla="*/ 1871655 w 5612662"/>
                <a:gd name="connsiteY15" fmla="*/ 67603 h 955031"/>
                <a:gd name="connsiteX16" fmla="*/ 1960366 w 5612662"/>
                <a:gd name="connsiteY16" fmla="*/ 13012 h 955031"/>
                <a:gd name="connsiteX17" fmla="*/ 2042252 w 5612662"/>
                <a:gd name="connsiteY17" fmla="*/ 43719 h 955031"/>
                <a:gd name="connsiteX18" fmla="*/ 2117315 w 5612662"/>
                <a:gd name="connsiteY18" fmla="*/ 122194 h 955031"/>
                <a:gd name="connsiteX19" fmla="*/ 2195790 w 5612662"/>
                <a:gd name="connsiteY19" fmla="*/ 251847 h 955031"/>
                <a:gd name="connsiteX20" fmla="*/ 2461921 w 5612662"/>
                <a:gd name="connsiteY20" fmla="*/ 784110 h 955031"/>
                <a:gd name="connsiteX21" fmla="*/ 2577927 w 5612662"/>
                <a:gd name="connsiteY21" fmla="*/ 934235 h 955031"/>
                <a:gd name="connsiteX22" fmla="*/ 2673461 w 5612662"/>
                <a:gd name="connsiteY22" fmla="*/ 941059 h 955031"/>
                <a:gd name="connsiteX23" fmla="*/ 2796291 w 5612662"/>
                <a:gd name="connsiteY23" fmla="*/ 814818 h 955031"/>
                <a:gd name="connsiteX24" fmla="*/ 2922533 w 5612662"/>
                <a:gd name="connsiteY24" fmla="*/ 548686 h 955031"/>
                <a:gd name="connsiteX25" fmla="*/ 3069247 w 5612662"/>
                <a:gd name="connsiteY25" fmla="*/ 251847 h 955031"/>
                <a:gd name="connsiteX26" fmla="*/ 3192076 w 5612662"/>
                <a:gd name="connsiteY26" fmla="*/ 67603 h 955031"/>
                <a:gd name="connsiteX27" fmla="*/ 3270551 w 5612662"/>
                <a:gd name="connsiteY27" fmla="*/ 2776 h 955031"/>
                <a:gd name="connsiteX28" fmla="*/ 3342202 w 5612662"/>
                <a:gd name="connsiteY28" fmla="*/ 19835 h 955031"/>
                <a:gd name="connsiteX29" fmla="*/ 3413852 w 5612662"/>
                <a:gd name="connsiteY29" fmla="*/ 91486 h 955031"/>
                <a:gd name="connsiteX30" fmla="*/ 3471855 w 5612662"/>
                <a:gd name="connsiteY30" fmla="*/ 176785 h 955031"/>
                <a:gd name="connsiteX31" fmla="*/ 3553742 w 5612662"/>
                <a:gd name="connsiteY31" fmla="*/ 323498 h 955031"/>
                <a:gd name="connsiteX32" fmla="*/ 3707279 w 5612662"/>
                <a:gd name="connsiteY32" fmla="*/ 668104 h 955031"/>
                <a:gd name="connsiteX33" fmla="*/ 3833521 w 5612662"/>
                <a:gd name="connsiteY33" fmla="*/ 852349 h 955031"/>
                <a:gd name="connsiteX34" fmla="*/ 3966587 w 5612662"/>
                <a:gd name="connsiteY34" fmla="*/ 900116 h 955031"/>
                <a:gd name="connsiteX35" fmla="*/ 4086005 w 5612662"/>
                <a:gd name="connsiteY35" fmla="*/ 828465 h 955031"/>
                <a:gd name="connsiteX36" fmla="*/ 4273661 w 5612662"/>
                <a:gd name="connsiteY36" fmla="*/ 483859 h 955031"/>
                <a:gd name="connsiteX37" fmla="*/ 4451082 w 5612662"/>
                <a:gd name="connsiteY37" fmla="*/ 152901 h 955031"/>
                <a:gd name="connsiteX38" fmla="*/ 4570500 w 5612662"/>
                <a:gd name="connsiteY38" fmla="*/ 40307 h 955031"/>
                <a:gd name="connsiteX39" fmla="*/ 4696742 w 5612662"/>
                <a:gd name="connsiteY39" fmla="*/ 67603 h 955031"/>
                <a:gd name="connsiteX40" fmla="*/ 4840044 w 5612662"/>
                <a:gd name="connsiteY40" fmla="*/ 268907 h 955031"/>
                <a:gd name="connsiteX41" fmla="*/ 4945814 w 5612662"/>
                <a:gd name="connsiteY41" fmla="*/ 477035 h 955031"/>
                <a:gd name="connsiteX42" fmla="*/ 5052651 w 5612662"/>
                <a:gd name="connsiteY42" fmla="*/ 494332 h 955031"/>
                <a:gd name="connsiteX43" fmla="*/ 5612662 w 5612662"/>
                <a:gd name="connsiteY43" fmla="*/ 494095 h 955031"/>
                <a:gd name="connsiteX0" fmla="*/ 0 w 6136469"/>
                <a:gd name="connsiteY0" fmla="*/ 479263 h 955031"/>
                <a:gd name="connsiteX1" fmla="*/ 190188 w 6136469"/>
                <a:gd name="connsiteY1" fmla="*/ 475436 h 955031"/>
                <a:gd name="connsiteX2" fmla="*/ 325558 w 6136469"/>
                <a:gd name="connsiteY2" fmla="*/ 430986 h 955031"/>
                <a:gd name="connsiteX3" fmla="*/ 493232 w 6136469"/>
                <a:gd name="connsiteY3" fmla="*/ 146077 h 955031"/>
                <a:gd name="connsiteX4" fmla="*/ 602414 w 6136469"/>
                <a:gd name="connsiteY4" fmla="*/ 23247 h 955031"/>
                <a:gd name="connsiteX5" fmla="*/ 721832 w 6136469"/>
                <a:gd name="connsiteY5" fmla="*/ 36895 h 955031"/>
                <a:gd name="connsiteX6" fmla="*/ 820778 w 6136469"/>
                <a:gd name="connsiteY6" fmla="*/ 146077 h 955031"/>
                <a:gd name="connsiteX7" fmla="*/ 947020 w 6136469"/>
                <a:gd name="connsiteY7" fmla="*/ 412209 h 955031"/>
                <a:gd name="connsiteX8" fmla="*/ 1083497 w 6136469"/>
                <a:gd name="connsiteY8" fmla="*/ 722695 h 955031"/>
                <a:gd name="connsiteX9" fmla="*/ 1179032 w 6136469"/>
                <a:gd name="connsiteY9" fmla="*/ 869409 h 955031"/>
                <a:gd name="connsiteX10" fmla="*/ 1267742 w 6136469"/>
                <a:gd name="connsiteY10" fmla="*/ 944471 h 955031"/>
                <a:gd name="connsiteX11" fmla="*/ 1376924 w 6136469"/>
                <a:gd name="connsiteY11" fmla="*/ 930824 h 955031"/>
                <a:gd name="connsiteX12" fmla="*/ 1503166 w 6136469"/>
                <a:gd name="connsiteY12" fmla="*/ 811406 h 955031"/>
                <a:gd name="connsiteX13" fmla="*/ 1666939 w 6136469"/>
                <a:gd name="connsiteY13" fmla="*/ 487271 h 955031"/>
                <a:gd name="connsiteX14" fmla="*/ 1769297 w 6136469"/>
                <a:gd name="connsiteY14" fmla="*/ 234788 h 955031"/>
                <a:gd name="connsiteX15" fmla="*/ 1871655 w 6136469"/>
                <a:gd name="connsiteY15" fmla="*/ 67603 h 955031"/>
                <a:gd name="connsiteX16" fmla="*/ 1960366 w 6136469"/>
                <a:gd name="connsiteY16" fmla="*/ 13012 h 955031"/>
                <a:gd name="connsiteX17" fmla="*/ 2042252 w 6136469"/>
                <a:gd name="connsiteY17" fmla="*/ 43719 h 955031"/>
                <a:gd name="connsiteX18" fmla="*/ 2117315 w 6136469"/>
                <a:gd name="connsiteY18" fmla="*/ 122194 h 955031"/>
                <a:gd name="connsiteX19" fmla="*/ 2195790 w 6136469"/>
                <a:gd name="connsiteY19" fmla="*/ 251847 h 955031"/>
                <a:gd name="connsiteX20" fmla="*/ 2461921 w 6136469"/>
                <a:gd name="connsiteY20" fmla="*/ 784110 h 955031"/>
                <a:gd name="connsiteX21" fmla="*/ 2577927 w 6136469"/>
                <a:gd name="connsiteY21" fmla="*/ 934235 h 955031"/>
                <a:gd name="connsiteX22" fmla="*/ 2673461 w 6136469"/>
                <a:gd name="connsiteY22" fmla="*/ 941059 h 955031"/>
                <a:gd name="connsiteX23" fmla="*/ 2796291 w 6136469"/>
                <a:gd name="connsiteY23" fmla="*/ 814818 h 955031"/>
                <a:gd name="connsiteX24" fmla="*/ 2922533 w 6136469"/>
                <a:gd name="connsiteY24" fmla="*/ 548686 h 955031"/>
                <a:gd name="connsiteX25" fmla="*/ 3069247 w 6136469"/>
                <a:gd name="connsiteY25" fmla="*/ 251847 h 955031"/>
                <a:gd name="connsiteX26" fmla="*/ 3192076 w 6136469"/>
                <a:gd name="connsiteY26" fmla="*/ 67603 h 955031"/>
                <a:gd name="connsiteX27" fmla="*/ 3270551 w 6136469"/>
                <a:gd name="connsiteY27" fmla="*/ 2776 h 955031"/>
                <a:gd name="connsiteX28" fmla="*/ 3342202 w 6136469"/>
                <a:gd name="connsiteY28" fmla="*/ 19835 h 955031"/>
                <a:gd name="connsiteX29" fmla="*/ 3413852 w 6136469"/>
                <a:gd name="connsiteY29" fmla="*/ 91486 h 955031"/>
                <a:gd name="connsiteX30" fmla="*/ 3471855 w 6136469"/>
                <a:gd name="connsiteY30" fmla="*/ 176785 h 955031"/>
                <a:gd name="connsiteX31" fmla="*/ 3553742 w 6136469"/>
                <a:gd name="connsiteY31" fmla="*/ 323498 h 955031"/>
                <a:gd name="connsiteX32" fmla="*/ 3707279 w 6136469"/>
                <a:gd name="connsiteY32" fmla="*/ 668104 h 955031"/>
                <a:gd name="connsiteX33" fmla="*/ 3833521 w 6136469"/>
                <a:gd name="connsiteY33" fmla="*/ 852349 h 955031"/>
                <a:gd name="connsiteX34" fmla="*/ 3966587 w 6136469"/>
                <a:gd name="connsiteY34" fmla="*/ 900116 h 955031"/>
                <a:gd name="connsiteX35" fmla="*/ 4086005 w 6136469"/>
                <a:gd name="connsiteY35" fmla="*/ 828465 h 955031"/>
                <a:gd name="connsiteX36" fmla="*/ 4273661 w 6136469"/>
                <a:gd name="connsiteY36" fmla="*/ 483859 h 955031"/>
                <a:gd name="connsiteX37" fmla="*/ 4451082 w 6136469"/>
                <a:gd name="connsiteY37" fmla="*/ 152901 h 955031"/>
                <a:gd name="connsiteX38" fmla="*/ 4570500 w 6136469"/>
                <a:gd name="connsiteY38" fmla="*/ 40307 h 955031"/>
                <a:gd name="connsiteX39" fmla="*/ 4696742 w 6136469"/>
                <a:gd name="connsiteY39" fmla="*/ 67603 h 955031"/>
                <a:gd name="connsiteX40" fmla="*/ 4840044 w 6136469"/>
                <a:gd name="connsiteY40" fmla="*/ 268907 h 955031"/>
                <a:gd name="connsiteX41" fmla="*/ 4945814 w 6136469"/>
                <a:gd name="connsiteY41" fmla="*/ 477035 h 955031"/>
                <a:gd name="connsiteX42" fmla="*/ 5052651 w 6136469"/>
                <a:gd name="connsiteY42" fmla="*/ 494332 h 955031"/>
                <a:gd name="connsiteX43" fmla="*/ 6136469 w 6136469"/>
                <a:gd name="connsiteY43" fmla="*/ 500659 h 955031"/>
                <a:gd name="connsiteX0" fmla="*/ 0 w 6056566"/>
                <a:gd name="connsiteY0" fmla="*/ 479263 h 955031"/>
                <a:gd name="connsiteX1" fmla="*/ 190188 w 6056566"/>
                <a:gd name="connsiteY1" fmla="*/ 475436 h 955031"/>
                <a:gd name="connsiteX2" fmla="*/ 325558 w 6056566"/>
                <a:gd name="connsiteY2" fmla="*/ 430986 h 955031"/>
                <a:gd name="connsiteX3" fmla="*/ 493232 w 6056566"/>
                <a:gd name="connsiteY3" fmla="*/ 146077 h 955031"/>
                <a:gd name="connsiteX4" fmla="*/ 602414 w 6056566"/>
                <a:gd name="connsiteY4" fmla="*/ 23247 h 955031"/>
                <a:gd name="connsiteX5" fmla="*/ 721832 w 6056566"/>
                <a:gd name="connsiteY5" fmla="*/ 36895 h 955031"/>
                <a:gd name="connsiteX6" fmla="*/ 820778 w 6056566"/>
                <a:gd name="connsiteY6" fmla="*/ 146077 h 955031"/>
                <a:gd name="connsiteX7" fmla="*/ 947020 w 6056566"/>
                <a:gd name="connsiteY7" fmla="*/ 412209 h 955031"/>
                <a:gd name="connsiteX8" fmla="*/ 1083497 w 6056566"/>
                <a:gd name="connsiteY8" fmla="*/ 722695 h 955031"/>
                <a:gd name="connsiteX9" fmla="*/ 1179032 w 6056566"/>
                <a:gd name="connsiteY9" fmla="*/ 869409 h 955031"/>
                <a:gd name="connsiteX10" fmla="*/ 1267742 w 6056566"/>
                <a:gd name="connsiteY10" fmla="*/ 944471 h 955031"/>
                <a:gd name="connsiteX11" fmla="*/ 1376924 w 6056566"/>
                <a:gd name="connsiteY11" fmla="*/ 930824 h 955031"/>
                <a:gd name="connsiteX12" fmla="*/ 1503166 w 6056566"/>
                <a:gd name="connsiteY12" fmla="*/ 811406 h 955031"/>
                <a:gd name="connsiteX13" fmla="*/ 1666939 w 6056566"/>
                <a:gd name="connsiteY13" fmla="*/ 487271 h 955031"/>
                <a:gd name="connsiteX14" fmla="*/ 1769297 w 6056566"/>
                <a:gd name="connsiteY14" fmla="*/ 234788 h 955031"/>
                <a:gd name="connsiteX15" fmla="*/ 1871655 w 6056566"/>
                <a:gd name="connsiteY15" fmla="*/ 67603 h 955031"/>
                <a:gd name="connsiteX16" fmla="*/ 1960366 w 6056566"/>
                <a:gd name="connsiteY16" fmla="*/ 13012 h 955031"/>
                <a:gd name="connsiteX17" fmla="*/ 2042252 w 6056566"/>
                <a:gd name="connsiteY17" fmla="*/ 43719 h 955031"/>
                <a:gd name="connsiteX18" fmla="*/ 2117315 w 6056566"/>
                <a:gd name="connsiteY18" fmla="*/ 122194 h 955031"/>
                <a:gd name="connsiteX19" fmla="*/ 2195790 w 6056566"/>
                <a:gd name="connsiteY19" fmla="*/ 251847 h 955031"/>
                <a:gd name="connsiteX20" fmla="*/ 2461921 w 6056566"/>
                <a:gd name="connsiteY20" fmla="*/ 784110 h 955031"/>
                <a:gd name="connsiteX21" fmla="*/ 2577927 w 6056566"/>
                <a:gd name="connsiteY21" fmla="*/ 934235 h 955031"/>
                <a:gd name="connsiteX22" fmla="*/ 2673461 w 6056566"/>
                <a:gd name="connsiteY22" fmla="*/ 941059 h 955031"/>
                <a:gd name="connsiteX23" fmla="*/ 2796291 w 6056566"/>
                <a:gd name="connsiteY23" fmla="*/ 814818 h 955031"/>
                <a:gd name="connsiteX24" fmla="*/ 2922533 w 6056566"/>
                <a:gd name="connsiteY24" fmla="*/ 548686 h 955031"/>
                <a:gd name="connsiteX25" fmla="*/ 3069247 w 6056566"/>
                <a:gd name="connsiteY25" fmla="*/ 251847 h 955031"/>
                <a:gd name="connsiteX26" fmla="*/ 3192076 w 6056566"/>
                <a:gd name="connsiteY26" fmla="*/ 67603 h 955031"/>
                <a:gd name="connsiteX27" fmla="*/ 3270551 w 6056566"/>
                <a:gd name="connsiteY27" fmla="*/ 2776 h 955031"/>
                <a:gd name="connsiteX28" fmla="*/ 3342202 w 6056566"/>
                <a:gd name="connsiteY28" fmla="*/ 19835 h 955031"/>
                <a:gd name="connsiteX29" fmla="*/ 3413852 w 6056566"/>
                <a:gd name="connsiteY29" fmla="*/ 91486 h 955031"/>
                <a:gd name="connsiteX30" fmla="*/ 3471855 w 6056566"/>
                <a:gd name="connsiteY30" fmla="*/ 176785 h 955031"/>
                <a:gd name="connsiteX31" fmla="*/ 3553742 w 6056566"/>
                <a:gd name="connsiteY31" fmla="*/ 323498 h 955031"/>
                <a:gd name="connsiteX32" fmla="*/ 3707279 w 6056566"/>
                <a:gd name="connsiteY32" fmla="*/ 668104 h 955031"/>
                <a:gd name="connsiteX33" fmla="*/ 3833521 w 6056566"/>
                <a:gd name="connsiteY33" fmla="*/ 852349 h 955031"/>
                <a:gd name="connsiteX34" fmla="*/ 3966587 w 6056566"/>
                <a:gd name="connsiteY34" fmla="*/ 900116 h 955031"/>
                <a:gd name="connsiteX35" fmla="*/ 4086005 w 6056566"/>
                <a:gd name="connsiteY35" fmla="*/ 828465 h 955031"/>
                <a:gd name="connsiteX36" fmla="*/ 4273661 w 6056566"/>
                <a:gd name="connsiteY36" fmla="*/ 483859 h 955031"/>
                <a:gd name="connsiteX37" fmla="*/ 4451082 w 6056566"/>
                <a:gd name="connsiteY37" fmla="*/ 152901 h 955031"/>
                <a:gd name="connsiteX38" fmla="*/ 4570500 w 6056566"/>
                <a:gd name="connsiteY38" fmla="*/ 40307 h 955031"/>
                <a:gd name="connsiteX39" fmla="*/ 4696742 w 6056566"/>
                <a:gd name="connsiteY39" fmla="*/ 67603 h 955031"/>
                <a:gd name="connsiteX40" fmla="*/ 4840044 w 6056566"/>
                <a:gd name="connsiteY40" fmla="*/ 268907 h 955031"/>
                <a:gd name="connsiteX41" fmla="*/ 4945814 w 6056566"/>
                <a:gd name="connsiteY41" fmla="*/ 477035 h 955031"/>
                <a:gd name="connsiteX42" fmla="*/ 5052651 w 6056566"/>
                <a:gd name="connsiteY42" fmla="*/ 494332 h 955031"/>
                <a:gd name="connsiteX43" fmla="*/ 6056566 w 6056566"/>
                <a:gd name="connsiteY43" fmla="*/ 497377 h 955031"/>
                <a:gd name="connsiteX0" fmla="*/ 0 w 6056566"/>
                <a:gd name="connsiteY0" fmla="*/ 479263 h 955031"/>
                <a:gd name="connsiteX1" fmla="*/ 190188 w 6056566"/>
                <a:gd name="connsiteY1" fmla="*/ 475436 h 955031"/>
                <a:gd name="connsiteX2" fmla="*/ 325558 w 6056566"/>
                <a:gd name="connsiteY2" fmla="*/ 430986 h 955031"/>
                <a:gd name="connsiteX3" fmla="*/ 493232 w 6056566"/>
                <a:gd name="connsiteY3" fmla="*/ 146077 h 955031"/>
                <a:gd name="connsiteX4" fmla="*/ 602414 w 6056566"/>
                <a:gd name="connsiteY4" fmla="*/ 23247 h 955031"/>
                <a:gd name="connsiteX5" fmla="*/ 721832 w 6056566"/>
                <a:gd name="connsiteY5" fmla="*/ 36895 h 955031"/>
                <a:gd name="connsiteX6" fmla="*/ 820778 w 6056566"/>
                <a:gd name="connsiteY6" fmla="*/ 146077 h 955031"/>
                <a:gd name="connsiteX7" fmla="*/ 947020 w 6056566"/>
                <a:gd name="connsiteY7" fmla="*/ 412209 h 955031"/>
                <a:gd name="connsiteX8" fmla="*/ 1083497 w 6056566"/>
                <a:gd name="connsiteY8" fmla="*/ 722695 h 955031"/>
                <a:gd name="connsiteX9" fmla="*/ 1179032 w 6056566"/>
                <a:gd name="connsiteY9" fmla="*/ 869409 h 955031"/>
                <a:gd name="connsiteX10" fmla="*/ 1267742 w 6056566"/>
                <a:gd name="connsiteY10" fmla="*/ 944471 h 955031"/>
                <a:gd name="connsiteX11" fmla="*/ 1376924 w 6056566"/>
                <a:gd name="connsiteY11" fmla="*/ 930824 h 955031"/>
                <a:gd name="connsiteX12" fmla="*/ 1503166 w 6056566"/>
                <a:gd name="connsiteY12" fmla="*/ 811406 h 955031"/>
                <a:gd name="connsiteX13" fmla="*/ 1666939 w 6056566"/>
                <a:gd name="connsiteY13" fmla="*/ 487271 h 955031"/>
                <a:gd name="connsiteX14" fmla="*/ 1769297 w 6056566"/>
                <a:gd name="connsiteY14" fmla="*/ 234788 h 955031"/>
                <a:gd name="connsiteX15" fmla="*/ 1871655 w 6056566"/>
                <a:gd name="connsiteY15" fmla="*/ 67603 h 955031"/>
                <a:gd name="connsiteX16" fmla="*/ 1960366 w 6056566"/>
                <a:gd name="connsiteY16" fmla="*/ 13012 h 955031"/>
                <a:gd name="connsiteX17" fmla="*/ 2042252 w 6056566"/>
                <a:gd name="connsiteY17" fmla="*/ 43719 h 955031"/>
                <a:gd name="connsiteX18" fmla="*/ 2117315 w 6056566"/>
                <a:gd name="connsiteY18" fmla="*/ 122194 h 955031"/>
                <a:gd name="connsiteX19" fmla="*/ 2195790 w 6056566"/>
                <a:gd name="connsiteY19" fmla="*/ 251847 h 955031"/>
                <a:gd name="connsiteX20" fmla="*/ 2461921 w 6056566"/>
                <a:gd name="connsiteY20" fmla="*/ 784110 h 955031"/>
                <a:gd name="connsiteX21" fmla="*/ 2577927 w 6056566"/>
                <a:gd name="connsiteY21" fmla="*/ 934235 h 955031"/>
                <a:gd name="connsiteX22" fmla="*/ 2673461 w 6056566"/>
                <a:gd name="connsiteY22" fmla="*/ 941059 h 955031"/>
                <a:gd name="connsiteX23" fmla="*/ 2796291 w 6056566"/>
                <a:gd name="connsiteY23" fmla="*/ 814818 h 955031"/>
                <a:gd name="connsiteX24" fmla="*/ 2922533 w 6056566"/>
                <a:gd name="connsiteY24" fmla="*/ 548686 h 955031"/>
                <a:gd name="connsiteX25" fmla="*/ 3069247 w 6056566"/>
                <a:gd name="connsiteY25" fmla="*/ 251847 h 955031"/>
                <a:gd name="connsiteX26" fmla="*/ 3192076 w 6056566"/>
                <a:gd name="connsiteY26" fmla="*/ 67603 h 955031"/>
                <a:gd name="connsiteX27" fmla="*/ 3270551 w 6056566"/>
                <a:gd name="connsiteY27" fmla="*/ 2776 h 955031"/>
                <a:gd name="connsiteX28" fmla="*/ 3342202 w 6056566"/>
                <a:gd name="connsiteY28" fmla="*/ 19835 h 955031"/>
                <a:gd name="connsiteX29" fmla="*/ 3413852 w 6056566"/>
                <a:gd name="connsiteY29" fmla="*/ 91486 h 955031"/>
                <a:gd name="connsiteX30" fmla="*/ 3471855 w 6056566"/>
                <a:gd name="connsiteY30" fmla="*/ 176785 h 955031"/>
                <a:gd name="connsiteX31" fmla="*/ 3553742 w 6056566"/>
                <a:gd name="connsiteY31" fmla="*/ 323498 h 955031"/>
                <a:gd name="connsiteX32" fmla="*/ 3707279 w 6056566"/>
                <a:gd name="connsiteY32" fmla="*/ 668104 h 955031"/>
                <a:gd name="connsiteX33" fmla="*/ 3833521 w 6056566"/>
                <a:gd name="connsiteY33" fmla="*/ 852349 h 955031"/>
                <a:gd name="connsiteX34" fmla="*/ 3966587 w 6056566"/>
                <a:gd name="connsiteY34" fmla="*/ 900116 h 955031"/>
                <a:gd name="connsiteX35" fmla="*/ 4086005 w 6056566"/>
                <a:gd name="connsiteY35" fmla="*/ 828465 h 955031"/>
                <a:gd name="connsiteX36" fmla="*/ 4273661 w 6056566"/>
                <a:gd name="connsiteY36" fmla="*/ 483859 h 955031"/>
                <a:gd name="connsiteX37" fmla="*/ 4451082 w 6056566"/>
                <a:gd name="connsiteY37" fmla="*/ 152901 h 955031"/>
                <a:gd name="connsiteX38" fmla="*/ 4570500 w 6056566"/>
                <a:gd name="connsiteY38" fmla="*/ 40307 h 955031"/>
                <a:gd name="connsiteX39" fmla="*/ 4696742 w 6056566"/>
                <a:gd name="connsiteY39" fmla="*/ 67603 h 955031"/>
                <a:gd name="connsiteX40" fmla="*/ 4840044 w 6056566"/>
                <a:gd name="connsiteY40" fmla="*/ 268907 h 955031"/>
                <a:gd name="connsiteX41" fmla="*/ 4945814 w 6056566"/>
                <a:gd name="connsiteY41" fmla="*/ 477035 h 955031"/>
                <a:gd name="connsiteX42" fmla="*/ 5052651 w 6056566"/>
                <a:gd name="connsiteY42" fmla="*/ 494332 h 955031"/>
                <a:gd name="connsiteX43" fmla="*/ 6056566 w 6056566"/>
                <a:gd name="connsiteY43" fmla="*/ 497377 h 955031"/>
                <a:gd name="connsiteX0" fmla="*/ 0 w 6056566"/>
                <a:gd name="connsiteY0" fmla="*/ 479263 h 955031"/>
                <a:gd name="connsiteX1" fmla="*/ 190188 w 6056566"/>
                <a:gd name="connsiteY1" fmla="*/ 475436 h 955031"/>
                <a:gd name="connsiteX2" fmla="*/ 325558 w 6056566"/>
                <a:gd name="connsiteY2" fmla="*/ 430986 h 955031"/>
                <a:gd name="connsiteX3" fmla="*/ 493232 w 6056566"/>
                <a:gd name="connsiteY3" fmla="*/ 146077 h 955031"/>
                <a:gd name="connsiteX4" fmla="*/ 602414 w 6056566"/>
                <a:gd name="connsiteY4" fmla="*/ 23247 h 955031"/>
                <a:gd name="connsiteX5" fmla="*/ 721832 w 6056566"/>
                <a:gd name="connsiteY5" fmla="*/ 36895 h 955031"/>
                <a:gd name="connsiteX6" fmla="*/ 820778 w 6056566"/>
                <a:gd name="connsiteY6" fmla="*/ 146077 h 955031"/>
                <a:gd name="connsiteX7" fmla="*/ 947020 w 6056566"/>
                <a:gd name="connsiteY7" fmla="*/ 412209 h 955031"/>
                <a:gd name="connsiteX8" fmla="*/ 1083497 w 6056566"/>
                <a:gd name="connsiteY8" fmla="*/ 722695 h 955031"/>
                <a:gd name="connsiteX9" fmla="*/ 1179032 w 6056566"/>
                <a:gd name="connsiteY9" fmla="*/ 869409 h 955031"/>
                <a:gd name="connsiteX10" fmla="*/ 1267742 w 6056566"/>
                <a:gd name="connsiteY10" fmla="*/ 944471 h 955031"/>
                <a:gd name="connsiteX11" fmla="*/ 1376924 w 6056566"/>
                <a:gd name="connsiteY11" fmla="*/ 930824 h 955031"/>
                <a:gd name="connsiteX12" fmla="*/ 1503166 w 6056566"/>
                <a:gd name="connsiteY12" fmla="*/ 811406 h 955031"/>
                <a:gd name="connsiteX13" fmla="*/ 1666939 w 6056566"/>
                <a:gd name="connsiteY13" fmla="*/ 487271 h 955031"/>
                <a:gd name="connsiteX14" fmla="*/ 1769297 w 6056566"/>
                <a:gd name="connsiteY14" fmla="*/ 234788 h 955031"/>
                <a:gd name="connsiteX15" fmla="*/ 1871655 w 6056566"/>
                <a:gd name="connsiteY15" fmla="*/ 67603 h 955031"/>
                <a:gd name="connsiteX16" fmla="*/ 1960366 w 6056566"/>
                <a:gd name="connsiteY16" fmla="*/ 13012 h 955031"/>
                <a:gd name="connsiteX17" fmla="*/ 2042252 w 6056566"/>
                <a:gd name="connsiteY17" fmla="*/ 43719 h 955031"/>
                <a:gd name="connsiteX18" fmla="*/ 2117315 w 6056566"/>
                <a:gd name="connsiteY18" fmla="*/ 122194 h 955031"/>
                <a:gd name="connsiteX19" fmla="*/ 2195790 w 6056566"/>
                <a:gd name="connsiteY19" fmla="*/ 251847 h 955031"/>
                <a:gd name="connsiteX20" fmla="*/ 2461921 w 6056566"/>
                <a:gd name="connsiteY20" fmla="*/ 784110 h 955031"/>
                <a:gd name="connsiteX21" fmla="*/ 2577927 w 6056566"/>
                <a:gd name="connsiteY21" fmla="*/ 934235 h 955031"/>
                <a:gd name="connsiteX22" fmla="*/ 2673461 w 6056566"/>
                <a:gd name="connsiteY22" fmla="*/ 941059 h 955031"/>
                <a:gd name="connsiteX23" fmla="*/ 2796291 w 6056566"/>
                <a:gd name="connsiteY23" fmla="*/ 814818 h 955031"/>
                <a:gd name="connsiteX24" fmla="*/ 2922533 w 6056566"/>
                <a:gd name="connsiteY24" fmla="*/ 548686 h 955031"/>
                <a:gd name="connsiteX25" fmla="*/ 3069247 w 6056566"/>
                <a:gd name="connsiteY25" fmla="*/ 251847 h 955031"/>
                <a:gd name="connsiteX26" fmla="*/ 3192076 w 6056566"/>
                <a:gd name="connsiteY26" fmla="*/ 67603 h 955031"/>
                <a:gd name="connsiteX27" fmla="*/ 3270551 w 6056566"/>
                <a:gd name="connsiteY27" fmla="*/ 2776 h 955031"/>
                <a:gd name="connsiteX28" fmla="*/ 3342202 w 6056566"/>
                <a:gd name="connsiteY28" fmla="*/ 19835 h 955031"/>
                <a:gd name="connsiteX29" fmla="*/ 3413852 w 6056566"/>
                <a:gd name="connsiteY29" fmla="*/ 91486 h 955031"/>
                <a:gd name="connsiteX30" fmla="*/ 3471855 w 6056566"/>
                <a:gd name="connsiteY30" fmla="*/ 176785 h 955031"/>
                <a:gd name="connsiteX31" fmla="*/ 3553742 w 6056566"/>
                <a:gd name="connsiteY31" fmla="*/ 323498 h 955031"/>
                <a:gd name="connsiteX32" fmla="*/ 3707279 w 6056566"/>
                <a:gd name="connsiteY32" fmla="*/ 668104 h 955031"/>
                <a:gd name="connsiteX33" fmla="*/ 3833521 w 6056566"/>
                <a:gd name="connsiteY33" fmla="*/ 852349 h 955031"/>
                <a:gd name="connsiteX34" fmla="*/ 3966587 w 6056566"/>
                <a:gd name="connsiteY34" fmla="*/ 900116 h 955031"/>
                <a:gd name="connsiteX35" fmla="*/ 4086005 w 6056566"/>
                <a:gd name="connsiteY35" fmla="*/ 828465 h 955031"/>
                <a:gd name="connsiteX36" fmla="*/ 4273661 w 6056566"/>
                <a:gd name="connsiteY36" fmla="*/ 483859 h 955031"/>
                <a:gd name="connsiteX37" fmla="*/ 4451082 w 6056566"/>
                <a:gd name="connsiteY37" fmla="*/ 152901 h 955031"/>
                <a:gd name="connsiteX38" fmla="*/ 4570500 w 6056566"/>
                <a:gd name="connsiteY38" fmla="*/ 40307 h 955031"/>
                <a:gd name="connsiteX39" fmla="*/ 4696742 w 6056566"/>
                <a:gd name="connsiteY39" fmla="*/ 67603 h 955031"/>
                <a:gd name="connsiteX40" fmla="*/ 4840044 w 6056566"/>
                <a:gd name="connsiteY40" fmla="*/ 268907 h 955031"/>
                <a:gd name="connsiteX41" fmla="*/ 4945814 w 6056566"/>
                <a:gd name="connsiteY41" fmla="*/ 477035 h 955031"/>
                <a:gd name="connsiteX42" fmla="*/ 5052651 w 6056566"/>
                <a:gd name="connsiteY42" fmla="*/ 494332 h 955031"/>
                <a:gd name="connsiteX43" fmla="*/ 6056566 w 6056566"/>
                <a:gd name="connsiteY43" fmla="*/ 497377 h 955031"/>
                <a:gd name="connsiteX0" fmla="*/ 0 w 6056566"/>
                <a:gd name="connsiteY0" fmla="*/ 479263 h 955031"/>
                <a:gd name="connsiteX1" fmla="*/ 190188 w 6056566"/>
                <a:gd name="connsiteY1" fmla="*/ 475436 h 955031"/>
                <a:gd name="connsiteX2" fmla="*/ 325558 w 6056566"/>
                <a:gd name="connsiteY2" fmla="*/ 430986 h 955031"/>
                <a:gd name="connsiteX3" fmla="*/ 493232 w 6056566"/>
                <a:gd name="connsiteY3" fmla="*/ 146077 h 955031"/>
                <a:gd name="connsiteX4" fmla="*/ 602414 w 6056566"/>
                <a:gd name="connsiteY4" fmla="*/ 23247 h 955031"/>
                <a:gd name="connsiteX5" fmla="*/ 721832 w 6056566"/>
                <a:gd name="connsiteY5" fmla="*/ 36895 h 955031"/>
                <a:gd name="connsiteX6" fmla="*/ 820778 w 6056566"/>
                <a:gd name="connsiteY6" fmla="*/ 146077 h 955031"/>
                <a:gd name="connsiteX7" fmla="*/ 947020 w 6056566"/>
                <a:gd name="connsiteY7" fmla="*/ 412209 h 955031"/>
                <a:gd name="connsiteX8" fmla="*/ 1083497 w 6056566"/>
                <a:gd name="connsiteY8" fmla="*/ 722695 h 955031"/>
                <a:gd name="connsiteX9" fmla="*/ 1179032 w 6056566"/>
                <a:gd name="connsiteY9" fmla="*/ 869409 h 955031"/>
                <a:gd name="connsiteX10" fmla="*/ 1267742 w 6056566"/>
                <a:gd name="connsiteY10" fmla="*/ 944471 h 955031"/>
                <a:gd name="connsiteX11" fmla="*/ 1376924 w 6056566"/>
                <a:gd name="connsiteY11" fmla="*/ 930824 h 955031"/>
                <a:gd name="connsiteX12" fmla="*/ 1503166 w 6056566"/>
                <a:gd name="connsiteY12" fmla="*/ 811406 h 955031"/>
                <a:gd name="connsiteX13" fmla="*/ 1666939 w 6056566"/>
                <a:gd name="connsiteY13" fmla="*/ 487271 h 955031"/>
                <a:gd name="connsiteX14" fmla="*/ 1769297 w 6056566"/>
                <a:gd name="connsiteY14" fmla="*/ 234788 h 955031"/>
                <a:gd name="connsiteX15" fmla="*/ 1871655 w 6056566"/>
                <a:gd name="connsiteY15" fmla="*/ 67603 h 955031"/>
                <a:gd name="connsiteX16" fmla="*/ 1960366 w 6056566"/>
                <a:gd name="connsiteY16" fmla="*/ 13012 h 955031"/>
                <a:gd name="connsiteX17" fmla="*/ 2042252 w 6056566"/>
                <a:gd name="connsiteY17" fmla="*/ 43719 h 955031"/>
                <a:gd name="connsiteX18" fmla="*/ 2117315 w 6056566"/>
                <a:gd name="connsiteY18" fmla="*/ 122194 h 955031"/>
                <a:gd name="connsiteX19" fmla="*/ 2195790 w 6056566"/>
                <a:gd name="connsiteY19" fmla="*/ 251847 h 955031"/>
                <a:gd name="connsiteX20" fmla="*/ 2461921 w 6056566"/>
                <a:gd name="connsiteY20" fmla="*/ 784110 h 955031"/>
                <a:gd name="connsiteX21" fmla="*/ 2577927 w 6056566"/>
                <a:gd name="connsiteY21" fmla="*/ 934235 h 955031"/>
                <a:gd name="connsiteX22" fmla="*/ 2673461 w 6056566"/>
                <a:gd name="connsiteY22" fmla="*/ 941059 h 955031"/>
                <a:gd name="connsiteX23" fmla="*/ 2796291 w 6056566"/>
                <a:gd name="connsiteY23" fmla="*/ 814818 h 955031"/>
                <a:gd name="connsiteX24" fmla="*/ 2922533 w 6056566"/>
                <a:gd name="connsiteY24" fmla="*/ 548686 h 955031"/>
                <a:gd name="connsiteX25" fmla="*/ 3069247 w 6056566"/>
                <a:gd name="connsiteY25" fmla="*/ 251847 h 955031"/>
                <a:gd name="connsiteX26" fmla="*/ 3192076 w 6056566"/>
                <a:gd name="connsiteY26" fmla="*/ 67603 h 955031"/>
                <a:gd name="connsiteX27" fmla="*/ 3270551 w 6056566"/>
                <a:gd name="connsiteY27" fmla="*/ 2776 h 955031"/>
                <a:gd name="connsiteX28" fmla="*/ 3342202 w 6056566"/>
                <a:gd name="connsiteY28" fmla="*/ 19835 h 955031"/>
                <a:gd name="connsiteX29" fmla="*/ 3413852 w 6056566"/>
                <a:gd name="connsiteY29" fmla="*/ 91486 h 955031"/>
                <a:gd name="connsiteX30" fmla="*/ 3471855 w 6056566"/>
                <a:gd name="connsiteY30" fmla="*/ 176785 h 955031"/>
                <a:gd name="connsiteX31" fmla="*/ 3553742 w 6056566"/>
                <a:gd name="connsiteY31" fmla="*/ 323498 h 955031"/>
                <a:gd name="connsiteX32" fmla="*/ 3707279 w 6056566"/>
                <a:gd name="connsiteY32" fmla="*/ 668104 h 955031"/>
                <a:gd name="connsiteX33" fmla="*/ 3833521 w 6056566"/>
                <a:gd name="connsiteY33" fmla="*/ 852349 h 955031"/>
                <a:gd name="connsiteX34" fmla="*/ 3966587 w 6056566"/>
                <a:gd name="connsiteY34" fmla="*/ 900116 h 955031"/>
                <a:gd name="connsiteX35" fmla="*/ 4086005 w 6056566"/>
                <a:gd name="connsiteY35" fmla="*/ 828465 h 955031"/>
                <a:gd name="connsiteX36" fmla="*/ 4273661 w 6056566"/>
                <a:gd name="connsiteY36" fmla="*/ 483859 h 955031"/>
                <a:gd name="connsiteX37" fmla="*/ 4451082 w 6056566"/>
                <a:gd name="connsiteY37" fmla="*/ 152901 h 955031"/>
                <a:gd name="connsiteX38" fmla="*/ 4570500 w 6056566"/>
                <a:gd name="connsiteY38" fmla="*/ 40307 h 955031"/>
                <a:gd name="connsiteX39" fmla="*/ 4696742 w 6056566"/>
                <a:gd name="connsiteY39" fmla="*/ 67603 h 955031"/>
                <a:gd name="connsiteX40" fmla="*/ 4840044 w 6056566"/>
                <a:gd name="connsiteY40" fmla="*/ 268907 h 955031"/>
                <a:gd name="connsiteX41" fmla="*/ 4940286 w 6056566"/>
                <a:gd name="connsiteY41" fmla="*/ 458277 h 955031"/>
                <a:gd name="connsiteX42" fmla="*/ 5052651 w 6056566"/>
                <a:gd name="connsiteY42" fmla="*/ 494332 h 955031"/>
                <a:gd name="connsiteX43" fmla="*/ 6056566 w 6056566"/>
                <a:gd name="connsiteY43" fmla="*/ 497377 h 955031"/>
                <a:gd name="connsiteX0" fmla="*/ 0 w 6056566"/>
                <a:gd name="connsiteY0" fmla="*/ 479263 h 955031"/>
                <a:gd name="connsiteX1" fmla="*/ 190188 w 6056566"/>
                <a:gd name="connsiteY1" fmla="*/ 475436 h 955031"/>
                <a:gd name="connsiteX2" fmla="*/ 325558 w 6056566"/>
                <a:gd name="connsiteY2" fmla="*/ 430986 h 955031"/>
                <a:gd name="connsiteX3" fmla="*/ 493232 w 6056566"/>
                <a:gd name="connsiteY3" fmla="*/ 146077 h 955031"/>
                <a:gd name="connsiteX4" fmla="*/ 602414 w 6056566"/>
                <a:gd name="connsiteY4" fmla="*/ 23247 h 955031"/>
                <a:gd name="connsiteX5" fmla="*/ 721832 w 6056566"/>
                <a:gd name="connsiteY5" fmla="*/ 36895 h 955031"/>
                <a:gd name="connsiteX6" fmla="*/ 820778 w 6056566"/>
                <a:gd name="connsiteY6" fmla="*/ 146077 h 955031"/>
                <a:gd name="connsiteX7" fmla="*/ 947020 w 6056566"/>
                <a:gd name="connsiteY7" fmla="*/ 412209 h 955031"/>
                <a:gd name="connsiteX8" fmla="*/ 1083497 w 6056566"/>
                <a:gd name="connsiteY8" fmla="*/ 722695 h 955031"/>
                <a:gd name="connsiteX9" fmla="*/ 1179032 w 6056566"/>
                <a:gd name="connsiteY9" fmla="*/ 869409 h 955031"/>
                <a:gd name="connsiteX10" fmla="*/ 1267742 w 6056566"/>
                <a:gd name="connsiteY10" fmla="*/ 944471 h 955031"/>
                <a:gd name="connsiteX11" fmla="*/ 1376924 w 6056566"/>
                <a:gd name="connsiteY11" fmla="*/ 930824 h 955031"/>
                <a:gd name="connsiteX12" fmla="*/ 1503166 w 6056566"/>
                <a:gd name="connsiteY12" fmla="*/ 811406 h 955031"/>
                <a:gd name="connsiteX13" fmla="*/ 1666939 w 6056566"/>
                <a:gd name="connsiteY13" fmla="*/ 487271 h 955031"/>
                <a:gd name="connsiteX14" fmla="*/ 1769297 w 6056566"/>
                <a:gd name="connsiteY14" fmla="*/ 234788 h 955031"/>
                <a:gd name="connsiteX15" fmla="*/ 1871655 w 6056566"/>
                <a:gd name="connsiteY15" fmla="*/ 67603 h 955031"/>
                <a:gd name="connsiteX16" fmla="*/ 1960366 w 6056566"/>
                <a:gd name="connsiteY16" fmla="*/ 13012 h 955031"/>
                <a:gd name="connsiteX17" fmla="*/ 2042252 w 6056566"/>
                <a:gd name="connsiteY17" fmla="*/ 43719 h 955031"/>
                <a:gd name="connsiteX18" fmla="*/ 2117315 w 6056566"/>
                <a:gd name="connsiteY18" fmla="*/ 122194 h 955031"/>
                <a:gd name="connsiteX19" fmla="*/ 2195790 w 6056566"/>
                <a:gd name="connsiteY19" fmla="*/ 251847 h 955031"/>
                <a:gd name="connsiteX20" fmla="*/ 2461921 w 6056566"/>
                <a:gd name="connsiteY20" fmla="*/ 784110 h 955031"/>
                <a:gd name="connsiteX21" fmla="*/ 2577927 w 6056566"/>
                <a:gd name="connsiteY21" fmla="*/ 934235 h 955031"/>
                <a:gd name="connsiteX22" fmla="*/ 2673461 w 6056566"/>
                <a:gd name="connsiteY22" fmla="*/ 941059 h 955031"/>
                <a:gd name="connsiteX23" fmla="*/ 2796291 w 6056566"/>
                <a:gd name="connsiteY23" fmla="*/ 814818 h 955031"/>
                <a:gd name="connsiteX24" fmla="*/ 2922533 w 6056566"/>
                <a:gd name="connsiteY24" fmla="*/ 548686 h 955031"/>
                <a:gd name="connsiteX25" fmla="*/ 3069247 w 6056566"/>
                <a:gd name="connsiteY25" fmla="*/ 251847 h 955031"/>
                <a:gd name="connsiteX26" fmla="*/ 3192076 w 6056566"/>
                <a:gd name="connsiteY26" fmla="*/ 67603 h 955031"/>
                <a:gd name="connsiteX27" fmla="*/ 3270551 w 6056566"/>
                <a:gd name="connsiteY27" fmla="*/ 2776 h 955031"/>
                <a:gd name="connsiteX28" fmla="*/ 3342202 w 6056566"/>
                <a:gd name="connsiteY28" fmla="*/ 19835 h 955031"/>
                <a:gd name="connsiteX29" fmla="*/ 3413852 w 6056566"/>
                <a:gd name="connsiteY29" fmla="*/ 91486 h 955031"/>
                <a:gd name="connsiteX30" fmla="*/ 3471855 w 6056566"/>
                <a:gd name="connsiteY30" fmla="*/ 176785 h 955031"/>
                <a:gd name="connsiteX31" fmla="*/ 3553742 w 6056566"/>
                <a:gd name="connsiteY31" fmla="*/ 323498 h 955031"/>
                <a:gd name="connsiteX32" fmla="*/ 3707279 w 6056566"/>
                <a:gd name="connsiteY32" fmla="*/ 668104 h 955031"/>
                <a:gd name="connsiteX33" fmla="*/ 3833521 w 6056566"/>
                <a:gd name="connsiteY33" fmla="*/ 852349 h 955031"/>
                <a:gd name="connsiteX34" fmla="*/ 3966587 w 6056566"/>
                <a:gd name="connsiteY34" fmla="*/ 900116 h 955031"/>
                <a:gd name="connsiteX35" fmla="*/ 4086005 w 6056566"/>
                <a:gd name="connsiteY35" fmla="*/ 828465 h 955031"/>
                <a:gd name="connsiteX36" fmla="*/ 4273661 w 6056566"/>
                <a:gd name="connsiteY36" fmla="*/ 483859 h 955031"/>
                <a:gd name="connsiteX37" fmla="*/ 4451082 w 6056566"/>
                <a:gd name="connsiteY37" fmla="*/ 152901 h 955031"/>
                <a:gd name="connsiteX38" fmla="*/ 4570500 w 6056566"/>
                <a:gd name="connsiteY38" fmla="*/ 40307 h 955031"/>
                <a:gd name="connsiteX39" fmla="*/ 4696742 w 6056566"/>
                <a:gd name="connsiteY39" fmla="*/ 67603 h 955031"/>
                <a:gd name="connsiteX40" fmla="*/ 4840044 w 6056566"/>
                <a:gd name="connsiteY40" fmla="*/ 268907 h 955031"/>
                <a:gd name="connsiteX41" fmla="*/ 4940286 w 6056566"/>
                <a:gd name="connsiteY41" fmla="*/ 458277 h 955031"/>
                <a:gd name="connsiteX42" fmla="*/ 5052651 w 6056566"/>
                <a:gd name="connsiteY42" fmla="*/ 494332 h 955031"/>
                <a:gd name="connsiteX43" fmla="*/ 6056566 w 6056566"/>
                <a:gd name="connsiteY43" fmla="*/ 497377 h 955031"/>
                <a:gd name="connsiteX0" fmla="*/ 0 w 6056566"/>
                <a:gd name="connsiteY0" fmla="*/ 479263 h 955031"/>
                <a:gd name="connsiteX1" fmla="*/ 190188 w 6056566"/>
                <a:gd name="connsiteY1" fmla="*/ 475436 h 955031"/>
                <a:gd name="connsiteX2" fmla="*/ 325558 w 6056566"/>
                <a:gd name="connsiteY2" fmla="*/ 430986 h 955031"/>
                <a:gd name="connsiteX3" fmla="*/ 493232 w 6056566"/>
                <a:gd name="connsiteY3" fmla="*/ 146077 h 955031"/>
                <a:gd name="connsiteX4" fmla="*/ 602414 w 6056566"/>
                <a:gd name="connsiteY4" fmla="*/ 23247 h 955031"/>
                <a:gd name="connsiteX5" fmla="*/ 721832 w 6056566"/>
                <a:gd name="connsiteY5" fmla="*/ 36895 h 955031"/>
                <a:gd name="connsiteX6" fmla="*/ 820778 w 6056566"/>
                <a:gd name="connsiteY6" fmla="*/ 146077 h 955031"/>
                <a:gd name="connsiteX7" fmla="*/ 947020 w 6056566"/>
                <a:gd name="connsiteY7" fmla="*/ 412209 h 955031"/>
                <a:gd name="connsiteX8" fmla="*/ 1083497 w 6056566"/>
                <a:gd name="connsiteY8" fmla="*/ 722695 h 955031"/>
                <a:gd name="connsiteX9" fmla="*/ 1179032 w 6056566"/>
                <a:gd name="connsiteY9" fmla="*/ 869409 h 955031"/>
                <a:gd name="connsiteX10" fmla="*/ 1267742 w 6056566"/>
                <a:gd name="connsiteY10" fmla="*/ 944471 h 955031"/>
                <a:gd name="connsiteX11" fmla="*/ 1376924 w 6056566"/>
                <a:gd name="connsiteY11" fmla="*/ 930824 h 955031"/>
                <a:gd name="connsiteX12" fmla="*/ 1503166 w 6056566"/>
                <a:gd name="connsiteY12" fmla="*/ 811406 h 955031"/>
                <a:gd name="connsiteX13" fmla="*/ 1666939 w 6056566"/>
                <a:gd name="connsiteY13" fmla="*/ 487271 h 955031"/>
                <a:gd name="connsiteX14" fmla="*/ 1769297 w 6056566"/>
                <a:gd name="connsiteY14" fmla="*/ 234788 h 955031"/>
                <a:gd name="connsiteX15" fmla="*/ 1871655 w 6056566"/>
                <a:gd name="connsiteY15" fmla="*/ 67603 h 955031"/>
                <a:gd name="connsiteX16" fmla="*/ 1960366 w 6056566"/>
                <a:gd name="connsiteY16" fmla="*/ 13012 h 955031"/>
                <a:gd name="connsiteX17" fmla="*/ 2042252 w 6056566"/>
                <a:gd name="connsiteY17" fmla="*/ 43719 h 955031"/>
                <a:gd name="connsiteX18" fmla="*/ 2117315 w 6056566"/>
                <a:gd name="connsiteY18" fmla="*/ 122194 h 955031"/>
                <a:gd name="connsiteX19" fmla="*/ 2195790 w 6056566"/>
                <a:gd name="connsiteY19" fmla="*/ 251847 h 955031"/>
                <a:gd name="connsiteX20" fmla="*/ 2461921 w 6056566"/>
                <a:gd name="connsiteY20" fmla="*/ 784110 h 955031"/>
                <a:gd name="connsiteX21" fmla="*/ 2577927 w 6056566"/>
                <a:gd name="connsiteY21" fmla="*/ 934235 h 955031"/>
                <a:gd name="connsiteX22" fmla="*/ 2673461 w 6056566"/>
                <a:gd name="connsiteY22" fmla="*/ 941059 h 955031"/>
                <a:gd name="connsiteX23" fmla="*/ 2796291 w 6056566"/>
                <a:gd name="connsiteY23" fmla="*/ 814818 h 955031"/>
                <a:gd name="connsiteX24" fmla="*/ 2922533 w 6056566"/>
                <a:gd name="connsiteY24" fmla="*/ 548686 h 955031"/>
                <a:gd name="connsiteX25" fmla="*/ 3069247 w 6056566"/>
                <a:gd name="connsiteY25" fmla="*/ 251847 h 955031"/>
                <a:gd name="connsiteX26" fmla="*/ 3192076 w 6056566"/>
                <a:gd name="connsiteY26" fmla="*/ 67603 h 955031"/>
                <a:gd name="connsiteX27" fmla="*/ 3270551 w 6056566"/>
                <a:gd name="connsiteY27" fmla="*/ 2776 h 955031"/>
                <a:gd name="connsiteX28" fmla="*/ 3342202 w 6056566"/>
                <a:gd name="connsiteY28" fmla="*/ 19835 h 955031"/>
                <a:gd name="connsiteX29" fmla="*/ 3413852 w 6056566"/>
                <a:gd name="connsiteY29" fmla="*/ 91486 h 955031"/>
                <a:gd name="connsiteX30" fmla="*/ 3471855 w 6056566"/>
                <a:gd name="connsiteY30" fmla="*/ 176785 h 955031"/>
                <a:gd name="connsiteX31" fmla="*/ 3553742 w 6056566"/>
                <a:gd name="connsiteY31" fmla="*/ 323498 h 955031"/>
                <a:gd name="connsiteX32" fmla="*/ 3707279 w 6056566"/>
                <a:gd name="connsiteY32" fmla="*/ 668104 h 955031"/>
                <a:gd name="connsiteX33" fmla="*/ 3833521 w 6056566"/>
                <a:gd name="connsiteY33" fmla="*/ 852349 h 955031"/>
                <a:gd name="connsiteX34" fmla="*/ 3966587 w 6056566"/>
                <a:gd name="connsiteY34" fmla="*/ 900116 h 955031"/>
                <a:gd name="connsiteX35" fmla="*/ 4086005 w 6056566"/>
                <a:gd name="connsiteY35" fmla="*/ 828465 h 955031"/>
                <a:gd name="connsiteX36" fmla="*/ 4273661 w 6056566"/>
                <a:gd name="connsiteY36" fmla="*/ 483859 h 955031"/>
                <a:gd name="connsiteX37" fmla="*/ 4451082 w 6056566"/>
                <a:gd name="connsiteY37" fmla="*/ 152901 h 955031"/>
                <a:gd name="connsiteX38" fmla="*/ 4570500 w 6056566"/>
                <a:gd name="connsiteY38" fmla="*/ 40307 h 955031"/>
                <a:gd name="connsiteX39" fmla="*/ 4696742 w 6056566"/>
                <a:gd name="connsiteY39" fmla="*/ 67603 h 955031"/>
                <a:gd name="connsiteX40" fmla="*/ 4840044 w 6056566"/>
                <a:gd name="connsiteY40" fmla="*/ 268907 h 955031"/>
                <a:gd name="connsiteX41" fmla="*/ 4940286 w 6056566"/>
                <a:gd name="connsiteY41" fmla="*/ 458277 h 955031"/>
                <a:gd name="connsiteX42" fmla="*/ 5052651 w 6056566"/>
                <a:gd name="connsiteY42" fmla="*/ 494332 h 955031"/>
                <a:gd name="connsiteX43" fmla="*/ 6056566 w 6056566"/>
                <a:gd name="connsiteY43" fmla="*/ 497377 h 955031"/>
                <a:gd name="connsiteX0" fmla="*/ 0 w 6056566"/>
                <a:gd name="connsiteY0" fmla="*/ 479263 h 955031"/>
                <a:gd name="connsiteX1" fmla="*/ 190188 w 6056566"/>
                <a:gd name="connsiteY1" fmla="*/ 475436 h 955031"/>
                <a:gd name="connsiteX2" fmla="*/ 325558 w 6056566"/>
                <a:gd name="connsiteY2" fmla="*/ 430986 h 955031"/>
                <a:gd name="connsiteX3" fmla="*/ 493232 w 6056566"/>
                <a:gd name="connsiteY3" fmla="*/ 146077 h 955031"/>
                <a:gd name="connsiteX4" fmla="*/ 602414 w 6056566"/>
                <a:gd name="connsiteY4" fmla="*/ 23247 h 955031"/>
                <a:gd name="connsiteX5" fmla="*/ 721832 w 6056566"/>
                <a:gd name="connsiteY5" fmla="*/ 36895 h 955031"/>
                <a:gd name="connsiteX6" fmla="*/ 820778 w 6056566"/>
                <a:gd name="connsiteY6" fmla="*/ 146077 h 955031"/>
                <a:gd name="connsiteX7" fmla="*/ 947020 w 6056566"/>
                <a:gd name="connsiteY7" fmla="*/ 412209 h 955031"/>
                <a:gd name="connsiteX8" fmla="*/ 1083497 w 6056566"/>
                <a:gd name="connsiteY8" fmla="*/ 722695 h 955031"/>
                <a:gd name="connsiteX9" fmla="*/ 1179032 w 6056566"/>
                <a:gd name="connsiteY9" fmla="*/ 869409 h 955031"/>
                <a:gd name="connsiteX10" fmla="*/ 1267742 w 6056566"/>
                <a:gd name="connsiteY10" fmla="*/ 944471 h 955031"/>
                <a:gd name="connsiteX11" fmla="*/ 1376924 w 6056566"/>
                <a:gd name="connsiteY11" fmla="*/ 930824 h 955031"/>
                <a:gd name="connsiteX12" fmla="*/ 1503166 w 6056566"/>
                <a:gd name="connsiteY12" fmla="*/ 811406 h 955031"/>
                <a:gd name="connsiteX13" fmla="*/ 1666939 w 6056566"/>
                <a:gd name="connsiteY13" fmla="*/ 487271 h 955031"/>
                <a:gd name="connsiteX14" fmla="*/ 1769297 w 6056566"/>
                <a:gd name="connsiteY14" fmla="*/ 234788 h 955031"/>
                <a:gd name="connsiteX15" fmla="*/ 1871655 w 6056566"/>
                <a:gd name="connsiteY15" fmla="*/ 67603 h 955031"/>
                <a:gd name="connsiteX16" fmla="*/ 1960366 w 6056566"/>
                <a:gd name="connsiteY16" fmla="*/ 13012 h 955031"/>
                <a:gd name="connsiteX17" fmla="*/ 2042252 w 6056566"/>
                <a:gd name="connsiteY17" fmla="*/ 43719 h 955031"/>
                <a:gd name="connsiteX18" fmla="*/ 2117315 w 6056566"/>
                <a:gd name="connsiteY18" fmla="*/ 122194 h 955031"/>
                <a:gd name="connsiteX19" fmla="*/ 2195790 w 6056566"/>
                <a:gd name="connsiteY19" fmla="*/ 251847 h 955031"/>
                <a:gd name="connsiteX20" fmla="*/ 2461921 w 6056566"/>
                <a:gd name="connsiteY20" fmla="*/ 784110 h 955031"/>
                <a:gd name="connsiteX21" fmla="*/ 2577927 w 6056566"/>
                <a:gd name="connsiteY21" fmla="*/ 934235 h 955031"/>
                <a:gd name="connsiteX22" fmla="*/ 2673461 w 6056566"/>
                <a:gd name="connsiteY22" fmla="*/ 941059 h 955031"/>
                <a:gd name="connsiteX23" fmla="*/ 2796291 w 6056566"/>
                <a:gd name="connsiteY23" fmla="*/ 814818 h 955031"/>
                <a:gd name="connsiteX24" fmla="*/ 2922533 w 6056566"/>
                <a:gd name="connsiteY24" fmla="*/ 548686 h 955031"/>
                <a:gd name="connsiteX25" fmla="*/ 3069247 w 6056566"/>
                <a:gd name="connsiteY25" fmla="*/ 251847 h 955031"/>
                <a:gd name="connsiteX26" fmla="*/ 3192076 w 6056566"/>
                <a:gd name="connsiteY26" fmla="*/ 67603 h 955031"/>
                <a:gd name="connsiteX27" fmla="*/ 3270551 w 6056566"/>
                <a:gd name="connsiteY27" fmla="*/ 2776 h 955031"/>
                <a:gd name="connsiteX28" fmla="*/ 3342202 w 6056566"/>
                <a:gd name="connsiteY28" fmla="*/ 19835 h 955031"/>
                <a:gd name="connsiteX29" fmla="*/ 3413852 w 6056566"/>
                <a:gd name="connsiteY29" fmla="*/ 91486 h 955031"/>
                <a:gd name="connsiteX30" fmla="*/ 3471855 w 6056566"/>
                <a:gd name="connsiteY30" fmla="*/ 176785 h 955031"/>
                <a:gd name="connsiteX31" fmla="*/ 3553742 w 6056566"/>
                <a:gd name="connsiteY31" fmla="*/ 323498 h 955031"/>
                <a:gd name="connsiteX32" fmla="*/ 3707279 w 6056566"/>
                <a:gd name="connsiteY32" fmla="*/ 668104 h 955031"/>
                <a:gd name="connsiteX33" fmla="*/ 3833521 w 6056566"/>
                <a:gd name="connsiteY33" fmla="*/ 852349 h 955031"/>
                <a:gd name="connsiteX34" fmla="*/ 3966587 w 6056566"/>
                <a:gd name="connsiteY34" fmla="*/ 900116 h 955031"/>
                <a:gd name="connsiteX35" fmla="*/ 4086005 w 6056566"/>
                <a:gd name="connsiteY35" fmla="*/ 828465 h 955031"/>
                <a:gd name="connsiteX36" fmla="*/ 4273661 w 6056566"/>
                <a:gd name="connsiteY36" fmla="*/ 483859 h 955031"/>
                <a:gd name="connsiteX37" fmla="*/ 4451082 w 6056566"/>
                <a:gd name="connsiteY37" fmla="*/ 152901 h 955031"/>
                <a:gd name="connsiteX38" fmla="*/ 4570500 w 6056566"/>
                <a:gd name="connsiteY38" fmla="*/ 40307 h 955031"/>
                <a:gd name="connsiteX39" fmla="*/ 4696742 w 6056566"/>
                <a:gd name="connsiteY39" fmla="*/ 67603 h 955031"/>
                <a:gd name="connsiteX40" fmla="*/ 4840044 w 6056566"/>
                <a:gd name="connsiteY40" fmla="*/ 268907 h 955031"/>
                <a:gd name="connsiteX41" fmla="*/ 4931994 w 6056566"/>
                <a:gd name="connsiteY41" fmla="*/ 437174 h 955031"/>
                <a:gd name="connsiteX42" fmla="*/ 5052651 w 6056566"/>
                <a:gd name="connsiteY42" fmla="*/ 494332 h 955031"/>
                <a:gd name="connsiteX43" fmla="*/ 6056566 w 6056566"/>
                <a:gd name="connsiteY43" fmla="*/ 497377 h 955031"/>
                <a:gd name="connsiteX0" fmla="*/ 0 w 6056566"/>
                <a:gd name="connsiteY0" fmla="*/ 479263 h 955031"/>
                <a:gd name="connsiteX1" fmla="*/ 190188 w 6056566"/>
                <a:gd name="connsiteY1" fmla="*/ 475436 h 955031"/>
                <a:gd name="connsiteX2" fmla="*/ 325558 w 6056566"/>
                <a:gd name="connsiteY2" fmla="*/ 430986 h 955031"/>
                <a:gd name="connsiteX3" fmla="*/ 493232 w 6056566"/>
                <a:gd name="connsiteY3" fmla="*/ 146077 h 955031"/>
                <a:gd name="connsiteX4" fmla="*/ 602414 w 6056566"/>
                <a:gd name="connsiteY4" fmla="*/ 23247 h 955031"/>
                <a:gd name="connsiteX5" fmla="*/ 721832 w 6056566"/>
                <a:gd name="connsiteY5" fmla="*/ 36895 h 955031"/>
                <a:gd name="connsiteX6" fmla="*/ 820778 w 6056566"/>
                <a:gd name="connsiteY6" fmla="*/ 146077 h 955031"/>
                <a:gd name="connsiteX7" fmla="*/ 947020 w 6056566"/>
                <a:gd name="connsiteY7" fmla="*/ 412209 h 955031"/>
                <a:gd name="connsiteX8" fmla="*/ 1083497 w 6056566"/>
                <a:gd name="connsiteY8" fmla="*/ 722695 h 955031"/>
                <a:gd name="connsiteX9" fmla="*/ 1179032 w 6056566"/>
                <a:gd name="connsiteY9" fmla="*/ 869409 h 955031"/>
                <a:gd name="connsiteX10" fmla="*/ 1267742 w 6056566"/>
                <a:gd name="connsiteY10" fmla="*/ 944471 h 955031"/>
                <a:gd name="connsiteX11" fmla="*/ 1376924 w 6056566"/>
                <a:gd name="connsiteY11" fmla="*/ 930824 h 955031"/>
                <a:gd name="connsiteX12" fmla="*/ 1503166 w 6056566"/>
                <a:gd name="connsiteY12" fmla="*/ 811406 h 955031"/>
                <a:gd name="connsiteX13" fmla="*/ 1666939 w 6056566"/>
                <a:gd name="connsiteY13" fmla="*/ 487271 h 955031"/>
                <a:gd name="connsiteX14" fmla="*/ 1769297 w 6056566"/>
                <a:gd name="connsiteY14" fmla="*/ 234788 h 955031"/>
                <a:gd name="connsiteX15" fmla="*/ 1871655 w 6056566"/>
                <a:gd name="connsiteY15" fmla="*/ 67603 h 955031"/>
                <a:gd name="connsiteX16" fmla="*/ 1960366 w 6056566"/>
                <a:gd name="connsiteY16" fmla="*/ 13012 h 955031"/>
                <a:gd name="connsiteX17" fmla="*/ 2042252 w 6056566"/>
                <a:gd name="connsiteY17" fmla="*/ 43719 h 955031"/>
                <a:gd name="connsiteX18" fmla="*/ 2117315 w 6056566"/>
                <a:gd name="connsiteY18" fmla="*/ 122194 h 955031"/>
                <a:gd name="connsiteX19" fmla="*/ 2195790 w 6056566"/>
                <a:gd name="connsiteY19" fmla="*/ 251847 h 955031"/>
                <a:gd name="connsiteX20" fmla="*/ 2461921 w 6056566"/>
                <a:gd name="connsiteY20" fmla="*/ 784110 h 955031"/>
                <a:gd name="connsiteX21" fmla="*/ 2577927 w 6056566"/>
                <a:gd name="connsiteY21" fmla="*/ 934235 h 955031"/>
                <a:gd name="connsiteX22" fmla="*/ 2673461 w 6056566"/>
                <a:gd name="connsiteY22" fmla="*/ 941059 h 955031"/>
                <a:gd name="connsiteX23" fmla="*/ 2796291 w 6056566"/>
                <a:gd name="connsiteY23" fmla="*/ 814818 h 955031"/>
                <a:gd name="connsiteX24" fmla="*/ 2922533 w 6056566"/>
                <a:gd name="connsiteY24" fmla="*/ 548686 h 955031"/>
                <a:gd name="connsiteX25" fmla="*/ 3069247 w 6056566"/>
                <a:gd name="connsiteY25" fmla="*/ 251847 h 955031"/>
                <a:gd name="connsiteX26" fmla="*/ 3192076 w 6056566"/>
                <a:gd name="connsiteY26" fmla="*/ 67603 h 955031"/>
                <a:gd name="connsiteX27" fmla="*/ 3270551 w 6056566"/>
                <a:gd name="connsiteY27" fmla="*/ 2776 h 955031"/>
                <a:gd name="connsiteX28" fmla="*/ 3342202 w 6056566"/>
                <a:gd name="connsiteY28" fmla="*/ 19835 h 955031"/>
                <a:gd name="connsiteX29" fmla="*/ 3413852 w 6056566"/>
                <a:gd name="connsiteY29" fmla="*/ 91486 h 955031"/>
                <a:gd name="connsiteX30" fmla="*/ 3471855 w 6056566"/>
                <a:gd name="connsiteY30" fmla="*/ 176785 h 955031"/>
                <a:gd name="connsiteX31" fmla="*/ 3553742 w 6056566"/>
                <a:gd name="connsiteY31" fmla="*/ 323498 h 955031"/>
                <a:gd name="connsiteX32" fmla="*/ 3707279 w 6056566"/>
                <a:gd name="connsiteY32" fmla="*/ 668104 h 955031"/>
                <a:gd name="connsiteX33" fmla="*/ 3833521 w 6056566"/>
                <a:gd name="connsiteY33" fmla="*/ 852349 h 955031"/>
                <a:gd name="connsiteX34" fmla="*/ 3966587 w 6056566"/>
                <a:gd name="connsiteY34" fmla="*/ 900116 h 955031"/>
                <a:gd name="connsiteX35" fmla="*/ 4086005 w 6056566"/>
                <a:gd name="connsiteY35" fmla="*/ 828465 h 955031"/>
                <a:gd name="connsiteX36" fmla="*/ 4273661 w 6056566"/>
                <a:gd name="connsiteY36" fmla="*/ 483859 h 955031"/>
                <a:gd name="connsiteX37" fmla="*/ 4451082 w 6056566"/>
                <a:gd name="connsiteY37" fmla="*/ 152901 h 955031"/>
                <a:gd name="connsiteX38" fmla="*/ 4570500 w 6056566"/>
                <a:gd name="connsiteY38" fmla="*/ 40307 h 955031"/>
                <a:gd name="connsiteX39" fmla="*/ 4696742 w 6056566"/>
                <a:gd name="connsiteY39" fmla="*/ 67603 h 955031"/>
                <a:gd name="connsiteX40" fmla="*/ 4840044 w 6056566"/>
                <a:gd name="connsiteY40" fmla="*/ 268907 h 955031"/>
                <a:gd name="connsiteX41" fmla="*/ 4948580 w 6056566"/>
                <a:gd name="connsiteY41" fmla="*/ 459449 h 955031"/>
                <a:gd name="connsiteX42" fmla="*/ 5052651 w 6056566"/>
                <a:gd name="connsiteY42" fmla="*/ 494332 h 955031"/>
                <a:gd name="connsiteX43" fmla="*/ 6056566 w 6056566"/>
                <a:gd name="connsiteY43" fmla="*/ 497377 h 955031"/>
                <a:gd name="connsiteX0" fmla="*/ 0 w 6056566"/>
                <a:gd name="connsiteY0" fmla="*/ 479263 h 955031"/>
                <a:gd name="connsiteX1" fmla="*/ 190188 w 6056566"/>
                <a:gd name="connsiteY1" fmla="*/ 475436 h 955031"/>
                <a:gd name="connsiteX2" fmla="*/ 325558 w 6056566"/>
                <a:gd name="connsiteY2" fmla="*/ 430986 h 955031"/>
                <a:gd name="connsiteX3" fmla="*/ 493232 w 6056566"/>
                <a:gd name="connsiteY3" fmla="*/ 146077 h 955031"/>
                <a:gd name="connsiteX4" fmla="*/ 602414 w 6056566"/>
                <a:gd name="connsiteY4" fmla="*/ 23247 h 955031"/>
                <a:gd name="connsiteX5" fmla="*/ 721832 w 6056566"/>
                <a:gd name="connsiteY5" fmla="*/ 36895 h 955031"/>
                <a:gd name="connsiteX6" fmla="*/ 820778 w 6056566"/>
                <a:gd name="connsiteY6" fmla="*/ 146077 h 955031"/>
                <a:gd name="connsiteX7" fmla="*/ 947020 w 6056566"/>
                <a:gd name="connsiteY7" fmla="*/ 412209 h 955031"/>
                <a:gd name="connsiteX8" fmla="*/ 1083497 w 6056566"/>
                <a:gd name="connsiteY8" fmla="*/ 722695 h 955031"/>
                <a:gd name="connsiteX9" fmla="*/ 1179032 w 6056566"/>
                <a:gd name="connsiteY9" fmla="*/ 869409 h 955031"/>
                <a:gd name="connsiteX10" fmla="*/ 1267742 w 6056566"/>
                <a:gd name="connsiteY10" fmla="*/ 944471 h 955031"/>
                <a:gd name="connsiteX11" fmla="*/ 1376924 w 6056566"/>
                <a:gd name="connsiteY11" fmla="*/ 930824 h 955031"/>
                <a:gd name="connsiteX12" fmla="*/ 1503166 w 6056566"/>
                <a:gd name="connsiteY12" fmla="*/ 811406 h 955031"/>
                <a:gd name="connsiteX13" fmla="*/ 1666939 w 6056566"/>
                <a:gd name="connsiteY13" fmla="*/ 487271 h 955031"/>
                <a:gd name="connsiteX14" fmla="*/ 1769297 w 6056566"/>
                <a:gd name="connsiteY14" fmla="*/ 234788 h 955031"/>
                <a:gd name="connsiteX15" fmla="*/ 1871655 w 6056566"/>
                <a:gd name="connsiteY15" fmla="*/ 67603 h 955031"/>
                <a:gd name="connsiteX16" fmla="*/ 1960366 w 6056566"/>
                <a:gd name="connsiteY16" fmla="*/ 13012 h 955031"/>
                <a:gd name="connsiteX17" fmla="*/ 2042252 w 6056566"/>
                <a:gd name="connsiteY17" fmla="*/ 43719 h 955031"/>
                <a:gd name="connsiteX18" fmla="*/ 2117315 w 6056566"/>
                <a:gd name="connsiteY18" fmla="*/ 122194 h 955031"/>
                <a:gd name="connsiteX19" fmla="*/ 2195790 w 6056566"/>
                <a:gd name="connsiteY19" fmla="*/ 251847 h 955031"/>
                <a:gd name="connsiteX20" fmla="*/ 2461921 w 6056566"/>
                <a:gd name="connsiteY20" fmla="*/ 784110 h 955031"/>
                <a:gd name="connsiteX21" fmla="*/ 2577927 w 6056566"/>
                <a:gd name="connsiteY21" fmla="*/ 934235 h 955031"/>
                <a:gd name="connsiteX22" fmla="*/ 2673461 w 6056566"/>
                <a:gd name="connsiteY22" fmla="*/ 941059 h 955031"/>
                <a:gd name="connsiteX23" fmla="*/ 2796291 w 6056566"/>
                <a:gd name="connsiteY23" fmla="*/ 814818 h 955031"/>
                <a:gd name="connsiteX24" fmla="*/ 2922533 w 6056566"/>
                <a:gd name="connsiteY24" fmla="*/ 548686 h 955031"/>
                <a:gd name="connsiteX25" fmla="*/ 3069247 w 6056566"/>
                <a:gd name="connsiteY25" fmla="*/ 251847 h 955031"/>
                <a:gd name="connsiteX26" fmla="*/ 3192076 w 6056566"/>
                <a:gd name="connsiteY26" fmla="*/ 67603 h 955031"/>
                <a:gd name="connsiteX27" fmla="*/ 3270551 w 6056566"/>
                <a:gd name="connsiteY27" fmla="*/ 2776 h 955031"/>
                <a:gd name="connsiteX28" fmla="*/ 3342202 w 6056566"/>
                <a:gd name="connsiteY28" fmla="*/ 19835 h 955031"/>
                <a:gd name="connsiteX29" fmla="*/ 3413852 w 6056566"/>
                <a:gd name="connsiteY29" fmla="*/ 91486 h 955031"/>
                <a:gd name="connsiteX30" fmla="*/ 3471855 w 6056566"/>
                <a:gd name="connsiteY30" fmla="*/ 176785 h 955031"/>
                <a:gd name="connsiteX31" fmla="*/ 3553742 w 6056566"/>
                <a:gd name="connsiteY31" fmla="*/ 323498 h 955031"/>
                <a:gd name="connsiteX32" fmla="*/ 3707279 w 6056566"/>
                <a:gd name="connsiteY32" fmla="*/ 668104 h 955031"/>
                <a:gd name="connsiteX33" fmla="*/ 3833521 w 6056566"/>
                <a:gd name="connsiteY33" fmla="*/ 852349 h 955031"/>
                <a:gd name="connsiteX34" fmla="*/ 3966587 w 6056566"/>
                <a:gd name="connsiteY34" fmla="*/ 900116 h 955031"/>
                <a:gd name="connsiteX35" fmla="*/ 4086005 w 6056566"/>
                <a:gd name="connsiteY35" fmla="*/ 828465 h 955031"/>
                <a:gd name="connsiteX36" fmla="*/ 4273661 w 6056566"/>
                <a:gd name="connsiteY36" fmla="*/ 483859 h 955031"/>
                <a:gd name="connsiteX37" fmla="*/ 4451082 w 6056566"/>
                <a:gd name="connsiteY37" fmla="*/ 152901 h 955031"/>
                <a:gd name="connsiteX38" fmla="*/ 4570500 w 6056566"/>
                <a:gd name="connsiteY38" fmla="*/ 40307 h 955031"/>
                <a:gd name="connsiteX39" fmla="*/ 4696742 w 6056566"/>
                <a:gd name="connsiteY39" fmla="*/ 67603 h 955031"/>
                <a:gd name="connsiteX40" fmla="*/ 4840044 w 6056566"/>
                <a:gd name="connsiteY40" fmla="*/ 268907 h 955031"/>
                <a:gd name="connsiteX41" fmla="*/ 4948580 w 6056566"/>
                <a:gd name="connsiteY41" fmla="*/ 459449 h 955031"/>
                <a:gd name="connsiteX42" fmla="*/ 4969722 w 6056566"/>
                <a:gd name="connsiteY42" fmla="*/ 494332 h 955031"/>
                <a:gd name="connsiteX43" fmla="*/ 6056566 w 6056566"/>
                <a:gd name="connsiteY43" fmla="*/ 497377 h 955031"/>
                <a:gd name="connsiteX0" fmla="*/ 0 w 6056566"/>
                <a:gd name="connsiteY0" fmla="*/ 479263 h 955031"/>
                <a:gd name="connsiteX1" fmla="*/ 190188 w 6056566"/>
                <a:gd name="connsiteY1" fmla="*/ 475436 h 955031"/>
                <a:gd name="connsiteX2" fmla="*/ 325558 w 6056566"/>
                <a:gd name="connsiteY2" fmla="*/ 430986 h 955031"/>
                <a:gd name="connsiteX3" fmla="*/ 493232 w 6056566"/>
                <a:gd name="connsiteY3" fmla="*/ 146077 h 955031"/>
                <a:gd name="connsiteX4" fmla="*/ 602414 w 6056566"/>
                <a:gd name="connsiteY4" fmla="*/ 23247 h 955031"/>
                <a:gd name="connsiteX5" fmla="*/ 721832 w 6056566"/>
                <a:gd name="connsiteY5" fmla="*/ 36895 h 955031"/>
                <a:gd name="connsiteX6" fmla="*/ 820778 w 6056566"/>
                <a:gd name="connsiteY6" fmla="*/ 146077 h 955031"/>
                <a:gd name="connsiteX7" fmla="*/ 947020 w 6056566"/>
                <a:gd name="connsiteY7" fmla="*/ 412209 h 955031"/>
                <a:gd name="connsiteX8" fmla="*/ 1083497 w 6056566"/>
                <a:gd name="connsiteY8" fmla="*/ 722695 h 955031"/>
                <a:gd name="connsiteX9" fmla="*/ 1179032 w 6056566"/>
                <a:gd name="connsiteY9" fmla="*/ 869409 h 955031"/>
                <a:gd name="connsiteX10" fmla="*/ 1267742 w 6056566"/>
                <a:gd name="connsiteY10" fmla="*/ 944471 h 955031"/>
                <a:gd name="connsiteX11" fmla="*/ 1376924 w 6056566"/>
                <a:gd name="connsiteY11" fmla="*/ 930824 h 955031"/>
                <a:gd name="connsiteX12" fmla="*/ 1503166 w 6056566"/>
                <a:gd name="connsiteY12" fmla="*/ 811406 h 955031"/>
                <a:gd name="connsiteX13" fmla="*/ 1666939 w 6056566"/>
                <a:gd name="connsiteY13" fmla="*/ 487271 h 955031"/>
                <a:gd name="connsiteX14" fmla="*/ 1769297 w 6056566"/>
                <a:gd name="connsiteY14" fmla="*/ 234788 h 955031"/>
                <a:gd name="connsiteX15" fmla="*/ 1871655 w 6056566"/>
                <a:gd name="connsiteY15" fmla="*/ 67603 h 955031"/>
                <a:gd name="connsiteX16" fmla="*/ 1960366 w 6056566"/>
                <a:gd name="connsiteY16" fmla="*/ 13012 h 955031"/>
                <a:gd name="connsiteX17" fmla="*/ 2042252 w 6056566"/>
                <a:gd name="connsiteY17" fmla="*/ 43719 h 955031"/>
                <a:gd name="connsiteX18" fmla="*/ 2117315 w 6056566"/>
                <a:gd name="connsiteY18" fmla="*/ 122194 h 955031"/>
                <a:gd name="connsiteX19" fmla="*/ 2195790 w 6056566"/>
                <a:gd name="connsiteY19" fmla="*/ 251847 h 955031"/>
                <a:gd name="connsiteX20" fmla="*/ 2461921 w 6056566"/>
                <a:gd name="connsiteY20" fmla="*/ 784110 h 955031"/>
                <a:gd name="connsiteX21" fmla="*/ 2577927 w 6056566"/>
                <a:gd name="connsiteY21" fmla="*/ 934235 h 955031"/>
                <a:gd name="connsiteX22" fmla="*/ 2673461 w 6056566"/>
                <a:gd name="connsiteY22" fmla="*/ 941059 h 955031"/>
                <a:gd name="connsiteX23" fmla="*/ 2796291 w 6056566"/>
                <a:gd name="connsiteY23" fmla="*/ 814818 h 955031"/>
                <a:gd name="connsiteX24" fmla="*/ 2922533 w 6056566"/>
                <a:gd name="connsiteY24" fmla="*/ 548686 h 955031"/>
                <a:gd name="connsiteX25" fmla="*/ 3069247 w 6056566"/>
                <a:gd name="connsiteY25" fmla="*/ 251847 h 955031"/>
                <a:gd name="connsiteX26" fmla="*/ 3192076 w 6056566"/>
                <a:gd name="connsiteY26" fmla="*/ 67603 h 955031"/>
                <a:gd name="connsiteX27" fmla="*/ 3270551 w 6056566"/>
                <a:gd name="connsiteY27" fmla="*/ 2776 h 955031"/>
                <a:gd name="connsiteX28" fmla="*/ 3342202 w 6056566"/>
                <a:gd name="connsiteY28" fmla="*/ 19835 h 955031"/>
                <a:gd name="connsiteX29" fmla="*/ 3413852 w 6056566"/>
                <a:gd name="connsiteY29" fmla="*/ 91486 h 955031"/>
                <a:gd name="connsiteX30" fmla="*/ 3471855 w 6056566"/>
                <a:gd name="connsiteY30" fmla="*/ 176785 h 955031"/>
                <a:gd name="connsiteX31" fmla="*/ 3553742 w 6056566"/>
                <a:gd name="connsiteY31" fmla="*/ 323498 h 955031"/>
                <a:gd name="connsiteX32" fmla="*/ 3707279 w 6056566"/>
                <a:gd name="connsiteY32" fmla="*/ 668104 h 955031"/>
                <a:gd name="connsiteX33" fmla="*/ 3833521 w 6056566"/>
                <a:gd name="connsiteY33" fmla="*/ 852349 h 955031"/>
                <a:gd name="connsiteX34" fmla="*/ 3966587 w 6056566"/>
                <a:gd name="connsiteY34" fmla="*/ 900116 h 955031"/>
                <a:gd name="connsiteX35" fmla="*/ 4086005 w 6056566"/>
                <a:gd name="connsiteY35" fmla="*/ 828465 h 955031"/>
                <a:gd name="connsiteX36" fmla="*/ 4273661 w 6056566"/>
                <a:gd name="connsiteY36" fmla="*/ 483859 h 955031"/>
                <a:gd name="connsiteX37" fmla="*/ 4451082 w 6056566"/>
                <a:gd name="connsiteY37" fmla="*/ 152901 h 955031"/>
                <a:gd name="connsiteX38" fmla="*/ 4570500 w 6056566"/>
                <a:gd name="connsiteY38" fmla="*/ 40307 h 955031"/>
                <a:gd name="connsiteX39" fmla="*/ 4696742 w 6056566"/>
                <a:gd name="connsiteY39" fmla="*/ 67603 h 955031"/>
                <a:gd name="connsiteX40" fmla="*/ 4840044 w 6056566"/>
                <a:gd name="connsiteY40" fmla="*/ 268907 h 955031"/>
                <a:gd name="connsiteX41" fmla="*/ 4948580 w 6056566"/>
                <a:gd name="connsiteY41" fmla="*/ 459449 h 955031"/>
                <a:gd name="connsiteX42" fmla="*/ 4969722 w 6056566"/>
                <a:gd name="connsiteY42" fmla="*/ 494332 h 955031"/>
                <a:gd name="connsiteX43" fmla="*/ 6056566 w 6056566"/>
                <a:gd name="connsiteY43" fmla="*/ 497377 h 955031"/>
                <a:gd name="connsiteX0" fmla="*/ 0 w 6056566"/>
                <a:gd name="connsiteY0" fmla="*/ 479263 h 955031"/>
                <a:gd name="connsiteX1" fmla="*/ 190188 w 6056566"/>
                <a:gd name="connsiteY1" fmla="*/ 475436 h 955031"/>
                <a:gd name="connsiteX2" fmla="*/ 325558 w 6056566"/>
                <a:gd name="connsiteY2" fmla="*/ 430986 h 955031"/>
                <a:gd name="connsiteX3" fmla="*/ 493232 w 6056566"/>
                <a:gd name="connsiteY3" fmla="*/ 146077 h 955031"/>
                <a:gd name="connsiteX4" fmla="*/ 602414 w 6056566"/>
                <a:gd name="connsiteY4" fmla="*/ 23247 h 955031"/>
                <a:gd name="connsiteX5" fmla="*/ 721832 w 6056566"/>
                <a:gd name="connsiteY5" fmla="*/ 36895 h 955031"/>
                <a:gd name="connsiteX6" fmla="*/ 820778 w 6056566"/>
                <a:gd name="connsiteY6" fmla="*/ 146077 h 955031"/>
                <a:gd name="connsiteX7" fmla="*/ 947020 w 6056566"/>
                <a:gd name="connsiteY7" fmla="*/ 412209 h 955031"/>
                <a:gd name="connsiteX8" fmla="*/ 1083497 w 6056566"/>
                <a:gd name="connsiteY8" fmla="*/ 722695 h 955031"/>
                <a:gd name="connsiteX9" fmla="*/ 1179032 w 6056566"/>
                <a:gd name="connsiteY9" fmla="*/ 869409 h 955031"/>
                <a:gd name="connsiteX10" fmla="*/ 1267742 w 6056566"/>
                <a:gd name="connsiteY10" fmla="*/ 944471 h 955031"/>
                <a:gd name="connsiteX11" fmla="*/ 1376924 w 6056566"/>
                <a:gd name="connsiteY11" fmla="*/ 930824 h 955031"/>
                <a:gd name="connsiteX12" fmla="*/ 1503166 w 6056566"/>
                <a:gd name="connsiteY12" fmla="*/ 811406 h 955031"/>
                <a:gd name="connsiteX13" fmla="*/ 1666939 w 6056566"/>
                <a:gd name="connsiteY13" fmla="*/ 487271 h 955031"/>
                <a:gd name="connsiteX14" fmla="*/ 1769297 w 6056566"/>
                <a:gd name="connsiteY14" fmla="*/ 234788 h 955031"/>
                <a:gd name="connsiteX15" fmla="*/ 1871655 w 6056566"/>
                <a:gd name="connsiteY15" fmla="*/ 67603 h 955031"/>
                <a:gd name="connsiteX16" fmla="*/ 1960366 w 6056566"/>
                <a:gd name="connsiteY16" fmla="*/ 13012 h 955031"/>
                <a:gd name="connsiteX17" fmla="*/ 2042252 w 6056566"/>
                <a:gd name="connsiteY17" fmla="*/ 43719 h 955031"/>
                <a:gd name="connsiteX18" fmla="*/ 2117315 w 6056566"/>
                <a:gd name="connsiteY18" fmla="*/ 122194 h 955031"/>
                <a:gd name="connsiteX19" fmla="*/ 2195790 w 6056566"/>
                <a:gd name="connsiteY19" fmla="*/ 251847 h 955031"/>
                <a:gd name="connsiteX20" fmla="*/ 2461921 w 6056566"/>
                <a:gd name="connsiteY20" fmla="*/ 784110 h 955031"/>
                <a:gd name="connsiteX21" fmla="*/ 2577927 w 6056566"/>
                <a:gd name="connsiteY21" fmla="*/ 934235 h 955031"/>
                <a:gd name="connsiteX22" fmla="*/ 2673461 w 6056566"/>
                <a:gd name="connsiteY22" fmla="*/ 941059 h 955031"/>
                <a:gd name="connsiteX23" fmla="*/ 2796291 w 6056566"/>
                <a:gd name="connsiteY23" fmla="*/ 814818 h 955031"/>
                <a:gd name="connsiteX24" fmla="*/ 2922533 w 6056566"/>
                <a:gd name="connsiteY24" fmla="*/ 548686 h 955031"/>
                <a:gd name="connsiteX25" fmla="*/ 3069247 w 6056566"/>
                <a:gd name="connsiteY25" fmla="*/ 251847 h 955031"/>
                <a:gd name="connsiteX26" fmla="*/ 3192076 w 6056566"/>
                <a:gd name="connsiteY26" fmla="*/ 67603 h 955031"/>
                <a:gd name="connsiteX27" fmla="*/ 3270551 w 6056566"/>
                <a:gd name="connsiteY27" fmla="*/ 2776 h 955031"/>
                <a:gd name="connsiteX28" fmla="*/ 3342202 w 6056566"/>
                <a:gd name="connsiteY28" fmla="*/ 19835 h 955031"/>
                <a:gd name="connsiteX29" fmla="*/ 3413852 w 6056566"/>
                <a:gd name="connsiteY29" fmla="*/ 91486 h 955031"/>
                <a:gd name="connsiteX30" fmla="*/ 3471855 w 6056566"/>
                <a:gd name="connsiteY30" fmla="*/ 176785 h 955031"/>
                <a:gd name="connsiteX31" fmla="*/ 3553742 w 6056566"/>
                <a:gd name="connsiteY31" fmla="*/ 323498 h 955031"/>
                <a:gd name="connsiteX32" fmla="*/ 3707279 w 6056566"/>
                <a:gd name="connsiteY32" fmla="*/ 668104 h 955031"/>
                <a:gd name="connsiteX33" fmla="*/ 3833521 w 6056566"/>
                <a:gd name="connsiteY33" fmla="*/ 852349 h 955031"/>
                <a:gd name="connsiteX34" fmla="*/ 3966587 w 6056566"/>
                <a:gd name="connsiteY34" fmla="*/ 900116 h 955031"/>
                <a:gd name="connsiteX35" fmla="*/ 4086005 w 6056566"/>
                <a:gd name="connsiteY35" fmla="*/ 828465 h 955031"/>
                <a:gd name="connsiteX36" fmla="*/ 4273661 w 6056566"/>
                <a:gd name="connsiteY36" fmla="*/ 483859 h 955031"/>
                <a:gd name="connsiteX37" fmla="*/ 4451082 w 6056566"/>
                <a:gd name="connsiteY37" fmla="*/ 152901 h 955031"/>
                <a:gd name="connsiteX38" fmla="*/ 4570500 w 6056566"/>
                <a:gd name="connsiteY38" fmla="*/ 40307 h 955031"/>
                <a:gd name="connsiteX39" fmla="*/ 4696742 w 6056566"/>
                <a:gd name="connsiteY39" fmla="*/ 67603 h 955031"/>
                <a:gd name="connsiteX40" fmla="*/ 4840044 w 6056566"/>
                <a:gd name="connsiteY40" fmla="*/ 268907 h 955031"/>
                <a:gd name="connsiteX41" fmla="*/ 4948580 w 6056566"/>
                <a:gd name="connsiteY41" fmla="*/ 459449 h 955031"/>
                <a:gd name="connsiteX42" fmla="*/ 4997365 w 6056566"/>
                <a:gd name="connsiteY42" fmla="*/ 496677 h 955031"/>
                <a:gd name="connsiteX43" fmla="*/ 6056566 w 6056566"/>
                <a:gd name="connsiteY43" fmla="*/ 497377 h 955031"/>
                <a:gd name="connsiteX0" fmla="*/ 0 w 6056566"/>
                <a:gd name="connsiteY0" fmla="*/ 479263 h 955031"/>
                <a:gd name="connsiteX1" fmla="*/ 190188 w 6056566"/>
                <a:gd name="connsiteY1" fmla="*/ 475436 h 955031"/>
                <a:gd name="connsiteX2" fmla="*/ 325558 w 6056566"/>
                <a:gd name="connsiteY2" fmla="*/ 430986 h 955031"/>
                <a:gd name="connsiteX3" fmla="*/ 493232 w 6056566"/>
                <a:gd name="connsiteY3" fmla="*/ 146077 h 955031"/>
                <a:gd name="connsiteX4" fmla="*/ 602414 w 6056566"/>
                <a:gd name="connsiteY4" fmla="*/ 23247 h 955031"/>
                <a:gd name="connsiteX5" fmla="*/ 721832 w 6056566"/>
                <a:gd name="connsiteY5" fmla="*/ 36895 h 955031"/>
                <a:gd name="connsiteX6" fmla="*/ 820778 w 6056566"/>
                <a:gd name="connsiteY6" fmla="*/ 146077 h 955031"/>
                <a:gd name="connsiteX7" fmla="*/ 947020 w 6056566"/>
                <a:gd name="connsiteY7" fmla="*/ 412209 h 955031"/>
                <a:gd name="connsiteX8" fmla="*/ 1083497 w 6056566"/>
                <a:gd name="connsiteY8" fmla="*/ 722695 h 955031"/>
                <a:gd name="connsiteX9" fmla="*/ 1179032 w 6056566"/>
                <a:gd name="connsiteY9" fmla="*/ 869409 h 955031"/>
                <a:gd name="connsiteX10" fmla="*/ 1267742 w 6056566"/>
                <a:gd name="connsiteY10" fmla="*/ 944471 h 955031"/>
                <a:gd name="connsiteX11" fmla="*/ 1376924 w 6056566"/>
                <a:gd name="connsiteY11" fmla="*/ 930824 h 955031"/>
                <a:gd name="connsiteX12" fmla="*/ 1503166 w 6056566"/>
                <a:gd name="connsiteY12" fmla="*/ 811406 h 955031"/>
                <a:gd name="connsiteX13" fmla="*/ 1666939 w 6056566"/>
                <a:gd name="connsiteY13" fmla="*/ 487271 h 955031"/>
                <a:gd name="connsiteX14" fmla="*/ 1769297 w 6056566"/>
                <a:gd name="connsiteY14" fmla="*/ 234788 h 955031"/>
                <a:gd name="connsiteX15" fmla="*/ 1871655 w 6056566"/>
                <a:gd name="connsiteY15" fmla="*/ 67603 h 955031"/>
                <a:gd name="connsiteX16" fmla="*/ 1960366 w 6056566"/>
                <a:gd name="connsiteY16" fmla="*/ 13012 h 955031"/>
                <a:gd name="connsiteX17" fmla="*/ 2042252 w 6056566"/>
                <a:gd name="connsiteY17" fmla="*/ 43719 h 955031"/>
                <a:gd name="connsiteX18" fmla="*/ 2117315 w 6056566"/>
                <a:gd name="connsiteY18" fmla="*/ 122194 h 955031"/>
                <a:gd name="connsiteX19" fmla="*/ 2195790 w 6056566"/>
                <a:gd name="connsiteY19" fmla="*/ 251847 h 955031"/>
                <a:gd name="connsiteX20" fmla="*/ 2461921 w 6056566"/>
                <a:gd name="connsiteY20" fmla="*/ 784110 h 955031"/>
                <a:gd name="connsiteX21" fmla="*/ 2577927 w 6056566"/>
                <a:gd name="connsiteY21" fmla="*/ 934235 h 955031"/>
                <a:gd name="connsiteX22" fmla="*/ 2673461 w 6056566"/>
                <a:gd name="connsiteY22" fmla="*/ 941059 h 955031"/>
                <a:gd name="connsiteX23" fmla="*/ 2796291 w 6056566"/>
                <a:gd name="connsiteY23" fmla="*/ 814818 h 955031"/>
                <a:gd name="connsiteX24" fmla="*/ 2922533 w 6056566"/>
                <a:gd name="connsiteY24" fmla="*/ 548686 h 955031"/>
                <a:gd name="connsiteX25" fmla="*/ 3069247 w 6056566"/>
                <a:gd name="connsiteY25" fmla="*/ 251847 h 955031"/>
                <a:gd name="connsiteX26" fmla="*/ 3192076 w 6056566"/>
                <a:gd name="connsiteY26" fmla="*/ 67603 h 955031"/>
                <a:gd name="connsiteX27" fmla="*/ 3270551 w 6056566"/>
                <a:gd name="connsiteY27" fmla="*/ 2776 h 955031"/>
                <a:gd name="connsiteX28" fmla="*/ 3342202 w 6056566"/>
                <a:gd name="connsiteY28" fmla="*/ 19835 h 955031"/>
                <a:gd name="connsiteX29" fmla="*/ 3413852 w 6056566"/>
                <a:gd name="connsiteY29" fmla="*/ 91486 h 955031"/>
                <a:gd name="connsiteX30" fmla="*/ 3471855 w 6056566"/>
                <a:gd name="connsiteY30" fmla="*/ 176785 h 955031"/>
                <a:gd name="connsiteX31" fmla="*/ 3553742 w 6056566"/>
                <a:gd name="connsiteY31" fmla="*/ 323498 h 955031"/>
                <a:gd name="connsiteX32" fmla="*/ 3707279 w 6056566"/>
                <a:gd name="connsiteY32" fmla="*/ 668104 h 955031"/>
                <a:gd name="connsiteX33" fmla="*/ 3833521 w 6056566"/>
                <a:gd name="connsiteY33" fmla="*/ 852349 h 955031"/>
                <a:gd name="connsiteX34" fmla="*/ 3966587 w 6056566"/>
                <a:gd name="connsiteY34" fmla="*/ 900116 h 955031"/>
                <a:gd name="connsiteX35" fmla="*/ 4086005 w 6056566"/>
                <a:gd name="connsiteY35" fmla="*/ 828465 h 955031"/>
                <a:gd name="connsiteX36" fmla="*/ 4273661 w 6056566"/>
                <a:gd name="connsiteY36" fmla="*/ 483859 h 955031"/>
                <a:gd name="connsiteX37" fmla="*/ 4451082 w 6056566"/>
                <a:gd name="connsiteY37" fmla="*/ 152901 h 955031"/>
                <a:gd name="connsiteX38" fmla="*/ 4570500 w 6056566"/>
                <a:gd name="connsiteY38" fmla="*/ 40307 h 955031"/>
                <a:gd name="connsiteX39" fmla="*/ 4696742 w 6056566"/>
                <a:gd name="connsiteY39" fmla="*/ 67603 h 955031"/>
                <a:gd name="connsiteX40" fmla="*/ 4840044 w 6056566"/>
                <a:gd name="connsiteY40" fmla="*/ 268907 h 955031"/>
                <a:gd name="connsiteX41" fmla="*/ 4948580 w 6056566"/>
                <a:gd name="connsiteY41" fmla="*/ 459449 h 955031"/>
                <a:gd name="connsiteX42" fmla="*/ 4994601 w 6056566"/>
                <a:gd name="connsiteY42" fmla="*/ 491988 h 955031"/>
                <a:gd name="connsiteX43" fmla="*/ 6056566 w 6056566"/>
                <a:gd name="connsiteY43" fmla="*/ 497377 h 955031"/>
                <a:gd name="connsiteX0" fmla="*/ 0 w 6056566"/>
                <a:gd name="connsiteY0" fmla="*/ 479263 h 955031"/>
                <a:gd name="connsiteX1" fmla="*/ 190188 w 6056566"/>
                <a:gd name="connsiteY1" fmla="*/ 475436 h 955031"/>
                <a:gd name="connsiteX2" fmla="*/ 325558 w 6056566"/>
                <a:gd name="connsiteY2" fmla="*/ 430986 h 955031"/>
                <a:gd name="connsiteX3" fmla="*/ 493232 w 6056566"/>
                <a:gd name="connsiteY3" fmla="*/ 146077 h 955031"/>
                <a:gd name="connsiteX4" fmla="*/ 602414 w 6056566"/>
                <a:gd name="connsiteY4" fmla="*/ 23247 h 955031"/>
                <a:gd name="connsiteX5" fmla="*/ 721832 w 6056566"/>
                <a:gd name="connsiteY5" fmla="*/ 36895 h 955031"/>
                <a:gd name="connsiteX6" fmla="*/ 820778 w 6056566"/>
                <a:gd name="connsiteY6" fmla="*/ 146077 h 955031"/>
                <a:gd name="connsiteX7" fmla="*/ 947020 w 6056566"/>
                <a:gd name="connsiteY7" fmla="*/ 412209 h 955031"/>
                <a:gd name="connsiteX8" fmla="*/ 1083497 w 6056566"/>
                <a:gd name="connsiteY8" fmla="*/ 722695 h 955031"/>
                <a:gd name="connsiteX9" fmla="*/ 1179032 w 6056566"/>
                <a:gd name="connsiteY9" fmla="*/ 869409 h 955031"/>
                <a:gd name="connsiteX10" fmla="*/ 1267742 w 6056566"/>
                <a:gd name="connsiteY10" fmla="*/ 944471 h 955031"/>
                <a:gd name="connsiteX11" fmla="*/ 1376924 w 6056566"/>
                <a:gd name="connsiteY11" fmla="*/ 930824 h 955031"/>
                <a:gd name="connsiteX12" fmla="*/ 1503166 w 6056566"/>
                <a:gd name="connsiteY12" fmla="*/ 811406 h 955031"/>
                <a:gd name="connsiteX13" fmla="*/ 1666939 w 6056566"/>
                <a:gd name="connsiteY13" fmla="*/ 487271 h 955031"/>
                <a:gd name="connsiteX14" fmla="*/ 1769297 w 6056566"/>
                <a:gd name="connsiteY14" fmla="*/ 234788 h 955031"/>
                <a:gd name="connsiteX15" fmla="*/ 1871655 w 6056566"/>
                <a:gd name="connsiteY15" fmla="*/ 67603 h 955031"/>
                <a:gd name="connsiteX16" fmla="*/ 1960366 w 6056566"/>
                <a:gd name="connsiteY16" fmla="*/ 13012 h 955031"/>
                <a:gd name="connsiteX17" fmla="*/ 2042252 w 6056566"/>
                <a:gd name="connsiteY17" fmla="*/ 43719 h 955031"/>
                <a:gd name="connsiteX18" fmla="*/ 2117315 w 6056566"/>
                <a:gd name="connsiteY18" fmla="*/ 122194 h 955031"/>
                <a:gd name="connsiteX19" fmla="*/ 2195790 w 6056566"/>
                <a:gd name="connsiteY19" fmla="*/ 251847 h 955031"/>
                <a:gd name="connsiteX20" fmla="*/ 2461921 w 6056566"/>
                <a:gd name="connsiteY20" fmla="*/ 784110 h 955031"/>
                <a:gd name="connsiteX21" fmla="*/ 2577927 w 6056566"/>
                <a:gd name="connsiteY21" fmla="*/ 934235 h 955031"/>
                <a:gd name="connsiteX22" fmla="*/ 2673461 w 6056566"/>
                <a:gd name="connsiteY22" fmla="*/ 941059 h 955031"/>
                <a:gd name="connsiteX23" fmla="*/ 2796291 w 6056566"/>
                <a:gd name="connsiteY23" fmla="*/ 814818 h 955031"/>
                <a:gd name="connsiteX24" fmla="*/ 2922533 w 6056566"/>
                <a:gd name="connsiteY24" fmla="*/ 548686 h 955031"/>
                <a:gd name="connsiteX25" fmla="*/ 3069247 w 6056566"/>
                <a:gd name="connsiteY25" fmla="*/ 251847 h 955031"/>
                <a:gd name="connsiteX26" fmla="*/ 3192076 w 6056566"/>
                <a:gd name="connsiteY26" fmla="*/ 67603 h 955031"/>
                <a:gd name="connsiteX27" fmla="*/ 3270551 w 6056566"/>
                <a:gd name="connsiteY27" fmla="*/ 2776 h 955031"/>
                <a:gd name="connsiteX28" fmla="*/ 3342202 w 6056566"/>
                <a:gd name="connsiteY28" fmla="*/ 19835 h 955031"/>
                <a:gd name="connsiteX29" fmla="*/ 3413852 w 6056566"/>
                <a:gd name="connsiteY29" fmla="*/ 91486 h 955031"/>
                <a:gd name="connsiteX30" fmla="*/ 3471855 w 6056566"/>
                <a:gd name="connsiteY30" fmla="*/ 176785 h 955031"/>
                <a:gd name="connsiteX31" fmla="*/ 3553742 w 6056566"/>
                <a:gd name="connsiteY31" fmla="*/ 323498 h 955031"/>
                <a:gd name="connsiteX32" fmla="*/ 3707279 w 6056566"/>
                <a:gd name="connsiteY32" fmla="*/ 668104 h 955031"/>
                <a:gd name="connsiteX33" fmla="*/ 3833521 w 6056566"/>
                <a:gd name="connsiteY33" fmla="*/ 852349 h 955031"/>
                <a:gd name="connsiteX34" fmla="*/ 3966587 w 6056566"/>
                <a:gd name="connsiteY34" fmla="*/ 900116 h 955031"/>
                <a:gd name="connsiteX35" fmla="*/ 4086005 w 6056566"/>
                <a:gd name="connsiteY35" fmla="*/ 828465 h 955031"/>
                <a:gd name="connsiteX36" fmla="*/ 4273661 w 6056566"/>
                <a:gd name="connsiteY36" fmla="*/ 483859 h 955031"/>
                <a:gd name="connsiteX37" fmla="*/ 4451082 w 6056566"/>
                <a:gd name="connsiteY37" fmla="*/ 152901 h 955031"/>
                <a:gd name="connsiteX38" fmla="*/ 4570500 w 6056566"/>
                <a:gd name="connsiteY38" fmla="*/ 40307 h 955031"/>
                <a:gd name="connsiteX39" fmla="*/ 4696742 w 6056566"/>
                <a:gd name="connsiteY39" fmla="*/ 67603 h 955031"/>
                <a:gd name="connsiteX40" fmla="*/ 4840044 w 6056566"/>
                <a:gd name="connsiteY40" fmla="*/ 268907 h 955031"/>
                <a:gd name="connsiteX41" fmla="*/ 4948580 w 6056566"/>
                <a:gd name="connsiteY41" fmla="*/ 459449 h 955031"/>
                <a:gd name="connsiteX42" fmla="*/ 4994601 w 6056566"/>
                <a:gd name="connsiteY42" fmla="*/ 491988 h 955031"/>
                <a:gd name="connsiteX43" fmla="*/ 6056566 w 6056566"/>
                <a:gd name="connsiteY43" fmla="*/ 497377 h 955031"/>
                <a:gd name="connsiteX0" fmla="*/ 0 w 6056566"/>
                <a:gd name="connsiteY0" fmla="*/ 479263 h 955031"/>
                <a:gd name="connsiteX1" fmla="*/ 190188 w 6056566"/>
                <a:gd name="connsiteY1" fmla="*/ 475436 h 955031"/>
                <a:gd name="connsiteX2" fmla="*/ 325558 w 6056566"/>
                <a:gd name="connsiteY2" fmla="*/ 430986 h 955031"/>
                <a:gd name="connsiteX3" fmla="*/ 493232 w 6056566"/>
                <a:gd name="connsiteY3" fmla="*/ 146077 h 955031"/>
                <a:gd name="connsiteX4" fmla="*/ 602414 w 6056566"/>
                <a:gd name="connsiteY4" fmla="*/ 23247 h 955031"/>
                <a:gd name="connsiteX5" fmla="*/ 721832 w 6056566"/>
                <a:gd name="connsiteY5" fmla="*/ 36895 h 955031"/>
                <a:gd name="connsiteX6" fmla="*/ 820778 w 6056566"/>
                <a:gd name="connsiteY6" fmla="*/ 146077 h 955031"/>
                <a:gd name="connsiteX7" fmla="*/ 947020 w 6056566"/>
                <a:gd name="connsiteY7" fmla="*/ 412209 h 955031"/>
                <a:gd name="connsiteX8" fmla="*/ 1083497 w 6056566"/>
                <a:gd name="connsiteY8" fmla="*/ 722695 h 955031"/>
                <a:gd name="connsiteX9" fmla="*/ 1179032 w 6056566"/>
                <a:gd name="connsiteY9" fmla="*/ 869409 h 955031"/>
                <a:gd name="connsiteX10" fmla="*/ 1267742 w 6056566"/>
                <a:gd name="connsiteY10" fmla="*/ 944471 h 955031"/>
                <a:gd name="connsiteX11" fmla="*/ 1376924 w 6056566"/>
                <a:gd name="connsiteY11" fmla="*/ 930824 h 955031"/>
                <a:gd name="connsiteX12" fmla="*/ 1503166 w 6056566"/>
                <a:gd name="connsiteY12" fmla="*/ 811406 h 955031"/>
                <a:gd name="connsiteX13" fmla="*/ 1666939 w 6056566"/>
                <a:gd name="connsiteY13" fmla="*/ 487271 h 955031"/>
                <a:gd name="connsiteX14" fmla="*/ 1769297 w 6056566"/>
                <a:gd name="connsiteY14" fmla="*/ 234788 h 955031"/>
                <a:gd name="connsiteX15" fmla="*/ 1871655 w 6056566"/>
                <a:gd name="connsiteY15" fmla="*/ 67603 h 955031"/>
                <a:gd name="connsiteX16" fmla="*/ 1960366 w 6056566"/>
                <a:gd name="connsiteY16" fmla="*/ 13012 h 955031"/>
                <a:gd name="connsiteX17" fmla="*/ 2042252 w 6056566"/>
                <a:gd name="connsiteY17" fmla="*/ 43719 h 955031"/>
                <a:gd name="connsiteX18" fmla="*/ 2117315 w 6056566"/>
                <a:gd name="connsiteY18" fmla="*/ 122194 h 955031"/>
                <a:gd name="connsiteX19" fmla="*/ 2195790 w 6056566"/>
                <a:gd name="connsiteY19" fmla="*/ 251847 h 955031"/>
                <a:gd name="connsiteX20" fmla="*/ 2461921 w 6056566"/>
                <a:gd name="connsiteY20" fmla="*/ 784110 h 955031"/>
                <a:gd name="connsiteX21" fmla="*/ 2577927 w 6056566"/>
                <a:gd name="connsiteY21" fmla="*/ 934235 h 955031"/>
                <a:gd name="connsiteX22" fmla="*/ 2673461 w 6056566"/>
                <a:gd name="connsiteY22" fmla="*/ 941059 h 955031"/>
                <a:gd name="connsiteX23" fmla="*/ 2796291 w 6056566"/>
                <a:gd name="connsiteY23" fmla="*/ 814818 h 955031"/>
                <a:gd name="connsiteX24" fmla="*/ 2922533 w 6056566"/>
                <a:gd name="connsiteY24" fmla="*/ 548686 h 955031"/>
                <a:gd name="connsiteX25" fmla="*/ 3069247 w 6056566"/>
                <a:gd name="connsiteY25" fmla="*/ 251847 h 955031"/>
                <a:gd name="connsiteX26" fmla="*/ 3192076 w 6056566"/>
                <a:gd name="connsiteY26" fmla="*/ 67603 h 955031"/>
                <a:gd name="connsiteX27" fmla="*/ 3270551 w 6056566"/>
                <a:gd name="connsiteY27" fmla="*/ 2776 h 955031"/>
                <a:gd name="connsiteX28" fmla="*/ 3342202 w 6056566"/>
                <a:gd name="connsiteY28" fmla="*/ 19835 h 955031"/>
                <a:gd name="connsiteX29" fmla="*/ 3413852 w 6056566"/>
                <a:gd name="connsiteY29" fmla="*/ 91486 h 955031"/>
                <a:gd name="connsiteX30" fmla="*/ 3471855 w 6056566"/>
                <a:gd name="connsiteY30" fmla="*/ 176785 h 955031"/>
                <a:gd name="connsiteX31" fmla="*/ 3553742 w 6056566"/>
                <a:gd name="connsiteY31" fmla="*/ 323498 h 955031"/>
                <a:gd name="connsiteX32" fmla="*/ 3707279 w 6056566"/>
                <a:gd name="connsiteY32" fmla="*/ 668104 h 955031"/>
                <a:gd name="connsiteX33" fmla="*/ 3833521 w 6056566"/>
                <a:gd name="connsiteY33" fmla="*/ 852349 h 955031"/>
                <a:gd name="connsiteX34" fmla="*/ 3966587 w 6056566"/>
                <a:gd name="connsiteY34" fmla="*/ 900116 h 955031"/>
                <a:gd name="connsiteX35" fmla="*/ 4086005 w 6056566"/>
                <a:gd name="connsiteY35" fmla="*/ 828465 h 955031"/>
                <a:gd name="connsiteX36" fmla="*/ 4273661 w 6056566"/>
                <a:gd name="connsiteY36" fmla="*/ 483859 h 955031"/>
                <a:gd name="connsiteX37" fmla="*/ 4451082 w 6056566"/>
                <a:gd name="connsiteY37" fmla="*/ 152901 h 955031"/>
                <a:gd name="connsiteX38" fmla="*/ 4570500 w 6056566"/>
                <a:gd name="connsiteY38" fmla="*/ 40307 h 955031"/>
                <a:gd name="connsiteX39" fmla="*/ 4696742 w 6056566"/>
                <a:gd name="connsiteY39" fmla="*/ 67603 h 955031"/>
                <a:gd name="connsiteX40" fmla="*/ 4840044 w 6056566"/>
                <a:gd name="connsiteY40" fmla="*/ 268907 h 955031"/>
                <a:gd name="connsiteX41" fmla="*/ 4948580 w 6056566"/>
                <a:gd name="connsiteY41" fmla="*/ 459449 h 955031"/>
                <a:gd name="connsiteX42" fmla="*/ 4994601 w 6056566"/>
                <a:gd name="connsiteY42" fmla="*/ 491988 h 955031"/>
                <a:gd name="connsiteX43" fmla="*/ 6056566 w 6056566"/>
                <a:gd name="connsiteY43" fmla="*/ 497377 h 955031"/>
                <a:gd name="connsiteX0" fmla="*/ 0 w 6056566"/>
                <a:gd name="connsiteY0" fmla="*/ 479263 h 955031"/>
                <a:gd name="connsiteX1" fmla="*/ 190188 w 6056566"/>
                <a:gd name="connsiteY1" fmla="*/ 475436 h 955031"/>
                <a:gd name="connsiteX2" fmla="*/ 325558 w 6056566"/>
                <a:gd name="connsiteY2" fmla="*/ 430986 h 955031"/>
                <a:gd name="connsiteX3" fmla="*/ 493232 w 6056566"/>
                <a:gd name="connsiteY3" fmla="*/ 146077 h 955031"/>
                <a:gd name="connsiteX4" fmla="*/ 602414 w 6056566"/>
                <a:gd name="connsiteY4" fmla="*/ 23247 h 955031"/>
                <a:gd name="connsiteX5" fmla="*/ 721832 w 6056566"/>
                <a:gd name="connsiteY5" fmla="*/ 36895 h 955031"/>
                <a:gd name="connsiteX6" fmla="*/ 820778 w 6056566"/>
                <a:gd name="connsiteY6" fmla="*/ 146077 h 955031"/>
                <a:gd name="connsiteX7" fmla="*/ 947020 w 6056566"/>
                <a:gd name="connsiteY7" fmla="*/ 412209 h 955031"/>
                <a:gd name="connsiteX8" fmla="*/ 1083497 w 6056566"/>
                <a:gd name="connsiteY8" fmla="*/ 722695 h 955031"/>
                <a:gd name="connsiteX9" fmla="*/ 1179032 w 6056566"/>
                <a:gd name="connsiteY9" fmla="*/ 869409 h 955031"/>
                <a:gd name="connsiteX10" fmla="*/ 1267742 w 6056566"/>
                <a:gd name="connsiteY10" fmla="*/ 944471 h 955031"/>
                <a:gd name="connsiteX11" fmla="*/ 1376924 w 6056566"/>
                <a:gd name="connsiteY11" fmla="*/ 930824 h 955031"/>
                <a:gd name="connsiteX12" fmla="*/ 1503166 w 6056566"/>
                <a:gd name="connsiteY12" fmla="*/ 811406 h 955031"/>
                <a:gd name="connsiteX13" fmla="*/ 1666939 w 6056566"/>
                <a:gd name="connsiteY13" fmla="*/ 487271 h 955031"/>
                <a:gd name="connsiteX14" fmla="*/ 1769297 w 6056566"/>
                <a:gd name="connsiteY14" fmla="*/ 234788 h 955031"/>
                <a:gd name="connsiteX15" fmla="*/ 1871655 w 6056566"/>
                <a:gd name="connsiteY15" fmla="*/ 67603 h 955031"/>
                <a:gd name="connsiteX16" fmla="*/ 1960366 w 6056566"/>
                <a:gd name="connsiteY16" fmla="*/ 13012 h 955031"/>
                <a:gd name="connsiteX17" fmla="*/ 2042252 w 6056566"/>
                <a:gd name="connsiteY17" fmla="*/ 43719 h 955031"/>
                <a:gd name="connsiteX18" fmla="*/ 2117315 w 6056566"/>
                <a:gd name="connsiteY18" fmla="*/ 122194 h 955031"/>
                <a:gd name="connsiteX19" fmla="*/ 2195790 w 6056566"/>
                <a:gd name="connsiteY19" fmla="*/ 251847 h 955031"/>
                <a:gd name="connsiteX20" fmla="*/ 2461921 w 6056566"/>
                <a:gd name="connsiteY20" fmla="*/ 784110 h 955031"/>
                <a:gd name="connsiteX21" fmla="*/ 2577927 w 6056566"/>
                <a:gd name="connsiteY21" fmla="*/ 934235 h 955031"/>
                <a:gd name="connsiteX22" fmla="*/ 2673461 w 6056566"/>
                <a:gd name="connsiteY22" fmla="*/ 941059 h 955031"/>
                <a:gd name="connsiteX23" fmla="*/ 2796291 w 6056566"/>
                <a:gd name="connsiteY23" fmla="*/ 814818 h 955031"/>
                <a:gd name="connsiteX24" fmla="*/ 2922533 w 6056566"/>
                <a:gd name="connsiteY24" fmla="*/ 548686 h 955031"/>
                <a:gd name="connsiteX25" fmla="*/ 3069247 w 6056566"/>
                <a:gd name="connsiteY25" fmla="*/ 251847 h 955031"/>
                <a:gd name="connsiteX26" fmla="*/ 3192076 w 6056566"/>
                <a:gd name="connsiteY26" fmla="*/ 67603 h 955031"/>
                <a:gd name="connsiteX27" fmla="*/ 3270551 w 6056566"/>
                <a:gd name="connsiteY27" fmla="*/ 2776 h 955031"/>
                <a:gd name="connsiteX28" fmla="*/ 3342202 w 6056566"/>
                <a:gd name="connsiteY28" fmla="*/ 19835 h 955031"/>
                <a:gd name="connsiteX29" fmla="*/ 3413852 w 6056566"/>
                <a:gd name="connsiteY29" fmla="*/ 91486 h 955031"/>
                <a:gd name="connsiteX30" fmla="*/ 3471855 w 6056566"/>
                <a:gd name="connsiteY30" fmla="*/ 176785 h 955031"/>
                <a:gd name="connsiteX31" fmla="*/ 3553742 w 6056566"/>
                <a:gd name="connsiteY31" fmla="*/ 323498 h 955031"/>
                <a:gd name="connsiteX32" fmla="*/ 3707279 w 6056566"/>
                <a:gd name="connsiteY32" fmla="*/ 668104 h 955031"/>
                <a:gd name="connsiteX33" fmla="*/ 3833521 w 6056566"/>
                <a:gd name="connsiteY33" fmla="*/ 852349 h 955031"/>
                <a:gd name="connsiteX34" fmla="*/ 3966587 w 6056566"/>
                <a:gd name="connsiteY34" fmla="*/ 900116 h 955031"/>
                <a:gd name="connsiteX35" fmla="*/ 4086005 w 6056566"/>
                <a:gd name="connsiteY35" fmla="*/ 828465 h 955031"/>
                <a:gd name="connsiteX36" fmla="*/ 4273661 w 6056566"/>
                <a:gd name="connsiteY36" fmla="*/ 483859 h 955031"/>
                <a:gd name="connsiteX37" fmla="*/ 4451082 w 6056566"/>
                <a:gd name="connsiteY37" fmla="*/ 152901 h 955031"/>
                <a:gd name="connsiteX38" fmla="*/ 4570500 w 6056566"/>
                <a:gd name="connsiteY38" fmla="*/ 40307 h 955031"/>
                <a:gd name="connsiteX39" fmla="*/ 4696742 w 6056566"/>
                <a:gd name="connsiteY39" fmla="*/ 67603 h 955031"/>
                <a:gd name="connsiteX40" fmla="*/ 4840044 w 6056566"/>
                <a:gd name="connsiteY40" fmla="*/ 268907 h 955031"/>
                <a:gd name="connsiteX41" fmla="*/ 4948580 w 6056566"/>
                <a:gd name="connsiteY41" fmla="*/ 459449 h 955031"/>
                <a:gd name="connsiteX42" fmla="*/ 4994601 w 6056566"/>
                <a:gd name="connsiteY42" fmla="*/ 491988 h 955031"/>
                <a:gd name="connsiteX43" fmla="*/ 6056566 w 6056566"/>
                <a:gd name="connsiteY43" fmla="*/ 497377 h 955031"/>
                <a:gd name="connsiteX0" fmla="*/ 0 w 6056566"/>
                <a:gd name="connsiteY0" fmla="*/ 479263 h 955031"/>
                <a:gd name="connsiteX1" fmla="*/ 190188 w 6056566"/>
                <a:gd name="connsiteY1" fmla="*/ 475436 h 955031"/>
                <a:gd name="connsiteX2" fmla="*/ 325558 w 6056566"/>
                <a:gd name="connsiteY2" fmla="*/ 430986 h 955031"/>
                <a:gd name="connsiteX3" fmla="*/ 493232 w 6056566"/>
                <a:gd name="connsiteY3" fmla="*/ 146077 h 955031"/>
                <a:gd name="connsiteX4" fmla="*/ 602414 w 6056566"/>
                <a:gd name="connsiteY4" fmla="*/ 23247 h 955031"/>
                <a:gd name="connsiteX5" fmla="*/ 721832 w 6056566"/>
                <a:gd name="connsiteY5" fmla="*/ 36895 h 955031"/>
                <a:gd name="connsiteX6" fmla="*/ 820778 w 6056566"/>
                <a:gd name="connsiteY6" fmla="*/ 146077 h 955031"/>
                <a:gd name="connsiteX7" fmla="*/ 947020 w 6056566"/>
                <a:gd name="connsiteY7" fmla="*/ 412209 h 955031"/>
                <a:gd name="connsiteX8" fmla="*/ 1083497 w 6056566"/>
                <a:gd name="connsiteY8" fmla="*/ 722695 h 955031"/>
                <a:gd name="connsiteX9" fmla="*/ 1179032 w 6056566"/>
                <a:gd name="connsiteY9" fmla="*/ 869409 h 955031"/>
                <a:gd name="connsiteX10" fmla="*/ 1267742 w 6056566"/>
                <a:gd name="connsiteY10" fmla="*/ 944471 h 955031"/>
                <a:gd name="connsiteX11" fmla="*/ 1376924 w 6056566"/>
                <a:gd name="connsiteY11" fmla="*/ 930824 h 955031"/>
                <a:gd name="connsiteX12" fmla="*/ 1503166 w 6056566"/>
                <a:gd name="connsiteY12" fmla="*/ 811406 h 955031"/>
                <a:gd name="connsiteX13" fmla="*/ 1666939 w 6056566"/>
                <a:gd name="connsiteY13" fmla="*/ 487271 h 955031"/>
                <a:gd name="connsiteX14" fmla="*/ 1769297 w 6056566"/>
                <a:gd name="connsiteY14" fmla="*/ 234788 h 955031"/>
                <a:gd name="connsiteX15" fmla="*/ 1871655 w 6056566"/>
                <a:gd name="connsiteY15" fmla="*/ 67603 h 955031"/>
                <a:gd name="connsiteX16" fmla="*/ 1960366 w 6056566"/>
                <a:gd name="connsiteY16" fmla="*/ 13012 h 955031"/>
                <a:gd name="connsiteX17" fmla="*/ 2042252 w 6056566"/>
                <a:gd name="connsiteY17" fmla="*/ 43719 h 955031"/>
                <a:gd name="connsiteX18" fmla="*/ 2117315 w 6056566"/>
                <a:gd name="connsiteY18" fmla="*/ 122194 h 955031"/>
                <a:gd name="connsiteX19" fmla="*/ 2195790 w 6056566"/>
                <a:gd name="connsiteY19" fmla="*/ 251847 h 955031"/>
                <a:gd name="connsiteX20" fmla="*/ 2461921 w 6056566"/>
                <a:gd name="connsiteY20" fmla="*/ 784110 h 955031"/>
                <a:gd name="connsiteX21" fmla="*/ 2577927 w 6056566"/>
                <a:gd name="connsiteY21" fmla="*/ 934235 h 955031"/>
                <a:gd name="connsiteX22" fmla="*/ 2673461 w 6056566"/>
                <a:gd name="connsiteY22" fmla="*/ 941059 h 955031"/>
                <a:gd name="connsiteX23" fmla="*/ 2796291 w 6056566"/>
                <a:gd name="connsiteY23" fmla="*/ 814818 h 955031"/>
                <a:gd name="connsiteX24" fmla="*/ 2922533 w 6056566"/>
                <a:gd name="connsiteY24" fmla="*/ 548686 h 955031"/>
                <a:gd name="connsiteX25" fmla="*/ 3069247 w 6056566"/>
                <a:gd name="connsiteY25" fmla="*/ 251847 h 955031"/>
                <a:gd name="connsiteX26" fmla="*/ 3192076 w 6056566"/>
                <a:gd name="connsiteY26" fmla="*/ 67603 h 955031"/>
                <a:gd name="connsiteX27" fmla="*/ 3270551 w 6056566"/>
                <a:gd name="connsiteY27" fmla="*/ 2776 h 955031"/>
                <a:gd name="connsiteX28" fmla="*/ 3342202 w 6056566"/>
                <a:gd name="connsiteY28" fmla="*/ 19835 h 955031"/>
                <a:gd name="connsiteX29" fmla="*/ 3413852 w 6056566"/>
                <a:gd name="connsiteY29" fmla="*/ 91486 h 955031"/>
                <a:gd name="connsiteX30" fmla="*/ 3471855 w 6056566"/>
                <a:gd name="connsiteY30" fmla="*/ 176785 h 955031"/>
                <a:gd name="connsiteX31" fmla="*/ 3553742 w 6056566"/>
                <a:gd name="connsiteY31" fmla="*/ 323498 h 955031"/>
                <a:gd name="connsiteX32" fmla="*/ 3707279 w 6056566"/>
                <a:gd name="connsiteY32" fmla="*/ 668104 h 955031"/>
                <a:gd name="connsiteX33" fmla="*/ 3833521 w 6056566"/>
                <a:gd name="connsiteY33" fmla="*/ 852349 h 955031"/>
                <a:gd name="connsiteX34" fmla="*/ 3966587 w 6056566"/>
                <a:gd name="connsiteY34" fmla="*/ 900116 h 955031"/>
                <a:gd name="connsiteX35" fmla="*/ 4086005 w 6056566"/>
                <a:gd name="connsiteY35" fmla="*/ 828465 h 955031"/>
                <a:gd name="connsiteX36" fmla="*/ 4273661 w 6056566"/>
                <a:gd name="connsiteY36" fmla="*/ 483859 h 955031"/>
                <a:gd name="connsiteX37" fmla="*/ 4451082 w 6056566"/>
                <a:gd name="connsiteY37" fmla="*/ 152901 h 955031"/>
                <a:gd name="connsiteX38" fmla="*/ 4570500 w 6056566"/>
                <a:gd name="connsiteY38" fmla="*/ 40307 h 955031"/>
                <a:gd name="connsiteX39" fmla="*/ 4696742 w 6056566"/>
                <a:gd name="connsiteY39" fmla="*/ 67603 h 955031"/>
                <a:gd name="connsiteX40" fmla="*/ 4840044 w 6056566"/>
                <a:gd name="connsiteY40" fmla="*/ 268907 h 955031"/>
                <a:gd name="connsiteX41" fmla="*/ 4948580 w 6056566"/>
                <a:gd name="connsiteY41" fmla="*/ 459449 h 955031"/>
                <a:gd name="connsiteX42" fmla="*/ 4994601 w 6056566"/>
                <a:gd name="connsiteY42" fmla="*/ 491988 h 955031"/>
                <a:gd name="connsiteX43" fmla="*/ 6056566 w 6056566"/>
                <a:gd name="connsiteY43" fmla="*/ 497377 h 955031"/>
                <a:gd name="connsiteX0" fmla="*/ 0 w 6056566"/>
                <a:gd name="connsiteY0" fmla="*/ 479263 h 955031"/>
                <a:gd name="connsiteX1" fmla="*/ 190188 w 6056566"/>
                <a:gd name="connsiteY1" fmla="*/ 475436 h 955031"/>
                <a:gd name="connsiteX2" fmla="*/ 325558 w 6056566"/>
                <a:gd name="connsiteY2" fmla="*/ 430986 h 955031"/>
                <a:gd name="connsiteX3" fmla="*/ 493232 w 6056566"/>
                <a:gd name="connsiteY3" fmla="*/ 146077 h 955031"/>
                <a:gd name="connsiteX4" fmla="*/ 602414 w 6056566"/>
                <a:gd name="connsiteY4" fmla="*/ 23247 h 955031"/>
                <a:gd name="connsiteX5" fmla="*/ 721832 w 6056566"/>
                <a:gd name="connsiteY5" fmla="*/ 36895 h 955031"/>
                <a:gd name="connsiteX6" fmla="*/ 820778 w 6056566"/>
                <a:gd name="connsiteY6" fmla="*/ 146077 h 955031"/>
                <a:gd name="connsiteX7" fmla="*/ 947020 w 6056566"/>
                <a:gd name="connsiteY7" fmla="*/ 412209 h 955031"/>
                <a:gd name="connsiteX8" fmla="*/ 1083497 w 6056566"/>
                <a:gd name="connsiteY8" fmla="*/ 722695 h 955031"/>
                <a:gd name="connsiteX9" fmla="*/ 1179032 w 6056566"/>
                <a:gd name="connsiteY9" fmla="*/ 869409 h 955031"/>
                <a:gd name="connsiteX10" fmla="*/ 1267742 w 6056566"/>
                <a:gd name="connsiteY10" fmla="*/ 944471 h 955031"/>
                <a:gd name="connsiteX11" fmla="*/ 1376924 w 6056566"/>
                <a:gd name="connsiteY11" fmla="*/ 930824 h 955031"/>
                <a:gd name="connsiteX12" fmla="*/ 1503166 w 6056566"/>
                <a:gd name="connsiteY12" fmla="*/ 811406 h 955031"/>
                <a:gd name="connsiteX13" fmla="*/ 1666939 w 6056566"/>
                <a:gd name="connsiteY13" fmla="*/ 487271 h 955031"/>
                <a:gd name="connsiteX14" fmla="*/ 1769297 w 6056566"/>
                <a:gd name="connsiteY14" fmla="*/ 234788 h 955031"/>
                <a:gd name="connsiteX15" fmla="*/ 1871655 w 6056566"/>
                <a:gd name="connsiteY15" fmla="*/ 67603 h 955031"/>
                <a:gd name="connsiteX16" fmla="*/ 1960366 w 6056566"/>
                <a:gd name="connsiteY16" fmla="*/ 13012 h 955031"/>
                <a:gd name="connsiteX17" fmla="*/ 2042252 w 6056566"/>
                <a:gd name="connsiteY17" fmla="*/ 43719 h 955031"/>
                <a:gd name="connsiteX18" fmla="*/ 2117315 w 6056566"/>
                <a:gd name="connsiteY18" fmla="*/ 122194 h 955031"/>
                <a:gd name="connsiteX19" fmla="*/ 2195790 w 6056566"/>
                <a:gd name="connsiteY19" fmla="*/ 251847 h 955031"/>
                <a:gd name="connsiteX20" fmla="*/ 2461921 w 6056566"/>
                <a:gd name="connsiteY20" fmla="*/ 784110 h 955031"/>
                <a:gd name="connsiteX21" fmla="*/ 2577927 w 6056566"/>
                <a:gd name="connsiteY21" fmla="*/ 934235 h 955031"/>
                <a:gd name="connsiteX22" fmla="*/ 2673461 w 6056566"/>
                <a:gd name="connsiteY22" fmla="*/ 941059 h 955031"/>
                <a:gd name="connsiteX23" fmla="*/ 2796291 w 6056566"/>
                <a:gd name="connsiteY23" fmla="*/ 814818 h 955031"/>
                <a:gd name="connsiteX24" fmla="*/ 2922533 w 6056566"/>
                <a:gd name="connsiteY24" fmla="*/ 548686 h 955031"/>
                <a:gd name="connsiteX25" fmla="*/ 3069247 w 6056566"/>
                <a:gd name="connsiteY25" fmla="*/ 251847 h 955031"/>
                <a:gd name="connsiteX26" fmla="*/ 3192076 w 6056566"/>
                <a:gd name="connsiteY26" fmla="*/ 67603 h 955031"/>
                <a:gd name="connsiteX27" fmla="*/ 3270551 w 6056566"/>
                <a:gd name="connsiteY27" fmla="*/ 2776 h 955031"/>
                <a:gd name="connsiteX28" fmla="*/ 3342202 w 6056566"/>
                <a:gd name="connsiteY28" fmla="*/ 19835 h 955031"/>
                <a:gd name="connsiteX29" fmla="*/ 3413852 w 6056566"/>
                <a:gd name="connsiteY29" fmla="*/ 91486 h 955031"/>
                <a:gd name="connsiteX30" fmla="*/ 3471855 w 6056566"/>
                <a:gd name="connsiteY30" fmla="*/ 176785 h 955031"/>
                <a:gd name="connsiteX31" fmla="*/ 3553742 w 6056566"/>
                <a:gd name="connsiteY31" fmla="*/ 323498 h 955031"/>
                <a:gd name="connsiteX32" fmla="*/ 3707279 w 6056566"/>
                <a:gd name="connsiteY32" fmla="*/ 668104 h 955031"/>
                <a:gd name="connsiteX33" fmla="*/ 3833521 w 6056566"/>
                <a:gd name="connsiteY33" fmla="*/ 852349 h 955031"/>
                <a:gd name="connsiteX34" fmla="*/ 3966587 w 6056566"/>
                <a:gd name="connsiteY34" fmla="*/ 900116 h 955031"/>
                <a:gd name="connsiteX35" fmla="*/ 4086005 w 6056566"/>
                <a:gd name="connsiteY35" fmla="*/ 828465 h 955031"/>
                <a:gd name="connsiteX36" fmla="*/ 4273661 w 6056566"/>
                <a:gd name="connsiteY36" fmla="*/ 483859 h 955031"/>
                <a:gd name="connsiteX37" fmla="*/ 4451082 w 6056566"/>
                <a:gd name="connsiteY37" fmla="*/ 152901 h 955031"/>
                <a:gd name="connsiteX38" fmla="*/ 4570500 w 6056566"/>
                <a:gd name="connsiteY38" fmla="*/ 40307 h 955031"/>
                <a:gd name="connsiteX39" fmla="*/ 4696742 w 6056566"/>
                <a:gd name="connsiteY39" fmla="*/ 67603 h 955031"/>
                <a:gd name="connsiteX40" fmla="*/ 4840044 w 6056566"/>
                <a:gd name="connsiteY40" fmla="*/ 268907 h 955031"/>
                <a:gd name="connsiteX41" fmla="*/ 4948580 w 6056566"/>
                <a:gd name="connsiteY41" fmla="*/ 459449 h 955031"/>
                <a:gd name="connsiteX42" fmla="*/ 4991837 w 6056566"/>
                <a:gd name="connsiteY42" fmla="*/ 497850 h 955031"/>
                <a:gd name="connsiteX43" fmla="*/ 6056566 w 6056566"/>
                <a:gd name="connsiteY43" fmla="*/ 497377 h 955031"/>
                <a:gd name="connsiteX0" fmla="*/ 0 w 6056566"/>
                <a:gd name="connsiteY0" fmla="*/ 479263 h 955031"/>
                <a:gd name="connsiteX1" fmla="*/ 190188 w 6056566"/>
                <a:gd name="connsiteY1" fmla="*/ 475436 h 955031"/>
                <a:gd name="connsiteX2" fmla="*/ 325558 w 6056566"/>
                <a:gd name="connsiteY2" fmla="*/ 430986 h 955031"/>
                <a:gd name="connsiteX3" fmla="*/ 493232 w 6056566"/>
                <a:gd name="connsiteY3" fmla="*/ 146077 h 955031"/>
                <a:gd name="connsiteX4" fmla="*/ 602414 w 6056566"/>
                <a:gd name="connsiteY4" fmla="*/ 23247 h 955031"/>
                <a:gd name="connsiteX5" fmla="*/ 721832 w 6056566"/>
                <a:gd name="connsiteY5" fmla="*/ 36895 h 955031"/>
                <a:gd name="connsiteX6" fmla="*/ 820778 w 6056566"/>
                <a:gd name="connsiteY6" fmla="*/ 146077 h 955031"/>
                <a:gd name="connsiteX7" fmla="*/ 947020 w 6056566"/>
                <a:gd name="connsiteY7" fmla="*/ 412209 h 955031"/>
                <a:gd name="connsiteX8" fmla="*/ 1083497 w 6056566"/>
                <a:gd name="connsiteY8" fmla="*/ 722695 h 955031"/>
                <a:gd name="connsiteX9" fmla="*/ 1179032 w 6056566"/>
                <a:gd name="connsiteY9" fmla="*/ 869409 h 955031"/>
                <a:gd name="connsiteX10" fmla="*/ 1267742 w 6056566"/>
                <a:gd name="connsiteY10" fmla="*/ 944471 h 955031"/>
                <a:gd name="connsiteX11" fmla="*/ 1376924 w 6056566"/>
                <a:gd name="connsiteY11" fmla="*/ 930824 h 955031"/>
                <a:gd name="connsiteX12" fmla="*/ 1503166 w 6056566"/>
                <a:gd name="connsiteY12" fmla="*/ 811406 h 955031"/>
                <a:gd name="connsiteX13" fmla="*/ 1666939 w 6056566"/>
                <a:gd name="connsiteY13" fmla="*/ 487271 h 955031"/>
                <a:gd name="connsiteX14" fmla="*/ 1769297 w 6056566"/>
                <a:gd name="connsiteY14" fmla="*/ 234788 h 955031"/>
                <a:gd name="connsiteX15" fmla="*/ 1871655 w 6056566"/>
                <a:gd name="connsiteY15" fmla="*/ 67603 h 955031"/>
                <a:gd name="connsiteX16" fmla="*/ 1960366 w 6056566"/>
                <a:gd name="connsiteY16" fmla="*/ 13012 h 955031"/>
                <a:gd name="connsiteX17" fmla="*/ 2042252 w 6056566"/>
                <a:gd name="connsiteY17" fmla="*/ 43719 h 955031"/>
                <a:gd name="connsiteX18" fmla="*/ 2117315 w 6056566"/>
                <a:gd name="connsiteY18" fmla="*/ 122194 h 955031"/>
                <a:gd name="connsiteX19" fmla="*/ 2195790 w 6056566"/>
                <a:gd name="connsiteY19" fmla="*/ 251847 h 955031"/>
                <a:gd name="connsiteX20" fmla="*/ 2461921 w 6056566"/>
                <a:gd name="connsiteY20" fmla="*/ 784110 h 955031"/>
                <a:gd name="connsiteX21" fmla="*/ 2577927 w 6056566"/>
                <a:gd name="connsiteY21" fmla="*/ 934235 h 955031"/>
                <a:gd name="connsiteX22" fmla="*/ 2673461 w 6056566"/>
                <a:gd name="connsiteY22" fmla="*/ 941059 h 955031"/>
                <a:gd name="connsiteX23" fmla="*/ 2796291 w 6056566"/>
                <a:gd name="connsiteY23" fmla="*/ 814818 h 955031"/>
                <a:gd name="connsiteX24" fmla="*/ 2922533 w 6056566"/>
                <a:gd name="connsiteY24" fmla="*/ 548686 h 955031"/>
                <a:gd name="connsiteX25" fmla="*/ 3069247 w 6056566"/>
                <a:gd name="connsiteY25" fmla="*/ 251847 h 955031"/>
                <a:gd name="connsiteX26" fmla="*/ 3192076 w 6056566"/>
                <a:gd name="connsiteY26" fmla="*/ 67603 h 955031"/>
                <a:gd name="connsiteX27" fmla="*/ 3270551 w 6056566"/>
                <a:gd name="connsiteY27" fmla="*/ 2776 h 955031"/>
                <a:gd name="connsiteX28" fmla="*/ 3342202 w 6056566"/>
                <a:gd name="connsiteY28" fmla="*/ 19835 h 955031"/>
                <a:gd name="connsiteX29" fmla="*/ 3413852 w 6056566"/>
                <a:gd name="connsiteY29" fmla="*/ 91486 h 955031"/>
                <a:gd name="connsiteX30" fmla="*/ 3471855 w 6056566"/>
                <a:gd name="connsiteY30" fmla="*/ 176785 h 955031"/>
                <a:gd name="connsiteX31" fmla="*/ 3553742 w 6056566"/>
                <a:gd name="connsiteY31" fmla="*/ 323498 h 955031"/>
                <a:gd name="connsiteX32" fmla="*/ 3707279 w 6056566"/>
                <a:gd name="connsiteY32" fmla="*/ 668104 h 955031"/>
                <a:gd name="connsiteX33" fmla="*/ 3833521 w 6056566"/>
                <a:gd name="connsiteY33" fmla="*/ 852349 h 955031"/>
                <a:gd name="connsiteX34" fmla="*/ 3966587 w 6056566"/>
                <a:gd name="connsiteY34" fmla="*/ 900116 h 955031"/>
                <a:gd name="connsiteX35" fmla="*/ 4086005 w 6056566"/>
                <a:gd name="connsiteY35" fmla="*/ 828465 h 955031"/>
                <a:gd name="connsiteX36" fmla="*/ 4273661 w 6056566"/>
                <a:gd name="connsiteY36" fmla="*/ 483859 h 955031"/>
                <a:gd name="connsiteX37" fmla="*/ 4451082 w 6056566"/>
                <a:gd name="connsiteY37" fmla="*/ 152901 h 955031"/>
                <a:gd name="connsiteX38" fmla="*/ 4570500 w 6056566"/>
                <a:gd name="connsiteY38" fmla="*/ 40307 h 955031"/>
                <a:gd name="connsiteX39" fmla="*/ 4696742 w 6056566"/>
                <a:gd name="connsiteY39" fmla="*/ 67603 h 955031"/>
                <a:gd name="connsiteX40" fmla="*/ 4840044 w 6056566"/>
                <a:gd name="connsiteY40" fmla="*/ 268907 h 955031"/>
                <a:gd name="connsiteX41" fmla="*/ 4948580 w 6056566"/>
                <a:gd name="connsiteY41" fmla="*/ 459449 h 955031"/>
                <a:gd name="connsiteX42" fmla="*/ 4991838 w 6056566"/>
                <a:gd name="connsiteY42" fmla="*/ 494333 h 955031"/>
                <a:gd name="connsiteX43" fmla="*/ 6056566 w 6056566"/>
                <a:gd name="connsiteY43" fmla="*/ 497377 h 955031"/>
                <a:gd name="connsiteX0" fmla="*/ 0 w 6056566"/>
                <a:gd name="connsiteY0" fmla="*/ 479263 h 955031"/>
                <a:gd name="connsiteX1" fmla="*/ 190188 w 6056566"/>
                <a:gd name="connsiteY1" fmla="*/ 475436 h 955031"/>
                <a:gd name="connsiteX2" fmla="*/ 325558 w 6056566"/>
                <a:gd name="connsiteY2" fmla="*/ 430986 h 955031"/>
                <a:gd name="connsiteX3" fmla="*/ 493232 w 6056566"/>
                <a:gd name="connsiteY3" fmla="*/ 146077 h 955031"/>
                <a:gd name="connsiteX4" fmla="*/ 602414 w 6056566"/>
                <a:gd name="connsiteY4" fmla="*/ 23247 h 955031"/>
                <a:gd name="connsiteX5" fmla="*/ 721832 w 6056566"/>
                <a:gd name="connsiteY5" fmla="*/ 36895 h 955031"/>
                <a:gd name="connsiteX6" fmla="*/ 820778 w 6056566"/>
                <a:gd name="connsiteY6" fmla="*/ 146077 h 955031"/>
                <a:gd name="connsiteX7" fmla="*/ 947020 w 6056566"/>
                <a:gd name="connsiteY7" fmla="*/ 412209 h 955031"/>
                <a:gd name="connsiteX8" fmla="*/ 1083497 w 6056566"/>
                <a:gd name="connsiteY8" fmla="*/ 722695 h 955031"/>
                <a:gd name="connsiteX9" fmla="*/ 1179032 w 6056566"/>
                <a:gd name="connsiteY9" fmla="*/ 869409 h 955031"/>
                <a:gd name="connsiteX10" fmla="*/ 1267742 w 6056566"/>
                <a:gd name="connsiteY10" fmla="*/ 944471 h 955031"/>
                <a:gd name="connsiteX11" fmla="*/ 1376924 w 6056566"/>
                <a:gd name="connsiteY11" fmla="*/ 930824 h 955031"/>
                <a:gd name="connsiteX12" fmla="*/ 1503166 w 6056566"/>
                <a:gd name="connsiteY12" fmla="*/ 811406 h 955031"/>
                <a:gd name="connsiteX13" fmla="*/ 1666939 w 6056566"/>
                <a:gd name="connsiteY13" fmla="*/ 487271 h 955031"/>
                <a:gd name="connsiteX14" fmla="*/ 1769297 w 6056566"/>
                <a:gd name="connsiteY14" fmla="*/ 234788 h 955031"/>
                <a:gd name="connsiteX15" fmla="*/ 1871655 w 6056566"/>
                <a:gd name="connsiteY15" fmla="*/ 67603 h 955031"/>
                <a:gd name="connsiteX16" fmla="*/ 1960366 w 6056566"/>
                <a:gd name="connsiteY16" fmla="*/ 13012 h 955031"/>
                <a:gd name="connsiteX17" fmla="*/ 2042252 w 6056566"/>
                <a:gd name="connsiteY17" fmla="*/ 43719 h 955031"/>
                <a:gd name="connsiteX18" fmla="*/ 2117315 w 6056566"/>
                <a:gd name="connsiteY18" fmla="*/ 122194 h 955031"/>
                <a:gd name="connsiteX19" fmla="*/ 2195790 w 6056566"/>
                <a:gd name="connsiteY19" fmla="*/ 251847 h 955031"/>
                <a:gd name="connsiteX20" fmla="*/ 2461921 w 6056566"/>
                <a:gd name="connsiteY20" fmla="*/ 784110 h 955031"/>
                <a:gd name="connsiteX21" fmla="*/ 2577927 w 6056566"/>
                <a:gd name="connsiteY21" fmla="*/ 934235 h 955031"/>
                <a:gd name="connsiteX22" fmla="*/ 2673461 w 6056566"/>
                <a:gd name="connsiteY22" fmla="*/ 941059 h 955031"/>
                <a:gd name="connsiteX23" fmla="*/ 2796291 w 6056566"/>
                <a:gd name="connsiteY23" fmla="*/ 814818 h 955031"/>
                <a:gd name="connsiteX24" fmla="*/ 2922533 w 6056566"/>
                <a:gd name="connsiteY24" fmla="*/ 548686 h 955031"/>
                <a:gd name="connsiteX25" fmla="*/ 3069247 w 6056566"/>
                <a:gd name="connsiteY25" fmla="*/ 251847 h 955031"/>
                <a:gd name="connsiteX26" fmla="*/ 3192076 w 6056566"/>
                <a:gd name="connsiteY26" fmla="*/ 67603 h 955031"/>
                <a:gd name="connsiteX27" fmla="*/ 3270551 w 6056566"/>
                <a:gd name="connsiteY27" fmla="*/ 2776 h 955031"/>
                <a:gd name="connsiteX28" fmla="*/ 3342202 w 6056566"/>
                <a:gd name="connsiteY28" fmla="*/ 19835 h 955031"/>
                <a:gd name="connsiteX29" fmla="*/ 3413852 w 6056566"/>
                <a:gd name="connsiteY29" fmla="*/ 91486 h 955031"/>
                <a:gd name="connsiteX30" fmla="*/ 3471855 w 6056566"/>
                <a:gd name="connsiteY30" fmla="*/ 176785 h 955031"/>
                <a:gd name="connsiteX31" fmla="*/ 3553742 w 6056566"/>
                <a:gd name="connsiteY31" fmla="*/ 323498 h 955031"/>
                <a:gd name="connsiteX32" fmla="*/ 3707279 w 6056566"/>
                <a:gd name="connsiteY32" fmla="*/ 668104 h 955031"/>
                <a:gd name="connsiteX33" fmla="*/ 3833521 w 6056566"/>
                <a:gd name="connsiteY33" fmla="*/ 852349 h 955031"/>
                <a:gd name="connsiteX34" fmla="*/ 3966587 w 6056566"/>
                <a:gd name="connsiteY34" fmla="*/ 900116 h 955031"/>
                <a:gd name="connsiteX35" fmla="*/ 4086005 w 6056566"/>
                <a:gd name="connsiteY35" fmla="*/ 828465 h 955031"/>
                <a:gd name="connsiteX36" fmla="*/ 4273661 w 6056566"/>
                <a:gd name="connsiteY36" fmla="*/ 483859 h 955031"/>
                <a:gd name="connsiteX37" fmla="*/ 4451082 w 6056566"/>
                <a:gd name="connsiteY37" fmla="*/ 152901 h 955031"/>
                <a:gd name="connsiteX38" fmla="*/ 4570500 w 6056566"/>
                <a:gd name="connsiteY38" fmla="*/ 40307 h 955031"/>
                <a:gd name="connsiteX39" fmla="*/ 4696742 w 6056566"/>
                <a:gd name="connsiteY39" fmla="*/ 67603 h 955031"/>
                <a:gd name="connsiteX40" fmla="*/ 4840044 w 6056566"/>
                <a:gd name="connsiteY40" fmla="*/ 268907 h 955031"/>
                <a:gd name="connsiteX41" fmla="*/ 4948580 w 6056566"/>
                <a:gd name="connsiteY41" fmla="*/ 459449 h 955031"/>
                <a:gd name="connsiteX42" fmla="*/ 5025010 w 6056566"/>
                <a:gd name="connsiteY42" fmla="*/ 495505 h 955031"/>
                <a:gd name="connsiteX43" fmla="*/ 6056566 w 6056566"/>
                <a:gd name="connsiteY43" fmla="*/ 497377 h 955031"/>
                <a:gd name="connsiteX0" fmla="*/ 0 w 5025967"/>
                <a:gd name="connsiteY0" fmla="*/ 479263 h 955031"/>
                <a:gd name="connsiteX1" fmla="*/ 190188 w 5025967"/>
                <a:gd name="connsiteY1" fmla="*/ 475436 h 955031"/>
                <a:gd name="connsiteX2" fmla="*/ 325558 w 5025967"/>
                <a:gd name="connsiteY2" fmla="*/ 430986 h 955031"/>
                <a:gd name="connsiteX3" fmla="*/ 493232 w 5025967"/>
                <a:gd name="connsiteY3" fmla="*/ 146077 h 955031"/>
                <a:gd name="connsiteX4" fmla="*/ 602414 w 5025967"/>
                <a:gd name="connsiteY4" fmla="*/ 23247 h 955031"/>
                <a:gd name="connsiteX5" fmla="*/ 721832 w 5025967"/>
                <a:gd name="connsiteY5" fmla="*/ 36895 h 955031"/>
                <a:gd name="connsiteX6" fmla="*/ 820778 w 5025967"/>
                <a:gd name="connsiteY6" fmla="*/ 146077 h 955031"/>
                <a:gd name="connsiteX7" fmla="*/ 947020 w 5025967"/>
                <a:gd name="connsiteY7" fmla="*/ 412209 h 955031"/>
                <a:gd name="connsiteX8" fmla="*/ 1083497 w 5025967"/>
                <a:gd name="connsiteY8" fmla="*/ 722695 h 955031"/>
                <a:gd name="connsiteX9" fmla="*/ 1179032 w 5025967"/>
                <a:gd name="connsiteY9" fmla="*/ 869409 h 955031"/>
                <a:gd name="connsiteX10" fmla="*/ 1267742 w 5025967"/>
                <a:gd name="connsiteY10" fmla="*/ 944471 h 955031"/>
                <a:gd name="connsiteX11" fmla="*/ 1376924 w 5025967"/>
                <a:gd name="connsiteY11" fmla="*/ 930824 h 955031"/>
                <a:gd name="connsiteX12" fmla="*/ 1503166 w 5025967"/>
                <a:gd name="connsiteY12" fmla="*/ 811406 h 955031"/>
                <a:gd name="connsiteX13" fmla="*/ 1666939 w 5025967"/>
                <a:gd name="connsiteY13" fmla="*/ 487271 h 955031"/>
                <a:gd name="connsiteX14" fmla="*/ 1769297 w 5025967"/>
                <a:gd name="connsiteY14" fmla="*/ 234788 h 955031"/>
                <a:gd name="connsiteX15" fmla="*/ 1871655 w 5025967"/>
                <a:gd name="connsiteY15" fmla="*/ 67603 h 955031"/>
                <a:gd name="connsiteX16" fmla="*/ 1960366 w 5025967"/>
                <a:gd name="connsiteY16" fmla="*/ 13012 h 955031"/>
                <a:gd name="connsiteX17" fmla="*/ 2042252 w 5025967"/>
                <a:gd name="connsiteY17" fmla="*/ 43719 h 955031"/>
                <a:gd name="connsiteX18" fmla="*/ 2117315 w 5025967"/>
                <a:gd name="connsiteY18" fmla="*/ 122194 h 955031"/>
                <a:gd name="connsiteX19" fmla="*/ 2195790 w 5025967"/>
                <a:gd name="connsiteY19" fmla="*/ 251847 h 955031"/>
                <a:gd name="connsiteX20" fmla="*/ 2461921 w 5025967"/>
                <a:gd name="connsiteY20" fmla="*/ 784110 h 955031"/>
                <a:gd name="connsiteX21" fmla="*/ 2577927 w 5025967"/>
                <a:gd name="connsiteY21" fmla="*/ 934235 h 955031"/>
                <a:gd name="connsiteX22" fmla="*/ 2673461 w 5025967"/>
                <a:gd name="connsiteY22" fmla="*/ 941059 h 955031"/>
                <a:gd name="connsiteX23" fmla="*/ 2796291 w 5025967"/>
                <a:gd name="connsiteY23" fmla="*/ 814818 h 955031"/>
                <a:gd name="connsiteX24" fmla="*/ 2922533 w 5025967"/>
                <a:gd name="connsiteY24" fmla="*/ 548686 h 955031"/>
                <a:gd name="connsiteX25" fmla="*/ 3069247 w 5025967"/>
                <a:gd name="connsiteY25" fmla="*/ 251847 h 955031"/>
                <a:gd name="connsiteX26" fmla="*/ 3192076 w 5025967"/>
                <a:gd name="connsiteY26" fmla="*/ 67603 h 955031"/>
                <a:gd name="connsiteX27" fmla="*/ 3270551 w 5025967"/>
                <a:gd name="connsiteY27" fmla="*/ 2776 h 955031"/>
                <a:gd name="connsiteX28" fmla="*/ 3342202 w 5025967"/>
                <a:gd name="connsiteY28" fmla="*/ 19835 h 955031"/>
                <a:gd name="connsiteX29" fmla="*/ 3413852 w 5025967"/>
                <a:gd name="connsiteY29" fmla="*/ 91486 h 955031"/>
                <a:gd name="connsiteX30" fmla="*/ 3471855 w 5025967"/>
                <a:gd name="connsiteY30" fmla="*/ 176785 h 955031"/>
                <a:gd name="connsiteX31" fmla="*/ 3553742 w 5025967"/>
                <a:gd name="connsiteY31" fmla="*/ 323498 h 955031"/>
                <a:gd name="connsiteX32" fmla="*/ 3707279 w 5025967"/>
                <a:gd name="connsiteY32" fmla="*/ 668104 h 955031"/>
                <a:gd name="connsiteX33" fmla="*/ 3833521 w 5025967"/>
                <a:gd name="connsiteY33" fmla="*/ 852349 h 955031"/>
                <a:gd name="connsiteX34" fmla="*/ 3966587 w 5025967"/>
                <a:gd name="connsiteY34" fmla="*/ 900116 h 955031"/>
                <a:gd name="connsiteX35" fmla="*/ 4086005 w 5025967"/>
                <a:gd name="connsiteY35" fmla="*/ 828465 h 955031"/>
                <a:gd name="connsiteX36" fmla="*/ 4273661 w 5025967"/>
                <a:gd name="connsiteY36" fmla="*/ 483859 h 955031"/>
                <a:gd name="connsiteX37" fmla="*/ 4451082 w 5025967"/>
                <a:gd name="connsiteY37" fmla="*/ 152901 h 955031"/>
                <a:gd name="connsiteX38" fmla="*/ 4570500 w 5025967"/>
                <a:gd name="connsiteY38" fmla="*/ 40307 h 955031"/>
                <a:gd name="connsiteX39" fmla="*/ 4696742 w 5025967"/>
                <a:gd name="connsiteY39" fmla="*/ 67603 h 955031"/>
                <a:gd name="connsiteX40" fmla="*/ 4840044 w 5025967"/>
                <a:gd name="connsiteY40" fmla="*/ 268907 h 955031"/>
                <a:gd name="connsiteX41" fmla="*/ 4948580 w 5025967"/>
                <a:gd name="connsiteY41" fmla="*/ 459449 h 955031"/>
                <a:gd name="connsiteX42" fmla="*/ 5025010 w 5025967"/>
                <a:gd name="connsiteY42" fmla="*/ 495505 h 955031"/>
                <a:gd name="connsiteX0" fmla="*/ 0 w 4948580"/>
                <a:gd name="connsiteY0" fmla="*/ 479263 h 955031"/>
                <a:gd name="connsiteX1" fmla="*/ 190188 w 4948580"/>
                <a:gd name="connsiteY1" fmla="*/ 475436 h 955031"/>
                <a:gd name="connsiteX2" fmla="*/ 325558 w 4948580"/>
                <a:gd name="connsiteY2" fmla="*/ 430986 h 955031"/>
                <a:gd name="connsiteX3" fmla="*/ 493232 w 4948580"/>
                <a:gd name="connsiteY3" fmla="*/ 146077 h 955031"/>
                <a:gd name="connsiteX4" fmla="*/ 602414 w 4948580"/>
                <a:gd name="connsiteY4" fmla="*/ 23247 h 955031"/>
                <a:gd name="connsiteX5" fmla="*/ 721832 w 4948580"/>
                <a:gd name="connsiteY5" fmla="*/ 36895 h 955031"/>
                <a:gd name="connsiteX6" fmla="*/ 820778 w 4948580"/>
                <a:gd name="connsiteY6" fmla="*/ 146077 h 955031"/>
                <a:gd name="connsiteX7" fmla="*/ 947020 w 4948580"/>
                <a:gd name="connsiteY7" fmla="*/ 412209 h 955031"/>
                <a:gd name="connsiteX8" fmla="*/ 1083497 w 4948580"/>
                <a:gd name="connsiteY8" fmla="*/ 722695 h 955031"/>
                <a:gd name="connsiteX9" fmla="*/ 1179032 w 4948580"/>
                <a:gd name="connsiteY9" fmla="*/ 869409 h 955031"/>
                <a:gd name="connsiteX10" fmla="*/ 1267742 w 4948580"/>
                <a:gd name="connsiteY10" fmla="*/ 944471 h 955031"/>
                <a:gd name="connsiteX11" fmla="*/ 1376924 w 4948580"/>
                <a:gd name="connsiteY11" fmla="*/ 930824 h 955031"/>
                <a:gd name="connsiteX12" fmla="*/ 1503166 w 4948580"/>
                <a:gd name="connsiteY12" fmla="*/ 811406 h 955031"/>
                <a:gd name="connsiteX13" fmla="*/ 1666939 w 4948580"/>
                <a:gd name="connsiteY13" fmla="*/ 487271 h 955031"/>
                <a:gd name="connsiteX14" fmla="*/ 1769297 w 4948580"/>
                <a:gd name="connsiteY14" fmla="*/ 234788 h 955031"/>
                <a:gd name="connsiteX15" fmla="*/ 1871655 w 4948580"/>
                <a:gd name="connsiteY15" fmla="*/ 67603 h 955031"/>
                <a:gd name="connsiteX16" fmla="*/ 1960366 w 4948580"/>
                <a:gd name="connsiteY16" fmla="*/ 13012 h 955031"/>
                <a:gd name="connsiteX17" fmla="*/ 2042252 w 4948580"/>
                <a:gd name="connsiteY17" fmla="*/ 43719 h 955031"/>
                <a:gd name="connsiteX18" fmla="*/ 2117315 w 4948580"/>
                <a:gd name="connsiteY18" fmla="*/ 122194 h 955031"/>
                <a:gd name="connsiteX19" fmla="*/ 2195790 w 4948580"/>
                <a:gd name="connsiteY19" fmla="*/ 251847 h 955031"/>
                <a:gd name="connsiteX20" fmla="*/ 2461921 w 4948580"/>
                <a:gd name="connsiteY20" fmla="*/ 784110 h 955031"/>
                <a:gd name="connsiteX21" fmla="*/ 2577927 w 4948580"/>
                <a:gd name="connsiteY21" fmla="*/ 934235 h 955031"/>
                <a:gd name="connsiteX22" fmla="*/ 2673461 w 4948580"/>
                <a:gd name="connsiteY22" fmla="*/ 941059 h 955031"/>
                <a:gd name="connsiteX23" fmla="*/ 2796291 w 4948580"/>
                <a:gd name="connsiteY23" fmla="*/ 814818 h 955031"/>
                <a:gd name="connsiteX24" fmla="*/ 2922533 w 4948580"/>
                <a:gd name="connsiteY24" fmla="*/ 548686 h 955031"/>
                <a:gd name="connsiteX25" fmla="*/ 3069247 w 4948580"/>
                <a:gd name="connsiteY25" fmla="*/ 251847 h 955031"/>
                <a:gd name="connsiteX26" fmla="*/ 3192076 w 4948580"/>
                <a:gd name="connsiteY26" fmla="*/ 67603 h 955031"/>
                <a:gd name="connsiteX27" fmla="*/ 3270551 w 4948580"/>
                <a:gd name="connsiteY27" fmla="*/ 2776 h 955031"/>
                <a:gd name="connsiteX28" fmla="*/ 3342202 w 4948580"/>
                <a:gd name="connsiteY28" fmla="*/ 19835 h 955031"/>
                <a:gd name="connsiteX29" fmla="*/ 3413852 w 4948580"/>
                <a:gd name="connsiteY29" fmla="*/ 91486 h 955031"/>
                <a:gd name="connsiteX30" fmla="*/ 3471855 w 4948580"/>
                <a:gd name="connsiteY30" fmla="*/ 176785 h 955031"/>
                <a:gd name="connsiteX31" fmla="*/ 3553742 w 4948580"/>
                <a:gd name="connsiteY31" fmla="*/ 323498 h 955031"/>
                <a:gd name="connsiteX32" fmla="*/ 3707279 w 4948580"/>
                <a:gd name="connsiteY32" fmla="*/ 668104 h 955031"/>
                <a:gd name="connsiteX33" fmla="*/ 3833521 w 4948580"/>
                <a:gd name="connsiteY33" fmla="*/ 852349 h 955031"/>
                <a:gd name="connsiteX34" fmla="*/ 3966587 w 4948580"/>
                <a:gd name="connsiteY34" fmla="*/ 900116 h 955031"/>
                <a:gd name="connsiteX35" fmla="*/ 4086005 w 4948580"/>
                <a:gd name="connsiteY35" fmla="*/ 828465 h 955031"/>
                <a:gd name="connsiteX36" fmla="*/ 4273661 w 4948580"/>
                <a:gd name="connsiteY36" fmla="*/ 483859 h 955031"/>
                <a:gd name="connsiteX37" fmla="*/ 4451082 w 4948580"/>
                <a:gd name="connsiteY37" fmla="*/ 152901 h 955031"/>
                <a:gd name="connsiteX38" fmla="*/ 4570500 w 4948580"/>
                <a:gd name="connsiteY38" fmla="*/ 40307 h 955031"/>
                <a:gd name="connsiteX39" fmla="*/ 4696742 w 4948580"/>
                <a:gd name="connsiteY39" fmla="*/ 67603 h 955031"/>
                <a:gd name="connsiteX40" fmla="*/ 4840044 w 4948580"/>
                <a:gd name="connsiteY40" fmla="*/ 268907 h 955031"/>
                <a:gd name="connsiteX41" fmla="*/ 4948580 w 4948580"/>
                <a:gd name="connsiteY41" fmla="*/ 459449 h 955031"/>
                <a:gd name="connsiteX0" fmla="*/ 0 w 4948580"/>
                <a:gd name="connsiteY0" fmla="*/ 479263 h 955031"/>
                <a:gd name="connsiteX1" fmla="*/ 325558 w 4948580"/>
                <a:gd name="connsiteY1" fmla="*/ 430986 h 955031"/>
                <a:gd name="connsiteX2" fmla="*/ 493232 w 4948580"/>
                <a:gd name="connsiteY2" fmla="*/ 146077 h 955031"/>
                <a:gd name="connsiteX3" fmla="*/ 602414 w 4948580"/>
                <a:gd name="connsiteY3" fmla="*/ 23247 h 955031"/>
                <a:gd name="connsiteX4" fmla="*/ 721832 w 4948580"/>
                <a:gd name="connsiteY4" fmla="*/ 36895 h 955031"/>
                <a:gd name="connsiteX5" fmla="*/ 820778 w 4948580"/>
                <a:gd name="connsiteY5" fmla="*/ 146077 h 955031"/>
                <a:gd name="connsiteX6" fmla="*/ 947020 w 4948580"/>
                <a:gd name="connsiteY6" fmla="*/ 412209 h 955031"/>
                <a:gd name="connsiteX7" fmla="*/ 1083497 w 4948580"/>
                <a:gd name="connsiteY7" fmla="*/ 722695 h 955031"/>
                <a:gd name="connsiteX8" fmla="*/ 1179032 w 4948580"/>
                <a:gd name="connsiteY8" fmla="*/ 869409 h 955031"/>
                <a:gd name="connsiteX9" fmla="*/ 1267742 w 4948580"/>
                <a:gd name="connsiteY9" fmla="*/ 944471 h 955031"/>
                <a:gd name="connsiteX10" fmla="*/ 1376924 w 4948580"/>
                <a:gd name="connsiteY10" fmla="*/ 930824 h 955031"/>
                <a:gd name="connsiteX11" fmla="*/ 1503166 w 4948580"/>
                <a:gd name="connsiteY11" fmla="*/ 811406 h 955031"/>
                <a:gd name="connsiteX12" fmla="*/ 1666939 w 4948580"/>
                <a:gd name="connsiteY12" fmla="*/ 487271 h 955031"/>
                <a:gd name="connsiteX13" fmla="*/ 1769297 w 4948580"/>
                <a:gd name="connsiteY13" fmla="*/ 234788 h 955031"/>
                <a:gd name="connsiteX14" fmla="*/ 1871655 w 4948580"/>
                <a:gd name="connsiteY14" fmla="*/ 67603 h 955031"/>
                <a:gd name="connsiteX15" fmla="*/ 1960366 w 4948580"/>
                <a:gd name="connsiteY15" fmla="*/ 13012 h 955031"/>
                <a:gd name="connsiteX16" fmla="*/ 2042252 w 4948580"/>
                <a:gd name="connsiteY16" fmla="*/ 43719 h 955031"/>
                <a:gd name="connsiteX17" fmla="*/ 2117315 w 4948580"/>
                <a:gd name="connsiteY17" fmla="*/ 122194 h 955031"/>
                <a:gd name="connsiteX18" fmla="*/ 2195790 w 4948580"/>
                <a:gd name="connsiteY18" fmla="*/ 251847 h 955031"/>
                <a:gd name="connsiteX19" fmla="*/ 2461921 w 4948580"/>
                <a:gd name="connsiteY19" fmla="*/ 784110 h 955031"/>
                <a:gd name="connsiteX20" fmla="*/ 2577927 w 4948580"/>
                <a:gd name="connsiteY20" fmla="*/ 934235 h 955031"/>
                <a:gd name="connsiteX21" fmla="*/ 2673461 w 4948580"/>
                <a:gd name="connsiteY21" fmla="*/ 941059 h 955031"/>
                <a:gd name="connsiteX22" fmla="*/ 2796291 w 4948580"/>
                <a:gd name="connsiteY22" fmla="*/ 814818 h 955031"/>
                <a:gd name="connsiteX23" fmla="*/ 2922533 w 4948580"/>
                <a:gd name="connsiteY23" fmla="*/ 548686 h 955031"/>
                <a:gd name="connsiteX24" fmla="*/ 3069247 w 4948580"/>
                <a:gd name="connsiteY24" fmla="*/ 251847 h 955031"/>
                <a:gd name="connsiteX25" fmla="*/ 3192076 w 4948580"/>
                <a:gd name="connsiteY25" fmla="*/ 67603 h 955031"/>
                <a:gd name="connsiteX26" fmla="*/ 3270551 w 4948580"/>
                <a:gd name="connsiteY26" fmla="*/ 2776 h 955031"/>
                <a:gd name="connsiteX27" fmla="*/ 3342202 w 4948580"/>
                <a:gd name="connsiteY27" fmla="*/ 19835 h 955031"/>
                <a:gd name="connsiteX28" fmla="*/ 3413852 w 4948580"/>
                <a:gd name="connsiteY28" fmla="*/ 91486 h 955031"/>
                <a:gd name="connsiteX29" fmla="*/ 3471855 w 4948580"/>
                <a:gd name="connsiteY29" fmla="*/ 176785 h 955031"/>
                <a:gd name="connsiteX30" fmla="*/ 3553742 w 4948580"/>
                <a:gd name="connsiteY30" fmla="*/ 323498 h 955031"/>
                <a:gd name="connsiteX31" fmla="*/ 3707279 w 4948580"/>
                <a:gd name="connsiteY31" fmla="*/ 668104 h 955031"/>
                <a:gd name="connsiteX32" fmla="*/ 3833521 w 4948580"/>
                <a:gd name="connsiteY32" fmla="*/ 852349 h 955031"/>
                <a:gd name="connsiteX33" fmla="*/ 3966587 w 4948580"/>
                <a:gd name="connsiteY33" fmla="*/ 900116 h 955031"/>
                <a:gd name="connsiteX34" fmla="*/ 4086005 w 4948580"/>
                <a:gd name="connsiteY34" fmla="*/ 828465 h 955031"/>
                <a:gd name="connsiteX35" fmla="*/ 4273661 w 4948580"/>
                <a:gd name="connsiteY35" fmla="*/ 483859 h 955031"/>
                <a:gd name="connsiteX36" fmla="*/ 4451082 w 4948580"/>
                <a:gd name="connsiteY36" fmla="*/ 152901 h 955031"/>
                <a:gd name="connsiteX37" fmla="*/ 4570500 w 4948580"/>
                <a:gd name="connsiteY37" fmla="*/ 40307 h 955031"/>
                <a:gd name="connsiteX38" fmla="*/ 4696742 w 4948580"/>
                <a:gd name="connsiteY38" fmla="*/ 67603 h 955031"/>
                <a:gd name="connsiteX39" fmla="*/ 4840044 w 4948580"/>
                <a:gd name="connsiteY39" fmla="*/ 268907 h 955031"/>
                <a:gd name="connsiteX40" fmla="*/ 4948580 w 4948580"/>
                <a:gd name="connsiteY40" fmla="*/ 459449 h 955031"/>
                <a:gd name="connsiteX0" fmla="*/ 0 w 4623022"/>
                <a:gd name="connsiteY0" fmla="*/ 430986 h 955031"/>
                <a:gd name="connsiteX1" fmla="*/ 167674 w 4623022"/>
                <a:gd name="connsiteY1" fmla="*/ 146077 h 955031"/>
                <a:gd name="connsiteX2" fmla="*/ 276856 w 4623022"/>
                <a:gd name="connsiteY2" fmla="*/ 23247 h 955031"/>
                <a:gd name="connsiteX3" fmla="*/ 396274 w 4623022"/>
                <a:gd name="connsiteY3" fmla="*/ 36895 h 955031"/>
                <a:gd name="connsiteX4" fmla="*/ 495220 w 4623022"/>
                <a:gd name="connsiteY4" fmla="*/ 146077 h 955031"/>
                <a:gd name="connsiteX5" fmla="*/ 621462 w 4623022"/>
                <a:gd name="connsiteY5" fmla="*/ 412209 h 955031"/>
                <a:gd name="connsiteX6" fmla="*/ 757939 w 4623022"/>
                <a:gd name="connsiteY6" fmla="*/ 722695 h 955031"/>
                <a:gd name="connsiteX7" fmla="*/ 853474 w 4623022"/>
                <a:gd name="connsiteY7" fmla="*/ 869409 h 955031"/>
                <a:gd name="connsiteX8" fmla="*/ 942184 w 4623022"/>
                <a:gd name="connsiteY8" fmla="*/ 944471 h 955031"/>
                <a:gd name="connsiteX9" fmla="*/ 1051366 w 4623022"/>
                <a:gd name="connsiteY9" fmla="*/ 930824 h 955031"/>
                <a:gd name="connsiteX10" fmla="*/ 1177608 w 4623022"/>
                <a:gd name="connsiteY10" fmla="*/ 811406 h 955031"/>
                <a:gd name="connsiteX11" fmla="*/ 1341381 w 4623022"/>
                <a:gd name="connsiteY11" fmla="*/ 487271 h 955031"/>
                <a:gd name="connsiteX12" fmla="*/ 1443739 w 4623022"/>
                <a:gd name="connsiteY12" fmla="*/ 234788 h 955031"/>
                <a:gd name="connsiteX13" fmla="*/ 1546097 w 4623022"/>
                <a:gd name="connsiteY13" fmla="*/ 67603 h 955031"/>
                <a:gd name="connsiteX14" fmla="*/ 1634808 w 4623022"/>
                <a:gd name="connsiteY14" fmla="*/ 13012 h 955031"/>
                <a:gd name="connsiteX15" fmla="*/ 1716694 w 4623022"/>
                <a:gd name="connsiteY15" fmla="*/ 43719 h 955031"/>
                <a:gd name="connsiteX16" fmla="*/ 1791757 w 4623022"/>
                <a:gd name="connsiteY16" fmla="*/ 122194 h 955031"/>
                <a:gd name="connsiteX17" fmla="*/ 1870232 w 4623022"/>
                <a:gd name="connsiteY17" fmla="*/ 251847 h 955031"/>
                <a:gd name="connsiteX18" fmla="*/ 2136363 w 4623022"/>
                <a:gd name="connsiteY18" fmla="*/ 784110 h 955031"/>
                <a:gd name="connsiteX19" fmla="*/ 2252369 w 4623022"/>
                <a:gd name="connsiteY19" fmla="*/ 934235 h 955031"/>
                <a:gd name="connsiteX20" fmla="*/ 2347903 w 4623022"/>
                <a:gd name="connsiteY20" fmla="*/ 941059 h 955031"/>
                <a:gd name="connsiteX21" fmla="*/ 2470733 w 4623022"/>
                <a:gd name="connsiteY21" fmla="*/ 814818 h 955031"/>
                <a:gd name="connsiteX22" fmla="*/ 2596975 w 4623022"/>
                <a:gd name="connsiteY22" fmla="*/ 548686 h 955031"/>
                <a:gd name="connsiteX23" fmla="*/ 2743689 w 4623022"/>
                <a:gd name="connsiteY23" fmla="*/ 251847 h 955031"/>
                <a:gd name="connsiteX24" fmla="*/ 2866518 w 4623022"/>
                <a:gd name="connsiteY24" fmla="*/ 67603 h 955031"/>
                <a:gd name="connsiteX25" fmla="*/ 2944993 w 4623022"/>
                <a:gd name="connsiteY25" fmla="*/ 2776 h 955031"/>
                <a:gd name="connsiteX26" fmla="*/ 3016644 w 4623022"/>
                <a:gd name="connsiteY26" fmla="*/ 19835 h 955031"/>
                <a:gd name="connsiteX27" fmla="*/ 3088294 w 4623022"/>
                <a:gd name="connsiteY27" fmla="*/ 91486 h 955031"/>
                <a:gd name="connsiteX28" fmla="*/ 3146297 w 4623022"/>
                <a:gd name="connsiteY28" fmla="*/ 176785 h 955031"/>
                <a:gd name="connsiteX29" fmla="*/ 3228184 w 4623022"/>
                <a:gd name="connsiteY29" fmla="*/ 323498 h 955031"/>
                <a:gd name="connsiteX30" fmla="*/ 3381721 w 4623022"/>
                <a:gd name="connsiteY30" fmla="*/ 668104 h 955031"/>
                <a:gd name="connsiteX31" fmla="*/ 3507963 w 4623022"/>
                <a:gd name="connsiteY31" fmla="*/ 852349 h 955031"/>
                <a:gd name="connsiteX32" fmla="*/ 3641029 w 4623022"/>
                <a:gd name="connsiteY32" fmla="*/ 900116 h 955031"/>
                <a:gd name="connsiteX33" fmla="*/ 3760447 w 4623022"/>
                <a:gd name="connsiteY33" fmla="*/ 828465 h 955031"/>
                <a:gd name="connsiteX34" fmla="*/ 3948103 w 4623022"/>
                <a:gd name="connsiteY34" fmla="*/ 483859 h 955031"/>
                <a:gd name="connsiteX35" fmla="*/ 4125524 w 4623022"/>
                <a:gd name="connsiteY35" fmla="*/ 152901 h 955031"/>
                <a:gd name="connsiteX36" fmla="*/ 4244942 w 4623022"/>
                <a:gd name="connsiteY36" fmla="*/ 40307 h 955031"/>
                <a:gd name="connsiteX37" fmla="*/ 4371184 w 4623022"/>
                <a:gd name="connsiteY37" fmla="*/ 67603 h 955031"/>
                <a:gd name="connsiteX38" fmla="*/ 4514486 w 4623022"/>
                <a:gd name="connsiteY38" fmla="*/ 268907 h 955031"/>
                <a:gd name="connsiteX39" fmla="*/ 4623022 w 4623022"/>
                <a:gd name="connsiteY39" fmla="*/ 459449 h 955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4623022" h="955031">
                  <a:moveTo>
                    <a:pt x="0" y="430986"/>
                  </a:moveTo>
                  <a:cubicBezTo>
                    <a:pt x="82205" y="375455"/>
                    <a:pt x="121531" y="214033"/>
                    <a:pt x="167674" y="146077"/>
                  </a:cubicBezTo>
                  <a:cubicBezTo>
                    <a:pt x="213817" y="78121"/>
                    <a:pt x="238756" y="41444"/>
                    <a:pt x="276856" y="23247"/>
                  </a:cubicBezTo>
                  <a:cubicBezTo>
                    <a:pt x="314956" y="5050"/>
                    <a:pt x="359880" y="16423"/>
                    <a:pt x="396274" y="36895"/>
                  </a:cubicBezTo>
                  <a:cubicBezTo>
                    <a:pt x="432668" y="57367"/>
                    <a:pt x="457689" y="83525"/>
                    <a:pt x="495220" y="146077"/>
                  </a:cubicBezTo>
                  <a:cubicBezTo>
                    <a:pt x="532751" y="208629"/>
                    <a:pt x="577676" y="316106"/>
                    <a:pt x="621462" y="412209"/>
                  </a:cubicBezTo>
                  <a:cubicBezTo>
                    <a:pt x="665249" y="508312"/>
                    <a:pt x="719270" y="646495"/>
                    <a:pt x="757939" y="722695"/>
                  </a:cubicBezTo>
                  <a:cubicBezTo>
                    <a:pt x="796608" y="798895"/>
                    <a:pt x="822766" y="832446"/>
                    <a:pt x="853474" y="869409"/>
                  </a:cubicBezTo>
                  <a:cubicBezTo>
                    <a:pt x="884182" y="906372"/>
                    <a:pt x="909202" y="934235"/>
                    <a:pt x="942184" y="944471"/>
                  </a:cubicBezTo>
                  <a:cubicBezTo>
                    <a:pt x="975166" y="954707"/>
                    <a:pt x="1012129" y="953001"/>
                    <a:pt x="1051366" y="930824"/>
                  </a:cubicBezTo>
                  <a:cubicBezTo>
                    <a:pt x="1090603" y="908647"/>
                    <a:pt x="1129272" y="885332"/>
                    <a:pt x="1177608" y="811406"/>
                  </a:cubicBezTo>
                  <a:cubicBezTo>
                    <a:pt x="1225944" y="737481"/>
                    <a:pt x="1297026" y="583374"/>
                    <a:pt x="1341381" y="487271"/>
                  </a:cubicBezTo>
                  <a:cubicBezTo>
                    <a:pt x="1385736" y="391168"/>
                    <a:pt x="1409620" y="304733"/>
                    <a:pt x="1443739" y="234788"/>
                  </a:cubicBezTo>
                  <a:cubicBezTo>
                    <a:pt x="1477858" y="164843"/>
                    <a:pt x="1514252" y="104566"/>
                    <a:pt x="1546097" y="67603"/>
                  </a:cubicBezTo>
                  <a:cubicBezTo>
                    <a:pt x="1577942" y="30640"/>
                    <a:pt x="1606375" y="16993"/>
                    <a:pt x="1634808" y="13012"/>
                  </a:cubicBezTo>
                  <a:cubicBezTo>
                    <a:pt x="1663241" y="9031"/>
                    <a:pt x="1690536" y="25522"/>
                    <a:pt x="1716694" y="43719"/>
                  </a:cubicBezTo>
                  <a:cubicBezTo>
                    <a:pt x="1742852" y="61916"/>
                    <a:pt x="1766167" y="87506"/>
                    <a:pt x="1791757" y="122194"/>
                  </a:cubicBezTo>
                  <a:cubicBezTo>
                    <a:pt x="1817347" y="156882"/>
                    <a:pt x="1812798" y="141528"/>
                    <a:pt x="1870232" y="251847"/>
                  </a:cubicBezTo>
                  <a:cubicBezTo>
                    <a:pt x="1927666" y="362166"/>
                    <a:pt x="2072674" y="670379"/>
                    <a:pt x="2136363" y="784110"/>
                  </a:cubicBezTo>
                  <a:cubicBezTo>
                    <a:pt x="2200052" y="897841"/>
                    <a:pt x="2217113" y="908077"/>
                    <a:pt x="2252369" y="934235"/>
                  </a:cubicBezTo>
                  <a:cubicBezTo>
                    <a:pt x="2287625" y="960393"/>
                    <a:pt x="2311509" y="960962"/>
                    <a:pt x="2347903" y="941059"/>
                  </a:cubicBezTo>
                  <a:cubicBezTo>
                    <a:pt x="2384297" y="921156"/>
                    <a:pt x="2429221" y="880213"/>
                    <a:pt x="2470733" y="814818"/>
                  </a:cubicBezTo>
                  <a:cubicBezTo>
                    <a:pt x="2512245" y="749423"/>
                    <a:pt x="2551482" y="642514"/>
                    <a:pt x="2596975" y="548686"/>
                  </a:cubicBezTo>
                  <a:cubicBezTo>
                    <a:pt x="2642468" y="454858"/>
                    <a:pt x="2698765" y="332027"/>
                    <a:pt x="2743689" y="251847"/>
                  </a:cubicBezTo>
                  <a:cubicBezTo>
                    <a:pt x="2788613" y="171666"/>
                    <a:pt x="2832967" y="109115"/>
                    <a:pt x="2866518" y="67603"/>
                  </a:cubicBezTo>
                  <a:cubicBezTo>
                    <a:pt x="2900069" y="26091"/>
                    <a:pt x="2919972" y="10737"/>
                    <a:pt x="2944993" y="2776"/>
                  </a:cubicBezTo>
                  <a:cubicBezTo>
                    <a:pt x="2970014" y="-5185"/>
                    <a:pt x="2992761" y="5050"/>
                    <a:pt x="3016644" y="19835"/>
                  </a:cubicBezTo>
                  <a:cubicBezTo>
                    <a:pt x="3040527" y="34620"/>
                    <a:pt x="3066685" y="65328"/>
                    <a:pt x="3088294" y="91486"/>
                  </a:cubicBezTo>
                  <a:cubicBezTo>
                    <a:pt x="3109903" y="117644"/>
                    <a:pt x="3122982" y="138116"/>
                    <a:pt x="3146297" y="176785"/>
                  </a:cubicBezTo>
                  <a:cubicBezTo>
                    <a:pt x="3169612" y="215454"/>
                    <a:pt x="3188947" y="241612"/>
                    <a:pt x="3228184" y="323498"/>
                  </a:cubicBezTo>
                  <a:cubicBezTo>
                    <a:pt x="3267421" y="405384"/>
                    <a:pt x="3335091" y="579962"/>
                    <a:pt x="3381721" y="668104"/>
                  </a:cubicBezTo>
                  <a:cubicBezTo>
                    <a:pt x="3428351" y="756246"/>
                    <a:pt x="3464745" y="813680"/>
                    <a:pt x="3507963" y="852349"/>
                  </a:cubicBezTo>
                  <a:cubicBezTo>
                    <a:pt x="3551181" y="891018"/>
                    <a:pt x="3598948" y="904097"/>
                    <a:pt x="3641029" y="900116"/>
                  </a:cubicBezTo>
                  <a:cubicBezTo>
                    <a:pt x="3683110" y="896135"/>
                    <a:pt x="3709268" y="897841"/>
                    <a:pt x="3760447" y="828465"/>
                  </a:cubicBezTo>
                  <a:cubicBezTo>
                    <a:pt x="3811626" y="759089"/>
                    <a:pt x="3887257" y="596453"/>
                    <a:pt x="3948103" y="483859"/>
                  </a:cubicBezTo>
                  <a:cubicBezTo>
                    <a:pt x="4008949" y="371265"/>
                    <a:pt x="4076051" y="226826"/>
                    <a:pt x="4125524" y="152901"/>
                  </a:cubicBezTo>
                  <a:cubicBezTo>
                    <a:pt x="4174997" y="78976"/>
                    <a:pt x="4203999" y="54523"/>
                    <a:pt x="4244942" y="40307"/>
                  </a:cubicBezTo>
                  <a:cubicBezTo>
                    <a:pt x="4285885" y="26091"/>
                    <a:pt x="4326260" y="29503"/>
                    <a:pt x="4371184" y="67603"/>
                  </a:cubicBezTo>
                  <a:cubicBezTo>
                    <a:pt x="4416108" y="105703"/>
                    <a:pt x="4472513" y="203599"/>
                    <a:pt x="4514486" y="268907"/>
                  </a:cubicBezTo>
                  <a:cubicBezTo>
                    <a:pt x="4556459" y="334215"/>
                    <a:pt x="4592194" y="421683"/>
                    <a:pt x="4623022" y="459449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  <a:headEnd type="none"/>
              <a:tailEnd type="none" w="lg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cxnSp>
          <p:nvCxnSpPr>
            <p:cNvPr id="93" name="Прямая соединительная линия 190"/>
            <p:cNvCxnSpPr/>
            <p:nvPr/>
          </p:nvCxnSpPr>
          <p:spPr>
            <a:xfrm flipH="1">
              <a:off x="4780006" y="2564417"/>
              <a:ext cx="662734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Прямая соединительная линия 190"/>
            <p:cNvCxnSpPr/>
            <p:nvPr/>
          </p:nvCxnSpPr>
          <p:spPr>
            <a:xfrm flipV="1">
              <a:off x="5430263" y="2552061"/>
              <a:ext cx="1" cy="33105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Прямая соединительная линия 190"/>
            <p:cNvCxnSpPr/>
            <p:nvPr/>
          </p:nvCxnSpPr>
          <p:spPr>
            <a:xfrm flipV="1">
              <a:off x="4791500" y="2544998"/>
              <a:ext cx="1" cy="33105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1" name="Прямая соединительная линия 205"/>
          <p:cNvCxnSpPr/>
          <p:nvPr/>
        </p:nvCxnSpPr>
        <p:spPr>
          <a:xfrm flipH="1">
            <a:off x="2909603" y="4902804"/>
            <a:ext cx="3741170" cy="0"/>
          </a:xfrm>
          <a:prstGeom prst="line">
            <a:avLst/>
          </a:prstGeom>
          <a:ln w="69850">
            <a:solidFill>
              <a:schemeClr val="accent4"/>
            </a:solidFill>
            <a:prstDash val="solid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Прямая соединительная линия 193"/>
          <p:cNvCxnSpPr/>
          <p:nvPr/>
        </p:nvCxnSpPr>
        <p:spPr>
          <a:xfrm flipH="1">
            <a:off x="7452595" y="3094203"/>
            <a:ext cx="518258" cy="0"/>
          </a:xfrm>
          <a:prstGeom prst="line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Прямая соединительная линия 205"/>
          <p:cNvCxnSpPr/>
          <p:nvPr/>
        </p:nvCxnSpPr>
        <p:spPr>
          <a:xfrm>
            <a:off x="2523350" y="3461046"/>
            <a:ext cx="8266570" cy="0"/>
          </a:xfrm>
          <a:prstGeom prst="line">
            <a:avLst/>
          </a:prstGeom>
          <a:ln w="69850">
            <a:solidFill>
              <a:srgbClr val="FF0000"/>
            </a:solidFill>
            <a:prstDash val="solid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Группа 48"/>
          <p:cNvGrpSpPr/>
          <p:nvPr/>
        </p:nvGrpSpPr>
        <p:grpSpPr>
          <a:xfrm>
            <a:off x="3546527" y="2548529"/>
            <a:ext cx="662734" cy="338113"/>
            <a:chOff x="4780006" y="2544998"/>
            <a:chExt cx="662734" cy="338113"/>
          </a:xfrm>
        </p:grpSpPr>
        <p:sp>
          <p:nvSpPr>
            <p:cNvPr id="50" name="Полилиния 135"/>
            <p:cNvSpPr/>
            <p:nvPr/>
          </p:nvSpPr>
          <p:spPr>
            <a:xfrm>
              <a:off x="4786812" y="2592803"/>
              <a:ext cx="642821" cy="200963"/>
            </a:xfrm>
            <a:custGeom>
              <a:avLst/>
              <a:gdLst>
                <a:gd name="connsiteX0" fmla="*/ 0 w 4810836"/>
                <a:gd name="connsiteY0" fmla="*/ 463388 h 955031"/>
                <a:gd name="connsiteX1" fmla="*/ 180833 w 4810836"/>
                <a:gd name="connsiteY1" fmla="*/ 146077 h 955031"/>
                <a:gd name="connsiteX2" fmla="*/ 290015 w 4810836"/>
                <a:gd name="connsiteY2" fmla="*/ 23247 h 955031"/>
                <a:gd name="connsiteX3" fmla="*/ 409433 w 4810836"/>
                <a:gd name="connsiteY3" fmla="*/ 36895 h 955031"/>
                <a:gd name="connsiteX4" fmla="*/ 508379 w 4810836"/>
                <a:gd name="connsiteY4" fmla="*/ 146077 h 955031"/>
                <a:gd name="connsiteX5" fmla="*/ 634621 w 4810836"/>
                <a:gd name="connsiteY5" fmla="*/ 412209 h 955031"/>
                <a:gd name="connsiteX6" fmla="*/ 771098 w 4810836"/>
                <a:gd name="connsiteY6" fmla="*/ 722695 h 955031"/>
                <a:gd name="connsiteX7" fmla="*/ 866633 w 4810836"/>
                <a:gd name="connsiteY7" fmla="*/ 869409 h 955031"/>
                <a:gd name="connsiteX8" fmla="*/ 955343 w 4810836"/>
                <a:gd name="connsiteY8" fmla="*/ 944471 h 955031"/>
                <a:gd name="connsiteX9" fmla="*/ 1064525 w 4810836"/>
                <a:gd name="connsiteY9" fmla="*/ 930824 h 955031"/>
                <a:gd name="connsiteX10" fmla="*/ 1190767 w 4810836"/>
                <a:gd name="connsiteY10" fmla="*/ 811406 h 955031"/>
                <a:gd name="connsiteX11" fmla="*/ 1354540 w 4810836"/>
                <a:gd name="connsiteY11" fmla="*/ 487271 h 955031"/>
                <a:gd name="connsiteX12" fmla="*/ 1456898 w 4810836"/>
                <a:gd name="connsiteY12" fmla="*/ 234788 h 955031"/>
                <a:gd name="connsiteX13" fmla="*/ 1559256 w 4810836"/>
                <a:gd name="connsiteY13" fmla="*/ 67603 h 955031"/>
                <a:gd name="connsiteX14" fmla="*/ 1647967 w 4810836"/>
                <a:gd name="connsiteY14" fmla="*/ 13012 h 955031"/>
                <a:gd name="connsiteX15" fmla="*/ 1729853 w 4810836"/>
                <a:gd name="connsiteY15" fmla="*/ 43719 h 955031"/>
                <a:gd name="connsiteX16" fmla="*/ 1804916 w 4810836"/>
                <a:gd name="connsiteY16" fmla="*/ 122194 h 955031"/>
                <a:gd name="connsiteX17" fmla="*/ 1883391 w 4810836"/>
                <a:gd name="connsiteY17" fmla="*/ 251847 h 955031"/>
                <a:gd name="connsiteX18" fmla="*/ 2149522 w 4810836"/>
                <a:gd name="connsiteY18" fmla="*/ 784110 h 955031"/>
                <a:gd name="connsiteX19" fmla="*/ 2265528 w 4810836"/>
                <a:gd name="connsiteY19" fmla="*/ 934235 h 955031"/>
                <a:gd name="connsiteX20" fmla="*/ 2361062 w 4810836"/>
                <a:gd name="connsiteY20" fmla="*/ 941059 h 955031"/>
                <a:gd name="connsiteX21" fmla="*/ 2483892 w 4810836"/>
                <a:gd name="connsiteY21" fmla="*/ 814818 h 955031"/>
                <a:gd name="connsiteX22" fmla="*/ 2610134 w 4810836"/>
                <a:gd name="connsiteY22" fmla="*/ 548686 h 955031"/>
                <a:gd name="connsiteX23" fmla="*/ 2756848 w 4810836"/>
                <a:gd name="connsiteY23" fmla="*/ 251847 h 955031"/>
                <a:gd name="connsiteX24" fmla="*/ 2879677 w 4810836"/>
                <a:gd name="connsiteY24" fmla="*/ 67603 h 955031"/>
                <a:gd name="connsiteX25" fmla="*/ 2958152 w 4810836"/>
                <a:gd name="connsiteY25" fmla="*/ 2776 h 955031"/>
                <a:gd name="connsiteX26" fmla="*/ 3029803 w 4810836"/>
                <a:gd name="connsiteY26" fmla="*/ 19835 h 955031"/>
                <a:gd name="connsiteX27" fmla="*/ 3101453 w 4810836"/>
                <a:gd name="connsiteY27" fmla="*/ 91486 h 955031"/>
                <a:gd name="connsiteX28" fmla="*/ 3159456 w 4810836"/>
                <a:gd name="connsiteY28" fmla="*/ 176785 h 955031"/>
                <a:gd name="connsiteX29" fmla="*/ 3241343 w 4810836"/>
                <a:gd name="connsiteY29" fmla="*/ 323498 h 955031"/>
                <a:gd name="connsiteX30" fmla="*/ 3394880 w 4810836"/>
                <a:gd name="connsiteY30" fmla="*/ 668104 h 955031"/>
                <a:gd name="connsiteX31" fmla="*/ 3521122 w 4810836"/>
                <a:gd name="connsiteY31" fmla="*/ 852349 h 955031"/>
                <a:gd name="connsiteX32" fmla="*/ 3654188 w 4810836"/>
                <a:gd name="connsiteY32" fmla="*/ 900116 h 955031"/>
                <a:gd name="connsiteX33" fmla="*/ 3773606 w 4810836"/>
                <a:gd name="connsiteY33" fmla="*/ 828465 h 955031"/>
                <a:gd name="connsiteX34" fmla="*/ 3961262 w 4810836"/>
                <a:gd name="connsiteY34" fmla="*/ 483859 h 955031"/>
                <a:gd name="connsiteX35" fmla="*/ 4138683 w 4810836"/>
                <a:gd name="connsiteY35" fmla="*/ 152901 h 955031"/>
                <a:gd name="connsiteX36" fmla="*/ 4258101 w 4810836"/>
                <a:gd name="connsiteY36" fmla="*/ 40307 h 955031"/>
                <a:gd name="connsiteX37" fmla="*/ 4384343 w 4810836"/>
                <a:gd name="connsiteY37" fmla="*/ 67603 h 955031"/>
                <a:gd name="connsiteX38" fmla="*/ 4527645 w 4810836"/>
                <a:gd name="connsiteY38" fmla="*/ 268907 h 955031"/>
                <a:gd name="connsiteX39" fmla="*/ 4633415 w 4810836"/>
                <a:gd name="connsiteY39" fmla="*/ 477035 h 955031"/>
                <a:gd name="connsiteX40" fmla="*/ 4677770 w 4810836"/>
                <a:gd name="connsiteY40" fmla="*/ 497507 h 955031"/>
                <a:gd name="connsiteX41" fmla="*/ 4810836 w 4810836"/>
                <a:gd name="connsiteY41" fmla="*/ 494095 h 955031"/>
                <a:gd name="connsiteX0" fmla="*/ 0 w 4810836"/>
                <a:gd name="connsiteY0" fmla="*/ 463388 h 955031"/>
                <a:gd name="connsiteX1" fmla="*/ 180833 w 4810836"/>
                <a:gd name="connsiteY1" fmla="*/ 146077 h 955031"/>
                <a:gd name="connsiteX2" fmla="*/ 290015 w 4810836"/>
                <a:gd name="connsiteY2" fmla="*/ 23247 h 955031"/>
                <a:gd name="connsiteX3" fmla="*/ 409433 w 4810836"/>
                <a:gd name="connsiteY3" fmla="*/ 36895 h 955031"/>
                <a:gd name="connsiteX4" fmla="*/ 508379 w 4810836"/>
                <a:gd name="connsiteY4" fmla="*/ 146077 h 955031"/>
                <a:gd name="connsiteX5" fmla="*/ 634621 w 4810836"/>
                <a:gd name="connsiteY5" fmla="*/ 412209 h 955031"/>
                <a:gd name="connsiteX6" fmla="*/ 771098 w 4810836"/>
                <a:gd name="connsiteY6" fmla="*/ 722695 h 955031"/>
                <a:gd name="connsiteX7" fmla="*/ 866633 w 4810836"/>
                <a:gd name="connsiteY7" fmla="*/ 869409 h 955031"/>
                <a:gd name="connsiteX8" fmla="*/ 955343 w 4810836"/>
                <a:gd name="connsiteY8" fmla="*/ 944471 h 955031"/>
                <a:gd name="connsiteX9" fmla="*/ 1064525 w 4810836"/>
                <a:gd name="connsiteY9" fmla="*/ 930824 h 955031"/>
                <a:gd name="connsiteX10" fmla="*/ 1190767 w 4810836"/>
                <a:gd name="connsiteY10" fmla="*/ 811406 h 955031"/>
                <a:gd name="connsiteX11" fmla="*/ 1354540 w 4810836"/>
                <a:gd name="connsiteY11" fmla="*/ 487271 h 955031"/>
                <a:gd name="connsiteX12" fmla="*/ 1456898 w 4810836"/>
                <a:gd name="connsiteY12" fmla="*/ 234788 h 955031"/>
                <a:gd name="connsiteX13" fmla="*/ 1559256 w 4810836"/>
                <a:gd name="connsiteY13" fmla="*/ 67603 h 955031"/>
                <a:gd name="connsiteX14" fmla="*/ 1647967 w 4810836"/>
                <a:gd name="connsiteY14" fmla="*/ 13012 h 955031"/>
                <a:gd name="connsiteX15" fmla="*/ 1729853 w 4810836"/>
                <a:gd name="connsiteY15" fmla="*/ 43719 h 955031"/>
                <a:gd name="connsiteX16" fmla="*/ 1804916 w 4810836"/>
                <a:gd name="connsiteY16" fmla="*/ 122194 h 955031"/>
                <a:gd name="connsiteX17" fmla="*/ 1883391 w 4810836"/>
                <a:gd name="connsiteY17" fmla="*/ 251847 h 955031"/>
                <a:gd name="connsiteX18" fmla="*/ 2149522 w 4810836"/>
                <a:gd name="connsiteY18" fmla="*/ 784110 h 955031"/>
                <a:gd name="connsiteX19" fmla="*/ 2265528 w 4810836"/>
                <a:gd name="connsiteY19" fmla="*/ 934235 h 955031"/>
                <a:gd name="connsiteX20" fmla="*/ 2361062 w 4810836"/>
                <a:gd name="connsiteY20" fmla="*/ 941059 h 955031"/>
                <a:gd name="connsiteX21" fmla="*/ 2483892 w 4810836"/>
                <a:gd name="connsiteY21" fmla="*/ 814818 h 955031"/>
                <a:gd name="connsiteX22" fmla="*/ 2610134 w 4810836"/>
                <a:gd name="connsiteY22" fmla="*/ 548686 h 955031"/>
                <a:gd name="connsiteX23" fmla="*/ 2756848 w 4810836"/>
                <a:gd name="connsiteY23" fmla="*/ 251847 h 955031"/>
                <a:gd name="connsiteX24" fmla="*/ 2879677 w 4810836"/>
                <a:gd name="connsiteY24" fmla="*/ 67603 h 955031"/>
                <a:gd name="connsiteX25" fmla="*/ 2958152 w 4810836"/>
                <a:gd name="connsiteY25" fmla="*/ 2776 h 955031"/>
                <a:gd name="connsiteX26" fmla="*/ 3029803 w 4810836"/>
                <a:gd name="connsiteY26" fmla="*/ 19835 h 955031"/>
                <a:gd name="connsiteX27" fmla="*/ 3101453 w 4810836"/>
                <a:gd name="connsiteY27" fmla="*/ 91486 h 955031"/>
                <a:gd name="connsiteX28" fmla="*/ 3159456 w 4810836"/>
                <a:gd name="connsiteY28" fmla="*/ 176785 h 955031"/>
                <a:gd name="connsiteX29" fmla="*/ 3241343 w 4810836"/>
                <a:gd name="connsiteY29" fmla="*/ 323498 h 955031"/>
                <a:gd name="connsiteX30" fmla="*/ 3394880 w 4810836"/>
                <a:gd name="connsiteY30" fmla="*/ 668104 h 955031"/>
                <a:gd name="connsiteX31" fmla="*/ 3521122 w 4810836"/>
                <a:gd name="connsiteY31" fmla="*/ 852349 h 955031"/>
                <a:gd name="connsiteX32" fmla="*/ 3654188 w 4810836"/>
                <a:gd name="connsiteY32" fmla="*/ 900116 h 955031"/>
                <a:gd name="connsiteX33" fmla="*/ 3773606 w 4810836"/>
                <a:gd name="connsiteY33" fmla="*/ 828465 h 955031"/>
                <a:gd name="connsiteX34" fmla="*/ 3961262 w 4810836"/>
                <a:gd name="connsiteY34" fmla="*/ 483859 h 955031"/>
                <a:gd name="connsiteX35" fmla="*/ 4138683 w 4810836"/>
                <a:gd name="connsiteY35" fmla="*/ 152901 h 955031"/>
                <a:gd name="connsiteX36" fmla="*/ 4258101 w 4810836"/>
                <a:gd name="connsiteY36" fmla="*/ 40307 h 955031"/>
                <a:gd name="connsiteX37" fmla="*/ 4384343 w 4810836"/>
                <a:gd name="connsiteY37" fmla="*/ 67603 h 955031"/>
                <a:gd name="connsiteX38" fmla="*/ 4527645 w 4810836"/>
                <a:gd name="connsiteY38" fmla="*/ 268907 h 955031"/>
                <a:gd name="connsiteX39" fmla="*/ 4633415 w 4810836"/>
                <a:gd name="connsiteY39" fmla="*/ 477035 h 955031"/>
                <a:gd name="connsiteX40" fmla="*/ 4781905 w 4810836"/>
                <a:gd name="connsiteY40" fmla="*/ 494332 h 955031"/>
                <a:gd name="connsiteX41" fmla="*/ 4810836 w 4810836"/>
                <a:gd name="connsiteY41" fmla="*/ 494095 h 955031"/>
                <a:gd name="connsiteX0" fmla="*/ 0 w 5039929"/>
                <a:gd name="connsiteY0" fmla="*/ 463388 h 955031"/>
                <a:gd name="connsiteX1" fmla="*/ 180833 w 5039929"/>
                <a:gd name="connsiteY1" fmla="*/ 146077 h 955031"/>
                <a:gd name="connsiteX2" fmla="*/ 290015 w 5039929"/>
                <a:gd name="connsiteY2" fmla="*/ 23247 h 955031"/>
                <a:gd name="connsiteX3" fmla="*/ 409433 w 5039929"/>
                <a:gd name="connsiteY3" fmla="*/ 36895 h 955031"/>
                <a:gd name="connsiteX4" fmla="*/ 508379 w 5039929"/>
                <a:gd name="connsiteY4" fmla="*/ 146077 h 955031"/>
                <a:gd name="connsiteX5" fmla="*/ 634621 w 5039929"/>
                <a:gd name="connsiteY5" fmla="*/ 412209 h 955031"/>
                <a:gd name="connsiteX6" fmla="*/ 771098 w 5039929"/>
                <a:gd name="connsiteY6" fmla="*/ 722695 h 955031"/>
                <a:gd name="connsiteX7" fmla="*/ 866633 w 5039929"/>
                <a:gd name="connsiteY7" fmla="*/ 869409 h 955031"/>
                <a:gd name="connsiteX8" fmla="*/ 955343 w 5039929"/>
                <a:gd name="connsiteY8" fmla="*/ 944471 h 955031"/>
                <a:gd name="connsiteX9" fmla="*/ 1064525 w 5039929"/>
                <a:gd name="connsiteY9" fmla="*/ 930824 h 955031"/>
                <a:gd name="connsiteX10" fmla="*/ 1190767 w 5039929"/>
                <a:gd name="connsiteY10" fmla="*/ 811406 h 955031"/>
                <a:gd name="connsiteX11" fmla="*/ 1354540 w 5039929"/>
                <a:gd name="connsiteY11" fmla="*/ 487271 h 955031"/>
                <a:gd name="connsiteX12" fmla="*/ 1456898 w 5039929"/>
                <a:gd name="connsiteY12" fmla="*/ 234788 h 955031"/>
                <a:gd name="connsiteX13" fmla="*/ 1559256 w 5039929"/>
                <a:gd name="connsiteY13" fmla="*/ 67603 h 955031"/>
                <a:gd name="connsiteX14" fmla="*/ 1647967 w 5039929"/>
                <a:gd name="connsiteY14" fmla="*/ 13012 h 955031"/>
                <a:gd name="connsiteX15" fmla="*/ 1729853 w 5039929"/>
                <a:gd name="connsiteY15" fmla="*/ 43719 h 955031"/>
                <a:gd name="connsiteX16" fmla="*/ 1804916 w 5039929"/>
                <a:gd name="connsiteY16" fmla="*/ 122194 h 955031"/>
                <a:gd name="connsiteX17" fmla="*/ 1883391 w 5039929"/>
                <a:gd name="connsiteY17" fmla="*/ 251847 h 955031"/>
                <a:gd name="connsiteX18" fmla="*/ 2149522 w 5039929"/>
                <a:gd name="connsiteY18" fmla="*/ 784110 h 955031"/>
                <a:gd name="connsiteX19" fmla="*/ 2265528 w 5039929"/>
                <a:gd name="connsiteY19" fmla="*/ 934235 h 955031"/>
                <a:gd name="connsiteX20" fmla="*/ 2361062 w 5039929"/>
                <a:gd name="connsiteY20" fmla="*/ 941059 h 955031"/>
                <a:gd name="connsiteX21" fmla="*/ 2483892 w 5039929"/>
                <a:gd name="connsiteY21" fmla="*/ 814818 h 955031"/>
                <a:gd name="connsiteX22" fmla="*/ 2610134 w 5039929"/>
                <a:gd name="connsiteY22" fmla="*/ 548686 h 955031"/>
                <a:gd name="connsiteX23" fmla="*/ 2756848 w 5039929"/>
                <a:gd name="connsiteY23" fmla="*/ 251847 h 955031"/>
                <a:gd name="connsiteX24" fmla="*/ 2879677 w 5039929"/>
                <a:gd name="connsiteY24" fmla="*/ 67603 h 955031"/>
                <a:gd name="connsiteX25" fmla="*/ 2958152 w 5039929"/>
                <a:gd name="connsiteY25" fmla="*/ 2776 h 955031"/>
                <a:gd name="connsiteX26" fmla="*/ 3029803 w 5039929"/>
                <a:gd name="connsiteY26" fmla="*/ 19835 h 955031"/>
                <a:gd name="connsiteX27" fmla="*/ 3101453 w 5039929"/>
                <a:gd name="connsiteY27" fmla="*/ 91486 h 955031"/>
                <a:gd name="connsiteX28" fmla="*/ 3159456 w 5039929"/>
                <a:gd name="connsiteY28" fmla="*/ 176785 h 955031"/>
                <a:gd name="connsiteX29" fmla="*/ 3241343 w 5039929"/>
                <a:gd name="connsiteY29" fmla="*/ 323498 h 955031"/>
                <a:gd name="connsiteX30" fmla="*/ 3394880 w 5039929"/>
                <a:gd name="connsiteY30" fmla="*/ 668104 h 955031"/>
                <a:gd name="connsiteX31" fmla="*/ 3521122 w 5039929"/>
                <a:gd name="connsiteY31" fmla="*/ 852349 h 955031"/>
                <a:gd name="connsiteX32" fmla="*/ 3654188 w 5039929"/>
                <a:gd name="connsiteY32" fmla="*/ 900116 h 955031"/>
                <a:gd name="connsiteX33" fmla="*/ 3773606 w 5039929"/>
                <a:gd name="connsiteY33" fmla="*/ 828465 h 955031"/>
                <a:gd name="connsiteX34" fmla="*/ 3961262 w 5039929"/>
                <a:gd name="connsiteY34" fmla="*/ 483859 h 955031"/>
                <a:gd name="connsiteX35" fmla="*/ 4138683 w 5039929"/>
                <a:gd name="connsiteY35" fmla="*/ 152901 h 955031"/>
                <a:gd name="connsiteX36" fmla="*/ 4258101 w 5039929"/>
                <a:gd name="connsiteY36" fmla="*/ 40307 h 955031"/>
                <a:gd name="connsiteX37" fmla="*/ 4384343 w 5039929"/>
                <a:gd name="connsiteY37" fmla="*/ 67603 h 955031"/>
                <a:gd name="connsiteX38" fmla="*/ 4527645 w 5039929"/>
                <a:gd name="connsiteY38" fmla="*/ 268907 h 955031"/>
                <a:gd name="connsiteX39" fmla="*/ 4633415 w 5039929"/>
                <a:gd name="connsiteY39" fmla="*/ 477035 h 955031"/>
                <a:gd name="connsiteX40" fmla="*/ 4781905 w 5039929"/>
                <a:gd name="connsiteY40" fmla="*/ 494332 h 955031"/>
                <a:gd name="connsiteX41" fmla="*/ 5039929 w 5039929"/>
                <a:gd name="connsiteY41" fmla="*/ 487745 h 955031"/>
                <a:gd name="connsiteX0" fmla="*/ 0 w 5008689"/>
                <a:gd name="connsiteY0" fmla="*/ 463388 h 955031"/>
                <a:gd name="connsiteX1" fmla="*/ 180833 w 5008689"/>
                <a:gd name="connsiteY1" fmla="*/ 146077 h 955031"/>
                <a:gd name="connsiteX2" fmla="*/ 290015 w 5008689"/>
                <a:gd name="connsiteY2" fmla="*/ 23247 h 955031"/>
                <a:gd name="connsiteX3" fmla="*/ 409433 w 5008689"/>
                <a:gd name="connsiteY3" fmla="*/ 36895 h 955031"/>
                <a:gd name="connsiteX4" fmla="*/ 508379 w 5008689"/>
                <a:gd name="connsiteY4" fmla="*/ 146077 h 955031"/>
                <a:gd name="connsiteX5" fmla="*/ 634621 w 5008689"/>
                <a:gd name="connsiteY5" fmla="*/ 412209 h 955031"/>
                <a:gd name="connsiteX6" fmla="*/ 771098 w 5008689"/>
                <a:gd name="connsiteY6" fmla="*/ 722695 h 955031"/>
                <a:gd name="connsiteX7" fmla="*/ 866633 w 5008689"/>
                <a:gd name="connsiteY7" fmla="*/ 869409 h 955031"/>
                <a:gd name="connsiteX8" fmla="*/ 955343 w 5008689"/>
                <a:gd name="connsiteY8" fmla="*/ 944471 h 955031"/>
                <a:gd name="connsiteX9" fmla="*/ 1064525 w 5008689"/>
                <a:gd name="connsiteY9" fmla="*/ 930824 h 955031"/>
                <a:gd name="connsiteX10" fmla="*/ 1190767 w 5008689"/>
                <a:gd name="connsiteY10" fmla="*/ 811406 h 955031"/>
                <a:gd name="connsiteX11" fmla="*/ 1354540 w 5008689"/>
                <a:gd name="connsiteY11" fmla="*/ 487271 h 955031"/>
                <a:gd name="connsiteX12" fmla="*/ 1456898 w 5008689"/>
                <a:gd name="connsiteY12" fmla="*/ 234788 h 955031"/>
                <a:gd name="connsiteX13" fmla="*/ 1559256 w 5008689"/>
                <a:gd name="connsiteY13" fmla="*/ 67603 h 955031"/>
                <a:gd name="connsiteX14" fmla="*/ 1647967 w 5008689"/>
                <a:gd name="connsiteY14" fmla="*/ 13012 h 955031"/>
                <a:gd name="connsiteX15" fmla="*/ 1729853 w 5008689"/>
                <a:gd name="connsiteY15" fmla="*/ 43719 h 955031"/>
                <a:gd name="connsiteX16" fmla="*/ 1804916 w 5008689"/>
                <a:gd name="connsiteY16" fmla="*/ 122194 h 955031"/>
                <a:gd name="connsiteX17" fmla="*/ 1883391 w 5008689"/>
                <a:gd name="connsiteY17" fmla="*/ 251847 h 955031"/>
                <a:gd name="connsiteX18" fmla="*/ 2149522 w 5008689"/>
                <a:gd name="connsiteY18" fmla="*/ 784110 h 955031"/>
                <a:gd name="connsiteX19" fmla="*/ 2265528 w 5008689"/>
                <a:gd name="connsiteY19" fmla="*/ 934235 h 955031"/>
                <a:gd name="connsiteX20" fmla="*/ 2361062 w 5008689"/>
                <a:gd name="connsiteY20" fmla="*/ 941059 h 955031"/>
                <a:gd name="connsiteX21" fmla="*/ 2483892 w 5008689"/>
                <a:gd name="connsiteY21" fmla="*/ 814818 h 955031"/>
                <a:gd name="connsiteX22" fmla="*/ 2610134 w 5008689"/>
                <a:gd name="connsiteY22" fmla="*/ 548686 h 955031"/>
                <a:gd name="connsiteX23" fmla="*/ 2756848 w 5008689"/>
                <a:gd name="connsiteY23" fmla="*/ 251847 h 955031"/>
                <a:gd name="connsiteX24" fmla="*/ 2879677 w 5008689"/>
                <a:gd name="connsiteY24" fmla="*/ 67603 h 955031"/>
                <a:gd name="connsiteX25" fmla="*/ 2958152 w 5008689"/>
                <a:gd name="connsiteY25" fmla="*/ 2776 h 955031"/>
                <a:gd name="connsiteX26" fmla="*/ 3029803 w 5008689"/>
                <a:gd name="connsiteY26" fmla="*/ 19835 h 955031"/>
                <a:gd name="connsiteX27" fmla="*/ 3101453 w 5008689"/>
                <a:gd name="connsiteY27" fmla="*/ 91486 h 955031"/>
                <a:gd name="connsiteX28" fmla="*/ 3159456 w 5008689"/>
                <a:gd name="connsiteY28" fmla="*/ 176785 h 955031"/>
                <a:gd name="connsiteX29" fmla="*/ 3241343 w 5008689"/>
                <a:gd name="connsiteY29" fmla="*/ 323498 h 955031"/>
                <a:gd name="connsiteX30" fmla="*/ 3394880 w 5008689"/>
                <a:gd name="connsiteY30" fmla="*/ 668104 h 955031"/>
                <a:gd name="connsiteX31" fmla="*/ 3521122 w 5008689"/>
                <a:gd name="connsiteY31" fmla="*/ 852349 h 955031"/>
                <a:gd name="connsiteX32" fmla="*/ 3654188 w 5008689"/>
                <a:gd name="connsiteY32" fmla="*/ 900116 h 955031"/>
                <a:gd name="connsiteX33" fmla="*/ 3773606 w 5008689"/>
                <a:gd name="connsiteY33" fmla="*/ 828465 h 955031"/>
                <a:gd name="connsiteX34" fmla="*/ 3961262 w 5008689"/>
                <a:gd name="connsiteY34" fmla="*/ 483859 h 955031"/>
                <a:gd name="connsiteX35" fmla="*/ 4138683 w 5008689"/>
                <a:gd name="connsiteY35" fmla="*/ 152901 h 955031"/>
                <a:gd name="connsiteX36" fmla="*/ 4258101 w 5008689"/>
                <a:gd name="connsiteY36" fmla="*/ 40307 h 955031"/>
                <a:gd name="connsiteX37" fmla="*/ 4384343 w 5008689"/>
                <a:gd name="connsiteY37" fmla="*/ 67603 h 955031"/>
                <a:gd name="connsiteX38" fmla="*/ 4527645 w 5008689"/>
                <a:gd name="connsiteY38" fmla="*/ 268907 h 955031"/>
                <a:gd name="connsiteX39" fmla="*/ 4633415 w 5008689"/>
                <a:gd name="connsiteY39" fmla="*/ 477035 h 955031"/>
                <a:gd name="connsiteX40" fmla="*/ 4781905 w 5008689"/>
                <a:gd name="connsiteY40" fmla="*/ 494332 h 955031"/>
                <a:gd name="connsiteX41" fmla="*/ 5008689 w 5008689"/>
                <a:gd name="connsiteY41" fmla="*/ 497270 h 955031"/>
                <a:gd name="connsiteX0" fmla="*/ 0 w 4935796"/>
                <a:gd name="connsiteY0" fmla="*/ 463388 h 955031"/>
                <a:gd name="connsiteX1" fmla="*/ 180833 w 4935796"/>
                <a:gd name="connsiteY1" fmla="*/ 146077 h 955031"/>
                <a:gd name="connsiteX2" fmla="*/ 290015 w 4935796"/>
                <a:gd name="connsiteY2" fmla="*/ 23247 h 955031"/>
                <a:gd name="connsiteX3" fmla="*/ 409433 w 4935796"/>
                <a:gd name="connsiteY3" fmla="*/ 36895 h 955031"/>
                <a:gd name="connsiteX4" fmla="*/ 508379 w 4935796"/>
                <a:gd name="connsiteY4" fmla="*/ 146077 h 955031"/>
                <a:gd name="connsiteX5" fmla="*/ 634621 w 4935796"/>
                <a:gd name="connsiteY5" fmla="*/ 412209 h 955031"/>
                <a:gd name="connsiteX6" fmla="*/ 771098 w 4935796"/>
                <a:gd name="connsiteY6" fmla="*/ 722695 h 955031"/>
                <a:gd name="connsiteX7" fmla="*/ 866633 w 4935796"/>
                <a:gd name="connsiteY7" fmla="*/ 869409 h 955031"/>
                <a:gd name="connsiteX8" fmla="*/ 955343 w 4935796"/>
                <a:gd name="connsiteY8" fmla="*/ 944471 h 955031"/>
                <a:gd name="connsiteX9" fmla="*/ 1064525 w 4935796"/>
                <a:gd name="connsiteY9" fmla="*/ 930824 h 955031"/>
                <a:gd name="connsiteX10" fmla="*/ 1190767 w 4935796"/>
                <a:gd name="connsiteY10" fmla="*/ 811406 h 955031"/>
                <a:gd name="connsiteX11" fmla="*/ 1354540 w 4935796"/>
                <a:gd name="connsiteY11" fmla="*/ 487271 h 955031"/>
                <a:gd name="connsiteX12" fmla="*/ 1456898 w 4935796"/>
                <a:gd name="connsiteY12" fmla="*/ 234788 h 955031"/>
                <a:gd name="connsiteX13" fmla="*/ 1559256 w 4935796"/>
                <a:gd name="connsiteY13" fmla="*/ 67603 h 955031"/>
                <a:gd name="connsiteX14" fmla="*/ 1647967 w 4935796"/>
                <a:gd name="connsiteY14" fmla="*/ 13012 h 955031"/>
                <a:gd name="connsiteX15" fmla="*/ 1729853 w 4935796"/>
                <a:gd name="connsiteY15" fmla="*/ 43719 h 955031"/>
                <a:gd name="connsiteX16" fmla="*/ 1804916 w 4935796"/>
                <a:gd name="connsiteY16" fmla="*/ 122194 h 955031"/>
                <a:gd name="connsiteX17" fmla="*/ 1883391 w 4935796"/>
                <a:gd name="connsiteY17" fmla="*/ 251847 h 955031"/>
                <a:gd name="connsiteX18" fmla="*/ 2149522 w 4935796"/>
                <a:gd name="connsiteY18" fmla="*/ 784110 h 955031"/>
                <a:gd name="connsiteX19" fmla="*/ 2265528 w 4935796"/>
                <a:gd name="connsiteY19" fmla="*/ 934235 h 955031"/>
                <a:gd name="connsiteX20" fmla="*/ 2361062 w 4935796"/>
                <a:gd name="connsiteY20" fmla="*/ 941059 h 955031"/>
                <a:gd name="connsiteX21" fmla="*/ 2483892 w 4935796"/>
                <a:gd name="connsiteY21" fmla="*/ 814818 h 955031"/>
                <a:gd name="connsiteX22" fmla="*/ 2610134 w 4935796"/>
                <a:gd name="connsiteY22" fmla="*/ 548686 h 955031"/>
                <a:gd name="connsiteX23" fmla="*/ 2756848 w 4935796"/>
                <a:gd name="connsiteY23" fmla="*/ 251847 h 955031"/>
                <a:gd name="connsiteX24" fmla="*/ 2879677 w 4935796"/>
                <a:gd name="connsiteY24" fmla="*/ 67603 h 955031"/>
                <a:gd name="connsiteX25" fmla="*/ 2958152 w 4935796"/>
                <a:gd name="connsiteY25" fmla="*/ 2776 h 955031"/>
                <a:gd name="connsiteX26" fmla="*/ 3029803 w 4935796"/>
                <a:gd name="connsiteY26" fmla="*/ 19835 h 955031"/>
                <a:gd name="connsiteX27" fmla="*/ 3101453 w 4935796"/>
                <a:gd name="connsiteY27" fmla="*/ 91486 h 955031"/>
                <a:gd name="connsiteX28" fmla="*/ 3159456 w 4935796"/>
                <a:gd name="connsiteY28" fmla="*/ 176785 h 955031"/>
                <a:gd name="connsiteX29" fmla="*/ 3241343 w 4935796"/>
                <a:gd name="connsiteY29" fmla="*/ 323498 h 955031"/>
                <a:gd name="connsiteX30" fmla="*/ 3394880 w 4935796"/>
                <a:gd name="connsiteY30" fmla="*/ 668104 h 955031"/>
                <a:gd name="connsiteX31" fmla="*/ 3521122 w 4935796"/>
                <a:gd name="connsiteY31" fmla="*/ 852349 h 955031"/>
                <a:gd name="connsiteX32" fmla="*/ 3654188 w 4935796"/>
                <a:gd name="connsiteY32" fmla="*/ 900116 h 955031"/>
                <a:gd name="connsiteX33" fmla="*/ 3773606 w 4935796"/>
                <a:gd name="connsiteY33" fmla="*/ 828465 h 955031"/>
                <a:gd name="connsiteX34" fmla="*/ 3961262 w 4935796"/>
                <a:gd name="connsiteY34" fmla="*/ 483859 h 955031"/>
                <a:gd name="connsiteX35" fmla="*/ 4138683 w 4935796"/>
                <a:gd name="connsiteY35" fmla="*/ 152901 h 955031"/>
                <a:gd name="connsiteX36" fmla="*/ 4258101 w 4935796"/>
                <a:gd name="connsiteY36" fmla="*/ 40307 h 955031"/>
                <a:gd name="connsiteX37" fmla="*/ 4384343 w 4935796"/>
                <a:gd name="connsiteY37" fmla="*/ 67603 h 955031"/>
                <a:gd name="connsiteX38" fmla="*/ 4527645 w 4935796"/>
                <a:gd name="connsiteY38" fmla="*/ 268907 h 955031"/>
                <a:gd name="connsiteX39" fmla="*/ 4633415 w 4935796"/>
                <a:gd name="connsiteY39" fmla="*/ 477035 h 955031"/>
                <a:gd name="connsiteX40" fmla="*/ 4781905 w 4935796"/>
                <a:gd name="connsiteY40" fmla="*/ 494332 h 955031"/>
                <a:gd name="connsiteX41" fmla="*/ 4935796 w 4935796"/>
                <a:gd name="connsiteY41" fmla="*/ 497270 h 955031"/>
                <a:gd name="connsiteX0" fmla="*/ 0 w 4935796"/>
                <a:gd name="connsiteY0" fmla="*/ 463388 h 955031"/>
                <a:gd name="connsiteX1" fmla="*/ 180833 w 4935796"/>
                <a:gd name="connsiteY1" fmla="*/ 146077 h 955031"/>
                <a:gd name="connsiteX2" fmla="*/ 290015 w 4935796"/>
                <a:gd name="connsiteY2" fmla="*/ 23247 h 955031"/>
                <a:gd name="connsiteX3" fmla="*/ 409433 w 4935796"/>
                <a:gd name="connsiteY3" fmla="*/ 36895 h 955031"/>
                <a:gd name="connsiteX4" fmla="*/ 508379 w 4935796"/>
                <a:gd name="connsiteY4" fmla="*/ 146077 h 955031"/>
                <a:gd name="connsiteX5" fmla="*/ 634621 w 4935796"/>
                <a:gd name="connsiteY5" fmla="*/ 412209 h 955031"/>
                <a:gd name="connsiteX6" fmla="*/ 771098 w 4935796"/>
                <a:gd name="connsiteY6" fmla="*/ 722695 h 955031"/>
                <a:gd name="connsiteX7" fmla="*/ 866633 w 4935796"/>
                <a:gd name="connsiteY7" fmla="*/ 869409 h 955031"/>
                <a:gd name="connsiteX8" fmla="*/ 955343 w 4935796"/>
                <a:gd name="connsiteY8" fmla="*/ 944471 h 955031"/>
                <a:gd name="connsiteX9" fmla="*/ 1064525 w 4935796"/>
                <a:gd name="connsiteY9" fmla="*/ 930824 h 955031"/>
                <a:gd name="connsiteX10" fmla="*/ 1190767 w 4935796"/>
                <a:gd name="connsiteY10" fmla="*/ 811406 h 955031"/>
                <a:gd name="connsiteX11" fmla="*/ 1354540 w 4935796"/>
                <a:gd name="connsiteY11" fmla="*/ 487271 h 955031"/>
                <a:gd name="connsiteX12" fmla="*/ 1456898 w 4935796"/>
                <a:gd name="connsiteY12" fmla="*/ 234788 h 955031"/>
                <a:gd name="connsiteX13" fmla="*/ 1559256 w 4935796"/>
                <a:gd name="connsiteY13" fmla="*/ 67603 h 955031"/>
                <a:gd name="connsiteX14" fmla="*/ 1647967 w 4935796"/>
                <a:gd name="connsiteY14" fmla="*/ 13012 h 955031"/>
                <a:gd name="connsiteX15" fmla="*/ 1729853 w 4935796"/>
                <a:gd name="connsiteY15" fmla="*/ 43719 h 955031"/>
                <a:gd name="connsiteX16" fmla="*/ 1804916 w 4935796"/>
                <a:gd name="connsiteY16" fmla="*/ 122194 h 955031"/>
                <a:gd name="connsiteX17" fmla="*/ 1883391 w 4935796"/>
                <a:gd name="connsiteY17" fmla="*/ 251847 h 955031"/>
                <a:gd name="connsiteX18" fmla="*/ 2149522 w 4935796"/>
                <a:gd name="connsiteY18" fmla="*/ 784110 h 955031"/>
                <a:gd name="connsiteX19" fmla="*/ 2265528 w 4935796"/>
                <a:gd name="connsiteY19" fmla="*/ 934235 h 955031"/>
                <a:gd name="connsiteX20" fmla="*/ 2361062 w 4935796"/>
                <a:gd name="connsiteY20" fmla="*/ 941059 h 955031"/>
                <a:gd name="connsiteX21" fmla="*/ 2483892 w 4935796"/>
                <a:gd name="connsiteY21" fmla="*/ 814818 h 955031"/>
                <a:gd name="connsiteX22" fmla="*/ 2610134 w 4935796"/>
                <a:gd name="connsiteY22" fmla="*/ 548686 h 955031"/>
                <a:gd name="connsiteX23" fmla="*/ 2756848 w 4935796"/>
                <a:gd name="connsiteY23" fmla="*/ 251847 h 955031"/>
                <a:gd name="connsiteX24" fmla="*/ 2879677 w 4935796"/>
                <a:gd name="connsiteY24" fmla="*/ 67603 h 955031"/>
                <a:gd name="connsiteX25" fmla="*/ 2958152 w 4935796"/>
                <a:gd name="connsiteY25" fmla="*/ 2776 h 955031"/>
                <a:gd name="connsiteX26" fmla="*/ 3029803 w 4935796"/>
                <a:gd name="connsiteY26" fmla="*/ 19835 h 955031"/>
                <a:gd name="connsiteX27" fmla="*/ 3101453 w 4935796"/>
                <a:gd name="connsiteY27" fmla="*/ 91486 h 955031"/>
                <a:gd name="connsiteX28" fmla="*/ 3159456 w 4935796"/>
                <a:gd name="connsiteY28" fmla="*/ 176785 h 955031"/>
                <a:gd name="connsiteX29" fmla="*/ 3241343 w 4935796"/>
                <a:gd name="connsiteY29" fmla="*/ 323498 h 955031"/>
                <a:gd name="connsiteX30" fmla="*/ 3394880 w 4935796"/>
                <a:gd name="connsiteY30" fmla="*/ 668104 h 955031"/>
                <a:gd name="connsiteX31" fmla="*/ 3521122 w 4935796"/>
                <a:gd name="connsiteY31" fmla="*/ 852349 h 955031"/>
                <a:gd name="connsiteX32" fmla="*/ 3654188 w 4935796"/>
                <a:gd name="connsiteY32" fmla="*/ 900116 h 955031"/>
                <a:gd name="connsiteX33" fmla="*/ 3773606 w 4935796"/>
                <a:gd name="connsiteY33" fmla="*/ 828465 h 955031"/>
                <a:gd name="connsiteX34" fmla="*/ 3961262 w 4935796"/>
                <a:gd name="connsiteY34" fmla="*/ 483859 h 955031"/>
                <a:gd name="connsiteX35" fmla="*/ 4138683 w 4935796"/>
                <a:gd name="connsiteY35" fmla="*/ 152901 h 955031"/>
                <a:gd name="connsiteX36" fmla="*/ 4258101 w 4935796"/>
                <a:gd name="connsiteY36" fmla="*/ 40307 h 955031"/>
                <a:gd name="connsiteX37" fmla="*/ 4384343 w 4935796"/>
                <a:gd name="connsiteY37" fmla="*/ 67603 h 955031"/>
                <a:gd name="connsiteX38" fmla="*/ 4527645 w 4935796"/>
                <a:gd name="connsiteY38" fmla="*/ 268907 h 955031"/>
                <a:gd name="connsiteX39" fmla="*/ 4633415 w 4935796"/>
                <a:gd name="connsiteY39" fmla="*/ 477035 h 955031"/>
                <a:gd name="connsiteX40" fmla="*/ 4740252 w 4935796"/>
                <a:gd name="connsiteY40" fmla="*/ 494332 h 955031"/>
                <a:gd name="connsiteX41" fmla="*/ 4935796 w 4935796"/>
                <a:gd name="connsiteY41" fmla="*/ 497270 h 955031"/>
                <a:gd name="connsiteX0" fmla="*/ 0 w 5341916"/>
                <a:gd name="connsiteY0" fmla="*/ 463388 h 955031"/>
                <a:gd name="connsiteX1" fmla="*/ 180833 w 5341916"/>
                <a:gd name="connsiteY1" fmla="*/ 146077 h 955031"/>
                <a:gd name="connsiteX2" fmla="*/ 290015 w 5341916"/>
                <a:gd name="connsiteY2" fmla="*/ 23247 h 955031"/>
                <a:gd name="connsiteX3" fmla="*/ 409433 w 5341916"/>
                <a:gd name="connsiteY3" fmla="*/ 36895 h 955031"/>
                <a:gd name="connsiteX4" fmla="*/ 508379 w 5341916"/>
                <a:gd name="connsiteY4" fmla="*/ 146077 h 955031"/>
                <a:gd name="connsiteX5" fmla="*/ 634621 w 5341916"/>
                <a:gd name="connsiteY5" fmla="*/ 412209 h 955031"/>
                <a:gd name="connsiteX6" fmla="*/ 771098 w 5341916"/>
                <a:gd name="connsiteY6" fmla="*/ 722695 h 955031"/>
                <a:gd name="connsiteX7" fmla="*/ 866633 w 5341916"/>
                <a:gd name="connsiteY7" fmla="*/ 869409 h 955031"/>
                <a:gd name="connsiteX8" fmla="*/ 955343 w 5341916"/>
                <a:gd name="connsiteY8" fmla="*/ 944471 h 955031"/>
                <a:gd name="connsiteX9" fmla="*/ 1064525 w 5341916"/>
                <a:gd name="connsiteY9" fmla="*/ 930824 h 955031"/>
                <a:gd name="connsiteX10" fmla="*/ 1190767 w 5341916"/>
                <a:gd name="connsiteY10" fmla="*/ 811406 h 955031"/>
                <a:gd name="connsiteX11" fmla="*/ 1354540 w 5341916"/>
                <a:gd name="connsiteY11" fmla="*/ 487271 h 955031"/>
                <a:gd name="connsiteX12" fmla="*/ 1456898 w 5341916"/>
                <a:gd name="connsiteY12" fmla="*/ 234788 h 955031"/>
                <a:gd name="connsiteX13" fmla="*/ 1559256 w 5341916"/>
                <a:gd name="connsiteY13" fmla="*/ 67603 h 955031"/>
                <a:gd name="connsiteX14" fmla="*/ 1647967 w 5341916"/>
                <a:gd name="connsiteY14" fmla="*/ 13012 h 955031"/>
                <a:gd name="connsiteX15" fmla="*/ 1729853 w 5341916"/>
                <a:gd name="connsiteY15" fmla="*/ 43719 h 955031"/>
                <a:gd name="connsiteX16" fmla="*/ 1804916 w 5341916"/>
                <a:gd name="connsiteY16" fmla="*/ 122194 h 955031"/>
                <a:gd name="connsiteX17" fmla="*/ 1883391 w 5341916"/>
                <a:gd name="connsiteY17" fmla="*/ 251847 h 955031"/>
                <a:gd name="connsiteX18" fmla="*/ 2149522 w 5341916"/>
                <a:gd name="connsiteY18" fmla="*/ 784110 h 955031"/>
                <a:gd name="connsiteX19" fmla="*/ 2265528 w 5341916"/>
                <a:gd name="connsiteY19" fmla="*/ 934235 h 955031"/>
                <a:gd name="connsiteX20" fmla="*/ 2361062 w 5341916"/>
                <a:gd name="connsiteY20" fmla="*/ 941059 h 955031"/>
                <a:gd name="connsiteX21" fmla="*/ 2483892 w 5341916"/>
                <a:gd name="connsiteY21" fmla="*/ 814818 h 955031"/>
                <a:gd name="connsiteX22" fmla="*/ 2610134 w 5341916"/>
                <a:gd name="connsiteY22" fmla="*/ 548686 h 955031"/>
                <a:gd name="connsiteX23" fmla="*/ 2756848 w 5341916"/>
                <a:gd name="connsiteY23" fmla="*/ 251847 h 955031"/>
                <a:gd name="connsiteX24" fmla="*/ 2879677 w 5341916"/>
                <a:gd name="connsiteY24" fmla="*/ 67603 h 955031"/>
                <a:gd name="connsiteX25" fmla="*/ 2958152 w 5341916"/>
                <a:gd name="connsiteY25" fmla="*/ 2776 h 955031"/>
                <a:gd name="connsiteX26" fmla="*/ 3029803 w 5341916"/>
                <a:gd name="connsiteY26" fmla="*/ 19835 h 955031"/>
                <a:gd name="connsiteX27" fmla="*/ 3101453 w 5341916"/>
                <a:gd name="connsiteY27" fmla="*/ 91486 h 955031"/>
                <a:gd name="connsiteX28" fmla="*/ 3159456 w 5341916"/>
                <a:gd name="connsiteY28" fmla="*/ 176785 h 955031"/>
                <a:gd name="connsiteX29" fmla="*/ 3241343 w 5341916"/>
                <a:gd name="connsiteY29" fmla="*/ 323498 h 955031"/>
                <a:gd name="connsiteX30" fmla="*/ 3394880 w 5341916"/>
                <a:gd name="connsiteY30" fmla="*/ 668104 h 955031"/>
                <a:gd name="connsiteX31" fmla="*/ 3521122 w 5341916"/>
                <a:gd name="connsiteY31" fmla="*/ 852349 h 955031"/>
                <a:gd name="connsiteX32" fmla="*/ 3654188 w 5341916"/>
                <a:gd name="connsiteY32" fmla="*/ 900116 h 955031"/>
                <a:gd name="connsiteX33" fmla="*/ 3773606 w 5341916"/>
                <a:gd name="connsiteY33" fmla="*/ 828465 h 955031"/>
                <a:gd name="connsiteX34" fmla="*/ 3961262 w 5341916"/>
                <a:gd name="connsiteY34" fmla="*/ 483859 h 955031"/>
                <a:gd name="connsiteX35" fmla="*/ 4138683 w 5341916"/>
                <a:gd name="connsiteY35" fmla="*/ 152901 h 955031"/>
                <a:gd name="connsiteX36" fmla="*/ 4258101 w 5341916"/>
                <a:gd name="connsiteY36" fmla="*/ 40307 h 955031"/>
                <a:gd name="connsiteX37" fmla="*/ 4384343 w 5341916"/>
                <a:gd name="connsiteY37" fmla="*/ 67603 h 955031"/>
                <a:gd name="connsiteX38" fmla="*/ 4527645 w 5341916"/>
                <a:gd name="connsiteY38" fmla="*/ 268907 h 955031"/>
                <a:gd name="connsiteX39" fmla="*/ 4633415 w 5341916"/>
                <a:gd name="connsiteY39" fmla="*/ 477035 h 955031"/>
                <a:gd name="connsiteX40" fmla="*/ 4740252 w 5341916"/>
                <a:gd name="connsiteY40" fmla="*/ 494332 h 955031"/>
                <a:gd name="connsiteX41" fmla="*/ 5341916 w 5341916"/>
                <a:gd name="connsiteY41" fmla="*/ 500445 h 955031"/>
                <a:gd name="connsiteX0" fmla="*/ 0 w 5300263"/>
                <a:gd name="connsiteY0" fmla="*/ 463388 h 955031"/>
                <a:gd name="connsiteX1" fmla="*/ 180833 w 5300263"/>
                <a:gd name="connsiteY1" fmla="*/ 146077 h 955031"/>
                <a:gd name="connsiteX2" fmla="*/ 290015 w 5300263"/>
                <a:gd name="connsiteY2" fmla="*/ 23247 h 955031"/>
                <a:gd name="connsiteX3" fmla="*/ 409433 w 5300263"/>
                <a:gd name="connsiteY3" fmla="*/ 36895 h 955031"/>
                <a:gd name="connsiteX4" fmla="*/ 508379 w 5300263"/>
                <a:gd name="connsiteY4" fmla="*/ 146077 h 955031"/>
                <a:gd name="connsiteX5" fmla="*/ 634621 w 5300263"/>
                <a:gd name="connsiteY5" fmla="*/ 412209 h 955031"/>
                <a:gd name="connsiteX6" fmla="*/ 771098 w 5300263"/>
                <a:gd name="connsiteY6" fmla="*/ 722695 h 955031"/>
                <a:gd name="connsiteX7" fmla="*/ 866633 w 5300263"/>
                <a:gd name="connsiteY7" fmla="*/ 869409 h 955031"/>
                <a:gd name="connsiteX8" fmla="*/ 955343 w 5300263"/>
                <a:gd name="connsiteY8" fmla="*/ 944471 h 955031"/>
                <a:gd name="connsiteX9" fmla="*/ 1064525 w 5300263"/>
                <a:gd name="connsiteY9" fmla="*/ 930824 h 955031"/>
                <a:gd name="connsiteX10" fmla="*/ 1190767 w 5300263"/>
                <a:gd name="connsiteY10" fmla="*/ 811406 h 955031"/>
                <a:gd name="connsiteX11" fmla="*/ 1354540 w 5300263"/>
                <a:gd name="connsiteY11" fmla="*/ 487271 h 955031"/>
                <a:gd name="connsiteX12" fmla="*/ 1456898 w 5300263"/>
                <a:gd name="connsiteY12" fmla="*/ 234788 h 955031"/>
                <a:gd name="connsiteX13" fmla="*/ 1559256 w 5300263"/>
                <a:gd name="connsiteY13" fmla="*/ 67603 h 955031"/>
                <a:gd name="connsiteX14" fmla="*/ 1647967 w 5300263"/>
                <a:gd name="connsiteY14" fmla="*/ 13012 h 955031"/>
                <a:gd name="connsiteX15" fmla="*/ 1729853 w 5300263"/>
                <a:gd name="connsiteY15" fmla="*/ 43719 h 955031"/>
                <a:gd name="connsiteX16" fmla="*/ 1804916 w 5300263"/>
                <a:gd name="connsiteY16" fmla="*/ 122194 h 955031"/>
                <a:gd name="connsiteX17" fmla="*/ 1883391 w 5300263"/>
                <a:gd name="connsiteY17" fmla="*/ 251847 h 955031"/>
                <a:gd name="connsiteX18" fmla="*/ 2149522 w 5300263"/>
                <a:gd name="connsiteY18" fmla="*/ 784110 h 955031"/>
                <a:gd name="connsiteX19" fmla="*/ 2265528 w 5300263"/>
                <a:gd name="connsiteY19" fmla="*/ 934235 h 955031"/>
                <a:gd name="connsiteX20" fmla="*/ 2361062 w 5300263"/>
                <a:gd name="connsiteY20" fmla="*/ 941059 h 955031"/>
                <a:gd name="connsiteX21" fmla="*/ 2483892 w 5300263"/>
                <a:gd name="connsiteY21" fmla="*/ 814818 h 955031"/>
                <a:gd name="connsiteX22" fmla="*/ 2610134 w 5300263"/>
                <a:gd name="connsiteY22" fmla="*/ 548686 h 955031"/>
                <a:gd name="connsiteX23" fmla="*/ 2756848 w 5300263"/>
                <a:gd name="connsiteY23" fmla="*/ 251847 h 955031"/>
                <a:gd name="connsiteX24" fmla="*/ 2879677 w 5300263"/>
                <a:gd name="connsiteY24" fmla="*/ 67603 h 955031"/>
                <a:gd name="connsiteX25" fmla="*/ 2958152 w 5300263"/>
                <a:gd name="connsiteY25" fmla="*/ 2776 h 955031"/>
                <a:gd name="connsiteX26" fmla="*/ 3029803 w 5300263"/>
                <a:gd name="connsiteY26" fmla="*/ 19835 h 955031"/>
                <a:gd name="connsiteX27" fmla="*/ 3101453 w 5300263"/>
                <a:gd name="connsiteY27" fmla="*/ 91486 h 955031"/>
                <a:gd name="connsiteX28" fmla="*/ 3159456 w 5300263"/>
                <a:gd name="connsiteY28" fmla="*/ 176785 h 955031"/>
                <a:gd name="connsiteX29" fmla="*/ 3241343 w 5300263"/>
                <a:gd name="connsiteY29" fmla="*/ 323498 h 955031"/>
                <a:gd name="connsiteX30" fmla="*/ 3394880 w 5300263"/>
                <a:gd name="connsiteY30" fmla="*/ 668104 h 955031"/>
                <a:gd name="connsiteX31" fmla="*/ 3521122 w 5300263"/>
                <a:gd name="connsiteY31" fmla="*/ 852349 h 955031"/>
                <a:gd name="connsiteX32" fmla="*/ 3654188 w 5300263"/>
                <a:gd name="connsiteY32" fmla="*/ 900116 h 955031"/>
                <a:gd name="connsiteX33" fmla="*/ 3773606 w 5300263"/>
                <a:gd name="connsiteY33" fmla="*/ 828465 h 955031"/>
                <a:gd name="connsiteX34" fmla="*/ 3961262 w 5300263"/>
                <a:gd name="connsiteY34" fmla="*/ 483859 h 955031"/>
                <a:gd name="connsiteX35" fmla="*/ 4138683 w 5300263"/>
                <a:gd name="connsiteY35" fmla="*/ 152901 h 955031"/>
                <a:gd name="connsiteX36" fmla="*/ 4258101 w 5300263"/>
                <a:gd name="connsiteY36" fmla="*/ 40307 h 955031"/>
                <a:gd name="connsiteX37" fmla="*/ 4384343 w 5300263"/>
                <a:gd name="connsiteY37" fmla="*/ 67603 h 955031"/>
                <a:gd name="connsiteX38" fmla="*/ 4527645 w 5300263"/>
                <a:gd name="connsiteY38" fmla="*/ 268907 h 955031"/>
                <a:gd name="connsiteX39" fmla="*/ 4633415 w 5300263"/>
                <a:gd name="connsiteY39" fmla="*/ 477035 h 955031"/>
                <a:gd name="connsiteX40" fmla="*/ 4740252 w 5300263"/>
                <a:gd name="connsiteY40" fmla="*/ 494332 h 955031"/>
                <a:gd name="connsiteX41" fmla="*/ 5300263 w 5300263"/>
                <a:gd name="connsiteY41" fmla="*/ 494095 h 955031"/>
                <a:gd name="connsiteX0" fmla="*/ 4011 w 5304274"/>
                <a:gd name="connsiteY0" fmla="*/ 463388 h 955031"/>
                <a:gd name="connsiteX1" fmla="*/ 17170 w 5304274"/>
                <a:gd name="connsiteY1" fmla="*/ 430986 h 955031"/>
                <a:gd name="connsiteX2" fmla="*/ 184844 w 5304274"/>
                <a:gd name="connsiteY2" fmla="*/ 146077 h 955031"/>
                <a:gd name="connsiteX3" fmla="*/ 294026 w 5304274"/>
                <a:gd name="connsiteY3" fmla="*/ 23247 h 955031"/>
                <a:gd name="connsiteX4" fmla="*/ 413444 w 5304274"/>
                <a:gd name="connsiteY4" fmla="*/ 36895 h 955031"/>
                <a:gd name="connsiteX5" fmla="*/ 512390 w 5304274"/>
                <a:gd name="connsiteY5" fmla="*/ 146077 h 955031"/>
                <a:gd name="connsiteX6" fmla="*/ 638632 w 5304274"/>
                <a:gd name="connsiteY6" fmla="*/ 412209 h 955031"/>
                <a:gd name="connsiteX7" fmla="*/ 775109 w 5304274"/>
                <a:gd name="connsiteY7" fmla="*/ 722695 h 955031"/>
                <a:gd name="connsiteX8" fmla="*/ 870644 w 5304274"/>
                <a:gd name="connsiteY8" fmla="*/ 869409 h 955031"/>
                <a:gd name="connsiteX9" fmla="*/ 959354 w 5304274"/>
                <a:gd name="connsiteY9" fmla="*/ 944471 h 955031"/>
                <a:gd name="connsiteX10" fmla="*/ 1068536 w 5304274"/>
                <a:gd name="connsiteY10" fmla="*/ 930824 h 955031"/>
                <a:gd name="connsiteX11" fmla="*/ 1194778 w 5304274"/>
                <a:gd name="connsiteY11" fmla="*/ 811406 h 955031"/>
                <a:gd name="connsiteX12" fmla="*/ 1358551 w 5304274"/>
                <a:gd name="connsiteY12" fmla="*/ 487271 h 955031"/>
                <a:gd name="connsiteX13" fmla="*/ 1460909 w 5304274"/>
                <a:gd name="connsiteY13" fmla="*/ 234788 h 955031"/>
                <a:gd name="connsiteX14" fmla="*/ 1563267 w 5304274"/>
                <a:gd name="connsiteY14" fmla="*/ 67603 h 955031"/>
                <a:gd name="connsiteX15" fmla="*/ 1651978 w 5304274"/>
                <a:gd name="connsiteY15" fmla="*/ 13012 h 955031"/>
                <a:gd name="connsiteX16" fmla="*/ 1733864 w 5304274"/>
                <a:gd name="connsiteY16" fmla="*/ 43719 h 955031"/>
                <a:gd name="connsiteX17" fmla="*/ 1808927 w 5304274"/>
                <a:gd name="connsiteY17" fmla="*/ 122194 h 955031"/>
                <a:gd name="connsiteX18" fmla="*/ 1887402 w 5304274"/>
                <a:gd name="connsiteY18" fmla="*/ 251847 h 955031"/>
                <a:gd name="connsiteX19" fmla="*/ 2153533 w 5304274"/>
                <a:gd name="connsiteY19" fmla="*/ 784110 h 955031"/>
                <a:gd name="connsiteX20" fmla="*/ 2269539 w 5304274"/>
                <a:gd name="connsiteY20" fmla="*/ 934235 h 955031"/>
                <a:gd name="connsiteX21" fmla="*/ 2365073 w 5304274"/>
                <a:gd name="connsiteY21" fmla="*/ 941059 h 955031"/>
                <a:gd name="connsiteX22" fmla="*/ 2487903 w 5304274"/>
                <a:gd name="connsiteY22" fmla="*/ 814818 h 955031"/>
                <a:gd name="connsiteX23" fmla="*/ 2614145 w 5304274"/>
                <a:gd name="connsiteY23" fmla="*/ 548686 h 955031"/>
                <a:gd name="connsiteX24" fmla="*/ 2760859 w 5304274"/>
                <a:gd name="connsiteY24" fmla="*/ 251847 h 955031"/>
                <a:gd name="connsiteX25" fmla="*/ 2883688 w 5304274"/>
                <a:gd name="connsiteY25" fmla="*/ 67603 h 955031"/>
                <a:gd name="connsiteX26" fmla="*/ 2962163 w 5304274"/>
                <a:gd name="connsiteY26" fmla="*/ 2776 h 955031"/>
                <a:gd name="connsiteX27" fmla="*/ 3033814 w 5304274"/>
                <a:gd name="connsiteY27" fmla="*/ 19835 h 955031"/>
                <a:gd name="connsiteX28" fmla="*/ 3105464 w 5304274"/>
                <a:gd name="connsiteY28" fmla="*/ 91486 h 955031"/>
                <a:gd name="connsiteX29" fmla="*/ 3163467 w 5304274"/>
                <a:gd name="connsiteY29" fmla="*/ 176785 h 955031"/>
                <a:gd name="connsiteX30" fmla="*/ 3245354 w 5304274"/>
                <a:gd name="connsiteY30" fmla="*/ 323498 h 955031"/>
                <a:gd name="connsiteX31" fmla="*/ 3398891 w 5304274"/>
                <a:gd name="connsiteY31" fmla="*/ 668104 h 955031"/>
                <a:gd name="connsiteX32" fmla="*/ 3525133 w 5304274"/>
                <a:gd name="connsiteY32" fmla="*/ 852349 h 955031"/>
                <a:gd name="connsiteX33" fmla="*/ 3658199 w 5304274"/>
                <a:gd name="connsiteY33" fmla="*/ 900116 h 955031"/>
                <a:gd name="connsiteX34" fmla="*/ 3777617 w 5304274"/>
                <a:gd name="connsiteY34" fmla="*/ 828465 h 955031"/>
                <a:gd name="connsiteX35" fmla="*/ 3965273 w 5304274"/>
                <a:gd name="connsiteY35" fmla="*/ 483859 h 955031"/>
                <a:gd name="connsiteX36" fmla="*/ 4142694 w 5304274"/>
                <a:gd name="connsiteY36" fmla="*/ 152901 h 955031"/>
                <a:gd name="connsiteX37" fmla="*/ 4262112 w 5304274"/>
                <a:gd name="connsiteY37" fmla="*/ 40307 h 955031"/>
                <a:gd name="connsiteX38" fmla="*/ 4388354 w 5304274"/>
                <a:gd name="connsiteY38" fmla="*/ 67603 h 955031"/>
                <a:gd name="connsiteX39" fmla="*/ 4531656 w 5304274"/>
                <a:gd name="connsiteY39" fmla="*/ 268907 h 955031"/>
                <a:gd name="connsiteX40" fmla="*/ 4637426 w 5304274"/>
                <a:gd name="connsiteY40" fmla="*/ 477035 h 955031"/>
                <a:gd name="connsiteX41" fmla="*/ 4744263 w 5304274"/>
                <a:gd name="connsiteY41" fmla="*/ 494332 h 955031"/>
                <a:gd name="connsiteX42" fmla="*/ 5304274 w 5304274"/>
                <a:gd name="connsiteY42" fmla="*/ 494095 h 955031"/>
                <a:gd name="connsiteX0" fmla="*/ 0 w 5498116"/>
                <a:gd name="connsiteY0" fmla="*/ 485613 h 955031"/>
                <a:gd name="connsiteX1" fmla="*/ 211012 w 5498116"/>
                <a:gd name="connsiteY1" fmla="*/ 430986 h 955031"/>
                <a:gd name="connsiteX2" fmla="*/ 378686 w 5498116"/>
                <a:gd name="connsiteY2" fmla="*/ 146077 h 955031"/>
                <a:gd name="connsiteX3" fmla="*/ 487868 w 5498116"/>
                <a:gd name="connsiteY3" fmla="*/ 23247 h 955031"/>
                <a:gd name="connsiteX4" fmla="*/ 607286 w 5498116"/>
                <a:gd name="connsiteY4" fmla="*/ 36895 h 955031"/>
                <a:gd name="connsiteX5" fmla="*/ 706232 w 5498116"/>
                <a:gd name="connsiteY5" fmla="*/ 146077 h 955031"/>
                <a:gd name="connsiteX6" fmla="*/ 832474 w 5498116"/>
                <a:gd name="connsiteY6" fmla="*/ 412209 h 955031"/>
                <a:gd name="connsiteX7" fmla="*/ 968951 w 5498116"/>
                <a:gd name="connsiteY7" fmla="*/ 722695 h 955031"/>
                <a:gd name="connsiteX8" fmla="*/ 1064486 w 5498116"/>
                <a:gd name="connsiteY8" fmla="*/ 869409 h 955031"/>
                <a:gd name="connsiteX9" fmla="*/ 1153196 w 5498116"/>
                <a:gd name="connsiteY9" fmla="*/ 944471 h 955031"/>
                <a:gd name="connsiteX10" fmla="*/ 1262378 w 5498116"/>
                <a:gd name="connsiteY10" fmla="*/ 930824 h 955031"/>
                <a:gd name="connsiteX11" fmla="*/ 1388620 w 5498116"/>
                <a:gd name="connsiteY11" fmla="*/ 811406 h 955031"/>
                <a:gd name="connsiteX12" fmla="*/ 1552393 w 5498116"/>
                <a:gd name="connsiteY12" fmla="*/ 487271 h 955031"/>
                <a:gd name="connsiteX13" fmla="*/ 1654751 w 5498116"/>
                <a:gd name="connsiteY13" fmla="*/ 234788 h 955031"/>
                <a:gd name="connsiteX14" fmla="*/ 1757109 w 5498116"/>
                <a:gd name="connsiteY14" fmla="*/ 67603 h 955031"/>
                <a:gd name="connsiteX15" fmla="*/ 1845820 w 5498116"/>
                <a:gd name="connsiteY15" fmla="*/ 13012 h 955031"/>
                <a:gd name="connsiteX16" fmla="*/ 1927706 w 5498116"/>
                <a:gd name="connsiteY16" fmla="*/ 43719 h 955031"/>
                <a:gd name="connsiteX17" fmla="*/ 2002769 w 5498116"/>
                <a:gd name="connsiteY17" fmla="*/ 122194 h 955031"/>
                <a:gd name="connsiteX18" fmla="*/ 2081244 w 5498116"/>
                <a:gd name="connsiteY18" fmla="*/ 251847 h 955031"/>
                <a:gd name="connsiteX19" fmla="*/ 2347375 w 5498116"/>
                <a:gd name="connsiteY19" fmla="*/ 784110 h 955031"/>
                <a:gd name="connsiteX20" fmla="*/ 2463381 w 5498116"/>
                <a:gd name="connsiteY20" fmla="*/ 934235 h 955031"/>
                <a:gd name="connsiteX21" fmla="*/ 2558915 w 5498116"/>
                <a:gd name="connsiteY21" fmla="*/ 941059 h 955031"/>
                <a:gd name="connsiteX22" fmla="*/ 2681745 w 5498116"/>
                <a:gd name="connsiteY22" fmla="*/ 814818 h 955031"/>
                <a:gd name="connsiteX23" fmla="*/ 2807987 w 5498116"/>
                <a:gd name="connsiteY23" fmla="*/ 548686 h 955031"/>
                <a:gd name="connsiteX24" fmla="*/ 2954701 w 5498116"/>
                <a:gd name="connsiteY24" fmla="*/ 251847 h 955031"/>
                <a:gd name="connsiteX25" fmla="*/ 3077530 w 5498116"/>
                <a:gd name="connsiteY25" fmla="*/ 67603 h 955031"/>
                <a:gd name="connsiteX26" fmla="*/ 3156005 w 5498116"/>
                <a:gd name="connsiteY26" fmla="*/ 2776 h 955031"/>
                <a:gd name="connsiteX27" fmla="*/ 3227656 w 5498116"/>
                <a:gd name="connsiteY27" fmla="*/ 19835 h 955031"/>
                <a:gd name="connsiteX28" fmla="*/ 3299306 w 5498116"/>
                <a:gd name="connsiteY28" fmla="*/ 91486 h 955031"/>
                <a:gd name="connsiteX29" fmla="*/ 3357309 w 5498116"/>
                <a:gd name="connsiteY29" fmla="*/ 176785 h 955031"/>
                <a:gd name="connsiteX30" fmla="*/ 3439196 w 5498116"/>
                <a:gd name="connsiteY30" fmla="*/ 323498 h 955031"/>
                <a:gd name="connsiteX31" fmla="*/ 3592733 w 5498116"/>
                <a:gd name="connsiteY31" fmla="*/ 668104 h 955031"/>
                <a:gd name="connsiteX32" fmla="*/ 3718975 w 5498116"/>
                <a:gd name="connsiteY32" fmla="*/ 852349 h 955031"/>
                <a:gd name="connsiteX33" fmla="*/ 3852041 w 5498116"/>
                <a:gd name="connsiteY33" fmla="*/ 900116 h 955031"/>
                <a:gd name="connsiteX34" fmla="*/ 3971459 w 5498116"/>
                <a:gd name="connsiteY34" fmla="*/ 828465 h 955031"/>
                <a:gd name="connsiteX35" fmla="*/ 4159115 w 5498116"/>
                <a:gd name="connsiteY35" fmla="*/ 483859 h 955031"/>
                <a:gd name="connsiteX36" fmla="*/ 4336536 w 5498116"/>
                <a:gd name="connsiteY36" fmla="*/ 152901 h 955031"/>
                <a:gd name="connsiteX37" fmla="*/ 4455954 w 5498116"/>
                <a:gd name="connsiteY37" fmla="*/ 40307 h 955031"/>
                <a:gd name="connsiteX38" fmla="*/ 4582196 w 5498116"/>
                <a:gd name="connsiteY38" fmla="*/ 67603 h 955031"/>
                <a:gd name="connsiteX39" fmla="*/ 4725498 w 5498116"/>
                <a:gd name="connsiteY39" fmla="*/ 268907 h 955031"/>
                <a:gd name="connsiteX40" fmla="*/ 4831268 w 5498116"/>
                <a:gd name="connsiteY40" fmla="*/ 477035 h 955031"/>
                <a:gd name="connsiteX41" fmla="*/ 4938105 w 5498116"/>
                <a:gd name="connsiteY41" fmla="*/ 494332 h 955031"/>
                <a:gd name="connsiteX42" fmla="*/ 5498116 w 5498116"/>
                <a:gd name="connsiteY42" fmla="*/ 494095 h 955031"/>
                <a:gd name="connsiteX0" fmla="*/ 0 w 5591836"/>
                <a:gd name="connsiteY0" fmla="*/ 485613 h 955031"/>
                <a:gd name="connsiteX1" fmla="*/ 304732 w 5591836"/>
                <a:gd name="connsiteY1" fmla="*/ 430986 h 955031"/>
                <a:gd name="connsiteX2" fmla="*/ 472406 w 5591836"/>
                <a:gd name="connsiteY2" fmla="*/ 146077 h 955031"/>
                <a:gd name="connsiteX3" fmla="*/ 581588 w 5591836"/>
                <a:gd name="connsiteY3" fmla="*/ 23247 h 955031"/>
                <a:gd name="connsiteX4" fmla="*/ 701006 w 5591836"/>
                <a:gd name="connsiteY4" fmla="*/ 36895 h 955031"/>
                <a:gd name="connsiteX5" fmla="*/ 799952 w 5591836"/>
                <a:gd name="connsiteY5" fmla="*/ 146077 h 955031"/>
                <a:gd name="connsiteX6" fmla="*/ 926194 w 5591836"/>
                <a:gd name="connsiteY6" fmla="*/ 412209 h 955031"/>
                <a:gd name="connsiteX7" fmla="*/ 1062671 w 5591836"/>
                <a:gd name="connsiteY7" fmla="*/ 722695 h 955031"/>
                <a:gd name="connsiteX8" fmla="*/ 1158206 w 5591836"/>
                <a:gd name="connsiteY8" fmla="*/ 869409 h 955031"/>
                <a:gd name="connsiteX9" fmla="*/ 1246916 w 5591836"/>
                <a:gd name="connsiteY9" fmla="*/ 944471 h 955031"/>
                <a:gd name="connsiteX10" fmla="*/ 1356098 w 5591836"/>
                <a:gd name="connsiteY10" fmla="*/ 930824 h 955031"/>
                <a:gd name="connsiteX11" fmla="*/ 1482340 w 5591836"/>
                <a:gd name="connsiteY11" fmla="*/ 811406 h 955031"/>
                <a:gd name="connsiteX12" fmla="*/ 1646113 w 5591836"/>
                <a:gd name="connsiteY12" fmla="*/ 487271 h 955031"/>
                <a:gd name="connsiteX13" fmla="*/ 1748471 w 5591836"/>
                <a:gd name="connsiteY13" fmla="*/ 234788 h 955031"/>
                <a:gd name="connsiteX14" fmla="*/ 1850829 w 5591836"/>
                <a:gd name="connsiteY14" fmla="*/ 67603 h 955031"/>
                <a:gd name="connsiteX15" fmla="*/ 1939540 w 5591836"/>
                <a:gd name="connsiteY15" fmla="*/ 13012 h 955031"/>
                <a:gd name="connsiteX16" fmla="*/ 2021426 w 5591836"/>
                <a:gd name="connsiteY16" fmla="*/ 43719 h 955031"/>
                <a:gd name="connsiteX17" fmla="*/ 2096489 w 5591836"/>
                <a:gd name="connsiteY17" fmla="*/ 122194 h 955031"/>
                <a:gd name="connsiteX18" fmla="*/ 2174964 w 5591836"/>
                <a:gd name="connsiteY18" fmla="*/ 251847 h 955031"/>
                <a:gd name="connsiteX19" fmla="*/ 2441095 w 5591836"/>
                <a:gd name="connsiteY19" fmla="*/ 784110 h 955031"/>
                <a:gd name="connsiteX20" fmla="*/ 2557101 w 5591836"/>
                <a:gd name="connsiteY20" fmla="*/ 934235 h 955031"/>
                <a:gd name="connsiteX21" fmla="*/ 2652635 w 5591836"/>
                <a:gd name="connsiteY21" fmla="*/ 941059 h 955031"/>
                <a:gd name="connsiteX22" fmla="*/ 2775465 w 5591836"/>
                <a:gd name="connsiteY22" fmla="*/ 814818 h 955031"/>
                <a:gd name="connsiteX23" fmla="*/ 2901707 w 5591836"/>
                <a:gd name="connsiteY23" fmla="*/ 548686 h 955031"/>
                <a:gd name="connsiteX24" fmla="*/ 3048421 w 5591836"/>
                <a:gd name="connsiteY24" fmla="*/ 251847 h 955031"/>
                <a:gd name="connsiteX25" fmla="*/ 3171250 w 5591836"/>
                <a:gd name="connsiteY25" fmla="*/ 67603 h 955031"/>
                <a:gd name="connsiteX26" fmla="*/ 3249725 w 5591836"/>
                <a:gd name="connsiteY26" fmla="*/ 2776 h 955031"/>
                <a:gd name="connsiteX27" fmla="*/ 3321376 w 5591836"/>
                <a:gd name="connsiteY27" fmla="*/ 19835 h 955031"/>
                <a:gd name="connsiteX28" fmla="*/ 3393026 w 5591836"/>
                <a:gd name="connsiteY28" fmla="*/ 91486 h 955031"/>
                <a:gd name="connsiteX29" fmla="*/ 3451029 w 5591836"/>
                <a:gd name="connsiteY29" fmla="*/ 176785 h 955031"/>
                <a:gd name="connsiteX30" fmla="*/ 3532916 w 5591836"/>
                <a:gd name="connsiteY30" fmla="*/ 323498 h 955031"/>
                <a:gd name="connsiteX31" fmla="*/ 3686453 w 5591836"/>
                <a:gd name="connsiteY31" fmla="*/ 668104 h 955031"/>
                <a:gd name="connsiteX32" fmla="*/ 3812695 w 5591836"/>
                <a:gd name="connsiteY32" fmla="*/ 852349 h 955031"/>
                <a:gd name="connsiteX33" fmla="*/ 3945761 w 5591836"/>
                <a:gd name="connsiteY33" fmla="*/ 900116 h 955031"/>
                <a:gd name="connsiteX34" fmla="*/ 4065179 w 5591836"/>
                <a:gd name="connsiteY34" fmla="*/ 828465 h 955031"/>
                <a:gd name="connsiteX35" fmla="*/ 4252835 w 5591836"/>
                <a:gd name="connsiteY35" fmla="*/ 483859 h 955031"/>
                <a:gd name="connsiteX36" fmla="*/ 4430256 w 5591836"/>
                <a:gd name="connsiteY36" fmla="*/ 152901 h 955031"/>
                <a:gd name="connsiteX37" fmla="*/ 4549674 w 5591836"/>
                <a:gd name="connsiteY37" fmla="*/ 40307 h 955031"/>
                <a:gd name="connsiteX38" fmla="*/ 4675916 w 5591836"/>
                <a:gd name="connsiteY38" fmla="*/ 67603 h 955031"/>
                <a:gd name="connsiteX39" fmla="*/ 4819218 w 5591836"/>
                <a:gd name="connsiteY39" fmla="*/ 268907 h 955031"/>
                <a:gd name="connsiteX40" fmla="*/ 4924988 w 5591836"/>
                <a:gd name="connsiteY40" fmla="*/ 477035 h 955031"/>
                <a:gd name="connsiteX41" fmla="*/ 5031825 w 5591836"/>
                <a:gd name="connsiteY41" fmla="*/ 494332 h 955031"/>
                <a:gd name="connsiteX42" fmla="*/ 5591836 w 5591836"/>
                <a:gd name="connsiteY42" fmla="*/ 494095 h 955031"/>
                <a:gd name="connsiteX0" fmla="*/ 0 w 5591836"/>
                <a:gd name="connsiteY0" fmla="*/ 485613 h 955031"/>
                <a:gd name="connsiteX1" fmla="*/ 169362 w 5591836"/>
                <a:gd name="connsiteY1" fmla="*/ 475436 h 955031"/>
                <a:gd name="connsiteX2" fmla="*/ 304732 w 5591836"/>
                <a:gd name="connsiteY2" fmla="*/ 430986 h 955031"/>
                <a:gd name="connsiteX3" fmla="*/ 472406 w 5591836"/>
                <a:gd name="connsiteY3" fmla="*/ 146077 h 955031"/>
                <a:gd name="connsiteX4" fmla="*/ 581588 w 5591836"/>
                <a:gd name="connsiteY4" fmla="*/ 23247 h 955031"/>
                <a:gd name="connsiteX5" fmla="*/ 701006 w 5591836"/>
                <a:gd name="connsiteY5" fmla="*/ 36895 h 955031"/>
                <a:gd name="connsiteX6" fmla="*/ 799952 w 5591836"/>
                <a:gd name="connsiteY6" fmla="*/ 146077 h 955031"/>
                <a:gd name="connsiteX7" fmla="*/ 926194 w 5591836"/>
                <a:gd name="connsiteY7" fmla="*/ 412209 h 955031"/>
                <a:gd name="connsiteX8" fmla="*/ 1062671 w 5591836"/>
                <a:gd name="connsiteY8" fmla="*/ 722695 h 955031"/>
                <a:gd name="connsiteX9" fmla="*/ 1158206 w 5591836"/>
                <a:gd name="connsiteY9" fmla="*/ 869409 h 955031"/>
                <a:gd name="connsiteX10" fmla="*/ 1246916 w 5591836"/>
                <a:gd name="connsiteY10" fmla="*/ 944471 h 955031"/>
                <a:gd name="connsiteX11" fmla="*/ 1356098 w 5591836"/>
                <a:gd name="connsiteY11" fmla="*/ 930824 h 955031"/>
                <a:gd name="connsiteX12" fmla="*/ 1482340 w 5591836"/>
                <a:gd name="connsiteY12" fmla="*/ 811406 h 955031"/>
                <a:gd name="connsiteX13" fmla="*/ 1646113 w 5591836"/>
                <a:gd name="connsiteY13" fmla="*/ 487271 h 955031"/>
                <a:gd name="connsiteX14" fmla="*/ 1748471 w 5591836"/>
                <a:gd name="connsiteY14" fmla="*/ 234788 h 955031"/>
                <a:gd name="connsiteX15" fmla="*/ 1850829 w 5591836"/>
                <a:gd name="connsiteY15" fmla="*/ 67603 h 955031"/>
                <a:gd name="connsiteX16" fmla="*/ 1939540 w 5591836"/>
                <a:gd name="connsiteY16" fmla="*/ 13012 h 955031"/>
                <a:gd name="connsiteX17" fmla="*/ 2021426 w 5591836"/>
                <a:gd name="connsiteY17" fmla="*/ 43719 h 955031"/>
                <a:gd name="connsiteX18" fmla="*/ 2096489 w 5591836"/>
                <a:gd name="connsiteY18" fmla="*/ 122194 h 955031"/>
                <a:gd name="connsiteX19" fmla="*/ 2174964 w 5591836"/>
                <a:gd name="connsiteY19" fmla="*/ 251847 h 955031"/>
                <a:gd name="connsiteX20" fmla="*/ 2441095 w 5591836"/>
                <a:gd name="connsiteY20" fmla="*/ 784110 h 955031"/>
                <a:gd name="connsiteX21" fmla="*/ 2557101 w 5591836"/>
                <a:gd name="connsiteY21" fmla="*/ 934235 h 955031"/>
                <a:gd name="connsiteX22" fmla="*/ 2652635 w 5591836"/>
                <a:gd name="connsiteY22" fmla="*/ 941059 h 955031"/>
                <a:gd name="connsiteX23" fmla="*/ 2775465 w 5591836"/>
                <a:gd name="connsiteY23" fmla="*/ 814818 h 955031"/>
                <a:gd name="connsiteX24" fmla="*/ 2901707 w 5591836"/>
                <a:gd name="connsiteY24" fmla="*/ 548686 h 955031"/>
                <a:gd name="connsiteX25" fmla="*/ 3048421 w 5591836"/>
                <a:gd name="connsiteY25" fmla="*/ 251847 h 955031"/>
                <a:gd name="connsiteX26" fmla="*/ 3171250 w 5591836"/>
                <a:gd name="connsiteY26" fmla="*/ 67603 h 955031"/>
                <a:gd name="connsiteX27" fmla="*/ 3249725 w 5591836"/>
                <a:gd name="connsiteY27" fmla="*/ 2776 h 955031"/>
                <a:gd name="connsiteX28" fmla="*/ 3321376 w 5591836"/>
                <a:gd name="connsiteY28" fmla="*/ 19835 h 955031"/>
                <a:gd name="connsiteX29" fmla="*/ 3393026 w 5591836"/>
                <a:gd name="connsiteY29" fmla="*/ 91486 h 955031"/>
                <a:gd name="connsiteX30" fmla="*/ 3451029 w 5591836"/>
                <a:gd name="connsiteY30" fmla="*/ 176785 h 955031"/>
                <a:gd name="connsiteX31" fmla="*/ 3532916 w 5591836"/>
                <a:gd name="connsiteY31" fmla="*/ 323498 h 955031"/>
                <a:gd name="connsiteX32" fmla="*/ 3686453 w 5591836"/>
                <a:gd name="connsiteY32" fmla="*/ 668104 h 955031"/>
                <a:gd name="connsiteX33" fmla="*/ 3812695 w 5591836"/>
                <a:gd name="connsiteY33" fmla="*/ 852349 h 955031"/>
                <a:gd name="connsiteX34" fmla="*/ 3945761 w 5591836"/>
                <a:gd name="connsiteY34" fmla="*/ 900116 h 955031"/>
                <a:gd name="connsiteX35" fmla="*/ 4065179 w 5591836"/>
                <a:gd name="connsiteY35" fmla="*/ 828465 h 955031"/>
                <a:gd name="connsiteX36" fmla="*/ 4252835 w 5591836"/>
                <a:gd name="connsiteY36" fmla="*/ 483859 h 955031"/>
                <a:gd name="connsiteX37" fmla="*/ 4430256 w 5591836"/>
                <a:gd name="connsiteY37" fmla="*/ 152901 h 955031"/>
                <a:gd name="connsiteX38" fmla="*/ 4549674 w 5591836"/>
                <a:gd name="connsiteY38" fmla="*/ 40307 h 955031"/>
                <a:gd name="connsiteX39" fmla="*/ 4675916 w 5591836"/>
                <a:gd name="connsiteY39" fmla="*/ 67603 h 955031"/>
                <a:gd name="connsiteX40" fmla="*/ 4819218 w 5591836"/>
                <a:gd name="connsiteY40" fmla="*/ 268907 h 955031"/>
                <a:gd name="connsiteX41" fmla="*/ 4924988 w 5591836"/>
                <a:gd name="connsiteY41" fmla="*/ 477035 h 955031"/>
                <a:gd name="connsiteX42" fmla="*/ 5031825 w 5591836"/>
                <a:gd name="connsiteY42" fmla="*/ 494332 h 955031"/>
                <a:gd name="connsiteX43" fmla="*/ 5591836 w 5591836"/>
                <a:gd name="connsiteY43" fmla="*/ 494095 h 955031"/>
                <a:gd name="connsiteX0" fmla="*/ 0 w 5602249"/>
                <a:gd name="connsiteY0" fmla="*/ 466563 h 955031"/>
                <a:gd name="connsiteX1" fmla="*/ 179775 w 5602249"/>
                <a:gd name="connsiteY1" fmla="*/ 475436 h 955031"/>
                <a:gd name="connsiteX2" fmla="*/ 315145 w 5602249"/>
                <a:gd name="connsiteY2" fmla="*/ 430986 h 955031"/>
                <a:gd name="connsiteX3" fmla="*/ 482819 w 5602249"/>
                <a:gd name="connsiteY3" fmla="*/ 146077 h 955031"/>
                <a:gd name="connsiteX4" fmla="*/ 592001 w 5602249"/>
                <a:gd name="connsiteY4" fmla="*/ 23247 h 955031"/>
                <a:gd name="connsiteX5" fmla="*/ 711419 w 5602249"/>
                <a:gd name="connsiteY5" fmla="*/ 36895 h 955031"/>
                <a:gd name="connsiteX6" fmla="*/ 810365 w 5602249"/>
                <a:gd name="connsiteY6" fmla="*/ 146077 h 955031"/>
                <a:gd name="connsiteX7" fmla="*/ 936607 w 5602249"/>
                <a:gd name="connsiteY7" fmla="*/ 412209 h 955031"/>
                <a:gd name="connsiteX8" fmla="*/ 1073084 w 5602249"/>
                <a:gd name="connsiteY8" fmla="*/ 722695 h 955031"/>
                <a:gd name="connsiteX9" fmla="*/ 1168619 w 5602249"/>
                <a:gd name="connsiteY9" fmla="*/ 869409 h 955031"/>
                <a:gd name="connsiteX10" fmla="*/ 1257329 w 5602249"/>
                <a:gd name="connsiteY10" fmla="*/ 944471 h 955031"/>
                <a:gd name="connsiteX11" fmla="*/ 1366511 w 5602249"/>
                <a:gd name="connsiteY11" fmla="*/ 930824 h 955031"/>
                <a:gd name="connsiteX12" fmla="*/ 1492753 w 5602249"/>
                <a:gd name="connsiteY12" fmla="*/ 811406 h 955031"/>
                <a:gd name="connsiteX13" fmla="*/ 1656526 w 5602249"/>
                <a:gd name="connsiteY13" fmla="*/ 487271 h 955031"/>
                <a:gd name="connsiteX14" fmla="*/ 1758884 w 5602249"/>
                <a:gd name="connsiteY14" fmla="*/ 234788 h 955031"/>
                <a:gd name="connsiteX15" fmla="*/ 1861242 w 5602249"/>
                <a:gd name="connsiteY15" fmla="*/ 67603 h 955031"/>
                <a:gd name="connsiteX16" fmla="*/ 1949953 w 5602249"/>
                <a:gd name="connsiteY16" fmla="*/ 13012 h 955031"/>
                <a:gd name="connsiteX17" fmla="*/ 2031839 w 5602249"/>
                <a:gd name="connsiteY17" fmla="*/ 43719 h 955031"/>
                <a:gd name="connsiteX18" fmla="*/ 2106902 w 5602249"/>
                <a:gd name="connsiteY18" fmla="*/ 122194 h 955031"/>
                <a:gd name="connsiteX19" fmla="*/ 2185377 w 5602249"/>
                <a:gd name="connsiteY19" fmla="*/ 251847 h 955031"/>
                <a:gd name="connsiteX20" fmla="*/ 2451508 w 5602249"/>
                <a:gd name="connsiteY20" fmla="*/ 784110 h 955031"/>
                <a:gd name="connsiteX21" fmla="*/ 2567514 w 5602249"/>
                <a:gd name="connsiteY21" fmla="*/ 934235 h 955031"/>
                <a:gd name="connsiteX22" fmla="*/ 2663048 w 5602249"/>
                <a:gd name="connsiteY22" fmla="*/ 941059 h 955031"/>
                <a:gd name="connsiteX23" fmla="*/ 2785878 w 5602249"/>
                <a:gd name="connsiteY23" fmla="*/ 814818 h 955031"/>
                <a:gd name="connsiteX24" fmla="*/ 2912120 w 5602249"/>
                <a:gd name="connsiteY24" fmla="*/ 548686 h 955031"/>
                <a:gd name="connsiteX25" fmla="*/ 3058834 w 5602249"/>
                <a:gd name="connsiteY25" fmla="*/ 251847 h 955031"/>
                <a:gd name="connsiteX26" fmla="*/ 3181663 w 5602249"/>
                <a:gd name="connsiteY26" fmla="*/ 67603 h 955031"/>
                <a:gd name="connsiteX27" fmla="*/ 3260138 w 5602249"/>
                <a:gd name="connsiteY27" fmla="*/ 2776 h 955031"/>
                <a:gd name="connsiteX28" fmla="*/ 3331789 w 5602249"/>
                <a:gd name="connsiteY28" fmla="*/ 19835 h 955031"/>
                <a:gd name="connsiteX29" fmla="*/ 3403439 w 5602249"/>
                <a:gd name="connsiteY29" fmla="*/ 91486 h 955031"/>
                <a:gd name="connsiteX30" fmla="*/ 3461442 w 5602249"/>
                <a:gd name="connsiteY30" fmla="*/ 176785 h 955031"/>
                <a:gd name="connsiteX31" fmla="*/ 3543329 w 5602249"/>
                <a:gd name="connsiteY31" fmla="*/ 323498 h 955031"/>
                <a:gd name="connsiteX32" fmla="*/ 3696866 w 5602249"/>
                <a:gd name="connsiteY32" fmla="*/ 668104 h 955031"/>
                <a:gd name="connsiteX33" fmla="*/ 3823108 w 5602249"/>
                <a:gd name="connsiteY33" fmla="*/ 852349 h 955031"/>
                <a:gd name="connsiteX34" fmla="*/ 3956174 w 5602249"/>
                <a:gd name="connsiteY34" fmla="*/ 900116 h 955031"/>
                <a:gd name="connsiteX35" fmla="*/ 4075592 w 5602249"/>
                <a:gd name="connsiteY35" fmla="*/ 828465 h 955031"/>
                <a:gd name="connsiteX36" fmla="*/ 4263248 w 5602249"/>
                <a:gd name="connsiteY36" fmla="*/ 483859 h 955031"/>
                <a:gd name="connsiteX37" fmla="*/ 4440669 w 5602249"/>
                <a:gd name="connsiteY37" fmla="*/ 152901 h 955031"/>
                <a:gd name="connsiteX38" fmla="*/ 4560087 w 5602249"/>
                <a:gd name="connsiteY38" fmla="*/ 40307 h 955031"/>
                <a:gd name="connsiteX39" fmla="*/ 4686329 w 5602249"/>
                <a:gd name="connsiteY39" fmla="*/ 67603 h 955031"/>
                <a:gd name="connsiteX40" fmla="*/ 4829631 w 5602249"/>
                <a:gd name="connsiteY40" fmla="*/ 268907 h 955031"/>
                <a:gd name="connsiteX41" fmla="*/ 4935401 w 5602249"/>
                <a:gd name="connsiteY41" fmla="*/ 477035 h 955031"/>
                <a:gd name="connsiteX42" fmla="*/ 5042238 w 5602249"/>
                <a:gd name="connsiteY42" fmla="*/ 494332 h 955031"/>
                <a:gd name="connsiteX43" fmla="*/ 5602249 w 5602249"/>
                <a:gd name="connsiteY43" fmla="*/ 494095 h 955031"/>
                <a:gd name="connsiteX0" fmla="*/ 0 w 5612662"/>
                <a:gd name="connsiteY0" fmla="*/ 479263 h 955031"/>
                <a:gd name="connsiteX1" fmla="*/ 190188 w 5612662"/>
                <a:gd name="connsiteY1" fmla="*/ 475436 h 955031"/>
                <a:gd name="connsiteX2" fmla="*/ 325558 w 5612662"/>
                <a:gd name="connsiteY2" fmla="*/ 430986 h 955031"/>
                <a:gd name="connsiteX3" fmla="*/ 493232 w 5612662"/>
                <a:gd name="connsiteY3" fmla="*/ 146077 h 955031"/>
                <a:gd name="connsiteX4" fmla="*/ 602414 w 5612662"/>
                <a:gd name="connsiteY4" fmla="*/ 23247 h 955031"/>
                <a:gd name="connsiteX5" fmla="*/ 721832 w 5612662"/>
                <a:gd name="connsiteY5" fmla="*/ 36895 h 955031"/>
                <a:gd name="connsiteX6" fmla="*/ 820778 w 5612662"/>
                <a:gd name="connsiteY6" fmla="*/ 146077 h 955031"/>
                <a:gd name="connsiteX7" fmla="*/ 947020 w 5612662"/>
                <a:gd name="connsiteY7" fmla="*/ 412209 h 955031"/>
                <a:gd name="connsiteX8" fmla="*/ 1083497 w 5612662"/>
                <a:gd name="connsiteY8" fmla="*/ 722695 h 955031"/>
                <a:gd name="connsiteX9" fmla="*/ 1179032 w 5612662"/>
                <a:gd name="connsiteY9" fmla="*/ 869409 h 955031"/>
                <a:gd name="connsiteX10" fmla="*/ 1267742 w 5612662"/>
                <a:gd name="connsiteY10" fmla="*/ 944471 h 955031"/>
                <a:gd name="connsiteX11" fmla="*/ 1376924 w 5612662"/>
                <a:gd name="connsiteY11" fmla="*/ 930824 h 955031"/>
                <a:gd name="connsiteX12" fmla="*/ 1503166 w 5612662"/>
                <a:gd name="connsiteY12" fmla="*/ 811406 h 955031"/>
                <a:gd name="connsiteX13" fmla="*/ 1666939 w 5612662"/>
                <a:gd name="connsiteY13" fmla="*/ 487271 h 955031"/>
                <a:gd name="connsiteX14" fmla="*/ 1769297 w 5612662"/>
                <a:gd name="connsiteY14" fmla="*/ 234788 h 955031"/>
                <a:gd name="connsiteX15" fmla="*/ 1871655 w 5612662"/>
                <a:gd name="connsiteY15" fmla="*/ 67603 h 955031"/>
                <a:gd name="connsiteX16" fmla="*/ 1960366 w 5612662"/>
                <a:gd name="connsiteY16" fmla="*/ 13012 h 955031"/>
                <a:gd name="connsiteX17" fmla="*/ 2042252 w 5612662"/>
                <a:gd name="connsiteY17" fmla="*/ 43719 h 955031"/>
                <a:gd name="connsiteX18" fmla="*/ 2117315 w 5612662"/>
                <a:gd name="connsiteY18" fmla="*/ 122194 h 955031"/>
                <a:gd name="connsiteX19" fmla="*/ 2195790 w 5612662"/>
                <a:gd name="connsiteY19" fmla="*/ 251847 h 955031"/>
                <a:gd name="connsiteX20" fmla="*/ 2461921 w 5612662"/>
                <a:gd name="connsiteY20" fmla="*/ 784110 h 955031"/>
                <a:gd name="connsiteX21" fmla="*/ 2577927 w 5612662"/>
                <a:gd name="connsiteY21" fmla="*/ 934235 h 955031"/>
                <a:gd name="connsiteX22" fmla="*/ 2673461 w 5612662"/>
                <a:gd name="connsiteY22" fmla="*/ 941059 h 955031"/>
                <a:gd name="connsiteX23" fmla="*/ 2796291 w 5612662"/>
                <a:gd name="connsiteY23" fmla="*/ 814818 h 955031"/>
                <a:gd name="connsiteX24" fmla="*/ 2922533 w 5612662"/>
                <a:gd name="connsiteY24" fmla="*/ 548686 h 955031"/>
                <a:gd name="connsiteX25" fmla="*/ 3069247 w 5612662"/>
                <a:gd name="connsiteY25" fmla="*/ 251847 h 955031"/>
                <a:gd name="connsiteX26" fmla="*/ 3192076 w 5612662"/>
                <a:gd name="connsiteY26" fmla="*/ 67603 h 955031"/>
                <a:gd name="connsiteX27" fmla="*/ 3270551 w 5612662"/>
                <a:gd name="connsiteY27" fmla="*/ 2776 h 955031"/>
                <a:gd name="connsiteX28" fmla="*/ 3342202 w 5612662"/>
                <a:gd name="connsiteY28" fmla="*/ 19835 h 955031"/>
                <a:gd name="connsiteX29" fmla="*/ 3413852 w 5612662"/>
                <a:gd name="connsiteY29" fmla="*/ 91486 h 955031"/>
                <a:gd name="connsiteX30" fmla="*/ 3471855 w 5612662"/>
                <a:gd name="connsiteY30" fmla="*/ 176785 h 955031"/>
                <a:gd name="connsiteX31" fmla="*/ 3553742 w 5612662"/>
                <a:gd name="connsiteY31" fmla="*/ 323498 h 955031"/>
                <a:gd name="connsiteX32" fmla="*/ 3707279 w 5612662"/>
                <a:gd name="connsiteY32" fmla="*/ 668104 h 955031"/>
                <a:gd name="connsiteX33" fmla="*/ 3833521 w 5612662"/>
                <a:gd name="connsiteY33" fmla="*/ 852349 h 955031"/>
                <a:gd name="connsiteX34" fmla="*/ 3966587 w 5612662"/>
                <a:gd name="connsiteY34" fmla="*/ 900116 h 955031"/>
                <a:gd name="connsiteX35" fmla="*/ 4086005 w 5612662"/>
                <a:gd name="connsiteY35" fmla="*/ 828465 h 955031"/>
                <a:gd name="connsiteX36" fmla="*/ 4273661 w 5612662"/>
                <a:gd name="connsiteY36" fmla="*/ 483859 h 955031"/>
                <a:gd name="connsiteX37" fmla="*/ 4451082 w 5612662"/>
                <a:gd name="connsiteY37" fmla="*/ 152901 h 955031"/>
                <a:gd name="connsiteX38" fmla="*/ 4570500 w 5612662"/>
                <a:gd name="connsiteY38" fmla="*/ 40307 h 955031"/>
                <a:gd name="connsiteX39" fmla="*/ 4696742 w 5612662"/>
                <a:gd name="connsiteY39" fmla="*/ 67603 h 955031"/>
                <a:gd name="connsiteX40" fmla="*/ 4840044 w 5612662"/>
                <a:gd name="connsiteY40" fmla="*/ 268907 h 955031"/>
                <a:gd name="connsiteX41" fmla="*/ 4945814 w 5612662"/>
                <a:gd name="connsiteY41" fmla="*/ 477035 h 955031"/>
                <a:gd name="connsiteX42" fmla="*/ 5052651 w 5612662"/>
                <a:gd name="connsiteY42" fmla="*/ 494332 h 955031"/>
                <a:gd name="connsiteX43" fmla="*/ 5612662 w 5612662"/>
                <a:gd name="connsiteY43" fmla="*/ 494095 h 955031"/>
                <a:gd name="connsiteX0" fmla="*/ 0 w 6136469"/>
                <a:gd name="connsiteY0" fmla="*/ 479263 h 955031"/>
                <a:gd name="connsiteX1" fmla="*/ 190188 w 6136469"/>
                <a:gd name="connsiteY1" fmla="*/ 475436 h 955031"/>
                <a:gd name="connsiteX2" fmla="*/ 325558 w 6136469"/>
                <a:gd name="connsiteY2" fmla="*/ 430986 h 955031"/>
                <a:gd name="connsiteX3" fmla="*/ 493232 w 6136469"/>
                <a:gd name="connsiteY3" fmla="*/ 146077 h 955031"/>
                <a:gd name="connsiteX4" fmla="*/ 602414 w 6136469"/>
                <a:gd name="connsiteY4" fmla="*/ 23247 h 955031"/>
                <a:gd name="connsiteX5" fmla="*/ 721832 w 6136469"/>
                <a:gd name="connsiteY5" fmla="*/ 36895 h 955031"/>
                <a:gd name="connsiteX6" fmla="*/ 820778 w 6136469"/>
                <a:gd name="connsiteY6" fmla="*/ 146077 h 955031"/>
                <a:gd name="connsiteX7" fmla="*/ 947020 w 6136469"/>
                <a:gd name="connsiteY7" fmla="*/ 412209 h 955031"/>
                <a:gd name="connsiteX8" fmla="*/ 1083497 w 6136469"/>
                <a:gd name="connsiteY8" fmla="*/ 722695 h 955031"/>
                <a:gd name="connsiteX9" fmla="*/ 1179032 w 6136469"/>
                <a:gd name="connsiteY9" fmla="*/ 869409 h 955031"/>
                <a:gd name="connsiteX10" fmla="*/ 1267742 w 6136469"/>
                <a:gd name="connsiteY10" fmla="*/ 944471 h 955031"/>
                <a:gd name="connsiteX11" fmla="*/ 1376924 w 6136469"/>
                <a:gd name="connsiteY11" fmla="*/ 930824 h 955031"/>
                <a:gd name="connsiteX12" fmla="*/ 1503166 w 6136469"/>
                <a:gd name="connsiteY12" fmla="*/ 811406 h 955031"/>
                <a:gd name="connsiteX13" fmla="*/ 1666939 w 6136469"/>
                <a:gd name="connsiteY13" fmla="*/ 487271 h 955031"/>
                <a:gd name="connsiteX14" fmla="*/ 1769297 w 6136469"/>
                <a:gd name="connsiteY14" fmla="*/ 234788 h 955031"/>
                <a:gd name="connsiteX15" fmla="*/ 1871655 w 6136469"/>
                <a:gd name="connsiteY15" fmla="*/ 67603 h 955031"/>
                <a:gd name="connsiteX16" fmla="*/ 1960366 w 6136469"/>
                <a:gd name="connsiteY16" fmla="*/ 13012 h 955031"/>
                <a:gd name="connsiteX17" fmla="*/ 2042252 w 6136469"/>
                <a:gd name="connsiteY17" fmla="*/ 43719 h 955031"/>
                <a:gd name="connsiteX18" fmla="*/ 2117315 w 6136469"/>
                <a:gd name="connsiteY18" fmla="*/ 122194 h 955031"/>
                <a:gd name="connsiteX19" fmla="*/ 2195790 w 6136469"/>
                <a:gd name="connsiteY19" fmla="*/ 251847 h 955031"/>
                <a:gd name="connsiteX20" fmla="*/ 2461921 w 6136469"/>
                <a:gd name="connsiteY20" fmla="*/ 784110 h 955031"/>
                <a:gd name="connsiteX21" fmla="*/ 2577927 w 6136469"/>
                <a:gd name="connsiteY21" fmla="*/ 934235 h 955031"/>
                <a:gd name="connsiteX22" fmla="*/ 2673461 w 6136469"/>
                <a:gd name="connsiteY22" fmla="*/ 941059 h 955031"/>
                <a:gd name="connsiteX23" fmla="*/ 2796291 w 6136469"/>
                <a:gd name="connsiteY23" fmla="*/ 814818 h 955031"/>
                <a:gd name="connsiteX24" fmla="*/ 2922533 w 6136469"/>
                <a:gd name="connsiteY24" fmla="*/ 548686 h 955031"/>
                <a:gd name="connsiteX25" fmla="*/ 3069247 w 6136469"/>
                <a:gd name="connsiteY25" fmla="*/ 251847 h 955031"/>
                <a:gd name="connsiteX26" fmla="*/ 3192076 w 6136469"/>
                <a:gd name="connsiteY26" fmla="*/ 67603 h 955031"/>
                <a:gd name="connsiteX27" fmla="*/ 3270551 w 6136469"/>
                <a:gd name="connsiteY27" fmla="*/ 2776 h 955031"/>
                <a:gd name="connsiteX28" fmla="*/ 3342202 w 6136469"/>
                <a:gd name="connsiteY28" fmla="*/ 19835 h 955031"/>
                <a:gd name="connsiteX29" fmla="*/ 3413852 w 6136469"/>
                <a:gd name="connsiteY29" fmla="*/ 91486 h 955031"/>
                <a:gd name="connsiteX30" fmla="*/ 3471855 w 6136469"/>
                <a:gd name="connsiteY30" fmla="*/ 176785 h 955031"/>
                <a:gd name="connsiteX31" fmla="*/ 3553742 w 6136469"/>
                <a:gd name="connsiteY31" fmla="*/ 323498 h 955031"/>
                <a:gd name="connsiteX32" fmla="*/ 3707279 w 6136469"/>
                <a:gd name="connsiteY32" fmla="*/ 668104 h 955031"/>
                <a:gd name="connsiteX33" fmla="*/ 3833521 w 6136469"/>
                <a:gd name="connsiteY33" fmla="*/ 852349 h 955031"/>
                <a:gd name="connsiteX34" fmla="*/ 3966587 w 6136469"/>
                <a:gd name="connsiteY34" fmla="*/ 900116 h 955031"/>
                <a:gd name="connsiteX35" fmla="*/ 4086005 w 6136469"/>
                <a:gd name="connsiteY35" fmla="*/ 828465 h 955031"/>
                <a:gd name="connsiteX36" fmla="*/ 4273661 w 6136469"/>
                <a:gd name="connsiteY36" fmla="*/ 483859 h 955031"/>
                <a:gd name="connsiteX37" fmla="*/ 4451082 w 6136469"/>
                <a:gd name="connsiteY37" fmla="*/ 152901 h 955031"/>
                <a:gd name="connsiteX38" fmla="*/ 4570500 w 6136469"/>
                <a:gd name="connsiteY38" fmla="*/ 40307 h 955031"/>
                <a:gd name="connsiteX39" fmla="*/ 4696742 w 6136469"/>
                <a:gd name="connsiteY39" fmla="*/ 67603 h 955031"/>
                <a:gd name="connsiteX40" fmla="*/ 4840044 w 6136469"/>
                <a:gd name="connsiteY40" fmla="*/ 268907 h 955031"/>
                <a:gd name="connsiteX41" fmla="*/ 4945814 w 6136469"/>
                <a:gd name="connsiteY41" fmla="*/ 477035 h 955031"/>
                <a:gd name="connsiteX42" fmla="*/ 5052651 w 6136469"/>
                <a:gd name="connsiteY42" fmla="*/ 494332 h 955031"/>
                <a:gd name="connsiteX43" fmla="*/ 6136469 w 6136469"/>
                <a:gd name="connsiteY43" fmla="*/ 500659 h 955031"/>
                <a:gd name="connsiteX0" fmla="*/ 0 w 6056566"/>
                <a:gd name="connsiteY0" fmla="*/ 479263 h 955031"/>
                <a:gd name="connsiteX1" fmla="*/ 190188 w 6056566"/>
                <a:gd name="connsiteY1" fmla="*/ 475436 h 955031"/>
                <a:gd name="connsiteX2" fmla="*/ 325558 w 6056566"/>
                <a:gd name="connsiteY2" fmla="*/ 430986 h 955031"/>
                <a:gd name="connsiteX3" fmla="*/ 493232 w 6056566"/>
                <a:gd name="connsiteY3" fmla="*/ 146077 h 955031"/>
                <a:gd name="connsiteX4" fmla="*/ 602414 w 6056566"/>
                <a:gd name="connsiteY4" fmla="*/ 23247 h 955031"/>
                <a:gd name="connsiteX5" fmla="*/ 721832 w 6056566"/>
                <a:gd name="connsiteY5" fmla="*/ 36895 h 955031"/>
                <a:gd name="connsiteX6" fmla="*/ 820778 w 6056566"/>
                <a:gd name="connsiteY6" fmla="*/ 146077 h 955031"/>
                <a:gd name="connsiteX7" fmla="*/ 947020 w 6056566"/>
                <a:gd name="connsiteY7" fmla="*/ 412209 h 955031"/>
                <a:gd name="connsiteX8" fmla="*/ 1083497 w 6056566"/>
                <a:gd name="connsiteY8" fmla="*/ 722695 h 955031"/>
                <a:gd name="connsiteX9" fmla="*/ 1179032 w 6056566"/>
                <a:gd name="connsiteY9" fmla="*/ 869409 h 955031"/>
                <a:gd name="connsiteX10" fmla="*/ 1267742 w 6056566"/>
                <a:gd name="connsiteY10" fmla="*/ 944471 h 955031"/>
                <a:gd name="connsiteX11" fmla="*/ 1376924 w 6056566"/>
                <a:gd name="connsiteY11" fmla="*/ 930824 h 955031"/>
                <a:gd name="connsiteX12" fmla="*/ 1503166 w 6056566"/>
                <a:gd name="connsiteY12" fmla="*/ 811406 h 955031"/>
                <a:gd name="connsiteX13" fmla="*/ 1666939 w 6056566"/>
                <a:gd name="connsiteY13" fmla="*/ 487271 h 955031"/>
                <a:gd name="connsiteX14" fmla="*/ 1769297 w 6056566"/>
                <a:gd name="connsiteY14" fmla="*/ 234788 h 955031"/>
                <a:gd name="connsiteX15" fmla="*/ 1871655 w 6056566"/>
                <a:gd name="connsiteY15" fmla="*/ 67603 h 955031"/>
                <a:gd name="connsiteX16" fmla="*/ 1960366 w 6056566"/>
                <a:gd name="connsiteY16" fmla="*/ 13012 h 955031"/>
                <a:gd name="connsiteX17" fmla="*/ 2042252 w 6056566"/>
                <a:gd name="connsiteY17" fmla="*/ 43719 h 955031"/>
                <a:gd name="connsiteX18" fmla="*/ 2117315 w 6056566"/>
                <a:gd name="connsiteY18" fmla="*/ 122194 h 955031"/>
                <a:gd name="connsiteX19" fmla="*/ 2195790 w 6056566"/>
                <a:gd name="connsiteY19" fmla="*/ 251847 h 955031"/>
                <a:gd name="connsiteX20" fmla="*/ 2461921 w 6056566"/>
                <a:gd name="connsiteY20" fmla="*/ 784110 h 955031"/>
                <a:gd name="connsiteX21" fmla="*/ 2577927 w 6056566"/>
                <a:gd name="connsiteY21" fmla="*/ 934235 h 955031"/>
                <a:gd name="connsiteX22" fmla="*/ 2673461 w 6056566"/>
                <a:gd name="connsiteY22" fmla="*/ 941059 h 955031"/>
                <a:gd name="connsiteX23" fmla="*/ 2796291 w 6056566"/>
                <a:gd name="connsiteY23" fmla="*/ 814818 h 955031"/>
                <a:gd name="connsiteX24" fmla="*/ 2922533 w 6056566"/>
                <a:gd name="connsiteY24" fmla="*/ 548686 h 955031"/>
                <a:gd name="connsiteX25" fmla="*/ 3069247 w 6056566"/>
                <a:gd name="connsiteY25" fmla="*/ 251847 h 955031"/>
                <a:gd name="connsiteX26" fmla="*/ 3192076 w 6056566"/>
                <a:gd name="connsiteY26" fmla="*/ 67603 h 955031"/>
                <a:gd name="connsiteX27" fmla="*/ 3270551 w 6056566"/>
                <a:gd name="connsiteY27" fmla="*/ 2776 h 955031"/>
                <a:gd name="connsiteX28" fmla="*/ 3342202 w 6056566"/>
                <a:gd name="connsiteY28" fmla="*/ 19835 h 955031"/>
                <a:gd name="connsiteX29" fmla="*/ 3413852 w 6056566"/>
                <a:gd name="connsiteY29" fmla="*/ 91486 h 955031"/>
                <a:gd name="connsiteX30" fmla="*/ 3471855 w 6056566"/>
                <a:gd name="connsiteY30" fmla="*/ 176785 h 955031"/>
                <a:gd name="connsiteX31" fmla="*/ 3553742 w 6056566"/>
                <a:gd name="connsiteY31" fmla="*/ 323498 h 955031"/>
                <a:gd name="connsiteX32" fmla="*/ 3707279 w 6056566"/>
                <a:gd name="connsiteY32" fmla="*/ 668104 h 955031"/>
                <a:gd name="connsiteX33" fmla="*/ 3833521 w 6056566"/>
                <a:gd name="connsiteY33" fmla="*/ 852349 h 955031"/>
                <a:gd name="connsiteX34" fmla="*/ 3966587 w 6056566"/>
                <a:gd name="connsiteY34" fmla="*/ 900116 h 955031"/>
                <a:gd name="connsiteX35" fmla="*/ 4086005 w 6056566"/>
                <a:gd name="connsiteY35" fmla="*/ 828465 h 955031"/>
                <a:gd name="connsiteX36" fmla="*/ 4273661 w 6056566"/>
                <a:gd name="connsiteY36" fmla="*/ 483859 h 955031"/>
                <a:gd name="connsiteX37" fmla="*/ 4451082 w 6056566"/>
                <a:gd name="connsiteY37" fmla="*/ 152901 h 955031"/>
                <a:gd name="connsiteX38" fmla="*/ 4570500 w 6056566"/>
                <a:gd name="connsiteY38" fmla="*/ 40307 h 955031"/>
                <a:gd name="connsiteX39" fmla="*/ 4696742 w 6056566"/>
                <a:gd name="connsiteY39" fmla="*/ 67603 h 955031"/>
                <a:gd name="connsiteX40" fmla="*/ 4840044 w 6056566"/>
                <a:gd name="connsiteY40" fmla="*/ 268907 h 955031"/>
                <a:gd name="connsiteX41" fmla="*/ 4945814 w 6056566"/>
                <a:gd name="connsiteY41" fmla="*/ 477035 h 955031"/>
                <a:gd name="connsiteX42" fmla="*/ 5052651 w 6056566"/>
                <a:gd name="connsiteY42" fmla="*/ 494332 h 955031"/>
                <a:gd name="connsiteX43" fmla="*/ 6056566 w 6056566"/>
                <a:gd name="connsiteY43" fmla="*/ 497377 h 955031"/>
                <a:gd name="connsiteX0" fmla="*/ 0 w 6056566"/>
                <a:gd name="connsiteY0" fmla="*/ 479263 h 955031"/>
                <a:gd name="connsiteX1" fmla="*/ 190188 w 6056566"/>
                <a:gd name="connsiteY1" fmla="*/ 475436 h 955031"/>
                <a:gd name="connsiteX2" fmla="*/ 325558 w 6056566"/>
                <a:gd name="connsiteY2" fmla="*/ 430986 h 955031"/>
                <a:gd name="connsiteX3" fmla="*/ 493232 w 6056566"/>
                <a:gd name="connsiteY3" fmla="*/ 146077 h 955031"/>
                <a:gd name="connsiteX4" fmla="*/ 602414 w 6056566"/>
                <a:gd name="connsiteY4" fmla="*/ 23247 h 955031"/>
                <a:gd name="connsiteX5" fmla="*/ 721832 w 6056566"/>
                <a:gd name="connsiteY5" fmla="*/ 36895 h 955031"/>
                <a:gd name="connsiteX6" fmla="*/ 820778 w 6056566"/>
                <a:gd name="connsiteY6" fmla="*/ 146077 h 955031"/>
                <a:gd name="connsiteX7" fmla="*/ 947020 w 6056566"/>
                <a:gd name="connsiteY7" fmla="*/ 412209 h 955031"/>
                <a:gd name="connsiteX8" fmla="*/ 1083497 w 6056566"/>
                <a:gd name="connsiteY8" fmla="*/ 722695 h 955031"/>
                <a:gd name="connsiteX9" fmla="*/ 1179032 w 6056566"/>
                <a:gd name="connsiteY9" fmla="*/ 869409 h 955031"/>
                <a:gd name="connsiteX10" fmla="*/ 1267742 w 6056566"/>
                <a:gd name="connsiteY10" fmla="*/ 944471 h 955031"/>
                <a:gd name="connsiteX11" fmla="*/ 1376924 w 6056566"/>
                <a:gd name="connsiteY11" fmla="*/ 930824 h 955031"/>
                <a:gd name="connsiteX12" fmla="*/ 1503166 w 6056566"/>
                <a:gd name="connsiteY12" fmla="*/ 811406 h 955031"/>
                <a:gd name="connsiteX13" fmla="*/ 1666939 w 6056566"/>
                <a:gd name="connsiteY13" fmla="*/ 487271 h 955031"/>
                <a:gd name="connsiteX14" fmla="*/ 1769297 w 6056566"/>
                <a:gd name="connsiteY14" fmla="*/ 234788 h 955031"/>
                <a:gd name="connsiteX15" fmla="*/ 1871655 w 6056566"/>
                <a:gd name="connsiteY15" fmla="*/ 67603 h 955031"/>
                <a:gd name="connsiteX16" fmla="*/ 1960366 w 6056566"/>
                <a:gd name="connsiteY16" fmla="*/ 13012 h 955031"/>
                <a:gd name="connsiteX17" fmla="*/ 2042252 w 6056566"/>
                <a:gd name="connsiteY17" fmla="*/ 43719 h 955031"/>
                <a:gd name="connsiteX18" fmla="*/ 2117315 w 6056566"/>
                <a:gd name="connsiteY18" fmla="*/ 122194 h 955031"/>
                <a:gd name="connsiteX19" fmla="*/ 2195790 w 6056566"/>
                <a:gd name="connsiteY19" fmla="*/ 251847 h 955031"/>
                <a:gd name="connsiteX20" fmla="*/ 2461921 w 6056566"/>
                <a:gd name="connsiteY20" fmla="*/ 784110 h 955031"/>
                <a:gd name="connsiteX21" fmla="*/ 2577927 w 6056566"/>
                <a:gd name="connsiteY21" fmla="*/ 934235 h 955031"/>
                <a:gd name="connsiteX22" fmla="*/ 2673461 w 6056566"/>
                <a:gd name="connsiteY22" fmla="*/ 941059 h 955031"/>
                <a:gd name="connsiteX23" fmla="*/ 2796291 w 6056566"/>
                <a:gd name="connsiteY23" fmla="*/ 814818 h 955031"/>
                <a:gd name="connsiteX24" fmla="*/ 2922533 w 6056566"/>
                <a:gd name="connsiteY24" fmla="*/ 548686 h 955031"/>
                <a:gd name="connsiteX25" fmla="*/ 3069247 w 6056566"/>
                <a:gd name="connsiteY25" fmla="*/ 251847 h 955031"/>
                <a:gd name="connsiteX26" fmla="*/ 3192076 w 6056566"/>
                <a:gd name="connsiteY26" fmla="*/ 67603 h 955031"/>
                <a:gd name="connsiteX27" fmla="*/ 3270551 w 6056566"/>
                <a:gd name="connsiteY27" fmla="*/ 2776 h 955031"/>
                <a:gd name="connsiteX28" fmla="*/ 3342202 w 6056566"/>
                <a:gd name="connsiteY28" fmla="*/ 19835 h 955031"/>
                <a:gd name="connsiteX29" fmla="*/ 3413852 w 6056566"/>
                <a:gd name="connsiteY29" fmla="*/ 91486 h 955031"/>
                <a:gd name="connsiteX30" fmla="*/ 3471855 w 6056566"/>
                <a:gd name="connsiteY30" fmla="*/ 176785 h 955031"/>
                <a:gd name="connsiteX31" fmla="*/ 3553742 w 6056566"/>
                <a:gd name="connsiteY31" fmla="*/ 323498 h 955031"/>
                <a:gd name="connsiteX32" fmla="*/ 3707279 w 6056566"/>
                <a:gd name="connsiteY32" fmla="*/ 668104 h 955031"/>
                <a:gd name="connsiteX33" fmla="*/ 3833521 w 6056566"/>
                <a:gd name="connsiteY33" fmla="*/ 852349 h 955031"/>
                <a:gd name="connsiteX34" fmla="*/ 3966587 w 6056566"/>
                <a:gd name="connsiteY34" fmla="*/ 900116 h 955031"/>
                <a:gd name="connsiteX35" fmla="*/ 4086005 w 6056566"/>
                <a:gd name="connsiteY35" fmla="*/ 828465 h 955031"/>
                <a:gd name="connsiteX36" fmla="*/ 4273661 w 6056566"/>
                <a:gd name="connsiteY36" fmla="*/ 483859 h 955031"/>
                <a:gd name="connsiteX37" fmla="*/ 4451082 w 6056566"/>
                <a:gd name="connsiteY37" fmla="*/ 152901 h 955031"/>
                <a:gd name="connsiteX38" fmla="*/ 4570500 w 6056566"/>
                <a:gd name="connsiteY38" fmla="*/ 40307 h 955031"/>
                <a:gd name="connsiteX39" fmla="*/ 4696742 w 6056566"/>
                <a:gd name="connsiteY39" fmla="*/ 67603 h 955031"/>
                <a:gd name="connsiteX40" fmla="*/ 4840044 w 6056566"/>
                <a:gd name="connsiteY40" fmla="*/ 268907 h 955031"/>
                <a:gd name="connsiteX41" fmla="*/ 4945814 w 6056566"/>
                <a:gd name="connsiteY41" fmla="*/ 477035 h 955031"/>
                <a:gd name="connsiteX42" fmla="*/ 5052651 w 6056566"/>
                <a:gd name="connsiteY42" fmla="*/ 494332 h 955031"/>
                <a:gd name="connsiteX43" fmla="*/ 6056566 w 6056566"/>
                <a:gd name="connsiteY43" fmla="*/ 497377 h 955031"/>
                <a:gd name="connsiteX0" fmla="*/ 0 w 6056566"/>
                <a:gd name="connsiteY0" fmla="*/ 479263 h 955031"/>
                <a:gd name="connsiteX1" fmla="*/ 190188 w 6056566"/>
                <a:gd name="connsiteY1" fmla="*/ 475436 h 955031"/>
                <a:gd name="connsiteX2" fmla="*/ 325558 w 6056566"/>
                <a:gd name="connsiteY2" fmla="*/ 430986 h 955031"/>
                <a:gd name="connsiteX3" fmla="*/ 493232 w 6056566"/>
                <a:gd name="connsiteY3" fmla="*/ 146077 h 955031"/>
                <a:gd name="connsiteX4" fmla="*/ 602414 w 6056566"/>
                <a:gd name="connsiteY4" fmla="*/ 23247 h 955031"/>
                <a:gd name="connsiteX5" fmla="*/ 721832 w 6056566"/>
                <a:gd name="connsiteY5" fmla="*/ 36895 h 955031"/>
                <a:gd name="connsiteX6" fmla="*/ 820778 w 6056566"/>
                <a:gd name="connsiteY6" fmla="*/ 146077 h 955031"/>
                <a:gd name="connsiteX7" fmla="*/ 947020 w 6056566"/>
                <a:gd name="connsiteY7" fmla="*/ 412209 h 955031"/>
                <a:gd name="connsiteX8" fmla="*/ 1083497 w 6056566"/>
                <a:gd name="connsiteY8" fmla="*/ 722695 h 955031"/>
                <a:gd name="connsiteX9" fmla="*/ 1179032 w 6056566"/>
                <a:gd name="connsiteY9" fmla="*/ 869409 h 955031"/>
                <a:gd name="connsiteX10" fmla="*/ 1267742 w 6056566"/>
                <a:gd name="connsiteY10" fmla="*/ 944471 h 955031"/>
                <a:gd name="connsiteX11" fmla="*/ 1376924 w 6056566"/>
                <a:gd name="connsiteY11" fmla="*/ 930824 h 955031"/>
                <a:gd name="connsiteX12" fmla="*/ 1503166 w 6056566"/>
                <a:gd name="connsiteY12" fmla="*/ 811406 h 955031"/>
                <a:gd name="connsiteX13" fmla="*/ 1666939 w 6056566"/>
                <a:gd name="connsiteY13" fmla="*/ 487271 h 955031"/>
                <a:gd name="connsiteX14" fmla="*/ 1769297 w 6056566"/>
                <a:gd name="connsiteY14" fmla="*/ 234788 h 955031"/>
                <a:gd name="connsiteX15" fmla="*/ 1871655 w 6056566"/>
                <a:gd name="connsiteY15" fmla="*/ 67603 h 955031"/>
                <a:gd name="connsiteX16" fmla="*/ 1960366 w 6056566"/>
                <a:gd name="connsiteY16" fmla="*/ 13012 h 955031"/>
                <a:gd name="connsiteX17" fmla="*/ 2042252 w 6056566"/>
                <a:gd name="connsiteY17" fmla="*/ 43719 h 955031"/>
                <a:gd name="connsiteX18" fmla="*/ 2117315 w 6056566"/>
                <a:gd name="connsiteY18" fmla="*/ 122194 h 955031"/>
                <a:gd name="connsiteX19" fmla="*/ 2195790 w 6056566"/>
                <a:gd name="connsiteY19" fmla="*/ 251847 h 955031"/>
                <a:gd name="connsiteX20" fmla="*/ 2461921 w 6056566"/>
                <a:gd name="connsiteY20" fmla="*/ 784110 h 955031"/>
                <a:gd name="connsiteX21" fmla="*/ 2577927 w 6056566"/>
                <a:gd name="connsiteY21" fmla="*/ 934235 h 955031"/>
                <a:gd name="connsiteX22" fmla="*/ 2673461 w 6056566"/>
                <a:gd name="connsiteY22" fmla="*/ 941059 h 955031"/>
                <a:gd name="connsiteX23" fmla="*/ 2796291 w 6056566"/>
                <a:gd name="connsiteY23" fmla="*/ 814818 h 955031"/>
                <a:gd name="connsiteX24" fmla="*/ 2922533 w 6056566"/>
                <a:gd name="connsiteY24" fmla="*/ 548686 h 955031"/>
                <a:gd name="connsiteX25" fmla="*/ 3069247 w 6056566"/>
                <a:gd name="connsiteY25" fmla="*/ 251847 h 955031"/>
                <a:gd name="connsiteX26" fmla="*/ 3192076 w 6056566"/>
                <a:gd name="connsiteY26" fmla="*/ 67603 h 955031"/>
                <a:gd name="connsiteX27" fmla="*/ 3270551 w 6056566"/>
                <a:gd name="connsiteY27" fmla="*/ 2776 h 955031"/>
                <a:gd name="connsiteX28" fmla="*/ 3342202 w 6056566"/>
                <a:gd name="connsiteY28" fmla="*/ 19835 h 955031"/>
                <a:gd name="connsiteX29" fmla="*/ 3413852 w 6056566"/>
                <a:gd name="connsiteY29" fmla="*/ 91486 h 955031"/>
                <a:gd name="connsiteX30" fmla="*/ 3471855 w 6056566"/>
                <a:gd name="connsiteY30" fmla="*/ 176785 h 955031"/>
                <a:gd name="connsiteX31" fmla="*/ 3553742 w 6056566"/>
                <a:gd name="connsiteY31" fmla="*/ 323498 h 955031"/>
                <a:gd name="connsiteX32" fmla="*/ 3707279 w 6056566"/>
                <a:gd name="connsiteY32" fmla="*/ 668104 h 955031"/>
                <a:gd name="connsiteX33" fmla="*/ 3833521 w 6056566"/>
                <a:gd name="connsiteY33" fmla="*/ 852349 h 955031"/>
                <a:gd name="connsiteX34" fmla="*/ 3966587 w 6056566"/>
                <a:gd name="connsiteY34" fmla="*/ 900116 h 955031"/>
                <a:gd name="connsiteX35" fmla="*/ 4086005 w 6056566"/>
                <a:gd name="connsiteY35" fmla="*/ 828465 h 955031"/>
                <a:gd name="connsiteX36" fmla="*/ 4273661 w 6056566"/>
                <a:gd name="connsiteY36" fmla="*/ 483859 h 955031"/>
                <a:gd name="connsiteX37" fmla="*/ 4451082 w 6056566"/>
                <a:gd name="connsiteY37" fmla="*/ 152901 h 955031"/>
                <a:gd name="connsiteX38" fmla="*/ 4570500 w 6056566"/>
                <a:gd name="connsiteY38" fmla="*/ 40307 h 955031"/>
                <a:gd name="connsiteX39" fmla="*/ 4696742 w 6056566"/>
                <a:gd name="connsiteY39" fmla="*/ 67603 h 955031"/>
                <a:gd name="connsiteX40" fmla="*/ 4840044 w 6056566"/>
                <a:gd name="connsiteY40" fmla="*/ 268907 h 955031"/>
                <a:gd name="connsiteX41" fmla="*/ 4945814 w 6056566"/>
                <a:gd name="connsiteY41" fmla="*/ 477035 h 955031"/>
                <a:gd name="connsiteX42" fmla="*/ 5052651 w 6056566"/>
                <a:gd name="connsiteY42" fmla="*/ 494332 h 955031"/>
                <a:gd name="connsiteX43" fmla="*/ 6056566 w 6056566"/>
                <a:gd name="connsiteY43" fmla="*/ 497377 h 955031"/>
                <a:gd name="connsiteX0" fmla="*/ 0 w 6056566"/>
                <a:gd name="connsiteY0" fmla="*/ 479263 h 955031"/>
                <a:gd name="connsiteX1" fmla="*/ 190188 w 6056566"/>
                <a:gd name="connsiteY1" fmla="*/ 475436 h 955031"/>
                <a:gd name="connsiteX2" fmla="*/ 325558 w 6056566"/>
                <a:gd name="connsiteY2" fmla="*/ 430986 h 955031"/>
                <a:gd name="connsiteX3" fmla="*/ 493232 w 6056566"/>
                <a:gd name="connsiteY3" fmla="*/ 146077 h 955031"/>
                <a:gd name="connsiteX4" fmla="*/ 602414 w 6056566"/>
                <a:gd name="connsiteY4" fmla="*/ 23247 h 955031"/>
                <a:gd name="connsiteX5" fmla="*/ 721832 w 6056566"/>
                <a:gd name="connsiteY5" fmla="*/ 36895 h 955031"/>
                <a:gd name="connsiteX6" fmla="*/ 820778 w 6056566"/>
                <a:gd name="connsiteY6" fmla="*/ 146077 h 955031"/>
                <a:gd name="connsiteX7" fmla="*/ 947020 w 6056566"/>
                <a:gd name="connsiteY7" fmla="*/ 412209 h 955031"/>
                <a:gd name="connsiteX8" fmla="*/ 1083497 w 6056566"/>
                <a:gd name="connsiteY8" fmla="*/ 722695 h 955031"/>
                <a:gd name="connsiteX9" fmla="*/ 1179032 w 6056566"/>
                <a:gd name="connsiteY9" fmla="*/ 869409 h 955031"/>
                <a:gd name="connsiteX10" fmla="*/ 1267742 w 6056566"/>
                <a:gd name="connsiteY10" fmla="*/ 944471 h 955031"/>
                <a:gd name="connsiteX11" fmla="*/ 1376924 w 6056566"/>
                <a:gd name="connsiteY11" fmla="*/ 930824 h 955031"/>
                <a:gd name="connsiteX12" fmla="*/ 1503166 w 6056566"/>
                <a:gd name="connsiteY12" fmla="*/ 811406 h 955031"/>
                <a:gd name="connsiteX13" fmla="*/ 1666939 w 6056566"/>
                <a:gd name="connsiteY13" fmla="*/ 487271 h 955031"/>
                <a:gd name="connsiteX14" fmla="*/ 1769297 w 6056566"/>
                <a:gd name="connsiteY14" fmla="*/ 234788 h 955031"/>
                <a:gd name="connsiteX15" fmla="*/ 1871655 w 6056566"/>
                <a:gd name="connsiteY15" fmla="*/ 67603 h 955031"/>
                <a:gd name="connsiteX16" fmla="*/ 1960366 w 6056566"/>
                <a:gd name="connsiteY16" fmla="*/ 13012 h 955031"/>
                <a:gd name="connsiteX17" fmla="*/ 2042252 w 6056566"/>
                <a:gd name="connsiteY17" fmla="*/ 43719 h 955031"/>
                <a:gd name="connsiteX18" fmla="*/ 2117315 w 6056566"/>
                <a:gd name="connsiteY18" fmla="*/ 122194 h 955031"/>
                <a:gd name="connsiteX19" fmla="*/ 2195790 w 6056566"/>
                <a:gd name="connsiteY19" fmla="*/ 251847 h 955031"/>
                <a:gd name="connsiteX20" fmla="*/ 2461921 w 6056566"/>
                <a:gd name="connsiteY20" fmla="*/ 784110 h 955031"/>
                <a:gd name="connsiteX21" fmla="*/ 2577927 w 6056566"/>
                <a:gd name="connsiteY21" fmla="*/ 934235 h 955031"/>
                <a:gd name="connsiteX22" fmla="*/ 2673461 w 6056566"/>
                <a:gd name="connsiteY22" fmla="*/ 941059 h 955031"/>
                <a:gd name="connsiteX23" fmla="*/ 2796291 w 6056566"/>
                <a:gd name="connsiteY23" fmla="*/ 814818 h 955031"/>
                <a:gd name="connsiteX24" fmla="*/ 2922533 w 6056566"/>
                <a:gd name="connsiteY24" fmla="*/ 548686 h 955031"/>
                <a:gd name="connsiteX25" fmla="*/ 3069247 w 6056566"/>
                <a:gd name="connsiteY25" fmla="*/ 251847 h 955031"/>
                <a:gd name="connsiteX26" fmla="*/ 3192076 w 6056566"/>
                <a:gd name="connsiteY26" fmla="*/ 67603 h 955031"/>
                <a:gd name="connsiteX27" fmla="*/ 3270551 w 6056566"/>
                <a:gd name="connsiteY27" fmla="*/ 2776 h 955031"/>
                <a:gd name="connsiteX28" fmla="*/ 3342202 w 6056566"/>
                <a:gd name="connsiteY28" fmla="*/ 19835 h 955031"/>
                <a:gd name="connsiteX29" fmla="*/ 3413852 w 6056566"/>
                <a:gd name="connsiteY29" fmla="*/ 91486 h 955031"/>
                <a:gd name="connsiteX30" fmla="*/ 3471855 w 6056566"/>
                <a:gd name="connsiteY30" fmla="*/ 176785 h 955031"/>
                <a:gd name="connsiteX31" fmla="*/ 3553742 w 6056566"/>
                <a:gd name="connsiteY31" fmla="*/ 323498 h 955031"/>
                <a:gd name="connsiteX32" fmla="*/ 3707279 w 6056566"/>
                <a:gd name="connsiteY32" fmla="*/ 668104 h 955031"/>
                <a:gd name="connsiteX33" fmla="*/ 3833521 w 6056566"/>
                <a:gd name="connsiteY33" fmla="*/ 852349 h 955031"/>
                <a:gd name="connsiteX34" fmla="*/ 3966587 w 6056566"/>
                <a:gd name="connsiteY34" fmla="*/ 900116 h 955031"/>
                <a:gd name="connsiteX35" fmla="*/ 4086005 w 6056566"/>
                <a:gd name="connsiteY35" fmla="*/ 828465 h 955031"/>
                <a:gd name="connsiteX36" fmla="*/ 4273661 w 6056566"/>
                <a:gd name="connsiteY36" fmla="*/ 483859 h 955031"/>
                <a:gd name="connsiteX37" fmla="*/ 4451082 w 6056566"/>
                <a:gd name="connsiteY37" fmla="*/ 152901 h 955031"/>
                <a:gd name="connsiteX38" fmla="*/ 4570500 w 6056566"/>
                <a:gd name="connsiteY38" fmla="*/ 40307 h 955031"/>
                <a:gd name="connsiteX39" fmla="*/ 4696742 w 6056566"/>
                <a:gd name="connsiteY39" fmla="*/ 67603 h 955031"/>
                <a:gd name="connsiteX40" fmla="*/ 4840044 w 6056566"/>
                <a:gd name="connsiteY40" fmla="*/ 268907 h 955031"/>
                <a:gd name="connsiteX41" fmla="*/ 4940286 w 6056566"/>
                <a:gd name="connsiteY41" fmla="*/ 458277 h 955031"/>
                <a:gd name="connsiteX42" fmla="*/ 5052651 w 6056566"/>
                <a:gd name="connsiteY42" fmla="*/ 494332 h 955031"/>
                <a:gd name="connsiteX43" fmla="*/ 6056566 w 6056566"/>
                <a:gd name="connsiteY43" fmla="*/ 497377 h 955031"/>
                <a:gd name="connsiteX0" fmla="*/ 0 w 6056566"/>
                <a:gd name="connsiteY0" fmla="*/ 479263 h 955031"/>
                <a:gd name="connsiteX1" fmla="*/ 190188 w 6056566"/>
                <a:gd name="connsiteY1" fmla="*/ 475436 h 955031"/>
                <a:gd name="connsiteX2" fmla="*/ 325558 w 6056566"/>
                <a:gd name="connsiteY2" fmla="*/ 430986 h 955031"/>
                <a:gd name="connsiteX3" fmla="*/ 493232 w 6056566"/>
                <a:gd name="connsiteY3" fmla="*/ 146077 h 955031"/>
                <a:gd name="connsiteX4" fmla="*/ 602414 w 6056566"/>
                <a:gd name="connsiteY4" fmla="*/ 23247 h 955031"/>
                <a:gd name="connsiteX5" fmla="*/ 721832 w 6056566"/>
                <a:gd name="connsiteY5" fmla="*/ 36895 h 955031"/>
                <a:gd name="connsiteX6" fmla="*/ 820778 w 6056566"/>
                <a:gd name="connsiteY6" fmla="*/ 146077 h 955031"/>
                <a:gd name="connsiteX7" fmla="*/ 947020 w 6056566"/>
                <a:gd name="connsiteY7" fmla="*/ 412209 h 955031"/>
                <a:gd name="connsiteX8" fmla="*/ 1083497 w 6056566"/>
                <a:gd name="connsiteY8" fmla="*/ 722695 h 955031"/>
                <a:gd name="connsiteX9" fmla="*/ 1179032 w 6056566"/>
                <a:gd name="connsiteY9" fmla="*/ 869409 h 955031"/>
                <a:gd name="connsiteX10" fmla="*/ 1267742 w 6056566"/>
                <a:gd name="connsiteY10" fmla="*/ 944471 h 955031"/>
                <a:gd name="connsiteX11" fmla="*/ 1376924 w 6056566"/>
                <a:gd name="connsiteY11" fmla="*/ 930824 h 955031"/>
                <a:gd name="connsiteX12" fmla="*/ 1503166 w 6056566"/>
                <a:gd name="connsiteY12" fmla="*/ 811406 h 955031"/>
                <a:gd name="connsiteX13" fmla="*/ 1666939 w 6056566"/>
                <a:gd name="connsiteY13" fmla="*/ 487271 h 955031"/>
                <a:gd name="connsiteX14" fmla="*/ 1769297 w 6056566"/>
                <a:gd name="connsiteY14" fmla="*/ 234788 h 955031"/>
                <a:gd name="connsiteX15" fmla="*/ 1871655 w 6056566"/>
                <a:gd name="connsiteY15" fmla="*/ 67603 h 955031"/>
                <a:gd name="connsiteX16" fmla="*/ 1960366 w 6056566"/>
                <a:gd name="connsiteY16" fmla="*/ 13012 h 955031"/>
                <a:gd name="connsiteX17" fmla="*/ 2042252 w 6056566"/>
                <a:gd name="connsiteY17" fmla="*/ 43719 h 955031"/>
                <a:gd name="connsiteX18" fmla="*/ 2117315 w 6056566"/>
                <a:gd name="connsiteY18" fmla="*/ 122194 h 955031"/>
                <a:gd name="connsiteX19" fmla="*/ 2195790 w 6056566"/>
                <a:gd name="connsiteY19" fmla="*/ 251847 h 955031"/>
                <a:gd name="connsiteX20" fmla="*/ 2461921 w 6056566"/>
                <a:gd name="connsiteY20" fmla="*/ 784110 h 955031"/>
                <a:gd name="connsiteX21" fmla="*/ 2577927 w 6056566"/>
                <a:gd name="connsiteY21" fmla="*/ 934235 h 955031"/>
                <a:gd name="connsiteX22" fmla="*/ 2673461 w 6056566"/>
                <a:gd name="connsiteY22" fmla="*/ 941059 h 955031"/>
                <a:gd name="connsiteX23" fmla="*/ 2796291 w 6056566"/>
                <a:gd name="connsiteY23" fmla="*/ 814818 h 955031"/>
                <a:gd name="connsiteX24" fmla="*/ 2922533 w 6056566"/>
                <a:gd name="connsiteY24" fmla="*/ 548686 h 955031"/>
                <a:gd name="connsiteX25" fmla="*/ 3069247 w 6056566"/>
                <a:gd name="connsiteY25" fmla="*/ 251847 h 955031"/>
                <a:gd name="connsiteX26" fmla="*/ 3192076 w 6056566"/>
                <a:gd name="connsiteY26" fmla="*/ 67603 h 955031"/>
                <a:gd name="connsiteX27" fmla="*/ 3270551 w 6056566"/>
                <a:gd name="connsiteY27" fmla="*/ 2776 h 955031"/>
                <a:gd name="connsiteX28" fmla="*/ 3342202 w 6056566"/>
                <a:gd name="connsiteY28" fmla="*/ 19835 h 955031"/>
                <a:gd name="connsiteX29" fmla="*/ 3413852 w 6056566"/>
                <a:gd name="connsiteY29" fmla="*/ 91486 h 955031"/>
                <a:gd name="connsiteX30" fmla="*/ 3471855 w 6056566"/>
                <a:gd name="connsiteY30" fmla="*/ 176785 h 955031"/>
                <a:gd name="connsiteX31" fmla="*/ 3553742 w 6056566"/>
                <a:gd name="connsiteY31" fmla="*/ 323498 h 955031"/>
                <a:gd name="connsiteX32" fmla="*/ 3707279 w 6056566"/>
                <a:gd name="connsiteY32" fmla="*/ 668104 h 955031"/>
                <a:gd name="connsiteX33" fmla="*/ 3833521 w 6056566"/>
                <a:gd name="connsiteY33" fmla="*/ 852349 h 955031"/>
                <a:gd name="connsiteX34" fmla="*/ 3966587 w 6056566"/>
                <a:gd name="connsiteY34" fmla="*/ 900116 h 955031"/>
                <a:gd name="connsiteX35" fmla="*/ 4086005 w 6056566"/>
                <a:gd name="connsiteY35" fmla="*/ 828465 h 955031"/>
                <a:gd name="connsiteX36" fmla="*/ 4273661 w 6056566"/>
                <a:gd name="connsiteY36" fmla="*/ 483859 h 955031"/>
                <a:gd name="connsiteX37" fmla="*/ 4451082 w 6056566"/>
                <a:gd name="connsiteY37" fmla="*/ 152901 h 955031"/>
                <a:gd name="connsiteX38" fmla="*/ 4570500 w 6056566"/>
                <a:gd name="connsiteY38" fmla="*/ 40307 h 955031"/>
                <a:gd name="connsiteX39" fmla="*/ 4696742 w 6056566"/>
                <a:gd name="connsiteY39" fmla="*/ 67603 h 955031"/>
                <a:gd name="connsiteX40" fmla="*/ 4840044 w 6056566"/>
                <a:gd name="connsiteY40" fmla="*/ 268907 h 955031"/>
                <a:gd name="connsiteX41" fmla="*/ 4940286 w 6056566"/>
                <a:gd name="connsiteY41" fmla="*/ 458277 h 955031"/>
                <a:gd name="connsiteX42" fmla="*/ 5052651 w 6056566"/>
                <a:gd name="connsiteY42" fmla="*/ 494332 h 955031"/>
                <a:gd name="connsiteX43" fmla="*/ 6056566 w 6056566"/>
                <a:gd name="connsiteY43" fmla="*/ 497377 h 955031"/>
                <a:gd name="connsiteX0" fmla="*/ 0 w 6056566"/>
                <a:gd name="connsiteY0" fmla="*/ 479263 h 955031"/>
                <a:gd name="connsiteX1" fmla="*/ 190188 w 6056566"/>
                <a:gd name="connsiteY1" fmla="*/ 475436 h 955031"/>
                <a:gd name="connsiteX2" fmla="*/ 325558 w 6056566"/>
                <a:gd name="connsiteY2" fmla="*/ 430986 h 955031"/>
                <a:gd name="connsiteX3" fmla="*/ 493232 w 6056566"/>
                <a:gd name="connsiteY3" fmla="*/ 146077 h 955031"/>
                <a:gd name="connsiteX4" fmla="*/ 602414 w 6056566"/>
                <a:gd name="connsiteY4" fmla="*/ 23247 h 955031"/>
                <a:gd name="connsiteX5" fmla="*/ 721832 w 6056566"/>
                <a:gd name="connsiteY5" fmla="*/ 36895 h 955031"/>
                <a:gd name="connsiteX6" fmla="*/ 820778 w 6056566"/>
                <a:gd name="connsiteY6" fmla="*/ 146077 h 955031"/>
                <a:gd name="connsiteX7" fmla="*/ 947020 w 6056566"/>
                <a:gd name="connsiteY7" fmla="*/ 412209 h 955031"/>
                <a:gd name="connsiteX8" fmla="*/ 1083497 w 6056566"/>
                <a:gd name="connsiteY8" fmla="*/ 722695 h 955031"/>
                <a:gd name="connsiteX9" fmla="*/ 1179032 w 6056566"/>
                <a:gd name="connsiteY9" fmla="*/ 869409 h 955031"/>
                <a:gd name="connsiteX10" fmla="*/ 1267742 w 6056566"/>
                <a:gd name="connsiteY10" fmla="*/ 944471 h 955031"/>
                <a:gd name="connsiteX11" fmla="*/ 1376924 w 6056566"/>
                <a:gd name="connsiteY11" fmla="*/ 930824 h 955031"/>
                <a:gd name="connsiteX12" fmla="*/ 1503166 w 6056566"/>
                <a:gd name="connsiteY12" fmla="*/ 811406 h 955031"/>
                <a:gd name="connsiteX13" fmla="*/ 1666939 w 6056566"/>
                <a:gd name="connsiteY13" fmla="*/ 487271 h 955031"/>
                <a:gd name="connsiteX14" fmla="*/ 1769297 w 6056566"/>
                <a:gd name="connsiteY14" fmla="*/ 234788 h 955031"/>
                <a:gd name="connsiteX15" fmla="*/ 1871655 w 6056566"/>
                <a:gd name="connsiteY15" fmla="*/ 67603 h 955031"/>
                <a:gd name="connsiteX16" fmla="*/ 1960366 w 6056566"/>
                <a:gd name="connsiteY16" fmla="*/ 13012 h 955031"/>
                <a:gd name="connsiteX17" fmla="*/ 2042252 w 6056566"/>
                <a:gd name="connsiteY17" fmla="*/ 43719 h 955031"/>
                <a:gd name="connsiteX18" fmla="*/ 2117315 w 6056566"/>
                <a:gd name="connsiteY18" fmla="*/ 122194 h 955031"/>
                <a:gd name="connsiteX19" fmla="*/ 2195790 w 6056566"/>
                <a:gd name="connsiteY19" fmla="*/ 251847 h 955031"/>
                <a:gd name="connsiteX20" fmla="*/ 2461921 w 6056566"/>
                <a:gd name="connsiteY20" fmla="*/ 784110 h 955031"/>
                <a:gd name="connsiteX21" fmla="*/ 2577927 w 6056566"/>
                <a:gd name="connsiteY21" fmla="*/ 934235 h 955031"/>
                <a:gd name="connsiteX22" fmla="*/ 2673461 w 6056566"/>
                <a:gd name="connsiteY22" fmla="*/ 941059 h 955031"/>
                <a:gd name="connsiteX23" fmla="*/ 2796291 w 6056566"/>
                <a:gd name="connsiteY23" fmla="*/ 814818 h 955031"/>
                <a:gd name="connsiteX24" fmla="*/ 2922533 w 6056566"/>
                <a:gd name="connsiteY24" fmla="*/ 548686 h 955031"/>
                <a:gd name="connsiteX25" fmla="*/ 3069247 w 6056566"/>
                <a:gd name="connsiteY25" fmla="*/ 251847 h 955031"/>
                <a:gd name="connsiteX26" fmla="*/ 3192076 w 6056566"/>
                <a:gd name="connsiteY26" fmla="*/ 67603 h 955031"/>
                <a:gd name="connsiteX27" fmla="*/ 3270551 w 6056566"/>
                <a:gd name="connsiteY27" fmla="*/ 2776 h 955031"/>
                <a:gd name="connsiteX28" fmla="*/ 3342202 w 6056566"/>
                <a:gd name="connsiteY28" fmla="*/ 19835 h 955031"/>
                <a:gd name="connsiteX29" fmla="*/ 3413852 w 6056566"/>
                <a:gd name="connsiteY29" fmla="*/ 91486 h 955031"/>
                <a:gd name="connsiteX30" fmla="*/ 3471855 w 6056566"/>
                <a:gd name="connsiteY30" fmla="*/ 176785 h 955031"/>
                <a:gd name="connsiteX31" fmla="*/ 3553742 w 6056566"/>
                <a:gd name="connsiteY31" fmla="*/ 323498 h 955031"/>
                <a:gd name="connsiteX32" fmla="*/ 3707279 w 6056566"/>
                <a:gd name="connsiteY32" fmla="*/ 668104 h 955031"/>
                <a:gd name="connsiteX33" fmla="*/ 3833521 w 6056566"/>
                <a:gd name="connsiteY33" fmla="*/ 852349 h 955031"/>
                <a:gd name="connsiteX34" fmla="*/ 3966587 w 6056566"/>
                <a:gd name="connsiteY34" fmla="*/ 900116 h 955031"/>
                <a:gd name="connsiteX35" fmla="*/ 4086005 w 6056566"/>
                <a:gd name="connsiteY35" fmla="*/ 828465 h 955031"/>
                <a:gd name="connsiteX36" fmla="*/ 4273661 w 6056566"/>
                <a:gd name="connsiteY36" fmla="*/ 483859 h 955031"/>
                <a:gd name="connsiteX37" fmla="*/ 4451082 w 6056566"/>
                <a:gd name="connsiteY37" fmla="*/ 152901 h 955031"/>
                <a:gd name="connsiteX38" fmla="*/ 4570500 w 6056566"/>
                <a:gd name="connsiteY38" fmla="*/ 40307 h 955031"/>
                <a:gd name="connsiteX39" fmla="*/ 4696742 w 6056566"/>
                <a:gd name="connsiteY39" fmla="*/ 67603 h 955031"/>
                <a:gd name="connsiteX40" fmla="*/ 4840044 w 6056566"/>
                <a:gd name="connsiteY40" fmla="*/ 268907 h 955031"/>
                <a:gd name="connsiteX41" fmla="*/ 4940286 w 6056566"/>
                <a:gd name="connsiteY41" fmla="*/ 458277 h 955031"/>
                <a:gd name="connsiteX42" fmla="*/ 5052651 w 6056566"/>
                <a:gd name="connsiteY42" fmla="*/ 494332 h 955031"/>
                <a:gd name="connsiteX43" fmla="*/ 6056566 w 6056566"/>
                <a:gd name="connsiteY43" fmla="*/ 497377 h 955031"/>
                <a:gd name="connsiteX0" fmla="*/ 0 w 6056566"/>
                <a:gd name="connsiteY0" fmla="*/ 479263 h 955031"/>
                <a:gd name="connsiteX1" fmla="*/ 190188 w 6056566"/>
                <a:gd name="connsiteY1" fmla="*/ 475436 h 955031"/>
                <a:gd name="connsiteX2" fmla="*/ 325558 w 6056566"/>
                <a:gd name="connsiteY2" fmla="*/ 430986 h 955031"/>
                <a:gd name="connsiteX3" fmla="*/ 493232 w 6056566"/>
                <a:gd name="connsiteY3" fmla="*/ 146077 h 955031"/>
                <a:gd name="connsiteX4" fmla="*/ 602414 w 6056566"/>
                <a:gd name="connsiteY4" fmla="*/ 23247 h 955031"/>
                <a:gd name="connsiteX5" fmla="*/ 721832 w 6056566"/>
                <a:gd name="connsiteY5" fmla="*/ 36895 h 955031"/>
                <a:gd name="connsiteX6" fmla="*/ 820778 w 6056566"/>
                <a:gd name="connsiteY6" fmla="*/ 146077 h 955031"/>
                <a:gd name="connsiteX7" fmla="*/ 947020 w 6056566"/>
                <a:gd name="connsiteY7" fmla="*/ 412209 h 955031"/>
                <a:gd name="connsiteX8" fmla="*/ 1083497 w 6056566"/>
                <a:gd name="connsiteY8" fmla="*/ 722695 h 955031"/>
                <a:gd name="connsiteX9" fmla="*/ 1179032 w 6056566"/>
                <a:gd name="connsiteY9" fmla="*/ 869409 h 955031"/>
                <a:gd name="connsiteX10" fmla="*/ 1267742 w 6056566"/>
                <a:gd name="connsiteY10" fmla="*/ 944471 h 955031"/>
                <a:gd name="connsiteX11" fmla="*/ 1376924 w 6056566"/>
                <a:gd name="connsiteY11" fmla="*/ 930824 h 955031"/>
                <a:gd name="connsiteX12" fmla="*/ 1503166 w 6056566"/>
                <a:gd name="connsiteY12" fmla="*/ 811406 h 955031"/>
                <a:gd name="connsiteX13" fmla="*/ 1666939 w 6056566"/>
                <a:gd name="connsiteY13" fmla="*/ 487271 h 955031"/>
                <a:gd name="connsiteX14" fmla="*/ 1769297 w 6056566"/>
                <a:gd name="connsiteY14" fmla="*/ 234788 h 955031"/>
                <a:gd name="connsiteX15" fmla="*/ 1871655 w 6056566"/>
                <a:gd name="connsiteY15" fmla="*/ 67603 h 955031"/>
                <a:gd name="connsiteX16" fmla="*/ 1960366 w 6056566"/>
                <a:gd name="connsiteY16" fmla="*/ 13012 h 955031"/>
                <a:gd name="connsiteX17" fmla="*/ 2042252 w 6056566"/>
                <a:gd name="connsiteY17" fmla="*/ 43719 h 955031"/>
                <a:gd name="connsiteX18" fmla="*/ 2117315 w 6056566"/>
                <a:gd name="connsiteY18" fmla="*/ 122194 h 955031"/>
                <a:gd name="connsiteX19" fmla="*/ 2195790 w 6056566"/>
                <a:gd name="connsiteY19" fmla="*/ 251847 h 955031"/>
                <a:gd name="connsiteX20" fmla="*/ 2461921 w 6056566"/>
                <a:gd name="connsiteY20" fmla="*/ 784110 h 955031"/>
                <a:gd name="connsiteX21" fmla="*/ 2577927 w 6056566"/>
                <a:gd name="connsiteY21" fmla="*/ 934235 h 955031"/>
                <a:gd name="connsiteX22" fmla="*/ 2673461 w 6056566"/>
                <a:gd name="connsiteY22" fmla="*/ 941059 h 955031"/>
                <a:gd name="connsiteX23" fmla="*/ 2796291 w 6056566"/>
                <a:gd name="connsiteY23" fmla="*/ 814818 h 955031"/>
                <a:gd name="connsiteX24" fmla="*/ 2922533 w 6056566"/>
                <a:gd name="connsiteY24" fmla="*/ 548686 h 955031"/>
                <a:gd name="connsiteX25" fmla="*/ 3069247 w 6056566"/>
                <a:gd name="connsiteY25" fmla="*/ 251847 h 955031"/>
                <a:gd name="connsiteX26" fmla="*/ 3192076 w 6056566"/>
                <a:gd name="connsiteY26" fmla="*/ 67603 h 955031"/>
                <a:gd name="connsiteX27" fmla="*/ 3270551 w 6056566"/>
                <a:gd name="connsiteY27" fmla="*/ 2776 h 955031"/>
                <a:gd name="connsiteX28" fmla="*/ 3342202 w 6056566"/>
                <a:gd name="connsiteY28" fmla="*/ 19835 h 955031"/>
                <a:gd name="connsiteX29" fmla="*/ 3413852 w 6056566"/>
                <a:gd name="connsiteY29" fmla="*/ 91486 h 955031"/>
                <a:gd name="connsiteX30" fmla="*/ 3471855 w 6056566"/>
                <a:gd name="connsiteY30" fmla="*/ 176785 h 955031"/>
                <a:gd name="connsiteX31" fmla="*/ 3553742 w 6056566"/>
                <a:gd name="connsiteY31" fmla="*/ 323498 h 955031"/>
                <a:gd name="connsiteX32" fmla="*/ 3707279 w 6056566"/>
                <a:gd name="connsiteY32" fmla="*/ 668104 h 955031"/>
                <a:gd name="connsiteX33" fmla="*/ 3833521 w 6056566"/>
                <a:gd name="connsiteY33" fmla="*/ 852349 h 955031"/>
                <a:gd name="connsiteX34" fmla="*/ 3966587 w 6056566"/>
                <a:gd name="connsiteY34" fmla="*/ 900116 h 955031"/>
                <a:gd name="connsiteX35" fmla="*/ 4086005 w 6056566"/>
                <a:gd name="connsiteY35" fmla="*/ 828465 h 955031"/>
                <a:gd name="connsiteX36" fmla="*/ 4273661 w 6056566"/>
                <a:gd name="connsiteY36" fmla="*/ 483859 h 955031"/>
                <a:gd name="connsiteX37" fmla="*/ 4451082 w 6056566"/>
                <a:gd name="connsiteY37" fmla="*/ 152901 h 955031"/>
                <a:gd name="connsiteX38" fmla="*/ 4570500 w 6056566"/>
                <a:gd name="connsiteY38" fmla="*/ 40307 h 955031"/>
                <a:gd name="connsiteX39" fmla="*/ 4696742 w 6056566"/>
                <a:gd name="connsiteY39" fmla="*/ 67603 h 955031"/>
                <a:gd name="connsiteX40" fmla="*/ 4840044 w 6056566"/>
                <a:gd name="connsiteY40" fmla="*/ 268907 h 955031"/>
                <a:gd name="connsiteX41" fmla="*/ 4931994 w 6056566"/>
                <a:gd name="connsiteY41" fmla="*/ 437174 h 955031"/>
                <a:gd name="connsiteX42" fmla="*/ 5052651 w 6056566"/>
                <a:gd name="connsiteY42" fmla="*/ 494332 h 955031"/>
                <a:gd name="connsiteX43" fmla="*/ 6056566 w 6056566"/>
                <a:gd name="connsiteY43" fmla="*/ 497377 h 955031"/>
                <a:gd name="connsiteX0" fmla="*/ 0 w 6056566"/>
                <a:gd name="connsiteY0" fmla="*/ 479263 h 955031"/>
                <a:gd name="connsiteX1" fmla="*/ 190188 w 6056566"/>
                <a:gd name="connsiteY1" fmla="*/ 475436 h 955031"/>
                <a:gd name="connsiteX2" fmla="*/ 325558 w 6056566"/>
                <a:gd name="connsiteY2" fmla="*/ 430986 h 955031"/>
                <a:gd name="connsiteX3" fmla="*/ 493232 w 6056566"/>
                <a:gd name="connsiteY3" fmla="*/ 146077 h 955031"/>
                <a:gd name="connsiteX4" fmla="*/ 602414 w 6056566"/>
                <a:gd name="connsiteY4" fmla="*/ 23247 h 955031"/>
                <a:gd name="connsiteX5" fmla="*/ 721832 w 6056566"/>
                <a:gd name="connsiteY5" fmla="*/ 36895 h 955031"/>
                <a:gd name="connsiteX6" fmla="*/ 820778 w 6056566"/>
                <a:gd name="connsiteY6" fmla="*/ 146077 h 955031"/>
                <a:gd name="connsiteX7" fmla="*/ 947020 w 6056566"/>
                <a:gd name="connsiteY7" fmla="*/ 412209 h 955031"/>
                <a:gd name="connsiteX8" fmla="*/ 1083497 w 6056566"/>
                <a:gd name="connsiteY8" fmla="*/ 722695 h 955031"/>
                <a:gd name="connsiteX9" fmla="*/ 1179032 w 6056566"/>
                <a:gd name="connsiteY9" fmla="*/ 869409 h 955031"/>
                <a:gd name="connsiteX10" fmla="*/ 1267742 w 6056566"/>
                <a:gd name="connsiteY10" fmla="*/ 944471 h 955031"/>
                <a:gd name="connsiteX11" fmla="*/ 1376924 w 6056566"/>
                <a:gd name="connsiteY11" fmla="*/ 930824 h 955031"/>
                <a:gd name="connsiteX12" fmla="*/ 1503166 w 6056566"/>
                <a:gd name="connsiteY12" fmla="*/ 811406 h 955031"/>
                <a:gd name="connsiteX13" fmla="*/ 1666939 w 6056566"/>
                <a:gd name="connsiteY13" fmla="*/ 487271 h 955031"/>
                <a:gd name="connsiteX14" fmla="*/ 1769297 w 6056566"/>
                <a:gd name="connsiteY14" fmla="*/ 234788 h 955031"/>
                <a:gd name="connsiteX15" fmla="*/ 1871655 w 6056566"/>
                <a:gd name="connsiteY15" fmla="*/ 67603 h 955031"/>
                <a:gd name="connsiteX16" fmla="*/ 1960366 w 6056566"/>
                <a:gd name="connsiteY16" fmla="*/ 13012 h 955031"/>
                <a:gd name="connsiteX17" fmla="*/ 2042252 w 6056566"/>
                <a:gd name="connsiteY17" fmla="*/ 43719 h 955031"/>
                <a:gd name="connsiteX18" fmla="*/ 2117315 w 6056566"/>
                <a:gd name="connsiteY18" fmla="*/ 122194 h 955031"/>
                <a:gd name="connsiteX19" fmla="*/ 2195790 w 6056566"/>
                <a:gd name="connsiteY19" fmla="*/ 251847 h 955031"/>
                <a:gd name="connsiteX20" fmla="*/ 2461921 w 6056566"/>
                <a:gd name="connsiteY20" fmla="*/ 784110 h 955031"/>
                <a:gd name="connsiteX21" fmla="*/ 2577927 w 6056566"/>
                <a:gd name="connsiteY21" fmla="*/ 934235 h 955031"/>
                <a:gd name="connsiteX22" fmla="*/ 2673461 w 6056566"/>
                <a:gd name="connsiteY22" fmla="*/ 941059 h 955031"/>
                <a:gd name="connsiteX23" fmla="*/ 2796291 w 6056566"/>
                <a:gd name="connsiteY23" fmla="*/ 814818 h 955031"/>
                <a:gd name="connsiteX24" fmla="*/ 2922533 w 6056566"/>
                <a:gd name="connsiteY24" fmla="*/ 548686 h 955031"/>
                <a:gd name="connsiteX25" fmla="*/ 3069247 w 6056566"/>
                <a:gd name="connsiteY25" fmla="*/ 251847 h 955031"/>
                <a:gd name="connsiteX26" fmla="*/ 3192076 w 6056566"/>
                <a:gd name="connsiteY26" fmla="*/ 67603 h 955031"/>
                <a:gd name="connsiteX27" fmla="*/ 3270551 w 6056566"/>
                <a:gd name="connsiteY27" fmla="*/ 2776 h 955031"/>
                <a:gd name="connsiteX28" fmla="*/ 3342202 w 6056566"/>
                <a:gd name="connsiteY28" fmla="*/ 19835 h 955031"/>
                <a:gd name="connsiteX29" fmla="*/ 3413852 w 6056566"/>
                <a:gd name="connsiteY29" fmla="*/ 91486 h 955031"/>
                <a:gd name="connsiteX30" fmla="*/ 3471855 w 6056566"/>
                <a:gd name="connsiteY30" fmla="*/ 176785 h 955031"/>
                <a:gd name="connsiteX31" fmla="*/ 3553742 w 6056566"/>
                <a:gd name="connsiteY31" fmla="*/ 323498 h 955031"/>
                <a:gd name="connsiteX32" fmla="*/ 3707279 w 6056566"/>
                <a:gd name="connsiteY32" fmla="*/ 668104 h 955031"/>
                <a:gd name="connsiteX33" fmla="*/ 3833521 w 6056566"/>
                <a:gd name="connsiteY33" fmla="*/ 852349 h 955031"/>
                <a:gd name="connsiteX34" fmla="*/ 3966587 w 6056566"/>
                <a:gd name="connsiteY34" fmla="*/ 900116 h 955031"/>
                <a:gd name="connsiteX35" fmla="*/ 4086005 w 6056566"/>
                <a:gd name="connsiteY35" fmla="*/ 828465 h 955031"/>
                <a:gd name="connsiteX36" fmla="*/ 4273661 w 6056566"/>
                <a:gd name="connsiteY36" fmla="*/ 483859 h 955031"/>
                <a:gd name="connsiteX37" fmla="*/ 4451082 w 6056566"/>
                <a:gd name="connsiteY37" fmla="*/ 152901 h 955031"/>
                <a:gd name="connsiteX38" fmla="*/ 4570500 w 6056566"/>
                <a:gd name="connsiteY38" fmla="*/ 40307 h 955031"/>
                <a:gd name="connsiteX39" fmla="*/ 4696742 w 6056566"/>
                <a:gd name="connsiteY39" fmla="*/ 67603 h 955031"/>
                <a:gd name="connsiteX40" fmla="*/ 4840044 w 6056566"/>
                <a:gd name="connsiteY40" fmla="*/ 268907 h 955031"/>
                <a:gd name="connsiteX41" fmla="*/ 4948580 w 6056566"/>
                <a:gd name="connsiteY41" fmla="*/ 459449 h 955031"/>
                <a:gd name="connsiteX42" fmla="*/ 5052651 w 6056566"/>
                <a:gd name="connsiteY42" fmla="*/ 494332 h 955031"/>
                <a:gd name="connsiteX43" fmla="*/ 6056566 w 6056566"/>
                <a:gd name="connsiteY43" fmla="*/ 497377 h 955031"/>
                <a:gd name="connsiteX0" fmla="*/ 0 w 6056566"/>
                <a:gd name="connsiteY0" fmla="*/ 479263 h 955031"/>
                <a:gd name="connsiteX1" fmla="*/ 190188 w 6056566"/>
                <a:gd name="connsiteY1" fmla="*/ 475436 h 955031"/>
                <a:gd name="connsiteX2" fmla="*/ 325558 w 6056566"/>
                <a:gd name="connsiteY2" fmla="*/ 430986 h 955031"/>
                <a:gd name="connsiteX3" fmla="*/ 493232 w 6056566"/>
                <a:gd name="connsiteY3" fmla="*/ 146077 h 955031"/>
                <a:gd name="connsiteX4" fmla="*/ 602414 w 6056566"/>
                <a:gd name="connsiteY4" fmla="*/ 23247 h 955031"/>
                <a:gd name="connsiteX5" fmla="*/ 721832 w 6056566"/>
                <a:gd name="connsiteY5" fmla="*/ 36895 h 955031"/>
                <a:gd name="connsiteX6" fmla="*/ 820778 w 6056566"/>
                <a:gd name="connsiteY6" fmla="*/ 146077 h 955031"/>
                <a:gd name="connsiteX7" fmla="*/ 947020 w 6056566"/>
                <a:gd name="connsiteY7" fmla="*/ 412209 h 955031"/>
                <a:gd name="connsiteX8" fmla="*/ 1083497 w 6056566"/>
                <a:gd name="connsiteY8" fmla="*/ 722695 h 955031"/>
                <a:gd name="connsiteX9" fmla="*/ 1179032 w 6056566"/>
                <a:gd name="connsiteY9" fmla="*/ 869409 h 955031"/>
                <a:gd name="connsiteX10" fmla="*/ 1267742 w 6056566"/>
                <a:gd name="connsiteY10" fmla="*/ 944471 h 955031"/>
                <a:gd name="connsiteX11" fmla="*/ 1376924 w 6056566"/>
                <a:gd name="connsiteY11" fmla="*/ 930824 h 955031"/>
                <a:gd name="connsiteX12" fmla="*/ 1503166 w 6056566"/>
                <a:gd name="connsiteY12" fmla="*/ 811406 h 955031"/>
                <a:gd name="connsiteX13" fmla="*/ 1666939 w 6056566"/>
                <a:gd name="connsiteY13" fmla="*/ 487271 h 955031"/>
                <a:gd name="connsiteX14" fmla="*/ 1769297 w 6056566"/>
                <a:gd name="connsiteY14" fmla="*/ 234788 h 955031"/>
                <a:gd name="connsiteX15" fmla="*/ 1871655 w 6056566"/>
                <a:gd name="connsiteY15" fmla="*/ 67603 h 955031"/>
                <a:gd name="connsiteX16" fmla="*/ 1960366 w 6056566"/>
                <a:gd name="connsiteY16" fmla="*/ 13012 h 955031"/>
                <a:gd name="connsiteX17" fmla="*/ 2042252 w 6056566"/>
                <a:gd name="connsiteY17" fmla="*/ 43719 h 955031"/>
                <a:gd name="connsiteX18" fmla="*/ 2117315 w 6056566"/>
                <a:gd name="connsiteY18" fmla="*/ 122194 h 955031"/>
                <a:gd name="connsiteX19" fmla="*/ 2195790 w 6056566"/>
                <a:gd name="connsiteY19" fmla="*/ 251847 h 955031"/>
                <a:gd name="connsiteX20" fmla="*/ 2461921 w 6056566"/>
                <a:gd name="connsiteY20" fmla="*/ 784110 h 955031"/>
                <a:gd name="connsiteX21" fmla="*/ 2577927 w 6056566"/>
                <a:gd name="connsiteY21" fmla="*/ 934235 h 955031"/>
                <a:gd name="connsiteX22" fmla="*/ 2673461 w 6056566"/>
                <a:gd name="connsiteY22" fmla="*/ 941059 h 955031"/>
                <a:gd name="connsiteX23" fmla="*/ 2796291 w 6056566"/>
                <a:gd name="connsiteY23" fmla="*/ 814818 h 955031"/>
                <a:gd name="connsiteX24" fmla="*/ 2922533 w 6056566"/>
                <a:gd name="connsiteY24" fmla="*/ 548686 h 955031"/>
                <a:gd name="connsiteX25" fmla="*/ 3069247 w 6056566"/>
                <a:gd name="connsiteY25" fmla="*/ 251847 h 955031"/>
                <a:gd name="connsiteX26" fmla="*/ 3192076 w 6056566"/>
                <a:gd name="connsiteY26" fmla="*/ 67603 h 955031"/>
                <a:gd name="connsiteX27" fmla="*/ 3270551 w 6056566"/>
                <a:gd name="connsiteY27" fmla="*/ 2776 h 955031"/>
                <a:gd name="connsiteX28" fmla="*/ 3342202 w 6056566"/>
                <a:gd name="connsiteY28" fmla="*/ 19835 h 955031"/>
                <a:gd name="connsiteX29" fmla="*/ 3413852 w 6056566"/>
                <a:gd name="connsiteY29" fmla="*/ 91486 h 955031"/>
                <a:gd name="connsiteX30" fmla="*/ 3471855 w 6056566"/>
                <a:gd name="connsiteY30" fmla="*/ 176785 h 955031"/>
                <a:gd name="connsiteX31" fmla="*/ 3553742 w 6056566"/>
                <a:gd name="connsiteY31" fmla="*/ 323498 h 955031"/>
                <a:gd name="connsiteX32" fmla="*/ 3707279 w 6056566"/>
                <a:gd name="connsiteY32" fmla="*/ 668104 h 955031"/>
                <a:gd name="connsiteX33" fmla="*/ 3833521 w 6056566"/>
                <a:gd name="connsiteY33" fmla="*/ 852349 h 955031"/>
                <a:gd name="connsiteX34" fmla="*/ 3966587 w 6056566"/>
                <a:gd name="connsiteY34" fmla="*/ 900116 h 955031"/>
                <a:gd name="connsiteX35" fmla="*/ 4086005 w 6056566"/>
                <a:gd name="connsiteY35" fmla="*/ 828465 h 955031"/>
                <a:gd name="connsiteX36" fmla="*/ 4273661 w 6056566"/>
                <a:gd name="connsiteY36" fmla="*/ 483859 h 955031"/>
                <a:gd name="connsiteX37" fmla="*/ 4451082 w 6056566"/>
                <a:gd name="connsiteY37" fmla="*/ 152901 h 955031"/>
                <a:gd name="connsiteX38" fmla="*/ 4570500 w 6056566"/>
                <a:gd name="connsiteY38" fmla="*/ 40307 h 955031"/>
                <a:gd name="connsiteX39" fmla="*/ 4696742 w 6056566"/>
                <a:gd name="connsiteY39" fmla="*/ 67603 h 955031"/>
                <a:gd name="connsiteX40" fmla="*/ 4840044 w 6056566"/>
                <a:gd name="connsiteY40" fmla="*/ 268907 h 955031"/>
                <a:gd name="connsiteX41" fmla="*/ 4948580 w 6056566"/>
                <a:gd name="connsiteY41" fmla="*/ 459449 h 955031"/>
                <a:gd name="connsiteX42" fmla="*/ 4969722 w 6056566"/>
                <a:gd name="connsiteY42" fmla="*/ 494332 h 955031"/>
                <a:gd name="connsiteX43" fmla="*/ 6056566 w 6056566"/>
                <a:gd name="connsiteY43" fmla="*/ 497377 h 955031"/>
                <a:gd name="connsiteX0" fmla="*/ 0 w 6056566"/>
                <a:gd name="connsiteY0" fmla="*/ 479263 h 955031"/>
                <a:gd name="connsiteX1" fmla="*/ 190188 w 6056566"/>
                <a:gd name="connsiteY1" fmla="*/ 475436 h 955031"/>
                <a:gd name="connsiteX2" fmla="*/ 325558 w 6056566"/>
                <a:gd name="connsiteY2" fmla="*/ 430986 h 955031"/>
                <a:gd name="connsiteX3" fmla="*/ 493232 w 6056566"/>
                <a:gd name="connsiteY3" fmla="*/ 146077 h 955031"/>
                <a:gd name="connsiteX4" fmla="*/ 602414 w 6056566"/>
                <a:gd name="connsiteY4" fmla="*/ 23247 h 955031"/>
                <a:gd name="connsiteX5" fmla="*/ 721832 w 6056566"/>
                <a:gd name="connsiteY5" fmla="*/ 36895 h 955031"/>
                <a:gd name="connsiteX6" fmla="*/ 820778 w 6056566"/>
                <a:gd name="connsiteY6" fmla="*/ 146077 h 955031"/>
                <a:gd name="connsiteX7" fmla="*/ 947020 w 6056566"/>
                <a:gd name="connsiteY7" fmla="*/ 412209 h 955031"/>
                <a:gd name="connsiteX8" fmla="*/ 1083497 w 6056566"/>
                <a:gd name="connsiteY8" fmla="*/ 722695 h 955031"/>
                <a:gd name="connsiteX9" fmla="*/ 1179032 w 6056566"/>
                <a:gd name="connsiteY9" fmla="*/ 869409 h 955031"/>
                <a:gd name="connsiteX10" fmla="*/ 1267742 w 6056566"/>
                <a:gd name="connsiteY10" fmla="*/ 944471 h 955031"/>
                <a:gd name="connsiteX11" fmla="*/ 1376924 w 6056566"/>
                <a:gd name="connsiteY11" fmla="*/ 930824 h 955031"/>
                <a:gd name="connsiteX12" fmla="*/ 1503166 w 6056566"/>
                <a:gd name="connsiteY12" fmla="*/ 811406 h 955031"/>
                <a:gd name="connsiteX13" fmla="*/ 1666939 w 6056566"/>
                <a:gd name="connsiteY13" fmla="*/ 487271 h 955031"/>
                <a:gd name="connsiteX14" fmla="*/ 1769297 w 6056566"/>
                <a:gd name="connsiteY14" fmla="*/ 234788 h 955031"/>
                <a:gd name="connsiteX15" fmla="*/ 1871655 w 6056566"/>
                <a:gd name="connsiteY15" fmla="*/ 67603 h 955031"/>
                <a:gd name="connsiteX16" fmla="*/ 1960366 w 6056566"/>
                <a:gd name="connsiteY16" fmla="*/ 13012 h 955031"/>
                <a:gd name="connsiteX17" fmla="*/ 2042252 w 6056566"/>
                <a:gd name="connsiteY17" fmla="*/ 43719 h 955031"/>
                <a:gd name="connsiteX18" fmla="*/ 2117315 w 6056566"/>
                <a:gd name="connsiteY18" fmla="*/ 122194 h 955031"/>
                <a:gd name="connsiteX19" fmla="*/ 2195790 w 6056566"/>
                <a:gd name="connsiteY19" fmla="*/ 251847 h 955031"/>
                <a:gd name="connsiteX20" fmla="*/ 2461921 w 6056566"/>
                <a:gd name="connsiteY20" fmla="*/ 784110 h 955031"/>
                <a:gd name="connsiteX21" fmla="*/ 2577927 w 6056566"/>
                <a:gd name="connsiteY21" fmla="*/ 934235 h 955031"/>
                <a:gd name="connsiteX22" fmla="*/ 2673461 w 6056566"/>
                <a:gd name="connsiteY22" fmla="*/ 941059 h 955031"/>
                <a:gd name="connsiteX23" fmla="*/ 2796291 w 6056566"/>
                <a:gd name="connsiteY23" fmla="*/ 814818 h 955031"/>
                <a:gd name="connsiteX24" fmla="*/ 2922533 w 6056566"/>
                <a:gd name="connsiteY24" fmla="*/ 548686 h 955031"/>
                <a:gd name="connsiteX25" fmla="*/ 3069247 w 6056566"/>
                <a:gd name="connsiteY25" fmla="*/ 251847 h 955031"/>
                <a:gd name="connsiteX26" fmla="*/ 3192076 w 6056566"/>
                <a:gd name="connsiteY26" fmla="*/ 67603 h 955031"/>
                <a:gd name="connsiteX27" fmla="*/ 3270551 w 6056566"/>
                <a:gd name="connsiteY27" fmla="*/ 2776 h 955031"/>
                <a:gd name="connsiteX28" fmla="*/ 3342202 w 6056566"/>
                <a:gd name="connsiteY28" fmla="*/ 19835 h 955031"/>
                <a:gd name="connsiteX29" fmla="*/ 3413852 w 6056566"/>
                <a:gd name="connsiteY29" fmla="*/ 91486 h 955031"/>
                <a:gd name="connsiteX30" fmla="*/ 3471855 w 6056566"/>
                <a:gd name="connsiteY30" fmla="*/ 176785 h 955031"/>
                <a:gd name="connsiteX31" fmla="*/ 3553742 w 6056566"/>
                <a:gd name="connsiteY31" fmla="*/ 323498 h 955031"/>
                <a:gd name="connsiteX32" fmla="*/ 3707279 w 6056566"/>
                <a:gd name="connsiteY32" fmla="*/ 668104 h 955031"/>
                <a:gd name="connsiteX33" fmla="*/ 3833521 w 6056566"/>
                <a:gd name="connsiteY33" fmla="*/ 852349 h 955031"/>
                <a:gd name="connsiteX34" fmla="*/ 3966587 w 6056566"/>
                <a:gd name="connsiteY34" fmla="*/ 900116 h 955031"/>
                <a:gd name="connsiteX35" fmla="*/ 4086005 w 6056566"/>
                <a:gd name="connsiteY35" fmla="*/ 828465 h 955031"/>
                <a:gd name="connsiteX36" fmla="*/ 4273661 w 6056566"/>
                <a:gd name="connsiteY36" fmla="*/ 483859 h 955031"/>
                <a:gd name="connsiteX37" fmla="*/ 4451082 w 6056566"/>
                <a:gd name="connsiteY37" fmla="*/ 152901 h 955031"/>
                <a:gd name="connsiteX38" fmla="*/ 4570500 w 6056566"/>
                <a:gd name="connsiteY38" fmla="*/ 40307 h 955031"/>
                <a:gd name="connsiteX39" fmla="*/ 4696742 w 6056566"/>
                <a:gd name="connsiteY39" fmla="*/ 67603 h 955031"/>
                <a:gd name="connsiteX40" fmla="*/ 4840044 w 6056566"/>
                <a:gd name="connsiteY40" fmla="*/ 268907 h 955031"/>
                <a:gd name="connsiteX41" fmla="*/ 4948580 w 6056566"/>
                <a:gd name="connsiteY41" fmla="*/ 459449 h 955031"/>
                <a:gd name="connsiteX42" fmla="*/ 4969722 w 6056566"/>
                <a:gd name="connsiteY42" fmla="*/ 494332 h 955031"/>
                <a:gd name="connsiteX43" fmla="*/ 6056566 w 6056566"/>
                <a:gd name="connsiteY43" fmla="*/ 497377 h 955031"/>
                <a:gd name="connsiteX0" fmla="*/ 0 w 6056566"/>
                <a:gd name="connsiteY0" fmla="*/ 479263 h 955031"/>
                <a:gd name="connsiteX1" fmla="*/ 190188 w 6056566"/>
                <a:gd name="connsiteY1" fmla="*/ 475436 h 955031"/>
                <a:gd name="connsiteX2" fmla="*/ 325558 w 6056566"/>
                <a:gd name="connsiteY2" fmla="*/ 430986 h 955031"/>
                <a:gd name="connsiteX3" fmla="*/ 493232 w 6056566"/>
                <a:gd name="connsiteY3" fmla="*/ 146077 h 955031"/>
                <a:gd name="connsiteX4" fmla="*/ 602414 w 6056566"/>
                <a:gd name="connsiteY4" fmla="*/ 23247 h 955031"/>
                <a:gd name="connsiteX5" fmla="*/ 721832 w 6056566"/>
                <a:gd name="connsiteY5" fmla="*/ 36895 h 955031"/>
                <a:gd name="connsiteX6" fmla="*/ 820778 w 6056566"/>
                <a:gd name="connsiteY6" fmla="*/ 146077 h 955031"/>
                <a:gd name="connsiteX7" fmla="*/ 947020 w 6056566"/>
                <a:gd name="connsiteY7" fmla="*/ 412209 h 955031"/>
                <a:gd name="connsiteX8" fmla="*/ 1083497 w 6056566"/>
                <a:gd name="connsiteY8" fmla="*/ 722695 h 955031"/>
                <a:gd name="connsiteX9" fmla="*/ 1179032 w 6056566"/>
                <a:gd name="connsiteY9" fmla="*/ 869409 h 955031"/>
                <a:gd name="connsiteX10" fmla="*/ 1267742 w 6056566"/>
                <a:gd name="connsiteY10" fmla="*/ 944471 h 955031"/>
                <a:gd name="connsiteX11" fmla="*/ 1376924 w 6056566"/>
                <a:gd name="connsiteY11" fmla="*/ 930824 h 955031"/>
                <a:gd name="connsiteX12" fmla="*/ 1503166 w 6056566"/>
                <a:gd name="connsiteY12" fmla="*/ 811406 h 955031"/>
                <a:gd name="connsiteX13" fmla="*/ 1666939 w 6056566"/>
                <a:gd name="connsiteY13" fmla="*/ 487271 h 955031"/>
                <a:gd name="connsiteX14" fmla="*/ 1769297 w 6056566"/>
                <a:gd name="connsiteY14" fmla="*/ 234788 h 955031"/>
                <a:gd name="connsiteX15" fmla="*/ 1871655 w 6056566"/>
                <a:gd name="connsiteY15" fmla="*/ 67603 h 955031"/>
                <a:gd name="connsiteX16" fmla="*/ 1960366 w 6056566"/>
                <a:gd name="connsiteY16" fmla="*/ 13012 h 955031"/>
                <a:gd name="connsiteX17" fmla="*/ 2042252 w 6056566"/>
                <a:gd name="connsiteY17" fmla="*/ 43719 h 955031"/>
                <a:gd name="connsiteX18" fmla="*/ 2117315 w 6056566"/>
                <a:gd name="connsiteY18" fmla="*/ 122194 h 955031"/>
                <a:gd name="connsiteX19" fmla="*/ 2195790 w 6056566"/>
                <a:gd name="connsiteY19" fmla="*/ 251847 h 955031"/>
                <a:gd name="connsiteX20" fmla="*/ 2461921 w 6056566"/>
                <a:gd name="connsiteY20" fmla="*/ 784110 h 955031"/>
                <a:gd name="connsiteX21" fmla="*/ 2577927 w 6056566"/>
                <a:gd name="connsiteY21" fmla="*/ 934235 h 955031"/>
                <a:gd name="connsiteX22" fmla="*/ 2673461 w 6056566"/>
                <a:gd name="connsiteY22" fmla="*/ 941059 h 955031"/>
                <a:gd name="connsiteX23" fmla="*/ 2796291 w 6056566"/>
                <a:gd name="connsiteY23" fmla="*/ 814818 h 955031"/>
                <a:gd name="connsiteX24" fmla="*/ 2922533 w 6056566"/>
                <a:gd name="connsiteY24" fmla="*/ 548686 h 955031"/>
                <a:gd name="connsiteX25" fmla="*/ 3069247 w 6056566"/>
                <a:gd name="connsiteY25" fmla="*/ 251847 h 955031"/>
                <a:gd name="connsiteX26" fmla="*/ 3192076 w 6056566"/>
                <a:gd name="connsiteY26" fmla="*/ 67603 h 955031"/>
                <a:gd name="connsiteX27" fmla="*/ 3270551 w 6056566"/>
                <a:gd name="connsiteY27" fmla="*/ 2776 h 955031"/>
                <a:gd name="connsiteX28" fmla="*/ 3342202 w 6056566"/>
                <a:gd name="connsiteY28" fmla="*/ 19835 h 955031"/>
                <a:gd name="connsiteX29" fmla="*/ 3413852 w 6056566"/>
                <a:gd name="connsiteY29" fmla="*/ 91486 h 955031"/>
                <a:gd name="connsiteX30" fmla="*/ 3471855 w 6056566"/>
                <a:gd name="connsiteY30" fmla="*/ 176785 h 955031"/>
                <a:gd name="connsiteX31" fmla="*/ 3553742 w 6056566"/>
                <a:gd name="connsiteY31" fmla="*/ 323498 h 955031"/>
                <a:gd name="connsiteX32" fmla="*/ 3707279 w 6056566"/>
                <a:gd name="connsiteY32" fmla="*/ 668104 h 955031"/>
                <a:gd name="connsiteX33" fmla="*/ 3833521 w 6056566"/>
                <a:gd name="connsiteY33" fmla="*/ 852349 h 955031"/>
                <a:gd name="connsiteX34" fmla="*/ 3966587 w 6056566"/>
                <a:gd name="connsiteY34" fmla="*/ 900116 h 955031"/>
                <a:gd name="connsiteX35" fmla="*/ 4086005 w 6056566"/>
                <a:gd name="connsiteY35" fmla="*/ 828465 h 955031"/>
                <a:gd name="connsiteX36" fmla="*/ 4273661 w 6056566"/>
                <a:gd name="connsiteY36" fmla="*/ 483859 h 955031"/>
                <a:gd name="connsiteX37" fmla="*/ 4451082 w 6056566"/>
                <a:gd name="connsiteY37" fmla="*/ 152901 h 955031"/>
                <a:gd name="connsiteX38" fmla="*/ 4570500 w 6056566"/>
                <a:gd name="connsiteY38" fmla="*/ 40307 h 955031"/>
                <a:gd name="connsiteX39" fmla="*/ 4696742 w 6056566"/>
                <a:gd name="connsiteY39" fmla="*/ 67603 h 955031"/>
                <a:gd name="connsiteX40" fmla="*/ 4840044 w 6056566"/>
                <a:gd name="connsiteY40" fmla="*/ 268907 h 955031"/>
                <a:gd name="connsiteX41" fmla="*/ 4948580 w 6056566"/>
                <a:gd name="connsiteY41" fmla="*/ 459449 h 955031"/>
                <a:gd name="connsiteX42" fmla="*/ 4997365 w 6056566"/>
                <a:gd name="connsiteY42" fmla="*/ 496677 h 955031"/>
                <a:gd name="connsiteX43" fmla="*/ 6056566 w 6056566"/>
                <a:gd name="connsiteY43" fmla="*/ 497377 h 955031"/>
                <a:gd name="connsiteX0" fmla="*/ 0 w 6056566"/>
                <a:gd name="connsiteY0" fmla="*/ 479263 h 955031"/>
                <a:gd name="connsiteX1" fmla="*/ 190188 w 6056566"/>
                <a:gd name="connsiteY1" fmla="*/ 475436 h 955031"/>
                <a:gd name="connsiteX2" fmla="*/ 325558 w 6056566"/>
                <a:gd name="connsiteY2" fmla="*/ 430986 h 955031"/>
                <a:gd name="connsiteX3" fmla="*/ 493232 w 6056566"/>
                <a:gd name="connsiteY3" fmla="*/ 146077 h 955031"/>
                <a:gd name="connsiteX4" fmla="*/ 602414 w 6056566"/>
                <a:gd name="connsiteY4" fmla="*/ 23247 h 955031"/>
                <a:gd name="connsiteX5" fmla="*/ 721832 w 6056566"/>
                <a:gd name="connsiteY5" fmla="*/ 36895 h 955031"/>
                <a:gd name="connsiteX6" fmla="*/ 820778 w 6056566"/>
                <a:gd name="connsiteY6" fmla="*/ 146077 h 955031"/>
                <a:gd name="connsiteX7" fmla="*/ 947020 w 6056566"/>
                <a:gd name="connsiteY7" fmla="*/ 412209 h 955031"/>
                <a:gd name="connsiteX8" fmla="*/ 1083497 w 6056566"/>
                <a:gd name="connsiteY8" fmla="*/ 722695 h 955031"/>
                <a:gd name="connsiteX9" fmla="*/ 1179032 w 6056566"/>
                <a:gd name="connsiteY9" fmla="*/ 869409 h 955031"/>
                <a:gd name="connsiteX10" fmla="*/ 1267742 w 6056566"/>
                <a:gd name="connsiteY10" fmla="*/ 944471 h 955031"/>
                <a:gd name="connsiteX11" fmla="*/ 1376924 w 6056566"/>
                <a:gd name="connsiteY11" fmla="*/ 930824 h 955031"/>
                <a:gd name="connsiteX12" fmla="*/ 1503166 w 6056566"/>
                <a:gd name="connsiteY12" fmla="*/ 811406 h 955031"/>
                <a:gd name="connsiteX13" fmla="*/ 1666939 w 6056566"/>
                <a:gd name="connsiteY13" fmla="*/ 487271 h 955031"/>
                <a:gd name="connsiteX14" fmla="*/ 1769297 w 6056566"/>
                <a:gd name="connsiteY14" fmla="*/ 234788 h 955031"/>
                <a:gd name="connsiteX15" fmla="*/ 1871655 w 6056566"/>
                <a:gd name="connsiteY15" fmla="*/ 67603 h 955031"/>
                <a:gd name="connsiteX16" fmla="*/ 1960366 w 6056566"/>
                <a:gd name="connsiteY16" fmla="*/ 13012 h 955031"/>
                <a:gd name="connsiteX17" fmla="*/ 2042252 w 6056566"/>
                <a:gd name="connsiteY17" fmla="*/ 43719 h 955031"/>
                <a:gd name="connsiteX18" fmla="*/ 2117315 w 6056566"/>
                <a:gd name="connsiteY18" fmla="*/ 122194 h 955031"/>
                <a:gd name="connsiteX19" fmla="*/ 2195790 w 6056566"/>
                <a:gd name="connsiteY19" fmla="*/ 251847 h 955031"/>
                <a:gd name="connsiteX20" fmla="*/ 2461921 w 6056566"/>
                <a:gd name="connsiteY20" fmla="*/ 784110 h 955031"/>
                <a:gd name="connsiteX21" fmla="*/ 2577927 w 6056566"/>
                <a:gd name="connsiteY21" fmla="*/ 934235 h 955031"/>
                <a:gd name="connsiteX22" fmla="*/ 2673461 w 6056566"/>
                <a:gd name="connsiteY22" fmla="*/ 941059 h 955031"/>
                <a:gd name="connsiteX23" fmla="*/ 2796291 w 6056566"/>
                <a:gd name="connsiteY23" fmla="*/ 814818 h 955031"/>
                <a:gd name="connsiteX24" fmla="*/ 2922533 w 6056566"/>
                <a:gd name="connsiteY24" fmla="*/ 548686 h 955031"/>
                <a:gd name="connsiteX25" fmla="*/ 3069247 w 6056566"/>
                <a:gd name="connsiteY25" fmla="*/ 251847 h 955031"/>
                <a:gd name="connsiteX26" fmla="*/ 3192076 w 6056566"/>
                <a:gd name="connsiteY26" fmla="*/ 67603 h 955031"/>
                <a:gd name="connsiteX27" fmla="*/ 3270551 w 6056566"/>
                <a:gd name="connsiteY27" fmla="*/ 2776 h 955031"/>
                <a:gd name="connsiteX28" fmla="*/ 3342202 w 6056566"/>
                <a:gd name="connsiteY28" fmla="*/ 19835 h 955031"/>
                <a:gd name="connsiteX29" fmla="*/ 3413852 w 6056566"/>
                <a:gd name="connsiteY29" fmla="*/ 91486 h 955031"/>
                <a:gd name="connsiteX30" fmla="*/ 3471855 w 6056566"/>
                <a:gd name="connsiteY30" fmla="*/ 176785 h 955031"/>
                <a:gd name="connsiteX31" fmla="*/ 3553742 w 6056566"/>
                <a:gd name="connsiteY31" fmla="*/ 323498 h 955031"/>
                <a:gd name="connsiteX32" fmla="*/ 3707279 w 6056566"/>
                <a:gd name="connsiteY32" fmla="*/ 668104 h 955031"/>
                <a:gd name="connsiteX33" fmla="*/ 3833521 w 6056566"/>
                <a:gd name="connsiteY33" fmla="*/ 852349 h 955031"/>
                <a:gd name="connsiteX34" fmla="*/ 3966587 w 6056566"/>
                <a:gd name="connsiteY34" fmla="*/ 900116 h 955031"/>
                <a:gd name="connsiteX35" fmla="*/ 4086005 w 6056566"/>
                <a:gd name="connsiteY35" fmla="*/ 828465 h 955031"/>
                <a:gd name="connsiteX36" fmla="*/ 4273661 w 6056566"/>
                <a:gd name="connsiteY36" fmla="*/ 483859 h 955031"/>
                <a:gd name="connsiteX37" fmla="*/ 4451082 w 6056566"/>
                <a:gd name="connsiteY37" fmla="*/ 152901 h 955031"/>
                <a:gd name="connsiteX38" fmla="*/ 4570500 w 6056566"/>
                <a:gd name="connsiteY38" fmla="*/ 40307 h 955031"/>
                <a:gd name="connsiteX39" fmla="*/ 4696742 w 6056566"/>
                <a:gd name="connsiteY39" fmla="*/ 67603 h 955031"/>
                <a:gd name="connsiteX40" fmla="*/ 4840044 w 6056566"/>
                <a:gd name="connsiteY40" fmla="*/ 268907 h 955031"/>
                <a:gd name="connsiteX41" fmla="*/ 4948580 w 6056566"/>
                <a:gd name="connsiteY41" fmla="*/ 459449 h 955031"/>
                <a:gd name="connsiteX42" fmla="*/ 4994601 w 6056566"/>
                <a:gd name="connsiteY42" fmla="*/ 491988 h 955031"/>
                <a:gd name="connsiteX43" fmla="*/ 6056566 w 6056566"/>
                <a:gd name="connsiteY43" fmla="*/ 497377 h 955031"/>
                <a:gd name="connsiteX0" fmla="*/ 0 w 6056566"/>
                <a:gd name="connsiteY0" fmla="*/ 479263 h 955031"/>
                <a:gd name="connsiteX1" fmla="*/ 190188 w 6056566"/>
                <a:gd name="connsiteY1" fmla="*/ 475436 h 955031"/>
                <a:gd name="connsiteX2" fmla="*/ 325558 w 6056566"/>
                <a:gd name="connsiteY2" fmla="*/ 430986 h 955031"/>
                <a:gd name="connsiteX3" fmla="*/ 493232 w 6056566"/>
                <a:gd name="connsiteY3" fmla="*/ 146077 h 955031"/>
                <a:gd name="connsiteX4" fmla="*/ 602414 w 6056566"/>
                <a:gd name="connsiteY4" fmla="*/ 23247 h 955031"/>
                <a:gd name="connsiteX5" fmla="*/ 721832 w 6056566"/>
                <a:gd name="connsiteY5" fmla="*/ 36895 h 955031"/>
                <a:gd name="connsiteX6" fmla="*/ 820778 w 6056566"/>
                <a:gd name="connsiteY6" fmla="*/ 146077 h 955031"/>
                <a:gd name="connsiteX7" fmla="*/ 947020 w 6056566"/>
                <a:gd name="connsiteY7" fmla="*/ 412209 h 955031"/>
                <a:gd name="connsiteX8" fmla="*/ 1083497 w 6056566"/>
                <a:gd name="connsiteY8" fmla="*/ 722695 h 955031"/>
                <a:gd name="connsiteX9" fmla="*/ 1179032 w 6056566"/>
                <a:gd name="connsiteY9" fmla="*/ 869409 h 955031"/>
                <a:gd name="connsiteX10" fmla="*/ 1267742 w 6056566"/>
                <a:gd name="connsiteY10" fmla="*/ 944471 h 955031"/>
                <a:gd name="connsiteX11" fmla="*/ 1376924 w 6056566"/>
                <a:gd name="connsiteY11" fmla="*/ 930824 h 955031"/>
                <a:gd name="connsiteX12" fmla="*/ 1503166 w 6056566"/>
                <a:gd name="connsiteY12" fmla="*/ 811406 h 955031"/>
                <a:gd name="connsiteX13" fmla="*/ 1666939 w 6056566"/>
                <a:gd name="connsiteY13" fmla="*/ 487271 h 955031"/>
                <a:gd name="connsiteX14" fmla="*/ 1769297 w 6056566"/>
                <a:gd name="connsiteY14" fmla="*/ 234788 h 955031"/>
                <a:gd name="connsiteX15" fmla="*/ 1871655 w 6056566"/>
                <a:gd name="connsiteY15" fmla="*/ 67603 h 955031"/>
                <a:gd name="connsiteX16" fmla="*/ 1960366 w 6056566"/>
                <a:gd name="connsiteY16" fmla="*/ 13012 h 955031"/>
                <a:gd name="connsiteX17" fmla="*/ 2042252 w 6056566"/>
                <a:gd name="connsiteY17" fmla="*/ 43719 h 955031"/>
                <a:gd name="connsiteX18" fmla="*/ 2117315 w 6056566"/>
                <a:gd name="connsiteY18" fmla="*/ 122194 h 955031"/>
                <a:gd name="connsiteX19" fmla="*/ 2195790 w 6056566"/>
                <a:gd name="connsiteY19" fmla="*/ 251847 h 955031"/>
                <a:gd name="connsiteX20" fmla="*/ 2461921 w 6056566"/>
                <a:gd name="connsiteY20" fmla="*/ 784110 h 955031"/>
                <a:gd name="connsiteX21" fmla="*/ 2577927 w 6056566"/>
                <a:gd name="connsiteY21" fmla="*/ 934235 h 955031"/>
                <a:gd name="connsiteX22" fmla="*/ 2673461 w 6056566"/>
                <a:gd name="connsiteY22" fmla="*/ 941059 h 955031"/>
                <a:gd name="connsiteX23" fmla="*/ 2796291 w 6056566"/>
                <a:gd name="connsiteY23" fmla="*/ 814818 h 955031"/>
                <a:gd name="connsiteX24" fmla="*/ 2922533 w 6056566"/>
                <a:gd name="connsiteY24" fmla="*/ 548686 h 955031"/>
                <a:gd name="connsiteX25" fmla="*/ 3069247 w 6056566"/>
                <a:gd name="connsiteY25" fmla="*/ 251847 h 955031"/>
                <a:gd name="connsiteX26" fmla="*/ 3192076 w 6056566"/>
                <a:gd name="connsiteY26" fmla="*/ 67603 h 955031"/>
                <a:gd name="connsiteX27" fmla="*/ 3270551 w 6056566"/>
                <a:gd name="connsiteY27" fmla="*/ 2776 h 955031"/>
                <a:gd name="connsiteX28" fmla="*/ 3342202 w 6056566"/>
                <a:gd name="connsiteY28" fmla="*/ 19835 h 955031"/>
                <a:gd name="connsiteX29" fmla="*/ 3413852 w 6056566"/>
                <a:gd name="connsiteY29" fmla="*/ 91486 h 955031"/>
                <a:gd name="connsiteX30" fmla="*/ 3471855 w 6056566"/>
                <a:gd name="connsiteY30" fmla="*/ 176785 h 955031"/>
                <a:gd name="connsiteX31" fmla="*/ 3553742 w 6056566"/>
                <a:gd name="connsiteY31" fmla="*/ 323498 h 955031"/>
                <a:gd name="connsiteX32" fmla="*/ 3707279 w 6056566"/>
                <a:gd name="connsiteY32" fmla="*/ 668104 h 955031"/>
                <a:gd name="connsiteX33" fmla="*/ 3833521 w 6056566"/>
                <a:gd name="connsiteY33" fmla="*/ 852349 h 955031"/>
                <a:gd name="connsiteX34" fmla="*/ 3966587 w 6056566"/>
                <a:gd name="connsiteY34" fmla="*/ 900116 h 955031"/>
                <a:gd name="connsiteX35" fmla="*/ 4086005 w 6056566"/>
                <a:gd name="connsiteY35" fmla="*/ 828465 h 955031"/>
                <a:gd name="connsiteX36" fmla="*/ 4273661 w 6056566"/>
                <a:gd name="connsiteY36" fmla="*/ 483859 h 955031"/>
                <a:gd name="connsiteX37" fmla="*/ 4451082 w 6056566"/>
                <a:gd name="connsiteY37" fmla="*/ 152901 h 955031"/>
                <a:gd name="connsiteX38" fmla="*/ 4570500 w 6056566"/>
                <a:gd name="connsiteY38" fmla="*/ 40307 h 955031"/>
                <a:gd name="connsiteX39" fmla="*/ 4696742 w 6056566"/>
                <a:gd name="connsiteY39" fmla="*/ 67603 h 955031"/>
                <a:gd name="connsiteX40" fmla="*/ 4840044 w 6056566"/>
                <a:gd name="connsiteY40" fmla="*/ 268907 h 955031"/>
                <a:gd name="connsiteX41" fmla="*/ 4948580 w 6056566"/>
                <a:gd name="connsiteY41" fmla="*/ 459449 h 955031"/>
                <a:gd name="connsiteX42" fmla="*/ 4994601 w 6056566"/>
                <a:gd name="connsiteY42" fmla="*/ 491988 h 955031"/>
                <a:gd name="connsiteX43" fmla="*/ 6056566 w 6056566"/>
                <a:gd name="connsiteY43" fmla="*/ 497377 h 955031"/>
                <a:gd name="connsiteX0" fmla="*/ 0 w 6056566"/>
                <a:gd name="connsiteY0" fmla="*/ 479263 h 955031"/>
                <a:gd name="connsiteX1" fmla="*/ 190188 w 6056566"/>
                <a:gd name="connsiteY1" fmla="*/ 475436 h 955031"/>
                <a:gd name="connsiteX2" fmla="*/ 325558 w 6056566"/>
                <a:gd name="connsiteY2" fmla="*/ 430986 h 955031"/>
                <a:gd name="connsiteX3" fmla="*/ 493232 w 6056566"/>
                <a:gd name="connsiteY3" fmla="*/ 146077 h 955031"/>
                <a:gd name="connsiteX4" fmla="*/ 602414 w 6056566"/>
                <a:gd name="connsiteY4" fmla="*/ 23247 h 955031"/>
                <a:gd name="connsiteX5" fmla="*/ 721832 w 6056566"/>
                <a:gd name="connsiteY5" fmla="*/ 36895 h 955031"/>
                <a:gd name="connsiteX6" fmla="*/ 820778 w 6056566"/>
                <a:gd name="connsiteY6" fmla="*/ 146077 h 955031"/>
                <a:gd name="connsiteX7" fmla="*/ 947020 w 6056566"/>
                <a:gd name="connsiteY7" fmla="*/ 412209 h 955031"/>
                <a:gd name="connsiteX8" fmla="*/ 1083497 w 6056566"/>
                <a:gd name="connsiteY8" fmla="*/ 722695 h 955031"/>
                <a:gd name="connsiteX9" fmla="*/ 1179032 w 6056566"/>
                <a:gd name="connsiteY9" fmla="*/ 869409 h 955031"/>
                <a:gd name="connsiteX10" fmla="*/ 1267742 w 6056566"/>
                <a:gd name="connsiteY10" fmla="*/ 944471 h 955031"/>
                <a:gd name="connsiteX11" fmla="*/ 1376924 w 6056566"/>
                <a:gd name="connsiteY11" fmla="*/ 930824 h 955031"/>
                <a:gd name="connsiteX12" fmla="*/ 1503166 w 6056566"/>
                <a:gd name="connsiteY12" fmla="*/ 811406 h 955031"/>
                <a:gd name="connsiteX13" fmla="*/ 1666939 w 6056566"/>
                <a:gd name="connsiteY13" fmla="*/ 487271 h 955031"/>
                <a:gd name="connsiteX14" fmla="*/ 1769297 w 6056566"/>
                <a:gd name="connsiteY14" fmla="*/ 234788 h 955031"/>
                <a:gd name="connsiteX15" fmla="*/ 1871655 w 6056566"/>
                <a:gd name="connsiteY15" fmla="*/ 67603 h 955031"/>
                <a:gd name="connsiteX16" fmla="*/ 1960366 w 6056566"/>
                <a:gd name="connsiteY16" fmla="*/ 13012 h 955031"/>
                <a:gd name="connsiteX17" fmla="*/ 2042252 w 6056566"/>
                <a:gd name="connsiteY17" fmla="*/ 43719 h 955031"/>
                <a:gd name="connsiteX18" fmla="*/ 2117315 w 6056566"/>
                <a:gd name="connsiteY18" fmla="*/ 122194 h 955031"/>
                <a:gd name="connsiteX19" fmla="*/ 2195790 w 6056566"/>
                <a:gd name="connsiteY19" fmla="*/ 251847 h 955031"/>
                <a:gd name="connsiteX20" fmla="*/ 2461921 w 6056566"/>
                <a:gd name="connsiteY20" fmla="*/ 784110 h 955031"/>
                <a:gd name="connsiteX21" fmla="*/ 2577927 w 6056566"/>
                <a:gd name="connsiteY21" fmla="*/ 934235 h 955031"/>
                <a:gd name="connsiteX22" fmla="*/ 2673461 w 6056566"/>
                <a:gd name="connsiteY22" fmla="*/ 941059 h 955031"/>
                <a:gd name="connsiteX23" fmla="*/ 2796291 w 6056566"/>
                <a:gd name="connsiteY23" fmla="*/ 814818 h 955031"/>
                <a:gd name="connsiteX24" fmla="*/ 2922533 w 6056566"/>
                <a:gd name="connsiteY24" fmla="*/ 548686 h 955031"/>
                <a:gd name="connsiteX25" fmla="*/ 3069247 w 6056566"/>
                <a:gd name="connsiteY25" fmla="*/ 251847 h 955031"/>
                <a:gd name="connsiteX26" fmla="*/ 3192076 w 6056566"/>
                <a:gd name="connsiteY26" fmla="*/ 67603 h 955031"/>
                <a:gd name="connsiteX27" fmla="*/ 3270551 w 6056566"/>
                <a:gd name="connsiteY27" fmla="*/ 2776 h 955031"/>
                <a:gd name="connsiteX28" fmla="*/ 3342202 w 6056566"/>
                <a:gd name="connsiteY28" fmla="*/ 19835 h 955031"/>
                <a:gd name="connsiteX29" fmla="*/ 3413852 w 6056566"/>
                <a:gd name="connsiteY29" fmla="*/ 91486 h 955031"/>
                <a:gd name="connsiteX30" fmla="*/ 3471855 w 6056566"/>
                <a:gd name="connsiteY30" fmla="*/ 176785 h 955031"/>
                <a:gd name="connsiteX31" fmla="*/ 3553742 w 6056566"/>
                <a:gd name="connsiteY31" fmla="*/ 323498 h 955031"/>
                <a:gd name="connsiteX32" fmla="*/ 3707279 w 6056566"/>
                <a:gd name="connsiteY32" fmla="*/ 668104 h 955031"/>
                <a:gd name="connsiteX33" fmla="*/ 3833521 w 6056566"/>
                <a:gd name="connsiteY33" fmla="*/ 852349 h 955031"/>
                <a:gd name="connsiteX34" fmla="*/ 3966587 w 6056566"/>
                <a:gd name="connsiteY34" fmla="*/ 900116 h 955031"/>
                <a:gd name="connsiteX35" fmla="*/ 4086005 w 6056566"/>
                <a:gd name="connsiteY35" fmla="*/ 828465 h 955031"/>
                <a:gd name="connsiteX36" fmla="*/ 4273661 w 6056566"/>
                <a:gd name="connsiteY36" fmla="*/ 483859 h 955031"/>
                <a:gd name="connsiteX37" fmla="*/ 4451082 w 6056566"/>
                <a:gd name="connsiteY37" fmla="*/ 152901 h 955031"/>
                <a:gd name="connsiteX38" fmla="*/ 4570500 w 6056566"/>
                <a:gd name="connsiteY38" fmla="*/ 40307 h 955031"/>
                <a:gd name="connsiteX39" fmla="*/ 4696742 w 6056566"/>
                <a:gd name="connsiteY39" fmla="*/ 67603 h 955031"/>
                <a:gd name="connsiteX40" fmla="*/ 4840044 w 6056566"/>
                <a:gd name="connsiteY40" fmla="*/ 268907 h 955031"/>
                <a:gd name="connsiteX41" fmla="*/ 4948580 w 6056566"/>
                <a:gd name="connsiteY41" fmla="*/ 459449 h 955031"/>
                <a:gd name="connsiteX42" fmla="*/ 4994601 w 6056566"/>
                <a:gd name="connsiteY42" fmla="*/ 491988 h 955031"/>
                <a:gd name="connsiteX43" fmla="*/ 6056566 w 6056566"/>
                <a:gd name="connsiteY43" fmla="*/ 497377 h 955031"/>
                <a:gd name="connsiteX0" fmla="*/ 0 w 6056566"/>
                <a:gd name="connsiteY0" fmla="*/ 479263 h 955031"/>
                <a:gd name="connsiteX1" fmla="*/ 190188 w 6056566"/>
                <a:gd name="connsiteY1" fmla="*/ 475436 h 955031"/>
                <a:gd name="connsiteX2" fmla="*/ 325558 w 6056566"/>
                <a:gd name="connsiteY2" fmla="*/ 430986 h 955031"/>
                <a:gd name="connsiteX3" fmla="*/ 493232 w 6056566"/>
                <a:gd name="connsiteY3" fmla="*/ 146077 h 955031"/>
                <a:gd name="connsiteX4" fmla="*/ 602414 w 6056566"/>
                <a:gd name="connsiteY4" fmla="*/ 23247 h 955031"/>
                <a:gd name="connsiteX5" fmla="*/ 721832 w 6056566"/>
                <a:gd name="connsiteY5" fmla="*/ 36895 h 955031"/>
                <a:gd name="connsiteX6" fmla="*/ 820778 w 6056566"/>
                <a:gd name="connsiteY6" fmla="*/ 146077 h 955031"/>
                <a:gd name="connsiteX7" fmla="*/ 947020 w 6056566"/>
                <a:gd name="connsiteY7" fmla="*/ 412209 h 955031"/>
                <a:gd name="connsiteX8" fmla="*/ 1083497 w 6056566"/>
                <a:gd name="connsiteY8" fmla="*/ 722695 h 955031"/>
                <a:gd name="connsiteX9" fmla="*/ 1179032 w 6056566"/>
                <a:gd name="connsiteY9" fmla="*/ 869409 h 955031"/>
                <a:gd name="connsiteX10" fmla="*/ 1267742 w 6056566"/>
                <a:gd name="connsiteY10" fmla="*/ 944471 h 955031"/>
                <a:gd name="connsiteX11" fmla="*/ 1376924 w 6056566"/>
                <a:gd name="connsiteY11" fmla="*/ 930824 h 955031"/>
                <a:gd name="connsiteX12" fmla="*/ 1503166 w 6056566"/>
                <a:gd name="connsiteY12" fmla="*/ 811406 h 955031"/>
                <a:gd name="connsiteX13" fmla="*/ 1666939 w 6056566"/>
                <a:gd name="connsiteY13" fmla="*/ 487271 h 955031"/>
                <a:gd name="connsiteX14" fmla="*/ 1769297 w 6056566"/>
                <a:gd name="connsiteY14" fmla="*/ 234788 h 955031"/>
                <a:gd name="connsiteX15" fmla="*/ 1871655 w 6056566"/>
                <a:gd name="connsiteY15" fmla="*/ 67603 h 955031"/>
                <a:gd name="connsiteX16" fmla="*/ 1960366 w 6056566"/>
                <a:gd name="connsiteY16" fmla="*/ 13012 h 955031"/>
                <a:gd name="connsiteX17" fmla="*/ 2042252 w 6056566"/>
                <a:gd name="connsiteY17" fmla="*/ 43719 h 955031"/>
                <a:gd name="connsiteX18" fmla="*/ 2117315 w 6056566"/>
                <a:gd name="connsiteY18" fmla="*/ 122194 h 955031"/>
                <a:gd name="connsiteX19" fmla="*/ 2195790 w 6056566"/>
                <a:gd name="connsiteY19" fmla="*/ 251847 h 955031"/>
                <a:gd name="connsiteX20" fmla="*/ 2461921 w 6056566"/>
                <a:gd name="connsiteY20" fmla="*/ 784110 h 955031"/>
                <a:gd name="connsiteX21" fmla="*/ 2577927 w 6056566"/>
                <a:gd name="connsiteY21" fmla="*/ 934235 h 955031"/>
                <a:gd name="connsiteX22" fmla="*/ 2673461 w 6056566"/>
                <a:gd name="connsiteY22" fmla="*/ 941059 h 955031"/>
                <a:gd name="connsiteX23" fmla="*/ 2796291 w 6056566"/>
                <a:gd name="connsiteY23" fmla="*/ 814818 h 955031"/>
                <a:gd name="connsiteX24" fmla="*/ 2922533 w 6056566"/>
                <a:gd name="connsiteY24" fmla="*/ 548686 h 955031"/>
                <a:gd name="connsiteX25" fmla="*/ 3069247 w 6056566"/>
                <a:gd name="connsiteY25" fmla="*/ 251847 h 955031"/>
                <a:gd name="connsiteX26" fmla="*/ 3192076 w 6056566"/>
                <a:gd name="connsiteY26" fmla="*/ 67603 h 955031"/>
                <a:gd name="connsiteX27" fmla="*/ 3270551 w 6056566"/>
                <a:gd name="connsiteY27" fmla="*/ 2776 h 955031"/>
                <a:gd name="connsiteX28" fmla="*/ 3342202 w 6056566"/>
                <a:gd name="connsiteY28" fmla="*/ 19835 h 955031"/>
                <a:gd name="connsiteX29" fmla="*/ 3413852 w 6056566"/>
                <a:gd name="connsiteY29" fmla="*/ 91486 h 955031"/>
                <a:gd name="connsiteX30" fmla="*/ 3471855 w 6056566"/>
                <a:gd name="connsiteY30" fmla="*/ 176785 h 955031"/>
                <a:gd name="connsiteX31" fmla="*/ 3553742 w 6056566"/>
                <a:gd name="connsiteY31" fmla="*/ 323498 h 955031"/>
                <a:gd name="connsiteX32" fmla="*/ 3707279 w 6056566"/>
                <a:gd name="connsiteY32" fmla="*/ 668104 h 955031"/>
                <a:gd name="connsiteX33" fmla="*/ 3833521 w 6056566"/>
                <a:gd name="connsiteY33" fmla="*/ 852349 h 955031"/>
                <a:gd name="connsiteX34" fmla="*/ 3966587 w 6056566"/>
                <a:gd name="connsiteY34" fmla="*/ 900116 h 955031"/>
                <a:gd name="connsiteX35" fmla="*/ 4086005 w 6056566"/>
                <a:gd name="connsiteY35" fmla="*/ 828465 h 955031"/>
                <a:gd name="connsiteX36" fmla="*/ 4273661 w 6056566"/>
                <a:gd name="connsiteY36" fmla="*/ 483859 h 955031"/>
                <a:gd name="connsiteX37" fmla="*/ 4451082 w 6056566"/>
                <a:gd name="connsiteY37" fmla="*/ 152901 h 955031"/>
                <a:gd name="connsiteX38" fmla="*/ 4570500 w 6056566"/>
                <a:gd name="connsiteY38" fmla="*/ 40307 h 955031"/>
                <a:gd name="connsiteX39" fmla="*/ 4696742 w 6056566"/>
                <a:gd name="connsiteY39" fmla="*/ 67603 h 955031"/>
                <a:gd name="connsiteX40" fmla="*/ 4840044 w 6056566"/>
                <a:gd name="connsiteY40" fmla="*/ 268907 h 955031"/>
                <a:gd name="connsiteX41" fmla="*/ 4948580 w 6056566"/>
                <a:gd name="connsiteY41" fmla="*/ 459449 h 955031"/>
                <a:gd name="connsiteX42" fmla="*/ 4994601 w 6056566"/>
                <a:gd name="connsiteY42" fmla="*/ 491988 h 955031"/>
                <a:gd name="connsiteX43" fmla="*/ 6056566 w 6056566"/>
                <a:gd name="connsiteY43" fmla="*/ 497377 h 955031"/>
                <a:gd name="connsiteX0" fmla="*/ 0 w 6056566"/>
                <a:gd name="connsiteY0" fmla="*/ 479263 h 955031"/>
                <a:gd name="connsiteX1" fmla="*/ 190188 w 6056566"/>
                <a:gd name="connsiteY1" fmla="*/ 475436 h 955031"/>
                <a:gd name="connsiteX2" fmla="*/ 325558 w 6056566"/>
                <a:gd name="connsiteY2" fmla="*/ 430986 h 955031"/>
                <a:gd name="connsiteX3" fmla="*/ 493232 w 6056566"/>
                <a:gd name="connsiteY3" fmla="*/ 146077 h 955031"/>
                <a:gd name="connsiteX4" fmla="*/ 602414 w 6056566"/>
                <a:gd name="connsiteY4" fmla="*/ 23247 h 955031"/>
                <a:gd name="connsiteX5" fmla="*/ 721832 w 6056566"/>
                <a:gd name="connsiteY5" fmla="*/ 36895 h 955031"/>
                <a:gd name="connsiteX6" fmla="*/ 820778 w 6056566"/>
                <a:gd name="connsiteY6" fmla="*/ 146077 h 955031"/>
                <a:gd name="connsiteX7" fmla="*/ 947020 w 6056566"/>
                <a:gd name="connsiteY7" fmla="*/ 412209 h 955031"/>
                <a:gd name="connsiteX8" fmla="*/ 1083497 w 6056566"/>
                <a:gd name="connsiteY8" fmla="*/ 722695 h 955031"/>
                <a:gd name="connsiteX9" fmla="*/ 1179032 w 6056566"/>
                <a:gd name="connsiteY9" fmla="*/ 869409 h 955031"/>
                <a:gd name="connsiteX10" fmla="*/ 1267742 w 6056566"/>
                <a:gd name="connsiteY10" fmla="*/ 944471 h 955031"/>
                <a:gd name="connsiteX11" fmla="*/ 1376924 w 6056566"/>
                <a:gd name="connsiteY11" fmla="*/ 930824 h 955031"/>
                <a:gd name="connsiteX12" fmla="*/ 1503166 w 6056566"/>
                <a:gd name="connsiteY12" fmla="*/ 811406 h 955031"/>
                <a:gd name="connsiteX13" fmla="*/ 1666939 w 6056566"/>
                <a:gd name="connsiteY13" fmla="*/ 487271 h 955031"/>
                <a:gd name="connsiteX14" fmla="*/ 1769297 w 6056566"/>
                <a:gd name="connsiteY14" fmla="*/ 234788 h 955031"/>
                <a:gd name="connsiteX15" fmla="*/ 1871655 w 6056566"/>
                <a:gd name="connsiteY15" fmla="*/ 67603 h 955031"/>
                <a:gd name="connsiteX16" fmla="*/ 1960366 w 6056566"/>
                <a:gd name="connsiteY16" fmla="*/ 13012 h 955031"/>
                <a:gd name="connsiteX17" fmla="*/ 2042252 w 6056566"/>
                <a:gd name="connsiteY17" fmla="*/ 43719 h 955031"/>
                <a:gd name="connsiteX18" fmla="*/ 2117315 w 6056566"/>
                <a:gd name="connsiteY18" fmla="*/ 122194 h 955031"/>
                <a:gd name="connsiteX19" fmla="*/ 2195790 w 6056566"/>
                <a:gd name="connsiteY19" fmla="*/ 251847 h 955031"/>
                <a:gd name="connsiteX20" fmla="*/ 2461921 w 6056566"/>
                <a:gd name="connsiteY20" fmla="*/ 784110 h 955031"/>
                <a:gd name="connsiteX21" fmla="*/ 2577927 w 6056566"/>
                <a:gd name="connsiteY21" fmla="*/ 934235 h 955031"/>
                <a:gd name="connsiteX22" fmla="*/ 2673461 w 6056566"/>
                <a:gd name="connsiteY22" fmla="*/ 941059 h 955031"/>
                <a:gd name="connsiteX23" fmla="*/ 2796291 w 6056566"/>
                <a:gd name="connsiteY23" fmla="*/ 814818 h 955031"/>
                <a:gd name="connsiteX24" fmla="*/ 2922533 w 6056566"/>
                <a:gd name="connsiteY24" fmla="*/ 548686 h 955031"/>
                <a:gd name="connsiteX25" fmla="*/ 3069247 w 6056566"/>
                <a:gd name="connsiteY25" fmla="*/ 251847 h 955031"/>
                <a:gd name="connsiteX26" fmla="*/ 3192076 w 6056566"/>
                <a:gd name="connsiteY26" fmla="*/ 67603 h 955031"/>
                <a:gd name="connsiteX27" fmla="*/ 3270551 w 6056566"/>
                <a:gd name="connsiteY27" fmla="*/ 2776 h 955031"/>
                <a:gd name="connsiteX28" fmla="*/ 3342202 w 6056566"/>
                <a:gd name="connsiteY28" fmla="*/ 19835 h 955031"/>
                <a:gd name="connsiteX29" fmla="*/ 3413852 w 6056566"/>
                <a:gd name="connsiteY29" fmla="*/ 91486 h 955031"/>
                <a:gd name="connsiteX30" fmla="*/ 3471855 w 6056566"/>
                <a:gd name="connsiteY30" fmla="*/ 176785 h 955031"/>
                <a:gd name="connsiteX31" fmla="*/ 3553742 w 6056566"/>
                <a:gd name="connsiteY31" fmla="*/ 323498 h 955031"/>
                <a:gd name="connsiteX32" fmla="*/ 3707279 w 6056566"/>
                <a:gd name="connsiteY32" fmla="*/ 668104 h 955031"/>
                <a:gd name="connsiteX33" fmla="*/ 3833521 w 6056566"/>
                <a:gd name="connsiteY33" fmla="*/ 852349 h 955031"/>
                <a:gd name="connsiteX34" fmla="*/ 3966587 w 6056566"/>
                <a:gd name="connsiteY34" fmla="*/ 900116 h 955031"/>
                <a:gd name="connsiteX35" fmla="*/ 4086005 w 6056566"/>
                <a:gd name="connsiteY35" fmla="*/ 828465 h 955031"/>
                <a:gd name="connsiteX36" fmla="*/ 4273661 w 6056566"/>
                <a:gd name="connsiteY36" fmla="*/ 483859 h 955031"/>
                <a:gd name="connsiteX37" fmla="*/ 4451082 w 6056566"/>
                <a:gd name="connsiteY37" fmla="*/ 152901 h 955031"/>
                <a:gd name="connsiteX38" fmla="*/ 4570500 w 6056566"/>
                <a:gd name="connsiteY38" fmla="*/ 40307 h 955031"/>
                <a:gd name="connsiteX39" fmla="*/ 4696742 w 6056566"/>
                <a:gd name="connsiteY39" fmla="*/ 67603 h 955031"/>
                <a:gd name="connsiteX40" fmla="*/ 4840044 w 6056566"/>
                <a:gd name="connsiteY40" fmla="*/ 268907 h 955031"/>
                <a:gd name="connsiteX41" fmla="*/ 4948580 w 6056566"/>
                <a:gd name="connsiteY41" fmla="*/ 459449 h 955031"/>
                <a:gd name="connsiteX42" fmla="*/ 4994601 w 6056566"/>
                <a:gd name="connsiteY42" fmla="*/ 491988 h 955031"/>
                <a:gd name="connsiteX43" fmla="*/ 6056566 w 6056566"/>
                <a:gd name="connsiteY43" fmla="*/ 497377 h 955031"/>
                <a:gd name="connsiteX0" fmla="*/ 0 w 6056566"/>
                <a:gd name="connsiteY0" fmla="*/ 479263 h 955031"/>
                <a:gd name="connsiteX1" fmla="*/ 190188 w 6056566"/>
                <a:gd name="connsiteY1" fmla="*/ 475436 h 955031"/>
                <a:gd name="connsiteX2" fmla="*/ 325558 w 6056566"/>
                <a:gd name="connsiteY2" fmla="*/ 430986 h 955031"/>
                <a:gd name="connsiteX3" fmla="*/ 493232 w 6056566"/>
                <a:gd name="connsiteY3" fmla="*/ 146077 h 955031"/>
                <a:gd name="connsiteX4" fmla="*/ 602414 w 6056566"/>
                <a:gd name="connsiteY4" fmla="*/ 23247 h 955031"/>
                <a:gd name="connsiteX5" fmla="*/ 721832 w 6056566"/>
                <a:gd name="connsiteY5" fmla="*/ 36895 h 955031"/>
                <a:gd name="connsiteX6" fmla="*/ 820778 w 6056566"/>
                <a:gd name="connsiteY6" fmla="*/ 146077 h 955031"/>
                <a:gd name="connsiteX7" fmla="*/ 947020 w 6056566"/>
                <a:gd name="connsiteY7" fmla="*/ 412209 h 955031"/>
                <a:gd name="connsiteX8" fmla="*/ 1083497 w 6056566"/>
                <a:gd name="connsiteY8" fmla="*/ 722695 h 955031"/>
                <a:gd name="connsiteX9" fmla="*/ 1179032 w 6056566"/>
                <a:gd name="connsiteY9" fmla="*/ 869409 h 955031"/>
                <a:gd name="connsiteX10" fmla="*/ 1267742 w 6056566"/>
                <a:gd name="connsiteY10" fmla="*/ 944471 h 955031"/>
                <a:gd name="connsiteX11" fmla="*/ 1376924 w 6056566"/>
                <a:gd name="connsiteY11" fmla="*/ 930824 h 955031"/>
                <a:gd name="connsiteX12" fmla="*/ 1503166 w 6056566"/>
                <a:gd name="connsiteY12" fmla="*/ 811406 h 955031"/>
                <a:gd name="connsiteX13" fmla="*/ 1666939 w 6056566"/>
                <a:gd name="connsiteY13" fmla="*/ 487271 h 955031"/>
                <a:gd name="connsiteX14" fmla="*/ 1769297 w 6056566"/>
                <a:gd name="connsiteY14" fmla="*/ 234788 h 955031"/>
                <a:gd name="connsiteX15" fmla="*/ 1871655 w 6056566"/>
                <a:gd name="connsiteY15" fmla="*/ 67603 h 955031"/>
                <a:gd name="connsiteX16" fmla="*/ 1960366 w 6056566"/>
                <a:gd name="connsiteY16" fmla="*/ 13012 h 955031"/>
                <a:gd name="connsiteX17" fmla="*/ 2042252 w 6056566"/>
                <a:gd name="connsiteY17" fmla="*/ 43719 h 955031"/>
                <a:gd name="connsiteX18" fmla="*/ 2117315 w 6056566"/>
                <a:gd name="connsiteY18" fmla="*/ 122194 h 955031"/>
                <a:gd name="connsiteX19" fmla="*/ 2195790 w 6056566"/>
                <a:gd name="connsiteY19" fmla="*/ 251847 h 955031"/>
                <a:gd name="connsiteX20" fmla="*/ 2461921 w 6056566"/>
                <a:gd name="connsiteY20" fmla="*/ 784110 h 955031"/>
                <a:gd name="connsiteX21" fmla="*/ 2577927 w 6056566"/>
                <a:gd name="connsiteY21" fmla="*/ 934235 h 955031"/>
                <a:gd name="connsiteX22" fmla="*/ 2673461 w 6056566"/>
                <a:gd name="connsiteY22" fmla="*/ 941059 h 955031"/>
                <a:gd name="connsiteX23" fmla="*/ 2796291 w 6056566"/>
                <a:gd name="connsiteY23" fmla="*/ 814818 h 955031"/>
                <a:gd name="connsiteX24" fmla="*/ 2922533 w 6056566"/>
                <a:gd name="connsiteY24" fmla="*/ 548686 h 955031"/>
                <a:gd name="connsiteX25" fmla="*/ 3069247 w 6056566"/>
                <a:gd name="connsiteY25" fmla="*/ 251847 h 955031"/>
                <a:gd name="connsiteX26" fmla="*/ 3192076 w 6056566"/>
                <a:gd name="connsiteY26" fmla="*/ 67603 h 955031"/>
                <a:gd name="connsiteX27" fmla="*/ 3270551 w 6056566"/>
                <a:gd name="connsiteY27" fmla="*/ 2776 h 955031"/>
                <a:gd name="connsiteX28" fmla="*/ 3342202 w 6056566"/>
                <a:gd name="connsiteY28" fmla="*/ 19835 h 955031"/>
                <a:gd name="connsiteX29" fmla="*/ 3413852 w 6056566"/>
                <a:gd name="connsiteY29" fmla="*/ 91486 h 955031"/>
                <a:gd name="connsiteX30" fmla="*/ 3471855 w 6056566"/>
                <a:gd name="connsiteY30" fmla="*/ 176785 h 955031"/>
                <a:gd name="connsiteX31" fmla="*/ 3553742 w 6056566"/>
                <a:gd name="connsiteY31" fmla="*/ 323498 h 955031"/>
                <a:gd name="connsiteX32" fmla="*/ 3707279 w 6056566"/>
                <a:gd name="connsiteY32" fmla="*/ 668104 h 955031"/>
                <a:gd name="connsiteX33" fmla="*/ 3833521 w 6056566"/>
                <a:gd name="connsiteY33" fmla="*/ 852349 h 955031"/>
                <a:gd name="connsiteX34" fmla="*/ 3966587 w 6056566"/>
                <a:gd name="connsiteY34" fmla="*/ 900116 h 955031"/>
                <a:gd name="connsiteX35" fmla="*/ 4086005 w 6056566"/>
                <a:gd name="connsiteY35" fmla="*/ 828465 h 955031"/>
                <a:gd name="connsiteX36" fmla="*/ 4273661 w 6056566"/>
                <a:gd name="connsiteY36" fmla="*/ 483859 h 955031"/>
                <a:gd name="connsiteX37" fmla="*/ 4451082 w 6056566"/>
                <a:gd name="connsiteY37" fmla="*/ 152901 h 955031"/>
                <a:gd name="connsiteX38" fmla="*/ 4570500 w 6056566"/>
                <a:gd name="connsiteY38" fmla="*/ 40307 h 955031"/>
                <a:gd name="connsiteX39" fmla="*/ 4696742 w 6056566"/>
                <a:gd name="connsiteY39" fmla="*/ 67603 h 955031"/>
                <a:gd name="connsiteX40" fmla="*/ 4840044 w 6056566"/>
                <a:gd name="connsiteY40" fmla="*/ 268907 h 955031"/>
                <a:gd name="connsiteX41" fmla="*/ 4948580 w 6056566"/>
                <a:gd name="connsiteY41" fmla="*/ 459449 h 955031"/>
                <a:gd name="connsiteX42" fmla="*/ 4991837 w 6056566"/>
                <a:gd name="connsiteY42" fmla="*/ 497850 h 955031"/>
                <a:gd name="connsiteX43" fmla="*/ 6056566 w 6056566"/>
                <a:gd name="connsiteY43" fmla="*/ 497377 h 955031"/>
                <a:gd name="connsiteX0" fmla="*/ 0 w 6056566"/>
                <a:gd name="connsiteY0" fmla="*/ 479263 h 955031"/>
                <a:gd name="connsiteX1" fmla="*/ 190188 w 6056566"/>
                <a:gd name="connsiteY1" fmla="*/ 475436 h 955031"/>
                <a:gd name="connsiteX2" fmla="*/ 325558 w 6056566"/>
                <a:gd name="connsiteY2" fmla="*/ 430986 h 955031"/>
                <a:gd name="connsiteX3" fmla="*/ 493232 w 6056566"/>
                <a:gd name="connsiteY3" fmla="*/ 146077 h 955031"/>
                <a:gd name="connsiteX4" fmla="*/ 602414 w 6056566"/>
                <a:gd name="connsiteY4" fmla="*/ 23247 h 955031"/>
                <a:gd name="connsiteX5" fmla="*/ 721832 w 6056566"/>
                <a:gd name="connsiteY5" fmla="*/ 36895 h 955031"/>
                <a:gd name="connsiteX6" fmla="*/ 820778 w 6056566"/>
                <a:gd name="connsiteY6" fmla="*/ 146077 h 955031"/>
                <a:gd name="connsiteX7" fmla="*/ 947020 w 6056566"/>
                <a:gd name="connsiteY7" fmla="*/ 412209 h 955031"/>
                <a:gd name="connsiteX8" fmla="*/ 1083497 w 6056566"/>
                <a:gd name="connsiteY8" fmla="*/ 722695 h 955031"/>
                <a:gd name="connsiteX9" fmla="*/ 1179032 w 6056566"/>
                <a:gd name="connsiteY9" fmla="*/ 869409 h 955031"/>
                <a:gd name="connsiteX10" fmla="*/ 1267742 w 6056566"/>
                <a:gd name="connsiteY10" fmla="*/ 944471 h 955031"/>
                <a:gd name="connsiteX11" fmla="*/ 1376924 w 6056566"/>
                <a:gd name="connsiteY11" fmla="*/ 930824 h 955031"/>
                <a:gd name="connsiteX12" fmla="*/ 1503166 w 6056566"/>
                <a:gd name="connsiteY12" fmla="*/ 811406 h 955031"/>
                <a:gd name="connsiteX13" fmla="*/ 1666939 w 6056566"/>
                <a:gd name="connsiteY13" fmla="*/ 487271 h 955031"/>
                <a:gd name="connsiteX14" fmla="*/ 1769297 w 6056566"/>
                <a:gd name="connsiteY14" fmla="*/ 234788 h 955031"/>
                <a:gd name="connsiteX15" fmla="*/ 1871655 w 6056566"/>
                <a:gd name="connsiteY15" fmla="*/ 67603 h 955031"/>
                <a:gd name="connsiteX16" fmla="*/ 1960366 w 6056566"/>
                <a:gd name="connsiteY16" fmla="*/ 13012 h 955031"/>
                <a:gd name="connsiteX17" fmla="*/ 2042252 w 6056566"/>
                <a:gd name="connsiteY17" fmla="*/ 43719 h 955031"/>
                <a:gd name="connsiteX18" fmla="*/ 2117315 w 6056566"/>
                <a:gd name="connsiteY18" fmla="*/ 122194 h 955031"/>
                <a:gd name="connsiteX19" fmla="*/ 2195790 w 6056566"/>
                <a:gd name="connsiteY19" fmla="*/ 251847 h 955031"/>
                <a:gd name="connsiteX20" fmla="*/ 2461921 w 6056566"/>
                <a:gd name="connsiteY20" fmla="*/ 784110 h 955031"/>
                <a:gd name="connsiteX21" fmla="*/ 2577927 w 6056566"/>
                <a:gd name="connsiteY21" fmla="*/ 934235 h 955031"/>
                <a:gd name="connsiteX22" fmla="*/ 2673461 w 6056566"/>
                <a:gd name="connsiteY22" fmla="*/ 941059 h 955031"/>
                <a:gd name="connsiteX23" fmla="*/ 2796291 w 6056566"/>
                <a:gd name="connsiteY23" fmla="*/ 814818 h 955031"/>
                <a:gd name="connsiteX24" fmla="*/ 2922533 w 6056566"/>
                <a:gd name="connsiteY24" fmla="*/ 548686 h 955031"/>
                <a:gd name="connsiteX25" fmla="*/ 3069247 w 6056566"/>
                <a:gd name="connsiteY25" fmla="*/ 251847 h 955031"/>
                <a:gd name="connsiteX26" fmla="*/ 3192076 w 6056566"/>
                <a:gd name="connsiteY26" fmla="*/ 67603 h 955031"/>
                <a:gd name="connsiteX27" fmla="*/ 3270551 w 6056566"/>
                <a:gd name="connsiteY27" fmla="*/ 2776 h 955031"/>
                <a:gd name="connsiteX28" fmla="*/ 3342202 w 6056566"/>
                <a:gd name="connsiteY28" fmla="*/ 19835 h 955031"/>
                <a:gd name="connsiteX29" fmla="*/ 3413852 w 6056566"/>
                <a:gd name="connsiteY29" fmla="*/ 91486 h 955031"/>
                <a:gd name="connsiteX30" fmla="*/ 3471855 w 6056566"/>
                <a:gd name="connsiteY30" fmla="*/ 176785 h 955031"/>
                <a:gd name="connsiteX31" fmla="*/ 3553742 w 6056566"/>
                <a:gd name="connsiteY31" fmla="*/ 323498 h 955031"/>
                <a:gd name="connsiteX32" fmla="*/ 3707279 w 6056566"/>
                <a:gd name="connsiteY32" fmla="*/ 668104 h 955031"/>
                <a:gd name="connsiteX33" fmla="*/ 3833521 w 6056566"/>
                <a:gd name="connsiteY33" fmla="*/ 852349 h 955031"/>
                <a:gd name="connsiteX34" fmla="*/ 3966587 w 6056566"/>
                <a:gd name="connsiteY34" fmla="*/ 900116 h 955031"/>
                <a:gd name="connsiteX35" fmla="*/ 4086005 w 6056566"/>
                <a:gd name="connsiteY35" fmla="*/ 828465 h 955031"/>
                <a:gd name="connsiteX36" fmla="*/ 4273661 w 6056566"/>
                <a:gd name="connsiteY36" fmla="*/ 483859 h 955031"/>
                <a:gd name="connsiteX37" fmla="*/ 4451082 w 6056566"/>
                <a:gd name="connsiteY37" fmla="*/ 152901 h 955031"/>
                <a:gd name="connsiteX38" fmla="*/ 4570500 w 6056566"/>
                <a:gd name="connsiteY38" fmla="*/ 40307 h 955031"/>
                <a:gd name="connsiteX39" fmla="*/ 4696742 w 6056566"/>
                <a:gd name="connsiteY39" fmla="*/ 67603 h 955031"/>
                <a:gd name="connsiteX40" fmla="*/ 4840044 w 6056566"/>
                <a:gd name="connsiteY40" fmla="*/ 268907 h 955031"/>
                <a:gd name="connsiteX41" fmla="*/ 4948580 w 6056566"/>
                <a:gd name="connsiteY41" fmla="*/ 459449 h 955031"/>
                <a:gd name="connsiteX42" fmla="*/ 4991838 w 6056566"/>
                <a:gd name="connsiteY42" fmla="*/ 494333 h 955031"/>
                <a:gd name="connsiteX43" fmla="*/ 6056566 w 6056566"/>
                <a:gd name="connsiteY43" fmla="*/ 497377 h 955031"/>
                <a:gd name="connsiteX0" fmla="*/ 0 w 6056566"/>
                <a:gd name="connsiteY0" fmla="*/ 479263 h 955031"/>
                <a:gd name="connsiteX1" fmla="*/ 190188 w 6056566"/>
                <a:gd name="connsiteY1" fmla="*/ 475436 h 955031"/>
                <a:gd name="connsiteX2" fmla="*/ 325558 w 6056566"/>
                <a:gd name="connsiteY2" fmla="*/ 430986 h 955031"/>
                <a:gd name="connsiteX3" fmla="*/ 493232 w 6056566"/>
                <a:gd name="connsiteY3" fmla="*/ 146077 h 955031"/>
                <a:gd name="connsiteX4" fmla="*/ 602414 w 6056566"/>
                <a:gd name="connsiteY4" fmla="*/ 23247 h 955031"/>
                <a:gd name="connsiteX5" fmla="*/ 721832 w 6056566"/>
                <a:gd name="connsiteY5" fmla="*/ 36895 h 955031"/>
                <a:gd name="connsiteX6" fmla="*/ 820778 w 6056566"/>
                <a:gd name="connsiteY6" fmla="*/ 146077 h 955031"/>
                <a:gd name="connsiteX7" fmla="*/ 947020 w 6056566"/>
                <a:gd name="connsiteY7" fmla="*/ 412209 h 955031"/>
                <a:gd name="connsiteX8" fmla="*/ 1083497 w 6056566"/>
                <a:gd name="connsiteY8" fmla="*/ 722695 h 955031"/>
                <a:gd name="connsiteX9" fmla="*/ 1179032 w 6056566"/>
                <a:gd name="connsiteY9" fmla="*/ 869409 h 955031"/>
                <a:gd name="connsiteX10" fmla="*/ 1267742 w 6056566"/>
                <a:gd name="connsiteY10" fmla="*/ 944471 h 955031"/>
                <a:gd name="connsiteX11" fmla="*/ 1376924 w 6056566"/>
                <a:gd name="connsiteY11" fmla="*/ 930824 h 955031"/>
                <a:gd name="connsiteX12" fmla="*/ 1503166 w 6056566"/>
                <a:gd name="connsiteY12" fmla="*/ 811406 h 955031"/>
                <a:gd name="connsiteX13" fmla="*/ 1666939 w 6056566"/>
                <a:gd name="connsiteY13" fmla="*/ 487271 h 955031"/>
                <a:gd name="connsiteX14" fmla="*/ 1769297 w 6056566"/>
                <a:gd name="connsiteY14" fmla="*/ 234788 h 955031"/>
                <a:gd name="connsiteX15" fmla="*/ 1871655 w 6056566"/>
                <a:gd name="connsiteY15" fmla="*/ 67603 h 955031"/>
                <a:gd name="connsiteX16" fmla="*/ 1960366 w 6056566"/>
                <a:gd name="connsiteY16" fmla="*/ 13012 h 955031"/>
                <a:gd name="connsiteX17" fmla="*/ 2042252 w 6056566"/>
                <a:gd name="connsiteY17" fmla="*/ 43719 h 955031"/>
                <a:gd name="connsiteX18" fmla="*/ 2117315 w 6056566"/>
                <a:gd name="connsiteY18" fmla="*/ 122194 h 955031"/>
                <a:gd name="connsiteX19" fmla="*/ 2195790 w 6056566"/>
                <a:gd name="connsiteY19" fmla="*/ 251847 h 955031"/>
                <a:gd name="connsiteX20" fmla="*/ 2461921 w 6056566"/>
                <a:gd name="connsiteY20" fmla="*/ 784110 h 955031"/>
                <a:gd name="connsiteX21" fmla="*/ 2577927 w 6056566"/>
                <a:gd name="connsiteY21" fmla="*/ 934235 h 955031"/>
                <a:gd name="connsiteX22" fmla="*/ 2673461 w 6056566"/>
                <a:gd name="connsiteY22" fmla="*/ 941059 h 955031"/>
                <a:gd name="connsiteX23" fmla="*/ 2796291 w 6056566"/>
                <a:gd name="connsiteY23" fmla="*/ 814818 h 955031"/>
                <a:gd name="connsiteX24" fmla="*/ 2922533 w 6056566"/>
                <a:gd name="connsiteY24" fmla="*/ 548686 h 955031"/>
                <a:gd name="connsiteX25" fmla="*/ 3069247 w 6056566"/>
                <a:gd name="connsiteY25" fmla="*/ 251847 h 955031"/>
                <a:gd name="connsiteX26" fmla="*/ 3192076 w 6056566"/>
                <a:gd name="connsiteY26" fmla="*/ 67603 h 955031"/>
                <a:gd name="connsiteX27" fmla="*/ 3270551 w 6056566"/>
                <a:gd name="connsiteY27" fmla="*/ 2776 h 955031"/>
                <a:gd name="connsiteX28" fmla="*/ 3342202 w 6056566"/>
                <a:gd name="connsiteY28" fmla="*/ 19835 h 955031"/>
                <a:gd name="connsiteX29" fmla="*/ 3413852 w 6056566"/>
                <a:gd name="connsiteY29" fmla="*/ 91486 h 955031"/>
                <a:gd name="connsiteX30" fmla="*/ 3471855 w 6056566"/>
                <a:gd name="connsiteY30" fmla="*/ 176785 h 955031"/>
                <a:gd name="connsiteX31" fmla="*/ 3553742 w 6056566"/>
                <a:gd name="connsiteY31" fmla="*/ 323498 h 955031"/>
                <a:gd name="connsiteX32" fmla="*/ 3707279 w 6056566"/>
                <a:gd name="connsiteY32" fmla="*/ 668104 h 955031"/>
                <a:gd name="connsiteX33" fmla="*/ 3833521 w 6056566"/>
                <a:gd name="connsiteY33" fmla="*/ 852349 h 955031"/>
                <a:gd name="connsiteX34" fmla="*/ 3966587 w 6056566"/>
                <a:gd name="connsiteY34" fmla="*/ 900116 h 955031"/>
                <a:gd name="connsiteX35" fmla="*/ 4086005 w 6056566"/>
                <a:gd name="connsiteY35" fmla="*/ 828465 h 955031"/>
                <a:gd name="connsiteX36" fmla="*/ 4273661 w 6056566"/>
                <a:gd name="connsiteY36" fmla="*/ 483859 h 955031"/>
                <a:gd name="connsiteX37" fmla="*/ 4451082 w 6056566"/>
                <a:gd name="connsiteY37" fmla="*/ 152901 h 955031"/>
                <a:gd name="connsiteX38" fmla="*/ 4570500 w 6056566"/>
                <a:gd name="connsiteY38" fmla="*/ 40307 h 955031"/>
                <a:gd name="connsiteX39" fmla="*/ 4696742 w 6056566"/>
                <a:gd name="connsiteY39" fmla="*/ 67603 h 955031"/>
                <a:gd name="connsiteX40" fmla="*/ 4840044 w 6056566"/>
                <a:gd name="connsiteY40" fmla="*/ 268907 h 955031"/>
                <a:gd name="connsiteX41" fmla="*/ 4948580 w 6056566"/>
                <a:gd name="connsiteY41" fmla="*/ 459449 h 955031"/>
                <a:gd name="connsiteX42" fmla="*/ 5025010 w 6056566"/>
                <a:gd name="connsiteY42" fmla="*/ 495505 h 955031"/>
                <a:gd name="connsiteX43" fmla="*/ 6056566 w 6056566"/>
                <a:gd name="connsiteY43" fmla="*/ 497377 h 955031"/>
                <a:gd name="connsiteX0" fmla="*/ 0 w 5025967"/>
                <a:gd name="connsiteY0" fmla="*/ 479263 h 955031"/>
                <a:gd name="connsiteX1" fmla="*/ 190188 w 5025967"/>
                <a:gd name="connsiteY1" fmla="*/ 475436 h 955031"/>
                <a:gd name="connsiteX2" fmla="*/ 325558 w 5025967"/>
                <a:gd name="connsiteY2" fmla="*/ 430986 h 955031"/>
                <a:gd name="connsiteX3" fmla="*/ 493232 w 5025967"/>
                <a:gd name="connsiteY3" fmla="*/ 146077 h 955031"/>
                <a:gd name="connsiteX4" fmla="*/ 602414 w 5025967"/>
                <a:gd name="connsiteY4" fmla="*/ 23247 h 955031"/>
                <a:gd name="connsiteX5" fmla="*/ 721832 w 5025967"/>
                <a:gd name="connsiteY5" fmla="*/ 36895 h 955031"/>
                <a:gd name="connsiteX6" fmla="*/ 820778 w 5025967"/>
                <a:gd name="connsiteY6" fmla="*/ 146077 h 955031"/>
                <a:gd name="connsiteX7" fmla="*/ 947020 w 5025967"/>
                <a:gd name="connsiteY7" fmla="*/ 412209 h 955031"/>
                <a:gd name="connsiteX8" fmla="*/ 1083497 w 5025967"/>
                <a:gd name="connsiteY8" fmla="*/ 722695 h 955031"/>
                <a:gd name="connsiteX9" fmla="*/ 1179032 w 5025967"/>
                <a:gd name="connsiteY9" fmla="*/ 869409 h 955031"/>
                <a:gd name="connsiteX10" fmla="*/ 1267742 w 5025967"/>
                <a:gd name="connsiteY10" fmla="*/ 944471 h 955031"/>
                <a:gd name="connsiteX11" fmla="*/ 1376924 w 5025967"/>
                <a:gd name="connsiteY11" fmla="*/ 930824 h 955031"/>
                <a:gd name="connsiteX12" fmla="*/ 1503166 w 5025967"/>
                <a:gd name="connsiteY12" fmla="*/ 811406 h 955031"/>
                <a:gd name="connsiteX13" fmla="*/ 1666939 w 5025967"/>
                <a:gd name="connsiteY13" fmla="*/ 487271 h 955031"/>
                <a:gd name="connsiteX14" fmla="*/ 1769297 w 5025967"/>
                <a:gd name="connsiteY14" fmla="*/ 234788 h 955031"/>
                <a:gd name="connsiteX15" fmla="*/ 1871655 w 5025967"/>
                <a:gd name="connsiteY15" fmla="*/ 67603 h 955031"/>
                <a:gd name="connsiteX16" fmla="*/ 1960366 w 5025967"/>
                <a:gd name="connsiteY16" fmla="*/ 13012 h 955031"/>
                <a:gd name="connsiteX17" fmla="*/ 2042252 w 5025967"/>
                <a:gd name="connsiteY17" fmla="*/ 43719 h 955031"/>
                <a:gd name="connsiteX18" fmla="*/ 2117315 w 5025967"/>
                <a:gd name="connsiteY18" fmla="*/ 122194 h 955031"/>
                <a:gd name="connsiteX19" fmla="*/ 2195790 w 5025967"/>
                <a:gd name="connsiteY19" fmla="*/ 251847 h 955031"/>
                <a:gd name="connsiteX20" fmla="*/ 2461921 w 5025967"/>
                <a:gd name="connsiteY20" fmla="*/ 784110 h 955031"/>
                <a:gd name="connsiteX21" fmla="*/ 2577927 w 5025967"/>
                <a:gd name="connsiteY21" fmla="*/ 934235 h 955031"/>
                <a:gd name="connsiteX22" fmla="*/ 2673461 w 5025967"/>
                <a:gd name="connsiteY22" fmla="*/ 941059 h 955031"/>
                <a:gd name="connsiteX23" fmla="*/ 2796291 w 5025967"/>
                <a:gd name="connsiteY23" fmla="*/ 814818 h 955031"/>
                <a:gd name="connsiteX24" fmla="*/ 2922533 w 5025967"/>
                <a:gd name="connsiteY24" fmla="*/ 548686 h 955031"/>
                <a:gd name="connsiteX25" fmla="*/ 3069247 w 5025967"/>
                <a:gd name="connsiteY25" fmla="*/ 251847 h 955031"/>
                <a:gd name="connsiteX26" fmla="*/ 3192076 w 5025967"/>
                <a:gd name="connsiteY26" fmla="*/ 67603 h 955031"/>
                <a:gd name="connsiteX27" fmla="*/ 3270551 w 5025967"/>
                <a:gd name="connsiteY27" fmla="*/ 2776 h 955031"/>
                <a:gd name="connsiteX28" fmla="*/ 3342202 w 5025967"/>
                <a:gd name="connsiteY28" fmla="*/ 19835 h 955031"/>
                <a:gd name="connsiteX29" fmla="*/ 3413852 w 5025967"/>
                <a:gd name="connsiteY29" fmla="*/ 91486 h 955031"/>
                <a:gd name="connsiteX30" fmla="*/ 3471855 w 5025967"/>
                <a:gd name="connsiteY30" fmla="*/ 176785 h 955031"/>
                <a:gd name="connsiteX31" fmla="*/ 3553742 w 5025967"/>
                <a:gd name="connsiteY31" fmla="*/ 323498 h 955031"/>
                <a:gd name="connsiteX32" fmla="*/ 3707279 w 5025967"/>
                <a:gd name="connsiteY32" fmla="*/ 668104 h 955031"/>
                <a:gd name="connsiteX33" fmla="*/ 3833521 w 5025967"/>
                <a:gd name="connsiteY33" fmla="*/ 852349 h 955031"/>
                <a:gd name="connsiteX34" fmla="*/ 3966587 w 5025967"/>
                <a:gd name="connsiteY34" fmla="*/ 900116 h 955031"/>
                <a:gd name="connsiteX35" fmla="*/ 4086005 w 5025967"/>
                <a:gd name="connsiteY35" fmla="*/ 828465 h 955031"/>
                <a:gd name="connsiteX36" fmla="*/ 4273661 w 5025967"/>
                <a:gd name="connsiteY36" fmla="*/ 483859 h 955031"/>
                <a:gd name="connsiteX37" fmla="*/ 4451082 w 5025967"/>
                <a:gd name="connsiteY37" fmla="*/ 152901 h 955031"/>
                <a:gd name="connsiteX38" fmla="*/ 4570500 w 5025967"/>
                <a:gd name="connsiteY38" fmla="*/ 40307 h 955031"/>
                <a:gd name="connsiteX39" fmla="*/ 4696742 w 5025967"/>
                <a:gd name="connsiteY39" fmla="*/ 67603 h 955031"/>
                <a:gd name="connsiteX40" fmla="*/ 4840044 w 5025967"/>
                <a:gd name="connsiteY40" fmla="*/ 268907 h 955031"/>
                <a:gd name="connsiteX41" fmla="*/ 4948580 w 5025967"/>
                <a:gd name="connsiteY41" fmla="*/ 459449 h 955031"/>
                <a:gd name="connsiteX42" fmla="*/ 5025010 w 5025967"/>
                <a:gd name="connsiteY42" fmla="*/ 495505 h 955031"/>
                <a:gd name="connsiteX0" fmla="*/ 0 w 4948580"/>
                <a:gd name="connsiteY0" fmla="*/ 479263 h 955031"/>
                <a:gd name="connsiteX1" fmla="*/ 190188 w 4948580"/>
                <a:gd name="connsiteY1" fmla="*/ 475436 h 955031"/>
                <a:gd name="connsiteX2" fmla="*/ 325558 w 4948580"/>
                <a:gd name="connsiteY2" fmla="*/ 430986 h 955031"/>
                <a:gd name="connsiteX3" fmla="*/ 493232 w 4948580"/>
                <a:gd name="connsiteY3" fmla="*/ 146077 h 955031"/>
                <a:gd name="connsiteX4" fmla="*/ 602414 w 4948580"/>
                <a:gd name="connsiteY4" fmla="*/ 23247 h 955031"/>
                <a:gd name="connsiteX5" fmla="*/ 721832 w 4948580"/>
                <a:gd name="connsiteY5" fmla="*/ 36895 h 955031"/>
                <a:gd name="connsiteX6" fmla="*/ 820778 w 4948580"/>
                <a:gd name="connsiteY6" fmla="*/ 146077 h 955031"/>
                <a:gd name="connsiteX7" fmla="*/ 947020 w 4948580"/>
                <a:gd name="connsiteY7" fmla="*/ 412209 h 955031"/>
                <a:gd name="connsiteX8" fmla="*/ 1083497 w 4948580"/>
                <a:gd name="connsiteY8" fmla="*/ 722695 h 955031"/>
                <a:gd name="connsiteX9" fmla="*/ 1179032 w 4948580"/>
                <a:gd name="connsiteY9" fmla="*/ 869409 h 955031"/>
                <a:gd name="connsiteX10" fmla="*/ 1267742 w 4948580"/>
                <a:gd name="connsiteY10" fmla="*/ 944471 h 955031"/>
                <a:gd name="connsiteX11" fmla="*/ 1376924 w 4948580"/>
                <a:gd name="connsiteY11" fmla="*/ 930824 h 955031"/>
                <a:gd name="connsiteX12" fmla="*/ 1503166 w 4948580"/>
                <a:gd name="connsiteY12" fmla="*/ 811406 h 955031"/>
                <a:gd name="connsiteX13" fmla="*/ 1666939 w 4948580"/>
                <a:gd name="connsiteY13" fmla="*/ 487271 h 955031"/>
                <a:gd name="connsiteX14" fmla="*/ 1769297 w 4948580"/>
                <a:gd name="connsiteY14" fmla="*/ 234788 h 955031"/>
                <a:gd name="connsiteX15" fmla="*/ 1871655 w 4948580"/>
                <a:gd name="connsiteY15" fmla="*/ 67603 h 955031"/>
                <a:gd name="connsiteX16" fmla="*/ 1960366 w 4948580"/>
                <a:gd name="connsiteY16" fmla="*/ 13012 h 955031"/>
                <a:gd name="connsiteX17" fmla="*/ 2042252 w 4948580"/>
                <a:gd name="connsiteY17" fmla="*/ 43719 h 955031"/>
                <a:gd name="connsiteX18" fmla="*/ 2117315 w 4948580"/>
                <a:gd name="connsiteY18" fmla="*/ 122194 h 955031"/>
                <a:gd name="connsiteX19" fmla="*/ 2195790 w 4948580"/>
                <a:gd name="connsiteY19" fmla="*/ 251847 h 955031"/>
                <a:gd name="connsiteX20" fmla="*/ 2461921 w 4948580"/>
                <a:gd name="connsiteY20" fmla="*/ 784110 h 955031"/>
                <a:gd name="connsiteX21" fmla="*/ 2577927 w 4948580"/>
                <a:gd name="connsiteY21" fmla="*/ 934235 h 955031"/>
                <a:gd name="connsiteX22" fmla="*/ 2673461 w 4948580"/>
                <a:gd name="connsiteY22" fmla="*/ 941059 h 955031"/>
                <a:gd name="connsiteX23" fmla="*/ 2796291 w 4948580"/>
                <a:gd name="connsiteY23" fmla="*/ 814818 h 955031"/>
                <a:gd name="connsiteX24" fmla="*/ 2922533 w 4948580"/>
                <a:gd name="connsiteY24" fmla="*/ 548686 h 955031"/>
                <a:gd name="connsiteX25" fmla="*/ 3069247 w 4948580"/>
                <a:gd name="connsiteY25" fmla="*/ 251847 h 955031"/>
                <a:gd name="connsiteX26" fmla="*/ 3192076 w 4948580"/>
                <a:gd name="connsiteY26" fmla="*/ 67603 h 955031"/>
                <a:gd name="connsiteX27" fmla="*/ 3270551 w 4948580"/>
                <a:gd name="connsiteY27" fmla="*/ 2776 h 955031"/>
                <a:gd name="connsiteX28" fmla="*/ 3342202 w 4948580"/>
                <a:gd name="connsiteY28" fmla="*/ 19835 h 955031"/>
                <a:gd name="connsiteX29" fmla="*/ 3413852 w 4948580"/>
                <a:gd name="connsiteY29" fmla="*/ 91486 h 955031"/>
                <a:gd name="connsiteX30" fmla="*/ 3471855 w 4948580"/>
                <a:gd name="connsiteY30" fmla="*/ 176785 h 955031"/>
                <a:gd name="connsiteX31" fmla="*/ 3553742 w 4948580"/>
                <a:gd name="connsiteY31" fmla="*/ 323498 h 955031"/>
                <a:gd name="connsiteX32" fmla="*/ 3707279 w 4948580"/>
                <a:gd name="connsiteY32" fmla="*/ 668104 h 955031"/>
                <a:gd name="connsiteX33" fmla="*/ 3833521 w 4948580"/>
                <a:gd name="connsiteY33" fmla="*/ 852349 h 955031"/>
                <a:gd name="connsiteX34" fmla="*/ 3966587 w 4948580"/>
                <a:gd name="connsiteY34" fmla="*/ 900116 h 955031"/>
                <a:gd name="connsiteX35" fmla="*/ 4086005 w 4948580"/>
                <a:gd name="connsiteY35" fmla="*/ 828465 h 955031"/>
                <a:gd name="connsiteX36" fmla="*/ 4273661 w 4948580"/>
                <a:gd name="connsiteY36" fmla="*/ 483859 h 955031"/>
                <a:gd name="connsiteX37" fmla="*/ 4451082 w 4948580"/>
                <a:gd name="connsiteY37" fmla="*/ 152901 h 955031"/>
                <a:gd name="connsiteX38" fmla="*/ 4570500 w 4948580"/>
                <a:gd name="connsiteY38" fmla="*/ 40307 h 955031"/>
                <a:gd name="connsiteX39" fmla="*/ 4696742 w 4948580"/>
                <a:gd name="connsiteY39" fmla="*/ 67603 h 955031"/>
                <a:gd name="connsiteX40" fmla="*/ 4840044 w 4948580"/>
                <a:gd name="connsiteY40" fmla="*/ 268907 h 955031"/>
                <a:gd name="connsiteX41" fmla="*/ 4948580 w 4948580"/>
                <a:gd name="connsiteY41" fmla="*/ 459449 h 955031"/>
                <a:gd name="connsiteX0" fmla="*/ 0 w 4948580"/>
                <a:gd name="connsiteY0" fmla="*/ 479263 h 955031"/>
                <a:gd name="connsiteX1" fmla="*/ 325558 w 4948580"/>
                <a:gd name="connsiteY1" fmla="*/ 430986 h 955031"/>
                <a:gd name="connsiteX2" fmla="*/ 493232 w 4948580"/>
                <a:gd name="connsiteY2" fmla="*/ 146077 h 955031"/>
                <a:gd name="connsiteX3" fmla="*/ 602414 w 4948580"/>
                <a:gd name="connsiteY3" fmla="*/ 23247 h 955031"/>
                <a:gd name="connsiteX4" fmla="*/ 721832 w 4948580"/>
                <a:gd name="connsiteY4" fmla="*/ 36895 h 955031"/>
                <a:gd name="connsiteX5" fmla="*/ 820778 w 4948580"/>
                <a:gd name="connsiteY5" fmla="*/ 146077 h 955031"/>
                <a:gd name="connsiteX6" fmla="*/ 947020 w 4948580"/>
                <a:gd name="connsiteY6" fmla="*/ 412209 h 955031"/>
                <a:gd name="connsiteX7" fmla="*/ 1083497 w 4948580"/>
                <a:gd name="connsiteY7" fmla="*/ 722695 h 955031"/>
                <a:gd name="connsiteX8" fmla="*/ 1179032 w 4948580"/>
                <a:gd name="connsiteY8" fmla="*/ 869409 h 955031"/>
                <a:gd name="connsiteX9" fmla="*/ 1267742 w 4948580"/>
                <a:gd name="connsiteY9" fmla="*/ 944471 h 955031"/>
                <a:gd name="connsiteX10" fmla="*/ 1376924 w 4948580"/>
                <a:gd name="connsiteY10" fmla="*/ 930824 h 955031"/>
                <a:gd name="connsiteX11" fmla="*/ 1503166 w 4948580"/>
                <a:gd name="connsiteY11" fmla="*/ 811406 h 955031"/>
                <a:gd name="connsiteX12" fmla="*/ 1666939 w 4948580"/>
                <a:gd name="connsiteY12" fmla="*/ 487271 h 955031"/>
                <a:gd name="connsiteX13" fmla="*/ 1769297 w 4948580"/>
                <a:gd name="connsiteY13" fmla="*/ 234788 h 955031"/>
                <a:gd name="connsiteX14" fmla="*/ 1871655 w 4948580"/>
                <a:gd name="connsiteY14" fmla="*/ 67603 h 955031"/>
                <a:gd name="connsiteX15" fmla="*/ 1960366 w 4948580"/>
                <a:gd name="connsiteY15" fmla="*/ 13012 h 955031"/>
                <a:gd name="connsiteX16" fmla="*/ 2042252 w 4948580"/>
                <a:gd name="connsiteY16" fmla="*/ 43719 h 955031"/>
                <a:gd name="connsiteX17" fmla="*/ 2117315 w 4948580"/>
                <a:gd name="connsiteY17" fmla="*/ 122194 h 955031"/>
                <a:gd name="connsiteX18" fmla="*/ 2195790 w 4948580"/>
                <a:gd name="connsiteY18" fmla="*/ 251847 h 955031"/>
                <a:gd name="connsiteX19" fmla="*/ 2461921 w 4948580"/>
                <a:gd name="connsiteY19" fmla="*/ 784110 h 955031"/>
                <a:gd name="connsiteX20" fmla="*/ 2577927 w 4948580"/>
                <a:gd name="connsiteY20" fmla="*/ 934235 h 955031"/>
                <a:gd name="connsiteX21" fmla="*/ 2673461 w 4948580"/>
                <a:gd name="connsiteY21" fmla="*/ 941059 h 955031"/>
                <a:gd name="connsiteX22" fmla="*/ 2796291 w 4948580"/>
                <a:gd name="connsiteY22" fmla="*/ 814818 h 955031"/>
                <a:gd name="connsiteX23" fmla="*/ 2922533 w 4948580"/>
                <a:gd name="connsiteY23" fmla="*/ 548686 h 955031"/>
                <a:gd name="connsiteX24" fmla="*/ 3069247 w 4948580"/>
                <a:gd name="connsiteY24" fmla="*/ 251847 h 955031"/>
                <a:gd name="connsiteX25" fmla="*/ 3192076 w 4948580"/>
                <a:gd name="connsiteY25" fmla="*/ 67603 h 955031"/>
                <a:gd name="connsiteX26" fmla="*/ 3270551 w 4948580"/>
                <a:gd name="connsiteY26" fmla="*/ 2776 h 955031"/>
                <a:gd name="connsiteX27" fmla="*/ 3342202 w 4948580"/>
                <a:gd name="connsiteY27" fmla="*/ 19835 h 955031"/>
                <a:gd name="connsiteX28" fmla="*/ 3413852 w 4948580"/>
                <a:gd name="connsiteY28" fmla="*/ 91486 h 955031"/>
                <a:gd name="connsiteX29" fmla="*/ 3471855 w 4948580"/>
                <a:gd name="connsiteY29" fmla="*/ 176785 h 955031"/>
                <a:gd name="connsiteX30" fmla="*/ 3553742 w 4948580"/>
                <a:gd name="connsiteY30" fmla="*/ 323498 h 955031"/>
                <a:gd name="connsiteX31" fmla="*/ 3707279 w 4948580"/>
                <a:gd name="connsiteY31" fmla="*/ 668104 h 955031"/>
                <a:gd name="connsiteX32" fmla="*/ 3833521 w 4948580"/>
                <a:gd name="connsiteY32" fmla="*/ 852349 h 955031"/>
                <a:gd name="connsiteX33" fmla="*/ 3966587 w 4948580"/>
                <a:gd name="connsiteY33" fmla="*/ 900116 h 955031"/>
                <a:gd name="connsiteX34" fmla="*/ 4086005 w 4948580"/>
                <a:gd name="connsiteY34" fmla="*/ 828465 h 955031"/>
                <a:gd name="connsiteX35" fmla="*/ 4273661 w 4948580"/>
                <a:gd name="connsiteY35" fmla="*/ 483859 h 955031"/>
                <a:gd name="connsiteX36" fmla="*/ 4451082 w 4948580"/>
                <a:gd name="connsiteY36" fmla="*/ 152901 h 955031"/>
                <a:gd name="connsiteX37" fmla="*/ 4570500 w 4948580"/>
                <a:gd name="connsiteY37" fmla="*/ 40307 h 955031"/>
                <a:gd name="connsiteX38" fmla="*/ 4696742 w 4948580"/>
                <a:gd name="connsiteY38" fmla="*/ 67603 h 955031"/>
                <a:gd name="connsiteX39" fmla="*/ 4840044 w 4948580"/>
                <a:gd name="connsiteY39" fmla="*/ 268907 h 955031"/>
                <a:gd name="connsiteX40" fmla="*/ 4948580 w 4948580"/>
                <a:gd name="connsiteY40" fmla="*/ 459449 h 955031"/>
                <a:gd name="connsiteX0" fmla="*/ 0 w 4623022"/>
                <a:gd name="connsiteY0" fmla="*/ 430986 h 955031"/>
                <a:gd name="connsiteX1" fmla="*/ 167674 w 4623022"/>
                <a:gd name="connsiteY1" fmla="*/ 146077 h 955031"/>
                <a:gd name="connsiteX2" fmla="*/ 276856 w 4623022"/>
                <a:gd name="connsiteY2" fmla="*/ 23247 h 955031"/>
                <a:gd name="connsiteX3" fmla="*/ 396274 w 4623022"/>
                <a:gd name="connsiteY3" fmla="*/ 36895 h 955031"/>
                <a:gd name="connsiteX4" fmla="*/ 495220 w 4623022"/>
                <a:gd name="connsiteY4" fmla="*/ 146077 h 955031"/>
                <a:gd name="connsiteX5" fmla="*/ 621462 w 4623022"/>
                <a:gd name="connsiteY5" fmla="*/ 412209 h 955031"/>
                <a:gd name="connsiteX6" fmla="*/ 757939 w 4623022"/>
                <a:gd name="connsiteY6" fmla="*/ 722695 h 955031"/>
                <a:gd name="connsiteX7" fmla="*/ 853474 w 4623022"/>
                <a:gd name="connsiteY7" fmla="*/ 869409 h 955031"/>
                <a:gd name="connsiteX8" fmla="*/ 942184 w 4623022"/>
                <a:gd name="connsiteY8" fmla="*/ 944471 h 955031"/>
                <a:gd name="connsiteX9" fmla="*/ 1051366 w 4623022"/>
                <a:gd name="connsiteY9" fmla="*/ 930824 h 955031"/>
                <a:gd name="connsiteX10" fmla="*/ 1177608 w 4623022"/>
                <a:gd name="connsiteY10" fmla="*/ 811406 h 955031"/>
                <a:gd name="connsiteX11" fmla="*/ 1341381 w 4623022"/>
                <a:gd name="connsiteY11" fmla="*/ 487271 h 955031"/>
                <a:gd name="connsiteX12" fmla="*/ 1443739 w 4623022"/>
                <a:gd name="connsiteY12" fmla="*/ 234788 h 955031"/>
                <a:gd name="connsiteX13" fmla="*/ 1546097 w 4623022"/>
                <a:gd name="connsiteY13" fmla="*/ 67603 h 955031"/>
                <a:gd name="connsiteX14" fmla="*/ 1634808 w 4623022"/>
                <a:gd name="connsiteY14" fmla="*/ 13012 h 955031"/>
                <a:gd name="connsiteX15" fmla="*/ 1716694 w 4623022"/>
                <a:gd name="connsiteY15" fmla="*/ 43719 h 955031"/>
                <a:gd name="connsiteX16" fmla="*/ 1791757 w 4623022"/>
                <a:gd name="connsiteY16" fmla="*/ 122194 h 955031"/>
                <a:gd name="connsiteX17" fmla="*/ 1870232 w 4623022"/>
                <a:gd name="connsiteY17" fmla="*/ 251847 h 955031"/>
                <a:gd name="connsiteX18" fmla="*/ 2136363 w 4623022"/>
                <a:gd name="connsiteY18" fmla="*/ 784110 h 955031"/>
                <a:gd name="connsiteX19" fmla="*/ 2252369 w 4623022"/>
                <a:gd name="connsiteY19" fmla="*/ 934235 h 955031"/>
                <a:gd name="connsiteX20" fmla="*/ 2347903 w 4623022"/>
                <a:gd name="connsiteY20" fmla="*/ 941059 h 955031"/>
                <a:gd name="connsiteX21" fmla="*/ 2470733 w 4623022"/>
                <a:gd name="connsiteY21" fmla="*/ 814818 h 955031"/>
                <a:gd name="connsiteX22" fmla="*/ 2596975 w 4623022"/>
                <a:gd name="connsiteY22" fmla="*/ 548686 h 955031"/>
                <a:gd name="connsiteX23" fmla="*/ 2743689 w 4623022"/>
                <a:gd name="connsiteY23" fmla="*/ 251847 h 955031"/>
                <a:gd name="connsiteX24" fmla="*/ 2866518 w 4623022"/>
                <a:gd name="connsiteY24" fmla="*/ 67603 h 955031"/>
                <a:gd name="connsiteX25" fmla="*/ 2944993 w 4623022"/>
                <a:gd name="connsiteY25" fmla="*/ 2776 h 955031"/>
                <a:gd name="connsiteX26" fmla="*/ 3016644 w 4623022"/>
                <a:gd name="connsiteY26" fmla="*/ 19835 h 955031"/>
                <a:gd name="connsiteX27" fmla="*/ 3088294 w 4623022"/>
                <a:gd name="connsiteY27" fmla="*/ 91486 h 955031"/>
                <a:gd name="connsiteX28" fmla="*/ 3146297 w 4623022"/>
                <a:gd name="connsiteY28" fmla="*/ 176785 h 955031"/>
                <a:gd name="connsiteX29" fmla="*/ 3228184 w 4623022"/>
                <a:gd name="connsiteY29" fmla="*/ 323498 h 955031"/>
                <a:gd name="connsiteX30" fmla="*/ 3381721 w 4623022"/>
                <a:gd name="connsiteY30" fmla="*/ 668104 h 955031"/>
                <a:gd name="connsiteX31" fmla="*/ 3507963 w 4623022"/>
                <a:gd name="connsiteY31" fmla="*/ 852349 h 955031"/>
                <a:gd name="connsiteX32" fmla="*/ 3641029 w 4623022"/>
                <a:gd name="connsiteY32" fmla="*/ 900116 h 955031"/>
                <a:gd name="connsiteX33" fmla="*/ 3760447 w 4623022"/>
                <a:gd name="connsiteY33" fmla="*/ 828465 h 955031"/>
                <a:gd name="connsiteX34" fmla="*/ 3948103 w 4623022"/>
                <a:gd name="connsiteY34" fmla="*/ 483859 h 955031"/>
                <a:gd name="connsiteX35" fmla="*/ 4125524 w 4623022"/>
                <a:gd name="connsiteY35" fmla="*/ 152901 h 955031"/>
                <a:gd name="connsiteX36" fmla="*/ 4244942 w 4623022"/>
                <a:gd name="connsiteY36" fmla="*/ 40307 h 955031"/>
                <a:gd name="connsiteX37" fmla="*/ 4371184 w 4623022"/>
                <a:gd name="connsiteY37" fmla="*/ 67603 h 955031"/>
                <a:gd name="connsiteX38" fmla="*/ 4514486 w 4623022"/>
                <a:gd name="connsiteY38" fmla="*/ 268907 h 955031"/>
                <a:gd name="connsiteX39" fmla="*/ 4623022 w 4623022"/>
                <a:gd name="connsiteY39" fmla="*/ 459449 h 955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4623022" h="955031">
                  <a:moveTo>
                    <a:pt x="0" y="430986"/>
                  </a:moveTo>
                  <a:cubicBezTo>
                    <a:pt x="82205" y="375455"/>
                    <a:pt x="121531" y="214033"/>
                    <a:pt x="167674" y="146077"/>
                  </a:cubicBezTo>
                  <a:cubicBezTo>
                    <a:pt x="213817" y="78121"/>
                    <a:pt x="238756" y="41444"/>
                    <a:pt x="276856" y="23247"/>
                  </a:cubicBezTo>
                  <a:cubicBezTo>
                    <a:pt x="314956" y="5050"/>
                    <a:pt x="359880" y="16423"/>
                    <a:pt x="396274" y="36895"/>
                  </a:cubicBezTo>
                  <a:cubicBezTo>
                    <a:pt x="432668" y="57367"/>
                    <a:pt x="457689" y="83525"/>
                    <a:pt x="495220" y="146077"/>
                  </a:cubicBezTo>
                  <a:cubicBezTo>
                    <a:pt x="532751" y="208629"/>
                    <a:pt x="577676" y="316106"/>
                    <a:pt x="621462" y="412209"/>
                  </a:cubicBezTo>
                  <a:cubicBezTo>
                    <a:pt x="665249" y="508312"/>
                    <a:pt x="719270" y="646495"/>
                    <a:pt x="757939" y="722695"/>
                  </a:cubicBezTo>
                  <a:cubicBezTo>
                    <a:pt x="796608" y="798895"/>
                    <a:pt x="822766" y="832446"/>
                    <a:pt x="853474" y="869409"/>
                  </a:cubicBezTo>
                  <a:cubicBezTo>
                    <a:pt x="884182" y="906372"/>
                    <a:pt x="909202" y="934235"/>
                    <a:pt x="942184" y="944471"/>
                  </a:cubicBezTo>
                  <a:cubicBezTo>
                    <a:pt x="975166" y="954707"/>
                    <a:pt x="1012129" y="953001"/>
                    <a:pt x="1051366" y="930824"/>
                  </a:cubicBezTo>
                  <a:cubicBezTo>
                    <a:pt x="1090603" y="908647"/>
                    <a:pt x="1129272" y="885332"/>
                    <a:pt x="1177608" y="811406"/>
                  </a:cubicBezTo>
                  <a:cubicBezTo>
                    <a:pt x="1225944" y="737481"/>
                    <a:pt x="1297026" y="583374"/>
                    <a:pt x="1341381" y="487271"/>
                  </a:cubicBezTo>
                  <a:cubicBezTo>
                    <a:pt x="1385736" y="391168"/>
                    <a:pt x="1409620" y="304733"/>
                    <a:pt x="1443739" y="234788"/>
                  </a:cubicBezTo>
                  <a:cubicBezTo>
                    <a:pt x="1477858" y="164843"/>
                    <a:pt x="1514252" y="104566"/>
                    <a:pt x="1546097" y="67603"/>
                  </a:cubicBezTo>
                  <a:cubicBezTo>
                    <a:pt x="1577942" y="30640"/>
                    <a:pt x="1606375" y="16993"/>
                    <a:pt x="1634808" y="13012"/>
                  </a:cubicBezTo>
                  <a:cubicBezTo>
                    <a:pt x="1663241" y="9031"/>
                    <a:pt x="1690536" y="25522"/>
                    <a:pt x="1716694" y="43719"/>
                  </a:cubicBezTo>
                  <a:cubicBezTo>
                    <a:pt x="1742852" y="61916"/>
                    <a:pt x="1766167" y="87506"/>
                    <a:pt x="1791757" y="122194"/>
                  </a:cubicBezTo>
                  <a:cubicBezTo>
                    <a:pt x="1817347" y="156882"/>
                    <a:pt x="1812798" y="141528"/>
                    <a:pt x="1870232" y="251847"/>
                  </a:cubicBezTo>
                  <a:cubicBezTo>
                    <a:pt x="1927666" y="362166"/>
                    <a:pt x="2072674" y="670379"/>
                    <a:pt x="2136363" y="784110"/>
                  </a:cubicBezTo>
                  <a:cubicBezTo>
                    <a:pt x="2200052" y="897841"/>
                    <a:pt x="2217113" y="908077"/>
                    <a:pt x="2252369" y="934235"/>
                  </a:cubicBezTo>
                  <a:cubicBezTo>
                    <a:pt x="2287625" y="960393"/>
                    <a:pt x="2311509" y="960962"/>
                    <a:pt x="2347903" y="941059"/>
                  </a:cubicBezTo>
                  <a:cubicBezTo>
                    <a:pt x="2384297" y="921156"/>
                    <a:pt x="2429221" y="880213"/>
                    <a:pt x="2470733" y="814818"/>
                  </a:cubicBezTo>
                  <a:cubicBezTo>
                    <a:pt x="2512245" y="749423"/>
                    <a:pt x="2551482" y="642514"/>
                    <a:pt x="2596975" y="548686"/>
                  </a:cubicBezTo>
                  <a:cubicBezTo>
                    <a:pt x="2642468" y="454858"/>
                    <a:pt x="2698765" y="332027"/>
                    <a:pt x="2743689" y="251847"/>
                  </a:cubicBezTo>
                  <a:cubicBezTo>
                    <a:pt x="2788613" y="171666"/>
                    <a:pt x="2832967" y="109115"/>
                    <a:pt x="2866518" y="67603"/>
                  </a:cubicBezTo>
                  <a:cubicBezTo>
                    <a:pt x="2900069" y="26091"/>
                    <a:pt x="2919972" y="10737"/>
                    <a:pt x="2944993" y="2776"/>
                  </a:cubicBezTo>
                  <a:cubicBezTo>
                    <a:pt x="2970014" y="-5185"/>
                    <a:pt x="2992761" y="5050"/>
                    <a:pt x="3016644" y="19835"/>
                  </a:cubicBezTo>
                  <a:cubicBezTo>
                    <a:pt x="3040527" y="34620"/>
                    <a:pt x="3066685" y="65328"/>
                    <a:pt x="3088294" y="91486"/>
                  </a:cubicBezTo>
                  <a:cubicBezTo>
                    <a:pt x="3109903" y="117644"/>
                    <a:pt x="3122982" y="138116"/>
                    <a:pt x="3146297" y="176785"/>
                  </a:cubicBezTo>
                  <a:cubicBezTo>
                    <a:pt x="3169612" y="215454"/>
                    <a:pt x="3188947" y="241612"/>
                    <a:pt x="3228184" y="323498"/>
                  </a:cubicBezTo>
                  <a:cubicBezTo>
                    <a:pt x="3267421" y="405384"/>
                    <a:pt x="3335091" y="579962"/>
                    <a:pt x="3381721" y="668104"/>
                  </a:cubicBezTo>
                  <a:cubicBezTo>
                    <a:pt x="3428351" y="756246"/>
                    <a:pt x="3464745" y="813680"/>
                    <a:pt x="3507963" y="852349"/>
                  </a:cubicBezTo>
                  <a:cubicBezTo>
                    <a:pt x="3551181" y="891018"/>
                    <a:pt x="3598948" y="904097"/>
                    <a:pt x="3641029" y="900116"/>
                  </a:cubicBezTo>
                  <a:cubicBezTo>
                    <a:pt x="3683110" y="896135"/>
                    <a:pt x="3709268" y="897841"/>
                    <a:pt x="3760447" y="828465"/>
                  </a:cubicBezTo>
                  <a:cubicBezTo>
                    <a:pt x="3811626" y="759089"/>
                    <a:pt x="3887257" y="596453"/>
                    <a:pt x="3948103" y="483859"/>
                  </a:cubicBezTo>
                  <a:cubicBezTo>
                    <a:pt x="4008949" y="371265"/>
                    <a:pt x="4076051" y="226826"/>
                    <a:pt x="4125524" y="152901"/>
                  </a:cubicBezTo>
                  <a:cubicBezTo>
                    <a:pt x="4174997" y="78976"/>
                    <a:pt x="4203999" y="54523"/>
                    <a:pt x="4244942" y="40307"/>
                  </a:cubicBezTo>
                  <a:cubicBezTo>
                    <a:pt x="4285885" y="26091"/>
                    <a:pt x="4326260" y="29503"/>
                    <a:pt x="4371184" y="67603"/>
                  </a:cubicBezTo>
                  <a:cubicBezTo>
                    <a:pt x="4416108" y="105703"/>
                    <a:pt x="4472513" y="203599"/>
                    <a:pt x="4514486" y="268907"/>
                  </a:cubicBezTo>
                  <a:cubicBezTo>
                    <a:pt x="4556459" y="334215"/>
                    <a:pt x="4592194" y="421683"/>
                    <a:pt x="4623022" y="459449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  <a:headEnd type="none"/>
              <a:tailEnd type="none" w="lg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cxnSp>
          <p:nvCxnSpPr>
            <p:cNvPr id="51" name="Прямая соединительная линия 190"/>
            <p:cNvCxnSpPr/>
            <p:nvPr/>
          </p:nvCxnSpPr>
          <p:spPr>
            <a:xfrm flipH="1">
              <a:off x="4780006" y="2564417"/>
              <a:ext cx="662734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Прямая соединительная линия 190"/>
            <p:cNvCxnSpPr/>
            <p:nvPr/>
          </p:nvCxnSpPr>
          <p:spPr>
            <a:xfrm flipV="1">
              <a:off x="5430263" y="2552061"/>
              <a:ext cx="1" cy="33105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Прямая соединительная линия 190"/>
            <p:cNvCxnSpPr/>
            <p:nvPr/>
          </p:nvCxnSpPr>
          <p:spPr>
            <a:xfrm flipV="1">
              <a:off x="4791500" y="2544998"/>
              <a:ext cx="1" cy="33105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Группа 53"/>
          <p:cNvGrpSpPr/>
          <p:nvPr/>
        </p:nvGrpSpPr>
        <p:grpSpPr>
          <a:xfrm>
            <a:off x="6013484" y="2544998"/>
            <a:ext cx="662734" cy="338113"/>
            <a:chOff x="4780006" y="2544998"/>
            <a:chExt cx="662734" cy="338113"/>
          </a:xfrm>
        </p:grpSpPr>
        <p:sp>
          <p:nvSpPr>
            <p:cNvPr id="55" name="Полилиния 135"/>
            <p:cNvSpPr/>
            <p:nvPr/>
          </p:nvSpPr>
          <p:spPr>
            <a:xfrm>
              <a:off x="4786812" y="2592803"/>
              <a:ext cx="642821" cy="200963"/>
            </a:xfrm>
            <a:custGeom>
              <a:avLst/>
              <a:gdLst>
                <a:gd name="connsiteX0" fmla="*/ 0 w 4810836"/>
                <a:gd name="connsiteY0" fmla="*/ 463388 h 955031"/>
                <a:gd name="connsiteX1" fmla="*/ 180833 w 4810836"/>
                <a:gd name="connsiteY1" fmla="*/ 146077 h 955031"/>
                <a:gd name="connsiteX2" fmla="*/ 290015 w 4810836"/>
                <a:gd name="connsiteY2" fmla="*/ 23247 h 955031"/>
                <a:gd name="connsiteX3" fmla="*/ 409433 w 4810836"/>
                <a:gd name="connsiteY3" fmla="*/ 36895 h 955031"/>
                <a:gd name="connsiteX4" fmla="*/ 508379 w 4810836"/>
                <a:gd name="connsiteY4" fmla="*/ 146077 h 955031"/>
                <a:gd name="connsiteX5" fmla="*/ 634621 w 4810836"/>
                <a:gd name="connsiteY5" fmla="*/ 412209 h 955031"/>
                <a:gd name="connsiteX6" fmla="*/ 771098 w 4810836"/>
                <a:gd name="connsiteY6" fmla="*/ 722695 h 955031"/>
                <a:gd name="connsiteX7" fmla="*/ 866633 w 4810836"/>
                <a:gd name="connsiteY7" fmla="*/ 869409 h 955031"/>
                <a:gd name="connsiteX8" fmla="*/ 955343 w 4810836"/>
                <a:gd name="connsiteY8" fmla="*/ 944471 h 955031"/>
                <a:gd name="connsiteX9" fmla="*/ 1064525 w 4810836"/>
                <a:gd name="connsiteY9" fmla="*/ 930824 h 955031"/>
                <a:gd name="connsiteX10" fmla="*/ 1190767 w 4810836"/>
                <a:gd name="connsiteY10" fmla="*/ 811406 h 955031"/>
                <a:gd name="connsiteX11" fmla="*/ 1354540 w 4810836"/>
                <a:gd name="connsiteY11" fmla="*/ 487271 h 955031"/>
                <a:gd name="connsiteX12" fmla="*/ 1456898 w 4810836"/>
                <a:gd name="connsiteY12" fmla="*/ 234788 h 955031"/>
                <a:gd name="connsiteX13" fmla="*/ 1559256 w 4810836"/>
                <a:gd name="connsiteY13" fmla="*/ 67603 h 955031"/>
                <a:gd name="connsiteX14" fmla="*/ 1647967 w 4810836"/>
                <a:gd name="connsiteY14" fmla="*/ 13012 h 955031"/>
                <a:gd name="connsiteX15" fmla="*/ 1729853 w 4810836"/>
                <a:gd name="connsiteY15" fmla="*/ 43719 h 955031"/>
                <a:gd name="connsiteX16" fmla="*/ 1804916 w 4810836"/>
                <a:gd name="connsiteY16" fmla="*/ 122194 h 955031"/>
                <a:gd name="connsiteX17" fmla="*/ 1883391 w 4810836"/>
                <a:gd name="connsiteY17" fmla="*/ 251847 h 955031"/>
                <a:gd name="connsiteX18" fmla="*/ 2149522 w 4810836"/>
                <a:gd name="connsiteY18" fmla="*/ 784110 h 955031"/>
                <a:gd name="connsiteX19" fmla="*/ 2265528 w 4810836"/>
                <a:gd name="connsiteY19" fmla="*/ 934235 h 955031"/>
                <a:gd name="connsiteX20" fmla="*/ 2361062 w 4810836"/>
                <a:gd name="connsiteY20" fmla="*/ 941059 h 955031"/>
                <a:gd name="connsiteX21" fmla="*/ 2483892 w 4810836"/>
                <a:gd name="connsiteY21" fmla="*/ 814818 h 955031"/>
                <a:gd name="connsiteX22" fmla="*/ 2610134 w 4810836"/>
                <a:gd name="connsiteY22" fmla="*/ 548686 h 955031"/>
                <a:gd name="connsiteX23" fmla="*/ 2756848 w 4810836"/>
                <a:gd name="connsiteY23" fmla="*/ 251847 h 955031"/>
                <a:gd name="connsiteX24" fmla="*/ 2879677 w 4810836"/>
                <a:gd name="connsiteY24" fmla="*/ 67603 h 955031"/>
                <a:gd name="connsiteX25" fmla="*/ 2958152 w 4810836"/>
                <a:gd name="connsiteY25" fmla="*/ 2776 h 955031"/>
                <a:gd name="connsiteX26" fmla="*/ 3029803 w 4810836"/>
                <a:gd name="connsiteY26" fmla="*/ 19835 h 955031"/>
                <a:gd name="connsiteX27" fmla="*/ 3101453 w 4810836"/>
                <a:gd name="connsiteY27" fmla="*/ 91486 h 955031"/>
                <a:gd name="connsiteX28" fmla="*/ 3159456 w 4810836"/>
                <a:gd name="connsiteY28" fmla="*/ 176785 h 955031"/>
                <a:gd name="connsiteX29" fmla="*/ 3241343 w 4810836"/>
                <a:gd name="connsiteY29" fmla="*/ 323498 h 955031"/>
                <a:gd name="connsiteX30" fmla="*/ 3394880 w 4810836"/>
                <a:gd name="connsiteY30" fmla="*/ 668104 h 955031"/>
                <a:gd name="connsiteX31" fmla="*/ 3521122 w 4810836"/>
                <a:gd name="connsiteY31" fmla="*/ 852349 h 955031"/>
                <a:gd name="connsiteX32" fmla="*/ 3654188 w 4810836"/>
                <a:gd name="connsiteY32" fmla="*/ 900116 h 955031"/>
                <a:gd name="connsiteX33" fmla="*/ 3773606 w 4810836"/>
                <a:gd name="connsiteY33" fmla="*/ 828465 h 955031"/>
                <a:gd name="connsiteX34" fmla="*/ 3961262 w 4810836"/>
                <a:gd name="connsiteY34" fmla="*/ 483859 h 955031"/>
                <a:gd name="connsiteX35" fmla="*/ 4138683 w 4810836"/>
                <a:gd name="connsiteY35" fmla="*/ 152901 h 955031"/>
                <a:gd name="connsiteX36" fmla="*/ 4258101 w 4810836"/>
                <a:gd name="connsiteY36" fmla="*/ 40307 h 955031"/>
                <a:gd name="connsiteX37" fmla="*/ 4384343 w 4810836"/>
                <a:gd name="connsiteY37" fmla="*/ 67603 h 955031"/>
                <a:gd name="connsiteX38" fmla="*/ 4527645 w 4810836"/>
                <a:gd name="connsiteY38" fmla="*/ 268907 h 955031"/>
                <a:gd name="connsiteX39" fmla="*/ 4633415 w 4810836"/>
                <a:gd name="connsiteY39" fmla="*/ 477035 h 955031"/>
                <a:gd name="connsiteX40" fmla="*/ 4677770 w 4810836"/>
                <a:gd name="connsiteY40" fmla="*/ 497507 h 955031"/>
                <a:gd name="connsiteX41" fmla="*/ 4810836 w 4810836"/>
                <a:gd name="connsiteY41" fmla="*/ 494095 h 955031"/>
                <a:gd name="connsiteX0" fmla="*/ 0 w 4810836"/>
                <a:gd name="connsiteY0" fmla="*/ 463388 h 955031"/>
                <a:gd name="connsiteX1" fmla="*/ 180833 w 4810836"/>
                <a:gd name="connsiteY1" fmla="*/ 146077 h 955031"/>
                <a:gd name="connsiteX2" fmla="*/ 290015 w 4810836"/>
                <a:gd name="connsiteY2" fmla="*/ 23247 h 955031"/>
                <a:gd name="connsiteX3" fmla="*/ 409433 w 4810836"/>
                <a:gd name="connsiteY3" fmla="*/ 36895 h 955031"/>
                <a:gd name="connsiteX4" fmla="*/ 508379 w 4810836"/>
                <a:gd name="connsiteY4" fmla="*/ 146077 h 955031"/>
                <a:gd name="connsiteX5" fmla="*/ 634621 w 4810836"/>
                <a:gd name="connsiteY5" fmla="*/ 412209 h 955031"/>
                <a:gd name="connsiteX6" fmla="*/ 771098 w 4810836"/>
                <a:gd name="connsiteY6" fmla="*/ 722695 h 955031"/>
                <a:gd name="connsiteX7" fmla="*/ 866633 w 4810836"/>
                <a:gd name="connsiteY7" fmla="*/ 869409 h 955031"/>
                <a:gd name="connsiteX8" fmla="*/ 955343 w 4810836"/>
                <a:gd name="connsiteY8" fmla="*/ 944471 h 955031"/>
                <a:gd name="connsiteX9" fmla="*/ 1064525 w 4810836"/>
                <a:gd name="connsiteY9" fmla="*/ 930824 h 955031"/>
                <a:gd name="connsiteX10" fmla="*/ 1190767 w 4810836"/>
                <a:gd name="connsiteY10" fmla="*/ 811406 h 955031"/>
                <a:gd name="connsiteX11" fmla="*/ 1354540 w 4810836"/>
                <a:gd name="connsiteY11" fmla="*/ 487271 h 955031"/>
                <a:gd name="connsiteX12" fmla="*/ 1456898 w 4810836"/>
                <a:gd name="connsiteY12" fmla="*/ 234788 h 955031"/>
                <a:gd name="connsiteX13" fmla="*/ 1559256 w 4810836"/>
                <a:gd name="connsiteY13" fmla="*/ 67603 h 955031"/>
                <a:gd name="connsiteX14" fmla="*/ 1647967 w 4810836"/>
                <a:gd name="connsiteY14" fmla="*/ 13012 h 955031"/>
                <a:gd name="connsiteX15" fmla="*/ 1729853 w 4810836"/>
                <a:gd name="connsiteY15" fmla="*/ 43719 h 955031"/>
                <a:gd name="connsiteX16" fmla="*/ 1804916 w 4810836"/>
                <a:gd name="connsiteY16" fmla="*/ 122194 h 955031"/>
                <a:gd name="connsiteX17" fmla="*/ 1883391 w 4810836"/>
                <a:gd name="connsiteY17" fmla="*/ 251847 h 955031"/>
                <a:gd name="connsiteX18" fmla="*/ 2149522 w 4810836"/>
                <a:gd name="connsiteY18" fmla="*/ 784110 h 955031"/>
                <a:gd name="connsiteX19" fmla="*/ 2265528 w 4810836"/>
                <a:gd name="connsiteY19" fmla="*/ 934235 h 955031"/>
                <a:gd name="connsiteX20" fmla="*/ 2361062 w 4810836"/>
                <a:gd name="connsiteY20" fmla="*/ 941059 h 955031"/>
                <a:gd name="connsiteX21" fmla="*/ 2483892 w 4810836"/>
                <a:gd name="connsiteY21" fmla="*/ 814818 h 955031"/>
                <a:gd name="connsiteX22" fmla="*/ 2610134 w 4810836"/>
                <a:gd name="connsiteY22" fmla="*/ 548686 h 955031"/>
                <a:gd name="connsiteX23" fmla="*/ 2756848 w 4810836"/>
                <a:gd name="connsiteY23" fmla="*/ 251847 h 955031"/>
                <a:gd name="connsiteX24" fmla="*/ 2879677 w 4810836"/>
                <a:gd name="connsiteY24" fmla="*/ 67603 h 955031"/>
                <a:gd name="connsiteX25" fmla="*/ 2958152 w 4810836"/>
                <a:gd name="connsiteY25" fmla="*/ 2776 h 955031"/>
                <a:gd name="connsiteX26" fmla="*/ 3029803 w 4810836"/>
                <a:gd name="connsiteY26" fmla="*/ 19835 h 955031"/>
                <a:gd name="connsiteX27" fmla="*/ 3101453 w 4810836"/>
                <a:gd name="connsiteY27" fmla="*/ 91486 h 955031"/>
                <a:gd name="connsiteX28" fmla="*/ 3159456 w 4810836"/>
                <a:gd name="connsiteY28" fmla="*/ 176785 h 955031"/>
                <a:gd name="connsiteX29" fmla="*/ 3241343 w 4810836"/>
                <a:gd name="connsiteY29" fmla="*/ 323498 h 955031"/>
                <a:gd name="connsiteX30" fmla="*/ 3394880 w 4810836"/>
                <a:gd name="connsiteY30" fmla="*/ 668104 h 955031"/>
                <a:gd name="connsiteX31" fmla="*/ 3521122 w 4810836"/>
                <a:gd name="connsiteY31" fmla="*/ 852349 h 955031"/>
                <a:gd name="connsiteX32" fmla="*/ 3654188 w 4810836"/>
                <a:gd name="connsiteY32" fmla="*/ 900116 h 955031"/>
                <a:gd name="connsiteX33" fmla="*/ 3773606 w 4810836"/>
                <a:gd name="connsiteY33" fmla="*/ 828465 h 955031"/>
                <a:gd name="connsiteX34" fmla="*/ 3961262 w 4810836"/>
                <a:gd name="connsiteY34" fmla="*/ 483859 h 955031"/>
                <a:gd name="connsiteX35" fmla="*/ 4138683 w 4810836"/>
                <a:gd name="connsiteY35" fmla="*/ 152901 h 955031"/>
                <a:gd name="connsiteX36" fmla="*/ 4258101 w 4810836"/>
                <a:gd name="connsiteY36" fmla="*/ 40307 h 955031"/>
                <a:gd name="connsiteX37" fmla="*/ 4384343 w 4810836"/>
                <a:gd name="connsiteY37" fmla="*/ 67603 h 955031"/>
                <a:gd name="connsiteX38" fmla="*/ 4527645 w 4810836"/>
                <a:gd name="connsiteY38" fmla="*/ 268907 h 955031"/>
                <a:gd name="connsiteX39" fmla="*/ 4633415 w 4810836"/>
                <a:gd name="connsiteY39" fmla="*/ 477035 h 955031"/>
                <a:gd name="connsiteX40" fmla="*/ 4781905 w 4810836"/>
                <a:gd name="connsiteY40" fmla="*/ 494332 h 955031"/>
                <a:gd name="connsiteX41" fmla="*/ 4810836 w 4810836"/>
                <a:gd name="connsiteY41" fmla="*/ 494095 h 955031"/>
                <a:gd name="connsiteX0" fmla="*/ 0 w 5039929"/>
                <a:gd name="connsiteY0" fmla="*/ 463388 h 955031"/>
                <a:gd name="connsiteX1" fmla="*/ 180833 w 5039929"/>
                <a:gd name="connsiteY1" fmla="*/ 146077 h 955031"/>
                <a:gd name="connsiteX2" fmla="*/ 290015 w 5039929"/>
                <a:gd name="connsiteY2" fmla="*/ 23247 h 955031"/>
                <a:gd name="connsiteX3" fmla="*/ 409433 w 5039929"/>
                <a:gd name="connsiteY3" fmla="*/ 36895 h 955031"/>
                <a:gd name="connsiteX4" fmla="*/ 508379 w 5039929"/>
                <a:gd name="connsiteY4" fmla="*/ 146077 h 955031"/>
                <a:gd name="connsiteX5" fmla="*/ 634621 w 5039929"/>
                <a:gd name="connsiteY5" fmla="*/ 412209 h 955031"/>
                <a:gd name="connsiteX6" fmla="*/ 771098 w 5039929"/>
                <a:gd name="connsiteY6" fmla="*/ 722695 h 955031"/>
                <a:gd name="connsiteX7" fmla="*/ 866633 w 5039929"/>
                <a:gd name="connsiteY7" fmla="*/ 869409 h 955031"/>
                <a:gd name="connsiteX8" fmla="*/ 955343 w 5039929"/>
                <a:gd name="connsiteY8" fmla="*/ 944471 h 955031"/>
                <a:gd name="connsiteX9" fmla="*/ 1064525 w 5039929"/>
                <a:gd name="connsiteY9" fmla="*/ 930824 h 955031"/>
                <a:gd name="connsiteX10" fmla="*/ 1190767 w 5039929"/>
                <a:gd name="connsiteY10" fmla="*/ 811406 h 955031"/>
                <a:gd name="connsiteX11" fmla="*/ 1354540 w 5039929"/>
                <a:gd name="connsiteY11" fmla="*/ 487271 h 955031"/>
                <a:gd name="connsiteX12" fmla="*/ 1456898 w 5039929"/>
                <a:gd name="connsiteY12" fmla="*/ 234788 h 955031"/>
                <a:gd name="connsiteX13" fmla="*/ 1559256 w 5039929"/>
                <a:gd name="connsiteY13" fmla="*/ 67603 h 955031"/>
                <a:gd name="connsiteX14" fmla="*/ 1647967 w 5039929"/>
                <a:gd name="connsiteY14" fmla="*/ 13012 h 955031"/>
                <a:gd name="connsiteX15" fmla="*/ 1729853 w 5039929"/>
                <a:gd name="connsiteY15" fmla="*/ 43719 h 955031"/>
                <a:gd name="connsiteX16" fmla="*/ 1804916 w 5039929"/>
                <a:gd name="connsiteY16" fmla="*/ 122194 h 955031"/>
                <a:gd name="connsiteX17" fmla="*/ 1883391 w 5039929"/>
                <a:gd name="connsiteY17" fmla="*/ 251847 h 955031"/>
                <a:gd name="connsiteX18" fmla="*/ 2149522 w 5039929"/>
                <a:gd name="connsiteY18" fmla="*/ 784110 h 955031"/>
                <a:gd name="connsiteX19" fmla="*/ 2265528 w 5039929"/>
                <a:gd name="connsiteY19" fmla="*/ 934235 h 955031"/>
                <a:gd name="connsiteX20" fmla="*/ 2361062 w 5039929"/>
                <a:gd name="connsiteY20" fmla="*/ 941059 h 955031"/>
                <a:gd name="connsiteX21" fmla="*/ 2483892 w 5039929"/>
                <a:gd name="connsiteY21" fmla="*/ 814818 h 955031"/>
                <a:gd name="connsiteX22" fmla="*/ 2610134 w 5039929"/>
                <a:gd name="connsiteY22" fmla="*/ 548686 h 955031"/>
                <a:gd name="connsiteX23" fmla="*/ 2756848 w 5039929"/>
                <a:gd name="connsiteY23" fmla="*/ 251847 h 955031"/>
                <a:gd name="connsiteX24" fmla="*/ 2879677 w 5039929"/>
                <a:gd name="connsiteY24" fmla="*/ 67603 h 955031"/>
                <a:gd name="connsiteX25" fmla="*/ 2958152 w 5039929"/>
                <a:gd name="connsiteY25" fmla="*/ 2776 h 955031"/>
                <a:gd name="connsiteX26" fmla="*/ 3029803 w 5039929"/>
                <a:gd name="connsiteY26" fmla="*/ 19835 h 955031"/>
                <a:gd name="connsiteX27" fmla="*/ 3101453 w 5039929"/>
                <a:gd name="connsiteY27" fmla="*/ 91486 h 955031"/>
                <a:gd name="connsiteX28" fmla="*/ 3159456 w 5039929"/>
                <a:gd name="connsiteY28" fmla="*/ 176785 h 955031"/>
                <a:gd name="connsiteX29" fmla="*/ 3241343 w 5039929"/>
                <a:gd name="connsiteY29" fmla="*/ 323498 h 955031"/>
                <a:gd name="connsiteX30" fmla="*/ 3394880 w 5039929"/>
                <a:gd name="connsiteY30" fmla="*/ 668104 h 955031"/>
                <a:gd name="connsiteX31" fmla="*/ 3521122 w 5039929"/>
                <a:gd name="connsiteY31" fmla="*/ 852349 h 955031"/>
                <a:gd name="connsiteX32" fmla="*/ 3654188 w 5039929"/>
                <a:gd name="connsiteY32" fmla="*/ 900116 h 955031"/>
                <a:gd name="connsiteX33" fmla="*/ 3773606 w 5039929"/>
                <a:gd name="connsiteY33" fmla="*/ 828465 h 955031"/>
                <a:gd name="connsiteX34" fmla="*/ 3961262 w 5039929"/>
                <a:gd name="connsiteY34" fmla="*/ 483859 h 955031"/>
                <a:gd name="connsiteX35" fmla="*/ 4138683 w 5039929"/>
                <a:gd name="connsiteY35" fmla="*/ 152901 h 955031"/>
                <a:gd name="connsiteX36" fmla="*/ 4258101 w 5039929"/>
                <a:gd name="connsiteY36" fmla="*/ 40307 h 955031"/>
                <a:gd name="connsiteX37" fmla="*/ 4384343 w 5039929"/>
                <a:gd name="connsiteY37" fmla="*/ 67603 h 955031"/>
                <a:gd name="connsiteX38" fmla="*/ 4527645 w 5039929"/>
                <a:gd name="connsiteY38" fmla="*/ 268907 h 955031"/>
                <a:gd name="connsiteX39" fmla="*/ 4633415 w 5039929"/>
                <a:gd name="connsiteY39" fmla="*/ 477035 h 955031"/>
                <a:gd name="connsiteX40" fmla="*/ 4781905 w 5039929"/>
                <a:gd name="connsiteY40" fmla="*/ 494332 h 955031"/>
                <a:gd name="connsiteX41" fmla="*/ 5039929 w 5039929"/>
                <a:gd name="connsiteY41" fmla="*/ 487745 h 955031"/>
                <a:gd name="connsiteX0" fmla="*/ 0 w 5008689"/>
                <a:gd name="connsiteY0" fmla="*/ 463388 h 955031"/>
                <a:gd name="connsiteX1" fmla="*/ 180833 w 5008689"/>
                <a:gd name="connsiteY1" fmla="*/ 146077 h 955031"/>
                <a:gd name="connsiteX2" fmla="*/ 290015 w 5008689"/>
                <a:gd name="connsiteY2" fmla="*/ 23247 h 955031"/>
                <a:gd name="connsiteX3" fmla="*/ 409433 w 5008689"/>
                <a:gd name="connsiteY3" fmla="*/ 36895 h 955031"/>
                <a:gd name="connsiteX4" fmla="*/ 508379 w 5008689"/>
                <a:gd name="connsiteY4" fmla="*/ 146077 h 955031"/>
                <a:gd name="connsiteX5" fmla="*/ 634621 w 5008689"/>
                <a:gd name="connsiteY5" fmla="*/ 412209 h 955031"/>
                <a:gd name="connsiteX6" fmla="*/ 771098 w 5008689"/>
                <a:gd name="connsiteY6" fmla="*/ 722695 h 955031"/>
                <a:gd name="connsiteX7" fmla="*/ 866633 w 5008689"/>
                <a:gd name="connsiteY7" fmla="*/ 869409 h 955031"/>
                <a:gd name="connsiteX8" fmla="*/ 955343 w 5008689"/>
                <a:gd name="connsiteY8" fmla="*/ 944471 h 955031"/>
                <a:gd name="connsiteX9" fmla="*/ 1064525 w 5008689"/>
                <a:gd name="connsiteY9" fmla="*/ 930824 h 955031"/>
                <a:gd name="connsiteX10" fmla="*/ 1190767 w 5008689"/>
                <a:gd name="connsiteY10" fmla="*/ 811406 h 955031"/>
                <a:gd name="connsiteX11" fmla="*/ 1354540 w 5008689"/>
                <a:gd name="connsiteY11" fmla="*/ 487271 h 955031"/>
                <a:gd name="connsiteX12" fmla="*/ 1456898 w 5008689"/>
                <a:gd name="connsiteY12" fmla="*/ 234788 h 955031"/>
                <a:gd name="connsiteX13" fmla="*/ 1559256 w 5008689"/>
                <a:gd name="connsiteY13" fmla="*/ 67603 h 955031"/>
                <a:gd name="connsiteX14" fmla="*/ 1647967 w 5008689"/>
                <a:gd name="connsiteY14" fmla="*/ 13012 h 955031"/>
                <a:gd name="connsiteX15" fmla="*/ 1729853 w 5008689"/>
                <a:gd name="connsiteY15" fmla="*/ 43719 h 955031"/>
                <a:gd name="connsiteX16" fmla="*/ 1804916 w 5008689"/>
                <a:gd name="connsiteY16" fmla="*/ 122194 h 955031"/>
                <a:gd name="connsiteX17" fmla="*/ 1883391 w 5008689"/>
                <a:gd name="connsiteY17" fmla="*/ 251847 h 955031"/>
                <a:gd name="connsiteX18" fmla="*/ 2149522 w 5008689"/>
                <a:gd name="connsiteY18" fmla="*/ 784110 h 955031"/>
                <a:gd name="connsiteX19" fmla="*/ 2265528 w 5008689"/>
                <a:gd name="connsiteY19" fmla="*/ 934235 h 955031"/>
                <a:gd name="connsiteX20" fmla="*/ 2361062 w 5008689"/>
                <a:gd name="connsiteY20" fmla="*/ 941059 h 955031"/>
                <a:gd name="connsiteX21" fmla="*/ 2483892 w 5008689"/>
                <a:gd name="connsiteY21" fmla="*/ 814818 h 955031"/>
                <a:gd name="connsiteX22" fmla="*/ 2610134 w 5008689"/>
                <a:gd name="connsiteY22" fmla="*/ 548686 h 955031"/>
                <a:gd name="connsiteX23" fmla="*/ 2756848 w 5008689"/>
                <a:gd name="connsiteY23" fmla="*/ 251847 h 955031"/>
                <a:gd name="connsiteX24" fmla="*/ 2879677 w 5008689"/>
                <a:gd name="connsiteY24" fmla="*/ 67603 h 955031"/>
                <a:gd name="connsiteX25" fmla="*/ 2958152 w 5008689"/>
                <a:gd name="connsiteY25" fmla="*/ 2776 h 955031"/>
                <a:gd name="connsiteX26" fmla="*/ 3029803 w 5008689"/>
                <a:gd name="connsiteY26" fmla="*/ 19835 h 955031"/>
                <a:gd name="connsiteX27" fmla="*/ 3101453 w 5008689"/>
                <a:gd name="connsiteY27" fmla="*/ 91486 h 955031"/>
                <a:gd name="connsiteX28" fmla="*/ 3159456 w 5008689"/>
                <a:gd name="connsiteY28" fmla="*/ 176785 h 955031"/>
                <a:gd name="connsiteX29" fmla="*/ 3241343 w 5008689"/>
                <a:gd name="connsiteY29" fmla="*/ 323498 h 955031"/>
                <a:gd name="connsiteX30" fmla="*/ 3394880 w 5008689"/>
                <a:gd name="connsiteY30" fmla="*/ 668104 h 955031"/>
                <a:gd name="connsiteX31" fmla="*/ 3521122 w 5008689"/>
                <a:gd name="connsiteY31" fmla="*/ 852349 h 955031"/>
                <a:gd name="connsiteX32" fmla="*/ 3654188 w 5008689"/>
                <a:gd name="connsiteY32" fmla="*/ 900116 h 955031"/>
                <a:gd name="connsiteX33" fmla="*/ 3773606 w 5008689"/>
                <a:gd name="connsiteY33" fmla="*/ 828465 h 955031"/>
                <a:gd name="connsiteX34" fmla="*/ 3961262 w 5008689"/>
                <a:gd name="connsiteY34" fmla="*/ 483859 h 955031"/>
                <a:gd name="connsiteX35" fmla="*/ 4138683 w 5008689"/>
                <a:gd name="connsiteY35" fmla="*/ 152901 h 955031"/>
                <a:gd name="connsiteX36" fmla="*/ 4258101 w 5008689"/>
                <a:gd name="connsiteY36" fmla="*/ 40307 h 955031"/>
                <a:gd name="connsiteX37" fmla="*/ 4384343 w 5008689"/>
                <a:gd name="connsiteY37" fmla="*/ 67603 h 955031"/>
                <a:gd name="connsiteX38" fmla="*/ 4527645 w 5008689"/>
                <a:gd name="connsiteY38" fmla="*/ 268907 h 955031"/>
                <a:gd name="connsiteX39" fmla="*/ 4633415 w 5008689"/>
                <a:gd name="connsiteY39" fmla="*/ 477035 h 955031"/>
                <a:gd name="connsiteX40" fmla="*/ 4781905 w 5008689"/>
                <a:gd name="connsiteY40" fmla="*/ 494332 h 955031"/>
                <a:gd name="connsiteX41" fmla="*/ 5008689 w 5008689"/>
                <a:gd name="connsiteY41" fmla="*/ 497270 h 955031"/>
                <a:gd name="connsiteX0" fmla="*/ 0 w 4935796"/>
                <a:gd name="connsiteY0" fmla="*/ 463388 h 955031"/>
                <a:gd name="connsiteX1" fmla="*/ 180833 w 4935796"/>
                <a:gd name="connsiteY1" fmla="*/ 146077 h 955031"/>
                <a:gd name="connsiteX2" fmla="*/ 290015 w 4935796"/>
                <a:gd name="connsiteY2" fmla="*/ 23247 h 955031"/>
                <a:gd name="connsiteX3" fmla="*/ 409433 w 4935796"/>
                <a:gd name="connsiteY3" fmla="*/ 36895 h 955031"/>
                <a:gd name="connsiteX4" fmla="*/ 508379 w 4935796"/>
                <a:gd name="connsiteY4" fmla="*/ 146077 h 955031"/>
                <a:gd name="connsiteX5" fmla="*/ 634621 w 4935796"/>
                <a:gd name="connsiteY5" fmla="*/ 412209 h 955031"/>
                <a:gd name="connsiteX6" fmla="*/ 771098 w 4935796"/>
                <a:gd name="connsiteY6" fmla="*/ 722695 h 955031"/>
                <a:gd name="connsiteX7" fmla="*/ 866633 w 4935796"/>
                <a:gd name="connsiteY7" fmla="*/ 869409 h 955031"/>
                <a:gd name="connsiteX8" fmla="*/ 955343 w 4935796"/>
                <a:gd name="connsiteY8" fmla="*/ 944471 h 955031"/>
                <a:gd name="connsiteX9" fmla="*/ 1064525 w 4935796"/>
                <a:gd name="connsiteY9" fmla="*/ 930824 h 955031"/>
                <a:gd name="connsiteX10" fmla="*/ 1190767 w 4935796"/>
                <a:gd name="connsiteY10" fmla="*/ 811406 h 955031"/>
                <a:gd name="connsiteX11" fmla="*/ 1354540 w 4935796"/>
                <a:gd name="connsiteY11" fmla="*/ 487271 h 955031"/>
                <a:gd name="connsiteX12" fmla="*/ 1456898 w 4935796"/>
                <a:gd name="connsiteY12" fmla="*/ 234788 h 955031"/>
                <a:gd name="connsiteX13" fmla="*/ 1559256 w 4935796"/>
                <a:gd name="connsiteY13" fmla="*/ 67603 h 955031"/>
                <a:gd name="connsiteX14" fmla="*/ 1647967 w 4935796"/>
                <a:gd name="connsiteY14" fmla="*/ 13012 h 955031"/>
                <a:gd name="connsiteX15" fmla="*/ 1729853 w 4935796"/>
                <a:gd name="connsiteY15" fmla="*/ 43719 h 955031"/>
                <a:gd name="connsiteX16" fmla="*/ 1804916 w 4935796"/>
                <a:gd name="connsiteY16" fmla="*/ 122194 h 955031"/>
                <a:gd name="connsiteX17" fmla="*/ 1883391 w 4935796"/>
                <a:gd name="connsiteY17" fmla="*/ 251847 h 955031"/>
                <a:gd name="connsiteX18" fmla="*/ 2149522 w 4935796"/>
                <a:gd name="connsiteY18" fmla="*/ 784110 h 955031"/>
                <a:gd name="connsiteX19" fmla="*/ 2265528 w 4935796"/>
                <a:gd name="connsiteY19" fmla="*/ 934235 h 955031"/>
                <a:gd name="connsiteX20" fmla="*/ 2361062 w 4935796"/>
                <a:gd name="connsiteY20" fmla="*/ 941059 h 955031"/>
                <a:gd name="connsiteX21" fmla="*/ 2483892 w 4935796"/>
                <a:gd name="connsiteY21" fmla="*/ 814818 h 955031"/>
                <a:gd name="connsiteX22" fmla="*/ 2610134 w 4935796"/>
                <a:gd name="connsiteY22" fmla="*/ 548686 h 955031"/>
                <a:gd name="connsiteX23" fmla="*/ 2756848 w 4935796"/>
                <a:gd name="connsiteY23" fmla="*/ 251847 h 955031"/>
                <a:gd name="connsiteX24" fmla="*/ 2879677 w 4935796"/>
                <a:gd name="connsiteY24" fmla="*/ 67603 h 955031"/>
                <a:gd name="connsiteX25" fmla="*/ 2958152 w 4935796"/>
                <a:gd name="connsiteY25" fmla="*/ 2776 h 955031"/>
                <a:gd name="connsiteX26" fmla="*/ 3029803 w 4935796"/>
                <a:gd name="connsiteY26" fmla="*/ 19835 h 955031"/>
                <a:gd name="connsiteX27" fmla="*/ 3101453 w 4935796"/>
                <a:gd name="connsiteY27" fmla="*/ 91486 h 955031"/>
                <a:gd name="connsiteX28" fmla="*/ 3159456 w 4935796"/>
                <a:gd name="connsiteY28" fmla="*/ 176785 h 955031"/>
                <a:gd name="connsiteX29" fmla="*/ 3241343 w 4935796"/>
                <a:gd name="connsiteY29" fmla="*/ 323498 h 955031"/>
                <a:gd name="connsiteX30" fmla="*/ 3394880 w 4935796"/>
                <a:gd name="connsiteY30" fmla="*/ 668104 h 955031"/>
                <a:gd name="connsiteX31" fmla="*/ 3521122 w 4935796"/>
                <a:gd name="connsiteY31" fmla="*/ 852349 h 955031"/>
                <a:gd name="connsiteX32" fmla="*/ 3654188 w 4935796"/>
                <a:gd name="connsiteY32" fmla="*/ 900116 h 955031"/>
                <a:gd name="connsiteX33" fmla="*/ 3773606 w 4935796"/>
                <a:gd name="connsiteY33" fmla="*/ 828465 h 955031"/>
                <a:gd name="connsiteX34" fmla="*/ 3961262 w 4935796"/>
                <a:gd name="connsiteY34" fmla="*/ 483859 h 955031"/>
                <a:gd name="connsiteX35" fmla="*/ 4138683 w 4935796"/>
                <a:gd name="connsiteY35" fmla="*/ 152901 h 955031"/>
                <a:gd name="connsiteX36" fmla="*/ 4258101 w 4935796"/>
                <a:gd name="connsiteY36" fmla="*/ 40307 h 955031"/>
                <a:gd name="connsiteX37" fmla="*/ 4384343 w 4935796"/>
                <a:gd name="connsiteY37" fmla="*/ 67603 h 955031"/>
                <a:gd name="connsiteX38" fmla="*/ 4527645 w 4935796"/>
                <a:gd name="connsiteY38" fmla="*/ 268907 h 955031"/>
                <a:gd name="connsiteX39" fmla="*/ 4633415 w 4935796"/>
                <a:gd name="connsiteY39" fmla="*/ 477035 h 955031"/>
                <a:gd name="connsiteX40" fmla="*/ 4781905 w 4935796"/>
                <a:gd name="connsiteY40" fmla="*/ 494332 h 955031"/>
                <a:gd name="connsiteX41" fmla="*/ 4935796 w 4935796"/>
                <a:gd name="connsiteY41" fmla="*/ 497270 h 955031"/>
                <a:gd name="connsiteX0" fmla="*/ 0 w 4935796"/>
                <a:gd name="connsiteY0" fmla="*/ 463388 h 955031"/>
                <a:gd name="connsiteX1" fmla="*/ 180833 w 4935796"/>
                <a:gd name="connsiteY1" fmla="*/ 146077 h 955031"/>
                <a:gd name="connsiteX2" fmla="*/ 290015 w 4935796"/>
                <a:gd name="connsiteY2" fmla="*/ 23247 h 955031"/>
                <a:gd name="connsiteX3" fmla="*/ 409433 w 4935796"/>
                <a:gd name="connsiteY3" fmla="*/ 36895 h 955031"/>
                <a:gd name="connsiteX4" fmla="*/ 508379 w 4935796"/>
                <a:gd name="connsiteY4" fmla="*/ 146077 h 955031"/>
                <a:gd name="connsiteX5" fmla="*/ 634621 w 4935796"/>
                <a:gd name="connsiteY5" fmla="*/ 412209 h 955031"/>
                <a:gd name="connsiteX6" fmla="*/ 771098 w 4935796"/>
                <a:gd name="connsiteY6" fmla="*/ 722695 h 955031"/>
                <a:gd name="connsiteX7" fmla="*/ 866633 w 4935796"/>
                <a:gd name="connsiteY7" fmla="*/ 869409 h 955031"/>
                <a:gd name="connsiteX8" fmla="*/ 955343 w 4935796"/>
                <a:gd name="connsiteY8" fmla="*/ 944471 h 955031"/>
                <a:gd name="connsiteX9" fmla="*/ 1064525 w 4935796"/>
                <a:gd name="connsiteY9" fmla="*/ 930824 h 955031"/>
                <a:gd name="connsiteX10" fmla="*/ 1190767 w 4935796"/>
                <a:gd name="connsiteY10" fmla="*/ 811406 h 955031"/>
                <a:gd name="connsiteX11" fmla="*/ 1354540 w 4935796"/>
                <a:gd name="connsiteY11" fmla="*/ 487271 h 955031"/>
                <a:gd name="connsiteX12" fmla="*/ 1456898 w 4935796"/>
                <a:gd name="connsiteY12" fmla="*/ 234788 h 955031"/>
                <a:gd name="connsiteX13" fmla="*/ 1559256 w 4935796"/>
                <a:gd name="connsiteY13" fmla="*/ 67603 h 955031"/>
                <a:gd name="connsiteX14" fmla="*/ 1647967 w 4935796"/>
                <a:gd name="connsiteY14" fmla="*/ 13012 h 955031"/>
                <a:gd name="connsiteX15" fmla="*/ 1729853 w 4935796"/>
                <a:gd name="connsiteY15" fmla="*/ 43719 h 955031"/>
                <a:gd name="connsiteX16" fmla="*/ 1804916 w 4935796"/>
                <a:gd name="connsiteY16" fmla="*/ 122194 h 955031"/>
                <a:gd name="connsiteX17" fmla="*/ 1883391 w 4935796"/>
                <a:gd name="connsiteY17" fmla="*/ 251847 h 955031"/>
                <a:gd name="connsiteX18" fmla="*/ 2149522 w 4935796"/>
                <a:gd name="connsiteY18" fmla="*/ 784110 h 955031"/>
                <a:gd name="connsiteX19" fmla="*/ 2265528 w 4935796"/>
                <a:gd name="connsiteY19" fmla="*/ 934235 h 955031"/>
                <a:gd name="connsiteX20" fmla="*/ 2361062 w 4935796"/>
                <a:gd name="connsiteY20" fmla="*/ 941059 h 955031"/>
                <a:gd name="connsiteX21" fmla="*/ 2483892 w 4935796"/>
                <a:gd name="connsiteY21" fmla="*/ 814818 h 955031"/>
                <a:gd name="connsiteX22" fmla="*/ 2610134 w 4935796"/>
                <a:gd name="connsiteY22" fmla="*/ 548686 h 955031"/>
                <a:gd name="connsiteX23" fmla="*/ 2756848 w 4935796"/>
                <a:gd name="connsiteY23" fmla="*/ 251847 h 955031"/>
                <a:gd name="connsiteX24" fmla="*/ 2879677 w 4935796"/>
                <a:gd name="connsiteY24" fmla="*/ 67603 h 955031"/>
                <a:gd name="connsiteX25" fmla="*/ 2958152 w 4935796"/>
                <a:gd name="connsiteY25" fmla="*/ 2776 h 955031"/>
                <a:gd name="connsiteX26" fmla="*/ 3029803 w 4935796"/>
                <a:gd name="connsiteY26" fmla="*/ 19835 h 955031"/>
                <a:gd name="connsiteX27" fmla="*/ 3101453 w 4935796"/>
                <a:gd name="connsiteY27" fmla="*/ 91486 h 955031"/>
                <a:gd name="connsiteX28" fmla="*/ 3159456 w 4935796"/>
                <a:gd name="connsiteY28" fmla="*/ 176785 h 955031"/>
                <a:gd name="connsiteX29" fmla="*/ 3241343 w 4935796"/>
                <a:gd name="connsiteY29" fmla="*/ 323498 h 955031"/>
                <a:gd name="connsiteX30" fmla="*/ 3394880 w 4935796"/>
                <a:gd name="connsiteY30" fmla="*/ 668104 h 955031"/>
                <a:gd name="connsiteX31" fmla="*/ 3521122 w 4935796"/>
                <a:gd name="connsiteY31" fmla="*/ 852349 h 955031"/>
                <a:gd name="connsiteX32" fmla="*/ 3654188 w 4935796"/>
                <a:gd name="connsiteY32" fmla="*/ 900116 h 955031"/>
                <a:gd name="connsiteX33" fmla="*/ 3773606 w 4935796"/>
                <a:gd name="connsiteY33" fmla="*/ 828465 h 955031"/>
                <a:gd name="connsiteX34" fmla="*/ 3961262 w 4935796"/>
                <a:gd name="connsiteY34" fmla="*/ 483859 h 955031"/>
                <a:gd name="connsiteX35" fmla="*/ 4138683 w 4935796"/>
                <a:gd name="connsiteY35" fmla="*/ 152901 h 955031"/>
                <a:gd name="connsiteX36" fmla="*/ 4258101 w 4935796"/>
                <a:gd name="connsiteY36" fmla="*/ 40307 h 955031"/>
                <a:gd name="connsiteX37" fmla="*/ 4384343 w 4935796"/>
                <a:gd name="connsiteY37" fmla="*/ 67603 h 955031"/>
                <a:gd name="connsiteX38" fmla="*/ 4527645 w 4935796"/>
                <a:gd name="connsiteY38" fmla="*/ 268907 h 955031"/>
                <a:gd name="connsiteX39" fmla="*/ 4633415 w 4935796"/>
                <a:gd name="connsiteY39" fmla="*/ 477035 h 955031"/>
                <a:gd name="connsiteX40" fmla="*/ 4740252 w 4935796"/>
                <a:gd name="connsiteY40" fmla="*/ 494332 h 955031"/>
                <a:gd name="connsiteX41" fmla="*/ 4935796 w 4935796"/>
                <a:gd name="connsiteY41" fmla="*/ 497270 h 955031"/>
                <a:gd name="connsiteX0" fmla="*/ 0 w 5341916"/>
                <a:gd name="connsiteY0" fmla="*/ 463388 h 955031"/>
                <a:gd name="connsiteX1" fmla="*/ 180833 w 5341916"/>
                <a:gd name="connsiteY1" fmla="*/ 146077 h 955031"/>
                <a:gd name="connsiteX2" fmla="*/ 290015 w 5341916"/>
                <a:gd name="connsiteY2" fmla="*/ 23247 h 955031"/>
                <a:gd name="connsiteX3" fmla="*/ 409433 w 5341916"/>
                <a:gd name="connsiteY3" fmla="*/ 36895 h 955031"/>
                <a:gd name="connsiteX4" fmla="*/ 508379 w 5341916"/>
                <a:gd name="connsiteY4" fmla="*/ 146077 h 955031"/>
                <a:gd name="connsiteX5" fmla="*/ 634621 w 5341916"/>
                <a:gd name="connsiteY5" fmla="*/ 412209 h 955031"/>
                <a:gd name="connsiteX6" fmla="*/ 771098 w 5341916"/>
                <a:gd name="connsiteY6" fmla="*/ 722695 h 955031"/>
                <a:gd name="connsiteX7" fmla="*/ 866633 w 5341916"/>
                <a:gd name="connsiteY7" fmla="*/ 869409 h 955031"/>
                <a:gd name="connsiteX8" fmla="*/ 955343 w 5341916"/>
                <a:gd name="connsiteY8" fmla="*/ 944471 h 955031"/>
                <a:gd name="connsiteX9" fmla="*/ 1064525 w 5341916"/>
                <a:gd name="connsiteY9" fmla="*/ 930824 h 955031"/>
                <a:gd name="connsiteX10" fmla="*/ 1190767 w 5341916"/>
                <a:gd name="connsiteY10" fmla="*/ 811406 h 955031"/>
                <a:gd name="connsiteX11" fmla="*/ 1354540 w 5341916"/>
                <a:gd name="connsiteY11" fmla="*/ 487271 h 955031"/>
                <a:gd name="connsiteX12" fmla="*/ 1456898 w 5341916"/>
                <a:gd name="connsiteY12" fmla="*/ 234788 h 955031"/>
                <a:gd name="connsiteX13" fmla="*/ 1559256 w 5341916"/>
                <a:gd name="connsiteY13" fmla="*/ 67603 h 955031"/>
                <a:gd name="connsiteX14" fmla="*/ 1647967 w 5341916"/>
                <a:gd name="connsiteY14" fmla="*/ 13012 h 955031"/>
                <a:gd name="connsiteX15" fmla="*/ 1729853 w 5341916"/>
                <a:gd name="connsiteY15" fmla="*/ 43719 h 955031"/>
                <a:gd name="connsiteX16" fmla="*/ 1804916 w 5341916"/>
                <a:gd name="connsiteY16" fmla="*/ 122194 h 955031"/>
                <a:gd name="connsiteX17" fmla="*/ 1883391 w 5341916"/>
                <a:gd name="connsiteY17" fmla="*/ 251847 h 955031"/>
                <a:gd name="connsiteX18" fmla="*/ 2149522 w 5341916"/>
                <a:gd name="connsiteY18" fmla="*/ 784110 h 955031"/>
                <a:gd name="connsiteX19" fmla="*/ 2265528 w 5341916"/>
                <a:gd name="connsiteY19" fmla="*/ 934235 h 955031"/>
                <a:gd name="connsiteX20" fmla="*/ 2361062 w 5341916"/>
                <a:gd name="connsiteY20" fmla="*/ 941059 h 955031"/>
                <a:gd name="connsiteX21" fmla="*/ 2483892 w 5341916"/>
                <a:gd name="connsiteY21" fmla="*/ 814818 h 955031"/>
                <a:gd name="connsiteX22" fmla="*/ 2610134 w 5341916"/>
                <a:gd name="connsiteY22" fmla="*/ 548686 h 955031"/>
                <a:gd name="connsiteX23" fmla="*/ 2756848 w 5341916"/>
                <a:gd name="connsiteY23" fmla="*/ 251847 h 955031"/>
                <a:gd name="connsiteX24" fmla="*/ 2879677 w 5341916"/>
                <a:gd name="connsiteY24" fmla="*/ 67603 h 955031"/>
                <a:gd name="connsiteX25" fmla="*/ 2958152 w 5341916"/>
                <a:gd name="connsiteY25" fmla="*/ 2776 h 955031"/>
                <a:gd name="connsiteX26" fmla="*/ 3029803 w 5341916"/>
                <a:gd name="connsiteY26" fmla="*/ 19835 h 955031"/>
                <a:gd name="connsiteX27" fmla="*/ 3101453 w 5341916"/>
                <a:gd name="connsiteY27" fmla="*/ 91486 h 955031"/>
                <a:gd name="connsiteX28" fmla="*/ 3159456 w 5341916"/>
                <a:gd name="connsiteY28" fmla="*/ 176785 h 955031"/>
                <a:gd name="connsiteX29" fmla="*/ 3241343 w 5341916"/>
                <a:gd name="connsiteY29" fmla="*/ 323498 h 955031"/>
                <a:gd name="connsiteX30" fmla="*/ 3394880 w 5341916"/>
                <a:gd name="connsiteY30" fmla="*/ 668104 h 955031"/>
                <a:gd name="connsiteX31" fmla="*/ 3521122 w 5341916"/>
                <a:gd name="connsiteY31" fmla="*/ 852349 h 955031"/>
                <a:gd name="connsiteX32" fmla="*/ 3654188 w 5341916"/>
                <a:gd name="connsiteY32" fmla="*/ 900116 h 955031"/>
                <a:gd name="connsiteX33" fmla="*/ 3773606 w 5341916"/>
                <a:gd name="connsiteY33" fmla="*/ 828465 h 955031"/>
                <a:gd name="connsiteX34" fmla="*/ 3961262 w 5341916"/>
                <a:gd name="connsiteY34" fmla="*/ 483859 h 955031"/>
                <a:gd name="connsiteX35" fmla="*/ 4138683 w 5341916"/>
                <a:gd name="connsiteY35" fmla="*/ 152901 h 955031"/>
                <a:gd name="connsiteX36" fmla="*/ 4258101 w 5341916"/>
                <a:gd name="connsiteY36" fmla="*/ 40307 h 955031"/>
                <a:gd name="connsiteX37" fmla="*/ 4384343 w 5341916"/>
                <a:gd name="connsiteY37" fmla="*/ 67603 h 955031"/>
                <a:gd name="connsiteX38" fmla="*/ 4527645 w 5341916"/>
                <a:gd name="connsiteY38" fmla="*/ 268907 h 955031"/>
                <a:gd name="connsiteX39" fmla="*/ 4633415 w 5341916"/>
                <a:gd name="connsiteY39" fmla="*/ 477035 h 955031"/>
                <a:gd name="connsiteX40" fmla="*/ 4740252 w 5341916"/>
                <a:gd name="connsiteY40" fmla="*/ 494332 h 955031"/>
                <a:gd name="connsiteX41" fmla="*/ 5341916 w 5341916"/>
                <a:gd name="connsiteY41" fmla="*/ 500445 h 955031"/>
                <a:gd name="connsiteX0" fmla="*/ 0 w 5300263"/>
                <a:gd name="connsiteY0" fmla="*/ 463388 h 955031"/>
                <a:gd name="connsiteX1" fmla="*/ 180833 w 5300263"/>
                <a:gd name="connsiteY1" fmla="*/ 146077 h 955031"/>
                <a:gd name="connsiteX2" fmla="*/ 290015 w 5300263"/>
                <a:gd name="connsiteY2" fmla="*/ 23247 h 955031"/>
                <a:gd name="connsiteX3" fmla="*/ 409433 w 5300263"/>
                <a:gd name="connsiteY3" fmla="*/ 36895 h 955031"/>
                <a:gd name="connsiteX4" fmla="*/ 508379 w 5300263"/>
                <a:gd name="connsiteY4" fmla="*/ 146077 h 955031"/>
                <a:gd name="connsiteX5" fmla="*/ 634621 w 5300263"/>
                <a:gd name="connsiteY5" fmla="*/ 412209 h 955031"/>
                <a:gd name="connsiteX6" fmla="*/ 771098 w 5300263"/>
                <a:gd name="connsiteY6" fmla="*/ 722695 h 955031"/>
                <a:gd name="connsiteX7" fmla="*/ 866633 w 5300263"/>
                <a:gd name="connsiteY7" fmla="*/ 869409 h 955031"/>
                <a:gd name="connsiteX8" fmla="*/ 955343 w 5300263"/>
                <a:gd name="connsiteY8" fmla="*/ 944471 h 955031"/>
                <a:gd name="connsiteX9" fmla="*/ 1064525 w 5300263"/>
                <a:gd name="connsiteY9" fmla="*/ 930824 h 955031"/>
                <a:gd name="connsiteX10" fmla="*/ 1190767 w 5300263"/>
                <a:gd name="connsiteY10" fmla="*/ 811406 h 955031"/>
                <a:gd name="connsiteX11" fmla="*/ 1354540 w 5300263"/>
                <a:gd name="connsiteY11" fmla="*/ 487271 h 955031"/>
                <a:gd name="connsiteX12" fmla="*/ 1456898 w 5300263"/>
                <a:gd name="connsiteY12" fmla="*/ 234788 h 955031"/>
                <a:gd name="connsiteX13" fmla="*/ 1559256 w 5300263"/>
                <a:gd name="connsiteY13" fmla="*/ 67603 h 955031"/>
                <a:gd name="connsiteX14" fmla="*/ 1647967 w 5300263"/>
                <a:gd name="connsiteY14" fmla="*/ 13012 h 955031"/>
                <a:gd name="connsiteX15" fmla="*/ 1729853 w 5300263"/>
                <a:gd name="connsiteY15" fmla="*/ 43719 h 955031"/>
                <a:gd name="connsiteX16" fmla="*/ 1804916 w 5300263"/>
                <a:gd name="connsiteY16" fmla="*/ 122194 h 955031"/>
                <a:gd name="connsiteX17" fmla="*/ 1883391 w 5300263"/>
                <a:gd name="connsiteY17" fmla="*/ 251847 h 955031"/>
                <a:gd name="connsiteX18" fmla="*/ 2149522 w 5300263"/>
                <a:gd name="connsiteY18" fmla="*/ 784110 h 955031"/>
                <a:gd name="connsiteX19" fmla="*/ 2265528 w 5300263"/>
                <a:gd name="connsiteY19" fmla="*/ 934235 h 955031"/>
                <a:gd name="connsiteX20" fmla="*/ 2361062 w 5300263"/>
                <a:gd name="connsiteY20" fmla="*/ 941059 h 955031"/>
                <a:gd name="connsiteX21" fmla="*/ 2483892 w 5300263"/>
                <a:gd name="connsiteY21" fmla="*/ 814818 h 955031"/>
                <a:gd name="connsiteX22" fmla="*/ 2610134 w 5300263"/>
                <a:gd name="connsiteY22" fmla="*/ 548686 h 955031"/>
                <a:gd name="connsiteX23" fmla="*/ 2756848 w 5300263"/>
                <a:gd name="connsiteY23" fmla="*/ 251847 h 955031"/>
                <a:gd name="connsiteX24" fmla="*/ 2879677 w 5300263"/>
                <a:gd name="connsiteY24" fmla="*/ 67603 h 955031"/>
                <a:gd name="connsiteX25" fmla="*/ 2958152 w 5300263"/>
                <a:gd name="connsiteY25" fmla="*/ 2776 h 955031"/>
                <a:gd name="connsiteX26" fmla="*/ 3029803 w 5300263"/>
                <a:gd name="connsiteY26" fmla="*/ 19835 h 955031"/>
                <a:gd name="connsiteX27" fmla="*/ 3101453 w 5300263"/>
                <a:gd name="connsiteY27" fmla="*/ 91486 h 955031"/>
                <a:gd name="connsiteX28" fmla="*/ 3159456 w 5300263"/>
                <a:gd name="connsiteY28" fmla="*/ 176785 h 955031"/>
                <a:gd name="connsiteX29" fmla="*/ 3241343 w 5300263"/>
                <a:gd name="connsiteY29" fmla="*/ 323498 h 955031"/>
                <a:gd name="connsiteX30" fmla="*/ 3394880 w 5300263"/>
                <a:gd name="connsiteY30" fmla="*/ 668104 h 955031"/>
                <a:gd name="connsiteX31" fmla="*/ 3521122 w 5300263"/>
                <a:gd name="connsiteY31" fmla="*/ 852349 h 955031"/>
                <a:gd name="connsiteX32" fmla="*/ 3654188 w 5300263"/>
                <a:gd name="connsiteY32" fmla="*/ 900116 h 955031"/>
                <a:gd name="connsiteX33" fmla="*/ 3773606 w 5300263"/>
                <a:gd name="connsiteY33" fmla="*/ 828465 h 955031"/>
                <a:gd name="connsiteX34" fmla="*/ 3961262 w 5300263"/>
                <a:gd name="connsiteY34" fmla="*/ 483859 h 955031"/>
                <a:gd name="connsiteX35" fmla="*/ 4138683 w 5300263"/>
                <a:gd name="connsiteY35" fmla="*/ 152901 h 955031"/>
                <a:gd name="connsiteX36" fmla="*/ 4258101 w 5300263"/>
                <a:gd name="connsiteY36" fmla="*/ 40307 h 955031"/>
                <a:gd name="connsiteX37" fmla="*/ 4384343 w 5300263"/>
                <a:gd name="connsiteY37" fmla="*/ 67603 h 955031"/>
                <a:gd name="connsiteX38" fmla="*/ 4527645 w 5300263"/>
                <a:gd name="connsiteY38" fmla="*/ 268907 h 955031"/>
                <a:gd name="connsiteX39" fmla="*/ 4633415 w 5300263"/>
                <a:gd name="connsiteY39" fmla="*/ 477035 h 955031"/>
                <a:gd name="connsiteX40" fmla="*/ 4740252 w 5300263"/>
                <a:gd name="connsiteY40" fmla="*/ 494332 h 955031"/>
                <a:gd name="connsiteX41" fmla="*/ 5300263 w 5300263"/>
                <a:gd name="connsiteY41" fmla="*/ 494095 h 955031"/>
                <a:gd name="connsiteX0" fmla="*/ 4011 w 5304274"/>
                <a:gd name="connsiteY0" fmla="*/ 463388 h 955031"/>
                <a:gd name="connsiteX1" fmla="*/ 17170 w 5304274"/>
                <a:gd name="connsiteY1" fmla="*/ 430986 h 955031"/>
                <a:gd name="connsiteX2" fmla="*/ 184844 w 5304274"/>
                <a:gd name="connsiteY2" fmla="*/ 146077 h 955031"/>
                <a:gd name="connsiteX3" fmla="*/ 294026 w 5304274"/>
                <a:gd name="connsiteY3" fmla="*/ 23247 h 955031"/>
                <a:gd name="connsiteX4" fmla="*/ 413444 w 5304274"/>
                <a:gd name="connsiteY4" fmla="*/ 36895 h 955031"/>
                <a:gd name="connsiteX5" fmla="*/ 512390 w 5304274"/>
                <a:gd name="connsiteY5" fmla="*/ 146077 h 955031"/>
                <a:gd name="connsiteX6" fmla="*/ 638632 w 5304274"/>
                <a:gd name="connsiteY6" fmla="*/ 412209 h 955031"/>
                <a:gd name="connsiteX7" fmla="*/ 775109 w 5304274"/>
                <a:gd name="connsiteY7" fmla="*/ 722695 h 955031"/>
                <a:gd name="connsiteX8" fmla="*/ 870644 w 5304274"/>
                <a:gd name="connsiteY8" fmla="*/ 869409 h 955031"/>
                <a:gd name="connsiteX9" fmla="*/ 959354 w 5304274"/>
                <a:gd name="connsiteY9" fmla="*/ 944471 h 955031"/>
                <a:gd name="connsiteX10" fmla="*/ 1068536 w 5304274"/>
                <a:gd name="connsiteY10" fmla="*/ 930824 h 955031"/>
                <a:gd name="connsiteX11" fmla="*/ 1194778 w 5304274"/>
                <a:gd name="connsiteY11" fmla="*/ 811406 h 955031"/>
                <a:gd name="connsiteX12" fmla="*/ 1358551 w 5304274"/>
                <a:gd name="connsiteY12" fmla="*/ 487271 h 955031"/>
                <a:gd name="connsiteX13" fmla="*/ 1460909 w 5304274"/>
                <a:gd name="connsiteY13" fmla="*/ 234788 h 955031"/>
                <a:gd name="connsiteX14" fmla="*/ 1563267 w 5304274"/>
                <a:gd name="connsiteY14" fmla="*/ 67603 h 955031"/>
                <a:gd name="connsiteX15" fmla="*/ 1651978 w 5304274"/>
                <a:gd name="connsiteY15" fmla="*/ 13012 h 955031"/>
                <a:gd name="connsiteX16" fmla="*/ 1733864 w 5304274"/>
                <a:gd name="connsiteY16" fmla="*/ 43719 h 955031"/>
                <a:gd name="connsiteX17" fmla="*/ 1808927 w 5304274"/>
                <a:gd name="connsiteY17" fmla="*/ 122194 h 955031"/>
                <a:gd name="connsiteX18" fmla="*/ 1887402 w 5304274"/>
                <a:gd name="connsiteY18" fmla="*/ 251847 h 955031"/>
                <a:gd name="connsiteX19" fmla="*/ 2153533 w 5304274"/>
                <a:gd name="connsiteY19" fmla="*/ 784110 h 955031"/>
                <a:gd name="connsiteX20" fmla="*/ 2269539 w 5304274"/>
                <a:gd name="connsiteY20" fmla="*/ 934235 h 955031"/>
                <a:gd name="connsiteX21" fmla="*/ 2365073 w 5304274"/>
                <a:gd name="connsiteY21" fmla="*/ 941059 h 955031"/>
                <a:gd name="connsiteX22" fmla="*/ 2487903 w 5304274"/>
                <a:gd name="connsiteY22" fmla="*/ 814818 h 955031"/>
                <a:gd name="connsiteX23" fmla="*/ 2614145 w 5304274"/>
                <a:gd name="connsiteY23" fmla="*/ 548686 h 955031"/>
                <a:gd name="connsiteX24" fmla="*/ 2760859 w 5304274"/>
                <a:gd name="connsiteY24" fmla="*/ 251847 h 955031"/>
                <a:gd name="connsiteX25" fmla="*/ 2883688 w 5304274"/>
                <a:gd name="connsiteY25" fmla="*/ 67603 h 955031"/>
                <a:gd name="connsiteX26" fmla="*/ 2962163 w 5304274"/>
                <a:gd name="connsiteY26" fmla="*/ 2776 h 955031"/>
                <a:gd name="connsiteX27" fmla="*/ 3033814 w 5304274"/>
                <a:gd name="connsiteY27" fmla="*/ 19835 h 955031"/>
                <a:gd name="connsiteX28" fmla="*/ 3105464 w 5304274"/>
                <a:gd name="connsiteY28" fmla="*/ 91486 h 955031"/>
                <a:gd name="connsiteX29" fmla="*/ 3163467 w 5304274"/>
                <a:gd name="connsiteY29" fmla="*/ 176785 h 955031"/>
                <a:gd name="connsiteX30" fmla="*/ 3245354 w 5304274"/>
                <a:gd name="connsiteY30" fmla="*/ 323498 h 955031"/>
                <a:gd name="connsiteX31" fmla="*/ 3398891 w 5304274"/>
                <a:gd name="connsiteY31" fmla="*/ 668104 h 955031"/>
                <a:gd name="connsiteX32" fmla="*/ 3525133 w 5304274"/>
                <a:gd name="connsiteY32" fmla="*/ 852349 h 955031"/>
                <a:gd name="connsiteX33" fmla="*/ 3658199 w 5304274"/>
                <a:gd name="connsiteY33" fmla="*/ 900116 h 955031"/>
                <a:gd name="connsiteX34" fmla="*/ 3777617 w 5304274"/>
                <a:gd name="connsiteY34" fmla="*/ 828465 h 955031"/>
                <a:gd name="connsiteX35" fmla="*/ 3965273 w 5304274"/>
                <a:gd name="connsiteY35" fmla="*/ 483859 h 955031"/>
                <a:gd name="connsiteX36" fmla="*/ 4142694 w 5304274"/>
                <a:gd name="connsiteY36" fmla="*/ 152901 h 955031"/>
                <a:gd name="connsiteX37" fmla="*/ 4262112 w 5304274"/>
                <a:gd name="connsiteY37" fmla="*/ 40307 h 955031"/>
                <a:gd name="connsiteX38" fmla="*/ 4388354 w 5304274"/>
                <a:gd name="connsiteY38" fmla="*/ 67603 h 955031"/>
                <a:gd name="connsiteX39" fmla="*/ 4531656 w 5304274"/>
                <a:gd name="connsiteY39" fmla="*/ 268907 h 955031"/>
                <a:gd name="connsiteX40" fmla="*/ 4637426 w 5304274"/>
                <a:gd name="connsiteY40" fmla="*/ 477035 h 955031"/>
                <a:gd name="connsiteX41" fmla="*/ 4744263 w 5304274"/>
                <a:gd name="connsiteY41" fmla="*/ 494332 h 955031"/>
                <a:gd name="connsiteX42" fmla="*/ 5304274 w 5304274"/>
                <a:gd name="connsiteY42" fmla="*/ 494095 h 955031"/>
                <a:gd name="connsiteX0" fmla="*/ 0 w 5498116"/>
                <a:gd name="connsiteY0" fmla="*/ 485613 h 955031"/>
                <a:gd name="connsiteX1" fmla="*/ 211012 w 5498116"/>
                <a:gd name="connsiteY1" fmla="*/ 430986 h 955031"/>
                <a:gd name="connsiteX2" fmla="*/ 378686 w 5498116"/>
                <a:gd name="connsiteY2" fmla="*/ 146077 h 955031"/>
                <a:gd name="connsiteX3" fmla="*/ 487868 w 5498116"/>
                <a:gd name="connsiteY3" fmla="*/ 23247 h 955031"/>
                <a:gd name="connsiteX4" fmla="*/ 607286 w 5498116"/>
                <a:gd name="connsiteY4" fmla="*/ 36895 h 955031"/>
                <a:gd name="connsiteX5" fmla="*/ 706232 w 5498116"/>
                <a:gd name="connsiteY5" fmla="*/ 146077 h 955031"/>
                <a:gd name="connsiteX6" fmla="*/ 832474 w 5498116"/>
                <a:gd name="connsiteY6" fmla="*/ 412209 h 955031"/>
                <a:gd name="connsiteX7" fmla="*/ 968951 w 5498116"/>
                <a:gd name="connsiteY7" fmla="*/ 722695 h 955031"/>
                <a:gd name="connsiteX8" fmla="*/ 1064486 w 5498116"/>
                <a:gd name="connsiteY8" fmla="*/ 869409 h 955031"/>
                <a:gd name="connsiteX9" fmla="*/ 1153196 w 5498116"/>
                <a:gd name="connsiteY9" fmla="*/ 944471 h 955031"/>
                <a:gd name="connsiteX10" fmla="*/ 1262378 w 5498116"/>
                <a:gd name="connsiteY10" fmla="*/ 930824 h 955031"/>
                <a:gd name="connsiteX11" fmla="*/ 1388620 w 5498116"/>
                <a:gd name="connsiteY11" fmla="*/ 811406 h 955031"/>
                <a:gd name="connsiteX12" fmla="*/ 1552393 w 5498116"/>
                <a:gd name="connsiteY12" fmla="*/ 487271 h 955031"/>
                <a:gd name="connsiteX13" fmla="*/ 1654751 w 5498116"/>
                <a:gd name="connsiteY13" fmla="*/ 234788 h 955031"/>
                <a:gd name="connsiteX14" fmla="*/ 1757109 w 5498116"/>
                <a:gd name="connsiteY14" fmla="*/ 67603 h 955031"/>
                <a:gd name="connsiteX15" fmla="*/ 1845820 w 5498116"/>
                <a:gd name="connsiteY15" fmla="*/ 13012 h 955031"/>
                <a:gd name="connsiteX16" fmla="*/ 1927706 w 5498116"/>
                <a:gd name="connsiteY16" fmla="*/ 43719 h 955031"/>
                <a:gd name="connsiteX17" fmla="*/ 2002769 w 5498116"/>
                <a:gd name="connsiteY17" fmla="*/ 122194 h 955031"/>
                <a:gd name="connsiteX18" fmla="*/ 2081244 w 5498116"/>
                <a:gd name="connsiteY18" fmla="*/ 251847 h 955031"/>
                <a:gd name="connsiteX19" fmla="*/ 2347375 w 5498116"/>
                <a:gd name="connsiteY19" fmla="*/ 784110 h 955031"/>
                <a:gd name="connsiteX20" fmla="*/ 2463381 w 5498116"/>
                <a:gd name="connsiteY20" fmla="*/ 934235 h 955031"/>
                <a:gd name="connsiteX21" fmla="*/ 2558915 w 5498116"/>
                <a:gd name="connsiteY21" fmla="*/ 941059 h 955031"/>
                <a:gd name="connsiteX22" fmla="*/ 2681745 w 5498116"/>
                <a:gd name="connsiteY22" fmla="*/ 814818 h 955031"/>
                <a:gd name="connsiteX23" fmla="*/ 2807987 w 5498116"/>
                <a:gd name="connsiteY23" fmla="*/ 548686 h 955031"/>
                <a:gd name="connsiteX24" fmla="*/ 2954701 w 5498116"/>
                <a:gd name="connsiteY24" fmla="*/ 251847 h 955031"/>
                <a:gd name="connsiteX25" fmla="*/ 3077530 w 5498116"/>
                <a:gd name="connsiteY25" fmla="*/ 67603 h 955031"/>
                <a:gd name="connsiteX26" fmla="*/ 3156005 w 5498116"/>
                <a:gd name="connsiteY26" fmla="*/ 2776 h 955031"/>
                <a:gd name="connsiteX27" fmla="*/ 3227656 w 5498116"/>
                <a:gd name="connsiteY27" fmla="*/ 19835 h 955031"/>
                <a:gd name="connsiteX28" fmla="*/ 3299306 w 5498116"/>
                <a:gd name="connsiteY28" fmla="*/ 91486 h 955031"/>
                <a:gd name="connsiteX29" fmla="*/ 3357309 w 5498116"/>
                <a:gd name="connsiteY29" fmla="*/ 176785 h 955031"/>
                <a:gd name="connsiteX30" fmla="*/ 3439196 w 5498116"/>
                <a:gd name="connsiteY30" fmla="*/ 323498 h 955031"/>
                <a:gd name="connsiteX31" fmla="*/ 3592733 w 5498116"/>
                <a:gd name="connsiteY31" fmla="*/ 668104 h 955031"/>
                <a:gd name="connsiteX32" fmla="*/ 3718975 w 5498116"/>
                <a:gd name="connsiteY32" fmla="*/ 852349 h 955031"/>
                <a:gd name="connsiteX33" fmla="*/ 3852041 w 5498116"/>
                <a:gd name="connsiteY33" fmla="*/ 900116 h 955031"/>
                <a:gd name="connsiteX34" fmla="*/ 3971459 w 5498116"/>
                <a:gd name="connsiteY34" fmla="*/ 828465 h 955031"/>
                <a:gd name="connsiteX35" fmla="*/ 4159115 w 5498116"/>
                <a:gd name="connsiteY35" fmla="*/ 483859 h 955031"/>
                <a:gd name="connsiteX36" fmla="*/ 4336536 w 5498116"/>
                <a:gd name="connsiteY36" fmla="*/ 152901 h 955031"/>
                <a:gd name="connsiteX37" fmla="*/ 4455954 w 5498116"/>
                <a:gd name="connsiteY37" fmla="*/ 40307 h 955031"/>
                <a:gd name="connsiteX38" fmla="*/ 4582196 w 5498116"/>
                <a:gd name="connsiteY38" fmla="*/ 67603 h 955031"/>
                <a:gd name="connsiteX39" fmla="*/ 4725498 w 5498116"/>
                <a:gd name="connsiteY39" fmla="*/ 268907 h 955031"/>
                <a:gd name="connsiteX40" fmla="*/ 4831268 w 5498116"/>
                <a:gd name="connsiteY40" fmla="*/ 477035 h 955031"/>
                <a:gd name="connsiteX41" fmla="*/ 4938105 w 5498116"/>
                <a:gd name="connsiteY41" fmla="*/ 494332 h 955031"/>
                <a:gd name="connsiteX42" fmla="*/ 5498116 w 5498116"/>
                <a:gd name="connsiteY42" fmla="*/ 494095 h 955031"/>
                <a:gd name="connsiteX0" fmla="*/ 0 w 5591836"/>
                <a:gd name="connsiteY0" fmla="*/ 485613 h 955031"/>
                <a:gd name="connsiteX1" fmla="*/ 304732 w 5591836"/>
                <a:gd name="connsiteY1" fmla="*/ 430986 h 955031"/>
                <a:gd name="connsiteX2" fmla="*/ 472406 w 5591836"/>
                <a:gd name="connsiteY2" fmla="*/ 146077 h 955031"/>
                <a:gd name="connsiteX3" fmla="*/ 581588 w 5591836"/>
                <a:gd name="connsiteY3" fmla="*/ 23247 h 955031"/>
                <a:gd name="connsiteX4" fmla="*/ 701006 w 5591836"/>
                <a:gd name="connsiteY4" fmla="*/ 36895 h 955031"/>
                <a:gd name="connsiteX5" fmla="*/ 799952 w 5591836"/>
                <a:gd name="connsiteY5" fmla="*/ 146077 h 955031"/>
                <a:gd name="connsiteX6" fmla="*/ 926194 w 5591836"/>
                <a:gd name="connsiteY6" fmla="*/ 412209 h 955031"/>
                <a:gd name="connsiteX7" fmla="*/ 1062671 w 5591836"/>
                <a:gd name="connsiteY7" fmla="*/ 722695 h 955031"/>
                <a:gd name="connsiteX8" fmla="*/ 1158206 w 5591836"/>
                <a:gd name="connsiteY8" fmla="*/ 869409 h 955031"/>
                <a:gd name="connsiteX9" fmla="*/ 1246916 w 5591836"/>
                <a:gd name="connsiteY9" fmla="*/ 944471 h 955031"/>
                <a:gd name="connsiteX10" fmla="*/ 1356098 w 5591836"/>
                <a:gd name="connsiteY10" fmla="*/ 930824 h 955031"/>
                <a:gd name="connsiteX11" fmla="*/ 1482340 w 5591836"/>
                <a:gd name="connsiteY11" fmla="*/ 811406 h 955031"/>
                <a:gd name="connsiteX12" fmla="*/ 1646113 w 5591836"/>
                <a:gd name="connsiteY12" fmla="*/ 487271 h 955031"/>
                <a:gd name="connsiteX13" fmla="*/ 1748471 w 5591836"/>
                <a:gd name="connsiteY13" fmla="*/ 234788 h 955031"/>
                <a:gd name="connsiteX14" fmla="*/ 1850829 w 5591836"/>
                <a:gd name="connsiteY14" fmla="*/ 67603 h 955031"/>
                <a:gd name="connsiteX15" fmla="*/ 1939540 w 5591836"/>
                <a:gd name="connsiteY15" fmla="*/ 13012 h 955031"/>
                <a:gd name="connsiteX16" fmla="*/ 2021426 w 5591836"/>
                <a:gd name="connsiteY16" fmla="*/ 43719 h 955031"/>
                <a:gd name="connsiteX17" fmla="*/ 2096489 w 5591836"/>
                <a:gd name="connsiteY17" fmla="*/ 122194 h 955031"/>
                <a:gd name="connsiteX18" fmla="*/ 2174964 w 5591836"/>
                <a:gd name="connsiteY18" fmla="*/ 251847 h 955031"/>
                <a:gd name="connsiteX19" fmla="*/ 2441095 w 5591836"/>
                <a:gd name="connsiteY19" fmla="*/ 784110 h 955031"/>
                <a:gd name="connsiteX20" fmla="*/ 2557101 w 5591836"/>
                <a:gd name="connsiteY20" fmla="*/ 934235 h 955031"/>
                <a:gd name="connsiteX21" fmla="*/ 2652635 w 5591836"/>
                <a:gd name="connsiteY21" fmla="*/ 941059 h 955031"/>
                <a:gd name="connsiteX22" fmla="*/ 2775465 w 5591836"/>
                <a:gd name="connsiteY22" fmla="*/ 814818 h 955031"/>
                <a:gd name="connsiteX23" fmla="*/ 2901707 w 5591836"/>
                <a:gd name="connsiteY23" fmla="*/ 548686 h 955031"/>
                <a:gd name="connsiteX24" fmla="*/ 3048421 w 5591836"/>
                <a:gd name="connsiteY24" fmla="*/ 251847 h 955031"/>
                <a:gd name="connsiteX25" fmla="*/ 3171250 w 5591836"/>
                <a:gd name="connsiteY25" fmla="*/ 67603 h 955031"/>
                <a:gd name="connsiteX26" fmla="*/ 3249725 w 5591836"/>
                <a:gd name="connsiteY26" fmla="*/ 2776 h 955031"/>
                <a:gd name="connsiteX27" fmla="*/ 3321376 w 5591836"/>
                <a:gd name="connsiteY27" fmla="*/ 19835 h 955031"/>
                <a:gd name="connsiteX28" fmla="*/ 3393026 w 5591836"/>
                <a:gd name="connsiteY28" fmla="*/ 91486 h 955031"/>
                <a:gd name="connsiteX29" fmla="*/ 3451029 w 5591836"/>
                <a:gd name="connsiteY29" fmla="*/ 176785 h 955031"/>
                <a:gd name="connsiteX30" fmla="*/ 3532916 w 5591836"/>
                <a:gd name="connsiteY30" fmla="*/ 323498 h 955031"/>
                <a:gd name="connsiteX31" fmla="*/ 3686453 w 5591836"/>
                <a:gd name="connsiteY31" fmla="*/ 668104 h 955031"/>
                <a:gd name="connsiteX32" fmla="*/ 3812695 w 5591836"/>
                <a:gd name="connsiteY32" fmla="*/ 852349 h 955031"/>
                <a:gd name="connsiteX33" fmla="*/ 3945761 w 5591836"/>
                <a:gd name="connsiteY33" fmla="*/ 900116 h 955031"/>
                <a:gd name="connsiteX34" fmla="*/ 4065179 w 5591836"/>
                <a:gd name="connsiteY34" fmla="*/ 828465 h 955031"/>
                <a:gd name="connsiteX35" fmla="*/ 4252835 w 5591836"/>
                <a:gd name="connsiteY35" fmla="*/ 483859 h 955031"/>
                <a:gd name="connsiteX36" fmla="*/ 4430256 w 5591836"/>
                <a:gd name="connsiteY36" fmla="*/ 152901 h 955031"/>
                <a:gd name="connsiteX37" fmla="*/ 4549674 w 5591836"/>
                <a:gd name="connsiteY37" fmla="*/ 40307 h 955031"/>
                <a:gd name="connsiteX38" fmla="*/ 4675916 w 5591836"/>
                <a:gd name="connsiteY38" fmla="*/ 67603 h 955031"/>
                <a:gd name="connsiteX39" fmla="*/ 4819218 w 5591836"/>
                <a:gd name="connsiteY39" fmla="*/ 268907 h 955031"/>
                <a:gd name="connsiteX40" fmla="*/ 4924988 w 5591836"/>
                <a:gd name="connsiteY40" fmla="*/ 477035 h 955031"/>
                <a:gd name="connsiteX41" fmla="*/ 5031825 w 5591836"/>
                <a:gd name="connsiteY41" fmla="*/ 494332 h 955031"/>
                <a:gd name="connsiteX42" fmla="*/ 5591836 w 5591836"/>
                <a:gd name="connsiteY42" fmla="*/ 494095 h 955031"/>
                <a:gd name="connsiteX0" fmla="*/ 0 w 5591836"/>
                <a:gd name="connsiteY0" fmla="*/ 485613 h 955031"/>
                <a:gd name="connsiteX1" fmla="*/ 169362 w 5591836"/>
                <a:gd name="connsiteY1" fmla="*/ 475436 h 955031"/>
                <a:gd name="connsiteX2" fmla="*/ 304732 w 5591836"/>
                <a:gd name="connsiteY2" fmla="*/ 430986 h 955031"/>
                <a:gd name="connsiteX3" fmla="*/ 472406 w 5591836"/>
                <a:gd name="connsiteY3" fmla="*/ 146077 h 955031"/>
                <a:gd name="connsiteX4" fmla="*/ 581588 w 5591836"/>
                <a:gd name="connsiteY4" fmla="*/ 23247 h 955031"/>
                <a:gd name="connsiteX5" fmla="*/ 701006 w 5591836"/>
                <a:gd name="connsiteY5" fmla="*/ 36895 h 955031"/>
                <a:gd name="connsiteX6" fmla="*/ 799952 w 5591836"/>
                <a:gd name="connsiteY6" fmla="*/ 146077 h 955031"/>
                <a:gd name="connsiteX7" fmla="*/ 926194 w 5591836"/>
                <a:gd name="connsiteY7" fmla="*/ 412209 h 955031"/>
                <a:gd name="connsiteX8" fmla="*/ 1062671 w 5591836"/>
                <a:gd name="connsiteY8" fmla="*/ 722695 h 955031"/>
                <a:gd name="connsiteX9" fmla="*/ 1158206 w 5591836"/>
                <a:gd name="connsiteY9" fmla="*/ 869409 h 955031"/>
                <a:gd name="connsiteX10" fmla="*/ 1246916 w 5591836"/>
                <a:gd name="connsiteY10" fmla="*/ 944471 h 955031"/>
                <a:gd name="connsiteX11" fmla="*/ 1356098 w 5591836"/>
                <a:gd name="connsiteY11" fmla="*/ 930824 h 955031"/>
                <a:gd name="connsiteX12" fmla="*/ 1482340 w 5591836"/>
                <a:gd name="connsiteY12" fmla="*/ 811406 h 955031"/>
                <a:gd name="connsiteX13" fmla="*/ 1646113 w 5591836"/>
                <a:gd name="connsiteY13" fmla="*/ 487271 h 955031"/>
                <a:gd name="connsiteX14" fmla="*/ 1748471 w 5591836"/>
                <a:gd name="connsiteY14" fmla="*/ 234788 h 955031"/>
                <a:gd name="connsiteX15" fmla="*/ 1850829 w 5591836"/>
                <a:gd name="connsiteY15" fmla="*/ 67603 h 955031"/>
                <a:gd name="connsiteX16" fmla="*/ 1939540 w 5591836"/>
                <a:gd name="connsiteY16" fmla="*/ 13012 h 955031"/>
                <a:gd name="connsiteX17" fmla="*/ 2021426 w 5591836"/>
                <a:gd name="connsiteY17" fmla="*/ 43719 h 955031"/>
                <a:gd name="connsiteX18" fmla="*/ 2096489 w 5591836"/>
                <a:gd name="connsiteY18" fmla="*/ 122194 h 955031"/>
                <a:gd name="connsiteX19" fmla="*/ 2174964 w 5591836"/>
                <a:gd name="connsiteY19" fmla="*/ 251847 h 955031"/>
                <a:gd name="connsiteX20" fmla="*/ 2441095 w 5591836"/>
                <a:gd name="connsiteY20" fmla="*/ 784110 h 955031"/>
                <a:gd name="connsiteX21" fmla="*/ 2557101 w 5591836"/>
                <a:gd name="connsiteY21" fmla="*/ 934235 h 955031"/>
                <a:gd name="connsiteX22" fmla="*/ 2652635 w 5591836"/>
                <a:gd name="connsiteY22" fmla="*/ 941059 h 955031"/>
                <a:gd name="connsiteX23" fmla="*/ 2775465 w 5591836"/>
                <a:gd name="connsiteY23" fmla="*/ 814818 h 955031"/>
                <a:gd name="connsiteX24" fmla="*/ 2901707 w 5591836"/>
                <a:gd name="connsiteY24" fmla="*/ 548686 h 955031"/>
                <a:gd name="connsiteX25" fmla="*/ 3048421 w 5591836"/>
                <a:gd name="connsiteY25" fmla="*/ 251847 h 955031"/>
                <a:gd name="connsiteX26" fmla="*/ 3171250 w 5591836"/>
                <a:gd name="connsiteY26" fmla="*/ 67603 h 955031"/>
                <a:gd name="connsiteX27" fmla="*/ 3249725 w 5591836"/>
                <a:gd name="connsiteY27" fmla="*/ 2776 h 955031"/>
                <a:gd name="connsiteX28" fmla="*/ 3321376 w 5591836"/>
                <a:gd name="connsiteY28" fmla="*/ 19835 h 955031"/>
                <a:gd name="connsiteX29" fmla="*/ 3393026 w 5591836"/>
                <a:gd name="connsiteY29" fmla="*/ 91486 h 955031"/>
                <a:gd name="connsiteX30" fmla="*/ 3451029 w 5591836"/>
                <a:gd name="connsiteY30" fmla="*/ 176785 h 955031"/>
                <a:gd name="connsiteX31" fmla="*/ 3532916 w 5591836"/>
                <a:gd name="connsiteY31" fmla="*/ 323498 h 955031"/>
                <a:gd name="connsiteX32" fmla="*/ 3686453 w 5591836"/>
                <a:gd name="connsiteY32" fmla="*/ 668104 h 955031"/>
                <a:gd name="connsiteX33" fmla="*/ 3812695 w 5591836"/>
                <a:gd name="connsiteY33" fmla="*/ 852349 h 955031"/>
                <a:gd name="connsiteX34" fmla="*/ 3945761 w 5591836"/>
                <a:gd name="connsiteY34" fmla="*/ 900116 h 955031"/>
                <a:gd name="connsiteX35" fmla="*/ 4065179 w 5591836"/>
                <a:gd name="connsiteY35" fmla="*/ 828465 h 955031"/>
                <a:gd name="connsiteX36" fmla="*/ 4252835 w 5591836"/>
                <a:gd name="connsiteY36" fmla="*/ 483859 h 955031"/>
                <a:gd name="connsiteX37" fmla="*/ 4430256 w 5591836"/>
                <a:gd name="connsiteY37" fmla="*/ 152901 h 955031"/>
                <a:gd name="connsiteX38" fmla="*/ 4549674 w 5591836"/>
                <a:gd name="connsiteY38" fmla="*/ 40307 h 955031"/>
                <a:gd name="connsiteX39" fmla="*/ 4675916 w 5591836"/>
                <a:gd name="connsiteY39" fmla="*/ 67603 h 955031"/>
                <a:gd name="connsiteX40" fmla="*/ 4819218 w 5591836"/>
                <a:gd name="connsiteY40" fmla="*/ 268907 h 955031"/>
                <a:gd name="connsiteX41" fmla="*/ 4924988 w 5591836"/>
                <a:gd name="connsiteY41" fmla="*/ 477035 h 955031"/>
                <a:gd name="connsiteX42" fmla="*/ 5031825 w 5591836"/>
                <a:gd name="connsiteY42" fmla="*/ 494332 h 955031"/>
                <a:gd name="connsiteX43" fmla="*/ 5591836 w 5591836"/>
                <a:gd name="connsiteY43" fmla="*/ 494095 h 955031"/>
                <a:gd name="connsiteX0" fmla="*/ 0 w 5602249"/>
                <a:gd name="connsiteY0" fmla="*/ 466563 h 955031"/>
                <a:gd name="connsiteX1" fmla="*/ 179775 w 5602249"/>
                <a:gd name="connsiteY1" fmla="*/ 475436 h 955031"/>
                <a:gd name="connsiteX2" fmla="*/ 315145 w 5602249"/>
                <a:gd name="connsiteY2" fmla="*/ 430986 h 955031"/>
                <a:gd name="connsiteX3" fmla="*/ 482819 w 5602249"/>
                <a:gd name="connsiteY3" fmla="*/ 146077 h 955031"/>
                <a:gd name="connsiteX4" fmla="*/ 592001 w 5602249"/>
                <a:gd name="connsiteY4" fmla="*/ 23247 h 955031"/>
                <a:gd name="connsiteX5" fmla="*/ 711419 w 5602249"/>
                <a:gd name="connsiteY5" fmla="*/ 36895 h 955031"/>
                <a:gd name="connsiteX6" fmla="*/ 810365 w 5602249"/>
                <a:gd name="connsiteY6" fmla="*/ 146077 h 955031"/>
                <a:gd name="connsiteX7" fmla="*/ 936607 w 5602249"/>
                <a:gd name="connsiteY7" fmla="*/ 412209 h 955031"/>
                <a:gd name="connsiteX8" fmla="*/ 1073084 w 5602249"/>
                <a:gd name="connsiteY8" fmla="*/ 722695 h 955031"/>
                <a:gd name="connsiteX9" fmla="*/ 1168619 w 5602249"/>
                <a:gd name="connsiteY9" fmla="*/ 869409 h 955031"/>
                <a:gd name="connsiteX10" fmla="*/ 1257329 w 5602249"/>
                <a:gd name="connsiteY10" fmla="*/ 944471 h 955031"/>
                <a:gd name="connsiteX11" fmla="*/ 1366511 w 5602249"/>
                <a:gd name="connsiteY11" fmla="*/ 930824 h 955031"/>
                <a:gd name="connsiteX12" fmla="*/ 1492753 w 5602249"/>
                <a:gd name="connsiteY12" fmla="*/ 811406 h 955031"/>
                <a:gd name="connsiteX13" fmla="*/ 1656526 w 5602249"/>
                <a:gd name="connsiteY13" fmla="*/ 487271 h 955031"/>
                <a:gd name="connsiteX14" fmla="*/ 1758884 w 5602249"/>
                <a:gd name="connsiteY14" fmla="*/ 234788 h 955031"/>
                <a:gd name="connsiteX15" fmla="*/ 1861242 w 5602249"/>
                <a:gd name="connsiteY15" fmla="*/ 67603 h 955031"/>
                <a:gd name="connsiteX16" fmla="*/ 1949953 w 5602249"/>
                <a:gd name="connsiteY16" fmla="*/ 13012 h 955031"/>
                <a:gd name="connsiteX17" fmla="*/ 2031839 w 5602249"/>
                <a:gd name="connsiteY17" fmla="*/ 43719 h 955031"/>
                <a:gd name="connsiteX18" fmla="*/ 2106902 w 5602249"/>
                <a:gd name="connsiteY18" fmla="*/ 122194 h 955031"/>
                <a:gd name="connsiteX19" fmla="*/ 2185377 w 5602249"/>
                <a:gd name="connsiteY19" fmla="*/ 251847 h 955031"/>
                <a:gd name="connsiteX20" fmla="*/ 2451508 w 5602249"/>
                <a:gd name="connsiteY20" fmla="*/ 784110 h 955031"/>
                <a:gd name="connsiteX21" fmla="*/ 2567514 w 5602249"/>
                <a:gd name="connsiteY21" fmla="*/ 934235 h 955031"/>
                <a:gd name="connsiteX22" fmla="*/ 2663048 w 5602249"/>
                <a:gd name="connsiteY22" fmla="*/ 941059 h 955031"/>
                <a:gd name="connsiteX23" fmla="*/ 2785878 w 5602249"/>
                <a:gd name="connsiteY23" fmla="*/ 814818 h 955031"/>
                <a:gd name="connsiteX24" fmla="*/ 2912120 w 5602249"/>
                <a:gd name="connsiteY24" fmla="*/ 548686 h 955031"/>
                <a:gd name="connsiteX25" fmla="*/ 3058834 w 5602249"/>
                <a:gd name="connsiteY25" fmla="*/ 251847 h 955031"/>
                <a:gd name="connsiteX26" fmla="*/ 3181663 w 5602249"/>
                <a:gd name="connsiteY26" fmla="*/ 67603 h 955031"/>
                <a:gd name="connsiteX27" fmla="*/ 3260138 w 5602249"/>
                <a:gd name="connsiteY27" fmla="*/ 2776 h 955031"/>
                <a:gd name="connsiteX28" fmla="*/ 3331789 w 5602249"/>
                <a:gd name="connsiteY28" fmla="*/ 19835 h 955031"/>
                <a:gd name="connsiteX29" fmla="*/ 3403439 w 5602249"/>
                <a:gd name="connsiteY29" fmla="*/ 91486 h 955031"/>
                <a:gd name="connsiteX30" fmla="*/ 3461442 w 5602249"/>
                <a:gd name="connsiteY30" fmla="*/ 176785 h 955031"/>
                <a:gd name="connsiteX31" fmla="*/ 3543329 w 5602249"/>
                <a:gd name="connsiteY31" fmla="*/ 323498 h 955031"/>
                <a:gd name="connsiteX32" fmla="*/ 3696866 w 5602249"/>
                <a:gd name="connsiteY32" fmla="*/ 668104 h 955031"/>
                <a:gd name="connsiteX33" fmla="*/ 3823108 w 5602249"/>
                <a:gd name="connsiteY33" fmla="*/ 852349 h 955031"/>
                <a:gd name="connsiteX34" fmla="*/ 3956174 w 5602249"/>
                <a:gd name="connsiteY34" fmla="*/ 900116 h 955031"/>
                <a:gd name="connsiteX35" fmla="*/ 4075592 w 5602249"/>
                <a:gd name="connsiteY35" fmla="*/ 828465 h 955031"/>
                <a:gd name="connsiteX36" fmla="*/ 4263248 w 5602249"/>
                <a:gd name="connsiteY36" fmla="*/ 483859 h 955031"/>
                <a:gd name="connsiteX37" fmla="*/ 4440669 w 5602249"/>
                <a:gd name="connsiteY37" fmla="*/ 152901 h 955031"/>
                <a:gd name="connsiteX38" fmla="*/ 4560087 w 5602249"/>
                <a:gd name="connsiteY38" fmla="*/ 40307 h 955031"/>
                <a:gd name="connsiteX39" fmla="*/ 4686329 w 5602249"/>
                <a:gd name="connsiteY39" fmla="*/ 67603 h 955031"/>
                <a:gd name="connsiteX40" fmla="*/ 4829631 w 5602249"/>
                <a:gd name="connsiteY40" fmla="*/ 268907 h 955031"/>
                <a:gd name="connsiteX41" fmla="*/ 4935401 w 5602249"/>
                <a:gd name="connsiteY41" fmla="*/ 477035 h 955031"/>
                <a:gd name="connsiteX42" fmla="*/ 5042238 w 5602249"/>
                <a:gd name="connsiteY42" fmla="*/ 494332 h 955031"/>
                <a:gd name="connsiteX43" fmla="*/ 5602249 w 5602249"/>
                <a:gd name="connsiteY43" fmla="*/ 494095 h 955031"/>
                <a:gd name="connsiteX0" fmla="*/ 0 w 5612662"/>
                <a:gd name="connsiteY0" fmla="*/ 479263 h 955031"/>
                <a:gd name="connsiteX1" fmla="*/ 190188 w 5612662"/>
                <a:gd name="connsiteY1" fmla="*/ 475436 h 955031"/>
                <a:gd name="connsiteX2" fmla="*/ 325558 w 5612662"/>
                <a:gd name="connsiteY2" fmla="*/ 430986 h 955031"/>
                <a:gd name="connsiteX3" fmla="*/ 493232 w 5612662"/>
                <a:gd name="connsiteY3" fmla="*/ 146077 h 955031"/>
                <a:gd name="connsiteX4" fmla="*/ 602414 w 5612662"/>
                <a:gd name="connsiteY4" fmla="*/ 23247 h 955031"/>
                <a:gd name="connsiteX5" fmla="*/ 721832 w 5612662"/>
                <a:gd name="connsiteY5" fmla="*/ 36895 h 955031"/>
                <a:gd name="connsiteX6" fmla="*/ 820778 w 5612662"/>
                <a:gd name="connsiteY6" fmla="*/ 146077 h 955031"/>
                <a:gd name="connsiteX7" fmla="*/ 947020 w 5612662"/>
                <a:gd name="connsiteY7" fmla="*/ 412209 h 955031"/>
                <a:gd name="connsiteX8" fmla="*/ 1083497 w 5612662"/>
                <a:gd name="connsiteY8" fmla="*/ 722695 h 955031"/>
                <a:gd name="connsiteX9" fmla="*/ 1179032 w 5612662"/>
                <a:gd name="connsiteY9" fmla="*/ 869409 h 955031"/>
                <a:gd name="connsiteX10" fmla="*/ 1267742 w 5612662"/>
                <a:gd name="connsiteY10" fmla="*/ 944471 h 955031"/>
                <a:gd name="connsiteX11" fmla="*/ 1376924 w 5612662"/>
                <a:gd name="connsiteY11" fmla="*/ 930824 h 955031"/>
                <a:gd name="connsiteX12" fmla="*/ 1503166 w 5612662"/>
                <a:gd name="connsiteY12" fmla="*/ 811406 h 955031"/>
                <a:gd name="connsiteX13" fmla="*/ 1666939 w 5612662"/>
                <a:gd name="connsiteY13" fmla="*/ 487271 h 955031"/>
                <a:gd name="connsiteX14" fmla="*/ 1769297 w 5612662"/>
                <a:gd name="connsiteY14" fmla="*/ 234788 h 955031"/>
                <a:gd name="connsiteX15" fmla="*/ 1871655 w 5612662"/>
                <a:gd name="connsiteY15" fmla="*/ 67603 h 955031"/>
                <a:gd name="connsiteX16" fmla="*/ 1960366 w 5612662"/>
                <a:gd name="connsiteY16" fmla="*/ 13012 h 955031"/>
                <a:gd name="connsiteX17" fmla="*/ 2042252 w 5612662"/>
                <a:gd name="connsiteY17" fmla="*/ 43719 h 955031"/>
                <a:gd name="connsiteX18" fmla="*/ 2117315 w 5612662"/>
                <a:gd name="connsiteY18" fmla="*/ 122194 h 955031"/>
                <a:gd name="connsiteX19" fmla="*/ 2195790 w 5612662"/>
                <a:gd name="connsiteY19" fmla="*/ 251847 h 955031"/>
                <a:gd name="connsiteX20" fmla="*/ 2461921 w 5612662"/>
                <a:gd name="connsiteY20" fmla="*/ 784110 h 955031"/>
                <a:gd name="connsiteX21" fmla="*/ 2577927 w 5612662"/>
                <a:gd name="connsiteY21" fmla="*/ 934235 h 955031"/>
                <a:gd name="connsiteX22" fmla="*/ 2673461 w 5612662"/>
                <a:gd name="connsiteY22" fmla="*/ 941059 h 955031"/>
                <a:gd name="connsiteX23" fmla="*/ 2796291 w 5612662"/>
                <a:gd name="connsiteY23" fmla="*/ 814818 h 955031"/>
                <a:gd name="connsiteX24" fmla="*/ 2922533 w 5612662"/>
                <a:gd name="connsiteY24" fmla="*/ 548686 h 955031"/>
                <a:gd name="connsiteX25" fmla="*/ 3069247 w 5612662"/>
                <a:gd name="connsiteY25" fmla="*/ 251847 h 955031"/>
                <a:gd name="connsiteX26" fmla="*/ 3192076 w 5612662"/>
                <a:gd name="connsiteY26" fmla="*/ 67603 h 955031"/>
                <a:gd name="connsiteX27" fmla="*/ 3270551 w 5612662"/>
                <a:gd name="connsiteY27" fmla="*/ 2776 h 955031"/>
                <a:gd name="connsiteX28" fmla="*/ 3342202 w 5612662"/>
                <a:gd name="connsiteY28" fmla="*/ 19835 h 955031"/>
                <a:gd name="connsiteX29" fmla="*/ 3413852 w 5612662"/>
                <a:gd name="connsiteY29" fmla="*/ 91486 h 955031"/>
                <a:gd name="connsiteX30" fmla="*/ 3471855 w 5612662"/>
                <a:gd name="connsiteY30" fmla="*/ 176785 h 955031"/>
                <a:gd name="connsiteX31" fmla="*/ 3553742 w 5612662"/>
                <a:gd name="connsiteY31" fmla="*/ 323498 h 955031"/>
                <a:gd name="connsiteX32" fmla="*/ 3707279 w 5612662"/>
                <a:gd name="connsiteY32" fmla="*/ 668104 h 955031"/>
                <a:gd name="connsiteX33" fmla="*/ 3833521 w 5612662"/>
                <a:gd name="connsiteY33" fmla="*/ 852349 h 955031"/>
                <a:gd name="connsiteX34" fmla="*/ 3966587 w 5612662"/>
                <a:gd name="connsiteY34" fmla="*/ 900116 h 955031"/>
                <a:gd name="connsiteX35" fmla="*/ 4086005 w 5612662"/>
                <a:gd name="connsiteY35" fmla="*/ 828465 h 955031"/>
                <a:gd name="connsiteX36" fmla="*/ 4273661 w 5612662"/>
                <a:gd name="connsiteY36" fmla="*/ 483859 h 955031"/>
                <a:gd name="connsiteX37" fmla="*/ 4451082 w 5612662"/>
                <a:gd name="connsiteY37" fmla="*/ 152901 h 955031"/>
                <a:gd name="connsiteX38" fmla="*/ 4570500 w 5612662"/>
                <a:gd name="connsiteY38" fmla="*/ 40307 h 955031"/>
                <a:gd name="connsiteX39" fmla="*/ 4696742 w 5612662"/>
                <a:gd name="connsiteY39" fmla="*/ 67603 h 955031"/>
                <a:gd name="connsiteX40" fmla="*/ 4840044 w 5612662"/>
                <a:gd name="connsiteY40" fmla="*/ 268907 h 955031"/>
                <a:gd name="connsiteX41" fmla="*/ 4945814 w 5612662"/>
                <a:gd name="connsiteY41" fmla="*/ 477035 h 955031"/>
                <a:gd name="connsiteX42" fmla="*/ 5052651 w 5612662"/>
                <a:gd name="connsiteY42" fmla="*/ 494332 h 955031"/>
                <a:gd name="connsiteX43" fmla="*/ 5612662 w 5612662"/>
                <a:gd name="connsiteY43" fmla="*/ 494095 h 955031"/>
                <a:gd name="connsiteX0" fmla="*/ 0 w 6136469"/>
                <a:gd name="connsiteY0" fmla="*/ 479263 h 955031"/>
                <a:gd name="connsiteX1" fmla="*/ 190188 w 6136469"/>
                <a:gd name="connsiteY1" fmla="*/ 475436 h 955031"/>
                <a:gd name="connsiteX2" fmla="*/ 325558 w 6136469"/>
                <a:gd name="connsiteY2" fmla="*/ 430986 h 955031"/>
                <a:gd name="connsiteX3" fmla="*/ 493232 w 6136469"/>
                <a:gd name="connsiteY3" fmla="*/ 146077 h 955031"/>
                <a:gd name="connsiteX4" fmla="*/ 602414 w 6136469"/>
                <a:gd name="connsiteY4" fmla="*/ 23247 h 955031"/>
                <a:gd name="connsiteX5" fmla="*/ 721832 w 6136469"/>
                <a:gd name="connsiteY5" fmla="*/ 36895 h 955031"/>
                <a:gd name="connsiteX6" fmla="*/ 820778 w 6136469"/>
                <a:gd name="connsiteY6" fmla="*/ 146077 h 955031"/>
                <a:gd name="connsiteX7" fmla="*/ 947020 w 6136469"/>
                <a:gd name="connsiteY7" fmla="*/ 412209 h 955031"/>
                <a:gd name="connsiteX8" fmla="*/ 1083497 w 6136469"/>
                <a:gd name="connsiteY8" fmla="*/ 722695 h 955031"/>
                <a:gd name="connsiteX9" fmla="*/ 1179032 w 6136469"/>
                <a:gd name="connsiteY9" fmla="*/ 869409 h 955031"/>
                <a:gd name="connsiteX10" fmla="*/ 1267742 w 6136469"/>
                <a:gd name="connsiteY10" fmla="*/ 944471 h 955031"/>
                <a:gd name="connsiteX11" fmla="*/ 1376924 w 6136469"/>
                <a:gd name="connsiteY11" fmla="*/ 930824 h 955031"/>
                <a:gd name="connsiteX12" fmla="*/ 1503166 w 6136469"/>
                <a:gd name="connsiteY12" fmla="*/ 811406 h 955031"/>
                <a:gd name="connsiteX13" fmla="*/ 1666939 w 6136469"/>
                <a:gd name="connsiteY13" fmla="*/ 487271 h 955031"/>
                <a:gd name="connsiteX14" fmla="*/ 1769297 w 6136469"/>
                <a:gd name="connsiteY14" fmla="*/ 234788 h 955031"/>
                <a:gd name="connsiteX15" fmla="*/ 1871655 w 6136469"/>
                <a:gd name="connsiteY15" fmla="*/ 67603 h 955031"/>
                <a:gd name="connsiteX16" fmla="*/ 1960366 w 6136469"/>
                <a:gd name="connsiteY16" fmla="*/ 13012 h 955031"/>
                <a:gd name="connsiteX17" fmla="*/ 2042252 w 6136469"/>
                <a:gd name="connsiteY17" fmla="*/ 43719 h 955031"/>
                <a:gd name="connsiteX18" fmla="*/ 2117315 w 6136469"/>
                <a:gd name="connsiteY18" fmla="*/ 122194 h 955031"/>
                <a:gd name="connsiteX19" fmla="*/ 2195790 w 6136469"/>
                <a:gd name="connsiteY19" fmla="*/ 251847 h 955031"/>
                <a:gd name="connsiteX20" fmla="*/ 2461921 w 6136469"/>
                <a:gd name="connsiteY20" fmla="*/ 784110 h 955031"/>
                <a:gd name="connsiteX21" fmla="*/ 2577927 w 6136469"/>
                <a:gd name="connsiteY21" fmla="*/ 934235 h 955031"/>
                <a:gd name="connsiteX22" fmla="*/ 2673461 w 6136469"/>
                <a:gd name="connsiteY22" fmla="*/ 941059 h 955031"/>
                <a:gd name="connsiteX23" fmla="*/ 2796291 w 6136469"/>
                <a:gd name="connsiteY23" fmla="*/ 814818 h 955031"/>
                <a:gd name="connsiteX24" fmla="*/ 2922533 w 6136469"/>
                <a:gd name="connsiteY24" fmla="*/ 548686 h 955031"/>
                <a:gd name="connsiteX25" fmla="*/ 3069247 w 6136469"/>
                <a:gd name="connsiteY25" fmla="*/ 251847 h 955031"/>
                <a:gd name="connsiteX26" fmla="*/ 3192076 w 6136469"/>
                <a:gd name="connsiteY26" fmla="*/ 67603 h 955031"/>
                <a:gd name="connsiteX27" fmla="*/ 3270551 w 6136469"/>
                <a:gd name="connsiteY27" fmla="*/ 2776 h 955031"/>
                <a:gd name="connsiteX28" fmla="*/ 3342202 w 6136469"/>
                <a:gd name="connsiteY28" fmla="*/ 19835 h 955031"/>
                <a:gd name="connsiteX29" fmla="*/ 3413852 w 6136469"/>
                <a:gd name="connsiteY29" fmla="*/ 91486 h 955031"/>
                <a:gd name="connsiteX30" fmla="*/ 3471855 w 6136469"/>
                <a:gd name="connsiteY30" fmla="*/ 176785 h 955031"/>
                <a:gd name="connsiteX31" fmla="*/ 3553742 w 6136469"/>
                <a:gd name="connsiteY31" fmla="*/ 323498 h 955031"/>
                <a:gd name="connsiteX32" fmla="*/ 3707279 w 6136469"/>
                <a:gd name="connsiteY32" fmla="*/ 668104 h 955031"/>
                <a:gd name="connsiteX33" fmla="*/ 3833521 w 6136469"/>
                <a:gd name="connsiteY33" fmla="*/ 852349 h 955031"/>
                <a:gd name="connsiteX34" fmla="*/ 3966587 w 6136469"/>
                <a:gd name="connsiteY34" fmla="*/ 900116 h 955031"/>
                <a:gd name="connsiteX35" fmla="*/ 4086005 w 6136469"/>
                <a:gd name="connsiteY35" fmla="*/ 828465 h 955031"/>
                <a:gd name="connsiteX36" fmla="*/ 4273661 w 6136469"/>
                <a:gd name="connsiteY36" fmla="*/ 483859 h 955031"/>
                <a:gd name="connsiteX37" fmla="*/ 4451082 w 6136469"/>
                <a:gd name="connsiteY37" fmla="*/ 152901 h 955031"/>
                <a:gd name="connsiteX38" fmla="*/ 4570500 w 6136469"/>
                <a:gd name="connsiteY38" fmla="*/ 40307 h 955031"/>
                <a:gd name="connsiteX39" fmla="*/ 4696742 w 6136469"/>
                <a:gd name="connsiteY39" fmla="*/ 67603 h 955031"/>
                <a:gd name="connsiteX40" fmla="*/ 4840044 w 6136469"/>
                <a:gd name="connsiteY40" fmla="*/ 268907 h 955031"/>
                <a:gd name="connsiteX41" fmla="*/ 4945814 w 6136469"/>
                <a:gd name="connsiteY41" fmla="*/ 477035 h 955031"/>
                <a:gd name="connsiteX42" fmla="*/ 5052651 w 6136469"/>
                <a:gd name="connsiteY42" fmla="*/ 494332 h 955031"/>
                <a:gd name="connsiteX43" fmla="*/ 6136469 w 6136469"/>
                <a:gd name="connsiteY43" fmla="*/ 500659 h 955031"/>
                <a:gd name="connsiteX0" fmla="*/ 0 w 6056566"/>
                <a:gd name="connsiteY0" fmla="*/ 479263 h 955031"/>
                <a:gd name="connsiteX1" fmla="*/ 190188 w 6056566"/>
                <a:gd name="connsiteY1" fmla="*/ 475436 h 955031"/>
                <a:gd name="connsiteX2" fmla="*/ 325558 w 6056566"/>
                <a:gd name="connsiteY2" fmla="*/ 430986 h 955031"/>
                <a:gd name="connsiteX3" fmla="*/ 493232 w 6056566"/>
                <a:gd name="connsiteY3" fmla="*/ 146077 h 955031"/>
                <a:gd name="connsiteX4" fmla="*/ 602414 w 6056566"/>
                <a:gd name="connsiteY4" fmla="*/ 23247 h 955031"/>
                <a:gd name="connsiteX5" fmla="*/ 721832 w 6056566"/>
                <a:gd name="connsiteY5" fmla="*/ 36895 h 955031"/>
                <a:gd name="connsiteX6" fmla="*/ 820778 w 6056566"/>
                <a:gd name="connsiteY6" fmla="*/ 146077 h 955031"/>
                <a:gd name="connsiteX7" fmla="*/ 947020 w 6056566"/>
                <a:gd name="connsiteY7" fmla="*/ 412209 h 955031"/>
                <a:gd name="connsiteX8" fmla="*/ 1083497 w 6056566"/>
                <a:gd name="connsiteY8" fmla="*/ 722695 h 955031"/>
                <a:gd name="connsiteX9" fmla="*/ 1179032 w 6056566"/>
                <a:gd name="connsiteY9" fmla="*/ 869409 h 955031"/>
                <a:gd name="connsiteX10" fmla="*/ 1267742 w 6056566"/>
                <a:gd name="connsiteY10" fmla="*/ 944471 h 955031"/>
                <a:gd name="connsiteX11" fmla="*/ 1376924 w 6056566"/>
                <a:gd name="connsiteY11" fmla="*/ 930824 h 955031"/>
                <a:gd name="connsiteX12" fmla="*/ 1503166 w 6056566"/>
                <a:gd name="connsiteY12" fmla="*/ 811406 h 955031"/>
                <a:gd name="connsiteX13" fmla="*/ 1666939 w 6056566"/>
                <a:gd name="connsiteY13" fmla="*/ 487271 h 955031"/>
                <a:gd name="connsiteX14" fmla="*/ 1769297 w 6056566"/>
                <a:gd name="connsiteY14" fmla="*/ 234788 h 955031"/>
                <a:gd name="connsiteX15" fmla="*/ 1871655 w 6056566"/>
                <a:gd name="connsiteY15" fmla="*/ 67603 h 955031"/>
                <a:gd name="connsiteX16" fmla="*/ 1960366 w 6056566"/>
                <a:gd name="connsiteY16" fmla="*/ 13012 h 955031"/>
                <a:gd name="connsiteX17" fmla="*/ 2042252 w 6056566"/>
                <a:gd name="connsiteY17" fmla="*/ 43719 h 955031"/>
                <a:gd name="connsiteX18" fmla="*/ 2117315 w 6056566"/>
                <a:gd name="connsiteY18" fmla="*/ 122194 h 955031"/>
                <a:gd name="connsiteX19" fmla="*/ 2195790 w 6056566"/>
                <a:gd name="connsiteY19" fmla="*/ 251847 h 955031"/>
                <a:gd name="connsiteX20" fmla="*/ 2461921 w 6056566"/>
                <a:gd name="connsiteY20" fmla="*/ 784110 h 955031"/>
                <a:gd name="connsiteX21" fmla="*/ 2577927 w 6056566"/>
                <a:gd name="connsiteY21" fmla="*/ 934235 h 955031"/>
                <a:gd name="connsiteX22" fmla="*/ 2673461 w 6056566"/>
                <a:gd name="connsiteY22" fmla="*/ 941059 h 955031"/>
                <a:gd name="connsiteX23" fmla="*/ 2796291 w 6056566"/>
                <a:gd name="connsiteY23" fmla="*/ 814818 h 955031"/>
                <a:gd name="connsiteX24" fmla="*/ 2922533 w 6056566"/>
                <a:gd name="connsiteY24" fmla="*/ 548686 h 955031"/>
                <a:gd name="connsiteX25" fmla="*/ 3069247 w 6056566"/>
                <a:gd name="connsiteY25" fmla="*/ 251847 h 955031"/>
                <a:gd name="connsiteX26" fmla="*/ 3192076 w 6056566"/>
                <a:gd name="connsiteY26" fmla="*/ 67603 h 955031"/>
                <a:gd name="connsiteX27" fmla="*/ 3270551 w 6056566"/>
                <a:gd name="connsiteY27" fmla="*/ 2776 h 955031"/>
                <a:gd name="connsiteX28" fmla="*/ 3342202 w 6056566"/>
                <a:gd name="connsiteY28" fmla="*/ 19835 h 955031"/>
                <a:gd name="connsiteX29" fmla="*/ 3413852 w 6056566"/>
                <a:gd name="connsiteY29" fmla="*/ 91486 h 955031"/>
                <a:gd name="connsiteX30" fmla="*/ 3471855 w 6056566"/>
                <a:gd name="connsiteY30" fmla="*/ 176785 h 955031"/>
                <a:gd name="connsiteX31" fmla="*/ 3553742 w 6056566"/>
                <a:gd name="connsiteY31" fmla="*/ 323498 h 955031"/>
                <a:gd name="connsiteX32" fmla="*/ 3707279 w 6056566"/>
                <a:gd name="connsiteY32" fmla="*/ 668104 h 955031"/>
                <a:gd name="connsiteX33" fmla="*/ 3833521 w 6056566"/>
                <a:gd name="connsiteY33" fmla="*/ 852349 h 955031"/>
                <a:gd name="connsiteX34" fmla="*/ 3966587 w 6056566"/>
                <a:gd name="connsiteY34" fmla="*/ 900116 h 955031"/>
                <a:gd name="connsiteX35" fmla="*/ 4086005 w 6056566"/>
                <a:gd name="connsiteY35" fmla="*/ 828465 h 955031"/>
                <a:gd name="connsiteX36" fmla="*/ 4273661 w 6056566"/>
                <a:gd name="connsiteY36" fmla="*/ 483859 h 955031"/>
                <a:gd name="connsiteX37" fmla="*/ 4451082 w 6056566"/>
                <a:gd name="connsiteY37" fmla="*/ 152901 h 955031"/>
                <a:gd name="connsiteX38" fmla="*/ 4570500 w 6056566"/>
                <a:gd name="connsiteY38" fmla="*/ 40307 h 955031"/>
                <a:gd name="connsiteX39" fmla="*/ 4696742 w 6056566"/>
                <a:gd name="connsiteY39" fmla="*/ 67603 h 955031"/>
                <a:gd name="connsiteX40" fmla="*/ 4840044 w 6056566"/>
                <a:gd name="connsiteY40" fmla="*/ 268907 h 955031"/>
                <a:gd name="connsiteX41" fmla="*/ 4945814 w 6056566"/>
                <a:gd name="connsiteY41" fmla="*/ 477035 h 955031"/>
                <a:gd name="connsiteX42" fmla="*/ 5052651 w 6056566"/>
                <a:gd name="connsiteY42" fmla="*/ 494332 h 955031"/>
                <a:gd name="connsiteX43" fmla="*/ 6056566 w 6056566"/>
                <a:gd name="connsiteY43" fmla="*/ 497377 h 955031"/>
                <a:gd name="connsiteX0" fmla="*/ 0 w 6056566"/>
                <a:gd name="connsiteY0" fmla="*/ 479263 h 955031"/>
                <a:gd name="connsiteX1" fmla="*/ 190188 w 6056566"/>
                <a:gd name="connsiteY1" fmla="*/ 475436 h 955031"/>
                <a:gd name="connsiteX2" fmla="*/ 325558 w 6056566"/>
                <a:gd name="connsiteY2" fmla="*/ 430986 h 955031"/>
                <a:gd name="connsiteX3" fmla="*/ 493232 w 6056566"/>
                <a:gd name="connsiteY3" fmla="*/ 146077 h 955031"/>
                <a:gd name="connsiteX4" fmla="*/ 602414 w 6056566"/>
                <a:gd name="connsiteY4" fmla="*/ 23247 h 955031"/>
                <a:gd name="connsiteX5" fmla="*/ 721832 w 6056566"/>
                <a:gd name="connsiteY5" fmla="*/ 36895 h 955031"/>
                <a:gd name="connsiteX6" fmla="*/ 820778 w 6056566"/>
                <a:gd name="connsiteY6" fmla="*/ 146077 h 955031"/>
                <a:gd name="connsiteX7" fmla="*/ 947020 w 6056566"/>
                <a:gd name="connsiteY7" fmla="*/ 412209 h 955031"/>
                <a:gd name="connsiteX8" fmla="*/ 1083497 w 6056566"/>
                <a:gd name="connsiteY8" fmla="*/ 722695 h 955031"/>
                <a:gd name="connsiteX9" fmla="*/ 1179032 w 6056566"/>
                <a:gd name="connsiteY9" fmla="*/ 869409 h 955031"/>
                <a:gd name="connsiteX10" fmla="*/ 1267742 w 6056566"/>
                <a:gd name="connsiteY10" fmla="*/ 944471 h 955031"/>
                <a:gd name="connsiteX11" fmla="*/ 1376924 w 6056566"/>
                <a:gd name="connsiteY11" fmla="*/ 930824 h 955031"/>
                <a:gd name="connsiteX12" fmla="*/ 1503166 w 6056566"/>
                <a:gd name="connsiteY12" fmla="*/ 811406 h 955031"/>
                <a:gd name="connsiteX13" fmla="*/ 1666939 w 6056566"/>
                <a:gd name="connsiteY13" fmla="*/ 487271 h 955031"/>
                <a:gd name="connsiteX14" fmla="*/ 1769297 w 6056566"/>
                <a:gd name="connsiteY14" fmla="*/ 234788 h 955031"/>
                <a:gd name="connsiteX15" fmla="*/ 1871655 w 6056566"/>
                <a:gd name="connsiteY15" fmla="*/ 67603 h 955031"/>
                <a:gd name="connsiteX16" fmla="*/ 1960366 w 6056566"/>
                <a:gd name="connsiteY16" fmla="*/ 13012 h 955031"/>
                <a:gd name="connsiteX17" fmla="*/ 2042252 w 6056566"/>
                <a:gd name="connsiteY17" fmla="*/ 43719 h 955031"/>
                <a:gd name="connsiteX18" fmla="*/ 2117315 w 6056566"/>
                <a:gd name="connsiteY18" fmla="*/ 122194 h 955031"/>
                <a:gd name="connsiteX19" fmla="*/ 2195790 w 6056566"/>
                <a:gd name="connsiteY19" fmla="*/ 251847 h 955031"/>
                <a:gd name="connsiteX20" fmla="*/ 2461921 w 6056566"/>
                <a:gd name="connsiteY20" fmla="*/ 784110 h 955031"/>
                <a:gd name="connsiteX21" fmla="*/ 2577927 w 6056566"/>
                <a:gd name="connsiteY21" fmla="*/ 934235 h 955031"/>
                <a:gd name="connsiteX22" fmla="*/ 2673461 w 6056566"/>
                <a:gd name="connsiteY22" fmla="*/ 941059 h 955031"/>
                <a:gd name="connsiteX23" fmla="*/ 2796291 w 6056566"/>
                <a:gd name="connsiteY23" fmla="*/ 814818 h 955031"/>
                <a:gd name="connsiteX24" fmla="*/ 2922533 w 6056566"/>
                <a:gd name="connsiteY24" fmla="*/ 548686 h 955031"/>
                <a:gd name="connsiteX25" fmla="*/ 3069247 w 6056566"/>
                <a:gd name="connsiteY25" fmla="*/ 251847 h 955031"/>
                <a:gd name="connsiteX26" fmla="*/ 3192076 w 6056566"/>
                <a:gd name="connsiteY26" fmla="*/ 67603 h 955031"/>
                <a:gd name="connsiteX27" fmla="*/ 3270551 w 6056566"/>
                <a:gd name="connsiteY27" fmla="*/ 2776 h 955031"/>
                <a:gd name="connsiteX28" fmla="*/ 3342202 w 6056566"/>
                <a:gd name="connsiteY28" fmla="*/ 19835 h 955031"/>
                <a:gd name="connsiteX29" fmla="*/ 3413852 w 6056566"/>
                <a:gd name="connsiteY29" fmla="*/ 91486 h 955031"/>
                <a:gd name="connsiteX30" fmla="*/ 3471855 w 6056566"/>
                <a:gd name="connsiteY30" fmla="*/ 176785 h 955031"/>
                <a:gd name="connsiteX31" fmla="*/ 3553742 w 6056566"/>
                <a:gd name="connsiteY31" fmla="*/ 323498 h 955031"/>
                <a:gd name="connsiteX32" fmla="*/ 3707279 w 6056566"/>
                <a:gd name="connsiteY32" fmla="*/ 668104 h 955031"/>
                <a:gd name="connsiteX33" fmla="*/ 3833521 w 6056566"/>
                <a:gd name="connsiteY33" fmla="*/ 852349 h 955031"/>
                <a:gd name="connsiteX34" fmla="*/ 3966587 w 6056566"/>
                <a:gd name="connsiteY34" fmla="*/ 900116 h 955031"/>
                <a:gd name="connsiteX35" fmla="*/ 4086005 w 6056566"/>
                <a:gd name="connsiteY35" fmla="*/ 828465 h 955031"/>
                <a:gd name="connsiteX36" fmla="*/ 4273661 w 6056566"/>
                <a:gd name="connsiteY36" fmla="*/ 483859 h 955031"/>
                <a:gd name="connsiteX37" fmla="*/ 4451082 w 6056566"/>
                <a:gd name="connsiteY37" fmla="*/ 152901 h 955031"/>
                <a:gd name="connsiteX38" fmla="*/ 4570500 w 6056566"/>
                <a:gd name="connsiteY38" fmla="*/ 40307 h 955031"/>
                <a:gd name="connsiteX39" fmla="*/ 4696742 w 6056566"/>
                <a:gd name="connsiteY39" fmla="*/ 67603 h 955031"/>
                <a:gd name="connsiteX40" fmla="*/ 4840044 w 6056566"/>
                <a:gd name="connsiteY40" fmla="*/ 268907 h 955031"/>
                <a:gd name="connsiteX41" fmla="*/ 4945814 w 6056566"/>
                <a:gd name="connsiteY41" fmla="*/ 477035 h 955031"/>
                <a:gd name="connsiteX42" fmla="*/ 5052651 w 6056566"/>
                <a:gd name="connsiteY42" fmla="*/ 494332 h 955031"/>
                <a:gd name="connsiteX43" fmla="*/ 6056566 w 6056566"/>
                <a:gd name="connsiteY43" fmla="*/ 497377 h 955031"/>
                <a:gd name="connsiteX0" fmla="*/ 0 w 6056566"/>
                <a:gd name="connsiteY0" fmla="*/ 479263 h 955031"/>
                <a:gd name="connsiteX1" fmla="*/ 190188 w 6056566"/>
                <a:gd name="connsiteY1" fmla="*/ 475436 h 955031"/>
                <a:gd name="connsiteX2" fmla="*/ 325558 w 6056566"/>
                <a:gd name="connsiteY2" fmla="*/ 430986 h 955031"/>
                <a:gd name="connsiteX3" fmla="*/ 493232 w 6056566"/>
                <a:gd name="connsiteY3" fmla="*/ 146077 h 955031"/>
                <a:gd name="connsiteX4" fmla="*/ 602414 w 6056566"/>
                <a:gd name="connsiteY4" fmla="*/ 23247 h 955031"/>
                <a:gd name="connsiteX5" fmla="*/ 721832 w 6056566"/>
                <a:gd name="connsiteY5" fmla="*/ 36895 h 955031"/>
                <a:gd name="connsiteX6" fmla="*/ 820778 w 6056566"/>
                <a:gd name="connsiteY6" fmla="*/ 146077 h 955031"/>
                <a:gd name="connsiteX7" fmla="*/ 947020 w 6056566"/>
                <a:gd name="connsiteY7" fmla="*/ 412209 h 955031"/>
                <a:gd name="connsiteX8" fmla="*/ 1083497 w 6056566"/>
                <a:gd name="connsiteY8" fmla="*/ 722695 h 955031"/>
                <a:gd name="connsiteX9" fmla="*/ 1179032 w 6056566"/>
                <a:gd name="connsiteY9" fmla="*/ 869409 h 955031"/>
                <a:gd name="connsiteX10" fmla="*/ 1267742 w 6056566"/>
                <a:gd name="connsiteY10" fmla="*/ 944471 h 955031"/>
                <a:gd name="connsiteX11" fmla="*/ 1376924 w 6056566"/>
                <a:gd name="connsiteY11" fmla="*/ 930824 h 955031"/>
                <a:gd name="connsiteX12" fmla="*/ 1503166 w 6056566"/>
                <a:gd name="connsiteY12" fmla="*/ 811406 h 955031"/>
                <a:gd name="connsiteX13" fmla="*/ 1666939 w 6056566"/>
                <a:gd name="connsiteY13" fmla="*/ 487271 h 955031"/>
                <a:gd name="connsiteX14" fmla="*/ 1769297 w 6056566"/>
                <a:gd name="connsiteY14" fmla="*/ 234788 h 955031"/>
                <a:gd name="connsiteX15" fmla="*/ 1871655 w 6056566"/>
                <a:gd name="connsiteY15" fmla="*/ 67603 h 955031"/>
                <a:gd name="connsiteX16" fmla="*/ 1960366 w 6056566"/>
                <a:gd name="connsiteY16" fmla="*/ 13012 h 955031"/>
                <a:gd name="connsiteX17" fmla="*/ 2042252 w 6056566"/>
                <a:gd name="connsiteY17" fmla="*/ 43719 h 955031"/>
                <a:gd name="connsiteX18" fmla="*/ 2117315 w 6056566"/>
                <a:gd name="connsiteY18" fmla="*/ 122194 h 955031"/>
                <a:gd name="connsiteX19" fmla="*/ 2195790 w 6056566"/>
                <a:gd name="connsiteY19" fmla="*/ 251847 h 955031"/>
                <a:gd name="connsiteX20" fmla="*/ 2461921 w 6056566"/>
                <a:gd name="connsiteY20" fmla="*/ 784110 h 955031"/>
                <a:gd name="connsiteX21" fmla="*/ 2577927 w 6056566"/>
                <a:gd name="connsiteY21" fmla="*/ 934235 h 955031"/>
                <a:gd name="connsiteX22" fmla="*/ 2673461 w 6056566"/>
                <a:gd name="connsiteY22" fmla="*/ 941059 h 955031"/>
                <a:gd name="connsiteX23" fmla="*/ 2796291 w 6056566"/>
                <a:gd name="connsiteY23" fmla="*/ 814818 h 955031"/>
                <a:gd name="connsiteX24" fmla="*/ 2922533 w 6056566"/>
                <a:gd name="connsiteY24" fmla="*/ 548686 h 955031"/>
                <a:gd name="connsiteX25" fmla="*/ 3069247 w 6056566"/>
                <a:gd name="connsiteY25" fmla="*/ 251847 h 955031"/>
                <a:gd name="connsiteX26" fmla="*/ 3192076 w 6056566"/>
                <a:gd name="connsiteY26" fmla="*/ 67603 h 955031"/>
                <a:gd name="connsiteX27" fmla="*/ 3270551 w 6056566"/>
                <a:gd name="connsiteY27" fmla="*/ 2776 h 955031"/>
                <a:gd name="connsiteX28" fmla="*/ 3342202 w 6056566"/>
                <a:gd name="connsiteY28" fmla="*/ 19835 h 955031"/>
                <a:gd name="connsiteX29" fmla="*/ 3413852 w 6056566"/>
                <a:gd name="connsiteY29" fmla="*/ 91486 h 955031"/>
                <a:gd name="connsiteX30" fmla="*/ 3471855 w 6056566"/>
                <a:gd name="connsiteY30" fmla="*/ 176785 h 955031"/>
                <a:gd name="connsiteX31" fmla="*/ 3553742 w 6056566"/>
                <a:gd name="connsiteY31" fmla="*/ 323498 h 955031"/>
                <a:gd name="connsiteX32" fmla="*/ 3707279 w 6056566"/>
                <a:gd name="connsiteY32" fmla="*/ 668104 h 955031"/>
                <a:gd name="connsiteX33" fmla="*/ 3833521 w 6056566"/>
                <a:gd name="connsiteY33" fmla="*/ 852349 h 955031"/>
                <a:gd name="connsiteX34" fmla="*/ 3966587 w 6056566"/>
                <a:gd name="connsiteY34" fmla="*/ 900116 h 955031"/>
                <a:gd name="connsiteX35" fmla="*/ 4086005 w 6056566"/>
                <a:gd name="connsiteY35" fmla="*/ 828465 h 955031"/>
                <a:gd name="connsiteX36" fmla="*/ 4273661 w 6056566"/>
                <a:gd name="connsiteY36" fmla="*/ 483859 h 955031"/>
                <a:gd name="connsiteX37" fmla="*/ 4451082 w 6056566"/>
                <a:gd name="connsiteY37" fmla="*/ 152901 h 955031"/>
                <a:gd name="connsiteX38" fmla="*/ 4570500 w 6056566"/>
                <a:gd name="connsiteY38" fmla="*/ 40307 h 955031"/>
                <a:gd name="connsiteX39" fmla="*/ 4696742 w 6056566"/>
                <a:gd name="connsiteY39" fmla="*/ 67603 h 955031"/>
                <a:gd name="connsiteX40" fmla="*/ 4840044 w 6056566"/>
                <a:gd name="connsiteY40" fmla="*/ 268907 h 955031"/>
                <a:gd name="connsiteX41" fmla="*/ 4945814 w 6056566"/>
                <a:gd name="connsiteY41" fmla="*/ 477035 h 955031"/>
                <a:gd name="connsiteX42" fmla="*/ 5052651 w 6056566"/>
                <a:gd name="connsiteY42" fmla="*/ 494332 h 955031"/>
                <a:gd name="connsiteX43" fmla="*/ 6056566 w 6056566"/>
                <a:gd name="connsiteY43" fmla="*/ 497377 h 955031"/>
                <a:gd name="connsiteX0" fmla="*/ 0 w 6056566"/>
                <a:gd name="connsiteY0" fmla="*/ 479263 h 955031"/>
                <a:gd name="connsiteX1" fmla="*/ 190188 w 6056566"/>
                <a:gd name="connsiteY1" fmla="*/ 475436 h 955031"/>
                <a:gd name="connsiteX2" fmla="*/ 325558 w 6056566"/>
                <a:gd name="connsiteY2" fmla="*/ 430986 h 955031"/>
                <a:gd name="connsiteX3" fmla="*/ 493232 w 6056566"/>
                <a:gd name="connsiteY3" fmla="*/ 146077 h 955031"/>
                <a:gd name="connsiteX4" fmla="*/ 602414 w 6056566"/>
                <a:gd name="connsiteY4" fmla="*/ 23247 h 955031"/>
                <a:gd name="connsiteX5" fmla="*/ 721832 w 6056566"/>
                <a:gd name="connsiteY5" fmla="*/ 36895 h 955031"/>
                <a:gd name="connsiteX6" fmla="*/ 820778 w 6056566"/>
                <a:gd name="connsiteY6" fmla="*/ 146077 h 955031"/>
                <a:gd name="connsiteX7" fmla="*/ 947020 w 6056566"/>
                <a:gd name="connsiteY7" fmla="*/ 412209 h 955031"/>
                <a:gd name="connsiteX8" fmla="*/ 1083497 w 6056566"/>
                <a:gd name="connsiteY8" fmla="*/ 722695 h 955031"/>
                <a:gd name="connsiteX9" fmla="*/ 1179032 w 6056566"/>
                <a:gd name="connsiteY9" fmla="*/ 869409 h 955031"/>
                <a:gd name="connsiteX10" fmla="*/ 1267742 w 6056566"/>
                <a:gd name="connsiteY10" fmla="*/ 944471 h 955031"/>
                <a:gd name="connsiteX11" fmla="*/ 1376924 w 6056566"/>
                <a:gd name="connsiteY11" fmla="*/ 930824 h 955031"/>
                <a:gd name="connsiteX12" fmla="*/ 1503166 w 6056566"/>
                <a:gd name="connsiteY12" fmla="*/ 811406 h 955031"/>
                <a:gd name="connsiteX13" fmla="*/ 1666939 w 6056566"/>
                <a:gd name="connsiteY13" fmla="*/ 487271 h 955031"/>
                <a:gd name="connsiteX14" fmla="*/ 1769297 w 6056566"/>
                <a:gd name="connsiteY14" fmla="*/ 234788 h 955031"/>
                <a:gd name="connsiteX15" fmla="*/ 1871655 w 6056566"/>
                <a:gd name="connsiteY15" fmla="*/ 67603 h 955031"/>
                <a:gd name="connsiteX16" fmla="*/ 1960366 w 6056566"/>
                <a:gd name="connsiteY16" fmla="*/ 13012 h 955031"/>
                <a:gd name="connsiteX17" fmla="*/ 2042252 w 6056566"/>
                <a:gd name="connsiteY17" fmla="*/ 43719 h 955031"/>
                <a:gd name="connsiteX18" fmla="*/ 2117315 w 6056566"/>
                <a:gd name="connsiteY18" fmla="*/ 122194 h 955031"/>
                <a:gd name="connsiteX19" fmla="*/ 2195790 w 6056566"/>
                <a:gd name="connsiteY19" fmla="*/ 251847 h 955031"/>
                <a:gd name="connsiteX20" fmla="*/ 2461921 w 6056566"/>
                <a:gd name="connsiteY20" fmla="*/ 784110 h 955031"/>
                <a:gd name="connsiteX21" fmla="*/ 2577927 w 6056566"/>
                <a:gd name="connsiteY21" fmla="*/ 934235 h 955031"/>
                <a:gd name="connsiteX22" fmla="*/ 2673461 w 6056566"/>
                <a:gd name="connsiteY22" fmla="*/ 941059 h 955031"/>
                <a:gd name="connsiteX23" fmla="*/ 2796291 w 6056566"/>
                <a:gd name="connsiteY23" fmla="*/ 814818 h 955031"/>
                <a:gd name="connsiteX24" fmla="*/ 2922533 w 6056566"/>
                <a:gd name="connsiteY24" fmla="*/ 548686 h 955031"/>
                <a:gd name="connsiteX25" fmla="*/ 3069247 w 6056566"/>
                <a:gd name="connsiteY25" fmla="*/ 251847 h 955031"/>
                <a:gd name="connsiteX26" fmla="*/ 3192076 w 6056566"/>
                <a:gd name="connsiteY26" fmla="*/ 67603 h 955031"/>
                <a:gd name="connsiteX27" fmla="*/ 3270551 w 6056566"/>
                <a:gd name="connsiteY27" fmla="*/ 2776 h 955031"/>
                <a:gd name="connsiteX28" fmla="*/ 3342202 w 6056566"/>
                <a:gd name="connsiteY28" fmla="*/ 19835 h 955031"/>
                <a:gd name="connsiteX29" fmla="*/ 3413852 w 6056566"/>
                <a:gd name="connsiteY29" fmla="*/ 91486 h 955031"/>
                <a:gd name="connsiteX30" fmla="*/ 3471855 w 6056566"/>
                <a:gd name="connsiteY30" fmla="*/ 176785 h 955031"/>
                <a:gd name="connsiteX31" fmla="*/ 3553742 w 6056566"/>
                <a:gd name="connsiteY31" fmla="*/ 323498 h 955031"/>
                <a:gd name="connsiteX32" fmla="*/ 3707279 w 6056566"/>
                <a:gd name="connsiteY32" fmla="*/ 668104 h 955031"/>
                <a:gd name="connsiteX33" fmla="*/ 3833521 w 6056566"/>
                <a:gd name="connsiteY33" fmla="*/ 852349 h 955031"/>
                <a:gd name="connsiteX34" fmla="*/ 3966587 w 6056566"/>
                <a:gd name="connsiteY34" fmla="*/ 900116 h 955031"/>
                <a:gd name="connsiteX35" fmla="*/ 4086005 w 6056566"/>
                <a:gd name="connsiteY35" fmla="*/ 828465 h 955031"/>
                <a:gd name="connsiteX36" fmla="*/ 4273661 w 6056566"/>
                <a:gd name="connsiteY36" fmla="*/ 483859 h 955031"/>
                <a:gd name="connsiteX37" fmla="*/ 4451082 w 6056566"/>
                <a:gd name="connsiteY37" fmla="*/ 152901 h 955031"/>
                <a:gd name="connsiteX38" fmla="*/ 4570500 w 6056566"/>
                <a:gd name="connsiteY38" fmla="*/ 40307 h 955031"/>
                <a:gd name="connsiteX39" fmla="*/ 4696742 w 6056566"/>
                <a:gd name="connsiteY39" fmla="*/ 67603 h 955031"/>
                <a:gd name="connsiteX40" fmla="*/ 4840044 w 6056566"/>
                <a:gd name="connsiteY40" fmla="*/ 268907 h 955031"/>
                <a:gd name="connsiteX41" fmla="*/ 4940286 w 6056566"/>
                <a:gd name="connsiteY41" fmla="*/ 458277 h 955031"/>
                <a:gd name="connsiteX42" fmla="*/ 5052651 w 6056566"/>
                <a:gd name="connsiteY42" fmla="*/ 494332 h 955031"/>
                <a:gd name="connsiteX43" fmla="*/ 6056566 w 6056566"/>
                <a:gd name="connsiteY43" fmla="*/ 497377 h 955031"/>
                <a:gd name="connsiteX0" fmla="*/ 0 w 6056566"/>
                <a:gd name="connsiteY0" fmla="*/ 479263 h 955031"/>
                <a:gd name="connsiteX1" fmla="*/ 190188 w 6056566"/>
                <a:gd name="connsiteY1" fmla="*/ 475436 h 955031"/>
                <a:gd name="connsiteX2" fmla="*/ 325558 w 6056566"/>
                <a:gd name="connsiteY2" fmla="*/ 430986 h 955031"/>
                <a:gd name="connsiteX3" fmla="*/ 493232 w 6056566"/>
                <a:gd name="connsiteY3" fmla="*/ 146077 h 955031"/>
                <a:gd name="connsiteX4" fmla="*/ 602414 w 6056566"/>
                <a:gd name="connsiteY4" fmla="*/ 23247 h 955031"/>
                <a:gd name="connsiteX5" fmla="*/ 721832 w 6056566"/>
                <a:gd name="connsiteY5" fmla="*/ 36895 h 955031"/>
                <a:gd name="connsiteX6" fmla="*/ 820778 w 6056566"/>
                <a:gd name="connsiteY6" fmla="*/ 146077 h 955031"/>
                <a:gd name="connsiteX7" fmla="*/ 947020 w 6056566"/>
                <a:gd name="connsiteY7" fmla="*/ 412209 h 955031"/>
                <a:gd name="connsiteX8" fmla="*/ 1083497 w 6056566"/>
                <a:gd name="connsiteY8" fmla="*/ 722695 h 955031"/>
                <a:gd name="connsiteX9" fmla="*/ 1179032 w 6056566"/>
                <a:gd name="connsiteY9" fmla="*/ 869409 h 955031"/>
                <a:gd name="connsiteX10" fmla="*/ 1267742 w 6056566"/>
                <a:gd name="connsiteY10" fmla="*/ 944471 h 955031"/>
                <a:gd name="connsiteX11" fmla="*/ 1376924 w 6056566"/>
                <a:gd name="connsiteY11" fmla="*/ 930824 h 955031"/>
                <a:gd name="connsiteX12" fmla="*/ 1503166 w 6056566"/>
                <a:gd name="connsiteY12" fmla="*/ 811406 h 955031"/>
                <a:gd name="connsiteX13" fmla="*/ 1666939 w 6056566"/>
                <a:gd name="connsiteY13" fmla="*/ 487271 h 955031"/>
                <a:gd name="connsiteX14" fmla="*/ 1769297 w 6056566"/>
                <a:gd name="connsiteY14" fmla="*/ 234788 h 955031"/>
                <a:gd name="connsiteX15" fmla="*/ 1871655 w 6056566"/>
                <a:gd name="connsiteY15" fmla="*/ 67603 h 955031"/>
                <a:gd name="connsiteX16" fmla="*/ 1960366 w 6056566"/>
                <a:gd name="connsiteY16" fmla="*/ 13012 h 955031"/>
                <a:gd name="connsiteX17" fmla="*/ 2042252 w 6056566"/>
                <a:gd name="connsiteY17" fmla="*/ 43719 h 955031"/>
                <a:gd name="connsiteX18" fmla="*/ 2117315 w 6056566"/>
                <a:gd name="connsiteY18" fmla="*/ 122194 h 955031"/>
                <a:gd name="connsiteX19" fmla="*/ 2195790 w 6056566"/>
                <a:gd name="connsiteY19" fmla="*/ 251847 h 955031"/>
                <a:gd name="connsiteX20" fmla="*/ 2461921 w 6056566"/>
                <a:gd name="connsiteY20" fmla="*/ 784110 h 955031"/>
                <a:gd name="connsiteX21" fmla="*/ 2577927 w 6056566"/>
                <a:gd name="connsiteY21" fmla="*/ 934235 h 955031"/>
                <a:gd name="connsiteX22" fmla="*/ 2673461 w 6056566"/>
                <a:gd name="connsiteY22" fmla="*/ 941059 h 955031"/>
                <a:gd name="connsiteX23" fmla="*/ 2796291 w 6056566"/>
                <a:gd name="connsiteY23" fmla="*/ 814818 h 955031"/>
                <a:gd name="connsiteX24" fmla="*/ 2922533 w 6056566"/>
                <a:gd name="connsiteY24" fmla="*/ 548686 h 955031"/>
                <a:gd name="connsiteX25" fmla="*/ 3069247 w 6056566"/>
                <a:gd name="connsiteY25" fmla="*/ 251847 h 955031"/>
                <a:gd name="connsiteX26" fmla="*/ 3192076 w 6056566"/>
                <a:gd name="connsiteY26" fmla="*/ 67603 h 955031"/>
                <a:gd name="connsiteX27" fmla="*/ 3270551 w 6056566"/>
                <a:gd name="connsiteY27" fmla="*/ 2776 h 955031"/>
                <a:gd name="connsiteX28" fmla="*/ 3342202 w 6056566"/>
                <a:gd name="connsiteY28" fmla="*/ 19835 h 955031"/>
                <a:gd name="connsiteX29" fmla="*/ 3413852 w 6056566"/>
                <a:gd name="connsiteY29" fmla="*/ 91486 h 955031"/>
                <a:gd name="connsiteX30" fmla="*/ 3471855 w 6056566"/>
                <a:gd name="connsiteY30" fmla="*/ 176785 h 955031"/>
                <a:gd name="connsiteX31" fmla="*/ 3553742 w 6056566"/>
                <a:gd name="connsiteY31" fmla="*/ 323498 h 955031"/>
                <a:gd name="connsiteX32" fmla="*/ 3707279 w 6056566"/>
                <a:gd name="connsiteY32" fmla="*/ 668104 h 955031"/>
                <a:gd name="connsiteX33" fmla="*/ 3833521 w 6056566"/>
                <a:gd name="connsiteY33" fmla="*/ 852349 h 955031"/>
                <a:gd name="connsiteX34" fmla="*/ 3966587 w 6056566"/>
                <a:gd name="connsiteY34" fmla="*/ 900116 h 955031"/>
                <a:gd name="connsiteX35" fmla="*/ 4086005 w 6056566"/>
                <a:gd name="connsiteY35" fmla="*/ 828465 h 955031"/>
                <a:gd name="connsiteX36" fmla="*/ 4273661 w 6056566"/>
                <a:gd name="connsiteY36" fmla="*/ 483859 h 955031"/>
                <a:gd name="connsiteX37" fmla="*/ 4451082 w 6056566"/>
                <a:gd name="connsiteY37" fmla="*/ 152901 h 955031"/>
                <a:gd name="connsiteX38" fmla="*/ 4570500 w 6056566"/>
                <a:gd name="connsiteY38" fmla="*/ 40307 h 955031"/>
                <a:gd name="connsiteX39" fmla="*/ 4696742 w 6056566"/>
                <a:gd name="connsiteY39" fmla="*/ 67603 h 955031"/>
                <a:gd name="connsiteX40" fmla="*/ 4840044 w 6056566"/>
                <a:gd name="connsiteY40" fmla="*/ 268907 h 955031"/>
                <a:gd name="connsiteX41" fmla="*/ 4940286 w 6056566"/>
                <a:gd name="connsiteY41" fmla="*/ 458277 h 955031"/>
                <a:gd name="connsiteX42" fmla="*/ 5052651 w 6056566"/>
                <a:gd name="connsiteY42" fmla="*/ 494332 h 955031"/>
                <a:gd name="connsiteX43" fmla="*/ 6056566 w 6056566"/>
                <a:gd name="connsiteY43" fmla="*/ 497377 h 955031"/>
                <a:gd name="connsiteX0" fmla="*/ 0 w 6056566"/>
                <a:gd name="connsiteY0" fmla="*/ 479263 h 955031"/>
                <a:gd name="connsiteX1" fmla="*/ 190188 w 6056566"/>
                <a:gd name="connsiteY1" fmla="*/ 475436 h 955031"/>
                <a:gd name="connsiteX2" fmla="*/ 325558 w 6056566"/>
                <a:gd name="connsiteY2" fmla="*/ 430986 h 955031"/>
                <a:gd name="connsiteX3" fmla="*/ 493232 w 6056566"/>
                <a:gd name="connsiteY3" fmla="*/ 146077 h 955031"/>
                <a:gd name="connsiteX4" fmla="*/ 602414 w 6056566"/>
                <a:gd name="connsiteY4" fmla="*/ 23247 h 955031"/>
                <a:gd name="connsiteX5" fmla="*/ 721832 w 6056566"/>
                <a:gd name="connsiteY5" fmla="*/ 36895 h 955031"/>
                <a:gd name="connsiteX6" fmla="*/ 820778 w 6056566"/>
                <a:gd name="connsiteY6" fmla="*/ 146077 h 955031"/>
                <a:gd name="connsiteX7" fmla="*/ 947020 w 6056566"/>
                <a:gd name="connsiteY7" fmla="*/ 412209 h 955031"/>
                <a:gd name="connsiteX8" fmla="*/ 1083497 w 6056566"/>
                <a:gd name="connsiteY8" fmla="*/ 722695 h 955031"/>
                <a:gd name="connsiteX9" fmla="*/ 1179032 w 6056566"/>
                <a:gd name="connsiteY9" fmla="*/ 869409 h 955031"/>
                <a:gd name="connsiteX10" fmla="*/ 1267742 w 6056566"/>
                <a:gd name="connsiteY10" fmla="*/ 944471 h 955031"/>
                <a:gd name="connsiteX11" fmla="*/ 1376924 w 6056566"/>
                <a:gd name="connsiteY11" fmla="*/ 930824 h 955031"/>
                <a:gd name="connsiteX12" fmla="*/ 1503166 w 6056566"/>
                <a:gd name="connsiteY12" fmla="*/ 811406 h 955031"/>
                <a:gd name="connsiteX13" fmla="*/ 1666939 w 6056566"/>
                <a:gd name="connsiteY13" fmla="*/ 487271 h 955031"/>
                <a:gd name="connsiteX14" fmla="*/ 1769297 w 6056566"/>
                <a:gd name="connsiteY14" fmla="*/ 234788 h 955031"/>
                <a:gd name="connsiteX15" fmla="*/ 1871655 w 6056566"/>
                <a:gd name="connsiteY15" fmla="*/ 67603 h 955031"/>
                <a:gd name="connsiteX16" fmla="*/ 1960366 w 6056566"/>
                <a:gd name="connsiteY16" fmla="*/ 13012 h 955031"/>
                <a:gd name="connsiteX17" fmla="*/ 2042252 w 6056566"/>
                <a:gd name="connsiteY17" fmla="*/ 43719 h 955031"/>
                <a:gd name="connsiteX18" fmla="*/ 2117315 w 6056566"/>
                <a:gd name="connsiteY18" fmla="*/ 122194 h 955031"/>
                <a:gd name="connsiteX19" fmla="*/ 2195790 w 6056566"/>
                <a:gd name="connsiteY19" fmla="*/ 251847 h 955031"/>
                <a:gd name="connsiteX20" fmla="*/ 2461921 w 6056566"/>
                <a:gd name="connsiteY20" fmla="*/ 784110 h 955031"/>
                <a:gd name="connsiteX21" fmla="*/ 2577927 w 6056566"/>
                <a:gd name="connsiteY21" fmla="*/ 934235 h 955031"/>
                <a:gd name="connsiteX22" fmla="*/ 2673461 w 6056566"/>
                <a:gd name="connsiteY22" fmla="*/ 941059 h 955031"/>
                <a:gd name="connsiteX23" fmla="*/ 2796291 w 6056566"/>
                <a:gd name="connsiteY23" fmla="*/ 814818 h 955031"/>
                <a:gd name="connsiteX24" fmla="*/ 2922533 w 6056566"/>
                <a:gd name="connsiteY24" fmla="*/ 548686 h 955031"/>
                <a:gd name="connsiteX25" fmla="*/ 3069247 w 6056566"/>
                <a:gd name="connsiteY25" fmla="*/ 251847 h 955031"/>
                <a:gd name="connsiteX26" fmla="*/ 3192076 w 6056566"/>
                <a:gd name="connsiteY26" fmla="*/ 67603 h 955031"/>
                <a:gd name="connsiteX27" fmla="*/ 3270551 w 6056566"/>
                <a:gd name="connsiteY27" fmla="*/ 2776 h 955031"/>
                <a:gd name="connsiteX28" fmla="*/ 3342202 w 6056566"/>
                <a:gd name="connsiteY28" fmla="*/ 19835 h 955031"/>
                <a:gd name="connsiteX29" fmla="*/ 3413852 w 6056566"/>
                <a:gd name="connsiteY29" fmla="*/ 91486 h 955031"/>
                <a:gd name="connsiteX30" fmla="*/ 3471855 w 6056566"/>
                <a:gd name="connsiteY30" fmla="*/ 176785 h 955031"/>
                <a:gd name="connsiteX31" fmla="*/ 3553742 w 6056566"/>
                <a:gd name="connsiteY31" fmla="*/ 323498 h 955031"/>
                <a:gd name="connsiteX32" fmla="*/ 3707279 w 6056566"/>
                <a:gd name="connsiteY32" fmla="*/ 668104 h 955031"/>
                <a:gd name="connsiteX33" fmla="*/ 3833521 w 6056566"/>
                <a:gd name="connsiteY33" fmla="*/ 852349 h 955031"/>
                <a:gd name="connsiteX34" fmla="*/ 3966587 w 6056566"/>
                <a:gd name="connsiteY34" fmla="*/ 900116 h 955031"/>
                <a:gd name="connsiteX35" fmla="*/ 4086005 w 6056566"/>
                <a:gd name="connsiteY35" fmla="*/ 828465 h 955031"/>
                <a:gd name="connsiteX36" fmla="*/ 4273661 w 6056566"/>
                <a:gd name="connsiteY36" fmla="*/ 483859 h 955031"/>
                <a:gd name="connsiteX37" fmla="*/ 4451082 w 6056566"/>
                <a:gd name="connsiteY37" fmla="*/ 152901 h 955031"/>
                <a:gd name="connsiteX38" fmla="*/ 4570500 w 6056566"/>
                <a:gd name="connsiteY38" fmla="*/ 40307 h 955031"/>
                <a:gd name="connsiteX39" fmla="*/ 4696742 w 6056566"/>
                <a:gd name="connsiteY39" fmla="*/ 67603 h 955031"/>
                <a:gd name="connsiteX40" fmla="*/ 4840044 w 6056566"/>
                <a:gd name="connsiteY40" fmla="*/ 268907 h 955031"/>
                <a:gd name="connsiteX41" fmla="*/ 4940286 w 6056566"/>
                <a:gd name="connsiteY41" fmla="*/ 458277 h 955031"/>
                <a:gd name="connsiteX42" fmla="*/ 5052651 w 6056566"/>
                <a:gd name="connsiteY42" fmla="*/ 494332 h 955031"/>
                <a:gd name="connsiteX43" fmla="*/ 6056566 w 6056566"/>
                <a:gd name="connsiteY43" fmla="*/ 497377 h 955031"/>
                <a:gd name="connsiteX0" fmla="*/ 0 w 6056566"/>
                <a:gd name="connsiteY0" fmla="*/ 479263 h 955031"/>
                <a:gd name="connsiteX1" fmla="*/ 190188 w 6056566"/>
                <a:gd name="connsiteY1" fmla="*/ 475436 h 955031"/>
                <a:gd name="connsiteX2" fmla="*/ 325558 w 6056566"/>
                <a:gd name="connsiteY2" fmla="*/ 430986 h 955031"/>
                <a:gd name="connsiteX3" fmla="*/ 493232 w 6056566"/>
                <a:gd name="connsiteY3" fmla="*/ 146077 h 955031"/>
                <a:gd name="connsiteX4" fmla="*/ 602414 w 6056566"/>
                <a:gd name="connsiteY4" fmla="*/ 23247 h 955031"/>
                <a:gd name="connsiteX5" fmla="*/ 721832 w 6056566"/>
                <a:gd name="connsiteY5" fmla="*/ 36895 h 955031"/>
                <a:gd name="connsiteX6" fmla="*/ 820778 w 6056566"/>
                <a:gd name="connsiteY6" fmla="*/ 146077 h 955031"/>
                <a:gd name="connsiteX7" fmla="*/ 947020 w 6056566"/>
                <a:gd name="connsiteY7" fmla="*/ 412209 h 955031"/>
                <a:gd name="connsiteX8" fmla="*/ 1083497 w 6056566"/>
                <a:gd name="connsiteY8" fmla="*/ 722695 h 955031"/>
                <a:gd name="connsiteX9" fmla="*/ 1179032 w 6056566"/>
                <a:gd name="connsiteY9" fmla="*/ 869409 h 955031"/>
                <a:gd name="connsiteX10" fmla="*/ 1267742 w 6056566"/>
                <a:gd name="connsiteY10" fmla="*/ 944471 h 955031"/>
                <a:gd name="connsiteX11" fmla="*/ 1376924 w 6056566"/>
                <a:gd name="connsiteY11" fmla="*/ 930824 h 955031"/>
                <a:gd name="connsiteX12" fmla="*/ 1503166 w 6056566"/>
                <a:gd name="connsiteY12" fmla="*/ 811406 h 955031"/>
                <a:gd name="connsiteX13" fmla="*/ 1666939 w 6056566"/>
                <a:gd name="connsiteY13" fmla="*/ 487271 h 955031"/>
                <a:gd name="connsiteX14" fmla="*/ 1769297 w 6056566"/>
                <a:gd name="connsiteY14" fmla="*/ 234788 h 955031"/>
                <a:gd name="connsiteX15" fmla="*/ 1871655 w 6056566"/>
                <a:gd name="connsiteY15" fmla="*/ 67603 h 955031"/>
                <a:gd name="connsiteX16" fmla="*/ 1960366 w 6056566"/>
                <a:gd name="connsiteY16" fmla="*/ 13012 h 955031"/>
                <a:gd name="connsiteX17" fmla="*/ 2042252 w 6056566"/>
                <a:gd name="connsiteY17" fmla="*/ 43719 h 955031"/>
                <a:gd name="connsiteX18" fmla="*/ 2117315 w 6056566"/>
                <a:gd name="connsiteY18" fmla="*/ 122194 h 955031"/>
                <a:gd name="connsiteX19" fmla="*/ 2195790 w 6056566"/>
                <a:gd name="connsiteY19" fmla="*/ 251847 h 955031"/>
                <a:gd name="connsiteX20" fmla="*/ 2461921 w 6056566"/>
                <a:gd name="connsiteY20" fmla="*/ 784110 h 955031"/>
                <a:gd name="connsiteX21" fmla="*/ 2577927 w 6056566"/>
                <a:gd name="connsiteY21" fmla="*/ 934235 h 955031"/>
                <a:gd name="connsiteX22" fmla="*/ 2673461 w 6056566"/>
                <a:gd name="connsiteY22" fmla="*/ 941059 h 955031"/>
                <a:gd name="connsiteX23" fmla="*/ 2796291 w 6056566"/>
                <a:gd name="connsiteY23" fmla="*/ 814818 h 955031"/>
                <a:gd name="connsiteX24" fmla="*/ 2922533 w 6056566"/>
                <a:gd name="connsiteY24" fmla="*/ 548686 h 955031"/>
                <a:gd name="connsiteX25" fmla="*/ 3069247 w 6056566"/>
                <a:gd name="connsiteY25" fmla="*/ 251847 h 955031"/>
                <a:gd name="connsiteX26" fmla="*/ 3192076 w 6056566"/>
                <a:gd name="connsiteY26" fmla="*/ 67603 h 955031"/>
                <a:gd name="connsiteX27" fmla="*/ 3270551 w 6056566"/>
                <a:gd name="connsiteY27" fmla="*/ 2776 h 955031"/>
                <a:gd name="connsiteX28" fmla="*/ 3342202 w 6056566"/>
                <a:gd name="connsiteY28" fmla="*/ 19835 h 955031"/>
                <a:gd name="connsiteX29" fmla="*/ 3413852 w 6056566"/>
                <a:gd name="connsiteY29" fmla="*/ 91486 h 955031"/>
                <a:gd name="connsiteX30" fmla="*/ 3471855 w 6056566"/>
                <a:gd name="connsiteY30" fmla="*/ 176785 h 955031"/>
                <a:gd name="connsiteX31" fmla="*/ 3553742 w 6056566"/>
                <a:gd name="connsiteY31" fmla="*/ 323498 h 955031"/>
                <a:gd name="connsiteX32" fmla="*/ 3707279 w 6056566"/>
                <a:gd name="connsiteY32" fmla="*/ 668104 h 955031"/>
                <a:gd name="connsiteX33" fmla="*/ 3833521 w 6056566"/>
                <a:gd name="connsiteY33" fmla="*/ 852349 h 955031"/>
                <a:gd name="connsiteX34" fmla="*/ 3966587 w 6056566"/>
                <a:gd name="connsiteY34" fmla="*/ 900116 h 955031"/>
                <a:gd name="connsiteX35" fmla="*/ 4086005 w 6056566"/>
                <a:gd name="connsiteY35" fmla="*/ 828465 h 955031"/>
                <a:gd name="connsiteX36" fmla="*/ 4273661 w 6056566"/>
                <a:gd name="connsiteY36" fmla="*/ 483859 h 955031"/>
                <a:gd name="connsiteX37" fmla="*/ 4451082 w 6056566"/>
                <a:gd name="connsiteY37" fmla="*/ 152901 h 955031"/>
                <a:gd name="connsiteX38" fmla="*/ 4570500 w 6056566"/>
                <a:gd name="connsiteY38" fmla="*/ 40307 h 955031"/>
                <a:gd name="connsiteX39" fmla="*/ 4696742 w 6056566"/>
                <a:gd name="connsiteY39" fmla="*/ 67603 h 955031"/>
                <a:gd name="connsiteX40" fmla="*/ 4840044 w 6056566"/>
                <a:gd name="connsiteY40" fmla="*/ 268907 h 955031"/>
                <a:gd name="connsiteX41" fmla="*/ 4931994 w 6056566"/>
                <a:gd name="connsiteY41" fmla="*/ 437174 h 955031"/>
                <a:gd name="connsiteX42" fmla="*/ 5052651 w 6056566"/>
                <a:gd name="connsiteY42" fmla="*/ 494332 h 955031"/>
                <a:gd name="connsiteX43" fmla="*/ 6056566 w 6056566"/>
                <a:gd name="connsiteY43" fmla="*/ 497377 h 955031"/>
                <a:gd name="connsiteX0" fmla="*/ 0 w 6056566"/>
                <a:gd name="connsiteY0" fmla="*/ 479263 h 955031"/>
                <a:gd name="connsiteX1" fmla="*/ 190188 w 6056566"/>
                <a:gd name="connsiteY1" fmla="*/ 475436 h 955031"/>
                <a:gd name="connsiteX2" fmla="*/ 325558 w 6056566"/>
                <a:gd name="connsiteY2" fmla="*/ 430986 h 955031"/>
                <a:gd name="connsiteX3" fmla="*/ 493232 w 6056566"/>
                <a:gd name="connsiteY3" fmla="*/ 146077 h 955031"/>
                <a:gd name="connsiteX4" fmla="*/ 602414 w 6056566"/>
                <a:gd name="connsiteY4" fmla="*/ 23247 h 955031"/>
                <a:gd name="connsiteX5" fmla="*/ 721832 w 6056566"/>
                <a:gd name="connsiteY5" fmla="*/ 36895 h 955031"/>
                <a:gd name="connsiteX6" fmla="*/ 820778 w 6056566"/>
                <a:gd name="connsiteY6" fmla="*/ 146077 h 955031"/>
                <a:gd name="connsiteX7" fmla="*/ 947020 w 6056566"/>
                <a:gd name="connsiteY7" fmla="*/ 412209 h 955031"/>
                <a:gd name="connsiteX8" fmla="*/ 1083497 w 6056566"/>
                <a:gd name="connsiteY8" fmla="*/ 722695 h 955031"/>
                <a:gd name="connsiteX9" fmla="*/ 1179032 w 6056566"/>
                <a:gd name="connsiteY9" fmla="*/ 869409 h 955031"/>
                <a:gd name="connsiteX10" fmla="*/ 1267742 w 6056566"/>
                <a:gd name="connsiteY10" fmla="*/ 944471 h 955031"/>
                <a:gd name="connsiteX11" fmla="*/ 1376924 w 6056566"/>
                <a:gd name="connsiteY11" fmla="*/ 930824 h 955031"/>
                <a:gd name="connsiteX12" fmla="*/ 1503166 w 6056566"/>
                <a:gd name="connsiteY12" fmla="*/ 811406 h 955031"/>
                <a:gd name="connsiteX13" fmla="*/ 1666939 w 6056566"/>
                <a:gd name="connsiteY13" fmla="*/ 487271 h 955031"/>
                <a:gd name="connsiteX14" fmla="*/ 1769297 w 6056566"/>
                <a:gd name="connsiteY14" fmla="*/ 234788 h 955031"/>
                <a:gd name="connsiteX15" fmla="*/ 1871655 w 6056566"/>
                <a:gd name="connsiteY15" fmla="*/ 67603 h 955031"/>
                <a:gd name="connsiteX16" fmla="*/ 1960366 w 6056566"/>
                <a:gd name="connsiteY16" fmla="*/ 13012 h 955031"/>
                <a:gd name="connsiteX17" fmla="*/ 2042252 w 6056566"/>
                <a:gd name="connsiteY17" fmla="*/ 43719 h 955031"/>
                <a:gd name="connsiteX18" fmla="*/ 2117315 w 6056566"/>
                <a:gd name="connsiteY18" fmla="*/ 122194 h 955031"/>
                <a:gd name="connsiteX19" fmla="*/ 2195790 w 6056566"/>
                <a:gd name="connsiteY19" fmla="*/ 251847 h 955031"/>
                <a:gd name="connsiteX20" fmla="*/ 2461921 w 6056566"/>
                <a:gd name="connsiteY20" fmla="*/ 784110 h 955031"/>
                <a:gd name="connsiteX21" fmla="*/ 2577927 w 6056566"/>
                <a:gd name="connsiteY21" fmla="*/ 934235 h 955031"/>
                <a:gd name="connsiteX22" fmla="*/ 2673461 w 6056566"/>
                <a:gd name="connsiteY22" fmla="*/ 941059 h 955031"/>
                <a:gd name="connsiteX23" fmla="*/ 2796291 w 6056566"/>
                <a:gd name="connsiteY23" fmla="*/ 814818 h 955031"/>
                <a:gd name="connsiteX24" fmla="*/ 2922533 w 6056566"/>
                <a:gd name="connsiteY24" fmla="*/ 548686 h 955031"/>
                <a:gd name="connsiteX25" fmla="*/ 3069247 w 6056566"/>
                <a:gd name="connsiteY25" fmla="*/ 251847 h 955031"/>
                <a:gd name="connsiteX26" fmla="*/ 3192076 w 6056566"/>
                <a:gd name="connsiteY26" fmla="*/ 67603 h 955031"/>
                <a:gd name="connsiteX27" fmla="*/ 3270551 w 6056566"/>
                <a:gd name="connsiteY27" fmla="*/ 2776 h 955031"/>
                <a:gd name="connsiteX28" fmla="*/ 3342202 w 6056566"/>
                <a:gd name="connsiteY28" fmla="*/ 19835 h 955031"/>
                <a:gd name="connsiteX29" fmla="*/ 3413852 w 6056566"/>
                <a:gd name="connsiteY29" fmla="*/ 91486 h 955031"/>
                <a:gd name="connsiteX30" fmla="*/ 3471855 w 6056566"/>
                <a:gd name="connsiteY30" fmla="*/ 176785 h 955031"/>
                <a:gd name="connsiteX31" fmla="*/ 3553742 w 6056566"/>
                <a:gd name="connsiteY31" fmla="*/ 323498 h 955031"/>
                <a:gd name="connsiteX32" fmla="*/ 3707279 w 6056566"/>
                <a:gd name="connsiteY32" fmla="*/ 668104 h 955031"/>
                <a:gd name="connsiteX33" fmla="*/ 3833521 w 6056566"/>
                <a:gd name="connsiteY33" fmla="*/ 852349 h 955031"/>
                <a:gd name="connsiteX34" fmla="*/ 3966587 w 6056566"/>
                <a:gd name="connsiteY34" fmla="*/ 900116 h 955031"/>
                <a:gd name="connsiteX35" fmla="*/ 4086005 w 6056566"/>
                <a:gd name="connsiteY35" fmla="*/ 828465 h 955031"/>
                <a:gd name="connsiteX36" fmla="*/ 4273661 w 6056566"/>
                <a:gd name="connsiteY36" fmla="*/ 483859 h 955031"/>
                <a:gd name="connsiteX37" fmla="*/ 4451082 w 6056566"/>
                <a:gd name="connsiteY37" fmla="*/ 152901 h 955031"/>
                <a:gd name="connsiteX38" fmla="*/ 4570500 w 6056566"/>
                <a:gd name="connsiteY38" fmla="*/ 40307 h 955031"/>
                <a:gd name="connsiteX39" fmla="*/ 4696742 w 6056566"/>
                <a:gd name="connsiteY39" fmla="*/ 67603 h 955031"/>
                <a:gd name="connsiteX40" fmla="*/ 4840044 w 6056566"/>
                <a:gd name="connsiteY40" fmla="*/ 268907 h 955031"/>
                <a:gd name="connsiteX41" fmla="*/ 4948580 w 6056566"/>
                <a:gd name="connsiteY41" fmla="*/ 459449 h 955031"/>
                <a:gd name="connsiteX42" fmla="*/ 5052651 w 6056566"/>
                <a:gd name="connsiteY42" fmla="*/ 494332 h 955031"/>
                <a:gd name="connsiteX43" fmla="*/ 6056566 w 6056566"/>
                <a:gd name="connsiteY43" fmla="*/ 497377 h 955031"/>
                <a:gd name="connsiteX0" fmla="*/ 0 w 6056566"/>
                <a:gd name="connsiteY0" fmla="*/ 479263 h 955031"/>
                <a:gd name="connsiteX1" fmla="*/ 190188 w 6056566"/>
                <a:gd name="connsiteY1" fmla="*/ 475436 h 955031"/>
                <a:gd name="connsiteX2" fmla="*/ 325558 w 6056566"/>
                <a:gd name="connsiteY2" fmla="*/ 430986 h 955031"/>
                <a:gd name="connsiteX3" fmla="*/ 493232 w 6056566"/>
                <a:gd name="connsiteY3" fmla="*/ 146077 h 955031"/>
                <a:gd name="connsiteX4" fmla="*/ 602414 w 6056566"/>
                <a:gd name="connsiteY4" fmla="*/ 23247 h 955031"/>
                <a:gd name="connsiteX5" fmla="*/ 721832 w 6056566"/>
                <a:gd name="connsiteY5" fmla="*/ 36895 h 955031"/>
                <a:gd name="connsiteX6" fmla="*/ 820778 w 6056566"/>
                <a:gd name="connsiteY6" fmla="*/ 146077 h 955031"/>
                <a:gd name="connsiteX7" fmla="*/ 947020 w 6056566"/>
                <a:gd name="connsiteY7" fmla="*/ 412209 h 955031"/>
                <a:gd name="connsiteX8" fmla="*/ 1083497 w 6056566"/>
                <a:gd name="connsiteY8" fmla="*/ 722695 h 955031"/>
                <a:gd name="connsiteX9" fmla="*/ 1179032 w 6056566"/>
                <a:gd name="connsiteY9" fmla="*/ 869409 h 955031"/>
                <a:gd name="connsiteX10" fmla="*/ 1267742 w 6056566"/>
                <a:gd name="connsiteY10" fmla="*/ 944471 h 955031"/>
                <a:gd name="connsiteX11" fmla="*/ 1376924 w 6056566"/>
                <a:gd name="connsiteY11" fmla="*/ 930824 h 955031"/>
                <a:gd name="connsiteX12" fmla="*/ 1503166 w 6056566"/>
                <a:gd name="connsiteY12" fmla="*/ 811406 h 955031"/>
                <a:gd name="connsiteX13" fmla="*/ 1666939 w 6056566"/>
                <a:gd name="connsiteY13" fmla="*/ 487271 h 955031"/>
                <a:gd name="connsiteX14" fmla="*/ 1769297 w 6056566"/>
                <a:gd name="connsiteY14" fmla="*/ 234788 h 955031"/>
                <a:gd name="connsiteX15" fmla="*/ 1871655 w 6056566"/>
                <a:gd name="connsiteY15" fmla="*/ 67603 h 955031"/>
                <a:gd name="connsiteX16" fmla="*/ 1960366 w 6056566"/>
                <a:gd name="connsiteY16" fmla="*/ 13012 h 955031"/>
                <a:gd name="connsiteX17" fmla="*/ 2042252 w 6056566"/>
                <a:gd name="connsiteY17" fmla="*/ 43719 h 955031"/>
                <a:gd name="connsiteX18" fmla="*/ 2117315 w 6056566"/>
                <a:gd name="connsiteY18" fmla="*/ 122194 h 955031"/>
                <a:gd name="connsiteX19" fmla="*/ 2195790 w 6056566"/>
                <a:gd name="connsiteY19" fmla="*/ 251847 h 955031"/>
                <a:gd name="connsiteX20" fmla="*/ 2461921 w 6056566"/>
                <a:gd name="connsiteY20" fmla="*/ 784110 h 955031"/>
                <a:gd name="connsiteX21" fmla="*/ 2577927 w 6056566"/>
                <a:gd name="connsiteY21" fmla="*/ 934235 h 955031"/>
                <a:gd name="connsiteX22" fmla="*/ 2673461 w 6056566"/>
                <a:gd name="connsiteY22" fmla="*/ 941059 h 955031"/>
                <a:gd name="connsiteX23" fmla="*/ 2796291 w 6056566"/>
                <a:gd name="connsiteY23" fmla="*/ 814818 h 955031"/>
                <a:gd name="connsiteX24" fmla="*/ 2922533 w 6056566"/>
                <a:gd name="connsiteY24" fmla="*/ 548686 h 955031"/>
                <a:gd name="connsiteX25" fmla="*/ 3069247 w 6056566"/>
                <a:gd name="connsiteY25" fmla="*/ 251847 h 955031"/>
                <a:gd name="connsiteX26" fmla="*/ 3192076 w 6056566"/>
                <a:gd name="connsiteY26" fmla="*/ 67603 h 955031"/>
                <a:gd name="connsiteX27" fmla="*/ 3270551 w 6056566"/>
                <a:gd name="connsiteY27" fmla="*/ 2776 h 955031"/>
                <a:gd name="connsiteX28" fmla="*/ 3342202 w 6056566"/>
                <a:gd name="connsiteY28" fmla="*/ 19835 h 955031"/>
                <a:gd name="connsiteX29" fmla="*/ 3413852 w 6056566"/>
                <a:gd name="connsiteY29" fmla="*/ 91486 h 955031"/>
                <a:gd name="connsiteX30" fmla="*/ 3471855 w 6056566"/>
                <a:gd name="connsiteY30" fmla="*/ 176785 h 955031"/>
                <a:gd name="connsiteX31" fmla="*/ 3553742 w 6056566"/>
                <a:gd name="connsiteY31" fmla="*/ 323498 h 955031"/>
                <a:gd name="connsiteX32" fmla="*/ 3707279 w 6056566"/>
                <a:gd name="connsiteY32" fmla="*/ 668104 h 955031"/>
                <a:gd name="connsiteX33" fmla="*/ 3833521 w 6056566"/>
                <a:gd name="connsiteY33" fmla="*/ 852349 h 955031"/>
                <a:gd name="connsiteX34" fmla="*/ 3966587 w 6056566"/>
                <a:gd name="connsiteY34" fmla="*/ 900116 h 955031"/>
                <a:gd name="connsiteX35" fmla="*/ 4086005 w 6056566"/>
                <a:gd name="connsiteY35" fmla="*/ 828465 h 955031"/>
                <a:gd name="connsiteX36" fmla="*/ 4273661 w 6056566"/>
                <a:gd name="connsiteY36" fmla="*/ 483859 h 955031"/>
                <a:gd name="connsiteX37" fmla="*/ 4451082 w 6056566"/>
                <a:gd name="connsiteY37" fmla="*/ 152901 h 955031"/>
                <a:gd name="connsiteX38" fmla="*/ 4570500 w 6056566"/>
                <a:gd name="connsiteY38" fmla="*/ 40307 h 955031"/>
                <a:gd name="connsiteX39" fmla="*/ 4696742 w 6056566"/>
                <a:gd name="connsiteY39" fmla="*/ 67603 h 955031"/>
                <a:gd name="connsiteX40" fmla="*/ 4840044 w 6056566"/>
                <a:gd name="connsiteY40" fmla="*/ 268907 h 955031"/>
                <a:gd name="connsiteX41" fmla="*/ 4948580 w 6056566"/>
                <a:gd name="connsiteY41" fmla="*/ 459449 h 955031"/>
                <a:gd name="connsiteX42" fmla="*/ 4969722 w 6056566"/>
                <a:gd name="connsiteY42" fmla="*/ 494332 h 955031"/>
                <a:gd name="connsiteX43" fmla="*/ 6056566 w 6056566"/>
                <a:gd name="connsiteY43" fmla="*/ 497377 h 955031"/>
                <a:gd name="connsiteX0" fmla="*/ 0 w 6056566"/>
                <a:gd name="connsiteY0" fmla="*/ 479263 h 955031"/>
                <a:gd name="connsiteX1" fmla="*/ 190188 w 6056566"/>
                <a:gd name="connsiteY1" fmla="*/ 475436 h 955031"/>
                <a:gd name="connsiteX2" fmla="*/ 325558 w 6056566"/>
                <a:gd name="connsiteY2" fmla="*/ 430986 h 955031"/>
                <a:gd name="connsiteX3" fmla="*/ 493232 w 6056566"/>
                <a:gd name="connsiteY3" fmla="*/ 146077 h 955031"/>
                <a:gd name="connsiteX4" fmla="*/ 602414 w 6056566"/>
                <a:gd name="connsiteY4" fmla="*/ 23247 h 955031"/>
                <a:gd name="connsiteX5" fmla="*/ 721832 w 6056566"/>
                <a:gd name="connsiteY5" fmla="*/ 36895 h 955031"/>
                <a:gd name="connsiteX6" fmla="*/ 820778 w 6056566"/>
                <a:gd name="connsiteY6" fmla="*/ 146077 h 955031"/>
                <a:gd name="connsiteX7" fmla="*/ 947020 w 6056566"/>
                <a:gd name="connsiteY7" fmla="*/ 412209 h 955031"/>
                <a:gd name="connsiteX8" fmla="*/ 1083497 w 6056566"/>
                <a:gd name="connsiteY8" fmla="*/ 722695 h 955031"/>
                <a:gd name="connsiteX9" fmla="*/ 1179032 w 6056566"/>
                <a:gd name="connsiteY9" fmla="*/ 869409 h 955031"/>
                <a:gd name="connsiteX10" fmla="*/ 1267742 w 6056566"/>
                <a:gd name="connsiteY10" fmla="*/ 944471 h 955031"/>
                <a:gd name="connsiteX11" fmla="*/ 1376924 w 6056566"/>
                <a:gd name="connsiteY11" fmla="*/ 930824 h 955031"/>
                <a:gd name="connsiteX12" fmla="*/ 1503166 w 6056566"/>
                <a:gd name="connsiteY12" fmla="*/ 811406 h 955031"/>
                <a:gd name="connsiteX13" fmla="*/ 1666939 w 6056566"/>
                <a:gd name="connsiteY13" fmla="*/ 487271 h 955031"/>
                <a:gd name="connsiteX14" fmla="*/ 1769297 w 6056566"/>
                <a:gd name="connsiteY14" fmla="*/ 234788 h 955031"/>
                <a:gd name="connsiteX15" fmla="*/ 1871655 w 6056566"/>
                <a:gd name="connsiteY15" fmla="*/ 67603 h 955031"/>
                <a:gd name="connsiteX16" fmla="*/ 1960366 w 6056566"/>
                <a:gd name="connsiteY16" fmla="*/ 13012 h 955031"/>
                <a:gd name="connsiteX17" fmla="*/ 2042252 w 6056566"/>
                <a:gd name="connsiteY17" fmla="*/ 43719 h 955031"/>
                <a:gd name="connsiteX18" fmla="*/ 2117315 w 6056566"/>
                <a:gd name="connsiteY18" fmla="*/ 122194 h 955031"/>
                <a:gd name="connsiteX19" fmla="*/ 2195790 w 6056566"/>
                <a:gd name="connsiteY19" fmla="*/ 251847 h 955031"/>
                <a:gd name="connsiteX20" fmla="*/ 2461921 w 6056566"/>
                <a:gd name="connsiteY20" fmla="*/ 784110 h 955031"/>
                <a:gd name="connsiteX21" fmla="*/ 2577927 w 6056566"/>
                <a:gd name="connsiteY21" fmla="*/ 934235 h 955031"/>
                <a:gd name="connsiteX22" fmla="*/ 2673461 w 6056566"/>
                <a:gd name="connsiteY22" fmla="*/ 941059 h 955031"/>
                <a:gd name="connsiteX23" fmla="*/ 2796291 w 6056566"/>
                <a:gd name="connsiteY23" fmla="*/ 814818 h 955031"/>
                <a:gd name="connsiteX24" fmla="*/ 2922533 w 6056566"/>
                <a:gd name="connsiteY24" fmla="*/ 548686 h 955031"/>
                <a:gd name="connsiteX25" fmla="*/ 3069247 w 6056566"/>
                <a:gd name="connsiteY25" fmla="*/ 251847 h 955031"/>
                <a:gd name="connsiteX26" fmla="*/ 3192076 w 6056566"/>
                <a:gd name="connsiteY26" fmla="*/ 67603 h 955031"/>
                <a:gd name="connsiteX27" fmla="*/ 3270551 w 6056566"/>
                <a:gd name="connsiteY27" fmla="*/ 2776 h 955031"/>
                <a:gd name="connsiteX28" fmla="*/ 3342202 w 6056566"/>
                <a:gd name="connsiteY28" fmla="*/ 19835 h 955031"/>
                <a:gd name="connsiteX29" fmla="*/ 3413852 w 6056566"/>
                <a:gd name="connsiteY29" fmla="*/ 91486 h 955031"/>
                <a:gd name="connsiteX30" fmla="*/ 3471855 w 6056566"/>
                <a:gd name="connsiteY30" fmla="*/ 176785 h 955031"/>
                <a:gd name="connsiteX31" fmla="*/ 3553742 w 6056566"/>
                <a:gd name="connsiteY31" fmla="*/ 323498 h 955031"/>
                <a:gd name="connsiteX32" fmla="*/ 3707279 w 6056566"/>
                <a:gd name="connsiteY32" fmla="*/ 668104 h 955031"/>
                <a:gd name="connsiteX33" fmla="*/ 3833521 w 6056566"/>
                <a:gd name="connsiteY33" fmla="*/ 852349 h 955031"/>
                <a:gd name="connsiteX34" fmla="*/ 3966587 w 6056566"/>
                <a:gd name="connsiteY34" fmla="*/ 900116 h 955031"/>
                <a:gd name="connsiteX35" fmla="*/ 4086005 w 6056566"/>
                <a:gd name="connsiteY35" fmla="*/ 828465 h 955031"/>
                <a:gd name="connsiteX36" fmla="*/ 4273661 w 6056566"/>
                <a:gd name="connsiteY36" fmla="*/ 483859 h 955031"/>
                <a:gd name="connsiteX37" fmla="*/ 4451082 w 6056566"/>
                <a:gd name="connsiteY37" fmla="*/ 152901 h 955031"/>
                <a:gd name="connsiteX38" fmla="*/ 4570500 w 6056566"/>
                <a:gd name="connsiteY38" fmla="*/ 40307 h 955031"/>
                <a:gd name="connsiteX39" fmla="*/ 4696742 w 6056566"/>
                <a:gd name="connsiteY39" fmla="*/ 67603 h 955031"/>
                <a:gd name="connsiteX40" fmla="*/ 4840044 w 6056566"/>
                <a:gd name="connsiteY40" fmla="*/ 268907 h 955031"/>
                <a:gd name="connsiteX41" fmla="*/ 4948580 w 6056566"/>
                <a:gd name="connsiteY41" fmla="*/ 459449 h 955031"/>
                <a:gd name="connsiteX42" fmla="*/ 4969722 w 6056566"/>
                <a:gd name="connsiteY42" fmla="*/ 494332 h 955031"/>
                <a:gd name="connsiteX43" fmla="*/ 6056566 w 6056566"/>
                <a:gd name="connsiteY43" fmla="*/ 497377 h 955031"/>
                <a:gd name="connsiteX0" fmla="*/ 0 w 6056566"/>
                <a:gd name="connsiteY0" fmla="*/ 479263 h 955031"/>
                <a:gd name="connsiteX1" fmla="*/ 190188 w 6056566"/>
                <a:gd name="connsiteY1" fmla="*/ 475436 h 955031"/>
                <a:gd name="connsiteX2" fmla="*/ 325558 w 6056566"/>
                <a:gd name="connsiteY2" fmla="*/ 430986 h 955031"/>
                <a:gd name="connsiteX3" fmla="*/ 493232 w 6056566"/>
                <a:gd name="connsiteY3" fmla="*/ 146077 h 955031"/>
                <a:gd name="connsiteX4" fmla="*/ 602414 w 6056566"/>
                <a:gd name="connsiteY4" fmla="*/ 23247 h 955031"/>
                <a:gd name="connsiteX5" fmla="*/ 721832 w 6056566"/>
                <a:gd name="connsiteY5" fmla="*/ 36895 h 955031"/>
                <a:gd name="connsiteX6" fmla="*/ 820778 w 6056566"/>
                <a:gd name="connsiteY6" fmla="*/ 146077 h 955031"/>
                <a:gd name="connsiteX7" fmla="*/ 947020 w 6056566"/>
                <a:gd name="connsiteY7" fmla="*/ 412209 h 955031"/>
                <a:gd name="connsiteX8" fmla="*/ 1083497 w 6056566"/>
                <a:gd name="connsiteY8" fmla="*/ 722695 h 955031"/>
                <a:gd name="connsiteX9" fmla="*/ 1179032 w 6056566"/>
                <a:gd name="connsiteY9" fmla="*/ 869409 h 955031"/>
                <a:gd name="connsiteX10" fmla="*/ 1267742 w 6056566"/>
                <a:gd name="connsiteY10" fmla="*/ 944471 h 955031"/>
                <a:gd name="connsiteX11" fmla="*/ 1376924 w 6056566"/>
                <a:gd name="connsiteY11" fmla="*/ 930824 h 955031"/>
                <a:gd name="connsiteX12" fmla="*/ 1503166 w 6056566"/>
                <a:gd name="connsiteY12" fmla="*/ 811406 h 955031"/>
                <a:gd name="connsiteX13" fmla="*/ 1666939 w 6056566"/>
                <a:gd name="connsiteY13" fmla="*/ 487271 h 955031"/>
                <a:gd name="connsiteX14" fmla="*/ 1769297 w 6056566"/>
                <a:gd name="connsiteY14" fmla="*/ 234788 h 955031"/>
                <a:gd name="connsiteX15" fmla="*/ 1871655 w 6056566"/>
                <a:gd name="connsiteY15" fmla="*/ 67603 h 955031"/>
                <a:gd name="connsiteX16" fmla="*/ 1960366 w 6056566"/>
                <a:gd name="connsiteY16" fmla="*/ 13012 h 955031"/>
                <a:gd name="connsiteX17" fmla="*/ 2042252 w 6056566"/>
                <a:gd name="connsiteY17" fmla="*/ 43719 h 955031"/>
                <a:gd name="connsiteX18" fmla="*/ 2117315 w 6056566"/>
                <a:gd name="connsiteY18" fmla="*/ 122194 h 955031"/>
                <a:gd name="connsiteX19" fmla="*/ 2195790 w 6056566"/>
                <a:gd name="connsiteY19" fmla="*/ 251847 h 955031"/>
                <a:gd name="connsiteX20" fmla="*/ 2461921 w 6056566"/>
                <a:gd name="connsiteY20" fmla="*/ 784110 h 955031"/>
                <a:gd name="connsiteX21" fmla="*/ 2577927 w 6056566"/>
                <a:gd name="connsiteY21" fmla="*/ 934235 h 955031"/>
                <a:gd name="connsiteX22" fmla="*/ 2673461 w 6056566"/>
                <a:gd name="connsiteY22" fmla="*/ 941059 h 955031"/>
                <a:gd name="connsiteX23" fmla="*/ 2796291 w 6056566"/>
                <a:gd name="connsiteY23" fmla="*/ 814818 h 955031"/>
                <a:gd name="connsiteX24" fmla="*/ 2922533 w 6056566"/>
                <a:gd name="connsiteY24" fmla="*/ 548686 h 955031"/>
                <a:gd name="connsiteX25" fmla="*/ 3069247 w 6056566"/>
                <a:gd name="connsiteY25" fmla="*/ 251847 h 955031"/>
                <a:gd name="connsiteX26" fmla="*/ 3192076 w 6056566"/>
                <a:gd name="connsiteY26" fmla="*/ 67603 h 955031"/>
                <a:gd name="connsiteX27" fmla="*/ 3270551 w 6056566"/>
                <a:gd name="connsiteY27" fmla="*/ 2776 h 955031"/>
                <a:gd name="connsiteX28" fmla="*/ 3342202 w 6056566"/>
                <a:gd name="connsiteY28" fmla="*/ 19835 h 955031"/>
                <a:gd name="connsiteX29" fmla="*/ 3413852 w 6056566"/>
                <a:gd name="connsiteY29" fmla="*/ 91486 h 955031"/>
                <a:gd name="connsiteX30" fmla="*/ 3471855 w 6056566"/>
                <a:gd name="connsiteY30" fmla="*/ 176785 h 955031"/>
                <a:gd name="connsiteX31" fmla="*/ 3553742 w 6056566"/>
                <a:gd name="connsiteY31" fmla="*/ 323498 h 955031"/>
                <a:gd name="connsiteX32" fmla="*/ 3707279 w 6056566"/>
                <a:gd name="connsiteY32" fmla="*/ 668104 h 955031"/>
                <a:gd name="connsiteX33" fmla="*/ 3833521 w 6056566"/>
                <a:gd name="connsiteY33" fmla="*/ 852349 h 955031"/>
                <a:gd name="connsiteX34" fmla="*/ 3966587 w 6056566"/>
                <a:gd name="connsiteY34" fmla="*/ 900116 h 955031"/>
                <a:gd name="connsiteX35" fmla="*/ 4086005 w 6056566"/>
                <a:gd name="connsiteY35" fmla="*/ 828465 h 955031"/>
                <a:gd name="connsiteX36" fmla="*/ 4273661 w 6056566"/>
                <a:gd name="connsiteY36" fmla="*/ 483859 h 955031"/>
                <a:gd name="connsiteX37" fmla="*/ 4451082 w 6056566"/>
                <a:gd name="connsiteY37" fmla="*/ 152901 h 955031"/>
                <a:gd name="connsiteX38" fmla="*/ 4570500 w 6056566"/>
                <a:gd name="connsiteY38" fmla="*/ 40307 h 955031"/>
                <a:gd name="connsiteX39" fmla="*/ 4696742 w 6056566"/>
                <a:gd name="connsiteY39" fmla="*/ 67603 h 955031"/>
                <a:gd name="connsiteX40" fmla="*/ 4840044 w 6056566"/>
                <a:gd name="connsiteY40" fmla="*/ 268907 h 955031"/>
                <a:gd name="connsiteX41" fmla="*/ 4948580 w 6056566"/>
                <a:gd name="connsiteY41" fmla="*/ 459449 h 955031"/>
                <a:gd name="connsiteX42" fmla="*/ 4997365 w 6056566"/>
                <a:gd name="connsiteY42" fmla="*/ 496677 h 955031"/>
                <a:gd name="connsiteX43" fmla="*/ 6056566 w 6056566"/>
                <a:gd name="connsiteY43" fmla="*/ 497377 h 955031"/>
                <a:gd name="connsiteX0" fmla="*/ 0 w 6056566"/>
                <a:gd name="connsiteY0" fmla="*/ 479263 h 955031"/>
                <a:gd name="connsiteX1" fmla="*/ 190188 w 6056566"/>
                <a:gd name="connsiteY1" fmla="*/ 475436 h 955031"/>
                <a:gd name="connsiteX2" fmla="*/ 325558 w 6056566"/>
                <a:gd name="connsiteY2" fmla="*/ 430986 h 955031"/>
                <a:gd name="connsiteX3" fmla="*/ 493232 w 6056566"/>
                <a:gd name="connsiteY3" fmla="*/ 146077 h 955031"/>
                <a:gd name="connsiteX4" fmla="*/ 602414 w 6056566"/>
                <a:gd name="connsiteY4" fmla="*/ 23247 h 955031"/>
                <a:gd name="connsiteX5" fmla="*/ 721832 w 6056566"/>
                <a:gd name="connsiteY5" fmla="*/ 36895 h 955031"/>
                <a:gd name="connsiteX6" fmla="*/ 820778 w 6056566"/>
                <a:gd name="connsiteY6" fmla="*/ 146077 h 955031"/>
                <a:gd name="connsiteX7" fmla="*/ 947020 w 6056566"/>
                <a:gd name="connsiteY7" fmla="*/ 412209 h 955031"/>
                <a:gd name="connsiteX8" fmla="*/ 1083497 w 6056566"/>
                <a:gd name="connsiteY8" fmla="*/ 722695 h 955031"/>
                <a:gd name="connsiteX9" fmla="*/ 1179032 w 6056566"/>
                <a:gd name="connsiteY9" fmla="*/ 869409 h 955031"/>
                <a:gd name="connsiteX10" fmla="*/ 1267742 w 6056566"/>
                <a:gd name="connsiteY10" fmla="*/ 944471 h 955031"/>
                <a:gd name="connsiteX11" fmla="*/ 1376924 w 6056566"/>
                <a:gd name="connsiteY11" fmla="*/ 930824 h 955031"/>
                <a:gd name="connsiteX12" fmla="*/ 1503166 w 6056566"/>
                <a:gd name="connsiteY12" fmla="*/ 811406 h 955031"/>
                <a:gd name="connsiteX13" fmla="*/ 1666939 w 6056566"/>
                <a:gd name="connsiteY13" fmla="*/ 487271 h 955031"/>
                <a:gd name="connsiteX14" fmla="*/ 1769297 w 6056566"/>
                <a:gd name="connsiteY14" fmla="*/ 234788 h 955031"/>
                <a:gd name="connsiteX15" fmla="*/ 1871655 w 6056566"/>
                <a:gd name="connsiteY15" fmla="*/ 67603 h 955031"/>
                <a:gd name="connsiteX16" fmla="*/ 1960366 w 6056566"/>
                <a:gd name="connsiteY16" fmla="*/ 13012 h 955031"/>
                <a:gd name="connsiteX17" fmla="*/ 2042252 w 6056566"/>
                <a:gd name="connsiteY17" fmla="*/ 43719 h 955031"/>
                <a:gd name="connsiteX18" fmla="*/ 2117315 w 6056566"/>
                <a:gd name="connsiteY18" fmla="*/ 122194 h 955031"/>
                <a:gd name="connsiteX19" fmla="*/ 2195790 w 6056566"/>
                <a:gd name="connsiteY19" fmla="*/ 251847 h 955031"/>
                <a:gd name="connsiteX20" fmla="*/ 2461921 w 6056566"/>
                <a:gd name="connsiteY20" fmla="*/ 784110 h 955031"/>
                <a:gd name="connsiteX21" fmla="*/ 2577927 w 6056566"/>
                <a:gd name="connsiteY21" fmla="*/ 934235 h 955031"/>
                <a:gd name="connsiteX22" fmla="*/ 2673461 w 6056566"/>
                <a:gd name="connsiteY22" fmla="*/ 941059 h 955031"/>
                <a:gd name="connsiteX23" fmla="*/ 2796291 w 6056566"/>
                <a:gd name="connsiteY23" fmla="*/ 814818 h 955031"/>
                <a:gd name="connsiteX24" fmla="*/ 2922533 w 6056566"/>
                <a:gd name="connsiteY24" fmla="*/ 548686 h 955031"/>
                <a:gd name="connsiteX25" fmla="*/ 3069247 w 6056566"/>
                <a:gd name="connsiteY25" fmla="*/ 251847 h 955031"/>
                <a:gd name="connsiteX26" fmla="*/ 3192076 w 6056566"/>
                <a:gd name="connsiteY26" fmla="*/ 67603 h 955031"/>
                <a:gd name="connsiteX27" fmla="*/ 3270551 w 6056566"/>
                <a:gd name="connsiteY27" fmla="*/ 2776 h 955031"/>
                <a:gd name="connsiteX28" fmla="*/ 3342202 w 6056566"/>
                <a:gd name="connsiteY28" fmla="*/ 19835 h 955031"/>
                <a:gd name="connsiteX29" fmla="*/ 3413852 w 6056566"/>
                <a:gd name="connsiteY29" fmla="*/ 91486 h 955031"/>
                <a:gd name="connsiteX30" fmla="*/ 3471855 w 6056566"/>
                <a:gd name="connsiteY30" fmla="*/ 176785 h 955031"/>
                <a:gd name="connsiteX31" fmla="*/ 3553742 w 6056566"/>
                <a:gd name="connsiteY31" fmla="*/ 323498 h 955031"/>
                <a:gd name="connsiteX32" fmla="*/ 3707279 w 6056566"/>
                <a:gd name="connsiteY32" fmla="*/ 668104 h 955031"/>
                <a:gd name="connsiteX33" fmla="*/ 3833521 w 6056566"/>
                <a:gd name="connsiteY33" fmla="*/ 852349 h 955031"/>
                <a:gd name="connsiteX34" fmla="*/ 3966587 w 6056566"/>
                <a:gd name="connsiteY34" fmla="*/ 900116 h 955031"/>
                <a:gd name="connsiteX35" fmla="*/ 4086005 w 6056566"/>
                <a:gd name="connsiteY35" fmla="*/ 828465 h 955031"/>
                <a:gd name="connsiteX36" fmla="*/ 4273661 w 6056566"/>
                <a:gd name="connsiteY36" fmla="*/ 483859 h 955031"/>
                <a:gd name="connsiteX37" fmla="*/ 4451082 w 6056566"/>
                <a:gd name="connsiteY37" fmla="*/ 152901 h 955031"/>
                <a:gd name="connsiteX38" fmla="*/ 4570500 w 6056566"/>
                <a:gd name="connsiteY38" fmla="*/ 40307 h 955031"/>
                <a:gd name="connsiteX39" fmla="*/ 4696742 w 6056566"/>
                <a:gd name="connsiteY39" fmla="*/ 67603 h 955031"/>
                <a:gd name="connsiteX40" fmla="*/ 4840044 w 6056566"/>
                <a:gd name="connsiteY40" fmla="*/ 268907 h 955031"/>
                <a:gd name="connsiteX41" fmla="*/ 4948580 w 6056566"/>
                <a:gd name="connsiteY41" fmla="*/ 459449 h 955031"/>
                <a:gd name="connsiteX42" fmla="*/ 4994601 w 6056566"/>
                <a:gd name="connsiteY42" fmla="*/ 491988 h 955031"/>
                <a:gd name="connsiteX43" fmla="*/ 6056566 w 6056566"/>
                <a:gd name="connsiteY43" fmla="*/ 497377 h 955031"/>
                <a:gd name="connsiteX0" fmla="*/ 0 w 6056566"/>
                <a:gd name="connsiteY0" fmla="*/ 479263 h 955031"/>
                <a:gd name="connsiteX1" fmla="*/ 190188 w 6056566"/>
                <a:gd name="connsiteY1" fmla="*/ 475436 h 955031"/>
                <a:gd name="connsiteX2" fmla="*/ 325558 w 6056566"/>
                <a:gd name="connsiteY2" fmla="*/ 430986 h 955031"/>
                <a:gd name="connsiteX3" fmla="*/ 493232 w 6056566"/>
                <a:gd name="connsiteY3" fmla="*/ 146077 h 955031"/>
                <a:gd name="connsiteX4" fmla="*/ 602414 w 6056566"/>
                <a:gd name="connsiteY4" fmla="*/ 23247 h 955031"/>
                <a:gd name="connsiteX5" fmla="*/ 721832 w 6056566"/>
                <a:gd name="connsiteY5" fmla="*/ 36895 h 955031"/>
                <a:gd name="connsiteX6" fmla="*/ 820778 w 6056566"/>
                <a:gd name="connsiteY6" fmla="*/ 146077 h 955031"/>
                <a:gd name="connsiteX7" fmla="*/ 947020 w 6056566"/>
                <a:gd name="connsiteY7" fmla="*/ 412209 h 955031"/>
                <a:gd name="connsiteX8" fmla="*/ 1083497 w 6056566"/>
                <a:gd name="connsiteY8" fmla="*/ 722695 h 955031"/>
                <a:gd name="connsiteX9" fmla="*/ 1179032 w 6056566"/>
                <a:gd name="connsiteY9" fmla="*/ 869409 h 955031"/>
                <a:gd name="connsiteX10" fmla="*/ 1267742 w 6056566"/>
                <a:gd name="connsiteY10" fmla="*/ 944471 h 955031"/>
                <a:gd name="connsiteX11" fmla="*/ 1376924 w 6056566"/>
                <a:gd name="connsiteY11" fmla="*/ 930824 h 955031"/>
                <a:gd name="connsiteX12" fmla="*/ 1503166 w 6056566"/>
                <a:gd name="connsiteY12" fmla="*/ 811406 h 955031"/>
                <a:gd name="connsiteX13" fmla="*/ 1666939 w 6056566"/>
                <a:gd name="connsiteY13" fmla="*/ 487271 h 955031"/>
                <a:gd name="connsiteX14" fmla="*/ 1769297 w 6056566"/>
                <a:gd name="connsiteY14" fmla="*/ 234788 h 955031"/>
                <a:gd name="connsiteX15" fmla="*/ 1871655 w 6056566"/>
                <a:gd name="connsiteY15" fmla="*/ 67603 h 955031"/>
                <a:gd name="connsiteX16" fmla="*/ 1960366 w 6056566"/>
                <a:gd name="connsiteY16" fmla="*/ 13012 h 955031"/>
                <a:gd name="connsiteX17" fmla="*/ 2042252 w 6056566"/>
                <a:gd name="connsiteY17" fmla="*/ 43719 h 955031"/>
                <a:gd name="connsiteX18" fmla="*/ 2117315 w 6056566"/>
                <a:gd name="connsiteY18" fmla="*/ 122194 h 955031"/>
                <a:gd name="connsiteX19" fmla="*/ 2195790 w 6056566"/>
                <a:gd name="connsiteY19" fmla="*/ 251847 h 955031"/>
                <a:gd name="connsiteX20" fmla="*/ 2461921 w 6056566"/>
                <a:gd name="connsiteY20" fmla="*/ 784110 h 955031"/>
                <a:gd name="connsiteX21" fmla="*/ 2577927 w 6056566"/>
                <a:gd name="connsiteY21" fmla="*/ 934235 h 955031"/>
                <a:gd name="connsiteX22" fmla="*/ 2673461 w 6056566"/>
                <a:gd name="connsiteY22" fmla="*/ 941059 h 955031"/>
                <a:gd name="connsiteX23" fmla="*/ 2796291 w 6056566"/>
                <a:gd name="connsiteY23" fmla="*/ 814818 h 955031"/>
                <a:gd name="connsiteX24" fmla="*/ 2922533 w 6056566"/>
                <a:gd name="connsiteY24" fmla="*/ 548686 h 955031"/>
                <a:gd name="connsiteX25" fmla="*/ 3069247 w 6056566"/>
                <a:gd name="connsiteY25" fmla="*/ 251847 h 955031"/>
                <a:gd name="connsiteX26" fmla="*/ 3192076 w 6056566"/>
                <a:gd name="connsiteY26" fmla="*/ 67603 h 955031"/>
                <a:gd name="connsiteX27" fmla="*/ 3270551 w 6056566"/>
                <a:gd name="connsiteY27" fmla="*/ 2776 h 955031"/>
                <a:gd name="connsiteX28" fmla="*/ 3342202 w 6056566"/>
                <a:gd name="connsiteY28" fmla="*/ 19835 h 955031"/>
                <a:gd name="connsiteX29" fmla="*/ 3413852 w 6056566"/>
                <a:gd name="connsiteY29" fmla="*/ 91486 h 955031"/>
                <a:gd name="connsiteX30" fmla="*/ 3471855 w 6056566"/>
                <a:gd name="connsiteY30" fmla="*/ 176785 h 955031"/>
                <a:gd name="connsiteX31" fmla="*/ 3553742 w 6056566"/>
                <a:gd name="connsiteY31" fmla="*/ 323498 h 955031"/>
                <a:gd name="connsiteX32" fmla="*/ 3707279 w 6056566"/>
                <a:gd name="connsiteY32" fmla="*/ 668104 h 955031"/>
                <a:gd name="connsiteX33" fmla="*/ 3833521 w 6056566"/>
                <a:gd name="connsiteY33" fmla="*/ 852349 h 955031"/>
                <a:gd name="connsiteX34" fmla="*/ 3966587 w 6056566"/>
                <a:gd name="connsiteY34" fmla="*/ 900116 h 955031"/>
                <a:gd name="connsiteX35" fmla="*/ 4086005 w 6056566"/>
                <a:gd name="connsiteY35" fmla="*/ 828465 h 955031"/>
                <a:gd name="connsiteX36" fmla="*/ 4273661 w 6056566"/>
                <a:gd name="connsiteY36" fmla="*/ 483859 h 955031"/>
                <a:gd name="connsiteX37" fmla="*/ 4451082 w 6056566"/>
                <a:gd name="connsiteY37" fmla="*/ 152901 h 955031"/>
                <a:gd name="connsiteX38" fmla="*/ 4570500 w 6056566"/>
                <a:gd name="connsiteY38" fmla="*/ 40307 h 955031"/>
                <a:gd name="connsiteX39" fmla="*/ 4696742 w 6056566"/>
                <a:gd name="connsiteY39" fmla="*/ 67603 h 955031"/>
                <a:gd name="connsiteX40" fmla="*/ 4840044 w 6056566"/>
                <a:gd name="connsiteY40" fmla="*/ 268907 h 955031"/>
                <a:gd name="connsiteX41" fmla="*/ 4948580 w 6056566"/>
                <a:gd name="connsiteY41" fmla="*/ 459449 h 955031"/>
                <a:gd name="connsiteX42" fmla="*/ 4994601 w 6056566"/>
                <a:gd name="connsiteY42" fmla="*/ 491988 h 955031"/>
                <a:gd name="connsiteX43" fmla="*/ 6056566 w 6056566"/>
                <a:gd name="connsiteY43" fmla="*/ 497377 h 955031"/>
                <a:gd name="connsiteX0" fmla="*/ 0 w 6056566"/>
                <a:gd name="connsiteY0" fmla="*/ 479263 h 955031"/>
                <a:gd name="connsiteX1" fmla="*/ 190188 w 6056566"/>
                <a:gd name="connsiteY1" fmla="*/ 475436 h 955031"/>
                <a:gd name="connsiteX2" fmla="*/ 325558 w 6056566"/>
                <a:gd name="connsiteY2" fmla="*/ 430986 h 955031"/>
                <a:gd name="connsiteX3" fmla="*/ 493232 w 6056566"/>
                <a:gd name="connsiteY3" fmla="*/ 146077 h 955031"/>
                <a:gd name="connsiteX4" fmla="*/ 602414 w 6056566"/>
                <a:gd name="connsiteY4" fmla="*/ 23247 h 955031"/>
                <a:gd name="connsiteX5" fmla="*/ 721832 w 6056566"/>
                <a:gd name="connsiteY5" fmla="*/ 36895 h 955031"/>
                <a:gd name="connsiteX6" fmla="*/ 820778 w 6056566"/>
                <a:gd name="connsiteY6" fmla="*/ 146077 h 955031"/>
                <a:gd name="connsiteX7" fmla="*/ 947020 w 6056566"/>
                <a:gd name="connsiteY7" fmla="*/ 412209 h 955031"/>
                <a:gd name="connsiteX8" fmla="*/ 1083497 w 6056566"/>
                <a:gd name="connsiteY8" fmla="*/ 722695 h 955031"/>
                <a:gd name="connsiteX9" fmla="*/ 1179032 w 6056566"/>
                <a:gd name="connsiteY9" fmla="*/ 869409 h 955031"/>
                <a:gd name="connsiteX10" fmla="*/ 1267742 w 6056566"/>
                <a:gd name="connsiteY10" fmla="*/ 944471 h 955031"/>
                <a:gd name="connsiteX11" fmla="*/ 1376924 w 6056566"/>
                <a:gd name="connsiteY11" fmla="*/ 930824 h 955031"/>
                <a:gd name="connsiteX12" fmla="*/ 1503166 w 6056566"/>
                <a:gd name="connsiteY12" fmla="*/ 811406 h 955031"/>
                <a:gd name="connsiteX13" fmla="*/ 1666939 w 6056566"/>
                <a:gd name="connsiteY13" fmla="*/ 487271 h 955031"/>
                <a:gd name="connsiteX14" fmla="*/ 1769297 w 6056566"/>
                <a:gd name="connsiteY14" fmla="*/ 234788 h 955031"/>
                <a:gd name="connsiteX15" fmla="*/ 1871655 w 6056566"/>
                <a:gd name="connsiteY15" fmla="*/ 67603 h 955031"/>
                <a:gd name="connsiteX16" fmla="*/ 1960366 w 6056566"/>
                <a:gd name="connsiteY16" fmla="*/ 13012 h 955031"/>
                <a:gd name="connsiteX17" fmla="*/ 2042252 w 6056566"/>
                <a:gd name="connsiteY17" fmla="*/ 43719 h 955031"/>
                <a:gd name="connsiteX18" fmla="*/ 2117315 w 6056566"/>
                <a:gd name="connsiteY18" fmla="*/ 122194 h 955031"/>
                <a:gd name="connsiteX19" fmla="*/ 2195790 w 6056566"/>
                <a:gd name="connsiteY19" fmla="*/ 251847 h 955031"/>
                <a:gd name="connsiteX20" fmla="*/ 2461921 w 6056566"/>
                <a:gd name="connsiteY20" fmla="*/ 784110 h 955031"/>
                <a:gd name="connsiteX21" fmla="*/ 2577927 w 6056566"/>
                <a:gd name="connsiteY21" fmla="*/ 934235 h 955031"/>
                <a:gd name="connsiteX22" fmla="*/ 2673461 w 6056566"/>
                <a:gd name="connsiteY22" fmla="*/ 941059 h 955031"/>
                <a:gd name="connsiteX23" fmla="*/ 2796291 w 6056566"/>
                <a:gd name="connsiteY23" fmla="*/ 814818 h 955031"/>
                <a:gd name="connsiteX24" fmla="*/ 2922533 w 6056566"/>
                <a:gd name="connsiteY24" fmla="*/ 548686 h 955031"/>
                <a:gd name="connsiteX25" fmla="*/ 3069247 w 6056566"/>
                <a:gd name="connsiteY25" fmla="*/ 251847 h 955031"/>
                <a:gd name="connsiteX26" fmla="*/ 3192076 w 6056566"/>
                <a:gd name="connsiteY26" fmla="*/ 67603 h 955031"/>
                <a:gd name="connsiteX27" fmla="*/ 3270551 w 6056566"/>
                <a:gd name="connsiteY27" fmla="*/ 2776 h 955031"/>
                <a:gd name="connsiteX28" fmla="*/ 3342202 w 6056566"/>
                <a:gd name="connsiteY28" fmla="*/ 19835 h 955031"/>
                <a:gd name="connsiteX29" fmla="*/ 3413852 w 6056566"/>
                <a:gd name="connsiteY29" fmla="*/ 91486 h 955031"/>
                <a:gd name="connsiteX30" fmla="*/ 3471855 w 6056566"/>
                <a:gd name="connsiteY30" fmla="*/ 176785 h 955031"/>
                <a:gd name="connsiteX31" fmla="*/ 3553742 w 6056566"/>
                <a:gd name="connsiteY31" fmla="*/ 323498 h 955031"/>
                <a:gd name="connsiteX32" fmla="*/ 3707279 w 6056566"/>
                <a:gd name="connsiteY32" fmla="*/ 668104 h 955031"/>
                <a:gd name="connsiteX33" fmla="*/ 3833521 w 6056566"/>
                <a:gd name="connsiteY33" fmla="*/ 852349 h 955031"/>
                <a:gd name="connsiteX34" fmla="*/ 3966587 w 6056566"/>
                <a:gd name="connsiteY34" fmla="*/ 900116 h 955031"/>
                <a:gd name="connsiteX35" fmla="*/ 4086005 w 6056566"/>
                <a:gd name="connsiteY35" fmla="*/ 828465 h 955031"/>
                <a:gd name="connsiteX36" fmla="*/ 4273661 w 6056566"/>
                <a:gd name="connsiteY36" fmla="*/ 483859 h 955031"/>
                <a:gd name="connsiteX37" fmla="*/ 4451082 w 6056566"/>
                <a:gd name="connsiteY37" fmla="*/ 152901 h 955031"/>
                <a:gd name="connsiteX38" fmla="*/ 4570500 w 6056566"/>
                <a:gd name="connsiteY38" fmla="*/ 40307 h 955031"/>
                <a:gd name="connsiteX39" fmla="*/ 4696742 w 6056566"/>
                <a:gd name="connsiteY39" fmla="*/ 67603 h 955031"/>
                <a:gd name="connsiteX40" fmla="*/ 4840044 w 6056566"/>
                <a:gd name="connsiteY40" fmla="*/ 268907 h 955031"/>
                <a:gd name="connsiteX41" fmla="*/ 4948580 w 6056566"/>
                <a:gd name="connsiteY41" fmla="*/ 459449 h 955031"/>
                <a:gd name="connsiteX42" fmla="*/ 4994601 w 6056566"/>
                <a:gd name="connsiteY42" fmla="*/ 491988 h 955031"/>
                <a:gd name="connsiteX43" fmla="*/ 6056566 w 6056566"/>
                <a:gd name="connsiteY43" fmla="*/ 497377 h 955031"/>
                <a:gd name="connsiteX0" fmla="*/ 0 w 6056566"/>
                <a:gd name="connsiteY0" fmla="*/ 479263 h 955031"/>
                <a:gd name="connsiteX1" fmla="*/ 190188 w 6056566"/>
                <a:gd name="connsiteY1" fmla="*/ 475436 h 955031"/>
                <a:gd name="connsiteX2" fmla="*/ 325558 w 6056566"/>
                <a:gd name="connsiteY2" fmla="*/ 430986 h 955031"/>
                <a:gd name="connsiteX3" fmla="*/ 493232 w 6056566"/>
                <a:gd name="connsiteY3" fmla="*/ 146077 h 955031"/>
                <a:gd name="connsiteX4" fmla="*/ 602414 w 6056566"/>
                <a:gd name="connsiteY4" fmla="*/ 23247 h 955031"/>
                <a:gd name="connsiteX5" fmla="*/ 721832 w 6056566"/>
                <a:gd name="connsiteY5" fmla="*/ 36895 h 955031"/>
                <a:gd name="connsiteX6" fmla="*/ 820778 w 6056566"/>
                <a:gd name="connsiteY6" fmla="*/ 146077 h 955031"/>
                <a:gd name="connsiteX7" fmla="*/ 947020 w 6056566"/>
                <a:gd name="connsiteY7" fmla="*/ 412209 h 955031"/>
                <a:gd name="connsiteX8" fmla="*/ 1083497 w 6056566"/>
                <a:gd name="connsiteY8" fmla="*/ 722695 h 955031"/>
                <a:gd name="connsiteX9" fmla="*/ 1179032 w 6056566"/>
                <a:gd name="connsiteY9" fmla="*/ 869409 h 955031"/>
                <a:gd name="connsiteX10" fmla="*/ 1267742 w 6056566"/>
                <a:gd name="connsiteY10" fmla="*/ 944471 h 955031"/>
                <a:gd name="connsiteX11" fmla="*/ 1376924 w 6056566"/>
                <a:gd name="connsiteY11" fmla="*/ 930824 h 955031"/>
                <a:gd name="connsiteX12" fmla="*/ 1503166 w 6056566"/>
                <a:gd name="connsiteY12" fmla="*/ 811406 h 955031"/>
                <a:gd name="connsiteX13" fmla="*/ 1666939 w 6056566"/>
                <a:gd name="connsiteY13" fmla="*/ 487271 h 955031"/>
                <a:gd name="connsiteX14" fmla="*/ 1769297 w 6056566"/>
                <a:gd name="connsiteY14" fmla="*/ 234788 h 955031"/>
                <a:gd name="connsiteX15" fmla="*/ 1871655 w 6056566"/>
                <a:gd name="connsiteY15" fmla="*/ 67603 h 955031"/>
                <a:gd name="connsiteX16" fmla="*/ 1960366 w 6056566"/>
                <a:gd name="connsiteY16" fmla="*/ 13012 h 955031"/>
                <a:gd name="connsiteX17" fmla="*/ 2042252 w 6056566"/>
                <a:gd name="connsiteY17" fmla="*/ 43719 h 955031"/>
                <a:gd name="connsiteX18" fmla="*/ 2117315 w 6056566"/>
                <a:gd name="connsiteY18" fmla="*/ 122194 h 955031"/>
                <a:gd name="connsiteX19" fmla="*/ 2195790 w 6056566"/>
                <a:gd name="connsiteY19" fmla="*/ 251847 h 955031"/>
                <a:gd name="connsiteX20" fmla="*/ 2461921 w 6056566"/>
                <a:gd name="connsiteY20" fmla="*/ 784110 h 955031"/>
                <a:gd name="connsiteX21" fmla="*/ 2577927 w 6056566"/>
                <a:gd name="connsiteY21" fmla="*/ 934235 h 955031"/>
                <a:gd name="connsiteX22" fmla="*/ 2673461 w 6056566"/>
                <a:gd name="connsiteY22" fmla="*/ 941059 h 955031"/>
                <a:gd name="connsiteX23" fmla="*/ 2796291 w 6056566"/>
                <a:gd name="connsiteY23" fmla="*/ 814818 h 955031"/>
                <a:gd name="connsiteX24" fmla="*/ 2922533 w 6056566"/>
                <a:gd name="connsiteY24" fmla="*/ 548686 h 955031"/>
                <a:gd name="connsiteX25" fmla="*/ 3069247 w 6056566"/>
                <a:gd name="connsiteY25" fmla="*/ 251847 h 955031"/>
                <a:gd name="connsiteX26" fmla="*/ 3192076 w 6056566"/>
                <a:gd name="connsiteY26" fmla="*/ 67603 h 955031"/>
                <a:gd name="connsiteX27" fmla="*/ 3270551 w 6056566"/>
                <a:gd name="connsiteY27" fmla="*/ 2776 h 955031"/>
                <a:gd name="connsiteX28" fmla="*/ 3342202 w 6056566"/>
                <a:gd name="connsiteY28" fmla="*/ 19835 h 955031"/>
                <a:gd name="connsiteX29" fmla="*/ 3413852 w 6056566"/>
                <a:gd name="connsiteY29" fmla="*/ 91486 h 955031"/>
                <a:gd name="connsiteX30" fmla="*/ 3471855 w 6056566"/>
                <a:gd name="connsiteY30" fmla="*/ 176785 h 955031"/>
                <a:gd name="connsiteX31" fmla="*/ 3553742 w 6056566"/>
                <a:gd name="connsiteY31" fmla="*/ 323498 h 955031"/>
                <a:gd name="connsiteX32" fmla="*/ 3707279 w 6056566"/>
                <a:gd name="connsiteY32" fmla="*/ 668104 h 955031"/>
                <a:gd name="connsiteX33" fmla="*/ 3833521 w 6056566"/>
                <a:gd name="connsiteY33" fmla="*/ 852349 h 955031"/>
                <a:gd name="connsiteX34" fmla="*/ 3966587 w 6056566"/>
                <a:gd name="connsiteY34" fmla="*/ 900116 h 955031"/>
                <a:gd name="connsiteX35" fmla="*/ 4086005 w 6056566"/>
                <a:gd name="connsiteY35" fmla="*/ 828465 h 955031"/>
                <a:gd name="connsiteX36" fmla="*/ 4273661 w 6056566"/>
                <a:gd name="connsiteY36" fmla="*/ 483859 h 955031"/>
                <a:gd name="connsiteX37" fmla="*/ 4451082 w 6056566"/>
                <a:gd name="connsiteY37" fmla="*/ 152901 h 955031"/>
                <a:gd name="connsiteX38" fmla="*/ 4570500 w 6056566"/>
                <a:gd name="connsiteY38" fmla="*/ 40307 h 955031"/>
                <a:gd name="connsiteX39" fmla="*/ 4696742 w 6056566"/>
                <a:gd name="connsiteY39" fmla="*/ 67603 h 955031"/>
                <a:gd name="connsiteX40" fmla="*/ 4840044 w 6056566"/>
                <a:gd name="connsiteY40" fmla="*/ 268907 h 955031"/>
                <a:gd name="connsiteX41" fmla="*/ 4948580 w 6056566"/>
                <a:gd name="connsiteY41" fmla="*/ 459449 h 955031"/>
                <a:gd name="connsiteX42" fmla="*/ 4994601 w 6056566"/>
                <a:gd name="connsiteY42" fmla="*/ 491988 h 955031"/>
                <a:gd name="connsiteX43" fmla="*/ 6056566 w 6056566"/>
                <a:gd name="connsiteY43" fmla="*/ 497377 h 955031"/>
                <a:gd name="connsiteX0" fmla="*/ 0 w 6056566"/>
                <a:gd name="connsiteY0" fmla="*/ 479263 h 955031"/>
                <a:gd name="connsiteX1" fmla="*/ 190188 w 6056566"/>
                <a:gd name="connsiteY1" fmla="*/ 475436 h 955031"/>
                <a:gd name="connsiteX2" fmla="*/ 325558 w 6056566"/>
                <a:gd name="connsiteY2" fmla="*/ 430986 h 955031"/>
                <a:gd name="connsiteX3" fmla="*/ 493232 w 6056566"/>
                <a:gd name="connsiteY3" fmla="*/ 146077 h 955031"/>
                <a:gd name="connsiteX4" fmla="*/ 602414 w 6056566"/>
                <a:gd name="connsiteY4" fmla="*/ 23247 h 955031"/>
                <a:gd name="connsiteX5" fmla="*/ 721832 w 6056566"/>
                <a:gd name="connsiteY5" fmla="*/ 36895 h 955031"/>
                <a:gd name="connsiteX6" fmla="*/ 820778 w 6056566"/>
                <a:gd name="connsiteY6" fmla="*/ 146077 h 955031"/>
                <a:gd name="connsiteX7" fmla="*/ 947020 w 6056566"/>
                <a:gd name="connsiteY7" fmla="*/ 412209 h 955031"/>
                <a:gd name="connsiteX8" fmla="*/ 1083497 w 6056566"/>
                <a:gd name="connsiteY8" fmla="*/ 722695 h 955031"/>
                <a:gd name="connsiteX9" fmla="*/ 1179032 w 6056566"/>
                <a:gd name="connsiteY9" fmla="*/ 869409 h 955031"/>
                <a:gd name="connsiteX10" fmla="*/ 1267742 w 6056566"/>
                <a:gd name="connsiteY10" fmla="*/ 944471 h 955031"/>
                <a:gd name="connsiteX11" fmla="*/ 1376924 w 6056566"/>
                <a:gd name="connsiteY11" fmla="*/ 930824 h 955031"/>
                <a:gd name="connsiteX12" fmla="*/ 1503166 w 6056566"/>
                <a:gd name="connsiteY12" fmla="*/ 811406 h 955031"/>
                <a:gd name="connsiteX13" fmla="*/ 1666939 w 6056566"/>
                <a:gd name="connsiteY13" fmla="*/ 487271 h 955031"/>
                <a:gd name="connsiteX14" fmla="*/ 1769297 w 6056566"/>
                <a:gd name="connsiteY14" fmla="*/ 234788 h 955031"/>
                <a:gd name="connsiteX15" fmla="*/ 1871655 w 6056566"/>
                <a:gd name="connsiteY15" fmla="*/ 67603 h 955031"/>
                <a:gd name="connsiteX16" fmla="*/ 1960366 w 6056566"/>
                <a:gd name="connsiteY16" fmla="*/ 13012 h 955031"/>
                <a:gd name="connsiteX17" fmla="*/ 2042252 w 6056566"/>
                <a:gd name="connsiteY17" fmla="*/ 43719 h 955031"/>
                <a:gd name="connsiteX18" fmla="*/ 2117315 w 6056566"/>
                <a:gd name="connsiteY18" fmla="*/ 122194 h 955031"/>
                <a:gd name="connsiteX19" fmla="*/ 2195790 w 6056566"/>
                <a:gd name="connsiteY19" fmla="*/ 251847 h 955031"/>
                <a:gd name="connsiteX20" fmla="*/ 2461921 w 6056566"/>
                <a:gd name="connsiteY20" fmla="*/ 784110 h 955031"/>
                <a:gd name="connsiteX21" fmla="*/ 2577927 w 6056566"/>
                <a:gd name="connsiteY21" fmla="*/ 934235 h 955031"/>
                <a:gd name="connsiteX22" fmla="*/ 2673461 w 6056566"/>
                <a:gd name="connsiteY22" fmla="*/ 941059 h 955031"/>
                <a:gd name="connsiteX23" fmla="*/ 2796291 w 6056566"/>
                <a:gd name="connsiteY23" fmla="*/ 814818 h 955031"/>
                <a:gd name="connsiteX24" fmla="*/ 2922533 w 6056566"/>
                <a:gd name="connsiteY24" fmla="*/ 548686 h 955031"/>
                <a:gd name="connsiteX25" fmla="*/ 3069247 w 6056566"/>
                <a:gd name="connsiteY25" fmla="*/ 251847 h 955031"/>
                <a:gd name="connsiteX26" fmla="*/ 3192076 w 6056566"/>
                <a:gd name="connsiteY26" fmla="*/ 67603 h 955031"/>
                <a:gd name="connsiteX27" fmla="*/ 3270551 w 6056566"/>
                <a:gd name="connsiteY27" fmla="*/ 2776 h 955031"/>
                <a:gd name="connsiteX28" fmla="*/ 3342202 w 6056566"/>
                <a:gd name="connsiteY28" fmla="*/ 19835 h 955031"/>
                <a:gd name="connsiteX29" fmla="*/ 3413852 w 6056566"/>
                <a:gd name="connsiteY29" fmla="*/ 91486 h 955031"/>
                <a:gd name="connsiteX30" fmla="*/ 3471855 w 6056566"/>
                <a:gd name="connsiteY30" fmla="*/ 176785 h 955031"/>
                <a:gd name="connsiteX31" fmla="*/ 3553742 w 6056566"/>
                <a:gd name="connsiteY31" fmla="*/ 323498 h 955031"/>
                <a:gd name="connsiteX32" fmla="*/ 3707279 w 6056566"/>
                <a:gd name="connsiteY32" fmla="*/ 668104 h 955031"/>
                <a:gd name="connsiteX33" fmla="*/ 3833521 w 6056566"/>
                <a:gd name="connsiteY33" fmla="*/ 852349 h 955031"/>
                <a:gd name="connsiteX34" fmla="*/ 3966587 w 6056566"/>
                <a:gd name="connsiteY34" fmla="*/ 900116 h 955031"/>
                <a:gd name="connsiteX35" fmla="*/ 4086005 w 6056566"/>
                <a:gd name="connsiteY35" fmla="*/ 828465 h 955031"/>
                <a:gd name="connsiteX36" fmla="*/ 4273661 w 6056566"/>
                <a:gd name="connsiteY36" fmla="*/ 483859 h 955031"/>
                <a:gd name="connsiteX37" fmla="*/ 4451082 w 6056566"/>
                <a:gd name="connsiteY37" fmla="*/ 152901 h 955031"/>
                <a:gd name="connsiteX38" fmla="*/ 4570500 w 6056566"/>
                <a:gd name="connsiteY38" fmla="*/ 40307 h 955031"/>
                <a:gd name="connsiteX39" fmla="*/ 4696742 w 6056566"/>
                <a:gd name="connsiteY39" fmla="*/ 67603 h 955031"/>
                <a:gd name="connsiteX40" fmla="*/ 4840044 w 6056566"/>
                <a:gd name="connsiteY40" fmla="*/ 268907 h 955031"/>
                <a:gd name="connsiteX41" fmla="*/ 4948580 w 6056566"/>
                <a:gd name="connsiteY41" fmla="*/ 459449 h 955031"/>
                <a:gd name="connsiteX42" fmla="*/ 4994601 w 6056566"/>
                <a:gd name="connsiteY42" fmla="*/ 491988 h 955031"/>
                <a:gd name="connsiteX43" fmla="*/ 6056566 w 6056566"/>
                <a:gd name="connsiteY43" fmla="*/ 497377 h 955031"/>
                <a:gd name="connsiteX0" fmla="*/ 0 w 6056566"/>
                <a:gd name="connsiteY0" fmla="*/ 479263 h 955031"/>
                <a:gd name="connsiteX1" fmla="*/ 190188 w 6056566"/>
                <a:gd name="connsiteY1" fmla="*/ 475436 h 955031"/>
                <a:gd name="connsiteX2" fmla="*/ 325558 w 6056566"/>
                <a:gd name="connsiteY2" fmla="*/ 430986 h 955031"/>
                <a:gd name="connsiteX3" fmla="*/ 493232 w 6056566"/>
                <a:gd name="connsiteY3" fmla="*/ 146077 h 955031"/>
                <a:gd name="connsiteX4" fmla="*/ 602414 w 6056566"/>
                <a:gd name="connsiteY4" fmla="*/ 23247 h 955031"/>
                <a:gd name="connsiteX5" fmla="*/ 721832 w 6056566"/>
                <a:gd name="connsiteY5" fmla="*/ 36895 h 955031"/>
                <a:gd name="connsiteX6" fmla="*/ 820778 w 6056566"/>
                <a:gd name="connsiteY6" fmla="*/ 146077 h 955031"/>
                <a:gd name="connsiteX7" fmla="*/ 947020 w 6056566"/>
                <a:gd name="connsiteY7" fmla="*/ 412209 h 955031"/>
                <a:gd name="connsiteX8" fmla="*/ 1083497 w 6056566"/>
                <a:gd name="connsiteY8" fmla="*/ 722695 h 955031"/>
                <a:gd name="connsiteX9" fmla="*/ 1179032 w 6056566"/>
                <a:gd name="connsiteY9" fmla="*/ 869409 h 955031"/>
                <a:gd name="connsiteX10" fmla="*/ 1267742 w 6056566"/>
                <a:gd name="connsiteY10" fmla="*/ 944471 h 955031"/>
                <a:gd name="connsiteX11" fmla="*/ 1376924 w 6056566"/>
                <a:gd name="connsiteY11" fmla="*/ 930824 h 955031"/>
                <a:gd name="connsiteX12" fmla="*/ 1503166 w 6056566"/>
                <a:gd name="connsiteY12" fmla="*/ 811406 h 955031"/>
                <a:gd name="connsiteX13" fmla="*/ 1666939 w 6056566"/>
                <a:gd name="connsiteY13" fmla="*/ 487271 h 955031"/>
                <a:gd name="connsiteX14" fmla="*/ 1769297 w 6056566"/>
                <a:gd name="connsiteY14" fmla="*/ 234788 h 955031"/>
                <a:gd name="connsiteX15" fmla="*/ 1871655 w 6056566"/>
                <a:gd name="connsiteY15" fmla="*/ 67603 h 955031"/>
                <a:gd name="connsiteX16" fmla="*/ 1960366 w 6056566"/>
                <a:gd name="connsiteY16" fmla="*/ 13012 h 955031"/>
                <a:gd name="connsiteX17" fmla="*/ 2042252 w 6056566"/>
                <a:gd name="connsiteY17" fmla="*/ 43719 h 955031"/>
                <a:gd name="connsiteX18" fmla="*/ 2117315 w 6056566"/>
                <a:gd name="connsiteY18" fmla="*/ 122194 h 955031"/>
                <a:gd name="connsiteX19" fmla="*/ 2195790 w 6056566"/>
                <a:gd name="connsiteY19" fmla="*/ 251847 h 955031"/>
                <a:gd name="connsiteX20" fmla="*/ 2461921 w 6056566"/>
                <a:gd name="connsiteY20" fmla="*/ 784110 h 955031"/>
                <a:gd name="connsiteX21" fmla="*/ 2577927 w 6056566"/>
                <a:gd name="connsiteY21" fmla="*/ 934235 h 955031"/>
                <a:gd name="connsiteX22" fmla="*/ 2673461 w 6056566"/>
                <a:gd name="connsiteY22" fmla="*/ 941059 h 955031"/>
                <a:gd name="connsiteX23" fmla="*/ 2796291 w 6056566"/>
                <a:gd name="connsiteY23" fmla="*/ 814818 h 955031"/>
                <a:gd name="connsiteX24" fmla="*/ 2922533 w 6056566"/>
                <a:gd name="connsiteY24" fmla="*/ 548686 h 955031"/>
                <a:gd name="connsiteX25" fmla="*/ 3069247 w 6056566"/>
                <a:gd name="connsiteY25" fmla="*/ 251847 h 955031"/>
                <a:gd name="connsiteX26" fmla="*/ 3192076 w 6056566"/>
                <a:gd name="connsiteY26" fmla="*/ 67603 h 955031"/>
                <a:gd name="connsiteX27" fmla="*/ 3270551 w 6056566"/>
                <a:gd name="connsiteY27" fmla="*/ 2776 h 955031"/>
                <a:gd name="connsiteX28" fmla="*/ 3342202 w 6056566"/>
                <a:gd name="connsiteY28" fmla="*/ 19835 h 955031"/>
                <a:gd name="connsiteX29" fmla="*/ 3413852 w 6056566"/>
                <a:gd name="connsiteY29" fmla="*/ 91486 h 955031"/>
                <a:gd name="connsiteX30" fmla="*/ 3471855 w 6056566"/>
                <a:gd name="connsiteY30" fmla="*/ 176785 h 955031"/>
                <a:gd name="connsiteX31" fmla="*/ 3553742 w 6056566"/>
                <a:gd name="connsiteY31" fmla="*/ 323498 h 955031"/>
                <a:gd name="connsiteX32" fmla="*/ 3707279 w 6056566"/>
                <a:gd name="connsiteY32" fmla="*/ 668104 h 955031"/>
                <a:gd name="connsiteX33" fmla="*/ 3833521 w 6056566"/>
                <a:gd name="connsiteY33" fmla="*/ 852349 h 955031"/>
                <a:gd name="connsiteX34" fmla="*/ 3966587 w 6056566"/>
                <a:gd name="connsiteY34" fmla="*/ 900116 h 955031"/>
                <a:gd name="connsiteX35" fmla="*/ 4086005 w 6056566"/>
                <a:gd name="connsiteY35" fmla="*/ 828465 h 955031"/>
                <a:gd name="connsiteX36" fmla="*/ 4273661 w 6056566"/>
                <a:gd name="connsiteY36" fmla="*/ 483859 h 955031"/>
                <a:gd name="connsiteX37" fmla="*/ 4451082 w 6056566"/>
                <a:gd name="connsiteY37" fmla="*/ 152901 h 955031"/>
                <a:gd name="connsiteX38" fmla="*/ 4570500 w 6056566"/>
                <a:gd name="connsiteY38" fmla="*/ 40307 h 955031"/>
                <a:gd name="connsiteX39" fmla="*/ 4696742 w 6056566"/>
                <a:gd name="connsiteY39" fmla="*/ 67603 h 955031"/>
                <a:gd name="connsiteX40" fmla="*/ 4840044 w 6056566"/>
                <a:gd name="connsiteY40" fmla="*/ 268907 h 955031"/>
                <a:gd name="connsiteX41" fmla="*/ 4948580 w 6056566"/>
                <a:gd name="connsiteY41" fmla="*/ 459449 h 955031"/>
                <a:gd name="connsiteX42" fmla="*/ 4991837 w 6056566"/>
                <a:gd name="connsiteY42" fmla="*/ 497850 h 955031"/>
                <a:gd name="connsiteX43" fmla="*/ 6056566 w 6056566"/>
                <a:gd name="connsiteY43" fmla="*/ 497377 h 955031"/>
                <a:gd name="connsiteX0" fmla="*/ 0 w 6056566"/>
                <a:gd name="connsiteY0" fmla="*/ 479263 h 955031"/>
                <a:gd name="connsiteX1" fmla="*/ 190188 w 6056566"/>
                <a:gd name="connsiteY1" fmla="*/ 475436 h 955031"/>
                <a:gd name="connsiteX2" fmla="*/ 325558 w 6056566"/>
                <a:gd name="connsiteY2" fmla="*/ 430986 h 955031"/>
                <a:gd name="connsiteX3" fmla="*/ 493232 w 6056566"/>
                <a:gd name="connsiteY3" fmla="*/ 146077 h 955031"/>
                <a:gd name="connsiteX4" fmla="*/ 602414 w 6056566"/>
                <a:gd name="connsiteY4" fmla="*/ 23247 h 955031"/>
                <a:gd name="connsiteX5" fmla="*/ 721832 w 6056566"/>
                <a:gd name="connsiteY5" fmla="*/ 36895 h 955031"/>
                <a:gd name="connsiteX6" fmla="*/ 820778 w 6056566"/>
                <a:gd name="connsiteY6" fmla="*/ 146077 h 955031"/>
                <a:gd name="connsiteX7" fmla="*/ 947020 w 6056566"/>
                <a:gd name="connsiteY7" fmla="*/ 412209 h 955031"/>
                <a:gd name="connsiteX8" fmla="*/ 1083497 w 6056566"/>
                <a:gd name="connsiteY8" fmla="*/ 722695 h 955031"/>
                <a:gd name="connsiteX9" fmla="*/ 1179032 w 6056566"/>
                <a:gd name="connsiteY9" fmla="*/ 869409 h 955031"/>
                <a:gd name="connsiteX10" fmla="*/ 1267742 w 6056566"/>
                <a:gd name="connsiteY10" fmla="*/ 944471 h 955031"/>
                <a:gd name="connsiteX11" fmla="*/ 1376924 w 6056566"/>
                <a:gd name="connsiteY11" fmla="*/ 930824 h 955031"/>
                <a:gd name="connsiteX12" fmla="*/ 1503166 w 6056566"/>
                <a:gd name="connsiteY12" fmla="*/ 811406 h 955031"/>
                <a:gd name="connsiteX13" fmla="*/ 1666939 w 6056566"/>
                <a:gd name="connsiteY13" fmla="*/ 487271 h 955031"/>
                <a:gd name="connsiteX14" fmla="*/ 1769297 w 6056566"/>
                <a:gd name="connsiteY14" fmla="*/ 234788 h 955031"/>
                <a:gd name="connsiteX15" fmla="*/ 1871655 w 6056566"/>
                <a:gd name="connsiteY15" fmla="*/ 67603 h 955031"/>
                <a:gd name="connsiteX16" fmla="*/ 1960366 w 6056566"/>
                <a:gd name="connsiteY16" fmla="*/ 13012 h 955031"/>
                <a:gd name="connsiteX17" fmla="*/ 2042252 w 6056566"/>
                <a:gd name="connsiteY17" fmla="*/ 43719 h 955031"/>
                <a:gd name="connsiteX18" fmla="*/ 2117315 w 6056566"/>
                <a:gd name="connsiteY18" fmla="*/ 122194 h 955031"/>
                <a:gd name="connsiteX19" fmla="*/ 2195790 w 6056566"/>
                <a:gd name="connsiteY19" fmla="*/ 251847 h 955031"/>
                <a:gd name="connsiteX20" fmla="*/ 2461921 w 6056566"/>
                <a:gd name="connsiteY20" fmla="*/ 784110 h 955031"/>
                <a:gd name="connsiteX21" fmla="*/ 2577927 w 6056566"/>
                <a:gd name="connsiteY21" fmla="*/ 934235 h 955031"/>
                <a:gd name="connsiteX22" fmla="*/ 2673461 w 6056566"/>
                <a:gd name="connsiteY22" fmla="*/ 941059 h 955031"/>
                <a:gd name="connsiteX23" fmla="*/ 2796291 w 6056566"/>
                <a:gd name="connsiteY23" fmla="*/ 814818 h 955031"/>
                <a:gd name="connsiteX24" fmla="*/ 2922533 w 6056566"/>
                <a:gd name="connsiteY24" fmla="*/ 548686 h 955031"/>
                <a:gd name="connsiteX25" fmla="*/ 3069247 w 6056566"/>
                <a:gd name="connsiteY25" fmla="*/ 251847 h 955031"/>
                <a:gd name="connsiteX26" fmla="*/ 3192076 w 6056566"/>
                <a:gd name="connsiteY26" fmla="*/ 67603 h 955031"/>
                <a:gd name="connsiteX27" fmla="*/ 3270551 w 6056566"/>
                <a:gd name="connsiteY27" fmla="*/ 2776 h 955031"/>
                <a:gd name="connsiteX28" fmla="*/ 3342202 w 6056566"/>
                <a:gd name="connsiteY28" fmla="*/ 19835 h 955031"/>
                <a:gd name="connsiteX29" fmla="*/ 3413852 w 6056566"/>
                <a:gd name="connsiteY29" fmla="*/ 91486 h 955031"/>
                <a:gd name="connsiteX30" fmla="*/ 3471855 w 6056566"/>
                <a:gd name="connsiteY30" fmla="*/ 176785 h 955031"/>
                <a:gd name="connsiteX31" fmla="*/ 3553742 w 6056566"/>
                <a:gd name="connsiteY31" fmla="*/ 323498 h 955031"/>
                <a:gd name="connsiteX32" fmla="*/ 3707279 w 6056566"/>
                <a:gd name="connsiteY32" fmla="*/ 668104 h 955031"/>
                <a:gd name="connsiteX33" fmla="*/ 3833521 w 6056566"/>
                <a:gd name="connsiteY33" fmla="*/ 852349 h 955031"/>
                <a:gd name="connsiteX34" fmla="*/ 3966587 w 6056566"/>
                <a:gd name="connsiteY34" fmla="*/ 900116 h 955031"/>
                <a:gd name="connsiteX35" fmla="*/ 4086005 w 6056566"/>
                <a:gd name="connsiteY35" fmla="*/ 828465 h 955031"/>
                <a:gd name="connsiteX36" fmla="*/ 4273661 w 6056566"/>
                <a:gd name="connsiteY36" fmla="*/ 483859 h 955031"/>
                <a:gd name="connsiteX37" fmla="*/ 4451082 w 6056566"/>
                <a:gd name="connsiteY37" fmla="*/ 152901 h 955031"/>
                <a:gd name="connsiteX38" fmla="*/ 4570500 w 6056566"/>
                <a:gd name="connsiteY38" fmla="*/ 40307 h 955031"/>
                <a:gd name="connsiteX39" fmla="*/ 4696742 w 6056566"/>
                <a:gd name="connsiteY39" fmla="*/ 67603 h 955031"/>
                <a:gd name="connsiteX40" fmla="*/ 4840044 w 6056566"/>
                <a:gd name="connsiteY40" fmla="*/ 268907 h 955031"/>
                <a:gd name="connsiteX41" fmla="*/ 4948580 w 6056566"/>
                <a:gd name="connsiteY41" fmla="*/ 459449 h 955031"/>
                <a:gd name="connsiteX42" fmla="*/ 4991838 w 6056566"/>
                <a:gd name="connsiteY42" fmla="*/ 494333 h 955031"/>
                <a:gd name="connsiteX43" fmla="*/ 6056566 w 6056566"/>
                <a:gd name="connsiteY43" fmla="*/ 497377 h 955031"/>
                <a:gd name="connsiteX0" fmla="*/ 0 w 6056566"/>
                <a:gd name="connsiteY0" fmla="*/ 479263 h 955031"/>
                <a:gd name="connsiteX1" fmla="*/ 190188 w 6056566"/>
                <a:gd name="connsiteY1" fmla="*/ 475436 h 955031"/>
                <a:gd name="connsiteX2" fmla="*/ 325558 w 6056566"/>
                <a:gd name="connsiteY2" fmla="*/ 430986 h 955031"/>
                <a:gd name="connsiteX3" fmla="*/ 493232 w 6056566"/>
                <a:gd name="connsiteY3" fmla="*/ 146077 h 955031"/>
                <a:gd name="connsiteX4" fmla="*/ 602414 w 6056566"/>
                <a:gd name="connsiteY4" fmla="*/ 23247 h 955031"/>
                <a:gd name="connsiteX5" fmla="*/ 721832 w 6056566"/>
                <a:gd name="connsiteY5" fmla="*/ 36895 h 955031"/>
                <a:gd name="connsiteX6" fmla="*/ 820778 w 6056566"/>
                <a:gd name="connsiteY6" fmla="*/ 146077 h 955031"/>
                <a:gd name="connsiteX7" fmla="*/ 947020 w 6056566"/>
                <a:gd name="connsiteY7" fmla="*/ 412209 h 955031"/>
                <a:gd name="connsiteX8" fmla="*/ 1083497 w 6056566"/>
                <a:gd name="connsiteY8" fmla="*/ 722695 h 955031"/>
                <a:gd name="connsiteX9" fmla="*/ 1179032 w 6056566"/>
                <a:gd name="connsiteY9" fmla="*/ 869409 h 955031"/>
                <a:gd name="connsiteX10" fmla="*/ 1267742 w 6056566"/>
                <a:gd name="connsiteY10" fmla="*/ 944471 h 955031"/>
                <a:gd name="connsiteX11" fmla="*/ 1376924 w 6056566"/>
                <a:gd name="connsiteY11" fmla="*/ 930824 h 955031"/>
                <a:gd name="connsiteX12" fmla="*/ 1503166 w 6056566"/>
                <a:gd name="connsiteY12" fmla="*/ 811406 h 955031"/>
                <a:gd name="connsiteX13" fmla="*/ 1666939 w 6056566"/>
                <a:gd name="connsiteY13" fmla="*/ 487271 h 955031"/>
                <a:gd name="connsiteX14" fmla="*/ 1769297 w 6056566"/>
                <a:gd name="connsiteY14" fmla="*/ 234788 h 955031"/>
                <a:gd name="connsiteX15" fmla="*/ 1871655 w 6056566"/>
                <a:gd name="connsiteY15" fmla="*/ 67603 h 955031"/>
                <a:gd name="connsiteX16" fmla="*/ 1960366 w 6056566"/>
                <a:gd name="connsiteY16" fmla="*/ 13012 h 955031"/>
                <a:gd name="connsiteX17" fmla="*/ 2042252 w 6056566"/>
                <a:gd name="connsiteY17" fmla="*/ 43719 h 955031"/>
                <a:gd name="connsiteX18" fmla="*/ 2117315 w 6056566"/>
                <a:gd name="connsiteY18" fmla="*/ 122194 h 955031"/>
                <a:gd name="connsiteX19" fmla="*/ 2195790 w 6056566"/>
                <a:gd name="connsiteY19" fmla="*/ 251847 h 955031"/>
                <a:gd name="connsiteX20" fmla="*/ 2461921 w 6056566"/>
                <a:gd name="connsiteY20" fmla="*/ 784110 h 955031"/>
                <a:gd name="connsiteX21" fmla="*/ 2577927 w 6056566"/>
                <a:gd name="connsiteY21" fmla="*/ 934235 h 955031"/>
                <a:gd name="connsiteX22" fmla="*/ 2673461 w 6056566"/>
                <a:gd name="connsiteY22" fmla="*/ 941059 h 955031"/>
                <a:gd name="connsiteX23" fmla="*/ 2796291 w 6056566"/>
                <a:gd name="connsiteY23" fmla="*/ 814818 h 955031"/>
                <a:gd name="connsiteX24" fmla="*/ 2922533 w 6056566"/>
                <a:gd name="connsiteY24" fmla="*/ 548686 h 955031"/>
                <a:gd name="connsiteX25" fmla="*/ 3069247 w 6056566"/>
                <a:gd name="connsiteY25" fmla="*/ 251847 h 955031"/>
                <a:gd name="connsiteX26" fmla="*/ 3192076 w 6056566"/>
                <a:gd name="connsiteY26" fmla="*/ 67603 h 955031"/>
                <a:gd name="connsiteX27" fmla="*/ 3270551 w 6056566"/>
                <a:gd name="connsiteY27" fmla="*/ 2776 h 955031"/>
                <a:gd name="connsiteX28" fmla="*/ 3342202 w 6056566"/>
                <a:gd name="connsiteY28" fmla="*/ 19835 h 955031"/>
                <a:gd name="connsiteX29" fmla="*/ 3413852 w 6056566"/>
                <a:gd name="connsiteY29" fmla="*/ 91486 h 955031"/>
                <a:gd name="connsiteX30" fmla="*/ 3471855 w 6056566"/>
                <a:gd name="connsiteY30" fmla="*/ 176785 h 955031"/>
                <a:gd name="connsiteX31" fmla="*/ 3553742 w 6056566"/>
                <a:gd name="connsiteY31" fmla="*/ 323498 h 955031"/>
                <a:gd name="connsiteX32" fmla="*/ 3707279 w 6056566"/>
                <a:gd name="connsiteY32" fmla="*/ 668104 h 955031"/>
                <a:gd name="connsiteX33" fmla="*/ 3833521 w 6056566"/>
                <a:gd name="connsiteY33" fmla="*/ 852349 h 955031"/>
                <a:gd name="connsiteX34" fmla="*/ 3966587 w 6056566"/>
                <a:gd name="connsiteY34" fmla="*/ 900116 h 955031"/>
                <a:gd name="connsiteX35" fmla="*/ 4086005 w 6056566"/>
                <a:gd name="connsiteY35" fmla="*/ 828465 h 955031"/>
                <a:gd name="connsiteX36" fmla="*/ 4273661 w 6056566"/>
                <a:gd name="connsiteY36" fmla="*/ 483859 h 955031"/>
                <a:gd name="connsiteX37" fmla="*/ 4451082 w 6056566"/>
                <a:gd name="connsiteY37" fmla="*/ 152901 h 955031"/>
                <a:gd name="connsiteX38" fmla="*/ 4570500 w 6056566"/>
                <a:gd name="connsiteY38" fmla="*/ 40307 h 955031"/>
                <a:gd name="connsiteX39" fmla="*/ 4696742 w 6056566"/>
                <a:gd name="connsiteY39" fmla="*/ 67603 h 955031"/>
                <a:gd name="connsiteX40" fmla="*/ 4840044 w 6056566"/>
                <a:gd name="connsiteY40" fmla="*/ 268907 h 955031"/>
                <a:gd name="connsiteX41" fmla="*/ 4948580 w 6056566"/>
                <a:gd name="connsiteY41" fmla="*/ 459449 h 955031"/>
                <a:gd name="connsiteX42" fmla="*/ 5025010 w 6056566"/>
                <a:gd name="connsiteY42" fmla="*/ 495505 h 955031"/>
                <a:gd name="connsiteX43" fmla="*/ 6056566 w 6056566"/>
                <a:gd name="connsiteY43" fmla="*/ 497377 h 955031"/>
                <a:gd name="connsiteX0" fmla="*/ 0 w 5025967"/>
                <a:gd name="connsiteY0" fmla="*/ 479263 h 955031"/>
                <a:gd name="connsiteX1" fmla="*/ 190188 w 5025967"/>
                <a:gd name="connsiteY1" fmla="*/ 475436 h 955031"/>
                <a:gd name="connsiteX2" fmla="*/ 325558 w 5025967"/>
                <a:gd name="connsiteY2" fmla="*/ 430986 h 955031"/>
                <a:gd name="connsiteX3" fmla="*/ 493232 w 5025967"/>
                <a:gd name="connsiteY3" fmla="*/ 146077 h 955031"/>
                <a:gd name="connsiteX4" fmla="*/ 602414 w 5025967"/>
                <a:gd name="connsiteY4" fmla="*/ 23247 h 955031"/>
                <a:gd name="connsiteX5" fmla="*/ 721832 w 5025967"/>
                <a:gd name="connsiteY5" fmla="*/ 36895 h 955031"/>
                <a:gd name="connsiteX6" fmla="*/ 820778 w 5025967"/>
                <a:gd name="connsiteY6" fmla="*/ 146077 h 955031"/>
                <a:gd name="connsiteX7" fmla="*/ 947020 w 5025967"/>
                <a:gd name="connsiteY7" fmla="*/ 412209 h 955031"/>
                <a:gd name="connsiteX8" fmla="*/ 1083497 w 5025967"/>
                <a:gd name="connsiteY8" fmla="*/ 722695 h 955031"/>
                <a:gd name="connsiteX9" fmla="*/ 1179032 w 5025967"/>
                <a:gd name="connsiteY9" fmla="*/ 869409 h 955031"/>
                <a:gd name="connsiteX10" fmla="*/ 1267742 w 5025967"/>
                <a:gd name="connsiteY10" fmla="*/ 944471 h 955031"/>
                <a:gd name="connsiteX11" fmla="*/ 1376924 w 5025967"/>
                <a:gd name="connsiteY11" fmla="*/ 930824 h 955031"/>
                <a:gd name="connsiteX12" fmla="*/ 1503166 w 5025967"/>
                <a:gd name="connsiteY12" fmla="*/ 811406 h 955031"/>
                <a:gd name="connsiteX13" fmla="*/ 1666939 w 5025967"/>
                <a:gd name="connsiteY13" fmla="*/ 487271 h 955031"/>
                <a:gd name="connsiteX14" fmla="*/ 1769297 w 5025967"/>
                <a:gd name="connsiteY14" fmla="*/ 234788 h 955031"/>
                <a:gd name="connsiteX15" fmla="*/ 1871655 w 5025967"/>
                <a:gd name="connsiteY15" fmla="*/ 67603 h 955031"/>
                <a:gd name="connsiteX16" fmla="*/ 1960366 w 5025967"/>
                <a:gd name="connsiteY16" fmla="*/ 13012 h 955031"/>
                <a:gd name="connsiteX17" fmla="*/ 2042252 w 5025967"/>
                <a:gd name="connsiteY17" fmla="*/ 43719 h 955031"/>
                <a:gd name="connsiteX18" fmla="*/ 2117315 w 5025967"/>
                <a:gd name="connsiteY18" fmla="*/ 122194 h 955031"/>
                <a:gd name="connsiteX19" fmla="*/ 2195790 w 5025967"/>
                <a:gd name="connsiteY19" fmla="*/ 251847 h 955031"/>
                <a:gd name="connsiteX20" fmla="*/ 2461921 w 5025967"/>
                <a:gd name="connsiteY20" fmla="*/ 784110 h 955031"/>
                <a:gd name="connsiteX21" fmla="*/ 2577927 w 5025967"/>
                <a:gd name="connsiteY21" fmla="*/ 934235 h 955031"/>
                <a:gd name="connsiteX22" fmla="*/ 2673461 w 5025967"/>
                <a:gd name="connsiteY22" fmla="*/ 941059 h 955031"/>
                <a:gd name="connsiteX23" fmla="*/ 2796291 w 5025967"/>
                <a:gd name="connsiteY23" fmla="*/ 814818 h 955031"/>
                <a:gd name="connsiteX24" fmla="*/ 2922533 w 5025967"/>
                <a:gd name="connsiteY24" fmla="*/ 548686 h 955031"/>
                <a:gd name="connsiteX25" fmla="*/ 3069247 w 5025967"/>
                <a:gd name="connsiteY25" fmla="*/ 251847 h 955031"/>
                <a:gd name="connsiteX26" fmla="*/ 3192076 w 5025967"/>
                <a:gd name="connsiteY26" fmla="*/ 67603 h 955031"/>
                <a:gd name="connsiteX27" fmla="*/ 3270551 w 5025967"/>
                <a:gd name="connsiteY27" fmla="*/ 2776 h 955031"/>
                <a:gd name="connsiteX28" fmla="*/ 3342202 w 5025967"/>
                <a:gd name="connsiteY28" fmla="*/ 19835 h 955031"/>
                <a:gd name="connsiteX29" fmla="*/ 3413852 w 5025967"/>
                <a:gd name="connsiteY29" fmla="*/ 91486 h 955031"/>
                <a:gd name="connsiteX30" fmla="*/ 3471855 w 5025967"/>
                <a:gd name="connsiteY30" fmla="*/ 176785 h 955031"/>
                <a:gd name="connsiteX31" fmla="*/ 3553742 w 5025967"/>
                <a:gd name="connsiteY31" fmla="*/ 323498 h 955031"/>
                <a:gd name="connsiteX32" fmla="*/ 3707279 w 5025967"/>
                <a:gd name="connsiteY32" fmla="*/ 668104 h 955031"/>
                <a:gd name="connsiteX33" fmla="*/ 3833521 w 5025967"/>
                <a:gd name="connsiteY33" fmla="*/ 852349 h 955031"/>
                <a:gd name="connsiteX34" fmla="*/ 3966587 w 5025967"/>
                <a:gd name="connsiteY34" fmla="*/ 900116 h 955031"/>
                <a:gd name="connsiteX35" fmla="*/ 4086005 w 5025967"/>
                <a:gd name="connsiteY35" fmla="*/ 828465 h 955031"/>
                <a:gd name="connsiteX36" fmla="*/ 4273661 w 5025967"/>
                <a:gd name="connsiteY36" fmla="*/ 483859 h 955031"/>
                <a:gd name="connsiteX37" fmla="*/ 4451082 w 5025967"/>
                <a:gd name="connsiteY37" fmla="*/ 152901 h 955031"/>
                <a:gd name="connsiteX38" fmla="*/ 4570500 w 5025967"/>
                <a:gd name="connsiteY38" fmla="*/ 40307 h 955031"/>
                <a:gd name="connsiteX39" fmla="*/ 4696742 w 5025967"/>
                <a:gd name="connsiteY39" fmla="*/ 67603 h 955031"/>
                <a:gd name="connsiteX40" fmla="*/ 4840044 w 5025967"/>
                <a:gd name="connsiteY40" fmla="*/ 268907 h 955031"/>
                <a:gd name="connsiteX41" fmla="*/ 4948580 w 5025967"/>
                <a:gd name="connsiteY41" fmla="*/ 459449 h 955031"/>
                <a:gd name="connsiteX42" fmla="*/ 5025010 w 5025967"/>
                <a:gd name="connsiteY42" fmla="*/ 495505 h 955031"/>
                <a:gd name="connsiteX0" fmla="*/ 0 w 4948580"/>
                <a:gd name="connsiteY0" fmla="*/ 479263 h 955031"/>
                <a:gd name="connsiteX1" fmla="*/ 190188 w 4948580"/>
                <a:gd name="connsiteY1" fmla="*/ 475436 h 955031"/>
                <a:gd name="connsiteX2" fmla="*/ 325558 w 4948580"/>
                <a:gd name="connsiteY2" fmla="*/ 430986 h 955031"/>
                <a:gd name="connsiteX3" fmla="*/ 493232 w 4948580"/>
                <a:gd name="connsiteY3" fmla="*/ 146077 h 955031"/>
                <a:gd name="connsiteX4" fmla="*/ 602414 w 4948580"/>
                <a:gd name="connsiteY4" fmla="*/ 23247 h 955031"/>
                <a:gd name="connsiteX5" fmla="*/ 721832 w 4948580"/>
                <a:gd name="connsiteY5" fmla="*/ 36895 h 955031"/>
                <a:gd name="connsiteX6" fmla="*/ 820778 w 4948580"/>
                <a:gd name="connsiteY6" fmla="*/ 146077 h 955031"/>
                <a:gd name="connsiteX7" fmla="*/ 947020 w 4948580"/>
                <a:gd name="connsiteY7" fmla="*/ 412209 h 955031"/>
                <a:gd name="connsiteX8" fmla="*/ 1083497 w 4948580"/>
                <a:gd name="connsiteY8" fmla="*/ 722695 h 955031"/>
                <a:gd name="connsiteX9" fmla="*/ 1179032 w 4948580"/>
                <a:gd name="connsiteY9" fmla="*/ 869409 h 955031"/>
                <a:gd name="connsiteX10" fmla="*/ 1267742 w 4948580"/>
                <a:gd name="connsiteY10" fmla="*/ 944471 h 955031"/>
                <a:gd name="connsiteX11" fmla="*/ 1376924 w 4948580"/>
                <a:gd name="connsiteY11" fmla="*/ 930824 h 955031"/>
                <a:gd name="connsiteX12" fmla="*/ 1503166 w 4948580"/>
                <a:gd name="connsiteY12" fmla="*/ 811406 h 955031"/>
                <a:gd name="connsiteX13" fmla="*/ 1666939 w 4948580"/>
                <a:gd name="connsiteY13" fmla="*/ 487271 h 955031"/>
                <a:gd name="connsiteX14" fmla="*/ 1769297 w 4948580"/>
                <a:gd name="connsiteY14" fmla="*/ 234788 h 955031"/>
                <a:gd name="connsiteX15" fmla="*/ 1871655 w 4948580"/>
                <a:gd name="connsiteY15" fmla="*/ 67603 h 955031"/>
                <a:gd name="connsiteX16" fmla="*/ 1960366 w 4948580"/>
                <a:gd name="connsiteY16" fmla="*/ 13012 h 955031"/>
                <a:gd name="connsiteX17" fmla="*/ 2042252 w 4948580"/>
                <a:gd name="connsiteY17" fmla="*/ 43719 h 955031"/>
                <a:gd name="connsiteX18" fmla="*/ 2117315 w 4948580"/>
                <a:gd name="connsiteY18" fmla="*/ 122194 h 955031"/>
                <a:gd name="connsiteX19" fmla="*/ 2195790 w 4948580"/>
                <a:gd name="connsiteY19" fmla="*/ 251847 h 955031"/>
                <a:gd name="connsiteX20" fmla="*/ 2461921 w 4948580"/>
                <a:gd name="connsiteY20" fmla="*/ 784110 h 955031"/>
                <a:gd name="connsiteX21" fmla="*/ 2577927 w 4948580"/>
                <a:gd name="connsiteY21" fmla="*/ 934235 h 955031"/>
                <a:gd name="connsiteX22" fmla="*/ 2673461 w 4948580"/>
                <a:gd name="connsiteY22" fmla="*/ 941059 h 955031"/>
                <a:gd name="connsiteX23" fmla="*/ 2796291 w 4948580"/>
                <a:gd name="connsiteY23" fmla="*/ 814818 h 955031"/>
                <a:gd name="connsiteX24" fmla="*/ 2922533 w 4948580"/>
                <a:gd name="connsiteY24" fmla="*/ 548686 h 955031"/>
                <a:gd name="connsiteX25" fmla="*/ 3069247 w 4948580"/>
                <a:gd name="connsiteY25" fmla="*/ 251847 h 955031"/>
                <a:gd name="connsiteX26" fmla="*/ 3192076 w 4948580"/>
                <a:gd name="connsiteY26" fmla="*/ 67603 h 955031"/>
                <a:gd name="connsiteX27" fmla="*/ 3270551 w 4948580"/>
                <a:gd name="connsiteY27" fmla="*/ 2776 h 955031"/>
                <a:gd name="connsiteX28" fmla="*/ 3342202 w 4948580"/>
                <a:gd name="connsiteY28" fmla="*/ 19835 h 955031"/>
                <a:gd name="connsiteX29" fmla="*/ 3413852 w 4948580"/>
                <a:gd name="connsiteY29" fmla="*/ 91486 h 955031"/>
                <a:gd name="connsiteX30" fmla="*/ 3471855 w 4948580"/>
                <a:gd name="connsiteY30" fmla="*/ 176785 h 955031"/>
                <a:gd name="connsiteX31" fmla="*/ 3553742 w 4948580"/>
                <a:gd name="connsiteY31" fmla="*/ 323498 h 955031"/>
                <a:gd name="connsiteX32" fmla="*/ 3707279 w 4948580"/>
                <a:gd name="connsiteY32" fmla="*/ 668104 h 955031"/>
                <a:gd name="connsiteX33" fmla="*/ 3833521 w 4948580"/>
                <a:gd name="connsiteY33" fmla="*/ 852349 h 955031"/>
                <a:gd name="connsiteX34" fmla="*/ 3966587 w 4948580"/>
                <a:gd name="connsiteY34" fmla="*/ 900116 h 955031"/>
                <a:gd name="connsiteX35" fmla="*/ 4086005 w 4948580"/>
                <a:gd name="connsiteY35" fmla="*/ 828465 h 955031"/>
                <a:gd name="connsiteX36" fmla="*/ 4273661 w 4948580"/>
                <a:gd name="connsiteY36" fmla="*/ 483859 h 955031"/>
                <a:gd name="connsiteX37" fmla="*/ 4451082 w 4948580"/>
                <a:gd name="connsiteY37" fmla="*/ 152901 h 955031"/>
                <a:gd name="connsiteX38" fmla="*/ 4570500 w 4948580"/>
                <a:gd name="connsiteY38" fmla="*/ 40307 h 955031"/>
                <a:gd name="connsiteX39" fmla="*/ 4696742 w 4948580"/>
                <a:gd name="connsiteY39" fmla="*/ 67603 h 955031"/>
                <a:gd name="connsiteX40" fmla="*/ 4840044 w 4948580"/>
                <a:gd name="connsiteY40" fmla="*/ 268907 h 955031"/>
                <a:gd name="connsiteX41" fmla="*/ 4948580 w 4948580"/>
                <a:gd name="connsiteY41" fmla="*/ 459449 h 955031"/>
                <a:gd name="connsiteX0" fmla="*/ 0 w 4948580"/>
                <a:gd name="connsiteY0" fmla="*/ 479263 h 955031"/>
                <a:gd name="connsiteX1" fmla="*/ 325558 w 4948580"/>
                <a:gd name="connsiteY1" fmla="*/ 430986 h 955031"/>
                <a:gd name="connsiteX2" fmla="*/ 493232 w 4948580"/>
                <a:gd name="connsiteY2" fmla="*/ 146077 h 955031"/>
                <a:gd name="connsiteX3" fmla="*/ 602414 w 4948580"/>
                <a:gd name="connsiteY3" fmla="*/ 23247 h 955031"/>
                <a:gd name="connsiteX4" fmla="*/ 721832 w 4948580"/>
                <a:gd name="connsiteY4" fmla="*/ 36895 h 955031"/>
                <a:gd name="connsiteX5" fmla="*/ 820778 w 4948580"/>
                <a:gd name="connsiteY5" fmla="*/ 146077 h 955031"/>
                <a:gd name="connsiteX6" fmla="*/ 947020 w 4948580"/>
                <a:gd name="connsiteY6" fmla="*/ 412209 h 955031"/>
                <a:gd name="connsiteX7" fmla="*/ 1083497 w 4948580"/>
                <a:gd name="connsiteY7" fmla="*/ 722695 h 955031"/>
                <a:gd name="connsiteX8" fmla="*/ 1179032 w 4948580"/>
                <a:gd name="connsiteY8" fmla="*/ 869409 h 955031"/>
                <a:gd name="connsiteX9" fmla="*/ 1267742 w 4948580"/>
                <a:gd name="connsiteY9" fmla="*/ 944471 h 955031"/>
                <a:gd name="connsiteX10" fmla="*/ 1376924 w 4948580"/>
                <a:gd name="connsiteY10" fmla="*/ 930824 h 955031"/>
                <a:gd name="connsiteX11" fmla="*/ 1503166 w 4948580"/>
                <a:gd name="connsiteY11" fmla="*/ 811406 h 955031"/>
                <a:gd name="connsiteX12" fmla="*/ 1666939 w 4948580"/>
                <a:gd name="connsiteY12" fmla="*/ 487271 h 955031"/>
                <a:gd name="connsiteX13" fmla="*/ 1769297 w 4948580"/>
                <a:gd name="connsiteY13" fmla="*/ 234788 h 955031"/>
                <a:gd name="connsiteX14" fmla="*/ 1871655 w 4948580"/>
                <a:gd name="connsiteY14" fmla="*/ 67603 h 955031"/>
                <a:gd name="connsiteX15" fmla="*/ 1960366 w 4948580"/>
                <a:gd name="connsiteY15" fmla="*/ 13012 h 955031"/>
                <a:gd name="connsiteX16" fmla="*/ 2042252 w 4948580"/>
                <a:gd name="connsiteY16" fmla="*/ 43719 h 955031"/>
                <a:gd name="connsiteX17" fmla="*/ 2117315 w 4948580"/>
                <a:gd name="connsiteY17" fmla="*/ 122194 h 955031"/>
                <a:gd name="connsiteX18" fmla="*/ 2195790 w 4948580"/>
                <a:gd name="connsiteY18" fmla="*/ 251847 h 955031"/>
                <a:gd name="connsiteX19" fmla="*/ 2461921 w 4948580"/>
                <a:gd name="connsiteY19" fmla="*/ 784110 h 955031"/>
                <a:gd name="connsiteX20" fmla="*/ 2577927 w 4948580"/>
                <a:gd name="connsiteY20" fmla="*/ 934235 h 955031"/>
                <a:gd name="connsiteX21" fmla="*/ 2673461 w 4948580"/>
                <a:gd name="connsiteY21" fmla="*/ 941059 h 955031"/>
                <a:gd name="connsiteX22" fmla="*/ 2796291 w 4948580"/>
                <a:gd name="connsiteY22" fmla="*/ 814818 h 955031"/>
                <a:gd name="connsiteX23" fmla="*/ 2922533 w 4948580"/>
                <a:gd name="connsiteY23" fmla="*/ 548686 h 955031"/>
                <a:gd name="connsiteX24" fmla="*/ 3069247 w 4948580"/>
                <a:gd name="connsiteY24" fmla="*/ 251847 h 955031"/>
                <a:gd name="connsiteX25" fmla="*/ 3192076 w 4948580"/>
                <a:gd name="connsiteY25" fmla="*/ 67603 h 955031"/>
                <a:gd name="connsiteX26" fmla="*/ 3270551 w 4948580"/>
                <a:gd name="connsiteY26" fmla="*/ 2776 h 955031"/>
                <a:gd name="connsiteX27" fmla="*/ 3342202 w 4948580"/>
                <a:gd name="connsiteY27" fmla="*/ 19835 h 955031"/>
                <a:gd name="connsiteX28" fmla="*/ 3413852 w 4948580"/>
                <a:gd name="connsiteY28" fmla="*/ 91486 h 955031"/>
                <a:gd name="connsiteX29" fmla="*/ 3471855 w 4948580"/>
                <a:gd name="connsiteY29" fmla="*/ 176785 h 955031"/>
                <a:gd name="connsiteX30" fmla="*/ 3553742 w 4948580"/>
                <a:gd name="connsiteY30" fmla="*/ 323498 h 955031"/>
                <a:gd name="connsiteX31" fmla="*/ 3707279 w 4948580"/>
                <a:gd name="connsiteY31" fmla="*/ 668104 h 955031"/>
                <a:gd name="connsiteX32" fmla="*/ 3833521 w 4948580"/>
                <a:gd name="connsiteY32" fmla="*/ 852349 h 955031"/>
                <a:gd name="connsiteX33" fmla="*/ 3966587 w 4948580"/>
                <a:gd name="connsiteY33" fmla="*/ 900116 h 955031"/>
                <a:gd name="connsiteX34" fmla="*/ 4086005 w 4948580"/>
                <a:gd name="connsiteY34" fmla="*/ 828465 h 955031"/>
                <a:gd name="connsiteX35" fmla="*/ 4273661 w 4948580"/>
                <a:gd name="connsiteY35" fmla="*/ 483859 h 955031"/>
                <a:gd name="connsiteX36" fmla="*/ 4451082 w 4948580"/>
                <a:gd name="connsiteY36" fmla="*/ 152901 h 955031"/>
                <a:gd name="connsiteX37" fmla="*/ 4570500 w 4948580"/>
                <a:gd name="connsiteY37" fmla="*/ 40307 h 955031"/>
                <a:gd name="connsiteX38" fmla="*/ 4696742 w 4948580"/>
                <a:gd name="connsiteY38" fmla="*/ 67603 h 955031"/>
                <a:gd name="connsiteX39" fmla="*/ 4840044 w 4948580"/>
                <a:gd name="connsiteY39" fmla="*/ 268907 h 955031"/>
                <a:gd name="connsiteX40" fmla="*/ 4948580 w 4948580"/>
                <a:gd name="connsiteY40" fmla="*/ 459449 h 955031"/>
                <a:gd name="connsiteX0" fmla="*/ 0 w 4623022"/>
                <a:gd name="connsiteY0" fmla="*/ 430986 h 955031"/>
                <a:gd name="connsiteX1" fmla="*/ 167674 w 4623022"/>
                <a:gd name="connsiteY1" fmla="*/ 146077 h 955031"/>
                <a:gd name="connsiteX2" fmla="*/ 276856 w 4623022"/>
                <a:gd name="connsiteY2" fmla="*/ 23247 h 955031"/>
                <a:gd name="connsiteX3" fmla="*/ 396274 w 4623022"/>
                <a:gd name="connsiteY3" fmla="*/ 36895 h 955031"/>
                <a:gd name="connsiteX4" fmla="*/ 495220 w 4623022"/>
                <a:gd name="connsiteY4" fmla="*/ 146077 h 955031"/>
                <a:gd name="connsiteX5" fmla="*/ 621462 w 4623022"/>
                <a:gd name="connsiteY5" fmla="*/ 412209 h 955031"/>
                <a:gd name="connsiteX6" fmla="*/ 757939 w 4623022"/>
                <a:gd name="connsiteY6" fmla="*/ 722695 h 955031"/>
                <a:gd name="connsiteX7" fmla="*/ 853474 w 4623022"/>
                <a:gd name="connsiteY7" fmla="*/ 869409 h 955031"/>
                <a:gd name="connsiteX8" fmla="*/ 942184 w 4623022"/>
                <a:gd name="connsiteY8" fmla="*/ 944471 h 955031"/>
                <a:gd name="connsiteX9" fmla="*/ 1051366 w 4623022"/>
                <a:gd name="connsiteY9" fmla="*/ 930824 h 955031"/>
                <a:gd name="connsiteX10" fmla="*/ 1177608 w 4623022"/>
                <a:gd name="connsiteY10" fmla="*/ 811406 h 955031"/>
                <a:gd name="connsiteX11" fmla="*/ 1341381 w 4623022"/>
                <a:gd name="connsiteY11" fmla="*/ 487271 h 955031"/>
                <a:gd name="connsiteX12" fmla="*/ 1443739 w 4623022"/>
                <a:gd name="connsiteY12" fmla="*/ 234788 h 955031"/>
                <a:gd name="connsiteX13" fmla="*/ 1546097 w 4623022"/>
                <a:gd name="connsiteY13" fmla="*/ 67603 h 955031"/>
                <a:gd name="connsiteX14" fmla="*/ 1634808 w 4623022"/>
                <a:gd name="connsiteY14" fmla="*/ 13012 h 955031"/>
                <a:gd name="connsiteX15" fmla="*/ 1716694 w 4623022"/>
                <a:gd name="connsiteY15" fmla="*/ 43719 h 955031"/>
                <a:gd name="connsiteX16" fmla="*/ 1791757 w 4623022"/>
                <a:gd name="connsiteY16" fmla="*/ 122194 h 955031"/>
                <a:gd name="connsiteX17" fmla="*/ 1870232 w 4623022"/>
                <a:gd name="connsiteY17" fmla="*/ 251847 h 955031"/>
                <a:gd name="connsiteX18" fmla="*/ 2136363 w 4623022"/>
                <a:gd name="connsiteY18" fmla="*/ 784110 h 955031"/>
                <a:gd name="connsiteX19" fmla="*/ 2252369 w 4623022"/>
                <a:gd name="connsiteY19" fmla="*/ 934235 h 955031"/>
                <a:gd name="connsiteX20" fmla="*/ 2347903 w 4623022"/>
                <a:gd name="connsiteY20" fmla="*/ 941059 h 955031"/>
                <a:gd name="connsiteX21" fmla="*/ 2470733 w 4623022"/>
                <a:gd name="connsiteY21" fmla="*/ 814818 h 955031"/>
                <a:gd name="connsiteX22" fmla="*/ 2596975 w 4623022"/>
                <a:gd name="connsiteY22" fmla="*/ 548686 h 955031"/>
                <a:gd name="connsiteX23" fmla="*/ 2743689 w 4623022"/>
                <a:gd name="connsiteY23" fmla="*/ 251847 h 955031"/>
                <a:gd name="connsiteX24" fmla="*/ 2866518 w 4623022"/>
                <a:gd name="connsiteY24" fmla="*/ 67603 h 955031"/>
                <a:gd name="connsiteX25" fmla="*/ 2944993 w 4623022"/>
                <a:gd name="connsiteY25" fmla="*/ 2776 h 955031"/>
                <a:gd name="connsiteX26" fmla="*/ 3016644 w 4623022"/>
                <a:gd name="connsiteY26" fmla="*/ 19835 h 955031"/>
                <a:gd name="connsiteX27" fmla="*/ 3088294 w 4623022"/>
                <a:gd name="connsiteY27" fmla="*/ 91486 h 955031"/>
                <a:gd name="connsiteX28" fmla="*/ 3146297 w 4623022"/>
                <a:gd name="connsiteY28" fmla="*/ 176785 h 955031"/>
                <a:gd name="connsiteX29" fmla="*/ 3228184 w 4623022"/>
                <a:gd name="connsiteY29" fmla="*/ 323498 h 955031"/>
                <a:gd name="connsiteX30" fmla="*/ 3381721 w 4623022"/>
                <a:gd name="connsiteY30" fmla="*/ 668104 h 955031"/>
                <a:gd name="connsiteX31" fmla="*/ 3507963 w 4623022"/>
                <a:gd name="connsiteY31" fmla="*/ 852349 h 955031"/>
                <a:gd name="connsiteX32" fmla="*/ 3641029 w 4623022"/>
                <a:gd name="connsiteY32" fmla="*/ 900116 h 955031"/>
                <a:gd name="connsiteX33" fmla="*/ 3760447 w 4623022"/>
                <a:gd name="connsiteY33" fmla="*/ 828465 h 955031"/>
                <a:gd name="connsiteX34" fmla="*/ 3948103 w 4623022"/>
                <a:gd name="connsiteY34" fmla="*/ 483859 h 955031"/>
                <a:gd name="connsiteX35" fmla="*/ 4125524 w 4623022"/>
                <a:gd name="connsiteY35" fmla="*/ 152901 h 955031"/>
                <a:gd name="connsiteX36" fmla="*/ 4244942 w 4623022"/>
                <a:gd name="connsiteY36" fmla="*/ 40307 h 955031"/>
                <a:gd name="connsiteX37" fmla="*/ 4371184 w 4623022"/>
                <a:gd name="connsiteY37" fmla="*/ 67603 h 955031"/>
                <a:gd name="connsiteX38" fmla="*/ 4514486 w 4623022"/>
                <a:gd name="connsiteY38" fmla="*/ 268907 h 955031"/>
                <a:gd name="connsiteX39" fmla="*/ 4623022 w 4623022"/>
                <a:gd name="connsiteY39" fmla="*/ 459449 h 955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4623022" h="955031">
                  <a:moveTo>
                    <a:pt x="0" y="430986"/>
                  </a:moveTo>
                  <a:cubicBezTo>
                    <a:pt x="82205" y="375455"/>
                    <a:pt x="121531" y="214033"/>
                    <a:pt x="167674" y="146077"/>
                  </a:cubicBezTo>
                  <a:cubicBezTo>
                    <a:pt x="213817" y="78121"/>
                    <a:pt x="238756" y="41444"/>
                    <a:pt x="276856" y="23247"/>
                  </a:cubicBezTo>
                  <a:cubicBezTo>
                    <a:pt x="314956" y="5050"/>
                    <a:pt x="359880" y="16423"/>
                    <a:pt x="396274" y="36895"/>
                  </a:cubicBezTo>
                  <a:cubicBezTo>
                    <a:pt x="432668" y="57367"/>
                    <a:pt x="457689" y="83525"/>
                    <a:pt x="495220" y="146077"/>
                  </a:cubicBezTo>
                  <a:cubicBezTo>
                    <a:pt x="532751" y="208629"/>
                    <a:pt x="577676" y="316106"/>
                    <a:pt x="621462" y="412209"/>
                  </a:cubicBezTo>
                  <a:cubicBezTo>
                    <a:pt x="665249" y="508312"/>
                    <a:pt x="719270" y="646495"/>
                    <a:pt x="757939" y="722695"/>
                  </a:cubicBezTo>
                  <a:cubicBezTo>
                    <a:pt x="796608" y="798895"/>
                    <a:pt x="822766" y="832446"/>
                    <a:pt x="853474" y="869409"/>
                  </a:cubicBezTo>
                  <a:cubicBezTo>
                    <a:pt x="884182" y="906372"/>
                    <a:pt x="909202" y="934235"/>
                    <a:pt x="942184" y="944471"/>
                  </a:cubicBezTo>
                  <a:cubicBezTo>
                    <a:pt x="975166" y="954707"/>
                    <a:pt x="1012129" y="953001"/>
                    <a:pt x="1051366" y="930824"/>
                  </a:cubicBezTo>
                  <a:cubicBezTo>
                    <a:pt x="1090603" y="908647"/>
                    <a:pt x="1129272" y="885332"/>
                    <a:pt x="1177608" y="811406"/>
                  </a:cubicBezTo>
                  <a:cubicBezTo>
                    <a:pt x="1225944" y="737481"/>
                    <a:pt x="1297026" y="583374"/>
                    <a:pt x="1341381" y="487271"/>
                  </a:cubicBezTo>
                  <a:cubicBezTo>
                    <a:pt x="1385736" y="391168"/>
                    <a:pt x="1409620" y="304733"/>
                    <a:pt x="1443739" y="234788"/>
                  </a:cubicBezTo>
                  <a:cubicBezTo>
                    <a:pt x="1477858" y="164843"/>
                    <a:pt x="1514252" y="104566"/>
                    <a:pt x="1546097" y="67603"/>
                  </a:cubicBezTo>
                  <a:cubicBezTo>
                    <a:pt x="1577942" y="30640"/>
                    <a:pt x="1606375" y="16993"/>
                    <a:pt x="1634808" y="13012"/>
                  </a:cubicBezTo>
                  <a:cubicBezTo>
                    <a:pt x="1663241" y="9031"/>
                    <a:pt x="1690536" y="25522"/>
                    <a:pt x="1716694" y="43719"/>
                  </a:cubicBezTo>
                  <a:cubicBezTo>
                    <a:pt x="1742852" y="61916"/>
                    <a:pt x="1766167" y="87506"/>
                    <a:pt x="1791757" y="122194"/>
                  </a:cubicBezTo>
                  <a:cubicBezTo>
                    <a:pt x="1817347" y="156882"/>
                    <a:pt x="1812798" y="141528"/>
                    <a:pt x="1870232" y="251847"/>
                  </a:cubicBezTo>
                  <a:cubicBezTo>
                    <a:pt x="1927666" y="362166"/>
                    <a:pt x="2072674" y="670379"/>
                    <a:pt x="2136363" y="784110"/>
                  </a:cubicBezTo>
                  <a:cubicBezTo>
                    <a:pt x="2200052" y="897841"/>
                    <a:pt x="2217113" y="908077"/>
                    <a:pt x="2252369" y="934235"/>
                  </a:cubicBezTo>
                  <a:cubicBezTo>
                    <a:pt x="2287625" y="960393"/>
                    <a:pt x="2311509" y="960962"/>
                    <a:pt x="2347903" y="941059"/>
                  </a:cubicBezTo>
                  <a:cubicBezTo>
                    <a:pt x="2384297" y="921156"/>
                    <a:pt x="2429221" y="880213"/>
                    <a:pt x="2470733" y="814818"/>
                  </a:cubicBezTo>
                  <a:cubicBezTo>
                    <a:pt x="2512245" y="749423"/>
                    <a:pt x="2551482" y="642514"/>
                    <a:pt x="2596975" y="548686"/>
                  </a:cubicBezTo>
                  <a:cubicBezTo>
                    <a:pt x="2642468" y="454858"/>
                    <a:pt x="2698765" y="332027"/>
                    <a:pt x="2743689" y="251847"/>
                  </a:cubicBezTo>
                  <a:cubicBezTo>
                    <a:pt x="2788613" y="171666"/>
                    <a:pt x="2832967" y="109115"/>
                    <a:pt x="2866518" y="67603"/>
                  </a:cubicBezTo>
                  <a:cubicBezTo>
                    <a:pt x="2900069" y="26091"/>
                    <a:pt x="2919972" y="10737"/>
                    <a:pt x="2944993" y="2776"/>
                  </a:cubicBezTo>
                  <a:cubicBezTo>
                    <a:pt x="2970014" y="-5185"/>
                    <a:pt x="2992761" y="5050"/>
                    <a:pt x="3016644" y="19835"/>
                  </a:cubicBezTo>
                  <a:cubicBezTo>
                    <a:pt x="3040527" y="34620"/>
                    <a:pt x="3066685" y="65328"/>
                    <a:pt x="3088294" y="91486"/>
                  </a:cubicBezTo>
                  <a:cubicBezTo>
                    <a:pt x="3109903" y="117644"/>
                    <a:pt x="3122982" y="138116"/>
                    <a:pt x="3146297" y="176785"/>
                  </a:cubicBezTo>
                  <a:cubicBezTo>
                    <a:pt x="3169612" y="215454"/>
                    <a:pt x="3188947" y="241612"/>
                    <a:pt x="3228184" y="323498"/>
                  </a:cubicBezTo>
                  <a:cubicBezTo>
                    <a:pt x="3267421" y="405384"/>
                    <a:pt x="3335091" y="579962"/>
                    <a:pt x="3381721" y="668104"/>
                  </a:cubicBezTo>
                  <a:cubicBezTo>
                    <a:pt x="3428351" y="756246"/>
                    <a:pt x="3464745" y="813680"/>
                    <a:pt x="3507963" y="852349"/>
                  </a:cubicBezTo>
                  <a:cubicBezTo>
                    <a:pt x="3551181" y="891018"/>
                    <a:pt x="3598948" y="904097"/>
                    <a:pt x="3641029" y="900116"/>
                  </a:cubicBezTo>
                  <a:cubicBezTo>
                    <a:pt x="3683110" y="896135"/>
                    <a:pt x="3709268" y="897841"/>
                    <a:pt x="3760447" y="828465"/>
                  </a:cubicBezTo>
                  <a:cubicBezTo>
                    <a:pt x="3811626" y="759089"/>
                    <a:pt x="3887257" y="596453"/>
                    <a:pt x="3948103" y="483859"/>
                  </a:cubicBezTo>
                  <a:cubicBezTo>
                    <a:pt x="4008949" y="371265"/>
                    <a:pt x="4076051" y="226826"/>
                    <a:pt x="4125524" y="152901"/>
                  </a:cubicBezTo>
                  <a:cubicBezTo>
                    <a:pt x="4174997" y="78976"/>
                    <a:pt x="4203999" y="54523"/>
                    <a:pt x="4244942" y="40307"/>
                  </a:cubicBezTo>
                  <a:cubicBezTo>
                    <a:pt x="4285885" y="26091"/>
                    <a:pt x="4326260" y="29503"/>
                    <a:pt x="4371184" y="67603"/>
                  </a:cubicBezTo>
                  <a:cubicBezTo>
                    <a:pt x="4416108" y="105703"/>
                    <a:pt x="4472513" y="203599"/>
                    <a:pt x="4514486" y="268907"/>
                  </a:cubicBezTo>
                  <a:cubicBezTo>
                    <a:pt x="4556459" y="334215"/>
                    <a:pt x="4592194" y="421683"/>
                    <a:pt x="4623022" y="459449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  <a:headEnd type="none"/>
              <a:tailEnd type="none" w="lg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cxnSp>
          <p:nvCxnSpPr>
            <p:cNvPr id="56" name="Прямая соединительная линия 190"/>
            <p:cNvCxnSpPr/>
            <p:nvPr/>
          </p:nvCxnSpPr>
          <p:spPr>
            <a:xfrm flipH="1">
              <a:off x="4780006" y="2564417"/>
              <a:ext cx="662734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Прямая соединительная линия 190"/>
            <p:cNvCxnSpPr/>
            <p:nvPr/>
          </p:nvCxnSpPr>
          <p:spPr>
            <a:xfrm flipV="1">
              <a:off x="5430263" y="2552061"/>
              <a:ext cx="1" cy="33105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Прямая соединительная линия 190"/>
            <p:cNvCxnSpPr/>
            <p:nvPr/>
          </p:nvCxnSpPr>
          <p:spPr>
            <a:xfrm flipV="1">
              <a:off x="4791500" y="2544998"/>
              <a:ext cx="1" cy="33105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Группа 58"/>
          <p:cNvGrpSpPr/>
          <p:nvPr/>
        </p:nvGrpSpPr>
        <p:grpSpPr>
          <a:xfrm>
            <a:off x="7253137" y="2549817"/>
            <a:ext cx="662734" cy="338113"/>
            <a:chOff x="4780006" y="2544998"/>
            <a:chExt cx="662734" cy="338113"/>
          </a:xfrm>
        </p:grpSpPr>
        <p:sp>
          <p:nvSpPr>
            <p:cNvPr id="60" name="Полилиния 135"/>
            <p:cNvSpPr/>
            <p:nvPr/>
          </p:nvSpPr>
          <p:spPr>
            <a:xfrm>
              <a:off x="4786812" y="2592803"/>
              <a:ext cx="642821" cy="200963"/>
            </a:xfrm>
            <a:custGeom>
              <a:avLst/>
              <a:gdLst>
                <a:gd name="connsiteX0" fmla="*/ 0 w 4810836"/>
                <a:gd name="connsiteY0" fmla="*/ 463388 h 955031"/>
                <a:gd name="connsiteX1" fmla="*/ 180833 w 4810836"/>
                <a:gd name="connsiteY1" fmla="*/ 146077 h 955031"/>
                <a:gd name="connsiteX2" fmla="*/ 290015 w 4810836"/>
                <a:gd name="connsiteY2" fmla="*/ 23247 h 955031"/>
                <a:gd name="connsiteX3" fmla="*/ 409433 w 4810836"/>
                <a:gd name="connsiteY3" fmla="*/ 36895 h 955031"/>
                <a:gd name="connsiteX4" fmla="*/ 508379 w 4810836"/>
                <a:gd name="connsiteY4" fmla="*/ 146077 h 955031"/>
                <a:gd name="connsiteX5" fmla="*/ 634621 w 4810836"/>
                <a:gd name="connsiteY5" fmla="*/ 412209 h 955031"/>
                <a:gd name="connsiteX6" fmla="*/ 771098 w 4810836"/>
                <a:gd name="connsiteY6" fmla="*/ 722695 h 955031"/>
                <a:gd name="connsiteX7" fmla="*/ 866633 w 4810836"/>
                <a:gd name="connsiteY7" fmla="*/ 869409 h 955031"/>
                <a:gd name="connsiteX8" fmla="*/ 955343 w 4810836"/>
                <a:gd name="connsiteY8" fmla="*/ 944471 h 955031"/>
                <a:gd name="connsiteX9" fmla="*/ 1064525 w 4810836"/>
                <a:gd name="connsiteY9" fmla="*/ 930824 h 955031"/>
                <a:gd name="connsiteX10" fmla="*/ 1190767 w 4810836"/>
                <a:gd name="connsiteY10" fmla="*/ 811406 h 955031"/>
                <a:gd name="connsiteX11" fmla="*/ 1354540 w 4810836"/>
                <a:gd name="connsiteY11" fmla="*/ 487271 h 955031"/>
                <a:gd name="connsiteX12" fmla="*/ 1456898 w 4810836"/>
                <a:gd name="connsiteY12" fmla="*/ 234788 h 955031"/>
                <a:gd name="connsiteX13" fmla="*/ 1559256 w 4810836"/>
                <a:gd name="connsiteY13" fmla="*/ 67603 h 955031"/>
                <a:gd name="connsiteX14" fmla="*/ 1647967 w 4810836"/>
                <a:gd name="connsiteY14" fmla="*/ 13012 h 955031"/>
                <a:gd name="connsiteX15" fmla="*/ 1729853 w 4810836"/>
                <a:gd name="connsiteY15" fmla="*/ 43719 h 955031"/>
                <a:gd name="connsiteX16" fmla="*/ 1804916 w 4810836"/>
                <a:gd name="connsiteY16" fmla="*/ 122194 h 955031"/>
                <a:gd name="connsiteX17" fmla="*/ 1883391 w 4810836"/>
                <a:gd name="connsiteY17" fmla="*/ 251847 h 955031"/>
                <a:gd name="connsiteX18" fmla="*/ 2149522 w 4810836"/>
                <a:gd name="connsiteY18" fmla="*/ 784110 h 955031"/>
                <a:gd name="connsiteX19" fmla="*/ 2265528 w 4810836"/>
                <a:gd name="connsiteY19" fmla="*/ 934235 h 955031"/>
                <a:gd name="connsiteX20" fmla="*/ 2361062 w 4810836"/>
                <a:gd name="connsiteY20" fmla="*/ 941059 h 955031"/>
                <a:gd name="connsiteX21" fmla="*/ 2483892 w 4810836"/>
                <a:gd name="connsiteY21" fmla="*/ 814818 h 955031"/>
                <a:gd name="connsiteX22" fmla="*/ 2610134 w 4810836"/>
                <a:gd name="connsiteY22" fmla="*/ 548686 h 955031"/>
                <a:gd name="connsiteX23" fmla="*/ 2756848 w 4810836"/>
                <a:gd name="connsiteY23" fmla="*/ 251847 h 955031"/>
                <a:gd name="connsiteX24" fmla="*/ 2879677 w 4810836"/>
                <a:gd name="connsiteY24" fmla="*/ 67603 h 955031"/>
                <a:gd name="connsiteX25" fmla="*/ 2958152 w 4810836"/>
                <a:gd name="connsiteY25" fmla="*/ 2776 h 955031"/>
                <a:gd name="connsiteX26" fmla="*/ 3029803 w 4810836"/>
                <a:gd name="connsiteY26" fmla="*/ 19835 h 955031"/>
                <a:gd name="connsiteX27" fmla="*/ 3101453 w 4810836"/>
                <a:gd name="connsiteY27" fmla="*/ 91486 h 955031"/>
                <a:gd name="connsiteX28" fmla="*/ 3159456 w 4810836"/>
                <a:gd name="connsiteY28" fmla="*/ 176785 h 955031"/>
                <a:gd name="connsiteX29" fmla="*/ 3241343 w 4810836"/>
                <a:gd name="connsiteY29" fmla="*/ 323498 h 955031"/>
                <a:gd name="connsiteX30" fmla="*/ 3394880 w 4810836"/>
                <a:gd name="connsiteY30" fmla="*/ 668104 h 955031"/>
                <a:gd name="connsiteX31" fmla="*/ 3521122 w 4810836"/>
                <a:gd name="connsiteY31" fmla="*/ 852349 h 955031"/>
                <a:gd name="connsiteX32" fmla="*/ 3654188 w 4810836"/>
                <a:gd name="connsiteY32" fmla="*/ 900116 h 955031"/>
                <a:gd name="connsiteX33" fmla="*/ 3773606 w 4810836"/>
                <a:gd name="connsiteY33" fmla="*/ 828465 h 955031"/>
                <a:gd name="connsiteX34" fmla="*/ 3961262 w 4810836"/>
                <a:gd name="connsiteY34" fmla="*/ 483859 h 955031"/>
                <a:gd name="connsiteX35" fmla="*/ 4138683 w 4810836"/>
                <a:gd name="connsiteY35" fmla="*/ 152901 h 955031"/>
                <a:gd name="connsiteX36" fmla="*/ 4258101 w 4810836"/>
                <a:gd name="connsiteY36" fmla="*/ 40307 h 955031"/>
                <a:gd name="connsiteX37" fmla="*/ 4384343 w 4810836"/>
                <a:gd name="connsiteY37" fmla="*/ 67603 h 955031"/>
                <a:gd name="connsiteX38" fmla="*/ 4527645 w 4810836"/>
                <a:gd name="connsiteY38" fmla="*/ 268907 h 955031"/>
                <a:gd name="connsiteX39" fmla="*/ 4633415 w 4810836"/>
                <a:gd name="connsiteY39" fmla="*/ 477035 h 955031"/>
                <a:gd name="connsiteX40" fmla="*/ 4677770 w 4810836"/>
                <a:gd name="connsiteY40" fmla="*/ 497507 h 955031"/>
                <a:gd name="connsiteX41" fmla="*/ 4810836 w 4810836"/>
                <a:gd name="connsiteY41" fmla="*/ 494095 h 955031"/>
                <a:gd name="connsiteX0" fmla="*/ 0 w 4810836"/>
                <a:gd name="connsiteY0" fmla="*/ 463388 h 955031"/>
                <a:gd name="connsiteX1" fmla="*/ 180833 w 4810836"/>
                <a:gd name="connsiteY1" fmla="*/ 146077 h 955031"/>
                <a:gd name="connsiteX2" fmla="*/ 290015 w 4810836"/>
                <a:gd name="connsiteY2" fmla="*/ 23247 h 955031"/>
                <a:gd name="connsiteX3" fmla="*/ 409433 w 4810836"/>
                <a:gd name="connsiteY3" fmla="*/ 36895 h 955031"/>
                <a:gd name="connsiteX4" fmla="*/ 508379 w 4810836"/>
                <a:gd name="connsiteY4" fmla="*/ 146077 h 955031"/>
                <a:gd name="connsiteX5" fmla="*/ 634621 w 4810836"/>
                <a:gd name="connsiteY5" fmla="*/ 412209 h 955031"/>
                <a:gd name="connsiteX6" fmla="*/ 771098 w 4810836"/>
                <a:gd name="connsiteY6" fmla="*/ 722695 h 955031"/>
                <a:gd name="connsiteX7" fmla="*/ 866633 w 4810836"/>
                <a:gd name="connsiteY7" fmla="*/ 869409 h 955031"/>
                <a:gd name="connsiteX8" fmla="*/ 955343 w 4810836"/>
                <a:gd name="connsiteY8" fmla="*/ 944471 h 955031"/>
                <a:gd name="connsiteX9" fmla="*/ 1064525 w 4810836"/>
                <a:gd name="connsiteY9" fmla="*/ 930824 h 955031"/>
                <a:gd name="connsiteX10" fmla="*/ 1190767 w 4810836"/>
                <a:gd name="connsiteY10" fmla="*/ 811406 h 955031"/>
                <a:gd name="connsiteX11" fmla="*/ 1354540 w 4810836"/>
                <a:gd name="connsiteY11" fmla="*/ 487271 h 955031"/>
                <a:gd name="connsiteX12" fmla="*/ 1456898 w 4810836"/>
                <a:gd name="connsiteY12" fmla="*/ 234788 h 955031"/>
                <a:gd name="connsiteX13" fmla="*/ 1559256 w 4810836"/>
                <a:gd name="connsiteY13" fmla="*/ 67603 h 955031"/>
                <a:gd name="connsiteX14" fmla="*/ 1647967 w 4810836"/>
                <a:gd name="connsiteY14" fmla="*/ 13012 h 955031"/>
                <a:gd name="connsiteX15" fmla="*/ 1729853 w 4810836"/>
                <a:gd name="connsiteY15" fmla="*/ 43719 h 955031"/>
                <a:gd name="connsiteX16" fmla="*/ 1804916 w 4810836"/>
                <a:gd name="connsiteY16" fmla="*/ 122194 h 955031"/>
                <a:gd name="connsiteX17" fmla="*/ 1883391 w 4810836"/>
                <a:gd name="connsiteY17" fmla="*/ 251847 h 955031"/>
                <a:gd name="connsiteX18" fmla="*/ 2149522 w 4810836"/>
                <a:gd name="connsiteY18" fmla="*/ 784110 h 955031"/>
                <a:gd name="connsiteX19" fmla="*/ 2265528 w 4810836"/>
                <a:gd name="connsiteY19" fmla="*/ 934235 h 955031"/>
                <a:gd name="connsiteX20" fmla="*/ 2361062 w 4810836"/>
                <a:gd name="connsiteY20" fmla="*/ 941059 h 955031"/>
                <a:gd name="connsiteX21" fmla="*/ 2483892 w 4810836"/>
                <a:gd name="connsiteY21" fmla="*/ 814818 h 955031"/>
                <a:gd name="connsiteX22" fmla="*/ 2610134 w 4810836"/>
                <a:gd name="connsiteY22" fmla="*/ 548686 h 955031"/>
                <a:gd name="connsiteX23" fmla="*/ 2756848 w 4810836"/>
                <a:gd name="connsiteY23" fmla="*/ 251847 h 955031"/>
                <a:gd name="connsiteX24" fmla="*/ 2879677 w 4810836"/>
                <a:gd name="connsiteY24" fmla="*/ 67603 h 955031"/>
                <a:gd name="connsiteX25" fmla="*/ 2958152 w 4810836"/>
                <a:gd name="connsiteY25" fmla="*/ 2776 h 955031"/>
                <a:gd name="connsiteX26" fmla="*/ 3029803 w 4810836"/>
                <a:gd name="connsiteY26" fmla="*/ 19835 h 955031"/>
                <a:gd name="connsiteX27" fmla="*/ 3101453 w 4810836"/>
                <a:gd name="connsiteY27" fmla="*/ 91486 h 955031"/>
                <a:gd name="connsiteX28" fmla="*/ 3159456 w 4810836"/>
                <a:gd name="connsiteY28" fmla="*/ 176785 h 955031"/>
                <a:gd name="connsiteX29" fmla="*/ 3241343 w 4810836"/>
                <a:gd name="connsiteY29" fmla="*/ 323498 h 955031"/>
                <a:gd name="connsiteX30" fmla="*/ 3394880 w 4810836"/>
                <a:gd name="connsiteY30" fmla="*/ 668104 h 955031"/>
                <a:gd name="connsiteX31" fmla="*/ 3521122 w 4810836"/>
                <a:gd name="connsiteY31" fmla="*/ 852349 h 955031"/>
                <a:gd name="connsiteX32" fmla="*/ 3654188 w 4810836"/>
                <a:gd name="connsiteY32" fmla="*/ 900116 h 955031"/>
                <a:gd name="connsiteX33" fmla="*/ 3773606 w 4810836"/>
                <a:gd name="connsiteY33" fmla="*/ 828465 h 955031"/>
                <a:gd name="connsiteX34" fmla="*/ 3961262 w 4810836"/>
                <a:gd name="connsiteY34" fmla="*/ 483859 h 955031"/>
                <a:gd name="connsiteX35" fmla="*/ 4138683 w 4810836"/>
                <a:gd name="connsiteY35" fmla="*/ 152901 h 955031"/>
                <a:gd name="connsiteX36" fmla="*/ 4258101 w 4810836"/>
                <a:gd name="connsiteY36" fmla="*/ 40307 h 955031"/>
                <a:gd name="connsiteX37" fmla="*/ 4384343 w 4810836"/>
                <a:gd name="connsiteY37" fmla="*/ 67603 h 955031"/>
                <a:gd name="connsiteX38" fmla="*/ 4527645 w 4810836"/>
                <a:gd name="connsiteY38" fmla="*/ 268907 h 955031"/>
                <a:gd name="connsiteX39" fmla="*/ 4633415 w 4810836"/>
                <a:gd name="connsiteY39" fmla="*/ 477035 h 955031"/>
                <a:gd name="connsiteX40" fmla="*/ 4781905 w 4810836"/>
                <a:gd name="connsiteY40" fmla="*/ 494332 h 955031"/>
                <a:gd name="connsiteX41" fmla="*/ 4810836 w 4810836"/>
                <a:gd name="connsiteY41" fmla="*/ 494095 h 955031"/>
                <a:gd name="connsiteX0" fmla="*/ 0 w 5039929"/>
                <a:gd name="connsiteY0" fmla="*/ 463388 h 955031"/>
                <a:gd name="connsiteX1" fmla="*/ 180833 w 5039929"/>
                <a:gd name="connsiteY1" fmla="*/ 146077 h 955031"/>
                <a:gd name="connsiteX2" fmla="*/ 290015 w 5039929"/>
                <a:gd name="connsiteY2" fmla="*/ 23247 h 955031"/>
                <a:gd name="connsiteX3" fmla="*/ 409433 w 5039929"/>
                <a:gd name="connsiteY3" fmla="*/ 36895 h 955031"/>
                <a:gd name="connsiteX4" fmla="*/ 508379 w 5039929"/>
                <a:gd name="connsiteY4" fmla="*/ 146077 h 955031"/>
                <a:gd name="connsiteX5" fmla="*/ 634621 w 5039929"/>
                <a:gd name="connsiteY5" fmla="*/ 412209 h 955031"/>
                <a:gd name="connsiteX6" fmla="*/ 771098 w 5039929"/>
                <a:gd name="connsiteY6" fmla="*/ 722695 h 955031"/>
                <a:gd name="connsiteX7" fmla="*/ 866633 w 5039929"/>
                <a:gd name="connsiteY7" fmla="*/ 869409 h 955031"/>
                <a:gd name="connsiteX8" fmla="*/ 955343 w 5039929"/>
                <a:gd name="connsiteY8" fmla="*/ 944471 h 955031"/>
                <a:gd name="connsiteX9" fmla="*/ 1064525 w 5039929"/>
                <a:gd name="connsiteY9" fmla="*/ 930824 h 955031"/>
                <a:gd name="connsiteX10" fmla="*/ 1190767 w 5039929"/>
                <a:gd name="connsiteY10" fmla="*/ 811406 h 955031"/>
                <a:gd name="connsiteX11" fmla="*/ 1354540 w 5039929"/>
                <a:gd name="connsiteY11" fmla="*/ 487271 h 955031"/>
                <a:gd name="connsiteX12" fmla="*/ 1456898 w 5039929"/>
                <a:gd name="connsiteY12" fmla="*/ 234788 h 955031"/>
                <a:gd name="connsiteX13" fmla="*/ 1559256 w 5039929"/>
                <a:gd name="connsiteY13" fmla="*/ 67603 h 955031"/>
                <a:gd name="connsiteX14" fmla="*/ 1647967 w 5039929"/>
                <a:gd name="connsiteY14" fmla="*/ 13012 h 955031"/>
                <a:gd name="connsiteX15" fmla="*/ 1729853 w 5039929"/>
                <a:gd name="connsiteY15" fmla="*/ 43719 h 955031"/>
                <a:gd name="connsiteX16" fmla="*/ 1804916 w 5039929"/>
                <a:gd name="connsiteY16" fmla="*/ 122194 h 955031"/>
                <a:gd name="connsiteX17" fmla="*/ 1883391 w 5039929"/>
                <a:gd name="connsiteY17" fmla="*/ 251847 h 955031"/>
                <a:gd name="connsiteX18" fmla="*/ 2149522 w 5039929"/>
                <a:gd name="connsiteY18" fmla="*/ 784110 h 955031"/>
                <a:gd name="connsiteX19" fmla="*/ 2265528 w 5039929"/>
                <a:gd name="connsiteY19" fmla="*/ 934235 h 955031"/>
                <a:gd name="connsiteX20" fmla="*/ 2361062 w 5039929"/>
                <a:gd name="connsiteY20" fmla="*/ 941059 h 955031"/>
                <a:gd name="connsiteX21" fmla="*/ 2483892 w 5039929"/>
                <a:gd name="connsiteY21" fmla="*/ 814818 h 955031"/>
                <a:gd name="connsiteX22" fmla="*/ 2610134 w 5039929"/>
                <a:gd name="connsiteY22" fmla="*/ 548686 h 955031"/>
                <a:gd name="connsiteX23" fmla="*/ 2756848 w 5039929"/>
                <a:gd name="connsiteY23" fmla="*/ 251847 h 955031"/>
                <a:gd name="connsiteX24" fmla="*/ 2879677 w 5039929"/>
                <a:gd name="connsiteY24" fmla="*/ 67603 h 955031"/>
                <a:gd name="connsiteX25" fmla="*/ 2958152 w 5039929"/>
                <a:gd name="connsiteY25" fmla="*/ 2776 h 955031"/>
                <a:gd name="connsiteX26" fmla="*/ 3029803 w 5039929"/>
                <a:gd name="connsiteY26" fmla="*/ 19835 h 955031"/>
                <a:gd name="connsiteX27" fmla="*/ 3101453 w 5039929"/>
                <a:gd name="connsiteY27" fmla="*/ 91486 h 955031"/>
                <a:gd name="connsiteX28" fmla="*/ 3159456 w 5039929"/>
                <a:gd name="connsiteY28" fmla="*/ 176785 h 955031"/>
                <a:gd name="connsiteX29" fmla="*/ 3241343 w 5039929"/>
                <a:gd name="connsiteY29" fmla="*/ 323498 h 955031"/>
                <a:gd name="connsiteX30" fmla="*/ 3394880 w 5039929"/>
                <a:gd name="connsiteY30" fmla="*/ 668104 h 955031"/>
                <a:gd name="connsiteX31" fmla="*/ 3521122 w 5039929"/>
                <a:gd name="connsiteY31" fmla="*/ 852349 h 955031"/>
                <a:gd name="connsiteX32" fmla="*/ 3654188 w 5039929"/>
                <a:gd name="connsiteY32" fmla="*/ 900116 h 955031"/>
                <a:gd name="connsiteX33" fmla="*/ 3773606 w 5039929"/>
                <a:gd name="connsiteY33" fmla="*/ 828465 h 955031"/>
                <a:gd name="connsiteX34" fmla="*/ 3961262 w 5039929"/>
                <a:gd name="connsiteY34" fmla="*/ 483859 h 955031"/>
                <a:gd name="connsiteX35" fmla="*/ 4138683 w 5039929"/>
                <a:gd name="connsiteY35" fmla="*/ 152901 h 955031"/>
                <a:gd name="connsiteX36" fmla="*/ 4258101 w 5039929"/>
                <a:gd name="connsiteY36" fmla="*/ 40307 h 955031"/>
                <a:gd name="connsiteX37" fmla="*/ 4384343 w 5039929"/>
                <a:gd name="connsiteY37" fmla="*/ 67603 h 955031"/>
                <a:gd name="connsiteX38" fmla="*/ 4527645 w 5039929"/>
                <a:gd name="connsiteY38" fmla="*/ 268907 h 955031"/>
                <a:gd name="connsiteX39" fmla="*/ 4633415 w 5039929"/>
                <a:gd name="connsiteY39" fmla="*/ 477035 h 955031"/>
                <a:gd name="connsiteX40" fmla="*/ 4781905 w 5039929"/>
                <a:gd name="connsiteY40" fmla="*/ 494332 h 955031"/>
                <a:gd name="connsiteX41" fmla="*/ 5039929 w 5039929"/>
                <a:gd name="connsiteY41" fmla="*/ 487745 h 955031"/>
                <a:gd name="connsiteX0" fmla="*/ 0 w 5008689"/>
                <a:gd name="connsiteY0" fmla="*/ 463388 h 955031"/>
                <a:gd name="connsiteX1" fmla="*/ 180833 w 5008689"/>
                <a:gd name="connsiteY1" fmla="*/ 146077 h 955031"/>
                <a:gd name="connsiteX2" fmla="*/ 290015 w 5008689"/>
                <a:gd name="connsiteY2" fmla="*/ 23247 h 955031"/>
                <a:gd name="connsiteX3" fmla="*/ 409433 w 5008689"/>
                <a:gd name="connsiteY3" fmla="*/ 36895 h 955031"/>
                <a:gd name="connsiteX4" fmla="*/ 508379 w 5008689"/>
                <a:gd name="connsiteY4" fmla="*/ 146077 h 955031"/>
                <a:gd name="connsiteX5" fmla="*/ 634621 w 5008689"/>
                <a:gd name="connsiteY5" fmla="*/ 412209 h 955031"/>
                <a:gd name="connsiteX6" fmla="*/ 771098 w 5008689"/>
                <a:gd name="connsiteY6" fmla="*/ 722695 h 955031"/>
                <a:gd name="connsiteX7" fmla="*/ 866633 w 5008689"/>
                <a:gd name="connsiteY7" fmla="*/ 869409 h 955031"/>
                <a:gd name="connsiteX8" fmla="*/ 955343 w 5008689"/>
                <a:gd name="connsiteY8" fmla="*/ 944471 h 955031"/>
                <a:gd name="connsiteX9" fmla="*/ 1064525 w 5008689"/>
                <a:gd name="connsiteY9" fmla="*/ 930824 h 955031"/>
                <a:gd name="connsiteX10" fmla="*/ 1190767 w 5008689"/>
                <a:gd name="connsiteY10" fmla="*/ 811406 h 955031"/>
                <a:gd name="connsiteX11" fmla="*/ 1354540 w 5008689"/>
                <a:gd name="connsiteY11" fmla="*/ 487271 h 955031"/>
                <a:gd name="connsiteX12" fmla="*/ 1456898 w 5008689"/>
                <a:gd name="connsiteY12" fmla="*/ 234788 h 955031"/>
                <a:gd name="connsiteX13" fmla="*/ 1559256 w 5008689"/>
                <a:gd name="connsiteY13" fmla="*/ 67603 h 955031"/>
                <a:gd name="connsiteX14" fmla="*/ 1647967 w 5008689"/>
                <a:gd name="connsiteY14" fmla="*/ 13012 h 955031"/>
                <a:gd name="connsiteX15" fmla="*/ 1729853 w 5008689"/>
                <a:gd name="connsiteY15" fmla="*/ 43719 h 955031"/>
                <a:gd name="connsiteX16" fmla="*/ 1804916 w 5008689"/>
                <a:gd name="connsiteY16" fmla="*/ 122194 h 955031"/>
                <a:gd name="connsiteX17" fmla="*/ 1883391 w 5008689"/>
                <a:gd name="connsiteY17" fmla="*/ 251847 h 955031"/>
                <a:gd name="connsiteX18" fmla="*/ 2149522 w 5008689"/>
                <a:gd name="connsiteY18" fmla="*/ 784110 h 955031"/>
                <a:gd name="connsiteX19" fmla="*/ 2265528 w 5008689"/>
                <a:gd name="connsiteY19" fmla="*/ 934235 h 955031"/>
                <a:gd name="connsiteX20" fmla="*/ 2361062 w 5008689"/>
                <a:gd name="connsiteY20" fmla="*/ 941059 h 955031"/>
                <a:gd name="connsiteX21" fmla="*/ 2483892 w 5008689"/>
                <a:gd name="connsiteY21" fmla="*/ 814818 h 955031"/>
                <a:gd name="connsiteX22" fmla="*/ 2610134 w 5008689"/>
                <a:gd name="connsiteY22" fmla="*/ 548686 h 955031"/>
                <a:gd name="connsiteX23" fmla="*/ 2756848 w 5008689"/>
                <a:gd name="connsiteY23" fmla="*/ 251847 h 955031"/>
                <a:gd name="connsiteX24" fmla="*/ 2879677 w 5008689"/>
                <a:gd name="connsiteY24" fmla="*/ 67603 h 955031"/>
                <a:gd name="connsiteX25" fmla="*/ 2958152 w 5008689"/>
                <a:gd name="connsiteY25" fmla="*/ 2776 h 955031"/>
                <a:gd name="connsiteX26" fmla="*/ 3029803 w 5008689"/>
                <a:gd name="connsiteY26" fmla="*/ 19835 h 955031"/>
                <a:gd name="connsiteX27" fmla="*/ 3101453 w 5008689"/>
                <a:gd name="connsiteY27" fmla="*/ 91486 h 955031"/>
                <a:gd name="connsiteX28" fmla="*/ 3159456 w 5008689"/>
                <a:gd name="connsiteY28" fmla="*/ 176785 h 955031"/>
                <a:gd name="connsiteX29" fmla="*/ 3241343 w 5008689"/>
                <a:gd name="connsiteY29" fmla="*/ 323498 h 955031"/>
                <a:gd name="connsiteX30" fmla="*/ 3394880 w 5008689"/>
                <a:gd name="connsiteY30" fmla="*/ 668104 h 955031"/>
                <a:gd name="connsiteX31" fmla="*/ 3521122 w 5008689"/>
                <a:gd name="connsiteY31" fmla="*/ 852349 h 955031"/>
                <a:gd name="connsiteX32" fmla="*/ 3654188 w 5008689"/>
                <a:gd name="connsiteY32" fmla="*/ 900116 h 955031"/>
                <a:gd name="connsiteX33" fmla="*/ 3773606 w 5008689"/>
                <a:gd name="connsiteY33" fmla="*/ 828465 h 955031"/>
                <a:gd name="connsiteX34" fmla="*/ 3961262 w 5008689"/>
                <a:gd name="connsiteY34" fmla="*/ 483859 h 955031"/>
                <a:gd name="connsiteX35" fmla="*/ 4138683 w 5008689"/>
                <a:gd name="connsiteY35" fmla="*/ 152901 h 955031"/>
                <a:gd name="connsiteX36" fmla="*/ 4258101 w 5008689"/>
                <a:gd name="connsiteY36" fmla="*/ 40307 h 955031"/>
                <a:gd name="connsiteX37" fmla="*/ 4384343 w 5008689"/>
                <a:gd name="connsiteY37" fmla="*/ 67603 h 955031"/>
                <a:gd name="connsiteX38" fmla="*/ 4527645 w 5008689"/>
                <a:gd name="connsiteY38" fmla="*/ 268907 h 955031"/>
                <a:gd name="connsiteX39" fmla="*/ 4633415 w 5008689"/>
                <a:gd name="connsiteY39" fmla="*/ 477035 h 955031"/>
                <a:gd name="connsiteX40" fmla="*/ 4781905 w 5008689"/>
                <a:gd name="connsiteY40" fmla="*/ 494332 h 955031"/>
                <a:gd name="connsiteX41" fmla="*/ 5008689 w 5008689"/>
                <a:gd name="connsiteY41" fmla="*/ 497270 h 955031"/>
                <a:gd name="connsiteX0" fmla="*/ 0 w 4935796"/>
                <a:gd name="connsiteY0" fmla="*/ 463388 h 955031"/>
                <a:gd name="connsiteX1" fmla="*/ 180833 w 4935796"/>
                <a:gd name="connsiteY1" fmla="*/ 146077 h 955031"/>
                <a:gd name="connsiteX2" fmla="*/ 290015 w 4935796"/>
                <a:gd name="connsiteY2" fmla="*/ 23247 h 955031"/>
                <a:gd name="connsiteX3" fmla="*/ 409433 w 4935796"/>
                <a:gd name="connsiteY3" fmla="*/ 36895 h 955031"/>
                <a:gd name="connsiteX4" fmla="*/ 508379 w 4935796"/>
                <a:gd name="connsiteY4" fmla="*/ 146077 h 955031"/>
                <a:gd name="connsiteX5" fmla="*/ 634621 w 4935796"/>
                <a:gd name="connsiteY5" fmla="*/ 412209 h 955031"/>
                <a:gd name="connsiteX6" fmla="*/ 771098 w 4935796"/>
                <a:gd name="connsiteY6" fmla="*/ 722695 h 955031"/>
                <a:gd name="connsiteX7" fmla="*/ 866633 w 4935796"/>
                <a:gd name="connsiteY7" fmla="*/ 869409 h 955031"/>
                <a:gd name="connsiteX8" fmla="*/ 955343 w 4935796"/>
                <a:gd name="connsiteY8" fmla="*/ 944471 h 955031"/>
                <a:gd name="connsiteX9" fmla="*/ 1064525 w 4935796"/>
                <a:gd name="connsiteY9" fmla="*/ 930824 h 955031"/>
                <a:gd name="connsiteX10" fmla="*/ 1190767 w 4935796"/>
                <a:gd name="connsiteY10" fmla="*/ 811406 h 955031"/>
                <a:gd name="connsiteX11" fmla="*/ 1354540 w 4935796"/>
                <a:gd name="connsiteY11" fmla="*/ 487271 h 955031"/>
                <a:gd name="connsiteX12" fmla="*/ 1456898 w 4935796"/>
                <a:gd name="connsiteY12" fmla="*/ 234788 h 955031"/>
                <a:gd name="connsiteX13" fmla="*/ 1559256 w 4935796"/>
                <a:gd name="connsiteY13" fmla="*/ 67603 h 955031"/>
                <a:gd name="connsiteX14" fmla="*/ 1647967 w 4935796"/>
                <a:gd name="connsiteY14" fmla="*/ 13012 h 955031"/>
                <a:gd name="connsiteX15" fmla="*/ 1729853 w 4935796"/>
                <a:gd name="connsiteY15" fmla="*/ 43719 h 955031"/>
                <a:gd name="connsiteX16" fmla="*/ 1804916 w 4935796"/>
                <a:gd name="connsiteY16" fmla="*/ 122194 h 955031"/>
                <a:gd name="connsiteX17" fmla="*/ 1883391 w 4935796"/>
                <a:gd name="connsiteY17" fmla="*/ 251847 h 955031"/>
                <a:gd name="connsiteX18" fmla="*/ 2149522 w 4935796"/>
                <a:gd name="connsiteY18" fmla="*/ 784110 h 955031"/>
                <a:gd name="connsiteX19" fmla="*/ 2265528 w 4935796"/>
                <a:gd name="connsiteY19" fmla="*/ 934235 h 955031"/>
                <a:gd name="connsiteX20" fmla="*/ 2361062 w 4935796"/>
                <a:gd name="connsiteY20" fmla="*/ 941059 h 955031"/>
                <a:gd name="connsiteX21" fmla="*/ 2483892 w 4935796"/>
                <a:gd name="connsiteY21" fmla="*/ 814818 h 955031"/>
                <a:gd name="connsiteX22" fmla="*/ 2610134 w 4935796"/>
                <a:gd name="connsiteY22" fmla="*/ 548686 h 955031"/>
                <a:gd name="connsiteX23" fmla="*/ 2756848 w 4935796"/>
                <a:gd name="connsiteY23" fmla="*/ 251847 h 955031"/>
                <a:gd name="connsiteX24" fmla="*/ 2879677 w 4935796"/>
                <a:gd name="connsiteY24" fmla="*/ 67603 h 955031"/>
                <a:gd name="connsiteX25" fmla="*/ 2958152 w 4935796"/>
                <a:gd name="connsiteY25" fmla="*/ 2776 h 955031"/>
                <a:gd name="connsiteX26" fmla="*/ 3029803 w 4935796"/>
                <a:gd name="connsiteY26" fmla="*/ 19835 h 955031"/>
                <a:gd name="connsiteX27" fmla="*/ 3101453 w 4935796"/>
                <a:gd name="connsiteY27" fmla="*/ 91486 h 955031"/>
                <a:gd name="connsiteX28" fmla="*/ 3159456 w 4935796"/>
                <a:gd name="connsiteY28" fmla="*/ 176785 h 955031"/>
                <a:gd name="connsiteX29" fmla="*/ 3241343 w 4935796"/>
                <a:gd name="connsiteY29" fmla="*/ 323498 h 955031"/>
                <a:gd name="connsiteX30" fmla="*/ 3394880 w 4935796"/>
                <a:gd name="connsiteY30" fmla="*/ 668104 h 955031"/>
                <a:gd name="connsiteX31" fmla="*/ 3521122 w 4935796"/>
                <a:gd name="connsiteY31" fmla="*/ 852349 h 955031"/>
                <a:gd name="connsiteX32" fmla="*/ 3654188 w 4935796"/>
                <a:gd name="connsiteY32" fmla="*/ 900116 h 955031"/>
                <a:gd name="connsiteX33" fmla="*/ 3773606 w 4935796"/>
                <a:gd name="connsiteY33" fmla="*/ 828465 h 955031"/>
                <a:gd name="connsiteX34" fmla="*/ 3961262 w 4935796"/>
                <a:gd name="connsiteY34" fmla="*/ 483859 h 955031"/>
                <a:gd name="connsiteX35" fmla="*/ 4138683 w 4935796"/>
                <a:gd name="connsiteY35" fmla="*/ 152901 h 955031"/>
                <a:gd name="connsiteX36" fmla="*/ 4258101 w 4935796"/>
                <a:gd name="connsiteY36" fmla="*/ 40307 h 955031"/>
                <a:gd name="connsiteX37" fmla="*/ 4384343 w 4935796"/>
                <a:gd name="connsiteY37" fmla="*/ 67603 h 955031"/>
                <a:gd name="connsiteX38" fmla="*/ 4527645 w 4935796"/>
                <a:gd name="connsiteY38" fmla="*/ 268907 h 955031"/>
                <a:gd name="connsiteX39" fmla="*/ 4633415 w 4935796"/>
                <a:gd name="connsiteY39" fmla="*/ 477035 h 955031"/>
                <a:gd name="connsiteX40" fmla="*/ 4781905 w 4935796"/>
                <a:gd name="connsiteY40" fmla="*/ 494332 h 955031"/>
                <a:gd name="connsiteX41" fmla="*/ 4935796 w 4935796"/>
                <a:gd name="connsiteY41" fmla="*/ 497270 h 955031"/>
                <a:gd name="connsiteX0" fmla="*/ 0 w 4935796"/>
                <a:gd name="connsiteY0" fmla="*/ 463388 h 955031"/>
                <a:gd name="connsiteX1" fmla="*/ 180833 w 4935796"/>
                <a:gd name="connsiteY1" fmla="*/ 146077 h 955031"/>
                <a:gd name="connsiteX2" fmla="*/ 290015 w 4935796"/>
                <a:gd name="connsiteY2" fmla="*/ 23247 h 955031"/>
                <a:gd name="connsiteX3" fmla="*/ 409433 w 4935796"/>
                <a:gd name="connsiteY3" fmla="*/ 36895 h 955031"/>
                <a:gd name="connsiteX4" fmla="*/ 508379 w 4935796"/>
                <a:gd name="connsiteY4" fmla="*/ 146077 h 955031"/>
                <a:gd name="connsiteX5" fmla="*/ 634621 w 4935796"/>
                <a:gd name="connsiteY5" fmla="*/ 412209 h 955031"/>
                <a:gd name="connsiteX6" fmla="*/ 771098 w 4935796"/>
                <a:gd name="connsiteY6" fmla="*/ 722695 h 955031"/>
                <a:gd name="connsiteX7" fmla="*/ 866633 w 4935796"/>
                <a:gd name="connsiteY7" fmla="*/ 869409 h 955031"/>
                <a:gd name="connsiteX8" fmla="*/ 955343 w 4935796"/>
                <a:gd name="connsiteY8" fmla="*/ 944471 h 955031"/>
                <a:gd name="connsiteX9" fmla="*/ 1064525 w 4935796"/>
                <a:gd name="connsiteY9" fmla="*/ 930824 h 955031"/>
                <a:gd name="connsiteX10" fmla="*/ 1190767 w 4935796"/>
                <a:gd name="connsiteY10" fmla="*/ 811406 h 955031"/>
                <a:gd name="connsiteX11" fmla="*/ 1354540 w 4935796"/>
                <a:gd name="connsiteY11" fmla="*/ 487271 h 955031"/>
                <a:gd name="connsiteX12" fmla="*/ 1456898 w 4935796"/>
                <a:gd name="connsiteY12" fmla="*/ 234788 h 955031"/>
                <a:gd name="connsiteX13" fmla="*/ 1559256 w 4935796"/>
                <a:gd name="connsiteY13" fmla="*/ 67603 h 955031"/>
                <a:gd name="connsiteX14" fmla="*/ 1647967 w 4935796"/>
                <a:gd name="connsiteY14" fmla="*/ 13012 h 955031"/>
                <a:gd name="connsiteX15" fmla="*/ 1729853 w 4935796"/>
                <a:gd name="connsiteY15" fmla="*/ 43719 h 955031"/>
                <a:gd name="connsiteX16" fmla="*/ 1804916 w 4935796"/>
                <a:gd name="connsiteY16" fmla="*/ 122194 h 955031"/>
                <a:gd name="connsiteX17" fmla="*/ 1883391 w 4935796"/>
                <a:gd name="connsiteY17" fmla="*/ 251847 h 955031"/>
                <a:gd name="connsiteX18" fmla="*/ 2149522 w 4935796"/>
                <a:gd name="connsiteY18" fmla="*/ 784110 h 955031"/>
                <a:gd name="connsiteX19" fmla="*/ 2265528 w 4935796"/>
                <a:gd name="connsiteY19" fmla="*/ 934235 h 955031"/>
                <a:gd name="connsiteX20" fmla="*/ 2361062 w 4935796"/>
                <a:gd name="connsiteY20" fmla="*/ 941059 h 955031"/>
                <a:gd name="connsiteX21" fmla="*/ 2483892 w 4935796"/>
                <a:gd name="connsiteY21" fmla="*/ 814818 h 955031"/>
                <a:gd name="connsiteX22" fmla="*/ 2610134 w 4935796"/>
                <a:gd name="connsiteY22" fmla="*/ 548686 h 955031"/>
                <a:gd name="connsiteX23" fmla="*/ 2756848 w 4935796"/>
                <a:gd name="connsiteY23" fmla="*/ 251847 h 955031"/>
                <a:gd name="connsiteX24" fmla="*/ 2879677 w 4935796"/>
                <a:gd name="connsiteY24" fmla="*/ 67603 h 955031"/>
                <a:gd name="connsiteX25" fmla="*/ 2958152 w 4935796"/>
                <a:gd name="connsiteY25" fmla="*/ 2776 h 955031"/>
                <a:gd name="connsiteX26" fmla="*/ 3029803 w 4935796"/>
                <a:gd name="connsiteY26" fmla="*/ 19835 h 955031"/>
                <a:gd name="connsiteX27" fmla="*/ 3101453 w 4935796"/>
                <a:gd name="connsiteY27" fmla="*/ 91486 h 955031"/>
                <a:gd name="connsiteX28" fmla="*/ 3159456 w 4935796"/>
                <a:gd name="connsiteY28" fmla="*/ 176785 h 955031"/>
                <a:gd name="connsiteX29" fmla="*/ 3241343 w 4935796"/>
                <a:gd name="connsiteY29" fmla="*/ 323498 h 955031"/>
                <a:gd name="connsiteX30" fmla="*/ 3394880 w 4935796"/>
                <a:gd name="connsiteY30" fmla="*/ 668104 h 955031"/>
                <a:gd name="connsiteX31" fmla="*/ 3521122 w 4935796"/>
                <a:gd name="connsiteY31" fmla="*/ 852349 h 955031"/>
                <a:gd name="connsiteX32" fmla="*/ 3654188 w 4935796"/>
                <a:gd name="connsiteY32" fmla="*/ 900116 h 955031"/>
                <a:gd name="connsiteX33" fmla="*/ 3773606 w 4935796"/>
                <a:gd name="connsiteY33" fmla="*/ 828465 h 955031"/>
                <a:gd name="connsiteX34" fmla="*/ 3961262 w 4935796"/>
                <a:gd name="connsiteY34" fmla="*/ 483859 h 955031"/>
                <a:gd name="connsiteX35" fmla="*/ 4138683 w 4935796"/>
                <a:gd name="connsiteY35" fmla="*/ 152901 h 955031"/>
                <a:gd name="connsiteX36" fmla="*/ 4258101 w 4935796"/>
                <a:gd name="connsiteY36" fmla="*/ 40307 h 955031"/>
                <a:gd name="connsiteX37" fmla="*/ 4384343 w 4935796"/>
                <a:gd name="connsiteY37" fmla="*/ 67603 h 955031"/>
                <a:gd name="connsiteX38" fmla="*/ 4527645 w 4935796"/>
                <a:gd name="connsiteY38" fmla="*/ 268907 h 955031"/>
                <a:gd name="connsiteX39" fmla="*/ 4633415 w 4935796"/>
                <a:gd name="connsiteY39" fmla="*/ 477035 h 955031"/>
                <a:gd name="connsiteX40" fmla="*/ 4740252 w 4935796"/>
                <a:gd name="connsiteY40" fmla="*/ 494332 h 955031"/>
                <a:gd name="connsiteX41" fmla="*/ 4935796 w 4935796"/>
                <a:gd name="connsiteY41" fmla="*/ 497270 h 955031"/>
                <a:gd name="connsiteX0" fmla="*/ 0 w 5341916"/>
                <a:gd name="connsiteY0" fmla="*/ 463388 h 955031"/>
                <a:gd name="connsiteX1" fmla="*/ 180833 w 5341916"/>
                <a:gd name="connsiteY1" fmla="*/ 146077 h 955031"/>
                <a:gd name="connsiteX2" fmla="*/ 290015 w 5341916"/>
                <a:gd name="connsiteY2" fmla="*/ 23247 h 955031"/>
                <a:gd name="connsiteX3" fmla="*/ 409433 w 5341916"/>
                <a:gd name="connsiteY3" fmla="*/ 36895 h 955031"/>
                <a:gd name="connsiteX4" fmla="*/ 508379 w 5341916"/>
                <a:gd name="connsiteY4" fmla="*/ 146077 h 955031"/>
                <a:gd name="connsiteX5" fmla="*/ 634621 w 5341916"/>
                <a:gd name="connsiteY5" fmla="*/ 412209 h 955031"/>
                <a:gd name="connsiteX6" fmla="*/ 771098 w 5341916"/>
                <a:gd name="connsiteY6" fmla="*/ 722695 h 955031"/>
                <a:gd name="connsiteX7" fmla="*/ 866633 w 5341916"/>
                <a:gd name="connsiteY7" fmla="*/ 869409 h 955031"/>
                <a:gd name="connsiteX8" fmla="*/ 955343 w 5341916"/>
                <a:gd name="connsiteY8" fmla="*/ 944471 h 955031"/>
                <a:gd name="connsiteX9" fmla="*/ 1064525 w 5341916"/>
                <a:gd name="connsiteY9" fmla="*/ 930824 h 955031"/>
                <a:gd name="connsiteX10" fmla="*/ 1190767 w 5341916"/>
                <a:gd name="connsiteY10" fmla="*/ 811406 h 955031"/>
                <a:gd name="connsiteX11" fmla="*/ 1354540 w 5341916"/>
                <a:gd name="connsiteY11" fmla="*/ 487271 h 955031"/>
                <a:gd name="connsiteX12" fmla="*/ 1456898 w 5341916"/>
                <a:gd name="connsiteY12" fmla="*/ 234788 h 955031"/>
                <a:gd name="connsiteX13" fmla="*/ 1559256 w 5341916"/>
                <a:gd name="connsiteY13" fmla="*/ 67603 h 955031"/>
                <a:gd name="connsiteX14" fmla="*/ 1647967 w 5341916"/>
                <a:gd name="connsiteY14" fmla="*/ 13012 h 955031"/>
                <a:gd name="connsiteX15" fmla="*/ 1729853 w 5341916"/>
                <a:gd name="connsiteY15" fmla="*/ 43719 h 955031"/>
                <a:gd name="connsiteX16" fmla="*/ 1804916 w 5341916"/>
                <a:gd name="connsiteY16" fmla="*/ 122194 h 955031"/>
                <a:gd name="connsiteX17" fmla="*/ 1883391 w 5341916"/>
                <a:gd name="connsiteY17" fmla="*/ 251847 h 955031"/>
                <a:gd name="connsiteX18" fmla="*/ 2149522 w 5341916"/>
                <a:gd name="connsiteY18" fmla="*/ 784110 h 955031"/>
                <a:gd name="connsiteX19" fmla="*/ 2265528 w 5341916"/>
                <a:gd name="connsiteY19" fmla="*/ 934235 h 955031"/>
                <a:gd name="connsiteX20" fmla="*/ 2361062 w 5341916"/>
                <a:gd name="connsiteY20" fmla="*/ 941059 h 955031"/>
                <a:gd name="connsiteX21" fmla="*/ 2483892 w 5341916"/>
                <a:gd name="connsiteY21" fmla="*/ 814818 h 955031"/>
                <a:gd name="connsiteX22" fmla="*/ 2610134 w 5341916"/>
                <a:gd name="connsiteY22" fmla="*/ 548686 h 955031"/>
                <a:gd name="connsiteX23" fmla="*/ 2756848 w 5341916"/>
                <a:gd name="connsiteY23" fmla="*/ 251847 h 955031"/>
                <a:gd name="connsiteX24" fmla="*/ 2879677 w 5341916"/>
                <a:gd name="connsiteY24" fmla="*/ 67603 h 955031"/>
                <a:gd name="connsiteX25" fmla="*/ 2958152 w 5341916"/>
                <a:gd name="connsiteY25" fmla="*/ 2776 h 955031"/>
                <a:gd name="connsiteX26" fmla="*/ 3029803 w 5341916"/>
                <a:gd name="connsiteY26" fmla="*/ 19835 h 955031"/>
                <a:gd name="connsiteX27" fmla="*/ 3101453 w 5341916"/>
                <a:gd name="connsiteY27" fmla="*/ 91486 h 955031"/>
                <a:gd name="connsiteX28" fmla="*/ 3159456 w 5341916"/>
                <a:gd name="connsiteY28" fmla="*/ 176785 h 955031"/>
                <a:gd name="connsiteX29" fmla="*/ 3241343 w 5341916"/>
                <a:gd name="connsiteY29" fmla="*/ 323498 h 955031"/>
                <a:gd name="connsiteX30" fmla="*/ 3394880 w 5341916"/>
                <a:gd name="connsiteY30" fmla="*/ 668104 h 955031"/>
                <a:gd name="connsiteX31" fmla="*/ 3521122 w 5341916"/>
                <a:gd name="connsiteY31" fmla="*/ 852349 h 955031"/>
                <a:gd name="connsiteX32" fmla="*/ 3654188 w 5341916"/>
                <a:gd name="connsiteY32" fmla="*/ 900116 h 955031"/>
                <a:gd name="connsiteX33" fmla="*/ 3773606 w 5341916"/>
                <a:gd name="connsiteY33" fmla="*/ 828465 h 955031"/>
                <a:gd name="connsiteX34" fmla="*/ 3961262 w 5341916"/>
                <a:gd name="connsiteY34" fmla="*/ 483859 h 955031"/>
                <a:gd name="connsiteX35" fmla="*/ 4138683 w 5341916"/>
                <a:gd name="connsiteY35" fmla="*/ 152901 h 955031"/>
                <a:gd name="connsiteX36" fmla="*/ 4258101 w 5341916"/>
                <a:gd name="connsiteY36" fmla="*/ 40307 h 955031"/>
                <a:gd name="connsiteX37" fmla="*/ 4384343 w 5341916"/>
                <a:gd name="connsiteY37" fmla="*/ 67603 h 955031"/>
                <a:gd name="connsiteX38" fmla="*/ 4527645 w 5341916"/>
                <a:gd name="connsiteY38" fmla="*/ 268907 h 955031"/>
                <a:gd name="connsiteX39" fmla="*/ 4633415 w 5341916"/>
                <a:gd name="connsiteY39" fmla="*/ 477035 h 955031"/>
                <a:gd name="connsiteX40" fmla="*/ 4740252 w 5341916"/>
                <a:gd name="connsiteY40" fmla="*/ 494332 h 955031"/>
                <a:gd name="connsiteX41" fmla="*/ 5341916 w 5341916"/>
                <a:gd name="connsiteY41" fmla="*/ 500445 h 955031"/>
                <a:gd name="connsiteX0" fmla="*/ 0 w 5300263"/>
                <a:gd name="connsiteY0" fmla="*/ 463388 h 955031"/>
                <a:gd name="connsiteX1" fmla="*/ 180833 w 5300263"/>
                <a:gd name="connsiteY1" fmla="*/ 146077 h 955031"/>
                <a:gd name="connsiteX2" fmla="*/ 290015 w 5300263"/>
                <a:gd name="connsiteY2" fmla="*/ 23247 h 955031"/>
                <a:gd name="connsiteX3" fmla="*/ 409433 w 5300263"/>
                <a:gd name="connsiteY3" fmla="*/ 36895 h 955031"/>
                <a:gd name="connsiteX4" fmla="*/ 508379 w 5300263"/>
                <a:gd name="connsiteY4" fmla="*/ 146077 h 955031"/>
                <a:gd name="connsiteX5" fmla="*/ 634621 w 5300263"/>
                <a:gd name="connsiteY5" fmla="*/ 412209 h 955031"/>
                <a:gd name="connsiteX6" fmla="*/ 771098 w 5300263"/>
                <a:gd name="connsiteY6" fmla="*/ 722695 h 955031"/>
                <a:gd name="connsiteX7" fmla="*/ 866633 w 5300263"/>
                <a:gd name="connsiteY7" fmla="*/ 869409 h 955031"/>
                <a:gd name="connsiteX8" fmla="*/ 955343 w 5300263"/>
                <a:gd name="connsiteY8" fmla="*/ 944471 h 955031"/>
                <a:gd name="connsiteX9" fmla="*/ 1064525 w 5300263"/>
                <a:gd name="connsiteY9" fmla="*/ 930824 h 955031"/>
                <a:gd name="connsiteX10" fmla="*/ 1190767 w 5300263"/>
                <a:gd name="connsiteY10" fmla="*/ 811406 h 955031"/>
                <a:gd name="connsiteX11" fmla="*/ 1354540 w 5300263"/>
                <a:gd name="connsiteY11" fmla="*/ 487271 h 955031"/>
                <a:gd name="connsiteX12" fmla="*/ 1456898 w 5300263"/>
                <a:gd name="connsiteY12" fmla="*/ 234788 h 955031"/>
                <a:gd name="connsiteX13" fmla="*/ 1559256 w 5300263"/>
                <a:gd name="connsiteY13" fmla="*/ 67603 h 955031"/>
                <a:gd name="connsiteX14" fmla="*/ 1647967 w 5300263"/>
                <a:gd name="connsiteY14" fmla="*/ 13012 h 955031"/>
                <a:gd name="connsiteX15" fmla="*/ 1729853 w 5300263"/>
                <a:gd name="connsiteY15" fmla="*/ 43719 h 955031"/>
                <a:gd name="connsiteX16" fmla="*/ 1804916 w 5300263"/>
                <a:gd name="connsiteY16" fmla="*/ 122194 h 955031"/>
                <a:gd name="connsiteX17" fmla="*/ 1883391 w 5300263"/>
                <a:gd name="connsiteY17" fmla="*/ 251847 h 955031"/>
                <a:gd name="connsiteX18" fmla="*/ 2149522 w 5300263"/>
                <a:gd name="connsiteY18" fmla="*/ 784110 h 955031"/>
                <a:gd name="connsiteX19" fmla="*/ 2265528 w 5300263"/>
                <a:gd name="connsiteY19" fmla="*/ 934235 h 955031"/>
                <a:gd name="connsiteX20" fmla="*/ 2361062 w 5300263"/>
                <a:gd name="connsiteY20" fmla="*/ 941059 h 955031"/>
                <a:gd name="connsiteX21" fmla="*/ 2483892 w 5300263"/>
                <a:gd name="connsiteY21" fmla="*/ 814818 h 955031"/>
                <a:gd name="connsiteX22" fmla="*/ 2610134 w 5300263"/>
                <a:gd name="connsiteY22" fmla="*/ 548686 h 955031"/>
                <a:gd name="connsiteX23" fmla="*/ 2756848 w 5300263"/>
                <a:gd name="connsiteY23" fmla="*/ 251847 h 955031"/>
                <a:gd name="connsiteX24" fmla="*/ 2879677 w 5300263"/>
                <a:gd name="connsiteY24" fmla="*/ 67603 h 955031"/>
                <a:gd name="connsiteX25" fmla="*/ 2958152 w 5300263"/>
                <a:gd name="connsiteY25" fmla="*/ 2776 h 955031"/>
                <a:gd name="connsiteX26" fmla="*/ 3029803 w 5300263"/>
                <a:gd name="connsiteY26" fmla="*/ 19835 h 955031"/>
                <a:gd name="connsiteX27" fmla="*/ 3101453 w 5300263"/>
                <a:gd name="connsiteY27" fmla="*/ 91486 h 955031"/>
                <a:gd name="connsiteX28" fmla="*/ 3159456 w 5300263"/>
                <a:gd name="connsiteY28" fmla="*/ 176785 h 955031"/>
                <a:gd name="connsiteX29" fmla="*/ 3241343 w 5300263"/>
                <a:gd name="connsiteY29" fmla="*/ 323498 h 955031"/>
                <a:gd name="connsiteX30" fmla="*/ 3394880 w 5300263"/>
                <a:gd name="connsiteY30" fmla="*/ 668104 h 955031"/>
                <a:gd name="connsiteX31" fmla="*/ 3521122 w 5300263"/>
                <a:gd name="connsiteY31" fmla="*/ 852349 h 955031"/>
                <a:gd name="connsiteX32" fmla="*/ 3654188 w 5300263"/>
                <a:gd name="connsiteY32" fmla="*/ 900116 h 955031"/>
                <a:gd name="connsiteX33" fmla="*/ 3773606 w 5300263"/>
                <a:gd name="connsiteY33" fmla="*/ 828465 h 955031"/>
                <a:gd name="connsiteX34" fmla="*/ 3961262 w 5300263"/>
                <a:gd name="connsiteY34" fmla="*/ 483859 h 955031"/>
                <a:gd name="connsiteX35" fmla="*/ 4138683 w 5300263"/>
                <a:gd name="connsiteY35" fmla="*/ 152901 h 955031"/>
                <a:gd name="connsiteX36" fmla="*/ 4258101 w 5300263"/>
                <a:gd name="connsiteY36" fmla="*/ 40307 h 955031"/>
                <a:gd name="connsiteX37" fmla="*/ 4384343 w 5300263"/>
                <a:gd name="connsiteY37" fmla="*/ 67603 h 955031"/>
                <a:gd name="connsiteX38" fmla="*/ 4527645 w 5300263"/>
                <a:gd name="connsiteY38" fmla="*/ 268907 h 955031"/>
                <a:gd name="connsiteX39" fmla="*/ 4633415 w 5300263"/>
                <a:gd name="connsiteY39" fmla="*/ 477035 h 955031"/>
                <a:gd name="connsiteX40" fmla="*/ 4740252 w 5300263"/>
                <a:gd name="connsiteY40" fmla="*/ 494332 h 955031"/>
                <a:gd name="connsiteX41" fmla="*/ 5300263 w 5300263"/>
                <a:gd name="connsiteY41" fmla="*/ 494095 h 955031"/>
                <a:gd name="connsiteX0" fmla="*/ 4011 w 5304274"/>
                <a:gd name="connsiteY0" fmla="*/ 463388 h 955031"/>
                <a:gd name="connsiteX1" fmla="*/ 17170 w 5304274"/>
                <a:gd name="connsiteY1" fmla="*/ 430986 h 955031"/>
                <a:gd name="connsiteX2" fmla="*/ 184844 w 5304274"/>
                <a:gd name="connsiteY2" fmla="*/ 146077 h 955031"/>
                <a:gd name="connsiteX3" fmla="*/ 294026 w 5304274"/>
                <a:gd name="connsiteY3" fmla="*/ 23247 h 955031"/>
                <a:gd name="connsiteX4" fmla="*/ 413444 w 5304274"/>
                <a:gd name="connsiteY4" fmla="*/ 36895 h 955031"/>
                <a:gd name="connsiteX5" fmla="*/ 512390 w 5304274"/>
                <a:gd name="connsiteY5" fmla="*/ 146077 h 955031"/>
                <a:gd name="connsiteX6" fmla="*/ 638632 w 5304274"/>
                <a:gd name="connsiteY6" fmla="*/ 412209 h 955031"/>
                <a:gd name="connsiteX7" fmla="*/ 775109 w 5304274"/>
                <a:gd name="connsiteY7" fmla="*/ 722695 h 955031"/>
                <a:gd name="connsiteX8" fmla="*/ 870644 w 5304274"/>
                <a:gd name="connsiteY8" fmla="*/ 869409 h 955031"/>
                <a:gd name="connsiteX9" fmla="*/ 959354 w 5304274"/>
                <a:gd name="connsiteY9" fmla="*/ 944471 h 955031"/>
                <a:gd name="connsiteX10" fmla="*/ 1068536 w 5304274"/>
                <a:gd name="connsiteY10" fmla="*/ 930824 h 955031"/>
                <a:gd name="connsiteX11" fmla="*/ 1194778 w 5304274"/>
                <a:gd name="connsiteY11" fmla="*/ 811406 h 955031"/>
                <a:gd name="connsiteX12" fmla="*/ 1358551 w 5304274"/>
                <a:gd name="connsiteY12" fmla="*/ 487271 h 955031"/>
                <a:gd name="connsiteX13" fmla="*/ 1460909 w 5304274"/>
                <a:gd name="connsiteY13" fmla="*/ 234788 h 955031"/>
                <a:gd name="connsiteX14" fmla="*/ 1563267 w 5304274"/>
                <a:gd name="connsiteY14" fmla="*/ 67603 h 955031"/>
                <a:gd name="connsiteX15" fmla="*/ 1651978 w 5304274"/>
                <a:gd name="connsiteY15" fmla="*/ 13012 h 955031"/>
                <a:gd name="connsiteX16" fmla="*/ 1733864 w 5304274"/>
                <a:gd name="connsiteY16" fmla="*/ 43719 h 955031"/>
                <a:gd name="connsiteX17" fmla="*/ 1808927 w 5304274"/>
                <a:gd name="connsiteY17" fmla="*/ 122194 h 955031"/>
                <a:gd name="connsiteX18" fmla="*/ 1887402 w 5304274"/>
                <a:gd name="connsiteY18" fmla="*/ 251847 h 955031"/>
                <a:gd name="connsiteX19" fmla="*/ 2153533 w 5304274"/>
                <a:gd name="connsiteY19" fmla="*/ 784110 h 955031"/>
                <a:gd name="connsiteX20" fmla="*/ 2269539 w 5304274"/>
                <a:gd name="connsiteY20" fmla="*/ 934235 h 955031"/>
                <a:gd name="connsiteX21" fmla="*/ 2365073 w 5304274"/>
                <a:gd name="connsiteY21" fmla="*/ 941059 h 955031"/>
                <a:gd name="connsiteX22" fmla="*/ 2487903 w 5304274"/>
                <a:gd name="connsiteY22" fmla="*/ 814818 h 955031"/>
                <a:gd name="connsiteX23" fmla="*/ 2614145 w 5304274"/>
                <a:gd name="connsiteY23" fmla="*/ 548686 h 955031"/>
                <a:gd name="connsiteX24" fmla="*/ 2760859 w 5304274"/>
                <a:gd name="connsiteY24" fmla="*/ 251847 h 955031"/>
                <a:gd name="connsiteX25" fmla="*/ 2883688 w 5304274"/>
                <a:gd name="connsiteY25" fmla="*/ 67603 h 955031"/>
                <a:gd name="connsiteX26" fmla="*/ 2962163 w 5304274"/>
                <a:gd name="connsiteY26" fmla="*/ 2776 h 955031"/>
                <a:gd name="connsiteX27" fmla="*/ 3033814 w 5304274"/>
                <a:gd name="connsiteY27" fmla="*/ 19835 h 955031"/>
                <a:gd name="connsiteX28" fmla="*/ 3105464 w 5304274"/>
                <a:gd name="connsiteY28" fmla="*/ 91486 h 955031"/>
                <a:gd name="connsiteX29" fmla="*/ 3163467 w 5304274"/>
                <a:gd name="connsiteY29" fmla="*/ 176785 h 955031"/>
                <a:gd name="connsiteX30" fmla="*/ 3245354 w 5304274"/>
                <a:gd name="connsiteY30" fmla="*/ 323498 h 955031"/>
                <a:gd name="connsiteX31" fmla="*/ 3398891 w 5304274"/>
                <a:gd name="connsiteY31" fmla="*/ 668104 h 955031"/>
                <a:gd name="connsiteX32" fmla="*/ 3525133 w 5304274"/>
                <a:gd name="connsiteY32" fmla="*/ 852349 h 955031"/>
                <a:gd name="connsiteX33" fmla="*/ 3658199 w 5304274"/>
                <a:gd name="connsiteY33" fmla="*/ 900116 h 955031"/>
                <a:gd name="connsiteX34" fmla="*/ 3777617 w 5304274"/>
                <a:gd name="connsiteY34" fmla="*/ 828465 h 955031"/>
                <a:gd name="connsiteX35" fmla="*/ 3965273 w 5304274"/>
                <a:gd name="connsiteY35" fmla="*/ 483859 h 955031"/>
                <a:gd name="connsiteX36" fmla="*/ 4142694 w 5304274"/>
                <a:gd name="connsiteY36" fmla="*/ 152901 h 955031"/>
                <a:gd name="connsiteX37" fmla="*/ 4262112 w 5304274"/>
                <a:gd name="connsiteY37" fmla="*/ 40307 h 955031"/>
                <a:gd name="connsiteX38" fmla="*/ 4388354 w 5304274"/>
                <a:gd name="connsiteY38" fmla="*/ 67603 h 955031"/>
                <a:gd name="connsiteX39" fmla="*/ 4531656 w 5304274"/>
                <a:gd name="connsiteY39" fmla="*/ 268907 h 955031"/>
                <a:gd name="connsiteX40" fmla="*/ 4637426 w 5304274"/>
                <a:gd name="connsiteY40" fmla="*/ 477035 h 955031"/>
                <a:gd name="connsiteX41" fmla="*/ 4744263 w 5304274"/>
                <a:gd name="connsiteY41" fmla="*/ 494332 h 955031"/>
                <a:gd name="connsiteX42" fmla="*/ 5304274 w 5304274"/>
                <a:gd name="connsiteY42" fmla="*/ 494095 h 955031"/>
                <a:gd name="connsiteX0" fmla="*/ 0 w 5498116"/>
                <a:gd name="connsiteY0" fmla="*/ 485613 h 955031"/>
                <a:gd name="connsiteX1" fmla="*/ 211012 w 5498116"/>
                <a:gd name="connsiteY1" fmla="*/ 430986 h 955031"/>
                <a:gd name="connsiteX2" fmla="*/ 378686 w 5498116"/>
                <a:gd name="connsiteY2" fmla="*/ 146077 h 955031"/>
                <a:gd name="connsiteX3" fmla="*/ 487868 w 5498116"/>
                <a:gd name="connsiteY3" fmla="*/ 23247 h 955031"/>
                <a:gd name="connsiteX4" fmla="*/ 607286 w 5498116"/>
                <a:gd name="connsiteY4" fmla="*/ 36895 h 955031"/>
                <a:gd name="connsiteX5" fmla="*/ 706232 w 5498116"/>
                <a:gd name="connsiteY5" fmla="*/ 146077 h 955031"/>
                <a:gd name="connsiteX6" fmla="*/ 832474 w 5498116"/>
                <a:gd name="connsiteY6" fmla="*/ 412209 h 955031"/>
                <a:gd name="connsiteX7" fmla="*/ 968951 w 5498116"/>
                <a:gd name="connsiteY7" fmla="*/ 722695 h 955031"/>
                <a:gd name="connsiteX8" fmla="*/ 1064486 w 5498116"/>
                <a:gd name="connsiteY8" fmla="*/ 869409 h 955031"/>
                <a:gd name="connsiteX9" fmla="*/ 1153196 w 5498116"/>
                <a:gd name="connsiteY9" fmla="*/ 944471 h 955031"/>
                <a:gd name="connsiteX10" fmla="*/ 1262378 w 5498116"/>
                <a:gd name="connsiteY10" fmla="*/ 930824 h 955031"/>
                <a:gd name="connsiteX11" fmla="*/ 1388620 w 5498116"/>
                <a:gd name="connsiteY11" fmla="*/ 811406 h 955031"/>
                <a:gd name="connsiteX12" fmla="*/ 1552393 w 5498116"/>
                <a:gd name="connsiteY12" fmla="*/ 487271 h 955031"/>
                <a:gd name="connsiteX13" fmla="*/ 1654751 w 5498116"/>
                <a:gd name="connsiteY13" fmla="*/ 234788 h 955031"/>
                <a:gd name="connsiteX14" fmla="*/ 1757109 w 5498116"/>
                <a:gd name="connsiteY14" fmla="*/ 67603 h 955031"/>
                <a:gd name="connsiteX15" fmla="*/ 1845820 w 5498116"/>
                <a:gd name="connsiteY15" fmla="*/ 13012 h 955031"/>
                <a:gd name="connsiteX16" fmla="*/ 1927706 w 5498116"/>
                <a:gd name="connsiteY16" fmla="*/ 43719 h 955031"/>
                <a:gd name="connsiteX17" fmla="*/ 2002769 w 5498116"/>
                <a:gd name="connsiteY17" fmla="*/ 122194 h 955031"/>
                <a:gd name="connsiteX18" fmla="*/ 2081244 w 5498116"/>
                <a:gd name="connsiteY18" fmla="*/ 251847 h 955031"/>
                <a:gd name="connsiteX19" fmla="*/ 2347375 w 5498116"/>
                <a:gd name="connsiteY19" fmla="*/ 784110 h 955031"/>
                <a:gd name="connsiteX20" fmla="*/ 2463381 w 5498116"/>
                <a:gd name="connsiteY20" fmla="*/ 934235 h 955031"/>
                <a:gd name="connsiteX21" fmla="*/ 2558915 w 5498116"/>
                <a:gd name="connsiteY21" fmla="*/ 941059 h 955031"/>
                <a:gd name="connsiteX22" fmla="*/ 2681745 w 5498116"/>
                <a:gd name="connsiteY22" fmla="*/ 814818 h 955031"/>
                <a:gd name="connsiteX23" fmla="*/ 2807987 w 5498116"/>
                <a:gd name="connsiteY23" fmla="*/ 548686 h 955031"/>
                <a:gd name="connsiteX24" fmla="*/ 2954701 w 5498116"/>
                <a:gd name="connsiteY24" fmla="*/ 251847 h 955031"/>
                <a:gd name="connsiteX25" fmla="*/ 3077530 w 5498116"/>
                <a:gd name="connsiteY25" fmla="*/ 67603 h 955031"/>
                <a:gd name="connsiteX26" fmla="*/ 3156005 w 5498116"/>
                <a:gd name="connsiteY26" fmla="*/ 2776 h 955031"/>
                <a:gd name="connsiteX27" fmla="*/ 3227656 w 5498116"/>
                <a:gd name="connsiteY27" fmla="*/ 19835 h 955031"/>
                <a:gd name="connsiteX28" fmla="*/ 3299306 w 5498116"/>
                <a:gd name="connsiteY28" fmla="*/ 91486 h 955031"/>
                <a:gd name="connsiteX29" fmla="*/ 3357309 w 5498116"/>
                <a:gd name="connsiteY29" fmla="*/ 176785 h 955031"/>
                <a:gd name="connsiteX30" fmla="*/ 3439196 w 5498116"/>
                <a:gd name="connsiteY30" fmla="*/ 323498 h 955031"/>
                <a:gd name="connsiteX31" fmla="*/ 3592733 w 5498116"/>
                <a:gd name="connsiteY31" fmla="*/ 668104 h 955031"/>
                <a:gd name="connsiteX32" fmla="*/ 3718975 w 5498116"/>
                <a:gd name="connsiteY32" fmla="*/ 852349 h 955031"/>
                <a:gd name="connsiteX33" fmla="*/ 3852041 w 5498116"/>
                <a:gd name="connsiteY33" fmla="*/ 900116 h 955031"/>
                <a:gd name="connsiteX34" fmla="*/ 3971459 w 5498116"/>
                <a:gd name="connsiteY34" fmla="*/ 828465 h 955031"/>
                <a:gd name="connsiteX35" fmla="*/ 4159115 w 5498116"/>
                <a:gd name="connsiteY35" fmla="*/ 483859 h 955031"/>
                <a:gd name="connsiteX36" fmla="*/ 4336536 w 5498116"/>
                <a:gd name="connsiteY36" fmla="*/ 152901 h 955031"/>
                <a:gd name="connsiteX37" fmla="*/ 4455954 w 5498116"/>
                <a:gd name="connsiteY37" fmla="*/ 40307 h 955031"/>
                <a:gd name="connsiteX38" fmla="*/ 4582196 w 5498116"/>
                <a:gd name="connsiteY38" fmla="*/ 67603 h 955031"/>
                <a:gd name="connsiteX39" fmla="*/ 4725498 w 5498116"/>
                <a:gd name="connsiteY39" fmla="*/ 268907 h 955031"/>
                <a:gd name="connsiteX40" fmla="*/ 4831268 w 5498116"/>
                <a:gd name="connsiteY40" fmla="*/ 477035 h 955031"/>
                <a:gd name="connsiteX41" fmla="*/ 4938105 w 5498116"/>
                <a:gd name="connsiteY41" fmla="*/ 494332 h 955031"/>
                <a:gd name="connsiteX42" fmla="*/ 5498116 w 5498116"/>
                <a:gd name="connsiteY42" fmla="*/ 494095 h 955031"/>
                <a:gd name="connsiteX0" fmla="*/ 0 w 5591836"/>
                <a:gd name="connsiteY0" fmla="*/ 485613 h 955031"/>
                <a:gd name="connsiteX1" fmla="*/ 304732 w 5591836"/>
                <a:gd name="connsiteY1" fmla="*/ 430986 h 955031"/>
                <a:gd name="connsiteX2" fmla="*/ 472406 w 5591836"/>
                <a:gd name="connsiteY2" fmla="*/ 146077 h 955031"/>
                <a:gd name="connsiteX3" fmla="*/ 581588 w 5591836"/>
                <a:gd name="connsiteY3" fmla="*/ 23247 h 955031"/>
                <a:gd name="connsiteX4" fmla="*/ 701006 w 5591836"/>
                <a:gd name="connsiteY4" fmla="*/ 36895 h 955031"/>
                <a:gd name="connsiteX5" fmla="*/ 799952 w 5591836"/>
                <a:gd name="connsiteY5" fmla="*/ 146077 h 955031"/>
                <a:gd name="connsiteX6" fmla="*/ 926194 w 5591836"/>
                <a:gd name="connsiteY6" fmla="*/ 412209 h 955031"/>
                <a:gd name="connsiteX7" fmla="*/ 1062671 w 5591836"/>
                <a:gd name="connsiteY7" fmla="*/ 722695 h 955031"/>
                <a:gd name="connsiteX8" fmla="*/ 1158206 w 5591836"/>
                <a:gd name="connsiteY8" fmla="*/ 869409 h 955031"/>
                <a:gd name="connsiteX9" fmla="*/ 1246916 w 5591836"/>
                <a:gd name="connsiteY9" fmla="*/ 944471 h 955031"/>
                <a:gd name="connsiteX10" fmla="*/ 1356098 w 5591836"/>
                <a:gd name="connsiteY10" fmla="*/ 930824 h 955031"/>
                <a:gd name="connsiteX11" fmla="*/ 1482340 w 5591836"/>
                <a:gd name="connsiteY11" fmla="*/ 811406 h 955031"/>
                <a:gd name="connsiteX12" fmla="*/ 1646113 w 5591836"/>
                <a:gd name="connsiteY12" fmla="*/ 487271 h 955031"/>
                <a:gd name="connsiteX13" fmla="*/ 1748471 w 5591836"/>
                <a:gd name="connsiteY13" fmla="*/ 234788 h 955031"/>
                <a:gd name="connsiteX14" fmla="*/ 1850829 w 5591836"/>
                <a:gd name="connsiteY14" fmla="*/ 67603 h 955031"/>
                <a:gd name="connsiteX15" fmla="*/ 1939540 w 5591836"/>
                <a:gd name="connsiteY15" fmla="*/ 13012 h 955031"/>
                <a:gd name="connsiteX16" fmla="*/ 2021426 w 5591836"/>
                <a:gd name="connsiteY16" fmla="*/ 43719 h 955031"/>
                <a:gd name="connsiteX17" fmla="*/ 2096489 w 5591836"/>
                <a:gd name="connsiteY17" fmla="*/ 122194 h 955031"/>
                <a:gd name="connsiteX18" fmla="*/ 2174964 w 5591836"/>
                <a:gd name="connsiteY18" fmla="*/ 251847 h 955031"/>
                <a:gd name="connsiteX19" fmla="*/ 2441095 w 5591836"/>
                <a:gd name="connsiteY19" fmla="*/ 784110 h 955031"/>
                <a:gd name="connsiteX20" fmla="*/ 2557101 w 5591836"/>
                <a:gd name="connsiteY20" fmla="*/ 934235 h 955031"/>
                <a:gd name="connsiteX21" fmla="*/ 2652635 w 5591836"/>
                <a:gd name="connsiteY21" fmla="*/ 941059 h 955031"/>
                <a:gd name="connsiteX22" fmla="*/ 2775465 w 5591836"/>
                <a:gd name="connsiteY22" fmla="*/ 814818 h 955031"/>
                <a:gd name="connsiteX23" fmla="*/ 2901707 w 5591836"/>
                <a:gd name="connsiteY23" fmla="*/ 548686 h 955031"/>
                <a:gd name="connsiteX24" fmla="*/ 3048421 w 5591836"/>
                <a:gd name="connsiteY24" fmla="*/ 251847 h 955031"/>
                <a:gd name="connsiteX25" fmla="*/ 3171250 w 5591836"/>
                <a:gd name="connsiteY25" fmla="*/ 67603 h 955031"/>
                <a:gd name="connsiteX26" fmla="*/ 3249725 w 5591836"/>
                <a:gd name="connsiteY26" fmla="*/ 2776 h 955031"/>
                <a:gd name="connsiteX27" fmla="*/ 3321376 w 5591836"/>
                <a:gd name="connsiteY27" fmla="*/ 19835 h 955031"/>
                <a:gd name="connsiteX28" fmla="*/ 3393026 w 5591836"/>
                <a:gd name="connsiteY28" fmla="*/ 91486 h 955031"/>
                <a:gd name="connsiteX29" fmla="*/ 3451029 w 5591836"/>
                <a:gd name="connsiteY29" fmla="*/ 176785 h 955031"/>
                <a:gd name="connsiteX30" fmla="*/ 3532916 w 5591836"/>
                <a:gd name="connsiteY30" fmla="*/ 323498 h 955031"/>
                <a:gd name="connsiteX31" fmla="*/ 3686453 w 5591836"/>
                <a:gd name="connsiteY31" fmla="*/ 668104 h 955031"/>
                <a:gd name="connsiteX32" fmla="*/ 3812695 w 5591836"/>
                <a:gd name="connsiteY32" fmla="*/ 852349 h 955031"/>
                <a:gd name="connsiteX33" fmla="*/ 3945761 w 5591836"/>
                <a:gd name="connsiteY33" fmla="*/ 900116 h 955031"/>
                <a:gd name="connsiteX34" fmla="*/ 4065179 w 5591836"/>
                <a:gd name="connsiteY34" fmla="*/ 828465 h 955031"/>
                <a:gd name="connsiteX35" fmla="*/ 4252835 w 5591836"/>
                <a:gd name="connsiteY35" fmla="*/ 483859 h 955031"/>
                <a:gd name="connsiteX36" fmla="*/ 4430256 w 5591836"/>
                <a:gd name="connsiteY36" fmla="*/ 152901 h 955031"/>
                <a:gd name="connsiteX37" fmla="*/ 4549674 w 5591836"/>
                <a:gd name="connsiteY37" fmla="*/ 40307 h 955031"/>
                <a:gd name="connsiteX38" fmla="*/ 4675916 w 5591836"/>
                <a:gd name="connsiteY38" fmla="*/ 67603 h 955031"/>
                <a:gd name="connsiteX39" fmla="*/ 4819218 w 5591836"/>
                <a:gd name="connsiteY39" fmla="*/ 268907 h 955031"/>
                <a:gd name="connsiteX40" fmla="*/ 4924988 w 5591836"/>
                <a:gd name="connsiteY40" fmla="*/ 477035 h 955031"/>
                <a:gd name="connsiteX41" fmla="*/ 5031825 w 5591836"/>
                <a:gd name="connsiteY41" fmla="*/ 494332 h 955031"/>
                <a:gd name="connsiteX42" fmla="*/ 5591836 w 5591836"/>
                <a:gd name="connsiteY42" fmla="*/ 494095 h 955031"/>
                <a:gd name="connsiteX0" fmla="*/ 0 w 5591836"/>
                <a:gd name="connsiteY0" fmla="*/ 485613 h 955031"/>
                <a:gd name="connsiteX1" fmla="*/ 169362 w 5591836"/>
                <a:gd name="connsiteY1" fmla="*/ 475436 h 955031"/>
                <a:gd name="connsiteX2" fmla="*/ 304732 w 5591836"/>
                <a:gd name="connsiteY2" fmla="*/ 430986 h 955031"/>
                <a:gd name="connsiteX3" fmla="*/ 472406 w 5591836"/>
                <a:gd name="connsiteY3" fmla="*/ 146077 h 955031"/>
                <a:gd name="connsiteX4" fmla="*/ 581588 w 5591836"/>
                <a:gd name="connsiteY4" fmla="*/ 23247 h 955031"/>
                <a:gd name="connsiteX5" fmla="*/ 701006 w 5591836"/>
                <a:gd name="connsiteY5" fmla="*/ 36895 h 955031"/>
                <a:gd name="connsiteX6" fmla="*/ 799952 w 5591836"/>
                <a:gd name="connsiteY6" fmla="*/ 146077 h 955031"/>
                <a:gd name="connsiteX7" fmla="*/ 926194 w 5591836"/>
                <a:gd name="connsiteY7" fmla="*/ 412209 h 955031"/>
                <a:gd name="connsiteX8" fmla="*/ 1062671 w 5591836"/>
                <a:gd name="connsiteY8" fmla="*/ 722695 h 955031"/>
                <a:gd name="connsiteX9" fmla="*/ 1158206 w 5591836"/>
                <a:gd name="connsiteY9" fmla="*/ 869409 h 955031"/>
                <a:gd name="connsiteX10" fmla="*/ 1246916 w 5591836"/>
                <a:gd name="connsiteY10" fmla="*/ 944471 h 955031"/>
                <a:gd name="connsiteX11" fmla="*/ 1356098 w 5591836"/>
                <a:gd name="connsiteY11" fmla="*/ 930824 h 955031"/>
                <a:gd name="connsiteX12" fmla="*/ 1482340 w 5591836"/>
                <a:gd name="connsiteY12" fmla="*/ 811406 h 955031"/>
                <a:gd name="connsiteX13" fmla="*/ 1646113 w 5591836"/>
                <a:gd name="connsiteY13" fmla="*/ 487271 h 955031"/>
                <a:gd name="connsiteX14" fmla="*/ 1748471 w 5591836"/>
                <a:gd name="connsiteY14" fmla="*/ 234788 h 955031"/>
                <a:gd name="connsiteX15" fmla="*/ 1850829 w 5591836"/>
                <a:gd name="connsiteY15" fmla="*/ 67603 h 955031"/>
                <a:gd name="connsiteX16" fmla="*/ 1939540 w 5591836"/>
                <a:gd name="connsiteY16" fmla="*/ 13012 h 955031"/>
                <a:gd name="connsiteX17" fmla="*/ 2021426 w 5591836"/>
                <a:gd name="connsiteY17" fmla="*/ 43719 h 955031"/>
                <a:gd name="connsiteX18" fmla="*/ 2096489 w 5591836"/>
                <a:gd name="connsiteY18" fmla="*/ 122194 h 955031"/>
                <a:gd name="connsiteX19" fmla="*/ 2174964 w 5591836"/>
                <a:gd name="connsiteY19" fmla="*/ 251847 h 955031"/>
                <a:gd name="connsiteX20" fmla="*/ 2441095 w 5591836"/>
                <a:gd name="connsiteY20" fmla="*/ 784110 h 955031"/>
                <a:gd name="connsiteX21" fmla="*/ 2557101 w 5591836"/>
                <a:gd name="connsiteY21" fmla="*/ 934235 h 955031"/>
                <a:gd name="connsiteX22" fmla="*/ 2652635 w 5591836"/>
                <a:gd name="connsiteY22" fmla="*/ 941059 h 955031"/>
                <a:gd name="connsiteX23" fmla="*/ 2775465 w 5591836"/>
                <a:gd name="connsiteY23" fmla="*/ 814818 h 955031"/>
                <a:gd name="connsiteX24" fmla="*/ 2901707 w 5591836"/>
                <a:gd name="connsiteY24" fmla="*/ 548686 h 955031"/>
                <a:gd name="connsiteX25" fmla="*/ 3048421 w 5591836"/>
                <a:gd name="connsiteY25" fmla="*/ 251847 h 955031"/>
                <a:gd name="connsiteX26" fmla="*/ 3171250 w 5591836"/>
                <a:gd name="connsiteY26" fmla="*/ 67603 h 955031"/>
                <a:gd name="connsiteX27" fmla="*/ 3249725 w 5591836"/>
                <a:gd name="connsiteY27" fmla="*/ 2776 h 955031"/>
                <a:gd name="connsiteX28" fmla="*/ 3321376 w 5591836"/>
                <a:gd name="connsiteY28" fmla="*/ 19835 h 955031"/>
                <a:gd name="connsiteX29" fmla="*/ 3393026 w 5591836"/>
                <a:gd name="connsiteY29" fmla="*/ 91486 h 955031"/>
                <a:gd name="connsiteX30" fmla="*/ 3451029 w 5591836"/>
                <a:gd name="connsiteY30" fmla="*/ 176785 h 955031"/>
                <a:gd name="connsiteX31" fmla="*/ 3532916 w 5591836"/>
                <a:gd name="connsiteY31" fmla="*/ 323498 h 955031"/>
                <a:gd name="connsiteX32" fmla="*/ 3686453 w 5591836"/>
                <a:gd name="connsiteY32" fmla="*/ 668104 h 955031"/>
                <a:gd name="connsiteX33" fmla="*/ 3812695 w 5591836"/>
                <a:gd name="connsiteY33" fmla="*/ 852349 h 955031"/>
                <a:gd name="connsiteX34" fmla="*/ 3945761 w 5591836"/>
                <a:gd name="connsiteY34" fmla="*/ 900116 h 955031"/>
                <a:gd name="connsiteX35" fmla="*/ 4065179 w 5591836"/>
                <a:gd name="connsiteY35" fmla="*/ 828465 h 955031"/>
                <a:gd name="connsiteX36" fmla="*/ 4252835 w 5591836"/>
                <a:gd name="connsiteY36" fmla="*/ 483859 h 955031"/>
                <a:gd name="connsiteX37" fmla="*/ 4430256 w 5591836"/>
                <a:gd name="connsiteY37" fmla="*/ 152901 h 955031"/>
                <a:gd name="connsiteX38" fmla="*/ 4549674 w 5591836"/>
                <a:gd name="connsiteY38" fmla="*/ 40307 h 955031"/>
                <a:gd name="connsiteX39" fmla="*/ 4675916 w 5591836"/>
                <a:gd name="connsiteY39" fmla="*/ 67603 h 955031"/>
                <a:gd name="connsiteX40" fmla="*/ 4819218 w 5591836"/>
                <a:gd name="connsiteY40" fmla="*/ 268907 h 955031"/>
                <a:gd name="connsiteX41" fmla="*/ 4924988 w 5591836"/>
                <a:gd name="connsiteY41" fmla="*/ 477035 h 955031"/>
                <a:gd name="connsiteX42" fmla="*/ 5031825 w 5591836"/>
                <a:gd name="connsiteY42" fmla="*/ 494332 h 955031"/>
                <a:gd name="connsiteX43" fmla="*/ 5591836 w 5591836"/>
                <a:gd name="connsiteY43" fmla="*/ 494095 h 955031"/>
                <a:gd name="connsiteX0" fmla="*/ 0 w 5602249"/>
                <a:gd name="connsiteY0" fmla="*/ 466563 h 955031"/>
                <a:gd name="connsiteX1" fmla="*/ 179775 w 5602249"/>
                <a:gd name="connsiteY1" fmla="*/ 475436 h 955031"/>
                <a:gd name="connsiteX2" fmla="*/ 315145 w 5602249"/>
                <a:gd name="connsiteY2" fmla="*/ 430986 h 955031"/>
                <a:gd name="connsiteX3" fmla="*/ 482819 w 5602249"/>
                <a:gd name="connsiteY3" fmla="*/ 146077 h 955031"/>
                <a:gd name="connsiteX4" fmla="*/ 592001 w 5602249"/>
                <a:gd name="connsiteY4" fmla="*/ 23247 h 955031"/>
                <a:gd name="connsiteX5" fmla="*/ 711419 w 5602249"/>
                <a:gd name="connsiteY5" fmla="*/ 36895 h 955031"/>
                <a:gd name="connsiteX6" fmla="*/ 810365 w 5602249"/>
                <a:gd name="connsiteY6" fmla="*/ 146077 h 955031"/>
                <a:gd name="connsiteX7" fmla="*/ 936607 w 5602249"/>
                <a:gd name="connsiteY7" fmla="*/ 412209 h 955031"/>
                <a:gd name="connsiteX8" fmla="*/ 1073084 w 5602249"/>
                <a:gd name="connsiteY8" fmla="*/ 722695 h 955031"/>
                <a:gd name="connsiteX9" fmla="*/ 1168619 w 5602249"/>
                <a:gd name="connsiteY9" fmla="*/ 869409 h 955031"/>
                <a:gd name="connsiteX10" fmla="*/ 1257329 w 5602249"/>
                <a:gd name="connsiteY10" fmla="*/ 944471 h 955031"/>
                <a:gd name="connsiteX11" fmla="*/ 1366511 w 5602249"/>
                <a:gd name="connsiteY11" fmla="*/ 930824 h 955031"/>
                <a:gd name="connsiteX12" fmla="*/ 1492753 w 5602249"/>
                <a:gd name="connsiteY12" fmla="*/ 811406 h 955031"/>
                <a:gd name="connsiteX13" fmla="*/ 1656526 w 5602249"/>
                <a:gd name="connsiteY13" fmla="*/ 487271 h 955031"/>
                <a:gd name="connsiteX14" fmla="*/ 1758884 w 5602249"/>
                <a:gd name="connsiteY14" fmla="*/ 234788 h 955031"/>
                <a:gd name="connsiteX15" fmla="*/ 1861242 w 5602249"/>
                <a:gd name="connsiteY15" fmla="*/ 67603 h 955031"/>
                <a:gd name="connsiteX16" fmla="*/ 1949953 w 5602249"/>
                <a:gd name="connsiteY16" fmla="*/ 13012 h 955031"/>
                <a:gd name="connsiteX17" fmla="*/ 2031839 w 5602249"/>
                <a:gd name="connsiteY17" fmla="*/ 43719 h 955031"/>
                <a:gd name="connsiteX18" fmla="*/ 2106902 w 5602249"/>
                <a:gd name="connsiteY18" fmla="*/ 122194 h 955031"/>
                <a:gd name="connsiteX19" fmla="*/ 2185377 w 5602249"/>
                <a:gd name="connsiteY19" fmla="*/ 251847 h 955031"/>
                <a:gd name="connsiteX20" fmla="*/ 2451508 w 5602249"/>
                <a:gd name="connsiteY20" fmla="*/ 784110 h 955031"/>
                <a:gd name="connsiteX21" fmla="*/ 2567514 w 5602249"/>
                <a:gd name="connsiteY21" fmla="*/ 934235 h 955031"/>
                <a:gd name="connsiteX22" fmla="*/ 2663048 w 5602249"/>
                <a:gd name="connsiteY22" fmla="*/ 941059 h 955031"/>
                <a:gd name="connsiteX23" fmla="*/ 2785878 w 5602249"/>
                <a:gd name="connsiteY23" fmla="*/ 814818 h 955031"/>
                <a:gd name="connsiteX24" fmla="*/ 2912120 w 5602249"/>
                <a:gd name="connsiteY24" fmla="*/ 548686 h 955031"/>
                <a:gd name="connsiteX25" fmla="*/ 3058834 w 5602249"/>
                <a:gd name="connsiteY25" fmla="*/ 251847 h 955031"/>
                <a:gd name="connsiteX26" fmla="*/ 3181663 w 5602249"/>
                <a:gd name="connsiteY26" fmla="*/ 67603 h 955031"/>
                <a:gd name="connsiteX27" fmla="*/ 3260138 w 5602249"/>
                <a:gd name="connsiteY27" fmla="*/ 2776 h 955031"/>
                <a:gd name="connsiteX28" fmla="*/ 3331789 w 5602249"/>
                <a:gd name="connsiteY28" fmla="*/ 19835 h 955031"/>
                <a:gd name="connsiteX29" fmla="*/ 3403439 w 5602249"/>
                <a:gd name="connsiteY29" fmla="*/ 91486 h 955031"/>
                <a:gd name="connsiteX30" fmla="*/ 3461442 w 5602249"/>
                <a:gd name="connsiteY30" fmla="*/ 176785 h 955031"/>
                <a:gd name="connsiteX31" fmla="*/ 3543329 w 5602249"/>
                <a:gd name="connsiteY31" fmla="*/ 323498 h 955031"/>
                <a:gd name="connsiteX32" fmla="*/ 3696866 w 5602249"/>
                <a:gd name="connsiteY32" fmla="*/ 668104 h 955031"/>
                <a:gd name="connsiteX33" fmla="*/ 3823108 w 5602249"/>
                <a:gd name="connsiteY33" fmla="*/ 852349 h 955031"/>
                <a:gd name="connsiteX34" fmla="*/ 3956174 w 5602249"/>
                <a:gd name="connsiteY34" fmla="*/ 900116 h 955031"/>
                <a:gd name="connsiteX35" fmla="*/ 4075592 w 5602249"/>
                <a:gd name="connsiteY35" fmla="*/ 828465 h 955031"/>
                <a:gd name="connsiteX36" fmla="*/ 4263248 w 5602249"/>
                <a:gd name="connsiteY36" fmla="*/ 483859 h 955031"/>
                <a:gd name="connsiteX37" fmla="*/ 4440669 w 5602249"/>
                <a:gd name="connsiteY37" fmla="*/ 152901 h 955031"/>
                <a:gd name="connsiteX38" fmla="*/ 4560087 w 5602249"/>
                <a:gd name="connsiteY38" fmla="*/ 40307 h 955031"/>
                <a:gd name="connsiteX39" fmla="*/ 4686329 w 5602249"/>
                <a:gd name="connsiteY39" fmla="*/ 67603 h 955031"/>
                <a:gd name="connsiteX40" fmla="*/ 4829631 w 5602249"/>
                <a:gd name="connsiteY40" fmla="*/ 268907 h 955031"/>
                <a:gd name="connsiteX41" fmla="*/ 4935401 w 5602249"/>
                <a:gd name="connsiteY41" fmla="*/ 477035 h 955031"/>
                <a:gd name="connsiteX42" fmla="*/ 5042238 w 5602249"/>
                <a:gd name="connsiteY42" fmla="*/ 494332 h 955031"/>
                <a:gd name="connsiteX43" fmla="*/ 5602249 w 5602249"/>
                <a:gd name="connsiteY43" fmla="*/ 494095 h 955031"/>
                <a:gd name="connsiteX0" fmla="*/ 0 w 5612662"/>
                <a:gd name="connsiteY0" fmla="*/ 479263 h 955031"/>
                <a:gd name="connsiteX1" fmla="*/ 190188 w 5612662"/>
                <a:gd name="connsiteY1" fmla="*/ 475436 h 955031"/>
                <a:gd name="connsiteX2" fmla="*/ 325558 w 5612662"/>
                <a:gd name="connsiteY2" fmla="*/ 430986 h 955031"/>
                <a:gd name="connsiteX3" fmla="*/ 493232 w 5612662"/>
                <a:gd name="connsiteY3" fmla="*/ 146077 h 955031"/>
                <a:gd name="connsiteX4" fmla="*/ 602414 w 5612662"/>
                <a:gd name="connsiteY4" fmla="*/ 23247 h 955031"/>
                <a:gd name="connsiteX5" fmla="*/ 721832 w 5612662"/>
                <a:gd name="connsiteY5" fmla="*/ 36895 h 955031"/>
                <a:gd name="connsiteX6" fmla="*/ 820778 w 5612662"/>
                <a:gd name="connsiteY6" fmla="*/ 146077 h 955031"/>
                <a:gd name="connsiteX7" fmla="*/ 947020 w 5612662"/>
                <a:gd name="connsiteY7" fmla="*/ 412209 h 955031"/>
                <a:gd name="connsiteX8" fmla="*/ 1083497 w 5612662"/>
                <a:gd name="connsiteY8" fmla="*/ 722695 h 955031"/>
                <a:gd name="connsiteX9" fmla="*/ 1179032 w 5612662"/>
                <a:gd name="connsiteY9" fmla="*/ 869409 h 955031"/>
                <a:gd name="connsiteX10" fmla="*/ 1267742 w 5612662"/>
                <a:gd name="connsiteY10" fmla="*/ 944471 h 955031"/>
                <a:gd name="connsiteX11" fmla="*/ 1376924 w 5612662"/>
                <a:gd name="connsiteY11" fmla="*/ 930824 h 955031"/>
                <a:gd name="connsiteX12" fmla="*/ 1503166 w 5612662"/>
                <a:gd name="connsiteY12" fmla="*/ 811406 h 955031"/>
                <a:gd name="connsiteX13" fmla="*/ 1666939 w 5612662"/>
                <a:gd name="connsiteY13" fmla="*/ 487271 h 955031"/>
                <a:gd name="connsiteX14" fmla="*/ 1769297 w 5612662"/>
                <a:gd name="connsiteY14" fmla="*/ 234788 h 955031"/>
                <a:gd name="connsiteX15" fmla="*/ 1871655 w 5612662"/>
                <a:gd name="connsiteY15" fmla="*/ 67603 h 955031"/>
                <a:gd name="connsiteX16" fmla="*/ 1960366 w 5612662"/>
                <a:gd name="connsiteY16" fmla="*/ 13012 h 955031"/>
                <a:gd name="connsiteX17" fmla="*/ 2042252 w 5612662"/>
                <a:gd name="connsiteY17" fmla="*/ 43719 h 955031"/>
                <a:gd name="connsiteX18" fmla="*/ 2117315 w 5612662"/>
                <a:gd name="connsiteY18" fmla="*/ 122194 h 955031"/>
                <a:gd name="connsiteX19" fmla="*/ 2195790 w 5612662"/>
                <a:gd name="connsiteY19" fmla="*/ 251847 h 955031"/>
                <a:gd name="connsiteX20" fmla="*/ 2461921 w 5612662"/>
                <a:gd name="connsiteY20" fmla="*/ 784110 h 955031"/>
                <a:gd name="connsiteX21" fmla="*/ 2577927 w 5612662"/>
                <a:gd name="connsiteY21" fmla="*/ 934235 h 955031"/>
                <a:gd name="connsiteX22" fmla="*/ 2673461 w 5612662"/>
                <a:gd name="connsiteY22" fmla="*/ 941059 h 955031"/>
                <a:gd name="connsiteX23" fmla="*/ 2796291 w 5612662"/>
                <a:gd name="connsiteY23" fmla="*/ 814818 h 955031"/>
                <a:gd name="connsiteX24" fmla="*/ 2922533 w 5612662"/>
                <a:gd name="connsiteY24" fmla="*/ 548686 h 955031"/>
                <a:gd name="connsiteX25" fmla="*/ 3069247 w 5612662"/>
                <a:gd name="connsiteY25" fmla="*/ 251847 h 955031"/>
                <a:gd name="connsiteX26" fmla="*/ 3192076 w 5612662"/>
                <a:gd name="connsiteY26" fmla="*/ 67603 h 955031"/>
                <a:gd name="connsiteX27" fmla="*/ 3270551 w 5612662"/>
                <a:gd name="connsiteY27" fmla="*/ 2776 h 955031"/>
                <a:gd name="connsiteX28" fmla="*/ 3342202 w 5612662"/>
                <a:gd name="connsiteY28" fmla="*/ 19835 h 955031"/>
                <a:gd name="connsiteX29" fmla="*/ 3413852 w 5612662"/>
                <a:gd name="connsiteY29" fmla="*/ 91486 h 955031"/>
                <a:gd name="connsiteX30" fmla="*/ 3471855 w 5612662"/>
                <a:gd name="connsiteY30" fmla="*/ 176785 h 955031"/>
                <a:gd name="connsiteX31" fmla="*/ 3553742 w 5612662"/>
                <a:gd name="connsiteY31" fmla="*/ 323498 h 955031"/>
                <a:gd name="connsiteX32" fmla="*/ 3707279 w 5612662"/>
                <a:gd name="connsiteY32" fmla="*/ 668104 h 955031"/>
                <a:gd name="connsiteX33" fmla="*/ 3833521 w 5612662"/>
                <a:gd name="connsiteY33" fmla="*/ 852349 h 955031"/>
                <a:gd name="connsiteX34" fmla="*/ 3966587 w 5612662"/>
                <a:gd name="connsiteY34" fmla="*/ 900116 h 955031"/>
                <a:gd name="connsiteX35" fmla="*/ 4086005 w 5612662"/>
                <a:gd name="connsiteY35" fmla="*/ 828465 h 955031"/>
                <a:gd name="connsiteX36" fmla="*/ 4273661 w 5612662"/>
                <a:gd name="connsiteY36" fmla="*/ 483859 h 955031"/>
                <a:gd name="connsiteX37" fmla="*/ 4451082 w 5612662"/>
                <a:gd name="connsiteY37" fmla="*/ 152901 h 955031"/>
                <a:gd name="connsiteX38" fmla="*/ 4570500 w 5612662"/>
                <a:gd name="connsiteY38" fmla="*/ 40307 h 955031"/>
                <a:gd name="connsiteX39" fmla="*/ 4696742 w 5612662"/>
                <a:gd name="connsiteY39" fmla="*/ 67603 h 955031"/>
                <a:gd name="connsiteX40" fmla="*/ 4840044 w 5612662"/>
                <a:gd name="connsiteY40" fmla="*/ 268907 h 955031"/>
                <a:gd name="connsiteX41" fmla="*/ 4945814 w 5612662"/>
                <a:gd name="connsiteY41" fmla="*/ 477035 h 955031"/>
                <a:gd name="connsiteX42" fmla="*/ 5052651 w 5612662"/>
                <a:gd name="connsiteY42" fmla="*/ 494332 h 955031"/>
                <a:gd name="connsiteX43" fmla="*/ 5612662 w 5612662"/>
                <a:gd name="connsiteY43" fmla="*/ 494095 h 955031"/>
                <a:gd name="connsiteX0" fmla="*/ 0 w 6136469"/>
                <a:gd name="connsiteY0" fmla="*/ 479263 h 955031"/>
                <a:gd name="connsiteX1" fmla="*/ 190188 w 6136469"/>
                <a:gd name="connsiteY1" fmla="*/ 475436 h 955031"/>
                <a:gd name="connsiteX2" fmla="*/ 325558 w 6136469"/>
                <a:gd name="connsiteY2" fmla="*/ 430986 h 955031"/>
                <a:gd name="connsiteX3" fmla="*/ 493232 w 6136469"/>
                <a:gd name="connsiteY3" fmla="*/ 146077 h 955031"/>
                <a:gd name="connsiteX4" fmla="*/ 602414 w 6136469"/>
                <a:gd name="connsiteY4" fmla="*/ 23247 h 955031"/>
                <a:gd name="connsiteX5" fmla="*/ 721832 w 6136469"/>
                <a:gd name="connsiteY5" fmla="*/ 36895 h 955031"/>
                <a:gd name="connsiteX6" fmla="*/ 820778 w 6136469"/>
                <a:gd name="connsiteY6" fmla="*/ 146077 h 955031"/>
                <a:gd name="connsiteX7" fmla="*/ 947020 w 6136469"/>
                <a:gd name="connsiteY7" fmla="*/ 412209 h 955031"/>
                <a:gd name="connsiteX8" fmla="*/ 1083497 w 6136469"/>
                <a:gd name="connsiteY8" fmla="*/ 722695 h 955031"/>
                <a:gd name="connsiteX9" fmla="*/ 1179032 w 6136469"/>
                <a:gd name="connsiteY9" fmla="*/ 869409 h 955031"/>
                <a:gd name="connsiteX10" fmla="*/ 1267742 w 6136469"/>
                <a:gd name="connsiteY10" fmla="*/ 944471 h 955031"/>
                <a:gd name="connsiteX11" fmla="*/ 1376924 w 6136469"/>
                <a:gd name="connsiteY11" fmla="*/ 930824 h 955031"/>
                <a:gd name="connsiteX12" fmla="*/ 1503166 w 6136469"/>
                <a:gd name="connsiteY12" fmla="*/ 811406 h 955031"/>
                <a:gd name="connsiteX13" fmla="*/ 1666939 w 6136469"/>
                <a:gd name="connsiteY13" fmla="*/ 487271 h 955031"/>
                <a:gd name="connsiteX14" fmla="*/ 1769297 w 6136469"/>
                <a:gd name="connsiteY14" fmla="*/ 234788 h 955031"/>
                <a:gd name="connsiteX15" fmla="*/ 1871655 w 6136469"/>
                <a:gd name="connsiteY15" fmla="*/ 67603 h 955031"/>
                <a:gd name="connsiteX16" fmla="*/ 1960366 w 6136469"/>
                <a:gd name="connsiteY16" fmla="*/ 13012 h 955031"/>
                <a:gd name="connsiteX17" fmla="*/ 2042252 w 6136469"/>
                <a:gd name="connsiteY17" fmla="*/ 43719 h 955031"/>
                <a:gd name="connsiteX18" fmla="*/ 2117315 w 6136469"/>
                <a:gd name="connsiteY18" fmla="*/ 122194 h 955031"/>
                <a:gd name="connsiteX19" fmla="*/ 2195790 w 6136469"/>
                <a:gd name="connsiteY19" fmla="*/ 251847 h 955031"/>
                <a:gd name="connsiteX20" fmla="*/ 2461921 w 6136469"/>
                <a:gd name="connsiteY20" fmla="*/ 784110 h 955031"/>
                <a:gd name="connsiteX21" fmla="*/ 2577927 w 6136469"/>
                <a:gd name="connsiteY21" fmla="*/ 934235 h 955031"/>
                <a:gd name="connsiteX22" fmla="*/ 2673461 w 6136469"/>
                <a:gd name="connsiteY22" fmla="*/ 941059 h 955031"/>
                <a:gd name="connsiteX23" fmla="*/ 2796291 w 6136469"/>
                <a:gd name="connsiteY23" fmla="*/ 814818 h 955031"/>
                <a:gd name="connsiteX24" fmla="*/ 2922533 w 6136469"/>
                <a:gd name="connsiteY24" fmla="*/ 548686 h 955031"/>
                <a:gd name="connsiteX25" fmla="*/ 3069247 w 6136469"/>
                <a:gd name="connsiteY25" fmla="*/ 251847 h 955031"/>
                <a:gd name="connsiteX26" fmla="*/ 3192076 w 6136469"/>
                <a:gd name="connsiteY26" fmla="*/ 67603 h 955031"/>
                <a:gd name="connsiteX27" fmla="*/ 3270551 w 6136469"/>
                <a:gd name="connsiteY27" fmla="*/ 2776 h 955031"/>
                <a:gd name="connsiteX28" fmla="*/ 3342202 w 6136469"/>
                <a:gd name="connsiteY28" fmla="*/ 19835 h 955031"/>
                <a:gd name="connsiteX29" fmla="*/ 3413852 w 6136469"/>
                <a:gd name="connsiteY29" fmla="*/ 91486 h 955031"/>
                <a:gd name="connsiteX30" fmla="*/ 3471855 w 6136469"/>
                <a:gd name="connsiteY30" fmla="*/ 176785 h 955031"/>
                <a:gd name="connsiteX31" fmla="*/ 3553742 w 6136469"/>
                <a:gd name="connsiteY31" fmla="*/ 323498 h 955031"/>
                <a:gd name="connsiteX32" fmla="*/ 3707279 w 6136469"/>
                <a:gd name="connsiteY32" fmla="*/ 668104 h 955031"/>
                <a:gd name="connsiteX33" fmla="*/ 3833521 w 6136469"/>
                <a:gd name="connsiteY33" fmla="*/ 852349 h 955031"/>
                <a:gd name="connsiteX34" fmla="*/ 3966587 w 6136469"/>
                <a:gd name="connsiteY34" fmla="*/ 900116 h 955031"/>
                <a:gd name="connsiteX35" fmla="*/ 4086005 w 6136469"/>
                <a:gd name="connsiteY35" fmla="*/ 828465 h 955031"/>
                <a:gd name="connsiteX36" fmla="*/ 4273661 w 6136469"/>
                <a:gd name="connsiteY36" fmla="*/ 483859 h 955031"/>
                <a:gd name="connsiteX37" fmla="*/ 4451082 w 6136469"/>
                <a:gd name="connsiteY37" fmla="*/ 152901 h 955031"/>
                <a:gd name="connsiteX38" fmla="*/ 4570500 w 6136469"/>
                <a:gd name="connsiteY38" fmla="*/ 40307 h 955031"/>
                <a:gd name="connsiteX39" fmla="*/ 4696742 w 6136469"/>
                <a:gd name="connsiteY39" fmla="*/ 67603 h 955031"/>
                <a:gd name="connsiteX40" fmla="*/ 4840044 w 6136469"/>
                <a:gd name="connsiteY40" fmla="*/ 268907 h 955031"/>
                <a:gd name="connsiteX41" fmla="*/ 4945814 w 6136469"/>
                <a:gd name="connsiteY41" fmla="*/ 477035 h 955031"/>
                <a:gd name="connsiteX42" fmla="*/ 5052651 w 6136469"/>
                <a:gd name="connsiteY42" fmla="*/ 494332 h 955031"/>
                <a:gd name="connsiteX43" fmla="*/ 6136469 w 6136469"/>
                <a:gd name="connsiteY43" fmla="*/ 500659 h 955031"/>
                <a:gd name="connsiteX0" fmla="*/ 0 w 6056566"/>
                <a:gd name="connsiteY0" fmla="*/ 479263 h 955031"/>
                <a:gd name="connsiteX1" fmla="*/ 190188 w 6056566"/>
                <a:gd name="connsiteY1" fmla="*/ 475436 h 955031"/>
                <a:gd name="connsiteX2" fmla="*/ 325558 w 6056566"/>
                <a:gd name="connsiteY2" fmla="*/ 430986 h 955031"/>
                <a:gd name="connsiteX3" fmla="*/ 493232 w 6056566"/>
                <a:gd name="connsiteY3" fmla="*/ 146077 h 955031"/>
                <a:gd name="connsiteX4" fmla="*/ 602414 w 6056566"/>
                <a:gd name="connsiteY4" fmla="*/ 23247 h 955031"/>
                <a:gd name="connsiteX5" fmla="*/ 721832 w 6056566"/>
                <a:gd name="connsiteY5" fmla="*/ 36895 h 955031"/>
                <a:gd name="connsiteX6" fmla="*/ 820778 w 6056566"/>
                <a:gd name="connsiteY6" fmla="*/ 146077 h 955031"/>
                <a:gd name="connsiteX7" fmla="*/ 947020 w 6056566"/>
                <a:gd name="connsiteY7" fmla="*/ 412209 h 955031"/>
                <a:gd name="connsiteX8" fmla="*/ 1083497 w 6056566"/>
                <a:gd name="connsiteY8" fmla="*/ 722695 h 955031"/>
                <a:gd name="connsiteX9" fmla="*/ 1179032 w 6056566"/>
                <a:gd name="connsiteY9" fmla="*/ 869409 h 955031"/>
                <a:gd name="connsiteX10" fmla="*/ 1267742 w 6056566"/>
                <a:gd name="connsiteY10" fmla="*/ 944471 h 955031"/>
                <a:gd name="connsiteX11" fmla="*/ 1376924 w 6056566"/>
                <a:gd name="connsiteY11" fmla="*/ 930824 h 955031"/>
                <a:gd name="connsiteX12" fmla="*/ 1503166 w 6056566"/>
                <a:gd name="connsiteY12" fmla="*/ 811406 h 955031"/>
                <a:gd name="connsiteX13" fmla="*/ 1666939 w 6056566"/>
                <a:gd name="connsiteY13" fmla="*/ 487271 h 955031"/>
                <a:gd name="connsiteX14" fmla="*/ 1769297 w 6056566"/>
                <a:gd name="connsiteY14" fmla="*/ 234788 h 955031"/>
                <a:gd name="connsiteX15" fmla="*/ 1871655 w 6056566"/>
                <a:gd name="connsiteY15" fmla="*/ 67603 h 955031"/>
                <a:gd name="connsiteX16" fmla="*/ 1960366 w 6056566"/>
                <a:gd name="connsiteY16" fmla="*/ 13012 h 955031"/>
                <a:gd name="connsiteX17" fmla="*/ 2042252 w 6056566"/>
                <a:gd name="connsiteY17" fmla="*/ 43719 h 955031"/>
                <a:gd name="connsiteX18" fmla="*/ 2117315 w 6056566"/>
                <a:gd name="connsiteY18" fmla="*/ 122194 h 955031"/>
                <a:gd name="connsiteX19" fmla="*/ 2195790 w 6056566"/>
                <a:gd name="connsiteY19" fmla="*/ 251847 h 955031"/>
                <a:gd name="connsiteX20" fmla="*/ 2461921 w 6056566"/>
                <a:gd name="connsiteY20" fmla="*/ 784110 h 955031"/>
                <a:gd name="connsiteX21" fmla="*/ 2577927 w 6056566"/>
                <a:gd name="connsiteY21" fmla="*/ 934235 h 955031"/>
                <a:gd name="connsiteX22" fmla="*/ 2673461 w 6056566"/>
                <a:gd name="connsiteY22" fmla="*/ 941059 h 955031"/>
                <a:gd name="connsiteX23" fmla="*/ 2796291 w 6056566"/>
                <a:gd name="connsiteY23" fmla="*/ 814818 h 955031"/>
                <a:gd name="connsiteX24" fmla="*/ 2922533 w 6056566"/>
                <a:gd name="connsiteY24" fmla="*/ 548686 h 955031"/>
                <a:gd name="connsiteX25" fmla="*/ 3069247 w 6056566"/>
                <a:gd name="connsiteY25" fmla="*/ 251847 h 955031"/>
                <a:gd name="connsiteX26" fmla="*/ 3192076 w 6056566"/>
                <a:gd name="connsiteY26" fmla="*/ 67603 h 955031"/>
                <a:gd name="connsiteX27" fmla="*/ 3270551 w 6056566"/>
                <a:gd name="connsiteY27" fmla="*/ 2776 h 955031"/>
                <a:gd name="connsiteX28" fmla="*/ 3342202 w 6056566"/>
                <a:gd name="connsiteY28" fmla="*/ 19835 h 955031"/>
                <a:gd name="connsiteX29" fmla="*/ 3413852 w 6056566"/>
                <a:gd name="connsiteY29" fmla="*/ 91486 h 955031"/>
                <a:gd name="connsiteX30" fmla="*/ 3471855 w 6056566"/>
                <a:gd name="connsiteY30" fmla="*/ 176785 h 955031"/>
                <a:gd name="connsiteX31" fmla="*/ 3553742 w 6056566"/>
                <a:gd name="connsiteY31" fmla="*/ 323498 h 955031"/>
                <a:gd name="connsiteX32" fmla="*/ 3707279 w 6056566"/>
                <a:gd name="connsiteY32" fmla="*/ 668104 h 955031"/>
                <a:gd name="connsiteX33" fmla="*/ 3833521 w 6056566"/>
                <a:gd name="connsiteY33" fmla="*/ 852349 h 955031"/>
                <a:gd name="connsiteX34" fmla="*/ 3966587 w 6056566"/>
                <a:gd name="connsiteY34" fmla="*/ 900116 h 955031"/>
                <a:gd name="connsiteX35" fmla="*/ 4086005 w 6056566"/>
                <a:gd name="connsiteY35" fmla="*/ 828465 h 955031"/>
                <a:gd name="connsiteX36" fmla="*/ 4273661 w 6056566"/>
                <a:gd name="connsiteY36" fmla="*/ 483859 h 955031"/>
                <a:gd name="connsiteX37" fmla="*/ 4451082 w 6056566"/>
                <a:gd name="connsiteY37" fmla="*/ 152901 h 955031"/>
                <a:gd name="connsiteX38" fmla="*/ 4570500 w 6056566"/>
                <a:gd name="connsiteY38" fmla="*/ 40307 h 955031"/>
                <a:gd name="connsiteX39" fmla="*/ 4696742 w 6056566"/>
                <a:gd name="connsiteY39" fmla="*/ 67603 h 955031"/>
                <a:gd name="connsiteX40" fmla="*/ 4840044 w 6056566"/>
                <a:gd name="connsiteY40" fmla="*/ 268907 h 955031"/>
                <a:gd name="connsiteX41" fmla="*/ 4945814 w 6056566"/>
                <a:gd name="connsiteY41" fmla="*/ 477035 h 955031"/>
                <a:gd name="connsiteX42" fmla="*/ 5052651 w 6056566"/>
                <a:gd name="connsiteY42" fmla="*/ 494332 h 955031"/>
                <a:gd name="connsiteX43" fmla="*/ 6056566 w 6056566"/>
                <a:gd name="connsiteY43" fmla="*/ 497377 h 955031"/>
                <a:gd name="connsiteX0" fmla="*/ 0 w 6056566"/>
                <a:gd name="connsiteY0" fmla="*/ 479263 h 955031"/>
                <a:gd name="connsiteX1" fmla="*/ 190188 w 6056566"/>
                <a:gd name="connsiteY1" fmla="*/ 475436 h 955031"/>
                <a:gd name="connsiteX2" fmla="*/ 325558 w 6056566"/>
                <a:gd name="connsiteY2" fmla="*/ 430986 h 955031"/>
                <a:gd name="connsiteX3" fmla="*/ 493232 w 6056566"/>
                <a:gd name="connsiteY3" fmla="*/ 146077 h 955031"/>
                <a:gd name="connsiteX4" fmla="*/ 602414 w 6056566"/>
                <a:gd name="connsiteY4" fmla="*/ 23247 h 955031"/>
                <a:gd name="connsiteX5" fmla="*/ 721832 w 6056566"/>
                <a:gd name="connsiteY5" fmla="*/ 36895 h 955031"/>
                <a:gd name="connsiteX6" fmla="*/ 820778 w 6056566"/>
                <a:gd name="connsiteY6" fmla="*/ 146077 h 955031"/>
                <a:gd name="connsiteX7" fmla="*/ 947020 w 6056566"/>
                <a:gd name="connsiteY7" fmla="*/ 412209 h 955031"/>
                <a:gd name="connsiteX8" fmla="*/ 1083497 w 6056566"/>
                <a:gd name="connsiteY8" fmla="*/ 722695 h 955031"/>
                <a:gd name="connsiteX9" fmla="*/ 1179032 w 6056566"/>
                <a:gd name="connsiteY9" fmla="*/ 869409 h 955031"/>
                <a:gd name="connsiteX10" fmla="*/ 1267742 w 6056566"/>
                <a:gd name="connsiteY10" fmla="*/ 944471 h 955031"/>
                <a:gd name="connsiteX11" fmla="*/ 1376924 w 6056566"/>
                <a:gd name="connsiteY11" fmla="*/ 930824 h 955031"/>
                <a:gd name="connsiteX12" fmla="*/ 1503166 w 6056566"/>
                <a:gd name="connsiteY12" fmla="*/ 811406 h 955031"/>
                <a:gd name="connsiteX13" fmla="*/ 1666939 w 6056566"/>
                <a:gd name="connsiteY13" fmla="*/ 487271 h 955031"/>
                <a:gd name="connsiteX14" fmla="*/ 1769297 w 6056566"/>
                <a:gd name="connsiteY14" fmla="*/ 234788 h 955031"/>
                <a:gd name="connsiteX15" fmla="*/ 1871655 w 6056566"/>
                <a:gd name="connsiteY15" fmla="*/ 67603 h 955031"/>
                <a:gd name="connsiteX16" fmla="*/ 1960366 w 6056566"/>
                <a:gd name="connsiteY16" fmla="*/ 13012 h 955031"/>
                <a:gd name="connsiteX17" fmla="*/ 2042252 w 6056566"/>
                <a:gd name="connsiteY17" fmla="*/ 43719 h 955031"/>
                <a:gd name="connsiteX18" fmla="*/ 2117315 w 6056566"/>
                <a:gd name="connsiteY18" fmla="*/ 122194 h 955031"/>
                <a:gd name="connsiteX19" fmla="*/ 2195790 w 6056566"/>
                <a:gd name="connsiteY19" fmla="*/ 251847 h 955031"/>
                <a:gd name="connsiteX20" fmla="*/ 2461921 w 6056566"/>
                <a:gd name="connsiteY20" fmla="*/ 784110 h 955031"/>
                <a:gd name="connsiteX21" fmla="*/ 2577927 w 6056566"/>
                <a:gd name="connsiteY21" fmla="*/ 934235 h 955031"/>
                <a:gd name="connsiteX22" fmla="*/ 2673461 w 6056566"/>
                <a:gd name="connsiteY22" fmla="*/ 941059 h 955031"/>
                <a:gd name="connsiteX23" fmla="*/ 2796291 w 6056566"/>
                <a:gd name="connsiteY23" fmla="*/ 814818 h 955031"/>
                <a:gd name="connsiteX24" fmla="*/ 2922533 w 6056566"/>
                <a:gd name="connsiteY24" fmla="*/ 548686 h 955031"/>
                <a:gd name="connsiteX25" fmla="*/ 3069247 w 6056566"/>
                <a:gd name="connsiteY25" fmla="*/ 251847 h 955031"/>
                <a:gd name="connsiteX26" fmla="*/ 3192076 w 6056566"/>
                <a:gd name="connsiteY26" fmla="*/ 67603 h 955031"/>
                <a:gd name="connsiteX27" fmla="*/ 3270551 w 6056566"/>
                <a:gd name="connsiteY27" fmla="*/ 2776 h 955031"/>
                <a:gd name="connsiteX28" fmla="*/ 3342202 w 6056566"/>
                <a:gd name="connsiteY28" fmla="*/ 19835 h 955031"/>
                <a:gd name="connsiteX29" fmla="*/ 3413852 w 6056566"/>
                <a:gd name="connsiteY29" fmla="*/ 91486 h 955031"/>
                <a:gd name="connsiteX30" fmla="*/ 3471855 w 6056566"/>
                <a:gd name="connsiteY30" fmla="*/ 176785 h 955031"/>
                <a:gd name="connsiteX31" fmla="*/ 3553742 w 6056566"/>
                <a:gd name="connsiteY31" fmla="*/ 323498 h 955031"/>
                <a:gd name="connsiteX32" fmla="*/ 3707279 w 6056566"/>
                <a:gd name="connsiteY32" fmla="*/ 668104 h 955031"/>
                <a:gd name="connsiteX33" fmla="*/ 3833521 w 6056566"/>
                <a:gd name="connsiteY33" fmla="*/ 852349 h 955031"/>
                <a:gd name="connsiteX34" fmla="*/ 3966587 w 6056566"/>
                <a:gd name="connsiteY34" fmla="*/ 900116 h 955031"/>
                <a:gd name="connsiteX35" fmla="*/ 4086005 w 6056566"/>
                <a:gd name="connsiteY35" fmla="*/ 828465 h 955031"/>
                <a:gd name="connsiteX36" fmla="*/ 4273661 w 6056566"/>
                <a:gd name="connsiteY36" fmla="*/ 483859 h 955031"/>
                <a:gd name="connsiteX37" fmla="*/ 4451082 w 6056566"/>
                <a:gd name="connsiteY37" fmla="*/ 152901 h 955031"/>
                <a:gd name="connsiteX38" fmla="*/ 4570500 w 6056566"/>
                <a:gd name="connsiteY38" fmla="*/ 40307 h 955031"/>
                <a:gd name="connsiteX39" fmla="*/ 4696742 w 6056566"/>
                <a:gd name="connsiteY39" fmla="*/ 67603 h 955031"/>
                <a:gd name="connsiteX40" fmla="*/ 4840044 w 6056566"/>
                <a:gd name="connsiteY40" fmla="*/ 268907 h 955031"/>
                <a:gd name="connsiteX41" fmla="*/ 4945814 w 6056566"/>
                <a:gd name="connsiteY41" fmla="*/ 477035 h 955031"/>
                <a:gd name="connsiteX42" fmla="*/ 5052651 w 6056566"/>
                <a:gd name="connsiteY42" fmla="*/ 494332 h 955031"/>
                <a:gd name="connsiteX43" fmla="*/ 6056566 w 6056566"/>
                <a:gd name="connsiteY43" fmla="*/ 497377 h 955031"/>
                <a:gd name="connsiteX0" fmla="*/ 0 w 6056566"/>
                <a:gd name="connsiteY0" fmla="*/ 479263 h 955031"/>
                <a:gd name="connsiteX1" fmla="*/ 190188 w 6056566"/>
                <a:gd name="connsiteY1" fmla="*/ 475436 h 955031"/>
                <a:gd name="connsiteX2" fmla="*/ 325558 w 6056566"/>
                <a:gd name="connsiteY2" fmla="*/ 430986 h 955031"/>
                <a:gd name="connsiteX3" fmla="*/ 493232 w 6056566"/>
                <a:gd name="connsiteY3" fmla="*/ 146077 h 955031"/>
                <a:gd name="connsiteX4" fmla="*/ 602414 w 6056566"/>
                <a:gd name="connsiteY4" fmla="*/ 23247 h 955031"/>
                <a:gd name="connsiteX5" fmla="*/ 721832 w 6056566"/>
                <a:gd name="connsiteY5" fmla="*/ 36895 h 955031"/>
                <a:gd name="connsiteX6" fmla="*/ 820778 w 6056566"/>
                <a:gd name="connsiteY6" fmla="*/ 146077 h 955031"/>
                <a:gd name="connsiteX7" fmla="*/ 947020 w 6056566"/>
                <a:gd name="connsiteY7" fmla="*/ 412209 h 955031"/>
                <a:gd name="connsiteX8" fmla="*/ 1083497 w 6056566"/>
                <a:gd name="connsiteY8" fmla="*/ 722695 h 955031"/>
                <a:gd name="connsiteX9" fmla="*/ 1179032 w 6056566"/>
                <a:gd name="connsiteY9" fmla="*/ 869409 h 955031"/>
                <a:gd name="connsiteX10" fmla="*/ 1267742 w 6056566"/>
                <a:gd name="connsiteY10" fmla="*/ 944471 h 955031"/>
                <a:gd name="connsiteX11" fmla="*/ 1376924 w 6056566"/>
                <a:gd name="connsiteY11" fmla="*/ 930824 h 955031"/>
                <a:gd name="connsiteX12" fmla="*/ 1503166 w 6056566"/>
                <a:gd name="connsiteY12" fmla="*/ 811406 h 955031"/>
                <a:gd name="connsiteX13" fmla="*/ 1666939 w 6056566"/>
                <a:gd name="connsiteY13" fmla="*/ 487271 h 955031"/>
                <a:gd name="connsiteX14" fmla="*/ 1769297 w 6056566"/>
                <a:gd name="connsiteY14" fmla="*/ 234788 h 955031"/>
                <a:gd name="connsiteX15" fmla="*/ 1871655 w 6056566"/>
                <a:gd name="connsiteY15" fmla="*/ 67603 h 955031"/>
                <a:gd name="connsiteX16" fmla="*/ 1960366 w 6056566"/>
                <a:gd name="connsiteY16" fmla="*/ 13012 h 955031"/>
                <a:gd name="connsiteX17" fmla="*/ 2042252 w 6056566"/>
                <a:gd name="connsiteY17" fmla="*/ 43719 h 955031"/>
                <a:gd name="connsiteX18" fmla="*/ 2117315 w 6056566"/>
                <a:gd name="connsiteY18" fmla="*/ 122194 h 955031"/>
                <a:gd name="connsiteX19" fmla="*/ 2195790 w 6056566"/>
                <a:gd name="connsiteY19" fmla="*/ 251847 h 955031"/>
                <a:gd name="connsiteX20" fmla="*/ 2461921 w 6056566"/>
                <a:gd name="connsiteY20" fmla="*/ 784110 h 955031"/>
                <a:gd name="connsiteX21" fmla="*/ 2577927 w 6056566"/>
                <a:gd name="connsiteY21" fmla="*/ 934235 h 955031"/>
                <a:gd name="connsiteX22" fmla="*/ 2673461 w 6056566"/>
                <a:gd name="connsiteY22" fmla="*/ 941059 h 955031"/>
                <a:gd name="connsiteX23" fmla="*/ 2796291 w 6056566"/>
                <a:gd name="connsiteY23" fmla="*/ 814818 h 955031"/>
                <a:gd name="connsiteX24" fmla="*/ 2922533 w 6056566"/>
                <a:gd name="connsiteY24" fmla="*/ 548686 h 955031"/>
                <a:gd name="connsiteX25" fmla="*/ 3069247 w 6056566"/>
                <a:gd name="connsiteY25" fmla="*/ 251847 h 955031"/>
                <a:gd name="connsiteX26" fmla="*/ 3192076 w 6056566"/>
                <a:gd name="connsiteY26" fmla="*/ 67603 h 955031"/>
                <a:gd name="connsiteX27" fmla="*/ 3270551 w 6056566"/>
                <a:gd name="connsiteY27" fmla="*/ 2776 h 955031"/>
                <a:gd name="connsiteX28" fmla="*/ 3342202 w 6056566"/>
                <a:gd name="connsiteY28" fmla="*/ 19835 h 955031"/>
                <a:gd name="connsiteX29" fmla="*/ 3413852 w 6056566"/>
                <a:gd name="connsiteY29" fmla="*/ 91486 h 955031"/>
                <a:gd name="connsiteX30" fmla="*/ 3471855 w 6056566"/>
                <a:gd name="connsiteY30" fmla="*/ 176785 h 955031"/>
                <a:gd name="connsiteX31" fmla="*/ 3553742 w 6056566"/>
                <a:gd name="connsiteY31" fmla="*/ 323498 h 955031"/>
                <a:gd name="connsiteX32" fmla="*/ 3707279 w 6056566"/>
                <a:gd name="connsiteY32" fmla="*/ 668104 h 955031"/>
                <a:gd name="connsiteX33" fmla="*/ 3833521 w 6056566"/>
                <a:gd name="connsiteY33" fmla="*/ 852349 h 955031"/>
                <a:gd name="connsiteX34" fmla="*/ 3966587 w 6056566"/>
                <a:gd name="connsiteY34" fmla="*/ 900116 h 955031"/>
                <a:gd name="connsiteX35" fmla="*/ 4086005 w 6056566"/>
                <a:gd name="connsiteY35" fmla="*/ 828465 h 955031"/>
                <a:gd name="connsiteX36" fmla="*/ 4273661 w 6056566"/>
                <a:gd name="connsiteY36" fmla="*/ 483859 h 955031"/>
                <a:gd name="connsiteX37" fmla="*/ 4451082 w 6056566"/>
                <a:gd name="connsiteY37" fmla="*/ 152901 h 955031"/>
                <a:gd name="connsiteX38" fmla="*/ 4570500 w 6056566"/>
                <a:gd name="connsiteY38" fmla="*/ 40307 h 955031"/>
                <a:gd name="connsiteX39" fmla="*/ 4696742 w 6056566"/>
                <a:gd name="connsiteY39" fmla="*/ 67603 h 955031"/>
                <a:gd name="connsiteX40" fmla="*/ 4840044 w 6056566"/>
                <a:gd name="connsiteY40" fmla="*/ 268907 h 955031"/>
                <a:gd name="connsiteX41" fmla="*/ 4945814 w 6056566"/>
                <a:gd name="connsiteY41" fmla="*/ 477035 h 955031"/>
                <a:gd name="connsiteX42" fmla="*/ 5052651 w 6056566"/>
                <a:gd name="connsiteY42" fmla="*/ 494332 h 955031"/>
                <a:gd name="connsiteX43" fmla="*/ 6056566 w 6056566"/>
                <a:gd name="connsiteY43" fmla="*/ 497377 h 955031"/>
                <a:gd name="connsiteX0" fmla="*/ 0 w 6056566"/>
                <a:gd name="connsiteY0" fmla="*/ 479263 h 955031"/>
                <a:gd name="connsiteX1" fmla="*/ 190188 w 6056566"/>
                <a:gd name="connsiteY1" fmla="*/ 475436 h 955031"/>
                <a:gd name="connsiteX2" fmla="*/ 325558 w 6056566"/>
                <a:gd name="connsiteY2" fmla="*/ 430986 h 955031"/>
                <a:gd name="connsiteX3" fmla="*/ 493232 w 6056566"/>
                <a:gd name="connsiteY3" fmla="*/ 146077 h 955031"/>
                <a:gd name="connsiteX4" fmla="*/ 602414 w 6056566"/>
                <a:gd name="connsiteY4" fmla="*/ 23247 h 955031"/>
                <a:gd name="connsiteX5" fmla="*/ 721832 w 6056566"/>
                <a:gd name="connsiteY5" fmla="*/ 36895 h 955031"/>
                <a:gd name="connsiteX6" fmla="*/ 820778 w 6056566"/>
                <a:gd name="connsiteY6" fmla="*/ 146077 h 955031"/>
                <a:gd name="connsiteX7" fmla="*/ 947020 w 6056566"/>
                <a:gd name="connsiteY7" fmla="*/ 412209 h 955031"/>
                <a:gd name="connsiteX8" fmla="*/ 1083497 w 6056566"/>
                <a:gd name="connsiteY8" fmla="*/ 722695 h 955031"/>
                <a:gd name="connsiteX9" fmla="*/ 1179032 w 6056566"/>
                <a:gd name="connsiteY9" fmla="*/ 869409 h 955031"/>
                <a:gd name="connsiteX10" fmla="*/ 1267742 w 6056566"/>
                <a:gd name="connsiteY10" fmla="*/ 944471 h 955031"/>
                <a:gd name="connsiteX11" fmla="*/ 1376924 w 6056566"/>
                <a:gd name="connsiteY11" fmla="*/ 930824 h 955031"/>
                <a:gd name="connsiteX12" fmla="*/ 1503166 w 6056566"/>
                <a:gd name="connsiteY12" fmla="*/ 811406 h 955031"/>
                <a:gd name="connsiteX13" fmla="*/ 1666939 w 6056566"/>
                <a:gd name="connsiteY13" fmla="*/ 487271 h 955031"/>
                <a:gd name="connsiteX14" fmla="*/ 1769297 w 6056566"/>
                <a:gd name="connsiteY14" fmla="*/ 234788 h 955031"/>
                <a:gd name="connsiteX15" fmla="*/ 1871655 w 6056566"/>
                <a:gd name="connsiteY15" fmla="*/ 67603 h 955031"/>
                <a:gd name="connsiteX16" fmla="*/ 1960366 w 6056566"/>
                <a:gd name="connsiteY16" fmla="*/ 13012 h 955031"/>
                <a:gd name="connsiteX17" fmla="*/ 2042252 w 6056566"/>
                <a:gd name="connsiteY17" fmla="*/ 43719 h 955031"/>
                <a:gd name="connsiteX18" fmla="*/ 2117315 w 6056566"/>
                <a:gd name="connsiteY18" fmla="*/ 122194 h 955031"/>
                <a:gd name="connsiteX19" fmla="*/ 2195790 w 6056566"/>
                <a:gd name="connsiteY19" fmla="*/ 251847 h 955031"/>
                <a:gd name="connsiteX20" fmla="*/ 2461921 w 6056566"/>
                <a:gd name="connsiteY20" fmla="*/ 784110 h 955031"/>
                <a:gd name="connsiteX21" fmla="*/ 2577927 w 6056566"/>
                <a:gd name="connsiteY21" fmla="*/ 934235 h 955031"/>
                <a:gd name="connsiteX22" fmla="*/ 2673461 w 6056566"/>
                <a:gd name="connsiteY22" fmla="*/ 941059 h 955031"/>
                <a:gd name="connsiteX23" fmla="*/ 2796291 w 6056566"/>
                <a:gd name="connsiteY23" fmla="*/ 814818 h 955031"/>
                <a:gd name="connsiteX24" fmla="*/ 2922533 w 6056566"/>
                <a:gd name="connsiteY24" fmla="*/ 548686 h 955031"/>
                <a:gd name="connsiteX25" fmla="*/ 3069247 w 6056566"/>
                <a:gd name="connsiteY25" fmla="*/ 251847 h 955031"/>
                <a:gd name="connsiteX26" fmla="*/ 3192076 w 6056566"/>
                <a:gd name="connsiteY26" fmla="*/ 67603 h 955031"/>
                <a:gd name="connsiteX27" fmla="*/ 3270551 w 6056566"/>
                <a:gd name="connsiteY27" fmla="*/ 2776 h 955031"/>
                <a:gd name="connsiteX28" fmla="*/ 3342202 w 6056566"/>
                <a:gd name="connsiteY28" fmla="*/ 19835 h 955031"/>
                <a:gd name="connsiteX29" fmla="*/ 3413852 w 6056566"/>
                <a:gd name="connsiteY29" fmla="*/ 91486 h 955031"/>
                <a:gd name="connsiteX30" fmla="*/ 3471855 w 6056566"/>
                <a:gd name="connsiteY30" fmla="*/ 176785 h 955031"/>
                <a:gd name="connsiteX31" fmla="*/ 3553742 w 6056566"/>
                <a:gd name="connsiteY31" fmla="*/ 323498 h 955031"/>
                <a:gd name="connsiteX32" fmla="*/ 3707279 w 6056566"/>
                <a:gd name="connsiteY32" fmla="*/ 668104 h 955031"/>
                <a:gd name="connsiteX33" fmla="*/ 3833521 w 6056566"/>
                <a:gd name="connsiteY33" fmla="*/ 852349 h 955031"/>
                <a:gd name="connsiteX34" fmla="*/ 3966587 w 6056566"/>
                <a:gd name="connsiteY34" fmla="*/ 900116 h 955031"/>
                <a:gd name="connsiteX35" fmla="*/ 4086005 w 6056566"/>
                <a:gd name="connsiteY35" fmla="*/ 828465 h 955031"/>
                <a:gd name="connsiteX36" fmla="*/ 4273661 w 6056566"/>
                <a:gd name="connsiteY36" fmla="*/ 483859 h 955031"/>
                <a:gd name="connsiteX37" fmla="*/ 4451082 w 6056566"/>
                <a:gd name="connsiteY37" fmla="*/ 152901 h 955031"/>
                <a:gd name="connsiteX38" fmla="*/ 4570500 w 6056566"/>
                <a:gd name="connsiteY38" fmla="*/ 40307 h 955031"/>
                <a:gd name="connsiteX39" fmla="*/ 4696742 w 6056566"/>
                <a:gd name="connsiteY39" fmla="*/ 67603 h 955031"/>
                <a:gd name="connsiteX40" fmla="*/ 4840044 w 6056566"/>
                <a:gd name="connsiteY40" fmla="*/ 268907 h 955031"/>
                <a:gd name="connsiteX41" fmla="*/ 4940286 w 6056566"/>
                <a:gd name="connsiteY41" fmla="*/ 458277 h 955031"/>
                <a:gd name="connsiteX42" fmla="*/ 5052651 w 6056566"/>
                <a:gd name="connsiteY42" fmla="*/ 494332 h 955031"/>
                <a:gd name="connsiteX43" fmla="*/ 6056566 w 6056566"/>
                <a:gd name="connsiteY43" fmla="*/ 497377 h 955031"/>
                <a:gd name="connsiteX0" fmla="*/ 0 w 6056566"/>
                <a:gd name="connsiteY0" fmla="*/ 479263 h 955031"/>
                <a:gd name="connsiteX1" fmla="*/ 190188 w 6056566"/>
                <a:gd name="connsiteY1" fmla="*/ 475436 h 955031"/>
                <a:gd name="connsiteX2" fmla="*/ 325558 w 6056566"/>
                <a:gd name="connsiteY2" fmla="*/ 430986 h 955031"/>
                <a:gd name="connsiteX3" fmla="*/ 493232 w 6056566"/>
                <a:gd name="connsiteY3" fmla="*/ 146077 h 955031"/>
                <a:gd name="connsiteX4" fmla="*/ 602414 w 6056566"/>
                <a:gd name="connsiteY4" fmla="*/ 23247 h 955031"/>
                <a:gd name="connsiteX5" fmla="*/ 721832 w 6056566"/>
                <a:gd name="connsiteY5" fmla="*/ 36895 h 955031"/>
                <a:gd name="connsiteX6" fmla="*/ 820778 w 6056566"/>
                <a:gd name="connsiteY6" fmla="*/ 146077 h 955031"/>
                <a:gd name="connsiteX7" fmla="*/ 947020 w 6056566"/>
                <a:gd name="connsiteY7" fmla="*/ 412209 h 955031"/>
                <a:gd name="connsiteX8" fmla="*/ 1083497 w 6056566"/>
                <a:gd name="connsiteY8" fmla="*/ 722695 h 955031"/>
                <a:gd name="connsiteX9" fmla="*/ 1179032 w 6056566"/>
                <a:gd name="connsiteY9" fmla="*/ 869409 h 955031"/>
                <a:gd name="connsiteX10" fmla="*/ 1267742 w 6056566"/>
                <a:gd name="connsiteY10" fmla="*/ 944471 h 955031"/>
                <a:gd name="connsiteX11" fmla="*/ 1376924 w 6056566"/>
                <a:gd name="connsiteY11" fmla="*/ 930824 h 955031"/>
                <a:gd name="connsiteX12" fmla="*/ 1503166 w 6056566"/>
                <a:gd name="connsiteY12" fmla="*/ 811406 h 955031"/>
                <a:gd name="connsiteX13" fmla="*/ 1666939 w 6056566"/>
                <a:gd name="connsiteY13" fmla="*/ 487271 h 955031"/>
                <a:gd name="connsiteX14" fmla="*/ 1769297 w 6056566"/>
                <a:gd name="connsiteY14" fmla="*/ 234788 h 955031"/>
                <a:gd name="connsiteX15" fmla="*/ 1871655 w 6056566"/>
                <a:gd name="connsiteY15" fmla="*/ 67603 h 955031"/>
                <a:gd name="connsiteX16" fmla="*/ 1960366 w 6056566"/>
                <a:gd name="connsiteY16" fmla="*/ 13012 h 955031"/>
                <a:gd name="connsiteX17" fmla="*/ 2042252 w 6056566"/>
                <a:gd name="connsiteY17" fmla="*/ 43719 h 955031"/>
                <a:gd name="connsiteX18" fmla="*/ 2117315 w 6056566"/>
                <a:gd name="connsiteY18" fmla="*/ 122194 h 955031"/>
                <a:gd name="connsiteX19" fmla="*/ 2195790 w 6056566"/>
                <a:gd name="connsiteY19" fmla="*/ 251847 h 955031"/>
                <a:gd name="connsiteX20" fmla="*/ 2461921 w 6056566"/>
                <a:gd name="connsiteY20" fmla="*/ 784110 h 955031"/>
                <a:gd name="connsiteX21" fmla="*/ 2577927 w 6056566"/>
                <a:gd name="connsiteY21" fmla="*/ 934235 h 955031"/>
                <a:gd name="connsiteX22" fmla="*/ 2673461 w 6056566"/>
                <a:gd name="connsiteY22" fmla="*/ 941059 h 955031"/>
                <a:gd name="connsiteX23" fmla="*/ 2796291 w 6056566"/>
                <a:gd name="connsiteY23" fmla="*/ 814818 h 955031"/>
                <a:gd name="connsiteX24" fmla="*/ 2922533 w 6056566"/>
                <a:gd name="connsiteY24" fmla="*/ 548686 h 955031"/>
                <a:gd name="connsiteX25" fmla="*/ 3069247 w 6056566"/>
                <a:gd name="connsiteY25" fmla="*/ 251847 h 955031"/>
                <a:gd name="connsiteX26" fmla="*/ 3192076 w 6056566"/>
                <a:gd name="connsiteY26" fmla="*/ 67603 h 955031"/>
                <a:gd name="connsiteX27" fmla="*/ 3270551 w 6056566"/>
                <a:gd name="connsiteY27" fmla="*/ 2776 h 955031"/>
                <a:gd name="connsiteX28" fmla="*/ 3342202 w 6056566"/>
                <a:gd name="connsiteY28" fmla="*/ 19835 h 955031"/>
                <a:gd name="connsiteX29" fmla="*/ 3413852 w 6056566"/>
                <a:gd name="connsiteY29" fmla="*/ 91486 h 955031"/>
                <a:gd name="connsiteX30" fmla="*/ 3471855 w 6056566"/>
                <a:gd name="connsiteY30" fmla="*/ 176785 h 955031"/>
                <a:gd name="connsiteX31" fmla="*/ 3553742 w 6056566"/>
                <a:gd name="connsiteY31" fmla="*/ 323498 h 955031"/>
                <a:gd name="connsiteX32" fmla="*/ 3707279 w 6056566"/>
                <a:gd name="connsiteY32" fmla="*/ 668104 h 955031"/>
                <a:gd name="connsiteX33" fmla="*/ 3833521 w 6056566"/>
                <a:gd name="connsiteY33" fmla="*/ 852349 h 955031"/>
                <a:gd name="connsiteX34" fmla="*/ 3966587 w 6056566"/>
                <a:gd name="connsiteY34" fmla="*/ 900116 h 955031"/>
                <a:gd name="connsiteX35" fmla="*/ 4086005 w 6056566"/>
                <a:gd name="connsiteY35" fmla="*/ 828465 h 955031"/>
                <a:gd name="connsiteX36" fmla="*/ 4273661 w 6056566"/>
                <a:gd name="connsiteY36" fmla="*/ 483859 h 955031"/>
                <a:gd name="connsiteX37" fmla="*/ 4451082 w 6056566"/>
                <a:gd name="connsiteY37" fmla="*/ 152901 h 955031"/>
                <a:gd name="connsiteX38" fmla="*/ 4570500 w 6056566"/>
                <a:gd name="connsiteY38" fmla="*/ 40307 h 955031"/>
                <a:gd name="connsiteX39" fmla="*/ 4696742 w 6056566"/>
                <a:gd name="connsiteY39" fmla="*/ 67603 h 955031"/>
                <a:gd name="connsiteX40" fmla="*/ 4840044 w 6056566"/>
                <a:gd name="connsiteY40" fmla="*/ 268907 h 955031"/>
                <a:gd name="connsiteX41" fmla="*/ 4940286 w 6056566"/>
                <a:gd name="connsiteY41" fmla="*/ 458277 h 955031"/>
                <a:gd name="connsiteX42" fmla="*/ 5052651 w 6056566"/>
                <a:gd name="connsiteY42" fmla="*/ 494332 h 955031"/>
                <a:gd name="connsiteX43" fmla="*/ 6056566 w 6056566"/>
                <a:gd name="connsiteY43" fmla="*/ 497377 h 955031"/>
                <a:gd name="connsiteX0" fmla="*/ 0 w 6056566"/>
                <a:gd name="connsiteY0" fmla="*/ 479263 h 955031"/>
                <a:gd name="connsiteX1" fmla="*/ 190188 w 6056566"/>
                <a:gd name="connsiteY1" fmla="*/ 475436 h 955031"/>
                <a:gd name="connsiteX2" fmla="*/ 325558 w 6056566"/>
                <a:gd name="connsiteY2" fmla="*/ 430986 h 955031"/>
                <a:gd name="connsiteX3" fmla="*/ 493232 w 6056566"/>
                <a:gd name="connsiteY3" fmla="*/ 146077 h 955031"/>
                <a:gd name="connsiteX4" fmla="*/ 602414 w 6056566"/>
                <a:gd name="connsiteY4" fmla="*/ 23247 h 955031"/>
                <a:gd name="connsiteX5" fmla="*/ 721832 w 6056566"/>
                <a:gd name="connsiteY5" fmla="*/ 36895 h 955031"/>
                <a:gd name="connsiteX6" fmla="*/ 820778 w 6056566"/>
                <a:gd name="connsiteY6" fmla="*/ 146077 h 955031"/>
                <a:gd name="connsiteX7" fmla="*/ 947020 w 6056566"/>
                <a:gd name="connsiteY7" fmla="*/ 412209 h 955031"/>
                <a:gd name="connsiteX8" fmla="*/ 1083497 w 6056566"/>
                <a:gd name="connsiteY8" fmla="*/ 722695 h 955031"/>
                <a:gd name="connsiteX9" fmla="*/ 1179032 w 6056566"/>
                <a:gd name="connsiteY9" fmla="*/ 869409 h 955031"/>
                <a:gd name="connsiteX10" fmla="*/ 1267742 w 6056566"/>
                <a:gd name="connsiteY10" fmla="*/ 944471 h 955031"/>
                <a:gd name="connsiteX11" fmla="*/ 1376924 w 6056566"/>
                <a:gd name="connsiteY11" fmla="*/ 930824 h 955031"/>
                <a:gd name="connsiteX12" fmla="*/ 1503166 w 6056566"/>
                <a:gd name="connsiteY12" fmla="*/ 811406 h 955031"/>
                <a:gd name="connsiteX13" fmla="*/ 1666939 w 6056566"/>
                <a:gd name="connsiteY13" fmla="*/ 487271 h 955031"/>
                <a:gd name="connsiteX14" fmla="*/ 1769297 w 6056566"/>
                <a:gd name="connsiteY14" fmla="*/ 234788 h 955031"/>
                <a:gd name="connsiteX15" fmla="*/ 1871655 w 6056566"/>
                <a:gd name="connsiteY15" fmla="*/ 67603 h 955031"/>
                <a:gd name="connsiteX16" fmla="*/ 1960366 w 6056566"/>
                <a:gd name="connsiteY16" fmla="*/ 13012 h 955031"/>
                <a:gd name="connsiteX17" fmla="*/ 2042252 w 6056566"/>
                <a:gd name="connsiteY17" fmla="*/ 43719 h 955031"/>
                <a:gd name="connsiteX18" fmla="*/ 2117315 w 6056566"/>
                <a:gd name="connsiteY18" fmla="*/ 122194 h 955031"/>
                <a:gd name="connsiteX19" fmla="*/ 2195790 w 6056566"/>
                <a:gd name="connsiteY19" fmla="*/ 251847 h 955031"/>
                <a:gd name="connsiteX20" fmla="*/ 2461921 w 6056566"/>
                <a:gd name="connsiteY20" fmla="*/ 784110 h 955031"/>
                <a:gd name="connsiteX21" fmla="*/ 2577927 w 6056566"/>
                <a:gd name="connsiteY21" fmla="*/ 934235 h 955031"/>
                <a:gd name="connsiteX22" fmla="*/ 2673461 w 6056566"/>
                <a:gd name="connsiteY22" fmla="*/ 941059 h 955031"/>
                <a:gd name="connsiteX23" fmla="*/ 2796291 w 6056566"/>
                <a:gd name="connsiteY23" fmla="*/ 814818 h 955031"/>
                <a:gd name="connsiteX24" fmla="*/ 2922533 w 6056566"/>
                <a:gd name="connsiteY24" fmla="*/ 548686 h 955031"/>
                <a:gd name="connsiteX25" fmla="*/ 3069247 w 6056566"/>
                <a:gd name="connsiteY25" fmla="*/ 251847 h 955031"/>
                <a:gd name="connsiteX26" fmla="*/ 3192076 w 6056566"/>
                <a:gd name="connsiteY26" fmla="*/ 67603 h 955031"/>
                <a:gd name="connsiteX27" fmla="*/ 3270551 w 6056566"/>
                <a:gd name="connsiteY27" fmla="*/ 2776 h 955031"/>
                <a:gd name="connsiteX28" fmla="*/ 3342202 w 6056566"/>
                <a:gd name="connsiteY28" fmla="*/ 19835 h 955031"/>
                <a:gd name="connsiteX29" fmla="*/ 3413852 w 6056566"/>
                <a:gd name="connsiteY29" fmla="*/ 91486 h 955031"/>
                <a:gd name="connsiteX30" fmla="*/ 3471855 w 6056566"/>
                <a:gd name="connsiteY30" fmla="*/ 176785 h 955031"/>
                <a:gd name="connsiteX31" fmla="*/ 3553742 w 6056566"/>
                <a:gd name="connsiteY31" fmla="*/ 323498 h 955031"/>
                <a:gd name="connsiteX32" fmla="*/ 3707279 w 6056566"/>
                <a:gd name="connsiteY32" fmla="*/ 668104 h 955031"/>
                <a:gd name="connsiteX33" fmla="*/ 3833521 w 6056566"/>
                <a:gd name="connsiteY33" fmla="*/ 852349 h 955031"/>
                <a:gd name="connsiteX34" fmla="*/ 3966587 w 6056566"/>
                <a:gd name="connsiteY34" fmla="*/ 900116 h 955031"/>
                <a:gd name="connsiteX35" fmla="*/ 4086005 w 6056566"/>
                <a:gd name="connsiteY35" fmla="*/ 828465 h 955031"/>
                <a:gd name="connsiteX36" fmla="*/ 4273661 w 6056566"/>
                <a:gd name="connsiteY36" fmla="*/ 483859 h 955031"/>
                <a:gd name="connsiteX37" fmla="*/ 4451082 w 6056566"/>
                <a:gd name="connsiteY37" fmla="*/ 152901 h 955031"/>
                <a:gd name="connsiteX38" fmla="*/ 4570500 w 6056566"/>
                <a:gd name="connsiteY38" fmla="*/ 40307 h 955031"/>
                <a:gd name="connsiteX39" fmla="*/ 4696742 w 6056566"/>
                <a:gd name="connsiteY39" fmla="*/ 67603 h 955031"/>
                <a:gd name="connsiteX40" fmla="*/ 4840044 w 6056566"/>
                <a:gd name="connsiteY40" fmla="*/ 268907 h 955031"/>
                <a:gd name="connsiteX41" fmla="*/ 4940286 w 6056566"/>
                <a:gd name="connsiteY41" fmla="*/ 458277 h 955031"/>
                <a:gd name="connsiteX42" fmla="*/ 5052651 w 6056566"/>
                <a:gd name="connsiteY42" fmla="*/ 494332 h 955031"/>
                <a:gd name="connsiteX43" fmla="*/ 6056566 w 6056566"/>
                <a:gd name="connsiteY43" fmla="*/ 497377 h 955031"/>
                <a:gd name="connsiteX0" fmla="*/ 0 w 6056566"/>
                <a:gd name="connsiteY0" fmla="*/ 479263 h 955031"/>
                <a:gd name="connsiteX1" fmla="*/ 190188 w 6056566"/>
                <a:gd name="connsiteY1" fmla="*/ 475436 h 955031"/>
                <a:gd name="connsiteX2" fmla="*/ 325558 w 6056566"/>
                <a:gd name="connsiteY2" fmla="*/ 430986 h 955031"/>
                <a:gd name="connsiteX3" fmla="*/ 493232 w 6056566"/>
                <a:gd name="connsiteY3" fmla="*/ 146077 h 955031"/>
                <a:gd name="connsiteX4" fmla="*/ 602414 w 6056566"/>
                <a:gd name="connsiteY4" fmla="*/ 23247 h 955031"/>
                <a:gd name="connsiteX5" fmla="*/ 721832 w 6056566"/>
                <a:gd name="connsiteY5" fmla="*/ 36895 h 955031"/>
                <a:gd name="connsiteX6" fmla="*/ 820778 w 6056566"/>
                <a:gd name="connsiteY6" fmla="*/ 146077 h 955031"/>
                <a:gd name="connsiteX7" fmla="*/ 947020 w 6056566"/>
                <a:gd name="connsiteY7" fmla="*/ 412209 h 955031"/>
                <a:gd name="connsiteX8" fmla="*/ 1083497 w 6056566"/>
                <a:gd name="connsiteY8" fmla="*/ 722695 h 955031"/>
                <a:gd name="connsiteX9" fmla="*/ 1179032 w 6056566"/>
                <a:gd name="connsiteY9" fmla="*/ 869409 h 955031"/>
                <a:gd name="connsiteX10" fmla="*/ 1267742 w 6056566"/>
                <a:gd name="connsiteY10" fmla="*/ 944471 h 955031"/>
                <a:gd name="connsiteX11" fmla="*/ 1376924 w 6056566"/>
                <a:gd name="connsiteY11" fmla="*/ 930824 h 955031"/>
                <a:gd name="connsiteX12" fmla="*/ 1503166 w 6056566"/>
                <a:gd name="connsiteY12" fmla="*/ 811406 h 955031"/>
                <a:gd name="connsiteX13" fmla="*/ 1666939 w 6056566"/>
                <a:gd name="connsiteY13" fmla="*/ 487271 h 955031"/>
                <a:gd name="connsiteX14" fmla="*/ 1769297 w 6056566"/>
                <a:gd name="connsiteY14" fmla="*/ 234788 h 955031"/>
                <a:gd name="connsiteX15" fmla="*/ 1871655 w 6056566"/>
                <a:gd name="connsiteY15" fmla="*/ 67603 h 955031"/>
                <a:gd name="connsiteX16" fmla="*/ 1960366 w 6056566"/>
                <a:gd name="connsiteY16" fmla="*/ 13012 h 955031"/>
                <a:gd name="connsiteX17" fmla="*/ 2042252 w 6056566"/>
                <a:gd name="connsiteY17" fmla="*/ 43719 h 955031"/>
                <a:gd name="connsiteX18" fmla="*/ 2117315 w 6056566"/>
                <a:gd name="connsiteY18" fmla="*/ 122194 h 955031"/>
                <a:gd name="connsiteX19" fmla="*/ 2195790 w 6056566"/>
                <a:gd name="connsiteY19" fmla="*/ 251847 h 955031"/>
                <a:gd name="connsiteX20" fmla="*/ 2461921 w 6056566"/>
                <a:gd name="connsiteY20" fmla="*/ 784110 h 955031"/>
                <a:gd name="connsiteX21" fmla="*/ 2577927 w 6056566"/>
                <a:gd name="connsiteY21" fmla="*/ 934235 h 955031"/>
                <a:gd name="connsiteX22" fmla="*/ 2673461 w 6056566"/>
                <a:gd name="connsiteY22" fmla="*/ 941059 h 955031"/>
                <a:gd name="connsiteX23" fmla="*/ 2796291 w 6056566"/>
                <a:gd name="connsiteY23" fmla="*/ 814818 h 955031"/>
                <a:gd name="connsiteX24" fmla="*/ 2922533 w 6056566"/>
                <a:gd name="connsiteY24" fmla="*/ 548686 h 955031"/>
                <a:gd name="connsiteX25" fmla="*/ 3069247 w 6056566"/>
                <a:gd name="connsiteY25" fmla="*/ 251847 h 955031"/>
                <a:gd name="connsiteX26" fmla="*/ 3192076 w 6056566"/>
                <a:gd name="connsiteY26" fmla="*/ 67603 h 955031"/>
                <a:gd name="connsiteX27" fmla="*/ 3270551 w 6056566"/>
                <a:gd name="connsiteY27" fmla="*/ 2776 h 955031"/>
                <a:gd name="connsiteX28" fmla="*/ 3342202 w 6056566"/>
                <a:gd name="connsiteY28" fmla="*/ 19835 h 955031"/>
                <a:gd name="connsiteX29" fmla="*/ 3413852 w 6056566"/>
                <a:gd name="connsiteY29" fmla="*/ 91486 h 955031"/>
                <a:gd name="connsiteX30" fmla="*/ 3471855 w 6056566"/>
                <a:gd name="connsiteY30" fmla="*/ 176785 h 955031"/>
                <a:gd name="connsiteX31" fmla="*/ 3553742 w 6056566"/>
                <a:gd name="connsiteY31" fmla="*/ 323498 h 955031"/>
                <a:gd name="connsiteX32" fmla="*/ 3707279 w 6056566"/>
                <a:gd name="connsiteY32" fmla="*/ 668104 h 955031"/>
                <a:gd name="connsiteX33" fmla="*/ 3833521 w 6056566"/>
                <a:gd name="connsiteY33" fmla="*/ 852349 h 955031"/>
                <a:gd name="connsiteX34" fmla="*/ 3966587 w 6056566"/>
                <a:gd name="connsiteY34" fmla="*/ 900116 h 955031"/>
                <a:gd name="connsiteX35" fmla="*/ 4086005 w 6056566"/>
                <a:gd name="connsiteY35" fmla="*/ 828465 h 955031"/>
                <a:gd name="connsiteX36" fmla="*/ 4273661 w 6056566"/>
                <a:gd name="connsiteY36" fmla="*/ 483859 h 955031"/>
                <a:gd name="connsiteX37" fmla="*/ 4451082 w 6056566"/>
                <a:gd name="connsiteY37" fmla="*/ 152901 h 955031"/>
                <a:gd name="connsiteX38" fmla="*/ 4570500 w 6056566"/>
                <a:gd name="connsiteY38" fmla="*/ 40307 h 955031"/>
                <a:gd name="connsiteX39" fmla="*/ 4696742 w 6056566"/>
                <a:gd name="connsiteY39" fmla="*/ 67603 h 955031"/>
                <a:gd name="connsiteX40" fmla="*/ 4840044 w 6056566"/>
                <a:gd name="connsiteY40" fmla="*/ 268907 h 955031"/>
                <a:gd name="connsiteX41" fmla="*/ 4931994 w 6056566"/>
                <a:gd name="connsiteY41" fmla="*/ 437174 h 955031"/>
                <a:gd name="connsiteX42" fmla="*/ 5052651 w 6056566"/>
                <a:gd name="connsiteY42" fmla="*/ 494332 h 955031"/>
                <a:gd name="connsiteX43" fmla="*/ 6056566 w 6056566"/>
                <a:gd name="connsiteY43" fmla="*/ 497377 h 955031"/>
                <a:gd name="connsiteX0" fmla="*/ 0 w 6056566"/>
                <a:gd name="connsiteY0" fmla="*/ 479263 h 955031"/>
                <a:gd name="connsiteX1" fmla="*/ 190188 w 6056566"/>
                <a:gd name="connsiteY1" fmla="*/ 475436 h 955031"/>
                <a:gd name="connsiteX2" fmla="*/ 325558 w 6056566"/>
                <a:gd name="connsiteY2" fmla="*/ 430986 h 955031"/>
                <a:gd name="connsiteX3" fmla="*/ 493232 w 6056566"/>
                <a:gd name="connsiteY3" fmla="*/ 146077 h 955031"/>
                <a:gd name="connsiteX4" fmla="*/ 602414 w 6056566"/>
                <a:gd name="connsiteY4" fmla="*/ 23247 h 955031"/>
                <a:gd name="connsiteX5" fmla="*/ 721832 w 6056566"/>
                <a:gd name="connsiteY5" fmla="*/ 36895 h 955031"/>
                <a:gd name="connsiteX6" fmla="*/ 820778 w 6056566"/>
                <a:gd name="connsiteY6" fmla="*/ 146077 h 955031"/>
                <a:gd name="connsiteX7" fmla="*/ 947020 w 6056566"/>
                <a:gd name="connsiteY7" fmla="*/ 412209 h 955031"/>
                <a:gd name="connsiteX8" fmla="*/ 1083497 w 6056566"/>
                <a:gd name="connsiteY8" fmla="*/ 722695 h 955031"/>
                <a:gd name="connsiteX9" fmla="*/ 1179032 w 6056566"/>
                <a:gd name="connsiteY9" fmla="*/ 869409 h 955031"/>
                <a:gd name="connsiteX10" fmla="*/ 1267742 w 6056566"/>
                <a:gd name="connsiteY10" fmla="*/ 944471 h 955031"/>
                <a:gd name="connsiteX11" fmla="*/ 1376924 w 6056566"/>
                <a:gd name="connsiteY11" fmla="*/ 930824 h 955031"/>
                <a:gd name="connsiteX12" fmla="*/ 1503166 w 6056566"/>
                <a:gd name="connsiteY12" fmla="*/ 811406 h 955031"/>
                <a:gd name="connsiteX13" fmla="*/ 1666939 w 6056566"/>
                <a:gd name="connsiteY13" fmla="*/ 487271 h 955031"/>
                <a:gd name="connsiteX14" fmla="*/ 1769297 w 6056566"/>
                <a:gd name="connsiteY14" fmla="*/ 234788 h 955031"/>
                <a:gd name="connsiteX15" fmla="*/ 1871655 w 6056566"/>
                <a:gd name="connsiteY15" fmla="*/ 67603 h 955031"/>
                <a:gd name="connsiteX16" fmla="*/ 1960366 w 6056566"/>
                <a:gd name="connsiteY16" fmla="*/ 13012 h 955031"/>
                <a:gd name="connsiteX17" fmla="*/ 2042252 w 6056566"/>
                <a:gd name="connsiteY17" fmla="*/ 43719 h 955031"/>
                <a:gd name="connsiteX18" fmla="*/ 2117315 w 6056566"/>
                <a:gd name="connsiteY18" fmla="*/ 122194 h 955031"/>
                <a:gd name="connsiteX19" fmla="*/ 2195790 w 6056566"/>
                <a:gd name="connsiteY19" fmla="*/ 251847 h 955031"/>
                <a:gd name="connsiteX20" fmla="*/ 2461921 w 6056566"/>
                <a:gd name="connsiteY20" fmla="*/ 784110 h 955031"/>
                <a:gd name="connsiteX21" fmla="*/ 2577927 w 6056566"/>
                <a:gd name="connsiteY21" fmla="*/ 934235 h 955031"/>
                <a:gd name="connsiteX22" fmla="*/ 2673461 w 6056566"/>
                <a:gd name="connsiteY22" fmla="*/ 941059 h 955031"/>
                <a:gd name="connsiteX23" fmla="*/ 2796291 w 6056566"/>
                <a:gd name="connsiteY23" fmla="*/ 814818 h 955031"/>
                <a:gd name="connsiteX24" fmla="*/ 2922533 w 6056566"/>
                <a:gd name="connsiteY24" fmla="*/ 548686 h 955031"/>
                <a:gd name="connsiteX25" fmla="*/ 3069247 w 6056566"/>
                <a:gd name="connsiteY25" fmla="*/ 251847 h 955031"/>
                <a:gd name="connsiteX26" fmla="*/ 3192076 w 6056566"/>
                <a:gd name="connsiteY26" fmla="*/ 67603 h 955031"/>
                <a:gd name="connsiteX27" fmla="*/ 3270551 w 6056566"/>
                <a:gd name="connsiteY27" fmla="*/ 2776 h 955031"/>
                <a:gd name="connsiteX28" fmla="*/ 3342202 w 6056566"/>
                <a:gd name="connsiteY28" fmla="*/ 19835 h 955031"/>
                <a:gd name="connsiteX29" fmla="*/ 3413852 w 6056566"/>
                <a:gd name="connsiteY29" fmla="*/ 91486 h 955031"/>
                <a:gd name="connsiteX30" fmla="*/ 3471855 w 6056566"/>
                <a:gd name="connsiteY30" fmla="*/ 176785 h 955031"/>
                <a:gd name="connsiteX31" fmla="*/ 3553742 w 6056566"/>
                <a:gd name="connsiteY31" fmla="*/ 323498 h 955031"/>
                <a:gd name="connsiteX32" fmla="*/ 3707279 w 6056566"/>
                <a:gd name="connsiteY32" fmla="*/ 668104 h 955031"/>
                <a:gd name="connsiteX33" fmla="*/ 3833521 w 6056566"/>
                <a:gd name="connsiteY33" fmla="*/ 852349 h 955031"/>
                <a:gd name="connsiteX34" fmla="*/ 3966587 w 6056566"/>
                <a:gd name="connsiteY34" fmla="*/ 900116 h 955031"/>
                <a:gd name="connsiteX35" fmla="*/ 4086005 w 6056566"/>
                <a:gd name="connsiteY35" fmla="*/ 828465 h 955031"/>
                <a:gd name="connsiteX36" fmla="*/ 4273661 w 6056566"/>
                <a:gd name="connsiteY36" fmla="*/ 483859 h 955031"/>
                <a:gd name="connsiteX37" fmla="*/ 4451082 w 6056566"/>
                <a:gd name="connsiteY37" fmla="*/ 152901 h 955031"/>
                <a:gd name="connsiteX38" fmla="*/ 4570500 w 6056566"/>
                <a:gd name="connsiteY38" fmla="*/ 40307 h 955031"/>
                <a:gd name="connsiteX39" fmla="*/ 4696742 w 6056566"/>
                <a:gd name="connsiteY39" fmla="*/ 67603 h 955031"/>
                <a:gd name="connsiteX40" fmla="*/ 4840044 w 6056566"/>
                <a:gd name="connsiteY40" fmla="*/ 268907 h 955031"/>
                <a:gd name="connsiteX41" fmla="*/ 4948580 w 6056566"/>
                <a:gd name="connsiteY41" fmla="*/ 459449 h 955031"/>
                <a:gd name="connsiteX42" fmla="*/ 5052651 w 6056566"/>
                <a:gd name="connsiteY42" fmla="*/ 494332 h 955031"/>
                <a:gd name="connsiteX43" fmla="*/ 6056566 w 6056566"/>
                <a:gd name="connsiteY43" fmla="*/ 497377 h 955031"/>
                <a:gd name="connsiteX0" fmla="*/ 0 w 6056566"/>
                <a:gd name="connsiteY0" fmla="*/ 479263 h 955031"/>
                <a:gd name="connsiteX1" fmla="*/ 190188 w 6056566"/>
                <a:gd name="connsiteY1" fmla="*/ 475436 h 955031"/>
                <a:gd name="connsiteX2" fmla="*/ 325558 w 6056566"/>
                <a:gd name="connsiteY2" fmla="*/ 430986 h 955031"/>
                <a:gd name="connsiteX3" fmla="*/ 493232 w 6056566"/>
                <a:gd name="connsiteY3" fmla="*/ 146077 h 955031"/>
                <a:gd name="connsiteX4" fmla="*/ 602414 w 6056566"/>
                <a:gd name="connsiteY4" fmla="*/ 23247 h 955031"/>
                <a:gd name="connsiteX5" fmla="*/ 721832 w 6056566"/>
                <a:gd name="connsiteY5" fmla="*/ 36895 h 955031"/>
                <a:gd name="connsiteX6" fmla="*/ 820778 w 6056566"/>
                <a:gd name="connsiteY6" fmla="*/ 146077 h 955031"/>
                <a:gd name="connsiteX7" fmla="*/ 947020 w 6056566"/>
                <a:gd name="connsiteY7" fmla="*/ 412209 h 955031"/>
                <a:gd name="connsiteX8" fmla="*/ 1083497 w 6056566"/>
                <a:gd name="connsiteY8" fmla="*/ 722695 h 955031"/>
                <a:gd name="connsiteX9" fmla="*/ 1179032 w 6056566"/>
                <a:gd name="connsiteY9" fmla="*/ 869409 h 955031"/>
                <a:gd name="connsiteX10" fmla="*/ 1267742 w 6056566"/>
                <a:gd name="connsiteY10" fmla="*/ 944471 h 955031"/>
                <a:gd name="connsiteX11" fmla="*/ 1376924 w 6056566"/>
                <a:gd name="connsiteY11" fmla="*/ 930824 h 955031"/>
                <a:gd name="connsiteX12" fmla="*/ 1503166 w 6056566"/>
                <a:gd name="connsiteY12" fmla="*/ 811406 h 955031"/>
                <a:gd name="connsiteX13" fmla="*/ 1666939 w 6056566"/>
                <a:gd name="connsiteY13" fmla="*/ 487271 h 955031"/>
                <a:gd name="connsiteX14" fmla="*/ 1769297 w 6056566"/>
                <a:gd name="connsiteY14" fmla="*/ 234788 h 955031"/>
                <a:gd name="connsiteX15" fmla="*/ 1871655 w 6056566"/>
                <a:gd name="connsiteY15" fmla="*/ 67603 h 955031"/>
                <a:gd name="connsiteX16" fmla="*/ 1960366 w 6056566"/>
                <a:gd name="connsiteY16" fmla="*/ 13012 h 955031"/>
                <a:gd name="connsiteX17" fmla="*/ 2042252 w 6056566"/>
                <a:gd name="connsiteY17" fmla="*/ 43719 h 955031"/>
                <a:gd name="connsiteX18" fmla="*/ 2117315 w 6056566"/>
                <a:gd name="connsiteY18" fmla="*/ 122194 h 955031"/>
                <a:gd name="connsiteX19" fmla="*/ 2195790 w 6056566"/>
                <a:gd name="connsiteY19" fmla="*/ 251847 h 955031"/>
                <a:gd name="connsiteX20" fmla="*/ 2461921 w 6056566"/>
                <a:gd name="connsiteY20" fmla="*/ 784110 h 955031"/>
                <a:gd name="connsiteX21" fmla="*/ 2577927 w 6056566"/>
                <a:gd name="connsiteY21" fmla="*/ 934235 h 955031"/>
                <a:gd name="connsiteX22" fmla="*/ 2673461 w 6056566"/>
                <a:gd name="connsiteY22" fmla="*/ 941059 h 955031"/>
                <a:gd name="connsiteX23" fmla="*/ 2796291 w 6056566"/>
                <a:gd name="connsiteY23" fmla="*/ 814818 h 955031"/>
                <a:gd name="connsiteX24" fmla="*/ 2922533 w 6056566"/>
                <a:gd name="connsiteY24" fmla="*/ 548686 h 955031"/>
                <a:gd name="connsiteX25" fmla="*/ 3069247 w 6056566"/>
                <a:gd name="connsiteY25" fmla="*/ 251847 h 955031"/>
                <a:gd name="connsiteX26" fmla="*/ 3192076 w 6056566"/>
                <a:gd name="connsiteY26" fmla="*/ 67603 h 955031"/>
                <a:gd name="connsiteX27" fmla="*/ 3270551 w 6056566"/>
                <a:gd name="connsiteY27" fmla="*/ 2776 h 955031"/>
                <a:gd name="connsiteX28" fmla="*/ 3342202 w 6056566"/>
                <a:gd name="connsiteY28" fmla="*/ 19835 h 955031"/>
                <a:gd name="connsiteX29" fmla="*/ 3413852 w 6056566"/>
                <a:gd name="connsiteY29" fmla="*/ 91486 h 955031"/>
                <a:gd name="connsiteX30" fmla="*/ 3471855 w 6056566"/>
                <a:gd name="connsiteY30" fmla="*/ 176785 h 955031"/>
                <a:gd name="connsiteX31" fmla="*/ 3553742 w 6056566"/>
                <a:gd name="connsiteY31" fmla="*/ 323498 h 955031"/>
                <a:gd name="connsiteX32" fmla="*/ 3707279 w 6056566"/>
                <a:gd name="connsiteY32" fmla="*/ 668104 h 955031"/>
                <a:gd name="connsiteX33" fmla="*/ 3833521 w 6056566"/>
                <a:gd name="connsiteY33" fmla="*/ 852349 h 955031"/>
                <a:gd name="connsiteX34" fmla="*/ 3966587 w 6056566"/>
                <a:gd name="connsiteY34" fmla="*/ 900116 h 955031"/>
                <a:gd name="connsiteX35" fmla="*/ 4086005 w 6056566"/>
                <a:gd name="connsiteY35" fmla="*/ 828465 h 955031"/>
                <a:gd name="connsiteX36" fmla="*/ 4273661 w 6056566"/>
                <a:gd name="connsiteY36" fmla="*/ 483859 h 955031"/>
                <a:gd name="connsiteX37" fmla="*/ 4451082 w 6056566"/>
                <a:gd name="connsiteY37" fmla="*/ 152901 h 955031"/>
                <a:gd name="connsiteX38" fmla="*/ 4570500 w 6056566"/>
                <a:gd name="connsiteY38" fmla="*/ 40307 h 955031"/>
                <a:gd name="connsiteX39" fmla="*/ 4696742 w 6056566"/>
                <a:gd name="connsiteY39" fmla="*/ 67603 h 955031"/>
                <a:gd name="connsiteX40" fmla="*/ 4840044 w 6056566"/>
                <a:gd name="connsiteY40" fmla="*/ 268907 h 955031"/>
                <a:gd name="connsiteX41" fmla="*/ 4948580 w 6056566"/>
                <a:gd name="connsiteY41" fmla="*/ 459449 h 955031"/>
                <a:gd name="connsiteX42" fmla="*/ 4969722 w 6056566"/>
                <a:gd name="connsiteY42" fmla="*/ 494332 h 955031"/>
                <a:gd name="connsiteX43" fmla="*/ 6056566 w 6056566"/>
                <a:gd name="connsiteY43" fmla="*/ 497377 h 955031"/>
                <a:gd name="connsiteX0" fmla="*/ 0 w 6056566"/>
                <a:gd name="connsiteY0" fmla="*/ 479263 h 955031"/>
                <a:gd name="connsiteX1" fmla="*/ 190188 w 6056566"/>
                <a:gd name="connsiteY1" fmla="*/ 475436 h 955031"/>
                <a:gd name="connsiteX2" fmla="*/ 325558 w 6056566"/>
                <a:gd name="connsiteY2" fmla="*/ 430986 h 955031"/>
                <a:gd name="connsiteX3" fmla="*/ 493232 w 6056566"/>
                <a:gd name="connsiteY3" fmla="*/ 146077 h 955031"/>
                <a:gd name="connsiteX4" fmla="*/ 602414 w 6056566"/>
                <a:gd name="connsiteY4" fmla="*/ 23247 h 955031"/>
                <a:gd name="connsiteX5" fmla="*/ 721832 w 6056566"/>
                <a:gd name="connsiteY5" fmla="*/ 36895 h 955031"/>
                <a:gd name="connsiteX6" fmla="*/ 820778 w 6056566"/>
                <a:gd name="connsiteY6" fmla="*/ 146077 h 955031"/>
                <a:gd name="connsiteX7" fmla="*/ 947020 w 6056566"/>
                <a:gd name="connsiteY7" fmla="*/ 412209 h 955031"/>
                <a:gd name="connsiteX8" fmla="*/ 1083497 w 6056566"/>
                <a:gd name="connsiteY8" fmla="*/ 722695 h 955031"/>
                <a:gd name="connsiteX9" fmla="*/ 1179032 w 6056566"/>
                <a:gd name="connsiteY9" fmla="*/ 869409 h 955031"/>
                <a:gd name="connsiteX10" fmla="*/ 1267742 w 6056566"/>
                <a:gd name="connsiteY10" fmla="*/ 944471 h 955031"/>
                <a:gd name="connsiteX11" fmla="*/ 1376924 w 6056566"/>
                <a:gd name="connsiteY11" fmla="*/ 930824 h 955031"/>
                <a:gd name="connsiteX12" fmla="*/ 1503166 w 6056566"/>
                <a:gd name="connsiteY12" fmla="*/ 811406 h 955031"/>
                <a:gd name="connsiteX13" fmla="*/ 1666939 w 6056566"/>
                <a:gd name="connsiteY13" fmla="*/ 487271 h 955031"/>
                <a:gd name="connsiteX14" fmla="*/ 1769297 w 6056566"/>
                <a:gd name="connsiteY14" fmla="*/ 234788 h 955031"/>
                <a:gd name="connsiteX15" fmla="*/ 1871655 w 6056566"/>
                <a:gd name="connsiteY15" fmla="*/ 67603 h 955031"/>
                <a:gd name="connsiteX16" fmla="*/ 1960366 w 6056566"/>
                <a:gd name="connsiteY16" fmla="*/ 13012 h 955031"/>
                <a:gd name="connsiteX17" fmla="*/ 2042252 w 6056566"/>
                <a:gd name="connsiteY17" fmla="*/ 43719 h 955031"/>
                <a:gd name="connsiteX18" fmla="*/ 2117315 w 6056566"/>
                <a:gd name="connsiteY18" fmla="*/ 122194 h 955031"/>
                <a:gd name="connsiteX19" fmla="*/ 2195790 w 6056566"/>
                <a:gd name="connsiteY19" fmla="*/ 251847 h 955031"/>
                <a:gd name="connsiteX20" fmla="*/ 2461921 w 6056566"/>
                <a:gd name="connsiteY20" fmla="*/ 784110 h 955031"/>
                <a:gd name="connsiteX21" fmla="*/ 2577927 w 6056566"/>
                <a:gd name="connsiteY21" fmla="*/ 934235 h 955031"/>
                <a:gd name="connsiteX22" fmla="*/ 2673461 w 6056566"/>
                <a:gd name="connsiteY22" fmla="*/ 941059 h 955031"/>
                <a:gd name="connsiteX23" fmla="*/ 2796291 w 6056566"/>
                <a:gd name="connsiteY23" fmla="*/ 814818 h 955031"/>
                <a:gd name="connsiteX24" fmla="*/ 2922533 w 6056566"/>
                <a:gd name="connsiteY24" fmla="*/ 548686 h 955031"/>
                <a:gd name="connsiteX25" fmla="*/ 3069247 w 6056566"/>
                <a:gd name="connsiteY25" fmla="*/ 251847 h 955031"/>
                <a:gd name="connsiteX26" fmla="*/ 3192076 w 6056566"/>
                <a:gd name="connsiteY26" fmla="*/ 67603 h 955031"/>
                <a:gd name="connsiteX27" fmla="*/ 3270551 w 6056566"/>
                <a:gd name="connsiteY27" fmla="*/ 2776 h 955031"/>
                <a:gd name="connsiteX28" fmla="*/ 3342202 w 6056566"/>
                <a:gd name="connsiteY28" fmla="*/ 19835 h 955031"/>
                <a:gd name="connsiteX29" fmla="*/ 3413852 w 6056566"/>
                <a:gd name="connsiteY29" fmla="*/ 91486 h 955031"/>
                <a:gd name="connsiteX30" fmla="*/ 3471855 w 6056566"/>
                <a:gd name="connsiteY30" fmla="*/ 176785 h 955031"/>
                <a:gd name="connsiteX31" fmla="*/ 3553742 w 6056566"/>
                <a:gd name="connsiteY31" fmla="*/ 323498 h 955031"/>
                <a:gd name="connsiteX32" fmla="*/ 3707279 w 6056566"/>
                <a:gd name="connsiteY32" fmla="*/ 668104 h 955031"/>
                <a:gd name="connsiteX33" fmla="*/ 3833521 w 6056566"/>
                <a:gd name="connsiteY33" fmla="*/ 852349 h 955031"/>
                <a:gd name="connsiteX34" fmla="*/ 3966587 w 6056566"/>
                <a:gd name="connsiteY34" fmla="*/ 900116 h 955031"/>
                <a:gd name="connsiteX35" fmla="*/ 4086005 w 6056566"/>
                <a:gd name="connsiteY35" fmla="*/ 828465 h 955031"/>
                <a:gd name="connsiteX36" fmla="*/ 4273661 w 6056566"/>
                <a:gd name="connsiteY36" fmla="*/ 483859 h 955031"/>
                <a:gd name="connsiteX37" fmla="*/ 4451082 w 6056566"/>
                <a:gd name="connsiteY37" fmla="*/ 152901 h 955031"/>
                <a:gd name="connsiteX38" fmla="*/ 4570500 w 6056566"/>
                <a:gd name="connsiteY38" fmla="*/ 40307 h 955031"/>
                <a:gd name="connsiteX39" fmla="*/ 4696742 w 6056566"/>
                <a:gd name="connsiteY39" fmla="*/ 67603 h 955031"/>
                <a:gd name="connsiteX40" fmla="*/ 4840044 w 6056566"/>
                <a:gd name="connsiteY40" fmla="*/ 268907 h 955031"/>
                <a:gd name="connsiteX41" fmla="*/ 4948580 w 6056566"/>
                <a:gd name="connsiteY41" fmla="*/ 459449 h 955031"/>
                <a:gd name="connsiteX42" fmla="*/ 4969722 w 6056566"/>
                <a:gd name="connsiteY42" fmla="*/ 494332 h 955031"/>
                <a:gd name="connsiteX43" fmla="*/ 6056566 w 6056566"/>
                <a:gd name="connsiteY43" fmla="*/ 497377 h 955031"/>
                <a:gd name="connsiteX0" fmla="*/ 0 w 6056566"/>
                <a:gd name="connsiteY0" fmla="*/ 479263 h 955031"/>
                <a:gd name="connsiteX1" fmla="*/ 190188 w 6056566"/>
                <a:gd name="connsiteY1" fmla="*/ 475436 h 955031"/>
                <a:gd name="connsiteX2" fmla="*/ 325558 w 6056566"/>
                <a:gd name="connsiteY2" fmla="*/ 430986 h 955031"/>
                <a:gd name="connsiteX3" fmla="*/ 493232 w 6056566"/>
                <a:gd name="connsiteY3" fmla="*/ 146077 h 955031"/>
                <a:gd name="connsiteX4" fmla="*/ 602414 w 6056566"/>
                <a:gd name="connsiteY4" fmla="*/ 23247 h 955031"/>
                <a:gd name="connsiteX5" fmla="*/ 721832 w 6056566"/>
                <a:gd name="connsiteY5" fmla="*/ 36895 h 955031"/>
                <a:gd name="connsiteX6" fmla="*/ 820778 w 6056566"/>
                <a:gd name="connsiteY6" fmla="*/ 146077 h 955031"/>
                <a:gd name="connsiteX7" fmla="*/ 947020 w 6056566"/>
                <a:gd name="connsiteY7" fmla="*/ 412209 h 955031"/>
                <a:gd name="connsiteX8" fmla="*/ 1083497 w 6056566"/>
                <a:gd name="connsiteY8" fmla="*/ 722695 h 955031"/>
                <a:gd name="connsiteX9" fmla="*/ 1179032 w 6056566"/>
                <a:gd name="connsiteY9" fmla="*/ 869409 h 955031"/>
                <a:gd name="connsiteX10" fmla="*/ 1267742 w 6056566"/>
                <a:gd name="connsiteY10" fmla="*/ 944471 h 955031"/>
                <a:gd name="connsiteX11" fmla="*/ 1376924 w 6056566"/>
                <a:gd name="connsiteY11" fmla="*/ 930824 h 955031"/>
                <a:gd name="connsiteX12" fmla="*/ 1503166 w 6056566"/>
                <a:gd name="connsiteY12" fmla="*/ 811406 h 955031"/>
                <a:gd name="connsiteX13" fmla="*/ 1666939 w 6056566"/>
                <a:gd name="connsiteY13" fmla="*/ 487271 h 955031"/>
                <a:gd name="connsiteX14" fmla="*/ 1769297 w 6056566"/>
                <a:gd name="connsiteY14" fmla="*/ 234788 h 955031"/>
                <a:gd name="connsiteX15" fmla="*/ 1871655 w 6056566"/>
                <a:gd name="connsiteY15" fmla="*/ 67603 h 955031"/>
                <a:gd name="connsiteX16" fmla="*/ 1960366 w 6056566"/>
                <a:gd name="connsiteY16" fmla="*/ 13012 h 955031"/>
                <a:gd name="connsiteX17" fmla="*/ 2042252 w 6056566"/>
                <a:gd name="connsiteY17" fmla="*/ 43719 h 955031"/>
                <a:gd name="connsiteX18" fmla="*/ 2117315 w 6056566"/>
                <a:gd name="connsiteY18" fmla="*/ 122194 h 955031"/>
                <a:gd name="connsiteX19" fmla="*/ 2195790 w 6056566"/>
                <a:gd name="connsiteY19" fmla="*/ 251847 h 955031"/>
                <a:gd name="connsiteX20" fmla="*/ 2461921 w 6056566"/>
                <a:gd name="connsiteY20" fmla="*/ 784110 h 955031"/>
                <a:gd name="connsiteX21" fmla="*/ 2577927 w 6056566"/>
                <a:gd name="connsiteY21" fmla="*/ 934235 h 955031"/>
                <a:gd name="connsiteX22" fmla="*/ 2673461 w 6056566"/>
                <a:gd name="connsiteY22" fmla="*/ 941059 h 955031"/>
                <a:gd name="connsiteX23" fmla="*/ 2796291 w 6056566"/>
                <a:gd name="connsiteY23" fmla="*/ 814818 h 955031"/>
                <a:gd name="connsiteX24" fmla="*/ 2922533 w 6056566"/>
                <a:gd name="connsiteY24" fmla="*/ 548686 h 955031"/>
                <a:gd name="connsiteX25" fmla="*/ 3069247 w 6056566"/>
                <a:gd name="connsiteY25" fmla="*/ 251847 h 955031"/>
                <a:gd name="connsiteX26" fmla="*/ 3192076 w 6056566"/>
                <a:gd name="connsiteY26" fmla="*/ 67603 h 955031"/>
                <a:gd name="connsiteX27" fmla="*/ 3270551 w 6056566"/>
                <a:gd name="connsiteY27" fmla="*/ 2776 h 955031"/>
                <a:gd name="connsiteX28" fmla="*/ 3342202 w 6056566"/>
                <a:gd name="connsiteY28" fmla="*/ 19835 h 955031"/>
                <a:gd name="connsiteX29" fmla="*/ 3413852 w 6056566"/>
                <a:gd name="connsiteY29" fmla="*/ 91486 h 955031"/>
                <a:gd name="connsiteX30" fmla="*/ 3471855 w 6056566"/>
                <a:gd name="connsiteY30" fmla="*/ 176785 h 955031"/>
                <a:gd name="connsiteX31" fmla="*/ 3553742 w 6056566"/>
                <a:gd name="connsiteY31" fmla="*/ 323498 h 955031"/>
                <a:gd name="connsiteX32" fmla="*/ 3707279 w 6056566"/>
                <a:gd name="connsiteY32" fmla="*/ 668104 h 955031"/>
                <a:gd name="connsiteX33" fmla="*/ 3833521 w 6056566"/>
                <a:gd name="connsiteY33" fmla="*/ 852349 h 955031"/>
                <a:gd name="connsiteX34" fmla="*/ 3966587 w 6056566"/>
                <a:gd name="connsiteY34" fmla="*/ 900116 h 955031"/>
                <a:gd name="connsiteX35" fmla="*/ 4086005 w 6056566"/>
                <a:gd name="connsiteY35" fmla="*/ 828465 h 955031"/>
                <a:gd name="connsiteX36" fmla="*/ 4273661 w 6056566"/>
                <a:gd name="connsiteY36" fmla="*/ 483859 h 955031"/>
                <a:gd name="connsiteX37" fmla="*/ 4451082 w 6056566"/>
                <a:gd name="connsiteY37" fmla="*/ 152901 h 955031"/>
                <a:gd name="connsiteX38" fmla="*/ 4570500 w 6056566"/>
                <a:gd name="connsiteY38" fmla="*/ 40307 h 955031"/>
                <a:gd name="connsiteX39" fmla="*/ 4696742 w 6056566"/>
                <a:gd name="connsiteY39" fmla="*/ 67603 h 955031"/>
                <a:gd name="connsiteX40" fmla="*/ 4840044 w 6056566"/>
                <a:gd name="connsiteY40" fmla="*/ 268907 h 955031"/>
                <a:gd name="connsiteX41" fmla="*/ 4948580 w 6056566"/>
                <a:gd name="connsiteY41" fmla="*/ 459449 h 955031"/>
                <a:gd name="connsiteX42" fmla="*/ 4997365 w 6056566"/>
                <a:gd name="connsiteY42" fmla="*/ 496677 h 955031"/>
                <a:gd name="connsiteX43" fmla="*/ 6056566 w 6056566"/>
                <a:gd name="connsiteY43" fmla="*/ 497377 h 955031"/>
                <a:gd name="connsiteX0" fmla="*/ 0 w 6056566"/>
                <a:gd name="connsiteY0" fmla="*/ 479263 h 955031"/>
                <a:gd name="connsiteX1" fmla="*/ 190188 w 6056566"/>
                <a:gd name="connsiteY1" fmla="*/ 475436 h 955031"/>
                <a:gd name="connsiteX2" fmla="*/ 325558 w 6056566"/>
                <a:gd name="connsiteY2" fmla="*/ 430986 h 955031"/>
                <a:gd name="connsiteX3" fmla="*/ 493232 w 6056566"/>
                <a:gd name="connsiteY3" fmla="*/ 146077 h 955031"/>
                <a:gd name="connsiteX4" fmla="*/ 602414 w 6056566"/>
                <a:gd name="connsiteY4" fmla="*/ 23247 h 955031"/>
                <a:gd name="connsiteX5" fmla="*/ 721832 w 6056566"/>
                <a:gd name="connsiteY5" fmla="*/ 36895 h 955031"/>
                <a:gd name="connsiteX6" fmla="*/ 820778 w 6056566"/>
                <a:gd name="connsiteY6" fmla="*/ 146077 h 955031"/>
                <a:gd name="connsiteX7" fmla="*/ 947020 w 6056566"/>
                <a:gd name="connsiteY7" fmla="*/ 412209 h 955031"/>
                <a:gd name="connsiteX8" fmla="*/ 1083497 w 6056566"/>
                <a:gd name="connsiteY8" fmla="*/ 722695 h 955031"/>
                <a:gd name="connsiteX9" fmla="*/ 1179032 w 6056566"/>
                <a:gd name="connsiteY9" fmla="*/ 869409 h 955031"/>
                <a:gd name="connsiteX10" fmla="*/ 1267742 w 6056566"/>
                <a:gd name="connsiteY10" fmla="*/ 944471 h 955031"/>
                <a:gd name="connsiteX11" fmla="*/ 1376924 w 6056566"/>
                <a:gd name="connsiteY11" fmla="*/ 930824 h 955031"/>
                <a:gd name="connsiteX12" fmla="*/ 1503166 w 6056566"/>
                <a:gd name="connsiteY12" fmla="*/ 811406 h 955031"/>
                <a:gd name="connsiteX13" fmla="*/ 1666939 w 6056566"/>
                <a:gd name="connsiteY13" fmla="*/ 487271 h 955031"/>
                <a:gd name="connsiteX14" fmla="*/ 1769297 w 6056566"/>
                <a:gd name="connsiteY14" fmla="*/ 234788 h 955031"/>
                <a:gd name="connsiteX15" fmla="*/ 1871655 w 6056566"/>
                <a:gd name="connsiteY15" fmla="*/ 67603 h 955031"/>
                <a:gd name="connsiteX16" fmla="*/ 1960366 w 6056566"/>
                <a:gd name="connsiteY16" fmla="*/ 13012 h 955031"/>
                <a:gd name="connsiteX17" fmla="*/ 2042252 w 6056566"/>
                <a:gd name="connsiteY17" fmla="*/ 43719 h 955031"/>
                <a:gd name="connsiteX18" fmla="*/ 2117315 w 6056566"/>
                <a:gd name="connsiteY18" fmla="*/ 122194 h 955031"/>
                <a:gd name="connsiteX19" fmla="*/ 2195790 w 6056566"/>
                <a:gd name="connsiteY19" fmla="*/ 251847 h 955031"/>
                <a:gd name="connsiteX20" fmla="*/ 2461921 w 6056566"/>
                <a:gd name="connsiteY20" fmla="*/ 784110 h 955031"/>
                <a:gd name="connsiteX21" fmla="*/ 2577927 w 6056566"/>
                <a:gd name="connsiteY21" fmla="*/ 934235 h 955031"/>
                <a:gd name="connsiteX22" fmla="*/ 2673461 w 6056566"/>
                <a:gd name="connsiteY22" fmla="*/ 941059 h 955031"/>
                <a:gd name="connsiteX23" fmla="*/ 2796291 w 6056566"/>
                <a:gd name="connsiteY23" fmla="*/ 814818 h 955031"/>
                <a:gd name="connsiteX24" fmla="*/ 2922533 w 6056566"/>
                <a:gd name="connsiteY24" fmla="*/ 548686 h 955031"/>
                <a:gd name="connsiteX25" fmla="*/ 3069247 w 6056566"/>
                <a:gd name="connsiteY25" fmla="*/ 251847 h 955031"/>
                <a:gd name="connsiteX26" fmla="*/ 3192076 w 6056566"/>
                <a:gd name="connsiteY26" fmla="*/ 67603 h 955031"/>
                <a:gd name="connsiteX27" fmla="*/ 3270551 w 6056566"/>
                <a:gd name="connsiteY27" fmla="*/ 2776 h 955031"/>
                <a:gd name="connsiteX28" fmla="*/ 3342202 w 6056566"/>
                <a:gd name="connsiteY28" fmla="*/ 19835 h 955031"/>
                <a:gd name="connsiteX29" fmla="*/ 3413852 w 6056566"/>
                <a:gd name="connsiteY29" fmla="*/ 91486 h 955031"/>
                <a:gd name="connsiteX30" fmla="*/ 3471855 w 6056566"/>
                <a:gd name="connsiteY30" fmla="*/ 176785 h 955031"/>
                <a:gd name="connsiteX31" fmla="*/ 3553742 w 6056566"/>
                <a:gd name="connsiteY31" fmla="*/ 323498 h 955031"/>
                <a:gd name="connsiteX32" fmla="*/ 3707279 w 6056566"/>
                <a:gd name="connsiteY32" fmla="*/ 668104 h 955031"/>
                <a:gd name="connsiteX33" fmla="*/ 3833521 w 6056566"/>
                <a:gd name="connsiteY33" fmla="*/ 852349 h 955031"/>
                <a:gd name="connsiteX34" fmla="*/ 3966587 w 6056566"/>
                <a:gd name="connsiteY34" fmla="*/ 900116 h 955031"/>
                <a:gd name="connsiteX35" fmla="*/ 4086005 w 6056566"/>
                <a:gd name="connsiteY35" fmla="*/ 828465 h 955031"/>
                <a:gd name="connsiteX36" fmla="*/ 4273661 w 6056566"/>
                <a:gd name="connsiteY36" fmla="*/ 483859 h 955031"/>
                <a:gd name="connsiteX37" fmla="*/ 4451082 w 6056566"/>
                <a:gd name="connsiteY37" fmla="*/ 152901 h 955031"/>
                <a:gd name="connsiteX38" fmla="*/ 4570500 w 6056566"/>
                <a:gd name="connsiteY38" fmla="*/ 40307 h 955031"/>
                <a:gd name="connsiteX39" fmla="*/ 4696742 w 6056566"/>
                <a:gd name="connsiteY39" fmla="*/ 67603 h 955031"/>
                <a:gd name="connsiteX40" fmla="*/ 4840044 w 6056566"/>
                <a:gd name="connsiteY40" fmla="*/ 268907 h 955031"/>
                <a:gd name="connsiteX41" fmla="*/ 4948580 w 6056566"/>
                <a:gd name="connsiteY41" fmla="*/ 459449 h 955031"/>
                <a:gd name="connsiteX42" fmla="*/ 4994601 w 6056566"/>
                <a:gd name="connsiteY42" fmla="*/ 491988 h 955031"/>
                <a:gd name="connsiteX43" fmla="*/ 6056566 w 6056566"/>
                <a:gd name="connsiteY43" fmla="*/ 497377 h 955031"/>
                <a:gd name="connsiteX0" fmla="*/ 0 w 6056566"/>
                <a:gd name="connsiteY0" fmla="*/ 479263 h 955031"/>
                <a:gd name="connsiteX1" fmla="*/ 190188 w 6056566"/>
                <a:gd name="connsiteY1" fmla="*/ 475436 h 955031"/>
                <a:gd name="connsiteX2" fmla="*/ 325558 w 6056566"/>
                <a:gd name="connsiteY2" fmla="*/ 430986 h 955031"/>
                <a:gd name="connsiteX3" fmla="*/ 493232 w 6056566"/>
                <a:gd name="connsiteY3" fmla="*/ 146077 h 955031"/>
                <a:gd name="connsiteX4" fmla="*/ 602414 w 6056566"/>
                <a:gd name="connsiteY4" fmla="*/ 23247 h 955031"/>
                <a:gd name="connsiteX5" fmla="*/ 721832 w 6056566"/>
                <a:gd name="connsiteY5" fmla="*/ 36895 h 955031"/>
                <a:gd name="connsiteX6" fmla="*/ 820778 w 6056566"/>
                <a:gd name="connsiteY6" fmla="*/ 146077 h 955031"/>
                <a:gd name="connsiteX7" fmla="*/ 947020 w 6056566"/>
                <a:gd name="connsiteY7" fmla="*/ 412209 h 955031"/>
                <a:gd name="connsiteX8" fmla="*/ 1083497 w 6056566"/>
                <a:gd name="connsiteY8" fmla="*/ 722695 h 955031"/>
                <a:gd name="connsiteX9" fmla="*/ 1179032 w 6056566"/>
                <a:gd name="connsiteY9" fmla="*/ 869409 h 955031"/>
                <a:gd name="connsiteX10" fmla="*/ 1267742 w 6056566"/>
                <a:gd name="connsiteY10" fmla="*/ 944471 h 955031"/>
                <a:gd name="connsiteX11" fmla="*/ 1376924 w 6056566"/>
                <a:gd name="connsiteY11" fmla="*/ 930824 h 955031"/>
                <a:gd name="connsiteX12" fmla="*/ 1503166 w 6056566"/>
                <a:gd name="connsiteY12" fmla="*/ 811406 h 955031"/>
                <a:gd name="connsiteX13" fmla="*/ 1666939 w 6056566"/>
                <a:gd name="connsiteY13" fmla="*/ 487271 h 955031"/>
                <a:gd name="connsiteX14" fmla="*/ 1769297 w 6056566"/>
                <a:gd name="connsiteY14" fmla="*/ 234788 h 955031"/>
                <a:gd name="connsiteX15" fmla="*/ 1871655 w 6056566"/>
                <a:gd name="connsiteY15" fmla="*/ 67603 h 955031"/>
                <a:gd name="connsiteX16" fmla="*/ 1960366 w 6056566"/>
                <a:gd name="connsiteY16" fmla="*/ 13012 h 955031"/>
                <a:gd name="connsiteX17" fmla="*/ 2042252 w 6056566"/>
                <a:gd name="connsiteY17" fmla="*/ 43719 h 955031"/>
                <a:gd name="connsiteX18" fmla="*/ 2117315 w 6056566"/>
                <a:gd name="connsiteY18" fmla="*/ 122194 h 955031"/>
                <a:gd name="connsiteX19" fmla="*/ 2195790 w 6056566"/>
                <a:gd name="connsiteY19" fmla="*/ 251847 h 955031"/>
                <a:gd name="connsiteX20" fmla="*/ 2461921 w 6056566"/>
                <a:gd name="connsiteY20" fmla="*/ 784110 h 955031"/>
                <a:gd name="connsiteX21" fmla="*/ 2577927 w 6056566"/>
                <a:gd name="connsiteY21" fmla="*/ 934235 h 955031"/>
                <a:gd name="connsiteX22" fmla="*/ 2673461 w 6056566"/>
                <a:gd name="connsiteY22" fmla="*/ 941059 h 955031"/>
                <a:gd name="connsiteX23" fmla="*/ 2796291 w 6056566"/>
                <a:gd name="connsiteY23" fmla="*/ 814818 h 955031"/>
                <a:gd name="connsiteX24" fmla="*/ 2922533 w 6056566"/>
                <a:gd name="connsiteY24" fmla="*/ 548686 h 955031"/>
                <a:gd name="connsiteX25" fmla="*/ 3069247 w 6056566"/>
                <a:gd name="connsiteY25" fmla="*/ 251847 h 955031"/>
                <a:gd name="connsiteX26" fmla="*/ 3192076 w 6056566"/>
                <a:gd name="connsiteY26" fmla="*/ 67603 h 955031"/>
                <a:gd name="connsiteX27" fmla="*/ 3270551 w 6056566"/>
                <a:gd name="connsiteY27" fmla="*/ 2776 h 955031"/>
                <a:gd name="connsiteX28" fmla="*/ 3342202 w 6056566"/>
                <a:gd name="connsiteY28" fmla="*/ 19835 h 955031"/>
                <a:gd name="connsiteX29" fmla="*/ 3413852 w 6056566"/>
                <a:gd name="connsiteY29" fmla="*/ 91486 h 955031"/>
                <a:gd name="connsiteX30" fmla="*/ 3471855 w 6056566"/>
                <a:gd name="connsiteY30" fmla="*/ 176785 h 955031"/>
                <a:gd name="connsiteX31" fmla="*/ 3553742 w 6056566"/>
                <a:gd name="connsiteY31" fmla="*/ 323498 h 955031"/>
                <a:gd name="connsiteX32" fmla="*/ 3707279 w 6056566"/>
                <a:gd name="connsiteY32" fmla="*/ 668104 h 955031"/>
                <a:gd name="connsiteX33" fmla="*/ 3833521 w 6056566"/>
                <a:gd name="connsiteY33" fmla="*/ 852349 h 955031"/>
                <a:gd name="connsiteX34" fmla="*/ 3966587 w 6056566"/>
                <a:gd name="connsiteY34" fmla="*/ 900116 h 955031"/>
                <a:gd name="connsiteX35" fmla="*/ 4086005 w 6056566"/>
                <a:gd name="connsiteY35" fmla="*/ 828465 h 955031"/>
                <a:gd name="connsiteX36" fmla="*/ 4273661 w 6056566"/>
                <a:gd name="connsiteY36" fmla="*/ 483859 h 955031"/>
                <a:gd name="connsiteX37" fmla="*/ 4451082 w 6056566"/>
                <a:gd name="connsiteY37" fmla="*/ 152901 h 955031"/>
                <a:gd name="connsiteX38" fmla="*/ 4570500 w 6056566"/>
                <a:gd name="connsiteY38" fmla="*/ 40307 h 955031"/>
                <a:gd name="connsiteX39" fmla="*/ 4696742 w 6056566"/>
                <a:gd name="connsiteY39" fmla="*/ 67603 h 955031"/>
                <a:gd name="connsiteX40" fmla="*/ 4840044 w 6056566"/>
                <a:gd name="connsiteY40" fmla="*/ 268907 h 955031"/>
                <a:gd name="connsiteX41" fmla="*/ 4948580 w 6056566"/>
                <a:gd name="connsiteY41" fmla="*/ 459449 h 955031"/>
                <a:gd name="connsiteX42" fmla="*/ 4994601 w 6056566"/>
                <a:gd name="connsiteY42" fmla="*/ 491988 h 955031"/>
                <a:gd name="connsiteX43" fmla="*/ 6056566 w 6056566"/>
                <a:gd name="connsiteY43" fmla="*/ 497377 h 955031"/>
                <a:gd name="connsiteX0" fmla="*/ 0 w 6056566"/>
                <a:gd name="connsiteY0" fmla="*/ 479263 h 955031"/>
                <a:gd name="connsiteX1" fmla="*/ 190188 w 6056566"/>
                <a:gd name="connsiteY1" fmla="*/ 475436 h 955031"/>
                <a:gd name="connsiteX2" fmla="*/ 325558 w 6056566"/>
                <a:gd name="connsiteY2" fmla="*/ 430986 h 955031"/>
                <a:gd name="connsiteX3" fmla="*/ 493232 w 6056566"/>
                <a:gd name="connsiteY3" fmla="*/ 146077 h 955031"/>
                <a:gd name="connsiteX4" fmla="*/ 602414 w 6056566"/>
                <a:gd name="connsiteY4" fmla="*/ 23247 h 955031"/>
                <a:gd name="connsiteX5" fmla="*/ 721832 w 6056566"/>
                <a:gd name="connsiteY5" fmla="*/ 36895 h 955031"/>
                <a:gd name="connsiteX6" fmla="*/ 820778 w 6056566"/>
                <a:gd name="connsiteY6" fmla="*/ 146077 h 955031"/>
                <a:gd name="connsiteX7" fmla="*/ 947020 w 6056566"/>
                <a:gd name="connsiteY7" fmla="*/ 412209 h 955031"/>
                <a:gd name="connsiteX8" fmla="*/ 1083497 w 6056566"/>
                <a:gd name="connsiteY8" fmla="*/ 722695 h 955031"/>
                <a:gd name="connsiteX9" fmla="*/ 1179032 w 6056566"/>
                <a:gd name="connsiteY9" fmla="*/ 869409 h 955031"/>
                <a:gd name="connsiteX10" fmla="*/ 1267742 w 6056566"/>
                <a:gd name="connsiteY10" fmla="*/ 944471 h 955031"/>
                <a:gd name="connsiteX11" fmla="*/ 1376924 w 6056566"/>
                <a:gd name="connsiteY11" fmla="*/ 930824 h 955031"/>
                <a:gd name="connsiteX12" fmla="*/ 1503166 w 6056566"/>
                <a:gd name="connsiteY12" fmla="*/ 811406 h 955031"/>
                <a:gd name="connsiteX13" fmla="*/ 1666939 w 6056566"/>
                <a:gd name="connsiteY13" fmla="*/ 487271 h 955031"/>
                <a:gd name="connsiteX14" fmla="*/ 1769297 w 6056566"/>
                <a:gd name="connsiteY14" fmla="*/ 234788 h 955031"/>
                <a:gd name="connsiteX15" fmla="*/ 1871655 w 6056566"/>
                <a:gd name="connsiteY15" fmla="*/ 67603 h 955031"/>
                <a:gd name="connsiteX16" fmla="*/ 1960366 w 6056566"/>
                <a:gd name="connsiteY16" fmla="*/ 13012 h 955031"/>
                <a:gd name="connsiteX17" fmla="*/ 2042252 w 6056566"/>
                <a:gd name="connsiteY17" fmla="*/ 43719 h 955031"/>
                <a:gd name="connsiteX18" fmla="*/ 2117315 w 6056566"/>
                <a:gd name="connsiteY18" fmla="*/ 122194 h 955031"/>
                <a:gd name="connsiteX19" fmla="*/ 2195790 w 6056566"/>
                <a:gd name="connsiteY19" fmla="*/ 251847 h 955031"/>
                <a:gd name="connsiteX20" fmla="*/ 2461921 w 6056566"/>
                <a:gd name="connsiteY20" fmla="*/ 784110 h 955031"/>
                <a:gd name="connsiteX21" fmla="*/ 2577927 w 6056566"/>
                <a:gd name="connsiteY21" fmla="*/ 934235 h 955031"/>
                <a:gd name="connsiteX22" fmla="*/ 2673461 w 6056566"/>
                <a:gd name="connsiteY22" fmla="*/ 941059 h 955031"/>
                <a:gd name="connsiteX23" fmla="*/ 2796291 w 6056566"/>
                <a:gd name="connsiteY23" fmla="*/ 814818 h 955031"/>
                <a:gd name="connsiteX24" fmla="*/ 2922533 w 6056566"/>
                <a:gd name="connsiteY24" fmla="*/ 548686 h 955031"/>
                <a:gd name="connsiteX25" fmla="*/ 3069247 w 6056566"/>
                <a:gd name="connsiteY25" fmla="*/ 251847 h 955031"/>
                <a:gd name="connsiteX26" fmla="*/ 3192076 w 6056566"/>
                <a:gd name="connsiteY26" fmla="*/ 67603 h 955031"/>
                <a:gd name="connsiteX27" fmla="*/ 3270551 w 6056566"/>
                <a:gd name="connsiteY27" fmla="*/ 2776 h 955031"/>
                <a:gd name="connsiteX28" fmla="*/ 3342202 w 6056566"/>
                <a:gd name="connsiteY28" fmla="*/ 19835 h 955031"/>
                <a:gd name="connsiteX29" fmla="*/ 3413852 w 6056566"/>
                <a:gd name="connsiteY29" fmla="*/ 91486 h 955031"/>
                <a:gd name="connsiteX30" fmla="*/ 3471855 w 6056566"/>
                <a:gd name="connsiteY30" fmla="*/ 176785 h 955031"/>
                <a:gd name="connsiteX31" fmla="*/ 3553742 w 6056566"/>
                <a:gd name="connsiteY31" fmla="*/ 323498 h 955031"/>
                <a:gd name="connsiteX32" fmla="*/ 3707279 w 6056566"/>
                <a:gd name="connsiteY32" fmla="*/ 668104 h 955031"/>
                <a:gd name="connsiteX33" fmla="*/ 3833521 w 6056566"/>
                <a:gd name="connsiteY33" fmla="*/ 852349 h 955031"/>
                <a:gd name="connsiteX34" fmla="*/ 3966587 w 6056566"/>
                <a:gd name="connsiteY34" fmla="*/ 900116 h 955031"/>
                <a:gd name="connsiteX35" fmla="*/ 4086005 w 6056566"/>
                <a:gd name="connsiteY35" fmla="*/ 828465 h 955031"/>
                <a:gd name="connsiteX36" fmla="*/ 4273661 w 6056566"/>
                <a:gd name="connsiteY36" fmla="*/ 483859 h 955031"/>
                <a:gd name="connsiteX37" fmla="*/ 4451082 w 6056566"/>
                <a:gd name="connsiteY37" fmla="*/ 152901 h 955031"/>
                <a:gd name="connsiteX38" fmla="*/ 4570500 w 6056566"/>
                <a:gd name="connsiteY38" fmla="*/ 40307 h 955031"/>
                <a:gd name="connsiteX39" fmla="*/ 4696742 w 6056566"/>
                <a:gd name="connsiteY39" fmla="*/ 67603 h 955031"/>
                <a:gd name="connsiteX40" fmla="*/ 4840044 w 6056566"/>
                <a:gd name="connsiteY40" fmla="*/ 268907 h 955031"/>
                <a:gd name="connsiteX41" fmla="*/ 4948580 w 6056566"/>
                <a:gd name="connsiteY41" fmla="*/ 459449 h 955031"/>
                <a:gd name="connsiteX42" fmla="*/ 4994601 w 6056566"/>
                <a:gd name="connsiteY42" fmla="*/ 491988 h 955031"/>
                <a:gd name="connsiteX43" fmla="*/ 6056566 w 6056566"/>
                <a:gd name="connsiteY43" fmla="*/ 497377 h 955031"/>
                <a:gd name="connsiteX0" fmla="*/ 0 w 6056566"/>
                <a:gd name="connsiteY0" fmla="*/ 479263 h 955031"/>
                <a:gd name="connsiteX1" fmla="*/ 190188 w 6056566"/>
                <a:gd name="connsiteY1" fmla="*/ 475436 h 955031"/>
                <a:gd name="connsiteX2" fmla="*/ 325558 w 6056566"/>
                <a:gd name="connsiteY2" fmla="*/ 430986 h 955031"/>
                <a:gd name="connsiteX3" fmla="*/ 493232 w 6056566"/>
                <a:gd name="connsiteY3" fmla="*/ 146077 h 955031"/>
                <a:gd name="connsiteX4" fmla="*/ 602414 w 6056566"/>
                <a:gd name="connsiteY4" fmla="*/ 23247 h 955031"/>
                <a:gd name="connsiteX5" fmla="*/ 721832 w 6056566"/>
                <a:gd name="connsiteY5" fmla="*/ 36895 h 955031"/>
                <a:gd name="connsiteX6" fmla="*/ 820778 w 6056566"/>
                <a:gd name="connsiteY6" fmla="*/ 146077 h 955031"/>
                <a:gd name="connsiteX7" fmla="*/ 947020 w 6056566"/>
                <a:gd name="connsiteY7" fmla="*/ 412209 h 955031"/>
                <a:gd name="connsiteX8" fmla="*/ 1083497 w 6056566"/>
                <a:gd name="connsiteY8" fmla="*/ 722695 h 955031"/>
                <a:gd name="connsiteX9" fmla="*/ 1179032 w 6056566"/>
                <a:gd name="connsiteY9" fmla="*/ 869409 h 955031"/>
                <a:gd name="connsiteX10" fmla="*/ 1267742 w 6056566"/>
                <a:gd name="connsiteY10" fmla="*/ 944471 h 955031"/>
                <a:gd name="connsiteX11" fmla="*/ 1376924 w 6056566"/>
                <a:gd name="connsiteY11" fmla="*/ 930824 h 955031"/>
                <a:gd name="connsiteX12" fmla="*/ 1503166 w 6056566"/>
                <a:gd name="connsiteY12" fmla="*/ 811406 h 955031"/>
                <a:gd name="connsiteX13" fmla="*/ 1666939 w 6056566"/>
                <a:gd name="connsiteY13" fmla="*/ 487271 h 955031"/>
                <a:gd name="connsiteX14" fmla="*/ 1769297 w 6056566"/>
                <a:gd name="connsiteY14" fmla="*/ 234788 h 955031"/>
                <a:gd name="connsiteX15" fmla="*/ 1871655 w 6056566"/>
                <a:gd name="connsiteY15" fmla="*/ 67603 h 955031"/>
                <a:gd name="connsiteX16" fmla="*/ 1960366 w 6056566"/>
                <a:gd name="connsiteY16" fmla="*/ 13012 h 955031"/>
                <a:gd name="connsiteX17" fmla="*/ 2042252 w 6056566"/>
                <a:gd name="connsiteY17" fmla="*/ 43719 h 955031"/>
                <a:gd name="connsiteX18" fmla="*/ 2117315 w 6056566"/>
                <a:gd name="connsiteY18" fmla="*/ 122194 h 955031"/>
                <a:gd name="connsiteX19" fmla="*/ 2195790 w 6056566"/>
                <a:gd name="connsiteY19" fmla="*/ 251847 h 955031"/>
                <a:gd name="connsiteX20" fmla="*/ 2461921 w 6056566"/>
                <a:gd name="connsiteY20" fmla="*/ 784110 h 955031"/>
                <a:gd name="connsiteX21" fmla="*/ 2577927 w 6056566"/>
                <a:gd name="connsiteY21" fmla="*/ 934235 h 955031"/>
                <a:gd name="connsiteX22" fmla="*/ 2673461 w 6056566"/>
                <a:gd name="connsiteY22" fmla="*/ 941059 h 955031"/>
                <a:gd name="connsiteX23" fmla="*/ 2796291 w 6056566"/>
                <a:gd name="connsiteY23" fmla="*/ 814818 h 955031"/>
                <a:gd name="connsiteX24" fmla="*/ 2922533 w 6056566"/>
                <a:gd name="connsiteY24" fmla="*/ 548686 h 955031"/>
                <a:gd name="connsiteX25" fmla="*/ 3069247 w 6056566"/>
                <a:gd name="connsiteY25" fmla="*/ 251847 h 955031"/>
                <a:gd name="connsiteX26" fmla="*/ 3192076 w 6056566"/>
                <a:gd name="connsiteY26" fmla="*/ 67603 h 955031"/>
                <a:gd name="connsiteX27" fmla="*/ 3270551 w 6056566"/>
                <a:gd name="connsiteY27" fmla="*/ 2776 h 955031"/>
                <a:gd name="connsiteX28" fmla="*/ 3342202 w 6056566"/>
                <a:gd name="connsiteY28" fmla="*/ 19835 h 955031"/>
                <a:gd name="connsiteX29" fmla="*/ 3413852 w 6056566"/>
                <a:gd name="connsiteY29" fmla="*/ 91486 h 955031"/>
                <a:gd name="connsiteX30" fmla="*/ 3471855 w 6056566"/>
                <a:gd name="connsiteY30" fmla="*/ 176785 h 955031"/>
                <a:gd name="connsiteX31" fmla="*/ 3553742 w 6056566"/>
                <a:gd name="connsiteY31" fmla="*/ 323498 h 955031"/>
                <a:gd name="connsiteX32" fmla="*/ 3707279 w 6056566"/>
                <a:gd name="connsiteY32" fmla="*/ 668104 h 955031"/>
                <a:gd name="connsiteX33" fmla="*/ 3833521 w 6056566"/>
                <a:gd name="connsiteY33" fmla="*/ 852349 h 955031"/>
                <a:gd name="connsiteX34" fmla="*/ 3966587 w 6056566"/>
                <a:gd name="connsiteY34" fmla="*/ 900116 h 955031"/>
                <a:gd name="connsiteX35" fmla="*/ 4086005 w 6056566"/>
                <a:gd name="connsiteY35" fmla="*/ 828465 h 955031"/>
                <a:gd name="connsiteX36" fmla="*/ 4273661 w 6056566"/>
                <a:gd name="connsiteY36" fmla="*/ 483859 h 955031"/>
                <a:gd name="connsiteX37" fmla="*/ 4451082 w 6056566"/>
                <a:gd name="connsiteY37" fmla="*/ 152901 h 955031"/>
                <a:gd name="connsiteX38" fmla="*/ 4570500 w 6056566"/>
                <a:gd name="connsiteY38" fmla="*/ 40307 h 955031"/>
                <a:gd name="connsiteX39" fmla="*/ 4696742 w 6056566"/>
                <a:gd name="connsiteY39" fmla="*/ 67603 h 955031"/>
                <a:gd name="connsiteX40" fmla="*/ 4840044 w 6056566"/>
                <a:gd name="connsiteY40" fmla="*/ 268907 h 955031"/>
                <a:gd name="connsiteX41" fmla="*/ 4948580 w 6056566"/>
                <a:gd name="connsiteY41" fmla="*/ 459449 h 955031"/>
                <a:gd name="connsiteX42" fmla="*/ 4994601 w 6056566"/>
                <a:gd name="connsiteY42" fmla="*/ 491988 h 955031"/>
                <a:gd name="connsiteX43" fmla="*/ 6056566 w 6056566"/>
                <a:gd name="connsiteY43" fmla="*/ 497377 h 955031"/>
                <a:gd name="connsiteX0" fmla="*/ 0 w 6056566"/>
                <a:gd name="connsiteY0" fmla="*/ 479263 h 955031"/>
                <a:gd name="connsiteX1" fmla="*/ 190188 w 6056566"/>
                <a:gd name="connsiteY1" fmla="*/ 475436 h 955031"/>
                <a:gd name="connsiteX2" fmla="*/ 325558 w 6056566"/>
                <a:gd name="connsiteY2" fmla="*/ 430986 h 955031"/>
                <a:gd name="connsiteX3" fmla="*/ 493232 w 6056566"/>
                <a:gd name="connsiteY3" fmla="*/ 146077 h 955031"/>
                <a:gd name="connsiteX4" fmla="*/ 602414 w 6056566"/>
                <a:gd name="connsiteY4" fmla="*/ 23247 h 955031"/>
                <a:gd name="connsiteX5" fmla="*/ 721832 w 6056566"/>
                <a:gd name="connsiteY5" fmla="*/ 36895 h 955031"/>
                <a:gd name="connsiteX6" fmla="*/ 820778 w 6056566"/>
                <a:gd name="connsiteY6" fmla="*/ 146077 h 955031"/>
                <a:gd name="connsiteX7" fmla="*/ 947020 w 6056566"/>
                <a:gd name="connsiteY7" fmla="*/ 412209 h 955031"/>
                <a:gd name="connsiteX8" fmla="*/ 1083497 w 6056566"/>
                <a:gd name="connsiteY8" fmla="*/ 722695 h 955031"/>
                <a:gd name="connsiteX9" fmla="*/ 1179032 w 6056566"/>
                <a:gd name="connsiteY9" fmla="*/ 869409 h 955031"/>
                <a:gd name="connsiteX10" fmla="*/ 1267742 w 6056566"/>
                <a:gd name="connsiteY10" fmla="*/ 944471 h 955031"/>
                <a:gd name="connsiteX11" fmla="*/ 1376924 w 6056566"/>
                <a:gd name="connsiteY11" fmla="*/ 930824 h 955031"/>
                <a:gd name="connsiteX12" fmla="*/ 1503166 w 6056566"/>
                <a:gd name="connsiteY12" fmla="*/ 811406 h 955031"/>
                <a:gd name="connsiteX13" fmla="*/ 1666939 w 6056566"/>
                <a:gd name="connsiteY13" fmla="*/ 487271 h 955031"/>
                <a:gd name="connsiteX14" fmla="*/ 1769297 w 6056566"/>
                <a:gd name="connsiteY14" fmla="*/ 234788 h 955031"/>
                <a:gd name="connsiteX15" fmla="*/ 1871655 w 6056566"/>
                <a:gd name="connsiteY15" fmla="*/ 67603 h 955031"/>
                <a:gd name="connsiteX16" fmla="*/ 1960366 w 6056566"/>
                <a:gd name="connsiteY16" fmla="*/ 13012 h 955031"/>
                <a:gd name="connsiteX17" fmla="*/ 2042252 w 6056566"/>
                <a:gd name="connsiteY17" fmla="*/ 43719 h 955031"/>
                <a:gd name="connsiteX18" fmla="*/ 2117315 w 6056566"/>
                <a:gd name="connsiteY18" fmla="*/ 122194 h 955031"/>
                <a:gd name="connsiteX19" fmla="*/ 2195790 w 6056566"/>
                <a:gd name="connsiteY19" fmla="*/ 251847 h 955031"/>
                <a:gd name="connsiteX20" fmla="*/ 2461921 w 6056566"/>
                <a:gd name="connsiteY20" fmla="*/ 784110 h 955031"/>
                <a:gd name="connsiteX21" fmla="*/ 2577927 w 6056566"/>
                <a:gd name="connsiteY21" fmla="*/ 934235 h 955031"/>
                <a:gd name="connsiteX22" fmla="*/ 2673461 w 6056566"/>
                <a:gd name="connsiteY22" fmla="*/ 941059 h 955031"/>
                <a:gd name="connsiteX23" fmla="*/ 2796291 w 6056566"/>
                <a:gd name="connsiteY23" fmla="*/ 814818 h 955031"/>
                <a:gd name="connsiteX24" fmla="*/ 2922533 w 6056566"/>
                <a:gd name="connsiteY24" fmla="*/ 548686 h 955031"/>
                <a:gd name="connsiteX25" fmla="*/ 3069247 w 6056566"/>
                <a:gd name="connsiteY25" fmla="*/ 251847 h 955031"/>
                <a:gd name="connsiteX26" fmla="*/ 3192076 w 6056566"/>
                <a:gd name="connsiteY26" fmla="*/ 67603 h 955031"/>
                <a:gd name="connsiteX27" fmla="*/ 3270551 w 6056566"/>
                <a:gd name="connsiteY27" fmla="*/ 2776 h 955031"/>
                <a:gd name="connsiteX28" fmla="*/ 3342202 w 6056566"/>
                <a:gd name="connsiteY28" fmla="*/ 19835 h 955031"/>
                <a:gd name="connsiteX29" fmla="*/ 3413852 w 6056566"/>
                <a:gd name="connsiteY29" fmla="*/ 91486 h 955031"/>
                <a:gd name="connsiteX30" fmla="*/ 3471855 w 6056566"/>
                <a:gd name="connsiteY30" fmla="*/ 176785 h 955031"/>
                <a:gd name="connsiteX31" fmla="*/ 3553742 w 6056566"/>
                <a:gd name="connsiteY31" fmla="*/ 323498 h 955031"/>
                <a:gd name="connsiteX32" fmla="*/ 3707279 w 6056566"/>
                <a:gd name="connsiteY32" fmla="*/ 668104 h 955031"/>
                <a:gd name="connsiteX33" fmla="*/ 3833521 w 6056566"/>
                <a:gd name="connsiteY33" fmla="*/ 852349 h 955031"/>
                <a:gd name="connsiteX34" fmla="*/ 3966587 w 6056566"/>
                <a:gd name="connsiteY34" fmla="*/ 900116 h 955031"/>
                <a:gd name="connsiteX35" fmla="*/ 4086005 w 6056566"/>
                <a:gd name="connsiteY35" fmla="*/ 828465 h 955031"/>
                <a:gd name="connsiteX36" fmla="*/ 4273661 w 6056566"/>
                <a:gd name="connsiteY36" fmla="*/ 483859 h 955031"/>
                <a:gd name="connsiteX37" fmla="*/ 4451082 w 6056566"/>
                <a:gd name="connsiteY37" fmla="*/ 152901 h 955031"/>
                <a:gd name="connsiteX38" fmla="*/ 4570500 w 6056566"/>
                <a:gd name="connsiteY38" fmla="*/ 40307 h 955031"/>
                <a:gd name="connsiteX39" fmla="*/ 4696742 w 6056566"/>
                <a:gd name="connsiteY39" fmla="*/ 67603 h 955031"/>
                <a:gd name="connsiteX40" fmla="*/ 4840044 w 6056566"/>
                <a:gd name="connsiteY40" fmla="*/ 268907 h 955031"/>
                <a:gd name="connsiteX41" fmla="*/ 4948580 w 6056566"/>
                <a:gd name="connsiteY41" fmla="*/ 459449 h 955031"/>
                <a:gd name="connsiteX42" fmla="*/ 4994601 w 6056566"/>
                <a:gd name="connsiteY42" fmla="*/ 491988 h 955031"/>
                <a:gd name="connsiteX43" fmla="*/ 6056566 w 6056566"/>
                <a:gd name="connsiteY43" fmla="*/ 497377 h 955031"/>
                <a:gd name="connsiteX0" fmla="*/ 0 w 6056566"/>
                <a:gd name="connsiteY0" fmla="*/ 479263 h 955031"/>
                <a:gd name="connsiteX1" fmla="*/ 190188 w 6056566"/>
                <a:gd name="connsiteY1" fmla="*/ 475436 h 955031"/>
                <a:gd name="connsiteX2" fmla="*/ 325558 w 6056566"/>
                <a:gd name="connsiteY2" fmla="*/ 430986 h 955031"/>
                <a:gd name="connsiteX3" fmla="*/ 493232 w 6056566"/>
                <a:gd name="connsiteY3" fmla="*/ 146077 h 955031"/>
                <a:gd name="connsiteX4" fmla="*/ 602414 w 6056566"/>
                <a:gd name="connsiteY4" fmla="*/ 23247 h 955031"/>
                <a:gd name="connsiteX5" fmla="*/ 721832 w 6056566"/>
                <a:gd name="connsiteY5" fmla="*/ 36895 h 955031"/>
                <a:gd name="connsiteX6" fmla="*/ 820778 w 6056566"/>
                <a:gd name="connsiteY6" fmla="*/ 146077 h 955031"/>
                <a:gd name="connsiteX7" fmla="*/ 947020 w 6056566"/>
                <a:gd name="connsiteY7" fmla="*/ 412209 h 955031"/>
                <a:gd name="connsiteX8" fmla="*/ 1083497 w 6056566"/>
                <a:gd name="connsiteY8" fmla="*/ 722695 h 955031"/>
                <a:gd name="connsiteX9" fmla="*/ 1179032 w 6056566"/>
                <a:gd name="connsiteY9" fmla="*/ 869409 h 955031"/>
                <a:gd name="connsiteX10" fmla="*/ 1267742 w 6056566"/>
                <a:gd name="connsiteY10" fmla="*/ 944471 h 955031"/>
                <a:gd name="connsiteX11" fmla="*/ 1376924 w 6056566"/>
                <a:gd name="connsiteY11" fmla="*/ 930824 h 955031"/>
                <a:gd name="connsiteX12" fmla="*/ 1503166 w 6056566"/>
                <a:gd name="connsiteY12" fmla="*/ 811406 h 955031"/>
                <a:gd name="connsiteX13" fmla="*/ 1666939 w 6056566"/>
                <a:gd name="connsiteY13" fmla="*/ 487271 h 955031"/>
                <a:gd name="connsiteX14" fmla="*/ 1769297 w 6056566"/>
                <a:gd name="connsiteY14" fmla="*/ 234788 h 955031"/>
                <a:gd name="connsiteX15" fmla="*/ 1871655 w 6056566"/>
                <a:gd name="connsiteY15" fmla="*/ 67603 h 955031"/>
                <a:gd name="connsiteX16" fmla="*/ 1960366 w 6056566"/>
                <a:gd name="connsiteY16" fmla="*/ 13012 h 955031"/>
                <a:gd name="connsiteX17" fmla="*/ 2042252 w 6056566"/>
                <a:gd name="connsiteY17" fmla="*/ 43719 h 955031"/>
                <a:gd name="connsiteX18" fmla="*/ 2117315 w 6056566"/>
                <a:gd name="connsiteY18" fmla="*/ 122194 h 955031"/>
                <a:gd name="connsiteX19" fmla="*/ 2195790 w 6056566"/>
                <a:gd name="connsiteY19" fmla="*/ 251847 h 955031"/>
                <a:gd name="connsiteX20" fmla="*/ 2461921 w 6056566"/>
                <a:gd name="connsiteY20" fmla="*/ 784110 h 955031"/>
                <a:gd name="connsiteX21" fmla="*/ 2577927 w 6056566"/>
                <a:gd name="connsiteY21" fmla="*/ 934235 h 955031"/>
                <a:gd name="connsiteX22" fmla="*/ 2673461 w 6056566"/>
                <a:gd name="connsiteY22" fmla="*/ 941059 h 955031"/>
                <a:gd name="connsiteX23" fmla="*/ 2796291 w 6056566"/>
                <a:gd name="connsiteY23" fmla="*/ 814818 h 955031"/>
                <a:gd name="connsiteX24" fmla="*/ 2922533 w 6056566"/>
                <a:gd name="connsiteY24" fmla="*/ 548686 h 955031"/>
                <a:gd name="connsiteX25" fmla="*/ 3069247 w 6056566"/>
                <a:gd name="connsiteY25" fmla="*/ 251847 h 955031"/>
                <a:gd name="connsiteX26" fmla="*/ 3192076 w 6056566"/>
                <a:gd name="connsiteY26" fmla="*/ 67603 h 955031"/>
                <a:gd name="connsiteX27" fmla="*/ 3270551 w 6056566"/>
                <a:gd name="connsiteY27" fmla="*/ 2776 h 955031"/>
                <a:gd name="connsiteX28" fmla="*/ 3342202 w 6056566"/>
                <a:gd name="connsiteY28" fmla="*/ 19835 h 955031"/>
                <a:gd name="connsiteX29" fmla="*/ 3413852 w 6056566"/>
                <a:gd name="connsiteY29" fmla="*/ 91486 h 955031"/>
                <a:gd name="connsiteX30" fmla="*/ 3471855 w 6056566"/>
                <a:gd name="connsiteY30" fmla="*/ 176785 h 955031"/>
                <a:gd name="connsiteX31" fmla="*/ 3553742 w 6056566"/>
                <a:gd name="connsiteY31" fmla="*/ 323498 h 955031"/>
                <a:gd name="connsiteX32" fmla="*/ 3707279 w 6056566"/>
                <a:gd name="connsiteY32" fmla="*/ 668104 h 955031"/>
                <a:gd name="connsiteX33" fmla="*/ 3833521 w 6056566"/>
                <a:gd name="connsiteY33" fmla="*/ 852349 h 955031"/>
                <a:gd name="connsiteX34" fmla="*/ 3966587 w 6056566"/>
                <a:gd name="connsiteY34" fmla="*/ 900116 h 955031"/>
                <a:gd name="connsiteX35" fmla="*/ 4086005 w 6056566"/>
                <a:gd name="connsiteY35" fmla="*/ 828465 h 955031"/>
                <a:gd name="connsiteX36" fmla="*/ 4273661 w 6056566"/>
                <a:gd name="connsiteY36" fmla="*/ 483859 h 955031"/>
                <a:gd name="connsiteX37" fmla="*/ 4451082 w 6056566"/>
                <a:gd name="connsiteY37" fmla="*/ 152901 h 955031"/>
                <a:gd name="connsiteX38" fmla="*/ 4570500 w 6056566"/>
                <a:gd name="connsiteY38" fmla="*/ 40307 h 955031"/>
                <a:gd name="connsiteX39" fmla="*/ 4696742 w 6056566"/>
                <a:gd name="connsiteY39" fmla="*/ 67603 h 955031"/>
                <a:gd name="connsiteX40" fmla="*/ 4840044 w 6056566"/>
                <a:gd name="connsiteY40" fmla="*/ 268907 h 955031"/>
                <a:gd name="connsiteX41" fmla="*/ 4948580 w 6056566"/>
                <a:gd name="connsiteY41" fmla="*/ 459449 h 955031"/>
                <a:gd name="connsiteX42" fmla="*/ 4991837 w 6056566"/>
                <a:gd name="connsiteY42" fmla="*/ 497850 h 955031"/>
                <a:gd name="connsiteX43" fmla="*/ 6056566 w 6056566"/>
                <a:gd name="connsiteY43" fmla="*/ 497377 h 955031"/>
                <a:gd name="connsiteX0" fmla="*/ 0 w 6056566"/>
                <a:gd name="connsiteY0" fmla="*/ 479263 h 955031"/>
                <a:gd name="connsiteX1" fmla="*/ 190188 w 6056566"/>
                <a:gd name="connsiteY1" fmla="*/ 475436 h 955031"/>
                <a:gd name="connsiteX2" fmla="*/ 325558 w 6056566"/>
                <a:gd name="connsiteY2" fmla="*/ 430986 h 955031"/>
                <a:gd name="connsiteX3" fmla="*/ 493232 w 6056566"/>
                <a:gd name="connsiteY3" fmla="*/ 146077 h 955031"/>
                <a:gd name="connsiteX4" fmla="*/ 602414 w 6056566"/>
                <a:gd name="connsiteY4" fmla="*/ 23247 h 955031"/>
                <a:gd name="connsiteX5" fmla="*/ 721832 w 6056566"/>
                <a:gd name="connsiteY5" fmla="*/ 36895 h 955031"/>
                <a:gd name="connsiteX6" fmla="*/ 820778 w 6056566"/>
                <a:gd name="connsiteY6" fmla="*/ 146077 h 955031"/>
                <a:gd name="connsiteX7" fmla="*/ 947020 w 6056566"/>
                <a:gd name="connsiteY7" fmla="*/ 412209 h 955031"/>
                <a:gd name="connsiteX8" fmla="*/ 1083497 w 6056566"/>
                <a:gd name="connsiteY8" fmla="*/ 722695 h 955031"/>
                <a:gd name="connsiteX9" fmla="*/ 1179032 w 6056566"/>
                <a:gd name="connsiteY9" fmla="*/ 869409 h 955031"/>
                <a:gd name="connsiteX10" fmla="*/ 1267742 w 6056566"/>
                <a:gd name="connsiteY10" fmla="*/ 944471 h 955031"/>
                <a:gd name="connsiteX11" fmla="*/ 1376924 w 6056566"/>
                <a:gd name="connsiteY11" fmla="*/ 930824 h 955031"/>
                <a:gd name="connsiteX12" fmla="*/ 1503166 w 6056566"/>
                <a:gd name="connsiteY12" fmla="*/ 811406 h 955031"/>
                <a:gd name="connsiteX13" fmla="*/ 1666939 w 6056566"/>
                <a:gd name="connsiteY13" fmla="*/ 487271 h 955031"/>
                <a:gd name="connsiteX14" fmla="*/ 1769297 w 6056566"/>
                <a:gd name="connsiteY14" fmla="*/ 234788 h 955031"/>
                <a:gd name="connsiteX15" fmla="*/ 1871655 w 6056566"/>
                <a:gd name="connsiteY15" fmla="*/ 67603 h 955031"/>
                <a:gd name="connsiteX16" fmla="*/ 1960366 w 6056566"/>
                <a:gd name="connsiteY16" fmla="*/ 13012 h 955031"/>
                <a:gd name="connsiteX17" fmla="*/ 2042252 w 6056566"/>
                <a:gd name="connsiteY17" fmla="*/ 43719 h 955031"/>
                <a:gd name="connsiteX18" fmla="*/ 2117315 w 6056566"/>
                <a:gd name="connsiteY18" fmla="*/ 122194 h 955031"/>
                <a:gd name="connsiteX19" fmla="*/ 2195790 w 6056566"/>
                <a:gd name="connsiteY19" fmla="*/ 251847 h 955031"/>
                <a:gd name="connsiteX20" fmla="*/ 2461921 w 6056566"/>
                <a:gd name="connsiteY20" fmla="*/ 784110 h 955031"/>
                <a:gd name="connsiteX21" fmla="*/ 2577927 w 6056566"/>
                <a:gd name="connsiteY21" fmla="*/ 934235 h 955031"/>
                <a:gd name="connsiteX22" fmla="*/ 2673461 w 6056566"/>
                <a:gd name="connsiteY22" fmla="*/ 941059 h 955031"/>
                <a:gd name="connsiteX23" fmla="*/ 2796291 w 6056566"/>
                <a:gd name="connsiteY23" fmla="*/ 814818 h 955031"/>
                <a:gd name="connsiteX24" fmla="*/ 2922533 w 6056566"/>
                <a:gd name="connsiteY24" fmla="*/ 548686 h 955031"/>
                <a:gd name="connsiteX25" fmla="*/ 3069247 w 6056566"/>
                <a:gd name="connsiteY25" fmla="*/ 251847 h 955031"/>
                <a:gd name="connsiteX26" fmla="*/ 3192076 w 6056566"/>
                <a:gd name="connsiteY26" fmla="*/ 67603 h 955031"/>
                <a:gd name="connsiteX27" fmla="*/ 3270551 w 6056566"/>
                <a:gd name="connsiteY27" fmla="*/ 2776 h 955031"/>
                <a:gd name="connsiteX28" fmla="*/ 3342202 w 6056566"/>
                <a:gd name="connsiteY28" fmla="*/ 19835 h 955031"/>
                <a:gd name="connsiteX29" fmla="*/ 3413852 w 6056566"/>
                <a:gd name="connsiteY29" fmla="*/ 91486 h 955031"/>
                <a:gd name="connsiteX30" fmla="*/ 3471855 w 6056566"/>
                <a:gd name="connsiteY30" fmla="*/ 176785 h 955031"/>
                <a:gd name="connsiteX31" fmla="*/ 3553742 w 6056566"/>
                <a:gd name="connsiteY31" fmla="*/ 323498 h 955031"/>
                <a:gd name="connsiteX32" fmla="*/ 3707279 w 6056566"/>
                <a:gd name="connsiteY32" fmla="*/ 668104 h 955031"/>
                <a:gd name="connsiteX33" fmla="*/ 3833521 w 6056566"/>
                <a:gd name="connsiteY33" fmla="*/ 852349 h 955031"/>
                <a:gd name="connsiteX34" fmla="*/ 3966587 w 6056566"/>
                <a:gd name="connsiteY34" fmla="*/ 900116 h 955031"/>
                <a:gd name="connsiteX35" fmla="*/ 4086005 w 6056566"/>
                <a:gd name="connsiteY35" fmla="*/ 828465 h 955031"/>
                <a:gd name="connsiteX36" fmla="*/ 4273661 w 6056566"/>
                <a:gd name="connsiteY36" fmla="*/ 483859 h 955031"/>
                <a:gd name="connsiteX37" fmla="*/ 4451082 w 6056566"/>
                <a:gd name="connsiteY37" fmla="*/ 152901 h 955031"/>
                <a:gd name="connsiteX38" fmla="*/ 4570500 w 6056566"/>
                <a:gd name="connsiteY38" fmla="*/ 40307 h 955031"/>
                <a:gd name="connsiteX39" fmla="*/ 4696742 w 6056566"/>
                <a:gd name="connsiteY39" fmla="*/ 67603 h 955031"/>
                <a:gd name="connsiteX40" fmla="*/ 4840044 w 6056566"/>
                <a:gd name="connsiteY40" fmla="*/ 268907 h 955031"/>
                <a:gd name="connsiteX41" fmla="*/ 4948580 w 6056566"/>
                <a:gd name="connsiteY41" fmla="*/ 459449 h 955031"/>
                <a:gd name="connsiteX42" fmla="*/ 4991838 w 6056566"/>
                <a:gd name="connsiteY42" fmla="*/ 494333 h 955031"/>
                <a:gd name="connsiteX43" fmla="*/ 6056566 w 6056566"/>
                <a:gd name="connsiteY43" fmla="*/ 497377 h 955031"/>
                <a:gd name="connsiteX0" fmla="*/ 0 w 6056566"/>
                <a:gd name="connsiteY0" fmla="*/ 479263 h 955031"/>
                <a:gd name="connsiteX1" fmla="*/ 190188 w 6056566"/>
                <a:gd name="connsiteY1" fmla="*/ 475436 h 955031"/>
                <a:gd name="connsiteX2" fmla="*/ 325558 w 6056566"/>
                <a:gd name="connsiteY2" fmla="*/ 430986 h 955031"/>
                <a:gd name="connsiteX3" fmla="*/ 493232 w 6056566"/>
                <a:gd name="connsiteY3" fmla="*/ 146077 h 955031"/>
                <a:gd name="connsiteX4" fmla="*/ 602414 w 6056566"/>
                <a:gd name="connsiteY4" fmla="*/ 23247 h 955031"/>
                <a:gd name="connsiteX5" fmla="*/ 721832 w 6056566"/>
                <a:gd name="connsiteY5" fmla="*/ 36895 h 955031"/>
                <a:gd name="connsiteX6" fmla="*/ 820778 w 6056566"/>
                <a:gd name="connsiteY6" fmla="*/ 146077 h 955031"/>
                <a:gd name="connsiteX7" fmla="*/ 947020 w 6056566"/>
                <a:gd name="connsiteY7" fmla="*/ 412209 h 955031"/>
                <a:gd name="connsiteX8" fmla="*/ 1083497 w 6056566"/>
                <a:gd name="connsiteY8" fmla="*/ 722695 h 955031"/>
                <a:gd name="connsiteX9" fmla="*/ 1179032 w 6056566"/>
                <a:gd name="connsiteY9" fmla="*/ 869409 h 955031"/>
                <a:gd name="connsiteX10" fmla="*/ 1267742 w 6056566"/>
                <a:gd name="connsiteY10" fmla="*/ 944471 h 955031"/>
                <a:gd name="connsiteX11" fmla="*/ 1376924 w 6056566"/>
                <a:gd name="connsiteY11" fmla="*/ 930824 h 955031"/>
                <a:gd name="connsiteX12" fmla="*/ 1503166 w 6056566"/>
                <a:gd name="connsiteY12" fmla="*/ 811406 h 955031"/>
                <a:gd name="connsiteX13" fmla="*/ 1666939 w 6056566"/>
                <a:gd name="connsiteY13" fmla="*/ 487271 h 955031"/>
                <a:gd name="connsiteX14" fmla="*/ 1769297 w 6056566"/>
                <a:gd name="connsiteY14" fmla="*/ 234788 h 955031"/>
                <a:gd name="connsiteX15" fmla="*/ 1871655 w 6056566"/>
                <a:gd name="connsiteY15" fmla="*/ 67603 h 955031"/>
                <a:gd name="connsiteX16" fmla="*/ 1960366 w 6056566"/>
                <a:gd name="connsiteY16" fmla="*/ 13012 h 955031"/>
                <a:gd name="connsiteX17" fmla="*/ 2042252 w 6056566"/>
                <a:gd name="connsiteY17" fmla="*/ 43719 h 955031"/>
                <a:gd name="connsiteX18" fmla="*/ 2117315 w 6056566"/>
                <a:gd name="connsiteY18" fmla="*/ 122194 h 955031"/>
                <a:gd name="connsiteX19" fmla="*/ 2195790 w 6056566"/>
                <a:gd name="connsiteY19" fmla="*/ 251847 h 955031"/>
                <a:gd name="connsiteX20" fmla="*/ 2461921 w 6056566"/>
                <a:gd name="connsiteY20" fmla="*/ 784110 h 955031"/>
                <a:gd name="connsiteX21" fmla="*/ 2577927 w 6056566"/>
                <a:gd name="connsiteY21" fmla="*/ 934235 h 955031"/>
                <a:gd name="connsiteX22" fmla="*/ 2673461 w 6056566"/>
                <a:gd name="connsiteY22" fmla="*/ 941059 h 955031"/>
                <a:gd name="connsiteX23" fmla="*/ 2796291 w 6056566"/>
                <a:gd name="connsiteY23" fmla="*/ 814818 h 955031"/>
                <a:gd name="connsiteX24" fmla="*/ 2922533 w 6056566"/>
                <a:gd name="connsiteY24" fmla="*/ 548686 h 955031"/>
                <a:gd name="connsiteX25" fmla="*/ 3069247 w 6056566"/>
                <a:gd name="connsiteY25" fmla="*/ 251847 h 955031"/>
                <a:gd name="connsiteX26" fmla="*/ 3192076 w 6056566"/>
                <a:gd name="connsiteY26" fmla="*/ 67603 h 955031"/>
                <a:gd name="connsiteX27" fmla="*/ 3270551 w 6056566"/>
                <a:gd name="connsiteY27" fmla="*/ 2776 h 955031"/>
                <a:gd name="connsiteX28" fmla="*/ 3342202 w 6056566"/>
                <a:gd name="connsiteY28" fmla="*/ 19835 h 955031"/>
                <a:gd name="connsiteX29" fmla="*/ 3413852 w 6056566"/>
                <a:gd name="connsiteY29" fmla="*/ 91486 h 955031"/>
                <a:gd name="connsiteX30" fmla="*/ 3471855 w 6056566"/>
                <a:gd name="connsiteY30" fmla="*/ 176785 h 955031"/>
                <a:gd name="connsiteX31" fmla="*/ 3553742 w 6056566"/>
                <a:gd name="connsiteY31" fmla="*/ 323498 h 955031"/>
                <a:gd name="connsiteX32" fmla="*/ 3707279 w 6056566"/>
                <a:gd name="connsiteY32" fmla="*/ 668104 h 955031"/>
                <a:gd name="connsiteX33" fmla="*/ 3833521 w 6056566"/>
                <a:gd name="connsiteY33" fmla="*/ 852349 h 955031"/>
                <a:gd name="connsiteX34" fmla="*/ 3966587 w 6056566"/>
                <a:gd name="connsiteY34" fmla="*/ 900116 h 955031"/>
                <a:gd name="connsiteX35" fmla="*/ 4086005 w 6056566"/>
                <a:gd name="connsiteY35" fmla="*/ 828465 h 955031"/>
                <a:gd name="connsiteX36" fmla="*/ 4273661 w 6056566"/>
                <a:gd name="connsiteY36" fmla="*/ 483859 h 955031"/>
                <a:gd name="connsiteX37" fmla="*/ 4451082 w 6056566"/>
                <a:gd name="connsiteY37" fmla="*/ 152901 h 955031"/>
                <a:gd name="connsiteX38" fmla="*/ 4570500 w 6056566"/>
                <a:gd name="connsiteY38" fmla="*/ 40307 h 955031"/>
                <a:gd name="connsiteX39" fmla="*/ 4696742 w 6056566"/>
                <a:gd name="connsiteY39" fmla="*/ 67603 h 955031"/>
                <a:gd name="connsiteX40" fmla="*/ 4840044 w 6056566"/>
                <a:gd name="connsiteY40" fmla="*/ 268907 h 955031"/>
                <a:gd name="connsiteX41" fmla="*/ 4948580 w 6056566"/>
                <a:gd name="connsiteY41" fmla="*/ 459449 h 955031"/>
                <a:gd name="connsiteX42" fmla="*/ 5025010 w 6056566"/>
                <a:gd name="connsiteY42" fmla="*/ 495505 h 955031"/>
                <a:gd name="connsiteX43" fmla="*/ 6056566 w 6056566"/>
                <a:gd name="connsiteY43" fmla="*/ 497377 h 955031"/>
                <a:gd name="connsiteX0" fmla="*/ 0 w 5025967"/>
                <a:gd name="connsiteY0" fmla="*/ 479263 h 955031"/>
                <a:gd name="connsiteX1" fmla="*/ 190188 w 5025967"/>
                <a:gd name="connsiteY1" fmla="*/ 475436 h 955031"/>
                <a:gd name="connsiteX2" fmla="*/ 325558 w 5025967"/>
                <a:gd name="connsiteY2" fmla="*/ 430986 h 955031"/>
                <a:gd name="connsiteX3" fmla="*/ 493232 w 5025967"/>
                <a:gd name="connsiteY3" fmla="*/ 146077 h 955031"/>
                <a:gd name="connsiteX4" fmla="*/ 602414 w 5025967"/>
                <a:gd name="connsiteY4" fmla="*/ 23247 h 955031"/>
                <a:gd name="connsiteX5" fmla="*/ 721832 w 5025967"/>
                <a:gd name="connsiteY5" fmla="*/ 36895 h 955031"/>
                <a:gd name="connsiteX6" fmla="*/ 820778 w 5025967"/>
                <a:gd name="connsiteY6" fmla="*/ 146077 h 955031"/>
                <a:gd name="connsiteX7" fmla="*/ 947020 w 5025967"/>
                <a:gd name="connsiteY7" fmla="*/ 412209 h 955031"/>
                <a:gd name="connsiteX8" fmla="*/ 1083497 w 5025967"/>
                <a:gd name="connsiteY8" fmla="*/ 722695 h 955031"/>
                <a:gd name="connsiteX9" fmla="*/ 1179032 w 5025967"/>
                <a:gd name="connsiteY9" fmla="*/ 869409 h 955031"/>
                <a:gd name="connsiteX10" fmla="*/ 1267742 w 5025967"/>
                <a:gd name="connsiteY10" fmla="*/ 944471 h 955031"/>
                <a:gd name="connsiteX11" fmla="*/ 1376924 w 5025967"/>
                <a:gd name="connsiteY11" fmla="*/ 930824 h 955031"/>
                <a:gd name="connsiteX12" fmla="*/ 1503166 w 5025967"/>
                <a:gd name="connsiteY12" fmla="*/ 811406 h 955031"/>
                <a:gd name="connsiteX13" fmla="*/ 1666939 w 5025967"/>
                <a:gd name="connsiteY13" fmla="*/ 487271 h 955031"/>
                <a:gd name="connsiteX14" fmla="*/ 1769297 w 5025967"/>
                <a:gd name="connsiteY14" fmla="*/ 234788 h 955031"/>
                <a:gd name="connsiteX15" fmla="*/ 1871655 w 5025967"/>
                <a:gd name="connsiteY15" fmla="*/ 67603 h 955031"/>
                <a:gd name="connsiteX16" fmla="*/ 1960366 w 5025967"/>
                <a:gd name="connsiteY16" fmla="*/ 13012 h 955031"/>
                <a:gd name="connsiteX17" fmla="*/ 2042252 w 5025967"/>
                <a:gd name="connsiteY17" fmla="*/ 43719 h 955031"/>
                <a:gd name="connsiteX18" fmla="*/ 2117315 w 5025967"/>
                <a:gd name="connsiteY18" fmla="*/ 122194 h 955031"/>
                <a:gd name="connsiteX19" fmla="*/ 2195790 w 5025967"/>
                <a:gd name="connsiteY19" fmla="*/ 251847 h 955031"/>
                <a:gd name="connsiteX20" fmla="*/ 2461921 w 5025967"/>
                <a:gd name="connsiteY20" fmla="*/ 784110 h 955031"/>
                <a:gd name="connsiteX21" fmla="*/ 2577927 w 5025967"/>
                <a:gd name="connsiteY21" fmla="*/ 934235 h 955031"/>
                <a:gd name="connsiteX22" fmla="*/ 2673461 w 5025967"/>
                <a:gd name="connsiteY22" fmla="*/ 941059 h 955031"/>
                <a:gd name="connsiteX23" fmla="*/ 2796291 w 5025967"/>
                <a:gd name="connsiteY23" fmla="*/ 814818 h 955031"/>
                <a:gd name="connsiteX24" fmla="*/ 2922533 w 5025967"/>
                <a:gd name="connsiteY24" fmla="*/ 548686 h 955031"/>
                <a:gd name="connsiteX25" fmla="*/ 3069247 w 5025967"/>
                <a:gd name="connsiteY25" fmla="*/ 251847 h 955031"/>
                <a:gd name="connsiteX26" fmla="*/ 3192076 w 5025967"/>
                <a:gd name="connsiteY26" fmla="*/ 67603 h 955031"/>
                <a:gd name="connsiteX27" fmla="*/ 3270551 w 5025967"/>
                <a:gd name="connsiteY27" fmla="*/ 2776 h 955031"/>
                <a:gd name="connsiteX28" fmla="*/ 3342202 w 5025967"/>
                <a:gd name="connsiteY28" fmla="*/ 19835 h 955031"/>
                <a:gd name="connsiteX29" fmla="*/ 3413852 w 5025967"/>
                <a:gd name="connsiteY29" fmla="*/ 91486 h 955031"/>
                <a:gd name="connsiteX30" fmla="*/ 3471855 w 5025967"/>
                <a:gd name="connsiteY30" fmla="*/ 176785 h 955031"/>
                <a:gd name="connsiteX31" fmla="*/ 3553742 w 5025967"/>
                <a:gd name="connsiteY31" fmla="*/ 323498 h 955031"/>
                <a:gd name="connsiteX32" fmla="*/ 3707279 w 5025967"/>
                <a:gd name="connsiteY32" fmla="*/ 668104 h 955031"/>
                <a:gd name="connsiteX33" fmla="*/ 3833521 w 5025967"/>
                <a:gd name="connsiteY33" fmla="*/ 852349 h 955031"/>
                <a:gd name="connsiteX34" fmla="*/ 3966587 w 5025967"/>
                <a:gd name="connsiteY34" fmla="*/ 900116 h 955031"/>
                <a:gd name="connsiteX35" fmla="*/ 4086005 w 5025967"/>
                <a:gd name="connsiteY35" fmla="*/ 828465 h 955031"/>
                <a:gd name="connsiteX36" fmla="*/ 4273661 w 5025967"/>
                <a:gd name="connsiteY36" fmla="*/ 483859 h 955031"/>
                <a:gd name="connsiteX37" fmla="*/ 4451082 w 5025967"/>
                <a:gd name="connsiteY37" fmla="*/ 152901 h 955031"/>
                <a:gd name="connsiteX38" fmla="*/ 4570500 w 5025967"/>
                <a:gd name="connsiteY38" fmla="*/ 40307 h 955031"/>
                <a:gd name="connsiteX39" fmla="*/ 4696742 w 5025967"/>
                <a:gd name="connsiteY39" fmla="*/ 67603 h 955031"/>
                <a:gd name="connsiteX40" fmla="*/ 4840044 w 5025967"/>
                <a:gd name="connsiteY40" fmla="*/ 268907 h 955031"/>
                <a:gd name="connsiteX41" fmla="*/ 4948580 w 5025967"/>
                <a:gd name="connsiteY41" fmla="*/ 459449 h 955031"/>
                <a:gd name="connsiteX42" fmla="*/ 5025010 w 5025967"/>
                <a:gd name="connsiteY42" fmla="*/ 495505 h 955031"/>
                <a:gd name="connsiteX0" fmla="*/ 0 w 4948580"/>
                <a:gd name="connsiteY0" fmla="*/ 479263 h 955031"/>
                <a:gd name="connsiteX1" fmla="*/ 190188 w 4948580"/>
                <a:gd name="connsiteY1" fmla="*/ 475436 h 955031"/>
                <a:gd name="connsiteX2" fmla="*/ 325558 w 4948580"/>
                <a:gd name="connsiteY2" fmla="*/ 430986 h 955031"/>
                <a:gd name="connsiteX3" fmla="*/ 493232 w 4948580"/>
                <a:gd name="connsiteY3" fmla="*/ 146077 h 955031"/>
                <a:gd name="connsiteX4" fmla="*/ 602414 w 4948580"/>
                <a:gd name="connsiteY4" fmla="*/ 23247 h 955031"/>
                <a:gd name="connsiteX5" fmla="*/ 721832 w 4948580"/>
                <a:gd name="connsiteY5" fmla="*/ 36895 h 955031"/>
                <a:gd name="connsiteX6" fmla="*/ 820778 w 4948580"/>
                <a:gd name="connsiteY6" fmla="*/ 146077 h 955031"/>
                <a:gd name="connsiteX7" fmla="*/ 947020 w 4948580"/>
                <a:gd name="connsiteY7" fmla="*/ 412209 h 955031"/>
                <a:gd name="connsiteX8" fmla="*/ 1083497 w 4948580"/>
                <a:gd name="connsiteY8" fmla="*/ 722695 h 955031"/>
                <a:gd name="connsiteX9" fmla="*/ 1179032 w 4948580"/>
                <a:gd name="connsiteY9" fmla="*/ 869409 h 955031"/>
                <a:gd name="connsiteX10" fmla="*/ 1267742 w 4948580"/>
                <a:gd name="connsiteY10" fmla="*/ 944471 h 955031"/>
                <a:gd name="connsiteX11" fmla="*/ 1376924 w 4948580"/>
                <a:gd name="connsiteY11" fmla="*/ 930824 h 955031"/>
                <a:gd name="connsiteX12" fmla="*/ 1503166 w 4948580"/>
                <a:gd name="connsiteY12" fmla="*/ 811406 h 955031"/>
                <a:gd name="connsiteX13" fmla="*/ 1666939 w 4948580"/>
                <a:gd name="connsiteY13" fmla="*/ 487271 h 955031"/>
                <a:gd name="connsiteX14" fmla="*/ 1769297 w 4948580"/>
                <a:gd name="connsiteY14" fmla="*/ 234788 h 955031"/>
                <a:gd name="connsiteX15" fmla="*/ 1871655 w 4948580"/>
                <a:gd name="connsiteY15" fmla="*/ 67603 h 955031"/>
                <a:gd name="connsiteX16" fmla="*/ 1960366 w 4948580"/>
                <a:gd name="connsiteY16" fmla="*/ 13012 h 955031"/>
                <a:gd name="connsiteX17" fmla="*/ 2042252 w 4948580"/>
                <a:gd name="connsiteY17" fmla="*/ 43719 h 955031"/>
                <a:gd name="connsiteX18" fmla="*/ 2117315 w 4948580"/>
                <a:gd name="connsiteY18" fmla="*/ 122194 h 955031"/>
                <a:gd name="connsiteX19" fmla="*/ 2195790 w 4948580"/>
                <a:gd name="connsiteY19" fmla="*/ 251847 h 955031"/>
                <a:gd name="connsiteX20" fmla="*/ 2461921 w 4948580"/>
                <a:gd name="connsiteY20" fmla="*/ 784110 h 955031"/>
                <a:gd name="connsiteX21" fmla="*/ 2577927 w 4948580"/>
                <a:gd name="connsiteY21" fmla="*/ 934235 h 955031"/>
                <a:gd name="connsiteX22" fmla="*/ 2673461 w 4948580"/>
                <a:gd name="connsiteY22" fmla="*/ 941059 h 955031"/>
                <a:gd name="connsiteX23" fmla="*/ 2796291 w 4948580"/>
                <a:gd name="connsiteY23" fmla="*/ 814818 h 955031"/>
                <a:gd name="connsiteX24" fmla="*/ 2922533 w 4948580"/>
                <a:gd name="connsiteY24" fmla="*/ 548686 h 955031"/>
                <a:gd name="connsiteX25" fmla="*/ 3069247 w 4948580"/>
                <a:gd name="connsiteY25" fmla="*/ 251847 h 955031"/>
                <a:gd name="connsiteX26" fmla="*/ 3192076 w 4948580"/>
                <a:gd name="connsiteY26" fmla="*/ 67603 h 955031"/>
                <a:gd name="connsiteX27" fmla="*/ 3270551 w 4948580"/>
                <a:gd name="connsiteY27" fmla="*/ 2776 h 955031"/>
                <a:gd name="connsiteX28" fmla="*/ 3342202 w 4948580"/>
                <a:gd name="connsiteY28" fmla="*/ 19835 h 955031"/>
                <a:gd name="connsiteX29" fmla="*/ 3413852 w 4948580"/>
                <a:gd name="connsiteY29" fmla="*/ 91486 h 955031"/>
                <a:gd name="connsiteX30" fmla="*/ 3471855 w 4948580"/>
                <a:gd name="connsiteY30" fmla="*/ 176785 h 955031"/>
                <a:gd name="connsiteX31" fmla="*/ 3553742 w 4948580"/>
                <a:gd name="connsiteY31" fmla="*/ 323498 h 955031"/>
                <a:gd name="connsiteX32" fmla="*/ 3707279 w 4948580"/>
                <a:gd name="connsiteY32" fmla="*/ 668104 h 955031"/>
                <a:gd name="connsiteX33" fmla="*/ 3833521 w 4948580"/>
                <a:gd name="connsiteY33" fmla="*/ 852349 h 955031"/>
                <a:gd name="connsiteX34" fmla="*/ 3966587 w 4948580"/>
                <a:gd name="connsiteY34" fmla="*/ 900116 h 955031"/>
                <a:gd name="connsiteX35" fmla="*/ 4086005 w 4948580"/>
                <a:gd name="connsiteY35" fmla="*/ 828465 h 955031"/>
                <a:gd name="connsiteX36" fmla="*/ 4273661 w 4948580"/>
                <a:gd name="connsiteY36" fmla="*/ 483859 h 955031"/>
                <a:gd name="connsiteX37" fmla="*/ 4451082 w 4948580"/>
                <a:gd name="connsiteY37" fmla="*/ 152901 h 955031"/>
                <a:gd name="connsiteX38" fmla="*/ 4570500 w 4948580"/>
                <a:gd name="connsiteY38" fmla="*/ 40307 h 955031"/>
                <a:gd name="connsiteX39" fmla="*/ 4696742 w 4948580"/>
                <a:gd name="connsiteY39" fmla="*/ 67603 h 955031"/>
                <a:gd name="connsiteX40" fmla="*/ 4840044 w 4948580"/>
                <a:gd name="connsiteY40" fmla="*/ 268907 h 955031"/>
                <a:gd name="connsiteX41" fmla="*/ 4948580 w 4948580"/>
                <a:gd name="connsiteY41" fmla="*/ 459449 h 955031"/>
                <a:gd name="connsiteX0" fmla="*/ 0 w 4948580"/>
                <a:gd name="connsiteY0" fmla="*/ 479263 h 955031"/>
                <a:gd name="connsiteX1" fmla="*/ 325558 w 4948580"/>
                <a:gd name="connsiteY1" fmla="*/ 430986 h 955031"/>
                <a:gd name="connsiteX2" fmla="*/ 493232 w 4948580"/>
                <a:gd name="connsiteY2" fmla="*/ 146077 h 955031"/>
                <a:gd name="connsiteX3" fmla="*/ 602414 w 4948580"/>
                <a:gd name="connsiteY3" fmla="*/ 23247 h 955031"/>
                <a:gd name="connsiteX4" fmla="*/ 721832 w 4948580"/>
                <a:gd name="connsiteY4" fmla="*/ 36895 h 955031"/>
                <a:gd name="connsiteX5" fmla="*/ 820778 w 4948580"/>
                <a:gd name="connsiteY5" fmla="*/ 146077 h 955031"/>
                <a:gd name="connsiteX6" fmla="*/ 947020 w 4948580"/>
                <a:gd name="connsiteY6" fmla="*/ 412209 h 955031"/>
                <a:gd name="connsiteX7" fmla="*/ 1083497 w 4948580"/>
                <a:gd name="connsiteY7" fmla="*/ 722695 h 955031"/>
                <a:gd name="connsiteX8" fmla="*/ 1179032 w 4948580"/>
                <a:gd name="connsiteY8" fmla="*/ 869409 h 955031"/>
                <a:gd name="connsiteX9" fmla="*/ 1267742 w 4948580"/>
                <a:gd name="connsiteY9" fmla="*/ 944471 h 955031"/>
                <a:gd name="connsiteX10" fmla="*/ 1376924 w 4948580"/>
                <a:gd name="connsiteY10" fmla="*/ 930824 h 955031"/>
                <a:gd name="connsiteX11" fmla="*/ 1503166 w 4948580"/>
                <a:gd name="connsiteY11" fmla="*/ 811406 h 955031"/>
                <a:gd name="connsiteX12" fmla="*/ 1666939 w 4948580"/>
                <a:gd name="connsiteY12" fmla="*/ 487271 h 955031"/>
                <a:gd name="connsiteX13" fmla="*/ 1769297 w 4948580"/>
                <a:gd name="connsiteY13" fmla="*/ 234788 h 955031"/>
                <a:gd name="connsiteX14" fmla="*/ 1871655 w 4948580"/>
                <a:gd name="connsiteY14" fmla="*/ 67603 h 955031"/>
                <a:gd name="connsiteX15" fmla="*/ 1960366 w 4948580"/>
                <a:gd name="connsiteY15" fmla="*/ 13012 h 955031"/>
                <a:gd name="connsiteX16" fmla="*/ 2042252 w 4948580"/>
                <a:gd name="connsiteY16" fmla="*/ 43719 h 955031"/>
                <a:gd name="connsiteX17" fmla="*/ 2117315 w 4948580"/>
                <a:gd name="connsiteY17" fmla="*/ 122194 h 955031"/>
                <a:gd name="connsiteX18" fmla="*/ 2195790 w 4948580"/>
                <a:gd name="connsiteY18" fmla="*/ 251847 h 955031"/>
                <a:gd name="connsiteX19" fmla="*/ 2461921 w 4948580"/>
                <a:gd name="connsiteY19" fmla="*/ 784110 h 955031"/>
                <a:gd name="connsiteX20" fmla="*/ 2577927 w 4948580"/>
                <a:gd name="connsiteY20" fmla="*/ 934235 h 955031"/>
                <a:gd name="connsiteX21" fmla="*/ 2673461 w 4948580"/>
                <a:gd name="connsiteY21" fmla="*/ 941059 h 955031"/>
                <a:gd name="connsiteX22" fmla="*/ 2796291 w 4948580"/>
                <a:gd name="connsiteY22" fmla="*/ 814818 h 955031"/>
                <a:gd name="connsiteX23" fmla="*/ 2922533 w 4948580"/>
                <a:gd name="connsiteY23" fmla="*/ 548686 h 955031"/>
                <a:gd name="connsiteX24" fmla="*/ 3069247 w 4948580"/>
                <a:gd name="connsiteY24" fmla="*/ 251847 h 955031"/>
                <a:gd name="connsiteX25" fmla="*/ 3192076 w 4948580"/>
                <a:gd name="connsiteY25" fmla="*/ 67603 h 955031"/>
                <a:gd name="connsiteX26" fmla="*/ 3270551 w 4948580"/>
                <a:gd name="connsiteY26" fmla="*/ 2776 h 955031"/>
                <a:gd name="connsiteX27" fmla="*/ 3342202 w 4948580"/>
                <a:gd name="connsiteY27" fmla="*/ 19835 h 955031"/>
                <a:gd name="connsiteX28" fmla="*/ 3413852 w 4948580"/>
                <a:gd name="connsiteY28" fmla="*/ 91486 h 955031"/>
                <a:gd name="connsiteX29" fmla="*/ 3471855 w 4948580"/>
                <a:gd name="connsiteY29" fmla="*/ 176785 h 955031"/>
                <a:gd name="connsiteX30" fmla="*/ 3553742 w 4948580"/>
                <a:gd name="connsiteY30" fmla="*/ 323498 h 955031"/>
                <a:gd name="connsiteX31" fmla="*/ 3707279 w 4948580"/>
                <a:gd name="connsiteY31" fmla="*/ 668104 h 955031"/>
                <a:gd name="connsiteX32" fmla="*/ 3833521 w 4948580"/>
                <a:gd name="connsiteY32" fmla="*/ 852349 h 955031"/>
                <a:gd name="connsiteX33" fmla="*/ 3966587 w 4948580"/>
                <a:gd name="connsiteY33" fmla="*/ 900116 h 955031"/>
                <a:gd name="connsiteX34" fmla="*/ 4086005 w 4948580"/>
                <a:gd name="connsiteY34" fmla="*/ 828465 h 955031"/>
                <a:gd name="connsiteX35" fmla="*/ 4273661 w 4948580"/>
                <a:gd name="connsiteY35" fmla="*/ 483859 h 955031"/>
                <a:gd name="connsiteX36" fmla="*/ 4451082 w 4948580"/>
                <a:gd name="connsiteY36" fmla="*/ 152901 h 955031"/>
                <a:gd name="connsiteX37" fmla="*/ 4570500 w 4948580"/>
                <a:gd name="connsiteY37" fmla="*/ 40307 h 955031"/>
                <a:gd name="connsiteX38" fmla="*/ 4696742 w 4948580"/>
                <a:gd name="connsiteY38" fmla="*/ 67603 h 955031"/>
                <a:gd name="connsiteX39" fmla="*/ 4840044 w 4948580"/>
                <a:gd name="connsiteY39" fmla="*/ 268907 h 955031"/>
                <a:gd name="connsiteX40" fmla="*/ 4948580 w 4948580"/>
                <a:gd name="connsiteY40" fmla="*/ 459449 h 955031"/>
                <a:gd name="connsiteX0" fmla="*/ 0 w 4623022"/>
                <a:gd name="connsiteY0" fmla="*/ 430986 h 955031"/>
                <a:gd name="connsiteX1" fmla="*/ 167674 w 4623022"/>
                <a:gd name="connsiteY1" fmla="*/ 146077 h 955031"/>
                <a:gd name="connsiteX2" fmla="*/ 276856 w 4623022"/>
                <a:gd name="connsiteY2" fmla="*/ 23247 h 955031"/>
                <a:gd name="connsiteX3" fmla="*/ 396274 w 4623022"/>
                <a:gd name="connsiteY3" fmla="*/ 36895 h 955031"/>
                <a:gd name="connsiteX4" fmla="*/ 495220 w 4623022"/>
                <a:gd name="connsiteY4" fmla="*/ 146077 h 955031"/>
                <a:gd name="connsiteX5" fmla="*/ 621462 w 4623022"/>
                <a:gd name="connsiteY5" fmla="*/ 412209 h 955031"/>
                <a:gd name="connsiteX6" fmla="*/ 757939 w 4623022"/>
                <a:gd name="connsiteY6" fmla="*/ 722695 h 955031"/>
                <a:gd name="connsiteX7" fmla="*/ 853474 w 4623022"/>
                <a:gd name="connsiteY7" fmla="*/ 869409 h 955031"/>
                <a:gd name="connsiteX8" fmla="*/ 942184 w 4623022"/>
                <a:gd name="connsiteY8" fmla="*/ 944471 h 955031"/>
                <a:gd name="connsiteX9" fmla="*/ 1051366 w 4623022"/>
                <a:gd name="connsiteY9" fmla="*/ 930824 h 955031"/>
                <a:gd name="connsiteX10" fmla="*/ 1177608 w 4623022"/>
                <a:gd name="connsiteY10" fmla="*/ 811406 h 955031"/>
                <a:gd name="connsiteX11" fmla="*/ 1341381 w 4623022"/>
                <a:gd name="connsiteY11" fmla="*/ 487271 h 955031"/>
                <a:gd name="connsiteX12" fmla="*/ 1443739 w 4623022"/>
                <a:gd name="connsiteY12" fmla="*/ 234788 h 955031"/>
                <a:gd name="connsiteX13" fmla="*/ 1546097 w 4623022"/>
                <a:gd name="connsiteY13" fmla="*/ 67603 h 955031"/>
                <a:gd name="connsiteX14" fmla="*/ 1634808 w 4623022"/>
                <a:gd name="connsiteY14" fmla="*/ 13012 h 955031"/>
                <a:gd name="connsiteX15" fmla="*/ 1716694 w 4623022"/>
                <a:gd name="connsiteY15" fmla="*/ 43719 h 955031"/>
                <a:gd name="connsiteX16" fmla="*/ 1791757 w 4623022"/>
                <a:gd name="connsiteY16" fmla="*/ 122194 h 955031"/>
                <a:gd name="connsiteX17" fmla="*/ 1870232 w 4623022"/>
                <a:gd name="connsiteY17" fmla="*/ 251847 h 955031"/>
                <a:gd name="connsiteX18" fmla="*/ 2136363 w 4623022"/>
                <a:gd name="connsiteY18" fmla="*/ 784110 h 955031"/>
                <a:gd name="connsiteX19" fmla="*/ 2252369 w 4623022"/>
                <a:gd name="connsiteY19" fmla="*/ 934235 h 955031"/>
                <a:gd name="connsiteX20" fmla="*/ 2347903 w 4623022"/>
                <a:gd name="connsiteY20" fmla="*/ 941059 h 955031"/>
                <a:gd name="connsiteX21" fmla="*/ 2470733 w 4623022"/>
                <a:gd name="connsiteY21" fmla="*/ 814818 h 955031"/>
                <a:gd name="connsiteX22" fmla="*/ 2596975 w 4623022"/>
                <a:gd name="connsiteY22" fmla="*/ 548686 h 955031"/>
                <a:gd name="connsiteX23" fmla="*/ 2743689 w 4623022"/>
                <a:gd name="connsiteY23" fmla="*/ 251847 h 955031"/>
                <a:gd name="connsiteX24" fmla="*/ 2866518 w 4623022"/>
                <a:gd name="connsiteY24" fmla="*/ 67603 h 955031"/>
                <a:gd name="connsiteX25" fmla="*/ 2944993 w 4623022"/>
                <a:gd name="connsiteY25" fmla="*/ 2776 h 955031"/>
                <a:gd name="connsiteX26" fmla="*/ 3016644 w 4623022"/>
                <a:gd name="connsiteY26" fmla="*/ 19835 h 955031"/>
                <a:gd name="connsiteX27" fmla="*/ 3088294 w 4623022"/>
                <a:gd name="connsiteY27" fmla="*/ 91486 h 955031"/>
                <a:gd name="connsiteX28" fmla="*/ 3146297 w 4623022"/>
                <a:gd name="connsiteY28" fmla="*/ 176785 h 955031"/>
                <a:gd name="connsiteX29" fmla="*/ 3228184 w 4623022"/>
                <a:gd name="connsiteY29" fmla="*/ 323498 h 955031"/>
                <a:gd name="connsiteX30" fmla="*/ 3381721 w 4623022"/>
                <a:gd name="connsiteY30" fmla="*/ 668104 h 955031"/>
                <a:gd name="connsiteX31" fmla="*/ 3507963 w 4623022"/>
                <a:gd name="connsiteY31" fmla="*/ 852349 h 955031"/>
                <a:gd name="connsiteX32" fmla="*/ 3641029 w 4623022"/>
                <a:gd name="connsiteY32" fmla="*/ 900116 h 955031"/>
                <a:gd name="connsiteX33" fmla="*/ 3760447 w 4623022"/>
                <a:gd name="connsiteY33" fmla="*/ 828465 h 955031"/>
                <a:gd name="connsiteX34" fmla="*/ 3948103 w 4623022"/>
                <a:gd name="connsiteY34" fmla="*/ 483859 h 955031"/>
                <a:gd name="connsiteX35" fmla="*/ 4125524 w 4623022"/>
                <a:gd name="connsiteY35" fmla="*/ 152901 h 955031"/>
                <a:gd name="connsiteX36" fmla="*/ 4244942 w 4623022"/>
                <a:gd name="connsiteY36" fmla="*/ 40307 h 955031"/>
                <a:gd name="connsiteX37" fmla="*/ 4371184 w 4623022"/>
                <a:gd name="connsiteY37" fmla="*/ 67603 h 955031"/>
                <a:gd name="connsiteX38" fmla="*/ 4514486 w 4623022"/>
                <a:gd name="connsiteY38" fmla="*/ 268907 h 955031"/>
                <a:gd name="connsiteX39" fmla="*/ 4623022 w 4623022"/>
                <a:gd name="connsiteY39" fmla="*/ 459449 h 955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4623022" h="955031">
                  <a:moveTo>
                    <a:pt x="0" y="430986"/>
                  </a:moveTo>
                  <a:cubicBezTo>
                    <a:pt x="82205" y="375455"/>
                    <a:pt x="121531" y="214033"/>
                    <a:pt x="167674" y="146077"/>
                  </a:cubicBezTo>
                  <a:cubicBezTo>
                    <a:pt x="213817" y="78121"/>
                    <a:pt x="238756" y="41444"/>
                    <a:pt x="276856" y="23247"/>
                  </a:cubicBezTo>
                  <a:cubicBezTo>
                    <a:pt x="314956" y="5050"/>
                    <a:pt x="359880" y="16423"/>
                    <a:pt x="396274" y="36895"/>
                  </a:cubicBezTo>
                  <a:cubicBezTo>
                    <a:pt x="432668" y="57367"/>
                    <a:pt x="457689" y="83525"/>
                    <a:pt x="495220" y="146077"/>
                  </a:cubicBezTo>
                  <a:cubicBezTo>
                    <a:pt x="532751" y="208629"/>
                    <a:pt x="577676" y="316106"/>
                    <a:pt x="621462" y="412209"/>
                  </a:cubicBezTo>
                  <a:cubicBezTo>
                    <a:pt x="665249" y="508312"/>
                    <a:pt x="719270" y="646495"/>
                    <a:pt x="757939" y="722695"/>
                  </a:cubicBezTo>
                  <a:cubicBezTo>
                    <a:pt x="796608" y="798895"/>
                    <a:pt x="822766" y="832446"/>
                    <a:pt x="853474" y="869409"/>
                  </a:cubicBezTo>
                  <a:cubicBezTo>
                    <a:pt x="884182" y="906372"/>
                    <a:pt x="909202" y="934235"/>
                    <a:pt x="942184" y="944471"/>
                  </a:cubicBezTo>
                  <a:cubicBezTo>
                    <a:pt x="975166" y="954707"/>
                    <a:pt x="1012129" y="953001"/>
                    <a:pt x="1051366" y="930824"/>
                  </a:cubicBezTo>
                  <a:cubicBezTo>
                    <a:pt x="1090603" y="908647"/>
                    <a:pt x="1129272" y="885332"/>
                    <a:pt x="1177608" y="811406"/>
                  </a:cubicBezTo>
                  <a:cubicBezTo>
                    <a:pt x="1225944" y="737481"/>
                    <a:pt x="1297026" y="583374"/>
                    <a:pt x="1341381" y="487271"/>
                  </a:cubicBezTo>
                  <a:cubicBezTo>
                    <a:pt x="1385736" y="391168"/>
                    <a:pt x="1409620" y="304733"/>
                    <a:pt x="1443739" y="234788"/>
                  </a:cubicBezTo>
                  <a:cubicBezTo>
                    <a:pt x="1477858" y="164843"/>
                    <a:pt x="1514252" y="104566"/>
                    <a:pt x="1546097" y="67603"/>
                  </a:cubicBezTo>
                  <a:cubicBezTo>
                    <a:pt x="1577942" y="30640"/>
                    <a:pt x="1606375" y="16993"/>
                    <a:pt x="1634808" y="13012"/>
                  </a:cubicBezTo>
                  <a:cubicBezTo>
                    <a:pt x="1663241" y="9031"/>
                    <a:pt x="1690536" y="25522"/>
                    <a:pt x="1716694" y="43719"/>
                  </a:cubicBezTo>
                  <a:cubicBezTo>
                    <a:pt x="1742852" y="61916"/>
                    <a:pt x="1766167" y="87506"/>
                    <a:pt x="1791757" y="122194"/>
                  </a:cubicBezTo>
                  <a:cubicBezTo>
                    <a:pt x="1817347" y="156882"/>
                    <a:pt x="1812798" y="141528"/>
                    <a:pt x="1870232" y="251847"/>
                  </a:cubicBezTo>
                  <a:cubicBezTo>
                    <a:pt x="1927666" y="362166"/>
                    <a:pt x="2072674" y="670379"/>
                    <a:pt x="2136363" y="784110"/>
                  </a:cubicBezTo>
                  <a:cubicBezTo>
                    <a:pt x="2200052" y="897841"/>
                    <a:pt x="2217113" y="908077"/>
                    <a:pt x="2252369" y="934235"/>
                  </a:cubicBezTo>
                  <a:cubicBezTo>
                    <a:pt x="2287625" y="960393"/>
                    <a:pt x="2311509" y="960962"/>
                    <a:pt x="2347903" y="941059"/>
                  </a:cubicBezTo>
                  <a:cubicBezTo>
                    <a:pt x="2384297" y="921156"/>
                    <a:pt x="2429221" y="880213"/>
                    <a:pt x="2470733" y="814818"/>
                  </a:cubicBezTo>
                  <a:cubicBezTo>
                    <a:pt x="2512245" y="749423"/>
                    <a:pt x="2551482" y="642514"/>
                    <a:pt x="2596975" y="548686"/>
                  </a:cubicBezTo>
                  <a:cubicBezTo>
                    <a:pt x="2642468" y="454858"/>
                    <a:pt x="2698765" y="332027"/>
                    <a:pt x="2743689" y="251847"/>
                  </a:cubicBezTo>
                  <a:cubicBezTo>
                    <a:pt x="2788613" y="171666"/>
                    <a:pt x="2832967" y="109115"/>
                    <a:pt x="2866518" y="67603"/>
                  </a:cubicBezTo>
                  <a:cubicBezTo>
                    <a:pt x="2900069" y="26091"/>
                    <a:pt x="2919972" y="10737"/>
                    <a:pt x="2944993" y="2776"/>
                  </a:cubicBezTo>
                  <a:cubicBezTo>
                    <a:pt x="2970014" y="-5185"/>
                    <a:pt x="2992761" y="5050"/>
                    <a:pt x="3016644" y="19835"/>
                  </a:cubicBezTo>
                  <a:cubicBezTo>
                    <a:pt x="3040527" y="34620"/>
                    <a:pt x="3066685" y="65328"/>
                    <a:pt x="3088294" y="91486"/>
                  </a:cubicBezTo>
                  <a:cubicBezTo>
                    <a:pt x="3109903" y="117644"/>
                    <a:pt x="3122982" y="138116"/>
                    <a:pt x="3146297" y="176785"/>
                  </a:cubicBezTo>
                  <a:cubicBezTo>
                    <a:pt x="3169612" y="215454"/>
                    <a:pt x="3188947" y="241612"/>
                    <a:pt x="3228184" y="323498"/>
                  </a:cubicBezTo>
                  <a:cubicBezTo>
                    <a:pt x="3267421" y="405384"/>
                    <a:pt x="3335091" y="579962"/>
                    <a:pt x="3381721" y="668104"/>
                  </a:cubicBezTo>
                  <a:cubicBezTo>
                    <a:pt x="3428351" y="756246"/>
                    <a:pt x="3464745" y="813680"/>
                    <a:pt x="3507963" y="852349"/>
                  </a:cubicBezTo>
                  <a:cubicBezTo>
                    <a:pt x="3551181" y="891018"/>
                    <a:pt x="3598948" y="904097"/>
                    <a:pt x="3641029" y="900116"/>
                  </a:cubicBezTo>
                  <a:cubicBezTo>
                    <a:pt x="3683110" y="896135"/>
                    <a:pt x="3709268" y="897841"/>
                    <a:pt x="3760447" y="828465"/>
                  </a:cubicBezTo>
                  <a:cubicBezTo>
                    <a:pt x="3811626" y="759089"/>
                    <a:pt x="3887257" y="596453"/>
                    <a:pt x="3948103" y="483859"/>
                  </a:cubicBezTo>
                  <a:cubicBezTo>
                    <a:pt x="4008949" y="371265"/>
                    <a:pt x="4076051" y="226826"/>
                    <a:pt x="4125524" y="152901"/>
                  </a:cubicBezTo>
                  <a:cubicBezTo>
                    <a:pt x="4174997" y="78976"/>
                    <a:pt x="4203999" y="54523"/>
                    <a:pt x="4244942" y="40307"/>
                  </a:cubicBezTo>
                  <a:cubicBezTo>
                    <a:pt x="4285885" y="26091"/>
                    <a:pt x="4326260" y="29503"/>
                    <a:pt x="4371184" y="67603"/>
                  </a:cubicBezTo>
                  <a:cubicBezTo>
                    <a:pt x="4416108" y="105703"/>
                    <a:pt x="4472513" y="203599"/>
                    <a:pt x="4514486" y="268907"/>
                  </a:cubicBezTo>
                  <a:cubicBezTo>
                    <a:pt x="4556459" y="334215"/>
                    <a:pt x="4592194" y="421683"/>
                    <a:pt x="4623022" y="459449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  <a:headEnd type="none"/>
              <a:tailEnd type="none" w="lg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cxnSp>
          <p:nvCxnSpPr>
            <p:cNvPr id="61" name="Прямая соединительная линия 190"/>
            <p:cNvCxnSpPr/>
            <p:nvPr/>
          </p:nvCxnSpPr>
          <p:spPr>
            <a:xfrm flipH="1">
              <a:off x="4780006" y="2564417"/>
              <a:ext cx="662734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Прямая соединительная линия 190"/>
            <p:cNvCxnSpPr/>
            <p:nvPr/>
          </p:nvCxnSpPr>
          <p:spPr>
            <a:xfrm flipV="1">
              <a:off x="5430263" y="2552061"/>
              <a:ext cx="1" cy="33105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Прямая соединительная линия 190"/>
            <p:cNvCxnSpPr/>
            <p:nvPr/>
          </p:nvCxnSpPr>
          <p:spPr>
            <a:xfrm flipV="1">
              <a:off x="4791500" y="2544998"/>
              <a:ext cx="1" cy="33105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/>
          <p:cNvSpPr txBox="1"/>
          <p:nvPr/>
        </p:nvSpPr>
        <p:spPr>
          <a:xfrm>
            <a:off x="9072238" y="2475863"/>
            <a:ext cx="1742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mtClean="0"/>
              <a:t>Excitation pulses</a:t>
            </a:r>
            <a:endParaRPr lang="ru-RU" dirty="0"/>
          </a:p>
        </p:txBody>
      </p:sp>
      <p:sp>
        <p:nvSpPr>
          <p:cNvPr id="70" name="TextBox 69"/>
          <p:cNvSpPr txBox="1"/>
          <p:nvPr/>
        </p:nvSpPr>
        <p:spPr>
          <a:xfrm>
            <a:off x="9072238" y="3074992"/>
            <a:ext cx="1396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mtClean="0">
                <a:solidFill>
                  <a:srgbClr val="FF0000"/>
                </a:solidFill>
              </a:rPr>
              <a:t>VNA readout</a:t>
            </a:r>
            <a:endParaRPr lang="ru-RU" dirty="0">
              <a:solidFill>
                <a:srgbClr val="FF0000"/>
              </a:solidFill>
            </a:endParaRPr>
          </a:p>
        </p:txBody>
      </p:sp>
      <p:grpSp>
        <p:nvGrpSpPr>
          <p:cNvPr id="10" name="Группа 9"/>
          <p:cNvGrpSpPr/>
          <p:nvPr/>
        </p:nvGrpSpPr>
        <p:grpSpPr>
          <a:xfrm>
            <a:off x="3411294" y="2938060"/>
            <a:ext cx="347799" cy="517660"/>
            <a:chOff x="3932083" y="2937780"/>
            <a:chExt cx="347799" cy="517660"/>
          </a:xfrm>
        </p:grpSpPr>
        <p:sp>
          <p:nvSpPr>
            <p:cNvPr id="40" name="Rectangle 39"/>
            <p:cNvSpPr/>
            <p:nvPr/>
          </p:nvSpPr>
          <p:spPr>
            <a:xfrm>
              <a:off x="3932083" y="2937780"/>
              <a:ext cx="347798" cy="517660"/>
            </a:xfrm>
            <a:prstGeom prst="rect">
              <a:avLst/>
            </a:prstGeom>
            <a:noFill/>
            <a:ln w="476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72" name="Полилиния 135"/>
            <p:cNvSpPr/>
            <p:nvPr/>
          </p:nvSpPr>
          <p:spPr>
            <a:xfrm>
              <a:off x="3959956" y="3093923"/>
              <a:ext cx="319926" cy="249754"/>
            </a:xfrm>
            <a:custGeom>
              <a:avLst/>
              <a:gdLst>
                <a:gd name="connsiteX0" fmla="*/ 0 w 4810836"/>
                <a:gd name="connsiteY0" fmla="*/ 463388 h 955031"/>
                <a:gd name="connsiteX1" fmla="*/ 180833 w 4810836"/>
                <a:gd name="connsiteY1" fmla="*/ 146077 h 955031"/>
                <a:gd name="connsiteX2" fmla="*/ 290015 w 4810836"/>
                <a:gd name="connsiteY2" fmla="*/ 23247 h 955031"/>
                <a:gd name="connsiteX3" fmla="*/ 409433 w 4810836"/>
                <a:gd name="connsiteY3" fmla="*/ 36895 h 955031"/>
                <a:gd name="connsiteX4" fmla="*/ 508379 w 4810836"/>
                <a:gd name="connsiteY4" fmla="*/ 146077 h 955031"/>
                <a:gd name="connsiteX5" fmla="*/ 634621 w 4810836"/>
                <a:gd name="connsiteY5" fmla="*/ 412209 h 955031"/>
                <a:gd name="connsiteX6" fmla="*/ 771098 w 4810836"/>
                <a:gd name="connsiteY6" fmla="*/ 722695 h 955031"/>
                <a:gd name="connsiteX7" fmla="*/ 866633 w 4810836"/>
                <a:gd name="connsiteY7" fmla="*/ 869409 h 955031"/>
                <a:gd name="connsiteX8" fmla="*/ 955343 w 4810836"/>
                <a:gd name="connsiteY8" fmla="*/ 944471 h 955031"/>
                <a:gd name="connsiteX9" fmla="*/ 1064525 w 4810836"/>
                <a:gd name="connsiteY9" fmla="*/ 930824 h 955031"/>
                <a:gd name="connsiteX10" fmla="*/ 1190767 w 4810836"/>
                <a:gd name="connsiteY10" fmla="*/ 811406 h 955031"/>
                <a:gd name="connsiteX11" fmla="*/ 1354540 w 4810836"/>
                <a:gd name="connsiteY11" fmla="*/ 487271 h 955031"/>
                <a:gd name="connsiteX12" fmla="*/ 1456898 w 4810836"/>
                <a:gd name="connsiteY12" fmla="*/ 234788 h 955031"/>
                <a:gd name="connsiteX13" fmla="*/ 1559256 w 4810836"/>
                <a:gd name="connsiteY13" fmla="*/ 67603 h 955031"/>
                <a:gd name="connsiteX14" fmla="*/ 1647967 w 4810836"/>
                <a:gd name="connsiteY14" fmla="*/ 13012 h 955031"/>
                <a:gd name="connsiteX15" fmla="*/ 1729853 w 4810836"/>
                <a:gd name="connsiteY15" fmla="*/ 43719 h 955031"/>
                <a:gd name="connsiteX16" fmla="*/ 1804916 w 4810836"/>
                <a:gd name="connsiteY16" fmla="*/ 122194 h 955031"/>
                <a:gd name="connsiteX17" fmla="*/ 1883391 w 4810836"/>
                <a:gd name="connsiteY17" fmla="*/ 251847 h 955031"/>
                <a:gd name="connsiteX18" fmla="*/ 2149522 w 4810836"/>
                <a:gd name="connsiteY18" fmla="*/ 784110 h 955031"/>
                <a:gd name="connsiteX19" fmla="*/ 2265528 w 4810836"/>
                <a:gd name="connsiteY19" fmla="*/ 934235 h 955031"/>
                <a:gd name="connsiteX20" fmla="*/ 2361062 w 4810836"/>
                <a:gd name="connsiteY20" fmla="*/ 941059 h 955031"/>
                <a:gd name="connsiteX21" fmla="*/ 2483892 w 4810836"/>
                <a:gd name="connsiteY21" fmla="*/ 814818 h 955031"/>
                <a:gd name="connsiteX22" fmla="*/ 2610134 w 4810836"/>
                <a:gd name="connsiteY22" fmla="*/ 548686 h 955031"/>
                <a:gd name="connsiteX23" fmla="*/ 2756848 w 4810836"/>
                <a:gd name="connsiteY23" fmla="*/ 251847 h 955031"/>
                <a:gd name="connsiteX24" fmla="*/ 2879677 w 4810836"/>
                <a:gd name="connsiteY24" fmla="*/ 67603 h 955031"/>
                <a:gd name="connsiteX25" fmla="*/ 2958152 w 4810836"/>
                <a:gd name="connsiteY25" fmla="*/ 2776 h 955031"/>
                <a:gd name="connsiteX26" fmla="*/ 3029803 w 4810836"/>
                <a:gd name="connsiteY26" fmla="*/ 19835 h 955031"/>
                <a:gd name="connsiteX27" fmla="*/ 3101453 w 4810836"/>
                <a:gd name="connsiteY27" fmla="*/ 91486 h 955031"/>
                <a:gd name="connsiteX28" fmla="*/ 3159456 w 4810836"/>
                <a:gd name="connsiteY28" fmla="*/ 176785 h 955031"/>
                <a:gd name="connsiteX29" fmla="*/ 3241343 w 4810836"/>
                <a:gd name="connsiteY29" fmla="*/ 323498 h 955031"/>
                <a:gd name="connsiteX30" fmla="*/ 3394880 w 4810836"/>
                <a:gd name="connsiteY30" fmla="*/ 668104 h 955031"/>
                <a:gd name="connsiteX31" fmla="*/ 3521122 w 4810836"/>
                <a:gd name="connsiteY31" fmla="*/ 852349 h 955031"/>
                <a:gd name="connsiteX32" fmla="*/ 3654188 w 4810836"/>
                <a:gd name="connsiteY32" fmla="*/ 900116 h 955031"/>
                <a:gd name="connsiteX33" fmla="*/ 3773606 w 4810836"/>
                <a:gd name="connsiteY33" fmla="*/ 828465 h 955031"/>
                <a:gd name="connsiteX34" fmla="*/ 3961262 w 4810836"/>
                <a:gd name="connsiteY34" fmla="*/ 483859 h 955031"/>
                <a:gd name="connsiteX35" fmla="*/ 4138683 w 4810836"/>
                <a:gd name="connsiteY35" fmla="*/ 152901 h 955031"/>
                <a:gd name="connsiteX36" fmla="*/ 4258101 w 4810836"/>
                <a:gd name="connsiteY36" fmla="*/ 40307 h 955031"/>
                <a:gd name="connsiteX37" fmla="*/ 4384343 w 4810836"/>
                <a:gd name="connsiteY37" fmla="*/ 67603 h 955031"/>
                <a:gd name="connsiteX38" fmla="*/ 4527645 w 4810836"/>
                <a:gd name="connsiteY38" fmla="*/ 268907 h 955031"/>
                <a:gd name="connsiteX39" fmla="*/ 4633415 w 4810836"/>
                <a:gd name="connsiteY39" fmla="*/ 477035 h 955031"/>
                <a:gd name="connsiteX40" fmla="*/ 4677770 w 4810836"/>
                <a:gd name="connsiteY40" fmla="*/ 497507 h 955031"/>
                <a:gd name="connsiteX41" fmla="*/ 4810836 w 4810836"/>
                <a:gd name="connsiteY41" fmla="*/ 494095 h 955031"/>
                <a:gd name="connsiteX0" fmla="*/ 0 w 4810836"/>
                <a:gd name="connsiteY0" fmla="*/ 463388 h 955031"/>
                <a:gd name="connsiteX1" fmla="*/ 180833 w 4810836"/>
                <a:gd name="connsiteY1" fmla="*/ 146077 h 955031"/>
                <a:gd name="connsiteX2" fmla="*/ 290015 w 4810836"/>
                <a:gd name="connsiteY2" fmla="*/ 23247 h 955031"/>
                <a:gd name="connsiteX3" fmla="*/ 409433 w 4810836"/>
                <a:gd name="connsiteY3" fmla="*/ 36895 h 955031"/>
                <a:gd name="connsiteX4" fmla="*/ 508379 w 4810836"/>
                <a:gd name="connsiteY4" fmla="*/ 146077 h 955031"/>
                <a:gd name="connsiteX5" fmla="*/ 634621 w 4810836"/>
                <a:gd name="connsiteY5" fmla="*/ 412209 h 955031"/>
                <a:gd name="connsiteX6" fmla="*/ 771098 w 4810836"/>
                <a:gd name="connsiteY6" fmla="*/ 722695 h 955031"/>
                <a:gd name="connsiteX7" fmla="*/ 866633 w 4810836"/>
                <a:gd name="connsiteY7" fmla="*/ 869409 h 955031"/>
                <a:gd name="connsiteX8" fmla="*/ 955343 w 4810836"/>
                <a:gd name="connsiteY8" fmla="*/ 944471 h 955031"/>
                <a:gd name="connsiteX9" fmla="*/ 1064525 w 4810836"/>
                <a:gd name="connsiteY9" fmla="*/ 930824 h 955031"/>
                <a:gd name="connsiteX10" fmla="*/ 1190767 w 4810836"/>
                <a:gd name="connsiteY10" fmla="*/ 811406 h 955031"/>
                <a:gd name="connsiteX11" fmla="*/ 1354540 w 4810836"/>
                <a:gd name="connsiteY11" fmla="*/ 487271 h 955031"/>
                <a:gd name="connsiteX12" fmla="*/ 1456898 w 4810836"/>
                <a:gd name="connsiteY12" fmla="*/ 234788 h 955031"/>
                <a:gd name="connsiteX13" fmla="*/ 1559256 w 4810836"/>
                <a:gd name="connsiteY13" fmla="*/ 67603 h 955031"/>
                <a:gd name="connsiteX14" fmla="*/ 1647967 w 4810836"/>
                <a:gd name="connsiteY14" fmla="*/ 13012 h 955031"/>
                <a:gd name="connsiteX15" fmla="*/ 1729853 w 4810836"/>
                <a:gd name="connsiteY15" fmla="*/ 43719 h 955031"/>
                <a:gd name="connsiteX16" fmla="*/ 1804916 w 4810836"/>
                <a:gd name="connsiteY16" fmla="*/ 122194 h 955031"/>
                <a:gd name="connsiteX17" fmla="*/ 1883391 w 4810836"/>
                <a:gd name="connsiteY17" fmla="*/ 251847 h 955031"/>
                <a:gd name="connsiteX18" fmla="*/ 2149522 w 4810836"/>
                <a:gd name="connsiteY18" fmla="*/ 784110 h 955031"/>
                <a:gd name="connsiteX19" fmla="*/ 2265528 w 4810836"/>
                <a:gd name="connsiteY19" fmla="*/ 934235 h 955031"/>
                <a:gd name="connsiteX20" fmla="*/ 2361062 w 4810836"/>
                <a:gd name="connsiteY20" fmla="*/ 941059 h 955031"/>
                <a:gd name="connsiteX21" fmla="*/ 2483892 w 4810836"/>
                <a:gd name="connsiteY21" fmla="*/ 814818 h 955031"/>
                <a:gd name="connsiteX22" fmla="*/ 2610134 w 4810836"/>
                <a:gd name="connsiteY22" fmla="*/ 548686 h 955031"/>
                <a:gd name="connsiteX23" fmla="*/ 2756848 w 4810836"/>
                <a:gd name="connsiteY23" fmla="*/ 251847 h 955031"/>
                <a:gd name="connsiteX24" fmla="*/ 2879677 w 4810836"/>
                <a:gd name="connsiteY24" fmla="*/ 67603 h 955031"/>
                <a:gd name="connsiteX25" fmla="*/ 2958152 w 4810836"/>
                <a:gd name="connsiteY25" fmla="*/ 2776 h 955031"/>
                <a:gd name="connsiteX26" fmla="*/ 3029803 w 4810836"/>
                <a:gd name="connsiteY26" fmla="*/ 19835 h 955031"/>
                <a:gd name="connsiteX27" fmla="*/ 3101453 w 4810836"/>
                <a:gd name="connsiteY27" fmla="*/ 91486 h 955031"/>
                <a:gd name="connsiteX28" fmla="*/ 3159456 w 4810836"/>
                <a:gd name="connsiteY28" fmla="*/ 176785 h 955031"/>
                <a:gd name="connsiteX29" fmla="*/ 3241343 w 4810836"/>
                <a:gd name="connsiteY29" fmla="*/ 323498 h 955031"/>
                <a:gd name="connsiteX30" fmla="*/ 3394880 w 4810836"/>
                <a:gd name="connsiteY30" fmla="*/ 668104 h 955031"/>
                <a:gd name="connsiteX31" fmla="*/ 3521122 w 4810836"/>
                <a:gd name="connsiteY31" fmla="*/ 852349 h 955031"/>
                <a:gd name="connsiteX32" fmla="*/ 3654188 w 4810836"/>
                <a:gd name="connsiteY32" fmla="*/ 900116 h 955031"/>
                <a:gd name="connsiteX33" fmla="*/ 3773606 w 4810836"/>
                <a:gd name="connsiteY33" fmla="*/ 828465 h 955031"/>
                <a:gd name="connsiteX34" fmla="*/ 3961262 w 4810836"/>
                <a:gd name="connsiteY34" fmla="*/ 483859 h 955031"/>
                <a:gd name="connsiteX35" fmla="*/ 4138683 w 4810836"/>
                <a:gd name="connsiteY35" fmla="*/ 152901 h 955031"/>
                <a:gd name="connsiteX36" fmla="*/ 4258101 w 4810836"/>
                <a:gd name="connsiteY36" fmla="*/ 40307 h 955031"/>
                <a:gd name="connsiteX37" fmla="*/ 4384343 w 4810836"/>
                <a:gd name="connsiteY37" fmla="*/ 67603 h 955031"/>
                <a:gd name="connsiteX38" fmla="*/ 4527645 w 4810836"/>
                <a:gd name="connsiteY38" fmla="*/ 268907 h 955031"/>
                <a:gd name="connsiteX39" fmla="*/ 4633415 w 4810836"/>
                <a:gd name="connsiteY39" fmla="*/ 477035 h 955031"/>
                <a:gd name="connsiteX40" fmla="*/ 4781905 w 4810836"/>
                <a:gd name="connsiteY40" fmla="*/ 494332 h 955031"/>
                <a:gd name="connsiteX41" fmla="*/ 4810836 w 4810836"/>
                <a:gd name="connsiteY41" fmla="*/ 494095 h 955031"/>
                <a:gd name="connsiteX0" fmla="*/ 0 w 5039929"/>
                <a:gd name="connsiteY0" fmla="*/ 463388 h 955031"/>
                <a:gd name="connsiteX1" fmla="*/ 180833 w 5039929"/>
                <a:gd name="connsiteY1" fmla="*/ 146077 h 955031"/>
                <a:gd name="connsiteX2" fmla="*/ 290015 w 5039929"/>
                <a:gd name="connsiteY2" fmla="*/ 23247 h 955031"/>
                <a:gd name="connsiteX3" fmla="*/ 409433 w 5039929"/>
                <a:gd name="connsiteY3" fmla="*/ 36895 h 955031"/>
                <a:gd name="connsiteX4" fmla="*/ 508379 w 5039929"/>
                <a:gd name="connsiteY4" fmla="*/ 146077 h 955031"/>
                <a:gd name="connsiteX5" fmla="*/ 634621 w 5039929"/>
                <a:gd name="connsiteY5" fmla="*/ 412209 h 955031"/>
                <a:gd name="connsiteX6" fmla="*/ 771098 w 5039929"/>
                <a:gd name="connsiteY6" fmla="*/ 722695 h 955031"/>
                <a:gd name="connsiteX7" fmla="*/ 866633 w 5039929"/>
                <a:gd name="connsiteY7" fmla="*/ 869409 h 955031"/>
                <a:gd name="connsiteX8" fmla="*/ 955343 w 5039929"/>
                <a:gd name="connsiteY8" fmla="*/ 944471 h 955031"/>
                <a:gd name="connsiteX9" fmla="*/ 1064525 w 5039929"/>
                <a:gd name="connsiteY9" fmla="*/ 930824 h 955031"/>
                <a:gd name="connsiteX10" fmla="*/ 1190767 w 5039929"/>
                <a:gd name="connsiteY10" fmla="*/ 811406 h 955031"/>
                <a:gd name="connsiteX11" fmla="*/ 1354540 w 5039929"/>
                <a:gd name="connsiteY11" fmla="*/ 487271 h 955031"/>
                <a:gd name="connsiteX12" fmla="*/ 1456898 w 5039929"/>
                <a:gd name="connsiteY12" fmla="*/ 234788 h 955031"/>
                <a:gd name="connsiteX13" fmla="*/ 1559256 w 5039929"/>
                <a:gd name="connsiteY13" fmla="*/ 67603 h 955031"/>
                <a:gd name="connsiteX14" fmla="*/ 1647967 w 5039929"/>
                <a:gd name="connsiteY14" fmla="*/ 13012 h 955031"/>
                <a:gd name="connsiteX15" fmla="*/ 1729853 w 5039929"/>
                <a:gd name="connsiteY15" fmla="*/ 43719 h 955031"/>
                <a:gd name="connsiteX16" fmla="*/ 1804916 w 5039929"/>
                <a:gd name="connsiteY16" fmla="*/ 122194 h 955031"/>
                <a:gd name="connsiteX17" fmla="*/ 1883391 w 5039929"/>
                <a:gd name="connsiteY17" fmla="*/ 251847 h 955031"/>
                <a:gd name="connsiteX18" fmla="*/ 2149522 w 5039929"/>
                <a:gd name="connsiteY18" fmla="*/ 784110 h 955031"/>
                <a:gd name="connsiteX19" fmla="*/ 2265528 w 5039929"/>
                <a:gd name="connsiteY19" fmla="*/ 934235 h 955031"/>
                <a:gd name="connsiteX20" fmla="*/ 2361062 w 5039929"/>
                <a:gd name="connsiteY20" fmla="*/ 941059 h 955031"/>
                <a:gd name="connsiteX21" fmla="*/ 2483892 w 5039929"/>
                <a:gd name="connsiteY21" fmla="*/ 814818 h 955031"/>
                <a:gd name="connsiteX22" fmla="*/ 2610134 w 5039929"/>
                <a:gd name="connsiteY22" fmla="*/ 548686 h 955031"/>
                <a:gd name="connsiteX23" fmla="*/ 2756848 w 5039929"/>
                <a:gd name="connsiteY23" fmla="*/ 251847 h 955031"/>
                <a:gd name="connsiteX24" fmla="*/ 2879677 w 5039929"/>
                <a:gd name="connsiteY24" fmla="*/ 67603 h 955031"/>
                <a:gd name="connsiteX25" fmla="*/ 2958152 w 5039929"/>
                <a:gd name="connsiteY25" fmla="*/ 2776 h 955031"/>
                <a:gd name="connsiteX26" fmla="*/ 3029803 w 5039929"/>
                <a:gd name="connsiteY26" fmla="*/ 19835 h 955031"/>
                <a:gd name="connsiteX27" fmla="*/ 3101453 w 5039929"/>
                <a:gd name="connsiteY27" fmla="*/ 91486 h 955031"/>
                <a:gd name="connsiteX28" fmla="*/ 3159456 w 5039929"/>
                <a:gd name="connsiteY28" fmla="*/ 176785 h 955031"/>
                <a:gd name="connsiteX29" fmla="*/ 3241343 w 5039929"/>
                <a:gd name="connsiteY29" fmla="*/ 323498 h 955031"/>
                <a:gd name="connsiteX30" fmla="*/ 3394880 w 5039929"/>
                <a:gd name="connsiteY30" fmla="*/ 668104 h 955031"/>
                <a:gd name="connsiteX31" fmla="*/ 3521122 w 5039929"/>
                <a:gd name="connsiteY31" fmla="*/ 852349 h 955031"/>
                <a:gd name="connsiteX32" fmla="*/ 3654188 w 5039929"/>
                <a:gd name="connsiteY32" fmla="*/ 900116 h 955031"/>
                <a:gd name="connsiteX33" fmla="*/ 3773606 w 5039929"/>
                <a:gd name="connsiteY33" fmla="*/ 828465 h 955031"/>
                <a:gd name="connsiteX34" fmla="*/ 3961262 w 5039929"/>
                <a:gd name="connsiteY34" fmla="*/ 483859 h 955031"/>
                <a:gd name="connsiteX35" fmla="*/ 4138683 w 5039929"/>
                <a:gd name="connsiteY35" fmla="*/ 152901 h 955031"/>
                <a:gd name="connsiteX36" fmla="*/ 4258101 w 5039929"/>
                <a:gd name="connsiteY36" fmla="*/ 40307 h 955031"/>
                <a:gd name="connsiteX37" fmla="*/ 4384343 w 5039929"/>
                <a:gd name="connsiteY37" fmla="*/ 67603 h 955031"/>
                <a:gd name="connsiteX38" fmla="*/ 4527645 w 5039929"/>
                <a:gd name="connsiteY38" fmla="*/ 268907 h 955031"/>
                <a:gd name="connsiteX39" fmla="*/ 4633415 w 5039929"/>
                <a:gd name="connsiteY39" fmla="*/ 477035 h 955031"/>
                <a:gd name="connsiteX40" fmla="*/ 4781905 w 5039929"/>
                <a:gd name="connsiteY40" fmla="*/ 494332 h 955031"/>
                <a:gd name="connsiteX41" fmla="*/ 5039929 w 5039929"/>
                <a:gd name="connsiteY41" fmla="*/ 487745 h 955031"/>
                <a:gd name="connsiteX0" fmla="*/ 0 w 5008689"/>
                <a:gd name="connsiteY0" fmla="*/ 463388 h 955031"/>
                <a:gd name="connsiteX1" fmla="*/ 180833 w 5008689"/>
                <a:gd name="connsiteY1" fmla="*/ 146077 h 955031"/>
                <a:gd name="connsiteX2" fmla="*/ 290015 w 5008689"/>
                <a:gd name="connsiteY2" fmla="*/ 23247 h 955031"/>
                <a:gd name="connsiteX3" fmla="*/ 409433 w 5008689"/>
                <a:gd name="connsiteY3" fmla="*/ 36895 h 955031"/>
                <a:gd name="connsiteX4" fmla="*/ 508379 w 5008689"/>
                <a:gd name="connsiteY4" fmla="*/ 146077 h 955031"/>
                <a:gd name="connsiteX5" fmla="*/ 634621 w 5008689"/>
                <a:gd name="connsiteY5" fmla="*/ 412209 h 955031"/>
                <a:gd name="connsiteX6" fmla="*/ 771098 w 5008689"/>
                <a:gd name="connsiteY6" fmla="*/ 722695 h 955031"/>
                <a:gd name="connsiteX7" fmla="*/ 866633 w 5008689"/>
                <a:gd name="connsiteY7" fmla="*/ 869409 h 955031"/>
                <a:gd name="connsiteX8" fmla="*/ 955343 w 5008689"/>
                <a:gd name="connsiteY8" fmla="*/ 944471 h 955031"/>
                <a:gd name="connsiteX9" fmla="*/ 1064525 w 5008689"/>
                <a:gd name="connsiteY9" fmla="*/ 930824 h 955031"/>
                <a:gd name="connsiteX10" fmla="*/ 1190767 w 5008689"/>
                <a:gd name="connsiteY10" fmla="*/ 811406 h 955031"/>
                <a:gd name="connsiteX11" fmla="*/ 1354540 w 5008689"/>
                <a:gd name="connsiteY11" fmla="*/ 487271 h 955031"/>
                <a:gd name="connsiteX12" fmla="*/ 1456898 w 5008689"/>
                <a:gd name="connsiteY12" fmla="*/ 234788 h 955031"/>
                <a:gd name="connsiteX13" fmla="*/ 1559256 w 5008689"/>
                <a:gd name="connsiteY13" fmla="*/ 67603 h 955031"/>
                <a:gd name="connsiteX14" fmla="*/ 1647967 w 5008689"/>
                <a:gd name="connsiteY14" fmla="*/ 13012 h 955031"/>
                <a:gd name="connsiteX15" fmla="*/ 1729853 w 5008689"/>
                <a:gd name="connsiteY15" fmla="*/ 43719 h 955031"/>
                <a:gd name="connsiteX16" fmla="*/ 1804916 w 5008689"/>
                <a:gd name="connsiteY16" fmla="*/ 122194 h 955031"/>
                <a:gd name="connsiteX17" fmla="*/ 1883391 w 5008689"/>
                <a:gd name="connsiteY17" fmla="*/ 251847 h 955031"/>
                <a:gd name="connsiteX18" fmla="*/ 2149522 w 5008689"/>
                <a:gd name="connsiteY18" fmla="*/ 784110 h 955031"/>
                <a:gd name="connsiteX19" fmla="*/ 2265528 w 5008689"/>
                <a:gd name="connsiteY19" fmla="*/ 934235 h 955031"/>
                <a:gd name="connsiteX20" fmla="*/ 2361062 w 5008689"/>
                <a:gd name="connsiteY20" fmla="*/ 941059 h 955031"/>
                <a:gd name="connsiteX21" fmla="*/ 2483892 w 5008689"/>
                <a:gd name="connsiteY21" fmla="*/ 814818 h 955031"/>
                <a:gd name="connsiteX22" fmla="*/ 2610134 w 5008689"/>
                <a:gd name="connsiteY22" fmla="*/ 548686 h 955031"/>
                <a:gd name="connsiteX23" fmla="*/ 2756848 w 5008689"/>
                <a:gd name="connsiteY23" fmla="*/ 251847 h 955031"/>
                <a:gd name="connsiteX24" fmla="*/ 2879677 w 5008689"/>
                <a:gd name="connsiteY24" fmla="*/ 67603 h 955031"/>
                <a:gd name="connsiteX25" fmla="*/ 2958152 w 5008689"/>
                <a:gd name="connsiteY25" fmla="*/ 2776 h 955031"/>
                <a:gd name="connsiteX26" fmla="*/ 3029803 w 5008689"/>
                <a:gd name="connsiteY26" fmla="*/ 19835 h 955031"/>
                <a:gd name="connsiteX27" fmla="*/ 3101453 w 5008689"/>
                <a:gd name="connsiteY27" fmla="*/ 91486 h 955031"/>
                <a:gd name="connsiteX28" fmla="*/ 3159456 w 5008689"/>
                <a:gd name="connsiteY28" fmla="*/ 176785 h 955031"/>
                <a:gd name="connsiteX29" fmla="*/ 3241343 w 5008689"/>
                <a:gd name="connsiteY29" fmla="*/ 323498 h 955031"/>
                <a:gd name="connsiteX30" fmla="*/ 3394880 w 5008689"/>
                <a:gd name="connsiteY30" fmla="*/ 668104 h 955031"/>
                <a:gd name="connsiteX31" fmla="*/ 3521122 w 5008689"/>
                <a:gd name="connsiteY31" fmla="*/ 852349 h 955031"/>
                <a:gd name="connsiteX32" fmla="*/ 3654188 w 5008689"/>
                <a:gd name="connsiteY32" fmla="*/ 900116 h 955031"/>
                <a:gd name="connsiteX33" fmla="*/ 3773606 w 5008689"/>
                <a:gd name="connsiteY33" fmla="*/ 828465 h 955031"/>
                <a:gd name="connsiteX34" fmla="*/ 3961262 w 5008689"/>
                <a:gd name="connsiteY34" fmla="*/ 483859 h 955031"/>
                <a:gd name="connsiteX35" fmla="*/ 4138683 w 5008689"/>
                <a:gd name="connsiteY35" fmla="*/ 152901 h 955031"/>
                <a:gd name="connsiteX36" fmla="*/ 4258101 w 5008689"/>
                <a:gd name="connsiteY36" fmla="*/ 40307 h 955031"/>
                <a:gd name="connsiteX37" fmla="*/ 4384343 w 5008689"/>
                <a:gd name="connsiteY37" fmla="*/ 67603 h 955031"/>
                <a:gd name="connsiteX38" fmla="*/ 4527645 w 5008689"/>
                <a:gd name="connsiteY38" fmla="*/ 268907 h 955031"/>
                <a:gd name="connsiteX39" fmla="*/ 4633415 w 5008689"/>
                <a:gd name="connsiteY39" fmla="*/ 477035 h 955031"/>
                <a:gd name="connsiteX40" fmla="*/ 4781905 w 5008689"/>
                <a:gd name="connsiteY40" fmla="*/ 494332 h 955031"/>
                <a:gd name="connsiteX41" fmla="*/ 5008689 w 5008689"/>
                <a:gd name="connsiteY41" fmla="*/ 497270 h 955031"/>
                <a:gd name="connsiteX0" fmla="*/ 0 w 4935796"/>
                <a:gd name="connsiteY0" fmla="*/ 463388 h 955031"/>
                <a:gd name="connsiteX1" fmla="*/ 180833 w 4935796"/>
                <a:gd name="connsiteY1" fmla="*/ 146077 h 955031"/>
                <a:gd name="connsiteX2" fmla="*/ 290015 w 4935796"/>
                <a:gd name="connsiteY2" fmla="*/ 23247 h 955031"/>
                <a:gd name="connsiteX3" fmla="*/ 409433 w 4935796"/>
                <a:gd name="connsiteY3" fmla="*/ 36895 h 955031"/>
                <a:gd name="connsiteX4" fmla="*/ 508379 w 4935796"/>
                <a:gd name="connsiteY4" fmla="*/ 146077 h 955031"/>
                <a:gd name="connsiteX5" fmla="*/ 634621 w 4935796"/>
                <a:gd name="connsiteY5" fmla="*/ 412209 h 955031"/>
                <a:gd name="connsiteX6" fmla="*/ 771098 w 4935796"/>
                <a:gd name="connsiteY6" fmla="*/ 722695 h 955031"/>
                <a:gd name="connsiteX7" fmla="*/ 866633 w 4935796"/>
                <a:gd name="connsiteY7" fmla="*/ 869409 h 955031"/>
                <a:gd name="connsiteX8" fmla="*/ 955343 w 4935796"/>
                <a:gd name="connsiteY8" fmla="*/ 944471 h 955031"/>
                <a:gd name="connsiteX9" fmla="*/ 1064525 w 4935796"/>
                <a:gd name="connsiteY9" fmla="*/ 930824 h 955031"/>
                <a:gd name="connsiteX10" fmla="*/ 1190767 w 4935796"/>
                <a:gd name="connsiteY10" fmla="*/ 811406 h 955031"/>
                <a:gd name="connsiteX11" fmla="*/ 1354540 w 4935796"/>
                <a:gd name="connsiteY11" fmla="*/ 487271 h 955031"/>
                <a:gd name="connsiteX12" fmla="*/ 1456898 w 4935796"/>
                <a:gd name="connsiteY12" fmla="*/ 234788 h 955031"/>
                <a:gd name="connsiteX13" fmla="*/ 1559256 w 4935796"/>
                <a:gd name="connsiteY13" fmla="*/ 67603 h 955031"/>
                <a:gd name="connsiteX14" fmla="*/ 1647967 w 4935796"/>
                <a:gd name="connsiteY14" fmla="*/ 13012 h 955031"/>
                <a:gd name="connsiteX15" fmla="*/ 1729853 w 4935796"/>
                <a:gd name="connsiteY15" fmla="*/ 43719 h 955031"/>
                <a:gd name="connsiteX16" fmla="*/ 1804916 w 4935796"/>
                <a:gd name="connsiteY16" fmla="*/ 122194 h 955031"/>
                <a:gd name="connsiteX17" fmla="*/ 1883391 w 4935796"/>
                <a:gd name="connsiteY17" fmla="*/ 251847 h 955031"/>
                <a:gd name="connsiteX18" fmla="*/ 2149522 w 4935796"/>
                <a:gd name="connsiteY18" fmla="*/ 784110 h 955031"/>
                <a:gd name="connsiteX19" fmla="*/ 2265528 w 4935796"/>
                <a:gd name="connsiteY19" fmla="*/ 934235 h 955031"/>
                <a:gd name="connsiteX20" fmla="*/ 2361062 w 4935796"/>
                <a:gd name="connsiteY20" fmla="*/ 941059 h 955031"/>
                <a:gd name="connsiteX21" fmla="*/ 2483892 w 4935796"/>
                <a:gd name="connsiteY21" fmla="*/ 814818 h 955031"/>
                <a:gd name="connsiteX22" fmla="*/ 2610134 w 4935796"/>
                <a:gd name="connsiteY22" fmla="*/ 548686 h 955031"/>
                <a:gd name="connsiteX23" fmla="*/ 2756848 w 4935796"/>
                <a:gd name="connsiteY23" fmla="*/ 251847 h 955031"/>
                <a:gd name="connsiteX24" fmla="*/ 2879677 w 4935796"/>
                <a:gd name="connsiteY24" fmla="*/ 67603 h 955031"/>
                <a:gd name="connsiteX25" fmla="*/ 2958152 w 4935796"/>
                <a:gd name="connsiteY25" fmla="*/ 2776 h 955031"/>
                <a:gd name="connsiteX26" fmla="*/ 3029803 w 4935796"/>
                <a:gd name="connsiteY26" fmla="*/ 19835 h 955031"/>
                <a:gd name="connsiteX27" fmla="*/ 3101453 w 4935796"/>
                <a:gd name="connsiteY27" fmla="*/ 91486 h 955031"/>
                <a:gd name="connsiteX28" fmla="*/ 3159456 w 4935796"/>
                <a:gd name="connsiteY28" fmla="*/ 176785 h 955031"/>
                <a:gd name="connsiteX29" fmla="*/ 3241343 w 4935796"/>
                <a:gd name="connsiteY29" fmla="*/ 323498 h 955031"/>
                <a:gd name="connsiteX30" fmla="*/ 3394880 w 4935796"/>
                <a:gd name="connsiteY30" fmla="*/ 668104 h 955031"/>
                <a:gd name="connsiteX31" fmla="*/ 3521122 w 4935796"/>
                <a:gd name="connsiteY31" fmla="*/ 852349 h 955031"/>
                <a:gd name="connsiteX32" fmla="*/ 3654188 w 4935796"/>
                <a:gd name="connsiteY32" fmla="*/ 900116 h 955031"/>
                <a:gd name="connsiteX33" fmla="*/ 3773606 w 4935796"/>
                <a:gd name="connsiteY33" fmla="*/ 828465 h 955031"/>
                <a:gd name="connsiteX34" fmla="*/ 3961262 w 4935796"/>
                <a:gd name="connsiteY34" fmla="*/ 483859 h 955031"/>
                <a:gd name="connsiteX35" fmla="*/ 4138683 w 4935796"/>
                <a:gd name="connsiteY35" fmla="*/ 152901 h 955031"/>
                <a:gd name="connsiteX36" fmla="*/ 4258101 w 4935796"/>
                <a:gd name="connsiteY36" fmla="*/ 40307 h 955031"/>
                <a:gd name="connsiteX37" fmla="*/ 4384343 w 4935796"/>
                <a:gd name="connsiteY37" fmla="*/ 67603 h 955031"/>
                <a:gd name="connsiteX38" fmla="*/ 4527645 w 4935796"/>
                <a:gd name="connsiteY38" fmla="*/ 268907 h 955031"/>
                <a:gd name="connsiteX39" fmla="*/ 4633415 w 4935796"/>
                <a:gd name="connsiteY39" fmla="*/ 477035 h 955031"/>
                <a:gd name="connsiteX40" fmla="*/ 4781905 w 4935796"/>
                <a:gd name="connsiteY40" fmla="*/ 494332 h 955031"/>
                <a:gd name="connsiteX41" fmla="*/ 4935796 w 4935796"/>
                <a:gd name="connsiteY41" fmla="*/ 497270 h 955031"/>
                <a:gd name="connsiteX0" fmla="*/ 0 w 4935796"/>
                <a:gd name="connsiteY0" fmla="*/ 463388 h 955031"/>
                <a:gd name="connsiteX1" fmla="*/ 180833 w 4935796"/>
                <a:gd name="connsiteY1" fmla="*/ 146077 h 955031"/>
                <a:gd name="connsiteX2" fmla="*/ 290015 w 4935796"/>
                <a:gd name="connsiteY2" fmla="*/ 23247 h 955031"/>
                <a:gd name="connsiteX3" fmla="*/ 409433 w 4935796"/>
                <a:gd name="connsiteY3" fmla="*/ 36895 h 955031"/>
                <a:gd name="connsiteX4" fmla="*/ 508379 w 4935796"/>
                <a:gd name="connsiteY4" fmla="*/ 146077 h 955031"/>
                <a:gd name="connsiteX5" fmla="*/ 634621 w 4935796"/>
                <a:gd name="connsiteY5" fmla="*/ 412209 h 955031"/>
                <a:gd name="connsiteX6" fmla="*/ 771098 w 4935796"/>
                <a:gd name="connsiteY6" fmla="*/ 722695 h 955031"/>
                <a:gd name="connsiteX7" fmla="*/ 866633 w 4935796"/>
                <a:gd name="connsiteY7" fmla="*/ 869409 h 955031"/>
                <a:gd name="connsiteX8" fmla="*/ 955343 w 4935796"/>
                <a:gd name="connsiteY8" fmla="*/ 944471 h 955031"/>
                <a:gd name="connsiteX9" fmla="*/ 1064525 w 4935796"/>
                <a:gd name="connsiteY9" fmla="*/ 930824 h 955031"/>
                <a:gd name="connsiteX10" fmla="*/ 1190767 w 4935796"/>
                <a:gd name="connsiteY10" fmla="*/ 811406 h 955031"/>
                <a:gd name="connsiteX11" fmla="*/ 1354540 w 4935796"/>
                <a:gd name="connsiteY11" fmla="*/ 487271 h 955031"/>
                <a:gd name="connsiteX12" fmla="*/ 1456898 w 4935796"/>
                <a:gd name="connsiteY12" fmla="*/ 234788 h 955031"/>
                <a:gd name="connsiteX13" fmla="*/ 1559256 w 4935796"/>
                <a:gd name="connsiteY13" fmla="*/ 67603 h 955031"/>
                <a:gd name="connsiteX14" fmla="*/ 1647967 w 4935796"/>
                <a:gd name="connsiteY14" fmla="*/ 13012 h 955031"/>
                <a:gd name="connsiteX15" fmla="*/ 1729853 w 4935796"/>
                <a:gd name="connsiteY15" fmla="*/ 43719 h 955031"/>
                <a:gd name="connsiteX16" fmla="*/ 1804916 w 4935796"/>
                <a:gd name="connsiteY16" fmla="*/ 122194 h 955031"/>
                <a:gd name="connsiteX17" fmla="*/ 1883391 w 4935796"/>
                <a:gd name="connsiteY17" fmla="*/ 251847 h 955031"/>
                <a:gd name="connsiteX18" fmla="*/ 2149522 w 4935796"/>
                <a:gd name="connsiteY18" fmla="*/ 784110 h 955031"/>
                <a:gd name="connsiteX19" fmla="*/ 2265528 w 4935796"/>
                <a:gd name="connsiteY19" fmla="*/ 934235 h 955031"/>
                <a:gd name="connsiteX20" fmla="*/ 2361062 w 4935796"/>
                <a:gd name="connsiteY20" fmla="*/ 941059 h 955031"/>
                <a:gd name="connsiteX21" fmla="*/ 2483892 w 4935796"/>
                <a:gd name="connsiteY21" fmla="*/ 814818 h 955031"/>
                <a:gd name="connsiteX22" fmla="*/ 2610134 w 4935796"/>
                <a:gd name="connsiteY22" fmla="*/ 548686 h 955031"/>
                <a:gd name="connsiteX23" fmla="*/ 2756848 w 4935796"/>
                <a:gd name="connsiteY23" fmla="*/ 251847 h 955031"/>
                <a:gd name="connsiteX24" fmla="*/ 2879677 w 4935796"/>
                <a:gd name="connsiteY24" fmla="*/ 67603 h 955031"/>
                <a:gd name="connsiteX25" fmla="*/ 2958152 w 4935796"/>
                <a:gd name="connsiteY25" fmla="*/ 2776 h 955031"/>
                <a:gd name="connsiteX26" fmla="*/ 3029803 w 4935796"/>
                <a:gd name="connsiteY26" fmla="*/ 19835 h 955031"/>
                <a:gd name="connsiteX27" fmla="*/ 3101453 w 4935796"/>
                <a:gd name="connsiteY27" fmla="*/ 91486 h 955031"/>
                <a:gd name="connsiteX28" fmla="*/ 3159456 w 4935796"/>
                <a:gd name="connsiteY28" fmla="*/ 176785 h 955031"/>
                <a:gd name="connsiteX29" fmla="*/ 3241343 w 4935796"/>
                <a:gd name="connsiteY29" fmla="*/ 323498 h 955031"/>
                <a:gd name="connsiteX30" fmla="*/ 3394880 w 4935796"/>
                <a:gd name="connsiteY30" fmla="*/ 668104 h 955031"/>
                <a:gd name="connsiteX31" fmla="*/ 3521122 w 4935796"/>
                <a:gd name="connsiteY31" fmla="*/ 852349 h 955031"/>
                <a:gd name="connsiteX32" fmla="*/ 3654188 w 4935796"/>
                <a:gd name="connsiteY32" fmla="*/ 900116 h 955031"/>
                <a:gd name="connsiteX33" fmla="*/ 3773606 w 4935796"/>
                <a:gd name="connsiteY33" fmla="*/ 828465 h 955031"/>
                <a:gd name="connsiteX34" fmla="*/ 3961262 w 4935796"/>
                <a:gd name="connsiteY34" fmla="*/ 483859 h 955031"/>
                <a:gd name="connsiteX35" fmla="*/ 4138683 w 4935796"/>
                <a:gd name="connsiteY35" fmla="*/ 152901 h 955031"/>
                <a:gd name="connsiteX36" fmla="*/ 4258101 w 4935796"/>
                <a:gd name="connsiteY36" fmla="*/ 40307 h 955031"/>
                <a:gd name="connsiteX37" fmla="*/ 4384343 w 4935796"/>
                <a:gd name="connsiteY37" fmla="*/ 67603 h 955031"/>
                <a:gd name="connsiteX38" fmla="*/ 4527645 w 4935796"/>
                <a:gd name="connsiteY38" fmla="*/ 268907 h 955031"/>
                <a:gd name="connsiteX39" fmla="*/ 4633415 w 4935796"/>
                <a:gd name="connsiteY39" fmla="*/ 477035 h 955031"/>
                <a:gd name="connsiteX40" fmla="*/ 4740252 w 4935796"/>
                <a:gd name="connsiteY40" fmla="*/ 494332 h 955031"/>
                <a:gd name="connsiteX41" fmla="*/ 4935796 w 4935796"/>
                <a:gd name="connsiteY41" fmla="*/ 497270 h 955031"/>
                <a:gd name="connsiteX0" fmla="*/ 0 w 5341916"/>
                <a:gd name="connsiteY0" fmla="*/ 463388 h 955031"/>
                <a:gd name="connsiteX1" fmla="*/ 180833 w 5341916"/>
                <a:gd name="connsiteY1" fmla="*/ 146077 h 955031"/>
                <a:gd name="connsiteX2" fmla="*/ 290015 w 5341916"/>
                <a:gd name="connsiteY2" fmla="*/ 23247 h 955031"/>
                <a:gd name="connsiteX3" fmla="*/ 409433 w 5341916"/>
                <a:gd name="connsiteY3" fmla="*/ 36895 h 955031"/>
                <a:gd name="connsiteX4" fmla="*/ 508379 w 5341916"/>
                <a:gd name="connsiteY4" fmla="*/ 146077 h 955031"/>
                <a:gd name="connsiteX5" fmla="*/ 634621 w 5341916"/>
                <a:gd name="connsiteY5" fmla="*/ 412209 h 955031"/>
                <a:gd name="connsiteX6" fmla="*/ 771098 w 5341916"/>
                <a:gd name="connsiteY6" fmla="*/ 722695 h 955031"/>
                <a:gd name="connsiteX7" fmla="*/ 866633 w 5341916"/>
                <a:gd name="connsiteY7" fmla="*/ 869409 h 955031"/>
                <a:gd name="connsiteX8" fmla="*/ 955343 w 5341916"/>
                <a:gd name="connsiteY8" fmla="*/ 944471 h 955031"/>
                <a:gd name="connsiteX9" fmla="*/ 1064525 w 5341916"/>
                <a:gd name="connsiteY9" fmla="*/ 930824 h 955031"/>
                <a:gd name="connsiteX10" fmla="*/ 1190767 w 5341916"/>
                <a:gd name="connsiteY10" fmla="*/ 811406 h 955031"/>
                <a:gd name="connsiteX11" fmla="*/ 1354540 w 5341916"/>
                <a:gd name="connsiteY11" fmla="*/ 487271 h 955031"/>
                <a:gd name="connsiteX12" fmla="*/ 1456898 w 5341916"/>
                <a:gd name="connsiteY12" fmla="*/ 234788 h 955031"/>
                <a:gd name="connsiteX13" fmla="*/ 1559256 w 5341916"/>
                <a:gd name="connsiteY13" fmla="*/ 67603 h 955031"/>
                <a:gd name="connsiteX14" fmla="*/ 1647967 w 5341916"/>
                <a:gd name="connsiteY14" fmla="*/ 13012 h 955031"/>
                <a:gd name="connsiteX15" fmla="*/ 1729853 w 5341916"/>
                <a:gd name="connsiteY15" fmla="*/ 43719 h 955031"/>
                <a:gd name="connsiteX16" fmla="*/ 1804916 w 5341916"/>
                <a:gd name="connsiteY16" fmla="*/ 122194 h 955031"/>
                <a:gd name="connsiteX17" fmla="*/ 1883391 w 5341916"/>
                <a:gd name="connsiteY17" fmla="*/ 251847 h 955031"/>
                <a:gd name="connsiteX18" fmla="*/ 2149522 w 5341916"/>
                <a:gd name="connsiteY18" fmla="*/ 784110 h 955031"/>
                <a:gd name="connsiteX19" fmla="*/ 2265528 w 5341916"/>
                <a:gd name="connsiteY19" fmla="*/ 934235 h 955031"/>
                <a:gd name="connsiteX20" fmla="*/ 2361062 w 5341916"/>
                <a:gd name="connsiteY20" fmla="*/ 941059 h 955031"/>
                <a:gd name="connsiteX21" fmla="*/ 2483892 w 5341916"/>
                <a:gd name="connsiteY21" fmla="*/ 814818 h 955031"/>
                <a:gd name="connsiteX22" fmla="*/ 2610134 w 5341916"/>
                <a:gd name="connsiteY22" fmla="*/ 548686 h 955031"/>
                <a:gd name="connsiteX23" fmla="*/ 2756848 w 5341916"/>
                <a:gd name="connsiteY23" fmla="*/ 251847 h 955031"/>
                <a:gd name="connsiteX24" fmla="*/ 2879677 w 5341916"/>
                <a:gd name="connsiteY24" fmla="*/ 67603 h 955031"/>
                <a:gd name="connsiteX25" fmla="*/ 2958152 w 5341916"/>
                <a:gd name="connsiteY25" fmla="*/ 2776 h 955031"/>
                <a:gd name="connsiteX26" fmla="*/ 3029803 w 5341916"/>
                <a:gd name="connsiteY26" fmla="*/ 19835 h 955031"/>
                <a:gd name="connsiteX27" fmla="*/ 3101453 w 5341916"/>
                <a:gd name="connsiteY27" fmla="*/ 91486 h 955031"/>
                <a:gd name="connsiteX28" fmla="*/ 3159456 w 5341916"/>
                <a:gd name="connsiteY28" fmla="*/ 176785 h 955031"/>
                <a:gd name="connsiteX29" fmla="*/ 3241343 w 5341916"/>
                <a:gd name="connsiteY29" fmla="*/ 323498 h 955031"/>
                <a:gd name="connsiteX30" fmla="*/ 3394880 w 5341916"/>
                <a:gd name="connsiteY30" fmla="*/ 668104 h 955031"/>
                <a:gd name="connsiteX31" fmla="*/ 3521122 w 5341916"/>
                <a:gd name="connsiteY31" fmla="*/ 852349 h 955031"/>
                <a:gd name="connsiteX32" fmla="*/ 3654188 w 5341916"/>
                <a:gd name="connsiteY32" fmla="*/ 900116 h 955031"/>
                <a:gd name="connsiteX33" fmla="*/ 3773606 w 5341916"/>
                <a:gd name="connsiteY33" fmla="*/ 828465 h 955031"/>
                <a:gd name="connsiteX34" fmla="*/ 3961262 w 5341916"/>
                <a:gd name="connsiteY34" fmla="*/ 483859 h 955031"/>
                <a:gd name="connsiteX35" fmla="*/ 4138683 w 5341916"/>
                <a:gd name="connsiteY35" fmla="*/ 152901 h 955031"/>
                <a:gd name="connsiteX36" fmla="*/ 4258101 w 5341916"/>
                <a:gd name="connsiteY36" fmla="*/ 40307 h 955031"/>
                <a:gd name="connsiteX37" fmla="*/ 4384343 w 5341916"/>
                <a:gd name="connsiteY37" fmla="*/ 67603 h 955031"/>
                <a:gd name="connsiteX38" fmla="*/ 4527645 w 5341916"/>
                <a:gd name="connsiteY38" fmla="*/ 268907 h 955031"/>
                <a:gd name="connsiteX39" fmla="*/ 4633415 w 5341916"/>
                <a:gd name="connsiteY39" fmla="*/ 477035 h 955031"/>
                <a:gd name="connsiteX40" fmla="*/ 4740252 w 5341916"/>
                <a:gd name="connsiteY40" fmla="*/ 494332 h 955031"/>
                <a:gd name="connsiteX41" fmla="*/ 5341916 w 5341916"/>
                <a:gd name="connsiteY41" fmla="*/ 500445 h 955031"/>
                <a:gd name="connsiteX0" fmla="*/ 0 w 5300263"/>
                <a:gd name="connsiteY0" fmla="*/ 463388 h 955031"/>
                <a:gd name="connsiteX1" fmla="*/ 180833 w 5300263"/>
                <a:gd name="connsiteY1" fmla="*/ 146077 h 955031"/>
                <a:gd name="connsiteX2" fmla="*/ 290015 w 5300263"/>
                <a:gd name="connsiteY2" fmla="*/ 23247 h 955031"/>
                <a:gd name="connsiteX3" fmla="*/ 409433 w 5300263"/>
                <a:gd name="connsiteY3" fmla="*/ 36895 h 955031"/>
                <a:gd name="connsiteX4" fmla="*/ 508379 w 5300263"/>
                <a:gd name="connsiteY4" fmla="*/ 146077 h 955031"/>
                <a:gd name="connsiteX5" fmla="*/ 634621 w 5300263"/>
                <a:gd name="connsiteY5" fmla="*/ 412209 h 955031"/>
                <a:gd name="connsiteX6" fmla="*/ 771098 w 5300263"/>
                <a:gd name="connsiteY6" fmla="*/ 722695 h 955031"/>
                <a:gd name="connsiteX7" fmla="*/ 866633 w 5300263"/>
                <a:gd name="connsiteY7" fmla="*/ 869409 h 955031"/>
                <a:gd name="connsiteX8" fmla="*/ 955343 w 5300263"/>
                <a:gd name="connsiteY8" fmla="*/ 944471 h 955031"/>
                <a:gd name="connsiteX9" fmla="*/ 1064525 w 5300263"/>
                <a:gd name="connsiteY9" fmla="*/ 930824 h 955031"/>
                <a:gd name="connsiteX10" fmla="*/ 1190767 w 5300263"/>
                <a:gd name="connsiteY10" fmla="*/ 811406 h 955031"/>
                <a:gd name="connsiteX11" fmla="*/ 1354540 w 5300263"/>
                <a:gd name="connsiteY11" fmla="*/ 487271 h 955031"/>
                <a:gd name="connsiteX12" fmla="*/ 1456898 w 5300263"/>
                <a:gd name="connsiteY12" fmla="*/ 234788 h 955031"/>
                <a:gd name="connsiteX13" fmla="*/ 1559256 w 5300263"/>
                <a:gd name="connsiteY13" fmla="*/ 67603 h 955031"/>
                <a:gd name="connsiteX14" fmla="*/ 1647967 w 5300263"/>
                <a:gd name="connsiteY14" fmla="*/ 13012 h 955031"/>
                <a:gd name="connsiteX15" fmla="*/ 1729853 w 5300263"/>
                <a:gd name="connsiteY15" fmla="*/ 43719 h 955031"/>
                <a:gd name="connsiteX16" fmla="*/ 1804916 w 5300263"/>
                <a:gd name="connsiteY16" fmla="*/ 122194 h 955031"/>
                <a:gd name="connsiteX17" fmla="*/ 1883391 w 5300263"/>
                <a:gd name="connsiteY17" fmla="*/ 251847 h 955031"/>
                <a:gd name="connsiteX18" fmla="*/ 2149522 w 5300263"/>
                <a:gd name="connsiteY18" fmla="*/ 784110 h 955031"/>
                <a:gd name="connsiteX19" fmla="*/ 2265528 w 5300263"/>
                <a:gd name="connsiteY19" fmla="*/ 934235 h 955031"/>
                <a:gd name="connsiteX20" fmla="*/ 2361062 w 5300263"/>
                <a:gd name="connsiteY20" fmla="*/ 941059 h 955031"/>
                <a:gd name="connsiteX21" fmla="*/ 2483892 w 5300263"/>
                <a:gd name="connsiteY21" fmla="*/ 814818 h 955031"/>
                <a:gd name="connsiteX22" fmla="*/ 2610134 w 5300263"/>
                <a:gd name="connsiteY22" fmla="*/ 548686 h 955031"/>
                <a:gd name="connsiteX23" fmla="*/ 2756848 w 5300263"/>
                <a:gd name="connsiteY23" fmla="*/ 251847 h 955031"/>
                <a:gd name="connsiteX24" fmla="*/ 2879677 w 5300263"/>
                <a:gd name="connsiteY24" fmla="*/ 67603 h 955031"/>
                <a:gd name="connsiteX25" fmla="*/ 2958152 w 5300263"/>
                <a:gd name="connsiteY25" fmla="*/ 2776 h 955031"/>
                <a:gd name="connsiteX26" fmla="*/ 3029803 w 5300263"/>
                <a:gd name="connsiteY26" fmla="*/ 19835 h 955031"/>
                <a:gd name="connsiteX27" fmla="*/ 3101453 w 5300263"/>
                <a:gd name="connsiteY27" fmla="*/ 91486 h 955031"/>
                <a:gd name="connsiteX28" fmla="*/ 3159456 w 5300263"/>
                <a:gd name="connsiteY28" fmla="*/ 176785 h 955031"/>
                <a:gd name="connsiteX29" fmla="*/ 3241343 w 5300263"/>
                <a:gd name="connsiteY29" fmla="*/ 323498 h 955031"/>
                <a:gd name="connsiteX30" fmla="*/ 3394880 w 5300263"/>
                <a:gd name="connsiteY30" fmla="*/ 668104 h 955031"/>
                <a:gd name="connsiteX31" fmla="*/ 3521122 w 5300263"/>
                <a:gd name="connsiteY31" fmla="*/ 852349 h 955031"/>
                <a:gd name="connsiteX32" fmla="*/ 3654188 w 5300263"/>
                <a:gd name="connsiteY32" fmla="*/ 900116 h 955031"/>
                <a:gd name="connsiteX33" fmla="*/ 3773606 w 5300263"/>
                <a:gd name="connsiteY33" fmla="*/ 828465 h 955031"/>
                <a:gd name="connsiteX34" fmla="*/ 3961262 w 5300263"/>
                <a:gd name="connsiteY34" fmla="*/ 483859 h 955031"/>
                <a:gd name="connsiteX35" fmla="*/ 4138683 w 5300263"/>
                <a:gd name="connsiteY35" fmla="*/ 152901 h 955031"/>
                <a:gd name="connsiteX36" fmla="*/ 4258101 w 5300263"/>
                <a:gd name="connsiteY36" fmla="*/ 40307 h 955031"/>
                <a:gd name="connsiteX37" fmla="*/ 4384343 w 5300263"/>
                <a:gd name="connsiteY37" fmla="*/ 67603 h 955031"/>
                <a:gd name="connsiteX38" fmla="*/ 4527645 w 5300263"/>
                <a:gd name="connsiteY38" fmla="*/ 268907 h 955031"/>
                <a:gd name="connsiteX39" fmla="*/ 4633415 w 5300263"/>
                <a:gd name="connsiteY39" fmla="*/ 477035 h 955031"/>
                <a:gd name="connsiteX40" fmla="*/ 4740252 w 5300263"/>
                <a:gd name="connsiteY40" fmla="*/ 494332 h 955031"/>
                <a:gd name="connsiteX41" fmla="*/ 5300263 w 5300263"/>
                <a:gd name="connsiteY41" fmla="*/ 494095 h 955031"/>
                <a:gd name="connsiteX0" fmla="*/ 4011 w 5304274"/>
                <a:gd name="connsiteY0" fmla="*/ 463388 h 955031"/>
                <a:gd name="connsiteX1" fmla="*/ 17170 w 5304274"/>
                <a:gd name="connsiteY1" fmla="*/ 430986 h 955031"/>
                <a:gd name="connsiteX2" fmla="*/ 184844 w 5304274"/>
                <a:gd name="connsiteY2" fmla="*/ 146077 h 955031"/>
                <a:gd name="connsiteX3" fmla="*/ 294026 w 5304274"/>
                <a:gd name="connsiteY3" fmla="*/ 23247 h 955031"/>
                <a:gd name="connsiteX4" fmla="*/ 413444 w 5304274"/>
                <a:gd name="connsiteY4" fmla="*/ 36895 h 955031"/>
                <a:gd name="connsiteX5" fmla="*/ 512390 w 5304274"/>
                <a:gd name="connsiteY5" fmla="*/ 146077 h 955031"/>
                <a:gd name="connsiteX6" fmla="*/ 638632 w 5304274"/>
                <a:gd name="connsiteY6" fmla="*/ 412209 h 955031"/>
                <a:gd name="connsiteX7" fmla="*/ 775109 w 5304274"/>
                <a:gd name="connsiteY7" fmla="*/ 722695 h 955031"/>
                <a:gd name="connsiteX8" fmla="*/ 870644 w 5304274"/>
                <a:gd name="connsiteY8" fmla="*/ 869409 h 955031"/>
                <a:gd name="connsiteX9" fmla="*/ 959354 w 5304274"/>
                <a:gd name="connsiteY9" fmla="*/ 944471 h 955031"/>
                <a:gd name="connsiteX10" fmla="*/ 1068536 w 5304274"/>
                <a:gd name="connsiteY10" fmla="*/ 930824 h 955031"/>
                <a:gd name="connsiteX11" fmla="*/ 1194778 w 5304274"/>
                <a:gd name="connsiteY11" fmla="*/ 811406 h 955031"/>
                <a:gd name="connsiteX12" fmla="*/ 1358551 w 5304274"/>
                <a:gd name="connsiteY12" fmla="*/ 487271 h 955031"/>
                <a:gd name="connsiteX13" fmla="*/ 1460909 w 5304274"/>
                <a:gd name="connsiteY13" fmla="*/ 234788 h 955031"/>
                <a:gd name="connsiteX14" fmla="*/ 1563267 w 5304274"/>
                <a:gd name="connsiteY14" fmla="*/ 67603 h 955031"/>
                <a:gd name="connsiteX15" fmla="*/ 1651978 w 5304274"/>
                <a:gd name="connsiteY15" fmla="*/ 13012 h 955031"/>
                <a:gd name="connsiteX16" fmla="*/ 1733864 w 5304274"/>
                <a:gd name="connsiteY16" fmla="*/ 43719 h 955031"/>
                <a:gd name="connsiteX17" fmla="*/ 1808927 w 5304274"/>
                <a:gd name="connsiteY17" fmla="*/ 122194 h 955031"/>
                <a:gd name="connsiteX18" fmla="*/ 1887402 w 5304274"/>
                <a:gd name="connsiteY18" fmla="*/ 251847 h 955031"/>
                <a:gd name="connsiteX19" fmla="*/ 2153533 w 5304274"/>
                <a:gd name="connsiteY19" fmla="*/ 784110 h 955031"/>
                <a:gd name="connsiteX20" fmla="*/ 2269539 w 5304274"/>
                <a:gd name="connsiteY20" fmla="*/ 934235 h 955031"/>
                <a:gd name="connsiteX21" fmla="*/ 2365073 w 5304274"/>
                <a:gd name="connsiteY21" fmla="*/ 941059 h 955031"/>
                <a:gd name="connsiteX22" fmla="*/ 2487903 w 5304274"/>
                <a:gd name="connsiteY22" fmla="*/ 814818 h 955031"/>
                <a:gd name="connsiteX23" fmla="*/ 2614145 w 5304274"/>
                <a:gd name="connsiteY23" fmla="*/ 548686 h 955031"/>
                <a:gd name="connsiteX24" fmla="*/ 2760859 w 5304274"/>
                <a:gd name="connsiteY24" fmla="*/ 251847 h 955031"/>
                <a:gd name="connsiteX25" fmla="*/ 2883688 w 5304274"/>
                <a:gd name="connsiteY25" fmla="*/ 67603 h 955031"/>
                <a:gd name="connsiteX26" fmla="*/ 2962163 w 5304274"/>
                <a:gd name="connsiteY26" fmla="*/ 2776 h 955031"/>
                <a:gd name="connsiteX27" fmla="*/ 3033814 w 5304274"/>
                <a:gd name="connsiteY27" fmla="*/ 19835 h 955031"/>
                <a:gd name="connsiteX28" fmla="*/ 3105464 w 5304274"/>
                <a:gd name="connsiteY28" fmla="*/ 91486 h 955031"/>
                <a:gd name="connsiteX29" fmla="*/ 3163467 w 5304274"/>
                <a:gd name="connsiteY29" fmla="*/ 176785 h 955031"/>
                <a:gd name="connsiteX30" fmla="*/ 3245354 w 5304274"/>
                <a:gd name="connsiteY30" fmla="*/ 323498 h 955031"/>
                <a:gd name="connsiteX31" fmla="*/ 3398891 w 5304274"/>
                <a:gd name="connsiteY31" fmla="*/ 668104 h 955031"/>
                <a:gd name="connsiteX32" fmla="*/ 3525133 w 5304274"/>
                <a:gd name="connsiteY32" fmla="*/ 852349 h 955031"/>
                <a:gd name="connsiteX33" fmla="*/ 3658199 w 5304274"/>
                <a:gd name="connsiteY33" fmla="*/ 900116 h 955031"/>
                <a:gd name="connsiteX34" fmla="*/ 3777617 w 5304274"/>
                <a:gd name="connsiteY34" fmla="*/ 828465 h 955031"/>
                <a:gd name="connsiteX35" fmla="*/ 3965273 w 5304274"/>
                <a:gd name="connsiteY35" fmla="*/ 483859 h 955031"/>
                <a:gd name="connsiteX36" fmla="*/ 4142694 w 5304274"/>
                <a:gd name="connsiteY36" fmla="*/ 152901 h 955031"/>
                <a:gd name="connsiteX37" fmla="*/ 4262112 w 5304274"/>
                <a:gd name="connsiteY37" fmla="*/ 40307 h 955031"/>
                <a:gd name="connsiteX38" fmla="*/ 4388354 w 5304274"/>
                <a:gd name="connsiteY38" fmla="*/ 67603 h 955031"/>
                <a:gd name="connsiteX39" fmla="*/ 4531656 w 5304274"/>
                <a:gd name="connsiteY39" fmla="*/ 268907 h 955031"/>
                <a:gd name="connsiteX40" fmla="*/ 4637426 w 5304274"/>
                <a:gd name="connsiteY40" fmla="*/ 477035 h 955031"/>
                <a:gd name="connsiteX41" fmla="*/ 4744263 w 5304274"/>
                <a:gd name="connsiteY41" fmla="*/ 494332 h 955031"/>
                <a:gd name="connsiteX42" fmla="*/ 5304274 w 5304274"/>
                <a:gd name="connsiteY42" fmla="*/ 494095 h 955031"/>
                <a:gd name="connsiteX0" fmla="*/ 0 w 5498116"/>
                <a:gd name="connsiteY0" fmla="*/ 485613 h 955031"/>
                <a:gd name="connsiteX1" fmla="*/ 211012 w 5498116"/>
                <a:gd name="connsiteY1" fmla="*/ 430986 h 955031"/>
                <a:gd name="connsiteX2" fmla="*/ 378686 w 5498116"/>
                <a:gd name="connsiteY2" fmla="*/ 146077 h 955031"/>
                <a:gd name="connsiteX3" fmla="*/ 487868 w 5498116"/>
                <a:gd name="connsiteY3" fmla="*/ 23247 h 955031"/>
                <a:gd name="connsiteX4" fmla="*/ 607286 w 5498116"/>
                <a:gd name="connsiteY4" fmla="*/ 36895 h 955031"/>
                <a:gd name="connsiteX5" fmla="*/ 706232 w 5498116"/>
                <a:gd name="connsiteY5" fmla="*/ 146077 h 955031"/>
                <a:gd name="connsiteX6" fmla="*/ 832474 w 5498116"/>
                <a:gd name="connsiteY6" fmla="*/ 412209 h 955031"/>
                <a:gd name="connsiteX7" fmla="*/ 968951 w 5498116"/>
                <a:gd name="connsiteY7" fmla="*/ 722695 h 955031"/>
                <a:gd name="connsiteX8" fmla="*/ 1064486 w 5498116"/>
                <a:gd name="connsiteY8" fmla="*/ 869409 h 955031"/>
                <a:gd name="connsiteX9" fmla="*/ 1153196 w 5498116"/>
                <a:gd name="connsiteY9" fmla="*/ 944471 h 955031"/>
                <a:gd name="connsiteX10" fmla="*/ 1262378 w 5498116"/>
                <a:gd name="connsiteY10" fmla="*/ 930824 h 955031"/>
                <a:gd name="connsiteX11" fmla="*/ 1388620 w 5498116"/>
                <a:gd name="connsiteY11" fmla="*/ 811406 h 955031"/>
                <a:gd name="connsiteX12" fmla="*/ 1552393 w 5498116"/>
                <a:gd name="connsiteY12" fmla="*/ 487271 h 955031"/>
                <a:gd name="connsiteX13" fmla="*/ 1654751 w 5498116"/>
                <a:gd name="connsiteY13" fmla="*/ 234788 h 955031"/>
                <a:gd name="connsiteX14" fmla="*/ 1757109 w 5498116"/>
                <a:gd name="connsiteY14" fmla="*/ 67603 h 955031"/>
                <a:gd name="connsiteX15" fmla="*/ 1845820 w 5498116"/>
                <a:gd name="connsiteY15" fmla="*/ 13012 h 955031"/>
                <a:gd name="connsiteX16" fmla="*/ 1927706 w 5498116"/>
                <a:gd name="connsiteY16" fmla="*/ 43719 h 955031"/>
                <a:gd name="connsiteX17" fmla="*/ 2002769 w 5498116"/>
                <a:gd name="connsiteY17" fmla="*/ 122194 h 955031"/>
                <a:gd name="connsiteX18" fmla="*/ 2081244 w 5498116"/>
                <a:gd name="connsiteY18" fmla="*/ 251847 h 955031"/>
                <a:gd name="connsiteX19" fmla="*/ 2347375 w 5498116"/>
                <a:gd name="connsiteY19" fmla="*/ 784110 h 955031"/>
                <a:gd name="connsiteX20" fmla="*/ 2463381 w 5498116"/>
                <a:gd name="connsiteY20" fmla="*/ 934235 h 955031"/>
                <a:gd name="connsiteX21" fmla="*/ 2558915 w 5498116"/>
                <a:gd name="connsiteY21" fmla="*/ 941059 h 955031"/>
                <a:gd name="connsiteX22" fmla="*/ 2681745 w 5498116"/>
                <a:gd name="connsiteY22" fmla="*/ 814818 h 955031"/>
                <a:gd name="connsiteX23" fmla="*/ 2807987 w 5498116"/>
                <a:gd name="connsiteY23" fmla="*/ 548686 h 955031"/>
                <a:gd name="connsiteX24" fmla="*/ 2954701 w 5498116"/>
                <a:gd name="connsiteY24" fmla="*/ 251847 h 955031"/>
                <a:gd name="connsiteX25" fmla="*/ 3077530 w 5498116"/>
                <a:gd name="connsiteY25" fmla="*/ 67603 h 955031"/>
                <a:gd name="connsiteX26" fmla="*/ 3156005 w 5498116"/>
                <a:gd name="connsiteY26" fmla="*/ 2776 h 955031"/>
                <a:gd name="connsiteX27" fmla="*/ 3227656 w 5498116"/>
                <a:gd name="connsiteY27" fmla="*/ 19835 h 955031"/>
                <a:gd name="connsiteX28" fmla="*/ 3299306 w 5498116"/>
                <a:gd name="connsiteY28" fmla="*/ 91486 h 955031"/>
                <a:gd name="connsiteX29" fmla="*/ 3357309 w 5498116"/>
                <a:gd name="connsiteY29" fmla="*/ 176785 h 955031"/>
                <a:gd name="connsiteX30" fmla="*/ 3439196 w 5498116"/>
                <a:gd name="connsiteY30" fmla="*/ 323498 h 955031"/>
                <a:gd name="connsiteX31" fmla="*/ 3592733 w 5498116"/>
                <a:gd name="connsiteY31" fmla="*/ 668104 h 955031"/>
                <a:gd name="connsiteX32" fmla="*/ 3718975 w 5498116"/>
                <a:gd name="connsiteY32" fmla="*/ 852349 h 955031"/>
                <a:gd name="connsiteX33" fmla="*/ 3852041 w 5498116"/>
                <a:gd name="connsiteY33" fmla="*/ 900116 h 955031"/>
                <a:gd name="connsiteX34" fmla="*/ 3971459 w 5498116"/>
                <a:gd name="connsiteY34" fmla="*/ 828465 h 955031"/>
                <a:gd name="connsiteX35" fmla="*/ 4159115 w 5498116"/>
                <a:gd name="connsiteY35" fmla="*/ 483859 h 955031"/>
                <a:gd name="connsiteX36" fmla="*/ 4336536 w 5498116"/>
                <a:gd name="connsiteY36" fmla="*/ 152901 h 955031"/>
                <a:gd name="connsiteX37" fmla="*/ 4455954 w 5498116"/>
                <a:gd name="connsiteY37" fmla="*/ 40307 h 955031"/>
                <a:gd name="connsiteX38" fmla="*/ 4582196 w 5498116"/>
                <a:gd name="connsiteY38" fmla="*/ 67603 h 955031"/>
                <a:gd name="connsiteX39" fmla="*/ 4725498 w 5498116"/>
                <a:gd name="connsiteY39" fmla="*/ 268907 h 955031"/>
                <a:gd name="connsiteX40" fmla="*/ 4831268 w 5498116"/>
                <a:gd name="connsiteY40" fmla="*/ 477035 h 955031"/>
                <a:gd name="connsiteX41" fmla="*/ 4938105 w 5498116"/>
                <a:gd name="connsiteY41" fmla="*/ 494332 h 955031"/>
                <a:gd name="connsiteX42" fmla="*/ 5498116 w 5498116"/>
                <a:gd name="connsiteY42" fmla="*/ 494095 h 955031"/>
                <a:gd name="connsiteX0" fmla="*/ 0 w 5591836"/>
                <a:gd name="connsiteY0" fmla="*/ 485613 h 955031"/>
                <a:gd name="connsiteX1" fmla="*/ 304732 w 5591836"/>
                <a:gd name="connsiteY1" fmla="*/ 430986 h 955031"/>
                <a:gd name="connsiteX2" fmla="*/ 472406 w 5591836"/>
                <a:gd name="connsiteY2" fmla="*/ 146077 h 955031"/>
                <a:gd name="connsiteX3" fmla="*/ 581588 w 5591836"/>
                <a:gd name="connsiteY3" fmla="*/ 23247 h 955031"/>
                <a:gd name="connsiteX4" fmla="*/ 701006 w 5591836"/>
                <a:gd name="connsiteY4" fmla="*/ 36895 h 955031"/>
                <a:gd name="connsiteX5" fmla="*/ 799952 w 5591836"/>
                <a:gd name="connsiteY5" fmla="*/ 146077 h 955031"/>
                <a:gd name="connsiteX6" fmla="*/ 926194 w 5591836"/>
                <a:gd name="connsiteY6" fmla="*/ 412209 h 955031"/>
                <a:gd name="connsiteX7" fmla="*/ 1062671 w 5591836"/>
                <a:gd name="connsiteY7" fmla="*/ 722695 h 955031"/>
                <a:gd name="connsiteX8" fmla="*/ 1158206 w 5591836"/>
                <a:gd name="connsiteY8" fmla="*/ 869409 h 955031"/>
                <a:gd name="connsiteX9" fmla="*/ 1246916 w 5591836"/>
                <a:gd name="connsiteY9" fmla="*/ 944471 h 955031"/>
                <a:gd name="connsiteX10" fmla="*/ 1356098 w 5591836"/>
                <a:gd name="connsiteY10" fmla="*/ 930824 h 955031"/>
                <a:gd name="connsiteX11" fmla="*/ 1482340 w 5591836"/>
                <a:gd name="connsiteY11" fmla="*/ 811406 h 955031"/>
                <a:gd name="connsiteX12" fmla="*/ 1646113 w 5591836"/>
                <a:gd name="connsiteY12" fmla="*/ 487271 h 955031"/>
                <a:gd name="connsiteX13" fmla="*/ 1748471 w 5591836"/>
                <a:gd name="connsiteY13" fmla="*/ 234788 h 955031"/>
                <a:gd name="connsiteX14" fmla="*/ 1850829 w 5591836"/>
                <a:gd name="connsiteY14" fmla="*/ 67603 h 955031"/>
                <a:gd name="connsiteX15" fmla="*/ 1939540 w 5591836"/>
                <a:gd name="connsiteY15" fmla="*/ 13012 h 955031"/>
                <a:gd name="connsiteX16" fmla="*/ 2021426 w 5591836"/>
                <a:gd name="connsiteY16" fmla="*/ 43719 h 955031"/>
                <a:gd name="connsiteX17" fmla="*/ 2096489 w 5591836"/>
                <a:gd name="connsiteY17" fmla="*/ 122194 h 955031"/>
                <a:gd name="connsiteX18" fmla="*/ 2174964 w 5591836"/>
                <a:gd name="connsiteY18" fmla="*/ 251847 h 955031"/>
                <a:gd name="connsiteX19" fmla="*/ 2441095 w 5591836"/>
                <a:gd name="connsiteY19" fmla="*/ 784110 h 955031"/>
                <a:gd name="connsiteX20" fmla="*/ 2557101 w 5591836"/>
                <a:gd name="connsiteY20" fmla="*/ 934235 h 955031"/>
                <a:gd name="connsiteX21" fmla="*/ 2652635 w 5591836"/>
                <a:gd name="connsiteY21" fmla="*/ 941059 h 955031"/>
                <a:gd name="connsiteX22" fmla="*/ 2775465 w 5591836"/>
                <a:gd name="connsiteY22" fmla="*/ 814818 h 955031"/>
                <a:gd name="connsiteX23" fmla="*/ 2901707 w 5591836"/>
                <a:gd name="connsiteY23" fmla="*/ 548686 h 955031"/>
                <a:gd name="connsiteX24" fmla="*/ 3048421 w 5591836"/>
                <a:gd name="connsiteY24" fmla="*/ 251847 h 955031"/>
                <a:gd name="connsiteX25" fmla="*/ 3171250 w 5591836"/>
                <a:gd name="connsiteY25" fmla="*/ 67603 h 955031"/>
                <a:gd name="connsiteX26" fmla="*/ 3249725 w 5591836"/>
                <a:gd name="connsiteY26" fmla="*/ 2776 h 955031"/>
                <a:gd name="connsiteX27" fmla="*/ 3321376 w 5591836"/>
                <a:gd name="connsiteY27" fmla="*/ 19835 h 955031"/>
                <a:gd name="connsiteX28" fmla="*/ 3393026 w 5591836"/>
                <a:gd name="connsiteY28" fmla="*/ 91486 h 955031"/>
                <a:gd name="connsiteX29" fmla="*/ 3451029 w 5591836"/>
                <a:gd name="connsiteY29" fmla="*/ 176785 h 955031"/>
                <a:gd name="connsiteX30" fmla="*/ 3532916 w 5591836"/>
                <a:gd name="connsiteY30" fmla="*/ 323498 h 955031"/>
                <a:gd name="connsiteX31" fmla="*/ 3686453 w 5591836"/>
                <a:gd name="connsiteY31" fmla="*/ 668104 h 955031"/>
                <a:gd name="connsiteX32" fmla="*/ 3812695 w 5591836"/>
                <a:gd name="connsiteY32" fmla="*/ 852349 h 955031"/>
                <a:gd name="connsiteX33" fmla="*/ 3945761 w 5591836"/>
                <a:gd name="connsiteY33" fmla="*/ 900116 h 955031"/>
                <a:gd name="connsiteX34" fmla="*/ 4065179 w 5591836"/>
                <a:gd name="connsiteY34" fmla="*/ 828465 h 955031"/>
                <a:gd name="connsiteX35" fmla="*/ 4252835 w 5591836"/>
                <a:gd name="connsiteY35" fmla="*/ 483859 h 955031"/>
                <a:gd name="connsiteX36" fmla="*/ 4430256 w 5591836"/>
                <a:gd name="connsiteY36" fmla="*/ 152901 h 955031"/>
                <a:gd name="connsiteX37" fmla="*/ 4549674 w 5591836"/>
                <a:gd name="connsiteY37" fmla="*/ 40307 h 955031"/>
                <a:gd name="connsiteX38" fmla="*/ 4675916 w 5591836"/>
                <a:gd name="connsiteY38" fmla="*/ 67603 h 955031"/>
                <a:gd name="connsiteX39" fmla="*/ 4819218 w 5591836"/>
                <a:gd name="connsiteY39" fmla="*/ 268907 h 955031"/>
                <a:gd name="connsiteX40" fmla="*/ 4924988 w 5591836"/>
                <a:gd name="connsiteY40" fmla="*/ 477035 h 955031"/>
                <a:gd name="connsiteX41" fmla="*/ 5031825 w 5591836"/>
                <a:gd name="connsiteY41" fmla="*/ 494332 h 955031"/>
                <a:gd name="connsiteX42" fmla="*/ 5591836 w 5591836"/>
                <a:gd name="connsiteY42" fmla="*/ 494095 h 955031"/>
                <a:gd name="connsiteX0" fmla="*/ 0 w 5591836"/>
                <a:gd name="connsiteY0" fmla="*/ 485613 h 955031"/>
                <a:gd name="connsiteX1" fmla="*/ 169362 w 5591836"/>
                <a:gd name="connsiteY1" fmla="*/ 475436 h 955031"/>
                <a:gd name="connsiteX2" fmla="*/ 304732 w 5591836"/>
                <a:gd name="connsiteY2" fmla="*/ 430986 h 955031"/>
                <a:gd name="connsiteX3" fmla="*/ 472406 w 5591836"/>
                <a:gd name="connsiteY3" fmla="*/ 146077 h 955031"/>
                <a:gd name="connsiteX4" fmla="*/ 581588 w 5591836"/>
                <a:gd name="connsiteY4" fmla="*/ 23247 h 955031"/>
                <a:gd name="connsiteX5" fmla="*/ 701006 w 5591836"/>
                <a:gd name="connsiteY5" fmla="*/ 36895 h 955031"/>
                <a:gd name="connsiteX6" fmla="*/ 799952 w 5591836"/>
                <a:gd name="connsiteY6" fmla="*/ 146077 h 955031"/>
                <a:gd name="connsiteX7" fmla="*/ 926194 w 5591836"/>
                <a:gd name="connsiteY7" fmla="*/ 412209 h 955031"/>
                <a:gd name="connsiteX8" fmla="*/ 1062671 w 5591836"/>
                <a:gd name="connsiteY8" fmla="*/ 722695 h 955031"/>
                <a:gd name="connsiteX9" fmla="*/ 1158206 w 5591836"/>
                <a:gd name="connsiteY9" fmla="*/ 869409 h 955031"/>
                <a:gd name="connsiteX10" fmla="*/ 1246916 w 5591836"/>
                <a:gd name="connsiteY10" fmla="*/ 944471 h 955031"/>
                <a:gd name="connsiteX11" fmla="*/ 1356098 w 5591836"/>
                <a:gd name="connsiteY11" fmla="*/ 930824 h 955031"/>
                <a:gd name="connsiteX12" fmla="*/ 1482340 w 5591836"/>
                <a:gd name="connsiteY12" fmla="*/ 811406 h 955031"/>
                <a:gd name="connsiteX13" fmla="*/ 1646113 w 5591836"/>
                <a:gd name="connsiteY13" fmla="*/ 487271 h 955031"/>
                <a:gd name="connsiteX14" fmla="*/ 1748471 w 5591836"/>
                <a:gd name="connsiteY14" fmla="*/ 234788 h 955031"/>
                <a:gd name="connsiteX15" fmla="*/ 1850829 w 5591836"/>
                <a:gd name="connsiteY15" fmla="*/ 67603 h 955031"/>
                <a:gd name="connsiteX16" fmla="*/ 1939540 w 5591836"/>
                <a:gd name="connsiteY16" fmla="*/ 13012 h 955031"/>
                <a:gd name="connsiteX17" fmla="*/ 2021426 w 5591836"/>
                <a:gd name="connsiteY17" fmla="*/ 43719 h 955031"/>
                <a:gd name="connsiteX18" fmla="*/ 2096489 w 5591836"/>
                <a:gd name="connsiteY18" fmla="*/ 122194 h 955031"/>
                <a:gd name="connsiteX19" fmla="*/ 2174964 w 5591836"/>
                <a:gd name="connsiteY19" fmla="*/ 251847 h 955031"/>
                <a:gd name="connsiteX20" fmla="*/ 2441095 w 5591836"/>
                <a:gd name="connsiteY20" fmla="*/ 784110 h 955031"/>
                <a:gd name="connsiteX21" fmla="*/ 2557101 w 5591836"/>
                <a:gd name="connsiteY21" fmla="*/ 934235 h 955031"/>
                <a:gd name="connsiteX22" fmla="*/ 2652635 w 5591836"/>
                <a:gd name="connsiteY22" fmla="*/ 941059 h 955031"/>
                <a:gd name="connsiteX23" fmla="*/ 2775465 w 5591836"/>
                <a:gd name="connsiteY23" fmla="*/ 814818 h 955031"/>
                <a:gd name="connsiteX24" fmla="*/ 2901707 w 5591836"/>
                <a:gd name="connsiteY24" fmla="*/ 548686 h 955031"/>
                <a:gd name="connsiteX25" fmla="*/ 3048421 w 5591836"/>
                <a:gd name="connsiteY25" fmla="*/ 251847 h 955031"/>
                <a:gd name="connsiteX26" fmla="*/ 3171250 w 5591836"/>
                <a:gd name="connsiteY26" fmla="*/ 67603 h 955031"/>
                <a:gd name="connsiteX27" fmla="*/ 3249725 w 5591836"/>
                <a:gd name="connsiteY27" fmla="*/ 2776 h 955031"/>
                <a:gd name="connsiteX28" fmla="*/ 3321376 w 5591836"/>
                <a:gd name="connsiteY28" fmla="*/ 19835 h 955031"/>
                <a:gd name="connsiteX29" fmla="*/ 3393026 w 5591836"/>
                <a:gd name="connsiteY29" fmla="*/ 91486 h 955031"/>
                <a:gd name="connsiteX30" fmla="*/ 3451029 w 5591836"/>
                <a:gd name="connsiteY30" fmla="*/ 176785 h 955031"/>
                <a:gd name="connsiteX31" fmla="*/ 3532916 w 5591836"/>
                <a:gd name="connsiteY31" fmla="*/ 323498 h 955031"/>
                <a:gd name="connsiteX32" fmla="*/ 3686453 w 5591836"/>
                <a:gd name="connsiteY32" fmla="*/ 668104 h 955031"/>
                <a:gd name="connsiteX33" fmla="*/ 3812695 w 5591836"/>
                <a:gd name="connsiteY33" fmla="*/ 852349 h 955031"/>
                <a:gd name="connsiteX34" fmla="*/ 3945761 w 5591836"/>
                <a:gd name="connsiteY34" fmla="*/ 900116 h 955031"/>
                <a:gd name="connsiteX35" fmla="*/ 4065179 w 5591836"/>
                <a:gd name="connsiteY35" fmla="*/ 828465 h 955031"/>
                <a:gd name="connsiteX36" fmla="*/ 4252835 w 5591836"/>
                <a:gd name="connsiteY36" fmla="*/ 483859 h 955031"/>
                <a:gd name="connsiteX37" fmla="*/ 4430256 w 5591836"/>
                <a:gd name="connsiteY37" fmla="*/ 152901 h 955031"/>
                <a:gd name="connsiteX38" fmla="*/ 4549674 w 5591836"/>
                <a:gd name="connsiteY38" fmla="*/ 40307 h 955031"/>
                <a:gd name="connsiteX39" fmla="*/ 4675916 w 5591836"/>
                <a:gd name="connsiteY39" fmla="*/ 67603 h 955031"/>
                <a:gd name="connsiteX40" fmla="*/ 4819218 w 5591836"/>
                <a:gd name="connsiteY40" fmla="*/ 268907 h 955031"/>
                <a:gd name="connsiteX41" fmla="*/ 4924988 w 5591836"/>
                <a:gd name="connsiteY41" fmla="*/ 477035 h 955031"/>
                <a:gd name="connsiteX42" fmla="*/ 5031825 w 5591836"/>
                <a:gd name="connsiteY42" fmla="*/ 494332 h 955031"/>
                <a:gd name="connsiteX43" fmla="*/ 5591836 w 5591836"/>
                <a:gd name="connsiteY43" fmla="*/ 494095 h 955031"/>
                <a:gd name="connsiteX0" fmla="*/ 0 w 5602249"/>
                <a:gd name="connsiteY0" fmla="*/ 466563 h 955031"/>
                <a:gd name="connsiteX1" fmla="*/ 179775 w 5602249"/>
                <a:gd name="connsiteY1" fmla="*/ 475436 h 955031"/>
                <a:gd name="connsiteX2" fmla="*/ 315145 w 5602249"/>
                <a:gd name="connsiteY2" fmla="*/ 430986 h 955031"/>
                <a:gd name="connsiteX3" fmla="*/ 482819 w 5602249"/>
                <a:gd name="connsiteY3" fmla="*/ 146077 h 955031"/>
                <a:gd name="connsiteX4" fmla="*/ 592001 w 5602249"/>
                <a:gd name="connsiteY4" fmla="*/ 23247 h 955031"/>
                <a:gd name="connsiteX5" fmla="*/ 711419 w 5602249"/>
                <a:gd name="connsiteY5" fmla="*/ 36895 h 955031"/>
                <a:gd name="connsiteX6" fmla="*/ 810365 w 5602249"/>
                <a:gd name="connsiteY6" fmla="*/ 146077 h 955031"/>
                <a:gd name="connsiteX7" fmla="*/ 936607 w 5602249"/>
                <a:gd name="connsiteY7" fmla="*/ 412209 h 955031"/>
                <a:gd name="connsiteX8" fmla="*/ 1073084 w 5602249"/>
                <a:gd name="connsiteY8" fmla="*/ 722695 h 955031"/>
                <a:gd name="connsiteX9" fmla="*/ 1168619 w 5602249"/>
                <a:gd name="connsiteY9" fmla="*/ 869409 h 955031"/>
                <a:gd name="connsiteX10" fmla="*/ 1257329 w 5602249"/>
                <a:gd name="connsiteY10" fmla="*/ 944471 h 955031"/>
                <a:gd name="connsiteX11" fmla="*/ 1366511 w 5602249"/>
                <a:gd name="connsiteY11" fmla="*/ 930824 h 955031"/>
                <a:gd name="connsiteX12" fmla="*/ 1492753 w 5602249"/>
                <a:gd name="connsiteY12" fmla="*/ 811406 h 955031"/>
                <a:gd name="connsiteX13" fmla="*/ 1656526 w 5602249"/>
                <a:gd name="connsiteY13" fmla="*/ 487271 h 955031"/>
                <a:gd name="connsiteX14" fmla="*/ 1758884 w 5602249"/>
                <a:gd name="connsiteY14" fmla="*/ 234788 h 955031"/>
                <a:gd name="connsiteX15" fmla="*/ 1861242 w 5602249"/>
                <a:gd name="connsiteY15" fmla="*/ 67603 h 955031"/>
                <a:gd name="connsiteX16" fmla="*/ 1949953 w 5602249"/>
                <a:gd name="connsiteY16" fmla="*/ 13012 h 955031"/>
                <a:gd name="connsiteX17" fmla="*/ 2031839 w 5602249"/>
                <a:gd name="connsiteY17" fmla="*/ 43719 h 955031"/>
                <a:gd name="connsiteX18" fmla="*/ 2106902 w 5602249"/>
                <a:gd name="connsiteY18" fmla="*/ 122194 h 955031"/>
                <a:gd name="connsiteX19" fmla="*/ 2185377 w 5602249"/>
                <a:gd name="connsiteY19" fmla="*/ 251847 h 955031"/>
                <a:gd name="connsiteX20" fmla="*/ 2451508 w 5602249"/>
                <a:gd name="connsiteY20" fmla="*/ 784110 h 955031"/>
                <a:gd name="connsiteX21" fmla="*/ 2567514 w 5602249"/>
                <a:gd name="connsiteY21" fmla="*/ 934235 h 955031"/>
                <a:gd name="connsiteX22" fmla="*/ 2663048 w 5602249"/>
                <a:gd name="connsiteY22" fmla="*/ 941059 h 955031"/>
                <a:gd name="connsiteX23" fmla="*/ 2785878 w 5602249"/>
                <a:gd name="connsiteY23" fmla="*/ 814818 h 955031"/>
                <a:gd name="connsiteX24" fmla="*/ 2912120 w 5602249"/>
                <a:gd name="connsiteY24" fmla="*/ 548686 h 955031"/>
                <a:gd name="connsiteX25" fmla="*/ 3058834 w 5602249"/>
                <a:gd name="connsiteY25" fmla="*/ 251847 h 955031"/>
                <a:gd name="connsiteX26" fmla="*/ 3181663 w 5602249"/>
                <a:gd name="connsiteY26" fmla="*/ 67603 h 955031"/>
                <a:gd name="connsiteX27" fmla="*/ 3260138 w 5602249"/>
                <a:gd name="connsiteY27" fmla="*/ 2776 h 955031"/>
                <a:gd name="connsiteX28" fmla="*/ 3331789 w 5602249"/>
                <a:gd name="connsiteY28" fmla="*/ 19835 h 955031"/>
                <a:gd name="connsiteX29" fmla="*/ 3403439 w 5602249"/>
                <a:gd name="connsiteY29" fmla="*/ 91486 h 955031"/>
                <a:gd name="connsiteX30" fmla="*/ 3461442 w 5602249"/>
                <a:gd name="connsiteY30" fmla="*/ 176785 h 955031"/>
                <a:gd name="connsiteX31" fmla="*/ 3543329 w 5602249"/>
                <a:gd name="connsiteY31" fmla="*/ 323498 h 955031"/>
                <a:gd name="connsiteX32" fmla="*/ 3696866 w 5602249"/>
                <a:gd name="connsiteY32" fmla="*/ 668104 h 955031"/>
                <a:gd name="connsiteX33" fmla="*/ 3823108 w 5602249"/>
                <a:gd name="connsiteY33" fmla="*/ 852349 h 955031"/>
                <a:gd name="connsiteX34" fmla="*/ 3956174 w 5602249"/>
                <a:gd name="connsiteY34" fmla="*/ 900116 h 955031"/>
                <a:gd name="connsiteX35" fmla="*/ 4075592 w 5602249"/>
                <a:gd name="connsiteY35" fmla="*/ 828465 h 955031"/>
                <a:gd name="connsiteX36" fmla="*/ 4263248 w 5602249"/>
                <a:gd name="connsiteY36" fmla="*/ 483859 h 955031"/>
                <a:gd name="connsiteX37" fmla="*/ 4440669 w 5602249"/>
                <a:gd name="connsiteY37" fmla="*/ 152901 h 955031"/>
                <a:gd name="connsiteX38" fmla="*/ 4560087 w 5602249"/>
                <a:gd name="connsiteY38" fmla="*/ 40307 h 955031"/>
                <a:gd name="connsiteX39" fmla="*/ 4686329 w 5602249"/>
                <a:gd name="connsiteY39" fmla="*/ 67603 h 955031"/>
                <a:gd name="connsiteX40" fmla="*/ 4829631 w 5602249"/>
                <a:gd name="connsiteY40" fmla="*/ 268907 h 955031"/>
                <a:gd name="connsiteX41" fmla="*/ 4935401 w 5602249"/>
                <a:gd name="connsiteY41" fmla="*/ 477035 h 955031"/>
                <a:gd name="connsiteX42" fmla="*/ 5042238 w 5602249"/>
                <a:gd name="connsiteY42" fmla="*/ 494332 h 955031"/>
                <a:gd name="connsiteX43" fmla="*/ 5602249 w 5602249"/>
                <a:gd name="connsiteY43" fmla="*/ 494095 h 955031"/>
                <a:gd name="connsiteX0" fmla="*/ 0 w 5612662"/>
                <a:gd name="connsiteY0" fmla="*/ 479263 h 955031"/>
                <a:gd name="connsiteX1" fmla="*/ 190188 w 5612662"/>
                <a:gd name="connsiteY1" fmla="*/ 475436 h 955031"/>
                <a:gd name="connsiteX2" fmla="*/ 325558 w 5612662"/>
                <a:gd name="connsiteY2" fmla="*/ 430986 h 955031"/>
                <a:gd name="connsiteX3" fmla="*/ 493232 w 5612662"/>
                <a:gd name="connsiteY3" fmla="*/ 146077 h 955031"/>
                <a:gd name="connsiteX4" fmla="*/ 602414 w 5612662"/>
                <a:gd name="connsiteY4" fmla="*/ 23247 h 955031"/>
                <a:gd name="connsiteX5" fmla="*/ 721832 w 5612662"/>
                <a:gd name="connsiteY5" fmla="*/ 36895 h 955031"/>
                <a:gd name="connsiteX6" fmla="*/ 820778 w 5612662"/>
                <a:gd name="connsiteY6" fmla="*/ 146077 h 955031"/>
                <a:gd name="connsiteX7" fmla="*/ 947020 w 5612662"/>
                <a:gd name="connsiteY7" fmla="*/ 412209 h 955031"/>
                <a:gd name="connsiteX8" fmla="*/ 1083497 w 5612662"/>
                <a:gd name="connsiteY8" fmla="*/ 722695 h 955031"/>
                <a:gd name="connsiteX9" fmla="*/ 1179032 w 5612662"/>
                <a:gd name="connsiteY9" fmla="*/ 869409 h 955031"/>
                <a:gd name="connsiteX10" fmla="*/ 1267742 w 5612662"/>
                <a:gd name="connsiteY10" fmla="*/ 944471 h 955031"/>
                <a:gd name="connsiteX11" fmla="*/ 1376924 w 5612662"/>
                <a:gd name="connsiteY11" fmla="*/ 930824 h 955031"/>
                <a:gd name="connsiteX12" fmla="*/ 1503166 w 5612662"/>
                <a:gd name="connsiteY12" fmla="*/ 811406 h 955031"/>
                <a:gd name="connsiteX13" fmla="*/ 1666939 w 5612662"/>
                <a:gd name="connsiteY13" fmla="*/ 487271 h 955031"/>
                <a:gd name="connsiteX14" fmla="*/ 1769297 w 5612662"/>
                <a:gd name="connsiteY14" fmla="*/ 234788 h 955031"/>
                <a:gd name="connsiteX15" fmla="*/ 1871655 w 5612662"/>
                <a:gd name="connsiteY15" fmla="*/ 67603 h 955031"/>
                <a:gd name="connsiteX16" fmla="*/ 1960366 w 5612662"/>
                <a:gd name="connsiteY16" fmla="*/ 13012 h 955031"/>
                <a:gd name="connsiteX17" fmla="*/ 2042252 w 5612662"/>
                <a:gd name="connsiteY17" fmla="*/ 43719 h 955031"/>
                <a:gd name="connsiteX18" fmla="*/ 2117315 w 5612662"/>
                <a:gd name="connsiteY18" fmla="*/ 122194 h 955031"/>
                <a:gd name="connsiteX19" fmla="*/ 2195790 w 5612662"/>
                <a:gd name="connsiteY19" fmla="*/ 251847 h 955031"/>
                <a:gd name="connsiteX20" fmla="*/ 2461921 w 5612662"/>
                <a:gd name="connsiteY20" fmla="*/ 784110 h 955031"/>
                <a:gd name="connsiteX21" fmla="*/ 2577927 w 5612662"/>
                <a:gd name="connsiteY21" fmla="*/ 934235 h 955031"/>
                <a:gd name="connsiteX22" fmla="*/ 2673461 w 5612662"/>
                <a:gd name="connsiteY22" fmla="*/ 941059 h 955031"/>
                <a:gd name="connsiteX23" fmla="*/ 2796291 w 5612662"/>
                <a:gd name="connsiteY23" fmla="*/ 814818 h 955031"/>
                <a:gd name="connsiteX24" fmla="*/ 2922533 w 5612662"/>
                <a:gd name="connsiteY24" fmla="*/ 548686 h 955031"/>
                <a:gd name="connsiteX25" fmla="*/ 3069247 w 5612662"/>
                <a:gd name="connsiteY25" fmla="*/ 251847 h 955031"/>
                <a:gd name="connsiteX26" fmla="*/ 3192076 w 5612662"/>
                <a:gd name="connsiteY26" fmla="*/ 67603 h 955031"/>
                <a:gd name="connsiteX27" fmla="*/ 3270551 w 5612662"/>
                <a:gd name="connsiteY27" fmla="*/ 2776 h 955031"/>
                <a:gd name="connsiteX28" fmla="*/ 3342202 w 5612662"/>
                <a:gd name="connsiteY28" fmla="*/ 19835 h 955031"/>
                <a:gd name="connsiteX29" fmla="*/ 3413852 w 5612662"/>
                <a:gd name="connsiteY29" fmla="*/ 91486 h 955031"/>
                <a:gd name="connsiteX30" fmla="*/ 3471855 w 5612662"/>
                <a:gd name="connsiteY30" fmla="*/ 176785 h 955031"/>
                <a:gd name="connsiteX31" fmla="*/ 3553742 w 5612662"/>
                <a:gd name="connsiteY31" fmla="*/ 323498 h 955031"/>
                <a:gd name="connsiteX32" fmla="*/ 3707279 w 5612662"/>
                <a:gd name="connsiteY32" fmla="*/ 668104 h 955031"/>
                <a:gd name="connsiteX33" fmla="*/ 3833521 w 5612662"/>
                <a:gd name="connsiteY33" fmla="*/ 852349 h 955031"/>
                <a:gd name="connsiteX34" fmla="*/ 3966587 w 5612662"/>
                <a:gd name="connsiteY34" fmla="*/ 900116 h 955031"/>
                <a:gd name="connsiteX35" fmla="*/ 4086005 w 5612662"/>
                <a:gd name="connsiteY35" fmla="*/ 828465 h 955031"/>
                <a:gd name="connsiteX36" fmla="*/ 4273661 w 5612662"/>
                <a:gd name="connsiteY36" fmla="*/ 483859 h 955031"/>
                <a:gd name="connsiteX37" fmla="*/ 4451082 w 5612662"/>
                <a:gd name="connsiteY37" fmla="*/ 152901 h 955031"/>
                <a:gd name="connsiteX38" fmla="*/ 4570500 w 5612662"/>
                <a:gd name="connsiteY38" fmla="*/ 40307 h 955031"/>
                <a:gd name="connsiteX39" fmla="*/ 4696742 w 5612662"/>
                <a:gd name="connsiteY39" fmla="*/ 67603 h 955031"/>
                <a:gd name="connsiteX40" fmla="*/ 4840044 w 5612662"/>
                <a:gd name="connsiteY40" fmla="*/ 268907 h 955031"/>
                <a:gd name="connsiteX41" fmla="*/ 4945814 w 5612662"/>
                <a:gd name="connsiteY41" fmla="*/ 477035 h 955031"/>
                <a:gd name="connsiteX42" fmla="*/ 5052651 w 5612662"/>
                <a:gd name="connsiteY42" fmla="*/ 494332 h 955031"/>
                <a:gd name="connsiteX43" fmla="*/ 5612662 w 5612662"/>
                <a:gd name="connsiteY43" fmla="*/ 494095 h 955031"/>
                <a:gd name="connsiteX0" fmla="*/ 0 w 6136469"/>
                <a:gd name="connsiteY0" fmla="*/ 479263 h 955031"/>
                <a:gd name="connsiteX1" fmla="*/ 190188 w 6136469"/>
                <a:gd name="connsiteY1" fmla="*/ 475436 h 955031"/>
                <a:gd name="connsiteX2" fmla="*/ 325558 w 6136469"/>
                <a:gd name="connsiteY2" fmla="*/ 430986 h 955031"/>
                <a:gd name="connsiteX3" fmla="*/ 493232 w 6136469"/>
                <a:gd name="connsiteY3" fmla="*/ 146077 h 955031"/>
                <a:gd name="connsiteX4" fmla="*/ 602414 w 6136469"/>
                <a:gd name="connsiteY4" fmla="*/ 23247 h 955031"/>
                <a:gd name="connsiteX5" fmla="*/ 721832 w 6136469"/>
                <a:gd name="connsiteY5" fmla="*/ 36895 h 955031"/>
                <a:gd name="connsiteX6" fmla="*/ 820778 w 6136469"/>
                <a:gd name="connsiteY6" fmla="*/ 146077 h 955031"/>
                <a:gd name="connsiteX7" fmla="*/ 947020 w 6136469"/>
                <a:gd name="connsiteY7" fmla="*/ 412209 h 955031"/>
                <a:gd name="connsiteX8" fmla="*/ 1083497 w 6136469"/>
                <a:gd name="connsiteY8" fmla="*/ 722695 h 955031"/>
                <a:gd name="connsiteX9" fmla="*/ 1179032 w 6136469"/>
                <a:gd name="connsiteY9" fmla="*/ 869409 h 955031"/>
                <a:gd name="connsiteX10" fmla="*/ 1267742 w 6136469"/>
                <a:gd name="connsiteY10" fmla="*/ 944471 h 955031"/>
                <a:gd name="connsiteX11" fmla="*/ 1376924 w 6136469"/>
                <a:gd name="connsiteY11" fmla="*/ 930824 h 955031"/>
                <a:gd name="connsiteX12" fmla="*/ 1503166 w 6136469"/>
                <a:gd name="connsiteY12" fmla="*/ 811406 h 955031"/>
                <a:gd name="connsiteX13" fmla="*/ 1666939 w 6136469"/>
                <a:gd name="connsiteY13" fmla="*/ 487271 h 955031"/>
                <a:gd name="connsiteX14" fmla="*/ 1769297 w 6136469"/>
                <a:gd name="connsiteY14" fmla="*/ 234788 h 955031"/>
                <a:gd name="connsiteX15" fmla="*/ 1871655 w 6136469"/>
                <a:gd name="connsiteY15" fmla="*/ 67603 h 955031"/>
                <a:gd name="connsiteX16" fmla="*/ 1960366 w 6136469"/>
                <a:gd name="connsiteY16" fmla="*/ 13012 h 955031"/>
                <a:gd name="connsiteX17" fmla="*/ 2042252 w 6136469"/>
                <a:gd name="connsiteY17" fmla="*/ 43719 h 955031"/>
                <a:gd name="connsiteX18" fmla="*/ 2117315 w 6136469"/>
                <a:gd name="connsiteY18" fmla="*/ 122194 h 955031"/>
                <a:gd name="connsiteX19" fmla="*/ 2195790 w 6136469"/>
                <a:gd name="connsiteY19" fmla="*/ 251847 h 955031"/>
                <a:gd name="connsiteX20" fmla="*/ 2461921 w 6136469"/>
                <a:gd name="connsiteY20" fmla="*/ 784110 h 955031"/>
                <a:gd name="connsiteX21" fmla="*/ 2577927 w 6136469"/>
                <a:gd name="connsiteY21" fmla="*/ 934235 h 955031"/>
                <a:gd name="connsiteX22" fmla="*/ 2673461 w 6136469"/>
                <a:gd name="connsiteY22" fmla="*/ 941059 h 955031"/>
                <a:gd name="connsiteX23" fmla="*/ 2796291 w 6136469"/>
                <a:gd name="connsiteY23" fmla="*/ 814818 h 955031"/>
                <a:gd name="connsiteX24" fmla="*/ 2922533 w 6136469"/>
                <a:gd name="connsiteY24" fmla="*/ 548686 h 955031"/>
                <a:gd name="connsiteX25" fmla="*/ 3069247 w 6136469"/>
                <a:gd name="connsiteY25" fmla="*/ 251847 h 955031"/>
                <a:gd name="connsiteX26" fmla="*/ 3192076 w 6136469"/>
                <a:gd name="connsiteY26" fmla="*/ 67603 h 955031"/>
                <a:gd name="connsiteX27" fmla="*/ 3270551 w 6136469"/>
                <a:gd name="connsiteY27" fmla="*/ 2776 h 955031"/>
                <a:gd name="connsiteX28" fmla="*/ 3342202 w 6136469"/>
                <a:gd name="connsiteY28" fmla="*/ 19835 h 955031"/>
                <a:gd name="connsiteX29" fmla="*/ 3413852 w 6136469"/>
                <a:gd name="connsiteY29" fmla="*/ 91486 h 955031"/>
                <a:gd name="connsiteX30" fmla="*/ 3471855 w 6136469"/>
                <a:gd name="connsiteY30" fmla="*/ 176785 h 955031"/>
                <a:gd name="connsiteX31" fmla="*/ 3553742 w 6136469"/>
                <a:gd name="connsiteY31" fmla="*/ 323498 h 955031"/>
                <a:gd name="connsiteX32" fmla="*/ 3707279 w 6136469"/>
                <a:gd name="connsiteY32" fmla="*/ 668104 h 955031"/>
                <a:gd name="connsiteX33" fmla="*/ 3833521 w 6136469"/>
                <a:gd name="connsiteY33" fmla="*/ 852349 h 955031"/>
                <a:gd name="connsiteX34" fmla="*/ 3966587 w 6136469"/>
                <a:gd name="connsiteY34" fmla="*/ 900116 h 955031"/>
                <a:gd name="connsiteX35" fmla="*/ 4086005 w 6136469"/>
                <a:gd name="connsiteY35" fmla="*/ 828465 h 955031"/>
                <a:gd name="connsiteX36" fmla="*/ 4273661 w 6136469"/>
                <a:gd name="connsiteY36" fmla="*/ 483859 h 955031"/>
                <a:gd name="connsiteX37" fmla="*/ 4451082 w 6136469"/>
                <a:gd name="connsiteY37" fmla="*/ 152901 h 955031"/>
                <a:gd name="connsiteX38" fmla="*/ 4570500 w 6136469"/>
                <a:gd name="connsiteY38" fmla="*/ 40307 h 955031"/>
                <a:gd name="connsiteX39" fmla="*/ 4696742 w 6136469"/>
                <a:gd name="connsiteY39" fmla="*/ 67603 h 955031"/>
                <a:gd name="connsiteX40" fmla="*/ 4840044 w 6136469"/>
                <a:gd name="connsiteY40" fmla="*/ 268907 h 955031"/>
                <a:gd name="connsiteX41" fmla="*/ 4945814 w 6136469"/>
                <a:gd name="connsiteY41" fmla="*/ 477035 h 955031"/>
                <a:gd name="connsiteX42" fmla="*/ 5052651 w 6136469"/>
                <a:gd name="connsiteY42" fmla="*/ 494332 h 955031"/>
                <a:gd name="connsiteX43" fmla="*/ 6136469 w 6136469"/>
                <a:gd name="connsiteY43" fmla="*/ 500659 h 955031"/>
                <a:gd name="connsiteX0" fmla="*/ 0 w 6056566"/>
                <a:gd name="connsiteY0" fmla="*/ 479263 h 955031"/>
                <a:gd name="connsiteX1" fmla="*/ 190188 w 6056566"/>
                <a:gd name="connsiteY1" fmla="*/ 475436 h 955031"/>
                <a:gd name="connsiteX2" fmla="*/ 325558 w 6056566"/>
                <a:gd name="connsiteY2" fmla="*/ 430986 h 955031"/>
                <a:gd name="connsiteX3" fmla="*/ 493232 w 6056566"/>
                <a:gd name="connsiteY3" fmla="*/ 146077 h 955031"/>
                <a:gd name="connsiteX4" fmla="*/ 602414 w 6056566"/>
                <a:gd name="connsiteY4" fmla="*/ 23247 h 955031"/>
                <a:gd name="connsiteX5" fmla="*/ 721832 w 6056566"/>
                <a:gd name="connsiteY5" fmla="*/ 36895 h 955031"/>
                <a:gd name="connsiteX6" fmla="*/ 820778 w 6056566"/>
                <a:gd name="connsiteY6" fmla="*/ 146077 h 955031"/>
                <a:gd name="connsiteX7" fmla="*/ 947020 w 6056566"/>
                <a:gd name="connsiteY7" fmla="*/ 412209 h 955031"/>
                <a:gd name="connsiteX8" fmla="*/ 1083497 w 6056566"/>
                <a:gd name="connsiteY8" fmla="*/ 722695 h 955031"/>
                <a:gd name="connsiteX9" fmla="*/ 1179032 w 6056566"/>
                <a:gd name="connsiteY9" fmla="*/ 869409 h 955031"/>
                <a:gd name="connsiteX10" fmla="*/ 1267742 w 6056566"/>
                <a:gd name="connsiteY10" fmla="*/ 944471 h 955031"/>
                <a:gd name="connsiteX11" fmla="*/ 1376924 w 6056566"/>
                <a:gd name="connsiteY11" fmla="*/ 930824 h 955031"/>
                <a:gd name="connsiteX12" fmla="*/ 1503166 w 6056566"/>
                <a:gd name="connsiteY12" fmla="*/ 811406 h 955031"/>
                <a:gd name="connsiteX13" fmla="*/ 1666939 w 6056566"/>
                <a:gd name="connsiteY13" fmla="*/ 487271 h 955031"/>
                <a:gd name="connsiteX14" fmla="*/ 1769297 w 6056566"/>
                <a:gd name="connsiteY14" fmla="*/ 234788 h 955031"/>
                <a:gd name="connsiteX15" fmla="*/ 1871655 w 6056566"/>
                <a:gd name="connsiteY15" fmla="*/ 67603 h 955031"/>
                <a:gd name="connsiteX16" fmla="*/ 1960366 w 6056566"/>
                <a:gd name="connsiteY16" fmla="*/ 13012 h 955031"/>
                <a:gd name="connsiteX17" fmla="*/ 2042252 w 6056566"/>
                <a:gd name="connsiteY17" fmla="*/ 43719 h 955031"/>
                <a:gd name="connsiteX18" fmla="*/ 2117315 w 6056566"/>
                <a:gd name="connsiteY18" fmla="*/ 122194 h 955031"/>
                <a:gd name="connsiteX19" fmla="*/ 2195790 w 6056566"/>
                <a:gd name="connsiteY19" fmla="*/ 251847 h 955031"/>
                <a:gd name="connsiteX20" fmla="*/ 2461921 w 6056566"/>
                <a:gd name="connsiteY20" fmla="*/ 784110 h 955031"/>
                <a:gd name="connsiteX21" fmla="*/ 2577927 w 6056566"/>
                <a:gd name="connsiteY21" fmla="*/ 934235 h 955031"/>
                <a:gd name="connsiteX22" fmla="*/ 2673461 w 6056566"/>
                <a:gd name="connsiteY22" fmla="*/ 941059 h 955031"/>
                <a:gd name="connsiteX23" fmla="*/ 2796291 w 6056566"/>
                <a:gd name="connsiteY23" fmla="*/ 814818 h 955031"/>
                <a:gd name="connsiteX24" fmla="*/ 2922533 w 6056566"/>
                <a:gd name="connsiteY24" fmla="*/ 548686 h 955031"/>
                <a:gd name="connsiteX25" fmla="*/ 3069247 w 6056566"/>
                <a:gd name="connsiteY25" fmla="*/ 251847 h 955031"/>
                <a:gd name="connsiteX26" fmla="*/ 3192076 w 6056566"/>
                <a:gd name="connsiteY26" fmla="*/ 67603 h 955031"/>
                <a:gd name="connsiteX27" fmla="*/ 3270551 w 6056566"/>
                <a:gd name="connsiteY27" fmla="*/ 2776 h 955031"/>
                <a:gd name="connsiteX28" fmla="*/ 3342202 w 6056566"/>
                <a:gd name="connsiteY28" fmla="*/ 19835 h 955031"/>
                <a:gd name="connsiteX29" fmla="*/ 3413852 w 6056566"/>
                <a:gd name="connsiteY29" fmla="*/ 91486 h 955031"/>
                <a:gd name="connsiteX30" fmla="*/ 3471855 w 6056566"/>
                <a:gd name="connsiteY30" fmla="*/ 176785 h 955031"/>
                <a:gd name="connsiteX31" fmla="*/ 3553742 w 6056566"/>
                <a:gd name="connsiteY31" fmla="*/ 323498 h 955031"/>
                <a:gd name="connsiteX32" fmla="*/ 3707279 w 6056566"/>
                <a:gd name="connsiteY32" fmla="*/ 668104 h 955031"/>
                <a:gd name="connsiteX33" fmla="*/ 3833521 w 6056566"/>
                <a:gd name="connsiteY33" fmla="*/ 852349 h 955031"/>
                <a:gd name="connsiteX34" fmla="*/ 3966587 w 6056566"/>
                <a:gd name="connsiteY34" fmla="*/ 900116 h 955031"/>
                <a:gd name="connsiteX35" fmla="*/ 4086005 w 6056566"/>
                <a:gd name="connsiteY35" fmla="*/ 828465 h 955031"/>
                <a:gd name="connsiteX36" fmla="*/ 4273661 w 6056566"/>
                <a:gd name="connsiteY36" fmla="*/ 483859 h 955031"/>
                <a:gd name="connsiteX37" fmla="*/ 4451082 w 6056566"/>
                <a:gd name="connsiteY37" fmla="*/ 152901 h 955031"/>
                <a:gd name="connsiteX38" fmla="*/ 4570500 w 6056566"/>
                <a:gd name="connsiteY38" fmla="*/ 40307 h 955031"/>
                <a:gd name="connsiteX39" fmla="*/ 4696742 w 6056566"/>
                <a:gd name="connsiteY39" fmla="*/ 67603 h 955031"/>
                <a:gd name="connsiteX40" fmla="*/ 4840044 w 6056566"/>
                <a:gd name="connsiteY40" fmla="*/ 268907 h 955031"/>
                <a:gd name="connsiteX41" fmla="*/ 4945814 w 6056566"/>
                <a:gd name="connsiteY41" fmla="*/ 477035 h 955031"/>
                <a:gd name="connsiteX42" fmla="*/ 5052651 w 6056566"/>
                <a:gd name="connsiteY42" fmla="*/ 494332 h 955031"/>
                <a:gd name="connsiteX43" fmla="*/ 6056566 w 6056566"/>
                <a:gd name="connsiteY43" fmla="*/ 497377 h 955031"/>
                <a:gd name="connsiteX0" fmla="*/ 0 w 6056566"/>
                <a:gd name="connsiteY0" fmla="*/ 479263 h 955031"/>
                <a:gd name="connsiteX1" fmla="*/ 190188 w 6056566"/>
                <a:gd name="connsiteY1" fmla="*/ 475436 h 955031"/>
                <a:gd name="connsiteX2" fmla="*/ 325558 w 6056566"/>
                <a:gd name="connsiteY2" fmla="*/ 430986 h 955031"/>
                <a:gd name="connsiteX3" fmla="*/ 493232 w 6056566"/>
                <a:gd name="connsiteY3" fmla="*/ 146077 h 955031"/>
                <a:gd name="connsiteX4" fmla="*/ 602414 w 6056566"/>
                <a:gd name="connsiteY4" fmla="*/ 23247 h 955031"/>
                <a:gd name="connsiteX5" fmla="*/ 721832 w 6056566"/>
                <a:gd name="connsiteY5" fmla="*/ 36895 h 955031"/>
                <a:gd name="connsiteX6" fmla="*/ 820778 w 6056566"/>
                <a:gd name="connsiteY6" fmla="*/ 146077 h 955031"/>
                <a:gd name="connsiteX7" fmla="*/ 947020 w 6056566"/>
                <a:gd name="connsiteY7" fmla="*/ 412209 h 955031"/>
                <a:gd name="connsiteX8" fmla="*/ 1083497 w 6056566"/>
                <a:gd name="connsiteY8" fmla="*/ 722695 h 955031"/>
                <a:gd name="connsiteX9" fmla="*/ 1179032 w 6056566"/>
                <a:gd name="connsiteY9" fmla="*/ 869409 h 955031"/>
                <a:gd name="connsiteX10" fmla="*/ 1267742 w 6056566"/>
                <a:gd name="connsiteY10" fmla="*/ 944471 h 955031"/>
                <a:gd name="connsiteX11" fmla="*/ 1376924 w 6056566"/>
                <a:gd name="connsiteY11" fmla="*/ 930824 h 955031"/>
                <a:gd name="connsiteX12" fmla="*/ 1503166 w 6056566"/>
                <a:gd name="connsiteY12" fmla="*/ 811406 h 955031"/>
                <a:gd name="connsiteX13" fmla="*/ 1666939 w 6056566"/>
                <a:gd name="connsiteY13" fmla="*/ 487271 h 955031"/>
                <a:gd name="connsiteX14" fmla="*/ 1769297 w 6056566"/>
                <a:gd name="connsiteY14" fmla="*/ 234788 h 955031"/>
                <a:gd name="connsiteX15" fmla="*/ 1871655 w 6056566"/>
                <a:gd name="connsiteY15" fmla="*/ 67603 h 955031"/>
                <a:gd name="connsiteX16" fmla="*/ 1960366 w 6056566"/>
                <a:gd name="connsiteY16" fmla="*/ 13012 h 955031"/>
                <a:gd name="connsiteX17" fmla="*/ 2042252 w 6056566"/>
                <a:gd name="connsiteY17" fmla="*/ 43719 h 955031"/>
                <a:gd name="connsiteX18" fmla="*/ 2117315 w 6056566"/>
                <a:gd name="connsiteY18" fmla="*/ 122194 h 955031"/>
                <a:gd name="connsiteX19" fmla="*/ 2195790 w 6056566"/>
                <a:gd name="connsiteY19" fmla="*/ 251847 h 955031"/>
                <a:gd name="connsiteX20" fmla="*/ 2461921 w 6056566"/>
                <a:gd name="connsiteY20" fmla="*/ 784110 h 955031"/>
                <a:gd name="connsiteX21" fmla="*/ 2577927 w 6056566"/>
                <a:gd name="connsiteY21" fmla="*/ 934235 h 955031"/>
                <a:gd name="connsiteX22" fmla="*/ 2673461 w 6056566"/>
                <a:gd name="connsiteY22" fmla="*/ 941059 h 955031"/>
                <a:gd name="connsiteX23" fmla="*/ 2796291 w 6056566"/>
                <a:gd name="connsiteY23" fmla="*/ 814818 h 955031"/>
                <a:gd name="connsiteX24" fmla="*/ 2922533 w 6056566"/>
                <a:gd name="connsiteY24" fmla="*/ 548686 h 955031"/>
                <a:gd name="connsiteX25" fmla="*/ 3069247 w 6056566"/>
                <a:gd name="connsiteY25" fmla="*/ 251847 h 955031"/>
                <a:gd name="connsiteX26" fmla="*/ 3192076 w 6056566"/>
                <a:gd name="connsiteY26" fmla="*/ 67603 h 955031"/>
                <a:gd name="connsiteX27" fmla="*/ 3270551 w 6056566"/>
                <a:gd name="connsiteY27" fmla="*/ 2776 h 955031"/>
                <a:gd name="connsiteX28" fmla="*/ 3342202 w 6056566"/>
                <a:gd name="connsiteY28" fmla="*/ 19835 h 955031"/>
                <a:gd name="connsiteX29" fmla="*/ 3413852 w 6056566"/>
                <a:gd name="connsiteY29" fmla="*/ 91486 h 955031"/>
                <a:gd name="connsiteX30" fmla="*/ 3471855 w 6056566"/>
                <a:gd name="connsiteY30" fmla="*/ 176785 h 955031"/>
                <a:gd name="connsiteX31" fmla="*/ 3553742 w 6056566"/>
                <a:gd name="connsiteY31" fmla="*/ 323498 h 955031"/>
                <a:gd name="connsiteX32" fmla="*/ 3707279 w 6056566"/>
                <a:gd name="connsiteY32" fmla="*/ 668104 h 955031"/>
                <a:gd name="connsiteX33" fmla="*/ 3833521 w 6056566"/>
                <a:gd name="connsiteY33" fmla="*/ 852349 h 955031"/>
                <a:gd name="connsiteX34" fmla="*/ 3966587 w 6056566"/>
                <a:gd name="connsiteY34" fmla="*/ 900116 h 955031"/>
                <a:gd name="connsiteX35" fmla="*/ 4086005 w 6056566"/>
                <a:gd name="connsiteY35" fmla="*/ 828465 h 955031"/>
                <a:gd name="connsiteX36" fmla="*/ 4273661 w 6056566"/>
                <a:gd name="connsiteY36" fmla="*/ 483859 h 955031"/>
                <a:gd name="connsiteX37" fmla="*/ 4451082 w 6056566"/>
                <a:gd name="connsiteY37" fmla="*/ 152901 h 955031"/>
                <a:gd name="connsiteX38" fmla="*/ 4570500 w 6056566"/>
                <a:gd name="connsiteY38" fmla="*/ 40307 h 955031"/>
                <a:gd name="connsiteX39" fmla="*/ 4696742 w 6056566"/>
                <a:gd name="connsiteY39" fmla="*/ 67603 h 955031"/>
                <a:gd name="connsiteX40" fmla="*/ 4840044 w 6056566"/>
                <a:gd name="connsiteY40" fmla="*/ 268907 h 955031"/>
                <a:gd name="connsiteX41" fmla="*/ 4945814 w 6056566"/>
                <a:gd name="connsiteY41" fmla="*/ 477035 h 955031"/>
                <a:gd name="connsiteX42" fmla="*/ 5052651 w 6056566"/>
                <a:gd name="connsiteY42" fmla="*/ 494332 h 955031"/>
                <a:gd name="connsiteX43" fmla="*/ 6056566 w 6056566"/>
                <a:gd name="connsiteY43" fmla="*/ 497377 h 955031"/>
                <a:gd name="connsiteX0" fmla="*/ 0 w 6056566"/>
                <a:gd name="connsiteY0" fmla="*/ 479263 h 955031"/>
                <a:gd name="connsiteX1" fmla="*/ 190188 w 6056566"/>
                <a:gd name="connsiteY1" fmla="*/ 475436 h 955031"/>
                <a:gd name="connsiteX2" fmla="*/ 325558 w 6056566"/>
                <a:gd name="connsiteY2" fmla="*/ 430986 h 955031"/>
                <a:gd name="connsiteX3" fmla="*/ 493232 w 6056566"/>
                <a:gd name="connsiteY3" fmla="*/ 146077 h 955031"/>
                <a:gd name="connsiteX4" fmla="*/ 602414 w 6056566"/>
                <a:gd name="connsiteY4" fmla="*/ 23247 h 955031"/>
                <a:gd name="connsiteX5" fmla="*/ 721832 w 6056566"/>
                <a:gd name="connsiteY5" fmla="*/ 36895 h 955031"/>
                <a:gd name="connsiteX6" fmla="*/ 820778 w 6056566"/>
                <a:gd name="connsiteY6" fmla="*/ 146077 h 955031"/>
                <a:gd name="connsiteX7" fmla="*/ 947020 w 6056566"/>
                <a:gd name="connsiteY7" fmla="*/ 412209 h 955031"/>
                <a:gd name="connsiteX8" fmla="*/ 1083497 w 6056566"/>
                <a:gd name="connsiteY8" fmla="*/ 722695 h 955031"/>
                <a:gd name="connsiteX9" fmla="*/ 1179032 w 6056566"/>
                <a:gd name="connsiteY9" fmla="*/ 869409 h 955031"/>
                <a:gd name="connsiteX10" fmla="*/ 1267742 w 6056566"/>
                <a:gd name="connsiteY10" fmla="*/ 944471 h 955031"/>
                <a:gd name="connsiteX11" fmla="*/ 1376924 w 6056566"/>
                <a:gd name="connsiteY11" fmla="*/ 930824 h 955031"/>
                <a:gd name="connsiteX12" fmla="*/ 1503166 w 6056566"/>
                <a:gd name="connsiteY12" fmla="*/ 811406 h 955031"/>
                <a:gd name="connsiteX13" fmla="*/ 1666939 w 6056566"/>
                <a:gd name="connsiteY13" fmla="*/ 487271 h 955031"/>
                <a:gd name="connsiteX14" fmla="*/ 1769297 w 6056566"/>
                <a:gd name="connsiteY14" fmla="*/ 234788 h 955031"/>
                <a:gd name="connsiteX15" fmla="*/ 1871655 w 6056566"/>
                <a:gd name="connsiteY15" fmla="*/ 67603 h 955031"/>
                <a:gd name="connsiteX16" fmla="*/ 1960366 w 6056566"/>
                <a:gd name="connsiteY16" fmla="*/ 13012 h 955031"/>
                <a:gd name="connsiteX17" fmla="*/ 2042252 w 6056566"/>
                <a:gd name="connsiteY17" fmla="*/ 43719 h 955031"/>
                <a:gd name="connsiteX18" fmla="*/ 2117315 w 6056566"/>
                <a:gd name="connsiteY18" fmla="*/ 122194 h 955031"/>
                <a:gd name="connsiteX19" fmla="*/ 2195790 w 6056566"/>
                <a:gd name="connsiteY19" fmla="*/ 251847 h 955031"/>
                <a:gd name="connsiteX20" fmla="*/ 2461921 w 6056566"/>
                <a:gd name="connsiteY20" fmla="*/ 784110 h 955031"/>
                <a:gd name="connsiteX21" fmla="*/ 2577927 w 6056566"/>
                <a:gd name="connsiteY21" fmla="*/ 934235 h 955031"/>
                <a:gd name="connsiteX22" fmla="*/ 2673461 w 6056566"/>
                <a:gd name="connsiteY22" fmla="*/ 941059 h 955031"/>
                <a:gd name="connsiteX23" fmla="*/ 2796291 w 6056566"/>
                <a:gd name="connsiteY23" fmla="*/ 814818 h 955031"/>
                <a:gd name="connsiteX24" fmla="*/ 2922533 w 6056566"/>
                <a:gd name="connsiteY24" fmla="*/ 548686 h 955031"/>
                <a:gd name="connsiteX25" fmla="*/ 3069247 w 6056566"/>
                <a:gd name="connsiteY25" fmla="*/ 251847 h 955031"/>
                <a:gd name="connsiteX26" fmla="*/ 3192076 w 6056566"/>
                <a:gd name="connsiteY26" fmla="*/ 67603 h 955031"/>
                <a:gd name="connsiteX27" fmla="*/ 3270551 w 6056566"/>
                <a:gd name="connsiteY27" fmla="*/ 2776 h 955031"/>
                <a:gd name="connsiteX28" fmla="*/ 3342202 w 6056566"/>
                <a:gd name="connsiteY28" fmla="*/ 19835 h 955031"/>
                <a:gd name="connsiteX29" fmla="*/ 3413852 w 6056566"/>
                <a:gd name="connsiteY29" fmla="*/ 91486 h 955031"/>
                <a:gd name="connsiteX30" fmla="*/ 3471855 w 6056566"/>
                <a:gd name="connsiteY30" fmla="*/ 176785 h 955031"/>
                <a:gd name="connsiteX31" fmla="*/ 3553742 w 6056566"/>
                <a:gd name="connsiteY31" fmla="*/ 323498 h 955031"/>
                <a:gd name="connsiteX32" fmla="*/ 3707279 w 6056566"/>
                <a:gd name="connsiteY32" fmla="*/ 668104 h 955031"/>
                <a:gd name="connsiteX33" fmla="*/ 3833521 w 6056566"/>
                <a:gd name="connsiteY33" fmla="*/ 852349 h 955031"/>
                <a:gd name="connsiteX34" fmla="*/ 3966587 w 6056566"/>
                <a:gd name="connsiteY34" fmla="*/ 900116 h 955031"/>
                <a:gd name="connsiteX35" fmla="*/ 4086005 w 6056566"/>
                <a:gd name="connsiteY35" fmla="*/ 828465 h 955031"/>
                <a:gd name="connsiteX36" fmla="*/ 4273661 w 6056566"/>
                <a:gd name="connsiteY36" fmla="*/ 483859 h 955031"/>
                <a:gd name="connsiteX37" fmla="*/ 4451082 w 6056566"/>
                <a:gd name="connsiteY37" fmla="*/ 152901 h 955031"/>
                <a:gd name="connsiteX38" fmla="*/ 4570500 w 6056566"/>
                <a:gd name="connsiteY38" fmla="*/ 40307 h 955031"/>
                <a:gd name="connsiteX39" fmla="*/ 4696742 w 6056566"/>
                <a:gd name="connsiteY39" fmla="*/ 67603 h 955031"/>
                <a:gd name="connsiteX40" fmla="*/ 4840044 w 6056566"/>
                <a:gd name="connsiteY40" fmla="*/ 268907 h 955031"/>
                <a:gd name="connsiteX41" fmla="*/ 4945814 w 6056566"/>
                <a:gd name="connsiteY41" fmla="*/ 477035 h 955031"/>
                <a:gd name="connsiteX42" fmla="*/ 5052651 w 6056566"/>
                <a:gd name="connsiteY42" fmla="*/ 494332 h 955031"/>
                <a:gd name="connsiteX43" fmla="*/ 6056566 w 6056566"/>
                <a:gd name="connsiteY43" fmla="*/ 497377 h 955031"/>
                <a:gd name="connsiteX0" fmla="*/ 0 w 6056566"/>
                <a:gd name="connsiteY0" fmla="*/ 479263 h 955031"/>
                <a:gd name="connsiteX1" fmla="*/ 190188 w 6056566"/>
                <a:gd name="connsiteY1" fmla="*/ 475436 h 955031"/>
                <a:gd name="connsiteX2" fmla="*/ 325558 w 6056566"/>
                <a:gd name="connsiteY2" fmla="*/ 430986 h 955031"/>
                <a:gd name="connsiteX3" fmla="*/ 493232 w 6056566"/>
                <a:gd name="connsiteY3" fmla="*/ 146077 h 955031"/>
                <a:gd name="connsiteX4" fmla="*/ 602414 w 6056566"/>
                <a:gd name="connsiteY4" fmla="*/ 23247 h 955031"/>
                <a:gd name="connsiteX5" fmla="*/ 721832 w 6056566"/>
                <a:gd name="connsiteY5" fmla="*/ 36895 h 955031"/>
                <a:gd name="connsiteX6" fmla="*/ 820778 w 6056566"/>
                <a:gd name="connsiteY6" fmla="*/ 146077 h 955031"/>
                <a:gd name="connsiteX7" fmla="*/ 947020 w 6056566"/>
                <a:gd name="connsiteY7" fmla="*/ 412209 h 955031"/>
                <a:gd name="connsiteX8" fmla="*/ 1083497 w 6056566"/>
                <a:gd name="connsiteY8" fmla="*/ 722695 h 955031"/>
                <a:gd name="connsiteX9" fmla="*/ 1179032 w 6056566"/>
                <a:gd name="connsiteY9" fmla="*/ 869409 h 955031"/>
                <a:gd name="connsiteX10" fmla="*/ 1267742 w 6056566"/>
                <a:gd name="connsiteY10" fmla="*/ 944471 h 955031"/>
                <a:gd name="connsiteX11" fmla="*/ 1376924 w 6056566"/>
                <a:gd name="connsiteY11" fmla="*/ 930824 h 955031"/>
                <a:gd name="connsiteX12" fmla="*/ 1503166 w 6056566"/>
                <a:gd name="connsiteY12" fmla="*/ 811406 h 955031"/>
                <a:gd name="connsiteX13" fmla="*/ 1666939 w 6056566"/>
                <a:gd name="connsiteY13" fmla="*/ 487271 h 955031"/>
                <a:gd name="connsiteX14" fmla="*/ 1769297 w 6056566"/>
                <a:gd name="connsiteY14" fmla="*/ 234788 h 955031"/>
                <a:gd name="connsiteX15" fmla="*/ 1871655 w 6056566"/>
                <a:gd name="connsiteY15" fmla="*/ 67603 h 955031"/>
                <a:gd name="connsiteX16" fmla="*/ 1960366 w 6056566"/>
                <a:gd name="connsiteY16" fmla="*/ 13012 h 955031"/>
                <a:gd name="connsiteX17" fmla="*/ 2042252 w 6056566"/>
                <a:gd name="connsiteY17" fmla="*/ 43719 h 955031"/>
                <a:gd name="connsiteX18" fmla="*/ 2117315 w 6056566"/>
                <a:gd name="connsiteY18" fmla="*/ 122194 h 955031"/>
                <a:gd name="connsiteX19" fmla="*/ 2195790 w 6056566"/>
                <a:gd name="connsiteY19" fmla="*/ 251847 h 955031"/>
                <a:gd name="connsiteX20" fmla="*/ 2461921 w 6056566"/>
                <a:gd name="connsiteY20" fmla="*/ 784110 h 955031"/>
                <a:gd name="connsiteX21" fmla="*/ 2577927 w 6056566"/>
                <a:gd name="connsiteY21" fmla="*/ 934235 h 955031"/>
                <a:gd name="connsiteX22" fmla="*/ 2673461 w 6056566"/>
                <a:gd name="connsiteY22" fmla="*/ 941059 h 955031"/>
                <a:gd name="connsiteX23" fmla="*/ 2796291 w 6056566"/>
                <a:gd name="connsiteY23" fmla="*/ 814818 h 955031"/>
                <a:gd name="connsiteX24" fmla="*/ 2922533 w 6056566"/>
                <a:gd name="connsiteY24" fmla="*/ 548686 h 955031"/>
                <a:gd name="connsiteX25" fmla="*/ 3069247 w 6056566"/>
                <a:gd name="connsiteY25" fmla="*/ 251847 h 955031"/>
                <a:gd name="connsiteX26" fmla="*/ 3192076 w 6056566"/>
                <a:gd name="connsiteY26" fmla="*/ 67603 h 955031"/>
                <a:gd name="connsiteX27" fmla="*/ 3270551 w 6056566"/>
                <a:gd name="connsiteY27" fmla="*/ 2776 h 955031"/>
                <a:gd name="connsiteX28" fmla="*/ 3342202 w 6056566"/>
                <a:gd name="connsiteY28" fmla="*/ 19835 h 955031"/>
                <a:gd name="connsiteX29" fmla="*/ 3413852 w 6056566"/>
                <a:gd name="connsiteY29" fmla="*/ 91486 h 955031"/>
                <a:gd name="connsiteX30" fmla="*/ 3471855 w 6056566"/>
                <a:gd name="connsiteY30" fmla="*/ 176785 h 955031"/>
                <a:gd name="connsiteX31" fmla="*/ 3553742 w 6056566"/>
                <a:gd name="connsiteY31" fmla="*/ 323498 h 955031"/>
                <a:gd name="connsiteX32" fmla="*/ 3707279 w 6056566"/>
                <a:gd name="connsiteY32" fmla="*/ 668104 h 955031"/>
                <a:gd name="connsiteX33" fmla="*/ 3833521 w 6056566"/>
                <a:gd name="connsiteY33" fmla="*/ 852349 h 955031"/>
                <a:gd name="connsiteX34" fmla="*/ 3966587 w 6056566"/>
                <a:gd name="connsiteY34" fmla="*/ 900116 h 955031"/>
                <a:gd name="connsiteX35" fmla="*/ 4086005 w 6056566"/>
                <a:gd name="connsiteY35" fmla="*/ 828465 h 955031"/>
                <a:gd name="connsiteX36" fmla="*/ 4273661 w 6056566"/>
                <a:gd name="connsiteY36" fmla="*/ 483859 h 955031"/>
                <a:gd name="connsiteX37" fmla="*/ 4451082 w 6056566"/>
                <a:gd name="connsiteY37" fmla="*/ 152901 h 955031"/>
                <a:gd name="connsiteX38" fmla="*/ 4570500 w 6056566"/>
                <a:gd name="connsiteY38" fmla="*/ 40307 h 955031"/>
                <a:gd name="connsiteX39" fmla="*/ 4696742 w 6056566"/>
                <a:gd name="connsiteY39" fmla="*/ 67603 h 955031"/>
                <a:gd name="connsiteX40" fmla="*/ 4840044 w 6056566"/>
                <a:gd name="connsiteY40" fmla="*/ 268907 h 955031"/>
                <a:gd name="connsiteX41" fmla="*/ 4940286 w 6056566"/>
                <a:gd name="connsiteY41" fmla="*/ 458277 h 955031"/>
                <a:gd name="connsiteX42" fmla="*/ 5052651 w 6056566"/>
                <a:gd name="connsiteY42" fmla="*/ 494332 h 955031"/>
                <a:gd name="connsiteX43" fmla="*/ 6056566 w 6056566"/>
                <a:gd name="connsiteY43" fmla="*/ 497377 h 955031"/>
                <a:gd name="connsiteX0" fmla="*/ 0 w 6056566"/>
                <a:gd name="connsiteY0" fmla="*/ 479263 h 955031"/>
                <a:gd name="connsiteX1" fmla="*/ 190188 w 6056566"/>
                <a:gd name="connsiteY1" fmla="*/ 475436 h 955031"/>
                <a:gd name="connsiteX2" fmla="*/ 325558 w 6056566"/>
                <a:gd name="connsiteY2" fmla="*/ 430986 h 955031"/>
                <a:gd name="connsiteX3" fmla="*/ 493232 w 6056566"/>
                <a:gd name="connsiteY3" fmla="*/ 146077 h 955031"/>
                <a:gd name="connsiteX4" fmla="*/ 602414 w 6056566"/>
                <a:gd name="connsiteY4" fmla="*/ 23247 h 955031"/>
                <a:gd name="connsiteX5" fmla="*/ 721832 w 6056566"/>
                <a:gd name="connsiteY5" fmla="*/ 36895 h 955031"/>
                <a:gd name="connsiteX6" fmla="*/ 820778 w 6056566"/>
                <a:gd name="connsiteY6" fmla="*/ 146077 h 955031"/>
                <a:gd name="connsiteX7" fmla="*/ 947020 w 6056566"/>
                <a:gd name="connsiteY7" fmla="*/ 412209 h 955031"/>
                <a:gd name="connsiteX8" fmla="*/ 1083497 w 6056566"/>
                <a:gd name="connsiteY8" fmla="*/ 722695 h 955031"/>
                <a:gd name="connsiteX9" fmla="*/ 1179032 w 6056566"/>
                <a:gd name="connsiteY9" fmla="*/ 869409 h 955031"/>
                <a:gd name="connsiteX10" fmla="*/ 1267742 w 6056566"/>
                <a:gd name="connsiteY10" fmla="*/ 944471 h 955031"/>
                <a:gd name="connsiteX11" fmla="*/ 1376924 w 6056566"/>
                <a:gd name="connsiteY11" fmla="*/ 930824 h 955031"/>
                <a:gd name="connsiteX12" fmla="*/ 1503166 w 6056566"/>
                <a:gd name="connsiteY12" fmla="*/ 811406 h 955031"/>
                <a:gd name="connsiteX13" fmla="*/ 1666939 w 6056566"/>
                <a:gd name="connsiteY13" fmla="*/ 487271 h 955031"/>
                <a:gd name="connsiteX14" fmla="*/ 1769297 w 6056566"/>
                <a:gd name="connsiteY14" fmla="*/ 234788 h 955031"/>
                <a:gd name="connsiteX15" fmla="*/ 1871655 w 6056566"/>
                <a:gd name="connsiteY15" fmla="*/ 67603 h 955031"/>
                <a:gd name="connsiteX16" fmla="*/ 1960366 w 6056566"/>
                <a:gd name="connsiteY16" fmla="*/ 13012 h 955031"/>
                <a:gd name="connsiteX17" fmla="*/ 2042252 w 6056566"/>
                <a:gd name="connsiteY17" fmla="*/ 43719 h 955031"/>
                <a:gd name="connsiteX18" fmla="*/ 2117315 w 6056566"/>
                <a:gd name="connsiteY18" fmla="*/ 122194 h 955031"/>
                <a:gd name="connsiteX19" fmla="*/ 2195790 w 6056566"/>
                <a:gd name="connsiteY19" fmla="*/ 251847 h 955031"/>
                <a:gd name="connsiteX20" fmla="*/ 2461921 w 6056566"/>
                <a:gd name="connsiteY20" fmla="*/ 784110 h 955031"/>
                <a:gd name="connsiteX21" fmla="*/ 2577927 w 6056566"/>
                <a:gd name="connsiteY21" fmla="*/ 934235 h 955031"/>
                <a:gd name="connsiteX22" fmla="*/ 2673461 w 6056566"/>
                <a:gd name="connsiteY22" fmla="*/ 941059 h 955031"/>
                <a:gd name="connsiteX23" fmla="*/ 2796291 w 6056566"/>
                <a:gd name="connsiteY23" fmla="*/ 814818 h 955031"/>
                <a:gd name="connsiteX24" fmla="*/ 2922533 w 6056566"/>
                <a:gd name="connsiteY24" fmla="*/ 548686 h 955031"/>
                <a:gd name="connsiteX25" fmla="*/ 3069247 w 6056566"/>
                <a:gd name="connsiteY25" fmla="*/ 251847 h 955031"/>
                <a:gd name="connsiteX26" fmla="*/ 3192076 w 6056566"/>
                <a:gd name="connsiteY26" fmla="*/ 67603 h 955031"/>
                <a:gd name="connsiteX27" fmla="*/ 3270551 w 6056566"/>
                <a:gd name="connsiteY27" fmla="*/ 2776 h 955031"/>
                <a:gd name="connsiteX28" fmla="*/ 3342202 w 6056566"/>
                <a:gd name="connsiteY28" fmla="*/ 19835 h 955031"/>
                <a:gd name="connsiteX29" fmla="*/ 3413852 w 6056566"/>
                <a:gd name="connsiteY29" fmla="*/ 91486 h 955031"/>
                <a:gd name="connsiteX30" fmla="*/ 3471855 w 6056566"/>
                <a:gd name="connsiteY30" fmla="*/ 176785 h 955031"/>
                <a:gd name="connsiteX31" fmla="*/ 3553742 w 6056566"/>
                <a:gd name="connsiteY31" fmla="*/ 323498 h 955031"/>
                <a:gd name="connsiteX32" fmla="*/ 3707279 w 6056566"/>
                <a:gd name="connsiteY32" fmla="*/ 668104 h 955031"/>
                <a:gd name="connsiteX33" fmla="*/ 3833521 w 6056566"/>
                <a:gd name="connsiteY33" fmla="*/ 852349 h 955031"/>
                <a:gd name="connsiteX34" fmla="*/ 3966587 w 6056566"/>
                <a:gd name="connsiteY34" fmla="*/ 900116 h 955031"/>
                <a:gd name="connsiteX35" fmla="*/ 4086005 w 6056566"/>
                <a:gd name="connsiteY35" fmla="*/ 828465 h 955031"/>
                <a:gd name="connsiteX36" fmla="*/ 4273661 w 6056566"/>
                <a:gd name="connsiteY36" fmla="*/ 483859 h 955031"/>
                <a:gd name="connsiteX37" fmla="*/ 4451082 w 6056566"/>
                <a:gd name="connsiteY37" fmla="*/ 152901 h 955031"/>
                <a:gd name="connsiteX38" fmla="*/ 4570500 w 6056566"/>
                <a:gd name="connsiteY38" fmla="*/ 40307 h 955031"/>
                <a:gd name="connsiteX39" fmla="*/ 4696742 w 6056566"/>
                <a:gd name="connsiteY39" fmla="*/ 67603 h 955031"/>
                <a:gd name="connsiteX40" fmla="*/ 4840044 w 6056566"/>
                <a:gd name="connsiteY40" fmla="*/ 268907 h 955031"/>
                <a:gd name="connsiteX41" fmla="*/ 4940286 w 6056566"/>
                <a:gd name="connsiteY41" fmla="*/ 458277 h 955031"/>
                <a:gd name="connsiteX42" fmla="*/ 5052651 w 6056566"/>
                <a:gd name="connsiteY42" fmla="*/ 494332 h 955031"/>
                <a:gd name="connsiteX43" fmla="*/ 6056566 w 6056566"/>
                <a:gd name="connsiteY43" fmla="*/ 497377 h 955031"/>
                <a:gd name="connsiteX0" fmla="*/ 0 w 6056566"/>
                <a:gd name="connsiteY0" fmla="*/ 479263 h 955031"/>
                <a:gd name="connsiteX1" fmla="*/ 190188 w 6056566"/>
                <a:gd name="connsiteY1" fmla="*/ 475436 h 955031"/>
                <a:gd name="connsiteX2" fmla="*/ 325558 w 6056566"/>
                <a:gd name="connsiteY2" fmla="*/ 430986 h 955031"/>
                <a:gd name="connsiteX3" fmla="*/ 493232 w 6056566"/>
                <a:gd name="connsiteY3" fmla="*/ 146077 h 955031"/>
                <a:gd name="connsiteX4" fmla="*/ 602414 w 6056566"/>
                <a:gd name="connsiteY4" fmla="*/ 23247 h 955031"/>
                <a:gd name="connsiteX5" fmla="*/ 721832 w 6056566"/>
                <a:gd name="connsiteY5" fmla="*/ 36895 h 955031"/>
                <a:gd name="connsiteX6" fmla="*/ 820778 w 6056566"/>
                <a:gd name="connsiteY6" fmla="*/ 146077 h 955031"/>
                <a:gd name="connsiteX7" fmla="*/ 947020 w 6056566"/>
                <a:gd name="connsiteY7" fmla="*/ 412209 h 955031"/>
                <a:gd name="connsiteX8" fmla="*/ 1083497 w 6056566"/>
                <a:gd name="connsiteY8" fmla="*/ 722695 h 955031"/>
                <a:gd name="connsiteX9" fmla="*/ 1179032 w 6056566"/>
                <a:gd name="connsiteY9" fmla="*/ 869409 h 955031"/>
                <a:gd name="connsiteX10" fmla="*/ 1267742 w 6056566"/>
                <a:gd name="connsiteY10" fmla="*/ 944471 h 955031"/>
                <a:gd name="connsiteX11" fmla="*/ 1376924 w 6056566"/>
                <a:gd name="connsiteY11" fmla="*/ 930824 h 955031"/>
                <a:gd name="connsiteX12" fmla="*/ 1503166 w 6056566"/>
                <a:gd name="connsiteY12" fmla="*/ 811406 h 955031"/>
                <a:gd name="connsiteX13" fmla="*/ 1666939 w 6056566"/>
                <a:gd name="connsiteY13" fmla="*/ 487271 h 955031"/>
                <a:gd name="connsiteX14" fmla="*/ 1769297 w 6056566"/>
                <a:gd name="connsiteY14" fmla="*/ 234788 h 955031"/>
                <a:gd name="connsiteX15" fmla="*/ 1871655 w 6056566"/>
                <a:gd name="connsiteY15" fmla="*/ 67603 h 955031"/>
                <a:gd name="connsiteX16" fmla="*/ 1960366 w 6056566"/>
                <a:gd name="connsiteY16" fmla="*/ 13012 h 955031"/>
                <a:gd name="connsiteX17" fmla="*/ 2042252 w 6056566"/>
                <a:gd name="connsiteY17" fmla="*/ 43719 h 955031"/>
                <a:gd name="connsiteX18" fmla="*/ 2117315 w 6056566"/>
                <a:gd name="connsiteY18" fmla="*/ 122194 h 955031"/>
                <a:gd name="connsiteX19" fmla="*/ 2195790 w 6056566"/>
                <a:gd name="connsiteY19" fmla="*/ 251847 h 955031"/>
                <a:gd name="connsiteX20" fmla="*/ 2461921 w 6056566"/>
                <a:gd name="connsiteY20" fmla="*/ 784110 h 955031"/>
                <a:gd name="connsiteX21" fmla="*/ 2577927 w 6056566"/>
                <a:gd name="connsiteY21" fmla="*/ 934235 h 955031"/>
                <a:gd name="connsiteX22" fmla="*/ 2673461 w 6056566"/>
                <a:gd name="connsiteY22" fmla="*/ 941059 h 955031"/>
                <a:gd name="connsiteX23" fmla="*/ 2796291 w 6056566"/>
                <a:gd name="connsiteY23" fmla="*/ 814818 h 955031"/>
                <a:gd name="connsiteX24" fmla="*/ 2922533 w 6056566"/>
                <a:gd name="connsiteY24" fmla="*/ 548686 h 955031"/>
                <a:gd name="connsiteX25" fmla="*/ 3069247 w 6056566"/>
                <a:gd name="connsiteY25" fmla="*/ 251847 h 955031"/>
                <a:gd name="connsiteX26" fmla="*/ 3192076 w 6056566"/>
                <a:gd name="connsiteY26" fmla="*/ 67603 h 955031"/>
                <a:gd name="connsiteX27" fmla="*/ 3270551 w 6056566"/>
                <a:gd name="connsiteY27" fmla="*/ 2776 h 955031"/>
                <a:gd name="connsiteX28" fmla="*/ 3342202 w 6056566"/>
                <a:gd name="connsiteY28" fmla="*/ 19835 h 955031"/>
                <a:gd name="connsiteX29" fmla="*/ 3413852 w 6056566"/>
                <a:gd name="connsiteY29" fmla="*/ 91486 h 955031"/>
                <a:gd name="connsiteX30" fmla="*/ 3471855 w 6056566"/>
                <a:gd name="connsiteY30" fmla="*/ 176785 h 955031"/>
                <a:gd name="connsiteX31" fmla="*/ 3553742 w 6056566"/>
                <a:gd name="connsiteY31" fmla="*/ 323498 h 955031"/>
                <a:gd name="connsiteX32" fmla="*/ 3707279 w 6056566"/>
                <a:gd name="connsiteY32" fmla="*/ 668104 h 955031"/>
                <a:gd name="connsiteX33" fmla="*/ 3833521 w 6056566"/>
                <a:gd name="connsiteY33" fmla="*/ 852349 h 955031"/>
                <a:gd name="connsiteX34" fmla="*/ 3966587 w 6056566"/>
                <a:gd name="connsiteY34" fmla="*/ 900116 h 955031"/>
                <a:gd name="connsiteX35" fmla="*/ 4086005 w 6056566"/>
                <a:gd name="connsiteY35" fmla="*/ 828465 h 955031"/>
                <a:gd name="connsiteX36" fmla="*/ 4273661 w 6056566"/>
                <a:gd name="connsiteY36" fmla="*/ 483859 h 955031"/>
                <a:gd name="connsiteX37" fmla="*/ 4451082 w 6056566"/>
                <a:gd name="connsiteY37" fmla="*/ 152901 h 955031"/>
                <a:gd name="connsiteX38" fmla="*/ 4570500 w 6056566"/>
                <a:gd name="connsiteY38" fmla="*/ 40307 h 955031"/>
                <a:gd name="connsiteX39" fmla="*/ 4696742 w 6056566"/>
                <a:gd name="connsiteY39" fmla="*/ 67603 h 955031"/>
                <a:gd name="connsiteX40" fmla="*/ 4840044 w 6056566"/>
                <a:gd name="connsiteY40" fmla="*/ 268907 h 955031"/>
                <a:gd name="connsiteX41" fmla="*/ 4940286 w 6056566"/>
                <a:gd name="connsiteY41" fmla="*/ 458277 h 955031"/>
                <a:gd name="connsiteX42" fmla="*/ 5052651 w 6056566"/>
                <a:gd name="connsiteY42" fmla="*/ 494332 h 955031"/>
                <a:gd name="connsiteX43" fmla="*/ 6056566 w 6056566"/>
                <a:gd name="connsiteY43" fmla="*/ 497377 h 955031"/>
                <a:gd name="connsiteX0" fmla="*/ 0 w 6056566"/>
                <a:gd name="connsiteY0" fmla="*/ 479263 h 955031"/>
                <a:gd name="connsiteX1" fmla="*/ 190188 w 6056566"/>
                <a:gd name="connsiteY1" fmla="*/ 475436 h 955031"/>
                <a:gd name="connsiteX2" fmla="*/ 325558 w 6056566"/>
                <a:gd name="connsiteY2" fmla="*/ 430986 h 955031"/>
                <a:gd name="connsiteX3" fmla="*/ 493232 w 6056566"/>
                <a:gd name="connsiteY3" fmla="*/ 146077 h 955031"/>
                <a:gd name="connsiteX4" fmla="*/ 602414 w 6056566"/>
                <a:gd name="connsiteY4" fmla="*/ 23247 h 955031"/>
                <a:gd name="connsiteX5" fmla="*/ 721832 w 6056566"/>
                <a:gd name="connsiteY5" fmla="*/ 36895 h 955031"/>
                <a:gd name="connsiteX6" fmla="*/ 820778 w 6056566"/>
                <a:gd name="connsiteY6" fmla="*/ 146077 h 955031"/>
                <a:gd name="connsiteX7" fmla="*/ 947020 w 6056566"/>
                <a:gd name="connsiteY7" fmla="*/ 412209 h 955031"/>
                <a:gd name="connsiteX8" fmla="*/ 1083497 w 6056566"/>
                <a:gd name="connsiteY8" fmla="*/ 722695 h 955031"/>
                <a:gd name="connsiteX9" fmla="*/ 1179032 w 6056566"/>
                <a:gd name="connsiteY9" fmla="*/ 869409 h 955031"/>
                <a:gd name="connsiteX10" fmla="*/ 1267742 w 6056566"/>
                <a:gd name="connsiteY10" fmla="*/ 944471 h 955031"/>
                <a:gd name="connsiteX11" fmla="*/ 1376924 w 6056566"/>
                <a:gd name="connsiteY11" fmla="*/ 930824 h 955031"/>
                <a:gd name="connsiteX12" fmla="*/ 1503166 w 6056566"/>
                <a:gd name="connsiteY12" fmla="*/ 811406 h 955031"/>
                <a:gd name="connsiteX13" fmla="*/ 1666939 w 6056566"/>
                <a:gd name="connsiteY13" fmla="*/ 487271 h 955031"/>
                <a:gd name="connsiteX14" fmla="*/ 1769297 w 6056566"/>
                <a:gd name="connsiteY14" fmla="*/ 234788 h 955031"/>
                <a:gd name="connsiteX15" fmla="*/ 1871655 w 6056566"/>
                <a:gd name="connsiteY15" fmla="*/ 67603 h 955031"/>
                <a:gd name="connsiteX16" fmla="*/ 1960366 w 6056566"/>
                <a:gd name="connsiteY16" fmla="*/ 13012 h 955031"/>
                <a:gd name="connsiteX17" fmla="*/ 2042252 w 6056566"/>
                <a:gd name="connsiteY17" fmla="*/ 43719 h 955031"/>
                <a:gd name="connsiteX18" fmla="*/ 2117315 w 6056566"/>
                <a:gd name="connsiteY18" fmla="*/ 122194 h 955031"/>
                <a:gd name="connsiteX19" fmla="*/ 2195790 w 6056566"/>
                <a:gd name="connsiteY19" fmla="*/ 251847 h 955031"/>
                <a:gd name="connsiteX20" fmla="*/ 2461921 w 6056566"/>
                <a:gd name="connsiteY20" fmla="*/ 784110 h 955031"/>
                <a:gd name="connsiteX21" fmla="*/ 2577927 w 6056566"/>
                <a:gd name="connsiteY21" fmla="*/ 934235 h 955031"/>
                <a:gd name="connsiteX22" fmla="*/ 2673461 w 6056566"/>
                <a:gd name="connsiteY22" fmla="*/ 941059 h 955031"/>
                <a:gd name="connsiteX23" fmla="*/ 2796291 w 6056566"/>
                <a:gd name="connsiteY23" fmla="*/ 814818 h 955031"/>
                <a:gd name="connsiteX24" fmla="*/ 2922533 w 6056566"/>
                <a:gd name="connsiteY24" fmla="*/ 548686 h 955031"/>
                <a:gd name="connsiteX25" fmla="*/ 3069247 w 6056566"/>
                <a:gd name="connsiteY25" fmla="*/ 251847 h 955031"/>
                <a:gd name="connsiteX26" fmla="*/ 3192076 w 6056566"/>
                <a:gd name="connsiteY26" fmla="*/ 67603 h 955031"/>
                <a:gd name="connsiteX27" fmla="*/ 3270551 w 6056566"/>
                <a:gd name="connsiteY27" fmla="*/ 2776 h 955031"/>
                <a:gd name="connsiteX28" fmla="*/ 3342202 w 6056566"/>
                <a:gd name="connsiteY28" fmla="*/ 19835 h 955031"/>
                <a:gd name="connsiteX29" fmla="*/ 3413852 w 6056566"/>
                <a:gd name="connsiteY29" fmla="*/ 91486 h 955031"/>
                <a:gd name="connsiteX30" fmla="*/ 3471855 w 6056566"/>
                <a:gd name="connsiteY30" fmla="*/ 176785 h 955031"/>
                <a:gd name="connsiteX31" fmla="*/ 3553742 w 6056566"/>
                <a:gd name="connsiteY31" fmla="*/ 323498 h 955031"/>
                <a:gd name="connsiteX32" fmla="*/ 3707279 w 6056566"/>
                <a:gd name="connsiteY32" fmla="*/ 668104 h 955031"/>
                <a:gd name="connsiteX33" fmla="*/ 3833521 w 6056566"/>
                <a:gd name="connsiteY33" fmla="*/ 852349 h 955031"/>
                <a:gd name="connsiteX34" fmla="*/ 3966587 w 6056566"/>
                <a:gd name="connsiteY34" fmla="*/ 900116 h 955031"/>
                <a:gd name="connsiteX35" fmla="*/ 4086005 w 6056566"/>
                <a:gd name="connsiteY35" fmla="*/ 828465 h 955031"/>
                <a:gd name="connsiteX36" fmla="*/ 4273661 w 6056566"/>
                <a:gd name="connsiteY36" fmla="*/ 483859 h 955031"/>
                <a:gd name="connsiteX37" fmla="*/ 4451082 w 6056566"/>
                <a:gd name="connsiteY37" fmla="*/ 152901 h 955031"/>
                <a:gd name="connsiteX38" fmla="*/ 4570500 w 6056566"/>
                <a:gd name="connsiteY38" fmla="*/ 40307 h 955031"/>
                <a:gd name="connsiteX39" fmla="*/ 4696742 w 6056566"/>
                <a:gd name="connsiteY39" fmla="*/ 67603 h 955031"/>
                <a:gd name="connsiteX40" fmla="*/ 4840044 w 6056566"/>
                <a:gd name="connsiteY40" fmla="*/ 268907 h 955031"/>
                <a:gd name="connsiteX41" fmla="*/ 4931994 w 6056566"/>
                <a:gd name="connsiteY41" fmla="*/ 437174 h 955031"/>
                <a:gd name="connsiteX42" fmla="*/ 5052651 w 6056566"/>
                <a:gd name="connsiteY42" fmla="*/ 494332 h 955031"/>
                <a:gd name="connsiteX43" fmla="*/ 6056566 w 6056566"/>
                <a:gd name="connsiteY43" fmla="*/ 497377 h 955031"/>
                <a:gd name="connsiteX0" fmla="*/ 0 w 6056566"/>
                <a:gd name="connsiteY0" fmla="*/ 479263 h 955031"/>
                <a:gd name="connsiteX1" fmla="*/ 190188 w 6056566"/>
                <a:gd name="connsiteY1" fmla="*/ 475436 h 955031"/>
                <a:gd name="connsiteX2" fmla="*/ 325558 w 6056566"/>
                <a:gd name="connsiteY2" fmla="*/ 430986 h 955031"/>
                <a:gd name="connsiteX3" fmla="*/ 493232 w 6056566"/>
                <a:gd name="connsiteY3" fmla="*/ 146077 h 955031"/>
                <a:gd name="connsiteX4" fmla="*/ 602414 w 6056566"/>
                <a:gd name="connsiteY4" fmla="*/ 23247 h 955031"/>
                <a:gd name="connsiteX5" fmla="*/ 721832 w 6056566"/>
                <a:gd name="connsiteY5" fmla="*/ 36895 h 955031"/>
                <a:gd name="connsiteX6" fmla="*/ 820778 w 6056566"/>
                <a:gd name="connsiteY6" fmla="*/ 146077 h 955031"/>
                <a:gd name="connsiteX7" fmla="*/ 947020 w 6056566"/>
                <a:gd name="connsiteY7" fmla="*/ 412209 h 955031"/>
                <a:gd name="connsiteX8" fmla="*/ 1083497 w 6056566"/>
                <a:gd name="connsiteY8" fmla="*/ 722695 h 955031"/>
                <a:gd name="connsiteX9" fmla="*/ 1179032 w 6056566"/>
                <a:gd name="connsiteY9" fmla="*/ 869409 h 955031"/>
                <a:gd name="connsiteX10" fmla="*/ 1267742 w 6056566"/>
                <a:gd name="connsiteY10" fmla="*/ 944471 h 955031"/>
                <a:gd name="connsiteX11" fmla="*/ 1376924 w 6056566"/>
                <a:gd name="connsiteY11" fmla="*/ 930824 h 955031"/>
                <a:gd name="connsiteX12" fmla="*/ 1503166 w 6056566"/>
                <a:gd name="connsiteY12" fmla="*/ 811406 h 955031"/>
                <a:gd name="connsiteX13" fmla="*/ 1666939 w 6056566"/>
                <a:gd name="connsiteY13" fmla="*/ 487271 h 955031"/>
                <a:gd name="connsiteX14" fmla="*/ 1769297 w 6056566"/>
                <a:gd name="connsiteY14" fmla="*/ 234788 h 955031"/>
                <a:gd name="connsiteX15" fmla="*/ 1871655 w 6056566"/>
                <a:gd name="connsiteY15" fmla="*/ 67603 h 955031"/>
                <a:gd name="connsiteX16" fmla="*/ 1960366 w 6056566"/>
                <a:gd name="connsiteY16" fmla="*/ 13012 h 955031"/>
                <a:gd name="connsiteX17" fmla="*/ 2042252 w 6056566"/>
                <a:gd name="connsiteY17" fmla="*/ 43719 h 955031"/>
                <a:gd name="connsiteX18" fmla="*/ 2117315 w 6056566"/>
                <a:gd name="connsiteY18" fmla="*/ 122194 h 955031"/>
                <a:gd name="connsiteX19" fmla="*/ 2195790 w 6056566"/>
                <a:gd name="connsiteY19" fmla="*/ 251847 h 955031"/>
                <a:gd name="connsiteX20" fmla="*/ 2461921 w 6056566"/>
                <a:gd name="connsiteY20" fmla="*/ 784110 h 955031"/>
                <a:gd name="connsiteX21" fmla="*/ 2577927 w 6056566"/>
                <a:gd name="connsiteY21" fmla="*/ 934235 h 955031"/>
                <a:gd name="connsiteX22" fmla="*/ 2673461 w 6056566"/>
                <a:gd name="connsiteY22" fmla="*/ 941059 h 955031"/>
                <a:gd name="connsiteX23" fmla="*/ 2796291 w 6056566"/>
                <a:gd name="connsiteY23" fmla="*/ 814818 h 955031"/>
                <a:gd name="connsiteX24" fmla="*/ 2922533 w 6056566"/>
                <a:gd name="connsiteY24" fmla="*/ 548686 h 955031"/>
                <a:gd name="connsiteX25" fmla="*/ 3069247 w 6056566"/>
                <a:gd name="connsiteY25" fmla="*/ 251847 h 955031"/>
                <a:gd name="connsiteX26" fmla="*/ 3192076 w 6056566"/>
                <a:gd name="connsiteY26" fmla="*/ 67603 h 955031"/>
                <a:gd name="connsiteX27" fmla="*/ 3270551 w 6056566"/>
                <a:gd name="connsiteY27" fmla="*/ 2776 h 955031"/>
                <a:gd name="connsiteX28" fmla="*/ 3342202 w 6056566"/>
                <a:gd name="connsiteY28" fmla="*/ 19835 h 955031"/>
                <a:gd name="connsiteX29" fmla="*/ 3413852 w 6056566"/>
                <a:gd name="connsiteY29" fmla="*/ 91486 h 955031"/>
                <a:gd name="connsiteX30" fmla="*/ 3471855 w 6056566"/>
                <a:gd name="connsiteY30" fmla="*/ 176785 h 955031"/>
                <a:gd name="connsiteX31" fmla="*/ 3553742 w 6056566"/>
                <a:gd name="connsiteY31" fmla="*/ 323498 h 955031"/>
                <a:gd name="connsiteX32" fmla="*/ 3707279 w 6056566"/>
                <a:gd name="connsiteY32" fmla="*/ 668104 h 955031"/>
                <a:gd name="connsiteX33" fmla="*/ 3833521 w 6056566"/>
                <a:gd name="connsiteY33" fmla="*/ 852349 h 955031"/>
                <a:gd name="connsiteX34" fmla="*/ 3966587 w 6056566"/>
                <a:gd name="connsiteY34" fmla="*/ 900116 h 955031"/>
                <a:gd name="connsiteX35" fmla="*/ 4086005 w 6056566"/>
                <a:gd name="connsiteY35" fmla="*/ 828465 h 955031"/>
                <a:gd name="connsiteX36" fmla="*/ 4273661 w 6056566"/>
                <a:gd name="connsiteY36" fmla="*/ 483859 h 955031"/>
                <a:gd name="connsiteX37" fmla="*/ 4451082 w 6056566"/>
                <a:gd name="connsiteY37" fmla="*/ 152901 h 955031"/>
                <a:gd name="connsiteX38" fmla="*/ 4570500 w 6056566"/>
                <a:gd name="connsiteY38" fmla="*/ 40307 h 955031"/>
                <a:gd name="connsiteX39" fmla="*/ 4696742 w 6056566"/>
                <a:gd name="connsiteY39" fmla="*/ 67603 h 955031"/>
                <a:gd name="connsiteX40" fmla="*/ 4840044 w 6056566"/>
                <a:gd name="connsiteY40" fmla="*/ 268907 h 955031"/>
                <a:gd name="connsiteX41" fmla="*/ 4948580 w 6056566"/>
                <a:gd name="connsiteY41" fmla="*/ 459449 h 955031"/>
                <a:gd name="connsiteX42" fmla="*/ 5052651 w 6056566"/>
                <a:gd name="connsiteY42" fmla="*/ 494332 h 955031"/>
                <a:gd name="connsiteX43" fmla="*/ 6056566 w 6056566"/>
                <a:gd name="connsiteY43" fmla="*/ 497377 h 955031"/>
                <a:gd name="connsiteX0" fmla="*/ 0 w 6056566"/>
                <a:gd name="connsiteY0" fmla="*/ 479263 h 955031"/>
                <a:gd name="connsiteX1" fmla="*/ 190188 w 6056566"/>
                <a:gd name="connsiteY1" fmla="*/ 475436 h 955031"/>
                <a:gd name="connsiteX2" fmla="*/ 325558 w 6056566"/>
                <a:gd name="connsiteY2" fmla="*/ 430986 h 955031"/>
                <a:gd name="connsiteX3" fmla="*/ 493232 w 6056566"/>
                <a:gd name="connsiteY3" fmla="*/ 146077 h 955031"/>
                <a:gd name="connsiteX4" fmla="*/ 602414 w 6056566"/>
                <a:gd name="connsiteY4" fmla="*/ 23247 h 955031"/>
                <a:gd name="connsiteX5" fmla="*/ 721832 w 6056566"/>
                <a:gd name="connsiteY5" fmla="*/ 36895 h 955031"/>
                <a:gd name="connsiteX6" fmla="*/ 820778 w 6056566"/>
                <a:gd name="connsiteY6" fmla="*/ 146077 h 955031"/>
                <a:gd name="connsiteX7" fmla="*/ 947020 w 6056566"/>
                <a:gd name="connsiteY7" fmla="*/ 412209 h 955031"/>
                <a:gd name="connsiteX8" fmla="*/ 1083497 w 6056566"/>
                <a:gd name="connsiteY8" fmla="*/ 722695 h 955031"/>
                <a:gd name="connsiteX9" fmla="*/ 1179032 w 6056566"/>
                <a:gd name="connsiteY9" fmla="*/ 869409 h 955031"/>
                <a:gd name="connsiteX10" fmla="*/ 1267742 w 6056566"/>
                <a:gd name="connsiteY10" fmla="*/ 944471 h 955031"/>
                <a:gd name="connsiteX11" fmla="*/ 1376924 w 6056566"/>
                <a:gd name="connsiteY11" fmla="*/ 930824 h 955031"/>
                <a:gd name="connsiteX12" fmla="*/ 1503166 w 6056566"/>
                <a:gd name="connsiteY12" fmla="*/ 811406 h 955031"/>
                <a:gd name="connsiteX13" fmla="*/ 1666939 w 6056566"/>
                <a:gd name="connsiteY13" fmla="*/ 487271 h 955031"/>
                <a:gd name="connsiteX14" fmla="*/ 1769297 w 6056566"/>
                <a:gd name="connsiteY14" fmla="*/ 234788 h 955031"/>
                <a:gd name="connsiteX15" fmla="*/ 1871655 w 6056566"/>
                <a:gd name="connsiteY15" fmla="*/ 67603 h 955031"/>
                <a:gd name="connsiteX16" fmla="*/ 1960366 w 6056566"/>
                <a:gd name="connsiteY16" fmla="*/ 13012 h 955031"/>
                <a:gd name="connsiteX17" fmla="*/ 2042252 w 6056566"/>
                <a:gd name="connsiteY17" fmla="*/ 43719 h 955031"/>
                <a:gd name="connsiteX18" fmla="*/ 2117315 w 6056566"/>
                <a:gd name="connsiteY18" fmla="*/ 122194 h 955031"/>
                <a:gd name="connsiteX19" fmla="*/ 2195790 w 6056566"/>
                <a:gd name="connsiteY19" fmla="*/ 251847 h 955031"/>
                <a:gd name="connsiteX20" fmla="*/ 2461921 w 6056566"/>
                <a:gd name="connsiteY20" fmla="*/ 784110 h 955031"/>
                <a:gd name="connsiteX21" fmla="*/ 2577927 w 6056566"/>
                <a:gd name="connsiteY21" fmla="*/ 934235 h 955031"/>
                <a:gd name="connsiteX22" fmla="*/ 2673461 w 6056566"/>
                <a:gd name="connsiteY22" fmla="*/ 941059 h 955031"/>
                <a:gd name="connsiteX23" fmla="*/ 2796291 w 6056566"/>
                <a:gd name="connsiteY23" fmla="*/ 814818 h 955031"/>
                <a:gd name="connsiteX24" fmla="*/ 2922533 w 6056566"/>
                <a:gd name="connsiteY24" fmla="*/ 548686 h 955031"/>
                <a:gd name="connsiteX25" fmla="*/ 3069247 w 6056566"/>
                <a:gd name="connsiteY25" fmla="*/ 251847 h 955031"/>
                <a:gd name="connsiteX26" fmla="*/ 3192076 w 6056566"/>
                <a:gd name="connsiteY26" fmla="*/ 67603 h 955031"/>
                <a:gd name="connsiteX27" fmla="*/ 3270551 w 6056566"/>
                <a:gd name="connsiteY27" fmla="*/ 2776 h 955031"/>
                <a:gd name="connsiteX28" fmla="*/ 3342202 w 6056566"/>
                <a:gd name="connsiteY28" fmla="*/ 19835 h 955031"/>
                <a:gd name="connsiteX29" fmla="*/ 3413852 w 6056566"/>
                <a:gd name="connsiteY29" fmla="*/ 91486 h 955031"/>
                <a:gd name="connsiteX30" fmla="*/ 3471855 w 6056566"/>
                <a:gd name="connsiteY30" fmla="*/ 176785 h 955031"/>
                <a:gd name="connsiteX31" fmla="*/ 3553742 w 6056566"/>
                <a:gd name="connsiteY31" fmla="*/ 323498 h 955031"/>
                <a:gd name="connsiteX32" fmla="*/ 3707279 w 6056566"/>
                <a:gd name="connsiteY32" fmla="*/ 668104 h 955031"/>
                <a:gd name="connsiteX33" fmla="*/ 3833521 w 6056566"/>
                <a:gd name="connsiteY33" fmla="*/ 852349 h 955031"/>
                <a:gd name="connsiteX34" fmla="*/ 3966587 w 6056566"/>
                <a:gd name="connsiteY34" fmla="*/ 900116 h 955031"/>
                <a:gd name="connsiteX35" fmla="*/ 4086005 w 6056566"/>
                <a:gd name="connsiteY35" fmla="*/ 828465 h 955031"/>
                <a:gd name="connsiteX36" fmla="*/ 4273661 w 6056566"/>
                <a:gd name="connsiteY36" fmla="*/ 483859 h 955031"/>
                <a:gd name="connsiteX37" fmla="*/ 4451082 w 6056566"/>
                <a:gd name="connsiteY37" fmla="*/ 152901 h 955031"/>
                <a:gd name="connsiteX38" fmla="*/ 4570500 w 6056566"/>
                <a:gd name="connsiteY38" fmla="*/ 40307 h 955031"/>
                <a:gd name="connsiteX39" fmla="*/ 4696742 w 6056566"/>
                <a:gd name="connsiteY39" fmla="*/ 67603 h 955031"/>
                <a:gd name="connsiteX40" fmla="*/ 4840044 w 6056566"/>
                <a:gd name="connsiteY40" fmla="*/ 268907 h 955031"/>
                <a:gd name="connsiteX41" fmla="*/ 4948580 w 6056566"/>
                <a:gd name="connsiteY41" fmla="*/ 459449 h 955031"/>
                <a:gd name="connsiteX42" fmla="*/ 4969722 w 6056566"/>
                <a:gd name="connsiteY42" fmla="*/ 494332 h 955031"/>
                <a:gd name="connsiteX43" fmla="*/ 6056566 w 6056566"/>
                <a:gd name="connsiteY43" fmla="*/ 497377 h 955031"/>
                <a:gd name="connsiteX0" fmla="*/ 0 w 6056566"/>
                <a:gd name="connsiteY0" fmla="*/ 479263 h 955031"/>
                <a:gd name="connsiteX1" fmla="*/ 190188 w 6056566"/>
                <a:gd name="connsiteY1" fmla="*/ 475436 h 955031"/>
                <a:gd name="connsiteX2" fmla="*/ 325558 w 6056566"/>
                <a:gd name="connsiteY2" fmla="*/ 430986 h 955031"/>
                <a:gd name="connsiteX3" fmla="*/ 493232 w 6056566"/>
                <a:gd name="connsiteY3" fmla="*/ 146077 h 955031"/>
                <a:gd name="connsiteX4" fmla="*/ 602414 w 6056566"/>
                <a:gd name="connsiteY4" fmla="*/ 23247 h 955031"/>
                <a:gd name="connsiteX5" fmla="*/ 721832 w 6056566"/>
                <a:gd name="connsiteY5" fmla="*/ 36895 h 955031"/>
                <a:gd name="connsiteX6" fmla="*/ 820778 w 6056566"/>
                <a:gd name="connsiteY6" fmla="*/ 146077 h 955031"/>
                <a:gd name="connsiteX7" fmla="*/ 947020 w 6056566"/>
                <a:gd name="connsiteY7" fmla="*/ 412209 h 955031"/>
                <a:gd name="connsiteX8" fmla="*/ 1083497 w 6056566"/>
                <a:gd name="connsiteY8" fmla="*/ 722695 h 955031"/>
                <a:gd name="connsiteX9" fmla="*/ 1179032 w 6056566"/>
                <a:gd name="connsiteY9" fmla="*/ 869409 h 955031"/>
                <a:gd name="connsiteX10" fmla="*/ 1267742 w 6056566"/>
                <a:gd name="connsiteY10" fmla="*/ 944471 h 955031"/>
                <a:gd name="connsiteX11" fmla="*/ 1376924 w 6056566"/>
                <a:gd name="connsiteY11" fmla="*/ 930824 h 955031"/>
                <a:gd name="connsiteX12" fmla="*/ 1503166 w 6056566"/>
                <a:gd name="connsiteY12" fmla="*/ 811406 h 955031"/>
                <a:gd name="connsiteX13" fmla="*/ 1666939 w 6056566"/>
                <a:gd name="connsiteY13" fmla="*/ 487271 h 955031"/>
                <a:gd name="connsiteX14" fmla="*/ 1769297 w 6056566"/>
                <a:gd name="connsiteY14" fmla="*/ 234788 h 955031"/>
                <a:gd name="connsiteX15" fmla="*/ 1871655 w 6056566"/>
                <a:gd name="connsiteY15" fmla="*/ 67603 h 955031"/>
                <a:gd name="connsiteX16" fmla="*/ 1960366 w 6056566"/>
                <a:gd name="connsiteY16" fmla="*/ 13012 h 955031"/>
                <a:gd name="connsiteX17" fmla="*/ 2042252 w 6056566"/>
                <a:gd name="connsiteY17" fmla="*/ 43719 h 955031"/>
                <a:gd name="connsiteX18" fmla="*/ 2117315 w 6056566"/>
                <a:gd name="connsiteY18" fmla="*/ 122194 h 955031"/>
                <a:gd name="connsiteX19" fmla="*/ 2195790 w 6056566"/>
                <a:gd name="connsiteY19" fmla="*/ 251847 h 955031"/>
                <a:gd name="connsiteX20" fmla="*/ 2461921 w 6056566"/>
                <a:gd name="connsiteY20" fmla="*/ 784110 h 955031"/>
                <a:gd name="connsiteX21" fmla="*/ 2577927 w 6056566"/>
                <a:gd name="connsiteY21" fmla="*/ 934235 h 955031"/>
                <a:gd name="connsiteX22" fmla="*/ 2673461 w 6056566"/>
                <a:gd name="connsiteY22" fmla="*/ 941059 h 955031"/>
                <a:gd name="connsiteX23" fmla="*/ 2796291 w 6056566"/>
                <a:gd name="connsiteY23" fmla="*/ 814818 h 955031"/>
                <a:gd name="connsiteX24" fmla="*/ 2922533 w 6056566"/>
                <a:gd name="connsiteY24" fmla="*/ 548686 h 955031"/>
                <a:gd name="connsiteX25" fmla="*/ 3069247 w 6056566"/>
                <a:gd name="connsiteY25" fmla="*/ 251847 h 955031"/>
                <a:gd name="connsiteX26" fmla="*/ 3192076 w 6056566"/>
                <a:gd name="connsiteY26" fmla="*/ 67603 h 955031"/>
                <a:gd name="connsiteX27" fmla="*/ 3270551 w 6056566"/>
                <a:gd name="connsiteY27" fmla="*/ 2776 h 955031"/>
                <a:gd name="connsiteX28" fmla="*/ 3342202 w 6056566"/>
                <a:gd name="connsiteY28" fmla="*/ 19835 h 955031"/>
                <a:gd name="connsiteX29" fmla="*/ 3413852 w 6056566"/>
                <a:gd name="connsiteY29" fmla="*/ 91486 h 955031"/>
                <a:gd name="connsiteX30" fmla="*/ 3471855 w 6056566"/>
                <a:gd name="connsiteY30" fmla="*/ 176785 h 955031"/>
                <a:gd name="connsiteX31" fmla="*/ 3553742 w 6056566"/>
                <a:gd name="connsiteY31" fmla="*/ 323498 h 955031"/>
                <a:gd name="connsiteX32" fmla="*/ 3707279 w 6056566"/>
                <a:gd name="connsiteY32" fmla="*/ 668104 h 955031"/>
                <a:gd name="connsiteX33" fmla="*/ 3833521 w 6056566"/>
                <a:gd name="connsiteY33" fmla="*/ 852349 h 955031"/>
                <a:gd name="connsiteX34" fmla="*/ 3966587 w 6056566"/>
                <a:gd name="connsiteY34" fmla="*/ 900116 h 955031"/>
                <a:gd name="connsiteX35" fmla="*/ 4086005 w 6056566"/>
                <a:gd name="connsiteY35" fmla="*/ 828465 h 955031"/>
                <a:gd name="connsiteX36" fmla="*/ 4273661 w 6056566"/>
                <a:gd name="connsiteY36" fmla="*/ 483859 h 955031"/>
                <a:gd name="connsiteX37" fmla="*/ 4451082 w 6056566"/>
                <a:gd name="connsiteY37" fmla="*/ 152901 h 955031"/>
                <a:gd name="connsiteX38" fmla="*/ 4570500 w 6056566"/>
                <a:gd name="connsiteY38" fmla="*/ 40307 h 955031"/>
                <a:gd name="connsiteX39" fmla="*/ 4696742 w 6056566"/>
                <a:gd name="connsiteY39" fmla="*/ 67603 h 955031"/>
                <a:gd name="connsiteX40" fmla="*/ 4840044 w 6056566"/>
                <a:gd name="connsiteY40" fmla="*/ 268907 h 955031"/>
                <a:gd name="connsiteX41" fmla="*/ 4948580 w 6056566"/>
                <a:gd name="connsiteY41" fmla="*/ 459449 h 955031"/>
                <a:gd name="connsiteX42" fmla="*/ 4969722 w 6056566"/>
                <a:gd name="connsiteY42" fmla="*/ 494332 h 955031"/>
                <a:gd name="connsiteX43" fmla="*/ 6056566 w 6056566"/>
                <a:gd name="connsiteY43" fmla="*/ 497377 h 955031"/>
                <a:gd name="connsiteX0" fmla="*/ 0 w 6056566"/>
                <a:gd name="connsiteY0" fmla="*/ 479263 h 955031"/>
                <a:gd name="connsiteX1" fmla="*/ 190188 w 6056566"/>
                <a:gd name="connsiteY1" fmla="*/ 475436 h 955031"/>
                <a:gd name="connsiteX2" fmla="*/ 325558 w 6056566"/>
                <a:gd name="connsiteY2" fmla="*/ 430986 h 955031"/>
                <a:gd name="connsiteX3" fmla="*/ 493232 w 6056566"/>
                <a:gd name="connsiteY3" fmla="*/ 146077 h 955031"/>
                <a:gd name="connsiteX4" fmla="*/ 602414 w 6056566"/>
                <a:gd name="connsiteY4" fmla="*/ 23247 h 955031"/>
                <a:gd name="connsiteX5" fmla="*/ 721832 w 6056566"/>
                <a:gd name="connsiteY5" fmla="*/ 36895 h 955031"/>
                <a:gd name="connsiteX6" fmla="*/ 820778 w 6056566"/>
                <a:gd name="connsiteY6" fmla="*/ 146077 h 955031"/>
                <a:gd name="connsiteX7" fmla="*/ 947020 w 6056566"/>
                <a:gd name="connsiteY7" fmla="*/ 412209 h 955031"/>
                <a:gd name="connsiteX8" fmla="*/ 1083497 w 6056566"/>
                <a:gd name="connsiteY8" fmla="*/ 722695 h 955031"/>
                <a:gd name="connsiteX9" fmla="*/ 1179032 w 6056566"/>
                <a:gd name="connsiteY9" fmla="*/ 869409 h 955031"/>
                <a:gd name="connsiteX10" fmla="*/ 1267742 w 6056566"/>
                <a:gd name="connsiteY10" fmla="*/ 944471 h 955031"/>
                <a:gd name="connsiteX11" fmla="*/ 1376924 w 6056566"/>
                <a:gd name="connsiteY11" fmla="*/ 930824 h 955031"/>
                <a:gd name="connsiteX12" fmla="*/ 1503166 w 6056566"/>
                <a:gd name="connsiteY12" fmla="*/ 811406 h 955031"/>
                <a:gd name="connsiteX13" fmla="*/ 1666939 w 6056566"/>
                <a:gd name="connsiteY13" fmla="*/ 487271 h 955031"/>
                <a:gd name="connsiteX14" fmla="*/ 1769297 w 6056566"/>
                <a:gd name="connsiteY14" fmla="*/ 234788 h 955031"/>
                <a:gd name="connsiteX15" fmla="*/ 1871655 w 6056566"/>
                <a:gd name="connsiteY15" fmla="*/ 67603 h 955031"/>
                <a:gd name="connsiteX16" fmla="*/ 1960366 w 6056566"/>
                <a:gd name="connsiteY16" fmla="*/ 13012 h 955031"/>
                <a:gd name="connsiteX17" fmla="*/ 2042252 w 6056566"/>
                <a:gd name="connsiteY17" fmla="*/ 43719 h 955031"/>
                <a:gd name="connsiteX18" fmla="*/ 2117315 w 6056566"/>
                <a:gd name="connsiteY18" fmla="*/ 122194 h 955031"/>
                <a:gd name="connsiteX19" fmla="*/ 2195790 w 6056566"/>
                <a:gd name="connsiteY19" fmla="*/ 251847 h 955031"/>
                <a:gd name="connsiteX20" fmla="*/ 2461921 w 6056566"/>
                <a:gd name="connsiteY20" fmla="*/ 784110 h 955031"/>
                <a:gd name="connsiteX21" fmla="*/ 2577927 w 6056566"/>
                <a:gd name="connsiteY21" fmla="*/ 934235 h 955031"/>
                <a:gd name="connsiteX22" fmla="*/ 2673461 w 6056566"/>
                <a:gd name="connsiteY22" fmla="*/ 941059 h 955031"/>
                <a:gd name="connsiteX23" fmla="*/ 2796291 w 6056566"/>
                <a:gd name="connsiteY23" fmla="*/ 814818 h 955031"/>
                <a:gd name="connsiteX24" fmla="*/ 2922533 w 6056566"/>
                <a:gd name="connsiteY24" fmla="*/ 548686 h 955031"/>
                <a:gd name="connsiteX25" fmla="*/ 3069247 w 6056566"/>
                <a:gd name="connsiteY25" fmla="*/ 251847 h 955031"/>
                <a:gd name="connsiteX26" fmla="*/ 3192076 w 6056566"/>
                <a:gd name="connsiteY26" fmla="*/ 67603 h 955031"/>
                <a:gd name="connsiteX27" fmla="*/ 3270551 w 6056566"/>
                <a:gd name="connsiteY27" fmla="*/ 2776 h 955031"/>
                <a:gd name="connsiteX28" fmla="*/ 3342202 w 6056566"/>
                <a:gd name="connsiteY28" fmla="*/ 19835 h 955031"/>
                <a:gd name="connsiteX29" fmla="*/ 3413852 w 6056566"/>
                <a:gd name="connsiteY29" fmla="*/ 91486 h 955031"/>
                <a:gd name="connsiteX30" fmla="*/ 3471855 w 6056566"/>
                <a:gd name="connsiteY30" fmla="*/ 176785 h 955031"/>
                <a:gd name="connsiteX31" fmla="*/ 3553742 w 6056566"/>
                <a:gd name="connsiteY31" fmla="*/ 323498 h 955031"/>
                <a:gd name="connsiteX32" fmla="*/ 3707279 w 6056566"/>
                <a:gd name="connsiteY32" fmla="*/ 668104 h 955031"/>
                <a:gd name="connsiteX33" fmla="*/ 3833521 w 6056566"/>
                <a:gd name="connsiteY33" fmla="*/ 852349 h 955031"/>
                <a:gd name="connsiteX34" fmla="*/ 3966587 w 6056566"/>
                <a:gd name="connsiteY34" fmla="*/ 900116 h 955031"/>
                <a:gd name="connsiteX35" fmla="*/ 4086005 w 6056566"/>
                <a:gd name="connsiteY35" fmla="*/ 828465 h 955031"/>
                <a:gd name="connsiteX36" fmla="*/ 4273661 w 6056566"/>
                <a:gd name="connsiteY36" fmla="*/ 483859 h 955031"/>
                <a:gd name="connsiteX37" fmla="*/ 4451082 w 6056566"/>
                <a:gd name="connsiteY37" fmla="*/ 152901 h 955031"/>
                <a:gd name="connsiteX38" fmla="*/ 4570500 w 6056566"/>
                <a:gd name="connsiteY38" fmla="*/ 40307 h 955031"/>
                <a:gd name="connsiteX39" fmla="*/ 4696742 w 6056566"/>
                <a:gd name="connsiteY39" fmla="*/ 67603 h 955031"/>
                <a:gd name="connsiteX40" fmla="*/ 4840044 w 6056566"/>
                <a:gd name="connsiteY40" fmla="*/ 268907 h 955031"/>
                <a:gd name="connsiteX41" fmla="*/ 4948580 w 6056566"/>
                <a:gd name="connsiteY41" fmla="*/ 459449 h 955031"/>
                <a:gd name="connsiteX42" fmla="*/ 4997365 w 6056566"/>
                <a:gd name="connsiteY42" fmla="*/ 496677 h 955031"/>
                <a:gd name="connsiteX43" fmla="*/ 6056566 w 6056566"/>
                <a:gd name="connsiteY43" fmla="*/ 497377 h 955031"/>
                <a:gd name="connsiteX0" fmla="*/ 0 w 6056566"/>
                <a:gd name="connsiteY0" fmla="*/ 479263 h 955031"/>
                <a:gd name="connsiteX1" fmla="*/ 190188 w 6056566"/>
                <a:gd name="connsiteY1" fmla="*/ 475436 h 955031"/>
                <a:gd name="connsiteX2" fmla="*/ 325558 w 6056566"/>
                <a:gd name="connsiteY2" fmla="*/ 430986 h 955031"/>
                <a:gd name="connsiteX3" fmla="*/ 493232 w 6056566"/>
                <a:gd name="connsiteY3" fmla="*/ 146077 h 955031"/>
                <a:gd name="connsiteX4" fmla="*/ 602414 w 6056566"/>
                <a:gd name="connsiteY4" fmla="*/ 23247 h 955031"/>
                <a:gd name="connsiteX5" fmla="*/ 721832 w 6056566"/>
                <a:gd name="connsiteY5" fmla="*/ 36895 h 955031"/>
                <a:gd name="connsiteX6" fmla="*/ 820778 w 6056566"/>
                <a:gd name="connsiteY6" fmla="*/ 146077 h 955031"/>
                <a:gd name="connsiteX7" fmla="*/ 947020 w 6056566"/>
                <a:gd name="connsiteY7" fmla="*/ 412209 h 955031"/>
                <a:gd name="connsiteX8" fmla="*/ 1083497 w 6056566"/>
                <a:gd name="connsiteY8" fmla="*/ 722695 h 955031"/>
                <a:gd name="connsiteX9" fmla="*/ 1179032 w 6056566"/>
                <a:gd name="connsiteY9" fmla="*/ 869409 h 955031"/>
                <a:gd name="connsiteX10" fmla="*/ 1267742 w 6056566"/>
                <a:gd name="connsiteY10" fmla="*/ 944471 h 955031"/>
                <a:gd name="connsiteX11" fmla="*/ 1376924 w 6056566"/>
                <a:gd name="connsiteY11" fmla="*/ 930824 h 955031"/>
                <a:gd name="connsiteX12" fmla="*/ 1503166 w 6056566"/>
                <a:gd name="connsiteY12" fmla="*/ 811406 h 955031"/>
                <a:gd name="connsiteX13" fmla="*/ 1666939 w 6056566"/>
                <a:gd name="connsiteY13" fmla="*/ 487271 h 955031"/>
                <a:gd name="connsiteX14" fmla="*/ 1769297 w 6056566"/>
                <a:gd name="connsiteY14" fmla="*/ 234788 h 955031"/>
                <a:gd name="connsiteX15" fmla="*/ 1871655 w 6056566"/>
                <a:gd name="connsiteY15" fmla="*/ 67603 h 955031"/>
                <a:gd name="connsiteX16" fmla="*/ 1960366 w 6056566"/>
                <a:gd name="connsiteY16" fmla="*/ 13012 h 955031"/>
                <a:gd name="connsiteX17" fmla="*/ 2042252 w 6056566"/>
                <a:gd name="connsiteY17" fmla="*/ 43719 h 955031"/>
                <a:gd name="connsiteX18" fmla="*/ 2117315 w 6056566"/>
                <a:gd name="connsiteY18" fmla="*/ 122194 h 955031"/>
                <a:gd name="connsiteX19" fmla="*/ 2195790 w 6056566"/>
                <a:gd name="connsiteY19" fmla="*/ 251847 h 955031"/>
                <a:gd name="connsiteX20" fmla="*/ 2461921 w 6056566"/>
                <a:gd name="connsiteY20" fmla="*/ 784110 h 955031"/>
                <a:gd name="connsiteX21" fmla="*/ 2577927 w 6056566"/>
                <a:gd name="connsiteY21" fmla="*/ 934235 h 955031"/>
                <a:gd name="connsiteX22" fmla="*/ 2673461 w 6056566"/>
                <a:gd name="connsiteY22" fmla="*/ 941059 h 955031"/>
                <a:gd name="connsiteX23" fmla="*/ 2796291 w 6056566"/>
                <a:gd name="connsiteY23" fmla="*/ 814818 h 955031"/>
                <a:gd name="connsiteX24" fmla="*/ 2922533 w 6056566"/>
                <a:gd name="connsiteY24" fmla="*/ 548686 h 955031"/>
                <a:gd name="connsiteX25" fmla="*/ 3069247 w 6056566"/>
                <a:gd name="connsiteY25" fmla="*/ 251847 h 955031"/>
                <a:gd name="connsiteX26" fmla="*/ 3192076 w 6056566"/>
                <a:gd name="connsiteY26" fmla="*/ 67603 h 955031"/>
                <a:gd name="connsiteX27" fmla="*/ 3270551 w 6056566"/>
                <a:gd name="connsiteY27" fmla="*/ 2776 h 955031"/>
                <a:gd name="connsiteX28" fmla="*/ 3342202 w 6056566"/>
                <a:gd name="connsiteY28" fmla="*/ 19835 h 955031"/>
                <a:gd name="connsiteX29" fmla="*/ 3413852 w 6056566"/>
                <a:gd name="connsiteY29" fmla="*/ 91486 h 955031"/>
                <a:gd name="connsiteX30" fmla="*/ 3471855 w 6056566"/>
                <a:gd name="connsiteY30" fmla="*/ 176785 h 955031"/>
                <a:gd name="connsiteX31" fmla="*/ 3553742 w 6056566"/>
                <a:gd name="connsiteY31" fmla="*/ 323498 h 955031"/>
                <a:gd name="connsiteX32" fmla="*/ 3707279 w 6056566"/>
                <a:gd name="connsiteY32" fmla="*/ 668104 h 955031"/>
                <a:gd name="connsiteX33" fmla="*/ 3833521 w 6056566"/>
                <a:gd name="connsiteY33" fmla="*/ 852349 h 955031"/>
                <a:gd name="connsiteX34" fmla="*/ 3966587 w 6056566"/>
                <a:gd name="connsiteY34" fmla="*/ 900116 h 955031"/>
                <a:gd name="connsiteX35" fmla="*/ 4086005 w 6056566"/>
                <a:gd name="connsiteY35" fmla="*/ 828465 h 955031"/>
                <a:gd name="connsiteX36" fmla="*/ 4273661 w 6056566"/>
                <a:gd name="connsiteY36" fmla="*/ 483859 h 955031"/>
                <a:gd name="connsiteX37" fmla="*/ 4451082 w 6056566"/>
                <a:gd name="connsiteY37" fmla="*/ 152901 h 955031"/>
                <a:gd name="connsiteX38" fmla="*/ 4570500 w 6056566"/>
                <a:gd name="connsiteY38" fmla="*/ 40307 h 955031"/>
                <a:gd name="connsiteX39" fmla="*/ 4696742 w 6056566"/>
                <a:gd name="connsiteY39" fmla="*/ 67603 h 955031"/>
                <a:gd name="connsiteX40" fmla="*/ 4840044 w 6056566"/>
                <a:gd name="connsiteY40" fmla="*/ 268907 h 955031"/>
                <a:gd name="connsiteX41" fmla="*/ 4948580 w 6056566"/>
                <a:gd name="connsiteY41" fmla="*/ 459449 h 955031"/>
                <a:gd name="connsiteX42" fmla="*/ 4994601 w 6056566"/>
                <a:gd name="connsiteY42" fmla="*/ 491988 h 955031"/>
                <a:gd name="connsiteX43" fmla="*/ 6056566 w 6056566"/>
                <a:gd name="connsiteY43" fmla="*/ 497377 h 955031"/>
                <a:gd name="connsiteX0" fmla="*/ 0 w 6056566"/>
                <a:gd name="connsiteY0" fmla="*/ 479263 h 955031"/>
                <a:gd name="connsiteX1" fmla="*/ 190188 w 6056566"/>
                <a:gd name="connsiteY1" fmla="*/ 475436 h 955031"/>
                <a:gd name="connsiteX2" fmla="*/ 325558 w 6056566"/>
                <a:gd name="connsiteY2" fmla="*/ 430986 h 955031"/>
                <a:gd name="connsiteX3" fmla="*/ 493232 w 6056566"/>
                <a:gd name="connsiteY3" fmla="*/ 146077 h 955031"/>
                <a:gd name="connsiteX4" fmla="*/ 602414 w 6056566"/>
                <a:gd name="connsiteY4" fmla="*/ 23247 h 955031"/>
                <a:gd name="connsiteX5" fmla="*/ 721832 w 6056566"/>
                <a:gd name="connsiteY5" fmla="*/ 36895 h 955031"/>
                <a:gd name="connsiteX6" fmla="*/ 820778 w 6056566"/>
                <a:gd name="connsiteY6" fmla="*/ 146077 h 955031"/>
                <a:gd name="connsiteX7" fmla="*/ 947020 w 6056566"/>
                <a:gd name="connsiteY7" fmla="*/ 412209 h 955031"/>
                <a:gd name="connsiteX8" fmla="*/ 1083497 w 6056566"/>
                <a:gd name="connsiteY8" fmla="*/ 722695 h 955031"/>
                <a:gd name="connsiteX9" fmla="*/ 1179032 w 6056566"/>
                <a:gd name="connsiteY9" fmla="*/ 869409 h 955031"/>
                <a:gd name="connsiteX10" fmla="*/ 1267742 w 6056566"/>
                <a:gd name="connsiteY10" fmla="*/ 944471 h 955031"/>
                <a:gd name="connsiteX11" fmla="*/ 1376924 w 6056566"/>
                <a:gd name="connsiteY11" fmla="*/ 930824 h 955031"/>
                <a:gd name="connsiteX12" fmla="*/ 1503166 w 6056566"/>
                <a:gd name="connsiteY12" fmla="*/ 811406 h 955031"/>
                <a:gd name="connsiteX13" fmla="*/ 1666939 w 6056566"/>
                <a:gd name="connsiteY13" fmla="*/ 487271 h 955031"/>
                <a:gd name="connsiteX14" fmla="*/ 1769297 w 6056566"/>
                <a:gd name="connsiteY14" fmla="*/ 234788 h 955031"/>
                <a:gd name="connsiteX15" fmla="*/ 1871655 w 6056566"/>
                <a:gd name="connsiteY15" fmla="*/ 67603 h 955031"/>
                <a:gd name="connsiteX16" fmla="*/ 1960366 w 6056566"/>
                <a:gd name="connsiteY16" fmla="*/ 13012 h 955031"/>
                <a:gd name="connsiteX17" fmla="*/ 2042252 w 6056566"/>
                <a:gd name="connsiteY17" fmla="*/ 43719 h 955031"/>
                <a:gd name="connsiteX18" fmla="*/ 2117315 w 6056566"/>
                <a:gd name="connsiteY18" fmla="*/ 122194 h 955031"/>
                <a:gd name="connsiteX19" fmla="*/ 2195790 w 6056566"/>
                <a:gd name="connsiteY19" fmla="*/ 251847 h 955031"/>
                <a:gd name="connsiteX20" fmla="*/ 2461921 w 6056566"/>
                <a:gd name="connsiteY20" fmla="*/ 784110 h 955031"/>
                <a:gd name="connsiteX21" fmla="*/ 2577927 w 6056566"/>
                <a:gd name="connsiteY21" fmla="*/ 934235 h 955031"/>
                <a:gd name="connsiteX22" fmla="*/ 2673461 w 6056566"/>
                <a:gd name="connsiteY22" fmla="*/ 941059 h 955031"/>
                <a:gd name="connsiteX23" fmla="*/ 2796291 w 6056566"/>
                <a:gd name="connsiteY23" fmla="*/ 814818 h 955031"/>
                <a:gd name="connsiteX24" fmla="*/ 2922533 w 6056566"/>
                <a:gd name="connsiteY24" fmla="*/ 548686 h 955031"/>
                <a:gd name="connsiteX25" fmla="*/ 3069247 w 6056566"/>
                <a:gd name="connsiteY25" fmla="*/ 251847 h 955031"/>
                <a:gd name="connsiteX26" fmla="*/ 3192076 w 6056566"/>
                <a:gd name="connsiteY26" fmla="*/ 67603 h 955031"/>
                <a:gd name="connsiteX27" fmla="*/ 3270551 w 6056566"/>
                <a:gd name="connsiteY27" fmla="*/ 2776 h 955031"/>
                <a:gd name="connsiteX28" fmla="*/ 3342202 w 6056566"/>
                <a:gd name="connsiteY28" fmla="*/ 19835 h 955031"/>
                <a:gd name="connsiteX29" fmla="*/ 3413852 w 6056566"/>
                <a:gd name="connsiteY29" fmla="*/ 91486 h 955031"/>
                <a:gd name="connsiteX30" fmla="*/ 3471855 w 6056566"/>
                <a:gd name="connsiteY30" fmla="*/ 176785 h 955031"/>
                <a:gd name="connsiteX31" fmla="*/ 3553742 w 6056566"/>
                <a:gd name="connsiteY31" fmla="*/ 323498 h 955031"/>
                <a:gd name="connsiteX32" fmla="*/ 3707279 w 6056566"/>
                <a:gd name="connsiteY32" fmla="*/ 668104 h 955031"/>
                <a:gd name="connsiteX33" fmla="*/ 3833521 w 6056566"/>
                <a:gd name="connsiteY33" fmla="*/ 852349 h 955031"/>
                <a:gd name="connsiteX34" fmla="*/ 3966587 w 6056566"/>
                <a:gd name="connsiteY34" fmla="*/ 900116 h 955031"/>
                <a:gd name="connsiteX35" fmla="*/ 4086005 w 6056566"/>
                <a:gd name="connsiteY35" fmla="*/ 828465 h 955031"/>
                <a:gd name="connsiteX36" fmla="*/ 4273661 w 6056566"/>
                <a:gd name="connsiteY36" fmla="*/ 483859 h 955031"/>
                <a:gd name="connsiteX37" fmla="*/ 4451082 w 6056566"/>
                <a:gd name="connsiteY37" fmla="*/ 152901 h 955031"/>
                <a:gd name="connsiteX38" fmla="*/ 4570500 w 6056566"/>
                <a:gd name="connsiteY38" fmla="*/ 40307 h 955031"/>
                <a:gd name="connsiteX39" fmla="*/ 4696742 w 6056566"/>
                <a:gd name="connsiteY39" fmla="*/ 67603 h 955031"/>
                <a:gd name="connsiteX40" fmla="*/ 4840044 w 6056566"/>
                <a:gd name="connsiteY40" fmla="*/ 268907 h 955031"/>
                <a:gd name="connsiteX41" fmla="*/ 4948580 w 6056566"/>
                <a:gd name="connsiteY41" fmla="*/ 459449 h 955031"/>
                <a:gd name="connsiteX42" fmla="*/ 4994601 w 6056566"/>
                <a:gd name="connsiteY42" fmla="*/ 491988 h 955031"/>
                <a:gd name="connsiteX43" fmla="*/ 6056566 w 6056566"/>
                <a:gd name="connsiteY43" fmla="*/ 497377 h 955031"/>
                <a:gd name="connsiteX0" fmla="*/ 0 w 6056566"/>
                <a:gd name="connsiteY0" fmla="*/ 479263 h 955031"/>
                <a:gd name="connsiteX1" fmla="*/ 190188 w 6056566"/>
                <a:gd name="connsiteY1" fmla="*/ 475436 h 955031"/>
                <a:gd name="connsiteX2" fmla="*/ 325558 w 6056566"/>
                <a:gd name="connsiteY2" fmla="*/ 430986 h 955031"/>
                <a:gd name="connsiteX3" fmla="*/ 493232 w 6056566"/>
                <a:gd name="connsiteY3" fmla="*/ 146077 h 955031"/>
                <a:gd name="connsiteX4" fmla="*/ 602414 w 6056566"/>
                <a:gd name="connsiteY4" fmla="*/ 23247 h 955031"/>
                <a:gd name="connsiteX5" fmla="*/ 721832 w 6056566"/>
                <a:gd name="connsiteY5" fmla="*/ 36895 h 955031"/>
                <a:gd name="connsiteX6" fmla="*/ 820778 w 6056566"/>
                <a:gd name="connsiteY6" fmla="*/ 146077 h 955031"/>
                <a:gd name="connsiteX7" fmla="*/ 947020 w 6056566"/>
                <a:gd name="connsiteY7" fmla="*/ 412209 h 955031"/>
                <a:gd name="connsiteX8" fmla="*/ 1083497 w 6056566"/>
                <a:gd name="connsiteY8" fmla="*/ 722695 h 955031"/>
                <a:gd name="connsiteX9" fmla="*/ 1179032 w 6056566"/>
                <a:gd name="connsiteY9" fmla="*/ 869409 h 955031"/>
                <a:gd name="connsiteX10" fmla="*/ 1267742 w 6056566"/>
                <a:gd name="connsiteY10" fmla="*/ 944471 h 955031"/>
                <a:gd name="connsiteX11" fmla="*/ 1376924 w 6056566"/>
                <a:gd name="connsiteY11" fmla="*/ 930824 h 955031"/>
                <a:gd name="connsiteX12" fmla="*/ 1503166 w 6056566"/>
                <a:gd name="connsiteY12" fmla="*/ 811406 h 955031"/>
                <a:gd name="connsiteX13" fmla="*/ 1666939 w 6056566"/>
                <a:gd name="connsiteY13" fmla="*/ 487271 h 955031"/>
                <a:gd name="connsiteX14" fmla="*/ 1769297 w 6056566"/>
                <a:gd name="connsiteY14" fmla="*/ 234788 h 955031"/>
                <a:gd name="connsiteX15" fmla="*/ 1871655 w 6056566"/>
                <a:gd name="connsiteY15" fmla="*/ 67603 h 955031"/>
                <a:gd name="connsiteX16" fmla="*/ 1960366 w 6056566"/>
                <a:gd name="connsiteY16" fmla="*/ 13012 h 955031"/>
                <a:gd name="connsiteX17" fmla="*/ 2042252 w 6056566"/>
                <a:gd name="connsiteY17" fmla="*/ 43719 h 955031"/>
                <a:gd name="connsiteX18" fmla="*/ 2117315 w 6056566"/>
                <a:gd name="connsiteY18" fmla="*/ 122194 h 955031"/>
                <a:gd name="connsiteX19" fmla="*/ 2195790 w 6056566"/>
                <a:gd name="connsiteY19" fmla="*/ 251847 h 955031"/>
                <a:gd name="connsiteX20" fmla="*/ 2461921 w 6056566"/>
                <a:gd name="connsiteY20" fmla="*/ 784110 h 955031"/>
                <a:gd name="connsiteX21" fmla="*/ 2577927 w 6056566"/>
                <a:gd name="connsiteY21" fmla="*/ 934235 h 955031"/>
                <a:gd name="connsiteX22" fmla="*/ 2673461 w 6056566"/>
                <a:gd name="connsiteY22" fmla="*/ 941059 h 955031"/>
                <a:gd name="connsiteX23" fmla="*/ 2796291 w 6056566"/>
                <a:gd name="connsiteY23" fmla="*/ 814818 h 955031"/>
                <a:gd name="connsiteX24" fmla="*/ 2922533 w 6056566"/>
                <a:gd name="connsiteY24" fmla="*/ 548686 h 955031"/>
                <a:gd name="connsiteX25" fmla="*/ 3069247 w 6056566"/>
                <a:gd name="connsiteY25" fmla="*/ 251847 h 955031"/>
                <a:gd name="connsiteX26" fmla="*/ 3192076 w 6056566"/>
                <a:gd name="connsiteY26" fmla="*/ 67603 h 955031"/>
                <a:gd name="connsiteX27" fmla="*/ 3270551 w 6056566"/>
                <a:gd name="connsiteY27" fmla="*/ 2776 h 955031"/>
                <a:gd name="connsiteX28" fmla="*/ 3342202 w 6056566"/>
                <a:gd name="connsiteY28" fmla="*/ 19835 h 955031"/>
                <a:gd name="connsiteX29" fmla="*/ 3413852 w 6056566"/>
                <a:gd name="connsiteY29" fmla="*/ 91486 h 955031"/>
                <a:gd name="connsiteX30" fmla="*/ 3471855 w 6056566"/>
                <a:gd name="connsiteY30" fmla="*/ 176785 h 955031"/>
                <a:gd name="connsiteX31" fmla="*/ 3553742 w 6056566"/>
                <a:gd name="connsiteY31" fmla="*/ 323498 h 955031"/>
                <a:gd name="connsiteX32" fmla="*/ 3707279 w 6056566"/>
                <a:gd name="connsiteY32" fmla="*/ 668104 h 955031"/>
                <a:gd name="connsiteX33" fmla="*/ 3833521 w 6056566"/>
                <a:gd name="connsiteY33" fmla="*/ 852349 h 955031"/>
                <a:gd name="connsiteX34" fmla="*/ 3966587 w 6056566"/>
                <a:gd name="connsiteY34" fmla="*/ 900116 h 955031"/>
                <a:gd name="connsiteX35" fmla="*/ 4086005 w 6056566"/>
                <a:gd name="connsiteY35" fmla="*/ 828465 h 955031"/>
                <a:gd name="connsiteX36" fmla="*/ 4273661 w 6056566"/>
                <a:gd name="connsiteY36" fmla="*/ 483859 h 955031"/>
                <a:gd name="connsiteX37" fmla="*/ 4451082 w 6056566"/>
                <a:gd name="connsiteY37" fmla="*/ 152901 h 955031"/>
                <a:gd name="connsiteX38" fmla="*/ 4570500 w 6056566"/>
                <a:gd name="connsiteY38" fmla="*/ 40307 h 955031"/>
                <a:gd name="connsiteX39" fmla="*/ 4696742 w 6056566"/>
                <a:gd name="connsiteY39" fmla="*/ 67603 h 955031"/>
                <a:gd name="connsiteX40" fmla="*/ 4840044 w 6056566"/>
                <a:gd name="connsiteY40" fmla="*/ 268907 h 955031"/>
                <a:gd name="connsiteX41" fmla="*/ 4948580 w 6056566"/>
                <a:gd name="connsiteY41" fmla="*/ 459449 h 955031"/>
                <a:gd name="connsiteX42" fmla="*/ 4994601 w 6056566"/>
                <a:gd name="connsiteY42" fmla="*/ 491988 h 955031"/>
                <a:gd name="connsiteX43" fmla="*/ 6056566 w 6056566"/>
                <a:gd name="connsiteY43" fmla="*/ 497377 h 955031"/>
                <a:gd name="connsiteX0" fmla="*/ 0 w 6056566"/>
                <a:gd name="connsiteY0" fmla="*/ 479263 h 955031"/>
                <a:gd name="connsiteX1" fmla="*/ 190188 w 6056566"/>
                <a:gd name="connsiteY1" fmla="*/ 475436 h 955031"/>
                <a:gd name="connsiteX2" fmla="*/ 325558 w 6056566"/>
                <a:gd name="connsiteY2" fmla="*/ 430986 h 955031"/>
                <a:gd name="connsiteX3" fmla="*/ 493232 w 6056566"/>
                <a:gd name="connsiteY3" fmla="*/ 146077 h 955031"/>
                <a:gd name="connsiteX4" fmla="*/ 602414 w 6056566"/>
                <a:gd name="connsiteY4" fmla="*/ 23247 h 955031"/>
                <a:gd name="connsiteX5" fmla="*/ 721832 w 6056566"/>
                <a:gd name="connsiteY5" fmla="*/ 36895 h 955031"/>
                <a:gd name="connsiteX6" fmla="*/ 820778 w 6056566"/>
                <a:gd name="connsiteY6" fmla="*/ 146077 h 955031"/>
                <a:gd name="connsiteX7" fmla="*/ 947020 w 6056566"/>
                <a:gd name="connsiteY7" fmla="*/ 412209 h 955031"/>
                <a:gd name="connsiteX8" fmla="*/ 1083497 w 6056566"/>
                <a:gd name="connsiteY8" fmla="*/ 722695 h 955031"/>
                <a:gd name="connsiteX9" fmla="*/ 1179032 w 6056566"/>
                <a:gd name="connsiteY9" fmla="*/ 869409 h 955031"/>
                <a:gd name="connsiteX10" fmla="*/ 1267742 w 6056566"/>
                <a:gd name="connsiteY10" fmla="*/ 944471 h 955031"/>
                <a:gd name="connsiteX11" fmla="*/ 1376924 w 6056566"/>
                <a:gd name="connsiteY11" fmla="*/ 930824 h 955031"/>
                <a:gd name="connsiteX12" fmla="*/ 1503166 w 6056566"/>
                <a:gd name="connsiteY12" fmla="*/ 811406 h 955031"/>
                <a:gd name="connsiteX13" fmla="*/ 1666939 w 6056566"/>
                <a:gd name="connsiteY13" fmla="*/ 487271 h 955031"/>
                <a:gd name="connsiteX14" fmla="*/ 1769297 w 6056566"/>
                <a:gd name="connsiteY14" fmla="*/ 234788 h 955031"/>
                <a:gd name="connsiteX15" fmla="*/ 1871655 w 6056566"/>
                <a:gd name="connsiteY15" fmla="*/ 67603 h 955031"/>
                <a:gd name="connsiteX16" fmla="*/ 1960366 w 6056566"/>
                <a:gd name="connsiteY16" fmla="*/ 13012 h 955031"/>
                <a:gd name="connsiteX17" fmla="*/ 2042252 w 6056566"/>
                <a:gd name="connsiteY17" fmla="*/ 43719 h 955031"/>
                <a:gd name="connsiteX18" fmla="*/ 2117315 w 6056566"/>
                <a:gd name="connsiteY18" fmla="*/ 122194 h 955031"/>
                <a:gd name="connsiteX19" fmla="*/ 2195790 w 6056566"/>
                <a:gd name="connsiteY19" fmla="*/ 251847 h 955031"/>
                <a:gd name="connsiteX20" fmla="*/ 2461921 w 6056566"/>
                <a:gd name="connsiteY20" fmla="*/ 784110 h 955031"/>
                <a:gd name="connsiteX21" fmla="*/ 2577927 w 6056566"/>
                <a:gd name="connsiteY21" fmla="*/ 934235 h 955031"/>
                <a:gd name="connsiteX22" fmla="*/ 2673461 w 6056566"/>
                <a:gd name="connsiteY22" fmla="*/ 941059 h 955031"/>
                <a:gd name="connsiteX23" fmla="*/ 2796291 w 6056566"/>
                <a:gd name="connsiteY23" fmla="*/ 814818 h 955031"/>
                <a:gd name="connsiteX24" fmla="*/ 2922533 w 6056566"/>
                <a:gd name="connsiteY24" fmla="*/ 548686 h 955031"/>
                <a:gd name="connsiteX25" fmla="*/ 3069247 w 6056566"/>
                <a:gd name="connsiteY25" fmla="*/ 251847 h 955031"/>
                <a:gd name="connsiteX26" fmla="*/ 3192076 w 6056566"/>
                <a:gd name="connsiteY26" fmla="*/ 67603 h 955031"/>
                <a:gd name="connsiteX27" fmla="*/ 3270551 w 6056566"/>
                <a:gd name="connsiteY27" fmla="*/ 2776 h 955031"/>
                <a:gd name="connsiteX28" fmla="*/ 3342202 w 6056566"/>
                <a:gd name="connsiteY28" fmla="*/ 19835 h 955031"/>
                <a:gd name="connsiteX29" fmla="*/ 3413852 w 6056566"/>
                <a:gd name="connsiteY29" fmla="*/ 91486 h 955031"/>
                <a:gd name="connsiteX30" fmla="*/ 3471855 w 6056566"/>
                <a:gd name="connsiteY30" fmla="*/ 176785 h 955031"/>
                <a:gd name="connsiteX31" fmla="*/ 3553742 w 6056566"/>
                <a:gd name="connsiteY31" fmla="*/ 323498 h 955031"/>
                <a:gd name="connsiteX32" fmla="*/ 3707279 w 6056566"/>
                <a:gd name="connsiteY32" fmla="*/ 668104 h 955031"/>
                <a:gd name="connsiteX33" fmla="*/ 3833521 w 6056566"/>
                <a:gd name="connsiteY33" fmla="*/ 852349 h 955031"/>
                <a:gd name="connsiteX34" fmla="*/ 3966587 w 6056566"/>
                <a:gd name="connsiteY34" fmla="*/ 900116 h 955031"/>
                <a:gd name="connsiteX35" fmla="*/ 4086005 w 6056566"/>
                <a:gd name="connsiteY35" fmla="*/ 828465 h 955031"/>
                <a:gd name="connsiteX36" fmla="*/ 4273661 w 6056566"/>
                <a:gd name="connsiteY36" fmla="*/ 483859 h 955031"/>
                <a:gd name="connsiteX37" fmla="*/ 4451082 w 6056566"/>
                <a:gd name="connsiteY37" fmla="*/ 152901 h 955031"/>
                <a:gd name="connsiteX38" fmla="*/ 4570500 w 6056566"/>
                <a:gd name="connsiteY38" fmla="*/ 40307 h 955031"/>
                <a:gd name="connsiteX39" fmla="*/ 4696742 w 6056566"/>
                <a:gd name="connsiteY39" fmla="*/ 67603 h 955031"/>
                <a:gd name="connsiteX40" fmla="*/ 4840044 w 6056566"/>
                <a:gd name="connsiteY40" fmla="*/ 268907 h 955031"/>
                <a:gd name="connsiteX41" fmla="*/ 4948580 w 6056566"/>
                <a:gd name="connsiteY41" fmla="*/ 459449 h 955031"/>
                <a:gd name="connsiteX42" fmla="*/ 4994601 w 6056566"/>
                <a:gd name="connsiteY42" fmla="*/ 491988 h 955031"/>
                <a:gd name="connsiteX43" fmla="*/ 6056566 w 6056566"/>
                <a:gd name="connsiteY43" fmla="*/ 497377 h 955031"/>
                <a:gd name="connsiteX0" fmla="*/ 0 w 6056566"/>
                <a:gd name="connsiteY0" fmla="*/ 479263 h 955031"/>
                <a:gd name="connsiteX1" fmla="*/ 190188 w 6056566"/>
                <a:gd name="connsiteY1" fmla="*/ 475436 h 955031"/>
                <a:gd name="connsiteX2" fmla="*/ 325558 w 6056566"/>
                <a:gd name="connsiteY2" fmla="*/ 430986 h 955031"/>
                <a:gd name="connsiteX3" fmla="*/ 493232 w 6056566"/>
                <a:gd name="connsiteY3" fmla="*/ 146077 h 955031"/>
                <a:gd name="connsiteX4" fmla="*/ 602414 w 6056566"/>
                <a:gd name="connsiteY4" fmla="*/ 23247 h 955031"/>
                <a:gd name="connsiteX5" fmla="*/ 721832 w 6056566"/>
                <a:gd name="connsiteY5" fmla="*/ 36895 h 955031"/>
                <a:gd name="connsiteX6" fmla="*/ 820778 w 6056566"/>
                <a:gd name="connsiteY6" fmla="*/ 146077 h 955031"/>
                <a:gd name="connsiteX7" fmla="*/ 947020 w 6056566"/>
                <a:gd name="connsiteY7" fmla="*/ 412209 h 955031"/>
                <a:gd name="connsiteX8" fmla="*/ 1083497 w 6056566"/>
                <a:gd name="connsiteY8" fmla="*/ 722695 h 955031"/>
                <a:gd name="connsiteX9" fmla="*/ 1179032 w 6056566"/>
                <a:gd name="connsiteY9" fmla="*/ 869409 h 955031"/>
                <a:gd name="connsiteX10" fmla="*/ 1267742 w 6056566"/>
                <a:gd name="connsiteY10" fmla="*/ 944471 h 955031"/>
                <a:gd name="connsiteX11" fmla="*/ 1376924 w 6056566"/>
                <a:gd name="connsiteY11" fmla="*/ 930824 h 955031"/>
                <a:gd name="connsiteX12" fmla="*/ 1503166 w 6056566"/>
                <a:gd name="connsiteY12" fmla="*/ 811406 h 955031"/>
                <a:gd name="connsiteX13" fmla="*/ 1666939 w 6056566"/>
                <a:gd name="connsiteY13" fmla="*/ 487271 h 955031"/>
                <a:gd name="connsiteX14" fmla="*/ 1769297 w 6056566"/>
                <a:gd name="connsiteY14" fmla="*/ 234788 h 955031"/>
                <a:gd name="connsiteX15" fmla="*/ 1871655 w 6056566"/>
                <a:gd name="connsiteY15" fmla="*/ 67603 h 955031"/>
                <a:gd name="connsiteX16" fmla="*/ 1960366 w 6056566"/>
                <a:gd name="connsiteY16" fmla="*/ 13012 h 955031"/>
                <a:gd name="connsiteX17" fmla="*/ 2042252 w 6056566"/>
                <a:gd name="connsiteY17" fmla="*/ 43719 h 955031"/>
                <a:gd name="connsiteX18" fmla="*/ 2117315 w 6056566"/>
                <a:gd name="connsiteY18" fmla="*/ 122194 h 955031"/>
                <a:gd name="connsiteX19" fmla="*/ 2195790 w 6056566"/>
                <a:gd name="connsiteY19" fmla="*/ 251847 h 955031"/>
                <a:gd name="connsiteX20" fmla="*/ 2461921 w 6056566"/>
                <a:gd name="connsiteY20" fmla="*/ 784110 h 955031"/>
                <a:gd name="connsiteX21" fmla="*/ 2577927 w 6056566"/>
                <a:gd name="connsiteY21" fmla="*/ 934235 h 955031"/>
                <a:gd name="connsiteX22" fmla="*/ 2673461 w 6056566"/>
                <a:gd name="connsiteY22" fmla="*/ 941059 h 955031"/>
                <a:gd name="connsiteX23" fmla="*/ 2796291 w 6056566"/>
                <a:gd name="connsiteY23" fmla="*/ 814818 h 955031"/>
                <a:gd name="connsiteX24" fmla="*/ 2922533 w 6056566"/>
                <a:gd name="connsiteY24" fmla="*/ 548686 h 955031"/>
                <a:gd name="connsiteX25" fmla="*/ 3069247 w 6056566"/>
                <a:gd name="connsiteY25" fmla="*/ 251847 h 955031"/>
                <a:gd name="connsiteX26" fmla="*/ 3192076 w 6056566"/>
                <a:gd name="connsiteY26" fmla="*/ 67603 h 955031"/>
                <a:gd name="connsiteX27" fmla="*/ 3270551 w 6056566"/>
                <a:gd name="connsiteY27" fmla="*/ 2776 h 955031"/>
                <a:gd name="connsiteX28" fmla="*/ 3342202 w 6056566"/>
                <a:gd name="connsiteY28" fmla="*/ 19835 h 955031"/>
                <a:gd name="connsiteX29" fmla="*/ 3413852 w 6056566"/>
                <a:gd name="connsiteY29" fmla="*/ 91486 h 955031"/>
                <a:gd name="connsiteX30" fmla="*/ 3471855 w 6056566"/>
                <a:gd name="connsiteY30" fmla="*/ 176785 h 955031"/>
                <a:gd name="connsiteX31" fmla="*/ 3553742 w 6056566"/>
                <a:gd name="connsiteY31" fmla="*/ 323498 h 955031"/>
                <a:gd name="connsiteX32" fmla="*/ 3707279 w 6056566"/>
                <a:gd name="connsiteY32" fmla="*/ 668104 h 955031"/>
                <a:gd name="connsiteX33" fmla="*/ 3833521 w 6056566"/>
                <a:gd name="connsiteY33" fmla="*/ 852349 h 955031"/>
                <a:gd name="connsiteX34" fmla="*/ 3966587 w 6056566"/>
                <a:gd name="connsiteY34" fmla="*/ 900116 h 955031"/>
                <a:gd name="connsiteX35" fmla="*/ 4086005 w 6056566"/>
                <a:gd name="connsiteY35" fmla="*/ 828465 h 955031"/>
                <a:gd name="connsiteX36" fmla="*/ 4273661 w 6056566"/>
                <a:gd name="connsiteY36" fmla="*/ 483859 h 955031"/>
                <a:gd name="connsiteX37" fmla="*/ 4451082 w 6056566"/>
                <a:gd name="connsiteY37" fmla="*/ 152901 h 955031"/>
                <a:gd name="connsiteX38" fmla="*/ 4570500 w 6056566"/>
                <a:gd name="connsiteY38" fmla="*/ 40307 h 955031"/>
                <a:gd name="connsiteX39" fmla="*/ 4696742 w 6056566"/>
                <a:gd name="connsiteY39" fmla="*/ 67603 h 955031"/>
                <a:gd name="connsiteX40" fmla="*/ 4840044 w 6056566"/>
                <a:gd name="connsiteY40" fmla="*/ 268907 h 955031"/>
                <a:gd name="connsiteX41" fmla="*/ 4948580 w 6056566"/>
                <a:gd name="connsiteY41" fmla="*/ 459449 h 955031"/>
                <a:gd name="connsiteX42" fmla="*/ 4994601 w 6056566"/>
                <a:gd name="connsiteY42" fmla="*/ 491988 h 955031"/>
                <a:gd name="connsiteX43" fmla="*/ 6056566 w 6056566"/>
                <a:gd name="connsiteY43" fmla="*/ 497377 h 955031"/>
                <a:gd name="connsiteX0" fmla="*/ 0 w 6056566"/>
                <a:gd name="connsiteY0" fmla="*/ 479263 h 955031"/>
                <a:gd name="connsiteX1" fmla="*/ 190188 w 6056566"/>
                <a:gd name="connsiteY1" fmla="*/ 475436 h 955031"/>
                <a:gd name="connsiteX2" fmla="*/ 325558 w 6056566"/>
                <a:gd name="connsiteY2" fmla="*/ 430986 h 955031"/>
                <a:gd name="connsiteX3" fmla="*/ 493232 w 6056566"/>
                <a:gd name="connsiteY3" fmla="*/ 146077 h 955031"/>
                <a:gd name="connsiteX4" fmla="*/ 602414 w 6056566"/>
                <a:gd name="connsiteY4" fmla="*/ 23247 h 955031"/>
                <a:gd name="connsiteX5" fmla="*/ 721832 w 6056566"/>
                <a:gd name="connsiteY5" fmla="*/ 36895 h 955031"/>
                <a:gd name="connsiteX6" fmla="*/ 820778 w 6056566"/>
                <a:gd name="connsiteY6" fmla="*/ 146077 h 955031"/>
                <a:gd name="connsiteX7" fmla="*/ 947020 w 6056566"/>
                <a:gd name="connsiteY7" fmla="*/ 412209 h 955031"/>
                <a:gd name="connsiteX8" fmla="*/ 1083497 w 6056566"/>
                <a:gd name="connsiteY8" fmla="*/ 722695 h 955031"/>
                <a:gd name="connsiteX9" fmla="*/ 1179032 w 6056566"/>
                <a:gd name="connsiteY9" fmla="*/ 869409 h 955031"/>
                <a:gd name="connsiteX10" fmla="*/ 1267742 w 6056566"/>
                <a:gd name="connsiteY10" fmla="*/ 944471 h 955031"/>
                <a:gd name="connsiteX11" fmla="*/ 1376924 w 6056566"/>
                <a:gd name="connsiteY11" fmla="*/ 930824 h 955031"/>
                <a:gd name="connsiteX12" fmla="*/ 1503166 w 6056566"/>
                <a:gd name="connsiteY12" fmla="*/ 811406 h 955031"/>
                <a:gd name="connsiteX13" fmla="*/ 1666939 w 6056566"/>
                <a:gd name="connsiteY13" fmla="*/ 487271 h 955031"/>
                <a:gd name="connsiteX14" fmla="*/ 1769297 w 6056566"/>
                <a:gd name="connsiteY14" fmla="*/ 234788 h 955031"/>
                <a:gd name="connsiteX15" fmla="*/ 1871655 w 6056566"/>
                <a:gd name="connsiteY15" fmla="*/ 67603 h 955031"/>
                <a:gd name="connsiteX16" fmla="*/ 1960366 w 6056566"/>
                <a:gd name="connsiteY16" fmla="*/ 13012 h 955031"/>
                <a:gd name="connsiteX17" fmla="*/ 2042252 w 6056566"/>
                <a:gd name="connsiteY17" fmla="*/ 43719 h 955031"/>
                <a:gd name="connsiteX18" fmla="*/ 2117315 w 6056566"/>
                <a:gd name="connsiteY18" fmla="*/ 122194 h 955031"/>
                <a:gd name="connsiteX19" fmla="*/ 2195790 w 6056566"/>
                <a:gd name="connsiteY19" fmla="*/ 251847 h 955031"/>
                <a:gd name="connsiteX20" fmla="*/ 2461921 w 6056566"/>
                <a:gd name="connsiteY20" fmla="*/ 784110 h 955031"/>
                <a:gd name="connsiteX21" fmla="*/ 2577927 w 6056566"/>
                <a:gd name="connsiteY21" fmla="*/ 934235 h 955031"/>
                <a:gd name="connsiteX22" fmla="*/ 2673461 w 6056566"/>
                <a:gd name="connsiteY22" fmla="*/ 941059 h 955031"/>
                <a:gd name="connsiteX23" fmla="*/ 2796291 w 6056566"/>
                <a:gd name="connsiteY23" fmla="*/ 814818 h 955031"/>
                <a:gd name="connsiteX24" fmla="*/ 2922533 w 6056566"/>
                <a:gd name="connsiteY24" fmla="*/ 548686 h 955031"/>
                <a:gd name="connsiteX25" fmla="*/ 3069247 w 6056566"/>
                <a:gd name="connsiteY25" fmla="*/ 251847 h 955031"/>
                <a:gd name="connsiteX26" fmla="*/ 3192076 w 6056566"/>
                <a:gd name="connsiteY26" fmla="*/ 67603 h 955031"/>
                <a:gd name="connsiteX27" fmla="*/ 3270551 w 6056566"/>
                <a:gd name="connsiteY27" fmla="*/ 2776 h 955031"/>
                <a:gd name="connsiteX28" fmla="*/ 3342202 w 6056566"/>
                <a:gd name="connsiteY28" fmla="*/ 19835 h 955031"/>
                <a:gd name="connsiteX29" fmla="*/ 3413852 w 6056566"/>
                <a:gd name="connsiteY29" fmla="*/ 91486 h 955031"/>
                <a:gd name="connsiteX30" fmla="*/ 3471855 w 6056566"/>
                <a:gd name="connsiteY30" fmla="*/ 176785 h 955031"/>
                <a:gd name="connsiteX31" fmla="*/ 3553742 w 6056566"/>
                <a:gd name="connsiteY31" fmla="*/ 323498 h 955031"/>
                <a:gd name="connsiteX32" fmla="*/ 3707279 w 6056566"/>
                <a:gd name="connsiteY32" fmla="*/ 668104 h 955031"/>
                <a:gd name="connsiteX33" fmla="*/ 3833521 w 6056566"/>
                <a:gd name="connsiteY33" fmla="*/ 852349 h 955031"/>
                <a:gd name="connsiteX34" fmla="*/ 3966587 w 6056566"/>
                <a:gd name="connsiteY34" fmla="*/ 900116 h 955031"/>
                <a:gd name="connsiteX35" fmla="*/ 4086005 w 6056566"/>
                <a:gd name="connsiteY35" fmla="*/ 828465 h 955031"/>
                <a:gd name="connsiteX36" fmla="*/ 4273661 w 6056566"/>
                <a:gd name="connsiteY36" fmla="*/ 483859 h 955031"/>
                <a:gd name="connsiteX37" fmla="*/ 4451082 w 6056566"/>
                <a:gd name="connsiteY37" fmla="*/ 152901 h 955031"/>
                <a:gd name="connsiteX38" fmla="*/ 4570500 w 6056566"/>
                <a:gd name="connsiteY38" fmla="*/ 40307 h 955031"/>
                <a:gd name="connsiteX39" fmla="*/ 4696742 w 6056566"/>
                <a:gd name="connsiteY39" fmla="*/ 67603 h 955031"/>
                <a:gd name="connsiteX40" fmla="*/ 4840044 w 6056566"/>
                <a:gd name="connsiteY40" fmla="*/ 268907 h 955031"/>
                <a:gd name="connsiteX41" fmla="*/ 4948580 w 6056566"/>
                <a:gd name="connsiteY41" fmla="*/ 459449 h 955031"/>
                <a:gd name="connsiteX42" fmla="*/ 4991837 w 6056566"/>
                <a:gd name="connsiteY42" fmla="*/ 497850 h 955031"/>
                <a:gd name="connsiteX43" fmla="*/ 6056566 w 6056566"/>
                <a:gd name="connsiteY43" fmla="*/ 497377 h 955031"/>
                <a:gd name="connsiteX0" fmla="*/ 0 w 6056566"/>
                <a:gd name="connsiteY0" fmla="*/ 479263 h 955031"/>
                <a:gd name="connsiteX1" fmla="*/ 190188 w 6056566"/>
                <a:gd name="connsiteY1" fmla="*/ 475436 h 955031"/>
                <a:gd name="connsiteX2" fmla="*/ 325558 w 6056566"/>
                <a:gd name="connsiteY2" fmla="*/ 430986 h 955031"/>
                <a:gd name="connsiteX3" fmla="*/ 493232 w 6056566"/>
                <a:gd name="connsiteY3" fmla="*/ 146077 h 955031"/>
                <a:gd name="connsiteX4" fmla="*/ 602414 w 6056566"/>
                <a:gd name="connsiteY4" fmla="*/ 23247 h 955031"/>
                <a:gd name="connsiteX5" fmla="*/ 721832 w 6056566"/>
                <a:gd name="connsiteY5" fmla="*/ 36895 h 955031"/>
                <a:gd name="connsiteX6" fmla="*/ 820778 w 6056566"/>
                <a:gd name="connsiteY6" fmla="*/ 146077 h 955031"/>
                <a:gd name="connsiteX7" fmla="*/ 947020 w 6056566"/>
                <a:gd name="connsiteY7" fmla="*/ 412209 h 955031"/>
                <a:gd name="connsiteX8" fmla="*/ 1083497 w 6056566"/>
                <a:gd name="connsiteY8" fmla="*/ 722695 h 955031"/>
                <a:gd name="connsiteX9" fmla="*/ 1179032 w 6056566"/>
                <a:gd name="connsiteY9" fmla="*/ 869409 h 955031"/>
                <a:gd name="connsiteX10" fmla="*/ 1267742 w 6056566"/>
                <a:gd name="connsiteY10" fmla="*/ 944471 h 955031"/>
                <a:gd name="connsiteX11" fmla="*/ 1376924 w 6056566"/>
                <a:gd name="connsiteY11" fmla="*/ 930824 h 955031"/>
                <a:gd name="connsiteX12" fmla="*/ 1503166 w 6056566"/>
                <a:gd name="connsiteY12" fmla="*/ 811406 h 955031"/>
                <a:gd name="connsiteX13" fmla="*/ 1666939 w 6056566"/>
                <a:gd name="connsiteY13" fmla="*/ 487271 h 955031"/>
                <a:gd name="connsiteX14" fmla="*/ 1769297 w 6056566"/>
                <a:gd name="connsiteY14" fmla="*/ 234788 h 955031"/>
                <a:gd name="connsiteX15" fmla="*/ 1871655 w 6056566"/>
                <a:gd name="connsiteY15" fmla="*/ 67603 h 955031"/>
                <a:gd name="connsiteX16" fmla="*/ 1960366 w 6056566"/>
                <a:gd name="connsiteY16" fmla="*/ 13012 h 955031"/>
                <a:gd name="connsiteX17" fmla="*/ 2042252 w 6056566"/>
                <a:gd name="connsiteY17" fmla="*/ 43719 h 955031"/>
                <a:gd name="connsiteX18" fmla="*/ 2117315 w 6056566"/>
                <a:gd name="connsiteY18" fmla="*/ 122194 h 955031"/>
                <a:gd name="connsiteX19" fmla="*/ 2195790 w 6056566"/>
                <a:gd name="connsiteY19" fmla="*/ 251847 h 955031"/>
                <a:gd name="connsiteX20" fmla="*/ 2461921 w 6056566"/>
                <a:gd name="connsiteY20" fmla="*/ 784110 h 955031"/>
                <a:gd name="connsiteX21" fmla="*/ 2577927 w 6056566"/>
                <a:gd name="connsiteY21" fmla="*/ 934235 h 955031"/>
                <a:gd name="connsiteX22" fmla="*/ 2673461 w 6056566"/>
                <a:gd name="connsiteY22" fmla="*/ 941059 h 955031"/>
                <a:gd name="connsiteX23" fmla="*/ 2796291 w 6056566"/>
                <a:gd name="connsiteY23" fmla="*/ 814818 h 955031"/>
                <a:gd name="connsiteX24" fmla="*/ 2922533 w 6056566"/>
                <a:gd name="connsiteY24" fmla="*/ 548686 h 955031"/>
                <a:gd name="connsiteX25" fmla="*/ 3069247 w 6056566"/>
                <a:gd name="connsiteY25" fmla="*/ 251847 h 955031"/>
                <a:gd name="connsiteX26" fmla="*/ 3192076 w 6056566"/>
                <a:gd name="connsiteY26" fmla="*/ 67603 h 955031"/>
                <a:gd name="connsiteX27" fmla="*/ 3270551 w 6056566"/>
                <a:gd name="connsiteY27" fmla="*/ 2776 h 955031"/>
                <a:gd name="connsiteX28" fmla="*/ 3342202 w 6056566"/>
                <a:gd name="connsiteY28" fmla="*/ 19835 h 955031"/>
                <a:gd name="connsiteX29" fmla="*/ 3413852 w 6056566"/>
                <a:gd name="connsiteY29" fmla="*/ 91486 h 955031"/>
                <a:gd name="connsiteX30" fmla="*/ 3471855 w 6056566"/>
                <a:gd name="connsiteY30" fmla="*/ 176785 h 955031"/>
                <a:gd name="connsiteX31" fmla="*/ 3553742 w 6056566"/>
                <a:gd name="connsiteY31" fmla="*/ 323498 h 955031"/>
                <a:gd name="connsiteX32" fmla="*/ 3707279 w 6056566"/>
                <a:gd name="connsiteY32" fmla="*/ 668104 h 955031"/>
                <a:gd name="connsiteX33" fmla="*/ 3833521 w 6056566"/>
                <a:gd name="connsiteY33" fmla="*/ 852349 h 955031"/>
                <a:gd name="connsiteX34" fmla="*/ 3966587 w 6056566"/>
                <a:gd name="connsiteY34" fmla="*/ 900116 h 955031"/>
                <a:gd name="connsiteX35" fmla="*/ 4086005 w 6056566"/>
                <a:gd name="connsiteY35" fmla="*/ 828465 h 955031"/>
                <a:gd name="connsiteX36" fmla="*/ 4273661 w 6056566"/>
                <a:gd name="connsiteY36" fmla="*/ 483859 h 955031"/>
                <a:gd name="connsiteX37" fmla="*/ 4451082 w 6056566"/>
                <a:gd name="connsiteY37" fmla="*/ 152901 h 955031"/>
                <a:gd name="connsiteX38" fmla="*/ 4570500 w 6056566"/>
                <a:gd name="connsiteY38" fmla="*/ 40307 h 955031"/>
                <a:gd name="connsiteX39" fmla="*/ 4696742 w 6056566"/>
                <a:gd name="connsiteY39" fmla="*/ 67603 h 955031"/>
                <a:gd name="connsiteX40" fmla="*/ 4840044 w 6056566"/>
                <a:gd name="connsiteY40" fmla="*/ 268907 h 955031"/>
                <a:gd name="connsiteX41" fmla="*/ 4948580 w 6056566"/>
                <a:gd name="connsiteY41" fmla="*/ 459449 h 955031"/>
                <a:gd name="connsiteX42" fmla="*/ 4991838 w 6056566"/>
                <a:gd name="connsiteY42" fmla="*/ 494333 h 955031"/>
                <a:gd name="connsiteX43" fmla="*/ 6056566 w 6056566"/>
                <a:gd name="connsiteY43" fmla="*/ 497377 h 955031"/>
                <a:gd name="connsiteX0" fmla="*/ 0 w 6056566"/>
                <a:gd name="connsiteY0" fmla="*/ 479263 h 955031"/>
                <a:gd name="connsiteX1" fmla="*/ 190188 w 6056566"/>
                <a:gd name="connsiteY1" fmla="*/ 475436 h 955031"/>
                <a:gd name="connsiteX2" fmla="*/ 325558 w 6056566"/>
                <a:gd name="connsiteY2" fmla="*/ 430986 h 955031"/>
                <a:gd name="connsiteX3" fmla="*/ 493232 w 6056566"/>
                <a:gd name="connsiteY3" fmla="*/ 146077 h 955031"/>
                <a:gd name="connsiteX4" fmla="*/ 602414 w 6056566"/>
                <a:gd name="connsiteY4" fmla="*/ 23247 h 955031"/>
                <a:gd name="connsiteX5" fmla="*/ 721832 w 6056566"/>
                <a:gd name="connsiteY5" fmla="*/ 36895 h 955031"/>
                <a:gd name="connsiteX6" fmla="*/ 820778 w 6056566"/>
                <a:gd name="connsiteY6" fmla="*/ 146077 h 955031"/>
                <a:gd name="connsiteX7" fmla="*/ 947020 w 6056566"/>
                <a:gd name="connsiteY7" fmla="*/ 412209 h 955031"/>
                <a:gd name="connsiteX8" fmla="*/ 1083497 w 6056566"/>
                <a:gd name="connsiteY8" fmla="*/ 722695 h 955031"/>
                <a:gd name="connsiteX9" fmla="*/ 1179032 w 6056566"/>
                <a:gd name="connsiteY9" fmla="*/ 869409 h 955031"/>
                <a:gd name="connsiteX10" fmla="*/ 1267742 w 6056566"/>
                <a:gd name="connsiteY10" fmla="*/ 944471 h 955031"/>
                <a:gd name="connsiteX11" fmla="*/ 1376924 w 6056566"/>
                <a:gd name="connsiteY11" fmla="*/ 930824 h 955031"/>
                <a:gd name="connsiteX12" fmla="*/ 1503166 w 6056566"/>
                <a:gd name="connsiteY12" fmla="*/ 811406 h 955031"/>
                <a:gd name="connsiteX13" fmla="*/ 1666939 w 6056566"/>
                <a:gd name="connsiteY13" fmla="*/ 487271 h 955031"/>
                <a:gd name="connsiteX14" fmla="*/ 1769297 w 6056566"/>
                <a:gd name="connsiteY14" fmla="*/ 234788 h 955031"/>
                <a:gd name="connsiteX15" fmla="*/ 1871655 w 6056566"/>
                <a:gd name="connsiteY15" fmla="*/ 67603 h 955031"/>
                <a:gd name="connsiteX16" fmla="*/ 1960366 w 6056566"/>
                <a:gd name="connsiteY16" fmla="*/ 13012 h 955031"/>
                <a:gd name="connsiteX17" fmla="*/ 2042252 w 6056566"/>
                <a:gd name="connsiteY17" fmla="*/ 43719 h 955031"/>
                <a:gd name="connsiteX18" fmla="*/ 2117315 w 6056566"/>
                <a:gd name="connsiteY18" fmla="*/ 122194 h 955031"/>
                <a:gd name="connsiteX19" fmla="*/ 2195790 w 6056566"/>
                <a:gd name="connsiteY19" fmla="*/ 251847 h 955031"/>
                <a:gd name="connsiteX20" fmla="*/ 2461921 w 6056566"/>
                <a:gd name="connsiteY20" fmla="*/ 784110 h 955031"/>
                <a:gd name="connsiteX21" fmla="*/ 2577927 w 6056566"/>
                <a:gd name="connsiteY21" fmla="*/ 934235 h 955031"/>
                <a:gd name="connsiteX22" fmla="*/ 2673461 w 6056566"/>
                <a:gd name="connsiteY22" fmla="*/ 941059 h 955031"/>
                <a:gd name="connsiteX23" fmla="*/ 2796291 w 6056566"/>
                <a:gd name="connsiteY23" fmla="*/ 814818 h 955031"/>
                <a:gd name="connsiteX24" fmla="*/ 2922533 w 6056566"/>
                <a:gd name="connsiteY24" fmla="*/ 548686 h 955031"/>
                <a:gd name="connsiteX25" fmla="*/ 3069247 w 6056566"/>
                <a:gd name="connsiteY25" fmla="*/ 251847 h 955031"/>
                <a:gd name="connsiteX26" fmla="*/ 3192076 w 6056566"/>
                <a:gd name="connsiteY26" fmla="*/ 67603 h 955031"/>
                <a:gd name="connsiteX27" fmla="*/ 3270551 w 6056566"/>
                <a:gd name="connsiteY27" fmla="*/ 2776 h 955031"/>
                <a:gd name="connsiteX28" fmla="*/ 3342202 w 6056566"/>
                <a:gd name="connsiteY28" fmla="*/ 19835 h 955031"/>
                <a:gd name="connsiteX29" fmla="*/ 3413852 w 6056566"/>
                <a:gd name="connsiteY29" fmla="*/ 91486 h 955031"/>
                <a:gd name="connsiteX30" fmla="*/ 3471855 w 6056566"/>
                <a:gd name="connsiteY30" fmla="*/ 176785 h 955031"/>
                <a:gd name="connsiteX31" fmla="*/ 3553742 w 6056566"/>
                <a:gd name="connsiteY31" fmla="*/ 323498 h 955031"/>
                <a:gd name="connsiteX32" fmla="*/ 3707279 w 6056566"/>
                <a:gd name="connsiteY32" fmla="*/ 668104 h 955031"/>
                <a:gd name="connsiteX33" fmla="*/ 3833521 w 6056566"/>
                <a:gd name="connsiteY33" fmla="*/ 852349 h 955031"/>
                <a:gd name="connsiteX34" fmla="*/ 3966587 w 6056566"/>
                <a:gd name="connsiteY34" fmla="*/ 900116 h 955031"/>
                <a:gd name="connsiteX35" fmla="*/ 4086005 w 6056566"/>
                <a:gd name="connsiteY35" fmla="*/ 828465 h 955031"/>
                <a:gd name="connsiteX36" fmla="*/ 4273661 w 6056566"/>
                <a:gd name="connsiteY36" fmla="*/ 483859 h 955031"/>
                <a:gd name="connsiteX37" fmla="*/ 4451082 w 6056566"/>
                <a:gd name="connsiteY37" fmla="*/ 152901 h 955031"/>
                <a:gd name="connsiteX38" fmla="*/ 4570500 w 6056566"/>
                <a:gd name="connsiteY38" fmla="*/ 40307 h 955031"/>
                <a:gd name="connsiteX39" fmla="*/ 4696742 w 6056566"/>
                <a:gd name="connsiteY39" fmla="*/ 67603 h 955031"/>
                <a:gd name="connsiteX40" fmla="*/ 4840044 w 6056566"/>
                <a:gd name="connsiteY40" fmla="*/ 268907 h 955031"/>
                <a:gd name="connsiteX41" fmla="*/ 4948580 w 6056566"/>
                <a:gd name="connsiteY41" fmla="*/ 459449 h 955031"/>
                <a:gd name="connsiteX42" fmla="*/ 5025010 w 6056566"/>
                <a:gd name="connsiteY42" fmla="*/ 495505 h 955031"/>
                <a:gd name="connsiteX43" fmla="*/ 6056566 w 6056566"/>
                <a:gd name="connsiteY43" fmla="*/ 497377 h 955031"/>
                <a:gd name="connsiteX0" fmla="*/ 0 w 5025967"/>
                <a:gd name="connsiteY0" fmla="*/ 479263 h 955031"/>
                <a:gd name="connsiteX1" fmla="*/ 190188 w 5025967"/>
                <a:gd name="connsiteY1" fmla="*/ 475436 h 955031"/>
                <a:gd name="connsiteX2" fmla="*/ 325558 w 5025967"/>
                <a:gd name="connsiteY2" fmla="*/ 430986 h 955031"/>
                <a:gd name="connsiteX3" fmla="*/ 493232 w 5025967"/>
                <a:gd name="connsiteY3" fmla="*/ 146077 h 955031"/>
                <a:gd name="connsiteX4" fmla="*/ 602414 w 5025967"/>
                <a:gd name="connsiteY4" fmla="*/ 23247 h 955031"/>
                <a:gd name="connsiteX5" fmla="*/ 721832 w 5025967"/>
                <a:gd name="connsiteY5" fmla="*/ 36895 h 955031"/>
                <a:gd name="connsiteX6" fmla="*/ 820778 w 5025967"/>
                <a:gd name="connsiteY6" fmla="*/ 146077 h 955031"/>
                <a:gd name="connsiteX7" fmla="*/ 947020 w 5025967"/>
                <a:gd name="connsiteY7" fmla="*/ 412209 h 955031"/>
                <a:gd name="connsiteX8" fmla="*/ 1083497 w 5025967"/>
                <a:gd name="connsiteY8" fmla="*/ 722695 h 955031"/>
                <a:gd name="connsiteX9" fmla="*/ 1179032 w 5025967"/>
                <a:gd name="connsiteY9" fmla="*/ 869409 h 955031"/>
                <a:gd name="connsiteX10" fmla="*/ 1267742 w 5025967"/>
                <a:gd name="connsiteY10" fmla="*/ 944471 h 955031"/>
                <a:gd name="connsiteX11" fmla="*/ 1376924 w 5025967"/>
                <a:gd name="connsiteY11" fmla="*/ 930824 h 955031"/>
                <a:gd name="connsiteX12" fmla="*/ 1503166 w 5025967"/>
                <a:gd name="connsiteY12" fmla="*/ 811406 h 955031"/>
                <a:gd name="connsiteX13" fmla="*/ 1666939 w 5025967"/>
                <a:gd name="connsiteY13" fmla="*/ 487271 h 955031"/>
                <a:gd name="connsiteX14" fmla="*/ 1769297 w 5025967"/>
                <a:gd name="connsiteY14" fmla="*/ 234788 h 955031"/>
                <a:gd name="connsiteX15" fmla="*/ 1871655 w 5025967"/>
                <a:gd name="connsiteY15" fmla="*/ 67603 h 955031"/>
                <a:gd name="connsiteX16" fmla="*/ 1960366 w 5025967"/>
                <a:gd name="connsiteY16" fmla="*/ 13012 h 955031"/>
                <a:gd name="connsiteX17" fmla="*/ 2042252 w 5025967"/>
                <a:gd name="connsiteY17" fmla="*/ 43719 h 955031"/>
                <a:gd name="connsiteX18" fmla="*/ 2117315 w 5025967"/>
                <a:gd name="connsiteY18" fmla="*/ 122194 h 955031"/>
                <a:gd name="connsiteX19" fmla="*/ 2195790 w 5025967"/>
                <a:gd name="connsiteY19" fmla="*/ 251847 h 955031"/>
                <a:gd name="connsiteX20" fmla="*/ 2461921 w 5025967"/>
                <a:gd name="connsiteY20" fmla="*/ 784110 h 955031"/>
                <a:gd name="connsiteX21" fmla="*/ 2577927 w 5025967"/>
                <a:gd name="connsiteY21" fmla="*/ 934235 h 955031"/>
                <a:gd name="connsiteX22" fmla="*/ 2673461 w 5025967"/>
                <a:gd name="connsiteY22" fmla="*/ 941059 h 955031"/>
                <a:gd name="connsiteX23" fmla="*/ 2796291 w 5025967"/>
                <a:gd name="connsiteY23" fmla="*/ 814818 h 955031"/>
                <a:gd name="connsiteX24" fmla="*/ 2922533 w 5025967"/>
                <a:gd name="connsiteY24" fmla="*/ 548686 h 955031"/>
                <a:gd name="connsiteX25" fmla="*/ 3069247 w 5025967"/>
                <a:gd name="connsiteY25" fmla="*/ 251847 h 955031"/>
                <a:gd name="connsiteX26" fmla="*/ 3192076 w 5025967"/>
                <a:gd name="connsiteY26" fmla="*/ 67603 h 955031"/>
                <a:gd name="connsiteX27" fmla="*/ 3270551 w 5025967"/>
                <a:gd name="connsiteY27" fmla="*/ 2776 h 955031"/>
                <a:gd name="connsiteX28" fmla="*/ 3342202 w 5025967"/>
                <a:gd name="connsiteY28" fmla="*/ 19835 h 955031"/>
                <a:gd name="connsiteX29" fmla="*/ 3413852 w 5025967"/>
                <a:gd name="connsiteY29" fmla="*/ 91486 h 955031"/>
                <a:gd name="connsiteX30" fmla="*/ 3471855 w 5025967"/>
                <a:gd name="connsiteY30" fmla="*/ 176785 h 955031"/>
                <a:gd name="connsiteX31" fmla="*/ 3553742 w 5025967"/>
                <a:gd name="connsiteY31" fmla="*/ 323498 h 955031"/>
                <a:gd name="connsiteX32" fmla="*/ 3707279 w 5025967"/>
                <a:gd name="connsiteY32" fmla="*/ 668104 h 955031"/>
                <a:gd name="connsiteX33" fmla="*/ 3833521 w 5025967"/>
                <a:gd name="connsiteY33" fmla="*/ 852349 h 955031"/>
                <a:gd name="connsiteX34" fmla="*/ 3966587 w 5025967"/>
                <a:gd name="connsiteY34" fmla="*/ 900116 h 955031"/>
                <a:gd name="connsiteX35" fmla="*/ 4086005 w 5025967"/>
                <a:gd name="connsiteY35" fmla="*/ 828465 h 955031"/>
                <a:gd name="connsiteX36" fmla="*/ 4273661 w 5025967"/>
                <a:gd name="connsiteY36" fmla="*/ 483859 h 955031"/>
                <a:gd name="connsiteX37" fmla="*/ 4451082 w 5025967"/>
                <a:gd name="connsiteY37" fmla="*/ 152901 h 955031"/>
                <a:gd name="connsiteX38" fmla="*/ 4570500 w 5025967"/>
                <a:gd name="connsiteY38" fmla="*/ 40307 h 955031"/>
                <a:gd name="connsiteX39" fmla="*/ 4696742 w 5025967"/>
                <a:gd name="connsiteY39" fmla="*/ 67603 h 955031"/>
                <a:gd name="connsiteX40" fmla="*/ 4840044 w 5025967"/>
                <a:gd name="connsiteY40" fmla="*/ 268907 h 955031"/>
                <a:gd name="connsiteX41" fmla="*/ 4948580 w 5025967"/>
                <a:gd name="connsiteY41" fmla="*/ 459449 h 955031"/>
                <a:gd name="connsiteX42" fmla="*/ 5025010 w 5025967"/>
                <a:gd name="connsiteY42" fmla="*/ 495505 h 955031"/>
                <a:gd name="connsiteX0" fmla="*/ 0 w 4948580"/>
                <a:gd name="connsiteY0" fmla="*/ 479263 h 955031"/>
                <a:gd name="connsiteX1" fmla="*/ 190188 w 4948580"/>
                <a:gd name="connsiteY1" fmla="*/ 475436 h 955031"/>
                <a:gd name="connsiteX2" fmla="*/ 325558 w 4948580"/>
                <a:gd name="connsiteY2" fmla="*/ 430986 h 955031"/>
                <a:gd name="connsiteX3" fmla="*/ 493232 w 4948580"/>
                <a:gd name="connsiteY3" fmla="*/ 146077 h 955031"/>
                <a:gd name="connsiteX4" fmla="*/ 602414 w 4948580"/>
                <a:gd name="connsiteY4" fmla="*/ 23247 h 955031"/>
                <a:gd name="connsiteX5" fmla="*/ 721832 w 4948580"/>
                <a:gd name="connsiteY5" fmla="*/ 36895 h 955031"/>
                <a:gd name="connsiteX6" fmla="*/ 820778 w 4948580"/>
                <a:gd name="connsiteY6" fmla="*/ 146077 h 955031"/>
                <a:gd name="connsiteX7" fmla="*/ 947020 w 4948580"/>
                <a:gd name="connsiteY7" fmla="*/ 412209 h 955031"/>
                <a:gd name="connsiteX8" fmla="*/ 1083497 w 4948580"/>
                <a:gd name="connsiteY8" fmla="*/ 722695 h 955031"/>
                <a:gd name="connsiteX9" fmla="*/ 1179032 w 4948580"/>
                <a:gd name="connsiteY9" fmla="*/ 869409 h 955031"/>
                <a:gd name="connsiteX10" fmla="*/ 1267742 w 4948580"/>
                <a:gd name="connsiteY10" fmla="*/ 944471 h 955031"/>
                <a:gd name="connsiteX11" fmla="*/ 1376924 w 4948580"/>
                <a:gd name="connsiteY11" fmla="*/ 930824 h 955031"/>
                <a:gd name="connsiteX12" fmla="*/ 1503166 w 4948580"/>
                <a:gd name="connsiteY12" fmla="*/ 811406 h 955031"/>
                <a:gd name="connsiteX13" fmla="*/ 1666939 w 4948580"/>
                <a:gd name="connsiteY13" fmla="*/ 487271 h 955031"/>
                <a:gd name="connsiteX14" fmla="*/ 1769297 w 4948580"/>
                <a:gd name="connsiteY14" fmla="*/ 234788 h 955031"/>
                <a:gd name="connsiteX15" fmla="*/ 1871655 w 4948580"/>
                <a:gd name="connsiteY15" fmla="*/ 67603 h 955031"/>
                <a:gd name="connsiteX16" fmla="*/ 1960366 w 4948580"/>
                <a:gd name="connsiteY16" fmla="*/ 13012 h 955031"/>
                <a:gd name="connsiteX17" fmla="*/ 2042252 w 4948580"/>
                <a:gd name="connsiteY17" fmla="*/ 43719 h 955031"/>
                <a:gd name="connsiteX18" fmla="*/ 2117315 w 4948580"/>
                <a:gd name="connsiteY18" fmla="*/ 122194 h 955031"/>
                <a:gd name="connsiteX19" fmla="*/ 2195790 w 4948580"/>
                <a:gd name="connsiteY19" fmla="*/ 251847 h 955031"/>
                <a:gd name="connsiteX20" fmla="*/ 2461921 w 4948580"/>
                <a:gd name="connsiteY20" fmla="*/ 784110 h 955031"/>
                <a:gd name="connsiteX21" fmla="*/ 2577927 w 4948580"/>
                <a:gd name="connsiteY21" fmla="*/ 934235 h 955031"/>
                <a:gd name="connsiteX22" fmla="*/ 2673461 w 4948580"/>
                <a:gd name="connsiteY22" fmla="*/ 941059 h 955031"/>
                <a:gd name="connsiteX23" fmla="*/ 2796291 w 4948580"/>
                <a:gd name="connsiteY23" fmla="*/ 814818 h 955031"/>
                <a:gd name="connsiteX24" fmla="*/ 2922533 w 4948580"/>
                <a:gd name="connsiteY24" fmla="*/ 548686 h 955031"/>
                <a:gd name="connsiteX25" fmla="*/ 3069247 w 4948580"/>
                <a:gd name="connsiteY25" fmla="*/ 251847 h 955031"/>
                <a:gd name="connsiteX26" fmla="*/ 3192076 w 4948580"/>
                <a:gd name="connsiteY26" fmla="*/ 67603 h 955031"/>
                <a:gd name="connsiteX27" fmla="*/ 3270551 w 4948580"/>
                <a:gd name="connsiteY27" fmla="*/ 2776 h 955031"/>
                <a:gd name="connsiteX28" fmla="*/ 3342202 w 4948580"/>
                <a:gd name="connsiteY28" fmla="*/ 19835 h 955031"/>
                <a:gd name="connsiteX29" fmla="*/ 3413852 w 4948580"/>
                <a:gd name="connsiteY29" fmla="*/ 91486 h 955031"/>
                <a:gd name="connsiteX30" fmla="*/ 3471855 w 4948580"/>
                <a:gd name="connsiteY30" fmla="*/ 176785 h 955031"/>
                <a:gd name="connsiteX31" fmla="*/ 3553742 w 4948580"/>
                <a:gd name="connsiteY31" fmla="*/ 323498 h 955031"/>
                <a:gd name="connsiteX32" fmla="*/ 3707279 w 4948580"/>
                <a:gd name="connsiteY32" fmla="*/ 668104 h 955031"/>
                <a:gd name="connsiteX33" fmla="*/ 3833521 w 4948580"/>
                <a:gd name="connsiteY33" fmla="*/ 852349 h 955031"/>
                <a:gd name="connsiteX34" fmla="*/ 3966587 w 4948580"/>
                <a:gd name="connsiteY34" fmla="*/ 900116 h 955031"/>
                <a:gd name="connsiteX35" fmla="*/ 4086005 w 4948580"/>
                <a:gd name="connsiteY35" fmla="*/ 828465 h 955031"/>
                <a:gd name="connsiteX36" fmla="*/ 4273661 w 4948580"/>
                <a:gd name="connsiteY36" fmla="*/ 483859 h 955031"/>
                <a:gd name="connsiteX37" fmla="*/ 4451082 w 4948580"/>
                <a:gd name="connsiteY37" fmla="*/ 152901 h 955031"/>
                <a:gd name="connsiteX38" fmla="*/ 4570500 w 4948580"/>
                <a:gd name="connsiteY38" fmla="*/ 40307 h 955031"/>
                <a:gd name="connsiteX39" fmla="*/ 4696742 w 4948580"/>
                <a:gd name="connsiteY39" fmla="*/ 67603 h 955031"/>
                <a:gd name="connsiteX40" fmla="*/ 4840044 w 4948580"/>
                <a:gd name="connsiteY40" fmla="*/ 268907 h 955031"/>
                <a:gd name="connsiteX41" fmla="*/ 4948580 w 4948580"/>
                <a:gd name="connsiteY41" fmla="*/ 459449 h 955031"/>
                <a:gd name="connsiteX0" fmla="*/ 0 w 4948580"/>
                <a:gd name="connsiteY0" fmla="*/ 479263 h 955031"/>
                <a:gd name="connsiteX1" fmla="*/ 325558 w 4948580"/>
                <a:gd name="connsiteY1" fmla="*/ 430986 h 955031"/>
                <a:gd name="connsiteX2" fmla="*/ 493232 w 4948580"/>
                <a:gd name="connsiteY2" fmla="*/ 146077 h 955031"/>
                <a:gd name="connsiteX3" fmla="*/ 602414 w 4948580"/>
                <a:gd name="connsiteY3" fmla="*/ 23247 h 955031"/>
                <a:gd name="connsiteX4" fmla="*/ 721832 w 4948580"/>
                <a:gd name="connsiteY4" fmla="*/ 36895 h 955031"/>
                <a:gd name="connsiteX5" fmla="*/ 820778 w 4948580"/>
                <a:gd name="connsiteY5" fmla="*/ 146077 h 955031"/>
                <a:gd name="connsiteX6" fmla="*/ 947020 w 4948580"/>
                <a:gd name="connsiteY6" fmla="*/ 412209 h 955031"/>
                <a:gd name="connsiteX7" fmla="*/ 1083497 w 4948580"/>
                <a:gd name="connsiteY7" fmla="*/ 722695 h 955031"/>
                <a:gd name="connsiteX8" fmla="*/ 1179032 w 4948580"/>
                <a:gd name="connsiteY8" fmla="*/ 869409 h 955031"/>
                <a:gd name="connsiteX9" fmla="*/ 1267742 w 4948580"/>
                <a:gd name="connsiteY9" fmla="*/ 944471 h 955031"/>
                <a:gd name="connsiteX10" fmla="*/ 1376924 w 4948580"/>
                <a:gd name="connsiteY10" fmla="*/ 930824 h 955031"/>
                <a:gd name="connsiteX11" fmla="*/ 1503166 w 4948580"/>
                <a:gd name="connsiteY11" fmla="*/ 811406 h 955031"/>
                <a:gd name="connsiteX12" fmla="*/ 1666939 w 4948580"/>
                <a:gd name="connsiteY12" fmla="*/ 487271 h 955031"/>
                <a:gd name="connsiteX13" fmla="*/ 1769297 w 4948580"/>
                <a:gd name="connsiteY13" fmla="*/ 234788 h 955031"/>
                <a:gd name="connsiteX14" fmla="*/ 1871655 w 4948580"/>
                <a:gd name="connsiteY14" fmla="*/ 67603 h 955031"/>
                <a:gd name="connsiteX15" fmla="*/ 1960366 w 4948580"/>
                <a:gd name="connsiteY15" fmla="*/ 13012 h 955031"/>
                <a:gd name="connsiteX16" fmla="*/ 2042252 w 4948580"/>
                <a:gd name="connsiteY16" fmla="*/ 43719 h 955031"/>
                <a:gd name="connsiteX17" fmla="*/ 2117315 w 4948580"/>
                <a:gd name="connsiteY17" fmla="*/ 122194 h 955031"/>
                <a:gd name="connsiteX18" fmla="*/ 2195790 w 4948580"/>
                <a:gd name="connsiteY18" fmla="*/ 251847 h 955031"/>
                <a:gd name="connsiteX19" fmla="*/ 2461921 w 4948580"/>
                <a:gd name="connsiteY19" fmla="*/ 784110 h 955031"/>
                <a:gd name="connsiteX20" fmla="*/ 2577927 w 4948580"/>
                <a:gd name="connsiteY20" fmla="*/ 934235 h 955031"/>
                <a:gd name="connsiteX21" fmla="*/ 2673461 w 4948580"/>
                <a:gd name="connsiteY21" fmla="*/ 941059 h 955031"/>
                <a:gd name="connsiteX22" fmla="*/ 2796291 w 4948580"/>
                <a:gd name="connsiteY22" fmla="*/ 814818 h 955031"/>
                <a:gd name="connsiteX23" fmla="*/ 2922533 w 4948580"/>
                <a:gd name="connsiteY23" fmla="*/ 548686 h 955031"/>
                <a:gd name="connsiteX24" fmla="*/ 3069247 w 4948580"/>
                <a:gd name="connsiteY24" fmla="*/ 251847 h 955031"/>
                <a:gd name="connsiteX25" fmla="*/ 3192076 w 4948580"/>
                <a:gd name="connsiteY25" fmla="*/ 67603 h 955031"/>
                <a:gd name="connsiteX26" fmla="*/ 3270551 w 4948580"/>
                <a:gd name="connsiteY26" fmla="*/ 2776 h 955031"/>
                <a:gd name="connsiteX27" fmla="*/ 3342202 w 4948580"/>
                <a:gd name="connsiteY27" fmla="*/ 19835 h 955031"/>
                <a:gd name="connsiteX28" fmla="*/ 3413852 w 4948580"/>
                <a:gd name="connsiteY28" fmla="*/ 91486 h 955031"/>
                <a:gd name="connsiteX29" fmla="*/ 3471855 w 4948580"/>
                <a:gd name="connsiteY29" fmla="*/ 176785 h 955031"/>
                <a:gd name="connsiteX30" fmla="*/ 3553742 w 4948580"/>
                <a:gd name="connsiteY30" fmla="*/ 323498 h 955031"/>
                <a:gd name="connsiteX31" fmla="*/ 3707279 w 4948580"/>
                <a:gd name="connsiteY31" fmla="*/ 668104 h 955031"/>
                <a:gd name="connsiteX32" fmla="*/ 3833521 w 4948580"/>
                <a:gd name="connsiteY32" fmla="*/ 852349 h 955031"/>
                <a:gd name="connsiteX33" fmla="*/ 3966587 w 4948580"/>
                <a:gd name="connsiteY33" fmla="*/ 900116 h 955031"/>
                <a:gd name="connsiteX34" fmla="*/ 4086005 w 4948580"/>
                <a:gd name="connsiteY34" fmla="*/ 828465 h 955031"/>
                <a:gd name="connsiteX35" fmla="*/ 4273661 w 4948580"/>
                <a:gd name="connsiteY35" fmla="*/ 483859 h 955031"/>
                <a:gd name="connsiteX36" fmla="*/ 4451082 w 4948580"/>
                <a:gd name="connsiteY36" fmla="*/ 152901 h 955031"/>
                <a:gd name="connsiteX37" fmla="*/ 4570500 w 4948580"/>
                <a:gd name="connsiteY37" fmla="*/ 40307 h 955031"/>
                <a:gd name="connsiteX38" fmla="*/ 4696742 w 4948580"/>
                <a:gd name="connsiteY38" fmla="*/ 67603 h 955031"/>
                <a:gd name="connsiteX39" fmla="*/ 4840044 w 4948580"/>
                <a:gd name="connsiteY39" fmla="*/ 268907 h 955031"/>
                <a:gd name="connsiteX40" fmla="*/ 4948580 w 4948580"/>
                <a:gd name="connsiteY40" fmla="*/ 459449 h 955031"/>
                <a:gd name="connsiteX0" fmla="*/ 0 w 4623022"/>
                <a:gd name="connsiteY0" fmla="*/ 430986 h 955031"/>
                <a:gd name="connsiteX1" fmla="*/ 167674 w 4623022"/>
                <a:gd name="connsiteY1" fmla="*/ 146077 h 955031"/>
                <a:gd name="connsiteX2" fmla="*/ 276856 w 4623022"/>
                <a:gd name="connsiteY2" fmla="*/ 23247 h 955031"/>
                <a:gd name="connsiteX3" fmla="*/ 396274 w 4623022"/>
                <a:gd name="connsiteY3" fmla="*/ 36895 h 955031"/>
                <a:gd name="connsiteX4" fmla="*/ 495220 w 4623022"/>
                <a:gd name="connsiteY4" fmla="*/ 146077 h 955031"/>
                <a:gd name="connsiteX5" fmla="*/ 621462 w 4623022"/>
                <a:gd name="connsiteY5" fmla="*/ 412209 h 955031"/>
                <a:gd name="connsiteX6" fmla="*/ 757939 w 4623022"/>
                <a:gd name="connsiteY6" fmla="*/ 722695 h 955031"/>
                <a:gd name="connsiteX7" fmla="*/ 853474 w 4623022"/>
                <a:gd name="connsiteY7" fmla="*/ 869409 h 955031"/>
                <a:gd name="connsiteX8" fmla="*/ 942184 w 4623022"/>
                <a:gd name="connsiteY8" fmla="*/ 944471 h 955031"/>
                <a:gd name="connsiteX9" fmla="*/ 1051366 w 4623022"/>
                <a:gd name="connsiteY9" fmla="*/ 930824 h 955031"/>
                <a:gd name="connsiteX10" fmla="*/ 1177608 w 4623022"/>
                <a:gd name="connsiteY10" fmla="*/ 811406 h 955031"/>
                <a:gd name="connsiteX11" fmla="*/ 1341381 w 4623022"/>
                <a:gd name="connsiteY11" fmla="*/ 487271 h 955031"/>
                <a:gd name="connsiteX12" fmla="*/ 1443739 w 4623022"/>
                <a:gd name="connsiteY12" fmla="*/ 234788 h 955031"/>
                <a:gd name="connsiteX13" fmla="*/ 1546097 w 4623022"/>
                <a:gd name="connsiteY13" fmla="*/ 67603 h 955031"/>
                <a:gd name="connsiteX14" fmla="*/ 1634808 w 4623022"/>
                <a:gd name="connsiteY14" fmla="*/ 13012 h 955031"/>
                <a:gd name="connsiteX15" fmla="*/ 1716694 w 4623022"/>
                <a:gd name="connsiteY15" fmla="*/ 43719 h 955031"/>
                <a:gd name="connsiteX16" fmla="*/ 1791757 w 4623022"/>
                <a:gd name="connsiteY16" fmla="*/ 122194 h 955031"/>
                <a:gd name="connsiteX17" fmla="*/ 1870232 w 4623022"/>
                <a:gd name="connsiteY17" fmla="*/ 251847 h 955031"/>
                <a:gd name="connsiteX18" fmla="*/ 2136363 w 4623022"/>
                <a:gd name="connsiteY18" fmla="*/ 784110 h 955031"/>
                <a:gd name="connsiteX19" fmla="*/ 2252369 w 4623022"/>
                <a:gd name="connsiteY19" fmla="*/ 934235 h 955031"/>
                <a:gd name="connsiteX20" fmla="*/ 2347903 w 4623022"/>
                <a:gd name="connsiteY20" fmla="*/ 941059 h 955031"/>
                <a:gd name="connsiteX21" fmla="*/ 2470733 w 4623022"/>
                <a:gd name="connsiteY21" fmla="*/ 814818 h 955031"/>
                <a:gd name="connsiteX22" fmla="*/ 2596975 w 4623022"/>
                <a:gd name="connsiteY22" fmla="*/ 548686 h 955031"/>
                <a:gd name="connsiteX23" fmla="*/ 2743689 w 4623022"/>
                <a:gd name="connsiteY23" fmla="*/ 251847 h 955031"/>
                <a:gd name="connsiteX24" fmla="*/ 2866518 w 4623022"/>
                <a:gd name="connsiteY24" fmla="*/ 67603 h 955031"/>
                <a:gd name="connsiteX25" fmla="*/ 2944993 w 4623022"/>
                <a:gd name="connsiteY25" fmla="*/ 2776 h 955031"/>
                <a:gd name="connsiteX26" fmla="*/ 3016644 w 4623022"/>
                <a:gd name="connsiteY26" fmla="*/ 19835 h 955031"/>
                <a:gd name="connsiteX27" fmla="*/ 3088294 w 4623022"/>
                <a:gd name="connsiteY27" fmla="*/ 91486 h 955031"/>
                <a:gd name="connsiteX28" fmla="*/ 3146297 w 4623022"/>
                <a:gd name="connsiteY28" fmla="*/ 176785 h 955031"/>
                <a:gd name="connsiteX29" fmla="*/ 3228184 w 4623022"/>
                <a:gd name="connsiteY29" fmla="*/ 323498 h 955031"/>
                <a:gd name="connsiteX30" fmla="*/ 3381721 w 4623022"/>
                <a:gd name="connsiteY30" fmla="*/ 668104 h 955031"/>
                <a:gd name="connsiteX31" fmla="*/ 3507963 w 4623022"/>
                <a:gd name="connsiteY31" fmla="*/ 852349 h 955031"/>
                <a:gd name="connsiteX32" fmla="*/ 3641029 w 4623022"/>
                <a:gd name="connsiteY32" fmla="*/ 900116 h 955031"/>
                <a:gd name="connsiteX33" fmla="*/ 3760447 w 4623022"/>
                <a:gd name="connsiteY33" fmla="*/ 828465 h 955031"/>
                <a:gd name="connsiteX34" fmla="*/ 3948103 w 4623022"/>
                <a:gd name="connsiteY34" fmla="*/ 483859 h 955031"/>
                <a:gd name="connsiteX35" fmla="*/ 4125524 w 4623022"/>
                <a:gd name="connsiteY35" fmla="*/ 152901 h 955031"/>
                <a:gd name="connsiteX36" fmla="*/ 4244942 w 4623022"/>
                <a:gd name="connsiteY36" fmla="*/ 40307 h 955031"/>
                <a:gd name="connsiteX37" fmla="*/ 4371184 w 4623022"/>
                <a:gd name="connsiteY37" fmla="*/ 67603 h 955031"/>
                <a:gd name="connsiteX38" fmla="*/ 4514486 w 4623022"/>
                <a:gd name="connsiteY38" fmla="*/ 268907 h 955031"/>
                <a:gd name="connsiteX39" fmla="*/ 4623022 w 4623022"/>
                <a:gd name="connsiteY39" fmla="*/ 459449 h 955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4623022" h="955031">
                  <a:moveTo>
                    <a:pt x="0" y="430986"/>
                  </a:moveTo>
                  <a:cubicBezTo>
                    <a:pt x="82205" y="375455"/>
                    <a:pt x="121531" y="214033"/>
                    <a:pt x="167674" y="146077"/>
                  </a:cubicBezTo>
                  <a:cubicBezTo>
                    <a:pt x="213817" y="78121"/>
                    <a:pt x="238756" y="41444"/>
                    <a:pt x="276856" y="23247"/>
                  </a:cubicBezTo>
                  <a:cubicBezTo>
                    <a:pt x="314956" y="5050"/>
                    <a:pt x="359880" y="16423"/>
                    <a:pt x="396274" y="36895"/>
                  </a:cubicBezTo>
                  <a:cubicBezTo>
                    <a:pt x="432668" y="57367"/>
                    <a:pt x="457689" y="83525"/>
                    <a:pt x="495220" y="146077"/>
                  </a:cubicBezTo>
                  <a:cubicBezTo>
                    <a:pt x="532751" y="208629"/>
                    <a:pt x="577676" y="316106"/>
                    <a:pt x="621462" y="412209"/>
                  </a:cubicBezTo>
                  <a:cubicBezTo>
                    <a:pt x="665249" y="508312"/>
                    <a:pt x="719270" y="646495"/>
                    <a:pt x="757939" y="722695"/>
                  </a:cubicBezTo>
                  <a:cubicBezTo>
                    <a:pt x="796608" y="798895"/>
                    <a:pt x="822766" y="832446"/>
                    <a:pt x="853474" y="869409"/>
                  </a:cubicBezTo>
                  <a:cubicBezTo>
                    <a:pt x="884182" y="906372"/>
                    <a:pt x="909202" y="934235"/>
                    <a:pt x="942184" y="944471"/>
                  </a:cubicBezTo>
                  <a:cubicBezTo>
                    <a:pt x="975166" y="954707"/>
                    <a:pt x="1012129" y="953001"/>
                    <a:pt x="1051366" y="930824"/>
                  </a:cubicBezTo>
                  <a:cubicBezTo>
                    <a:pt x="1090603" y="908647"/>
                    <a:pt x="1129272" y="885332"/>
                    <a:pt x="1177608" y="811406"/>
                  </a:cubicBezTo>
                  <a:cubicBezTo>
                    <a:pt x="1225944" y="737481"/>
                    <a:pt x="1297026" y="583374"/>
                    <a:pt x="1341381" y="487271"/>
                  </a:cubicBezTo>
                  <a:cubicBezTo>
                    <a:pt x="1385736" y="391168"/>
                    <a:pt x="1409620" y="304733"/>
                    <a:pt x="1443739" y="234788"/>
                  </a:cubicBezTo>
                  <a:cubicBezTo>
                    <a:pt x="1477858" y="164843"/>
                    <a:pt x="1514252" y="104566"/>
                    <a:pt x="1546097" y="67603"/>
                  </a:cubicBezTo>
                  <a:cubicBezTo>
                    <a:pt x="1577942" y="30640"/>
                    <a:pt x="1606375" y="16993"/>
                    <a:pt x="1634808" y="13012"/>
                  </a:cubicBezTo>
                  <a:cubicBezTo>
                    <a:pt x="1663241" y="9031"/>
                    <a:pt x="1690536" y="25522"/>
                    <a:pt x="1716694" y="43719"/>
                  </a:cubicBezTo>
                  <a:cubicBezTo>
                    <a:pt x="1742852" y="61916"/>
                    <a:pt x="1766167" y="87506"/>
                    <a:pt x="1791757" y="122194"/>
                  </a:cubicBezTo>
                  <a:cubicBezTo>
                    <a:pt x="1817347" y="156882"/>
                    <a:pt x="1812798" y="141528"/>
                    <a:pt x="1870232" y="251847"/>
                  </a:cubicBezTo>
                  <a:cubicBezTo>
                    <a:pt x="1927666" y="362166"/>
                    <a:pt x="2072674" y="670379"/>
                    <a:pt x="2136363" y="784110"/>
                  </a:cubicBezTo>
                  <a:cubicBezTo>
                    <a:pt x="2200052" y="897841"/>
                    <a:pt x="2217113" y="908077"/>
                    <a:pt x="2252369" y="934235"/>
                  </a:cubicBezTo>
                  <a:cubicBezTo>
                    <a:pt x="2287625" y="960393"/>
                    <a:pt x="2311509" y="960962"/>
                    <a:pt x="2347903" y="941059"/>
                  </a:cubicBezTo>
                  <a:cubicBezTo>
                    <a:pt x="2384297" y="921156"/>
                    <a:pt x="2429221" y="880213"/>
                    <a:pt x="2470733" y="814818"/>
                  </a:cubicBezTo>
                  <a:cubicBezTo>
                    <a:pt x="2512245" y="749423"/>
                    <a:pt x="2551482" y="642514"/>
                    <a:pt x="2596975" y="548686"/>
                  </a:cubicBezTo>
                  <a:cubicBezTo>
                    <a:pt x="2642468" y="454858"/>
                    <a:pt x="2698765" y="332027"/>
                    <a:pt x="2743689" y="251847"/>
                  </a:cubicBezTo>
                  <a:cubicBezTo>
                    <a:pt x="2788613" y="171666"/>
                    <a:pt x="2832967" y="109115"/>
                    <a:pt x="2866518" y="67603"/>
                  </a:cubicBezTo>
                  <a:cubicBezTo>
                    <a:pt x="2900069" y="26091"/>
                    <a:pt x="2919972" y="10737"/>
                    <a:pt x="2944993" y="2776"/>
                  </a:cubicBezTo>
                  <a:cubicBezTo>
                    <a:pt x="2970014" y="-5185"/>
                    <a:pt x="2992761" y="5050"/>
                    <a:pt x="3016644" y="19835"/>
                  </a:cubicBezTo>
                  <a:cubicBezTo>
                    <a:pt x="3040527" y="34620"/>
                    <a:pt x="3066685" y="65328"/>
                    <a:pt x="3088294" y="91486"/>
                  </a:cubicBezTo>
                  <a:cubicBezTo>
                    <a:pt x="3109903" y="117644"/>
                    <a:pt x="3122982" y="138116"/>
                    <a:pt x="3146297" y="176785"/>
                  </a:cubicBezTo>
                  <a:cubicBezTo>
                    <a:pt x="3169612" y="215454"/>
                    <a:pt x="3188947" y="241612"/>
                    <a:pt x="3228184" y="323498"/>
                  </a:cubicBezTo>
                  <a:cubicBezTo>
                    <a:pt x="3267421" y="405384"/>
                    <a:pt x="3335091" y="579962"/>
                    <a:pt x="3381721" y="668104"/>
                  </a:cubicBezTo>
                  <a:cubicBezTo>
                    <a:pt x="3428351" y="756246"/>
                    <a:pt x="3464745" y="813680"/>
                    <a:pt x="3507963" y="852349"/>
                  </a:cubicBezTo>
                  <a:cubicBezTo>
                    <a:pt x="3551181" y="891018"/>
                    <a:pt x="3598948" y="904097"/>
                    <a:pt x="3641029" y="900116"/>
                  </a:cubicBezTo>
                  <a:cubicBezTo>
                    <a:pt x="3683110" y="896135"/>
                    <a:pt x="3709268" y="897841"/>
                    <a:pt x="3760447" y="828465"/>
                  </a:cubicBezTo>
                  <a:cubicBezTo>
                    <a:pt x="3811626" y="759089"/>
                    <a:pt x="3887257" y="596453"/>
                    <a:pt x="3948103" y="483859"/>
                  </a:cubicBezTo>
                  <a:cubicBezTo>
                    <a:pt x="4008949" y="371265"/>
                    <a:pt x="4076051" y="226826"/>
                    <a:pt x="4125524" y="152901"/>
                  </a:cubicBezTo>
                  <a:cubicBezTo>
                    <a:pt x="4174997" y="78976"/>
                    <a:pt x="4203999" y="54523"/>
                    <a:pt x="4244942" y="40307"/>
                  </a:cubicBezTo>
                  <a:cubicBezTo>
                    <a:pt x="4285885" y="26091"/>
                    <a:pt x="4326260" y="29503"/>
                    <a:pt x="4371184" y="67603"/>
                  </a:cubicBezTo>
                  <a:cubicBezTo>
                    <a:pt x="4416108" y="105703"/>
                    <a:pt x="4472513" y="203599"/>
                    <a:pt x="4514486" y="268907"/>
                  </a:cubicBezTo>
                  <a:cubicBezTo>
                    <a:pt x="4556459" y="334215"/>
                    <a:pt x="4592194" y="421683"/>
                    <a:pt x="4623022" y="459449"/>
                  </a:cubicBezTo>
                </a:path>
              </a:pathLst>
            </a:custGeom>
            <a:noFill/>
            <a:ln w="38100">
              <a:solidFill>
                <a:srgbClr val="FF0000"/>
              </a:solidFill>
              <a:headEnd type="none"/>
              <a:tailEnd type="none" w="lg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75" name="Группа 74"/>
          <p:cNvGrpSpPr/>
          <p:nvPr/>
        </p:nvGrpSpPr>
        <p:grpSpPr>
          <a:xfrm>
            <a:off x="4633418" y="2959970"/>
            <a:ext cx="347799" cy="517660"/>
            <a:chOff x="3932083" y="2937780"/>
            <a:chExt cx="347799" cy="517660"/>
          </a:xfrm>
        </p:grpSpPr>
        <p:sp>
          <p:nvSpPr>
            <p:cNvPr id="76" name="Rectangle 39"/>
            <p:cNvSpPr/>
            <p:nvPr/>
          </p:nvSpPr>
          <p:spPr>
            <a:xfrm>
              <a:off x="3932083" y="2937780"/>
              <a:ext cx="347798" cy="517660"/>
            </a:xfrm>
            <a:prstGeom prst="rect">
              <a:avLst/>
            </a:prstGeom>
            <a:noFill/>
            <a:ln w="476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77" name="Полилиния 135"/>
            <p:cNvSpPr/>
            <p:nvPr/>
          </p:nvSpPr>
          <p:spPr>
            <a:xfrm>
              <a:off x="3959956" y="3093923"/>
              <a:ext cx="319926" cy="249754"/>
            </a:xfrm>
            <a:custGeom>
              <a:avLst/>
              <a:gdLst>
                <a:gd name="connsiteX0" fmla="*/ 0 w 4810836"/>
                <a:gd name="connsiteY0" fmla="*/ 463388 h 955031"/>
                <a:gd name="connsiteX1" fmla="*/ 180833 w 4810836"/>
                <a:gd name="connsiteY1" fmla="*/ 146077 h 955031"/>
                <a:gd name="connsiteX2" fmla="*/ 290015 w 4810836"/>
                <a:gd name="connsiteY2" fmla="*/ 23247 h 955031"/>
                <a:gd name="connsiteX3" fmla="*/ 409433 w 4810836"/>
                <a:gd name="connsiteY3" fmla="*/ 36895 h 955031"/>
                <a:gd name="connsiteX4" fmla="*/ 508379 w 4810836"/>
                <a:gd name="connsiteY4" fmla="*/ 146077 h 955031"/>
                <a:gd name="connsiteX5" fmla="*/ 634621 w 4810836"/>
                <a:gd name="connsiteY5" fmla="*/ 412209 h 955031"/>
                <a:gd name="connsiteX6" fmla="*/ 771098 w 4810836"/>
                <a:gd name="connsiteY6" fmla="*/ 722695 h 955031"/>
                <a:gd name="connsiteX7" fmla="*/ 866633 w 4810836"/>
                <a:gd name="connsiteY7" fmla="*/ 869409 h 955031"/>
                <a:gd name="connsiteX8" fmla="*/ 955343 w 4810836"/>
                <a:gd name="connsiteY8" fmla="*/ 944471 h 955031"/>
                <a:gd name="connsiteX9" fmla="*/ 1064525 w 4810836"/>
                <a:gd name="connsiteY9" fmla="*/ 930824 h 955031"/>
                <a:gd name="connsiteX10" fmla="*/ 1190767 w 4810836"/>
                <a:gd name="connsiteY10" fmla="*/ 811406 h 955031"/>
                <a:gd name="connsiteX11" fmla="*/ 1354540 w 4810836"/>
                <a:gd name="connsiteY11" fmla="*/ 487271 h 955031"/>
                <a:gd name="connsiteX12" fmla="*/ 1456898 w 4810836"/>
                <a:gd name="connsiteY12" fmla="*/ 234788 h 955031"/>
                <a:gd name="connsiteX13" fmla="*/ 1559256 w 4810836"/>
                <a:gd name="connsiteY13" fmla="*/ 67603 h 955031"/>
                <a:gd name="connsiteX14" fmla="*/ 1647967 w 4810836"/>
                <a:gd name="connsiteY14" fmla="*/ 13012 h 955031"/>
                <a:gd name="connsiteX15" fmla="*/ 1729853 w 4810836"/>
                <a:gd name="connsiteY15" fmla="*/ 43719 h 955031"/>
                <a:gd name="connsiteX16" fmla="*/ 1804916 w 4810836"/>
                <a:gd name="connsiteY16" fmla="*/ 122194 h 955031"/>
                <a:gd name="connsiteX17" fmla="*/ 1883391 w 4810836"/>
                <a:gd name="connsiteY17" fmla="*/ 251847 h 955031"/>
                <a:gd name="connsiteX18" fmla="*/ 2149522 w 4810836"/>
                <a:gd name="connsiteY18" fmla="*/ 784110 h 955031"/>
                <a:gd name="connsiteX19" fmla="*/ 2265528 w 4810836"/>
                <a:gd name="connsiteY19" fmla="*/ 934235 h 955031"/>
                <a:gd name="connsiteX20" fmla="*/ 2361062 w 4810836"/>
                <a:gd name="connsiteY20" fmla="*/ 941059 h 955031"/>
                <a:gd name="connsiteX21" fmla="*/ 2483892 w 4810836"/>
                <a:gd name="connsiteY21" fmla="*/ 814818 h 955031"/>
                <a:gd name="connsiteX22" fmla="*/ 2610134 w 4810836"/>
                <a:gd name="connsiteY22" fmla="*/ 548686 h 955031"/>
                <a:gd name="connsiteX23" fmla="*/ 2756848 w 4810836"/>
                <a:gd name="connsiteY23" fmla="*/ 251847 h 955031"/>
                <a:gd name="connsiteX24" fmla="*/ 2879677 w 4810836"/>
                <a:gd name="connsiteY24" fmla="*/ 67603 h 955031"/>
                <a:gd name="connsiteX25" fmla="*/ 2958152 w 4810836"/>
                <a:gd name="connsiteY25" fmla="*/ 2776 h 955031"/>
                <a:gd name="connsiteX26" fmla="*/ 3029803 w 4810836"/>
                <a:gd name="connsiteY26" fmla="*/ 19835 h 955031"/>
                <a:gd name="connsiteX27" fmla="*/ 3101453 w 4810836"/>
                <a:gd name="connsiteY27" fmla="*/ 91486 h 955031"/>
                <a:gd name="connsiteX28" fmla="*/ 3159456 w 4810836"/>
                <a:gd name="connsiteY28" fmla="*/ 176785 h 955031"/>
                <a:gd name="connsiteX29" fmla="*/ 3241343 w 4810836"/>
                <a:gd name="connsiteY29" fmla="*/ 323498 h 955031"/>
                <a:gd name="connsiteX30" fmla="*/ 3394880 w 4810836"/>
                <a:gd name="connsiteY30" fmla="*/ 668104 h 955031"/>
                <a:gd name="connsiteX31" fmla="*/ 3521122 w 4810836"/>
                <a:gd name="connsiteY31" fmla="*/ 852349 h 955031"/>
                <a:gd name="connsiteX32" fmla="*/ 3654188 w 4810836"/>
                <a:gd name="connsiteY32" fmla="*/ 900116 h 955031"/>
                <a:gd name="connsiteX33" fmla="*/ 3773606 w 4810836"/>
                <a:gd name="connsiteY33" fmla="*/ 828465 h 955031"/>
                <a:gd name="connsiteX34" fmla="*/ 3961262 w 4810836"/>
                <a:gd name="connsiteY34" fmla="*/ 483859 h 955031"/>
                <a:gd name="connsiteX35" fmla="*/ 4138683 w 4810836"/>
                <a:gd name="connsiteY35" fmla="*/ 152901 h 955031"/>
                <a:gd name="connsiteX36" fmla="*/ 4258101 w 4810836"/>
                <a:gd name="connsiteY36" fmla="*/ 40307 h 955031"/>
                <a:gd name="connsiteX37" fmla="*/ 4384343 w 4810836"/>
                <a:gd name="connsiteY37" fmla="*/ 67603 h 955031"/>
                <a:gd name="connsiteX38" fmla="*/ 4527645 w 4810836"/>
                <a:gd name="connsiteY38" fmla="*/ 268907 h 955031"/>
                <a:gd name="connsiteX39" fmla="*/ 4633415 w 4810836"/>
                <a:gd name="connsiteY39" fmla="*/ 477035 h 955031"/>
                <a:gd name="connsiteX40" fmla="*/ 4677770 w 4810836"/>
                <a:gd name="connsiteY40" fmla="*/ 497507 h 955031"/>
                <a:gd name="connsiteX41" fmla="*/ 4810836 w 4810836"/>
                <a:gd name="connsiteY41" fmla="*/ 494095 h 955031"/>
                <a:gd name="connsiteX0" fmla="*/ 0 w 4810836"/>
                <a:gd name="connsiteY0" fmla="*/ 463388 h 955031"/>
                <a:gd name="connsiteX1" fmla="*/ 180833 w 4810836"/>
                <a:gd name="connsiteY1" fmla="*/ 146077 h 955031"/>
                <a:gd name="connsiteX2" fmla="*/ 290015 w 4810836"/>
                <a:gd name="connsiteY2" fmla="*/ 23247 h 955031"/>
                <a:gd name="connsiteX3" fmla="*/ 409433 w 4810836"/>
                <a:gd name="connsiteY3" fmla="*/ 36895 h 955031"/>
                <a:gd name="connsiteX4" fmla="*/ 508379 w 4810836"/>
                <a:gd name="connsiteY4" fmla="*/ 146077 h 955031"/>
                <a:gd name="connsiteX5" fmla="*/ 634621 w 4810836"/>
                <a:gd name="connsiteY5" fmla="*/ 412209 h 955031"/>
                <a:gd name="connsiteX6" fmla="*/ 771098 w 4810836"/>
                <a:gd name="connsiteY6" fmla="*/ 722695 h 955031"/>
                <a:gd name="connsiteX7" fmla="*/ 866633 w 4810836"/>
                <a:gd name="connsiteY7" fmla="*/ 869409 h 955031"/>
                <a:gd name="connsiteX8" fmla="*/ 955343 w 4810836"/>
                <a:gd name="connsiteY8" fmla="*/ 944471 h 955031"/>
                <a:gd name="connsiteX9" fmla="*/ 1064525 w 4810836"/>
                <a:gd name="connsiteY9" fmla="*/ 930824 h 955031"/>
                <a:gd name="connsiteX10" fmla="*/ 1190767 w 4810836"/>
                <a:gd name="connsiteY10" fmla="*/ 811406 h 955031"/>
                <a:gd name="connsiteX11" fmla="*/ 1354540 w 4810836"/>
                <a:gd name="connsiteY11" fmla="*/ 487271 h 955031"/>
                <a:gd name="connsiteX12" fmla="*/ 1456898 w 4810836"/>
                <a:gd name="connsiteY12" fmla="*/ 234788 h 955031"/>
                <a:gd name="connsiteX13" fmla="*/ 1559256 w 4810836"/>
                <a:gd name="connsiteY13" fmla="*/ 67603 h 955031"/>
                <a:gd name="connsiteX14" fmla="*/ 1647967 w 4810836"/>
                <a:gd name="connsiteY14" fmla="*/ 13012 h 955031"/>
                <a:gd name="connsiteX15" fmla="*/ 1729853 w 4810836"/>
                <a:gd name="connsiteY15" fmla="*/ 43719 h 955031"/>
                <a:gd name="connsiteX16" fmla="*/ 1804916 w 4810836"/>
                <a:gd name="connsiteY16" fmla="*/ 122194 h 955031"/>
                <a:gd name="connsiteX17" fmla="*/ 1883391 w 4810836"/>
                <a:gd name="connsiteY17" fmla="*/ 251847 h 955031"/>
                <a:gd name="connsiteX18" fmla="*/ 2149522 w 4810836"/>
                <a:gd name="connsiteY18" fmla="*/ 784110 h 955031"/>
                <a:gd name="connsiteX19" fmla="*/ 2265528 w 4810836"/>
                <a:gd name="connsiteY19" fmla="*/ 934235 h 955031"/>
                <a:gd name="connsiteX20" fmla="*/ 2361062 w 4810836"/>
                <a:gd name="connsiteY20" fmla="*/ 941059 h 955031"/>
                <a:gd name="connsiteX21" fmla="*/ 2483892 w 4810836"/>
                <a:gd name="connsiteY21" fmla="*/ 814818 h 955031"/>
                <a:gd name="connsiteX22" fmla="*/ 2610134 w 4810836"/>
                <a:gd name="connsiteY22" fmla="*/ 548686 h 955031"/>
                <a:gd name="connsiteX23" fmla="*/ 2756848 w 4810836"/>
                <a:gd name="connsiteY23" fmla="*/ 251847 h 955031"/>
                <a:gd name="connsiteX24" fmla="*/ 2879677 w 4810836"/>
                <a:gd name="connsiteY24" fmla="*/ 67603 h 955031"/>
                <a:gd name="connsiteX25" fmla="*/ 2958152 w 4810836"/>
                <a:gd name="connsiteY25" fmla="*/ 2776 h 955031"/>
                <a:gd name="connsiteX26" fmla="*/ 3029803 w 4810836"/>
                <a:gd name="connsiteY26" fmla="*/ 19835 h 955031"/>
                <a:gd name="connsiteX27" fmla="*/ 3101453 w 4810836"/>
                <a:gd name="connsiteY27" fmla="*/ 91486 h 955031"/>
                <a:gd name="connsiteX28" fmla="*/ 3159456 w 4810836"/>
                <a:gd name="connsiteY28" fmla="*/ 176785 h 955031"/>
                <a:gd name="connsiteX29" fmla="*/ 3241343 w 4810836"/>
                <a:gd name="connsiteY29" fmla="*/ 323498 h 955031"/>
                <a:gd name="connsiteX30" fmla="*/ 3394880 w 4810836"/>
                <a:gd name="connsiteY30" fmla="*/ 668104 h 955031"/>
                <a:gd name="connsiteX31" fmla="*/ 3521122 w 4810836"/>
                <a:gd name="connsiteY31" fmla="*/ 852349 h 955031"/>
                <a:gd name="connsiteX32" fmla="*/ 3654188 w 4810836"/>
                <a:gd name="connsiteY32" fmla="*/ 900116 h 955031"/>
                <a:gd name="connsiteX33" fmla="*/ 3773606 w 4810836"/>
                <a:gd name="connsiteY33" fmla="*/ 828465 h 955031"/>
                <a:gd name="connsiteX34" fmla="*/ 3961262 w 4810836"/>
                <a:gd name="connsiteY34" fmla="*/ 483859 h 955031"/>
                <a:gd name="connsiteX35" fmla="*/ 4138683 w 4810836"/>
                <a:gd name="connsiteY35" fmla="*/ 152901 h 955031"/>
                <a:gd name="connsiteX36" fmla="*/ 4258101 w 4810836"/>
                <a:gd name="connsiteY36" fmla="*/ 40307 h 955031"/>
                <a:gd name="connsiteX37" fmla="*/ 4384343 w 4810836"/>
                <a:gd name="connsiteY37" fmla="*/ 67603 h 955031"/>
                <a:gd name="connsiteX38" fmla="*/ 4527645 w 4810836"/>
                <a:gd name="connsiteY38" fmla="*/ 268907 h 955031"/>
                <a:gd name="connsiteX39" fmla="*/ 4633415 w 4810836"/>
                <a:gd name="connsiteY39" fmla="*/ 477035 h 955031"/>
                <a:gd name="connsiteX40" fmla="*/ 4781905 w 4810836"/>
                <a:gd name="connsiteY40" fmla="*/ 494332 h 955031"/>
                <a:gd name="connsiteX41" fmla="*/ 4810836 w 4810836"/>
                <a:gd name="connsiteY41" fmla="*/ 494095 h 955031"/>
                <a:gd name="connsiteX0" fmla="*/ 0 w 5039929"/>
                <a:gd name="connsiteY0" fmla="*/ 463388 h 955031"/>
                <a:gd name="connsiteX1" fmla="*/ 180833 w 5039929"/>
                <a:gd name="connsiteY1" fmla="*/ 146077 h 955031"/>
                <a:gd name="connsiteX2" fmla="*/ 290015 w 5039929"/>
                <a:gd name="connsiteY2" fmla="*/ 23247 h 955031"/>
                <a:gd name="connsiteX3" fmla="*/ 409433 w 5039929"/>
                <a:gd name="connsiteY3" fmla="*/ 36895 h 955031"/>
                <a:gd name="connsiteX4" fmla="*/ 508379 w 5039929"/>
                <a:gd name="connsiteY4" fmla="*/ 146077 h 955031"/>
                <a:gd name="connsiteX5" fmla="*/ 634621 w 5039929"/>
                <a:gd name="connsiteY5" fmla="*/ 412209 h 955031"/>
                <a:gd name="connsiteX6" fmla="*/ 771098 w 5039929"/>
                <a:gd name="connsiteY6" fmla="*/ 722695 h 955031"/>
                <a:gd name="connsiteX7" fmla="*/ 866633 w 5039929"/>
                <a:gd name="connsiteY7" fmla="*/ 869409 h 955031"/>
                <a:gd name="connsiteX8" fmla="*/ 955343 w 5039929"/>
                <a:gd name="connsiteY8" fmla="*/ 944471 h 955031"/>
                <a:gd name="connsiteX9" fmla="*/ 1064525 w 5039929"/>
                <a:gd name="connsiteY9" fmla="*/ 930824 h 955031"/>
                <a:gd name="connsiteX10" fmla="*/ 1190767 w 5039929"/>
                <a:gd name="connsiteY10" fmla="*/ 811406 h 955031"/>
                <a:gd name="connsiteX11" fmla="*/ 1354540 w 5039929"/>
                <a:gd name="connsiteY11" fmla="*/ 487271 h 955031"/>
                <a:gd name="connsiteX12" fmla="*/ 1456898 w 5039929"/>
                <a:gd name="connsiteY12" fmla="*/ 234788 h 955031"/>
                <a:gd name="connsiteX13" fmla="*/ 1559256 w 5039929"/>
                <a:gd name="connsiteY13" fmla="*/ 67603 h 955031"/>
                <a:gd name="connsiteX14" fmla="*/ 1647967 w 5039929"/>
                <a:gd name="connsiteY14" fmla="*/ 13012 h 955031"/>
                <a:gd name="connsiteX15" fmla="*/ 1729853 w 5039929"/>
                <a:gd name="connsiteY15" fmla="*/ 43719 h 955031"/>
                <a:gd name="connsiteX16" fmla="*/ 1804916 w 5039929"/>
                <a:gd name="connsiteY16" fmla="*/ 122194 h 955031"/>
                <a:gd name="connsiteX17" fmla="*/ 1883391 w 5039929"/>
                <a:gd name="connsiteY17" fmla="*/ 251847 h 955031"/>
                <a:gd name="connsiteX18" fmla="*/ 2149522 w 5039929"/>
                <a:gd name="connsiteY18" fmla="*/ 784110 h 955031"/>
                <a:gd name="connsiteX19" fmla="*/ 2265528 w 5039929"/>
                <a:gd name="connsiteY19" fmla="*/ 934235 h 955031"/>
                <a:gd name="connsiteX20" fmla="*/ 2361062 w 5039929"/>
                <a:gd name="connsiteY20" fmla="*/ 941059 h 955031"/>
                <a:gd name="connsiteX21" fmla="*/ 2483892 w 5039929"/>
                <a:gd name="connsiteY21" fmla="*/ 814818 h 955031"/>
                <a:gd name="connsiteX22" fmla="*/ 2610134 w 5039929"/>
                <a:gd name="connsiteY22" fmla="*/ 548686 h 955031"/>
                <a:gd name="connsiteX23" fmla="*/ 2756848 w 5039929"/>
                <a:gd name="connsiteY23" fmla="*/ 251847 h 955031"/>
                <a:gd name="connsiteX24" fmla="*/ 2879677 w 5039929"/>
                <a:gd name="connsiteY24" fmla="*/ 67603 h 955031"/>
                <a:gd name="connsiteX25" fmla="*/ 2958152 w 5039929"/>
                <a:gd name="connsiteY25" fmla="*/ 2776 h 955031"/>
                <a:gd name="connsiteX26" fmla="*/ 3029803 w 5039929"/>
                <a:gd name="connsiteY26" fmla="*/ 19835 h 955031"/>
                <a:gd name="connsiteX27" fmla="*/ 3101453 w 5039929"/>
                <a:gd name="connsiteY27" fmla="*/ 91486 h 955031"/>
                <a:gd name="connsiteX28" fmla="*/ 3159456 w 5039929"/>
                <a:gd name="connsiteY28" fmla="*/ 176785 h 955031"/>
                <a:gd name="connsiteX29" fmla="*/ 3241343 w 5039929"/>
                <a:gd name="connsiteY29" fmla="*/ 323498 h 955031"/>
                <a:gd name="connsiteX30" fmla="*/ 3394880 w 5039929"/>
                <a:gd name="connsiteY30" fmla="*/ 668104 h 955031"/>
                <a:gd name="connsiteX31" fmla="*/ 3521122 w 5039929"/>
                <a:gd name="connsiteY31" fmla="*/ 852349 h 955031"/>
                <a:gd name="connsiteX32" fmla="*/ 3654188 w 5039929"/>
                <a:gd name="connsiteY32" fmla="*/ 900116 h 955031"/>
                <a:gd name="connsiteX33" fmla="*/ 3773606 w 5039929"/>
                <a:gd name="connsiteY33" fmla="*/ 828465 h 955031"/>
                <a:gd name="connsiteX34" fmla="*/ 3961262 w 5039929"/>
                <a:gd name="connsiteY34" fmla="*/ 483859 h 955031"/>
                <a:gd name="connsiteX35" fmla="*/ 4138683 w 5039929"/>
                <a:gd name="connsiteY35" fmla="*/ 152901 h 955031"/>
                <a:gd name="connsiteX36" fmla="*/ 4258101 w 5039929"/>
                <a:gd name="connsiteY36" fmla="*/ 40307 h 955031"/>
                <a:gd name="connsiteX37" fmla="*/ 4384343 w 5039929"/>
                <a:gd name="connsiteY37" fmla="*/ 67603 h 955031"/>
                <a:gd name="connsiteX38" fmla="*/ 4527645 w 5039929"/>
                <a:gd name="connsiteY38" fmla="*/ 268907 h 955031"/>
                <a:gd name="connsiteX39" fmla="*/ 4633415 w 5039929"/>
                <a:gd name="connsiteY39" fmla="*/ 477035 h 955031"/>
                <a:gd name="connsiteX40" fmla="*/ 4781905 w 5039929"/>
                <a:gd name="connsiteY40" fmla="*/ 494332 h 955031"/>
                <a:gd name="connsiteX41" fmla="*/ 5039929 w 5039929"/>
                <a:gd name="connsiteY41" fmla="*/ 487745 h 955031"/>
                <a:gd name="connsiteX0" fmla="*/ 0 w 5008689"/>
                <a:gd name="connsiteY0" fmla="*/ 463388 h 955031"/>
                <a:gd name="connsiteX1" fmla="*/ 180833 w 5008689"/>
                <a:gd name="connsiteY1" fmla="*/ 146077 h 955031"/>
                <a:gd name="connsiteX2" fmla="*/ 290015 w 5008689"/>
                <a:gd name="connsiteY2" fmla="*/ 23247 h 955031"/>
                <a:gd name="connsiteX3" fmla="*/ 409433 w 5008689"/>
                <a:gd name="connsiteY3" fmla="*/ 36895 h 955031"/>
                <a:gd name="connsiteX4" fmla="*/ 508379 w 5008689"/>
                <a:gd name="connsiteY4" fmla="*/ 146077 h 955031"/>
                <a:gd name="connsiteX5" fmla="*/ 634621 w 5008689"/>
                <a:gd name="connsiteY5" fmla="*/ 412209 h 955031"/>
                <a:gd name="connsiteX6" fmla="*/ 771098 w 5008689"/>
                <a:gd name="connsiteY6" fmla="*/ 722695 h 955031"/>
                <a:gd name="connsiteX7" fmla="*/ 866633 w 5008689"/>
                <a:gd name="connsiteY7" fmla="*/ 869409 h 955031"/>
                <a:gd name="connsiteX8" fmla="*/ 955343 w 5008689"/>
                <a:gd name="connsiteY8" fmla="*/ 944471 h 955031"/>
                <a:gd name="connsiteX9" fmla="*/ 1064525 w 5008689"/>
                <a:gd name="connsiteY9" fmla="*/ 930824 h 955031"/>
                <a:gd name="connsiteX10" fmla="*/ 1190767 w 5008689"/>
                <a:gd name="connsiteY10" fmla="*/ 811406 h 955031"/>
                <a:gd name="connsiteX11" fmla="*/ 1354540 w 5008689"/>
                <a:gd name="connsiteY11" fmla="*/ 487271 h 955031"/>
                <a:gd name="connsiteX12" fmla="*/ 1456898 w 5008689"/>
                <a:gd name="connsiteY12" fmla="*/ 234788 h 955031"/>
                <a:gd name="connsiteX13" fmla="*/ 1559256 w 5008689"/>
                <a:gd name="connsiteY13" fmla="*/ 67603 h 955031"/>
                <a:gd name="connsiteX14" fmla="*/ 1647967 w 5008689"/>
                <a:gd name="connsiteY14" fmla="*/ 13012 h 955031"/>
                <a:gd name="connsiteX15" fmla="*/ 1729853 w 5008689"/>
                <a:gd name="connsiteY15" fmla="*/ 43719 h 955031"/>
                <a:gd name="connsiteX16" fmla="*/ 1804916 w 5008689"/>
                <a:gd name="connsiteY16" fmla="*/ 122194 h 955031"/>
                <a:gd name="connsiteX17" fmla="*/ 1883391 w 5008689"/>
                <a:gd name="connsiteY17" fmla="*/ 251847 h 955031"/>
                <a:gd name="connsiteX18" fmla="*/ 2149522 w 5008689"/>
                <a:gd name="connsiteY18" fmla="*/ 784110 h 955031"/>
                <a:gd name="connsiteX19" fmla="*/ 2265528 w 5008689"/>
                <a:gd name="connsiteY19" fmla="*/ 934235 h 955031"/>
                <a:gd name="connsiteX20" fmla="*/ 2361062 w 5008689"/>
                <a:gd name="connsiteY20" fmla="*/ 941059 h 955031"/>
                <a:gd name="connsiteX21" fmla="*/ 2483892 w 5008689"/>
                <a:gd name="connsiteY21" fmla="*/ 814818 h 955031"/>
                <a:gd name="connsiteX22" fmla="*/ 2610134 w 5008689"/>
                <a:gd name="connsiteY22" fmla="*/ 548686 h 955031"/>
                <a:gd name="connsiteX23" fmla="*/ 2756848 w 5008689"/>
                <a:gd name="connsiteY23" fmla="*/ 251847 h 955031"/>
                <a:gd name="connsiteX24" fmla="*/ 2879677 w 5008689"/>
                <a:gd name="connsiteY24" fmla="*/ 67603 h 955031"/>
                <a:gd name="connsiteX25" fmla="*/ 2958152 w 5008689"/>
                <a:gd name="connsiteY25" fmla="*/ 2776 h 955031"/>
                <a:gd name="connsiteX26" fmla="*/ 3029803 w 5008689"/>
                <a:gd name="connsiteY26" fmla="*/ 19835 h 955031"/>
                <a:gd name="connsiteX27" fmla="*/ 3101453 w 5008689"/>
                <a:gd name="connsiteY27" fmla="*/ 91486 h 955031"/>
                <a:gd name="connsiteX28" fmla="*/ 3159456 w 5008689"/>
                <a:gd name="connsiteY28" fmla="*/ 176785 h 955031"/>
                <a:gd name="connsiteX29" fmla="*/ 3241343 w 5008689"/>
                <a:gd name="connsiteY29" fmla="*/ 323498 h 955031"/>
                <a:gd name="connsiteX30" fmla="*/ 3394880 w 5008689"/>
                <a:gd name="connsiteY30" fmla="*/ 668104 h 955031"/>
                <a:gd name="connsiteX31" fmla="*/ 3521122 w 5008689"/>
                <a:gd name="connsiteY31" fmla="*/ 852349 h 955031"/>
                <a:gd name="connsiteX32" fmla="*/ 3654188 w 5008689"/>
                <a:gd name="connsiteY32" fmla="*/ 900116 h 955031"/>
                <a:gd name="connsiteX33" fmla="*/ 3773606 w 5008689"/>
                <a:gd name="connsiteY33" fmla="*/ 828465 h 955031"/>
                <a:gd name="connsiteX34" fmla="*/ 3961262 w 5008689"/>
                <a:gd name="connsiteY34" fmla="*/ 483859 h 955031"/>
                <a:gd name="connsiteX35" fmla="*/ 4138683 w 5008689"/>
                <a:gd name="connsiteY35" fmla="*/ 152901 h 955031"/>
                <a:gd name="connsiteX36" fmla="*/ 4258101 w 5008689"/>
                <a:gd name="connsiteY36" fmla="*/ 40307 h 955031"/>
                <a:gd name="connsiteX37" fmla="*/ 4384343 w 5008689"/>
                <a:gd name="connsiteY37" fmla="*/ 67603 h 955031"/>
                <a:gd name="connsiteX38" fmla="*/ 4527645 w 5008689"/>
                <a:gd name="connsiteY38" fmla="*/ 268907 h 955031"/>
                <a:gd name="connsiteX39" fmla="*/ 4633415 w 5008689"/>
                <a:gd name="connsiteY39" fmla="*/ 477035 h 955031"/>
                <a:gd name="connsiteX40" fmla="*/ 4781905 w 5008689"/>
                <a:gd name="connsiteY40" fmla="*/ 494332 h 955031"/>
                <a:gd name="connsiteX41" fmla="*/ 5008689 w 5008689"/>
                <a:gd name="connsiteY41" fmla="*/ 497270 h 955031"/>
                <a:gd name="connsiteX0" fmla="*/ 0 w 4935796"/>
                <a:gd name="connsiteY0" fmla="*/ 463388 h 955031"/>
                <a:gd name="connsiteX1" fmla="*/ 180833 w 4935796"/>
                <a:gd name="connsiteY1" fmla="*/ 146077 h 955031"/>
                <a:gd name="connsiteX2" fmla="*/ 290015 w 4935796"/>
                <a:gd name="connsiteY2" fmla="*/ 23247 h 955031"/>
                <a:gd name="connsiteX3" fmla="*/ 409433 w 4935796"/>
                <a:gd name="connsiteY3" fmla="*/ 36895 h 955031"/>
                <a:gd name="connsiteX4" fmla="*/ 508379 w 4935796"/>
                <a:gd name="connsiteY4" fmla="*/ 146077 h 955031"/>
                <a:gd name="connsiteX5" fmla="*/ 634621 w 4935796"/>
                <a:gd name="connsiteY5" fmla="*/ 412209 h 955031"/>
                <a:gd name="connsiteX6" fmla="*/ 771098 w 4935796"/>
                <a:gd name="connsiteY6" fmla="*/ 722695 h 955031"/>
                <a:gd name="connsiteX7" fmla="*/ 866633 w 4935796"/>
                <a:gd name="connsiteY7" fmla="*/ 869409 h 955031"/>
                <a:gd name="connsiteX8" fmla="*/ 955343 w 4935796"/>
                <a:gd name="connsiteY8" fmla="*/ 944471 h 955031"/>
                <a:gd name="connsiteX9" fmla="*/ 1064525 w 4935796"/>
                <a:gd name="connsiteY9" fmla="*/ 930824 h 955031"/>
                <a:gd name="connsiteX10" fmla="*/ 1190767 w 4935796"/>
                <a:gd name="connsiteY10" fmla="*/ 811406 h 955031"/>
                <a:gd name="connsiteX11" fmla="*/ 1354540 w 4935796"/>
                <a:gd name="connsiteY11" fmla="*/ 487271 h 955031"/>
                <a:gd name="connsiteX12" fmla="*/ 1456898 w 4935796"/>
                <a:gd name="connsiteY12" fmla="*/ 234788 h 955031"/>
                <a:gd name="connsiteX13" fmla="*/ 1559256 w 4935796"/>
                <a:gd name="connsiteY13" fmla="*/ 67603 h 955031"/>
                <a:gd name="connsiteX14" fmla="*/ 1647967 w 4935796"/>
                <a:gd name="connsiteY14" fmla="*/ 13012 h 955031"/>
                <a:gd name="connsiteX15" fmla="*/ 1729853 w 4935796"/>
                <a:gd name="connsiteY15" fmla="*/ 43719 h 955031"/>
                <a:gd name="connsiteX16" fmla="*/ 1804916 w 4935796"/>
                <a:gd name="connsiteY16" fmla="*/ 122194 h 955031"/>
                <a:gd name="connsiteX17" fmla="*/ 1883391 w 4935796"/>
                <a:gd name="connsiteY17" fmla="*/ 251847 h 955031"/>
                <a:gd name="connsiteX18" fmla="*/ 2149522 w 4935796"/>
                <a:gd name="connsiteY18" fmla="*/ 784110 h 955031"/>
                <a:gd name="connsiteX19" fmla="*/ 2265528 w 4935796"/>
                <a:gd name="connsiteY19" fmla="*/ 934235 h 955031"/>
                <a:gd name="connsiteX20" fmla="*/ 2361062 w 4935796"/>
                <a:gd name="connsiteY20" fmla="*/ 941059 h 955031"/>
                <a:gd name="connsiteX21" fmla="*/ 2483892 w 4935796"/>
                <a:gd name="connsiteY21" fmla="*/ 814818 h 955031"/>
                <a:gd name="connsiteX22" fmla="*/ 2610134 w 4935796"/>
                <a:gd name="connsiteY22" fmla="*/ 548686 h 955031"/>
                <a:gd name="connsiteX23" fmla="*/ 2756848 w 4935796"/>
                <a:gd name="connsiteY23" fmla="*/ 251847 h 955031"/>
                <a:gd name="connsiteX24" fmla="*/ 2879677 w 4935796"/>
                <a:gd name="connsiteY24" fmla="*/ 67603 h 955031"/>
                <a:gd name="connsiteX25" fmla="*/ 2958152 w 4935796"/>
                <a:gd name="connsiteY25" fmla="*/ 2776 h 955031"/>
                <a:gd name="connsiteX26" fmla="*/ 3029803 w 4935796"/>
                <a:gd name="connsiteY26" fmla="*/ 19835 h 955031"/>
                <a:gd name="connsiteX27" fmla="*/ 3101453 w 4935796"/>
                <a:gd name="connsiteY27" fmla="*/ 91486 h 955031"/>
                <a:gd name="connsiteX28" fmla="*/ 3159456 w 4935796"/>
                <a:gd name="connsiteY28" fmla="*/ 176785 h 955031"/>
                <a:gd name="connsiteX29" fmla="*/ 3241343 w 4935796"/>
                <a:gd name="connsiteY29" fmla="*/ 323498 h 955031"/>
                <a:gd name="connsiteX30" fmla="*/ 3394880 w 4935796"/>
                <a:gd name="connsiteY30" fmla="*/ 668104 h 955031"/>
                <a:gd name="connsiteX31" fmla="*/ 3521122 w 4935796"/>
                <a:gd name="connsiteY31" fmla="*/ 852349 h 955031"/>
                <a:gd name="connsiteX32" fmla="*/ 3654188 w 4935796"/>
                <a:gd name="connsiteY32" fmla="*/ 900116 h 955031"/>
                <a:gd name="connsiteX33" fmla="*/ 3773606 w 4935796"/>
                <a:gd name="connsiteY33" fmla="*/ 828465 h 955031"/>
                <a:gd name="connsiteX34" fmla="*/ 3961262 w 4935796"/>
                <a:gd name="connsiteY34" fmla="*/ 483859 h 955031"/>
                <a:gd name="connsiteX35" fmla="*/ 4138683 w 4935796"/>
                <a:gd name="connsiteY35" fmla="*/ 152901 h 955031"/>
                <a:gd name="connsiteX36" fmla="*/ 4258101 w 4935796"/>
                <a:gd name="connsiteY36" fmla="*/ 40307 h 955031"/>
                <a:gd name="connsiteX37" fmla="*/ 4384343 w 4935796"/>
                <a:gd name="connsiteY37" fmla="*/ 67603 h 955031"/>
                <a:gd name="connsiteX38" fmla="*/ 4527645 w 4935796"/>
                <a:gd name="connsiteY38" fmla="*/ 268907 h 955031"/>
                <a:gd name="connsiteX39" fmla="*/ 4633415 w 4935796"/>
                <a:gd name="connsiteY39" fmla="*/ 477035 h 955031"/>
                <a:gd name="connsiteX40" fmla="*/ 4781905 w 4935796"/>
                <a:gd name="connsiteY40" fmla="*/ 494332 h 955031"/>
                <a:gd name="connsiteX41" fmla="*/ 4935796 w 4935796"/>
                <a:gd name="connsiteY41" fmla="*/ 497270 h 955031"/>
                <a:gd name="connsiteX0" fmla="*/ 0 w 4935796"/>
                <a:gd name="connsiteY0" fmla="*/ 463388 h 955031"/>
                <a:gd name="connsiteX1" fmla="*/ 180833 w 4935796"/>
                <a:gd name="connsiteY1" fmla="*/ 146077 h 955031"/>
                <a:gd name="connsiteX2" fmla="*/ 290015 w 4935796"/>
                <a:gd name="connsiteY2" fmla="*/ 23247 h 955031"/>
                <a:gd name="connsiteX3" fmla="*/ 409433 w 4935796"/>
                <a:gd name="connsiteY3" fmla="*/ 36895 h 955031"/>
                <a:gd name="connsiteX4" fmla="*/ 508379 w 4935796"/>
                <a:gd name="connsiteY4" fmla="*/ 146077 h 955031"/>
                <a:gd name="connsiteX5" fmla="*/ 634621 w 4935796"/>
                <a:gd name="connsiteY5" fmla="*/ 412209 h 955031"/>
                <a:gd name="connsiteX6" fmla="*/ 771098 w 4935796"/>
                <a:gd name="connsiteY6" fmla="*/ 722695 h 955031"/>
                <a:gd name="connsiteX7" fmla="*/ 866633 w 4935796"/>
                <a:gd name="connsiteY7" fmla="*/ 869409 h 955031"/>
                <a:gd name="connsiteX8" fmla="*/ 955343 w 4935796"/>
                <a:gd name="connsiteY8" fmla="*/ 944471 h 955031"/>
                <a:gd name="connsiteX9" fmla="*/ 1064525 w 4935796"/>
                <a:gd name="connsiteY9" fmla="*/ 930824 h 955031"/>
                <a:gd name="connsiteX10" fmla="*/ 1190767 w 4935796"/>
                <a:gd name="connsiteY10" fmla="*/ 811406 h 955031"/>
                <a:gd name="connsiteX11" fmla="*/ 1354540 w 4935796"/>
                <a:gd name="connsiteY11" fmla="*/ 487271 h 955031"/>
                <a:gd name="connsiteX12" fmla="*/ 1456898 w 4935796"/>
                <a:gd name="connsiteY12" fmla="*/ 234788 h 955031"/>
                <a:gd name="connsiteX13" fmla="*/ 1559256 w 4935796"/>
                <a:gd name="connsiteY13" fmla="*/ 67603 h 955031"/>
                <a:gd name="connsiteX14" fmla="*/ 1647967 w 4935796"/>
                <a:gd name="connsiteY14" fmla="*/ 13012 h 955031"/>
                <a:gd name="connsiteX15" fmla="*/ 1729853 w 4935796"/>
                <a:gd name="connsiteY15" fmla="*/ 43719 h 955031"/>
                <a:gd name="connsiteX16" fmla="*/ 1804916 w 4935796"/>
                <a:gd name="connsiteY16" fmla="*/ 122194 h 955031"/>
                <a:gd name="connsiteX17" fmla="*/ 1883391 w 4935796"/>
                <a:gd name="connsiteY17" fmla="*/ 251847 h 955031"/>
                <a:gd name="connsiteX18" fmla="*/ 2149522 w 4935796"/>
                <a:gd name="connsiteY18" fmla="*/ 784110 h 955031"/>
                <a:gd name="connsiteX19" fmla="*/ 2265528 w 4935796"/>
                <a:gd name="connsiteY19" fmla="*/ 934235 h 955031"/>
                <a:gd name="connsiteX20" fmla="*/ 2361062 w 4935796"/>
                <a:gd name="connsiteY20" fmla="*/ 941059 h 955031"/>
                <a:gd name="connsiteX21" fmla="*/ 2483892 w 4935796"/>
                <a:gd name="connsiteY21" fmla="*/ 814818 h 955031"/>
                <a:gd name="connsiteX22" fmla="*/ 2610134 w 4935796"/>
                <a:gd name="connsiteY22" fmla="*/ 548686 h 955031"/>
                <a:gd name="connsiteX23" fmla="*/ 2756848 w 4935796"/>
                <a:gd name="connsiteY23" fmla="*/ 251847 h 955031"/>
                <a:gd name="connsiteX24" fmla="*/ 2879677 w 4935796"/>
                <a:gd name="connsiteY24" fmla="*/ 67603 h 955031"/>
                <a:gd name="connsiteX25" fmla="*/ 2958152 w 4935796"/>
                <a:gd name="connsiteY25" fmla="*/ 2776 h 955031"/>
                <a:gd name="connsiteX26" fmla="*/ 3029803 w 4935796"/>
                <a:gd name="connsiteY26" fmla="*/ 19835 h 955031"/>
                <a:gd name="connsiteX27" fmla="*/ 3101453 w 4935796"/>
                <a:gd name="connsiteY27" fmla="*/ 91486 h 955031"/>
                <a:gd name="connsiteX28" fmla="*/ 3159456 w 4935796"/>
                <a:gd name="connsiteY28" fmla="*/ 176785 h 955031"/>
                <a:gd name="connsiteX29" fmla="*/ 3241343 w 4935796"/>
                <a:gd name="connsiteY29" fmla="*/ 323498 h 955031"/>
                <a:gd name="connsiteX30" fmla="*/ 3394880 w 4935796"/>
                <a:gd name="connsiteY30" fmla="*/ 668104 h 955031"/>
                <a:gd name="connsiteX31" fmla="*/ 3521122 w 4935796"/>
                <a:gd name="connsiteY31" fmla="*/ 852349 h 955031"/>
                <a:gd name="connsiteX32" fmla="*/ 3654188 w 4935796"/>
                <a:gd name="connsiteY32" fmla="*/ 900116 h 955031"/>
                <a:gd name="connsiteX33" fmla="*/ 3773606 w 4935796"/>
                <a:gd name="connsiteY33" fmla="*/ 828465 h 955031"/>
                <a:gd name="connsiteX34" fmla="*/ 3961262 w 4935796"/>
                <a:gd name="connsiteY34" fmla="*/ 483859 h 955031"/>
                <a:gd name="connsiteX35" fmla="*/ 4138683 w 4935796"/>
                <a:gd name="connsiteY35" fmla="*/ 152901 h 955031"/>
                <a:gd name="connsiteX36" fmla="*/ 4258101 w 4935796"/>
                <a:gd name="connsiteY36" fmla="*/ 40307 h 955031"/>
                <a:gd name="connsiteX37" fmla="*/ 4384343 w 4935796"/>
                <a:gd name="connsiteY37" fmla="*/ 67603 h 955031"/>
                <a:gd name="connsiteX38" fmla="*/ 4527645 w 4935796"/>
                <a:gd name="connsiteY38" fmla="*/ 268907 h 955031"/>
                <a:gd name="connsiteX39" fmla="*/ 4633415 w 4935796"/>
                <a:gd name="connsiteY39" fmla="*/ 477035 h 955031"/>
                <a:gd name="connsiteX40" fmla="*/ 4740252 w 4935796"/>
                <a:gd name="connsiteY40" fmla="*/ 494332 h 955031"/>
                <a:gd name="connsiteX41" fmla="*/ 4935796 w 4935796"/>
                <a:gd name="connsiteY41" fmla="*/ 497270 h 955031"/>
                <a:gd name="connsiteX0" fmla="*/ 0 w 5341916"/>
                <a:gd name="connsiteY0" fmla="*/ 463388 h 955031"/>
                <a:gd name="connsiteX1" fmla="*/ 180833 w 5341916"/>
                <a:gd name="connsiteY1" fmla="*/ 146077 h 955031"/>
                <a:gd name="connsiteX2" fmla="*/ 290015 w 5341916"/>
                <a:gd name="connsiteY2" fmla="*/ 23247 h 955031"/>
                <a:gd name="connsiteX3" fmla="*/ 409433 w 5341916"/>
                <a:gd name="connsiteY3" fmla="*/ 36895 h 955031"/>
                <a:gd name="connsiteX4" fmla="*/ 508379 w 5341916"/>
                <a:gd name="connsiteY4" fmla="*/ 146077 h 955031"/>
                <a:gd name="connsiteX5" fmla="*/ 634621 w 5341916"/>
                <a:gd name="connsiteY5" fmla="*/ 412209 h 955031"/>
                <a:gd name="connsiteX6" fmla="*/ 771098 w 5341916"/>
                <a:gd name="connsiteY6" fmla="*/ 722695 h 955031"/>
                <a:gd name="connsiteX7" fmla="*/ 866633 w 5341916"/>
                <a:gd name="connsiteY7" fmla="*/ 869409 h 955031"/>
                <a:gd name="connsiteX8" fmla="*/ 955343 w 5341916"/>
                <a:gd name="connsiteY8" fmla="*/ 944471 h 955031"/>
                <a:gd name="connsiteX9" fmla="*/ 1064525 w 5341916"/>
                <a:gd name="connsiteY9" fmla="*/ 930824 h 955031"/>
                <a:gd name="connsiteX10" fmla="*/ 1190767 w 5341916"/>
                <a:gd name="connsiteY10" fmla="*/ 811406 h 955031"/>
                <a:gd name="connsiteX11" fmla="*/ 1354540 w 5341916"/>
                <a:gd name="connsiteY11" fmla="*/ 487271 h 955031"/>
                <a:gd name="connsiteX12" fmla="*/ 1456898 w 5341916"/>
                <a:gd name="connsiteY12" fmla="*/ 234788 h 955031"/>
                <a:gd name="connsiteX13" fmla="*/ 1559256 w 5341916"/>
                <a:gd name="connsiteY13" fmla="*/ 67603 h 955031"/>
                <a:gd name="connsiteX14" fmla="*/ 1647967 w 5341916"/>
                <a:gd name="connsiteY14" fmla="*/ 13012 h 955031"/>
                <a:gd name="connsiteX15" fmla="*/ 1729853 w 5341916"/>
                <a:gd name="connsiteY15" fmla="*/ 43719 h 955031"/>
                <a:gd name="connsiteX16" fmla="*/ 1804916 w 5341916"/>
                <a:gd name="connsiteY16" fmla="*/ 122194 h 955031"/>
                <a:gd name="connsiteX17" fmla="*/ 1883391 w 5341916"/>
                <a:gd name="connsiteY17" fmla="*/ 251847 h 955031"/>
                <a:gd name="connsiteX18" fmla="*/ 2149522 w 5341916"/>
                <a:gd name="connsiteY18" fmla="*/ 784110 h 955031"/>
                <a:gd name="connsiteX19" fmla="*/ 2265528 w 5341916"/>
                <a:gd name="connsiteY19" fmla="*/ 934235 h 955031"/>
                <a:gd name="connsiteX20" fmla="*/ 2361062 w 5341916"/>
                <a:gd name="connsiteY20" fmla="*/ 941059 h 955031"/>
                <a:gd name="connsiteX21" fmla="*/ 2483892 w 5341916"/>
                <a:gd name="connsiteY21" fmla="*/ 814818 h 955031"/>
                <a:gd name="connsiteX22" fmla="*/ 2610134 w 5341916"/>
                <a:gd name="connsiteY22" fmla="*/ 548686 h 955031"/>
                <a:gd name="connsiteX23" fmla="*/ 2756848 w 5341916"/>
                <a:gd name="connsiteY23" fmla="*/ 251847 h 955031"/>
                <a:gd name="connsiteX24" fmla="*/ 2879677 w 5341916"/>
                <a:gd name="connsiteY24" fmla="*/ 67603 h 955031"/>
                <a:gd name="connsiteX25" fmla="*/ 2958152 w 5341916"/>
                <a:gd name="connsiteY25" fmla="*/ 2776 h 955031"/>
                <a:gd name="connsiteX26" fmla="*/ 3029803 w 5341916"/>
                <a:gd name="connsiteY26" fmla="*/ 19835 h 955031"/>
                <a:gd name="connsiteX27" fmla="*/ 3101453 w 5341916"/>
                <a:gd name="connsiteY27" fmla="*/ 91486 h 955031"/>
                <a:gd name="connsiteX28" fmla="*/ 3159456 w 5341916"/>
                <a:gd name="connsiteY28" fmla="*/ 176785 h 955031"/>
                <a:gd name="connsiteX29" fmla="*/ 3241343 w 5341916"/>
                <a:gd name="connsiteY29" fmla="*/ 323498 h 955031"/>
                <a:gd name="connsiteX30" fmla="*/ 3394880 w 5341916"/>
                <a:gd name="connsiteY30" fmla="*/ 668104 h 955031"/>
                <a:gd name="connsiteX31" fmla="*/ 3521122 w 5341916"/>
                <a:gd name="connsiteY31" fmla="*/ 852349 h 955031"/>
                <a:gd name="connsiteX32" fmla="*/ 3654188 w 5341916"/>
                <a:gd name="connsiteY32" fmla="*/ 900116 h 955031"/>
                <a:gd name="connsiteX33" fmla="*/ 3773606 w 5341916"/>
                <a:gd name="connsiteY33" fmla="*/ 828465 h 955031"/>
                <a:gd name="connsiteX34" fmla="*/ 3961262 w 5341916"/>
                <a:gd name="connsiteY34" fmla="*/ 483859 h 955031"/>
                <a:gd name="connsiteX35" fmla="*/ 4138683 w 5341916"/>
                <a:gd name="connsiteY35" fmla="*/ 152901 h 955031"/>
                <a:gd name="connsiteX36" fmla="*/ 4258101 w 5341916"/>
                <a:gd name="connsiteY36" fmla="*/ 40307 h 955031"/>
                <a:gd name="connsiteX37" fmla="*/ 4384343 w 5341916"/>
                <a:gd name="connsiteY37" fmla="*/ 67603 h 955031"/>
                <a:gd name="connsiteX38" fmla="*/ 4527645 w 5341916"/>
                <a:gd name="connsiteY38" fmla="*/ 268907 h 955031"/>
                <a:gd name="connsiteX39" fmla="*/ 4633415 w 5341916"/>
                <a:gd name="connsiteY39" fmla="*/ 477035 h 955031"/>
                <a:gd name="connsiteX40" fmla="*/ 4740252 w 5341916"/>
                <a:gd name="connsiteY40" fmla="*/ 494332 h 955031"/>
                <a:gd name="connsiteX41" fmla="*/ 5341916 w 5341916"/>
                <a:gd name="connsiteY41" fmla="*/ 500445 h 955031"/>
                <a:gd name="connsiteX0" fmla="*/ 0 w 5300263"/>
                <a:gd name="connsiteY0" fmla="*/ 463388 h 955031"/>
                <a:gd name="connsiteX1" fmla="*/ 180833 w 5300263"/>
                <a:gd name="connsiteY1" fmla="*/ 146077 h 955031"/>
                <a:gd name="connsiteX2" fmla="*/ 290015 w 5300263"/>
                <a:gd name="connsiteY2" fmla="*/ 23247 h 955031"/>
                <a:gd name="connsiteX3" fmla="*/ 409433 w 5300263"/>
                <a:gd name="connsiteY3" fmla="*/ 36895 h 955031"/>
                <a:gd name="connsiteX4" fmla="*/ 508379 w 5300263"/>
                <a:gd name="connsiteY4" fmla="*/ 146077 h 955031"/>
                <a:gd name="connsiteX5" fmla="*/ 634621 w 5300263"/>
                <a:gd name="connsiteY5" fmla="*/ 412209 h 955031"/>
                <a:gd name="connsiteX6" fmla="*/ 771098 w 5300263"/>
                <a:gd name="connsiteY6" fmla="*/ 722695 h 955031"/>
                <a:gd name="connsiteX7" fmla="*/ 866633 w 5300263"/>
                <a:gd name="connsiteY7" fmla="*/ 869409 h 955031"/>
                <a:gd name="connsiteX8" fmla="*/ 955343 w 5300263"/>
                <a:gd name="connsiteY8" fmla="*/ 944471 h 955031"/>
                <a:gd name="connsiteX9" fmla="*/ 1064525 w 5300263"/>
                <a:gd name="connsiteY9" fmla="*/ 930824 h 955031"/>
                <a:gd name="connsiteX10" fmla="*/ 1190767 w 5300263"/>
                <a:gd name="connsiteY10" fmla="*/ 811406 h 955031"/>
                <a:gd name="connsiteX11" fmla="*/ 1354540 w 5300263"/>
                <a:gd name="connsiteY11" fmla="*/ 487271 h 955031"/>
                <a:gd name="connsiteX12" fmla="*/ 1456898 w 5300263"/>
                <a:gd name="connsiteY12" fmla="*/ 234788 h 955031"/>
                <a:gd name="connsiteX13" fmla="*/ 1559256 w 5300263"/>
                <a:gd name="connsiteY13" fmla="*/ 67603 h 955031"/>
                <a:gd name="connsiteX14" fmla="*/ 1647967 w 5300263"/>
                <a:gd name="connsiteY14" fmla="*/ 13012 h 955031"/>
                <a:gd name="connsiteX15" fmla="*/ 1729853 w 5300263"/>
                <a:gd name="connsiteY15" fmla="*/ 43719 h 955031"/>
                <a:gd name="connsiteX16" fmla="*/ 1804916 w 5300263"/>
                <a:gd name="connsiteY16" fmla="*/ 122194 h 955031"/>
                <a:gd name="connsiteX17" fmla="*/ 1883391 w 5300263"/>
                <a:gd name="connsiteY17" fmla="*/ 251847 h 955031"/>
                <a:gd name="connsiteX18" fmla="*/ 2149522 w 5300263"/>
                <a:gd name="connsiteY18" fmla="*/ 784110 h 955031"/>
                <a:gd name="connsiteX19" fmla="*/ 2265528 w 5300263"/>
                <a:gd name="connsiteY19" fmla="*/ 934235 h 955031"/>
                <a:gd name="connsiteX20" fmla="*/ 2361062 w 5300263"/>
                <a:gd name="connsiteY20" fmla="*/ 941059 h 955031"/>
                <a:gd name="connsiteX21" fmla="*/ 2483892 w 5300263"/>
                <a:gd name="connsiteY21" fmla="*/ 814818 h 955031"/>
                <a:gd name="connsiteX22" fmla="*/ 2610134 w 5300263"/>
                <a:gd name="connsiteY22" fmla="*/ 548686 h 955031"/>
                <a:gd name="connsiteX23" fmla="*/ 2756848 w 5300263"/>
                <a:gd name="connsiteY23" fmla="*/ 251847 h 955031"/>
                <a:gd name="connsiteX24" fmla="*/ 2879677 w 5300263"/>
                <a:gd name="connsiteY24" fmla="*/ 67603 h 955031"/>
                <a:gd name="connsiteX25" fmla="*/ 2958152 w 5300263"/>
                <a:gd name="connsiteY25" fmla="*/ 2776 h 955031"/>
                <a:gd name="connsiteX26" fmla="*/ 3029803 w 5300263"/>
                <a:gd name="connsiteY26" fmla="*/ 19835 h 955031"/>
                <a:gd name="connsiteX27" fmla="*/ 3101453 w 5300263"/>
                <a:gd name="connsiteY27" fmla="*/ 91486 h 955031"/>
                <a:gd name="connsiteX28" fmla="*/ 3159456 w 5300263"/>
                <a:gd name="connsiteY28" fmla="*/ 176785 h 955031"/>
                <a:gd name="connsiteX29" fmla="*/ 3241343 w 5300263"/>
                <a:gd name="connsiteY29" fmla="*/ 323498 h 955031"/>
                <a:gd name="connsiteX30" fmla="*/ 3394880 w 5300263"/>
                <a:gd name="connsiteY30" fmla="*/ 668104 h 955031"/>
                <a:gd name="connsiteX31" fmla="*/ 3521122 w 5300263"/>
                <a:gd name="connsiteY31" fmla="*/ 852349 h 955031"/>
                <a:gd name="connsiteX32" fmla="*/ 3654188 w 5300263"/>
                <a:gd name="connsiteY32" fmla="*/ 900116 h 955031"/>
                <a:gd name="connsiteX33" fmla="*/ 3773606 w 5300263"/>
                <a:gd name="connsiteY33" fmla="*/ 828465 h 955031"/>
                <a:gd name="connsiteX34" fmla="*/ 3961262 w 5300263"/>
                <a:gd name="connsiteY34" fmla="*/ 483859 h 955031"/>
                <a:gd name="connsiteX35" fmla="*/ 4138683 w 5300263"/>
                <a:gd name="connsiteY35" fmla="*/ 152901 h 955031"/>
                <a:gd name="connsiteX36" fmla="*/ 4258101 w 5300263"/>
                <a:gd name="connsiteY36" fmla="*/ 40307 h 955031"/>
                <a:gd name="connsiteX37" fmla="*/ 4384343 w 5300263"/>
                <a:gd name="connsiteY37" fmla="*/ 67603 h 955031"/>
                <a:gd name="connsiteX38" fmla="*/ 4527645 w 5300263"/>
                <a:gd name="connsiteY38" fmla="*/ 268907 h 955031"/>
                <a:gd name="connsiteX39" fmla="*/ 4633415 w 5300263"/>
                <a:gd name="connsiteY39" fmla="*/ 477035 h 955031"/>
                <a:gd name="connsiteX40" fmla="*/ 4740252 w 5300263"/>
                <a:gd name="connsiteY40" fmla="*/ 494332 h 955031"/>
                <a:gd name="connsiteX41" fmla="*/ 5300263 w 5300263"/>
                <a:gd name="connsiteY41" fmla="*/ 494095 h 955031"/>
                <a:gd name="connsiteX0" fmla="*/ 4011 w 5304274"/>
                <a:gd name="connsiteY0" fmla="*/ 463388 h 955031"/>
                <a:gd name="connsiteX1" fmla="*/ 17170 w 5304274"/>
                <a:gd name="connsiteY1" fmla="*/ 430986 h 955031"/>
                <a:gd name="connsiteX2" fmla="*/ 184844 w 5304274"/>
                <a:gd name="connsiteY2" fmla="*/ 146077 h 955031"/>
                <a:gd name="connsiteX3" fmla="*/ 294026 w 5304274"/>
                <a:gd name="connsiteY3" fmla="*/ 23247 h 955031"/>
                <a:gd name="connsiteX4" fmla="*/ 413444 w 5304274"/>
                <a:gd name="connsiteY4" fmla="*/ 36895 h 955031"/>
                <a:gd name="connsiteX5" fmla="*/ 512390 w 5304274"/>
                <a:gd name="connsiteY5" fmla="*/ 146077 h 955031"/>
                <a:gd name="connsiteX6" fmla="*/ 638632 w 5304274"/>
                <a:gd name="connsiteY6" fmla="*/ 412209 h 955031"/>
                <a:gd name="connsiteX7" fmla="*/ 775109 w 5304274"/>
                <a:gd name="connsiteY7" fmla="*/ 722695 h 955031"/>
                <a:gd name="connsiteX8" fmla="*/ 870644 w 5304274"/>
                <a:gd name="connsiteY8" fmla="*/ 869409 h 955031"/>
                <a:gd name="connsiteX9" fmla="*/ 959354 w 5304274"/>
                <a:gd name="connsiteY9" fmla="*/ 944471 h 955031"/>
                <a:gd name="connsiteX10" fmla="*/ 1068536 w 5304274"/>
                <a:gd name="connsiteY10" fmla="*/ 930824 h 955031"/>
                <a:gd name="connsiteX11" fmla="*/ 1194778 w 5304274"/>
                <a:gd name="connsiteY11" fmla="*/ 811406 h 955031"/>
                <a:gd name="connsiteX12" fmla="*/ 1358551 w 5304274"/>
                <a:gd name="connsiteY12" fmla="*/ 487271 h 955031"/>
                <a:gd name="connsiteX13" fmla="*/ 1460909 w 5304274"/>
                <a:gd name="connsiteY13" fmla="*/ 234788 h 955031"/>
                <a:gd name="connsiteX14" fmla="*/ 1563267 w 5304274"/>
                <a:gd name="connsiteY14" fmla="*/ 67603 h 955031"/>
                <a:gd name="connsiteX15" fmla="*/ 1651978 w 5304274"/>
                <a:gd name="connsiteY15" fmla="*/ 13012 h 955031"/>
                <a:gd name="connsiteX16" fmla="*/ 1733864 w 5304274"/>
                <a:gd name="connsiteY16" fmla="*/ 43719 h 955031"/>
                <a:gd name="connsiteX17" fmla="*/ 1808927 w 5304274"/>
                <a:gd name="connsiteY17" fmla="*/ 122194 h 955031"/>
                <a:gd name="connsiteX18" fmla="*/ 1887402 w 5304274"/>
                <a:gd name="connsiteY18" fmla="*/ 251847 h 955031"/>
                <a:gd name="connsiteX19" fmla="*/ 2153533 w 5304274"/>
                <a:gd name="connsiteY19" fmla="*/ 784110 h 955031"/>
                <a:gd name="connsiteX20" fmla="*/ 2269539 w 5304274"/>
                <a:gd name="connsiteY20" fmla="*/ 934235 h 955031"/>
                <a:gd name="connsiteX21" fmla="*/ 2365073 w 5304274"/>
                <a:gd name="connsiteY21" fmla="*/ 941059 h 955031"/>
                <a:gd name="connsiteX22" fmla="*/ 2487903 w 5304274"/>
                <a:gd name="connsiteY22" fmla="*/ 814818 h 955031"/>
                <a:gd name="connsiteX23" fmla="*/ 2614145 w 5304274"/>
                <a:gd name="connsiteY23" fmla="*/ 548686 h 955031"/>
                <a:gd name="connsiteX24" fmla="*/ 2760859 w 5304274"/>
                <a:gd name="connsiteY24" fmla="*/ 251847 h 955031"/>
                <a:gd name="connsiteX25" fmla="*/ 2883688 w 5304274"/>
                <a:gd name="connsiteY25" fmla="*/ 67603 h 955031"/>
                <a:gd name="connsiteX26" fmla="*/ 2962163 w 5304274"/>
                <a:gd name="connsiteY26" fmla="*/ 2776 h 955031"/>
                <a:gd name="connsiteX27" fmla="*/ 3033814 w 5304274"/>
                <a:gd name="connsiteY27" fmla="*/ 19835 h 955031"/>
                <a:gd name="connsiteX28" fmla="*/ 3105464 w 5304274"/>
                <a:gd name="connsiteY28" fmla="*/ 91486 h 955031"/>
                <a:gd name="connsiteX29" fmla="*/ 3163467 w 5304274"/>
                <a:gd name="connsiteY29" fmla="*/ 176785 h 955031"/>
                <a:gd name="connsiteX30" fmla="*/ 3245354 w 5304274"/>
                <a:gd name="connsiteY30" fmla="*/ 323498 h 955031"/>
                <a:gd name="connsiteX31" fmla="*/ 3398891 w 5304274"/>
                <a:gd name="connsiteY31" fmla="*/ 668104 h 955031"/>
                <a:gd name="connsiteX32" fmla="*/ 3525133 w 5304274"/>
                <a:gd name="connsiteY32" fmla="*/ 852349 h 955031"/>
                <a:gd name="connsiteX33" fmla="*/ 3658199 w 5304274"/>
                <a:gd name="connsiteY33" fmla="*/ 900116 h 955031"/>
                <a:gd name="connsiteX34" fmla="*/ 3777617 w 5304274"/>
                <a:gd name="connsiteY34" fmla="*/ 828465 h 955031"/>
                <a:gd name="connsiteX35" fmla="*/ 3965273 w 5304274"/>
                <a:gd name="connsiteY35" fmla="*/ 483859 h 955031"/>
                <a:gd name="connsiteX36" fmla="*/ 4142694 w 5304274"/>
                <a:gd name="connsiteY36" fmla="*/ 152901 h 955031"/>
                <a:gd name="connsiteX37" fmla="*/ 4262112 w 5304274"/>
                <a:gd name="connsiteY37" fmla="*/ 40307 h 955031"/>
                <a:gd name="connsiteX38" fmla="*/ 4388354 w 5304274"/>
                <a:gd name="connsiteY38" fmla="*/ 67603 h 955031"/>
                <a:gd name="connsiteX39" fmla="*/ 4531656 w 5304274"/>
                <a:gd name="connsiteY39" fmla="*/ 268907 h 955031"/>
                <a:gd name="connsiteX40" fmla="*/ 4637426 w 5304274"/>
                <a:gd name="connsiteY40" fmla="*/ 477035 h 955031"/>
                <a:gd name="connsiteX41" fmla="*/ 4744263 w 5304274"/>
                <a:gd name="connsiteY41" fmla="*/ 494332 h 955031"/>
                <a:gd name="connsiteX42" fmla="*/ 5304274 w 5304274"/>
                <a:gd name="connsiteY42" fmla="*/ 494095 h 955031"/>
                <a:gd name="connsiteX0" fmla="*/ 0 w 5498116"/>
                <a:gd name="connsiteY0" fmla="*/ 485613 h 955031"/>
                <a:gd name="connsiteX1" fmla="*/ 211012 w 5498116"/>
                <a:gd name="connsiteY1" fmla="*/ 430986 h 955031"/>
                <a:gd name="connsiteX2" fmla="*/ 378686 w 5498116"/>
                <a:gd name="connsiteY2" fmla="*/ 146077 h 955031"/>
                <a:gd name="connsiteX3" fmla="*/ 487868 w 5498116"/>
                <a:gd name="connsiteY3" fmla="*/ 23247 h 955031"/>
                <a:gd name="connsiteX4" fmla="*/ 607286 w 5498116"/>
                <a:gd name="connsiteY4" fmla="*/ 36895 h 955031"/>
                <a:gd name="connsiteX5" fmla="*/ 706232 w 5498116"/>
                <a:gd name="connsiteY5" fmla="*/ 146077 h 955031"/>
                <a:gd name="connsiteX6" fmla="*/ 832474 w 5498116"/>
                <a:gd name="connsiteY6" fmla="*/ 412209 h 955031"/>
                <a:gd name="connsiteX7" fmla="*/ 968951 w 5498116"/>
                <a:gd name="connsiteY7" fmla="*/ 722695 h 955031"/>
                <a:gd name="connsiteX8" fmla="*/ 1064486 w 5498116"/>
                <a:gd name="connsiteY8" fmla="*/ 869409 h 955031"/>
                <a:gd name="connsiteX9" fmla="*/ 1153196 w 5498116"/>
                <a:gd name="connsiteY9" fmla="*/ 944471 h 955031"/>
                <a:gd name="connsiteX10" fmla="*/ 1262378 w 5498116"/>
                <a:gd name="connsiteY10" fmla="*/ 930824 h 955031"/>
                <a:gd name="connsiteX11" fmla="*/ 1388620 w 5498116"/>
                <a:gd name="connsiteY11" fmla="*/ 811406 h 955031"/>
                <a:gd name="connsiteX12" fmla="*/ 1552393 w 5498116"/>
                <a:gd name="connsiteY12" fmla="*/ 487271 h 955031"/>
                <a:gd name="connsiteX13" fmla="*/ 1654751 w 5498116"/>
                <a:gd name="connsiteY13" fmla="*/ 234788 h 955031"/>
                <a:gd name="connsiteX14" fmla="*/ 1757109 w 5498116"/>
                <a:gd name="connsiteY14" fmla="*/ 67603 h 955031"/>
                <a:gd name="connsiteX15" fmla="*/ 1845820 w 5498116"/>
                <a:gd name="connsiteY15" fmla="*/ 13012 h 955031"/>
                <a:gd name="connsiteX16" fmla="*/ 1927706 w 5498116"/>
                <a:gd name="connsiteY16" fmla="*/ 43719 h 955031"/>
                <a:gd name="connsiteX17" fmla="*/ 2002769 w 5498116"/>
                <a:gd name="connsiteY17" fmla="*/ 122194 h 955031"/>
                <a:gd name="connsiteX18" fmla="*/ 2081244 w 5498116"/>
                <a:gd name="connsiteY18" fmla="*/ 251847 h 955031"/>
                <a:gd name="connsiteX19" fmla="*/ 2347375 w 5498116"/>
                <a:gd name="connsiteY19" fmla="*/ 784110 h 955031"/>
                <a:gd name="connsiteX20" fmla="*/ 2463381 w 5498116"/>
                <a:gd name="connsiteY20" fmla="*/ 934235 h 955031"/>
                <a:gd name="connsiteX21" fmla="*/ 2558915 w 5498116"/>
                <a:gd name="connsiteY21" fmla="*/ 941059 h 955031"/>
                <a:gd name="connsiteX22" fmla="*/ 2681745 w 5498116"/>
                <a:gd name="connsiteY22" fmla="*/ 814818 h 955031"/>
                <a:gd name="connsiteX23" fmla="*/ 2807987 w 5498116"/>
                <a:gd name="connsiteY23" fmla="*/ 548686 h 955031"/>
                <a:gd name="connsiteX24" fmla="*/ 2954701 w 5498116"/>
                <a:gd name="connsiteY24" fmla="*/ 251847 h 955031"/>
                <a:gd name="connsiteX25" fmla="*/ 3077530 w 5498116"/>
                <a:gd name="connsiteY25" fmla="*/ 67603 h 955031"/>
                <a:gd name="connsiteX26" fmla="*/ 3156005 w 5498116"/>
                <a:gd name="connsiteY26" fmla="*/ 2776 h 955031"/>
                <a:gd name="connsiteX27" fmla="*/ 3227656 w 5498116"/>
                <a:gd name="connsiteY27" fmla="*/ 19835 h 955031"/>
                <a:gd name="connsiteX28" fmla="*/ 3299306 w 5498116"/>
                <a:gd name="connsiteY28" fmla="*/ 91486 h 955031"/>
                <a:gd name="connsiteX29" fmla="*/ 3357309 w 5498116"/>
                <a:gd name="connsiteY29" fmla="*/ 176785 h 955031"/>
                <a:gd name="connsiteX30" fmla="*/ 3439196 w 5498116"/>
                <a:gd name="connsiteY30" fmla="*/ 323498 h 955031"/>
                <a:gd name="connsiteX31" fmla="*/ 3592733 w 5498116"/>
                <a:gd name="connsiteY31" fmla="*/ 668104 h 955031"/>
                <a:gd name="connsiteX32" fmla="*/ 3718975 w 5498116"/>
                <a:gd name="connsiteY32" fmla="*/ 852349 h 955031"/>
                <a:gd name="connsiteX33" fmla="*/ 3852041 w 5498116"/>
                <a:gd name="connsiteY33" fmla="*/ 900116 h 955031"/>
                <a:gd name="connsiteX34" fmla="*/ 3971459 w 5498116"/>
                <a:gd name="connsiteY34" fmla="*/ 828465 h 955031"/>
                <a:gd name="connsiteX35" fmla="*/ 4159115 w 5498116"/>
                <a:gd name="connsiteY35" fmla="*/ 483859 h 955031"/>
                <a:gd name="connsiteX36" fmla="*/ 4336536 w 5498116"/>
                <a:gd name="connsiteY36" fmla="*/ 152901 h 955031"/>
                <a:gd name="connsiteX37" fmla="*/ 4455954 w 5498116"/>
                <a:gd name="connsiteY37" fmla="*/ 40307 h 955031"/>
                <a:gd name="connsiteX38" fmla="*/ 4582196 w 5498116"/>
                <a:gd name="connsiteY38" fmla="*/ 67603 h 955031"/>
                <a:gd name="connsiteX39" fmla="*/ 4725498 w 5498116"/>
                <a:gd name="connsiteY39" fmla="*/ 268907 h 955031"/>
                <a:gd name="connsiteX40" fmla="*/ 4831268 w 5498116"/>
                <a:gd name="connsiteY40" fmla="*/ 477035 h 955031"/>
                <a:gd name="connsiteX41" fmla="*/ 4938105 w 5498116"/>
                <a:gd name="connsiteY41" fmla="*/ 494332 h 955031"/>
                <a:gd name="connsiteX42" fmla="*/ 5498116 w 5498116"/>
                <a:gd name="connsiteY42" fmla="*/ 494095 h 955031"/>
                <a:gd name="connsiteX0" fmla="*/ 0 w 5591836"/>
                <a:gd name="connsiteY0" fmla="*/ 485613 h 955031"/>
                <a:gd name="connsiteX1" fmla="*/ 304732 w 5591836"/>
                <a:gd name="connsiteY1" fmla="*/ 430986 h 955031"/>
                <a:gd name="connsiteX2" fmla="*/ 472406 w 5591836"/>
                <a:gd name="connsiteY2" fmla="*/ 146077 h 955031"/>
                <a:gd name="connsiteX3" fmla="*/ 581588 w 5591836"/>
                <a:gd name="connsiteY3" fmla="*/ 23247 h 955031"/>
                <a:gd name="connsiteX4" fmla="*/ 701006 w 5591836"/>
                <a:gd name="connsiteY4" fmla="*/ 36895 h 955031"/>
                <a:gd name="connsiteX5" fmla="*/ 799952 w 5591836"/>
                <a:gd name="connsiteY5" fmla="*/ 146077 h 955031"/>
                <a:gd name="connsiteX6" fmla="*/ 926194 w 5591836"/>
                <a:gd name="connsiteY6" fmla="*/ 412209 h 955031"/>
                <a:gd name="connsiteX7" fmla="*/ 1062671 w 5591836"/>
                <a:gd name="connsiteY7" fmla="*/ 722695 h 955031"/>
                <a:gd name="connsiteX8" fmla="*/ 1158206 w 5591836"/>
                <a:gd name="connsiteY8" fmla="*/ 869409 h 955031"/>
                <a:gd name="connsiteX9" fmla="*/ 1246916 w 5591836"/>
                <a:gd name="connsiteY9" fmla="*/ 944471 h 955031"/>
                <a:gd name="connsiteX10" fmla="*/ 1356098 w 5591836"/>
                <a:gd name="connsiteY10" fmla="*/ 930824 h 955031"/>
                <a:gd name="connsiteX11" fmla="*/ 1482340 w 5591836"/>
                <a:gd name="connsiteY11" fmla="*/ 811406 h 955031"/>
                <a:gd name="connsiteX12" fmla="*/ 1646113 w 5591836"/>
                <a:gd name="connsiteY12" fmla="*/ 487271 h 955031"/>
                <a:gd name="connsiteX13" fmla="*/ 1748471 w 5591836"/>
                <a:gd name="connsiteY13" fmla="*/ 234788 h 955031"/>
                <a:gd name="connsiteX14" fmla="*/ 1850829 w 5591836"/>
                <a:gd name="connsiteY14" fmla="*/ 67603 h 955031"/>
                <a:gd name="connsiteX15" fmla="*/ 1939540 w 5591836"/>
                <a:gd name="connsiteY15" fmla="*/ 13012 h 955031"/>
                <a:gd name="connsiteX16" fmla="*/ 2021426 w 5591836"/>
                <a:gd name="connsiteY16" fmla="*/ 43719 h 955031"/>
                <a:gd name="connsiteX17" fmla="*/ 2096489 w 5591836"/>
                <a:gd name="connsiteY17" fmla="*/ 122194 h 955031"/>
                <a:gd name="connsiteX18" fmla="*/ 2174964 w 5591836"/>
                <a:gd name="connsiteY18" fmla="*/ 251847 h 955031"/>
                <a:gd name="connsiteX19" fmla="*/ 2441095 w 5591836"/>
                <a:gd name="connsiteY19" fmla="*/ 784110 h 955031"/>
                <a:gd name="connsiteX20" fmla="*/ 2557101 w 5591836"/>
                <a:gd name="connsiteY20" fmla="*/ 934235 h 955031"/>
                <a:gd name="connsiteX21" fmla="*/ 2652635 w 5591836"/>
                <a:gd name="connsiteY21" fmla="*/ 941059 h 955031"/>
                <a:gd name="connsiteX22" fmla="*/ 2775465 w 5591836"/>
                <a:gd name="connsiteY22" fmla="*/ 814818 h 955031"/>
                <a:gd name="connsiteX23" fmla="*/ 2901707 w 5591836"/>
                <a:gd name="connsiteY23" fmla="*/ 548686 h 955031"/>
                <a:gd name="connsiteX24" fmla="*/ 3048421 w 5591836"/>
                <a:gd name="connsiteY24" fmla="*/ 251847 h 955031"/>
                <a:gd name="connsiteX25" fmla="*/ 3171250 w 5591836"/>
                <a:gd name="connsiteY25" fmla="*/ 67603 h 955031"/>
                <a:gd name="connsiteX26" fmla="*/ 3249725 w 5591836"/>
                <a:gd name="connsiteY26" fmla="*/ 2776 h 955031"/>
                <a:gd name="connsiteX27" fmla="*/ 3321376 w 5591836"/>
                <a:gd name="connsiteY27" fmla="*/ 19835 h 955031"/>
                <a:gd name="connsiteX28" fmla="*/ 3393026 w 5591836"/>
                <a:gd name="connsiteY28" fmla="*/ 91486 h 955031"/>
                <a:gd name="connsiteX29" fmla="*/ 3451029 w 5591836"/>
                <a:gd name="connsiteY29" fmla="*/ 176785 h 955031"/>
                <a:gd name="connsiteX30" fmla="*/ 3532916 w 5591836"/>
                <a:gd name="connsiteY30" fmla="*/ 323498 h 955031"/>
                <a:gd name="connsiteX31" fmla="*/ 3686453 w 5591836"/>
                <a:gd name="connsiteY31" fmla="*/ 668104 h 955031"/>
                <a:gd name="connsiteX32" fmla="*/ 3812695 w 5591836"/>
                <a:gd name="connsiteY32" fmla="*/ 852349 h 955031"/>
                <a:gd name="connsiteX33" fmla="*/ 3945761 w 5591836"/>
                <a:gd name="connsiteY33" fmla="*/ 900116 h 955031"/>
                <a:gd name="connsiteX34" fmla="*/ 4065179 w 5591836"/>
                <a:gd name="connsiteY34" fmla="*/ 828465 h 955031"/>
                <a:gd name="connsiteX35" fmla="*/ 4252835 w 5591836"/>
                <a:gd name="connsiteY35" fmla="*/ 483859 h 955031"/>
                <a:gd name="connsiteX36" fmla="*/ 4430256 w 5591836"/>
                <a:gd name="connsiteY36" fmla="*/ 152901 h 955031"/>
                <a:gd name="connsiteX37" fmla="*/ 4549674 w 5591836"/>
                <a:gd name="connsiteY37" fmla="*/ 40307 h 955031"/>
                <a:gd name="connsiteX38" fmla="*/ 4675916 w 5591836"/>
                <a:gd name="connsiteY38" fmla="*/ 67603 h 955031"/>
                <a:gd name="connsiteX39" fmla="*/ 4819218 w 5591836"/>
                <a:gd name="connsiteY39" fmla="*/ 268907 h 955031"/>
                <a:gd name="connsiteX40" fmla="*/ 4924988 w 5591836"/>
                <a:gd name="connsiteY40" fmla="*/ 477035 h 955031"/>
                <a:gd name="connsiteX41" fmla="*/ 5031825 w 5591836"/>
                <a:gd name="connsiteY41" fmla="*/ 494332 h 955031"/>
                <a:gd name="connsiteX42" fmla="*/ 5591836 w 5591836"/>
                <a:gd name="connsiteY42" fmla="*/ 494095 h 955031"/>
                <a:gd name="connsiteX0" fmla="*/ 0 w 5591836"/>
                <a:gd name="connsiteY0" fmla="*/ 485613 h 955031"/>
                <a:gd name="connsiteX1" fmla="*/ 169362 w 5591836"/>
                <a:gd name="connsiteY1" fmla="*/ 475436 h 955031"/>
                <a:gd name="connsiteX2" fmla="*/ 304732 w 5591836"/>
                <a:gd name="connsiteY2" fmla="*/ 430986 h 955031"/>
                <a:gd name="connsiteX3" fmla="*/ 472406 w 5591836"/>
                <a:gd name="connsiteY3" fmla="*/ 146077 h 955031"/>
                <a:gd name="connsiteX4" fmla="*/ 581588 w 5591836"/>
                <a:gd name="connsiteY4" fmla="*/ 23247 h 955031"/>
                <a:gd name="connsiteX5" fmla="*/ 701006 w 5591836"/>
                <a:gd name="connsiteY5" fmla="*/ 36895 h 955031"/>
                <a:gd name="connsiteX6" fmla="*/ 799952 w 5591836"/>
                <a:gd name="connsiteY6" fmla="*/ 146077 h 955031"/>
                <a:gd name="connsiteX7" fmla="*/ 926194 w 5591836"/>
                <a:gd name="connsiteY7" fmla="*/ 412209 h 955031"/>
                <a:gd name="connsiteX8" fmla="*/ 1062671 w 5591836"/>
                <a:gd name="connsiteY8" fmla="*/ 722695 h 955031"/>
                <a:gd name="connsiteX9" fmla="*/ 1158206 w 5591836"/>
                <a:gd name="connsiteY9" fmla="*/ 869409 h 955031"/>
                <a:gd name="connsiteX10" fmla="*/ 1246916 w 5591836"/>
                <a:gd name="connsiteY10" fmla="*/ 944471 h 955031"/>
                <a:gd name="connsiteX11" fmla="*/ 1356098 w 5591836"/>
                <a:gd name="connsiteY11" fmla="*/ 930824 h 955031"/>
                <a:gd name="connsiteX12" fmla="*/ 1482340 w 5591836"/>
                <a:gd name="connsiteY12" fmla="*/ 811406 h 955031"/>
                <a:gd name="connsiteX13" fmla="*/ 1646113 w 5591836"/>
                <a:gd name="connsiteY13" fmla="*/ 487271 h 955031"/>
                <a:gd name="connsiteX14" fmla="*/ 1748471 w 5591836"/>
                <a:gd name="connsiteY14" fmla="*/ 234788 h 955031"/>
                <a:gd name="connsiteX15" fmla="*/ 1850829 w 5591836"/>
                <a:gd name="connsiteY15" fmla="*/ 67603 h 955031"/>
                <a:gd name="connsiteX16" fmla="*/ 1939540 w 5591836"/>
                <a:gd name="connsiteY16" fmla="*/ 13012 h 955031"/>
                <a:gd name="connsiteX17" fmla="*/ 2021426 w 5591836"/>
                <a:gd name="connsiteY17" fmla="*/ 43719 h 955031"/>
                <a:gd name="connsiteX18" fmla="*/ 2096489 w 5591836"/>
                <a:gd name="connsiteY18" fmla="*/ 122194 h 955031"/>
                <a:gd name="connsiteX19" fmla="*/ 2174964 w 5591836"/>
                <a:gd name="connsiteY19" fmla="*/ 251847 h 955031"/>
                <a:gd name="connsiteX20" fmla="*/ 2441095 w 5591836"/>
                <a:gd name="connsiteY20" fmla="*/ 784110 h 955031"/>
                <a:gd name="connsiteX21" fmla="*/ 2557101 w 5591836"/>
                <a:gd name="connsiteY21" fmla="*/ 934235 h 955031"/>
                <a:gd name="connsiteX22" fmla="*/ 2652635 w 5591836"/>
                <a:gd name="connsiteY22" fmla="*/ 941059 h 955031"/>
                <a:gd name="connsiteX23" fmla="*/ 2775465 w 5591836"/>
                <a:gd name="connsiteY23" fmla="*/ 814818 h 955031"/>
                <a:gd name="connsiteX24" fmla="*/ 2901707 w 5591836"/>
                <a:gd name="connsiteY24" fmla="*/ 548686 h 955031"/>
                <a:gd name="connsiteX25" fmla="*/ 3048421 w 5591836"/>
                <a:gd name="connsiteY25" fmla="*/ 251847 h 955031"/>
                <a:gd name="connsiteX26" fmla="*/ 3171250 w 5591836"/>
                <a:gd name="connsiteY26" fmla="*/ 67603 h 955031"/>
                <a:gd name="connsiteX27" fmla="*/ 3249725 w 5591836"/>
                <a:gd name="connsiteY27" fmla="*/ 2776 h 955031"/>
                <a:gd name="connsiteX28" fmla="*/ 3321376 w 5591836"/>
                <a:gd name="connsiteY28" fmla="*/ 19835 h 955031"/>
                <a:gd name="connsiteX29" fmla="*/ 3393026 w 5591836"/>
                <a:gd name="connsiteY29" fmla="*/ 91486 h 955031"/>
                <a:gd name="connsiteX30" fmla="*/ 3451029 w 5591836"/>
                <a:gd name="connsiteY30" fmla="*/ 176785 h 955031"/>
                <a:gd name="connsiteX31" fmla="*/ 3532916 w 5591836"/>
                <a:gd name="connsiteY31" fmla="*/ 323498 h 955031"/>
                <a:gd name="connsiteX32" fmla="*/ 3686453 w 5591836"/>
                <a:gd name="connsiteY32" fmla="*/ 668104 h 955031"/>
                <a:gd name="connsiteX33" fmla="*/ 3812695 w 5591836"/>
                <a:gd name="connsiteY33" fmla="*/ 852349 h 955031"/>
                <a:gd name="connsiteX34" fmla="*/ 3945761 w 5591836"/>
                <a:gd name="connsiteY34" fmla="*/ 900116 h 955031"/>
                <a:gd name="connsiteX35" fmla="*/ 4065179 w 5591836"/>
                <a:gd name="connsiteY35" fmla="*/ 828465 h 955031"/>
                <a:gd name="connsiteX36" fmla="*/ 4252835 w 5591836"/>
                <a:gd name="connsiteY36" fmla="*/ 483859 h 955031"/>
                <a:gd name="connsiteX37" fmla="*/ 4430256 w 5591836"/>
                <a:gd name="connsiteY37" fmla="*/ 152901 h 955031"/>
                <a:gd name="connsiteX38" fmla="*/ 4549674 w 5591836"/>
                <a:gd name="connsiteY38" fmla="*/ 40307 h 955031"/>
                <a:gd name="connsiteX39" fmla="*/ 4675916 w 5591836"/>
                <a:gd name="connsiteY39" fmla="*/ 67603 h 955031"/>
                <a:gd name="connsiteX40" fmla="*/ 4819218 w 5591836"/>
                <a:gd name="connsiteY40" fmla="*/ 268907 h 955031"/>
                <a:gd name="connsiteX41" fmla="*/ 4924988 w 5591836"/>
                <a:gd name="connsiteY41" fmla="*/ 477035 h 955031"/>
                <a:gd name="connsiteX42" fmla="*/ 5031825 w 5591836"/>
                <a:gd name="connsiteY42" fmla="*/ 494332 h 955031"/>
                <a:gd name="connsiteX43" fmla="*/ 5591836 w 5591836"/>
                <a:gd name="connsiteY43" fmla="*/ 494095 h 955031"/>
                <a:gd name="connsiteX0" fmla="*/ 0 w 5602249"/>
                <a:gd name="connsiteY0" fmla="*/ 466563 h 955031"/>
                <a:gd name="connsiteX1" fmla="*/ 179775 w 5602249"/>
                <a:gd name="connsiteY1" fmla="*/ 475436 h 955031"/>
                <a:gd name="connsiteX2" fmla="*/ 315145 w 5602249"/>
                <a:gd name="connsiteY2" fmla="*/ 430986 h 955031"/>
                <a:gd name="connsiteX3" fmla="*/ 482819 w 5602249"/>
                <a:gd name="connsiteY3" fmla="*/ 146077 h 955031"/>
                <a:gd name="connsiteX4" fmla="*/ 592001 w 5602249"/>
                <a:gd name="connsiteY4" fmla="*/ 23247 h 955031"/>
                <a:gd name="connsiteX5" fmla="*/ 711419 w 5602249"/>
                <a:gd name="connsiteY5" fmla="*/ 36895 h 955031"/>
                <a:gd name="connsiteX6" fmla="*/ 810365 w 5602249"/>
                <a:gd name="connsiteY6" fmla="*/ 146077 h 955031"/>
                <a:gd name="connsiteX7" fmla="*/ 936607 w 5602249"/>
                <a:gd name="connsiteY7" fmla="*/ 412209 h 955031"/>
                <a:gd name="connsiteX8" fmla="*/ 1073084 w 5602249"/>
                <a:gd name="connsiteY8" fmla="*/ 722695 h 955031"/>
                <a:gd name="connsiteX9" fmla="*/ 1168619 w 5602249"/>
                <a:gd name="connsiteY9" fmla="*/ 869409 h 955031"/>
                <a:gd name="connsiteX10" fmla="*/ 1257329 w 5602249"/>
                <a:gd name="connsiteY10" fmla="*/ 944471 h 955031"/>
                <a:gd name="connsiteX11" fmla="*/ 1366511 w 5602249"/>
                <a:gd name="connsiteY11" fmla="*/ 930824 h 955031"/>
                <a:gd name="connsiteX12" fmla="*/ 1492753 w 5602249"/>
                <a:gd name="connsiteY12" fmla="*/ 811406 h 955031"/>
                <a:gd name="connsiteX13" fmla="*/ 1656526 w 5602249"/>
                <a:gd name="connsiteY13" fmla="*/ 487271 h 955031"/>
                <a:gd name="connsiteX14" fmla="*/ 1758884 w 5602249"/>
                <a:gd name="connsiteY14" fmla="*/ 234788 h 955031"/>
                <a:gd name="connsiteX15" fmla="*/ 1861242 w 5602249"/>
                <a:gd name="connsiteY15" fmla="*/ 67603 h 955031"/>
                <a:gd name="connsiteX16" fmla="*/ 1949953 w 5602249"/>
                <a:gd name="connsiteY16" fmla="*/ 13012 h 955031"/>
                <a:gd name="connsiteX17" fmla="*/ 2031839 w 5602249"/>
                <a:gd name="connsiteY17" fmla="*/ 43719 h 955031"/>
                <a:gd name="connsiteX18" fmla="*/ 2106902 w 5602249"/>
                <a:gd name="connsiteY18" fmla="*/ 122194 h 955031"/>
                <a:gd name="connsiteX19" fmla="*/ 2185377 w 5602249"/>
                <a:gd name="connsiteY19" fmla="*/ 251847 h 955031"/>
                <a:gd name="connsiteX20" fmla="*/ 2451508 w 5602249"/>
                <a:gd name="connsiteY20" fmla="*/ 784110 h 955031"/>
                <a:gd name="connsiteX21" fmla="*/ 2567514 w 5602249"/>
                <a:gd name="connsiteY21" fmla="*/ 934235 h 955031"/>
                <a:gd name="connsiteX22" fmla="*/ 2663048 w 5602249"/>
                <a:gd name="connsiteY22" fmla="*/ 941059 h 955031"/>
                <a:gd name="connsiteX23" fmla="*/ 2785878 w 5602249"/>
                <a:gd name="connsiteY23" fmla="*/ 814818 h 955031"/>
                <a:gd name="connsiteX24" fmla="*/ 2912120 w 5602249"/>
                <a:gd name="connsiteY24" fmla="*/ 548686 h 955031"/>
                <a:gd name="connsiteX25" fmla="*/ 3058834 w 5602249"/>
                <a:gd name="connsiteY25" fmla="*/ 251847 h 955031"/>
                <a:gd name="connsiteX26" fmla="*/ 3181663 w 5602249"/>
                <a:gd name="connsiteY26" fmla="*/ 67603 h 955031"/>
                <a:gd name="connsiteX27" fmla="*/ 3260138 w 5602249"/>
                <a:gd name="connsiteY27" fmla="*/ 2776 h 955031"/>
                <a:gd name="connsiteX28" fmla="*/ 3331789 w 5602249"/>
                <a:gd name="connsiteY28" fmla="*/ 19835 h 955031"/>
                <a:gd name="connsiteX29" fmla="*/ 3403439 w 5602249"/>
                <a:gd name="connsiteY29" fmla="*/ 91486 h 955031"/>
                <a:gd name="connsiteX30" fmla="*/ 3461442 w 5602249"/>
                <a:gd name="connsiteY30" fmla="*/ 176785 h 955031"/>
                <a:gd name="connsiteX31" fmla="*/ 3543329 w 5602249"/>
                <a:gd name="connsiteY31" fmla="*/ 323498 h 955031"/>
                <a:gd name="connsiteX32" fmla="*/ 3696866 w 5602249"/>
                <a:gd name="connsiteY32" fmla="*/ 668104 h 955031"/>
                <a:gd name="connsiteX33" fmla="*/ 3823108 w 5602249"/>
                <a:gd name="connsiteY33" fmla="*/ 852349 h 955031"/>
                <a:gd name="connsiteX34" fmla="*/ 3956174 w 5602249"/>
                <a:gd name="connsiteY34" fmla="*/ 900116 h 955031"/>
                <a:gd name="connsiteX35" fmla="*/ 4075592 w 5602249"/>
                <a:gd name="connsiteY35" fmla="*/ 828465 h 955031"/>
                <a:gd name="connsiteX36" fmla="*/ 4263248 w 5602249"/>
                <a:gd name="connsiteY36" fmla="*/ 483859 h 955031"/>
                <a:gd name="connsiteX37" fmla="*/ 4440669 w 5602249"/>
                <a:gd name="connsiteY37" fmla="*/ 152901 h 955031"/>
                <a:gd name="connsiteX38" fmla="*/ 4560087 w 5602249"/>
                <a:gd name="connsiteY38" fmla="*/ 40307 h 955031"/>
                <a:gd name="connsiteX39" fmla="*/ 4686329 w 5602249"/>
                <a:gd name="connsiteY39" fmla="*/ 67603 h 955031"/>
                <a:gd name="connsiteX40" fmla="*/ 4829631 w 5602249"/>
                <a:gd name="connsiteY40" fmla="*/ 268907 h 955031"/>
                <a:gd name="connsiteX41" fmla="*/ 4935401 w 5602249"/>
                <a:gd name="connsiteY41" fmla="*/ 477035 h 955031"/>
                <a:gd name="connsiteX42" fmla="*/ 5042238 w 5602249"/>
                <a:gd name="connsiteY42" fmla="*/ 494332 h 955031"/>
                <a:gd name="connsiteX43" fmla="*/ 5602249 w 5602249"/>
                <a:gd name="connsiteY43" fmla="*/ 494095 h 955031"/>
                <a:gd name="connsiteX0" fmla="*/ 0 w 5612662"/>
                <a:gd name="connsiteY0" fmla="*/ 479263 h 955031"/>
                <a:gd name="connsiteX1" fmla="*/ 190188 w 5612662"/>
                <a:gd name="connsiteY1" fmla="*/ 475436 h 955031"/>
                <a:gd name="connsiteX2" fmla="*/ 325558 w 5612662"/>
                <a:gd name="connsiteY2" fmla="*/ 430986 h 955031"/>
                <a:gd name="connsiteX3" fmla="*/ 493232 w 5612662"/>
                <a:gd name="connsiteY3" fmla="*/ 146077 h 955031"/>
                <a:gd name="connsiteX4" fmla="*/ 602414 w 5612662"/>
                <a:gd name="connsiteY4" fmla="*/ 23247 h 955031"/>
                <a:gd name="connsiteX5" fmla="*/ 721832 w 5612662"/>
                <a:gd name="connsiteY5" fmla="*/ 36895 h 955031"/>
                <a:gd name="connsiteX6" fmla="*/ 820778 w 5612662"/>
                <a:gd name="connsiteY6" fmla="*/ 146077 h 955031"/>
                <a:gd name="connsiteX7" fmla="*/ 947020 w 5612662"/>
                <a:gd name="connsiteY7" fmla="*/ 412209 h 955031"/>
                <a:gd name="connsiteX8" fmla="*/ 1083497 w 5612662"/>
                <a:gd name="connsiteY8" fmla="*/ 722695 h 955031"/>
                <a:gd name="connsiteX9" fmla="*/ 1179032 w 5612662"/>
                <a:gd name="connsiteY9" fmla="*/ 869409 h 955031"/>
                <a:gd name="connsiteX10" fmla="*/ 1267742 w 5612662"/>
                <a:gd name="connsiteY10" fmla="*/ 944471 h 955031"/>
                <a:gd name="connsiteX11" fmla="*/ 1376924 w 5612662"/>
                <a:gd name="connsiteY11" fmla="*/ 930824 h 955031"/>
                <a:gd name="connsiteX12" fmla="*/ 1503166 w 5612662"/>
                <a:gd name="connsiteY12" fmla="*/ 811406 h 955031"/>
                <a:gd name="connsiteX13" fmla="*/ 1666939 w 5612662"/>
                <a:gd name="connsiteY13" fmla="*/ 487271 h 955031"/>
                <a:gd name="connsiteX14" fmla="*/ 1769297 w 5612662"/>
                <a:gd name="connsiteY14" fmla="*/ 234788 h 955031"/>
                <a:gd name="connsiteX15" fmla="*/ 1871655 w 5612662"/>
                <a:gd name="connsiteY15" fmla="*/ 67603 h 955031"/>
                <a:gd name="connsiteX16" fmla="*/ 1960366 w 5612662"/>
                <a:gd name="connsiteY16" fmla="*/ 13012 h 955031"/>
                <a:gd name="connsiteX17" fmla="*/ 2042252 w 5612662"/>
                <a:gd name="connsiteY17" fmla="*/ 43719 h 955031"/>
                <a:gd name="connsiteX18" fmla="*/ 2117315 w 5612662"/>
                <a:gd name="connsiteY18" fmla="*/ 122194 h 955031"/>
                <a:gd name="connsiteX19" fmla="*/ 2195790 w 5612662"/>
                <a:gd name="connsiteY19" fmla="*/ 251847 h 955031"/>
                <a:gd name="connsiteX20" fmla="*/ 2461921 w 5612662"/>
                <a:gd name="connsiteY20" fmla="*/ 784110 h 955031"/>
                <a:gd name="connsiteX21" fmla="*/ 2577927 w 5612662"/>
                <a:gd name="connsiteY21" fmla="*/ 934235 h 955031"/>
                <a:gd name="connsiteX22" fmla="*/ 2673461 w 5612662"/>
                <a:gd name="connsiteY22" fmla="*/ 941059 h 955031"/>
                <a:gd name="connsiteX23" fmla="*/ 2796291 w 5612662"/>
                <a:gd name="connsiteY23" fmla="*/ 814818 h 955031"/>
                <a:gd name="connsiteX24" fmla="*/ 2922533 w 5612662"/>
                <a:gd name="connsiteY24" fmla="*/ 548686 h 955031"/>
                <a:gd name="connsiteX25" fmla="*/ 3069247 w 5612662"/>
                <a:gd name="connsiteY25" fmla="*/ 251847 h 955031"/>
                <a:gd name="connsiteX26" fmla="*/ 3192076 w 5612662"/>
                <a:gd name="connsiteY26" fmla="*/ 67603 h 955031"/>
                <a:gd name="connsiteX27" fmla="*/ 3270551 w 5612662"/>
                <a:gd name="connsiteY27" fmla="*/ 2776 h 955031"/>
                <a:gd name="connsiteX28" fmla="*/ 3342202 w 5612662"/>
                <a:gd name="connsiteY28" fmla="*/ 19835 h 955031"/>
                <a:gd name="connsiteX29" fmla="*/ 3413852 w 5612662"/>
                <a:gd name="connsiteY29" fmla="*/ 91486 h 955031"/>
                <a:gd name="connsiteX30" fmla="*/ 3471855 w 5612662"/>
                <a:gd name="connsiteY30" fmla="*/ 176785 h 955031"/>
                <a:gd name="connsiteX31" fmla="*/ 3553742 w 5612662"/>
                <a:gd name="connsiteY31" fmla="*/ 323498 h 955031"/>
                <a:gd name="connsiteX32" fmla="*/ 3707279 w 5612662"/>
                <a:gd name="connsiteY32" fmla="*/ 668104 h 955031"/>
                <a:gd name="connsiteX33" fmla="*/ 3833521 w 5612662"/>
                <a:gd name="connsiteY33" fmla="*/ 852349 h 955031"/>
                <a:gd name="connsiteX34" fmla="*/ 3966587 w 5612662"/>
                <a:gd name="connsiteY34" fmla="*/ 900116 h 955031"/>
                <a:gd name="connsiteX35" fmla="*/ 4086005 w 5612662"/>
                <a:gd name="connsiteY35" fmla="*/ 828465 h 955031"/>
                <a:gd name="connsiteX36" fmla="*/ 4273661 w 5612662"/>
                <a:gd name="connsiteY36" fmla="*/ 483859 h 955031"/>
                <a:gd name="connsiteX37" fmla="*/ 4451082 w 5612662"/>
                <a:gd name="connsiteY37" fmla="*/ 152901 h 955031"/>
                <a:gd name="connsiteX38" fmla="*/ 4570500 w 5612662"/>
                <a:gd name="connsiteY38" fmla="*/ 40307 h 955031"/>
                <a:gd name="connsiteX39" fmla="*/ 4696742 w 5612662"/>
                <a:gd name="connsiteY39" fmla="*/ 67603 h 955031"/>
                <a:gd name="connsiteX40" fmla="*/ 4840044 w 5612662"/>
                <a:gd name="connsiteY40" fmla="*/ 268907 h 955031"/>
                <a:gd name="connsiteX41" fmla="*/ 4945814 w 5612662"/>
                <a:gd name="connsiteY41" fmla="*/ 477035 h 955031"/>
                <a:gd name="connsiteX42" fmla="*/ 5052651 w 5612662"/>
                <a:gd name="connsiteY42" fmla="*/ 494332 h 955031"/>
                <a:gd name="connsiteX43" fmla="*/ 5612662 w 5612662"/>
                <a:gd name="connsiteY43" fmla="*/ 494095 h 955031"/>
                <a:gd name="connsiteX0" fmla="*/ 0 w 6136469"/>
                <a:gd name="connsiteY0" fmla="*/ 479263 h 955031"/>
                <a:gd name="connsiteX1" fmla="*/ 190188 w 6136469"/>
                <a:gd name="connsiteY1" fmla="*/ 475436 h 955031"/>
                <a:gd name="connsiteX2" fmla="*/ 325558 w 6136469"/>
                <a:gd name="connsiteY2" fmla="*/ 430986 h 955031"/>
                <a:gd name="connsiteX3" fmla="*/ 493232 w 6136469"/>
                <a:gd name="connsiteY3" fmla="*/ 146077 h 955031"/>
                <a:gd name="connsiteX4" fmla="*/ 602414 w 6136469"/>
                <a:gd name="connsiteY4" fmla="*/ 23247 h 955031"/>
                <a:gd name="connsiteX5" fmla="*/ 721832 w 6136469"/>
                <a:gd name="connsiteY5" fmla="*/ 36895 h 955031"/>
                <a:gd name="connsiteX6" fmla="*/ 820778 w 6136469"/>
                <a:gd name="connsiteY6" fmla="*/ 146077 h 955031"/>
                <a:gd name="connsiteX7" fmla="*/ 947020 w 6136469"/>
                <a:gd name="connsiteY7" fmla="*/ 412209 h 955031"/>
                <a:gd name="connsiteX8" fmla="*/ 1083497 w 6136469"/>
                <a:gd name="connsiteY8" fmla="*/ 722695 h 955031"/>
                <a:gd name="connsiteX9" fmla="*/ 1179032 w 6136469"/>
                <a:gd name="connsiteY9" fmla="*/ 869409 h 955031"/>
                <a:gd name="connsiteX10" fmla="*/ 1267742 w 6136469"/>
                <a:gd name="connsiteY10" fmla="*/ 944471 h 955031"/>
                <a:gd name="connsiteX11" fmla="*/ 1376924 w 6136469"/>
                <a:gd name="connsiteY11" fmla="*/ 930824 h 955031"/>
                <a:gd name="connsiteX12" fmla="*/ 1503166 w 6136469"/>
                <a:gd name="connsiteY12" fmla="*/ 811406 h 955031"/>
                <a:gd name="connsiteX13" fmla="*/ 1666939 w 6136469"/>
                <a:gd name="connsiteY13" fmla="*/ 487271 h 955031"/>
                <a:gd name="connsiteX14" fmla="*/ 1769297 w 6136469"/>
                <a:gd name="connsiteY14" fmla="*/ 234788 h 955031"/>
                <a:gd name="connsiteX15" fmla="*/ 1871655 w 6136469"/>
                <a:gd name="connsiteY15" fmla="*/ 67603 h 955031"/>
                <a:gd name="connsiteX16" fmla="*/ 1960366 w 6136469"/>
                <a:gd name="connsiteY16" fmla="*/ 13012 h 955031"/>
                <a:gd name="connsiteX17" fmla="*/ 2042252 w 6136469"/>
                <a:gd name="connsiteY17" fmla="*/ 43719 h 955031"/>
                <a:gd name="connsiteX18" fmla="*/ 2117315 w 6136469"/>
                <a:gd name="connsiteY18" fmla="*/ 122194 h 955031"/>
                <a:gd name="connsiteX19" fmla="*/ 2195790 w 6136469"/>
                <a:gd name="connsiteY19" fmla="*/ 251847 h 955031"/>
                <a:gd name="connsiteX20" fmla="*/ 2461921 w 6136469"/>
                <a:gd name="connsiteY20" fmla="*/ 784110 h 955031"/>
                <a:gd name="connsiteX21" fmla="*/ 2577927 w 6136469"/>
                <a:gd name="connsiteY21" fmla="*/ 934235 h 955031"/>
                <a:gd name="connsiteX22" fmla="*/ 2673461 w 6136469"/>
                <a:gd name="connsiteY22" fmla="*/ 941059 h 955031"/>
                <a:gd name="connsiteX23" fmla="*/ 2796291 w 6136469"/>
                <a:gd name="connsiteY23" fmla="*/ 814818 h 955031"/>
                <a:gd name="connsiteX24" fmla="*/ 2922533 w 6136469"/>
                <a:gd name="connsiteY24" fmla="*/ 548686 h 955031"/>
                <a:gd name="connsiteX25" fmla="*/ 3069247 w 6136469"/>
                <a:gd name="connsiteY25" fmla="*/ 251847 h 955031"/>
                <a:gd name="connsiteX26" fmla="*/ 3192076 w 6136469"/>
                <a:gd name="connsiteY26" fmla="*/ 67603 h 955031"/>
                <a:gd name="connsiteX27" fmla="*/ 3270551 w 6136469"/>
                <a:gd name="connsiteY27" fmla="*/ 2776 h 955031"/>
                <a:gd name="connsiteX28" fmla="*/ 3342202 w 6136469"/>
                <a:gd name="connsiteY28" fmla="*/ 19835 h 955031"/>
                <a:gd name="connsiteX29" fmla="*/ 3413852 w 6136469"/>
                <a:gd name="connsiteY29" fmla="*/ 91486 h 955031"/>
                <a:gd name="connsiteX30" fmla="*/ 3471855 w 6136469"/>
                <a:gd name="connsiteY30" fmla="*/ 176785 h 955031"/>
                <a:gd name="connsiteX31" fmla="*/ 3553742 w 6136469"/>
                <a:gd name="connsiteY31" fmla="*/ 323498 h 955031"/>
                <a:gd name="connsiteX32" fmla="*/ 3707279 w 6136469"/>
                <a:gd name="connsiteY32" fmla="*/ 668104 h 955031"/>
                <a:gd name="connsiteX33" fmla="*/ 3833521 w 6136469"/>
                <a:gd name="connsiteY33" fmla="*/ 852349 h 955031"/>
                <a:gd name="connsiteX34" fmla="*/ 3966587 w 6136469"/>
                <a:gd name="connsiteY34" fmla="*/ 900116 h 955031"/>
                <a:gd name="connsiteX35" fmla="*/ 4086005 w 6136469"/>
                <a:gd name="connsiteY35" fmla="*/ 828465 h 955031"/>
                <a:gd name="connsiteX36" fmla="*/ 4273661 w 6136469"/>
                <a:gd name="connsiteY36" fmla="*/ 483859 h 955031"/>
                <a:gd name="connsiteX37" fmla="*/ 4451082 w 6136469"/>
                <a:gd name="connsiteY37" fmla="*/ 152901 h 955031"/>
                <a:gd name="connsiteX38" fmla="*/ 4570500 w 6136469"/>
                <a:gd name="connsiteY38" fmla="*/ 40307 h 955031"/>
                <a:gd name="connsiteX39" fmla="*/ 4696742 w 6136469"/>
                <a:gd name="connsiteY39" fmla="*/ 67603 h 955031"/>
                <a:gd name="connsiteX40" fmla="*/ 4840044 w 6136469"/>
                <a:gd name="connsiteY40" fmla="*/ 268907 h 955031"/>
                <a:gd name="connsiteX41" fmla="*/ 4945814 w 6136469"/>
                <a:gd name="connsiteY41" fmla="*/ 477035 h 955031"/>
                <a:gd name="connsiteX42" fmla="*/ 5052651 w 6136469"/>
                <a:gd name="connsiteY42" fmla="*/ 494332 h 955031"/>
                <a:gd name="connsiteX43" fmla="*/ 6136469 w 6136469"/>
                <a:gd name="connsiteY43" fmla="*/ 500659 h 955031"/>
                <a:gd name="connsiteX0" fmla="*/ 0 w 6056566"/>
                <a:gd name="connsiteY0" fmla="*/ 479263 h 955031"/>
                <a:gd name="connsiteX1" fmla="*/ 190188 w 6056566"/>
                <a:gd name="connsiteY1" fmla="*/ 475436 h 955031"/>
                <a:gd name="connsiteX2" fmla="*/ 325558 w 6056566"/>
                <a:gd name="connsiteY2" fmla="*/ 430986 h 955031"/>
                <a:gd name="connsiteX3" fmla="*/ 493232 w 6056566"/>
                <a:gd name="connsiteY3" fmla="*/ 146077 h 955031"/>
                <a:gd name="connsiteX4" fmla="*/ 602414 w 6056566"/>
                <a:gd name="connsiteY4" fmla="*/ 23247 h 955031"/>
                <a:gd name="connsiteX5" fmla="*/ 721832 w 6056566"/>
                <a:gd name="connsiteY5" fmla="*/ 36895 h 955031"/>
                <a:gd name="connsiteX6" fmla="*/ 820778 w 6056566"/>
                <a:gd name="connsiteY6" fmla="*/ 146077 h 955031"/>
                <a:gd name="connsiteX7" fmla="*/ 947020 w 6056566"/>
                <a:gd name="connsiteY7" fmla="*/ 412209 h 955031"/>
                <a:gd name="connsiteX8" fmla="*/ 1083497 w 6056566"/>
                <a:gd name="connsiteY8" fmla="*/ 722695 h 955031"/>
                <a:gd name="connsiteX9" fmla="*/ 1179032 w 6056566"/>
                <a:gd name="connsiteY9" fmla="*/ 869409 h 955031"/>
                <a:gd name="connsiteX10" fmla="*/ 1267742 w 6056566"/>
                <a:gd name="connsiteY10" fmla="*/ 944471 h 955031"/>
                <a:gd name="connsiteX11" fmla="*/ 1376924 w 6056566"/>
                <a:gd name="connsiteY11" fmla="*/ 930824 h 955031"/>
                <a:gd name="connsiteX12" fmla="*/ 1503166 w 6056566"/>
                <a:gd name="connsiteY12" fmla="*/ 811406 h 955031"/>
                <a:gd name="connsiteX13" fmla="*/ 1666939 w 6056566"/>
                <a:gd name="connsiteY13" fmla="*/ 487271 h 955031"/>
                <a:gd name="connsiteX14" fmla="*/ 1769297 w 6056566"/>
                <a:gd name="connsiteY14" fmla="*/ 234788 h 955031"/>
                <a:gd name="connsiteX15" fmla="*/ 1871655 w 6056566"/>
                <a:gd name="connsiteY15" fmla="*/ 67603 h 955031"/>
                <a:gd name="connsiteX16" fmla="*/ 1960366 w 6056566"/>
                <a:gd name="connsiteY16" fmla="*/ 13012 h 955031"/>
                <a:gd name="connsiteX17" fmla="*/ 2042252 w 6056566"/>
                <a:gd name="connsiteY17" fmla="*/ 43719 h 955031"/>
                <a:gd name="connsiteX18" fmla="*/ 2117315 w 6056566"/>
                <a:gd name="connsiteY18" fmla="*/ 122194 h 955031"/>
                <a:gd name="connsiteX19" fmla="*/ 2195790 w 6056566"/>
                <a:gd name="connsiteY19" fmla="*/ 251847 h 955031"/>
                <a:gd name="connsiteX20" fmla="*/ 2461921 w 6056566"/>
                <a:gd name="connsiteY20" fmla="*/ 784110 h 955031"/>
                <a:gd name="connsiteX21" fmla="*/ 2577927 w 6056566"/>
                <a:gd name="connsiteY21" fmla="*/ 934235 h 955031"/>
                <a:gd name="connsiteX22" fmla="*/ 2673461 w 6056566"/>
                <a:gd name="connsiteY22" fmla="*/ 941059 h 955031"/>
                <a:gd name="connsiteX23" fmla="*/ 2796291 w 6056566"/>
                <a:gd name="connsiteY23" fmla="*/ 814818 h 955031"/>
                <a:gd name="connsiteX24" fmla="*/ 2922533 w 6056566"/>
                <a:gd name="connsiteY24" fmla="*/ 548686 h 955031"/>
                <a:gd name="connsiteX25" fmla="*/ 3069247 w 6056566"/>
                <a:gd name="connsiteY25" fmla="*/ 251847 h 955031"/>
                <a:gd name="connsiteX26" fmla="*/ 3192076 w 6056566"/>
                <a:gd name="connsiteY26" fmla="*/ 67603 h 955031"/>
                <a:gd name="connsiteX27" fmla="*/ 3270551 w 6056566"/>
                <a:gd name="connsiteY27" fmla="*/ 2776 h 955031"/>
                <a:gd name="connsiteX28" fmla="*/ 3342202 w 6056566"/>
                <a:gd name="connsiteY28" fmla="*/ 19835 h 955031"/>
                <a:gd name="connsiteX29" fmla="*/ 3413852 w 6056566"/>
                <a:gd name="connsiteY29" fmla="*/ 91486 h 955031"/>
                <a:gd name="connsiteX30" fmla="*/ 3471855 w 6056566"/>
                <a:gd name="connsiteY30" fmla="*/ 176785 h 955031"/>
                <a:gd name="connsiteX31" fmla="*/ 3553742 w 6056566"/>
                <a:gd name="connsiteY31" fmla="*/ 323498 h 955031"/>
                <a:gd name="connsiteX32" fmla="*/ 3707279 w 6056566"/>
                <a:gd name="connsiteY32" fmla="*/ 668104 h 955031"/>
                <a:gd name="connsiteX33" fmla="*/ 3833521 w 6056566"/>
                <a:gd name="connsiteY33" fmla="*/ 852349 h 955031"/>
                <a:gd name="connsiteX34" fmla="*/ 3966587 w 6056566"/>
                <a:gd name="connsiteY34" fmla="*/ 900116 h 955031"/>
                <a:gd name="connsiteX35" fmla="*/ 4086005 w 6056566"/>
                <a:gd name="connsiteY35" fmla="*/ 828465 h 955031"/>
                <a:gd name="connsiteX36" fmla="*/ 4273661 w 6056566"/>
                <a:gd name="connsiteY36" fmla="*/ 483859 h 955031"/>
                <a:gd name="connsiteX37" fmla="*/ 4451082 w 6056566"/>
                <a:gd name="connsiteY37" fmla="*/ 152901 h 955031"/>
                <a:gd name="connsiteX38" fmla="*/ 4570500 w 6056566"/>
                <a:gd name="connsiteY38" fmla="*/ 40307 h 955031"/>
                <a:gd name="connsiteX39" fmla="*/ 4696742 w 6056566"/>
                <a:gd name="connsiteY39" fmla="*/ 67603 h 955031"/>
                <a:gd name="connsiteX40" fmla="*/ 4840044 w 6056566"/>
                <a:gd name="connsiteY40" fmla="*/ 268907 h 955031"/>
                <a:gd name="connsiteX41" fmla="*/ 4945814 w 6056566"/>
                <a:gd name="connsiteY41" fmla="*/ 477035 h 955031"/>
                <a:gd name="connsiteX42" fmla="*/ 5052651 w 6056566"/>
                <a:gd name="connsiteY42" fmla="*/ 494332 h 955031"/>
                <a:gd name="connsiteX43" fmla="*/ 6056566 w 6056566"/>
                <a:gd name="connsiteY43" fmla="*/ 497377 h 955031"/>
                <a:gd name="connsiteX0" fmla="*/ 0 w 6056566"/>
                <a:gd name="connsiteY0" fmla="*/ 479263 h 955031"/>
                <a:gd name="connsiteX1" fmla="*/ 190188 w 6056566"/>
                <a:gd name="connsiteY1" fmla="*/ 475436 h 955031"/>
                <a:gd name="connsiteX2" fmla="*/ 325558 w 6056566"/>
                <a:gd name="connsiteY2" fmla="*/ 430986 h 955031"/>
                <a:gd name="connsiteX3" fmla="*/ 493232 w 6056566"/>
                <a:gd name="connsiteY3" fmla="*/ 146077 h 955031"/>
                <a:gd name="connsiteX4" fmla="*/ 602414 w 6056566"/>
                <a:gd name="connsiteY4" fmla="*/ 23247 h 955031"/>
                <a:gd name="connsiteX5" fmla="*/ 721832 w 6056566"/>
                <a:gd name="connsiteY5" fmla="*/ 36895 h 955031"/>
                <a:gd name="connsiteX6" fmla="*/ 820778 w 6056566"/>
                <a:gd name="connsiteY6" fmla="*/ 146077 h 955031"/>
                <a:gd name="connsiteX7" fmla="*/ 947020 w 6056566"/>
                <a:gd name="connsiteY7" fmla="*/ 412209 h 955031"/>
                <a:gd name="connsiteX8" fmla="*/ 1083497 w 6056566"/>
                <a:gd name="connsiteY8" fmla="*/ 722695 h 955031"/>
                <a:gd name="connsiteX9" fmla="*/ 1179032 w 6056566"/>
                <a:gd name="connsiteY9" fmla="*/ 869409 h 955031"/>
                <a:gd name="connsiteX10" fmla="*/ 1267742 w 6056566"/>
                <a:gd name="connsiteY10" fmla="*/ 944471 h 955031"/>
                <a:gd name="connsiteX11" fmla="*/ 1376924 w 6056566"/>
                <a:gd name="connsiteY11" fmla="*/ 930824 h 955031"/>
                <a:gd name="connsiteX12" fmla="*/ 1503166 w 6056566"/>
                <a:gd name="connsiteY12" fmla="*/ 811406 h 955031"/>
                <a:gd name="connsiteX13" fmla="*/ 1666939 w 6056566"/>
                <a:gd name="connsiteY13" fmla="*/ 487271 h 955031"/>
                <a:gd name="connsiteX14" fmla="*/ 1769297 w 6056566"/>
                <a:gd name="connsiteY14" fmla="*/ 234788 h 955031"/>
                <a:gd name="connsiteX15" fmla="*/ 1871655 w 6056566"/>
                <a:gd name="connsiteY15" fmla="*/ 67603 h 955031"/>
                <a:gd name="connsiteX16" fmla="*/ 1960366 w 6056566"/>
                <a:gd name="connsiteY16" fmla="*/ 13012 h 955031"/>
                <a:gd name="connsiteX17" fmla="*/ 2042252 w 6056566"/>
                <a:gd name="connsiteY17" fmla="*/ 43719 h 955031"/>
                <a:gd name="connsiteX18" fmla="*/ 2117315 w 6056566"/>
                <a:gd name="connsiteY18" fmla="*/ 122194 h 955031"/>
                <a:gd name="connsiteX19" fmla="*/ 2195790 w 6056566"/>
                <a:gd name="connsiteY19" fmla="*/ 251847 h 955031"/>
                <a:gd name="connsiteX20" fmla="*/ 2461921 w 6056566"/>
                <a:gd name="connsiteY20" fmla="*/ 784110 h 955031"/>
                <a:gd name="connsiteX21" fmla="*/ 2577927 w 6056566"/>
                <a:gd name="connsiteY21" fmla="*/ 934235 h 955031"/>
                <a:gd name="connsiteX22" fmla="*/ 2673461 w 6056566"/>
                <a:gd name="connsiteY22" fmla="*/ 941059 h 955031"/>
                <a:gd name="connsiteX23" fmla="*/ 2796291 w 6056566"/>
                <a:gd name="connsiteY23" fmla="*/ 814818 h 955031"/>
                <a:gd name="connsiteX24" fmla="*/ 2922533 w 6056566"/>
                <a:gd name="connsiteY24" fmla="*/ 548686 h 955031"/>
                <a:gd name="connsiteX25" fmla="*/ 3069247 w 6056566"/>
                <a:gd name="connsiteY25" fmla="*/ 251847 h 955031"/>
                <a:gd name="connsiteX26" fmla="*/ 3192076 w 6056566"/>
                <a:gd name="connsiteY26" fmla="*/ 67603 h 955031"/>
                <a:gd name="connsiteX27" fmla="*/ 3270551 w 6056566"/>
                <a:gd name="connsiteY27" fmla="*/ 2776 h 955031"/>
                <a:gd name="connsiteX28" fmla="*/ 3342202 w 6056566"/>
                <a:gd name="connsiteY28" fmla="*/ 19835 h 955031"/>
                <a:gd name="connsiteX29" fmla="*/ 3413852 w 6056566"/>
                <a:gd name="connsiteY29" fmla="*/ 91486 h 955031"/>
                <a:gd name="connsiteX30" fmla="*/ 3471855 w 6056566"/>
                <a:gd name="connsiteY30" fmla="*/ 176785 h 955031"/>
                <a:gd name="connsiteX31" fmla="*/ 3553742 w 6056566"/>
                <a:gd name="connsiteY31" fmla="*/ 323498 h 955031"/>
                <a:gd name="connsiteX32" fmla="*/ 3707279 w 6056566"/>
                <a:gd name="connsiteY32" fmla="*/ 668104 h 955031"/>
                <a:gd name="connsiteX33" fmla="*/ 3833521 w 6056566"/>
                <a:gd name="connsiteY33" fmla="*/ 852349 h 955031"/>
                <a:gd name="connsiteX34" fmla="*/ 3966587 w 6056566"/>
                <a:gd name="connsiteY34" fmla="*/ 900116 h 955031"/>
                <a:gd name="connsiteX35" fmla="*/ 4086005 w 6056566"/>
                <a:gd name="connsiteY35" fmla="*/ 828465 h 955031"/>
                <a:gd name="connsiteX36" fmla="*/ 4273661 w 6056566"/>
                <a:gd name="connsiteY36" fmla="*/ 483859 h 955031"/>
                <a:gd name="connsiteX37" fmla="*/ 4451082 w 6056566"/>
                <a:gd name="connsiteY37" fmla="*/ 152901 h 955031"/>
                <a:gd name="connsiteX38" fmla="*/ 4570500 w 6056566"/>
                <a:gd name="connsiteY38" fmla="*/ 40307 h 955031"/>
                <a:gd name="connsiteX39" fmla="*/ 4696742 w 6056566"/>
                <a:gd name="connsiteY39" fmla="*/ 67603 h 955031"/>
                <a:gd name="connsiteX40" fmla="*/ 4840044 w 6056566"/>
                <a:gd name="connsiteY40" fmla="*/ 268907 h 955031"/>
                <a:gd name="connsiteX41" fmla="*/ 4945814 w 6056566"/>
                <a:gd name="connsiteY41" fmla="*/ 477035 h 955031"/>
                <a:gd name="connsiteX42" fmla="*/ 5052651 w 6056566"/>
                <a:gd name="connsiteY42" fmla="*/ 494332 h 955031"/>
                <a:gd name="connsiteX43" fmla="*/ 6056566 w 6056566"/>
                <a:gd name="connsiteY43" fmla="*/ 497377 h 955031"/>
                <a:gd name="connsiteX0" fmla="*/ 0 w 6056566"/>
                <a:gd name="connsiteY0" fmla="*/ 479263 h 955031"/>
                <a:gd name="connsiteX1" fmla="*/ 190188 w 6056566"/>
                <a:gd name="connsiteY1" fmla="*/ 475436 h 955031"/>
                <a:gd name="connsiteX2" fmla="*/ 325558 w 6056566"/>
                <a:gd name="connsiteY2" fmla="*/ 430986 h 955031"/>
                <a:gd name="connsiteX3" fmla="*/ 493232 w 6056566"/>
                <a:gd name="connsiteY3" fmla="*/ 146077 h 955031"/>
                <a:gd name="connsiteX4" fmla="*/ 602414 w 6056566"/>
                <a:gd name="connsiteY4" fmla="*/ 23247 h 955031"/>
                <a:gd name="connsiteX5" fmla="*/ 721832 w 6056566"/>
                <a:gd name="connsiteY5" fmla="*/ 36895 h 955031"/>
                <a:gd name="connsiteX6" fmla="*/ 820778 w 6056566"/>
                <a:gd name="connsiteY6" fmla="*/ 146077 h 955031"/>
                <a:gd name="connsiteX7" fmla="*/ 947020 w 6056566"/>
                <a:gd name="connsiteY7" fmla="*/ 412209 h 955031"/>
                <a:gd name="connsiteX8" fmla="*/ 1083497 w 6056566"/>
                <a:gd name="connsiteY8" fmla="*/ 722695 h 955031"/>
                <a:gd name="connsiteX9" fmla="*/ 1179032 w 6056566"/>
                <a:gd name="connsiteY9" fmla="*/ 869409 h 955031"/>
                <a:gd name="connsiteX10" fmla="*/ 1267742 w 6056566"/>
                <a:gd name="connsiteY10" fmla="*/ 944471 h 955031"/>
                <a:gd name="connsiteX11" fmla="*/ 1376924 w 6056566"/>
                <a:gd name="connsiteY11" fmla="*/ 930824 h 955031"/>
                <a:gd name="connsiteX12" fmla="*/ 1503166 w 6056566"/>
                <a:gd name="connsiteY12" fmla="*/ 811406 h 955031"/>
                <a:gd name="connsiteX13" fmla="*/ 1666939 w 6056566"/>
                <a:gd name="connsiteY13" fmla="*/ 487271 h 955031"/>
                <a:gd name="connsiteX14" fmla="*/ 1769297 w 6056566"/>
                <a:gd name="connsiteY14" fmla="*/ 234788 h 955031"/>
                <a:gd name="connsiteX15" fmla="*/ 1871655 w 6056566"/>
                <a:gd name="connsiteY15" fmla="*/ 67603 h 955031"/>
                <a:gd name="connsiteX16" fmla="*/ 1960366 w 6056566"/>
                <a:gd name="connsiteY16" fmla="*/ 13012 h 955031"/>
                <a:gd name="connsiteX17" fmla="*/ 2042252 w 6056566"/>
                <a:gd name="connsiteY17" fmla="*/ 43719 h 955031"/>
                <a:gd name="connsiteX18" fmla="*/ 2117315 w 6056566"/>
                <a:gd name="connsiteY18" fmla="*/ 122194 h 955031"/>
                <a:gd name="connsiteX19" fmla="*/ 2195790 w 6056566"/>
                <a:gd name="connsiteY19" fmla="*/ 251847 h 955031"/>
                <a:gd name="connsiteX20" fmla="*/ 2461921 w 6056566"/>
                <a:gd name="connsiteY20" fmla="*/ 784110 h 955031"/>
                <a:gd name="connsiteX21" fmla="*/ 2577927 w 6056566"/>
                <a:gd name="connsiteY21" fmla="*/ 934235 h 955031"/>
                <a:gd name="connsiteX22" fmla="*/ 2673461 w 6056566"/>
                <a:gd name="connsiteY22" fmla="*/ 941059 h 955031"/>
                <a:gd name="connsiteX23" fmla="*/ 2796291 w 6056566"/>
                <a:gd name="connsiteY23" fmla="*/ 814818 h 955031"/>
                <a:gd name="connsiteX24" fmla="*/ 2922533 w 6056566"/>
                <a:gd name="connsiteY24" fmla="*/ 548686 h 955031"/>
                <a:gd name="connsiteX25" fmla="*/ 3069247 w 6056566"/>
                <a:gd name="connsiteY25" fmla="*/ 251847 h 955031"/>
                <a:gd name="connsiteX26" fmla="*/ 3192076 w 6056566"/>
                <a:gd name="connsiteY26" fmla="*/ 67603 h 955031"/>
                <a:gd name="connsiteX27" fmla="*/ 3270551 w 6056566"/>
                <a:gd name="connsiteY27" fmla="*/ 2776 h 955031"/>
                <a:gd name="connsiteX28" fmla="*/ 3342202 w 6056566"/>
                <a:gd name="connsiteY28" fmla="*/ 19835 h 955031"/>
                <a:gd name="connsiteX29" fmla="*/ 3413852 w 6056566"/>
                <a:gd name="connsiteY29" fmla="*/ 91486 h 955031"/>
                <a:gd name="connsiteX30" fmla="*/ 3471855 w 6056566"/>
                <a:gd name="connsiteY30" fmla="*/ 176785 h 955031"/>
                <a:gd name="connsiteX31" fmla="*/ 3553742 w 6056566"/>
                <a:gd name="connsiteY31" fmla="*/ 323498 h 955031"/>
                <a:gd name="connsiteX32" fmla="*/ 3707279 w 6056566"/>
                <a:gd name="connsiteY32" fmla="*/ 668104 h 955031"/>
                <a:gd name="connsiteX33" fmla="*/ 3833521 w 6056566"/>
                <a:gd name="connsiteY33" fmla="*/ 852349 h 955031"/>
                <a:gd name="connsiteX34" fmla="*/ 3966587 w 6056566"/>
                <a:gd name="connsiteY34" fmla="*/ 900116 h 955031"/>
                <a:gd name="connsiteX35" fmla="*/ 4086005 w 6056566"/>
                <a:gd name="connsiteY35" fmla="*/ 828465 h 955031"/>
                <a:gd name="connsiteX36" fmla="*/ 4273661 w 6056566"/>
                <a:gd name="connsiteY36" fmla="*/ 483859 h 955031"/>
                <a:gd name="connsiteX37" fmla="*/ 4451082 w 6056566"/>
                <a:gd name="connsiteY37" fmla="*/ 152901 h 955031"/>
                <a:gd name="connsiteX38" fmla="*/ 4570500 w 6056566"/>
                <a:gd name="connsiteY38" fmla="*/ 40307 h 955031"/>
                <a:gd name="connsiteX39" fmla="*/ 4696742 w 6056566"/>
                <a:gd name="connsiteY39" fmla="*/ 67603 h 955031"/>
                <a:gd name="connsiteX40" fmla="*/ 4840044 w 6056566"/>
                <a:gd name="connsiteY40" fmla="*/ 268907 h 955031"/>
                <a:gd name="connsiteX41" fmla="*/ 4945814 w 6056566"/>
                <a:gd name="connsiteY41" fmla="*/ 477035 h 955031"/>
                <a:gd name="connsiteX42" fmla="*/ 5052651 w 6056566"/>
                <a:gd name="connsiteY42" fmla="*/ 494332 h 955031"/>
                <a:gd name="connsiteX43" fmla="*/ 6056566 w 6056566"/>
                <a:gd name="connsiteY43" fmla="*/ 497377 h 955031"/>
                <a:gd name="connsiteX0" fmla="*/ 0 w 6056566"/>
                <a:gd name="connsiteY0" fmla="*/ 479263 h 955031"/>
                <a:gd name="connsiteX1" fmla="*/ 190188 w 6056566"/>
                <a:gd name="connsiteY1" fmla="*/ 475436 h 955031"/>
                <a:gd name="connsiteX2" fmla="*/ 325558 w 6056566"/>
                <a:gd name="connsiteY2" fmla="*/ 430986 h 955031"/>
                <a:gd name="connsiteX3" fmla="*/ 493232 w 6056566"/>
                <a:gd name="connsiteY3" fmla="*/ 146077 h 955031"/>
                <a:gd name="connsiteX4" fmla="*/ 602414 w 6056566"/>
                <a:gd name="connsiteY4" fmla="*/ 23247 h 955031"/>
                <a:gd name="connsiteX5" fmla="*/ 721832 w 6056566"/>
                <a:gd name="connsiteY5" fmla="*/ 36895 h 955031"/>
                <a:gd name="connsiteX6" fmla="*/ 820778 w 6056566"/>
                <a:gd name="connsiteY6" fmla="*/ 146077 h 955031"/>
                <a:gd name="connsiteX7" fmla="*/ 947020 w 6056566"/>
                <a:gd name="connsiteY7" fmla="*/ 412209 h 955031"/>
                <a:gd name="connsiteX8" fmla="*/ 1083497 w 6056566"/>
                <a:gd name="connsiteY8" fmla="*/ 722695 h 955031"/>
                <a:gd name="connsiteX9" fmla="*/ 1179032 w 6056566"/>
                <a:gd name="connsiteY9" fmla="*/ 869409 h 955031"/>
                <a:gd name="connsiteX10" fmla="*/ 1267742 w 6056566"/>
                <a:gd name="connsiteY10" fmla="*/ 944471 h 955031"/>
                <a:gd name="connsiteX11" fmla="*/ 1376924 w 6056566"/>
                <a:gd name="connsiteY11" fmla="*/ 930824 h 955031"/>
                <a:gd name="connsiteX12" fmla="*/ 1503166 w 6056566"/>
                <a:gd name="connsiteY12" fmla="*/ 811406 h 955031"/>
                <a:gd name="connsiteX13" fmla="*/ 1666939 w 6056566"/>
                <a:gd name="connsiteY13" fmla="*/ 487271 h 955031"/>
                <a:gd name="connsiteX14" fmla="*/ 1769297 w 6056566"/>
                <a:gd name="connsiteY14" fmla="*/ 234788 h 955031"/>
                <a:gd name="connsiteX15" fmla="*/ 1871655 w 6056566"/>
                <a:gd name="connsiteY15" fmla="*/ 67603 h 955031"/>
                <a:gd name="connsiteX16" fmla="*/ 1960366 w 6056566"/>
                <a:gd name="connsiteY16" fmla="*/ 13012 h 955031"/>
                <a:gd name="connsiteX17" fmla="*/ 2042252 w 6056566"/>
                <a:gd name="connsiteY17" fmla="*/ 43719 h 955031"/>
                <a:gd name="connsiteX18" fmla="*/ 2117315 w 6056566"/>
                <a:gd name="connsiteY18" fmla="*/ 122194 h 955031"/>
                <a:gd name="connsiteX19" fmla="*/ 2195790 w 6056566"/>
                <a:gd name="connsiteY19" fmla="*/ 251847 h 955031"/>
                <a:gd name="connsiteX20" fmla="*/ 2461921 w 6056566"/>
                <a:gd name="connsiteY20" fmla="*/ 784110 h 955031"/>
                <a:gd name="connsiteX21" fmla="*/ 2577927 w 6056566"/>
                <a:gd name="connsiteY21" fmla="*/ 934235 h 955031"/>
                <a:gd name="connsiteX22" fmla="*/ 2673461 w 6056566"/>
                <a:gd name="connsiteY22" fmla="*/ 941059 h 955031"/>
                <a:gd name="connsiteX23" fmla="*/ 2796291 w 6056566"/>
                <a:gd name="connsiteY23" fmla="*/ 814818 h 955031"/>
                <a:gd name="connsiteX24" fmla="*/ 2922533 w 6056566"/>
                <a:gd name="connsiteY24" fmla="*/ 548686 h 955031"/>
                <a:gd name="connsiteX25" fmla="*/ 3069247 w 6056566"/>
                <a:gd name="connsiteY25" fmla="*/ 251847 h 955031"/>
                <a:gd name="connsiteX26" fmla="*/ 3192076 w 6056566"/>
                <a:gd name="connsiteY26" fmla="*/ 67603 h 955031"/>
                <a:gd name="connsiteX27" fmla="*/ 3270551 w 6056566"/>
                <a:gd name="connsiteY27" fmla="*/ 2776 h 955031"/>
                <a:gd name="connsiteX28" fmla="*/ 3342202 w 6056566"/>
                <a:gd name="connsiteY28" fmla="*/ 19835 h 955031"/>
                <a:gd name="connsiteX29" fmla="*/ 3413852 w 6056566"/>
                <a:gd name="connsiteY29" fmla="*/ 91486 h 955031"/>
                <a:gd name="connsiteX30" fmla="*/ 3471855 w 6056566"/>
                <a:gd name="connsiteY30" fmla="*/ 176785 h 955031"/>
                <a:gd name="connsiteX31" fmla="*/ 3553742 w 6056566"/>
                <a:gd name="connsiteY31" fmla="*/ 323498 h 955031"/>
                <a:gd name="connsiteX32" fmla="*/ 3707279 w 6056566"/>
                <a:gd name="connsiteY32" fmla="*/ 668104 h 955031"/>
                <a:gd name="connsiteX33" fmla="*/ 3833521 w 6056566"/>
                <a:gd name="connsiteY33" fmla="*/ 852349 h 955031"/>
                <a:gd name="connsiteX34" fmla="*/ 3966587 w 6056566"/>
                <a:gd name="connsiteY34" fmla="*/ 900116 h 955031"/>
                <a:gd name="connsiteX35" fmla="*/ 4086005 w 6056566"/>
                <a:gd name="connsiteY35" fmla="*/ 828465 h 955031"/>
                <a:gd name="connsiteX36" fmla="*/ 4273661 w 6056566"/>
                <a:gd name="connsiteY36" fmla="*/ 483859 h 955031"/>
                <a:gd name="connsiteX37" fmla="*/ 4451082 w 6056566"/>
                <a:gd name="connsiteY37" fmla="*/ 152901 h 955031"/>
                <a:gd name="connsiteX38" fmla="*/ 4570500 w 6056566"/>
                <a:gd name="connsiteY38" fmla="*/ 40307 h 955031"/>
                <a:gd name="connsiteX39" fmla="*/ 4696742 w 6056566"/>
                <a:gd name="connsiteY39" fmla="*/ 67603 h 955031"/>
                <a:gd name="connsiteX40" fmla="*/ 4840044 w 6056566"/>
                <a:gd name="connsiteY40" fmla="*/ 268907 h 955031"/>
                <a:gd name="connsiteX41" fmla="*/ 4940286 w 6056566"/>
                <a:gd name="connsiteY41" fmla="*/ 458277 h 955031"/>
                <a:gd name="connsiteX42" fmla="*/ 5052651 w 6056566"/>
                <a:gd name="connsiteY42" fmla="*/ 494332 h 955031"/>
                <a:gd name="connsiteX43" fmla="*/ 6056566 w 6056566"/>
                <a:gd name="connsiteY43" fmla="*/ 497377 h 955031"/>
                <a:gd name="connsiteX0" fmla="*/ 0 w 6056566"/>
                <a:gd name="connsiteY0" fmla="*/ 479263 h 955031"/>
                <a:gd name="connsiteX1" fmla="*/ 190188 w 6056566"/>
                <a:gd name="connsiteY1" fmla="*/ 475436 h 955031"/>
                <a:gd name="connsiteX2" fmla="*/ 325558 w 6056566"/>
                <a:gd name="connsiteY2" fmla="*/ 430986 h 955031"/>
                <a:gd name="connsiteX3" fmla="*/ 493232 w 6056566"/>
                <a:gd name="connsiteY3" fmla="*/ 146077 h 955031"/>
                <a:gd name="connsiteX4" fmla="*/ 602414 w 6056566"/>
                <a:gd name="connsiteY4" fmla="*/ 23247 h 955031"/>
                <a:gd name="connsiteX5" fmla="*/ 721832 w 6056566"/>
                <a:gd name="connsiteY5" fmla="*/ 36895 h 955031"/>
                <a:gd name="connsiteX6" fmla="*/ 820778 w 6056566"/>
                <a:gd name="connsiteY6" fmla="*/ 146077 h 955031"/>
                <a:gd name="connsiteX7" fmla="*/ 947020 w 6056566"/>
                <a:gd name="connsiteY7" fmla="*/ 412209 h 955031"/>
                <a:gd name="connsiteX8" fmla="*/ 1083497 w 6056566"/>
                <a:gd name="connsiteY8" fmla="*/ 722695 h 955031"/>
                <a:gd name="connsiteX9" fmla="*/ 1179032 w 6056566"/>
                <a:gd name="connsiteY9" fmla="*/ 869409 h 955031"/>
                <a:gd name="connsiteX10" fmla="*/ 1267742 w 6056566"/>
                <a:gd name="connsiteY10" fmla="*/ 944471 h 955031"/>
                <a:gd name="connsiteX11" fmla="*/ 1376924 w 6056566"/>
                <a:gd name="connsiteY11" fmla="*/ 930824 h 955031"/>
                <a:gd name="connsiteX12" fmla="*/ 1503166 w 6056566"/>
                <a:gd name="connsiteY12" fmla="*/ 811406 h 955031"/>
                <a:gd name="connsiteX13" fmla="*/ 1666939 w 6056566"/>
                <a:gd name="connsiteY13" fmla="*/ 487271 h 955031"/>
                <a:gd name="connsiteX14" fmla="*/ 1769297 w 6056566"/>
                <a:gd name="connsiteY14" fmla="*/ 234788 h 955031"/>
                <a:gd name="connsiteX15" fmla="*/ 1871655 w 6056566"/>
                <a:gd name="connsiteY15" fmla="*/ 67603 h 955031"/>
                <a:gd name="connsiteX16" fmla="*/ 1960366 w 6056566"/>
                <a:gd name="connsiteY16" fmla="*/ 13012 h 955031"/>
                <a:gd name="connsiteX17" fmla="*/ 2042252 w 6056566"/>
                <a:gd name="connsiteY17" fmla="*/ 43719 h 955031"/>
                <a:gd name="connsiteX18" fmla="*/ 2117315 w 6056566"/>
                <a:gd name="connsiteY18" fmla="*/ 122194 h 955031"/>
                <a:gd name="connsiteX19" fmla="*/ 2195790 w 6056566"/>
                <a:gd name="connsiteY19" fmla="*/ 251847 h 955031"/>
                <a:gd name="connsiteX20" fmla="*/ 2461921 w 6056566"/>
                <a:gd name="connsiteY20" fmla="*/ 784110 h 955031"/>
                <a:gd name="connsiteX21" fmla="*/ 2577927 w 6056566"/>
                <a:gd name="connsiteY21" fmla="*/ 934235 h 955031"/>
                <a:gd name="connsiteX22" fmla="*/ 2673461 w 6056566"/>
                <a:gd name="connsiteY22" fmla="*/ 941059 h 955031"/>
                <a:gd name="connsiteX23" fmla="*/ 2796291 w 6056566"/>
                <a:gd name="connsiteY23" fmla="*/ 814818 h 955031"/>
                <a:gd name="connsiteX24" fmla="*/ 2922533 w 6056566"/>
                <a:gd name="connsiteY24" fmla="*/ 548686 h 955031"/>
                <a:gd name="connsiteX25" fmla="*/ 3069247 w 6056566"/>
                <a:gd name="connsiteY25" fmla="*/ 251847 h 955031"/>
                <a:gd name="connsiteX26" fmla="*/ 3192076 w 6056566"/>
                <a:gd name="connsiteY26" fmla="*/ 67603 h 955031"/>
                <a:gd name="connsiteX27" fmla="*/ 3270551 w 6056566"/>
                <a:gd name="connsiteY27" fmla="*/ 2776 h 955031"/>
                <a:gd name="connsiteX28" fmla="*/ 3342202 w 6056566"/>
                <a:gd name="connsiteY28" fmla="*/ 19835 h 955031"/>
                <a:gd name="connsiteX29" fmla="*/ 3413852 w 6056566"/>
                <a:gd name="connsiteY29" fmla="*/ 91486 h 955031"/>
                <a:gd name="connsiteX30" fmla="*/ 3471855 w 6056566"/>
                <a:gd name="connsiteY30" fmla="*/ 176785 h 955031"/>
                <a:gd name="connsiteX31" fmla="*/ 3553742 w 6056566"/>
                <a:gd name="connsiteY31" fmla="*/ 323498 h 955031"/>
                <a:gd name="connsiteX32" fmla="*/ 3707279 w 6056566"/>
                <a:gd name="connsiteY32" fmla="*/ 668104 h 955031"/>
                <a:gd name="connsiteX33" fmla="*/ 3833521 w 6056566"/>
                <a:gd name="connsiteY33" fmla="*/ 852349 h 955031"/>
                <a:gd name="connsiteX34" fmla="*/ 3966587 w 6056566"/>
                <a:gd name="connsiteY34" fmla="*/ 900116 h 955031"/>
                <a:gd name="connsiteX35" fmla="*/ 4086005 w 6056566"/>
                <a:gd name="connsiteY35" fmla="*/ 828465 h 955031"/>
                <a:gd name="connsiteX36" fmla="*/ 4273661 w 6056566"/>
                <a:gd name="connsiteY36" fmla="*/ 483859 h 955031"/>
                <a:gd name="connsiteX37" fmla="*/ 4451082 w 6056566"/>
                <a:gd name="connsiteY37" fmla="*/ 152901 h 955031"/>
                <a:gd name="connsiteX38" fmla="*/ 4570500 w 6056566"/>
                <a:gd name="connsiteY38" fmla="*/ 40307 h 955031"/>
                <a:gd name="connsiteX39" fmla="*/ 4696742 w 6056566"/>
                <a:gd name="connsiteY39" fmla="*/ 67603 h 955031"/>
                <a:gd name="connsiteX40" fmla="*/ 4840044 w 6056566"/>
                <a:gd name="connsiteY40" fmla="*/ 268907 h 955031"/>
                <a:gd name="connsiteX41" fmla="*/ 4940286 w 6056566"/>
                <a:gd name="connsiteY41" fmla="*/ 458277 h 955031"/>
                <a:gd name="connsiteX42" fmla="*/ 5052651 w 6056566"/>
                <a:gd name="connsiteY42" fmla="*/ 494332 h 955031"/>
                <a:gd name="connsiteX43" fmla="*/ 6056566 w 6056566"/>
                <a:gd name="connsiteY43" fmla="*/ 497377 h 955031"/>
                <a:gd name="connsiteX0" fmla="*/ 0 w 6056566"/>
                <a:gd name="connsiteY0" fmla="*/ 479263 h 955031"/>
                <a:gd name="connsiteX1" fmla="*/ 190188 w 6056566"/>
                <a:gd name="connsiteY1" fmla="*/ 475436 h 955031"/>
                <a:gd name="connsiteX2" fmla="*/ 325558 w 6056566"/>
                <a:gd name="connsiteY2" fmla="*/ 430986 h 955031"/>
                <a:gd name="connsiteX3" fmla="*/ 493232 w 6056566"/>
                <a:gd name="connsiteY3" fmla="*/ 146077 h 955031"/>
                <a:gd name="connsiteX4" fmla="*/ 602414 w 6056566"/>
                <a:gd name="connsiteY4" fmla="*/ 23247 h 955031"/>
                <a:gd name="connsiteX5" fmla="*/ 721832 w 6056566"/>
                <a:gd name="connsiteY5" fmla="*/ 36895 h 955031"/>
                <a:gd name="connsiteX6" fmla="*/ 820778 w 6056566"/>
                <a:gd name="connsiteY6" fmla="*/ 146077 h 955031"/>
                <a:gd name="connsiteX7" fmla="*/ 947020 w 6056566"/>
                <a:gd name="connsiteY7" fmla="*/ 412209 h 955031"/>
                <a:gd name="connsiteX8" fmla="*/ 1083497 w 6056566"/>
                <a:gd name="connsiteY8" fmla="*/ 722695 h 955031"/>
                <a:gd name="connsiteX9" fmla="*/ 1179032 w 6056566"/>
                <a:gd name="connsiteY9" fmla="*/ 869409 h 955031"/>
                <a:gd name="connsiteX10" fmla="*/ 1267742 w 6056566"/>
                <a:gd name="connsiteY10" fmla="*/ 944471 h 955031"/>
                <a:gd name="connsiteX11" fmla="*/ 1376924 w 6056566"/>
                <a:gd name="connsiteY11" fmla="*/ 930824 h 955031"/>
                <a:gd name="connsiteX12" fmla="*/ 1503166 w 6056566"/>
                <a:gd name="connsiteY12" fmla="*/ 811406 h 955031"/>
                <a:gd name="connsiteX13" fmla="*/ 1666939 w 6056566"/>
                <a:gd name="connsiteY13" fmla="*/ 487271 h 955031"/>
                <a:gd name="connsiteX14" fmla="*/ 1769297 w 6056566"/>
                <a:gd name="connsiteY14" fmla="*/ 234788 h 955031"/>
                <a:gd name="connsiteX15" fmla="*/ 1871655 w 6056566"/>
                <a:gd name="connsiteY15" fmla="*/ 67603 h 955031"/>
                <a:gd name="connsiteX16" fmla="*/ 1960366 w 6056566"/>
                <a:gd name="connsiteY16" fmla="*/ 13012 h 955031"/>
                <a:gd name="connsiteX17" fmla="*/ 2042252 w 6056566"/>
                <a:gd name="connsiteY17" fmla="*/ 43719 h 955031"/>
                <a:gd name="connsiteX18" fmla="*/ 2117315 w 6056566"/>
                <a:gd name="connsiteY18" fmla="*/ 122194 h 955031"/>
                <a:gd name="connsiteX19" fmla="*/ 2195790 w 6056566"/>
                <a:gd name="connsiteY19" fmla="*/ 251847 h 955031"/>
                <a:gd name="connsiteX20" fmla="*/ 2461921 w 6056566"/>
                <a:gd name="connsiteY20" fmla="*/ 784110 h 955031"/>
                <a:gd name="connsiteX21" fmla="*/ 2577927 w 6056566"/>
                <a:gd name="connsiteY21" fmla="*/ 934235 h 955031"/>
                <a:gd name="connsiteX22" fmla="*/ 2673461 w 6056566"/>
                <a:gd name="connsiteY22" fmla="*/ 941059 h 955031"/>
                <a:gd name="connsiteX23" fmla="*/ 2796291 w 6056566"/>
                <a:gd name="connsiteY23" fmla="*/ 814818 h 955031"/>
                <a:gd name="connsiteX24" fmla="*/ 2922533 w 6056566"/>
                <a:gd name="connsiteY24" fmla="*/ 548686 h 955031"/>
                <a:gd name="connsiteX25" fmla="*/ 3069247 w 6056566"/>
                <a:gd name="connsiteY25" fmla="*/ 251847 h 955031"/>
                <a:gd name="connsiteX26" fmla="*/ 3192076 w 6056566"/>
                <a:gd name="connsiteY26" fmla="*/ 67603 h 955031"/>
                <a:gd name="connsiteX27" fmla="*/ 3270551 w 6056566"/>
                <a:gd name="connsiteY27" fmla="*/ 2776 h 955031"/>
                <a:gd name="connsiteX28" fmla="*/ 3342202 w 6056566"/>
                <a:gd name="connsiteY28" fmla="*/ 19835 h 955031"/>
                <a:gd name="connsiteX29" fmla="*/ 3413852 w 6056566"/>
                <a:gd name="connsiteY29" fmla="*/ 91486 h 955031"/>
                <a:gd name="connsiteX30" fmla="*/ 3471855 w 6056566"/>
                <a:gd name="connsiteY30" fmla="*/ 176785 h 955031"/>
                <a:gd name="connsiteX31" fmla="*/ 3553742 w 6056566"/>
                <a:gd name="connsiteY31" fmla="*/ 323498 h 955031"/>
                <a:gd name="connsiteX32" fmla="*/ 3707279 w 6056566"/>
                <a:gd name="connsiteY32" fmla="*/ 668104 h 955031"/>
                <a:gd name="connsiteX33" fmla="*/ 3833521 w 6056566"/>
                <a:gd name="connsiteY33" fmla="*/ 852349 h 955031"/>
                <a:gd name="connsiteX34" fmla="*/ 3966587 w 6056566"/>
                <a:gd name="connsiteY34" fmla="*/ 900116 h 955031"/>
                <a:gd name="connsiteX35" fmla="*/ 4086005 w 6056566"/>
                <a:gd name="connsiteY35" fmla="*/ 828465 h 955031"/>
                <a:gd name="connsiteX36" fmla="*/ 4273661 w 6056566"/>
                <a:gd name="connsiteY36" fmla="*/ 483859 h 955031"/>
                <a:gd name="connsiteX37" fmla="*/ 4451082 w 6056566"/>
                <a:gd name="connsiteY37" fmla="*/ 152901 h 955031"/>
                <a:gd name="connsiteX38" fmla="*/ 4570500 w 6056566"/>
                <a:gd name="connsiteY38" fmla="*/ 40307 h 955031"/>
                <a:gd name="connsiteX39" fmla="*/ 4696742 w 6056566"/>
                <a:gd name="connsiteY39" fmla="*/ 67603 h 955031"/>
                <a:gd name="connsiteX40" fmla="*/ 4840044 w 6056566"/>
                <a:gd name="connsiteY40" fmla="*/ 268907 h 955031"/>
                <a:gd name="connsiteX41" fmla="*/ 4940286 w 6056566"/>
                <a:gd name="connsiteY41" fmla="*/ 458277 h 955031"/>
                <a:gd name="connsiteX42" fmla="*/ 5052651 w 6056566"/>
                <a:gd name="connsiteY42" fmla="*/ 494332 h 955031"/>
                <a:gd name="connsiteX43" fmla="*/ 6056566 w 6056566"/>
                <a:gd name="connsiteY43" fmla="*/ 497377 h 955031"/>
                <a:gd name="connsiteX0" fmla="*/ 0 w 6056566"/>
                <a:gd name="connsiteY0" fmla="*/ 479263 h 955031"/>
                <a:gd name="connsiteX1" fmla="*/ 190188 w 6056566"/>
                <a:gd name="connsiteY1" fmla="*/ 475436 h 955031"/>
                <a:gd name="connsiteX2" fmla="*/ 325558 w 6056566"/>
                <a:gd name="connsiteY2" fmla="*/ 430986 h 955031"/>
                <a:gd name="connsiteX3" fmla="*/ 493232 w 6056566"/>
                <a:gd name="connsiteY3" fmla="*/ 146077 h 955031"/>
                <a:gd name="connsiteX4" fmla="*/ 602414 w 6056566"/>
                <a:gd name="connsiteY4" fmla="*/ 23247 h 955031"/>
                <a:gd name="connsiteX5" fmla="*/ 721832 w 6056566"/>
                <a:gd name="connsiteY5" fmla="*/ 36895 h 955031"/>
                <a:gd name="connsiteX6" fmla="*/ 820778 w 6056566"/>
                <a:gd name="connsiteY6" fmla="*/ 146077 h 955031"/>
                <a:gd name="connsiteX7" fmla="*/ 947020 w 6056566"/>
                <a:gd name="connsiteY7" fmla="*/ 412209 h 955031"/>
                <a:gd name="connsiteX8" fmla="*/ 1083497 w 6056566"/>
                <a:gd name="connsiteY8" fmla="*/ 722695 h 955031"/>
                <a:gd name="connsiteX9" fmla="*/ 1179032 w 6056566"/>
                <a:gd name="connsiteY9" fmla="*/ 869409 h 955031"/>
                <a:gd name="connsiteX10" fmla="*/ 1267742 w 6056566"/>
                <a:gd name="connsiteY10" fmla="*/ 944471 h 955031"/>
                <a:gd name="connsiteX11" fmla="*/ 1376924 w 6056566"/>
                <a:gd name="connsiteY11" fmla="*/ 930824 h 955031"/>
                <a:gd name="connsiteX12" fmla="*/ 1503166 w 6056566"/>
                <a:gd name="connsiteY12" fmla="*/ 811406 h 955031"/>
                <a:gd name="connsiteX13" fmla="*/ 1666939 w 6056566"/>
                <a:gd name="connsiteY13" fmla="*/ 487271 h 955031"/>
                <a:gd name="connsiteX14" fmla="*/ 1769297 w 6056566"/>
                <a:gd name="connsiteY14" fmla="*/ 234788 h 955031"/>
                <a:gd name="connsiteX15" fmla="*/ 1871655 w 6056566"/>
                <a:gd name="connsiteY15" fmla="*/ 67603 h 955031"/>
                <a:gd name="connsiteX16" fmla="*/ 1960366 w 6056566"/>
                <a:gd name="connsiteY16" fmla="*/ 13012 h 955031"/>
                <a:gd name="connsiteX17" fmla="*/ 2042252 w 6056566"/>
                <a:gd name="connsiteY17" fmla="*/ 43719 h 955031"/>
                <a:gd name="connsiteX18" fmla="*/ 2117315 w 6056566"/>
                <a:gd name="connsiteY18" fmla="*/ 122194 h 955031"/>
                <a:gd name="connsiteX19" fmla="*/ 2195790 w 6056566"/>
                <a:gd name="connsiteY19" fmla="*/ 251847 h 955031"/>
                <a:gd name="connsiteX20" fmla="*/ 2461921 w 6056566"/>
                <a:gd name="connsiteY20" fmla="*/ 784110 h 955031"/>
                <a:gd name="connsiteX21" fmla="*/ 2577927 w 6056566"/>
                <a:gd name="connsiteY21" fmla="*/ 934235 h 955031"/>
                <a:gd name="connsiteX22" fmla="*/ 2673461 w 6056566"/>
                <a:gd name="connsiteY22" fmla="*/ 941059 h 955031"/>
                <a:gd name="connsiteX23" fmla="*/ 2796291 w 6056566"/>
                <a:gd name="connsiteY23" fmla="*/ 814818 h 955031"/>
                <a:gd name="connsiteX24" fmla="*/ 2922533 w 6056566"/>
                <a:gd name="connsiteY24" fmla="*/ 548686 h 955031"/>
                <a:gd name="connsiteX25" fmla="*/ 3069247 w 6056566"/>
                <a:gd name="connsiteY25" fmla="*/ 251847 h 955031"/>
                <a:gd name="connsiteX26" fmla="*/ 3192076 w 6056566"/>
                <a:gd name="connsiteY26" fmla="*/ 67603 h 955031"/>
                <a:gd name="connsiteX27" fmla="*/ 3270551 w 6056566"/>
                <a:gd name="connsiteY27" fmla="*/ 2776 h 955031"/>
                <a:gd name="connsiteX28" fmla="*/ 3342202 w 6056566"/>
                <a:gd name="connsiteY28" fmla="*/ 19835 h 955031"/>
                <a:gd name="connsiteX29" fmla="*/ 3413852 w 6056566"/>
                <a:gd name="connsiteY29" fmla="*/ 91486 h 955031"/>
                <a:gd name="connsiteX30" fmla="*/ 3471855 w 6056566"/>
                <a:gd name="connsiteY30" fmla="*/ 176785 h 955031"/>
                <a:gd name="connsiteX31" fmla="*/ 3553742 w 6056566"/>
                <a:gd name="connsiteY31" fmla="*/ 323498 h 955031"/>
                <a:gd name="connsiteX32" fmla="*/ 3707279 w 6056566"/>
                <a:gd name="connsiteY32" fmla="*/ 668104 h 955031"/>
                <a:gd name="connsiteX33" fmla="*/ 3833521 w 6056566"/>
                <a:gd name="connsiteY33" fmla="*/ 852349 h 955031"/>
                <a:gd name="connsiteX34" fmla="*/ 3966587 w 6056566"/>
                <a:gd name="connsiteY34" fmla="*/ 900116 h 955031"/>
                <a:gd name="connsiteX35" fmla="*/ 4086005 w 6056566"/>
                <a:gd name="connsiteY35" fmla="*/ 828465 h 955031"/>
                <a:gd name="connsiteX36" fmla="*/ 4273661 w 6056566"/>
                <a:gd name="connsiteY36" fmla="*/ 483859 h 955031"/>
                <a:gd name="connsiteX37" fmla="*/ 4451082 w 6056566"/>
                <a:gd name="connsiteY37" fmla="*/ 152901 h 955031"/>
                <a:gd name="connsiteX38" fmla="*/ 4570500 w 6056566"/>
                <a:gd name="connsiteY38" fmla="*/ 40307 h 955031"/>
                <a:gd name="connsiteX39" fmla="*/ 4696742 w 6056566"/>
                <a:gd name="connsiteY39" fmla="*/ 67603 h 955031"/>
                <a:gd name="connsiteX40" fmla="*/ 4840044 w 6056566"/>
                <a:gd name="connsiteY40" fmla="*/ 268907 h 955031"/>
                <a:gd name="connsiteX41" fmla="*/ 4931994 w 6056566"/>
                <a:gd name="connsiteY41" fmla="*/ 437174 h 955031"/>
                <a:gd name="connsiteX42" fmla="*/ 5052651 w 6056566"/>
                <a:gd name="connsiteY42" fmla="*/ 494332 h 955031"/>
                <a:gd name="connsiteX43" fmla="*/ 6056566 w 6056566"/>
                <a:gd name="connsiteY43" fmla="*/ 497377 h 955031"/>
                <a:gd name="connsiteX0" fmla="*/ 0 w 6056566"/>
                <a:gd name="connsiteY0" fmla="*/ 479263 h 955031"/>
                <a:gd name="connsiteX1" fmla="*/ 190188 w 6056566"/>
                <a:gd name="connsiteY1" fmla="*/ 475436 h 955031"/>
                <a:gd name="connsiteX2" fmla="*/ 325558 w 6056566"/>
                <a:gd name="connsiteY2" fmla="*/ 430986 h 955031"/>
                <a:gd name="connsiteX3" fmla="*/ 493232 w 6056566"/>
                <a:gd name="connsiteY3" fmla="*/ 146077 h 955031"/>
                <a:gd name="connsiteX4" fmla="*/ 602414 w 6056566"/>
                <a:gd name="connsiteY4" fmla="*/ 23247 h 955031"/>
                <a:gd name="connsiteX5" fmla="*/ 721832 w 6056566"/>
                <a:gd name="connsiteY5" fmla="*/ 36895 h 955031"/>
                <a:gd name="connsiteX6" fmla="*/ 820778 w 6056566"/>
                <a:gd name="connsiteY6" fmla="*/ 146077 h 955031"/>
                <a:gd name="connsiteX7" fmla="*/ 947020 w 6056566"/>
                <a:gd name="connsiteY7" fmla="*/ 412209 h 955031"/>
                <a:gd name="connsiteX8" fmla="*/ 1083497 w 6056566"/>
                <a:gd name="connsiteY8" fmla="*/ 722695 h 955031"/>
                <a:gd name="connsiteX9" fmla="*/ 1179032 w 6056566"/>
                <a:gd name="connsiteY9" fmla="*/ 869409 h 955031"/>
                <a:gd name="connsiteX10" fmla="*/ 1267742 w 6056566"/>
                <a:gd name="connsiteY10" fmla="*/ 944471 h 955031"/>
                <a:gd name="connsiteX11" fmla="*/ 1376924 w 6056566"/>
                <a:gd name="connsiteY11" fmla="*/ 930824 h 955031"/>
                <a:gd name="connsiteX12" fmla="*/ 1503166 w 6056566"/>
                <a:gd name="connsiteY12" fmla="*/ 811406 h 955031"/>
                <a:gd name="connsiteX13" fmla="*/ 1666939 w 6056566"/>
                <a:gd name="connsiteY13" fmla="*/ 487271 h 955031"/>
                <a:gd name="connsiteX14" fmla="*/ 1769297 w 6056566"/>
                <a:gd name="connsiteY14" fmla="*/ 234788 h 955031"/>
                <a:gd name="connsiteX15" fmla="*/ 1871655 w 6056566"/>
                <a:gd name="connsiteY15" fmla="*/ 67603 h 955031"/>
                <a:gd name="connsiteX16" fmla="*/ 1960366 w 6056566"/>
                <a:gd name="connsiteY16" fmla="*/ 13012 h 955031"/>
                <a:gd name="connsiteX17" fmla="*/ 2042252 w 6056566"/>
                <a:gd name="connsiteY17" fmla="*/ 43719 h 955031"/>
                <a:gd name="connsiteX18" fmla="*/ 2117315 w 6056566"/>
                <a:gd name="connsiteY18" fmla="*/ 122194 h 955031"/>
                <a:gd name="connsiteX19" fmla="*/ 2195790 w 6056566"/>
                <a:gd name="connsiteY19" fmla="*/ 251847 h 955031"/>
                <a:gd name="connsiteX20" fmla="*/ 2461921 w 6056566"/>
                <a:gd name="connsiteY20" fmla="*/ 784110 h 955031"/>
                <a:gd name="connsiteX21" fmla="*/ 2577927 w 6056566"/>
                <a:gd name="connsiteY21" fmla="*/ 934235 h 955031"/>
                <a:gd name="connsiteX22" fmla="*/ 2673461 w 6056566"/>
                <a:gd name="connsiteY22" fmla="*/ 941059 h 955031"/>
                <a:gd name="connsiteX23" fmla="*/ 2796291 w 6056566"/>
                <a:gd name="connsiteY23" fmla="*/ 814818 h 955031"/>
                <a:gd name="connsiteX24" fmla="*/ 2922533 w 6056566"/>
                <a:gd name="connsiteY24" fmla="*/ 548686 h 955031"/>
                <a:gd name="connsiteX25" fmla="*/ 3069247 w 6056566"/>
                <a:gd name="connsiteY25" fmla="*/ 251847 h 955031"/>
                <a:gd name="connsiteX26" fmla="*/ 3192076 w 6056566"/>
                <a:gd name="connsiteY26" fmla="*/ 67603 h 955031"/>
                <a:gd name="connsiteX27" fmla="*/ 3270551 w 6056566"/>
                <a:gd name="connsiteY27" fmla="*/ 2776 h 955031"/>
                <a:gd name="connsiteX28" fmla="*/ 3342202 w 6056566"/>
                <a:gd name="connsiteY28" fmla="*/ 19835 h 955031"/>
                <a:gd name="connsiteX29" fmla="*/ 3413852 w 6056566"/>
                <a:gd name="connsiteY29" fmla="*/ 91486 h 955031"/>
                <a:gd name="connsiteX30" fmla="*/ 3471855 w 6056566"/>
                <a:gd name="connsiteY30" fmla="*/ 176785 h 955031"/>
                <a:gd name="connsiteX31" fmla="*/ 3553742 w 6056566"/>
                <a:gd name="connsiteY31" fmla="*/ 323498 h 955031"/>
                <a:gd name="connsiteX32" fmla="*/ 3707279 w 6056566"/>
                <a:gd name="connsiteY32" fmla="*/ 668104 h 955031"/>
                <a:gd name="connsiteX33" fmla="*/ 3833521 w 6056566"/>
                <a:gd name="connsiteY33" fmla="*/ 852349 h 955031"/>
                <a:gd name="connsiteX34" fmla="*/ 3966587 w 6056566"/>
                <a:gd name="connsiteY34" fmla="*/ 900116 h 955031"/>
                <a:gd name="connsiteX35" fmla="*/ 4086005 w 6056566"/>
                <a:gd name="connsiteY35" fmla="*/ 828465 h 955031"/>
                <a:gd name="connsiteX36" fmla="*/ 4273661 w 6056566"/>
                <a:gd name="connsiteY36" fmla="*/ 483859 h 955031"/>
                <a:gd name="connsiteX37" fmla="*/ 4451082 w 6056566"/>
                <a:gd name="connsiteY37" fmla="*/ 152901 h 955031"/>
                <a:gd name="connsiteX38" fmla="*/ 4570500 w 6056566"/>
                <a:gd name="connsiteY38" fmla="*/ 40307 h 955031"/>
                <a:gd name="connsiteX39" fmla="*/ 4696742 w 6056566"/>
                <a:gd name="connsiteY39" fmla="*/ 67603 h 955031"/>
                <a:gd name="connsiteX40" fmla="*/ 4840044 w 6056566"/>
                <a:gd name="connsiteY40" fmla="*/ 268907 h 955031"/>
                <a:gd name="connsiteX41" fmla="*/ 4948580 w 6056566"/>
                <a:gd name="connsiteY41" fmla="*/ 459449 h 955031"/>
                <a:gd name="connsiteX42" fmla="*/ 5052651 w 6056566"/>
                <a:gd name="connsiteY42" fmla="*/ 494332 h 955031"/>
                <a:gd name="connsiteX43" fmla="*/ 6056566 w 6056566"/>
                <a:gd name="connsiteY43" fmla="*/ 497377 h 955031"/>
                <a:gd name="connsiteX0" fmla="*/ 0 w 6056566"/>
                <a:gd name="connsiteY0" fmla="*/ 479263 h 955031"/>
                <a:gd name="connsiteX1" fmla="*/ 190188 w 6056566"/>
                <a:gd name="connsiteY1" fmla="*/ 475436 h 955031"/>
                <a:gd name="connsiteX2" fmla="*/ 325558 w 6056566"/>
                <a:gd name="connsiteY2" fmla="*/ 430986 h 955031"/>
                <a:gd name="connsiteX3" fmla="*/ 493232 w 6056566"/>
                <a:gd name="connsiteY3" fmla="*/ 146077 h 955031"/>
                <a:gd name="connsiteX4" fmla="*/ 602414 w 6056566"/>
                <a:gd name="connsiteY4" fmla="*/ 23247 h 955031"/>
                <a:gd name="connsiteX5" fmla="*/ 721832 w 6056566"/>
                <a:gd name="connsiteY5" fmla="*/ 36895 h 955031"/>
                <a:gd name="connsiteX6" fmla="*/ 820778 w 6056566"/>
                <a:gd name="connsiteY6" fmla="*/ 146077 h 955031"/>
                <a:gd name="connsiteX7" fmla="*/ 947020 w 6056566"/>
                <a:gd name="connsiteY7" fmla="*/ 412209 h 955031"/>
                <a:gd name="connsiteX8" fmla="*/ 1083497 w 6056566"/>
                <a:gd name="connsiteY8" fmla="*/ 722695 h 955031"/>
                <a:gd name="connsiteX9" fmla="*/ 1179032 w 6056566"/>
                <a:gd name="connsiteY9" fmla="*/ 869409 h 955031"/>
                <a:gd name="connsiteX10" fmla="*/ 1267742 w 6056566"/>
                <a:gd name="connsiteY10" fmla="*/ 944471 h 955031"/>
                <a:gd name="connsiteX11" fmla="*/ 1376924 w 6056566"/>
                <a:gd name="connsiteY11" fmla="*/ 930824 h 955031"/>
                <a:gd name="connsiteX12" fmla="*/ 1503166 w 6056566"/>
                <a:gd name="connsiteY12" fmla="*/ 811406 h 955031"/>
                <a:gd name="connsiteX13" fmla="*/ 1666939 w 6056566"/>
                <a:gd name="connsiteY13" fmla="*/ 487271 h 955031"/>
                <a:gd name="connsiteX14" fmla="*/ 1769297 w 6056566"/>
                <a:gd name="connsiteY14" fmla="*/ 234788 h 955031"/>
                <a:gd name="connsiteX15" fmla="*/ 1871655 w 6056566"/>
                <a:gd name="connsiteY15" fmla="*/ 67603 h 955031"/>
                <a:gd name="connsiteX16" fmla="*/ 1960366 w 6056566"/>
                <a:gd name="connsiteY16" fmla="*/ 13012 h 955031"/>
                <a:gd name="connsiteX17" fmla="*/ 2042252 w 6056566"/>
                <a:gd name="connsiteY17" fmla="*/ 43719 h 955031"/>
                <a:gd name="connsiteX18" fmla="*/ 2117315 w 6056566"/>
                <a:gd name="connsiteY18" fmla="*/ 122194 h 955031"/>
                <a:gd name="connsiteX19" fmla="*/ 2195790 w 6056566"/>
                <a:gd name="connsiteY19" fmla="*/ 251847 h 955031"/>
                <a:gd name="connsiteX20" fmla="*/ 2461921 w 6056566"/>
                <a:gd name="connsiteY20" fmla="*/ 784110 h 955031"/>
                <a:gd name="connsiteX21" fmla="*/ 2577927 w 6056566"/>
                <a:gd name="connsiteY21" fmla="*/ 934235 h 955031"/>
                <a:gd name="connsiteX22" fmla="*/ 2673461 w 6056566"/>
                <a:gd name="connsiteY22" fmla="*/ 941059 h 955031"/>
                <a:gd name="connsiteX23" fmla="*/ 2796291 w 6056566"/>
                <a:gd name="connsiteY23" fmla="*/ 814818 h 955031"/>
                <a:gd name="connsiteX24" fmla="*/ 2922533 w 6056566"/>
                <a:gd name="connsiteY24" fmla="*/ 548686 h 955031"/>
                <a:gd name="connsiteX25" fmla="*/ 3069247 w 6056566"/>
                <a:gd name="connsiteY25" fmla="*/ 251847 h 955031"/>
                <a:gd name="connsiteX26" fmla="*/ 3192076 w 6056566"/>
                <a:gd name="connsiteY26" fmla="*/ 67603 h 955031"/>
                <a:gd name="connsiteX27" fmla="*/ 3270551 w 6056566"/>
                <a:gd name="connsiteY27" fmla="*/ 2776 h 955031"/>
                <a:gd name="connsiteX28" fmla="*/ 3342202 w 6056566"/>
                <a:gd name="connsiteY28" fmla="*/ 19835 h 955031"/>
                <a:gd name="connsiteX29" fmla="*/ 3413852 w 6056566"/>
                <a:gd name="connsiteY29" fmla="*/ 91486 h 955031"/>
                <a:gd name="connsiteX30" fmla="*/ 3471855 w 6056566"/>
                <a:gd name="connsiteY30" fmla="*/ 176785 h 955031"/>
                <a:gd name="connsiteX31" fmla="*/ 3553742 w 6056566"/>
                <a:gd name="connsiteY31" fmla="*/ 323498 h 955031"/>
                <a:gd name="connsiteX32" fmla="*/ 3707279 w 6056566"/>
                <a:gd name="connsiteY32" fmla="*/ 668104 h 955031"/>
                <a:gd name="connsiteX33" fmla="*/ 3833521 w 6056566"/>
                <a:gd name="connsiteY33" fmla="*/ 852349 h 955031"/>
                <a:gd name="connsiteX34" fmla="*/ 3966587 w 6056566"/>
                <a:gd name="connsiteY34" fmla="*/ 900116 h 955031"/>
                <a:gd name="connsiteX35" fmla="*/ 4086005 w 6056566"/>
                <a:gd name="connsiteY35" fmla="*/ 828465 h 955031"/>
                <a:gd name="connsiteX36" fmla="*/ 4273661 w 6056566"/>
                <a:gd name="connsiteY36" fmla="*/ 483859 h 955031"/>
                <a:gd name="connsiteX37" fmla="*/ 4451082 w 6056566"/>
                <a:gd name="connsiteY37" fmla="*/ 152901 h 955031"/>
                <a:gd name="connsiteX38" fmla="*/ 4570500 w 6056566"/>
                <a:gd name="connsiteY38" fmla="*/ 40307 h 955031"/>
                <a:gd name="connsiteX39" fmla="*/ 4696742 w 6056566"/>
                <a:gd name="connsiteY39" fmla="*/ 67603 h 955031"/>
                <a:gd name="connsiteX40" fmla="*/ 4840044 w 6056566"/>
                <a:gd name="connsiteY40" fmla="*/ 268907 h 955031"/>
                <a:gd name="connsiteX41" fmla="*/ 4948580 w 6056566"/>
                <a:gd name="connsiteY41" fmla="*/ 459449 h 955031"/>
                <a:gd name="connsiteX42" fmla="*/ 4969722 w 6056566"/>
                <a:gd name="connsiteY42" fmla="*/ 494332 h 955031"/>
                <a:gd name="connsiteX43" fmla="*/ 6056566 w 6056566"/>
                <a:gd name="connsiteY43" fmla="*/ 497377 h 955031"/>
                <a:gd name="connsiteX0" fmla="*/ 0 w 6056566"/>
                <a:gd name="connsiteY0" fmla="*/ 479263 h 955031"/>
                <a:gd name="connsiteX1" fmla="*/ 190188 w 6056566"/>
                <a:gd name="connsiteY1" fmla="*/ 475436 h 955031"/>
                <a:gd name="connsiteX2" fmla="*/ 325558 w 6056566"/>
                <a:gd name="connsiteY2" fmla="*/ 430986 h 955031"/>
                <a:gd name="connsiteX3" fmla="*/ 493232 w 6056566"/>
                <a:gd name="connsiteY3" fmla="*/ 146077 h 955031"/>
                <a:gd name="connsiteX4" fmla="*/ 602414 w 6056566"/>
                <a:gd name="connsiteY4" fmla="*/ 23247 h 955031"/>
                <a:gd name="connsiteX5" fmla="*/ 721832 w 6056566"/>
                <a:gd name="connsiteY5" fmla="*/ 36895 h 955031"/>
                <a:gd name="connsiteX6" fmla="*/ 820778 w 6056566"/>
                <a:gd name="connsiteY6" fmla="*/ 146077 h 955031"/>
                <a:gd name="connsiteX7" fmla="*/ 947020 w 6056566"/>
                <a:gd name="connsiteY7" fmla="*/ 412209 h 955031"/>
                <a:gd name="connsiteX8" fmla="*/ 1083497 w 6056566"/>
                <a:gd name="connsiteY8" fmla="*/ 722695 h 955031"/>
                <a:gd name="connsiteX9" fmla="*/ 1179032 w 6056566"/>
                <a:gd name="connsiteY9" fmla="*/ 869409 h 955031"/>
                <a:gd name="connsiteX10" fmla="*/ 1267742 w 6056566"/>
                <a:gd name="connsiteY10" fmla="*/ 944471 h 955031"/>
                <a:gd name="connsiteX11" fmla="*/ 1376924 w 6056566"/>
                <a:gd name="connsiteY11" fmla="*/ 930824 h 955031"/>
                <a:gd name="connsiteX12" fmla="*/ 1503166 w 6056566"/>
                <a:gd name="connsiteY12" fmla="*/ 811406 h 955031"/>
                <a:gd name="connsiteX13" fmla="*/ 1666939 w 6056566"/>
                <a:gd name="connsiteY13" fmla="*/ 487271 h 955031"/>
                <a:gd name="connsiteX14" fmla="*/ 1769297 w 6056566"/>
                <a:gd name="connsiteY14" fmla="*/ 234788 h 955031"/>
                <a:gd name="connsiteX15" fmla="*/ 1871655 w 6056566"/>
                <a:gd name="connsiteY15" fmla="*/ 67603 h 955031"/>
                <a:gd name="connsiteX16" fmla="*/ 1960366 w 6056566"/>
                <a:gd name="connsiteY16" fmla="*/ 13012 h 955031"/>
                <a:gd name="connsiteX17" fmla="*/ 2042252 w 6056566"/>
                <a:gd name="connsiteY17" fmla="*/ 43719 h 955031"/>
                <a:gd name="connsiteX18" fmla="*/ 2117315 w 6056566"/>
                <a:gd name="connsiteY18" fmla="*/ 122194 h 955031"/>
                <a:gd name="connsiteX19" fmla="*/ 2195790 w 6056566"/>
                <a:gd name="connsiteY19" fmla="*/ 251847 h 955031"/>
                <a:gd name="connsiteX20" fmla="*/ 2461921 w 6056566"/>
                <a:gd name="connsiteY20" fmla="*/ 784110 h 955031"/>
                <a:gd name="connsiteX21" fmla="*/ 2577927 w 6056566"/>
                <a:gd name="connsiteY21" fmla="*/ 934235 h 955031"/>
                <a:gd name="connsiteX22" fmla="*/ 2673461 w 6056566"/>
                <a:gd name="connsiteY22" fmla="*/ 941059 h 955031"/>
                <a:gd name="connsiteX23" fmla="*/ 2796291 w 6056566"/>
                <a:gd name="connsiteY23" fmla="*/ 814818 h 955031"/>
                <a:gd name="connsiteX24" fmla="*/ 2922533 w 6056566"/>
                <a:gd name="connsiteY24" fmla="*/ 548686 h 955031"/>
                <a:gd name="connsiteX25" fmla="*/ 3069247 w 6056566"/>
                <a:gd name="connsiteY25" fmla="*/ 251847 h 955031"/>
                <a:gd name="connsiteX26" fmla="*/ 3192076 w 6056566"/>
                <a:gd name="connsiteY26" fmla="*/ 67603 h 955031"/>
                <a:gd name="connsiteX27" fmla="*/ 3270551 w 6056566"/>
                <a:gd name="connsiteY27" fmla="*/ 2776 h 955031"/>
                <a:gd name="connsiteX28" fmla="*/ 3342202 w 6056566"/>
                <a:gd name="connsiteY28" fmla="*/ 19835 h 955031"/>
                <a:gd name="connsiteX29" fmla="*/ 3413852 w 6056566"/>
                <a:gd name="connsiteY29" fmla="*/ 91486 h 955031"/>
                <a:gd name="connsiteX30" fmla="*/ 3471855 w 6056566"/>
                <a:gd name="connsiteY30" fmla="*/ 176785 h 955031"/>
                <a:gd name="connsiteX31" fmla="*/ 3553742 w 6056566"/>
                <a:gd name="connsiteY31" fmla="*/ 323498 h 955031"/>
                <a:gd name="connsiteX32" fmla="*/ 3707279 w 6056566"/>
                <a:gd name="connsiteY32" fmla="*/ 668104 h 955031"/>
                <a:gd name="connsiteX33" fmla="*/ 3833521 w 6056566"/>
                <a:gd name="connsiteY33" fmla="*/ 852349 h 955031"/>
                <a:gd name="connsiteX34" fmla="*/ 3966587 w 6056566"/>
                <a:gd name="connsiteY34" fmla="*/ 900116 h 955031"/>
                <a:gd name="connsiteX35" fmla="*/ 4086005 w 6056566"/>
                <a:gd name="connsiteY35" fmla="*/ 828465 h 955031"/>
                <a:gd name="connsiteX36" fmla="*/ 4273661 w 6056566"/>
                <a:gd name="connsiteY36" fmla="*/ 483859 h 955031"/>
                <a:gd name="connsiteX37" fmla="*/ 4451082 w 6056566"/>
                <a:gd name="connsiteY37" fmla="*/ 152901 h 955031"/>
                <a:gd name="connsiteX38" fmla="*/ 4570500 w 6056566"/>
                <a:gd name="connsiteY38" fmla="*/ 40307 h 955031"/>
                <a:gd name="connsiteX39" fmla="*/ 4696742 w 6056566"/>
                <a:gd name="connsiteY39" fmla="*/ 67603 h 955031"/>
                <a:gd name="connsiteX40" fmla="*/ 4840044 w 6056566"/>
                <a:gd name="connsiteY40" fmla="*/ 268907 h 955031"/>
                <a:gd name="connsiteX41" fmla="*/ 4948580 w 6056566"/>
                <a:gd name="connsiteY41" fmla="*/ 459449 h 955031"/>
                <a:gd name="connsiteX42" fmla="*/ 4969722 w 6056566"/>
                <a:gd name="connsiteY42" fmla="*/ 494332 h 955031"/>
                <a:gd name="connsiteX43" fmla="*/ 6056566 w 6056566"/>
                <a:gd name="connsiteY43" fmla="*/ 497377 h 955031"/>
                <a:gd name="connsiteX0" fmla="*/ 0 w 6056566"/>
                <a:gd name="connsiteY0" fmla="*/ 479263 h 955031"/>
                <a:gd name="connsiteX1" fmla="*/ 190188 w 6056566"/>
                <a:gd name="connsiteY1" fmla="*/ 475436 h 955031"/>
                <a:gd name="connsiteX2" fmla="*/ 325558 w 6056566"/>
                <a:gd name="connsiteY2" fmla="*/ 430986 h 955031"/>
                <a:gd name="connsiteX3" fmla="*/ 493232 w 6056566"/>
                <a:gd name="connsiteY3" fmla="*/ 146077 h 955031"/>
                <a:gd name="connsiteX4" fmla="*/ 602414 w 6056566"/>
                <a:gd name="connsiteY4" fmla="*/ 23247 h 955031"/>
                <a:gd name="connsiteX5" fmla="*/ 721832 w 6056566"/>
                <a:gd name="connsiteY5" fmla="*/ 36895 h 955031"/>
                <a:gd name="connsiteX6" fmla="*/ 820778 w 6056566"/>
                <a:gd name="connsiteY6" fmla="*/ 146077 h 955031"/>
                <a:gd name="connsiteX7" fmla="*/ 947020 w 6056566"/>
                <a:gd name="connsiteY7" fmla="*/ 412209 h 955031"/>
                <a:gd name="connsiteX8" fmla="*/ 1083497 w 6056566"/>
                <a:gd name="connsiteY8" fmla="*/ 722695 h 955031"/>
                <a:gd name="connsiteX9" fmla="*/ 1179032 w 6056566"/>
                <a:gd name="connsiteY9" fmla="*/ 869409 h 955031"/>
                <a:gd name="connsiteX10" fmla="*/ 1267742 w 6056566"/>
                <a:gd name="connsiteY10" fmla="*/ 944471 h 955031"/>
                <a:gd name="connsiteX11" fmla="*/ 1376924 w 6056566"/>
                <a:gd name="connsiteY11" fmla="*/ 930824 h 955031"/>
                <a:gd name="connsiteX12" fmla="*/ 1503166 w 6056566"/>
                <a:gd name="connsiteY12" fmla="*/ 811406 h 955031"/>
                <a:gd name="connsiteX13" fmla="*/ 1666939 w 6056566"/>
                <a:gd name="connsiteY13" fmla="*/ 487271 h 955031"/>
                <a:gd name="connsiteX14" fmla="*/ 1769297 w 6056566"/>
                <a:gd name="connsiteY14" fmla="*/ 234788 h 955031"/>
                <a:gd name="connsiteX15" fmla="*/ 1871655 w 6056566"/>
                <a:gd name="connsiteY15" fmla="*/ 67603 h 955031"/>
                <a:gd name="connsiteX16" fmla="*/ 1960366 w 6056566"/>
                <a:gd name="connsiteY16" fmla="*/ 13012 h 955031"/>
                <a:gd name="connsiteX17" fmla="*/ 2042252 w 6056566"/>
                <a:gd name="connsiteY17" fmla="*/ 43719 h 955031"/>
                <a:gd name="connsiteX18" fmla="*/ 2117315 w 6056566"/>
                <a:gd name="connsiteY18" fmla="*/ 122194 h 955031"/>
                <a:gd name="connsiteX19" fmla="*/ 2195790 w 6056566"/>
                <a:gd name="connsiteY19" fmla="*/ 251847 h 955031"/>
                <a:gd name="connsiteX20" fmla="*/ 2461921 w 6056566"/>
                <a:gd name="connsiteY20" fmla="*/ 784110 h 955031"/>
                <a:gd name="connsiteX21" fmla="*/ 2577927 w 6056566"/>
                <a:gd name="connsiteY21" fmla="*/ 934235 h 955031"/>
                <a:gd name="connsiteX22" fmla="*/ 2673461 w 6056566"/>
                <a:gd name="connsiteY22" fmla="*/ 941059 h 955031"/>
                <a:gd name="connsiteX23" fmla="*/ 2796291 w 6056566"/>
                <a:gd name="connsiteY23" fmla="*/ 814818 h 955031"/>
                <a:gd name="connsiteX24" fmla="*/ 2922533 w 6056566"/>
                <a:gd name="connsiteY24" fmla="*/ 548686 h 955031"/>
                <a:gd name="connsiteX25" fmla="*/ 3069247 w 6056566"/>
                <a:gd name="connsiteY25" fmla="*/ 251847 h 955031"/>
                <a:gd name="connsiteX26" fmla="*/ 3192076 w 6056566"/>
                <a:gd name="connsiteY26" fmla="*/ 67603 h 955031"/>
                <a:gd name="connsiteX27" fmla="*/ 3270551 w 6056566"/>
                <a:gd name="connsiteY27" fmla="*/ 2776 h 955031"/>
                <a:gd name="connsiteX28" fmla="*/ 3342202 w 6056566"/>
                <a:gd name="connsiteY28" fmla="*/ 19835 h 955031"/>
                <a:gd name="connsiteX29" fmla="*/ 3413852 w 6056566"/>
                <a:gd name="connsiteY29" fmla="*/ 91486 h 955031"/>
                <a:gd name="connsiteX30" fmla="*/ 3471855 w 6056566"/>
                <a:gd name="connsiteY30" fmla="*/ 176785 h 955031"/>
                <a:gd name="connsiteX31" fmla="*/ 3553742 w 6056566"/>
                <a:gd name="connsiteY31" fmla="*/ 323498 h 955031"/>
                <a:gd name="connsiteX32" fmla="*/ 3707279 w 6056566"/>
                <a:gd name="connsiteY32" fmla="*/ 668104 h 955031"/>
                <a:gd name="connsiteX33" fmla="*/ 3833521 w 6056566"/>
                <a:gd name="connsiteY33" fmla="*/ 852349 h 955031"/>
                <a:gd name="connsiteX34" fmla="*/ 3966587 w 6056566"/>
                <a:gd name="connsiteY34" fmla="*/ 900116 h 955031"/>
                <a:gd name="connsiteX35" fmla="*/ 4086005 w 6056566"/>
                <a:gd name="connsiteY35" fmla="*/ 828465 h 955031"/>
                <a:gd name="connsiteX36" fmla="*/ 4273661 w 6056566"/>
                <a:gd name="connsiteY36" fmla="*/ 483859 h 955031"/>
                <a:gd name="connsiteX37" fmla="*/ 4451082 w 6056566"/>
                <a:gd name="connsiteY37" fmla="*/ 152901 h 955031"/>
                <a:gd name="connsiteX38" fmla="*/ 4570500 w 6056566"/>
                <a:gd name="connsiteY38" fmla="*/ 40307 h 955031"/>
                <a:gd name="connsiteX39" fmla="*/ 4696742 w 6056566"/>
                <a:gd name="connsiteY39" fmla="*/ 67603 h 955031"/>
                <a:gd name="connsiteX40" fmla="*/ 4840044 w 6056566"/>
                <a:gd name="connsiteY40" fmla="*/ 268907 h 955031"/>
                <a:gd name="connsiteX41" fmla="*/ 4948580 w 6056566"/>
                <a:gd name="connsiteY41" fmla="*/ 459449 h 955031"/>
                <a:gd name="connsiteX42" fmla="*/ 4997365 w 6056566"/>
                <a:gd name="connsiteY42" fmla="*/ 496677 h 955031"/>
                <a:gd name="connsiteX43" fmla="*/ 6056566 w 6056566"/>
                <a:gd name="connsiteY43" fmla="*/ 497377 h 955031"/>
                <a:gd name="connsiteX0" fmla="*/ 0 w 6056566"/>
                <a:gd name="connsiteY0" fmla="*/ 479263 h 955031"/>
                <a:gd name="connsiteX1" fmla="*/ 190188 w 6056566"/>
                <a:gd name="connsiteY1" fmla="*/ 475436 h 955031"/>
                <a:gd name="connsiteX2" fmla="*/ 325558 w 6056566"/>
                <a:gd name="connsiteY2" fmla="*/ 430986 h 955031"/>
                <a:gd name="connsiteX3" fmla="*/ 493232 w 6056566"/>
                <a:gd name="connsiteY3" fmla="*/ 146077 h 955031"/>
                <a:gd name="connsiteX4" fmla="*/ 602414 w 6056566"/>
                <a:gd name="connsiteY4" fmla="*/ 23247 h 955031"/>
                <a:gd name="connsiteX5" fmla="*/ 721832 w 6056566"/>
                <a:gd name="connsiteY5" fmla="*/ 36895 h 955031"/>
                <a:gd name="connsiteX6" fmla="*/ 820778 w 6056566"/>
                <a:gd name="connsiteY6" fmla="*/ 146077 h 955031"/>
                <a:gd name="connsiteX7" fmla="*/ 947020 w 6056566"/>
                <a:gd name="connsiteY7" fmla="*/ 412209 h 955031"/>
                <a:gd name="connsiteX8" fmla="*/ 1083497 w 6056566"/>
                <a:gd name="connsiteY8" fmla="*/ 722695 h 955031"/>
                <a:gd name="connsiteX9" fmla="*/ 1179032 w 6056566"/>
                <a:gd name="connsiteY9" fmla="*/ 869409 h 955031"/>
                <a:gd name="connsiteX10" fmla="*/ 1267742 w 6056566"/>
                <a:gd name="connsiteY10" fmla="*/ 944471 h 955031"/>
                <a:gd name="connsiteX11" fmla="*/ 1376924 w 6056566"/>
                <a:gd name="connsiteY11" fmla="*/ 930824 h 955031"/>
                <a:gd name="connsiteX12" fmla="*/ 1503166 w 6056566"/>
                <a:gd name="connsiteY12" fmla="*/ 811406 h 955031"/>
                <a:gd name="connsiteX13" fmla="*/ 1666939 w 6056566"/>
                <a:gd name="connsiteY13" fmla="*/ 487271 h 955031"/>
                <a:gd name="connsiteX14" fmla="*/ 1769297 w 6056566"/>
                <a:gd name="connsiteY14" fmla="*/ 234788 h 955031"/>
                <a:gd name="connsiteX15" fmla="*/ 1871655 w 6056566"/>
                <a:gd name="connsiteY15" fmla="*/ 67603 h 955031"/>
                <a:gd name="connsiteX16" fmla="*/ 1960366 w 6056566"/>
                <a:gd name="connsiteY16" fmla="*/ 13012 h 955031"/>
                <a:gd name="connsiteX17" fmla="*/ 2042252 w 6056566"/>
                <a:gd name="connsiteY17" fmla="*/ 43719 h 955031"/>
                <a:gd name="connsiteX18" fmla="*/ 2117315 w 6056566"/>
                <a:gd name="connsiteY18" fmla="*/ 122194 h 955031"/>
                <a:gd name="connsiteX19" fmla="*/ 2195790 w 6056566"/>
                <a:gd name="connsiteY19" fmla="*/ 251847 h 955031"/>
                <a:gd name="connsiteX20" fmla="*/ 2461921 w 6056566"/>
                <a:gd name="connsiteY20" fmla="*/ 784110 h 955031"/>
                <a:gd name="connsiteX21" fmla="*/ 2577927 w 6056566"/>
                <a:gd name="connsiteY21" fmla="*/ 934235 h 955031"/>
                <a:gd name="connsiteX22" fmla="*/ 2673461 w 6056566"/>
                <a:gd name="connsiteY22" fmla="*/ 941059 h 955031"/>
                <a:gd name="connsiteX23" fmla="*/ 2796291 w 6056566"/>
                <a:gd name="connsiteY23" fmla="*/ 814818 h 955031"/>
                <a:gd name="connsiteX24" fmla="*/ 2922533 w 6056566"/>
                <a:gd name="connsiteY24" fmla="*/ 548686 h 955031"/>
                <a:gd name="connsiteX25" fmla="*/ 3069247 w 6056566"/>
                <a:gd name="connsiteY25" fmla="*/ 251847 h 955031"/>
                <a:gd name="connsiteX26" fmla="*/ 3192076 w 6056566"/>
                <a:gd name="connsiteY26" fmla="*/ 67603 h 955031"/>
                <a:gd name="connsiteX27" fmla="*/ 3270551 w 6056566"/>
                <a:gd name="connsiteY27" fmla="*/ 2776 h 955031"/>
                <a:gd name="connsiteX28" fmla="*/ 3342202 w 6056566"/>
                <a:gd name="connsiteY28" fmla="*/ 19835 h 955031"/>
                <a:gd name="connsiteX29" fmla="*/ 3413852 w 6056566"/>
                <a:gd name="connsiteY29" fmla="*/ 91486 h 955031"/>
                <a:gd name="connsiteX30" fmla="*/ 3471855 w 6056566"/>
                <a:gd name="connsiteY30" fmla="*/ 176785 h 955031"/>
                <a:gd name="connsiteX31" fmla="*/ 3553742 w 6056566"/>
                <a:gd name="connsiteY31" fmla="*/ 323498 h 955031"/>
                <a:gd name="connsiteX32" fmla="*/ 3707279 w 6056566"/>
                <a:gd name="connsiteY32" fmla="*/ 668104 h 955031"/>
                <a:gd name="connsiteX33" fmla="*/ 3833521 w 6056566"/>
                <a:gd name="connsiteY33" fmla="*/ 852349 h 955031"/>
                <a:gd name="connsiteX34" fmla="*/ 3966587 w 6056566"/>
                <a:gd name="connsiteY34" fmla="*/ 900116 h 955031"/>
                <a:gd name="connsiteX35" fmla="*/ 4086005 w 6056566"/>
                <a:gd name="connsiteY35" fmla="*/ 828465 h 955031"/>
                <a:gd name="connsiteX36" fmla="*/ 4273661 w 6056566"/>
                <a:gd name="connsiteY36" fmla="*/ 483859 h 955031"/>
                <a:gd name="connsiteX37" fmla="*/ 4451082 w 6056566"/>
                <a:gd name="connsiteY37" fmla="*/ 152901 h 955031"/>
                <a:gd name="connsiteX38" fmla="*/ 4570500 w 6056566"/>
                <a:gd name="connsiteY38" fmla="*/ 40307 h 955031"/>
                <a:gd name="connsiteX39" fmla="*/ 4696742 w 6056566"/>
                <a:gd name="connsiteY39" fmla="*/ 67603 h 955031"/>
                <a:gd name="connsiteX40" fmla="*/ 4840044 w 6056566"/>
                <a:gd name="connsiteY40" fmla="*/ 268907 h 955031"/>
                <a:gd name="connsiteX41" fmla="*/ 4948580 w 6056566"/>
                <a:gd name="connsiteY41" fmla="*/ 459449 h 955031"/>
                <a:gd name="connsiteX42" fmla="*/ 4994601 w 6056566"/>
                <a:gd name="connsiteY42" fmla="*/ 491988 h 955031"/>
                <a:gd name="connsiteX43" fmla="*/ 6056566 w 6056566"/>
                <a:gd name="connsiteY43" fmla="*/ 497377 h 955031"/>
                <a:gd name="connsiteX0" fmla="*/ 0 w 6056566"/>
                <a:gd name="connsiteY0" fmla="*/ 479263 h 955031"/>
                <a:gd name="connsiteX1" fmla="*/ 190188 w 6056566"/>
                <a:gd name="connsiteY1" fmla="*/ 475436 h 955031"/>
                <a:gd name="connsiteX2" fmla="*/ 325558 w 6056566"/>
                <a:gd name="connsiteY2" fmla="*/ 430986 h 955031"/>
                <a:gd name="connsiteX3" fmla="*/ 493232 w 6056566"/>
                <a:gd name="connsiteY3" fmla="*/ 146077 h 955031"/>
                <a:gd name="connsiteX4" fmla="*/ 602414 w 6056566"/>
                <a:gd name="connsiteY4" fmla="*/ 23247 h 955031"/>
                <a:gd name="connsiteX5" fmla="*/ 721832 w 6056566"/>
                <a:gd name="connsiteY5" fmla="*/ 36895 h 955031"/>
                <a:gd name="connsiteX6" fmla="*/ 820778 w 6056566"/>
                <a:gd name="connsiteY6" fmla="*/ 146077 h 955031"/>
                <a:gd name="connsiteX7" fmla="*/ 947020 w 6056566"/>
                <a:gd name="connsiteY7" fmla="*/ 412209 h 955031"/>
                <a:gd name="connsiteX8" fmla="*/ 1083497 w 6056566"/>
                <a:gd name="connsiteY8" fmla="*/ 722695 h 955031"/>
                <a:gd name="connsiteX9" fmla="*/ 1179032 w 6056566"/>
                <a:gd name="connsiteY9" fmla="*/ 869409 h 955031"/>
                <a:gd name="connsiteX10" fmla="*/ 1267742 w 6056566"/>
                <a:gd name="connsiteY10" fmla="*/ 944471 h 955031"/>
                <a:gd name="connsiteX11" fmla="*/ 1376924 w 6056566"/>
                <a:gd name="connsiteY11" fmla="*/ 930824 h 955031"/>
                <a:gd name="connsiteX12" fmla="*/ 1503166 w 6056566"/>
                <a:gd name="connsiteY12" fmla="*/ 811406 h 955031"/>
                <a:gd name="connsiteX13" fmla="*/ 1666939 w 6056566"/>
                <a:gd name="connsiteY13" fmla="*/ 487271 h 955031"/>
                <a:gd name="connsiteX14" fmla="*/ 1769297 w 6056566"/>
                <a:gd name="connsiteY14" fmla="*/ 234788 h 955031"/>
                <a:gd name="connsiteX15" fmla="*/ 1871655 w 6056566"/>
                <a:gd name="connsiteY15" fmla="*/ 67603 h 955031"/>
                <a:gd name="connsiteX16" fmla="*/ 1960366 w 6056566"/>
                <a:gd name="connsiteY16" fmla="*/ 13012 h 955031"/>
                <a:gd name="connsiteX17" fmla="*/ 2042252 w 6056566"/>
                <a:gd name="connsiteY17" fmla="*/ 43719 h 955031"/>
                <a:gd name="connsiteX18" fmla="*/ 2117315 w 6056566"/>
                <a:gd name="connsiteY18" fmla="*/ 122194 h 955031"/>
                <a:gd name="connsiteX19" fmla="*/ 2195790 w 6056566"/>
                <a:gd name="connsiteY19" fmla="*/ 251847 h 955031"/>
                <a:gd name="connsiteX20" fmla="*/ 2461921 w 6056566"/>
                <a:gd name="connsiteY20" fmla="*/ 784110 h 955031"/>
                <a:gd name="connsiteX21" fmla="*/ 2577927 w 6056566"/>
                <a:gd name="connsiteY21" fmla="*/ 934235 h 955031"/>
                <a:gd name="connsiteX22" fmla="*/ 2673461 w 6056566"/>
                <a:gd name="connsiteY22" fmla="*/ 941059 h 955031"/>
                <a:gd name="connsiteX23" fmla="*/ 2796291 w 6056566"/>
                <a:gd name="connsiteY23" fmla="*/ 814818 h 955031"/>
                <a:gd name="connsiteX24" fmla="*/ 2922533 w 6056566"/>
                <a:gd name="connsiteY24" fmla="*/ 548686 h 955031"/>
                <a:gd name="connsiteX25" fmla="*/ 3069247 w 6056566"/>
                <a:gd name="connsiteY25" fmla="*/ 251847 h 955031"/>
                <a:gd name="connsiteX26" fmla="*/ 3192076 w 6056566"/>
                <a:gd name="connsiteY26" fmla="*/ 67603 h 955031"/>
                <a:gd name="connsiteX27" fmla="*/ 3270551 w 6056566"/>
                <a:gd name="connsiteY27" fmla="*/ 2776 h 955031"/>
                <a:gd name="connsiteX28" fmla="*/ 3342202 w 6056566"/>
                <a:gd name="connsiteY28" fmla="*/ 19835 h 955031"/>
                <a:gd name="connsiteX29" fmla="*/ 3413852 w 6056566"/>
                <a:gd name="connsiteY29" fmla="*/ 91486 h 955031"/>
                <a:gd name="connsiteX30" fmla="*/ 3471855 w 6056566"/>
                <a:gd name="connsiteY30" fmla="*/ 176785 h 955031"/>
                <a:gd name="connsiteX31" fmla="*/ 3553742 w 6056566"/>
                <a:gd name="connsiteY31" fmla="*/ 323498 h 955031"/>
                <a:gd name="connsiteX32" fmla="*/ 3707279 w 6056566"/>
                <a:gd name="connsiteY32" fmla="*/ 668104 h 955031"/>
                <a:gd name="connsiteX33" fmla="*/ 3833521 w 6056566"/>
                <a:gd name="connsiteY33" fmla="*/ 852349 h 955031"/>
                <a:gd name="connsiteX34" fmla="*/ 3966587 w 6056566"/>
                <a:gd name="connsiteY34" fmla="*/ 900116 h 955031"/>
                <a:gd name="connsiteX35" fmla="*/ 4086005 w 6056566"/>
                <a:gd name="connsiteY35" fmla="*/ 828465 h 955031"/>
                <a:gd name="connsiteX36" fmla="*/ 4273661 w 6056566"/>
                <a:gd name="connsiteY36" fmla="*/ 483859 h 955031"/>
                <a:gd name="connsiteX37" fmla="*/ 4451082 w 6056566"/>
                <a:gd name="connsiteY37" fmla="*/ 152901 h 955031"/>
                <a:gd name="connsiteX38" fmla="*/ 4570500 w 6056566"/>
                <a:gd name="connsiteY38" fmla="*/ 40307 h 955031"/>
                <a:gd name="connsiteX39" fmla="*/ 4696742 w 6056566"/>
                <a:gd name="connsiteY39" fmla="*/ 67603 h 955031"/>
                <a:gd name="connsiteX40" fmla="*/ 4840044 w 6056566"/>
                <a:gd name="connsiteY40" fmla="*/ 268907 h 955031"/>
                <a:gd name="connsiteX41" fmla="*/ 4948580 w 6056566"/>
                <a:gd name="connsiteY41" fmla="*/ 459449 h 955031"/>
                <a:gd name="connsiteX42" fmla="*/ 4994601 w 6056566"/>
                <a:gd name="connsiteY42" fmla="*/ 491988 h 955031"/>
                <a:gd name="connsiteX43" fmla="*/ 6056566 w 6056566"/>
                <a:gd name="connsiteY43" fmla="*/ 497377 h 955031"/>
                <a:gd name="connsiteX0" fmla="*/ 0 w 6056566"/>
                <a:gd name="connsiteY0" fmla="*/ 479263 h 955031"/>
                <a:gd name="connsiteX1" fmla="*/ 190188 w 6056566"/>
                <a:gd name="connsiteY1" fmla="*/ 475436 h 955031"/>
                <a:gd name="connsiteX2" fmla="*/ 325558 w 6056566"/>
                <a:gd name="connsiteY2" fmla="*/ 430986 h 955031"/>
                <a:gd name="connsiteX3" fmla="*/ 493232 w 6056566"/>
                <a:gd name="connsiteY3" fmla="*/ 146077 h 955031"/>
                <a:gd name="connsiteX4" fmla="*/ 602414 w 6056566"/>
                <a:gd name="connsiteY4" fmla="*/ 23247 h 955031"/>
                <a:gd name="connsiteX5" fmla="*/ 721832 w 6056566"/>
                <a:gd name="connsiteY5" fmla="*/ 36895 h 955031"/>
                <a:gd name="connsiteX6" fmla="*/ 820778 w 6056566"/>
                <a:gd name="connsiteY6" fmla="*/ 146077 h 955031"/>
                <a:gd name="connsiteX7" fmla="*/ 947020 w 6056566"/>
                <a:gd name="connsiteY7" fmla="*/ 412209 h 955031"/>
                <a:gd name="connsiteX8" fmla="*/ 1083497 w 6056566"/>
                <a:gd name="connsiteY8" fmla="*/ 722695 h 955031"/>
                <a:gd name="connsiteX9" fmla="*/ 1179032 w 6056566"/>
                <a:gd name="connsiteY9" fmla="*/ 869409 h 955031"/>
                <a:gd name="connsiteX10" fmla="*/ 1267742 w 6056566"/>
                <a:gd name="connsiteY10" fmla="*/ 944471 h 955031"/>
                <a:gd name="connsiteX11" fmla="*/ 1376924 w 6056566"/>
                <a:gd name="connsiteY11" fmla="*/ 930824 h 955031"/>
                <a:gd name="connsiteX12" fmla="*/ 1503166 w 6056566"/>
                <a:gd name="connsiteY12" fmla="*/ 811406 h 955031"/>
                <a:gd name="connsiteX13" fmla="*/ 1666939 w 6056566"/>
                <a:gd name="connsiteY13" fmla="*/ 487271 h 955031"/>
                <a:gd name="connsiteX14" fmla="*/ 1769297 w 6056566"/>
                <a:gd name="connsiteY14" fmla="*/ 234788 h 955031"/>
                <a:gd name="connsiteX15" fmla="*/ 1871655 w 6056566"/>
                <a:gd name="connsiteY15" fmla="*/ 67603 h 955031"/>
                <a:gd name="connsiteX16" fmla="*/ 1960366 w 6056566"/>
                <a:gd name="connsiteY16" fmla="*/ 13012 h 955031"/>
                <a:gd name="connsiteX17" fmla="*/ 2042252 w 6056566"/>
                <a:gd name="connsiteY17" fmla="*/ 43719 h 955031"/>
                <a:gd name="connsiteX18" fmla="*/ 2117315 w 6056566"/>
                <a:gd name="connsiteY18" fmla="*/ 122194 h 955031"/>
                <a:gd name="connsiteX19" fmla="*/ 2195790 w 6056566"/>
                <a:gd name="connsiteY19" fmla="*/ 251847 h 955031"/>
                <a:gd name="connsiteX20" fmla="*/ 2461921 w 6056566"/>
                <a:gd name="connsiteY20" fmla="*/ 784110 h 955031"/>
                <a:gd name="connsiteX21" fmla="*/ 2577927 w 6056566"/>
                <a:gd name="connsiteY21" fmla="*/ 934235 h 955031"/>
                <a:gd name="connsiteX22" fmla="*/ 2673461 w 6056566"/>
                <a:gd name="connsiteY22" fmla="*/ 941059 h 955031"/>
                <a:gd name="connsiteX23" fmla="*/ 2796291 w 6056566"/>
                <a:gd name="connsiteY23" fmla="*/ 814818 h 955031"/>
                <a:gd name="connsiteX24" fmla="*/ 2922533 w 6056566"/>
                <a:gd name="connsiteY24" fmla="*/ 548686 h 955031"/>
                <a:gd name="connsiteX25" fmla="*/ 3069247 w 6056566"/>
                <a:gd name="connsiteY25" fmla="*/ 251847 h 955031"/>
                <a:gd name="connsiteX26" fmla="*/ 3192076 w 6056566"/>
                <a:gd name="connsiteY26" fmla="*/ 67603 h 955031"/>
                <a:gd name="connsiteX27" fmla="*/ 3270551 w 6056566"/>
                <a:gd name="connsiteY27" fmla="*/ 2776 h 955031"/>
                <a:gd name="connsiteX28" fmla="*/ 3342202 w 6056566"/>
                <a:gd name="connsiteY28" fmla="*/ 19835 h 955031"/>
                <a:gd name="connsiteX29" fmla="*/ 3413852 w 6056566"/>
                <a:gd name="connsiteY29" fmla="*/ 91486 h 955031"/>
                <a:gd name="connsiteX30" fmla="*/ 3471855 w 6056566"/>
                <a:gd name="connsiteY30" fmla="*/ 176785 h 955031"/>
                <a:gd name="connsiteX31" fmla="*/ 3553742 w 6056566"/>
                <a:gd name="connsiteY31" fmla="*/ 323498 h 955031"/>
                <a:gd name="connsiteX32" fmla="*/ 3707279 w 6056566"/>
                <a:gd name="connsiteY32" fmla="*/ 668104 h 955031"/>
                <a:gd name="connsiteX33" fmla="*/ 3833521 w 6056566"/>
                <a:gd name="connsiteY33" fmla="*/ 852349 h 955031"/>
                <a:gd name="connsiteX34" fmla="*/ 3966587 w 6056566"/>
                <a:gd name="connsiteY34" fmla="*/ 900116 h 955031"/>
                <a:gd name="connsiteX35" fmla="*/ 4086005 w 6056566"/>
                <a:gd name="connsiteY35" fmla="*/ 828465 h 955031"/>
                <a:gd name="connsiteX36" fmla="*/ 4273661 w 6056566"/>
                <a:gd name="connsiteY36" fmla="*/ 483859 h 955031"/>
                <a:gd name="connsiteX37" fmla="*/ 4451082 w 6056566"/>
                <a:gd name="connsiteY37" fmla="*/ 152901 h 955031"/>
                <a:gd name="connsiteX38" fmla="*/ 4570500 w 6056566"/>
                <a:gd name="connsiteY38" fmla="*/ 40307 h 955031"/>
                <a:gd name="connsiteX39" fmla="*/ 4696742 w 6056566"/>
                <a:gd name="connsiteY39" fmla="*/ 67603 h 955031"/>
                <a:gd name="connsiteX40" fmla="*/ 4840044 w 6056566"/>
                <a:gd name="connsiteY40" fmla="*/ 268907 h 955031"/>
                <a:gd name="connsiteX41" fmla="*/ 4948580 w 6056566"/>
                <a:gd name="connsiteY41" fmla="*/ 459449 h 955031"/>
                <a:gd name="connsiteX42" fmla="*/ 4994601 w 6056566"/>
                <a:gd name="connsiteY42" fmla="*/ 491988 h 955031"/>
                <a:gd name="connsiteX43" fmla="*/ 6056566 w 6056566"/>
                <a:gd name="connsiteY43" fmla="*/ 497377 h 955031"/>
                <a:gd name="connsiteX0" fmla="*/ 0 w 6056566"/>
                <a:gd name="connsiteY0" fmla="*/ 479263 h 955031"/>
                <a:gd name="connsiteX1" fmla="*/ 190188 w 6056566"/>
                <a:gd name="connsiteY1" fmla="*/ 475436 h 955031"/>
                <a:gd name="connsiteX2" fmla="*/ 325558 w 6056566"/>
                <a:gd name="connsiteY2" fmla="*/ 430986 h 955031"/>
                <a:gd name="connsiteX3" fmla="*/ 493232 w 6056566"/>
                <a:gd name="connsiteY3" fmla="*/ 146077 h 955031"/>
                <a:gd name="connsiteX4" fmla="*/ 602414 w 6056566"/>
                <a:gd name="connsiteY4" fmla="*/ 23247 h 955031"/>
                <a:gd name="connsiteX5" fmla="*/ 721832 w 6056566"/>
                <a:gd name="connsiteY5" fmla="*/ 36895 h 955031"/>
                <a:gd name="connsiteX6" fmla="*/ 820778 w 6056566"/>
                <a:gd name="connsiteY6" fmla="*/ 146077 h 955031"/>
                <a:gd name="connsiteX7" fmla="*/ 947020 w 6056566"/>
                <a:gd name="connsiteY7" fmla="*/ 412209 h 955031"/>
                <a:gd name="connsiteX8" fmla="*/ 1083497 w 6056566"/>
                <a:gd name="connsiteY8" fmla="*/ 722695 h 955031"/>
                <a:gd name="connsiteX9" fmla="*/ 1179032 w 6056566"/>
                <a:gd name="connsiteY9" fmla="*/ 869409 h 955031"/>
                <a:gd name="connsiteX10" fmla="*/ 1267742 w 6056566"/>
                <a:gd name="connsiteY10" fmla="*/ 944471 h 955031"/>
                <a:gd name="connsiteX11" fmla="*/ 1376924 w 6056566"/>
                <a:gd name="connsiteY11" fmla="*/ 930824 h 955031"/>
                <a:gd name="connsiteX12" fmla="*/ 1503166 w 6056566"/>
                <a:gd name="connsiteY12" fmla="*/ 811406 h 955031"/>
                <a:gd name="connsiteX13" fmla="*/ 1666939 w 6056566"/>
                <a:gd name="connsiteY13" fmla="*/ 487271 h 955031"/>
                <a:gd name="connsiteX14" fmla="*/ 1769297 w 6056566"/>
                <a:gd name="connsiteY14" fmla="*/ 234788 h 955031"/>
                <a:gd name="connsiteX15" fmla="*/ 1871655 w 6056566"/>
                <a:gd name="connsiteY15" fmla="*/ 67603 h 955031"/>
                <a:gd name="connsiteX16" fmla="*/ 1960366 w 6056566"/>
                <a:gd name="connsiteY16" fmla="*/ 13012 h 955031"/>
                <a:gd name="connsiteX17" fmla="*/ 2042252 w 6056566"/>
                <a:gd name="connsiteY17" fmla="*/ 43719 h 955031"/>
                <a:gd name="connsiteX18" fmla="*/ 2117315 w 6056566"/>
                <a:gd name="connsiteY18" fmla="*/ 122194 h 955031"/>
                <a:gd name="connsiteX19" fmla="*/ 2195790 w 6056566"/>
                <a:gd name="connsiteY19" fmla="*/ 251847 h 955031"/>
                <a:gd name="connsiteX20" fmla="*/ 2461921 w 6056566"/>
                <a:gd name="connsiteY20" fmla="*/ 784110 h 955031"/>
                <a:gd name="connsiteX21" fmla="*/ 2577927 w 6056566"/>
                <a:gd name="connsiteY21" fmla="*/ 934235 h 955031"/>
                <a:gd name="connsiteX22" fmla="*/ 2673461 w 6056566"/>
                <a:gd name="connsiteY22" fmla="*/ 941059 h 955031"/>
                <a:gd name="connsiteX23" fmla="*/ 2796291 w 6056566"/>
                <a:gd name="connsiteY23" fmla="*/ 814818 h 955031"/>
                <a:gd name="connsiteX24" fmla="*/ 2922533 w 6056566"/>
                <a:gd name="connsiteY24" fmla="*/ 548686 h 955031"/>
                <a:gd name="connsiteX25" fmla="*/ 3069247 w 6056566"/>
                <a:gd name="connsiteY25" fmla="*/ 251847 h 955031"/>
                <a:gd name="connsiteX26" fmla="*/ 3192076 w 6056566"/>
                <a:gd name="connsiteY26" fmla="*/ 67603 h 955031"/>
                <a:gd name="connsiteX27" fmla="*/ 3270551 w 6056566"/>
                <a:gd name="connsiteY27" fmla="*/ 2776 h 955031"/>
                <a:gd name="connsiteX28" fmla="*/ 3342202 w 6056566"/>
                <a:gd name="connsiteY28" fmla="*/ 19835 h 955031"/>
                <a:gd name="connsiteX29" fmla="*/ 3413852 w 6056566"/>
                <a:gd name="connsiteY29" fmla="*/ 91486 h 955031"/>
                <a:gd name="connsiteX30" fmla="*/ 3471855 w 6056566"/>
                <a:gd name="connsiteY30" fmla="*/ 176785 h 955031"/>
                <a:gd name="connsiteX31" fmla="*/ 3553742 w 6056566"/>
                <a:gd name="connsiteY31" fmla="*/ 323498 h 955031"/>
                <a:gd name="connsiteX32" fmla="*/ 3707279 w 6056566"/>
                <a:gd name="connsiteY32" fmla="*/ 668104 h 955031"/>
                <a:gd name="connsiteX33" fmla="*/ 3833521 w 6056566"/>
                <a:gd name="connsiteY33" fmla="*/ 852349 h 955031"/>
                <a:gd name="connsiteX34" fmla="*/ 3966587 w 6056566"/>
                <a:gd name="connsiteY34" fmla="*/ 900116 h 955031"/>
                <a:gd name="connsiteX35" fmla="*/ 4086005 w 6056566"/>
                <a:gd name="connsiteY35" fmla="*/ 828465 h 955031"/>
                <a:gd name="connsiteX36" fmla="*/ 4273661 w 6056566"/>
                <a:gd name="connsiteY36" fmla="*/ 483859 h 955031"/>
                <a:gd name="connsiteX37" fmla="*/ 4451082 w 6056566"/>
                <a:gd name="connsiteY37" fmla="*/ 152901 h 955031"/>
                <a:gd name="connsiteX38" fmla="*/ 4570500 w 6056566"/>
                <a:gd name="connsiteY38" fmla="*/ 40307 h 955031"/>
                <a:gd name="connsiteX39" fmla="*/ 4696742 w 6056566"/>
                <a:gd name="connsiteY39" fmla="*/ 67603 h 955031"/>
                <a:gd name="connsiteX40" fmla="*/ 4840044 w 6056566"/>
                <a:gd name="connsiteY40" fmla="*/ 268907 h 955031"/>
                <a:gd name="connsiteX41" fmla="*/ 4948580 w 6056566"/>
                <a:gd name="connsiteY41" fmla="*/ 459449 h 955031"/>
                <a:gd name="connsiteX42" fmla="*/ 4994601 w 6056566"/>
                <a:gd name="connsiteY42" fmla="*/ 491988 h 955031"/>
                <a:gd name="connsiteX43" fmla="*/ 6056566 w 6056566"/>
                <a:gd name="connsiteY43" fmla="*/ 497377 h 955031"/>
                <a:gd name="connsiteX0" fmla="*/ 0 w 6056566"/>
                <a:gd name="connsiteY0" fmla="*/ 479263 h 955031"/>
                <a:gd name="connsiteX1" fmla="*/ 190188 w 6056566"/>
                <a:gd name="connsiteY1" fmla="*/ 475436 h 955031"/>
                <a:gd name="connsiteX2" fmla="*/ 325558 w 6056566"/>
                <a:gd name="connsiteY2" fmla="*/ 430986 h 955031"/>
                <a:gd name="connsiteX3" fmla="*/ 493232 w 6056566"/>
                <a:gd name="connsiteY3" fmla="*/ 146077 h 955031"/>
                <a:gd name="connsiteX4" fmla="*/ 602414 w 6056566"/>
                <a:gd name="connsiteY4" fmla="*/ 23247 h 955031"/>
                <a:gd name="connsiteX5" fmla="*/ 721832 w 6056566"/>
                <a:gd name="connsiteY5" fmla="*/ 36895 h 955031"/>
                <a:gd name="connsiteX6" fmla="*/ 820778 w 6056566"/>
                <a:gd name="connsiteY6" fmla="*/ 146077 h 955031"/>
                <a:gd name="connsiteX7" fmla="*/ 947020 w 6056566"/>
                <a:gd name="connsiteY7" fmla="*/ 412209 h 955031"/>
                <a:gd name="connsiteX8" fmla="*/ 1083497 w 6056566"/>
                <a:gd name="connsiteY8" fmla="*/ 722695 h 955031"/>
                <a:gd name="connsiteX9" fmla="*/ 1179032 w 6056566"/>
                <a:gd name="connsiteY9" fmla="*/ 869409 h 955031"/>
                <a:gd name="connsiteX10" fmla="*/ 1267742 w 6056566"/>
                <a:gd name="connsiteY10" fmla="*/ 944471 h 955031"/>
                <a:gd name="connsiteX11" fmla="*/ 1376924 w 6056566"/>
                <a:gd name="connsiteY11" fmla="*/ 930824 h 955031"/>
                <a:gd name="connsiteX12" fmla="*/ 1503166 w 6056566"/>
                <a:gd name="connsiteY12" fmla="*/ 811406 h 955031"/>
                <a:gd name="connsiteX13" fmla="*/ 1666939 w 6056566"/>
                <a:gd name="connsiteY13" fmla="*/ 487271 h 955031"/>
                <a:gd name="connsiteX14" fmla="*/ 1769297 w 6056566"/>
                <a:gd name="connsiteY14" fmla="*/ 234788 h 955031"/>
                <a:gd name="connsiteX15" fmla="*/ 1871655 w 6056566"/>
                <a:gd name="connsiteY15" fmla="*/ 67603 h 955031"/>
                <a:gd name="connsiteX16" fmla="*/ 1960366 w 6056566"/>
                <a:gd name="connsiteY16" fmla="*/ 13012 h 955031"/>
                <a:gd name="connsiteX17" fmla="*/ 2042252 w 6056566"/>
                <a:gd name="connsiteY17" fmla="*/ 43719 h 955031"/>
                <a:gd name="connsiteX18" fmla="*/ 2117315 w 6056566"/>
                <a:gd name="connsiteY18" fmla="*/ 122194 h 955031"/>
                <a:gd name="connsiteX19" fmla="*/ 2195790 w 6056566"/>
                <a:gd name="connsiteY19" fmla="*/ 251847 h 955031"/>
                <a:gd name="connsiteX20" fmla="*/ 2461921 w 6056566"/>
                <a:gd name="connsiteY20" fmla="*/ 784110 h 955031"/>
                <a:gd name="connsiteX21" fmla="*/ 2577927 w 6056566"/>
                <a:gd name="connsiteY21" fmla="*/ 934235 h 955031"/>
                <a:gd name="connsiteX22" fmla="*/ 2673461 w 6056566"/>
                <a:gd name="connsiteY22" fmla="*/ 941059 h 955031"/>
                <a:gd name="connsiteX23" fmla="*/ 2796291 w 6056566"/>
                <a:gd name="connsiteY23" fmla="*/ 814818 h 955031"/>
                <a:gd name="connsiteX24" fmla="*/ 2922533 w 6056566"/>
                <a:gd name="connsiteY24" fmla="*/ 548686 h 955031"/>
                <a:gd name="connsiteX25" fmla="*/ 3069247 w 6056566"/>
                <a:gd name="connsiteY25" fmla="*/ 251847 h 955031"/>
                <a:gd name="connsiteX26" fmla="*/ 3192076 w 6056566"/>
                <a:gd name="connsiteY26" fmla="*/ 67603 h 955031"/>
                <a:gd name="connsiteX27" fmla="*/ 3270551 w 6056566"/>
                <a:gd name="connsiteY27" fmla="*/ 2776 h 955031"/>
                <a:gd name="connsiteX28" fmla="*/ 3342202 w 6056566"/>
                <a:gd name="connsiteY28" fmla="*/ 19835 h 955031"/>
                <a:gd name="connsiteX29" fmla="*/ 3413852 w 6056566"/>
                <a:gd name="connsiteY29" fmla="*/ 91486 h 955031"/>
                <a:gd name="connsiteX30" fmla="*/ 3471855 w 6056566"/>
                <a:gd name="connsiteY30" fmla="*/ 176785 h 955031"/>
                <a:gd name="connsiteX31" fmla="*/ 3553742 w 6056566"/>
                <a:gd name="connsiteY31" fmla="*/ 323498 h 955031"/>
                <a:gd name="connsiteX32" fmla="*/ 3707279 w 6056566"/>
                <a:gd name="connsiteY32" fmla="*/ 668104 h 955031"/>
                <a:gd name="connsiteX33" fmla="*/ 3833521 w 6056566"/>
                <a:gd name="connsiteY33" fmla="*/ 852349 h 955031"/>
                <a:gd name="connsiteX34" fmla="*/ 3966587 w 6056566"/>
                <a:gd name="connsiteY34" fmla="*/ 900116 h 955031"/>
                <a:gd name="connsiteX35" fmla="*/ 4086005 w 6056566"/>
                <a:gd name="connsiteY35" fmla="*/ 828465 h 955031"/>
                <a:gd name="connsiteX36" fmla="*/ 4273661 w 6056566"/>
                <a:gd name="connsiteY36" fmla="*/ 483859 h 955031"/>
                <a:gd name="connsiteX37" fmla="*/ 4451082 w 6056566"/>
                <a:gd name="connsiteY37" fmla="*/ 152901 h 955031"/>
                <a:gd name="connsiteX38" fmla="*/ 4570500 w 6056566"/>
                <a:gd name="connsiteY38" fmla="*/ 40307 h 955031"/>
                <a:gd name="connsiteX39" fmla="*/ 4696742 w 6056566"/>
                <a:gd name="connsiteY39" fmla="*/ 67603 h 955031"/>
                <a:gd name="connsiteX40" fmla="*/ 4840044 w 6056566"/>
                <a:gd name="connsiteY40" fmla="*/ 268907 h 955031"/>
                <a:gd name="connsiteX41" fmla="*/ 4948580 w 6056566"/>
                <a:gd name="connsiteY41" fmla="*/ 459449 h 955031"/>
                <a:gd name="connsiteX42" fmla="*/ 4994601 w 6056566"/>
                <a:gd name="connsiteY42" fmla="*/ 491988 h 955031"/>
                <a:gd name="connsiteX43" fmla="*/ 6056566 w 6056566"/>
                <a:gd name="connsiteY43" fmla="*/ 497377 h 955031"/>
                <a:gd name="connsiteX0" fmla="*/ 0 w 6056566"/>
                <a:gd name="connsiteY0" fmla="*/ 479263 h 955031"/>
                <a:gd name="connsiteX1" fmla="*/ 190188 w 6056566"/>
                <a:gd name="connsiteY1" fmla="*/ 475436 h 955031"/>
                <a:gd name="connsiteX2" fmla="*/ 325558 w 6056566"/>
                <a:gd name="connsiteY2" fmla="*/ 430986 h 955031"/>
                <a:gd name="connsiteX3" fmla="*/ 493232 w 6056566"/>
                <a:gd name="connsiteY3" fmla="*/ 146077 h 955031"/>
                <a:gd name="connsiteX4" fmla="*/ 602414 w 6056566"/>
                <a:gd name="connsiteY4" fmla="*/ 23247 h 955031"/>
                <a:gd name="connsiteX5" fmla="*/ 721832 w 6056566"/>
                <a:gd name="connsiteY5" fmla="*/ 36895 h 955031"/>
                <a:gd name="connsiteX6" fmla="*/ 820778 w 6056566"/>
                <a:gd name="connsiteY6" fmla="*/ 146077 h 955031"/>
                <a:gd name="connsiteX7" fmla="*/ 947020 w 6056566"/>
                <a:gd name="connsiteY7" fmla="*/ 412209 h 955031"/>
                <a:gd name="connsiteX8" fmla="*/ 1083497 w 6056566"/>
                <a:gd name="connsiteY8" fmla="*/ 722695 h 955031"/>
                <a:gd name="connsiteX9" fmla="*/ 1179032 w 6056566"/>
                <a:gd name="connsiteY9" fmla="*/ 869409 h 955031"/>
                <a:gd name="connsiteX10" fmla="*/ 1267742 w 6056566"/>
                <a:gd name="connsiteY10" fmla="*/ 944471 h 955031"/>
                <a:gd name="connsiteX11" fmla="*/ 1376924 w 6056566"/>
                <a:gd name="connsiteY11" fmla="*/ 930824 h 955031"/>
                <a:gd name="connsiteX12" fmla="*/ 1503166 w 6056566"/>
                <a:gd name="connsiteY12" fmla="*/ 811406 h 955031"/>
                <a:gd name="connsiteX13" fmla="*/ 1666939 w 6056566"/>
                <a:gd name="connsiteY13" fmla="*/ 487271 h 955031"/>
                <a:gd name="connsiteX14" fmla="*/ 1769297 w 6056566"/>
                <a:gd name="connsiteY14" fmla="*/ 234788 h 955031"/>
                <a:gd name="connsiteX15" fmla="*/ 1871655 w 6056566"/>
                <a:gd name="connsiteY15" fmla="*/ 67603 h 955031"/>
                <a:gd name="connsiteX16" fmla="*/ 1960366 w 6056566"/>
                <a:gd name="connsiteY16" fmla="*/ 13012 h 955031"/>
                <a:gd name="connsiteX17" fmla="*/ 2042252 w 6056566"/>
                <a:gd name="connsiteY17" fmla="*/ 43719 h 955031"/>
                <a:gd name="connsiteX18" fmla="*/ 2117315 w 6056566"/>
                <a:gd name="connsiteY18" fmla="*/ 122194 h 955031"/>
                <a:gd name="connsiteX19" fmla="*/ 2195790 w 6056566"/>
                <a:gd name="connsiteY19" fmla="*/ 251847 h 955031"/>
                <a:gd name="connsiteX20" fmla="*/ 2461921 w 6056566"/>
                <a:gd name="connsiteY20" fmla="*/ 784110 h 955031"/>
                <a:gd name="connsiteX21" fmla="*/ 2577927 w 6056566"/>
                <a:gd name="connsiteY21" fmla="*/ 934235 h 955031"/>
                <a:gd name="connsiteX22" fmla="*/ 2673461 w 6056566"/>
                <a:gd name="connsiteY22" fmla="*/ 941059 h 955031"/>
                <a:gd name="connsiteX23" fmla="*/ 2796291 w 6056566"/>
                <a:gd name="connsiteY23" fmla="*/ 814818 h 955031"/>
                <a:gd name="connsiteX24" fmla="*/ 2922533 w 6056566"/>
                <a:gd name="connsiteY24" fmla="*/ 548686 h 955031"/>
                <a:gd name="connsiteX25" fmla="*/ 3069247 w 6056566"/>
                <a:gd name="connsiteY25" fmla="*/ 251847 h 955031"/>
                <a:gd name="connsiteX26" fmla="*/ 3192076 w 6056566"/>
                <a:gd name="connsiteY26" fmla="*/ 67603 h 955031"/>
                <a:gd name="connsiteX27" fmla="*/ 3270551 w 6056566"/>
                <a:gd name="connsiteY27" fmla="*/ 2776 h 955031"/>
                <a:gd name="connsiteX28" fmla="*/ 3342202 w 6056566"/>
                <a:gd name="connsiteY28" fmla="*/ 19835 h 955031"/>
                <a:gd name="connsiteX29" fmla="*/ 3413852 w 6056566"/>
                <a:gd name="connsiteY29" fmla="*/ 91486 h 955031"/>
                <a:gd name="connsiteX30" fmla="*/ 3471855 w 6056566"/>
                <a:gd name="connsiteY30" fmla="*/ 176785 h 955031"/>
                <a:gd name="connsiteX31" fmla="*/ 3553742 w 6056566"/>
                <a:gd name="connsiteY31" fmla="*/ 323498 h 955031"/>
                <a:gd name="connsiteX32" fmla="*/ 3707279 w 6056566"/>
                <a:gd name="connsiteY32" fmla="*/ 668104 h 955031"/>
                <a:gd name="connsiteX33" fmla="*/ 3833521 w 6056566"/>
                <a:gd name="connsiteY33" fmla="*/ 852349 h 955031"/>
                <a:gd name="connsiteX34" fmla="*/ 3966587 w 6056566"/>
                <a:gd name="connsiteY34" fmla="*/ 900116 h 955031"/>
                <a:gd name="connsiteX35" fmla="*/ 4086005 w 6056566"/>
                <a:gd name="connsiteY35" fmla="*/ 828465 h 955031"/>
                <a:gd name="connsiteX36" fmla="*/ 4273661 w 6056566"/>
                <a:gd name="connsiteY36" fmla="*/ 483859 h 955031"/>
                <a:gd name="connsiteX37" fmla="*/ 4451082 w 6056566"/>
                <a:gd name="connsiteY37" fmla="*/ 152901 h 955031"/>
                <a:gd name="connsiteX38" fmla="*/ 4570500 w 6056566"/>
                <a:gd name="connsiteY38" fmla="*/ 40307 h 955031"/>
                <a:gd name="connsiteX39" fmla="*/ 4696742 w 6056566"/>
                <a:gd name="connsiteY39" fmla="*/ 67603 h 955031"/>
                <a:gd name="connsiteX40" fmla="*/ 4840044 w 6056566"/>
                <a:gd name="connsiteY40" fmla="*/ 268907 h 955031"/>
                <a:gd name="connsiteX41" fmla="*/ 4948580 w 6056566"/>
                <a:gd name="connsiteY41" fmla="*/ 459449 h 955031"/>
                <a:gd name="connsiteX42" fmla="*/ 4991837 w 6056566"/>
                <a:gd name="connsiteY42" fmla="*/ 497850 h 955031"/>
                <a:gd name="connsiteX43" fmla="*/ 6056566 w 6056566"/>
                <a:gd name="connsiteY43" fmla="*/ 497377 h 955031"/>
                <a:gd name="connsiteX0" fmla="*/ 0 w 6056566"/>
                <a:gd name="connsiteY0" fmla="*/ 479263 h 955031"/>
                <a:gd name="connsiteX1" fmla="*/ 190188 w 6056566"/>
                <a:gd name="connsiteY1" fmla="*/ 475436 h 955031"/>
                <a:gd name="connsiteX2" fmla="*/ 325558 w 6056566"/>
                <a:gd name="connsiteY2" fmla="*/ 430986 h 955031"/>
                <a:gd name="connsiteX3" fmla="*/ 493232 w 6056566"/>
                <a:gd name="connsiteY3" fmla="*/ 146077 h 955031"/>
                <a:gd name="connsiteX4" fmla="*/ 602414 w 6056566"/>
                <a:gd name="connsiteY4" fmla="*/ 23247 h 955031"/>
                <a:gd name="connsiteX5" fmla="*/ 721832 w 6056566"/>
                <a:gd name="connsiteY5" fmla="*/ 36895 h 955031"/>
                <a:gd name="connsiteX6" fmla="*/ 820778 w 6056566"/>
                <a:gd name="connsiteY6" fmla="*/ 146077 h 955031"/>
                <a:gd name="connsiteX7" fmla="*/ 947020 w 6056566"/>
                <a:gd name="connsiteY7" fmla="*/ 412209 h 955031"/>
                <a:gd name="connsiteX8" fmla="*/ 1083497 w 6056566"/>
                <a:gd name="connsiteY8" fmla="*/ 722695 h 955031"/>
                <a:gd name="connsiteX9" fmla="*/ 1179032 w 6056566"/>
                <a:gd name="connsiteY9" fmla="*/ 869409 h 955031"/>
                <a:gd name="connsiteX10" fmla="*/ 1267742 w 6056566"/>
                <a:gd name="connsiteY10" fmla="*/ 944471 h 955031"/>
                <a:gd name="connsiteX11" fmla="*/ 1376924 w 6056566"/>
                <a:gd name="connsiteY11" fmla="*/ 930824 h 955031"/>
                <a:gd name="connsiteX12" fmla="*/ 1503166 w 6056566"/>
                <a:gd name="connsiteY12" fmla="*/ 811406 h 955031"/>
                <a:gd name="connsiteX13" fmla="*/ 1666939 w 6056566"/>
                <a:gd name="connsiteY13" fmla="*/ 487271 h 955031"/>
                <a:gd name="connsiteX14" fmla="*/ 1769297 w 6056566"/>
                <a:gd name="connsiteY14" fmla="*/ 234788 h 955031"/>
                <a:gd name="connsiteX15" fmla="*/ 1871655 w 6056566"/>
                <a:gd name="connsiteY15" fmla="*/ 67603 h 955031"/>
                <a:gd name="connsiteX16" fmla="*/ 1960366 w 6056566"/>
                <a:gd name="connsiteY16" fmla="*/ 13012 h 955031"/>
                <a:gd name="connsiteX17" fmla="*/ 2042252 w 6056566"/>
                <a:gd name="connsiteY17" fmla="*/ 43719 h 955031"/>
                <a:gd name="connsiteX18" fmla="*/ 2117315 w 6056566"/>
                <a:gd name="connsiteY18" fmla="*/ 122194 h 955031"/>
                <a:gd name="connsiteX19" fmla="*/ 2195790 w 6056566"/>
                <a:gd name="connsiteY19" fmla="*/ 251847 h 955031"/>
                <a:gd name="connsiteX20" fmla="*/ 2461921 w 6056566"/>
                <a:gd name="connsiteY20" fmla="*/ 784110 h 955031"/>
                <a:gd name="connsiteX21" fmla="*/ 2577927 w 6056566"/>
                <a:gd name="connsiteY21" fmla="*/ 934235 h 955031"/>
                <a:gd name="connsiteX22" fmla="*/ 2673461 w 6056566"/>
                <a:gd name="connsiteY22" fmla="*/ 941059 h 955031"/>
                <a:gd name="connsiteX23" fmla="*/ 2796291 w 6056566"/>
                <a:gd name="connsiteY23" fmla="*/ 814818 h 955031"/>
                <a:gd name="connsiteX24" fmla="*/ 2922533 w 6056566"/>
                <a:gd name="connsiteY24" fmla="*/ 548686 h 955031"/>
                <a:gd name="connsiteX25" fmla="*/ 3069247 w 6056566"/>
                <a:gd name="connsiteY25" fmla="*/ 251847 h 955031"/>
                <a:gd name="connsiteX26" fmla="*/ 3192076 w 6056566"/>
                <a:gd name="connsiteY26" fmla="*/ 67603 h 955031"/>
                <a:gd name="connsiteX27" fmla="*/ 3270551 w 6056566"/>
                <a:gd name="connsiteY27" fmla="*/ 2776 h 955031"/>
                <a:gd name="connsiteX28" fmla="*/ 3342202 w 6056566"/>
                <a:gd name="connsiteY28" fmla="*/ 19835 h 955031"/>
                <a:gd name="connsiteX29" fmla="*/ 3413852 w 6056566"/>
                <a:gd name="connsiteY29" fmla="*/ 91486 h 955031"/>
                <a:gd name="connsiteX30" fmla="*/ 3471855 w 6056566"/>
                <a:gd name="connsiteY30" fmla="*/ 176785 h 955031"/>
                <a:gd name="connsiteX31" fmla="*/ 3553742 w 6056566"/>
                <a:gd name="connsiteY31" fmla="*/ 323498 h 955031"/>
                <a:gd name="connsiteX32" fmla="*/ 3707279 w 6056566"/>
                <a:gd name="connsiteY32" fmla="*/ 668104 h 955031"/>
                <a:gd name="connsiteX33" fmla="*/ 3833521 w 6056566"/>
                <a:gd name="connsiteY33" fmla="*/ 852349 h 955031"/>
                <a:gd name="connsiteX34" fmla="*/ 3966587 w 6056566"/>
                <a:gd name="connsiteY34" fmla="*/ 900116 h 955031"/>
                <a:gd name="connsiteX35" fmla="*/ 4086005 w 6056566"/>
                <a:gd name="connsiteY35" fmla="*/ 828465 h 955031"/>
                <a:gd name="connsiteX36" fmla="*/ 4273661 w 6056566"/>
                <a:gd name="connsiteY36" fmla="*/ 483859 h 955031"/>
                <a:gd name="connsiteX37" fmla="*/ 4451082 w 6056566"/>
                <a:gd name="connsiteY37" fmla="*/ 152901 h 955031"/>
                <a:gd name="connsiteX38" fmla="*/ 4570500 w 6056566"/>
                <a:gd name="connsiteY38" fmla="*/ 40307 h 955031"/>
                <a:gd name="connsiteX39" fmla="*/ 4696742 w 6056566"/>
                <a:gd name="connsiteY39" fmla="*/ 67603 h 955031"/>
                <a:gd name="connsiteX40" fmla="*/ 4840044 w 6056566"/>
                <a:gd name="connsiteY40" fmla="*/ 268907 h 955031"/>
                <a:gd name="connsiteX41" fmla="*/ 4948580 w 6056566"/>
                <a:gd name="connsiteY41" fmla="*/ 459449 h 955031"/>
                <a:gd name="connsiteX42" fmla="*/ 4991838 w 6056566"/>
                <a:gd name="connsiteY42" fmla="*/ 494333 h 955031"/>
                <a:gd name="connsiteX43" fmla="*/ 6056566 w 6056566"/>
                <a:gd name="connsiteY43" fmla="*/ 497377 h 955031"/>
                <a:gd name="connsiteX0" fmla="*/ 0 w 6056566"/>
                <a:gd name="connsiteY0" fmla="*/ 479263 h 955031"/>
                <a:gd name="connsiteX1" fmla="*/ 190188 w 6056566"/>
                <a:gd name="connsiteY1" fmla="*/ 475436 h 955031"/>
                <a:gd name="connsiteX2" fmla="*/ 325558 w 6056566"/>
                <a:gd name="connsiteY2" fmla="*/ 430986 h 955031"/>
                <a:gd name="connsiteX3" fmla="*/ 493232 w 6056566"/>
                <a:gd name="connsiteY3" fmla="*/ 146077 h 955031"/>
                <a:gd name="connsiteX4" fmla="*/ 602414 w 6056566"/>
                <a:gd name="connsiteY4" fmla="*/ 23247 h 955031"/>
                <a:gd name="connsiteX5" fmla="*/ 721832 w 6056566"/>
                <a:gd name="connsiteY5" fmla="*/ 36895 h 955031"/>
                <a:gd name="connsiteX6" fmla="*/ 820778 w 6056566"/>
                <a:gd name="connsiteY6" fmla="*/ 146077 h 955031"/>
                <a:gd name="connsiteX7" fmla="*/ 947020 w 6056566"/>
                <a:gd name="connsiteY7" fmla="*/ 412209 h 955031"/>
                <a:gd name="connsiteX8" fmla="*/ 1083497 w 6056566"/>
                <a:gd name="connsiteY8" fmla="*/ 722695 h 955031"/>
                <a:gd name="connsiteX9" fmla="*/ 1179032 w 6056566"/>
                <a:gd name="connsiteY9" fmla="*/ 869409 h 955031"/>
                <a:gd name="connsiteX10" fmla="*/ 1267742 w 6056566"/>
                <a:gd name="connsiteY10" fmla="*/ 944471 h 955031"/>
                <a:gd name="connsiteX11" fmla="*/ 1376924 w 6056566"/>
                <a:gd name="connsiteY11" fmla="*/ 930824 h 955031"/>
                <a:gd name="connsiteX12" fmla="*/ 1503166 w 6056566"/>
                <a:gd name="connsiteY12" fmla="*/ 811406 h 955031"/>
                <a:gd name="connsiteX13" fmla="*/ 1666939 w 6056566"/>
                <a:gd name="connsiteY13" fmla="*/ 487271 h 955031"/>
                <a:gd name="connsiteX14" fmla="*/ 1769297 w 6056566"/>
                <a:gd name="connsiteY14" fmla="*/ 234788 h 955031"/>
                <a:gd name="connsiteX15" fmla="*/ 1871655 w 6056566"/>
                <a:gd name="connsiteY15" fmla="*/ 67603 h 955031"/>
                <a:gd name="connsiteX16" fmla="*/ 1960366 w 6056566"/>
                <a:gd name="connsiteY16" fmla="*/ 13012 h 955031"/>
                <a:gd name="connsiteX17" fmla="*/ 2042252 w 6056566"/>
                <a:gd name="connsiteY17" fmla="*/ 43719 h 955031"/>
                <a:gd name="connsiteX18" fmla="*/ 2117315 w 6056566"/>
                <a:gd name="connsiteY18" fmla="*/ 122194 h 955031"/>
                <a:gd name="connsiteX19" fmla="*/ 2195790 w 6056566"/>
                <a:gd name="connsiteY19" fmla="*/ 251847 h 955031"/>
                <a:gd name="connsiteX20" fmla="*/ 2461921 w 6056566"/>
                <a:gd name="connsiteY20" fmla="*/ 784110 h 955031"/>
                <a:gd name="connsiteX21" fmla="*/ 2577927 w 6056566"/>
                <a:gd name="connsiteY21" fmla="*/ 934235 h 955031"/>
                <a:gd name="connsiteX22" fmla="*/ 2673461 w 6056566"/>
                <a:gd name="connsiteY22" fmla="*/ 941059 h 955031"/>
                <a:gd name="connsiteX23" fmla="*/ 2796291 w 6056566"/>
                <a:gd name="connsiteY23" fmla="*/ 814818 h 955031"/>
                <a:gd name="connsiteX24" fmla="*/ 2922533 w 6056566"/>
                <a:gd name="connsiteY24" fmla="*/ 548686 h 955031"/>
                <a:gd name="connsiteX25" fmla="*/ 3069247 w 6056566"/>
                <a:gd name="connsiteY25" fmla="*/ 251847 h 955031"/>
                <a:gd name="connsiteX26" fmla="*/ 3192076 w 6056566"/>
                <a:gd name="connsiteY26" fmla="*/ 67603 h 955031"/>
                <a:gd name="connsiteX27" fmla="*/ 3270551 w 6056566"/>
                <a:gd name="connsiteY27" fmla="*/ 2776 h 955031"/>
                <a:gd name="connsiteX28" fmla="*/ 3342202 w 6056566"/>
                <a:gd name="connsiteY28" fmla="*/ 19835 h 955031"/>
                <a:gd name="connsiteX29" fmla="*/ 3413852 w 6056566"/>
                <a:gd name="connsiteY29" fmla="*/ 91486 h 955031"/>
                <a:gd name="connsiteX30" fmla="*/ 3471855 w 6056566"/>
                <a:gd name="connsiteY30" fmla="*/ 176785 h 955031"/>
                <a:gd name="connsiteX31" fmla="*/ 3553742 w 6056566"/>
                <a:gd name="connsiteY31" fmla="*/ 323498 h 955031"/>
                <a:gd name="connsiteX32" fmla="*/ 3707279 w 6056566"/>
                <a:gd name="connsiteY32" fmla="*/ 668104 h 955031"/>
                <a:gd name="connsiteX33" fmla="*/ 3833521 w 6056566"/>
                <a:gd name="connsiteY33" fmla="*/ 852349 h 955031"/>
                <a:gd name="connsiteX34" fmla="*/ 3966587 w 6056566"/>
                <a:gd name="connsiteY34" fmla="*/ 900116 h 955031"/>
                <a:gd name="connsiteX35" fmla="*/ 4086005 w 6056566"/>
                <a:gd name="connsiteY35" fmla="*/ 828465 h 955031"/>
                <a:gd name="connsiteX36" fmla="*/ 4273661 w 6056566"/>
                <a:gd name="connsiteY36" fmla="*/ 483859 h 955031"/>
                <a:gd name="connsiteX37" fmla="*/ 4451082 w 6056566"/>
                <a:gd name="connsiteY37" fmla="*/ 152901 h 955031"/>
                <a:gd name="connsiteX38" fmla="*/ 4570500 w 6056566"/>
                <a:gd name="connsiteY38" fmla="*/ 40307 h 955031"/>
                <a:gd name="connsiteX39" fmla="*/ 4696742 w 6056566"/>
                <a:gd name="connsiteY39" fmla="*/ 67603 h 955031"/>
                <a:gd name="connsiteX40" fmla="*/ 4840044 w 6056566"/>
                <a:gd name="connsiteY40" fmla="*/ 268907 h 955031"/>
                <a:gd name="connsiteX41" fmla="*/ 4948580 w 6056566"/>
                <a:gd name="connsiteY41" fmla="*/ 459449 h 955031"/>
                <a:gd name="connsiteX42" fmla="*/ 5025010 w 6056566"/>
                <a:gd name="connsiteY42" fmla="*/ 495505 h 955031"/>
                <a:gd name="connsiteX43" fmla="*/ 6056566 w 6056566"/>
                <a:gd name="connsiteY43" fmla="*/ 497377 h 955031"/>
                <a:gd name="connsiteX0" fmla="*/ 0 w 5025967"/>
                <a:gd name="connsiteY0" fmla="*/ 479263 h 955031"/>
                <a:gd name="connsiteX1" fmla="*/ 190188 w 5025967"/>
                <a:gd name="connsiteY1" fmla="*/ 475436 h 955031"/>
                <a:gd name="connsiteX2" fmla="*/ 325558 w 5025967"/>
                <a:gd name="connsiteY2" fmla="*/ 430986 h 955031"/>
                <a:gd name="connsiteX3" fmla="*/ 493232 w 5025967"/>
                <a:gd name="connsiteY3" fmla="*/ 146077 h 955031"/>
                <a:gd name="connsiteX4" fmla="*/ 602414 w 5025967"/>
                <a:gd name="connsiteY4" fmla="*/ 23247 h 955031"/>
                <a:gd name="connsiteX5" fmla="*/ 721832 w 5025967"/>
                <a:gd name="connsiteY5" fmla="*/ 36895 h 955031"/>
                <a:gd name="connsiteX6" fmla="*/ 820778 w 5025967"/>
                <a:gd name="connsiteY6" fmla="*/ 146077 h 955031"/>
                <a:gd name="connsiteX7" fmla="*/ 947020 w 5025967"/>
                <a:gd name="connsiteY7" fmla="*/ 412209 h 955031"/>
                <a:gd name="connsiteX8" fmla="*/ 1083497 w 5025967"/>
                <a:gd name="connsiteY8" fmla="*/ 722695 h 955031"/>
                <a:gd name="connsiteX9" fmla="*/ 1179032 w 5025967"/>
                <a:gd name="connsiteY9" fmla="*/ 869409 h 955031"/>
                <a:gd name="connsiteX10" fmla="*/ 1267742 w 5025967"/>
                <a:gd name="connsiteY10" fmla="*/ 944471 h 955031"/>
                <a:gd name="connsiteX11" fmla="*/ 1376924 w 5025967"/>
                <a:gd name="connsiteY11" fmla="*/ 930824 h 955031"/>
                <a:gd name="connsiteX12" fmla="*/ 1503166 w 5025967"/>
                <a:gd name="connsiteY12" fmla="*/ 811406 h 955031"/>
                <a:gd name="connsiteX13" fmla="*/ 1666939 w 5025967"/>
                <a:gd name="connsiteY13" fmla="*/ 487271 h 955031"/>
                <a:gd name="connsiteX14" fmla="*/ 1769297 w 5025967"/>
                <a:gd name="connsiteY14" fmla="*/ 234788 h 955031"/>
                <a:gd name="connsiteX15" fmla="*/ 1871655 w 5025967"/>
                <a:gd name="connsiteY15" fmla="*/ 67603 h 955031"/>
                <a:gd name="connsiteX16" fmla="*/ 1960366 w 5025967"/>
                <a:gd name="connsiteY16" fmla="*/ 13012 h 955031"/>
                <a:gd name="connsiteX17" fmla="*/ 2042252 w 5025967"/>
                <a:gd name="connsiteY17" fmla="*/ 43719 h 955031"/>
                <a:gd name="connsiteX18" fmla="*/ 2117315 w 5025967"/>
                <a:gd name="connsiteY18" fmla="*/ 122194 h 955031"/>
                <a:gd name="connsiteX19" fmla="*/ 2195790 w 5025967"/>
                <a:gd name="connsiteY19" fmla="*/ 251847 h 955031"/>
                <a:gd name="connsiteX20" fmla="*/ 2461921 w 5025967"/>
                <a:gd name="connsiteY20" fmla="*/ 784110 h 955031"/>
                <a:gd name="connsiteX21" fmla="*/ 2577927 w 5025967"/>
                <a:gd name="connsiteY21" fmla="*/ 934235 h 955031"/>
                <a:gd name="connsiteX22" fmla="*/ 2673461 w 5025967"/>
                <a:gd name="connsiteY22" fmla="*/ 941059 h 955031"/>
                <a:gd name="connsiteX23" fmla="*/ 2796291 w 5025967"/>
                <a:gd name="connsiteY23" fmla="*/ 814818 h 955031"/>
                <a:gd name="connsiteX24" fmla="*/ 2922533 w 5025967"/>
                <a:gd name="connsiteY24" fmla="*/ 548686 h 955031"/>
                <a:gd name="connsiteX25" fmla="*/ 3069247 w 5025967"/>
                <a:gd name="connsiteY25" fmla="*/ 251847 h 955031"/>
                <a:gd name="connsiteX26" fmla="*/ 3192076 w 5025967"/>
                <a:gd name="connsiteY26" fmla="*/ 67603 h 955031"/>
                <a:gd name="connsiteX27" fmla="*/ 3270551 w 5025967"/>
                <a:gd name="connsiteY27" fmla="*/ 2776 h 955031"/>
                <a:gd name="connsiteX28" fmla="*/ 3342202 w 5025967"/>
                <a:gd name="connsiteY28" fmla="*/ 19835 h 955031"/>
                <a:gd name="connsiteX29" fmla="*/ 3413852 w 5025967"/>
                <a:gd name="connsiteY29" fmla="*/ 91486 h 955031"/>
                <a:gd name="connsiteX30" fmla="*/ 3471855 w 5025967"/>
                <a:gd name="connsiteY30" fmla="*/ 176785 h 955031"/>
                <a:gd name="connsiteX31" fmla="*/ 3553742 w 5025967"/>
                <a:gd name="connsiteY31" fmla="*/ 323498 h 955031"/>
                <a:gd name="connsiteX32" fmla="*/ 3707279 w 5025967"/>
                <a:gd name="connsiteY32" fmla="*/ 668104 h 955031"/>
                <a:gd name="connsiteX33" fmla="*/ 3833521 w 5025967"/>
                <a:gd name="connsiteY33" fmla="*/ 852349 h 955031"/>
                <a:gd name="connsiteX34" fmla="*/ 3966587 w 5025967"/>
                <a:gd name="connsiteY34" fmla="*/ 900116 h 955031"/>
                <a:gd name="connsiteX35" fmla="*/ 4086005 w 5025967"/>
                <a:gd name="connsiteY35" fmla="*/ 828465 h 955031"/>
                <a:gd name="connsiteX36" fmla="*/ 4273661 w 5025967"/>
                <a:gd name="connsiteY36" fmla="*/ 483859 h 955031"/>
                <a:gd name="connsiteX37" fmla="*/ 4451082 w 5025967"/>
                <a:gd name="connsiteY37" fmla="*/ 152901 h 955031"/>
                <a:gd name="connsiteX38" fmla="*/ 4570500 w 5025967"/>
                <a:gd name="connsiteY38" fmla="*/ 40307 h 955031"/>
                <a:gd name="connsiteX39" fmla="*/ 4696742 w 5025967"/>
                <a:gd name="connsiteY39" fmla="*/ 67603 h 955031"/>
                <a:gd name="connsiteX40" fmla="*/ 4840044 w 5025967"/>
                <a:gd name="connsiteY40" fmla="*/ 268907 h 955031"/>
                <a:gd name="connsiteX41" fmla="*/ 4948580 w 5025967"/>
                <a:gd name="connsiteY41" fmla="*/ 459449 h 955031"/>
                <a:gd name="connsiteX42" fmla="*/ 5025010 w 5025967"/>
                <a:gd name="connsiteY42" fmla="*/ 495505 h 955031"/>
                <a:gd name="connsiteX0" fmla="*/ 0 w 4948580"/>
                <a:gd name="connsiteY0" fmla="*/ 479263 h 955031"/>
                <a:gd name="connsiteX1" fmla="*/ 190188 w 4948580"/>
                <a:gd name="connsiteY1" fmla="*/ 475436 h 955031"/>
                <a:gd name="connsiteX2" fmla="*/ 325558 w 4948580"/>
                <a:gd name="connsiteY2" fmla="*/ 430986 h 955031"/>
                <a:gd name="connsiteX3" fmla="*/ 493232 w 4948580"/>
                <a:gd name="connsiteY3" fmla="*/ 146077 h 955031"/>
                <a:gd name="connsiteX4" fmla="*/ 602414 w 4948580"/>
                <a:gd name="connsiteY4" fmla="*/ 23247 h 955031"/>
                <a:gd name="connsiteX5" fmla="*/ 721832 w 4948580"/>
                <a:gd name="connsiteY5" fmla="*/ 36895 h 955031"/>
                <a:gd name="connsiteX6" fmla="*/ 820778 w 4948580"/>
                <a:gd name="connsiteY6" fmla="*/ 146077 h 955031"/>
                <a:gd name="connsiteX7" fmla="*/ 947020 w 4948580"/>
                <a:gd name="connsiteY7" fmla="*/ 412209 h 955031"/>
                <a:gd name="connsiteX8" fmla="*/ 1083497 w 4948580"/>
                <a:gd name="connsiteY8" fmla="*/ 722695 h 955031"/>
                <a:gd name="connsiteX9" fmla="*/ 1179032 w 4948580"/>
                <a:gd name="connsiteY9" fmla="*/ 869409 h 955031"/>
                <a:gd name="connsiteX10" fmla="*/ 1267742 w 4948580"/>
                <a:gd name="connsiteY10" fmla="*/ 944471 h 955031"/>
                <a:gd name="connsiteX11" fmla="*/ 1376924 w 4948580"/>
                <a:gd name="connsiteY11" fmla="*/ 930824 h 955031"/>
                <a:gd name="connsiteX12" fmla="*/ 1503166 w 4948580"/>
                <a:gd name="connsiteY12" fmla="*/ 811406 h 955031"/>
                <a:gd name="connsiteX13" fmla="*/ 1666939 w 4948580"/>
                <a:gd name="connsiteY13" fmla="*/ 487271 h 955031"/>
                <a:gd name="connsiteX14" fmla="*/ 1769297 w 4948580"/>
                <a:gd name="connsiteY14" fmla="*/ 234788 h 955031"/>
                <a:gd name="connsiteX15" fmla="*/ 1871655 w 4948580"/>
                <a:gd name="connsiteY15" fmla="*/ 67603 h 955031"/>
                <a:gd name="connsiteX16" fmla="*/ 1960366 w 4948580"/>
                <a:gd name="connsiteY16" fmla="*/ 13012 h 955031"/>
                <a:gd name="connsiteX17" fmla="*/ 2042252 w 4948580"/>
                <a:gd name="connsiteY17" fmla="*/ 43719 h 955031"/>
                <a:gd name="connsiteX18" fmla="*/ 2117315 w 4948580"/>
                <a:gd name="connsiteY18" fmla="*/ 122194 h 955031"/>
                <a:gd name="connsiteX19" fmla="*/ 2195790 w 4948580"/>
                <a:gd name="connsiteY19" fmla="*/ 251847 h 955031"/>
                <a:gd name="connsiteX20" fmla="*/ 2461921 w 4948580"/>
                <a:gd name="connsiteY20" fmla="*/ 784110 h 955031"/>
                <a:gd name="connsiteX21" fmla="*/ 2577927 w 4948580"/>
                <a:gd name="connsiteY21" fmla="*/ 934235 h 955031"/>
                <a:gd name="connsiteX22" fmla="*/ 2673461 w 4948580"/>
                <a:gd name="connsiteY22" fmla="*/ 941059 h 955031"/>
                <a:gd name="connsiteX23" fmla="*/ 2796291 w 4948580"/>
                <a:gd name="connsiteY23" fmla="*/ 814818 h 955031"/>
                <a:gd name="connsiteX24" fmla="*/ 2922533 w 4948580"/>
                <a:gd name="connsiteY24" fmla="*/ 548686 h 955031"/>
                <a:gd name="connsiteX25" fmla="*/ 3069247 w 4948580"/>
                <a:gd name="connsiteY25" fmla="*/ 251847 h 955031"/>
                <a:gd name="connsiteX26" fmla="*/ 3192076 w 4948580"/>
                <a:gd name="connsiteY26" fmla="*/ 67603 h 955031"/>
                <a:gd name="connsiteX27" fmla="*/ 3270551 w 4948580"/>
                <a:gd name="connsiteY27" fmla="*/ 2776 h 955031"/>
                <a:gd name="connsiteX28" fmla="*/ 3342202 w 4948580"/>
                <a:gd name="connsiteY28" fmla="*/ 19835 h 955031"/>
                <a:gd name="connsiteX29" fmla="*/ 3413852 w 4948580"/>
                <a:gd name="connsiteY29" fmla="*/ 91486 h 955031"/>
                <a:gd name="connsiteX30" fmla="*/ 3471855 w 4948580"/>
                <a:gd name="connsiteY30" fmla="*/ 176785 h 955031"/>
                <a:gd name="connsiteX31" fmla="*/ 3553742 w 4948580"/>
                <a:gd name="connsiteY31" fmla="*/ 323498 h 955031"/>
                <a:gd name="connsiteX32" fmla="*/ 3707279 w 4948580"/>
                <a:gd name="connsiteY32" fmla="*/ 668104 h 955031"/>
                <a:gd name="connsiteX33" fmla="*/ 3833521 w 4948580"/>
                <a:gd name="connsiteY33" fmla="*/ 852349 h 955031"/>
                <a:gd name="connsiteX34" fmla="*/ 3966587 w 4948580"/>
                <a:gd name="connsiteY34" fmla="*/ 900116 h 955031"/>
                <a:gd name="connsiteX35" fmla="*/ 4086005 w 4948580"/>
                <a:gd name="connsiteY35" fmla="*/ 828465 h 955031"/>
                <a:gd name="connsiteX36" fmla="*/ 4273661 w 4948580"/>
                <a:gd name="connsiteY36" fmla="*/ 483859 h 955031"/>
                <a:gd name="connsiteX37" fmla="*/ 4451082 w 4948580"/>
                <a:gd name="connsiteY37" fmla="*/ 152901 h 955031"/>
                <a:gd name="connsiteX38" fmla="*/ 4570500 w 4948580"/>
                <a:gd name="connsiteY38" fmla="*/ 40307 h 955031"/>
                <a:gd name="connsiteX39" fmla="*/ 4696742 w 4948580"/>
                <a:gd name="connsiteY39" fmla="*/ 67603 h 955031"/>
                <a:gd name="connsiteX40" fmla="*/ 4840044 w 4948580"/>
                <a:gd name="connsiteY40" fmla="*/ 268907 h 955031"/>
                <a:gd name="connsiteX41" fmla="*/ 4948580 w 4948580"/>
                <a:gd name="connsiteY41" fmla="*/ 459449 h 955031"/>
                <a:gd name="connsiteX0" fmla="*/ 0 w 4948580"/>
                <a:gd name="connsiteY0" fmla="*/ 479263 h 955031"/>
                <a:gd name="connsiteX1" fmla="*/ 325558 w 4948580"/>
                <a:gd name="connsiteY1" fmla="*/ 430986 h 955031"/>
                <a:gd name="connsiteX2" fmla="*/ 493232 w 4948580"/>
                <a:gd name="connsiteY2" fmla="*/ 146077 h 955031"/>
                <a:gd name="connsiteX3" fmla="*/ 602414 w 4948580"/>
                <a:gd name="connsiteY3" fmla="*/ 23247 h 955031"/>
                <a:gd name="connsiteX4" fmla="*/ 721832 w 4948580"/>
                <a:gd name="connsiteY4" fmla="*/ 36895 h 955031"/>
                <a:gd name="connsiteX5" fmla="*/ 820778 w 4948580"/>
                <a:gd name="connsiteY5" fmla="*/ 146077 h 955031"/>
                <a:gd name="connsiteX6" fmla="*/ 947020 w 4948580"/>
                <a:gd name="connsiteY6" fmla="*/ 412209 h 955031"/>
                <a:gd name="connsiteX7" fmla="*/ 1083497 w 4948580"/>
                <a:gd name="connsiteY7" fmla="*/ 722695 h 955031"/>
                <a:gd name="connsiteX8" fmla="*/ 1179032 w 4948580"/>
                <a:gd name="connsiteY8" fmla="*/ 869409 h 955031"/>
                <a:gd name="connsiteX9" fmla="*/ 1267742 w 4948580"/>
                <a:gd name="connsiteY9" fmla="*/ 944471 h 955031"/>
                <a:gd name="connsiteX10" fmla="*/ 1376924 w 4948580"/>
                <a:gd name="connsiteY10" fmla="*/ 930824 h 955031"/>
                <a:gd name="connsiteX11" fmla="*/ 1503166 w 4948580"/>
                <a:gd name="connsiteY11" fmla="*/ 811406 h 955031"/>
                <a:gd name="connsiteX12" fmla="*/ 1666939 w 4948580"/>
                <a:gd name="connsiteY12" fmla="*/ 487271 h 955031"/>
                <a:gd name="connsiteX13" fmla="*/ 1769297 w 4948580"/>
                <a:gd name="connsiteY13" fmla="*/ 234788 h 955031"/>
                <a:gd name="connsiteX14" fmla="*/ 1871655 w 4948580"/>
                <a:gd name="connsiteY14" fmla="*/ 67603 h 955031"/>
                <a:gd name="connsiteX15" fmla="*/ 1960366 w 4948580"/>
                <a:gd name="connsiteY15" fmla="*/ 13012 h 955031"/>
                <a:gd name="connsiteX16" fmla="*/ 2042252 w 4948580"/>
                <a:gd name="connsiteY16" fmla="*/ 43719 h 955031"/>
                <a:gd name="connsiteX17" fmla="*/ 2117315 w 4948580"/>
                <a:gd name="connsiteY17" fmla="*/ 122194 h 955031"/>
                <a:gd name="connsiteX18" fmla="*/ 2195790 w 4948580"/>
                <a:gd name="connsiteY18" fmla="*/ 251847 h 955031"/>
                <a:gd name="connsiteX19" fmla="*/ 2461921 w 4948580"/>
                <a:gd name="connsiteY19" fmla="*/ 784110 h 955031"/>
                <a:gd name="connsiteX20" fmla="*/ 2577927 w 4948580"/>
                <a:gd name="connsiteY20" fmla="*/ 934235 h 955031"/>
                <a:gd name="connsiteX21" fmla="*/ 2673461 w 4948580"/>
                <a:gd name="connsiteY21" fmla="*/ 941059 h 955031"/>
                <a:gd name="connsiteX22" fmla="*/ 2796291 w 4948580"/>
                <a:gd name="connsiteY22" fmla="*/ 814818 h 955031"/>
                <a:gd name="connsiteX23" fmla="*/ 2922533 w 4948580"/>
                <a:gd name="connsiteY23" fmla="*/ 548686 h 955031"/>
                <a:gd name="connsiteX24" fmla="*/ 3069247 w 4948580"/>
                <a:gd name="connsiteY24" fmla="*/ 251847 h 955031"/>
                <a:gd name="connsiteX25" fmla="*/ 3192076 w 4948580"/>
                <a:gd name="connsiteY25" fmla="*/ 67603 h 955031"/>
                <a:gd name="connsiteX26" fmla="*/ 3270551 w 4948580"/>
                <a:gd name="connsiteY26" fmla="*/ 2776 h 955031"/>
                <a:gd name="connsiteX27" fmla="*/ 3342202 w 4948580"/>
                <a:gd name="connsiteY27" fmla="*/ 19835 h 955031"/>
                <a:gd name="connsiteX28" fmla="*/ 3413852 w 4948580"/>
                <a:gd name="connsiteY28" fmla="*/ 91486 h 955031"/>
                <a:gd name="connsiteX29" fmla="*/ 3471855 w 4948580"/>
                <a:gd name="connsiteY29" fmla="*/ 176785 h 955031"/>
                <a:gd name="connsiteX30" fmla="*/ 3553742 w 4948580"/>
                <a:gd name="connsiteY30" fmla="*/ 323498 h 955031"/>
                <a:gd name="connsiteX31" fmla="*/ 3707279 w 4948580"/>
                <a:gd name="connsiteY31" fmla="*/ 668104 h 955031"/>
                <a:gd name="connsiteX32" fmla="*/ 3833521 w 4948580"/>
                <a:gd name="connsiteY32" fmla="*/ 852349 h 955031"/>
                <a:gd name="connsiteX33" fmla="*/ 3966587 w 4948580"/>
                <a:gd name="connsiteY33" fmla="*/ 900116 h 955031"/>
                <a:gd name="connsiteX34" fmla="*/ 4086005 w 4948580"/>
                <a:gd name="connsiteY34" fmla="*/ 828465 h 955031"/>
                <a:gd name="connsiteX35" fmla="*/ 4273661 w 4948580"/>
                <a:gd name="connsiteY35" fmla="*/ 483859 h 955031"/>
                <a:gd name="connsiteX36" fmla="*/ 4451082 w 4948580"/>
                <a:gd name="connsiteY36" fmla="*/ 152901 h 955031"/>
                <a:gd name="connsiteX37" fmla="*/ 4570500 w 4948580"/>
                <a:gd name="connsiteY37" fmla="*/ 40307 h 955031"/>
                <a:gd name="connsiteX38" fmla="*/ 4696742 w 4948580"/>
                <a:gd name="connsiteY38" fmla="*/ 67603 h 955031"/>
                <a:gd name="connsiteX39" fmla="*/ 4840044 w 4948580"/>
                <a:gd name="connsiteY39" fmla="*/ 268907 h 955031"/>
                <a:gd name="connsiteX40" fmla="*/ 4948580 w 4948580"/>
                <a:gd name="connsiteY40" fmla="*/ 459449 h 955031"/>
                <a:gd name="connsiteX0" fmla="*/ 0 w 4623022"/>
                <a:gd name="connsiteY0" fmla="*/ 430986 h 955031"/>
                <a:gd name="connsiteX1" fmla="*/ 167674 w 4623022"/>
                <a:gd name="connsiteY1" fmla="*/ 146077 h 955031"/>
                <a:gd name="connsiteX2" fmla="*/ 276856 w 4623022"/>
                <a:gd name="connsiteY2" fmla="*/ 23247 h 955031"/>
                <a:gd name="connsiteX3" fmla="*/ 396274 w 4623022"/>
                <a:gd name="connsiteY3" fmla="*/ 36895 h 955031"/>
                <a:gd name="connsiteX4" fmla="*/ 495220 w 4623022"/>
                <a:gd name="connsiteY4" fmla="*/ 146077 h 955031"/>
                <a:gd name="connsiteX5" fmla="*/ 621462 w 4623022"/>
                <a:gd name="connsiteY5" fmla="*/ 412209 h 955031"/>
                <a:gd name="connsiteX6" fmla="*/ 757939 w 4623022"/>
                <a:gd name="connsiteY6" fmla="*/ 722695 h 955031"/>
                <a:gd name="connsiteX7" fmla="*/ 853474 w 4623022"/>
                <a:gd name="connsiteY7" fmla="*/ 869409 h 955031"/>
                <a:gd name="connsiteX8" fmla="*/ 942184 w 4623022"/>
                <a:gd name="connsiteY8" fmla="*/ 944471 h 955031"/>
                <a:gd name="connsiteX9" fmla="*/ 1051366 w 4623022"/>
                <a:gd name="connsiteY9" fmla="*/ 930824 h 955031"/>
                <a:gd name="connsiteX10" fmla="*/ 1177608 w 4623022"/>
                <a:gd name="connsiteY10" fmla="*/ 811406 h 955031"/>
                <a:gd name="connsiteX11" fmla="*/ 1341381 w 4623022"/>
                <a:gd name="connsiteY11" fmla="*/ 487271 h 955031"/>
                <a:gd name="connsiteX12" fmla="*/ 1443739 w 4623022"/>
                <a:gd name="connsiteY12" fmla="*/ 234788 h 955031"/>
                <a:gd name="connsiteX13" fmla="*/ 1546097 w 4623022"/>
                <a:gd name="connsiteY13" fmla="*/ 67603 h 955031"/>
                <a:gd name="connsiteX14" fmla="*/ 1634808 w 4623022"/>
                <a:gd name="connsiteY14" fmla="*/ 13012 h 955031"/>
                <a:gd name="connsiteX15" fmla="*/ 1716694 w 4623022"/>
                <a:gd name="connsiteY15" fmla="*/ 43719 h 955031"/>
                <a:gd name="connsiteX16" fmla="*/ 1791757 w 4623022"/>
                <a:gd name="connsiteY16" fmla="*/ 122194 h 955031"/>
                <a:gd name="connsiteX17" fmla="*/ 1870232 w 4623022"/>
                <a:gd name="connsiteY17" fmla="*/ 251847 h 955031"/>
                <a:gd name="connsiteX18" fmla="*/ 2136363 w 4623022"/>
                <a:gd name="connsiteY18" fmla="*/ 784110 h 955031"/>
                <a:gd name="connsiteX19" fmla="*/ 2252369 w 4623022"/>
                <a:gd name="connsiteY19" fmla="*/ 934235 h 955031"/>
                <a:gd name="connsiteX20" fmla="*/ 2347903 w 4623022"/>
                <a:gd name="connsiteY20" fmla="*/ 941059 h 955031"/>
                <a:gd name="connsiteX21" fmla="*/ 2470733 w 4623022"/>
                <a:gd name="connsiteY21" fmla="*/ 814818 h 955031"/>
                <a:gd name="connsiteX22" fmla="*/ 2596975 w 4623022"/>
                <a:gd name="connsiteY22" fmla="*/ 548686 h 955031"/>
                <a:gd name="connsiteX23" fmla="*/ 2743689 w 4623022"/>
                <a:gd name="connsiteY23" fmla="*/ 251847 h 955031"/>
                <a:gd name="connsiteX24" fmla="*/ 2866518 w 4623022"/>
                <a:gd name="connsiteY24" fmla="*/ 67603 h 955031"/>
                <a:gd name="connsiteX25" fmla="*/ 2944993 w 4623022"/>
                <a:gd name="connsiteY25" fmla="*/ 2776 h 955031"/>
                <a:gd name="connsiteX26" fmla="*/ 3016644 w 4623022"/>
                <a:gd name="connsiteY26" fmla="*/ 19835 h 955031"/>
                <a:gd name="connsiteX27" fmla="*/ 3088294 w 4623022"/>
                <a:gd name="connsiteY27" fmla="*/ 91486 h 955031"/>
                <a:gd name="connsiteX28" fmla="*/ 3146297 w 4623022"/>
                <a:gd name="connsiteY28" fmla="*/ 176785 h 955031"/>
                <a:gd name="connsiteX29" fmla="*/ 3228184 w 4623022"/>
                <a:gd name="connsiteY29" fmla="*/ 323498 h 955031"/>
                <a:gd name="connsiteX30" fmla="*/ 3381721 w 4623022"/>
                <a:gd name="connsiteY30" fmla="*/ 668104 h 955031"/>
                <a:gd name="connsiteX31" fmla="*/ 3507963 w 4623022"/>
                <a:gd name="connsiteY31" fmla="*/ 852349 h 955031"/>
                <a:gd name="connsiteX32" fmla="*/ 3641029 w 4623022"/>
                <a:gd name="connsiteY32" fmla="*/ 900116 h 955031"/>
                <a:gd name="connsiteX33" fmla="*/ 3760447 w 4623022"/>
                <a:gd name="connsiteY33" fmla="*/ 828465 h 955031"/>
                <a:gd name="connsiteX34" fmla="*/ 3948103 w 4623022"/>
                <a:gd name="connsiteY34" fmla="*/ 483859 h 955031"/>
                <a:gd name="connsiteX35" fmla="*/ 4125524 w 4623022"/>
                <a:gd name="connsiteY35" fmla="*/ 152901 h 955031"/>
                <a:gd name="connsiteX36" fmla="*/ 4244942 w 4623022"/>
                <a:gd name="connsiteY36" fmla="*/ 40307 h 955031"/>
                <a:gd name="connsiteX37" fmla="*/ 4371184 w 4623022"/>
                <a:gd name="connsiteY37" fmla="*/ 67603 h 955031"/>
                <a:gd name="connsiteX38" fmla="*/ 4514486 w 4623022"/>
                <a:gd name="connsiteY38" fmla="*/ 268907 h 955031"/>
                <a:gd name="connsiteX39" fmla="*/ 4623022 w 4623022"/>
                <a:gd name="connsiteY39" fmla="*/ 459449 h 955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4623022" h="955031">
                  <a:moveTo>
                    <a:pt x="0" y="430986"/>
                  </a:moveTo>
                  <a:cubicBezTo>
                    <a:pt x="82205" y="375455"/>
                    <a:pt x="121531" y="214033"/>
                    <a:pt x="167674" y="146077"/>
                  </a:cubicBezTo>
                  <a:cubicBezTo>
                    <a:pt x="213817" y="78121"/>
                    <a:pt x="238756" y="41444"/>
                    <a:pt x="276856" y="23247"/>
                  </a:cubicBezTo>
                  <a:cubicBezTo>
                    <a:pt x="314956" y="5050"/>
                    <a:pt x="359880" y="16423"/>
                    <a:pt x="396274" y="36895"/>
                  </a:cubicBezTo>
                  <a:cubicBezTo>
                    <a:pt x="432668" y="57367"/>
                    <a:pt x="457689" y="83525"/>
                    <a:pt x="495220" y="146077"/>
                  </a:cubicBezTo>
                  <a:cubicBezTo>
                    <a:pt x="532751" y="208629"/>
                    <a:pt x="577676" y="316106"/>
                    <a:pt x="621462" y="412209"/>
                  </a:cubicBezTo>
                  <a:cubicBezTo>
                    <a:pt x="665249" y="508312"/>
                    <a:pt x="719270" y="646495"/>
                    <a:pt x="757939" y="722695"/>
                  </a:cubicBezTo>
                  <a:cubicBezTo>
                    <a:pt x="796608" y="798895"/>
                    <a:pt x="822766" y="832446"/>
                    <a:pt x="853474" y="869409"/>
                  </a:cubicBezTo>
                  <a:cubicBezTo>
                    <a:pt x="884182" y="906372"/>
                    <a:pt x="909202" y="934235"/>
                    <a:pt x="942184" y="944471"/>
                  </a:cubicBezTo>
                  <a:cubicBezTo>
                    <a:pt x="975166" y="954707"/>
                    <a:pt x="1012129" y="953001"/>
                    <a:pt x="1051366" y="930824"/>
                  </a:cubicBezTo>
                  <a:cubicBezTo>
                    <a:pt x="1090603" y="908647"/>
                    <a:pt x="1129272" y="885332"/>
                    <a:pt x="1177608" y="811406"/>
                  </a:cubicBezTo>
                  <a:cubicBezTo>
                    <a:pt x="1225944" y="737481"/>
                    <a:pt x="1297026" y="583374"/>
                    <a:pt x="1341381" y="487271"/>
                  </a:cubicBezTo>
                  <a:cubicBezTo>
                    <a:pt x="1385736" y="391168"/>
                    <a:pt x="1409620" y="304733"/>
                    <a:pt x="1443739" y="234788"/>
                  </a:cubicBezTo>
                  <a:cubicBezTo>
                    <a:pt x="1477858" y="164843"/>
                    <a:pt x="1514252" y="104566"/>
                    <a:pt x="1546097" y="67603"/>
                  </a:cubicBezTo>
                  <a:cubicBezTo>
                    <a:pt x="1577942" y="30640"/>
                    <a:pt x="1606375" y="16993"/>
                    <a:pt x="1634808" y="13012"/>
                  </a:cubicBezTo>
                  <a:cubicBezTo>
                    <a:pt x="1663241" y="9031"/>
                    <a:pt x="1690536" y="25522"/>
                    <a:pt x="1716694" y="43719"/>
                  </a:cubicBezTo>
                  <a:cubicBezTo>
                    <a:pt x="1742852" y="61916"/>
                    <a:pt x="1766167" y="87506"/>
                    <a:pt x="1791757" y="122194"/>
                  </a:cubicBezTo>
                  <a:cubicBezTo>
                    <a:pt x="1817347" y="156882"/>
                    <a:pt x="1812798" y="141528"/>
                    <a:pt x="1870232" y="251847"/>
                  </a:cubicBezTo>
                  <a:cubicBezTo>
                    <a:pt x="1927666" y="362166"/>
                    <a:pt x="2072674" y="670379"/>
                    <a:pt x="2136363" y="784110"/>
                  </a:cubicBezTo>
                  <a:cubicBezTo>
                    <a:pt x="2200052" y="897841"/>
                    <a:pt x="2217113" y="908077"/>
                    <a:pt x="2252369" y="934235"/>
                  </a:cubicBezTo>
                  <a:cubicBezTo>
                    <a:pt x="2287625" y="960393"/>
                    <a:pt x="2311509" y="960962"/>
                    <a:pt x="2347903" y="941059"/>
                  </a:cubicBezTo>
                  <a:cubicBezTo>
                    <a:pt x="2384297" y="921156"/>
                    <a:pt x="2429221" y="880213"/>
                    <a:pt x="2470733" y="814818"/>
                  </a:cubicBezTo>
                  <a:cubicBezTo>
                    <a:pt x="2512245" y="749423"/>
                    <a:pt x="2551482" y="642514"/>
                    <a:pt x="2596975" y="548686"/>
                  </a:cubicBezTo>
                  <a:cubicBezTo>
                    <a:pt x="2642468" y="454858"/>
                    <a:pt x="2698765" y="332027"/>
                    <a:pt x="2743689" y="251847"/>
                  </a:cubicBezTo>
                  <a:cubicBezTo>
                    <a:pt x="2788613" y="171666"/>
                    <a:pt x="2832967" y="109115"/>
                    <a:pt x="2866518" y="67603"/>
                  </a:cubicBezTo>
                  <a:cubicBezTo>
                    <a:pt x="2900069" y="26091"/>
                    <a:pt x="2919972" y="10737"/>
                    <a:pt x="2944993" y="2776"/>
                  </a:cubicBezTo>
                  <a:cubicBezTo>
                    <a:pt x="2970014" y="-5185"/>
                    <a:pt x="2992761" y="5050"/>
                    <a:pt x="3016644" y="19835"/>
                  </a:cubicBezTo>
                  <a:cubicBezTo>
                    <a:pt x="3040527" y="34620"/>
                    <a:pt x="3066685" y="65328"/>
                    <a:pt x="3088294" y="91486"/>
                  </a:cubicBezTo>
                  <a:cubicBezTo>
                    <a:pt x="3109903" y="117644"/>
                    <a:pt x="3122982" y="138116"/>
                    <a:pt x="3146297" y="176785"/>
                  </a:cubicBezTo>
                  <a:cubicBezTo>
                    <a:pt x="3169612" y="215454"/>
                    <a:pt x="3188947" y="241612"/>
                    <a:pt x="3228184" y="323498"/>
                  </a:cubicBezTo>
                  <a:cubicBezTo>
                    <a:pt x="3267421" y="405384"/>
                    <a:pt x="3335091" y="579962"/>
                    <a:pt x="3381721" y="668104"/>
                  </a:cubicBezTo>
                  <a:cubicBezTo>
                    <a:pt x="3428351" y="756246"/>
                    <a:pt x="3464745" y="813680"/>
                    <a:pt x="3507963" y="852349"/>
                  </a:cubicBezTo>
                  <a:cubicBezTo>
                    <a:pt x="3551181" y="891018"/>
                    <a:pt x="3598948" y="904097"/>
                    <a:pt x="3641029" y="900116"/>
                  </a:cubicBezTo>
                  <a:cubicBezTo>
                    <a:pt x="3683110" y="896135"/>
                    <a:pt x="3709268" y="897841"/>
                    <a:pt x="3760447" y="828465"/>
                  </a:cubicBezTo>
                  <a:cubicBezTo>
                    <a:pt x="3811626" y="759089"/>
                    <a:pt x="3887257" y="596453"/>
                    <a:pt x="3948103" y="483859"/>
                  </a:cubicBezTo>
                  <a:cubicBezTo>
                    <a:pt x="4008949" y="371265"/>
                    <a:pt x="4076051" y="226826"/>
                    <a:pt x="4125524" y="152901"/>
                  </a:cubicBezTo>
                  <a:cubicBezTo>
                    <a:pt x="4174997" y="78976"/>
                    <a:pt x="4203999" y="54523"/>
                    <a:pt x="4244942" y="40307"/>
                  </a:cubicBezTo>
                  <a:cubicBezTo>
                    <a:pt x="4285885" y="26091"/>
                    <a:pt x="4326260" y="29503"/>
                    <a:pt x="4371184" y="67603"/>
                  </a:cubicBezTo>
                  <a:cubicBezTo>
                    <a:pt x="4416108" y="105703"/>
                    <a:pt x="4472513" y="203599"/>
                    <a:pt x="4514486" y="268907"/>
                  </a:cubicBezTo>
                  <a:cubicBezTo>
                    <a:pt x="4556459" y="334215"/>
                    <a:pt x="4592194" y="421683"/>
                    <a:pt x="4623022" y="459449"/>
                  </a:cubicBezTo>
                </a:path>
              </a:pathLst>
            </a:custGeom>
            <a:noFill/>
            <a:ln w="38100">
              <a:solidFill>
                <a:srgbClr val="FF0000"/>
              </a:solidFill>
              <a:headEnd type="none"/>
              <a:tailEnd type="none" w="lg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78" name="Группа 77"/>
          <p:cNvGrpSpPr/>
          <p:nvPr/>
        </p:nvGrpSpPr>
        <p:grpSpPr>
          <a:xfrm>
            <a:off x="5879834" y="2963939"/>
            <a:ext cx="347799" cy="517660"/>
            <a:chOff x="3932083" y="2937780"/>
            <a:chExt cx="347799" cy="517660"/>
          </a:xfrm>
        </p:grpSpPr>
        <p:sp>
          <p:nvSpPr>
            <p:cNvPr id="79" name="Rectangle 39"/>
            <p:cNvSpPr/>
            <p:nvPr/>
          </p:nvSpPr>
          <p:spPr>
            <a:xfrm>
              <a:off x="3932083" y="2937780"/>
              <a:ext cx="347798" cy="517660"/>
            </a:xfrm>
            <a:prstGeom prst="rect">
              <a:avLst/>
            </a:prstGeom>
            <a:noFill/>
            <a:ln w="476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80" name="Полилиния 135"/>
            <p:cNvSpPr/>
            <p:nvPr/>
          </p:nvSpPr>
          <p:spPr>
            <a:xfrm>
              <a:off x="3959956" y="3093923"/>
              <a:ext cx="319926" cy="249754"/>
            </a:xfrm>
            <a:custGeom>
              <a:avLst/>
              <a:gdLst>
                <a:gd name="connsiteX0" fmla="*/ 0 w 4810836"/>
                <a:gd name="connsiteY0" fmla="*/ 463388 h 955031"/>
                <a:gd name="connsiteX1" fmla="*/ 180833 w 4810836"/>
                <a:gd name="connsiteY1" fmla="*/ 146077 h 955031"/>
                <a:gd name="connsiteX2" fmla="*/ 290015 w 4810836"/>
                <a:gd name="connsiteY2" fmla="*/ 23247 h 955031"/>
                <a:gd name="connsiteX3" fmla="*/ 409433 w 4810836"/>
                <a:gd name="connsiteY3" fmla="*/ 36895 h 955031"/>
                <a:gd name="connsiteX4" fmla="*/ 508379 w 4810836"/>
                <a:gd name="connsiteY4" fmla="*/ 146077 h 955031"/>
                <a:gd name="connsiteX5" fmla="*/ 634621 w 4810836"/>
                <a:gd name="connsiteY5" fmla="*/ 412209 h 955031"/>
                <a:gd name="connsiteX6" fmla="*/ 771098 w 4810836"/>
                <a:gd name="connsiteY6" fmla="*/ 722695 h 955031"/>
                <a:gd name="connsiteX7" fmla="*/ 866633 w 4810836"/>
                <a:gd name="connsiteY7" fmla="*/ 869409 h 955031"/>
                <a:gd name="connsiteX8" fmla="*/ 955343 w 4810836"/>
                <a:gd name="connsiteY8" fmla="*/ 944471 h 955031"/>
                <a:gd name="connsiteX9" fmla="*/ 1064525 w 4810836"/>
                <a:gd name="connsiteY9" fmla="*/ 930824 h 955031"/>
                <a:gd name="connsiteX10" fmla="*/ 1190767 w 4810836"/>
                <a:gd name="connsiteY10" fmla="*/ 811406 h 955031"/>
                <a:gd name="connsiteX11" fmla="*/ 1354540 w 4810836"/>
                <a:gd name="connsiteY11" fmla="*/ 487271 h 955031"/>
                <a:gd name="connsiteX12" fmla="*/ 1456898 w 4810836"/>
                <a:gd name="connsiteY12" fmla="*/ 234788 h 955031"/>
                <a:gd name="connsiteX13" fmla="*/ 1559256 w 4810836"/>
                <a:gd name="connsiteY13" fmla="*/ 67603 h 955031"/>
                <a:gd name="connsiteX14" fmla="*/ 1647967 w 4810836"/>
                <a:gd name="connsiteY14" fmla="*/ 13012 h 955031"/>
                <a:gd name="connsiteX15" fmla="*/ 1729853 w 4810836"/>
                <a:gd name="connsiteY15" fmla="*/ 43719 h 955031"/>
                <a:gd name="connsiteX16" fmla="*/ 1804916 w 4810836"/>
                <a:gd name="connsiteY16" fmla="*/ 122194 h 955031"/>
                <a:gd name="connsiteX17" fmla="*/ 1883391 w 4810836"/>
                <a:gd name="connsiteY17" fmla="*/ 251847 h 955031"/>
                <a:gd name="connsiteX18" fmla="*/ 2149522 w 4810836"/>
                <a:gd name="connsiteY18" fmla="*/ 784110 h 955031"/>
                <a:gd name="connsiteX19" fmla="*/ 2265528 w 4810836"/>
                <a:gd name="connsiteY19" fmla="*/ 934235 h 955031"/>
                <a:gd name="connsiteX20" fmla="*/ 2361062 w 4810836"/>
                <a:gd name="connsiteY20" fmla="*/ 941059 h 955031"/>
                <a:gd name="connsiteX21" fmla="*/ 2483892 w 4810836"/>
                <a:gd name="connsiteY21" fmla="*/ 814818 h 955031"/>
                <a:gd name="connsiteX22" fmla="*/ 2610134 w 4810836"/>
                <a:gd name="connsiteY22" fmla="*/ 548686 h 955031"/>
                <a:gd name="connsiteX23" fmla="*/ 2756848 w 4810836"/>
                <a:gd name="connsiteY23" fmla="*/ 251847 h 955031"/>
                <a:gd name="connsiteX24" fmla="*/ 2879677 w 4810836"/>
                <a:gd name="connsiteY24" fmla="*/ 67603 h 955031"/>
                <a:gd name="connsiteX25" fmla="*/ 2958152 w 4810836"/>
                <a:gd name="connsiteY25" fmla="*/ 2776 h 955031"/>
                <a:gd name="connsiteX26" fmla="*/ 3029803 w 4810836"/>
                <a:gd name="connsiteY26" fmla="*/ 19835 h 955031"/>
                <a:gd name="connsiteX27" fmla="*/ 3101453 w 4810836"/>
                <a:gd name="connsiteY27" fmla="*/ 91486 h 955031"/>
                <a:gd name="connsiteX28" fmla="*/ 3159456 w 4810836"/>
                <a:gd name="connsiteY28" fmla="*/ 176785 h 955031"/>
                <a:gd name="connsiteX29" fmla="*/ 3241343 w 4810836"/>
                <a:gd name="connsiteY29" fmla="*/ 323498 h 955031"/>
                <a:gd name="connsiteX30" fmla="*/ 3394880 w 4810836"/>
                <a:gd name="connsiteY30" fmla="*/ 668104 h 955031"/>
                <a:gd name="connsiteX31" fmla="*/ 3521122 w 4810836"/>
                <a:gd name="connsiteY31" fmla="*/ 852349 h 955031"/>
                <a:gd name="connsiteX32" fmla="*/ 3654188 w 4810836"/>
                <a:gd name="connsiteY32" fmla="*/ 900116 h 955031"/>
                <a:gd name="connsiteX33" fmla="*/ 3773606 w 4810836"/>
                <a:gd name="connsiteY33" fmla="*/ 828465 h 955031"/>
                <a:gd name="connsiteX34" fmla="*/ 3961262 w 4810836"/>
                <a:gd name="connsiteY34" fmla="*/ 483859 h 955031"/>
                <a:gd name="connsiteX35" fmla="*/ 4138683 w 4810836"/>
                <a:gd name="connsiteY35" fmla="*/ 152901 h 955031"/>
                <a:gd name="connsiteX36" fmla="*/ 4258101 w 4810836"/>
                <a:gd name="connsiteY36" fmla="*/ 40307 h 955031"/>
                <a:gd name="connsiteX37" fmla="*/ 4384343 w 4810836"/>
                <a:gd name="connsiteY37" fmla="*/ 67603 h 955031"/>
                <a:gd name="connsiteX38" fmla="*/ 4527645 w 4810836"/>
                <a:gd name="connsiteY38" fmla="*/ 268907 h 955031"/>
                <a:gd name="connsiteX39" fmla="*/ 4633415 w 4810836"/>
                <a:gd name="connsiteY39" fmla="*/ 477035 h 955031"/>
                <a:gd name="connsiteX40" fmla="*/ 4677770 w 4810836"/>
                <a:gd name="connsiteY40" fmla="*/ 497507 h 955031"/>
                <a:gd name="connsiteX41" fmla="*/ 4810836 w 4810836"/>
                <a:gd name="connsiteY41" fmla="*/ 494095 h 955031"/>
                <a:gd name="connsiteX0" fmla="*/ 0 w 4810836"/>
                <a:gd name="connsiteY0" fmla="*/ 463388 h 955031"/>
                <a:gd name="connsiteX1" fmla="*/ 180833 w 4810836"/>
                <a:gd name="connsiteY1" fmla="*/ 146077 h 955031"/>
                <a:gd name="connsiteX2" fmla="*/ 290015 w 4810836"/>
                <a:gd name="connsiteY2" fmla="*/ 23247 h 955031"/>
                <a:gd name="connsiteX3" fmla="*/ 409433 w 4810836"/>
                <a:gd name="connsiteY3" fmla="*/ 36895 h 955031"/>
                <a:gd name="connsiteX4" fmla="*/ 508379 w 4810836"/>
                <a:gd name="connsiteY4" fmla="*/ 146077 h 955031"/>
                <a:gd name="connsiteX5" fmla="*/ 634621 w 4810836"/>
                <a:gd name="connsiteY5" fmla="*/ 412209 h 955031"/>
                <a:gd name="connsiteX6" fmla="*/ 771098 w 4810836"/>
                <a:gd name="connsiteY6" fmla="*/ 722695 h 955031"/>
                <a:gd name="connsiteX7" fmla="*/ 866633 w 4810836"/>
                <a:gd name="connsiteY7" fmla="*/ 869409 h 955031"/>
                <a:gd name="connsiteX8" fmla="*/ 955343 w 4810836"/>
                <a:gd name="connsiteY8" fmla="*/ 944471 h 955031"/>
                <a:gd name="connsiteX9" fmla="*/ 1064525 w 4810836"/>
                <a:gd name="connsiteY9" fmla="*/ 930824 h 955031"/>
                <a:gd name="connsiteX10" fmla="*/ 1190767 w 4810836"/>
                <a:gd name="connsiteY10" fmla="*/ 811406 h 955031"/>
                <a:gd name="connsiteX11" fmla="*/ 1354540 w 4810836"/>
                <a:gd name="connsiteY11" fmla="*/ 487271 h 955031"/>
                <a:gd name="connsiteX12" fmla="*/ 1456898 w 4810836"/>
                <a:gd name="connsiteY12" fmla="*/ 234788 h 955031"/>
                <a:gd name="connsiteX13" fmla="*/ 1559256 w 4810836"/>
                <a:gd name="connsiteY13" fmla="*/ 67603 h 955031"/>
                <a:gd name="connsiteX14" fmla="*/ 1647967 w 4810836"/>
                <a:gd name="connsiteY14" fmla="*/ 13012 h 955031"/>
                <a:gd name="connsiteX15" fmla="*/ 1729853 w 4810836"/>
                <a:gd name="connsiteY15" fmla="*/ 43719 h 955031"/>
                <a:gd name="connsiteX16" fmla="*/ 1804916 w 4810836"/>
                <a:gd name="connsiteY16" fmla="*/ 122194 h 955031"/>
                <a:gd name="connsiteX17" fmla="*/ 1883391 w 4810836"/>
                <a:gd name="connsiteY17" fmla="*/ 251847 h 955031"/>
                <a:gd name="connsiteX18" fmla="*/ 2149522 w 4810836"/>
                <a:gd name="connsiteY18" fmla="*/ 784110 h 955031"/>
                <a:gd name="connsiteX19" fmla="*/ 2265528 w 4810836"/>
                <a:gd name="connsiteY19" fmla="*/ 934235 h 955031"/>
                <a:gd name="connsiteX20" fmla="*/ 2361062 w 4810836"/>
                <a:gd name="connsiteY20" fmla="*/ 941059 h 955031"/>
                <a:gd name="connsiteX21" fmla="*/ 2483892 w 4810836"/>
                <a:gd name="connsiteY21" fmla="*/ 814818 h 955031"/>
                <a:gd name="connsiteX22" fmla="*/ 2610134 w 4810836"/>
                <a:gd name="connsiteY22" fmla="*/ 548686 h 955031"/>
                <a:gd name="connsiteX23" fmla="*/ 2756848 w 4810836"/>
                <a:gd name="connsiteY23" fmla="*/ 251847 h 955031"/>
                <a:gd name="connsiteX24" fmla="*/ 2879677 w 4810836"/>
                <a:gd name="connsiteY24" fmla="*/ 67603 h 955031"/>
                <a:gd name="connsiteX25" fmla="*/ 2958152 w 4810836"/>
                <a:gd name="connsiteY25" fmla="*/ 2776 h 955031"/>
                <a:gd name="connsiteX26" fmla="*/ 3029803 w 4810836"/>
                <a:gd name="connsiteY26" fmla="*/ 19835 h 955031"/>
                <a:gd name="connsiteX27" fmla="*/ 3101453 w 4810836"/>
                <a:gd name="connsiteY27" fmla="*/ 91486 h 955031"/>
                <a:gd name="connsiteX28" fmla="*/ 3159456 w 4810836"/>
                <a:gd name="connsiteY28" fmla="*/ 176785 h 955031"/>
                <a:gd name="connsiteX29" fmla="*/ 3241343 w 4810836"/>
                <a:gd name="connsiteY29" fmla="*/ 323498 h 955031"/>
                <a:gd name="connsiteX30" fmla="*/ 3394880 w 4810836"/>
                <a:gd name="connsiteY30" fmla="*/ 668104 h 955031"/>
                <a:gd name="connsiteX31" fmla="*/ 3521122 w 4810836"/>
                <a:gd name="connsiteY31" fmla="*/ 852349 h 955031"/>
                <a:gd name="connsiteX32" fmla="*/ 3654188 w 4810836"/>
                <a:gd name="connsiteY32" fmla="*/ 900116 h 955031"/>
                <a:gd name="connsiteX33" fmla="*/ 3773606 w 4810836"/>
                <a:gd name="connsiteY33" fmla="*/ 828465 h 955031"/>
                <a:gd name="connsiteX34" fmla="*/ 3961262 w 4810836"/>
                <a:gd name="connsiteY34" fmla="*/ 483859 h 955031"/>
                <a:gd name="connsiteX35" fmla="*/ 4138683 w 4810836"/>
                <a:gd name="connsiteY35" fmla="*/ 152901 h 955031"/>
                <a:gd name="connsiteX36" fmla="*/ 4258101 w 4810836"/>
                <a:gd name="connsiteY36" fmla="*/ 40307 h 955031"/>
                <a:gd name="connsiteX37" fmla="*/ 4384343 w 4810836"/>
                <a:gd name="connsiteY37" fmla="*/ 67603 h 955031"/>
                <a:gd name="connsiteX38" fmla="*/ 4527645 w 4810836"/>
                <a:gd name="connsiteY38" fmla="*/ 268907 h 955031"/>
                <a:gd name="connsiteX39" fmla="*/ 4633415 w 4810836"/>
                <a:gd name="connsiteY39" fmla="*/ 477035 h 955031"/>
                <a:gd name="connsiteX40" fmla="*/ 4781905 w 4810836"/>
                <a:gd name="connsiteY40" fmla="*/ 494332 h 955031"/>
                <a:gd name="connsiteX41" fmla="*/ 4810836 w 4810836"/>
                <a:gd name="connsiteY41" fmla="*/ 494095 h 955031"/>
                <a:gd name="connsiteX0" fmla="*/ 0 w 5039929"/>
                <a:gd name="connsiteY0" fmla="*/ 463388 h 955031"/>
                <a:gd name="connsiteX1" fmla="*/ 180833 w 5039929"/>
                <a:gd name="connsiteY1" fmla="*/ 146077 h 955031"/>
                <a:gd name="connsiteX2" fmla="*/ 290015 w 5039929"/>
                <a:gd name="connsiteY2" fmla="*/ 23247 h 955031"/>
                <a:gd name="connsiteX3" fmla="*/ 409433 w 5039929"/>
                <a:gd name="connsiteY3" fmla="*/ 36895 h 955031"/>
                <a:gd name="connsiteX4" fmla="*/ 508379 w 5039929"/>
                <a:gd name="connsiteY4" fmla="*/ 146077 h 955031"/>
                <a:gd name="connsiteX5" fmla="*/ 634621 w 5039929"/>
                <a:gd name="connsiteY5" fmla="*/ 412209 h 955031"/>
                <a:gd name="connsiteX6" fmla="*/ 771098 w 5039929"/>
                <a:gd name="connsiteY6" fmla="*/ 722695 h 955031"/>
                <a:gd name="connsiteX7" fmla="*/ 866633 w 5039929"/>
                <a:gd name="connsiteY7" fmla="*/ 869409 h 955031"/>
                <a:gd name="connsiteX8" fmla="*/ 955343 w 5039929"/>
                <a:gd name="connsiteY8" fmla="*/ 944471 h 955031"/>
                <a:gd name="connsiteX9" fmla="*/ 1064525 w 5039929"/>
                <a:gd name="connsiteY9" fmla="*/ 930824 h 955031"/>
                <a:gd name="connsiteX10" fmla="*/ 1190767 w 5039929"/>
                <a:gd name="connsiteY10" fmla="*/ 811406 h 955031"/>
                <a:gd name="connsiteX11" fmla="*/ 1354540 w 5039929"/>
                <a:gd name="connsiteY11" fmla="*/ 487271 h 955031"/>
                <a:gd name="connsiteX12" fmla="*/ 1456898 w 5039929"/>
                <a:gd name="connsiteY12" fmla="*/ 234788 h 955031"/>
                <a:gd name="connsiteX13" fmla="*/ 1559256 w 5039929"/>
                <a:gd name="connsiteY13" fmla="*/ 67603 h 955031"/>
                <a:gd name="connsiteX14" fmla="*/ 1647967 w 5039929"/>
                <a:gd name="connsiteY14" fmla="*/ 13012 h 955031"/>
                <a:gd name="connsiteX15" fmla="*/ 1729853 w 5039929"/>
                <a:gd name="connsiteY15" fmla="*/ 43719 h 955031"/>
                <a:gd name="connsiteX16" fmla="*/ 1804916 w 5039929"/>
                <a:gd name="connsiteY16" fmla="*/ 122194 h 955031"/>
                <a:gd name="connsiteX17" fmla="*/ 1883391 w 5039929"/>
                <a:gd name="connsiteY17" fmla="*/ 251847 h 955031"/>
                <a:gd name="connsiteX18" fmla="*/ 2149522 w 5039929"/>
                <a:gd name="connsiteY18" fmla="*/ 784110 h 955031"/>
                <a:gd name="connsiteX19" fmla="*/ 2265528 w 5039929"/>
                <a:gd name="connsiteY19" fmla="*/ 934235 h 955031"/>
                <a:gd name="connsiteX20" fmla="*/ 2361062 w 5039929"/>
                <a:gd name="connsiteY20" fmla="*/ 941059 h 955031"/>
                <a:gd name="connsiteX21" fmla="*/ 2483892 w 5039929"/>
                <a:gd name="connsiteY21" fmla="*/ 814818 h 955031"/>
                <a:gd name="connsiteX22" fmla="*/ 2610134 w 5039929"/>
                <a:gd name="connsiteY22" fmla="*/ 548686 h 955031"/>
                <a:gd name="connsiteX23" fmla="*/ 2756848 w 5039929"/>
                <a:gd name="connsiteY23" fmla="*/ 251847 h 955031"/>
                <a:gd name="connsiteX24" fmla="*/ 2879677 w 5039929"/>
                <a:gd name="connsiteY24" fmla="*/ 67603 h 955031"/>
                <a:gd name="connsiteX25" fmla="*/ 2958152 w 5039929"/>
                <a:gd name="connsiteY25" fmla="*/ 2776 h 955031"/>
                <a:gd name="connsiteX26" fmla="*/ 3029803 w 5039929"/>
                <a:gd name="connsiteY26" fmla="*/ 19835 h 955031"/>
                <a:gd name="connsiteX27" fmla="*/ 3101453 w 5039929"/>
                <a:gd name="connsiteY27" fmla="*/ 91486 h 955031"/>
                <a:gd name="connsiteX28" fmla="*/ 3159456 w 5039929"/>
                <a:gd name="connsiteY28" fmla="*/ 176785 h 955031"/>
                <a:gd name="connsiteX29" fmla="*/ 3241343 w 5039929"/>
                <a:gd name="connsiteY29" fmla="*/ 323498 h 955031"/>
                <a:gd name="connsiteX30" fmla="*/ 3394880 w 5039929"/>
                <a:gd name="connsiteY30" fmla="*/ 668104 h 955031"/>
                <a:gd name="connsiteX31" fmla="*/ 3521122 w 5039929"/>
                <a:gd name="connsiteY31" fmla="*/ 852349 h 955031"/>
                <a:gd name="connsiteX32" fmla="*/ 3654188 w 5039929"/>
                <a:gd name="connsiteY32" fmla="*/ 900116 h 955031"/>
                <a:gd name="connsiteX33" fmla="*/ 3773606 w 5039929"/>
                <a:gd name="connsiteY33" fmla="*/ 828465 h 955031"/>
                <a:gd name="connsiteX34" fmla="*/ 3961262 w 5039929"/>
                <a:gd name="connsiteY34" fmla="*/ 483859 h 955031"/>
                <a:gd name="connsiteX35" fmla="*/ 4138683 w 5039929"/>
                <a:gd name="connsiteY35" fmla="*/ 152901 h 955031"/>
                <a:gd name="connsiteX36" fmla="*/ 4258101 w 5039929"/>
                <a:gd name="connsiteY36" fmla="*/ 40307 h 955031"/>
                <a:gd name="connsiteX37" fmla="*/ 4384343 w 5039929"/>
                <a:gd name="connsiteY37" fmla="*/ 67603 h 955031"/>
                <a:gd name="connsiteX38" fmla="*/ 4527645 w 5039929"/>
                <a:gd name="connsiteY38" fmla="*/ 268907 h 955031"/>
                <a:gd name="connsiteX39" fmla="*/ 4633415 w 5039929"/>
                <a:gd name="connsiteY39" fmla="*/ 477035 h 955031"/>
                <a:gd name="connsiteX40" fmla="*/ 4781905 w 5039929"/>
                <a:gd name="connsiteY40" fmla="*/ 494332 h 955031"/>
                <a:gd name="connsiteX41" fmla="*/ 5039929 w 5039929"/>
                <a:gd name="connsiteY41" fmla="*/ 487745 h 955031"/>
                <a:gd name="connsiteX0" fmla="*/ 0 w 5008689"/>
                <a:gd name="connsiteY0" fmla="*/ 463388 h 955031"/>
                <a:gd name="connsiteX1" fmla="*/ 180833 w 5008689"/>
                <a:gd name="connsiteY1" fmla="*/ 146077 h 955031"/>
                <a:gd name="connsiteX2" fmla="*/ 290015 w 5008689"/>
                <a:gd name="connsiteY2" fmla="*/ 23247 h 955031"/>
                <a:gd name="connsiteX3" fmla="*/ 409433 w 5008689"/>
                <a:gd name="connsiteY3" fmla="*/ 36895 h 955031"/>
                <a:gd name="connsiteX4" fmla="*/ 508379 w 5008689"/>
                <a:gd name="connsiteY4" fmla="*/ 146077 h 955031"/>
                <a:gd name="connsiteX5" fmla="*/ 634621 w 5008689"/>
                <a:gd name="connsiteY5" fmla="*/ 412209 h 955031"/>
                <a:gd name="connsiteX6" fmla="*/ 771098 w 5008689"/>
                <a:gd name="connsiteY6" fmla="*/ 722695 h 955031"/>
                <a:gd name="connsiteX7" fmla="*/ 866633 w 5008689"/>
                <a:gd name="connsiteY7" fmla="*/ 869409 h 955031"/>
                <a:gd name="connsiteX8" fmla="*/ 955343 w 5008689"/>
                <a:gd name="connsiteY8" fmla="*/ 944471 h 955031"/>
                <a:gd name="connsiteX9" fmla="*/ 1064525 w 5008689"/>
                <a:gd name="connsiteY9" fmla="*/ 930824 h 955031"/>
                <a:gd name="connsiteX10" fmla="*/ 1190767 w 5008689"/>
                <a:gd name="connsiteY10" fmla="*/ 811406 h 955031"/>
                <a:gd name="connsiteX11" fmla="*/ 1354540 w 5008689"/>
                <a:gd name="connsiteY11" fmla="*/ 487271 h 955031"/>
                <a:gd name="connsiteX12" fmla="*/ 1456898 w 5008689"/>
                <a:gd name="connsiteY12" fmla="*/ 234788 h 955031"/>
                <a:gd name="connsiteX13" fmla="*/ 1559256 w 5008689"/>
                <a:gd name="connsiteY13" fmla="*/ 67603 h 955031"/>
                <a:gd name="connsiteX14" fmla="*/ 1647967 w 5008689"/>
                <a:gd name="connsiteY14" fmla="*/ 13012 h 955031"/>
                <a:gd name="connsiteX15" fmla="*/ 1729853 w 5008689"/>
                <a:gd name="connsiteY15" fmla="*/ 43719 h 955031"/>
                <a:gd name="connsiteX16" fmla="*/ 1804916 w 5008689"/>
                <a:gd name="connsiteY16" fmla="*/ 122194 h 955031"/>
                <a:gd name="connsiteX17" fmla="*/ 1883391 w 5008689"/>
                <a:gd name="connsiteY17" fmla="*/ 251847 h 955031"/>
                <a:gd name="connsiteX18" fmla="*/ 2149522 w 5008689"/>
                <a:gd name="connsiteY18" fmla="*/ 784110 h 955031"/>
                <a:gd name="connsiteX19" fmla="*/ 2265528 w 5008689"/>
                <a:gd name="connsiteY19" fmla="*/ 934235 h 955031"/>
                <a:gd name="connsiteX20" fmla="*/ 2361062 w 5008689"/>
                <a:gd name="connsiteY20" fmla="*/ 941059 h 955031"/>
                <a:gd name="connsiteX21" fmla="*/ 2483892 w 5008689"/>
                <a:gd name="connsiteY21" fmla="*/ 814818 h 955031"/>
                <a:gd name="connsiteX22" fmla="*/ 2610134 w 5008689"/>
                <a:gd name="connsiteY22" fmla="*/ 548686 h 955031"/>
                <a:gd name="connsiteX23" fmla="*/ 2756848 w 5008689"/>
                <a:gd name="connsiteY23" fmla="*/ 251847 h 955031"/>
                <a:gd name="connsiteX24" fmla="*/ 2879677 w 5008689"/>
                <a:gd name="connsiteY24" fmla="*/ 67603 h 955031"/>
                <a:gd name="connsiteX25" fmla="*/ 2958152 w 5008689"/>
                <a:gd name="connsiteY25" fmla="*/ 2776 h 955031"/>
                <a:gd name="connsiteX26" fmla="*/ 3029803 w 5008689"/>
                <a:gd name="connsiteY26" fmla="*/ 19835 h 955031"/>
                <a:gd name="connsiteX27" fmla="*/ 3101453 w 5008689"/>
                <a:gd name="connsiteY27" fmla="*/ 91486 h 955031"/>
                <a:gd name="connsiteX28" fmla="*/ 3159456 w 5008689"/>
                <a:gd name="connsiteY28" fmla="*/ 176785 h 955031"/>
                <a:gd name="connsiteX29" fmla="*/ 3241343 w 5008689"/>
                <a:gd name="connsiteY29" fmla="*/ 323498 h 955031"/>
                <a:gd name="connsiteX30" fmla="*/ 3394880 w 5008689"/>
                <a:gd name="connsiteY30" fmla="*/ 668104 h 955031"/>
                <a:gd name="connsiteX31" fmla="*/ 3521122 w 5008689"/>
                <a:gd name="connsiteY31" fmla="*/ 852349 h 955031"/>
                <a:gd name="connsiteX32" fmla="*/ 3654188 w 5008689"/>
                <a:gd name="connsiteY32" fmla="*/ 900116 h 955031"/>
                <a:gd name="connsiteX33" fmla="*/ 3773606 w 5008689"/>
                <a:gd name="connsiteY33" fmla="*/ 828465 h 955031"/>
                <a:gd name="connsiteX34" fmla="*/ 3961262 w 5008689"/>
                <a:gd name="connsiteY34" fmla="*/ 483859 h 955031"/>
                <a:gd name="connsiteX35" fmla="*/ 4138683 w 5008689"/>
                <a:gd name="connsiteY35" fmla="*/ 152901 h 955031"/>
                <a:gd name="connsiteX36" fmla="*/ 4258101 w 5008689"/>
                <a:gd name="connsiteY36" fmla="*/ 40307 h 955031"/>
                <a:gd name="connsiteX37" fmla="*/ 4384343 w 5008689"/>
                <a:gd name="connsiteY37" fmla="*/ 67603 h 955031"/>
                <a:gd name="connsiteX38" fmla="*/ 4527645 w 5008689"/>
                <a:gd name="connsiteY38" fmla="*/ 268907 h 955031"/>
                <a:gd name="connsiteX39" fmla="*/ 4633415 w 5008689"/>
                <a:gd name="connsiteY39" fmla="*/ 477035 h 955031"/>
                <a:gd name="connsiteX40" fmla="*/ 4781905 w 5008689"/>
                <a:gd name="connsiteY40" fmla="*/ 494332 h 955031"/>
                <a:gd name="connsiteX41" fmla="*/ 5008689 w 5008689"/>
                <a:gd name="connsiteY41" fmla="*/ 497270 h 955031"/>
                <a:gd name="connsiteX0" fmla="*/ 0 w 4935796"/>
                <a:gd name="connsiteY0" fmla="*/ 463388 h 955031"/>
                <a:gd name="connsiteX1" fmla="*/ 180833 w 4935796"/>
                <a:gd name="connsiteY1" fmla="*/ 146077 h 955031"/>
                <a:gd name="connsiteX2" fmla="*/ 290015 w 4935796"/>
                <a:gd name="connsiteY2" fmla="*/ 23247 h 955031"/>
                <a:gd name="connsiteX3" fmla="*/ 409433 w 4935796"/>
                <a:gd name="connsiteY3" fmla="*/ 36895 h 955031"/>
                <a:gd name="connsiteX4" fmla="*/ 508379 w 4935796"/>
                <a:gd name="connsiteY4" fmla="*/ 146077 h 955031"/>
                <a:gd name="connsiteX5" fmla="*/ 634621 w 4935796"/>
                <a:gd name="connsiteY5" fmla="*/ 412209 h 955031"/>
                <a:gd name="connsiteX6" fmla="*/ 771098 w 4935796"/>
                <a:gd name="connsiteY6" fmla="*/ 722695 h 955031"/>
                <a:gd name="connsiteX7" fmla="*/ 866633 w 4935796"/>
                <a:gd name="connsiteY7" fmla="*/ 869409 h 955031"/>
                <a:gd name="connsiteX8" fmla="*/ 955343 w 4935796"/>
                <a:gd name="connsiteY8" fmla="*/ 944471 h 955031"/>
                <a:gd name="connsiteX9" fmla="*/ 1064525 w 4935796"/>
                <a:gd name="connsiteY9" fmla="*/ 930824 h 955031"/>
                <a:gd name="connsiteX10" fmla="*/ 1190767 w 4935796"/>
                <a:gd name="connsiteY10" fmla="*/ 811406 h 955031"/>
                <a:gd name="connsiteX11" fmla="*/ 1354540 w 4935796"/>
                <a:gd name="connsiteY11" fmla="*/ 487271 h 955031"/>
                <a:gd name="connsiteX12" fmla="*/ 1456898 w 4935796"/>
                <a:gd name="connsiteY12" fmla="*/ 234788 h 955031"/>
                <a:gd name="connsiteX13" fmla="*/ 1559256 w 4935796"/>
                <a:gd name="connsiteY13" fmla="*/ 67603 h 955031"/>
                <a:gd name="connsiteX14" fmla="*/ 1647967 w 4935796"/>
                <a:gd name="connsiteY14" fmla="*/ 13012 h 955031"/>
                <a:gd name="connsiteX15" fmla="*/ 1729853 w 4935796"/>
                <a:gd name="connsiteY15" fmla="*/ 43719 h 955031"/>
                <a:gd name="connsiteX16" fmla="*/ 1804916 w 4935796"/>
                <a:gd name="connsiteY16" fmla="*/ 122194 h 955031"/>
                <a:gd name="connsiteX17" fmla="*/ 1883391 w 4935796"/>
                <a:gd name="connsiteY17" fmla="*/ 251847 h 955031"/>
                <a:gd name="connsiteX18" fmla="*/ 2149522 w 4935796"/>
                <a:gd name="connsiteY18" fmla="*/ 784110 h 955031"/>
                <a:gd name="connsiteX19" fmla="*/ 2265528 w 4935796"/>
                <a:gd name="connsiteY19" fmla="*/ 934235 h 955031"/>
                <a:gd name="connsiteX20" fmla="*/ 2361062 w 4935796"/>
                <a:gd name="connsiteY20" fmla="*/ 941059 h 955031"/>
                <a:gd name="connsiteX21" fmla="*/ 2483892 w 4935796"/>
                <a:gd name="connsiteY21" fmla="*/ 814818 h 955031"/>
                <a:gd name="connsiteX22" fmla="*/ 2610134 w 4935796"/>
                <a:gd name="connsiteY22" fmla="*/ 548686 h 955031"/>
                <a:gd name="connsiteX23" fmla="*/ 2756848 w 4935796"/>
                <a:gd name="connsiteY23" fmla="*/ 251847 h 955031"/>
                <a:gd name="connsiteX24" fmla="*/ 2879677 w 4935796"/>
                <a:gd name="connsiteY24" fmla="*/ 67603 h 955031"/>
                <a:gd name="connsiteX25" fmla="*/ 2958152 w 4935796"/>
                <a:gd name="connsiteY25" fmla="*/ 2776 h 955031"/>
                <a:gd name="connsiteX26" fmla="*/ 3029803 w 4935796"/>
                <a:gd name="connsiteY26" fmla="*/ 19835 h 955031"/>
                <a:gd name="connsiteX27" fmla="*/ 3101453 w 4935796"/>
                <a:gd name="connsiteY27" fmla="*/ 91486 h 955031"/>
                <a:gd name="connsiteX28" fmla="*/ 3159456 w 4935796"/>
                <a:gd name="connsiteY28" fmla="*/ 176785 h 955031"/>
                <a:gd name="connsiteX29" fmla="*/ 3241343 w 4935796"/>
                <a:gd name="connsiteY29" fmla="*/ 323498 h 955031"/>
                <a:gd name="connsiteX30" fmla="*/ 3394880 w 4935796"/>
                <a:gd name="connsiteY30" fmla="*/ 668104 h 955031"/>
                <a:gd name="connsiteX31" fmla="*/ 3521122 w 4935796"/>
                <a:gd name="connsiteY31" fmla="*/ 852349 h 955031"/>
                <a:gd name="connsiteX32" fmla="*/ 3654188 w 4935796"/>
                <a:gd name="connsiteY32" fmla="*/ 900116 h 955031"/>
                <a:gd name="connsiteX33" fmla="*/ 3773606 w 4935796"/>
                <a:gd name="connsiteY33" fmla="*/ 828465 h 955031"/>
                <a:gd name="connsiteX34" fmla="*/ 3961262 w 4935796"/>
                <a:gd name="connsiteY34" fmla="*/ 483859 h 955031"/>
                <a:gd name="connsiteX35" fmla="*/ 4138683 w 4935796"/>
                <a:gd name="connsiteY35" fmla="*/ 152901 h 955031"/>
                <a:gd name="connsiteX36" fmla="*/ 4258101 w 4935796"/>
                <a:gd name="connsiteY36" fmla="*/ 40307 h 955031"/>
                <a:gd name="connsiteX37" fmla="*/ 4384343 w 4935796"/>
                <a:gd name="connsiteY37" fmla="*/ 67603 h 955031"/>
                <a:gd name="connsiteX38" fmla="*/ 4527645 w 4935796"/>
                <a:gd name="connsiteY38" fmla="*/ 268907 h 955031"/>
                <a:gd name="connsiteX39" fmla="*/ 4633415 w 4935796"/>
                <a:gd name="connsiteY39" fmla="*/ 477035 h 955031"/>
                <a:gd name="connsiteX40" fmla="*/ 4781905 w 4935796"/>
                <a:gd name="connsiteY40" fmla="*/ 494332 h 955031"/>
                <a:gd name="connsiteX41" fmla="*/ 4935796 w 4935796"/>
                <a:gd name="connsiteY41" fmla="*/ 497270 h 955031"/>
                <a:gd name="connsiteX0" fmla="*/ 0 w 4935796"/>
                <a:gd name="connsiteY0" fmla="*/ 463388 h 955031"/>
                <a:gd name="connsiteX1" fmla="*/ 180833 w 4935796"/>
                <a:gd name="connsiteY1" fmla="*/ 146077 h 955031"/>
                <a:gd name="connsiteX2" fmla="*/ 290015 w 4935796"/>
                <a:gd name="connsiteY2" fmla="*/ 23247 h 955031"/>
                <a:gd name="connsiteX3" fmla="*/ 409433 w 4935796"/>
                <a:gd name="connsiteY3" fmla="*/ 36895 h 955031"/>
                <a:gd name="connsiteX4" fmla="*/ 508379 w 4935796"/>
                <a:gd name="connsiteY4" fmla="*/ 146077 h 955031"/>
                <a:gd name="connsiteX5" fmla="*/ 634621 w 4935796"/>
                <a:gd name="connsiteY5" fmla="*/ 412209 h 955031"/>
                <a:gd name="connsiteX6" fmla="*/ 771098 w 4935796"/>
                <a:gd name="connsiteY6" fmla="*/ 722695 h 955031"/>
                <a:gd name="connsiteX7" fmla="*/ 866633 w 4935796"/>
                <a:gd name="connsiteY7" fmla="*/ 869409 h 955031"/>
                <a:gd name="connsiteX8" fmla="*/ 955343 w 4935796"/>
                <a:gd name="connsiteY8" fmla="*/ 944471 h 955031"/>
                <a:gd name="connsiteX9" fmla="*/ 1064525 w 4935796"/>
                <a:gd name="connsiteY9" fmla="*/ 930824 h 955031"/>
                <a:gd name="connsiteX10" fmla="*/ 1190767 w 4935796"/>
                <a:gd name="connsiteY10" fmla="*/ 811406 h 955031"/>
                <a:gd name="connsiteX11" fmla="*/ 1354540 w 4935796"/>
                <a:gd name="connsiteY11" fmla="*/ 487271 h 955031"/>
                <a:gd name="connsiteX12" fmla="*/ 1456898 w 4935796"/>
                <a:gd name="connsiteY12" fmla="*/ 234788 h 955031"/>
                <a:gd name="connsiteX13" fmla="*/ 1559256 w 4935796"/>
                <a:gd name="connsiteY13" fmla="*/ 67603 h 955031"/>
                <a:gd name="connsiteX14" fmla="*/ 1647967 w 4935796"/>
                <a:gd name="connsiteY14" fmla="*/ 13012 h 955031"/>
                <a:gd name="connsiteX15" fmla="*/ 1729853 w 4935796"/>
                <a:gd name="connsiteY15" fmla="*/ 43719 h 955031"/>
                <a:gd name="connsiteX16" fmla="*/ 1804916 w 4935796"/>
                <a:gd name="connsiteY16" fmla="*/ 122194 h 955031"/>
                <a:gd name="connsiteX17" fmla="*/ 1883391 w 4935796"/>
                <a:gd name="connsiteY17" fmla="*/ 251847 h 955031"/>
                <a:gd name="connsiteX18" fmla="*/ 2149522 w 4935796"/>
                <a:gd name="connsiteY18" fmla="*/ 784110 h 955031"/>
                <a:gd name="connsiteX19" fmla="*/ 2265528 w 4935796"/>
                <a:gd name="connsiteY19" fmla="*/ 934235 h 955031"/>
                <a:gd name="connsiteX20" fmla="*/ 2361062 w 4935796"/>
                <a:gd name="connsiteY20" fmla="*/ 941059 h 955031"/>
                <a:gd name="connsiteX21" fmla="*/ 2483892 w 4935796"/>
                <a:gd name="connsiteY21" fmla="*/ 814818 h 955031"/>
                <a:gd name="connsiteX22" fmla="*/ 2610134 w 4935796"/>
                <a:gd name="connsiteY22" fmla="*/ 548686 h 955031"/>
                <a:gd name="connsiteX23" fmla="*/ 2756848 w 4935796"/>
                <a:gd name="connsiteY23" fmla="*/ 251847 h 955031"/>
                <a:gd name="connsiteX24" fmla="*/ 2879677 w 4935796"/>
                <a:gd name="connsiteY24" fmla="*/ 67603 h 955031"/>
                <a:gd name="connsiteX25" fmla="*/ 2958152 w 4935796"/>
                <a:gd name="connsiteY25" fmla="*/ 2776 h 955031"/>
                <a:gd name="connsiteX26" fmla="*/ 3029803 w 4935796"/>
                <a:gd name="connsiteY26" fmla="*/ 19835 h 955031"/>
                <a:gd name="connsiteX27" fmla="*/ 3101453 w 4935796"/>
                <a:gd name="connsiteY27" fmla="*/ 91486 h 955031"/>
                <a:gd name="connsiteX28" fmla="*/ 3159456 w 4935796"/>
                <a:gd name="connsiteY28" fmla="*/ 176785 h 955031"/>
                <a:gd name="connsiteX29" fmla="*/ 3241343 w 4935796"/>
                <a:gd name="connsiteY29" fmla="*/ 323498 h 955031"/>
                <a:gd name="connsiteX30" fmla="*/ 3394880 w 4935796"/>
                <a:gd name="connsiteY30" fmla="*/ 668104 h 955031"/>
                <a:gd name="connsiteX31" fmla="*/ 3521122 w 4935796"/>
                <a:gd name="connsiteY31" fmla="*/ 852349 h 955031"/>
                <a:gd name="connsiteX32" fmla="*/ 3654188 w 4935796"/>
                <a:gd name="connsiteY32" fmla="*/ 900116 h 955031"/>
                <a:gd name="connsiteX33" fmla="*/ 3773606 w 4935796"/>
                <a:gd name="connsiteY33" fmla="*/ 828465 h 955031"/>
                <a:gd name="connsiteX34" fmla="*/ 3961262 w 4935796"/>
                <a:gd name="connsiteY34" fmla="*/ 483859 h 955031"/>
                <a:gd name="connsiteX35" fmla="*/ 4138683 w 4935796"/>
                <a:gd name="connsiteY35" fmla="*/ 152901 h 955031"/>
                <a:gd name="connsiteX36" fmla="*/ 4258101 w 4935796"/>
                <a:gd name="connsiteY36" fmla="*/ 40307 h 955031"/>
                <a:gd name="connsiteX37" fmla="*/ 4384343 w 4935796"/>
                <a:gd name="connsiteY37" fmla="*/ 67603 h 955031"/>
                <a:gd name="connsiteX38" fmla="*/ 4527645 w 4935796"/>
                <a:gd name="connsiteY38" fmla="*/ 268907 h 955031"/>
                <a:gd name="connsiteX39" fmla="*/ 4633415 w 4935796"/>
                <a:gd name="connsiteY39" fmla="*/ 477035 h 955031"/>
                <a:gd name="connsiteX40" fmla="*/ 4740252 w 4935796"/>
                <a:gd name="connsiteY40" fmla="*/ 494332 h 955031"/>
                <a:gd name="connsiteX41" fmla="*/ 4935796 w 4935796"/>
                <a:gd name="connsiteY41" fmla="*/ 497270 h 955031"/>
                <a:gd name="connsiteX0" fmla="*/ 0 w 5341916"/>
                <a:gd name="connsiteY0" fmla="*/ 463388 h 955031"/>
                <a:gd name="connsiteX1" fmla="*/ 180833 w 5341916"/>
                <a:gd name="connsiteY1" fmla="*/ 146077 h 955031"/>
                <a:gd name="connsiteX2" fmla="*/ 290015 w 5341916"/>
                <a:gd name="connsiteY2" fmla="*/ 23247 h 955031"/>
                <a:gd name="connsiteX3" fmla="*/ 409433 w 5341916"/>
                <a:gd name="connsiteY3" fmla="*/ 36895 h 955031"/>
                <a:gd name="connsiteX4" fmla="*/ 508379 w 5341916"/>
                <a:gd name="connsiteY4" fmla="*/ 146077 h 955031"/>
                <a:gd name="connsiteX5" fmla="*/ 634621 w 5341916"/>
                <a:gd name="connsiteY5" fmla="*/ 412209 h 955031"/>
                <a:gd name="connsiteX6" fmla="*/ 771098 w 5341916"/>
                <a:gd name="connsiteY6" fmla="*/ 722695 h 955031"/>
                <a:gd name="connsiteX7" fmla="*/ 866633 w 5341916"/>
                <a:gd name="connsiteY7" fmla="*/ 869409 h 955031"/>
                <a:gd name="connsiteX8" fmla="*/ 955343 w 5341916"/>
                <a:gd name="connsiteY8" fmla="*/ 944471 h 955031"/>
                <a:gd name="connsiteX9" fmla="*/ 1064525 w 5341916"/>
                <a:gd name="connsiteY9" fmla="*/ 930824 h 955031"/>
                <a:gd name="connsiteX10" fmla="*/ 1190767 w 5341916"/>
                <a:gd name="connsiteY10" fmla="*/ 811406 h 955031"/>
                <a:gd name="connsiteX11" fmla="*/ 1354540 w 5341916"/>
                <a:gd name="connsiteY11" fmla="*/ 487271 h 955031"/>
                <a:gd name="connsiteX12" fmla="*/ 1456898 w 5341916"/>
                <a:gd name="connsiteY12" fmla="*/ 234788 h 955031"/>
                <a:gd name="connsiteX13" fmla="*/ 1559256 w 5341916"/>
                <a:gd name="connsiteY13" fmla="*/ 67603 h 955031"/>
                <a:gd name="connsiteX14" fmla="*/ 1647967 w 5341916"/>
                <a:gd name="connsiteY14" fmla="*/ 13012 h 955031"/>
                <a:gd name="connsiteX15" fmla="*/ 1729853 w 5341916"/>
                <a:gd name="connsiteY15" fmla="*/ 43719 h 955031"/>
                <a:gd name="connsiteX16" fmla="*/ 1804916 w 5341916"/>
                <a:gd name="connsiteY16" fmla="*/ 122194 h 955031"/>
                <a:gd name="connsiteX17" fmla="*/ 1883391 w 5341916"/>
                <a:gd name="connsiteY17" fmla="*/ 251847 h 955031"/>
                <a:gd name="connsiteX18" fmla="*/ 2149522 w 5341916"/>
                <a:gd name="connsiteY18" fmla="*/ 784110 h 955031"/>
                <a:gd name="connsiteX19" fmla="*/ 2265528 w 5341916"/>
                <a:gd name="connsiteY19" fmla="*/ 934235 h 955031"/>
                <a:gd name="connsiteX20" fmla="*/ 2361062 w 5341916"/>
                <a:gd name="connsiteY20" fmla="*/ 941059 h 955031"/>
                <a:gd name="connsiteX21" fmla="*/ 2483892 w 5341916"/>
                <a:gd name="connsiteY21" fmla="*/ 814818 h 955031"/>
                <a:gd name="connsiteX22" fmla="*/ 2610134 w 5341916"/>
                <a:gd name="connsiteY22" fmla="*/ 548686 h 955031"/>
                <a:gd name="connsiteX23" fmla="*/ 2756848 w 5341916"/>
                <a:gd name="connsiteY23" fmla="*/ 251847 h 955031"/>
                <a:gd name="connsiteX24" fmla="*/ 2879677 w 5341916"/>
                <a:gd name="connsiteY24" fmla="*/ 67603 h 955031"/>
                <a:gd name="connsiteX25" fmla="*/ 2958152 w 5341916"/>
                <a:gd name="connsiteY25" fmla="*/ 2776 h 955031"/>
                <a:gd name="connsiteX26" fmla="*/ 3029803 w 5341916"/>
                <a:gd name="connsiteY26" fmla="*/ 19835 h 955031"/>
                <a:gd name="connsiteX27" fmla="*/ 3101453 w 5341916"/>
                <a:gd name="connsiteY27" fmla="*/ 91486 h 955031"/>
                <a:gd name="connsiteX28" fmla="*/ 3159456 w 5341916"/>
                <a:gd name="connsiteY28" fmla="*/ 176785 h 955031"/>
                <a:gd name="connsiteX29" fmla="*/ 3241343 w 5341916"/>
                <a:gd name="connsiteY29" fmla="*/ 323498 h 955031"/>
                <a:gd name="connsiteX30" fmla="*/ 3394880 w 5341916"/>
                <a:gd name="connsiteY30" fmla="*/ 668104 h 955031"/>
                <a:gd name="connsiteX31" fmla="*/ 3521122 w 5341916"/>
                <a:gd name="connsiteY31" fmla="*/ 852349 h 955031"/>
                <a:gd name="connsiteX32" fmla="*/ 3654188 w 5341916"/>
                <a:gd name="connsiteY32" fmla="*/ 900116 h 955031"/>
                <a:gd name="connsiteX33" fmla="*/ 3773606 w 5341916"/>
                <a:gd name="connsiteY33" fmla="*/ 828465 h 955031"/>
                <a:gd name="connsiteX34" fmla="*/ 3961262 w 5341916"/>
                <a:gd name="connsiteY34" fmla="*/ 483859 h 955031"/>
                <a:gd name="connsiteX35" fmla="*/ 4138683 w 5341916"/>
                <a:gd name="connsiteY35" fmla="*/ 152901 h 955031"/>
                <a:gd name="connsiteX36" fmla="*/ 4258101 w 5341916"/>
                <a:gd name="connsiteY36" fmla="*/ 40307 h 955031"/>
                <a:gd name="connsiteX37" fmla="*/ 4384343 w 5341916"/>
                <a:gd name="connsiteY37" fmla="*/ 67603 h 955031"/>
                <a:gd name="connsiteX38" fmla="*/ 4527645 w 5341916"/>
                <a:gd name="connsiteY38" fmla="*/ 268907 h 955031"/>
                <a:gd name="connsiteX39" fmla="*/ 4633415 w 5341916"/>
                <a:gd name="connsiteY39" fmla="*/ 477035 h 955031"/>
                <a:gd name="connsiteX40" fmla="*/ 4740252 w 5341916"/>
                <a:gd name="connsiteY40" fmla="*/ 494332 h 955031"/>
                <a:gd name="connsiteX41" fmla="*/ 5341916 w 5341916"/>
                <a:gd name="connsiteY41" fmla="*/ 500445 h 955031"/>
                <a:gd name="connsiteX0" fmla="*/ 0 w 5300263"/>
                <a:gd name="connsiteY0" fmla="*/ 463388 h 955031"/>
                <a:gd name="connsiteX1" fmla="*/ 180833 w 5300263"/>
                <a:gd name="connsiteY1" fmla="*/ 146077 h 955031"/>
                <a:gd name="connsiteX2" fmla="*/ 290015 w 5300263"/>
                <a:gd name="connsiteY2" fmla="*/ 23247 h 955031"/>
                <a:gd name="connsiteX3" fmla="*/ 409433 w 5300263"/>
                <a:gd name="connsiteY3" fmla="*/ 36895 h 955031"/>
                <a:gd name="connsiteX4" fmla="*/ 508379 w 5300263"/>
                <a:gd name="connsiteY4" fmla="*/ 146077 h 955031"/>
                <a:gd name="connsiteX5" fmla="*/ 634621 w 5300263"/>
                <a:gd name="connsiteY5" fmla="*/ 412209 h 955031"/>
                <a:gd name="connsiteX6" fmla="*/ 771098 w 5300263"/>
                <a:gd name="connsiteY6" fmla="*/ 722695 h 955031"/>
                <a:gd name="connsiteX7" fmla="*/ 866633 w 5300263"/>
                <a:gd name="connsiteY7" fmla="*/ 869409 h 955031"/>
                <a:gd name="connsiteX8" fmla="*/ 955343 w 5300263"/>
                <a:gd name="connsiteY8" fmla="*/ 944471 h 955031"/>
                <a:gd name="connsiteX9" fmla="*/ 1064525 w 5300263"/>
                <a:gd name="connsiteY9" fmla="*/ 930824 h 955031"/>
                <a:gd name="connsiteX10" fmla="*/ 1190767 w 5300263"/>
                <a:gd name="connsiteY10" fmla="*/ 811406 h 955031"/>
                <a:gd name="connsiteX11" fmla="*/ 1354540 w 5300263"/>
                <a:gd name="connsiteY11" fmla="*/ 487271 h 955031"/>
                <a:gd name="connsiteX12" fmla="*/ 1456898 w 5300263"/>
                <a:gd name="connsiteY12" fmla="*/ 234788 h 955031"/>
                <a:gd name="connsiteX13" fmla="*/ 1559256 w 5300263"/>
                <a:gd name="connsiteY13" fmla="*/ 67603 h 955031"/>
                <a:gd name="connsiteX14" fmla="*/ 1647967 w 5300263"/>
                <a:gd name="connsiteY14" fmla="*/ 13012 h 955031"/>
                <a:gd name="connsiteX15" fmla="*/ 1729853 w 5300263"/>
                <a:gd name="connsiteY15" fmla="*/ 43719 h 955031"/>
                <a:gd name="connsiteX16" fmla="*/ 1804916 w 5300263"/>
                <a:gd name="connsiteY16" fmla="*/ 122194 h 955031"/>
                <a:gd name="connsiteX17" fmla="*/ 1883391 w 5300263"/>
                <a:gd name="connsiteY17" fmla="*/ 251847 h 955031"/>
                <a:gd name="connsiteX18" fmla="*/ 2149522 w 5300263"/>
                <a:gd name="connsiteY18" fmla="*/ 784110 h 955031"/>
                <a:gd name="connsiteX19" fmla="*/ 2265528 w 5300263"/>
                <a:gd name="connsiteY19" fmla="*/ 934235 h 955031"/>
                <a:gd name="connsiteX20" fmla="*/ 2361062 w 5300263"/>
                <a:gd name="connsiteY20" fmla="*/ 941059 h 955031"/>
                <a:gd name="connsiteX21" fmla="*/ 2483892 w 5300263"/>
                <a:gd name="connsiteY21" fmla="*/ 814818 h 955031"/>
                <a:gd name="connsiteX22" fmla="*/ 2610134 w 5300263"/>
                <a:gd name="connsiteY22" fmla="*/ 548686 h 955031"/>
                <a:gd name="connsiteX23" fmla="*/ 2756848 w 5300263"/>
                <a:gd name="connsiteY23" fmla="*/ 251847 h 955031"/>
                <a:gd name="connsiteX24" fmla="*/ 2879677 w 5300263"/>
                <a:gd name="connsiteY24" fmla="*/ 67603 h 955031"/>
                <a:gd name="connsiteX25" fmla="*/ 2958152 w 5300263"/>
                <a:gd name="connsiteY25" fmla="*/ 2776 h 955031"/>
                <a:gd name="connsiteX26" fmla="*/ 3029803 w 5300263"/>
                <a:gd name="connsiteY26" fmla="*/ 19835 h 955031"/>
                <a:gd name="connsiteX27" fmla="*/ 3101453 w 5300263"/>
                <a:gd name="connsiteY27" fmla="*/ 91486 h 955031"/>
                <a:gd name="connsiteX28" fmla="*/ 3159456 w 5300263"/>
                <a:gd name="connsiteY28" fmla="*/ 176785 h 955031"/>
                <a:gd name="connsiteX29" fmla="*/ 3241343 w 5300263"/>
                <a:gd name="connsiteY29" fmla="*/ 323498 h 955031"/>
                <a:gd name="connsiteX30" fmla="*/ 3394880 w 5300263"/>
                <a:gd name="connsiteY30" fmla="*/ 668104 h 955031"/>
                <a:gd name="connsiteX31" fmla="*/ 3521122 w 5300263"/>
                <a:gd name="connsiteY31" fmla="*/ 852349 h 955031"/>
                <a:gd name="connsiteX32" fmla="*/ 3654188 w 5300263"/>
                <a:gd name="connsiteY32" fmla="*/ 900116 h 955031"/>
                <a:gd name="connsiteX33" fmla="*/ 3773606 w 5300263"/>
                <a:gd name="connsiteY33" fmla="*/ 828465 h 955031"/>
                <a:gd name="connsiteX34" fmla="*/ 3961262 w 5300263"/>
                <a:gd name="connsiteY34" fmla="*/ 483859 h 955031"/>
                <a:gd name="connsiteX35" fmla="*/ 4138683 w 5300263"/>
                <a:gd name="connsiteY35" fmla="*/ 152901 h 955031"/>
                <a:gd name="connsiteX36" fmla="*/ 4258101 w 5300263"/>
                <a:gd name="connsiteY36" fmla="*/ 40307 h 955031"/>
                <a:gd name="connsiteX37" fmla="*/ 4384343 w 5300263"/>
                <a:gd name="connsiteY37" fmla="*/ 67603 h 955031"/>
                <a:gd name="connsiteX38" fmla="*/ 4527645 w 5300263"/>
                <a:gd name="connsiteY38" fmla="*/ 268907 h 955031"/>
                <a:gd name="connsiteX39" fmla="*/ 4633415 w 5300263"/>
                <a:gd name="connsiteY39" fmla="*/ 477035 h 955031"/>
                <a:gd name="connsiteX40" fmla="*/ 4740252 w 5300263"/>
                <a:gd name="connsiteY40" fmla="*/ 494332 h 955031"/>
                <a:gd name="connsiteX41" fmla="*/ 5300263 w 5300263"/>
                <a:gd name="connsiteY41" fmla="*/ 494095 h 955031"/>
                <a:gd name="connsiteX0" fmla="*/ 4011 w 5304274"/>
                <a:gd name="connsiteY0" fmla="*/ 463388 h 955031"/>
                <a:gd name="connsiteX1" fmla="*/ 17170 w 5304274"/>
                <a:gd name="connsiteY1" fmla="*/ 430986 h 955031"/>
                <a:gd name="connsiteX2" fmla="*/ 184844 w 5304274"/>
                <a:gd name="connsiteY2" fmla="*/ 146077 h 955031"/>
                <a:gd name="connsiteX3" fmla="*/ 294026 w 5304274"/>
                <a:gd name="connsiteY3" fmla="*/ 23247 h 955031"/>
                <a:gd name="connsiteX4" fmla="*/ 413444 w 5304274"/>
                <a:gd name="connsiteY4" fmla="*/ 36895 h 955031"/>
                <a:gd name="connsiteX5" fmla="*/ 512390 w 5304274"/>
                <a:gd name="connsiteY5" fmla="*/ 146077 h 955031"/>
                <a:gd name="connsiteX6" fmla="*/ 638632 w 5304274"/>
                <a:gd name="connsiteY6" fmla="*/ 412209 h 955031"/>
                <a:gd name="connsiteX7" fmla="*/ 775109 w 5304274"/>
                <a:gd name="connsiteY7" fmla="*/ 722695 h 955031"/>
                <a:gd name="connsiteX8" fmla="*/ 870644 w 5304274"/>
                <a:gd name="connsiteY8" fmla="*/ 869409 h 955031"/>
                <a:gd name="connsiteX9" fmla="*/ 959354 w 5304274"/>
                <a:gd name="connsiteY9" fmla="*/ 944471 h 955031"/>
                <a:gd name="connsiteX10" fmla="*/ 1068536 w 5304274"/>
                <a:gd name="connsiteY10" fmla="*/ 930824 h 955031"/>
                <a:gd name="connsiteX11" fmla="*/ 1194778 w 5304274"/>
                <a:gd name="connsiteY11" fmla="*/ 811406 h 955031"/>
                <a:gd name="connsiteX12" fmla="*/ 1358551 w 5304274"/>
                <a:gd name="connsiteY12" fmla="*/ 487271 h 955031"/>
                <a:gd name="connsiteX13" fmla="*/ 1460909 w 5304274"/>
                <a:gd name="connsiteY13" fmla="*/ 234788 h 955031"/>
                <a:gd name="connsiteX14" fmla="*/ 1563267 w 5304274"/>
                <a:gd name="connsiteY14" fmla="*/ 67603 h 955031"/>
                <a:gd name="connsiteX15" fmla="*/ 1651978 w 5304274"/>
                <a:gd name="connsiteY15" fmla="*/ 13012 h 955031"/>
                <a:gd name="connsiteX16" fmla="*/ 1733864 w 5304274"/>
                <a:gd name="connsiteY16" fmla="*/ 43719 h 955031"/>
                <a:gd name="connsiteX17" fmla="*/ 1808927 w 5304274"/>
                <a:gd name="connsiteY17" fmla="*/ 122194 h 955031"/>
                <a:gd name="connsiteX18" fmla="*/ 1887402 w 5304274"/>
                <a:gd name="connsiteY18" fmla="*/ 251847 h 955031"/>
                <a:gd name="connsiteX19" fmla="*/ 2153533 w 5304274"/>
                <a:gd name="connsiteY19" fmla="*/ 784110 h 955031"/>
                <a:gd name="connsiteX20" fmla="*/ 2269539 w 5304274"/>
                <a:gd name="connsiteY20" fmla="*/ 934235 h 955031"/>
                <a:gd name="connsiteX21" fmla="*/ 2365073 w 5304274"/>
                <a:gd name="connsiteY21" fmla="*/ 941059 h 955031"/>
                <a:gd name="connsiteX22" fmla="*/ 2487903 w 5304274"/>
                <a:gd name="connsiteY22" fmla="*/ 814818 h 955031"/>
                <a:gd name="connsiteX23" fmla="*/ 2614145 w 5304274"/>
                <a:gd name="connsiteY23" fmla="*/ 548686 h 955031"/>
                <a:gd name="connsiteX24" fmla="*/ 2760859 w 5304274"/>
                <a:gd name="connsiteY24" fmla="*/ 251847 h 955031"/>
                <a:gd name="connsiteX25" fmla="*/ 2883688 w 5304274"/>
                <a:gd name="connsiteY25" fmla="*/ 67603 h 955031"/>
                <a:gd name="connsiteX26" fmla="*/ 2962163 w 5304274"/>
                <a:gd name="connsiteY26" fmla="*/ 2776 h 955031"/>
                <a:gd name="connsiteX27" fmla="*/ 3033814 w 5304274"/>
                <a:gd name="connsiteY27" fmla="*/ 19835 h 955031"/>
                <a:gd name="connsiteX28" fmla="*/ 3105464 w 5304274"/>
                <a:gd name="connsiteY28" fmla="*/ 91486 h 955031"/>
                <a:gd name="connsiteX29" fmla="*/ 3163467 w 5304274"/>
                <a:gd name="connsiteY29" fmla="*/ 176785 h 955031"/>
                <a:gd name="connsiteX30" fmla="*/ 3245354 w 5304274"/>
                <a:gd name="connsiteY30" fmla="*/ 323498 h 955031"/>
                <a:gd name="connsiteX31" fmla="*/ 3398891 w 5304274"/>
                <a:gd name="connsiteY31" fmla="*/ 668104 h 955031"/>
                <a:gd name="connsiteX32" fmla="*/ 3525133 w 5304274"/>
                <a:gd name="connsiteY32" fmla="*/ 852349 h 955031"/>
                <a:gd name="connsiteX33" fmla="*/ 3658199 w 5304274"/>
                <a:gd name="connsiteY33" fmla="*/ 900116 h 955031"/>
                <a:gd name="connsiteX34" fmla="*/ 3777617 w 5304274"/>
                <a:gd name="connsiteY34" fmla="*/ 828465 h 955031"/>
                <a:gd name="connsiteX35" fmla="*/ 3965273 w 5304274"/>
                <a:gd name="connsiteY35" fmla="*/ 483859 h 955031"/>
                <a:gd name="connsiteX36" fmla="*/ 4142694 w 5304274"/>
                <a:gd name="connsiteY36" fmla="*/ 152901 h 955031"/>
                <a:gd name="connsiteX37" fmla="*/ 4262112 w 5304274"/>
                <a:gd name="connsiteY37" fmla="*/ 40307 h 955031"/>
                <a:gd name="connsiteX38" fmla="*/ 4388354 w 5304274"/>
                <a:gd name="connsiteY38" fmla="*/ 67603 h 955031"/>
                <a:gd name="connsiteX39" fmla="*/ 4531656 w 5304274"/>
                <a:gd name="connsiteY39" fmla="*/ 268907 h 955031"/>
                <a:gd name="connsiteX40" fmla="*/ 4637426 w 5304274"/>
                <a:gd name="connsiteY40" fmla="*/ 477035 h 955031"/>
                <a:gd name="connsiteX41" fmla="*/ 4744263 w 5304274"/>
                <a:gd name="connsiteY41" fmla="*/ 494332 h 955031"/>
                <a:gd name="connsiteX42" fmla="*/ 5304274 w 5304274"/>
                <a:gd name="connsiteY42" fmla="*/ 494095 h 955031"/>
                <a:gd name="connsiteX0" fmla="*/ 0 w 5498116"/>
                <a:gd name="connsiteY0" fmla="*/ 485613 h 955031"/>
                <a:gd name="connsiteX1" fmla="*/ 211012 w 5498116"/>
                <a:gd name="connsiteY1" fmla="*/ 430986 h 955031"/>
                <a:gd name="connsiteX2" fmla="*/ 378686 w 5498116"/>
                <a:gd name="connsiteY2" fmla="*/ 146077 h 955031"/>
                <a:gd name="connsiteX3" fmla="*/ 487868 w 5498116"/>
                <a:gd name="connsiteY3" fmla="*/ 23247 h 955031"/>
                <a:gd name="connsiteX4" fmla="*/ 607286 w 5498116"/>
                <a:gd name="connsiteY4" fmla="*/ 36895 h 955031"/>
                <a:gd name="connsiteX5" fmla="*/ 706232 w 5498116"/>
                <a:gd name="connsiteY5" fmla="*/ 146077 h 955031"/>
                <a:gd name="connsiteX6" fmla="*/ 832474 w 5498116"/>
                <a:gd name="connsiteY6" fmla="*/ 412209 h 955031"/>
                <a:gd name="connsiteX7" fmla="*/ 968951 w 5498116"/>
                <a:gd name="connsiteY7" fmla="*/ 722695 h 955031"/>
                <a:gd name="connsiteX8" fmla="*/ 1064486 w 5498116"/>
                <a:gd name="connsiteY8" fmla="*/ 869409 h 955031"/>
                <a:gd name="connsiteX9" fmla="*/ 1153196 w 5498116"/>
                <a:gd name="connsiteY9" fmla="*/ 944471 h 955031"/>
                <a:gd name="connsiteX10" fmla="*/ 1262378 w 5498116"/>
                <a:gd name="connsiteY10" fmla="*/ 930824 h 955031"/>
                <a:gd name="connsiteX11" fmla="*/ 1388620 w 5498116"/>
                <a:gd name="connsiteY11" fmla="*/ 811406 h 955031"/>
                <a:gd name="connsiteX12" fmla="*/ 1552393 w 5498116"/>
                <a:gd name="connsiteY12" fmla="*/ 487271 h 955031"/>
                <a:gd name="connsiteX13" fmla="*/ 1654751 w 5498116"/>
                <a:gd name="connsiteY13" fmla="*/ 234788 h 955031"/>
                <a:gd name="connsiteX14" fmla="*/ 1757109 w 5498116"/>
                <a:gd name="connsiteY14" fmla="*/ 67603 h 955031"/>
                <a:gd name="connsiteX15" fmla="*/ 1845820 w 5498116"/>
                <a:gd name="connsiteY15" fmla="*/ 13012 h 955031"/>
                <a:gd name="connsiteX16" fmla="*/ 1927706 w 5498116"/>
                <a:gd name="connsiteY16" fmla="*/ 43719 h 955031"/>
                <a:gd name="connsiteX17" fmla="*/ 2002769 w 5498116"/>
                <a:gd name="connsiteY17" fmla="*/ 122194 h 955031"/>
                <a:gd name="connsiteX18" fmla="*/ 2081244 w 5498116"/>
                <a:gd name="connsiteY18" fmla="*/ 251847 h 955031"/>
                <a:gd name="connsiteX19" fmla="*/ 2347375 w 5498116"/>
                <a:gd name="connsiteY19" fmla="*/ 784110 h 955031"/>
                <a:gd name="connsiteX20" fmla="*/ 2463381 w 5498116"/>
                <a:gd name="connsiteY20" fmla="*/ 934235 h 955031"/>
                <a:gd name="connsiteX21" fmla="*/ 2558915 w 5498116"/>
                <a:gd name="connsiteY21" fmla="*/ 941059 h 955031"/>
                <a:gd name="connsiteX22" fmla="*/ 2681745 w 5498116"/>
                <a:gd name="connsiteY22" fmla="*/ 814818 h 955031"/>
                <a:gd name="connsiteX23" fmla="*/ 2807987 w 5498116"/>
                <a:gd name="connsiteY23" fmla="*/ 548686 h 955031"/>
                <a:gd name="connsiteX24" fmla="*/ 2954701 w 5498116"/>
                <a:gd name="connsiteY24" fmla="*/ 251847 h 955031"/>
                <a:gd name="connsiteX25" fmla="*/ 3077530 w 5498116"/>
                <a:gd name="connsiteY25" fmla="*/ 67603 h 955031"/>
                <a:gd name="connsiteX26" fmla="*/ 3156005 w 5498116"/>
                <a:gd name="connsiteY26" fmla="*/ 2776 h 955031"/>
                <a:gd name="connsiteX27" fmla="*/ 3227656 w 5498116"/>
                <a:gd name="connsiteY27" fmla="*/ 19835 h 955031"/>
                <a:gd name="connsiteX28" fmla="*/ 3299306 w 5498116"/>
                <a:gd name="connsiteY28" fmla="*/ 91486 h 955031"/>
                <a:gd name="connsiteX29" fmla="*/ 3357309 w 5498116"/>
                <a:gd name="connsiteY29" fmla="*/ 176785 h 955031"/>
                <a:gd name="connsiteX30" fmla="*/ 3439196 w 5498116"/>
                <a:gd name="connsiteY30" fmla="*/ 323498 h 955031"/>
                <a:gd name="connsiteX31" fmla="*/ 3592733 w 5498116"/>
                <a:gd name="connsiteY31" fmla="*/ 668104 h 955031"/>
                <a:gd name="connsiteX32" fmla="*/ 3718975 w 5498116"/>
                <a:gd name="connsiteY32" fmla="*/ 852349 h 955031"/>
                <a:gd name="connsiteX33" fmla="*/ 3852041 w 5498116"/>
                <a:gd name="connsiteY33" fmla="*/ 900116 h 955031"/>
                <a:gd name="connsiteX34" fmla="*/ 3971459 w 5498116"/>
                <a:gd name="connsiteY34" fmla="*/ 828465 h 955031"/>
                <a:gd name="connsiteX35" fmla="*/ 4159115 w 5498116"/>
                <a:gd name="connsiteY35" fmla="*/ 483859 h 955031"/>
                <a:gd name="connsiteX36" fmla="*/ 4336536 w 5498116"/>
                <a:gd name="connsiteY36" fmla="*/ 152901 h 955031"/>
                <a:gd name="connsiteX37" fmla="*/ 4455954 w 5498116"/>
                <a:gd name="connsiteY37" fmla="*/ 40307 h 955031"/>
                <a:gd name="connsiteX38" fmla="*/ 4582196 w 5498116"/>
                <a:gd name="connsiteY38" fmla="*/ 67603 h 955031"/>
                <a:gd name="connsiteX39" fmla="*/ 4725498 w 5498116"/>
                <a:gd name="connsiteY39" fmla="*/ 268907 h 955031"/>
                <a:gd name="connsiteX40" fmla="*/ 4831268 w 5498116"/>
                <a:gd name="connsiteY40" fmla="*/ 477035 h 955031"/>
                <a:gd name="connsiteX41" fmla="*/ 4938105 w 5498116"/>
                <a:gd name="connsiteY41" fmla="*/ 494332 h 955031"/>
                <a:gd name="connsiteX42" fmla="*/ 5498116 w 5498116"/>
                <a:gd name="connsiteY42" fmla="*/ 494095 h 955031"/>
                <a:gd name="connsiteX0" fmla="*/ 0 w 5591836"/>
                <a:gd name="connsiteY0" fmla="*/ 485613 h 955031"/>
                <a:gd name="connsiteX1" fmla="*/ 304732 w 5591836"/>
                <a:gd name="connsiteY1" fmla="*/ 430986 h 955031"/>
                <a:gd name="connsiteX2" fmla="*/ 472406 w 5591836"/>
                <a:gd name="connsiteY2" fmla="*/ 146077 h 955031"/>
                <a:gd name="connsiteX3" fmla="*/ 581588 w 5591836"/>
                <a:gd name="connsiteY3" fmla="*/ 23247 h 955031"/>
                <a:gd name="connsiteX4" fmla="*/ 701006 w 5591836"/>
                <a:gd name="connsiteY4" fmla="*/ 36895 h 955031"/>
                <a:gd name="connsiteX5" fmla="*/ 799952 w 5591836"/>
                <a:gd name="connsiteY5" fmla="*/ 146077 h 955031"/>
                <a:gd name="connsiteX6" fmla="*/ 926194 w 5591836"/>
                <a:gd name="connsiteY6" fmla="*/ 412209 h 955031"/>
                <a:gd name="connsiteX7" fmla="*/ 1062671 w 5591836"/>
                <a:gd name="connsiteY7" fmla="*/ 722695 h 955031"/>
                <a:gd name="connsiteX8" fmla="*/ 1158206 w 5591836"/>
                <a:gd name="connsiteY8" fmla="*/ 869409 h 955031"/>
                <a:gd name="connsiteX9" fmla="*/ 1246916 w 5591836"/>
                <a:gd name="connsiteY9" fmla="*/ 944471 h 955031"/>
                <a:gd name="connsiteX10" fmla="*/ 1356098 w 5591836"/>
                <a:gd name="connsiteY10" fmla="*/ 930824 h 955031"/>
                <a:gd name="connsiteX11" fmla="*/ 1482340 w 5591836"/>
                <a:gd name="connsiteY11" fmla="*/ 811406 h 955031"/>
                <a:gd name="connsiteX12" fmla="*/ 1646113 w 5591836"/>
                <a:gd name="connsiteY12" fmla="*/ 487271 h 955031"/>
                <a:gd name="connsiteX13" fmla="*/ 1748471 w 5591836"/>
                <a:gd name="connsiteY13" fmla="*/ 234788 h 955031"/>
                <a:gd name="connsiteX14" fmla="*/ 1850829 w 5591836"/>
                <a:gd name="connsiteY14" fmla="*/ 67603 h 955031"/>
                <a:gd name="connsiteX15" fmla="*/ 1939540 w 5591836"/>
                <a:gd name="connsiteY15" fmla="*/ 13012 h 955031"/>
                <a:gd name="connsiteX16" fmla="*/ 2021426 w 5591836"/>
                <a:gd name="connsiteY16" fmla="*/ 43719 h 955031"/>
                <a:gd name="connsiteX17" fmla="*/ 2096489 w 5591836"/>
                <a:gd name="connsiteY17" fmla="*/ 122194 h 955031"/>
                <a:gd name="connsiteX18" fmla="*/ 2174964 w 5591836"/>
                <a:gd name="connsiteY18" fmla="*/ 251847 h 955031"/>
                <a:gd name="connsiteX19" fmla="*/ 2441095 w 5591836"/>
                <a:gd name="connsiteY19" fmla="*/ 784110 h 955031"/>
                <a:gd name="connsiteX20" fmla="*/ 2557101 w 5591836"/>
                <a:gd name="connsiteY20" fmla="*/ 934235 h 955031"/>
                <a:gd name="connsiteX21" fmla="*/ 2652635 w 5591836"/>
                <a:gd name="connsiteY21" fmla="*/ 941059 h 955031"/>
                <a:gd name="connsiteX22" fmla="*/ 2775465 w 5591836"/>
                <a:gd name="connsiteY22" fmla="*/ 814818 h 955031"/>
                <a:gd name="connsiteX23" fmla="*/ 2901707 w 5591836"/>
                <a:gd name="connsiteY23" fmla="*/ 548686 h 955031"/>
                <a:gd name="connsiteX24" fmla="*/ 3048421 w 5591836"/>
                <a:gd name="connsiteY24" fmla="*/ 251847 h 955031"/>
                <a:gd name="connsiteX25" fmla="*/ 3171250 w 5591836"/>
                <a:gd name="connsiteY25" fmla="*/ 67603 h 955031"/>
                <a:gd name="connsiteX26" fmla="*/ 3249725 w 5591836"/>
                <a:gd name="connsiteY26" fmla="*/ 2776 h 955031"/>
                <a:gd name="connsiteX27" fmla="*/ 3321376 w 5591836"/>
                <a:gd name="connsiteY27" fmla="*/ 19835 h 955031"/>
                <a:gd name="connsiteX28" fmla="*/ 3393026 w 5591836"/>
                <a:gd name="connsiteY28" fmla="*/ 91486 h 955031"/>
                <a:gd name="connsiteX29" fmla="*/ 3451029 w 5591836"/>
                <a:gd name="connsiteY29" fmla="*/ 176785 h 955031"/>
                <a:gd name="connsiteX30" fmla="*/ 3532916 w 5591836"/>
                <a:gd name="connsiteY30" fmla="*/ 323498 h 955031"/>
                <a:gd name="connsiteX31" fmla="*/ 3686453 w 5591836"/>
                <a:gd name="connsiteY31" fmla="*/ 668104 h 955031"/>
                <a:gd name="connsiteX32" fmla="*/ 3812695 w 5591836"/>
                <a:gd name="connsiteY32" fmla="*/ 852349 h 955031"/>
                <a:gd name="connsiteX33" fmla="*/ 3945761 w 5591836"/>
                <a:gd name="connsiteY33" fmla="*/ 900116 h 955031"/>
                <a:gd name="connsiteX34" fmla="*/ 4065179 w 5591836"/>
                <a:gd name="connsiteY34" fmla="*/ 828465 h 955031"/>
                <a:gd name="connsiteX35" fmla="*/ 4252835 w 5591836"/>
                <a:gd name="connsiteY35" fmla="*/ 483859 h 955031"/>
                <a:gd name="connsiteX36" fmla="*/ 4430256 w 5591836"/>
                <a:gd name="connsiteY36" fmla="*/ 152901 h 955031"/>
                <a:gd name="connsiteX37" fmla="*/ 4549674 w 5591836"/>
                <a:gd name="connsiteY37" fmla="*/ 40307 h 955031"/>
                <a:gd name="connsiteX38" fmla="*/ 4675916 w 5591836"/>
                <a:gd name="connsiteY38" fmla="*/ 67603 h 955031"/>
                <a:gd name="connsiteX39" fmla="*/ 4819218 w 5591836"/>
                <a:gd name="connsiteY39" fmla="*/ 268907 h 955031"/>
                <a:gd name="connsiteX40" fmla="*/ 4924988 w 5591836"/>
                <a:gd name="connsiteY40" fmla="*/ 477035 h 955031"/>
                <a:gd name="connsiteX41" fmla="*/ 5031825 w 5591836"/>
                <a:gd name="connsiteY41" fmla="*/ 494332 h 955031"/>
                <a:gd name="connsiteX42" fmla="*/ 5591836 w 5591836"/>
                <a:gd name="connsiteY42" fmla="*/ 494095 h 955031"/>
                <a:gd name="connsiteX0" fmla="*/ 0 w 5591836"/>
                <a:gd name="connsiteY0" fmla="*/ 485613 h 955031"/>
                <a:gd name="connsiteX1" fmla="*/ 169362 w 5591836"/>
                <a:gd name="connsiteY1" fmla="*/ 475436 h 955031"/>
                <a:gd name="connsiteX2" fmla="*/ 304732 w 5591836"/>
                <a:gd name="connsiteY2" fmla="*/ 430986 h 955031"/>
                <a:gd name="connsiteX3" fmla="*/ 472406 w 5591836"/>
                <a:gd name="connsiteY3" fmla="*/ 146077 h 955031"/>
                <a:gd name="connsiteX4" fmla="*/ 581588 w 5591836"/>
                <a:gd name="connsiteY4" fmla="*/ 23247 h 955031"/>
                <a:gd name="connsiteX5" fmla="*/ 701006 w 5591836"/>
                <a:gd name="connsiteY5" fmla="*/ 36895 h 955031"/>
                <a:gd name="connsiteX6" fmla="*/ 799952 w 5591836"/>
                <a:gd name="connsiteY6" fmla="*/ 146077 h 955031"/>
                <a:gd name="connsiteX7" fmla="*/ 926194 w 5591836"/>
                <a:gd name="connsiteY7" fmla="*/ 412209 h 955031"/>
                <a:gd name="connsiteX8" fmla="*/ 1062671 w 5591836"/>
                <a:gd name="connsiteY8" fmla="*/ 722695 h 955031"/>
                <a:gd name="connsiteX9" fmla="*/ 1158206 w 5591836"/>
                <a:gd name="connsiteY9" fmla="*/ 869409 h 955031"/>
                <a:gd name="connsiteX10" fmla="*/ 1246916 w 5591836"/>
                <a:gd name="connsiteY10" fmla="*/ 944471 h 955031"/>
                <a:gd name="connsiteX11" fmla="*/ 1356098 w 5591836"/>
                <a:gd name="connsiteY11" fmla="*/ 930824 h 955031"/>
                <a:gd name="connsiteX12" fmla="*/ 1482340 w 5591836"/>
                <a:gd name="connsiteY12" fmla="*/ 811406 h 955031"/>
                <a:gd name="connsiteX13" fmla="*/ 1646113 w 5591836"/>
                <a:gd name="connsiteY13" fmla="*/ 487271 h 955031"/>
                <a:gd name="connsiteX14" fmla="*/ 1748471 w 5591836"/>
                <a:gd name="connsiteY14" fmla="*/ 234788 h 955031"/>
                <a:gd name="connsiteX15" fmla="*/ 1850829 w 5591836"/>
                <a:gd name="connsiteY15" fmla="*/ 67603 h 955031"/>
                <a:gd name="connsiteX16" fmla="*/ 1939540 w 5591836"/>
                <a:gd name="connsiteY16" fmla="*/ 13012 h 955031"/>
                <a:gd name="connsiteX17" fmla="*/ 2021426 w 5591836"/>
                <a:gd name="connsiteY17" fmla="*/ 43719 h 955031"/>
                <a:gd name="connsiteX18" fmla="*/ 2096489 w 5591836"/>
                <a:gd name="connsiteY18" fmla="*/ 122194 h 955031"/>
                <a:gd name="connsiteX19" fmla="*/ 2174964 w 5591836"/>
                <a:gd name="connsiteY19" fmla="*/ 251847 h 955031"/>
                <a:gd name="connsiteX20" fmla="*/ 2441095 w 5591836"/>
                <a:gd name="connsiteY20" fmla="*/ 784110 h 955031"/>
                <a:gd name="connsiteX21" fmla="*/ 2557101 w 5591836"/>
                <a:gd name="connsiteY21" fmla="*/ 934235 h 955031"/>
                <a:gd name="connsiteX22" fmla="*/ 2652635 w 5591836"/>
                <a:gd name="connsiteY22" fmla="*/ 941059 h 955031"/>
                <a:gd name="connsiteX23" fmla="*/ 2775465 w 5591836"/>
                <a:gd name="connsiteY23" fmla="*/ 814818 h 955031"/>
                <a:gd name="connsiteX24" fmla="*/ 2901707 w 5591836"/>
                <a:gd name="connsiteY24" fmla="*/ 548686 h 955031"/>
                <a:gd name="connsiteX25" fmla="*/ 3048421 w 5591836"/>
                <a:gd name="connsiteY25" fmla="*/ 251847 h 955031"/>
                <a:gd name="connsiteX26" fmla="*/ 3171250 w 5591836"/>
                <a:gd name="connsiteY26" fmla="*/ 67603 h 955031"/>
                <a:gd name="connsiteX27" fmla="*/ 3249725 w 5591836"/>
                <a:gd name="connsiteY27" fmla="*/ 2776 h 955031"/>
                <a:gd name="connsiteX28" fmla="*/ 3321376 w 5591836"/>
                <a:gd name="connsiteY28" fmla="*/ 19835 h 955031"/>
                <a:gd name="connsiteX29" fmla="*/ 3393026 w 5591836"/>
                <a:gd name="connsiteY29" fmla="*/ 91486 h 955031"/>
                <a:gd name="connsiteX30" fmla="*/ 3451029 w 5591836"/>
                <a:gd name="connsiteY30" fmla="*/ 176785 h 955031"/>
                <a:gd name="connsiteX31" fmla="*/ 3532916 w 5591836"/>
                <a:gd name="connsiteY31" fmla="*/ 323498 h 955031"/>
                <a:gd name="connsiteX32" fmla="*/ 3686453 w 5591836"/>
                <a:gd name="connsiteY32" fmla="*/ 668104 h 955031"/>
                <a:gd name="connsiteX33" fmla="*/ 3812695 w 5591836"/>
                <a:gd name="connsiteY33" fmla="*/ 852349 h 955031"/>
                <a:gd name="connsiteX34" fmla="*/ 3945761 w 5591836"/>
                <a:gd name="connsiteY34" fmla="*/ 900116 h 955031"/>
                <a:gd name="connsiteX35" fmla="*/ 4065179 w 5591836"/>
                <a:gd name="connsiteY35" fmla="*/ 828465 h 955031"/>
                <a:gd name="connsiteX36" fmla="*/ 4252835 w 5591836"/>
                <a:gd name="connsiteY36" fmla="*/ 483859 h 955031"/>
                <a:gd name="connsiteX37" fmla="*/ 4430256 w 5591836"/>
                <a:gd name="connsiteY37" fmla="*/ 152901 h 955031"/>
                <a:gd name="connsiteX38" fmla="*/ 4549674 w 5591836"/>
                <a:gd name="connsiteY38" fmla="*/ 40307 h 955031"/>
                <a:gd name="connsiteX39" fmla="*/ 4675916 w 5591836"/>
                <a:gd name="connsiteY39" fmla="*/ 67603 h 955031"/>
                <a:gd name="connsiteX40" fmla="*/ 4819218 w 5591836"/>
                <a:gd name="connsiteY40" fmla="*/ 268907 h 955031"/>
                <a:gd name="connsiteX41" fmla="*/ 4924988 w 5591836"/>
                <a:gd name="connsiteY41" fmla="*/ 477035 h 955031"/>
                <a:gd name="connsiteX42" fmla="*/ 5031825 w 5591836"/>
                <a:gd name="connsiteY42" fmla="*/ 494332 h 955031"/>
                <a:gd name="connsiteX43" fmla="*/ 5591836 w 5591836"/>
                <a:gd name="connsiteY43" fmla="*/ 494095 h 955031"/>
                <a:gd name="connsiteX0" fmla="*/ 0 w 5602249"/>
                <a:gd name="connsiteY0" fmla="*/ 466563 h 955031"/>
                <a:gd name="connsiteX1" fmla="*/ 179775 w 5602249"/>
                <a:gd name="connsiteY1" fmla="*/ 475436 h 955031"/>
                <a:gd name="connsiteX2" fmla="*/ 315145 w 5602249"/>
                <a:gd name="connsiteY2" fmla="*/ 430986 h 955031"/>
                <a:gd name="connsiteX3" fmla="*/ 482819 w 5602249"/>
                <a:gd name="connsiteY3" fmla="*/ 146077 h 955031"/>
                <a:gd name="connsiteX4" fmla="*/ 592001 w 5602249"/>
                <a:gd name="connsiteY4" fmla="*/ 23247 h 955031"/>
                <a:gd name="connsiteX5" fmla="*/ 711419 w 5602249"/>
                <a:gd name="connsiteY5" fmla="*/ 36895 h 955031"/>
                <a:gd name="connsiteX6" fmla="*/ 810365 w 5602249"/>
                <a:gd name="connsiteY6" fmla="*/ 146077 h 955031"/>
                <a:gd name="connsiteX7" fmla="*/ 936607 w 5602249"/>
                <a:gd name="connsiteY7" fmla="*/ 412209 h 955031"/>
                <a:gd name="connsiteX8" fmla="*/ 1073084 w 5602249"/>
                <a:gd name="connsiteY8" fmla="*/ 722695 h 955031"/>
                <a:gd name="connsiteX9" fmla="*/ 1168619 w 5602249"/>
                <a:gd name="connsiteY9" fmla="*/ 869409 h 955031"/>
                <a:gd name="connsiteX10" fmla="*/ 1257329 w 5602249"/>
                <a:gd name="connsiteY10" fmla="*/ 944471 h 955031"/>
                <a:gd name="connsiteX11" fmla="*/ 1366511 w 5602249"/>
                <a:gd name="connsiteY11" fmla="*/ 930824 h 955031"/>
                <a:gd name="connsiteX12" fmla="*/ 1492753 w 5602249"/>
                <a:gd name="connsiteY12" fmla="*/ 811406 h 955031"/>
                <a:gd name="connsiteX13" fmla="*/ 1656526 w 5602249"/>
                <a:gd name="connsiteY13" fmla="*/ 487271 h 955031"/>
                <a:gd name="connsiteX14" fmla="*/ 1758884 w 5602249"/>
                <a:gd name="connsiteY14" fmla="*/ 234788 h 955031"/>
                <a:gd name="connsiteX15" fmla="*/ 1861242 w 5602249"/>
                <a:gd name="connsiteY15" fmla="*/ 67603 h 955031"/>
                <a:gd name="connsiteX16" fmla="*/ 1949953 w 5602249"/>
                <a:gd name="connsiteY16" fmla="*/ 13012 h 955031"/>
                <a:gd name="connsiteX17" fmla="*/ 2031839 w 5602249"/>
                <a:gd name="connsiteY17" fmla="*/ 43719 h 955031"/>
                <a:gd name="connsiteX18" fmla="*/ 2106902 w 5602249"/>
                <a:gd name="connsiteY18" fmla="*/ 122194 h 955031"/>
                <a:gd name="connsiteX19" fmla="*/ 2185377 w 5602249"/>
                <a:gd name="connsiteY19" fmla="*/ 251847 h 955031"/>
                <a:gd name="connsiteX20" fmla="*/ 2451508 w 5602249"/>
                <a:gd name="connsiteY20" fmla="*/ 784110 h 955031"/>
                <a:gd name="connsiteX21" fmla="*/ 2567514 w 5602249"/>
                <a:gd name="connsiteY21" fmla="*/ 934235 h 955031"/>
                <a:gd name="connsiteX22" fmla="*/ 2663048 w 5602249"/>
                <a:gd name="connsiteY22" fmla="*/ 941059 h 955031"/>
                <a:gd name="connsiteX23" fmla="*/ 2785878 w 5602249"/>
                <a:gd name="connsiteY23" fmla="*/ 814818 h 955031"/>
                <a:gd name="connsiteX24" fmla="*/ 2912120 w 5602249"/>
                <a:gd name="connsiteY24" fmla="*/ 548686 h 955031"/>
                <a:gd name="connsiteX25" fmla="*/ 3058834 w 5602249"/>
                <a:gd name="connsiteY25" fmla="*/ 251847 h 955031"/>
                <a:gd name="connsiteX26" fmla="*/ 3181663 w 5602249"/>
                <a:gd name="connsiteY26" fmla="*/ 67603 h 955031"/>
                <a:gd name="connsiteX27" fmla="*/ 3260138 w 5602249"/>
                <a:gd name="connsiteY27" fmla="*/ 2776 h 955031"/>
                <a:gd name="connsiteX28" fmla="*/ 3331789 w 5602249"/>
                <a:gd name="connsiteY28" fmla="*/ 19835 h 955031"/>
                <a:gd name="connsiteX29" fmla="*/ 3403439 w 5602249"/>
                <a:gd name="connsiteY29" fmla="*/ 91486 h 955031"/>
                <a:gd name="connsiteX30" fmla="*/ 3461442 w 5602249"/>
                <a:gd name="connsiteY30" fmla="*/ 176785 h 955031"/>
                <a:gd name="connsiteX31" fmla="*/ 3543329 w 5602249"/>
                <a:gd name="connsiteY31" fmla="*/ 323498 h 955031"/>
                <a:gd name="connsiteX32" fmla="*/ 3696866 w 5602249"/>
                <a:gd name="connsiteY32" fmla="*/ 668104 h 955031"/>
                <a:gd name="connsiteX33" fmla="*/ 3823108 w 5602249"/>
                <a:gd name="connsiteY33" fmla="*/ 852349 h 955031"/>
                <a:gd name="connsiteX34" fmla="*/ 3956174 w 5602249"/>
                <a:gd name="connsiteY34" fmla="*/ 900116 h 955031"/>
                <a:gd name="connsiteX35" fmla="*/ 4075592 w 5602249"/>
                <a:gd name="connsiteY35" fmla="*/ 828465 h 955031"/>
                <a:gd name="connsiteX36" fmla="*/ 4263248 w 5602249"/>
                <a:gd name="connsiteY36" fmla="*/ 483859 h 955031"/>
                <a:gd name="connsiteX37" fmla="*/ 4440669 w 5602249"/>
                <a:gd name="connsiteY37" fmla="*/ 152901 h 955031"/>
                <a:gd name="connsiteX38" fmla="*/ 4560087 w 5602249"/>
                <a:gd name="connsiteY38" fmla="*/ 40307 h 955031"/>
                <a:gd name="connsiteX39" fmla="*/ 4686329 w 5602249"/>
                <a:gd name="connsiteY39" fmla="*/ 67603 h 955031"/>
                <a:gd name="connsiteX40" fmla="*/ 4829631 w 5602249"/>
                <a:gd name="connsiteY40" fmla="*/ 268907 h 955031"/>
                <a:gd name="connsiteX41" fmla="*/ 4935401 w 5602249"/>
                <a:gd name="connsiteY41" fmla="*/ 477035 h 955031"/>
                <a:gd name="connsiteX42" fmla="*/ 5042238 w 5602249"/>
                <a:gd name="connsiteY42" fmla="*/ 494332 h 955031"/>
                <a:gd name="connsiteX43" fmla="*/ 5602249 w 5602249"/>
                <a:gd name="connsiteY43" fmla="*/ 494095 h 955031"/>
                <a:gd name="connsiteX0" fmla="*/ 0 w 5612662"/>
                <a:gd name="connsiteY0" fmla="*/ 479263 h 955031"/>
                <a:gd name="connsiteX1" fmla="*/ 190188 w 5612662"/>
                <a:gd name="connsiteY1" fmla="*/ 475436 h 955031"/>
                <a:gd name="connsiteX2" fmla="*/ 325558 w 5612662"/>
                <a:gd name="connsiteY2" fmla="*/ 430986 h 955031"/>
                <a:gd name="connsiteX3" fmla="*/ 493232 w 5612662"/>
                <a:gd name="connsiteY3" fmla="*/ 146077 h 955031"/>
                <a:gd name="connsiteX4" fmla="*/ 602414 w 5612662"/>
                <a:gd name="connsiteY4" fmla="*/ 23247 h 955031"/>
                <a:gd name="connsiteX5" fmla="*/ 721832 w 5612662"/>
                <a:gd name="connsiteY5" fmla="*/ 36895 h 955031"/>
                <a:gd name="connsiteX6" fmla="*/ 820778 w 5612662"/>
                <a:gd name="connsiteY6" fmla="*/ 146077 h 955031"/>
                <a:gd name="connsiteX7" fmla="*/ 947020 w 5612662"/>
                <a:gd name="connsiteY7" fmla="*/ 412209 h 955031"/>
                <a:gd name="connsiteX8" fmla="*/ 1083497 w 5612662"/>
                <a:gd name="connsiteY8" fmla="*/ 722695 h 955031"/>
                <a:gd name="connsiteX9" fmla="*/ 1179032 w 5612662"/>
                <a:gd name="connsiteY9" fmla="*/ 869409 h 955031"/>
                <a:gd name="connsiteX10" fmla="*/ 1267742 w 5612662"/>
                <a:gd name="connsiteY10" fmla="*/ 944471 h 955031"/>
                <a:gd name="connsiteX11" fmla="*/ 1376924 w 5612662"/>
                <a:gd name="connsiteY11" fmla="*/ 930824 h 955031"/>
                <a:gd name="connsiteX12" fmla="*/ 1503166 w 5612662"/>
                <a:gd name="connsiteY12" fmla="*/ 811406 h 955031"/>
                <a:gd name="connsiteX13" fmla="*/ 1666939 w 5612662"/>
                <a:gd name="connsiteY13" fmla="*/ 487271 h 955031"/>
                <a:gd name="connsiteX14" fmla="*/ 1769297 w 5612662"/>
                <a:gd name="connsiteY14" fmla="*/ 234788 h 955031"/>
                <a:gd name="connsiteX15" fmla="*/ 1871655 w 5612662"/>
                <a:gd name="connsiteY15" fmla="*/ 67603 h 955031"/>
                <a:gd name="connsiteX16" fmla="*/ 1960366 w 5612662"/>
                <a:gd name="connsiteY16" fmla="*/ 13012 h 955031"/>
                <a:gd name="connsiteX17" fmla="*/ 2042252 w 5612662"/>
                <a:gd name="connsiteY17" fmla="*/ 43719 h 955031"/>
                <a:gd name="connsiteX18" fmla="*/ 2117315 w 5612662"/>
                <a:gd name="connsiteY18" fmla="*/ 122194 h 955031"/>
                <a:gd name="connsiteX19" fmla="*/ 2195790 w 5612662"/>
                <a:gd name="connsiteY19" fmla="*/ 251847 h 955031"/>
                <a:gd name="connsiteX20" fmla="*/ 2461921 w 5612662"/>
                <a:gd name="connsiteY20" fmla="*/ 784110 h 955031"/>
                <a:gd name="connsiteX21" fmla="*/ 2577927 w 5612662"/>
                <a:gd name="connsiteY21" fmla="*/ 934235 h 955031"/>
                <a:gd name="connsiteX22" fmla="*/ 2673461 w 5612662"/>
                <a:gd name="connsiteY22" fmla="*/ 941059 h 955031"/>
                <a:gd name="connsiteX23" fmla="*/ 2796291 w 5612662"/>
                <a:gd name="connsiteY23" fmla="*/ 814818 h 955031"/>
                <a:gd name="connsiteX24" fmla="*/ 2922533 w 5612662"/>
                <a:gd name="connsiteY24" fmla="*/ 548686 h 955031"/>
                <a:gd name="connsiteX25" fmla="*/ 3069247 w 5612662"/>
                <a:gd name="connsiteY25" fmla="*/ 251847 h 955031"/>
                <a:gd name="connsiteX26" fmla="*/ 3192076 w 5612662"/>
                <a:gd name="connsiteY26" fmla="*/ 67603 h 955031"/>
                <a:gd name="connsiteX27" fmla="*/ 3270551 w 5612662"/>
                <a:gd name="connsiteY27" fmla="*/ 2776 h 955031"/>
                <a:gd name="connsiteX28" fmla="*/ 3342202 w 5612662"/>
                <a:gd name="connsiteY28" fmla="*/ 19835 h 955031"/>
                <a:gd name="connsiteX29" fmla="*/ 3413852 w 5612662"/>
                <a:gd name="connsiteY29" fmla="*/ 91486 h 955031"/>
                <a:gd name="connsiteX30" fmla="*/ 3471855 w 5612662"/>
                <a:gd name="connsiteY30" fmla="*/ 176785 h 955031"/>
                <a:gd name="connsiteX31" fmla="*/ 3553742 w 5612662"/>
                <a:gd name="connsiteY31" fmla="*/ 323498 h 955031"/>
                <a:gd name="connsiteX32" fmla="*/ 3707279 w 5612662"/>
                <a:gd name="connsiteY32" fmla="*/ 668104 h 955031"/>
                <a:gd name="connsiteX33" fmla="*/ 3833521 w 5612662"/>
                <a:gd name="connsiteY33" fmla="*/ 852349 h 955031"/>
                <a:gd name="connsiteX34" fmla="*/ 3966587 w 5612662"/>
                <a:gd name="connsiteY34" fmla="*/ 900116 h 955031"/>
                <a:gd name="connsiteX35" fmla="*/ 4086005 w 5612662"/>
                <a:gd name="connsiteY35" fmla="*/ 828465 h 955031"/>
                <a:gd name="connsiteX36" fmla="*/ 4273661 w 5612662"/>
                <a:gd name="connsiteY36" fmla="*/ 483859 h 955031"/>
                <a:gd name="connsiteX37" fmla="*/ 4451082 w 5612662"/>
                <a:gd name="connsiteY37" fmla="*/ 152901 h 955031"/>
                <a:gd name="connsiteX38" fmla="*/ 4570500 w 5612662"/>
                <a:gd name="connsiteY38" fmla="*/ 40307 h 955031"/>
                <a:gd name="connsiteX39" fmla="*/ 4696742 w 5612662"/>
                <a:gd name="connsiteY39" fmla="*/ 67603 h 955031"/>
                <a:gd name="connsiteX40" fmla="*/ 4840044 w 5612662"/>
                <a:gd name="connsiteY40" fmla="*/ 268907 h 955031"/>
                <a:gd name="connsiteX41" fmla="*/ 4945814 w 5612662"/>
                <a:gd name="connsiteY41" fmla="*/ 477035 h 955031"/>
                <a:gd name="connsiteX42" fmla="*/ 5052651 w 5612662"/>
                <a:gd name="connsiteY42" fmla="*/ 494332 h 955031"/>
                <a:gd name="connsiteX43" fmla="*/ 5612662 w 5612662"/>
                <a:gd name="connsiteY43" fmla="*/ 494095 h 955031"/>
                <a:gd name="connsiteX0" fmla="*/ 0 w 6136469"/>
                <a:gd name="connsiteY0" fmla="*/ 479263 h 955031"/>
                <a:gd name="connsiteX1" fmla="*/ 190188 w 6136469"/>
                <a:gd name="connsiteY1" fmla="*/ 475436 h 955031"/>
                <a:gd name="connsiteX2" fmla="*/ 325558 w 6136469"/>
                <a:gd name="connsiteY2" fmla="*/ 430986 h 955031"/>
                <a:gd name="connsiteX3" fmla="*/ 493232 w 6136469"/>
                <a:gd name="connsiteY3" fmla="*/ 146077 h 955031"/>
                <a:gd name="connsiteX4" fmla="*/ 602414 w 6136469"/>
                <a:gd name="connsiteY4" fmla="*/ 23247 h 955031"/>
                <a:gd name="connsiteX5" fmla="*/ 721832 w 6136469"/>
                <a:gd name="connsiteY5" fmla="*/ 36895 h 955031"/>
                <a:gd name="connsiteX6" fmla="*/ 820778 w 6136469"/>
                <a:gd name="connsiteY6" fmla="*/ 146077 h 955031"/>
                <a:gd name="connsiteX7" fmla="*/ 947020 w 6136469"/>
                <a:gd name="connsiteY7" fmla="*/ 412209 h 955031"/>
                <a:gd name="connsiteX8" fmla="*/ 1083497 w 6136469"/>
                <a:gd name="connsiteY8" fmla="*/ 722695 h 955031"/>
                <a:gd name="connsiteX9" fmla="*/ 1179032 w 6136469"/>
                <a:gd name="connsiteY9" fmla="*/ 869409 h 955031"/>
                <a:gd name="connsiteX10" fmla="*/ 1267742 w 6136469"/>
                <a:gd name="connsiteY10" fmla="*/ 944471 h 955031"/>
                <a:gd name="connsiteX11" fmla="*/ 1376924 w 6136469"/>
                <a:gd name="connsiteY11" fmla="*/ 930824 h 955031"/>
                <a:gd name="connsiteX12" fmla="*/ 1503166 w 6136469"/>
                <a:gd name="connsiteY12" fmla="*/ 811406 h 955031"/>
                <a:gd name="connsiteX13" fmla="*/ 1666939 w 6136469"/>
                <a:gd name="connsiteY13" fmla="*/ 487271 h 955031"/>
                <a:gd name="connsiteX14" fmla="*/ 1769297 w 6136469"/>
                <a:gd name="connsiteY14" fmla="*/ 234788 h 955031"/>
                <a:gd name="connsiteX15" fmla="*/ 1871655 w 6136469"/>
                <a:gd name="connsiteY15" fmla="*/ 67603 h 955031"/>
                <a:gd name="connsiteX16" fmla="*/ 1960366 w 6136469"/>
                <a:gd name="connsiteY16" fmla="*/ 13012 h 955031"/>
                <a:gd name="connsiteX17" fmla="*/ 2042252 w 6136469"/>
                <a:gd name="connsiteY17" fmla="*/ 43719 h 955031"/>
                <a:gd name="connsiteX18" fmla="*/ 2117315 w 6136469"/>
                <a:gd name="connsiteY18" fmla="*/ 122194 h 955031"/>
                <a:gd name="connsiteX19" fmla="*/ 2195790 w 6136469"/>
                <a:gd name="connsiteY19" fmla="*/ 251847 h 955031"/>
                <a:gd name="connsiteX20" fmla="*/ 2461921 w 6136469"/>
                <a:gd name="connsiteY20" fmla="*/ 784110 h 955031"/>
                <a:gd name="connsiteX21" fmla="*/ 2577927 w 6136469"/>
                <a:gd name="connsiteY21" fmla="*/ 934235 h 955031"/>
                <a:gd name="connsiteX22" fmla="*/ 2673461 w 6136469"/>
                <a:gd name="connsiteY22" fmla="*/ 941059 h 955031"/>
                <a:gd name="connsiteX23" fmla="*/ 2796291 w 6136469"/>
                <a:gd name="connsiteY23" fmla="*/ 814818 h 955031"/>
                <a:gd name="connsiteX24" fmla="*/ 2922533 w 6136469"/>
                <a:gd name="connsiteY24" fmla="*/ 548686 h 955031"/>
                <a:gd name="connsiteX25" fmla="*/ 3069247 w 6136469"/>
                <a:gd name="connsiteY25" fmla="*/ 251847 h 955031"/>
                <a:gd name="connsiteX26" fmla="*/ 3192076 w 6136469"/>
                <a:gd name="connsiteY26" fmla="*/ 67603 h 955031"/>
                <a:gd name="connsiteX27" fmla="*/ 3270551 w 6136469"/>
                <a:gd name="connsiteY27" fmla="*/ 2776 h 955031"/>
                <a:gd name="connsiteX28" fmla="*/ 3342202 w 6136469"/>
                <a:gd name="connsiteY28" fmla="*/ 19835 h 955031"/>
                <a:gd name="connsiteX29" fmla="*/ 3413852 w 6136469"/>
                <a:gd name="connsiteY29" fmla="*/ 91486 h 955031"/>
                <a:gd name="connsiteX30" fmla="*/ 3471855 w 6136469"/>
                <a:gd name="connsiteY30" fmla="*/ 176785 h 955031"/>
                <a:gd name="connsiteX31" fmla="*/ 3553742 w 6136469"/>
                <a:gd name="connsiteY31" fmla="*/ 323498 h 955031"/>
                <a:gd name="connsiteX32" fmla="*/ 3707279 w 6136469"/>
                <a:gd name="connsiteY32" fmla="*/ 668104 h 955031"/>
                <a:gd name="connsiteX33" fmla="*/ 3833521 w 6136469"/>
                <a:gd name="connsiteY33" fmla="*/ 852349 h 955031"/>
                <a:gd name="connsiteX34" fmla="*/ 3966587 w 6136469"/>
                <a:gd name="connsiteY34" fmla="*/ 900116 h 955031"/>
                <a:gd name="connsiteX35" fmla="*/ 4086005 w 6136469"/>
                <a:gd name="connsiteY35" fmla="*/ 828465 h 955031"/>
                <a:gd name="connsiteX36" fmla="*/ 4273661 w 6136469"/>
                <a:gd name="connsiteY36" fmla="*/ 483859 h 955031"/>
                <a:gd name="connsiteX37" fmla="*/ 4451082 w 6136469"/>
                <a:gd name="connsiteY37" fmla="*/ 152901 h 955031"/>
                <a:gd name="connsiteX38" fmla="*/ 4570500 w 6136469"/>
                <a:gd name="connsiteY38" fmla="*/ 40307 h 955031"/>
                <a:gd name="connsiteX39" fmla="*/ 4696742 w 6136469"/>
                <a:gd name="connsiteY39" fmla="*/ 67603 h 955031"/>
                <a:gd name="connsiteX40" fmla="*/ 4840044 w 6136469"/>
                <a:gd name="connsiteY40" fmla="*/ 268907 h 955031"/>
                <a:gd name="connsiteX41" fmla="*/ 4945814 w 6136469"/>
                <a:gd name="connsiteY41" fmla="*/ 477035 h 955031"/>
                <a:gd name="connsiteX42" fmla="*/ 5052651 w 6136469"/>
                <a:gd name="connsiteY42" fmla="*/ 494332 h 955031"/>
                <a:gd name="connsiteX43" fmla="*/ 6136469 w 6136469"/>
                <a:gd name="connsiteY43" fmla="*/ 500659 h 955031"/>
                <a:gd name="connsiteX0" fmla="*/ 0 w 6056566"/>
                <a:gd name="connsiteY0" fmla="*/ 479263 h 955031"/>
                <a:gd name="connsiteX1" fmla="*/ 190188 w 6056566"/>
                <a:gd name="connsiteY1" fmla="*/ 475436 h 955031"/>
                <a:gd name="connsiteX2" fmla="*/ 325558 w 6056566"/>
                <a:gd name="connsiteY2" fmla="*/ 430986 h 955031"/>
                <a:gd name="connsiteX3" fmla="*/ 493232 w 6056566"/>
                <a:gd name="connsiteY3" fmla="*/ 146077 h 955031"/>
                <a:gd name="connsiteX4" fmla="*/ 602414 w 6056566"/>
                <a:gd name="connsiteY4" fmla="*/ 23247 h 955031"/>
                <a:gd name="connsiteX5" fmla="*/ 721832 w 6056566"/>
                <a:gd name="connsiteY5" fmla="*/ 36895 h 955031"/>
                <a:gd name="connsiteX6" fmla="*/ 820778 w 6056566"/>
                <a:gd name="connsiteY6" fmla="*/ 146077 h 955031"/>
                <a:gd name="connsiteX7" fmla="*/ 947020 w 6056566"/>
                <a:gd name="connsiteY7" fmla="*/ 412209 h 955031"/>
                <a:gd name="connsiteX8" fmla="*/ 1083497 w 6056566"/>
                <a:gd name="connsiteY8" fmla="*/ 722695 h 955031"/>
                <a:gd name="connsiteX9" fmla="*/ 1179032 w 6056566"/>
                <a:gd name="connsiteY9" fmla="*/ 869409 h 955031"/>
                <a:gd name="connsiteX10" fmla="*/ 1267742 w 6056566"/>
                <a:gd name="connsiteY10" fmla="*/ 944471 h 955031"/>
                <a:gd name="connsiteX11" fmla="*/ 1376924 w 6056566"/>
                <a:gd name="connsiteY11" fmla="*/ 930824 h 955031"/>
                <a:gd name="connsiteX12" fmla="*/ 1503166 w 6056566"/>
                <a:gd name="connsiteY12" fmla="*/ 811406 h 955031"/>
                <a:gd name="connsiteX13" fmla="*/ 1666939 w 6056566"/>
                <a:gd name="connsiteY13" fmla="*/ 487271 h 955031"/>
                <a:gd name="connsiteX14" fmla="*/ 1769297 w 6056566"/>
                <a:gd name="connsiteY14" fmla="*/ 234788 h 955031"/>
                <a:gd name="connsiteX15" fmla="*/ 1871655 w 6056566"/>
                <a:gd name="connsiteY15" fmla="*/ 67603 h 955031"/>
                <a:gd name="connsiteX16" fmla="*/ 1960366 w 6056566"/>
                <a:gd name="connsiteY16" fmla="*/ 13012 h 955031"/>
                <a:gd name="connsiteX17" fmla="*/ 2042252 w 6056566"/>
                <a:gd name="connsiteY17" fmla="*/ 43719 h 955031"/>
                <a:gd name="connsiteX18" fmla="*/ 2117315 w 6056566"/>
                <a:gd name="connsiteY18" fmla="*/ 122194 h 955031"/>
                <a:gd name="connsiteX19" fmla="*/ 2195790 w 6056566"/>
                <a:gd name="connsiteY19" fmla="*/ 251847 h 955031"/>
                <a:gd name="connsiteX20" fmla="*/ 2461921 w 6056566"/>
                <a:gd name="connsiteY20" fmla="*/ 784110 h 955031"/>
                <a:gd name="connsiteX21" fmla="*/ 2577927 w 6056566"/>
                <a:gd name="connsiteY21" fmla="*/ 934235 h 955031"/>
                <a:gd name="connsiteX22" fmla="*/ 2673461 w 6056566"/>
                <a:gd name="connsiteY22" fmla="*/ 941059 h 955031"/>
                <a:gd name="connsiteX23" fmla="*/ 2796291 w 6056566"/>
                <a:gd name="connsiteY23" fmla="*/ 814818 h 955031"/>
                <a:gd name="connsiteX24" fmla="*/ 2922533 w 6056566"/>
                <a:gd name="connsiteY24" fmla="*/ 548686 h 955031"/>
                <a:gd name="connsiteX25" fmla="*/ 3069247 w 6056566"/>
                <a:gd name="connsiteY25" fmla="*/ 251847 h 955031"/>
                <a:gd name="connsiteX26" fmla="*/ 3192076 w 6056566"/>
                <a:gd name="connsiteY26" fmla="*/ 67603 h 955031"/>
                <a:gd name="connsiteX27" fmla="*/ 3270551 w 6056566"/>
                <a:gd name="connsiteY27" fmla="*/ 2776 h 955031"/>
                <a:gd name="connsiteX28" fmla="*/ 3342202 w 6056566"/>
                <a:gd name="connsiteY28" fmla="*/ 19835 h 955031"/>
                <a:gd name="connsiteX29" fmla="*/ 3413852 w 6056566"/>
                <a:gd name="connsiteY29" fmla="*/ 91486 h 955031"/>
                <a:gd name="connsiteX30" fmla="*/ 3471855 w 6056566"/>
                <a:gd name="connsiteY30" fmla="*/ 176785 h 955031"/>
                <a:gd name="connsiteX31" fmla="*/ 3553742 w 6056566"/>
                <a:gd name="connsiteY31" fmla="*/ 323498 h 955031"/>
                <a:gd name="connsiteX32" fmla="*/ 3707279 w 6056566"/>
                <a:gd name="connsiteY32" fmla="*/ 668104 h 955031"/>
                <a:gd name="connsiteX33" fmla="*/ 3833521 w 6056566"/>
                <a:gd name="connsiteY33" fmla="*/ 852349 h 955031"/>
                <a:gd name="connsiteX34" fmla="*/ 3966587 w 6056566"/>
                <a:gd name="connsiteY34" fmla="*/ 900116 h 955031"/>
                <a:gd name="connsiteX35" fmla="*/ 4086005 w 6056566"/>
                <a:gd name="connsiteY35" fmla="*/ 828465 h 955031"/>
                <a:gd name="connsiteX36" fmla="*/ 4273661 w 6056566"/>
                <a:gd name="connsiteY36" fmla="*/ 483859 h 955031"/>
                <a:gd name="connsiteX37" fmla="*/ 4451082 w 6056566"/>
                <a:gd name="connsiteY37" fmla="*/ 152901 h 955031"/>
                <a:gd name="connsiteX38" fmla="*/ 4570500 w 6056566"/>
                <a:gd name="connsiteY38" fmla="*/ 40307 h 955031"/>
                <a:gd name="connsiteX39" fmla="*/ 4696742 w 6056566"/>
                <a:gd name="connsiteY39" fmla="*/ 67603 h 955031"/>
                <a:gd name="connsiteX40" fmla="*/ 4840044 w 6056566"/>
                <a:gd name="connsiteY40" fmla="*/ 268907 h 955031"/>
                <a:gd name="connsiteX41" fmla="*/ 4945814 w 6056566"/>
                <a:gd name="connsiteY41" fmla="*/ 477035 h 955031"/>
                <a:gd name="connsiteX42" fmla="*/ 5052651 w 6056566"/>
                <a:gd name="connsiteY42" fmla="*/ 494332 h 955031"/>
                <a:gd name="connsiteX43" fmla="*/ 6056566 w 6056566"/>
                <a:gd name="connsiteY43" fmla="*/ 497377 h 955031"/>
                <a:gd name="connsiteX0" fmla="*/ 0 w 6056566"/>
                <a:gd name="connsiteY0" fmla="*/ 479263 h 955031"/>
                <a:gd name="connsiteX1" fmla="*/ 190188 w 6056566"/>
                <a:gd name="connsiteY1" fmla="*/ 475436 h 955031"/>
                <a:gd name="connsiteX2" fmla="*/ 325558 w 6056566"/>
                <a:gd name="connsiteY2" fmla="*/ 430986 h 955031"/>
                <a:gd name="connsiteX3" fmla="*/ 493232 w 6056566"/>
                <a:gd name="connsiteY3" fmla="*/ 146077 h 955031"/>
                <a:gd name="connsiteX4" fmla="*/ 602414 w 6056566"/>
                <a:gd name="connsiteY4" fmla="*/ 23247 h 955031"/>
                <a:gd name="connsiteX5" fmla="*/ 721832 w 6056566"/>
                <a:gd name="connsiteY5" fmla="*/ 36895 h 955031"/>
                <a:gd name="connsiteX6" fmla="*/ 820778 w 6056566"/>
                <a:gd name="connsiteY6" fmla="*/ 146077 h 955031"/>
                <a:gd name="connsiteX7" fmla="*/ 947020 w 6056566"/>
                <a:gd name="connsiteY7" fmla="*/ 412209 h 955031"/>
                <a:gd name="connsiteX8" fmla="*/ 1083497 w 6056566"/>
                <a:gd name="connsiteY8" fmla="*/ 722695 h 955031"/>
                <a:gd name="connsiteX9" fmla="*/ 1179032 w 6056566"/>
                <a:gd name="connsiteY9" fmla="*/ 869409 h 955031"/>
                <a:gd name="connsiteX10" fmla="*/ 1267742 w 6056566"/>
                <a:gd name="connsiteY10" fmla="*/ 944471 h 955031"/>
                <a:gd name="connsiteX11" fmla="*/ 1376924 w 6056566"/>
                <a:gd name="connsiteY11" fmla="*/ 930824 h 955031"/>
                <a:gd name="connsiteX12" fmla="*/ 1503166 w 6056566"/>
                <a:gd name="connsiteY12" fmla="*/ 811406 h 955031"/>
                <a:gd name="connsiteX13" fmla="*/ 1666939 w 6056566"/>
                <a:gd name="connsiteY13" fmla="*/ 487271 h 955031"/>
                <a:gd name="connsiteX14" fmla="*/ 1769297 w 6056566"/>
                <a:gd name="connsiteY14" fmla="*/ 234788 h 955031"/>
                <a:gd name="connsiteX15" fmla="*/ 1871655 w 6056566"/>
                <a:gd name="connsiteY15" fmla="*/ 67603 h 955031"/>
                <a:gd name="connsiteX16" fmla="*/ 1960366 w 6056566"/>
                <a:gd name="connsiteY16" fmla="*/ 13012 h 955031"/>
                <a:gd name="connsiteX17" fmla="*/ 2042252 w 6056566"/>
                <a:gd name="connsiteY17" fmla="*/ 43719 h 955031"/>
                <a:gd name="connsiteX18" fmla="*/ 2117315 w 6056566"/>
                <a:gd name="connsiteY18" fmla="*/ 122194 h 955031"/>
                <a:gd name="connsiteX19" fmla="*/ 2195790 w 6056566"/>
                <a:gd name="connsiteY19" fmla="*/ 251847 h 955031"/>
                <a:gd name="connsiteX20" fmla="*/ 2461921 w 6056566"/>
                <a:gd name="connsiteY20" fmla="*/ 784110 h 955031"/>
                <a:gd name="connsiteX21" fmla="*/ 2577927 w 6056566"/>
                <a:gd name="connsiteY21" fmla="*/ 934235 h 955031"/>
                <a:gd name="connsiteX22" fmla="*/ 2673461 w 6056566"/>
                <a:gd name="connsiteY22" fmla="*/ 941059 h 955031"/>
                <a:gd name="connsiteX23" fmla="*/ 2796291 w 6056566"/>
                <a:gd name="connsiteY23" fmla="*/ 814818 h 955031"/>
                <a:gd name="connsiteX24" fmla="*/ 2922533 w 6056566"/>
                <a:gd name="connsiteY24" fmla="*/ 548686 h 955031"/>
                <a:gd name="connsiteX25" fmla="*/ 3069247 w 6056566"/>
                <a:gd name="connsiteY25" fmla="*/ 251847 h 955031"/>
                <a:gd name="connsiteX26" fmla="*/ 3192076 w 6056566"/>
                <a:gd name="connsiteY26" fmla="*/ 67603 h 955031"/>
                <a:gd name="connsiteX27" fmla="*/ 3270551 w 6056566"/>
                <a:gd name="connsiteY27" fmla="*/ 2776 h 955031"/>
                <a:gd name="connsiteX28" fmla="*/ 3342202 w 6056566"/>
                <a:gd name="connsiteY28" fmla="*/ 19835 h 955031"/>
                <a:gd name="connsiteX29" fmla="*/ 3413852 w 6056566"/>
                <a:gd name="connsiteY29" fmla="*/ 91486 h 955031"/>
                <a:gd name="connsiteX30" fmla="*/ 3471855 w 6056566"/>
                <a:gd name="connsiteY30" fmla="*/ 176785 h 955031"/>
                <a:gd name="connsiteX31" fmla="*/ 3553742 w 6056566"/>
                <a:gd name="connsiteY31" fmla="*/ 323498 h 955031"/>
                <a:gd name="connsiteX32" fmla="*/ 3707279 w 6056566"/>
                <a:gd name="connsiteY32" fmla="*/ 668104 h 955031"/>
                <a:gd name="connsiteX33" fmla="*/ 3833521 w 6056566"/>
                <a:gd name="connsiteY33" fmla="*/ 852349 h 955031"/>
                <a:gd name="connsiteX34" fmla="*/ 3966587 w 6056566"/>
                <a:gd name="connsiteY34" fmla="*/ 900116 h 955031"/>
                <a:gd name="connsiteX35" fmla="*/ 4086005 w 6056566"/>
                <a:gd name="connsiteY35" fmla="*/ 828465 h 955031"/>
                <a:gd name="connsiteX36" fmla="*/ 4273661 w 6056566"/>
                <a:gd name="connsiteY36" fmla="*/ 483859 h 955031"/>
                <a:gd name="connsiteX37" fmla="*/ 4451082 w 6056566"/>
                <a:gd name="connsiteY37" fmla="*/ 152901 h 955031"/>
                <a:gd name="connsiteX38" fmla="*/ 4570500 w 6056566"/>
                <a:gd name="connsiteY38" fmla="*/ 40307 h 955031"/>
                <a:gd name="connsiteX39" fmla="*/ 4696742 w 6056566"/>
                <a:gd name="connsiteY39" fmla="*/ 67603 h 955031"/>
                <a:gd name="connsiteX40" fmla="*/ 4840044 w 6056566"/>
                <a:gd name="connsiteY40" fmla="*/ 268907 h 955031"/>
                <a:gd name="connsiteX41" fmla="*/ 4945814 w 6056566"/>
                <a:gd name="connsiteY41" fmla="*/ 477035 h 955031"/>
                <a:gd name="connsiteX42" fmla="*/ 5052651 w 6056566"/>
                <a:gd name="connsiteY42" fmla="*/ 494332 h 955031"/>
                <a:gd name="connsiteX43" fmla="*/ 6056566 w 6056566"/>
                <a:gd name="connsiteY43" fmla="*/ 497377 h 955031"/>
                <a:gd name="connsiteX0" fmla="*/ 0 w 6056566"/>
                <a:gd name="connsiteY0" fmla="*/ 479263 h 955031"/>
                <a:gd name="connsiteX1" fmla="*/ 190188 w 6056566"/>
                <a:gd name="connsiteY1" fmla="*/ 475436 h 955031"/>
                <a:gd name="connsiteX2" fmla="*/ 325558 w 6056566"/>
                <a:gd name="connsiteY2" fmla="*/ 430986 h 955031"/>
                <a:gd name="connsiteX3" fmla="*/ 493232 w 6056566"/>
                <a:gd name="connsiteY3" fmla="*/ 146077 h 955031"/>
                <a:gd name="connsiteX4" fmla="*/ 602414 w 6056566"/>
                <a:gd name="connsiteY4" fmla="*/ 23247 h 955031"/>
                <a:gd name="connsiteX5" fmla="*/ 721832 w 6056566"/>
                <a:gd name="connsiteY5" fmla="*/ 36895 h 955031"/>
                <a:gd name="connsiteX6" fmla="*/ 820778 w 6056566"/>
                <a:gd name="connsiteY6" fmla="*/ 146077 h 955031"/>
                <a:gd name="connsiteX7" fmla="*/ 947020 w 6056566"/>
                <a:gd name="connsiteY7" fmla="*/ 412209 h 955031"/>
                <a:gd name="connsiteX8" fmla="*/ 1083497 w 6056566"/>
                <a:gd name="connsiteY8" fmla="*/ 722695 h 955031"/>
                <a:gd name="connsiteX9" fmla="*/ 1179032 w 6056566"/>
                <a:gd name="connsiteY9" fmla="*/ 869409 h 955031"/>
                <a:gd name="connsiteX10" fmla="*/ 1267742 w 6056566"/>
                <a:gd name="connsiteY10" fmla="*/ 944471 h 955031"/>
                <a:gd name="connsiteX11" fmla="*/ 1376924 w 6056566"/>
                <a:gd name="connsiteY11" fmla="*/ 930824 h 955031"/>
                <a:gd name="connsiteX12" fmla="*/ 1503166 w 6056566"/>
                <a:gd name="connsiteY12" fmla="*/ 811406 h 955031"/>
                <a:gd name="connsiteX13" fmla="*/ 1666939 w 6056566"/>
                <a:gd name="connsiteY13" fmla="*/ 487271 h 955031"/>
                <a:gd name="connsiteX14" fmla="*/ 1769297 w 6056566"/>
                <a:gd name="connsiteY14" fmla="*/ 234788 h 955031"/>
                <a:gd name="connsiteX15" fmla="*/ 1871655 w 6056566"/>
                <a:gd name="connsiteY15" fmla="*/ 67603 h 955031"/>
                <a:gd name="connsiteX16" fmla="*/ 1960366 w 6056566"/>
                <a:gd name="connsiteY16" fmla="*/ 13012 h 955031"/>
                <a:gd name="connsiteX17" fmla="*/ 2042252 w 6056566"/>
                <a:gd name="connsiteY17" fmla="*/ 43719 h 955031"/>
                <a:gd name="connsiteX18" fmla="*/ 2117315 w 6056566"/>
                <a:gd name="connsiteY18" fmla="*/ 122194 h 955031"/>
                <a:gd name="connsiteX19" fmla="*/ 2195790 w 6056566"/>
                <a:gd name="connsiteY19" fmla="*/ 251847 h 955031"/>
                <a:gd name="connsiteX20" fmla="*/ 2461921 w 6056566"/>
                <a:gd name="connsiteY20" fmla="*/ 784110 h 955031"/>
                <a:gd name="connsiteX21" fmla="*/ 2577927 w 6056566"/>
                <a:gd name="connsiteY21" fmla="*/ 934235 h 955031"/>
                <a:gd name="connsiteX22" fmla="*/ 2673461 w 6056566"/>
                <a:gd name="connsiteY22" fmla="*/ 941059 h 955031"/>
                <a:gd name="connsiteX23" fmla="*/ 2796291 w 6056566"/>
                <a:gd name="connsiteY23" fmla="*/ 814818 h 955031"/>
                <a:gd name="connsiteX24" fmla="*/ 2922533 w 6056566"/>
                <a:gd name="connsiteY24" fmla="*/ 548686 h 955031"/>
                <a:gd name="connsiteX25" fmla="*/ 3069247 w 6056566"/>
                <a:gd name="connsiteY25" fmla="*/ 251847 h 955031"/>
                <a:gd name="connsiteX26" fmla="*/ 3192076 w 6056566"/>
                <a:gd name="connsiteY26" fmla="*/ 67603 h 955031"/>
                <a:gd name="connsiteX27" fmla="*/ 3270551 w 6056566"/>
                <a:gd name="connsiteY27" fmla="*/ 2776 h 955031"/>
                <a:gd name="connsiteX28" fmla="*/ 3342202 w 6056566"/>
                <a:gd name="connsiteY28" fmla="*/ 19835 h 955031"/>
                <a:gd name="connsiteX29" fmla="*/ 3413852 w 6056566"/>
                <a:gd name="connsiteY29" fmla="*/ 91486 h 955031"/>
                <a:gd name="connsiteX30" fmla="*/ 3471855 w 6056566"/>
                <a:gd name="connsiteY30" fmla="*/ 176785 h 955031"/>
                <a:gd name="connsiteX31" fmla="*/ 3553742 w 6056566"/>
                <a:gd name="connsiteY31" fmla="*/ 323498 h 955031"/>
                <a:gd name="connsiteX32" fmla="*/ 3707279 w 6056566"/>
                <a:gd name="connsiteY32" fmla="*/ 668104 h 955031"/>
                <a:gd name="connsiteX33" fmla="*/ 3833521 w 6056566"/>
                <a:gd name="connsiteY33" fmla="*/ 852349 h 955031"/>
                <a:gd name="connsiteX34" fmla="*/ 3966587 w 6056566"/>
                <a:gd name="connsiteY34" fmla="*/ 900116 h 955031"/>
                <a:gd name="connsiteX35" fmla="*/ 4086005 w 6056566"/>
                <a:gd name="connsiteY35" fmla="*/ 828465 h 955031"/>
                <a:gd name="connsiteX36" fmla="*/ 4273661 w 6056566"/>
                <a:gd name="connsiteY36" fmla="*/ 483859 h 955031"/>
                <a:gd name="connsiteX37" fmla="*/ 4451082 w 6056566"/>
                <a:gd name="connsiteY37" fmla="*/ 152901 h 955031"/>
                <a:gd name="connsiteX38" fmla="*/ 4570500 w 6056566"/>
                <a:gd name="connsiteY38" fmla="*/ 40307 h 955031"/>
                <a:gd name="connsiteX39" fmla="*/ 4696742 w 6056566"/>
                <a:gd name="connsiteY39" fmla="*/ 67603 h 955031"/>
                <a:gd name="connsiteX40" fmla="*/ 4840044 w 6056566"/>
                <a:gd name="connsiteY40" fmla="*/ 268907 h 955031"/>
                <a:gd name="connsiteX41" fmla="*/ 4945814 w 6056566"/>
                <a:gd name="connsiteY41" fmla="*/ 477035 h 955031"/>
                <a:gd name="connsiteX42" fmla="*/ 5052651 w 6056566"/>
                <a:gd name="connsiteY42" fmla="*/ 494332 h 955031"/>
                <a:gd name="connsiteX43" fmla="*/ 6056566 w 6056566"/>
                <a:gd name="connsiteY43" fmla="*/ 497377 h 955031"/>
                <a:gd name="connsiteX0" fmla="*/ 0 w 6056566"/>
                <a:gd name="connsiteY0" fmla="*/ 479263 h 955031"/>
                <a:gd name="connsiteX1" fmla="*/ 190188 w 6056566"/>
                <a:gd name="connsiteY1" fmla="*/ 475436 h 955031"/>
                <a:gd name="connsiteX2" fmla="*/ 325558 w 6056566"/>
                <a:gd name="connsiteY2" fmla="*/ 430986 h 955031"/>
                <a:gd name="connsiteX3" fmla="*/ 493232 w 6056566"/>
                <a:gd name="connsiteY3" fmla="*/ 146077 h 955031"/>
                <a:gd name="connsiteX4" fmla="*/ 602414 w 6056566"/>
                <a:gd name="connsiteY4" fmla="*/ 23247 h 955031"/>
                <a:gd name="connsiteX5" fmla="*/ 721832 w 6056566"/>
                <a:gd name="connsiteY5" fmla="*/ 36895 h 955031"/>
                <a:gd name="connsiteX6" fmla="*/ 820778 w 6056566"/>
                <a:gd name="connsiteY6" fmla="*/ 146077 h 955031"/>
                <a:gd name="connsiteX7" fmla="*/ 947020 w 6056566"/>
                <a:gd name="connsiteY7" fmla="*/ 412209 h 955031"/>
                <a:gd name="connsiteX8" fmla="*/ 1083497 w 6056566"/>
                <a:gd name="connsiteY8" fmla="*/ 722695 h 955031"/>
                <a:gd name="connsiteX9" fmla="*/ 1179032 w 6056566"/>
                <a:gd name="connsiteY9" fmla="*/ 869409 h 955031"/>
                <a:gd name="connsiteX10" fmla="*/ 1267742 w 6056566"/>
                <a:gd name="connsiteY10" fmla="*/ 944471 h 955031"/>
                <a:gd name="connsiteX11" fmla="*/ 1376924 w 6056566"/>
                <a:gd name="connsiteY11" fmla="*/ 930824 h 955031"/>
                <a:gd name="connsiteX12" fmla="*/ 1503166 w 6056566"/>
                <a:gd name="connsiteY12" fmla="*/ 811406 h 955031"/>
                <a:gd name="connsiteX13" fmla="*/ 1666939 w 6056566"/>
                <a:gd name="connsiteY13" fmla="*/ 487271 h 955031"/>
                <a:gd name="connsiteX14" fmla="*/ 1769297 w 6056566"/>
                <a:gd name="connsiteY14" fmla="*/ 234788 h 955031"/>
                <a:gd name="connsiteX15" fmla="*/ 1871655 w 6056566"/>
                <a:gd name="connsiteY15" fmla="*/ 67603 h 955031"/>
                <a:gd name="connsiteX16" fmla="*/ 1960366 w 6056566"/>
                <a:gd name="connsiteY16" fmla="*/ 13012 h 955031"/>
                <a:gd name="connsiteX17" fmla="*/ 2042252 w 6056566"/>
                <a:gd name="connsiteY17" fmla="*/ 43719 h 955031"/>
                <a:gd name="connsiteX18" fmla="*/ 2117315 w 6056566"/>
                <a:gd name="connsiteY18" fmla="*/ 122194 h 955031"/>
                <a:gd name="connsiteX19" fmla="*/ 2195790 w 6056566"/>
                <a:gd name="connsiteY19" fmla="*/ 251847 h 955031"/>
                <a:gd name="connsiteX20" fmla="*/ 2461921 w 6056566"/>
                <a:gd name="connsiteY20" fmla="*/ 784110 h 955031"/>
                <a:gd name="connsiteX21" fmla="*/ 2577927 w 6056566"/>
                <a:gd name="connsiteY21" fmla="*/ 934235 h 955031"/>
                <a:gd name="connsiteX22" fmla="*/ 2673461 w 6056566"/>
                <a:gd name="connsiteY22" fmla="*/ 941059 h 955031"/>
                <a:gd name="connsiteX23" fmla="*/ 2796291 w 6056566"/>
                <a:gd name="connsiteY23" fmla="*/ 814818 h 955031"/>
                <a:gd name="connsiteX24" fmla="*/ 2922533 w 6056566"/>
                <a:gd name="connsiteY24" fmla="*/ 548686 h 955031"/>
                <a:gd name="connsiteX25" fmla="*/ 3069247 w 6056566"/>
                <a:gd name="connsiteY25" fmla="*/ 251847 h 955031"/>
                <a:gd name="connsiteX26" fmla="*/ 3192076 w 6056566"/>
                <a:gd name="connsiteY26" fmla="*/ 67603 h 955031"/>
                <a:gd name="connsiteX27" fmla="*/ 3270551 w 6056566"/>
                <a:gd name="connsiteY27" fmla="*/ 2776 h 955031"/>
                <a:gd name="connsiteX28" fmla="*/ 3342202 w 6056566"/>
                <a:gd name="connsiteY28" fmla="*/ 19835 h 955031"/>
                <a:gd name="connsiteX29" fmla="*/ 3413852 w 6056566"/>
                <a:gd name="connsiteY29" fmla="*/ 91486 h 955031"/>
                <a:gd name="connsiteX30" fmla="*/ 3471855 w 6056566"/>
                <a:gd name="connsiteY30" fmla="*/ 176785 h 955031"/>
                <a:gd name="connsiteX31" fmla="*/ 3553742 w 6056566"/>
                <a:gd name="connsiteY31" fmla="*/ 323498 h 955031"/>
                <a:gd name="connsiteX32" fmla="*/ 3707279 w 6056566"/>
                <a:gd name="connsiteY32" fmla="*/ 668104 h 955031"/>
                <a:gd name="connsiteX33" fmla="*/ 3833521 w 6056566"/>
                <a:gd name="connsiteY33" fmla="*/ 852349 h 955031"/>
                <a:gd name="connsiteX34" fmla="*/ 3966587 w 6056566"/>
                <a:gd name="connsiteY34" fmla="*/ 900116 h 955031"/>
                <a:gd name="connsiteX35" fmla="*/ 4086005 w 6056566"/>
                <a:gd name="connsiteY35" fmla="*/ 828465 h 955031"/>
                <a:gd name="connsiteX36" fmla="*/ 4273661 w 6056566"/>
                <a:gd name="connsiteY36" fmla="*/ 483859 h 955031"/>
                <a:gd name="connsiteX37" fmla="*/ 4451082 w 6056566"/>
                <a:gd name="connsiteY37" fmla="*/ 152901 h 955031"/>
                <a:gd name="connsiteX38" fmla="*/ 4570500 w 6056566"/>
                <a:gd name="connsiteY38" fmla="*/ 40307 h 955031"/>
                <a:gd name="connsiteX39" fmla="*/ 4696742 w 6056566"/>
                <a:gd name="connsiteY39" fmla="*/ 67603 h 955031"/>
                <a:gd name="connsiteX40" fmla="*/ 4840044 w 6056566"/>
                <a:gd name="connsiteY40" fmla="*/ 268907 h 955031"/>
                <a:gd name="connsiteX41" fmla="*/ 4940286 w 6056566"/>
                <a:gd name="connsiteY41" fmla="*/ 458277 h 955031"/>
                <a:gd name="connsiteX42" fmla="*/ 5052651 w 6056566"/>
                <a:gd name="connsiteY42" fmla="*/ 494332 h 955031"/>
                <a:gd name="connsiteX43" fmla="*/ 6056566 w 6056566"/>
                <a:gd name="connsiteY43" fmla="*/ 497377 h 955031"/>
                <a:gd name="connsiteX0" fmla="*/ 0 w 6056566"/>
                <a:gd name="connsiteY0" fmla="*/ 479263 h 955031"/>
                <a:gd name="connsiteX1" fmla="*/ 190188 w 6056566"/>
                <a:gd name="connsiteY1" fmla="*/ 475436 h 955031"/>
                <a:gd name="connsiteX2" fmla="*/ 325558 w 6056566"/>
                <a:gd name="connsiteY2" fmla="*/ 430986 h 955031"/>
                <a:gd name="connsiteX3" fmla="*/ 493232 w 6056566"/>
                <a:gd name="connsiteY3" fmla="*/ 146077 h 955031"/>
                <a:gd name="connsiteX4" fmla="*/ 602414 w 6056566"/>
                <a:gd name="connsiteY4" fmla="*/ 23247 h 955031"/>
                <a:gd name="connsiteX5" fmla="*/ 721832 w 6056566"/>
                <a:gd name="connsiteY5" fmla="*/ 36895 h 955031"/>
                <a:gd name="connsiteX6" fmla="*/ 820778 w 6056566"/>
                <a:gd name="connsiteY6" fmla="*/ 146077 h 955031"/>
                <a:gd name="connsiteX7" fmla="*/ 947020 w 6056566"/>
                <a:gd name="connsiteY7" fmla="*/ 412209 h 955031"/>
                <a:gd name="connsiteX8" fmla="*/ 1083497 w 6056566"/>
                <a:gd name="connsiteY8" fmla="*/ 722695 h 955031"/>
                <a:gd name="connsiteX9" fmla="*/ 1179032 w 6056566"/>
                <a:gd name="connsiteY9" fmla="*/ 869409 h 955031"/>
                <a:gd name="connsiteX10" fmla="*/ 1267742 w 6056566"/>
                <a:gd name="connsiteY10" fmla="*/ 944471 h 955031"/>
                <a:gd name="connsiteX11" fmla="*/ 1376924 w 6056566"/>
                <a:gd name="connsiteY11" fmla="*/ 930824 h 955031"/>
                <a:gd name="connsiteX12" fmla="*/ 1503166 w 6056566"/>
                <a:gd name="connsiteY12" fmla="*/ 811406 h 955031"/>
                <a:gd name="connsiteX13" fmla="*/ 1666939 w 6056566"/>
                <a:gd name="connsiteY13" fmla="*/ 487271 h 955031"/>
                <a:gd name="connsiteX14" fmla="*/ 1769297 w 6056566"/>
                <a:gd name="connsiteY14" fmla="*/ 234788 h 955031"/>
                <a:gd name="connsiteX15" fmla="*/ 1871655 w 6056566"/>
                <a:gd name="connsiteY15" fmla="*/ 67603 h 955031"/>
                <a:gd name="connsiteX16" fmla="*/ 1960366 w 6056566"/>
                <a:gd name="connsiteY16" fmla="*/ 13012 h 955031"/>
                <a:gd name="connsiteX17" fmla="*/ 2042252 w 6056566"/>
                <a:gd name="connsiteY17" fmla="*/ 43719 h 955031"/>
                <a:gd name="connsiteX18" fmla="*/ 2117315 w 6056566"/>
                <a:gd name="connsiteY18" fmla="*/ 122194 h 955031"/>
                <a:gd name="connsiteX19" fmla="*/ 2195790 w 6056566"/>
                <a:gd name="connsiteY19" fmla="*/ 251847 h 955031"/>
                <a:gd name="connsiteX20" fmla="*/ 2461921 w 6056566"/>
                <a:gd name="connsiteY20" fmla="*/ 784110 h 955031"/>
                <a:gd name="connsiteX21" fmla="*/ 2577927 w 6056566"/>
                <a:gd name="connsiteY21" fmla="*/ 934235 h 955031"/>
                <a:gd name="connsiteX22" fmla="*/ 2673461 w 6056566"/>
                <a:gd name="connsiteY22" fmla="*/ 941059 h 955031"/>
                <a:gd name="connsiteX23" fmla="*/ 2796291 w 6056566"/>
                <a:gd name="connsiteY23" fmla="*/ 814818 h 955031"/>
                <a:gd name="connsiteX24" fmla="*/ 2922533 w 6056566"/>
                <a:gd name="connsiteY24" fmla="*/ 548686 h 955031"/>
                <a:gd name="connsiteX25" fmla="*/ 3069247 w 6056566"/>
                <a:gd name="connsiteY25" fmla="*/ 251847 h 955031"/>
                <a:gd name="connsiteX26" fmla="*/ 3192076 w 6056566"/>
                <a:gd name="connsiteY26" fmla="*/ 67603 h 955031"/>
                <a:gd name="connsiteX27" fmla="*/ 3270551 w 6056566"/>
                <a:gd name="connsiteY27" fmla="*/ 2776 h 955031"/>
                <a:gd name="connsiteX28" fmla="*/ 3342202 w 6056566"/>
                <a:gd name="connsiteY28" fmla="*/ 19835 h 955031"/>
                <a:gd name="connsiteX29" fmla="*/ 3413852 w 6056566"/>
                <a:gd name="connsiteY29" fmla="*/ 91486 h 955031"/>
                <a:gd name="connsiteX30" fmla="*/ 3471855 w 6056566"/>
                <a:gd name="connsiteY30" fmla="*/ 176785 h 955031"/>
                <a:gd name="connsiteX31" fmla="*/ 3553742 w 6056566"/>
                <a:gd name="connsiteY31" fmla="*/ 323498 h 955031"/>
                <a:gd name="connsiteX32" fmla="*/ 3707279 w 6056566"/>
                <a:gd name="connsiteY32" fmla="*/ 668104 h 955031"/>
                <a:gd name="connsiteX33" fmla="*/ 3833521 w 6056566"/>
                <a:gd name="connsiteY33" fmla="*/ 852349 h 955031"/>
                <a:gd name="connsiteX34" fmla="*/ 3966587 w 6056566"/>
                <a:gd name="connsiteY34" fmla="*/ 900116 h 955031"/>
                <a:gd name="connsiteX35" fmla="*/ 4086005 w 6056566"/>
                <a:gd name="connsiteY35" fmla="*/ 828465 h 955031"/>
                <a:gd name="connsiteX36" fmla="*/ 4273661 w 6056566"/>
                <a:gd name="connsiteY36" fmla="*/ 483859 h 955031"/>
                <a:gd name="connsiteX37" fmla="*/ 4451082 w 6056566"/>
                <a:gd name="connsiteY37" fmla="*/ 152901 h 955031"/>
                <a:gd name="connsiteX38" fmla="*/ 4570500 w 6056566"/>
                <a:gd name="connsiteY38" fmla="*/ 40307 h 955031"/>
                <a:gd name="connsiteX39" fmla="*/ 4696742 w 6056566"/>
                <a:gd name="connsiteY39" fmla="*/ 67603 h 955031"/>
                <a:gd name="connsiteX40" fmla="*/ 4840044 w 6056566"/>
                <a:gd name="connsiteY40" fmla="*/ 268907 h 955031"/>
                <a:gd name="connsiteX41" fmla="*/ 4940286 w 6056566"/>
                <a:gd name="connsiteY41" fmla="*/ 458277 h 955031"/>
                <a:gd name="connsiteX42" fmla="*/ 5052651 w 6056566"/>
                <a:gd name="connsiteY42" fmla="*/ 494332 h 955031"/>
                <a:gd name="connsiteX43" fmla="*/ 6056566 w 6056566"/>
                <a:gd name="connsiteY43" fmla="*/ 497377 h 955031"/>
                <a:gd name="connsiteX0" fmla="*/ 0 w 6056566"/>
                <a:gd name="connsiteY0" fmla="*/ 479263 h 955031"/>
                <a:gd name="connsiteX1" fmla="*/ 190188 w 6056566"/>
                <a:gd name="connsiteY1" fmla="*/ 475436 h 955031"/>
                <a:gd name="connsiteX2" fmla="*/ 325558 w 6056566"/>
                <a:gd name="connsiteY2" fmla="*/ 430986 h 955031"/>
                <a:gd name="connsiteX3" fmla="*/ 493232 w 6056566"/>
                <a:gd name="connsiteY3" fmla="*/ 146077 h 955031"/>
                <a:gd name="connsiteX4" fmla="*/ 602414 w 6056566"/>
                <a:gd name="connsiteY4" fmla="*/ 23247 h 955031"/>
                <a:gd name="connsiteX5" fmla="*/ 721832 w 6056566"/>
                <a:gd name="connsiteY5" fmla="*/ 36895 h 955031"/>
                <a:gd name="connsiteX6" fmla="*/ 820778 w 6056566"/>
                <a:gd name="connsiteY6" fmla="*/ 146077 h 955031"/>
                <a:gd name="connsiteX7" fmla="*/ 947020 w 6056566"/>
                <a:gd name="connsiteY7" fmla="*/ 412209 h 955031"/>
                <a:gd name="connsiteX8" fmla="*/ 1083497 w 6056566"/>
                <a:gd name="connsiteY8" fmla="*/ 722695 h 955031"/>
                <a:gd name="connsiteX9" fmla="*/ 1179032 w 6056566"/>
                <a:gd name="connsiteY9" fmla="*/ 869409 h 955031"/>
                <a:gd name="connsiteX10" fmla="*/ 1267742 w 6056566"/>
                <a:gd name="connsiteY10" fmla="*/ 944471 h 955031"/>
                <a:gd name="connsiteX11" fmla="*/ 1376924 w 6056566"/>
                <a:gd name="connsiteY11" fmla="*/ 930824 h 955031"/>
                <a:gd name="connsiteX12" fmla="*/ 1503166 w 6056566"/>
                <a:gd name="connsiteY12" fmla="*/ 811406 h 955031"/>
                <a:gd name="connsiteX13" fmla="*/ 1666939 w 6056566"/>
                <a:gd name="connsiteY13" fmla="*/ 487271 h 955031"/>
                <a:gd name="connsiteX14" fmla="*/ 1769297 w 6056566"/>
                <a:gd name="connsiteY14" fmla="*/ 234788 h 955031"/>
                <a:gd name="connsiteX15" fmla="*/ 1871655 w 6056566"/>
                <a:gd name="connsiteY15" fmla="*/ 67603 h 955031"/>
                <a:gd name="connsiteX16" fmla="*/ 1960366 w 6056566"/>
                <a:gd name="connsiteY16" fmla="*/ 13012 h 955031"/>
                <a:gd name="connsiteX17" fmla="*/ 2042252 w 6056566"/>
                <a:gd name="connsiteY17" fmla="*/ 43719 h 955031"/>
                <a:gd name="connsiteX18" fmla="*/ 2117315 w 6056566"/>
                <a:gd name="connsiteY18" fmla="*/ 122194 h 955031"/>
                <a:gd name="connsiteX19" fmla="*/ 2195790 w 6056566"/>
                <a:gd name="connsiteY19" fmla="*/ 251847 h 955031"/>
                <a:gd name="connsiteX20" fmla="*/ 2461921 w 6056566"/>
                <a:gd name="connsiteY20" fmla="*/ 784110 h 955031"/>
                <a:gd name="connsiteX21" fmla="*/ 2577927 w 6056566"/>
                <a:gd name="connsiteY21" fmla="*/ 934235 h 955031"/>
                <a:gd name="connsiteX22" fmla="*/ 2673461 w 6056566"/>
                <a:gd name="connsiteY22" fmla="*/ 941059 h 955031"/>
                <a:gd name="connsiteX23" fmla="*/ 2796291 w 6056566"/>
                <a:gd name="connsiteY23" fmla="*/ 814818 h 955031"/>
                <a:gd name="connsiteX24" fmla="*/ 2922533 w 6056566"/>
                <a:gd name="connsiteY24" fmla="*/ 548686 h 955031"/>
                <a:gd name="connsiteX25" fmla="*/ 3069247 w 6056566"/>
                <a:gd name="connsiteY25" fmla="*/ 251847 h 955031"/>
                <a:gd name="connsiteX26" fmla="*/ 3192076 w 6056566"/>
                <a:gd name="connsiteY26" fmla="*/ 67603 h 955031"/>
                <a:gd name="connsiteX27" fmla="*/ 3270551 w 6056566"/>
                <a:gd name="connsiteY27" fmla="*/ 2776 h 955031"/>
                <a:gd name="connsiteX28" fmla="*/ 3342202 w 6056566"/>
                <a:gd name="connsiteY28" fmla="*/ 19835 h 955031"/>
                <a:gd name="connsiteX29" fmla="*/ 3413852 w 6056566"/>
                <a:gd name="connsiteY29" fmla="*/ 91486 h 955031"/>
                <a:gd name="connsiteX30" fmla="*/ 3471855 w 6056566"/>
                <a:gd name="connsiteY30" fmla="*/ 176785 h 955031"/>
                <a:gd name="connsiteX31" fmla="*/ 3553742 w 6056566"/>
                <a:gd name="connsiteY31" fmla="*/ 323498 h 955031"/>
                <a:gd name="connsiteX32" fmla="*/ 3707279 w 6056566"/>
                <a:gd name="connsiteY32" fmla="*/ 668104 h 955031"/>
                <a:gd name="connsiteX33" fmla="*/ 3833521 w 6056566"/>
                <a:gd name="connsiteY33" fmla="*/ 852349 h 955031"/>
                <a:gd name="connsiteX34" fmla="*/ 3966587 w 6056566"/>
                <a:gd name="connsiteY34" fmla="*/ 900116 h 955031"/>
                <a:gd name="connsiteX35" fmla="*/ 4086005 w 6056566"/>
                <a:gd name="connsiteY35" fmla="*/ 828465 h 955031"/>
                <a:gd name="connsiteX36" fmla="*/ 4273661 w 6056566"/>
                <a:gd name="connsiteY36" fmla="*/ 483859 h 955031"/>
                <a:gd name="connsiteX37" fmla="*/ 4451082 w 6056566"/>
                <a:gd name="connsiteY37" fmla="*/ 152901 h 955031"/>
                <a:gd name="connsiteX38" fmla="*/ 4570500 w 6056566"/>
                <a:gd name="connsiteY38" fmla="*/ 40307 h 955031"/>
                <a:gd name="connsiteX39" fmla="*/ 4696742 w 6056566"/>
                <a:gd name="connsiteY39" fmla="*/ 67603 h 955031"/>
                <a:gd name="connsiteX40" fmla="*/ 4840044 w 6056566"/>
                <a:gd name="connsiteY40" fmla="*/ 268907 h 955031"/>
                <a:gd name="connsiteX41" fmla="*/ 4940286 w 6056566"/>
                <a:gd name="connsiteY41" fmla="*/ 458277 h 955031"/>
                <a:gd name="connsiteX42" fmla="*/ 5052651 w 6056566"/>
                <a:gd name="connsiteY42" fmla="*/ 494332 h 955031"/>
                <a:gd name="connsiteX43" fmla="*/ 6056566 w 6056566"/>
                <a:gd name="connsiteY43" fmla="*/ 497377 h 955031"/>
                <a:gd name="connsiteX0" fmla="*/ 0 w 6056566"/>
                <a:gd name="connsiteY0" fmla="*/ 479263 h 955031"/>
                <a:gd name="connsiteX1" fmla="*/ 190188 w 6056566"/>
                <a:gd name="connsiteY1" fmla="*/ 475436 h 955031"/>
                <a:gd name="connsiteX2" fmla="*/ 325558 w 6056566"/>
                <a:gd name="connsiteY2" fmla="*/ 430986 h 955031"/>
                <a:gd name="connsiteX3" fmla="*/ 493232 w 6056566"/>
                <a:gd name="connsiteY3" fmla="*/ 146077 h 955031"/>
                <a:gd name="connsiteX4" fmla="*/ 602414 w 6056566"/>
                <a:gd name="connsiteY4" fmla="*/ 23247 h 955031"/>
                <a:gd name="connsiteX5" fmla="*/ 721832 w 6056566"/>
                <a:gd name="connsiteY5" fmla="*/ 36895 h 955031"/>
                <a:gd name="connsiteX6" fmla="*/ 820778 w 6056566"/>
                <a:gd name="connsiteY6" fmla="*/ 146077 h 955031"/>
                <a:gd name="connsiteX7" fmla="*/ 947020 w 6056566"/>
                <a:gd name="connsiteY7" fmla="*/ 412209 h 955031"/>
                <a:gd name="connsiteX8" fmla="*/ 1083497 w 6056566"/>
                <a:gd name="connsiteY8" fmla="*/ 722695 h 955031"/>
                <a:gd name="connsiteX9" fmla="*/ 1179032 w 6056566"/>
                <a:gd name="connsiteY9" fmla="*/ 869409 h 955031"/>
                <a:gd name="connsiteX10" fmla="*/ 1267742 w 6056566"/>
                <a:gd name="connsiteY10" fmla="*/ 944471 h 955031"/>
                <a:gd name="connsiteX11" fmla="*/ 1376924 w 6056566"/>
                <a:gd name="connsiteY11" fmla="*/ 930824 h 955031"/>
                <a:gd name="connsiteX12" fmla="*/ 1503166 w 6056566"/>
                <a:gd name="connsiteY12" fmla="*/ 811406 h 955031"/>
                <a:gd name="connsiteX13" fmla="*/ 1666939 w 6056566"/>
                <a:gd name="connsiteY13" fmla="*/ 487271 h 955031"/>
                <a:gd name="connsiteX14" fmla="*/ 1769297 w 6056566"/>
                <a:gd name="connsiteY14" fmla="*/ 234788 h 955031"/>
                <a:gd name="connsiteX15" fmla="*/ 1871655 w 6056566"/>
                <a:gd name="connsiteY15" fmla="*/ 67603 h 955031"/>
                <a:gd name="connsiteX16" fmla="*/ 1960366 w 6056566"/>
                <a:gd name="connsiteY16" fmla="*/ 13012 h 955031"/>
                <a:gd name="connsiteX17" fmla="*/ 2042252 w 6056566"/>
                <a:gd name="connsiteY17" fmla="*/ 43719 h 955031"/>
                <a:gd name="connsiteX18" fmla="*/ 2117315 w 6056566"/>
                <a:gd name="connsiteY18" fmla="*/ 122194 h 955031"/>
                <a:gd name="connsiteX19" fmla="*/ 2195790 w 6056566"/>
                <a:gd name="connsiteY19" fmla="*/ 251847 h 955031"/>
                <a:gd name="connsiteX20" fmla="*/ 2461921 w 6056566"/>
                <a:gd name="connsiteY20" fmla="*/ 784110 h 955031"/>
                <a:gd name="connsiteX21" fmla="*/ 2577927 w 6056566"/>
                <a:gd name="connsiteY21" fmla="*/ 934235 h 955031"/>
                <a:gd name="connsiteX22" fmla="*/ 2673461 w 6056566"/>
                <a:gd name="connsiteY22" fmla="*/ 941059 h 955031"/>
                <a:gd name="connsiteX23" fmla="*/ 2796291 w 6056566"/>
                <a:gd name="connsiteY23" fmla="*/ 814818 h 955031"/>
                <a:gd name="connsiteX24" fmla="*/ 2922533 w 6056566"/>
                <a:gd name="connsiteY24" fmla="*/ 548686 h 955031"/>
                <a:gd name="connsiteX25" fmla="*/ 3069247 w 6056566"/>
                <a:gd name="connsiteY25" fmla="*/ 251847 h 955031"/>
                <a:gd name="connsiteX26" fmla="*/ 3192076 w 6056566"/>
                <a:gd name="connsiteY26" fmla="*/ 67603 h 955031"/>
                <a:gd name="connsiteX27" fmla="*/ 3270551 w 6056566"/>
                <a:gd name="connsiteY27" fmla="*/ 2776 h 955031"/>
                <a:gd name="connsiteX28" fmla="*/ 3342202 w 6056566"/>
                <a:gd name="connsiteY28" fmla="*/ 19835 h 955031"/>
                <a:gd name="connsiteX29" fmla="*/ 3413852 w 6056566"/>
                <a:gd name="connsiteY29" fmla="*/ 91486 h 955031"/>
                <a:gd name="connsiteX30" fmla="*/ 3471855 w 6056566"/>
                <a:gd name="connsiteY30" fmla="*/ 176785 h 955031"/>
                <a:gd name="connsiteX31" fmla="*/ 3553742 w 6056566"/>
                <a:gd name="connsiteY31" fmla="*/ 323498 h 955031"/>
                <a:gd name="connsiteX32" fmla="*/ 3707279 w 6056566"/>
                <a:gd name="connsiteY32" fmla="*/ 668104 h 955031"/>
                <a:gd name="connsiteX33" fmla="*/ 3833521 w 6056566"/>
                <a:gd name="connsiteY33" fmla="*/ 852349 h 955031"/>
                <a:gd name="connsiteX34" fmla="*/ 3966587 w 6056566"/>
                <a:gd name="connsiteY34" fmla="*/ 900116 h 955031"/>
                <a:gd name="connsiteX35" fmla="*/ 4086005 w 6056566"/>
                <a:gd name="connsiteY35" fmla="*/ 828465 h 955031"/>
                <a:gd name="connsiteX36" fmla="*/ 4273661 w 6056566"/>
                <a:gd name="connsiteY36" fmla="*/ 483859 h 955031"/>
                <a:gd name="connsiteX37" fmla="*/ 4451082 w 6056566"/>
                <a:gd name="connsiteY37" fmla="*/ 152901 h 955031"/>
                <a:gd name="connsiteX38" fmla="*/ 4570500 w 6056566"/>
                <a:gd name="connsiteY38" fmla="*/ 40307 h 955031"/>
                <a:gd name="connsiteX39" fmla="*/ 4696742 w 6056566"/>
                <a:gd name="connsiteY39" fmla="*/ 67603 h 955031"/>
                <a:gd name="connsiteX40" fmla="*/ 4840044 w 6056566"/>
                <a:gd name="connsiteY40" fmla="*/ 268907 h 955031"/>
                <a:gd name="connsiteX41" fmla="*/ 4931994 w 6056566"/>
                <a:gd name="connsiteY41" fmla="*/ 437174 h 955031"/>
                <a:gd name="connsiteX42" fmla="*/ 5052651 w 6056566"/>
                <a:gd name="connsiteY42" fmla="*/ 494332 h 955031"/>
                <a:gd name="connsiteX43" fmla="*/ 6056566 w 6056566"/>
                <a:gd name="connsiteY43" fmla="*/ 497377 h 955031"/>
                <a:gd name="connsiteX0" fmla="*/ 0 w 6056566"/>
                <a:gd name="connsiteY0" fmla="*/ 479263 h 955031"/>
                <a:gd name="connsiteX1" fmla="*/ 190188 w 6056566"/>
                <a:gd name="connsiteY1" fmla="*/ 475436 h 955031"/>
                <a:gd name="connsiteX2" fmla="*/ 325558 w 6056566"/>
                <a:gd name="connsiteY2" fmla="*/ 430986 h 955031"/>
                <a:gd name="connsiteX3" fmla="*/ 493232 w 6056566"/>
                <a:gd name="connsiteY3" fmla="*/ 146077 h 955031"/>
                <a:gd name="connsiteX4" fmla="*/ 602414 w 6056566"/>
                <a:gd name="connsiteY4" fmla="*/ 23247 h 955031"/>
                <a:gd name="connsiteX5" fmla="*/ 721832 w 6056566"/>
                <a:gd name="connsiteY5" fmla="*/ 36895 h 955031"/>
                <a:gd name="connsiteX6" fmla="*/ 820778 w 6056566"/>
                <a:gd name="connsiteY6" fmla="*/ 146077 h 955031"/>
                <a:gd name="connsiteX7" fmla="*/ 947020 w 6056566"/>
                <a:gd name="connsiteY7" fmla="*/ 412209 h 955031"/>
                <a:gd name="connsiteX8" fmla="*/ 1083497 w 6056566"/>
                <a:gd name="connsiteY8" fmla="*/ 722695 h 955031"/>
                <a:gd name="connsiteX9" fmla="*/ 1179032 w 6056566"/>
                <a:gd name="connsiteY9" fmla="*/ 869409 h 955031"/>
                <a:gd name="connsiteX10" fmla="*/ 1267742 w 6056566"/>
                <a:gd name="connsiteY10" fmla="*/ 944471 h 955031"/>
                <a:gd name="connsiteX11" fmla="*/ 1376924 w 6056566"/>
                <a:gd name="connsiteY11" fmla="*/ 930824 h 955031"/>
                <a:gd name="connsiteX12" fmla="*/ 1503166 w 6056566"/>
                <a:gd name="connsiteY12" fmla="*/ 811406 h 955031"/>
                <a:gd name="connsiteX13" fmla="*/ 1666939 w 6056566"/>
                <a:gd name="connsiteY13" fmla="*/ 487271 h 955031"/>
                <a:gd name="connsiteX14" fmla="*/ 1769297 w 6056566"/>
                <a:gd name="connsiteY14" fmla="*/ 234788 h 955031"/>
                <a:gd name="connsiteX15" fmla="*/ 1871655 w 6056566"/>
                <a:gd name="connsiteY15" fmla="*/ 67603 h 955031"/>
                <a:gd name="connsiteX16" fmla="*/ 1960366 w 6056566"/>
                <a:gd name="connsiteY16" fmla="*/ 13012 h 955031"/>
                <a:gd name="connsiteX17" fmla="*/ 2042252 w 6056566"/>
                <a:gd name="connsiteY17" fmla="*/ 43719 h 955031"/>
                <a:gd name="connsiteX18" fmla="*/ 2117315 w 6056566"/>
                <a:gd name="connsiteY18" fmla="*/ 122194 h 955031"/>
                <a:gd name="connsiteX19" fmla="*/ 2195790 w 6056566"/>
                <a:gd name="connsiteY19" fmla="*/ 251847 h 955031"/>
                <a:gd name="connsiteX20" fmla="*/ 2461921 w 6056566"/>
                <a:gd name="connsiteY20" fmla="*/ 784110 h 955031"/>
                <a:gd name="connsiteX21" fmla="*/ 2577927 w 6056566"/>
                <a:gd name="connsiteY21" fmla="*/ 934235 h 955031"/>
                <a:gd name="connsiteX22" fmla="*/ 2673461 w 6056566"/>
                <a:gd name="connsiteY22" fmla="*/ 941059 h 955031"/>
                <a:gd name="connsiteX23" fmla="*/ 2796291 w 6056566"/>
                <a:gd name="connsiteY23" fmla="*/ 814818 h 955031"/>
                <a:gd name="connsiteX24" fmla="*/ 2922533 w 6056566"/>
                <a:gd name="connsiteY24" fmla="*/ 548686 h 955031"/>
                <a:gd name="connsiteX25" fmla="*/ 3069247 w 6056566"/>
                <a:gd name="connsiteY25" fmla="*/ 251847 h 955031"/>
                <a:gd name="connsiteX26" fmla="*/ 3192076 w 6056566"/>
                <a:gd name="connsiteY26" fmla="*/ 67603 h 955031"/>
                <a:gd name="connsiteX27" fmla="*/ 3270551 w 6056566"/>
                <a:gd name="connsiteY27" fmla="*/ 2776 h 955031"/>
                <a:gd name="connsiteX28" fmla="*/ 3342202 w 6056566"/>
                <a:gd name="connsiteY28" fmla="*/ 19835 h 955031"/>
                <a:gd name="connsiteX29" fmla="*/ 3413852 w 6056566"/>
                <a:gd name="connsiteY29" fmla="*/ 91486 h 955031"/>
                <a:gd name="connsiteX30" fmla="*/ 3471855 w 6056566"/>
                <a:gd name="connsiteY30" fmla="*/ 176785 h 955031"/>
                <a:gd name="connsiteX31" fmla="*/ 3553742 w 6056566"/>
                <a:gd name="connsiteY31" fmla="*/ 323498 h 955031"/>
                <a:gd name="connsiteX32" fmla="*/ 3707279 w 6056566"/>
                <a:gd name="connsiteY32" fmla="*/ 668104 h 955031"/>
                <a:gd name="connsiteX33" fmla="*/ 3833521 w 6056566"/>
                <a:gd name="connsiteY33" fmla="*/ 852349 h 955031"/>
                <a:gd name="connsiteX34" fmla="*/ 3966587 w 6056566"/>
                <a:gd name="connsiteY34" fmla="*/ 900116 h 955031"/>
                <a:gd name="connsiteX35" fmla="*/ 4086005 w 6056566"/>
                <a:gd name="connsiteY35" fmla="*/ 828465 h 955031"/>
                <a:gd name="connsiteX36" fmla="*/ 4273661 w 6056566"/>
                <a:gd name="connsiteY36" fmla="*/ 483859 h 955031"/>
                <a:gd name="connsiteX37" fmla="*/ 4451082 w 6056566"/>
                <a:gd name="connsiteY37" fmla="*/ 152901 h 955031"/>
                <a:gd name="connsiteX38" fmla="*/ 4570500 w 6056566"/>
                <a:gd name="connsiteY38" fmla="*/ 40307 h 955031"/>
                <a:gd name="connsiteX39" fmla="*/ 4696742 w 6056566"/>
                <a:gd name="connsiteY39" fmla="*/ 67603 h 955031"/>
                <a:gd name="connsiteX40" fmla="*/ 4840044 w 6056566"/>
                <a:gd name="connsiteY40" fmla="*/ 268907 h 955031"/>
                <a:gd name="connsiteX41" fmla="*/ 4948580 w 6056566"/>
                <a:gd name="connsiteY41" fmla="*/ 459449 h 955031"/>
                <a:gd name="connsiteX42" fmla="*/ 5052651 w 6056566"/>
                <a:gd name="connsiteY42" fmla="*/ 494332 h 955031"/>
                <a:gd name="connsiteX43" fmla="*/ 6056566 w 6056566"/>
                <a:gd name="connsiteY43" fmla="*/ 497377 h 955031"/>
                <a:gd name="connsiteX0" fmla="*/ 0 w 6056566"/>
                <a:gd name="connsiteY0" fmla="*/ 479263 h 955031"/>
                <a:gd name="connsiteX1" fmla="*/ 190188 w 6056566"/>
                <a:gd name="connsiteY1" fmla="*/ 475436 h 955031"/>
                <a:gd name="connsiteX2" fmla="*/ 325558 w 6056566"/>
                <a:gd name="connsiteY2" fmla="*/ 430986 h 955031"/>
                <a:gd name="connsiteX3" fmla="*/ 493232 w 6056566"/>
                <a:gd name="connsiteY3" fmla="*/ 146077 h 955031"/>
                <a:gd name="connsiteX4" fmla="*/ 602414 w 6056566"/>
                <a:gd name="connsiteY4" fmla="*/ 23247 h 955031"/>
                <a:gd name="connsiteX5" fmla="*/ 721832 w 6056566"/>
                <a:gd name="connsiteY5" fmla="*/ 36895 h 955031"/>
                <a:gd name="connsiteX6" fmla="*/ 820778 w 6056566"/>
                <a:gd name="connsiteY6" fmla="*/ 146077 h 955031"/>
                <a:gd name="connsiteX7" fmla="*/ 947020 w 6056566"/>
                <a:gd name="connsiteY7" fmla="*/ 412209 h 955031"/>
                <a:gd name="connsiteX8" fmla="*/ 1083497 w 6056566"/>
                <a:gd name="connsiteY8" fmla="*/ 722695 h 955031"/>
                <a:gd name="connsiteX9" fmla="*/ 1179032 w 6056566"/>
                <a:gd name="connsiteY9" fmla="*/ 869409 h 955031"/>
                <a:gd name="connsiteX10" fmla="*/ 1267742 w 6056566"/>
                <a:gd name="connsiteY10" fmla="*/ 944471 h 955031"/>
                <a:gd name="connsiteX11" fmla="*/ 1376924 w 6056566"/>
                <a:gd name="connsiteY11" fmla="*/ 930824 h 955031"/>
                <a:gd name="connsiteX12" fmla="*/ 1503166 w 6056566"/>
                <a:gd name="connsiteY12" fmla="*/ 811406 h 955031"/>
                <a:gd name="connsiteX13" fmla="*/ 1666939 w 6056566"/>
                <a:gd name="connsiteY13" fmla="*/ 487271 h 955031"/>
                <a:gd name="connsiteX14" fmla="*/ 1769297 w 6056566"/>
                <a:gd name="connsiteY14" fmla="*/ 234788 h 955031"/>
                <a:gd name="connsiteX15" fmla="*/ 1871655 w 6056566"/>
                <a:gd name="connsiteY15" fmla="*/ 67603 h 955031"/>
                <a:gd name="connsiteX16" fmla="*/ 1960366 w 6056566"/>
                <a:gd name="connsiteY16" fmla="*/ 13012 h 955031"/>
                <a:gd name="connsiteX17" fmla="*/ 2042252 w 6056566"/>
                <a:gd name="connsiteY17" fmla="*/ 43719 h 955031"/>
                <a:gd name="connsiteX18" fmla="*/ 2117315 w 6056566"/>
                <a:gd name="connsiteY18" fmla="*/ 122194 h 955031"/>
                <a:gd name="connsiteX19" fmla="*/ 2195790 w 6056566"/>
                <a:gd name="connsiteY19" fmla="*/ 251847 h 955031"/>
                <a:gd name="connsiteX20" fmla="*/ 2461921 w 6056566"/>
                <a:gd name="connsiteY20" fmla="*/ 784110 h 955031"/>
                <a:gd name="connsiteX21" fmla="*/ 2577927 w 6056566"/>
                <a:gd name="connsiteY21" fmla="*/ 934235 h 955031"/>
                <a:gd name="connsiteX22" fmla="*/ 2673461 w 6056566"/>
                <a:gd name="connsiteY22" fmla="*/ 941059 h 955031"/>
                <a:gd name="connsiteX23" fmla="*/ 2796291 w 6056566"/>
                <a:gd name="connsiteY23" fmla="*/ 814818 h 955031"/>
                <a:gd name="connsiteX24" fmla="*/ 2922533 w 6056566"/>
                <a:gd name="connsiteY24" fmla="*/ 548686 h 955031"/>
                <a:gd name="connsiteX25" fmla="*/ 3069247 w 6056566"/>
                <a:gd name="connsiteY25" fmla="*/ 251847 h 955031"/>
                <a:gd name="connsiteX26" fmla="*/ 3192076 w 6056566"/>
                <a:gd name="connsiteY26" fmla="*/ 67603 h 955031"/>
                <a:gd name="connsiteX27" fmla="*/ 3270551 w 6056566"/>
                <a:gd name="connsiteY27" fmla="*/ 2776 h 955031"/>
                <a:gd name="connsiteX28" fmla="*/ 3342202 w 6056566"/>
                <a:gd name="connsiteY28" fmla="*/ 19835 h 955031"/>
                <a:gd name="connsiteX29" fmla="*/ 3413852 w 6056566"/>
                <a:gd name="connsiteY29" fmla="*/ 91486 h 955031"/>
                <a:gd name="connsiteX30" fmla="*/ 3471855 w 6056566"/>
                <a:gd name="connsiteY30" fmla="*/ 176785 h 955031"/>
                <a:gd name="connsiteX31" fmla="*/ 3553742 w 6056566"/>
                <a:gd name="connsiteY31" fmla="*/ 323498 h 955031"/>
                <a:gd name="connsiteX32" fmla="*/ 3707279 w 6056566"/>
                <a:gd name="connsiteY32" fmla="*/ 668104 h 955031"/>
                <a:gd name="connsiteX33" fmla="*/ 3833521 w 6056566"/>
                <a:gd name="connsiteY33" fmla="*/ 852349 h 955031"/>
                <a:gd name="connsiteX34" fmla="*/ 3966587 w 6056566"/>
                <a:gd name="connsiteY34" fmla="*/ 900116 h 955031"/>
                <a:gd name="connsiteX35" fmla="*/ 4086005 w 6056566"/>
                <a:gd name="connsiteY35" fmla="*/ 828465 h 955031"/>
                <a:gd name="connsiteX36" fmla="*/ 4273661 w 6056566"/>
                <a:gd name="connsiteY36" fmla="*/ 483859 h 955031"/>
                <a:gd name="connsiteX37" fmla="*/ 4451082 w 6056566"/>
                <a:gd name="connsiteY37" fmla="*/ 152901 h 955031"/>
                <a:gd name="connsiteX38" fmla="*/ 4570500 w 6056566"/>
                <a:gd name="connsiteY38" fmla="*/ 40307 h 955031"/>
                <a:gd name="connsiteX39" fmla="*/ 4696742 w 6056566"/>
                <a:gd name="connsiteY39" fmla="*/ 67603 h 955031"/>
                <a:gd name="connsiteX40" fmla="*/ 4840044 w 6056566"/>
                <a:gd name="connsiteY40" fmla="*/ 268907 h 955031"/>
                <a:gd name="connsiteX41" fmla="*/ 4948580 w 6056566"/>
                <a:gd name="connsiteY41" fmla="*/ 459449 h 955031"/>
                <a:gd name="connsiteX42" fmla="*/ 4969722 w 6056566"/>
                <a:gd name="connsiteY42" fmla="*/ 494332 h 955031"/>
                <a:gd name="connsiteX43" fmla="*/ 6056566 w 6056566"/>
                <a:gd name="connsiteY43" fmla="*/ 497377 h 955031"/>
                <a:gd name="connsiteX0" fmla="*/ 0 w 6056566"/>
                <a:gd name="connsiteY0" fmla="*/ 479263 h 955031"/>
                <a:gd name="connsiteX1" fmla="*/ 190188 w 6056566"/>
                <a:gd name="connsiteY1" fmla="*/ 475436 h 955031"/>
                <a:gd name="connsiteX2" fmla="*/ 325558 w 6056566"/>
                <a:gd name="connsiteY2" fmla="*/ 430986 h 955031"/>
                <a:gd name="connsiteX3" fmla="*/ 493232 w 6056566"/>
                <a:gd name="connsiteY3" fmla="*/ 146077 h 955031"/>
                <a:gd name="connsiteX4" fmla="*/ 602414 w 6056566"/>
                <a:gd name="connsiteY4" fmla="*/ 23247 h 955031"/>
                <a:gd name="connsiteX5" fmla="*/ 721832 w 6056566"/>
                <a:gd name="connsiteY5" fmla="*/ 36895 h 955031"/>
                <a:gd name="connsiteX6" fmla="*/ 820778 w 6056566"/>
                <a:gd name="connsiteY6" fmla="*/ 146077 h 955031"/>
                <a:gd name="connsiteX7" fmla="*/ 947020 w 6056566"/>
                <a:gd name="connsiteY7" fmla="*/ 412209 h 955031"/>
                <a:gd name="connsiteX8" fmla="*/ 1083497 w 6056566"/>
                <a:gd name="connsiteY8" fmla="*/ 722695 h 955031"/>
                <a:gd name="connsiteX9" fmla="*/ 1179032 w 6056566"/>
                <a:gd name="connsiteY9" fmla="*/ 869409 h 955031"/>
                <a:gd name="connsiteX10" fmla="*/ 1267742 w 6056566"/>
                <a:gd name="connsiteY10" fmla="*/ 944471 h 955031"/>
                <a:gd name="connsiteX11" fmla="*/ 1376924 w 6056566"/>
                <a:gd name="connsiteY11" fmla="*/ 930824 h 955031"/>
                <a:gd name="connsiteX12" fmla="*/ 1503166 w 6056566"/>
                <a:gd name="connsiteY12" fmla="*/ 811406 h 955031"/>
                <a:gd name="connsiteX13" fmla="*/ 1666939 w 6056566"/>
                <a:gd name="connsiteY13" fmla="*/ 487271 h 955031"/>
                <a:gd name="connsiteX14" fmla="*/ 1769297 w 6056566"/>
                <a:gd name="connsiteY14" fmla="*/ 234788 h 955031"/>
                <a:gd name="connsiteX15" fmla="*/ 1871655 w 6056566"/>
                <a:gd name="connsiteY15" fmla="*/ 67603 h 955031"/>
                <a:gd name="connsiteX16" fmla="*/ 1960366 w 6056566"/>
                <a:gd name="connsiteY16" fmla="*/ 13012 h 955031"/>
                <a:gd name="connsiteX17" fmla="*/ 2042252 w 6056566"/>
                <a:gd name="connsiteY17" fmla="*/ 43719 h 955031"/>
                <a:gd name="connsiteX18" fmla="*/ 2117315 w 6056566"/>
                <a:gd name="connsiteY18" fmla="*/ 122194 h 955031"/>
                <a:gd name="connsiteX19" fmla="*/ 2195790 w 6056566"/>
                <a:gd name="connsiteY19" fmla="*/ 251847 h 955031"/>
                <a:gd name="connsiteX20" fmla="*/ 2461921 w 6056566"/>
                <a:gd name="connsiteY20" fmla="*/ 784110 h 955031"/>
                <a:gd name="connsiteX21" fmla="*/ 2577927 w 6056566"/>
                <a:gd name="connsiteY21" fmla="*/ 934235 h 955031"/>
                <a:gd name="connsiteX22" fmla="*/ 2673461 w 6056566"/>
                <a:gd name="connsiteY22" fmla="*/ 941059 h 955031"/>
                <a:gd name="connsiteX23" fmla="*/ 2796291 w 6056566"/>
                <a:gd name="connsiteY23" fmla="*/ 814818 h 955031"/>
                <a:gd name="connsiteX24" fmla="*/ 2922533 w 6056566"/>
                <a:gd name="connsiteY24" fmla="*/ 548686 h 955031"/>
                <a:gd name="connsiteX25" fmla="*/ 3069247 w 6056566"/>
                <a:gd name="connsiteY25" fmla="*/ 251847 h 955031"/>
                <a:gd name="connsiteX26" fmla="*/ 3192076 w 6056566"/>
                <a:gd name="connsiteY26" fmla="*/ 67603 h 955031"/>
                <a:gd name="connsiteX27" fmla="*/ 3270551 w 6056566"/>
                <a:gd name="connsiteY27" fmla="*/ 2776 h 955031"/>
                <a:gd name="connsiteX28" fmla="*/ 3342202 w 6056566"/>
                <a:gd name="connsiteY28" fmla="*/ 19835 h 955031"/>
                <a:gd name="connsiteX29" fmla="*/ 3413852 w 6056566"/>
                <a:gd name="connsiteY29" fmla="*/ 91486 h 955031"/>
                <a:gd name="connsiteX30" fmla="*/ 3471855 w 6056566"/>
                <a:gd name="connsiteY30" fmla="*/ 176785 h 955031"/>
                <a:gd name="connsiteX31" fmla="*/ 3553742 w 6056566"/>
                <a:gd name="connsiteY31" fmla="*/ 323498 h 955031"/>
                <a:gd name="connsiteX32" fmla="*/ 3707279 w 6056566"/>
                <a:gd name="connsiteY32" fmla="*/ 668104 h 955031"/>
                <a:gd name="connsiteX33" fmla="*/ 3833521 w 6056566"/>
                <a:gd name="connsiteY33" fmla="*/ 852349 h 955031"/>
                <a:gd name="connsiteX34" fmla="*/ 3966587 w 6056566"/>
                <a:gd name="connsiteY34" fmla="*/ 900116 h 955031"/>
                <a:gd name="connsiteX35" fmla="*/ 4086005 w 6056566"/>
                <a:gd name="connsiteY35" fmla="*/ 828465 h 955031"/>
                <a:gd name="connsiteX36" fmla="*/ 4273661 w 6056566"/>
                <a:gd name="connsiteY36" fmla="*/ 483859 h 955031"/>
                <a:gd name="connsiteX37" fmla="*/ 4451082 w 6056566"/>
                <a:gd name="connsiteY37" fmla="*/ 152901 h 955031"/>
                <a:gd name="connsiteX38" fmla="*/ 4570500 w 6056566"/>
                <a:gd name="connsiteY38" fmla="*/ 40307 h 955031"/>
                <a:gd name="connsiteX39" fmla="*/ 4696742 w 6056566"/>
                <a:gd name="connsiteY39" fmla="*/ 67603 h 955031"/>
                <a:gd name="connsiteX40" fmla="*/ 4840044 w 6056566"/>
                <a:gd name="connsiteY40" fmla="*/ 268907 h 955031"/>
                <a:gd name="connsiteX41" fmla="*/ 4948580 w 6056566"/>
                <a:gd name="connsiteY41" fmla="*/ 459449 h 955031"/>
                <a:gd name="connsiteX42" fmla="*/ 4969722 w 6056566"/>
                <a:gd name="connsiteY42" fmla="*/ 494332 h 955031"/>
                <a:gd name="connsiteX43" fmla="*/ 6056566 w 6056566"/>
                <a:gd name="connsiteY43" fmla="*/ 497377 h 955031"/>
                <a:gd name="connsiteX0" fmla="*/ 0 w 6056566"/>
                <a:gd name="connsiteY0" fmla="*/ 479263 h 955031"/>
                <a:gd name="connsiteX1" fmla="*/ 190188 w 6056566"/>
                <a:gd name="connsiteY1" fmla="*/ 475436 h 955031"/>
                <a:gd name="connsiteX2" fmla="*/ 325558 w 6056566"/>
                <a:gd name="connsiteY2" fmla="*/ 430986 h 955031"/>
                <a:gd name="connsiteX3" fmla="*/ 493232 w 6056566"/>
                <a:gd name="connsiteY3" fmla="*/ 146077 h 955031"/>
                <a:gd name="connsiteX4" fmla="*/ 602414 w 6056566"/>
                <a:gd name="connsiteY4" fmla="*/ 23247 h 955031"/>
                <a:gd name="connsiteX5" fmla="*/ 721832 w 6056566"/>
                <a:gd name="connsiteY5" fmla="*/ 36895 h 955031"/>
                <a:gd name="connsiteX6" fmla="*/ 820778 w 6056566"/>
                <a:gd name="connsiteY6" fmla="*/ 146077 h 955031"/>
                <a:gd name="connsiteX7" fmla="*/ 947020 w 6056566"/>
                <a:gd name="connsiteY7" fmla="*/ 412209 h 955031"/>
                <a:gd name="connsiteX8" fmla="*/ 1083497 w 6056566"/>
                <a:gd name="connsiteY8" fmla="*/ 722695 h 955031"/>
                <a:gd name="connsiteX9" fmla="*/ 1179032 w 6056566"/>
                <a:gd name="connsiteY9" fmla="*/ 869409 h 955031"/>
                <a:gd name="connsiteX10" fmla="*/ 1267742 w 6056566"/>
                <a:gd name="connsiteY10" fmla="*/ 944471 h 955031"/>
                <a:gd name="connsiteX11" fmla="*/ 1376924 w 6056566"/>
                <a:gd name="connsiteY11" fmla="*/ 930824 h 955031"/>
                <a:gd name="connsiteX12" fmla="*/ 1503166 w 6056566"/>
                <a:gd name="connsiteY12" fmla="*/ 811406 h 955031"/>
                <a:gd name="connsiteX13" fmla="*/ 1666939 w 6056566"/>
                <a:gd name="connsiteY13" fmla="*/ 487271 h 955031"/>
                <a:gd name="connsiteX14" fmla="*/ 1769297 w 6056566"/>
                <a:gd name="connsiteY14" fmla="*/ 234788 h 955031"/>
                <a:gd name="connsiteX15" fmla="*/ 1871655 w 6056566"/>
                <a:gd name="connsiteY15" fmla="*/ 67603 h 955031"/>
                <a:gd name="connsiteX16" fmla="*/ 1960366 w 6056566"/>
                <a:gd name="connsiteY16" fmla="*/ 13012 h 955031"/>
                <a:gd name="connsiteX17" fmla="*/ 2042252 w 6056566"/>
                <a:gd name="connsiteY17" fmla="*/ 43719 h 955031"/>
                <a:gd name="connsiteX18" fmla="*/ 2117315 w 6056566"/>
                <a:gd name="connsiteY18" fmla="*/ 122194 h 955031"/>
                <a:gd name="connsiteX19" fmla="*/ 2195790 w 6056566"/>
                <a:gd name="connsiteY19" fmla="*/ 251847 h 955031"/>
                <a:gd name="connsiteX20" fmla="*/ 2461921 w 6056566"/>
                <a:gd name="connsiteY20" fmla="*/ 784110 h 955031"/>
                <a:gd name="connsiteX21" fmla="*/ 2577927 w 6056566"/>
                <a:gd name="connsiteY21" fmla="*/ 934235 h 955031"/>
                <a:gd name="connsiteX22" fmla="*/ 2673461 w 6056566"/>
                <a:gd name="connsiteY22" fmla="*/ 941059 h 955031"/>
                <a:gd name="connsiteX23" fmla="*/ 2796291 w 6056566"/>
                <a:gd name="connsiteY23" fmla="*/ 814818 h 955031"/>
                <a:gd name="connsiteX24" fmla="*/ 2922533 w 6056566"/>
                <a:gd name="connsiteY24" fmla="*/ 548686 h 955031"/>
                <a:gd name="connsiteX25" fmla="*/ 3069247 w 6056566"/>
                <a:gd name="connsiteY25" fmla="*/ 251847 h 955031"/>
                <a:gd name="connsiteX26" fmla="*/ 3192076 w 6056566"/>
                <a:gd name="connsiteY26" fmla="*/ 67603 h 955031"/>
                <a:gd name="connsiteX27" fmla="*/ 3270551 w 6056566"/>
                <a:gd name="connsiteY27" fmla="*/ 2776 h 955031"/>
                <a:gd name="connsiteX28" fmla="*/ 3342202 w 6056566"/>
                <a:gd name="connsiteY28" fmla="*/ 19835 h 955031"/>
                <a:gd name="connsiteX29" fmla="*/ 3413852 w 6056566"/>
                <a:gd name="connsiteY29" fmla="*/ 91486 h 955031"/>
                <a:gd name="connsiteX30" fmla="*/ 3471855 w 6056566"/>
                <a:gd name="connsiteY30" fmla="*/ 176785 h 955031"/>
                <a:gd name="connsiteX31" fmla="*/ 3553742 w 6056566"/>
                <a:gd name="connsiteY31" fmla="*/ 323498 h 955031"/>
                <a:gd name="connsiteX32" fmla="*/ 3707279 w 6056566"/>
                <a:gd name="connsiteY32" fmla="*/ 668104 h 955031"/>
                <a:gd name="connsiteX33" fmla="*/ 3833521 w 6056566"/>
                <a:gd name="connsiteY33" fmla="*/ 852349 h 955031"/>
                <a:gd name="connsiteX34" fmla="*/ 3966587 w 6056566"/>
                <a:gd name="connsiteY34" fmla="*/ 900116 h 955031"/>
                <a:gd name="connsiteX35" fmla="*/ 4086005 w 6056566"/>
                <a:gd name="connsiteY35" fmla="*/ 828465 h 955031"/>
                <a:gd name="connsiteX36" fmla="*/ 4273661 w 6056566"/>
                <a:gd name="connsiteY36" fmla="*/ 483859 h 955031"/>
                <a:gd name="connsiteX37" fmla="*/ 4451082 w 6056566"/>
                <a:gd name="connsiteY37" fmla="*/ 152901 h 955031"/>
                <a:gd name="connsiteX38" fmla="*/ 4570500 w 6056566"/>
                <a:gd name="connsiteY38" fmla="*/ 40307 h 955031"/>
                <a:gd name="connsiteX39" fmla="*/ 4696742 w 6056566"/>
                <a:gd name="connsiteY39" fmla="*/ 67603 h 955031"/>
                <a:gd name="connsiteX40" fmla="*/ 4840044 w 6056566"/>
                <a:gd name="connsiteY40" fmla="*/ 268907 h 955031"/>
                <a:gd name="connsiteX41" fmla="*/ 4948580 w 6056566"/>
                <a:gd name="connsiteY41" fmla="*/ 459449 h 955031"/>
                <a:gd name="connsiteX42" fmla="*/ 4997365 w 6056566"/>
                <a:gd name="connsiteY42" fmla="*/ 496677 h 955031"/>
                <a:gd name="connsiteX43" fmla="*/ 6056566 w 6056566"/>
                <a:gd name="connsiteY43" fmla="*/ 497377 h 955031"/>
                <a:gd name="connsiteX0" fmla="*/ 0 w 6056566"/>
                <a:gd name="connsiteY0" fmla="*/ 479263 h 955031"/>
                <a:gd name="connsiteX1" fmla="*/ 190188 w 6056566"/>
                <a:gd name="connsiteY1" fmla="*/ 475436 h 955031"/>
                <a:gd name="connsiteX2" fmla="*/ 325558 w 6056566"/>
                <a:gd name="connsiteY2" fmla="*/ 430986 h 955031"/>
                <a:gd name="connsiteX3" fmla="*/ 493232 w 6056566"/>
                <a:gd name="connsiteY3" fmla="*/ 146077 h 955031"/>
                <a:gd name="connsiteX4" fmla="*/ 602414 w 6056566"/>
                <a:gd name="connsiteY4" fmla="*/ 23247 h 955031"/>
                <a:gd name="connsiteX5" fmla="*/ 721832 w 6056566"/>
                <a:gd name="connsiteY5" fmla="*/ 36895 h 955031"/>
                <a:gd name="connsiteX6" fmla="*/ 820778 w 6056566"/>
                <a:gd name="connsiteY6" fmla="*/ 146077 h 955031"/>
                <a:gd name="connsiteX7" fmla="*/ 947020 w 6056566"/>
                <a:gd name="connsiteY7" fmla="*/ 412209 h 955031"/>
                <a:gd name="connsiteX8" fmla="*/ 1083497 w 6056566"/>
                <a:gd name="connsiteY8" fmla="*/ 722695 h 955031"/>
                <a:gd name="connsiteX9" fmla="*/ 1179032 w 6056566"/>
                <a:gd name="connsiteY9" fmla="*/ 869409 h 955031"/>
                <a:gd name="connsiteX10" fmla="*/ 1267742 w 6056566"/>
                <a:gd name="connsiteY10" fmla="*/ 944471 h 955031"/>
                <a:gd name="connsiteX11" fmla="*/ 1376924 w 6056566"/>
                <a:gd name="connsiteY11" fmla="*/ 930824 h 955031"/>
                <a:gd name="connsiteX12" fmla="*/ 1503166 w 6056566"/>
                <a:gd name="connsiteY12" fmla="*/ 811406 h 955031"/>
                <a:gd name="connsiteX13" fmla="*/ 1666939 w 6056566"/>
                <a:gd name="connsiteY13" fmla="*/ 487271 h 955031"/>
                <a:gd name="connsiteX14" fmla="*/ 1769297 w 6056566"/>
                <a:gd name="connsiteY14" fmla="*/ 234788 h 955031"/>
                <a:gd name="connsiteX15" fmla="*/ 1871655 w 6056566"/>
                <a:gd name="connsiteY15" fmla="*/ 67603 h 955031"/>
                <a:gd name="connsiteX16" fmla="*/ 1960366 w 6056566"/>
                <a:gd name="connsiteY16" fmla="*/ 13012 h 955031"/>
                <a:gd name="connsiteX17" fmla="*/ 2042252 w 6056566"/>
                <a:gd name="connsiteY17" fmla="*/ 43719 h 955031"/>
                <a:gd name="connsiteX18" fmla="*/ 2117315 w 6056566"/>
                <a:gd name="connsiteY18" fmla="*/ 122194 h 955031"/>
                <a:gd name="connsiteX19" fmla="*/ 2195790 w 6056566"/>
                <a:gd name="connsiteY19" fmla="*/ 251847 h 955031"/>
                <a:gd name="connsiteX20" fmla="*/ 2461921 w 6056566"/>
                <a:gd name="connsiteY20" fmla="*/ 784110 h 955031"/>
                <a:gd name="connsiteX21" fmla="*/ 2577927 w 6056566"/>
                <a:gd name="connsiteY21" fmla="*/ 934235 h 955031"/>
                <a:gd name="connsiteX22" fmla="*/ 2673461 w 6056566"/>
                <a:gd name="connsiteY22" fmla="*/ 941059 h 955031"/>
                <a:gd name="connsiteX23" fmla="*/ 2796291 w 6056566"/>
                <a:gd name="connsiteY23" fmla="*/ 814818 h 955031"/>
                <a:gd name="connsiteX24" fmla="*/ 2922533 w 6056566"/>
                <a:gd name="connsiteY24" fmla="*/ 548686 h 955031"/>
                <a:gd name="connsiteX25" fmla="*/ 3069247 w 6056566"/>
                <a:gd name="connsiteY25" fmla="*/ 251847 h 955031"/>
                <a:gd name="connsiteX26" fmla="*/ 3192076 w 6056566"/>
                <a:gd name="connsiteY26" fmla="*/ 67603 h 955031"/>
                <a:gd name="connsiteX27" fmla="*/ 3270551 w 6056566"/>
                <a:gd name="connsiteY27" fmla="*/ 2776 h 955031"/>
                <a:gd name="connsiteX28" fmla="*/ 3342202 w 6056566"/>
                <a:gd name="connsiteY28" fmla="*/ 19835 h 955031"/>
                <a:gd name="connsiteX29" fmla="*/ 3413852 w 6056566"/>
                <a:gd name="connsiteY29" fmla="*/ 91486 h 955031"/>
                <a:gd name="connsiteX30" fmla="*/ 3471855 w 6056566"/>
                <a:gd name="connsiteY30" fmla="*/ 176785 h 955031"/>
                <a:gd name="connsiteX31" fmla="*/ 3553742 w 6056566"/>
                <a:gd name="connsiteY31" fmla="*/ 323498 h 955031"/>
                <a:gd name="connsiteX32" fmla="*/ 3707279 w 6056566"/>
                <a:gd name="connsiteY32" fmla="*/ 668104 h 955031"/>
                <a:gd name="connsiteX33" fmla="*/ 3833521 w 6056566"/>
                <a:gd name="connsiteY33" fmla="*/ 852349 h 955031"/>
                <a:gd name="connsiteX34" fmla="*/ 3966587 w 6056566"/>
                <a:gd name="connsiteY34" fmla="*/ 900116 h 955031"/>
                <a:gd name="connsiteX35" fmla="*/ 4086005 w 6056566"/>
                <a:gd name="connsiteY35" fmla="*/ 828465 h 955031"/>
                <a:gd name="connsiteX36" fmla="*/ 4273661 w 6056566"/>
                <a:gd name="connsiteY36" fmla="*/ 483859 h 955031"/>
                <a:gd name="connsiteX37" fmla="*/ 4451082 w 6056566"/>
                <a:gd name="connsiteY37" fmla="*/ 152901 h 955031"/>
                <a:gd name="connsiteX38" fmla="*/ 4570500 w 6056566"/>
                <a:gd name="connsiteY38" fmla="*/ 40307 h 955031"/>
                <a:gd name="connsiteX39" fmla="*/ 4696742 w 6056566"/>
                <a:gd name="connsiteY39" fmla="*/ 67603 h 955031"/>
                <a:gd name="connsiteX40" fmla="*/ 4840044 w 6056566"/>
                <a:gd name="connsiteY40" fmla="*/ 268907 h 955031"/>
                <a:gd name="connsiteX41" fmla="*/ 4948580 w 6056566"/>
                <a:gd name="connsiteY41" fmla="*/ 459449 h 955031"/>
                <a:gd name="connsiteX42" fmla="*/ 4994601 w 6056566"/>
                <a:gd name="connsiteY42" fmla="*/ 491988 h 955031"/>
                <a:gd name="connsiteX43" fmla="*/ 6056566 w 6056566"/>
                <a:gd name="connsiteY43" fmla="*/ 497377 h 955031"/>
                <a:gd name="connsiteX0" fmla="*/ 0 w 6056566"/>
                <a:gd name="connsiteY0" fmla="*/ 479263 h 955031"/>
                <a:gd name="connsiteX1" fmla="*/ 190188 w 6056566"/>
                <a:gd name="connsiteY1" fmla="*/ 475436 h 955031"/>
                <a:gd name="connsiteX2" fmla="*/ 325558 w 6056566"/>
                <a:gd name="connsiteY2" fmla="*/ 430986 h 955031"/>
                <a:gd name="connsiteX3" fmla="*/ 493232 w 6056566"/>
                <a:gd name="connsiteY3" fmla="*/ 146077 h 955031"/>
                <a:gd name="connsiteX4" fmla="*/ 602414 w 6056566"/>
                <a:gd name="connsiteY4" fmla="*/ 23247 h 955031"/>
                <a:gd name="connsiteX5" fmla="*/ 721832 w 6056566"/>
                <a:gd name="connsiteY5" fmla="*/ 36895 h 955031"/>
                <a:gd name="connsiteX6" fmla="*/ 820778 w 6056566"/>
                <a:gd name="connsiteY6" fmla="*/ 146077 h 955031"/>
                <a:gd name="connsiteX7" fmla="*/ 947020 w 6056566"/>
                <a:gd name="connsiteY7" fmla="*/ 412209 h 955031"/>
                <a:gd name="connsiteX8" fmla="*/ 1083497 w 6056566"/>
                <a:gd name="connsiteY8" fmla="*/ 722695 h 955031"/>
                <a:gd name="connsiteX9" fmla="*/ 1179032 w 6056566"/>
                <a:gd name="connsiteY9" fmla="*/ 869409 h 955031"/>
                <a:gd name="connsiteX10" fmla="*/ 1267742 w 6056566"/>
                <a:gd name="connsiteY10" fmla="*/ 944471 h 955031"/>
                <a:gd name="connsiteX11" fmla="*/ 1376924 w 6056566"/>
                <a:gd name="connsiteY11" fmla="*/ 930824 h 955031"/>
                <a:gd name="connsiteX12" fmla="*/ 1503166 w 6056566"/>
                <a:gd name="connsiteY12" fmla="*/ 811406 h 955031"/>
                <a:gd name="connsiteX13" fmla="*/ 1666939 w 6056566"/>
                <a:gd name="connsiteY13" fmla="*/ 487271 h 955031"/>
                <a:gd name="connsiteX14" fmla="*/ 1769297 w 6056566"/>
                <a:gd name="connsiteY14" fmla="*/ 234788 h 955031"/>
                <a:gd name="connsiteX15" fmla="*/ 1871655 w 6056566"/>
                <a:gd name="connsiteY15" fmla="*/ 67603 h 955031"/>
                <a:gd name="connsiteX16" fmla="*/ 1960366 w 6056566"/>
                <a:gd name="connsiteY16" fmla="*/ 13012 h 955031"/>
                <a:gd name="connsiteX17" fmla="*/ 2042252 w 6056566"/>
                <a:gd name="connsiteY17" fmla="*/ 43719 h 955031"/>
                <a:gd name="connsiteX18" fmla="*/ 2117315 w 6056566"/>
                <a:gd name="connsiteY18" fmla="*/ 122194 h 955031"/>
                <a:gd name="connsiteX19" fmla="*/ 2195790 w 6056566"/>
                <a:gd name="connsiteY19" fmla="*/ 251847 h 955031"/>
                <a:gd name="connsiteX20" fmla="*/ 2461921 w 6056566"/>
                <a:gd name="connsiteY20" fmla="*/ 784110 h 955031"/>
                <a:gd name="connsiteX21" fmla="*/ 2577927 w 6056566"/>
                <a:gd name="connsiteY21" fmla="*/ 934235 h 955031"/>
                <a:gd name="connsiteX22" fmla="*/ 2673461 w 6056566"/>
                <a:gd name="connsiteY22" fmla="*/ 941059 h 955031"/>
                <a:gd name="connsiteX23" fmla="*/ 2796291 w 6056566"/>
                <a:gd name="connsiteY23" fmla="*/ 814818 h 955031"/>
                <a:gd name="connsiteX24" fmla="*/ 2922533 w 6056566"/>
                <a:gd name="connsiteY24" fmla="*/ 548686 h 955031"/>
                <a:gd name="connsiteX25" fmla="*/ 3069247 w 6056566"/>
                <a:gd name="connsiteY25" fmla="*/ 251847 h 955031"/>
                <a:gd name="connsiteX26" fmla="*/ 3192076 w 6056566"/>
                <a:gd name="connsiteY26" fmla="*/ 67603 h 955031"/>
                <a:gd name="connsiteX27" fmla="*/ 3270551 w 6056566"/>
                <a:gd name="connsiteY27" fmla="*/ 2776 h 955031"/>
                <a:gd name="connsiteX28" fmla="*/ 3342202 w 6056566"/>
                <a:gd name="connsiteY28" fmla="*/ 19835 h 955031"/>
                <a:gd name="connsiteX29" fmla="*/ 3413852 w 6056566"/>
                <a:gd name="connsiteY29" fmla="*/ 91486 h 955031"/>
                <a:gd name="connsiteX30" fmla="*/ 3471855 w 6056566"/>
                <a:gd name="connsiteY30" fmla="*/ 176785 h 955031"/>
                <a:gd name="connsiteX31" fmla="*/ 3553742 w 6056566"/>
                <a:gd name="connsiteY31" fmla="*/ 323498 h 955031"/>
                <a:gd name="connsiteX32" fmla="*/ 3707279 w 6056566"/>
                <a:gd name="connsiteY32" fmla="*/ 668104 h 955031"/>
                <a:gd name="connsiteX33" fmla="*/ 3833521 w 6056566"/>
                <a:gd name="connsiteY33" fmla="*/ 852349 h 955031"/>
                <a:gd name="connsiteX34" fmla="*/ 3966587 w 6056566"/>
                <a:gd name="connsiteY34" fmla="*/ 900116 h 955031"/>
                <a:gd name="connsiteX35" fmla="*/ 4086005 w 6056566"/>
                <a:gd name="connsiteY35" fmla="*/ 828465 h 955031"/>
                <a:gd name="connsiteX36" fmla="*/ 4273661 w 6056566"/>
                <a:gd name="connsiteY36" fmla="*/ 483859 h 955031"/>
                <a:gd name="connsiteX37" fmla="*/ 4451082 w 6056566"/>
                <a:gd name="connsiteY37" fmla="*/ 152901 h 955031"/>
                <a:gd name="connsiteX38" fmla="*/ 4570500 w 6056566"/>
                <a:gd name="connsiteY38" fmla="*/ 40307 h 955031"/>
                <a:gd name="connsiteX39" fmla="*/ 4696742 w 6056566"/>
                <a:gd name="connsiteY39" fmla="*/ 67603 h 955031"/>
                <a:gd name="connsiteX40" fmla="*/ 4840044 w 6056566"/>
                <a:gd name="connsiteY40" fmla="*/ 268907 h 955031"/>
                <a:gd name="connsiteX41" fmla="*/ 4948580 w 6056566"/>
                <a:gd name="connsiteY41" fmla="*/ 459449 h 955031"/>
                <a:gd name="connsiteX42" fmla="*/ 4994601 w 6056566"/>
                <a:gd name="connsiteY42" fmla="*/ 491988 h 955031"/>
                <a:gd name="connsiteX43" fmla="*/ 6056566 w 6056566"/>
                <a:gd name="connsiteY43" fmla="*/ 497377 h 955031"/>
                <a:gd name="connsiteX0" fmla="*/ 0 w 6056566"/>
                <a:gd name="connsiteY0" fmla="*/ 479263 h 955031"/>
                <a:gd name="connsiteX1" fmla="*/ 190188 w 6056566"/>
                <a:gd name="connsiteY1" fmla="*/ 475436 h 955031"/>
                <a:gd name="connsiteX2" fmla="*/ 325558 w 6056566"/>
                <a:gd name="connsiteY2" fmla="*/ 430986 h 955031"/>
                <a:gd name="connsiteX3" fmla="*/ 493232 w 6056566"/>
                <a:gd name="connsiteY3" fmla="*/ 146077 h 955031"/>
                <a:gd name="connsiteX4" fmla="*/ 602414 w 6056566"/>
                <a:gd name="connsiteY4" fmla="*/ 23247 h 955031"/>
                <a:gd name="connsiteX5" fmla="*/ 721832 w 6056566"/>
                <a:gd name="connsiteY5" fmla="*/ 36895 h 955031"/>
                <a:gd name="connsiteX6" fmla="*/ 820778 w 6056566"/>
                <a:gd name="connsiteY6" fmla="*/ 146077 h 955031"/>
                <a:gd name="connsiteX7" fmla="*/ 947020 w 6056566"/>
                <a:gd name="connsiteY7" fmla="*/ 412209 h 955031"/>
                <a:gd name="connsiteX8" fmla="*/ 1083497 w 6056566"/>
                <a:gd name="connsiteY8" fmla="*/ 722695 h 955031"/>
                <a:gd name="connsiteX9" fmla="*/ 1179032 w 6056566"/>
                <a:gd name="connsiteY9" fmla="*/ 869409 h 955031"/>
                <a:gd name="connsiteX10" fmla="*/ 1267742 w 6056566"/>
                <a:gd name="connsiteY10" fmla="*/ 944471 h 955031"/>
                <a:gd name="connsiteX11" fmla="*/ 1376924 w 6056566"/>
                <a:gd name="connsiteY11" fmla="*/ 930824 h 955031"/>
                <a:gd name="connsiteX12" fmla="*/ 1503166 w 6056566"/>
                <a:gd name="connsiteY12" fmla="*/ 811406 h 955031"/>
                <a:gd name="connsiteX13" fmla="*/ 1666939 w 6056566"/>
                <a:gd name="connsiteY13" fmla="*/ 487271 h 955031"/>
                <a:gd name="connsiteX14" fmla="*/ 1769297 w 6056566"/>
                <a:gd name="connsiteY14" fmla="*/ 234788 h 955031"/>
                <a:gd name="connsiteX15" fmla="*/ 1871655 w 6056566"/>
                <a:gd name="connsiteY15" fmla="*/ 67603 h 955031"/>
                <a:gd name="connsiteX16" fmla="*/ 1960366 w 6056566"/>
                <a:gd name="connsiteY16" fmla="*/ 13012 h 955031"/>
                <a:gd name="connsiteX17" fmla="*/ 2042252 w 6056566"/>
                <a:gd name="connsiteY17" fmla="*/ 43719 h 955031"/>
                <a:gd name="connsiteX18" fmla="*/ 2117315 w 6056566"/>
                <a:gd name="connsiteY18" fmla="*/ 122194 h 955031"/>
                <a:gd name="connsiteX19" fmla="*/ 2195790 w 6056566"/>
                <a:gd name="connsiteY19" fmla="*/ 251847 h 955031"/>
                <a:gd name="connsiteX20" fmla="*/ 2461921 w 6056566"/>
                <a:gd name="connsiteY20" fmla="*/ 784110 h 955031"/>
                <a:gd name="connsiteX21" fmla="*/ 2577927 w 6056566"/>
                <a:gd name="connsiteY21" fmla="*/ 934235 h 955031"/>
                <a:gd name="connsiteX22" fmla="*/ 2673461 w 6056566"/>
                <a:gd name="connsiteY22" fmla="*/ 941059 h 955031"/>
                <a:gd name="connsiteX23" fmla="*/ 2796291 w 6056566"/>
                <a:gd name="connsiteY23" fmla="*/ 814818 h 955031"/>
                <a:gd name="connsiteX24" fmla="*/ 2922533 w 6056566"/>
                <a:gd name="connsiteY24" fmla="*/ 548686 h 955031"/>
                <a:gd name="connsiteX25" fmla="*/ 3069247 w 6056566"/>
                <a:gd name="connsiteY25" fmla="*/ 251847 h 955031"/>
                <a:gd name="connsiteX26" fmla="*/ 3192076 w 6056566"/>
                <a:gd name="connsiteY26" fmla="*/ 67603 h 955031"/>
                <a:gd name="connsiteX27" fmla="*/ 3270551 w 6056566"/>
                <a:gd name="connsiteY27" fmla="*/ 2776 h 955031"/>
                <a:gd name="connsiteX28" fmla="*/ 3342202 w 6056566"/>
                <a:gd name="connsiteY28" fmla="*/ 19835 h 955031"/>
                <a:gd name="connsiteX29" fmla="*/ 3413852 w 6056566"/>
                <a:gd name="connsiteY29" fmla="*/ 91486 h 955031"/>
                <a:gd name="connsiteX30" fmla="*/ 3471855 w 6056566"/>
                <a:gd name="connsiteY30" fmla="*/ 176785 h 955031"/>
                <a:gd name="connsiteX31" fmla="*/ 3553742 w 6056566"/>
                <a:gd name="connsiteY31" fmla="*/ 323498 h 955031"/>
                <a:gd name="connsiteX32" fmla="*/ 3707279 w 6056566"/>
                <a:gd name="connsiteY32" fmla="*/ 668104 h 955031"/>
                <a:gd name="connsiteX33" fmla="*/ 3833521 w 6056566"/>
                <a:gd name="connsiteY33" fmla="*/ 852349 h 955031"/>
                <a:gd name="connsiteX34" fmla="*/ 3966587 w 6056566"/>
                <a:gd name="connsiteY34" fmla="*/ 900116 h 955031"/>
                <a:gd name="connsiteX35" fmla="*/ 4086005 w 6056566"/>
                <a:gd name="connsiteY35" fmla="*/ 828465 h 955031"/>
                <a:gd name="connsiteX36" fmla="*/ 4273661 w 6056566"/>
                <a:gd name="connsiteY36" fmla="*/ 483859 h 955031"/>
                <a:gd name="connsiteX37" fmla="*/ 4451082 w 6056566"/>
                <a:gd name="connsiteY37" fmla="*/ 152901 h 955031"/>
                <a:gd name="connsiteX38" fmla="*/ 4570500 w 6056566"/>
                <a:gd name="connsiteY38" fmla="*/ 40307 h 955031"/>
                <a:gd name="connsiteX39" fmla="*/ 4696742 w 6056566"/>
                <a:gd name="connsiteY39" fmla="*/ 67603 h 955031"/>
                <a:gd name="connsiteX40" fmla="*/ 4840044 w 6056566"/>
                <a:gd name="connsiteY40" fmla="*/ 268907 h 955031"/>
                <a:gd name="connsiteX41" fmla="*/ 4948580 w 6056566"/>
                <a:gd name="connsiteY41" fmla="*/ 459449 h 955031"/>
                <a:gd name="connsiteX42" fmla="*/ 4994601 w 6056566"/>
                <a:gd name="connsiteY42" fmla="*/ 491988 h 955031"/>
                <a:gd name="connsiteX43" fmla="*/ 6056566 w 6056566"/>
                <a:gd name="connsiteY43" fmla="*/ 497377 h 955031"/>
                <a:gd name="connsiteX0" fmla="*/ 0 w 6056566"/>
                <a:gd name="connsiteY0" fmla="*/ 479263 h 955031"/>
                <a:gd name="connsiteX1" fmla="*/ 190188 w 6056566"/>
                <a:gd name="connsiteY1" fmla="*/ 475436 h 955031"/>
                <a:gd name="connsiteX2" fmla="*/ 325558 w 6056566"/>
                <a:gd name="connsiteY2" fmla="*/ 430986 h 955031"/>
                <a:gd name="connsiteX3" fmla="*/ 493232 w 6056566"/>
                <a:gd name="connsiteY3" fmla="*/ 146077 h 955031"/>
                <a:gd name="connsiteX4" fmla="*/ 602414 w 6056566"/>
                <a:gd name="connsiteY4" fmla="*/ 23247 h 955031"/>
                <a:gd name="connsiteX5" fmla="*/ 721832 w 6056566"/>
                <a:gd name="connsiteY5" fmla="*/ 36895 h 955031"/>
                <a:gd name="connsiteX6" fmla="*/ 820778 w 6056566"/>
                <a:gd name="connsiteY6" fmla="*/ 146077 h 955031"/>
                <a:gd name="connsiteX7" fmla="*/ 947020 w 6056566"/>
                <a:gd name="connsiteY7" fmla="*/ 412209 h 955031"/>
                <a:gd name="connsiteX8" fmla="*/ 1083497 w 6056566"/>
                <a:gd name="connsiteY8" fmla="*/ 722695 h 955031"/>
                <a:gd name="connsiteX9" fmla="*/ 1179032 w 6056566"/>
                <a:gd name="connsiteY9" fmla="*/ 869409 h 955031"/>
                <a:gd name="connsiteX10" fmla="*/ 1267742 w 6056566"/>
                <a:gd name="connsiteY10" fmla="*/ 944471 h 955031"/>
                <a:gd name="connsiteX11" fmla="*/ 1376924 w 6056566"/>
                <a:gd name="connsiteY11" fmla="*/ 930824 h 955031"/>
                <a:gd name="connsiteX12" fmla="*/ 1503166 w 6056566"/>
                <a:gd name="connsiteY12" fmla="*/ 811406 h 955031"/>
                <a:gd name="connsiteX13" fmla="*/ 1666939 w 6056566"/>
                <a:gd name="connsiteY13" fmla="*/ 487271 h 955031"/>
                <a:gd name="connsiteX14" fmla="*/ 1769297 w 6056566"/>
                <a:gd name="connsiteY14" fmla="*/ 234788 h 955031"/>
                <a:gd name="connsiteX15" fmla="*/ 1871655 w 6056566"/>
                <a:gd name="connsiteY15" fmla="*/ 67603 h 955031"/>
                <a:gd name="connsiteX16" fmla="*/ 1960366 w 6056566"/>
                <a:gd name="connsiteY16" fmla="*/ 13012 h 955031"/>
                <a:gd name="connsiteX17" fmla="*/ 2042252 w 6056566"/>
                <a:gd name="connsiteY17" fmla="*/ 43719 h 955031"/>
                <a:gd name="connsiteX18" fmla="*/ 2117315 w 6056566"/>
                <a:gd name="connsiteY18" fmla="*/ 122194 h 955031"/>
                <a:gd name="connsiteX19" fmla="*/ 2195790 w 6056566"/>
                <a:gd name="connsiteY19" fmla="*/ 251847 h 955031"/>
                <a:gd name="connsiteX20" fmla="*/ 2461921 w 6056566"/>
                <a:gd name="connsiteY20" fmla="*/ 784110 h 955031"/>
                <a:gd name="connsiteX21" fmla="*/ 2577927 w 6056566"/>
                <a:gd name="connsiteY21" fmla="*/ 934235 h 955031"/>
                <a:gd name="connsiteX22" fmla="*/ 2673461 w 6056566"/>
                <a:gd name="connsiteY22" fmla="*/ 941059 h 955031"/>
                <a:gd name="connsiteX23" fmla="*/ 2796291 w 6056566"/>
                <a:gd name="connsiteY23" fmla="*/ 814818 h 955031"/>
                <a:gd name="connsiteX24" fmla="*/ 2922533 w 6056566"/>
                <a:gd name="connsiteY24" fmla="*/ 548686 h 955031"/>
                <a:gd name="connsiteX25" fmla="*/ 3069247 w 6056566"/>
                <a:gd name="connsiteY25" fmla="*/ 251847 h 955031"/>
                <a:gd name="connsiteX26" fmla="*/ 3192076 w 6056566"/>
                <a:gd name="connsiteY26" fmla="*/ 67603 h 955031"/>
                <a:gd name="connsiteX27" fmla="*/ 3270551 w 6056566"/>
                <a:gd name="connsiteY27" fmla="*/ 2776 h 955031"/>
                <a:gd name="connsiteX28" fmla="*/ 3342202 w 6056566"/>
                <a:gd name="connsiteY28" fmla="*/ 19835 h 955031"/>
                <a:gd name="connsiteX29" fmla="*/ 3413852 w 6056566"/>
                <a:gd name="connsiteY29" fmla="*/ 91486 h 955031"/>
                <a:gd name="connsiteX30" fmla="*/ 3471855 w 6056566"/>
                <a:gd name="connsiteY30" fmla="*/ 176785 h 955031"/>
                <a:gd name="connsiteX31" fmla="*/ 3553742 w 6056566"/>
                <a:gd name="connsiteY31" fmla="*/ 323498 h 955031"/>
                <a:gd name="connsiteX32" fmla="*/ 3707279 w 6056566"/>
                <a:gd name="connsiteY32" fmla="*/ 668104 h 955031"/>
                <a:gd name="connsiteX33" fmla="*/ 3833521 w 6056566"/>
                <a:gd name="connsiteY33" fmla="*/ 852349 h 955031"/>
                <a:gd name="connsiteX34" fmla="*/ 3966587 w 6056566"/>
                <a:gd name="connsiteY34" fmla="*/ 900116 h 955031"/>
                <a:gd name="connsiteX35" fmla="*/ 4086005 w 6056566"/>
                <a:gd name="connsiteY35" fmla="*/ 828465 h 955031"/>
                <a:gd name="connsiteX36" fmla="*/ 4273661 w 6056566"/>
                <a:gd name="connsiteY36" fmla="*/ 483859 h 955031"/>
                <a:gd name="connsiteX37" fmla="*/ 4451082 w 6056566"/>
                <a:gd name="connsiteY37" fmla="*/ 152901 h 955031"/>
                <a:gd name="connsiteX38" fmla="*/ 4570500 w 6056566"/>
                <a:gd name="connsiteY38" fmla="*/ 40307 h 955031"/>
                <a:gd name="connsiteX39" fmla="*/ 4696742 w 6056566"/>
                <a:gd name="connsiteY39" fmla="*/ 67603 h 955031"/>
                <a:gd name="connsiteX40" fmla="*/ 4840044 w 6056566"/>
                <a:gd name="connsiteY40" fmla="*/ 268907 h 955031"/>
                <a:gd name="connsiteX41" fmla="*/ 4948580 w 6056566"/>
                <a:gd name="connsiteY41" fmla="*/ 459449 h 955031"/>
                <a:gd name="connsiteX42" fmla="*/ 4994601 w 6056566"/>
                <a:gd name="connsiteY42" fmla="*/ 491988 h 955031"/>
                <a:gd name="connsiteX43" fmla="*/ 6056566 w 6056566"/>
                <a:gd name="connsiteY43" fmla="*/ 497377 h 955031"/>
                <a:gd name="connsiteX0" fmla="*/ 0 w 6056566"/>
                <a:gd name="connsiteY0" fmla="*/ 479263 h 955031"/>
                <a:gd name="connsiteX1" fmla="*/ 190188 w 6056566"/>
                <a:gd name="connsiteY1" fmla="*/ 475436 h 955031"/>
                <a:gd name="connsiteX2" fmla="*/ 325558 w 6056566"/>
                <a:gd name="connsiteY2" fmla="*/ 430986 h 955031"/>
                <a:gd name="connsiteX3" fmla="*/ 493232 w 6056566"/>
                <a:gd name="connsiteY3" fmla="*/ 146077 h 955031"/>
                <a:gd name="connsiteX4" fmla="*/ 602414 w 6056566"/>
                <a:gd name="connsiteY4" fmla="*/ 23247 h 955031"/>
                <a:gd name="connsiteX5" fmla="*/ 721832 w 6056566"/>
                <a:gd name="connsiteY5" fmla="*/ 36895 h 955031"/>
                <a:gd name="connsiteX6" fmla="*/ 820778 w 6056566"/>
                <a:gd name="connsiteY6" fmla="*/ 146077 h 955031"/>
                <a:gd name="connsiteX7" fmla="*/ 947020 w 6056566"/>
                <a:gd name="connsiteY7" fmla="*/ 412209 h 955031"/>
                <a:gd name="connsiteX8" fmla="*/ 1083497 w 6056566"/>
                <a:gd name="connsiteY8" fmla="*/ 722695 h 955031"/>
                <a:gd name="connsiteX9" fmla="*/ 1179032 w 6056566"/>
                <a:gd name="connsiteY9" fmla="*/ 869409 h 955031"/>
                <a:gd name="connsiteX10" fmla="*/ 1267742 w 6056566"/>
                <a:gd name="connsiteY10" fmla="*/ 944471 h 955031"/>
                <a:gd name="connsiteX11" fmla="*/ 1376924 w 6056566"/>
                <a:gd name="connsiteY11" fmla="*/ 930824 h 955031"/>
                <a:gd name="connsiteX12" fmla="*/ 1503166 w 6056566"/>
                <a:gd name="connsiteY12" fmla="*/ 811406 h 955031"/>
                <a:gd name="connsiteX13" fmla="*/ 1666939 w 6056566"/>
                <a:gd name="connsiteY13" fmla="*/ 487271 h 955031"/>
                <a:gd name="connsiteX14" fmla="*/ 1769297 w 6056566"/>
                <a:gd name="connsiteY14" fmla="*/ 234788 h 955031"/>
                <a:gd name="connsiteX15" fmla="*/ 1871655 w 6056566"/>
                <a:gd name="connsiteY15" fmla="*/ 67603 h 955031"/>
                <a:gd name="connsiteX16" fmla="*/ 1960366 w 6056566"/>
                <a:gd name="connsiteY16" fmla="*/ 13012 h 955031"/>
                <a:gd name="connsiteX17" fmla="*/ 2042252 w 6056566"/>
                <a:gd name="connsiteY17" fmla="*/ 43719 h 955031"/>
                <a:gd name="connsiteX18" fmla="*/ 2117315 w 6056566"/>
                <a:gd name="connsiteY18" fmla="*/ 122194 h 955031"/>
                <a:gd name="connsiteX19" fmla="*/ 2195790 w 6056566"/>
                <a:gd name="connsiteY19" fmla="*/ 251847 h 955031"/>
                <a:gd name="connsiteX20" fmla="*/ 2461921 w 6056566"/>
                <a:gd name="connsiteY20" fmla="*/ 784110 h 955031"/>
                <a:gd name="connsiteX21" fmla="*/ 2577927 w 6056566"/>
                <a:gd name="connsiteY21" fmla="*/ 934235 h 955031"/>
                <a:gd name="connsiteX22" fmla="*/ 2673461 w 6056566"/>
                <a:gd name="connsiteY22" fmla="*/ 941059 h 955031"/>
                <a:gd name="connsiteX23" fmla="*/ 2796291 w 6056566"/>
                <a:gd name="connsiteY23" fmla="*/ 814818 h 955031"/>
                <a:gd name="connsiteX24" fmla="*/ 2922533 w 6056566"/>
                <a:gd name="connsiteY24" fmla="*/ 548686 h 955031"/>
                <a:gd name="connsiteX25" fmla="*/ 3069247 w 6056566"/>
                <a:gd name="connsiteY25" fmla="*/ 251847 h 955031"/>
                <a:gd name="connsiteX26" fmla="*/ 3192076 w 6056566"/>
                <a:gd name="connsiteY26" fmla="*/ 67603 h 955031"/>
                <a:gd name="connsiteX27" fmla="*/ 3270551 w 6056566"/>
                <a:gd name="connsiteY27" fmla="*/ 2776 h 955031"/>
                <a:gd name="connsiteX28" fmla="*/ 3342202 w 6056566"/>
                <a:gd name="connsiteY28" fmla="*/ 19835 h 955031"/>
                <a:gd name="connsiteX29" fmla="*/ 3413852 w 6056566"/>
                <a:gd name="connsiteY29" fmla="*/ 91486 h 955031"/>
                <a:gd name="connsiteX30" fmla="*/ 3471855 w 6056566"/>
                <a:gd name="connsiteY30" fmla="*/ 176785 h 955031"/>
                <a:gd name="connsiteX31" fmla="*/ 3553742 w 6056566"/>
                <a:gd name="connsiteY31" fmla="*/ 323498 h 955031"/>
                <a:gd name="connsiteX32" fmla="*/ 3707279 w 6056566"/>
                <a:gd name="connsiteY32" fmla="*/ 668104 h 955031"/>
                <a:gd name="connsiteX33" fmla="*/ 3833521 w 6056566"/>
                <a:gd name="connsiteY33" fmla="*/ 852349 h 955031"/>
                <a:gd name="connsiteX34" fmla="*/ 3966587 w 6056566"/>
                <a:gd name="connsiteY34" fmla="*/ 900116 h 955031"/>
                <a:gd name="connsiteX35" fmla="*/ 4086005 w 6056566"/>
                <a:gd name="connsiteY35" fmla="*/ 828465 h 955031"/>
                <a:gd name="connsiteX36" fmla="*/ 4273661 w 6056566"/>
                <a:gd name="connsiteY36" fmla="*/ 483859 h 955031"/>
                <a:gd name="connsiteX37" fmla="*/ 4451082 w 6056566"/>
                <a:gd name="connsiteY37" fmla="*/ 152901 h 955031"/>
                <a:gd name="connsiteX38" fmla="*/ 4570500 w 6056566"/>
                <a:gd name="connsiteY38" fmla="*/ 40307 h 955031"/>
                <a:gd name="connsiteX39" fmla="*/ 4696742 w 6056566"/>
                <a:gd name="connsiteY39" fmla="*/ 67603 h 955031"/>
                <a:gd name="connsiteX40" fmla="*/ 4840044 w 6056566"/>
                <a:gd name="connsiteY40" fmla="*/ 268907 h 955031"/>
                <a:gd name="connsiteX41" fmla="*/ 4948580 w 6056566"/>
                <a:gd name="connsiteY41" fmla="*/ 459449 h 955031"/>
                <a:gd name="connsiteX42" fmla="*/ 4994601 w 6056566"/>
                <a:gd name="connsiteY42" fmla="*/ 491988 h 955031"/>
                <a:gd name="connsiteX43" fmla="*/ 6056566 w 6056566"/>
                <a:gd name="connsiteY43" fmla="*/ 497377 h 955031"/>
                <a:gd name="connsiteX0" fmla="*/ 0 w 6056566"/>
                <a:gd name="connsiteY0" fmla="*/ 479263 h 955031"/>
                <a:gd name="connsiteX1" fmla="*/ 190188 w 6056566"/>
                <a:gd name="connsiteY1" fmla="*/ 475436 h 955031"/>
                <a:gd name="connsiteX2" fmla="*/ 325558 w 6056566"/>
                <a:gd name="connsiteY2" fmla="*/ 430986 h 955031"/>
                <a:gd name="connsiteX3" fmla="*/ 493232 w 6056566"/>
                <a:gd name="connsiteY3" fmla="*/ 146077 h 955031"/>
                <a:gd name="connsiteX4" fmla="*/ 602414 w 6056566"/>
                <a:gd name="connsiteY4" fmla="*/ 23247 h 955031"/>
                <a:gd name="connsiteX5" fmla="*/ 721832 w 6056566"/>
                <a:gd name="connsiteY5" fmla="*/ 36895 h 955031"/>
                <a:gd name="connsiteX6" fmla="*/ 820778 w 6056566"/>
                <a:gd name="connsiteY6" fmla="*/ 146077 h 955031"/>
                <a:gd name="connsiteX7" fmla="*/ 947020 w 6056566"/>
                <a:gd name="connsiteY7" fmla="*/ 412209 h 955031"/>
                <a:gd name="connsiteX8" fmla="*/ 1083497 w 6056566"/>
                <a:gd name="connsiteY8" fmla="*/ 722695 h 955031"/>
                <a:gd name="connsiteX9" fmla="*/ 1179032 w 6056566"/>
                <a:gd name="connsiteY9" fmla="*/ 869409 h 955031"/>
                <a:gd name="connsiteX10" fmla="*/ 1267742 w 6056566"/>
                <a:gd name="connsiteY10" fmla="*/ 944471 h 955031"/>
                <a:gd name="connsiteX11" fmla="*/ 1376924 w 6056566"/>
                <a:gd name="connsiteY11" fmla="*/ 930824 h 955031"/>
                <a:gd name="connsiteX12" fmla="*/ 1503166 w 6056566"/>
                <a:gd name="connsiteY12" fmla="*/ 811406 h 955031"/>
                <a:gd name="connsiteX13" fmla="*/ 1666939 w 6056566"/>
                <a:gd name="connsiteY13" fmla="*/ 487271 h 955031"/>
                <a:gd name="connsiteX14" fmla="*/ 1769297 w 6056566"/>
                <a:gd name="connsiteY14" fmla="*/ 234788 h 955031"/>
                <a:gd name="connsiteX15" fmla="*/ 1871655 w 6056566"/>
                <a:gd name="connsiteY15" fmla="*/ 67603 h 955031"/>
                <a:gd name="connsiteX16" fmla="*/ 1960366 w 6056566"/>
                <a:gd name="connsiteY16" fmla="*/ 13012 h 955031"/>
                <a:gd name="connsiteX17" fmla="*/ 2042252 w 6056566"/>
                <a:gd name="connsiteY17" fmla="*/ 43719 h 955031"/>
                <a:gd name="connsiteX18" fmla="*/ 2117315 w 6056566"/>
                <a:gd name="connsiteY18" fmla="*/ 122194 h 955031"/>
                <a:gd name="connsiteX19" fmla="*/ 2195790 w 6056566"/>
                <a:gd name="connsiteY19" fmla="*/ 251847 h 955031"/>
                <a:gd name="connsiteX20" fmla="*/ 2461921 w 6056566"/>
                <a:gd name="connsiteY20" fmla="*/ 784110 h 955031"/>
                <a:gd name="connsiteX21" fmla="*/ 2577927 w 6056566"/>
                <a:gd name="connsiteY21" fmla="*/ 934235 h 955031"/>
                <a:gd name="connsiteX22" fmla="*/ 2673461 w 6056566"/>
                <a:gd name="connsiteY22" fmla="*/ 941059 h 955031"/>
                <a:gd name="connsiteX23" fmla="*/ 2796291 w 6056566"/>
                <a:gd name="connsiteY23" fmla="*/ 814818 h 955031"/>
                <a:gd name="connsiteX24" fmla="*/ 2922533 w 6056566"/>
                <a:gd name="connsiteY24" fmla="*/ 548686 h 955031"/>
                <a:gd name="connsiteX25" fmla="*/ 3069247 w 6056566"/>
                <a:gd name="connsiteY25" fmla="*/ 251847 h 955031"/>
                <a:gd name="connsiteX26" fmla="*/ 3192076 w 6056566"/>
                <a:gd name="connsiteY26" fmla="*/ 67603 h 955031"/>
                <a:gd name="connsiteX27" fmla="*/ 3270551 w 6056566"/>
                <a:gd name="connsiteY27" fmla="*/ 2776 h 955031"/>
                <a:gd name="connsiteX28" fmla="*/ 3342202 w 6056566"/>
                <a:gd name="connsiteY28" fmla="*/ 19835 h 955031"/>
                <a:gd name="connsiteX29" fmla="*/ 3413852 w 6056566"/>
                <a:gd name="connsiteY29" fmla="*/ 91486 h 955031"/>
                <a:gd name="connsiteX30" fmla="*/ 3471855 w 6056566"/>
                <a:gd name="connsiteY30" fmla="*/ 176785 h 955031"/>
                <a:gd name="connsiteX31" fmla="*/ 3553742 w 6056566"/>
                <a:gd name="connsiteY31" fmla="*/ 323498 h 955031"/>
                <a:gd name="connsiteX32" fmla="*/ 3707279 w 6056566"/>
                <a:gd name="connsiteY32" fmla="*/ 668104 h 955031"/>
                <a:gd name="connsiteX33" fmla="*/ 3833521 w 6056566"/>
                <a:gd name="connsiteY33" fmla="*/ 852349 h 955031"/>
                <a:gd name="connsiteX34" fmla="*/ 3966587 w 6056566"/>
                <a:gd name="connsiteY34" fmla="*/ 900116 h 955031"/>
                <a:gd name="connsiteX35" fmla="*/ 4086005 w 6056566"/>
                <a:gd name="connsiteY35" fmla="*/ 828465 h 955031"/>
                <a:gd name="connsiteX36" fmla="*/ 4273661 w 6056566"/>
                <a:gd name="connsiteY36" fmla="*/ 483859 h 955031"/>
                <a:gd name="connsiteX37" fmla="*/ 4451082 w 6056566"/>
                <a:gd name="connsiteY37" fmla="*/ 152901 h 955031"/>
                <a:gd name="connsiteX38" fmla="*/ 4570500 w 6056566"/>
                <a:gd name="connsiteY38" fmla="*/ 40307 h 955031"/>
                <a:gd name="connsiteX39" fmla="*/ 4696742 w 6056566"/>
                <a:gd name="connsiteY39" fmla="*/ 67603 h 955031"/>
                <a:gd name="connsiteX40" fmla="*/ 4840044 w 6056566"/>
                <a:gd name="connsiteY40" fmla="*/ 268907 h 955031"/>
                <a:gd name="connsiteX41" fmla="*/ 4948580 w 6056566"/>
                <a:gd name="connsiteY41" fmla="*/ 459449 h 955031"/>
                <a:gd name="connsiteX42" fmla="*/ 4991837 w 6056566"/>
                <a:gd name="connsiteY42" fmla="*/ 497850 h 955031"/>
                <a:gd name="connsiteX43" fmla="*/ 6056566 w 6056566"/>
                <a:gd name="connsiteY43" fmla="*/ 497377 h 955031"/>
                <a:gd name="connsiteX0" fmla="*/ 0 w 6056566"/>
                <a:gd name="connsiteY0" fmla="*/ 479263 h 955031"/>
                <a:gd name="connsiteX1" fmla="*/ 190188 w 6056566"/>
                <a:gd name="connsiteY1" fmla="*/ 475436 h 955031"/>
                <a:gd name="connsiteX2" fmla="*/ 325558 w 6056566"/>
                <a:gd name="connsiteY2" fmla="*/ 430986 h 955031"/>
                <a:gd name="connsiteX3" fmla="*/ 493232 w 6056566"/>
                <a:gd name="connsiteY3" fmla="*/ 146077 h 955031"/>
                <a:gd name="connsiteX4" fmla="*/ 602414 w 6056566"/>
                <a:gd name="connsiteY4" fmla="*/ 23247 h 955031"/>
                <a:gd name="connsiteX5" fmla="*/ 721832 w 6056566"/>
                <a:gd name="connsiteY5" fmla="*/ 36895 h 955031"/>
                <a:gd name="connsiteX6" fmla="*/ 820778 w 6056566"/>
                <a:gd name="connsiteY6" fmla="*/ 146077 h 955031"/>
                <a:gd name="connsiteX7" fmla="*/ 947020 w 6056566"/>
                <a:gd name="connsiteY7" fmla="*/ 412209 h 955031"/>
                <a:gd name="connsiteX8" fmla="*/ 1083497 w 6056566"/>
                <a:gd name="connsiteY8" fmla="*/ 722695 h 955031"/>
                <a:gd name="connsiteX9" fmla="*/ 1179032 w 6056566"/>
                <a:gd name="connsiteY9" fmla="*/ 869409 h 955031"/>
                <a:gd name="connsiteX10" fmla="*/ 1267742 w 6056566"/>
                <a:gd name="connsiteY10" fmla="*/ 944471 h 955031"/>
                <a:gd name="connsiteX11" fmla="*/ 1376924 w 6056566"/>
                <a:gd name="connsiteY11" fmla="*/ 930824 h 955031"/>
                <a:gd name="connsiteX12" fmla="*/ 1503166 w 6056566"/>
                <a:gd name="connsiteY12" fmla="*/ 811406 h 955031"/>
                <a:gd name="connsiteX13" fmla="*/ 1666939 w 6056566"/>
                <a:gd name="connsiteY13" fmla="*/ 487271 h 955031"/>
                <a:gd name="connsiteX14" fmla="*/ 1769297 w 6056566"/>
                <a:gd name="connsiteY14" fmla="*/ 234788 h 955031"/>
                <a:gd name="connsiteX15" fmla="*/ 1871655 w 6056566"/>
                <a:gd name="connsiteY15" fmla="*/ 67603 h 955031"/>
                <a:gd name="connsiteX16" fmla="*/ 1960366 w 6056566"/>
                <a:gd name="connsiteY16" fmla="*/ 13012 h 955031"/>
                <a:gd name="connsiteX17" fmla="*/ 2042252 w 6056566"/>
                <a:gd name="connsiteY17" fmla="*/ 43719 h 955031"/>
                <a:gd name="connsiteX18" fmla="*/ 2117315 w 6056566"/>
                <a:gd name="connsiteY18" fmla="*/ 122194 h 955031"/>
                <a:gd name="connsiteX19" fmla="*/ 2195790 w 6056566"/>
                <a:gd name="connsiteY19" fmla="*/ 251847 h 955031"/>
                <a:gd name="connsiteX20" fmla="*/ 2461921 w 6056566"/>
                <a:gd name="connsiteY20" fmla="*/ 784110 h 955031"/>
                <a:gd name="connsiteX21" fmla="*/ 2577927 w 6056566"/>
                <a:gd name="connsiteY21" fmla="*/ 934235 h 955031"/>
                <a:gd name="connsiteX22" fmla="*/ 2673461 w 6056566"/>
                <a:gd name="connsiteY22" fmla="*/ 941059 h 955031"/>
                <a:gd name="connsiteX23" fmla="*/ 2796291 w 6056566"/>
                <a:gd name="connsiteY23" fmla="*/ 814818 h 955031"/>
                <a:gd name="connsiteX24" fmla="*/ 2922533 w 6056566"/>
                <a:gd name="connsiteY24" fmla="*/ 548686 h 955031"/>
                <a:gd name="connsiteX25" fmla="*/ 3069247 w 6056566"/>
                <a:gd name="connsiteY25" fmla="*/ 251847 h 955031"/>
                <a:gd name="connsiteX26" fmla="*/ 3192076 w 6056566"/>
                <a:gd name="connsiteY26" fmla="*/ 67603 h 955031"/>
                <a:gd name="connsiteX27" fmla="*/ 3270551 w 6056566"/>
                <a:gd name="connsiteY27" fmla="*/ 2776 h 955031"/>
                <a:gd name="connsiteX28" fmla="*/ 3342202 w 6056566"/>
                <a:gd name="connsiteY28" fmla="*/ 19835 h 955031"/>
                <a:gd name="connsiteX29" fmla="*/ 3413852 w 6056566"/>
                <a:gd name="connsiteY29" fmla="*/ 91486 h 955031"/>
                <a:gd name="connsiteX30" fmla="*/ 3471855 w 6056566"/>
                <a:gd name="connsiteY30" fmla="*/ 176785 h 955031"/>
                <a:gd name="connsiteX31" fmla="*/ 3553742 w 6056566"/>
                <a:gd name="connsiteY31" fmla="*/ 323498 h 955031"/>
                <a:gd name="connsiteX32" fmla="*/ 3707279 w 6056566"/>
                <a:gd name="connsiteY32" fmla="*/ 668104 h 955031"/>
                <a:gd name="connsiteX33" fmla="*/ 3833521 w 6056566"/>
                <a:gd name="connsiteY33" fmla="*/ 852349 h 955031"/>
                <a:gd name="connsiteX34" fmla="*/ 3966587 w 6056566"/>
                <a:gd name="connsiteY34" fmla="*/ 900116 h 955031"/>
                <a:gd name="connsiteX35" fmla="*/ 4086005 w 6056566"/>
                <a:gd name="connsiteY35" fmla="*/ 828465 h 955031"/>
                <a:gd name="connsiteX36" fmla="*/ 4273661 w 6056566"/>
                <a:gd name="connsiteY36" fmla="*/ 483859 h 955031"/>
                <a:gd name="connsiteX37" fmla="*/ 4451082 w 6056566"/>
                <a:gd name="connsiteY37" fmla="*/ 152901 h 955031"/>
                <a:gd name="connsiteX38" fmla="*/ 4570500 w 6056566"/>
                <a:gd name="connsiteY38" fmla="*/ 40307 h 955031"/>
                <a:gd name="connsiteX39" fmla="*/ 4696742 w 6056566"/>
                <a:gd name="connsiteY39" fmla="*/ 67603 h 955031"/>
                <a:gd name="connsiteX40" fmla="*/ 4840044 w 6056566"/>
                <a:gd name="connsiteY40" fmla="*/ 268907 h 955031"/>
                <a:gd name="connsiteX41" fmla="*/ 4948580 w 6056566"/>
                <a:gd name="connsiteY41" fmla="*/ 459449 h 955031"/>
                <a:gd name="connsiteX42" fmla="*/ 4991838 w 6056566"/>
                <a:gd name="connsiteY42" fmla="*/ 494333 h 955031"/>
                <a:gd name="connsiteX43" fmla="*/ 6056566 w 6056566"/>
                <a:gd name="connsiteY43" fmla="*/ 497377 h 955031"/>
                <a:gd name="connsiteX0" fmla="*/ 0 w 6056566"/>
                <a:gd name="connsiteY0" fmla="*/ 479263 h 955031"/>
                <a:gd name="connsiteX1" fmla="*/ 190188 w 6056566"/>
                <a:gd name="connsiteY1" fmla="*/ 475436 h 955031"/>
                <a:gd name="connsiteX2" fmla="*/ 325558 w 6056566"/>
                <a:gd name="connsiteY2" fmla="*/ 430986 h 955031"/>
                <a:gd name="connsiteX3" fmla="*/ 493232 w 6056566"/>
                <a:gd name="connsiteY3" fmla="*/ 146077 h 955031"/>
                <a:gd name="connsiteX4" fmla="*/ 602414 w 6056566"/>
                <a:gd name="connsiteY4" fmla="*/ 23247 h 955031"/>
                <a:gd name="connsiteX5" fmla="*/ 721832 w 6056566"/>
                <a:gd name="connsiteY5" fmla="*/ 36895 h 955031"/>
                <a:gd name="connsiteX6" fmla="*/ 820778 w 6056566"/>
                <a:gd name="connsiteY6" fmla="*/ 146077 h 955031"/>
                <a:gd name="connsiteX7" fmla="*/ 947020 w 6056566"/>
                <a:gd name="connsiteY7" fmla="*/ 412209 h 955031"/>
                <a:gd name="connsiteX8" fmla="*/ 1083497 w 6056566"/>
                <a:gd name="connsiteY8" fmla="*/ 722695 h 955031"/>
                <a:gd name="connsiteX9" fmla="*/ 1179032 w 6056566"/>
                <a:gd name="connsiteY9" fmla="*/ 869409 h 955031"/>
                <a:gd name="connsiteX10" fmla="*/ 1267742 w 6056566"/>
                <a:gd name="connsiteY10" fmla="*/ 944471 h 955031"/>
                <a:gd name="connsiteX11" fmla="*/ 1376924 w 6056566"/>
                <a:gd name="connsiteY11" fmla="*/ 930824 h 955031"/>
                <a:gd name="connsiteX12" fmla="*/ 1503166 w 6056566"/>
                <a:gd name="connsiteY12" fmla="*/ 811406 h 955031"/>
                <a:gd name="connsiteX13" fmla="*/ 1666939 w 6056566"/>
                <a:gd name="connsiteY13" fmla="*/ 487271 h 955031"/>
                <a:gd name="connsiteX14" fmla="*/ 1769297 w 6056566"/>
                <a:gd name="connsiteY14" fmla="*/ 234788 h 955031"/>
                <a:gd name="connsiteX15" fmla="*/ 1871655 w 6056566"/>
                <a:gd name="connsiteY15" fmla="*/ 67603 h 955031"/>
                <a:gd name="connsiteX16" fmla="*/ 1960366 w 6056566"/>
                <a:gd name="connsiteY16" fmla="*/ 13012 h 955031"/>
                <a:gd name="connsiteX17" fmla="*/ 2042252 w 6056566"/>
                <a:gd name="connsiteY17" fmla="*/ 43719 h 955031"/>
                <a:gd name="connsiteX18" fmla="*/ 2117315 w 6056566"/>
                <a:gd name="connsiteY18" fmla="*/ 122194 h 955031"/>
                <a:gd name="connsiteX19" fmla="*/ 2195790 w 6056566"/>
                <a:gd name="connsiteY19" fmla="*/ 251847 h 955031"/>
                <a:gd name="connsiteX20" fmla="*/ 2461921 w 6056566"/>
                <a:gd name="connsiteY20" fmla="*/ 784110 h 955031"/>
                <a:gd name="connsiteX21" fmla="*/ 2577927 w 6056566"/>
                <a:gd name="connsiteY21" fmla="*/ 934235 h 955031"/>
                <a:gd name="connsiteX22" fmla="*/ 2673461 w 6056566"/>
                <a:gd name="connsiteY22" fmla="*/ 941059 h 955031"/>
                <a:gd name="connsiteX23" fmla="*/ 2796291 w 6056566"/>
                <a:gd name="connsiteY23" fmla="*/ 814818 h 955031"/>
                <a:gd name="connsiteX24" fmla="*/ 2922533 w 6056566"/>
                <a:gd name="connsiteY24" fmla="*/ 548686 h 955031"/>
                <a:gd name="connsiteX25" fmla="*/ 3069247 w 6056566"/>
                <a:gd name="connsiteY25" fmla="*/ 251847 h 955031"/>
                <a:gd name="connsiteX26" fmla="*/ 3192076 w 6056566"/>
                <a:gd name="connsiteY26" fmla="*/ 67603 h 955031"/>
                <a:gd name="connsiteX27" fmla="*/ 3270551 w 6056566"/>
                <a:gd name="connsiteY27" fmla="*/ 2776 h 955031"/>
                <a:gd name="connsiteX28" fmla="*/ 3342202 w 6056566"/>
                <a:gd name="connsiteY28" fmla="*/ 19835 h 955031"/>
                <a:gd name="connsiteX29" fmla="*/ 3413852 w 6056566"/>
                <a:gd name="connsiteY29" fmla="*/ 91486 h 955031"/>
                <a:gd name="connsiteX30" fmla="*/ 3471855 w 6056566"/>
                <a:gd name="connsiteY30" fmla="*/ 176785 h 955031"/>
                <a:gd name="connsiteX31" fmla="*/ 3553742 w 6056566"/>
                <a:gd name="connsiteY31" fmla="*/ 323498 h 955031"/>
                <a:gd name="connsiteX32" fmla="*/ 3707279 w 6056566"/>
                <a:gd name="connsiteY32" fmla="*/ 668104 h 955031"/>
                <a:gd name="connsiteX33" fmla="*/ 3833521 w 6056566"/>
                <a:gd name="connsiteY33" fmla="*/ 852349 h 955031"/>
                <a:gd name="connsiteX34" fmla="*/ 3966587 w 6056566"/>
                <a:gd name="connsiteY34" fmla="*/ 900116 h 955031"/>
                <a:gd name="connsiteX35" fmla="*/ 4086005 w 6056566"/>
                <a:gd name="connsiteY35" fmla="*/ 828465 h 955031"/>
                <a:gd name="connsiteX36" fmla="*/ 4273661 w 6056566"/>
                <a:gd name="connsiteY36" fmla="*/ 483859 h 955031"/>
                <a:gd name="connsiteX37" fmla="*/ 4451082 w 6056566"/>
                <a:gd name="connsiteY37" fmla="*/ 152901 h 955031"/>
                <a:gd name="connsiteX38" fmla="*/ 4570500 w 6056566"/>
                <a:gd name="connsiteY38" fmla="*/ 40307 h 955031"/>
                <a:gd name="connsiteX39" fmla="*/ 4696742 w 6056566"/>
                <a:gd name="connsiteY39" fmla="*/ 67603 h 955031"/>
                <a:gd name="connsiteX40" fmla="*/ 4840044 w 6056566"/>
                <a:gd name="connsiteY40" fmla="*/ 268907 h 955031"/>
                <a:gd name="connsiteX41" fmla="*/ 4948580 w 6056566"/>
                <a:gd name="connsiteY41" fmla="*/ 459449 h 955031"/>
                <a:gd name="connsiteX42" fmla="*/ 5025010 w 6056566"/>
                <a:gd name="connsiteY42" fmla="*/ 495505 h 955031"/>
                <a:gd name="connsiteX43" fmla="*/ 6056566 w 6056566"/>
                <a:gd name="connsiteY43" fmla="*/ 497377 h 955031"/>
                <a:gd name="connsiteX0" fmla="*/ 0 w 5025967"/>
                <a:gd name="connsiteY0" fmla="*/ 479263 h 955031"/>
                <a:gd name="connsiteX1" fmla="*/ 190188 w 5025967"/>
                <a:gd name="connsiteY1" fmla="*/ 475436 h 955031"/>
                <a:gd name="connsiteX2" fmla="*/ 325558 w 5025967"/>
                <a:gd name="connsiteY2" fmla="*/ 430986 h 955031"/>
                <a:gd name="connsiteX3" fmla="*/ 493232 w 5025967"/>
                <a:gd name="connsiteY3" fmla="*/ 146077 h 955031"/>
                <a:gd name="connsiteX4" fmla="*/ 602414 w 5025967"/>
                <a:gd name="connsiteY4" fmla="*/ 23247 h 955031"/>
                <a:gd name="connsiteX5" fmla="*/ 721832 w 5025967"/>
                <a:gd name="connsiteY5" fmla="*/ 36895 h 955031"/>
                <a:gd name="connsiteX6" fmla="*/ 820778 w 5025967"/>
                <a:gd name="connsiteY6" fmla="*/ 146077 h 955031"/>
                <a:gd name="connsiteX7" fmla="*/ 947020 w 5025967"/>
                <a:gd name="connsiteY7" fmla="*/ 412209 h 955031"/>
                <a:gd name="connsiteX8" fmla="*/ 1083497 w 5025967"/>
                <a:gd name="connsiteY8" fmla="*/ 722695 h 955031"/>
                <a:gd name="connsiteX9" fmla="*/ 1179032 w 5025967"/>
                <a:gd name="connsiteY9" fmla="*/ 869409 h 955031"/>
                <a:gd name="connsiteX10" fmla="*/ 1267742 w 5025967"/>
                <a:gd name="connsiteY10" fmla="*/ 944471 h 955031"/>
                <a:gd name="connsiteX11" fmla="*/ 1376924 w 5025967"/>
                <a:gd name="connsiteY11" fmla="*/ 930824 h 955031"/>
                <a:gd name="connsiteX12" fmla="*/ 1503166 w 5025967"/>
                <a:gd name="connsiteY12" fmla="*/ 811406 h 955031"/>
                <a:gd name="connsiteX13" fmla="*/ 1666939 w 5025967"/>
                <a:gd name="connsiteY13" fmla="*/ 487271 h 955031"/>
                <a:gd name="connsiteX14" fmla="*/ 1769297 w 5025967"/>
                <a:gd name="connsiteY14" fmla="*/ 234788 h 955031"/>
                <a:gd name="connsiteX15" fmla="*/ 1871655 w 5025967"/>
                <a:gd name="connsiteY15" fmla="*/ 67603 h 955031"/>
                <a:gd name="connsiteX16" fmla="*/ 1960366 w 5025967"/>
                <a:gd name="connsiteY16" fmla="*/ 13012 h 955031"/>
                <a:gd name="connsiteX17" fmla="*/ 2042252 w 5025967"/>
                <a:gd name="connsiteY17" fmla="*/ 43719 h 955031"/>
                <a:gd name="connsiteX18" fmla="*/ 2117315 w 5025967"/>
                <a:gd name="connsiteY18" fmla="*/ 122194 h 955031"/>
                <a:gd name="connsiteX19" fmla="*/ 2195790 w 5025967"/>
                <a:gd name="connsiteY19" fmla="*/ 251847 h 955031"/>
                <a:gd name="connsiteX20" fmla="*/ 2461921 w 5025967"/>
                <a:gd name="connsiteY20" fmla="*/ 784110 h 955031"/>
                <a:gd name="connsiteX21" fmla="*/ 2577927 w 5025967"/>
                <a:gd name="connsiteY21" fmla="*/ 934235 h 955031"/>
                <a:gd name="connsiteX22" fmla="*/ 2673461 w 5025967"/>
                <a:gd name="connsiteY22" fmla="*/ 941059 h 955031"/>
                <a:gd name="connsiteX23" fmla="*/ 2796291 w 5025967"/>
                <a:gd name="connsiteY23" fmla="*/ 814818 h 955031"/>
                <a:gd name="connsiteX24" fmla="*/ 2922533 w 5025967"/>
                <a:gd name="connsiteY24" fmla="*/ 548686 h 955031"/>
                <a:gd name="connsiteX25" fmla="*/ 3069247 w 5025967"/>
                <a:gd name="connsiteY25" fmla="*/ 251847 h 955031"/>
                <a:gd name="connsiteX26" fmla="*/ 3192076 w 5025967"/>
                <a:gd name="connsiteY26" fmla="*/ 67603 h 955031"/>
                <a:gd name="connsiteX27" fmla="*/ 3270551 w 5025967"/>
                <a:gd name="connsiteY27" fmla="*/ 2776 h 955031"/>
                <a:gd name="connsiteX28" fmla="*/ 3342202 w 5025967"/>
                <a:gd name="connsiteY28" fmla="*/ 19835 h 955031"/>
                <a:gd name="connsiteX29" fmla="*/ 3413852 w 5025967"/>
                <a:gd name="connsiteY29" fmla="*/ 91486 h 955031"/>
                <a:gd name="connsiteX30" fmla="*/ 3471855 w 5025967"/>
                <a:gd name="connsiteY30" fmla="*/ 176785 h 955031"/>
                <a:gd name="connsiteX31" fmla="*/ 3553742 w 5025967"/>
                <a:gd name="connsiteY31" fmla="*/ 323498 h 955031"/>
                <a:gd name="connsiteX32" fmla="*/ 3707279 w 5025967"/>
                <a:gd name="connsiteY32" fmla="*/ 668104 h 955031"/>
                <a:gd name="connsiteX33" fmla="*/ 3833521 w 5025967"/>
                <a:gd name="connsiteY33" fmla="*/ 852349 h 955031"/>
                <a:gd name="connsiteX34" fmla="*/ 3966587 w 5025967"/>
                <a:gd name="connsiteY34" fmla="*/ 900116 h 955031"/>
                <a:gd name="connsiteX35" fmla="*/ 4086005 w 5025967"/>
                <a:gd name="connsiteY35" fmla="*/ 828465 h 955031"/>
                <a:gd name="connsiteX36" fmla="*/ 4273661 w 5025967"/>
                <a:gd name="connsiteY36" fmla="*/ 483859 h 955031"/>
                <a:gd name="connsiteX37" fmla="*/ 4451082 w 5025967"/>
                <a:gd name="connsiteY37" fmla="*/ 152901 h 955031"/>
                <a:gd name="connsiteX38" fmla="*/ 4570500 w 5025967"/>
                <a:gd name="connsiteY38" fmla="*/ 40307 h 955031"/>
                <a:gd name="connsiteX39" fmla="*/ 4696742 w 5025967"/>
                <a:gd name="connsiteY39" fmla="*/ 67603 h 955031"/>
                <a:gd name="connsiteX40" fmla="*/ 4840044 w 5025967"/>
                <a:gd name="connsiteY40" fmla="*/ 268907 h 955031"/>
                <a:gd name="connsiteX41" fmla="*/ 4948580 w 5025967"/>
                <a:gd name="connsiteY41" fmla="*/ 459449 h 955031"/>
                <a:gd name="connsiteX42" fmla="*/ 5025010 w 5025967"/>
                <a:gd name="connsiteY42" fmla="*/ 495505 h 955031"/>
                <a:gd name="connsiteX0" fmla="*/ 0 w 4948580"/>
                <a:gd name="connsiteY0" fmla="*/ 479263 h 955031"/>
                <a:gd name="connsiteX1" fmla="*/ 190188 w 4948580"/>
                <a:gd name="connsiteY1" fmla="*/ 475436 h 955031"/>
                <a:gd name="connsiteX2" fmla="*/ 325558 w 4948580"/>
                <a:gd name="connsiteY2" fmla="*/ 430986 h 955031"/>
                <a:gd name="connsiteX3" fmla="*/ 493232 w 4948580"/>
                <a:gd name="connsiteY3" fmla="*/ 146077 h 955031"/>
                <a:gd name="connsiteX4" fmla="*/ 602414 w 4948580"/>
                <a:gd name="connsiteY4" fmla="*/ 23247 h 955031"/>
                <a:gd name="connsiteX5" fmla="*/ 721832 w 4948580"/>
                <a:gd name="connsiteY5" fmla="*/ 36895 h 955031"/>
                <a:gd name="connsiteX6" fmla="*/ 820778 w 4948580"/>
                <a:gd name="connsiteY6" fmla="*/ 146077 h 955031"/>
                <a:gd name="connsiteX7" fmla="*/ 947020 w 4948580"/>
                <a:gd name="connsiteY7" fmla="*/ 412209 h 955031"/>
                <a:gd name="connsiteX8" fmla="*/ 1083497 w 4948580"/>
                <a:gd name="connsiteY8" fmla="*/ 722695 h 955031"/>
                <a:gd name="connsiteX9" fmla="*/ 1179032 w 4948580"/>
                <a:gd name="connsiteY9" fmla="*/ 869409 h 955031"/>
                <a:gd name="connsiteX10" fmla="*/ 1267742 w 4948580"/>
                <a:gd name="connsiteY10" fmla="*/ 944471 h 955031"/>
                <a:gd name="connsiteX11" fmla="*/ 1376924 w 4948580"/>
                <a:gd name="connsiteY11" fmla="*/ 930824 h 955031"/>
                <a:gd name="connsiteX12" fmla="*/ 1503166 w 4948580"/>
                <a:gd name="connsiteY12" fmla="*/ 811406 h 955031"/>
                <a:gd name="connsiteX13" fmla="*/ 1666939 w 4948580"/>
                <a:gd name="connsiteY13" fmla="*/ 487271 h 955031"/>
                <a:gd name="connsiteX14" fmla="*/ 1769297 w 4948580"/>
                <a:gd name="connsiteY14" fmla="*/ 234788 h 955031"/>
                <a:gd name="connsiteX15" fmla="*/ 1871655 w 4948580"/>
                <a:gd name="connsiteY15" fmla="*/ 67603 h 955031"/>
                <a:gd name="connsiteX16" fmla="*/ 1960366 w 4948580"/>
                <a:gd name="connsiteY16" fmla="*/ 13012 h 955031"/>
                <a:gd name="connsiteX17" fmla="*/ 2042252 w 4948580"/>
                <a:gd name="connsiteY17" fmla="*/ 43719 h 955031"/>
                <a:gd name="connsiteX18" fmla="*/ 2117315 w 4948580"/>
                <a:gd name="connsiteY18" fmla="*/ 122194 h 955031"/>
                <a:gd name="connsiteX19" fmla="*/ 2195790 w 4948580"/>
                <a:gd name="connsiteY19" fmla="*/ 251847 h 955031"/>
                <a:gd name="connsiteX20" fmla="*/ 2461921 w 4948580"/>
                <a:gd name="connsiteY20" fmla="*/ 784110 h 955031"/>
                <a:gd name="connsiteX21" fmla="*/ 2577927 w 4948580"/>
                <a:gd name="connsiteY21" fmla="*/ 934235 h 955031"/>
                <a:gd name="connsiteX22" fmla="*/ 2673461 w 4948580"/>
                <a:gd name="connsiteY22" fmla="*/ 941059 h 955031"/>
                <a:gd name="connsiteX23" fmla="*/ 2796291 w 4948580"/>
                <a:gd name="connsiteY23" fmla="*/ 814818 h 955031"/>
                <a:gd name="connsiteX24" fmla="*/ 2922533 w 4948580"/>
                <a:gd name="connsiteY24" fmla="*/ 548686 h 955031"/>
                <a:gd name="connsiteX25" fmla="*/ 3069247 w 4948580"/>
                <a:gd name="connsiteY25" fmla="*/ 251847 h 955031"/>
                <a:gd name="connsiteX26" fmla="*/ 3192076 w 4948580"/>
                <a:gd name="connsiteY26" fmla="*/ 67603 h 955031"/>
                <a:gd name="connsiteX27" fmla="*/ 3270551 w 4948580"/>
                <a:gd name="connsiteY27" fmla="*/ 2776 h 955031"/>
                <a:gd name="connsiteX28" fmla="*/ 3342202 w 4948580"/>
                <a:gd name="connsiteY28" fmla="*/ 19835 h 955031"/>
                <a:gd name="connsiteX29" fmla="*/ 3413852 w 4948580"/>
                <a:gd name="connsiteY29" fmla="*/ 91486 h 955031"/>
                <a:gd name="connsiteX30" fmla="*/ 3471855 w 4948580"/>
                <a:gd name="connsiteY30" fmla="*/ 176785 h 955031"/>
                <a:gd name="connsiteX31" fmla="*/ 3553742 w 4948580"/>
                <a:gd name="connsiteY31" fmla="*/ 323498 h 955031"/>
                <a:gd name="connsiteX32" fmla="*/ 3707279 w 4948580"/>
                <a:gd name="connsiteY32" fmla="*/ 668104 h 955031"/>
                <a:gd name="connsiteX33" fmla="*/ 3833521 w 4948580"/>
                <a:gd name="connsiteY33" fmla="*/ 852349 h 955031"/>
                <a:gd name="connsiteX34" fmla="*/ 3966587 w 4948580"/>
                <a:gd name="connsiteY34" fmla="*/ 900116 h 955031"/>
                <a:gd name="connsiteX35" fmla="*/ 4086005 w 4948580"/>
                <a:gd name="connsiteY35" fmla="*/ 828465 h 955031"/>
                <a:gd name="connsiteX36" fmla="*/ 4273661 w 4948580"/>
                <a:gd name="connsiteY36" fmla="*/ 483859 h 955031"/>
                <a:gd name="connsiteX37" fmla="*/ 4451082 w 4948580"/>
                <a:gd name="connsiteY37" fmla="*/ 152901 h 955031"/>
                <a:gd name="connsiteX38" fmla="*/ 4570500 w 4948580"/>
                <a:gd name="connsiteY38" fmla="*/ 40307 h 955031"/>
                <a:gd name="connsiteX39" fmla="*/ 4696742 w 4948580"/>
                <a:gd name="connsiteY39" fmla="*/ 67603 h 955031"/>
                <a:gd name="connsiteX40" fmla="*/ 4840044 w 4948580"/>
                <a:gd name="connsiteY40" fmla="*/ 268907 h 955031"/>
                <a:gd name="connsiteX41" fmla="*/ 4948580 w 4948580"/>
                <a:gd name="connsiteY41" fmla="*/ 459449 h 955031"/>
                <a:gd name="connsiteX0" fmla="*/ 0 w 4948580"/>
                <a:gd name="connsiteY0" fmla="*/ 479263 h 955031"/>
                <a:gd name="connsiteX1" fmla="*/ 325558 w 4948580"/>
                <a:gd name="connsiteY1" fmla="*/ 430986 h 955031"/>
                <a:gd name="connsiteX2" fmla="*/ 493232 w 4948580"/>
                <a:gd name="connsiteY2" fmla="*/ 146077 h 955031"/>
                <a:gd name="connsiteX3" fmla="*/ 602414 w 4948580"/>
                <a:gd name="connsiteY3" fmla="*/ 23247 h 955031"/>
                <a:gd name="connsiteX4" fmla="*/ 721832 w 4948580"/>
                <a:gd name="connsiteY4" fmla="*/ 36895 h 955031"/>
                <a:gd name="connsiteX5" fmla="*/ 820778 w 4948580"/>
                <a:gd name="connsiteY5" fmla="*/ 146077 h 955031"/>
                <a:gd name="connsiteX6" fmla="*/ 947020 w 4948580"/>
                <a:gd name="connsiteY6" fmla="*/ 412209 h 955031"/>
                <a:gd name="connsiteX7" fmla="*/ 1083497 w 4948580"/>
                <a:gd name="connsiteY7" fmla="*/ 722695 h 955031"/>
                <a:gd name="connsiteX8" fmla="*/ 1179032 w 4948580"/>
                <a:gd name="connsiteY8" fmla="*/ 869409 h 955031"/>
                <a:gd name="connsiteX9" fmla="*/ 1267742 w 4948580"/>
                <a:gd name="connsiteY9" fmla="*/ 944471 h 955031"/>
                <a:gd name="connsiteX10" fmla="*/ 1376924 w 4948580"/>
                <a:gd name="connsiteY10" fmla="*/ 930824 h 955031"/>
                <a:gd name="connsiteX11" fmla="*/ 1503166 w 4948580"/>
                <a:gd name="connsiteY11" fmla="*/ 811406 h 955031"/>
                <a:gd name="connsiteX12" fmla="*/ 1666939 w 4948580"/>
                <a:gd name="connsiteY12" fmla="*/ 487271 h 955031"/>
                <a:gd name="connsiteX13" fmla="*/ 1769297 w 4948580"/>
                <a:gd name="connsiteY13" fmla="*/ 234788 h 955031"/>
                <a:gd name="connsiteX14" fmla="*/ 1871655 w 4948580"/>
                <a:gd name="connsiteY14" fmla="*/ 67603 h 955031"/>
                <a:gd name="connsiteX15" fmla="*/ 1960366 w 4948580"/>
                <a:gd name="connsiteY15" fmla="*/ 13012 h 955031"/>
                <a:gd name="connsiteX16" fmla="*/ 2042252 w 4948580"/>
                <a:gd name="connsiteY16" fmla="*/ 43719 h 955031"/>
                <a:gd name="connsiteX17" fmla="*/ 2117315 w 4948580"/>
                <a:gd name="connsiteY17" fmla="*/ 122194 h 955031"/>
                <a:gd name="connsiteX18" fmla="*/ 2195790 w 4948580"/>
                <a:gd name="connsiteY18" fmla="*/ 251847 h 955031"/>
                <a:gd name="connsiteX19" fmla="*/ 2461921 w 4948580"/>
                <a:gd name="connsiteY19" fmla="*/ 784110 h 955031"/>
                <a:gd name="connsiteX20" fmla="*/ 2577927 w 4948580"/>
                <a:gd name="connsiteY20" fmla="*/ 934235 h 955031"/>
                <a:gd name="connsiteX21" fmla="*/ 2673461 w 4948580"/>
                <a:gd name="connsiteY21" fmla="*/ 941059 h 955031"/>
                <a:gd name="connsiteX22" fmla="*/ 2796291 w 4948580"/>
                <a:gd name="connsiteY22" fmla="*/ 814818 h 955031"/>
                <a:gd name="connsiteX23" fmla="*/ 2922533 w 4948580"/>
                <a:gd name="connsiteY23" fmla="*/ 548686 h 955031"/>
                <a:gd name="connsiteX24" fmla="*/ 3069247 w 4948580"/>
                <a:gd name="connsiteY24" fmla="*/ 251847 h 955031"/>
                <a:gd name="connsiteX25" fmla="*/ 3192076 w 4948580"/>
                <a:gd name="connsiteY25" fmla="*/ 67603 h 955031"/>
                <a:gd name="connsiteX26" fmla="*/ 3270551 w 4948580"/>
                <a:gd name="connsiteY26" fmla="*/ 2776 h 955031"/>
                <a:gd name="connsiteX27" fmla="*/ 3342202 w 4948580"/>
                <a:gd name="connsiteY27" fmla="*/ 19835 h 955031"/>
                <a:gd name="connsiteX28" fmla="*/ 3413852 w 4948580"/>
                <a:gd name="connsiteY28" fmla="*/ 91486 h 955031"/>
                <a:gd name="connsiteX29" fmla="*/ 3471855 w 4948580"/>
                <a:gd name="connsiteY29" fmla="*/ 176785 h 955031"/>
                <a:gd name="connsiteX30" fmla="*/ 3553742 w 4948580"/>
                <a:gd name="connsiteY30" fmla="*/ 323498 h 955031"/>
                <a:gd name="connsiteX31" fmla="*/ 3707279 w 4948580"/>
                <a:gd name="connsiteY31" fmla="*/ 668104 h 955031"/>
                <a:gd name="connsiteX32" fmla="*/ 3833521 w 4948580"/>
                <a:gd name="connsiteY32" fmla="*/ 852349 h 955031"/>
                <a:gd name="connsiteX33" fmla="*/ 3966587 w 4948580"/>
                <a:gd name="connsiteY33" fmla="*/ 900116 h 955031"/>
                <a:gd name="connsiteX34" fmla="*/ 4086005 w 4948580"/>
                <a:gd name="connsiteY34" fmla="*/ 828465 h 955031"/>
                <a:gd name="connsiteX35" fmla="*/ 4273661 w 4948580"/>
                <a:gd name="connsiteY35" fmla="*/ 483859 h 955031"/>
                <a:gd name="connsiteX36" fmla="*/ 4451082 w 4948580"/>
                <a:gd name="connsiteY36" fmla="*/ 152901 h 955031"/>
                <a:gd name="connsiteX37" fmla="*/ 4570500 w 4948580"/>
                <a:gd name="connsiteY37" fmla="*/ 40307 h 955031"/>
                <a:gd name="connsiteX38" fmla="*/ 4696742 w 4948580"/>
                <a:gd name="connsiteY38" fmla="*/ 67603 h 955031"/>
                <a:gd name="connsiteX39" fmla="*/ 4840044 w 4948580"/>
                <a:gd name="connsiteY39" fmla="*/ 268907 h 955031"/>
                <a:gd name="connsiteX40" fmla="*/ 4948580 w 4948580"/>
                <a:gd name="connsiteY40" fmla="*/ 459449 h 955031"/>
                <a:gd name="connsiteX0" fmla="*/ 0 w 4623022"/>
                <a:gd name="connsiteY0" fmla="*/ 430986 h 955031"/>
                <a:gd name="connsiteX1" fmla="*/ 167674 w 4623022"/>
                <a:gd name="connsiteY1" fmla="*/ 146077 h 955031"/>
                <a:gd name="connsiteX2" fmla="*/ 276856 w 4623022"/>
                <a:gd name="connsiteY2" fmla="*/ 23247 h 955031"/>
                <a:gd name="connsiteX3" fmla="*/ 396274 w 4623022"/>
                <a:gd name="connsiteY3" fmla="*/ 36895 h 955031"/>
                <a:gd name="connsiteX4" fmla="*/ 495220 w 4623022"/>
                <a:gd name="connsiteY4" fmla="*/ 146077 h 955031"/>
                <a:gd name="connsiteX5" fmla="*/ 621462 w 4623022"/>
                <a:gd name="connsiteY5" fmla="*/ 412209 h 955031"/>
                <a:gd name="connsiteX6" fmla="*/ 757939 w 4623022"/>
                <a:gd name="connsiteY6" fmla="*/ 722695 h 955031"/>
                <a:gd name="connsiteX7" fmla="*/ 853474 w 4623022"/>
                <a:gd name="connsiteY7" fmla="*/ 869409 h 955031"/>
                <a:gd name="connsiteX8" fmla="*/ 942184 w 4623022"/>
                <a:gd name="connsiteY8" fmla="*/ 944471 h 955031"/>
                <a:gd name="connsiteX9" fmla="*/ 1051366 w 4623022"/>
                <a:gd name="connsiteY9" fmla="*/ 930824 h 955031"/>
                <a:gd name="connsiteX10" fmla="*/ 1177608 w 4623022"/>
                <a:gd name="connsiteY10" fmla="*/ 811406 h 955031"/>
                <a:gd name="connsiteX11" fmla="*/ 1341381 w 4623022"/>
                <a:gd name="connsiteY11" fmla="*/ 487271 h 955031"/>
                <a:gd name="connsiteX12" fmla="*/ 1443739 w 4623022"/>
                <a:gd name="connsiteY12" fmla="*/ 234788 h 955031"/>
                <a:gd name="connsiteX13" fmla="*/ 1546097 w 4623022"/>
                <a:gd name="connsiteY13" fmla="*/ 67603 h 955031"/>
                <a:gd name="connsiteX14" fmla="*/ 1634808 w 4623022"/>
                <a:gd name="connsiteY14" fmla="*/ 13012 h 955031"/>
                <a:gd name="connsiteX15" fmla="*/ 1716694 w 4623022"/>
                <a:gd name="connsiteY15" fmla="*/ 43719 h 955031"/>
                <a:gd name="connsiteX16" fmla="*/ 1791757 w 4623022"/>
                <a:gd name="connsiteY16" fmla="*/ 122194 h 955031"/>
                <a:gd name="connsiteX17" fmla="*/ 1870232 w 4623022"/>
                <a:gd name="connsiteY17" fmla="*/ 251847 h 955031"/>
                <a:gd name="connsiteX18" fmla="*/ 2136363 w 4623022"/>
                <a:gd name="connsiteY18" fmla="*/ 784110 h 955031"/>
                <a:gd name="connsiteX19" fmla="*/ 2252369 w 4623022"/>
                <a:gd name="connsiteY19" fmla="*/ 934235 h 955031"/>
                <a:gd name="connsiteX20" fmla="*/ 2347903 w 4623022"/>
                <a:gd name="connsiteY20" fmla="*/ 941059 h 955031"/>
                <a:gd name="connsiteX21" fmla="*/ 2470733 w 4623022"/>
                <a:gd name="connsiteY21" fmla="*/ 814818 h 955031"/>
                <a:gd name="connsiteX22" fmla="*/ 2596975 w 4623022"/>
                <a:gd name="connsiteY22" fmla="*/ 548686 h 955031"/>
                <a:gd name="connsiteX23" fmla="*/ 2743689 w 4623022"/>
                <a:gd name="connsiteY23" fmla="*/ 251847 h 955031"/>
                <a:gd name="connsiteX24" fmla="*/ 2866518 w 4623022"/>
                <a:gd name="connsiteY24" fmla="*/ 67603 h 955031"/>
                <a:gd name="connsiteX25" fmla="*/ 2944993 w 4623022"/>
                <a:gd name="connsiteY25" fmla="*/ 2776 h 955031"/>
                <a:gd name="connsiteX26" fmla="*/ 3016644 w 4623022"/>
                <a:gd name="connsiteY26" fmla="*/ 19835 h 955031"/>
                <a:gd name="connsiteX27" fmla="*/ 3088294 w 4623022"/>
                <a:gd name="connsiteY27" fmla="*/ 91486 h 955031"/>
                <a:gd name="connsiteX28" fmla="*/ 3146297 w 4623022"/>
                <a:gd name="connsiteY28" fmla="*/ 176785 h 955031"/>
                <a:gd name="connsiteX29" fmla="*/ 3228184 w 4623022"/>
                <a:gd name="connsiteY29" fmla="*/ 323498 h 955031"/>
                <a:gd name="connsiteX30" fmla="*/ 3381721 w 4623022"/>
                <a:gd name="connsiteY30" fmla="*/ 668104 h 955031"/>
                <a:gd name="connsiteX31" fmla="*/ 3507963 w 4623022"/>
                <a:gd name="connsiteY31" fmla="*/ 852349 h 955031"/>
                <a:gd name="connsiteX32" fmla="*/ 3641029 w 4623022"/>
                <a:gd name="connsiteY32" fmla="*/ 900116 h 955031"/>
                <a:gd name="connsiteX33" fmla="*/ 3760447 w 4623022"/>
                <a:gd name="connsiteY33" fmla="*/ 828465 h 955031"/>
                <a:gd name="connsiteX34" fmla="*/ 3948103 w 4623022"/>
                <a:gd name="connsiteY34" fmla="*/ 483859 h 955031"/>
                <a:gd name="connsiteX35" fmla="*/ 4125524 w 4623022"/>
                <a:gd name="connsiteY35" fmla="*/ 152901 h 955031"/>
                <a:gd name="connsiteX36" fmla="*/ 4244942 w 4623022"/>
                <a:gd name="connsiteY36" fmla="*/ 40307 h 955031"/>
                <a:gd name="connsiteX37" fmla="*/ 4371184 w 4623022"/>
                <a:gd name="connsiteY37" fmla="*/ 67603 h 955031"/>
                <a:gd name="connsiteX38" fmla="*/ 4514486 w 4623022"/>
                <a:gd name="connsiteY38" fmla="*/ 268907 h 955031"/>
                <a:gd name="connsiteX39" fmla="*/ 4623022 w 4623022"/>
                <a:gd name="connsiteY39" fmla="*/ 459449 h 955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4623022" h="955031">
                  <a:moveTo>
                    <a:pt x="0" y="430986"/>
                  </a:moveTo>
                  <a:cubicBezTo>
                    <a:pt x="82205" y="375455"/>
                    <a:pt x="121531" y="214033"/>
                    <a:pt x="167674" y="146077"/>
                  </a:cubicBezTo>
                  <a:cubicBezTo>
                    <a:pt x="213817" y="78121"/>
                    <a:pt x="238756" y="41444"/>
                    <a:pt x="276856" y="23247"/>
                  </a:cubicBezTo>
                  <a:cubicBezTo>
                    <a:pt x="314956" y="5050"/>
                    <a:pt x="359880" y="16423"/>
                    <a:pt x="396274" y="36895"/>
                  </a:cubicBezTo>
                  <a:cubicBezTo>
                    <a:pt x="432668" y="57367"/>
                    <a:pt x="457689" y="83525"/>
                    <a:pt x="495220" y="146077"/>
                  </a:cubicBezTo>
                  <a:cubicBezTo>
                    <a:pt x="532751" y="208629"/>
                    <a:pt x="577676" y="316106"/>
                    <a:pt x="621462" y="412209"/>
                  </a:cubicBezTo>
                  <a:cubicBezTo>
                    <a:pt x="665249" y="508312"/>
                    <a:pt x="719270" y="646495"/>
                    <a:pt x="757939" y="722695"/>
                  </a:cubicBezTo>
                  <a:cubicBezTo>
                    <a:pt x="796608" y="798895"/>
                    <a:pt x="822766" y="832446"/>
                    <a:pt x="853474" y="869409"/>
                  </a:cubicBezTo>
                  <a:cubicBezTo>
                    <a:pt x="884182" y="906372"/>
                    <a:pt x="909202" y="934235"/>
                    <a:pt x="942184" y="944471"/>
                  </a:cubicBezTo>
                  <a:cubicBezTo>
                    <a:pt x="975166" y="954707"/>
                    <a:pt x="1012129" y="953001"/>
                    <a:pt x="1051366" y="930824"/>
                  </a:cubicBezTo>
                  <a:cubicBezTo>
                    <a:pt x="1090603" y="908647"/>
                    <a:pt x="1129272" y="885332"/>
                    <a:pt x="1177608" y="811406"/>
                  </a:cubicBezTo>
                  <a:cubicBezTo>
                    <a:pt x="1225944" y="737481"/>
                    <a:pt x="1297026" y="583374"/>
                    <a:pt x="1341381" y="487271"/>
                  </a:cubicBezTo>
                  <a:cubicBezTo>
                    <a:pt x="1385736" y="391168"/>
                    <a:pt x="1409620" y="304733"/>
                    <a:pt x="1443739" y="234788"/>
                  </a:cubicBezTo>
                  <a:cubicBezTo>
                    <a:pt x="1477858" y="164843"/>
                    <a:pt x="1514252" y="104566"/>
                    <a:pt x="1546097" y="67603"/>
                  </a:cubicBezTo>
                  <a:cubicBezTo>
                    <a:pt x="1577942" y="30640"/>
                    <a:pt x="1606375" y="16993"/>
                    <a:pt x="1634808" y="13012"/>
                  </a:cubicBezTo>
                  <a:cubicBezTo>
                    <a:pt x="1663241" y="9031"/>
                    <a:pt x="1690536" y="25522"/>
                    <a:pt x="1716694" y="43719"/>
                  </a:cubicBezTo>
                  <a:cubicBezTo>
                    <a:pt x="1742852" y="61916"/>
                    <a:pt x="1766167" y="87506"/>
                    <a:pt x="1791757" y="122194"/>
                  </a:cubicBezTo>
                  <a:cubicBezTo>
                    <a:pt x="1817347" y="156882"/>
                    <a:pt x="1812798" y="141528"/>
                    <a:pt x="1870232" y="251847"/>
                  </a:cubicBezTo>
                  <a:cubicBezTo>
                    <a:pt x="1927666" y="362166"/>
                    <a:pt x="2072674" y="670379"/>
                    <a:pt x="2136363" y="784110"/>
                  </a:cubicBezTo>
                  <a:cubicBezTo>
                    <a:pt x="2200052" y="897841"/>
                    <a:pt x="2217113" y="908077"/>
                    <a:pt x="2252369" y="934235"/>
                  </a:cubicBezTo>
                  <a:cubicBezTo>
                    <a:pt x="2287625" y="960393"/>
                    <a:pt x="2311509" y="960962"/>
                    <a:pt x="2347903" y="941059"/>
                  </a:cubicBezTo>
                  <a:cubicBezTo>
                    <a:pt x="2384297" y="921156"/>
                    <a:pt x="2429221" y="880213"/>
                    <a:pt x="2470733" y="814818"/>
                  </a:cubicBezTo>
                  <a:cubicBezTo>
                    <a:pt x="2512245" y="749423"/>
                    <a:pt x="2551482" y="642514"/>
                    <a:pt x="2596975" y="548686"/>
                  </a:cubicBezTo>
                  <a:cubicBezTo>
                    <a:pt x="2642468" y="454858"/>
                    <a:pt x="2698765" y="332027"/>
                    <a:pt x="2743689" y="251847"/>
                  </a:cubicBezTo>
                  <a:cubicBezTo>
                    <a:pt x="2788613" y="171666"/>
                    <a:pt x="2832967" y="109115"/>
                    <a:pt x="2866518" y="67603"/>
                  </a:cubicBezTo>
                  <a:cubicBezTo>
                    <a:pt x="2900069" y="26091"/>
                    <a:pt x="2919972" y="10737"/>
                    <a:pt x="2944993" y="2776"/>
                  </a:cubicBezTo>
                  <a:cubicBezTo>
                    <a:pt x="2970014" y="-5185"/>
                    <a:pt x="2992761" y="5050"/>
                    <a:pt x="3016644" y="19835"/>
                  </a:cubicBezTo>
                  <a:cubicBezTo>
                    <a:pt x="3040527" y="34620"/>
                    <a:pt x="3066685" y="65328"/>
                    <a:pt x="3088294" y="91486"/>
                  </a:cubicBezTo>
                  <a:cubicBezTo>
                    <a:pt x="3109903" y="117644"/>
                    <a:pt x="3122982" y="138116"/>
                    <a:pt x="3146297" y="176785"/>
                  </a:cubicBezTo>
                  <a:cubicBezTo>
                    <a:pt x="3169612" y="215454"/>
                    <a:pt x="3188947" y="241612"/>
                    <a:pt x="3228184" y="323498"/>
                  </a:cubicBezTo>
                  <a:cubicBezTo>
                    <a:pt x="3267421" y="405384"/>
                    <a:pt x="3335091" y="579962"/>
                    <a:pt x="3381721" y="668104"/>
                  </a:cubicBezTo>
                  <a:cubicBezTo>
                    <a:pt x="3428351" y="756246"/>
                    <a:pt x="3464745" y="813680"/>
                    <a:pt x="3507963" y="852349"/>
                  </a:cubicBezTo>
                  <a:cubicBezTo>
                    <a:pt x="3551181" y="891018"/>
                    <a:pt x="3598948" y="904097"/>
                    <a:pt x="3641029" y="900116"/>
                  </a:cubicBezTo>
                  <a:cubicBezTo>
                    <a:pt x="3683110" y="896135"/>
                    <a:pt x="3709268" y="897841"/>
                    <a:pt x="3760447" y="828465"/>
                  </a:cubicBezTo>
                  <a:cubicBezTo>
                    <a:pt x="3811626" y="759089"/>
                    <a:pt x="3887257" y="596453"/>
                    <a:pt x="3948103" y="483859"/>
                  </a:cubicBezTo>
                  <a:cubicBezTo>
                    <a:pt x="4008949" y="371265"/>
                    <a:pt x="4076051" y="226826"/>
                    <a:pt x="4125524" y="152901"/>
                  </a:cubicBezTo>
                  <a:cubicBezTo>
                    <a:pt x="4174997" y="78976"/>
                    <a:pt x="4203999" y="54523"/>
                    <a:pt x="4244942" y="40307"/>
                  </a:cubicBezTo>
                  <a:cubicBezTo>
                    <a:pt x="4285885" y="26091"/>
                    <a:pt x="4326260" y="29503"/>
                    <a:pt x="4371184" y="67603"/>
                  </a:cubicBezTo>
                  <a:cubicBezTo>
                    <a:pt x="4416108" y="105703"/>
                    <a:pt x="4472513" y="203599"/>
                    <a:pt x="4514486" y="268907"/>
                  </a:cubicBezTo>
                  <a:cubicBezTo>
                    <a:pt x="4556459" y="334215"/>
                    <a:pt x="4592194" y="421683"/>
                    <a:pt x="4623022" y="459449"/>
                  </a:cubicBezTo>
                </a:path>
              </a:pathLst>
            </a:custGeom>
            <a:noFill/>
            <a:ln w="38100">
              <a:solidFill>
                <a:srgbClr val="FF0000"/>
              </a:solidFill>
              <a:headEnd type="none"/>
              <a:tailEnd type="none" w="lg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81" name="Группа 80"/>
          <p:cNvGrpSpPr/>
          <p:nvPr/>
        </p:nvGrpSpPr>
        <p:grpSpPr>
          <a:xfrm>
            <a:off x="7104797" y="2959970"/>
            <a:ext cx="347799" cy="517660"/>
            <a:chOff x="3932083" y="2937780"/>
            <a:chExt cx="347799" cy="517660"/>
          </a:xfrm>
        </p:grpSpPr>
        <p:sp>
          <p:nvSpPr>
            <p:cNvPr id="82" name="Rectangle 39"/>
            <p:cNvSpPr/>
            <p:nvPr/>
          </p:nvSpPr>
          <p:spPr>
            <a:xfrm>
              <a:off x="3932083" y="2937780"/>
              <a:ext cx="347798" cy="517660"/>
            </a:xfrm>
            <a:prstGeom prst="rect">
              <a:avLst/>
            </a:prstGeom>
            <a:noFill/>
            <a:ln w="476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83" name="Полилиния 135"/>
            <p:cNvSpPr/>
            <p:nvPr/>
          </p:nvSpPr>
          <p:spPr>
            <a:xfrm>
              <a:off x="3959956" y="3093923"/>
              <a:ext cx="319926" cy="249754"/>
            </a:xfrm>
            <a:custGeom>
              <a:avLst/>
              <a:gdLst>
                <a:gd name="connsiteX0" fmla="*/ 0 w 4810836"/>
                <a:gd name="connsiteY0" fmla="*/ 463388 h 955031"/>
                <a:gd name="connsiteX1" fmla="*/ 180833 w 4810836"/>
                <a:gd name="connsiteY1" fmla="*/ 146077 h 955031"/>
                <a:gd name="connsiteX2" fmla="*/ 290015 w 4810836"/>
                <a:gd name="connsiteY2" fmla="*/ 23247 h 955031"/>
                <a:gd name="connsiteX3" fmla="*/ 409433 w 4810836"/>
                <a:gd name="connsiteY3" fmla="*/ 36895 h 955031"/>
                <a:gd name="connsiteX4" fmla="*/ 508379 w 4810836"/>
                <a:gd name="connsiteY4" fmla="*/ 146077 h 955031"/>
                <a:gd name="connsiteX5" fmla="*/ 634621 w 4810836"/>
                <a:gd name="connsiteY5" fmla="*/ 412209 h 955031"/>
                <a:gd name="connsiteX6" fmla="*/ 771098 w 4810836"/>
                <a:gd name="connsiteY6" fmla="*/ 722695 h 955031"/>
                <a:gd name="connsiteX7" fmla="*/ 866633 w 4810836"/>
                <a:gd name="connsiteY7" fmla="*/ 869409 h 955031"/>
                <a:gd name="connsiteX8" fmla="*/ 955343 w 4810836"/>
                <a:gd name="connsiteY8" fmla="*/ 944471 h 955031"/>
                <a:gd name="connsiteX9" fmla="*/ 1064525 w 4810836"/>
                <a:gd name="connsiteY9" fmla="*/ 930824 h 955031"/>
                <a:gd name="connsiteX10" fmla="*/ 1190767 w 4810836"/>
                <a:gd name="connsiteY10" fmla="*/ 811406 h 955031"/>
                <a:gd name="connsiteX11" fmla="*/ 1354540 w 4810836"/>
                <a:gd name="connsiteY11" fmla="*/ 487271 h 955031"/>
                <a:gd name="connsiteX12" fmla="*/ 1456898 w 4810836"/>
                <a:gd name="connsiteY12" fmla="*/ 234788 h 955031"/>
                <a:gd name="connsiteX13" fmla="*/ 1559256 w 4810836"/>
                <a:gd name="connsiteY13" fmla="*/ 67603 h 955031"/>
                <a:gd name="connsiteX14" fmla="*/ 1647967 w 4810836"/>
                <a:gd name="connsiteY14" fmla="*/ 13012 h 955031"/>
                <a:gd name="connsiteX15" fmla="*/ 1729853 w 4810836"/>
                <a:gd name="connsiteY15" fmla="*/ 43719 h 955031"/>
                <a:gd name="connsiteX16" fmla="*/ 1804916 w 4810836"/>
                <a:gd name="connsiteY16" fmla="*/ 122194 h 955031"/>
                <a:gd name="connsiteX17" fmla="*/ 1883391 w 4810836"/>
                <a:gd name="connsiteY17" fmla="*/ 251847 h 955031"/>
                <a:gd name="connsiteX18" fmla="*/ 2149522 w 4810836"/>
                <a:gd name="connsiteY18" fmla="*/ 784110 h 955031"/>
                <a:gd name="connsiteX19" fmla="*/ 2265528 w 4810836"/>
                <a:gd name="connsiteY19" fmla="*/ 934235 h 955031"/>
                <a:gd name="connsiteX20" fmla="*/ 2361062 w 4810836"/>
                <a:gd name="connsiteY20" fmla="*/ 941059 h 955031"/>
                <a:gd name="connsiteX21" fmla="*/ 2483892 w 4810836"/>
                <a:gd name="connsiteY21" fmla="*/ 814818 h 955031"/>
                <a:gd name="connsiteX22" fmla="*/ 2610134 w 4810836"/>
                <a:gd name="connsiteY22" fmla="*/ 548686 h 955031"/>
                <a:gd name="connsiteX23" fmla="*/ 2756848 w 4810836"/>
                <a:gd name="connsiteY23" fmla="*/ 251847 h 955031"/>
                <a:gd name="connsiteX24" fmla="*/ 2879677 w 4810836"/>
                <a:gd name="connsiteY24" fmla="*/ 67603 h 955031"/>
                <a:gd name="connsiteX25" fmla="*/ 2958152 w 4810836"/>
                <a:gd name="connsiteY25" fmla="*/ 2776 h 955031"/>
                <a:gd name="connsiteX26" fmla="*/ 3029803 w 4810836"/>
                <a:gd name="connsiteY26" fmla="*/ 19835 h 955031"/>
                <a:gd name="connsiteX27" fmla="*/ 3101453 w 4810836"/>
                <a:gd name="connsiteY27" fmla="*/ 91486 h 955031"/>
                <a:gd name="connsiteX28" fmla="*/ 3159456 w 4810836"/>
                <a:gd name="connsiteY28" fmla="*/ 176785 h 955031"/>
                <a:gd name="connsiteX29" fmla="*/ 3241343 w 4810836"/>
                <a:gd name="connsiteY29" fmla="*/ 323498 h 955031"/>
                <a:gd name="connsiteX30" fmla="*/ 3394880 w 4810836"/>
                <a:gd name="connsiteY30" fmla="*/ 668104 h 955031"/>
                <a:gd name="connsiteX31" fmla="*/ 3521122 w 4810836"/>
                <a:gd name="connsiteY31" fmla="*/ 852349 h 955031"/>
                <a:gd name="connsiteX32" fmla="*/ 3654188 w 4810836"/>
                <a:gd name="connsiteY32" fmla="*/ 900116 h 955031"/>
                <a:gd name="connsiteX33" fmla="*/ 3773606 w 4810836"/>
                <a:gd name="connsiteY33" fmla="*/ 828465 h 955031"/>
                <a:gd name="connsiteX34" fmla="*/ 3961262 w 4810836"/>
                <a:gd name="connsiteY34" fmla="*/ 483859 h 955031"/>
                <a:gd name="connsiteX35" fmla="*/ 4138683 w 4810836"/>
                <a:gd name="connsiteY35" fmla="*/ 152901 h 955031"/>
                <a:gd name="connsiteX36" fmla="*/ 4258101 w 4810836"/>
                <a:gd name="connsiteY36" fmla="*/ 40307 h 955031"/>
                <a:gd name="connsiteX37" fmla="*/ 4384343 w 4810836"/>
                <a:gd name="connsiteY37" fmla="*/ 67603 h 955031"/>
                <a:gd name="connsiteX38" fmla="*/ 4527645 w 4810836"/>
                <a:gd name="connsiteY38" fmla="*/ 268907 h 955031"/>
                <a:gd name="connsiteX39" fmla="*/ 4633415 w 4810836"/>
                <a:gd name="connsiteY39" fmla="*/ 477035 h 955031"/>
                <a:gd name="connsiteX40" fmla="*/ 4677770 w 4810836"/>
                <a:gd name="connsiteY40" fmla="*/ 497507 h 955031"/>
                <a:gd name="connsiteX41" fmla="*/ 4810836 w 4810836"/>
                <a:gd name="connsiteY41" fmla="*/ 494095 h 955031"/>
                <a:gd name="connsiteX0" fmla="*/ 0 w 4810836"/>
                <a:gd name="connsiteY0" fmla="*/ 463388 h 955031"/>
                <a:gd name="connsiteX1" fmla="*/ 180833 w 4810836"/>
                <a:gd name="connsiteY1" fmla="*/ 146077 h 955031"/>
                <a:gd name="connsiteX2" fmla="*/ 290015 w 4810836"/>
                <a:gd name="connsiteY2" fmla="*/ 23247 h 955031"/>
                <a:gd name="connsiteX3" fmla="*/ 409433 w 4810836"/>
                <a:gd name="connsiteY3" fmla="*/ 36895 h 955031"/>
                <a:gd name="connsiteX4" fmla="*/ 508379 w 4810836"/>
                <a:gd name="connsiteY4" fmla="*/ 146077 h 955031"/>
                <a:gd name="connsiteX5" fmla="*/ 634621 w 4810836"/>
                <a:gd name="connsiteY5" fmla="*/ 412209 h 955031"/>
                <a:gd name="connsiteX6" fmla="*/ 771098 w 4810836"/>
                <a:gd name="connsiteY6" fmla="*/ 722695 h 955031"/>
                <a:gd name="connsiteX7" fmla="*/ 866633 w 4810836"/>
                <a:gd name="connsiteY7" fmla="*/ 869409 h 955031"/>
                <a:gd name="connsiteX8" fmla="*/ 955343 w 4810836"/>
                <a:gd name="connsiteY8" fmla="*/ 944471 h 955031"/>
                <a:gd name="connsiteX9" fmla="*/ 1064525 w 4810836"/>
                <a:gd name="connsiteY9" fmla="*/ 930824 h 955031"/>
                <a:gd name="connsiteX10" fmla="*/ 1190767 w 4810836"/>
                <a:gd name="connsiteY10" fmla="*/ 811406 h 955031"/>
                <a:gd name="connsiteX11" fmla="*/ 1354540 w 4810836"/>
                <a:gd name="connsiteY11" fmla="*/ 487271 h 955031"/>
                <a:gd name="connsiteX12" fmla="*/ 1456898 w 4810836"/>
                <a:gd name="connsiteY12" fmla="*/ 234788 h 955031"/>
                <a:gd name="connsiteX13" fmla="*/ 1559256 w 4810836"/>
                <a:gd name="connsiteY13" fmla="*/ 67603 h 955031"/>
                <a:gd name="connsiteX14" fmla="*/ 1647967 w 4810836"/>
                <a:gd name="connsiteY14" fmla="*/ 13012 h 955031"/>
                <a:gd name="connsiteX15" fmla="*/ 1729853 w 4810836"/>
                <a:gd name="connsiteY15" fmla="*/ 43719 h 955031"/>
                <a:gd name="connsiteX16" fmla="*/ 1804916 w 4810836"/>
                <a:gd name="connsiteY16" fmla="*/ 122194 h 955031"/>
                <a:gd name="connsiteX17" fmla="*/ 1883391 w 4810836"/>
                <a:gd name="connsiteY17" fmla="*/ 251847 h 955031"/>
                <a:gd name="connsiteX18" fmla="*/ 2149522 w 4810836"/>
                <a:gd name="connsiteY18" fmla="*/ 784110 h 955031"/>
                <a:gd name="connsiteX19" fmla="*/ 2265528 w 4810836"/>
                <a:gd name="connsiteY19" fmla="*/ 934235 h 955031"/>
                <a:gd name="connsiteX20" fmla="*/ 2361062 w 4810836"/>
                <a:gd name="connsiteY20" fmla="*/ 941059 h 955031"/>
                <a:gd name="connsiteX21" fmla="*/ 2483892 w 4810836"/>
                <a:gd name="connsiteY21" fmla="*/ 814818 h 955031"/>
                <a:gd name="connsiteX22" fmla="*/ 2610134 w 4810836"/>
                <a:gd name="connsiteY22" fmla="*/ 548686 h 955031"/>
                <a:gd name="connsiteX23" fmla="*/ 2756848 w 4810836"/>
                <a:gd name="connsiteY23" fmla="*/ 251847 h 955031"/>
                <a:gd name="connsiteX24" fmla="*/ 2879677 w 4810836"/>
                <a:gd name="connsiteY24" fmla="*/ 67603 h 955031"/>
                <a:gd name="connsiteX25" fmla="*/ 2958152 w 4810836"/>
                <a:gd name="connsiteY25" fmla="*/ 2776 h 955031"/>
                <a:gd name="connsiteX26" fmla="*/ 3029803 w 4810836"/>
                <a:gd name="connsiteY26" fmla="*/ 19835 h 955031"/>
                <a:gd name="connsiteX27" fmla="*/ 3101453 w 4810836"/>
                <a:gd name="connsiteY27" fmla="*/ 91486 h 955031"/>
                <a:gd name="connsiteX28" fmla="*/ 3159456 w 4810836"/>
                <a:gd name="connsiteY28" fmla="*/ 176785 h 955031"/>
                <a:gd name="connsiteX29" fmla="*/ 3241343 w 4810836"/>
                <a:gd name="connsiteY29" fmla="*/ 323498 h 955031"/>
                <a:gd name="connsiteX30" fmla="*/ 3394880 w 4810836"/>
                <a:gd name="connsiteY30" fmla="*/ 668104 h 955031"/>
                <a:gd name="connsiteX31" fmla="*/ 3521122 w 4810836"/>
                <a:gd name="connsiteY31" fmla="*/ 852349 h 955031"/>
                <a:gd name="connsiteX32" fmla="*/ 3654188 w 4810836"/>
                <a:gd name="connsiteY32" fmla="*/ 900116 h 955031"/>
                <a:gd name="connsiteX33" fmla="*/ 3773606 w 4810836"/>
                <a:gd name="connsiteY33" fmla="*/ 828465 h 955031"/>
                <a:gd name="connsiteX34" fmla="*/ 3961262 w 4810836"/>
                <a:gd name="connsiteY34" fmla="*/ 483859 h 955031"/>
                <a:gd name="connsiteX35" fmla="*/ 4138683 w 4810836"/>
                <a:gd name="connsiteY35" fmla="*/ 152901 h 955031"/>
                <a:gd name="connsiteX36" fmla="*/ 4258101 w 4810836"/>
                <a:gd name="connsiteY36" fmla="*/ 40307 h 955031"/>
                <a:gd name="connsiteX37" fmla="*/ 4384343 w 4810836"/>
                <a:gd name="connsiteY37" fmla="*/ 67603 h 955031"/>
                <a:gd name="connsiteX38" fmla="*/ 4527645 w 4810836"/>
                <a:gd name="connsiteY38" fmla="*/ 268907 h 955031"/>
                <a:gd name="connsiteX39" fmla="*/ 4633415 w 4810836"/>
                <a:gd name="connsiteY39" fmla="*/ 477035 h 955031"/>
                <a:gd name="connsiteX40" fmla="*/ 4781905 w 4810836"/>
                <a:gd name="connsiteY40" fmla="*/ 494332 h 955031"/>
                <a:gd name="connsiteX41" fmla="*/ 4810836 w 4810836"/>
                <a:gd name="connsiteY41" fmla="*/ 494095 h 955031"/>
                <a:gd name="connsiteX0" fmla="*/ 0 w 5039929"/>
                <a:gd name="connsiteY0" fmla="*/ 463388 h 955031"/>
                <a:gd name="connsiteX1" fmla="*/ 180833 w 5039929"/>
                <a:gd name="connsiteY1" fmla="*/ 146077 h 955031"/>
                <a:gd name="connsiteX2" fmla="*/ 290015 w 5039929"/>
                <a:gd name="connsiteY2" fmla="*/ 23247 h 955031"/>
                <a:gd name="connsiteX3" fmla="*/ 409433 w 5039929"/>
                <a:gd name="connsiteY3" fmla="*/ 36895 h 955031"/>
                <a:gd name="connsiteX4" fmla="*/ 508379 w 5039929"/>
                <a:gd name="connsiteY4" fmla="*/ 146077 h 955031"/>
                <a:gd name="connsiteX5" fmla="*/ 634621 w 5039929"/>
                <a:gd name="connsiteY5" fmla="*/ 412209 h 955031"/>
                <a:gd name="connsiteX6" fmla="*/ 771098 w 5039929"/>
                <a:gd name="connsiteY6" fmla="*/ 722695 h 955031"/>
                <a:gd name="connsiteX7" fmla="*/ 866633 w 5039929"/>
                <a:gd name="connsiteY7" fmla="*/ 869409 h 955031"/>
                <a:gd name="connsiteX8" fmla="*/ 955343 w 5039929"/>
                <a:gd name="connsiteY8" fmla="*/ 944471 h 955031"/>
                <a:gd name="connsiteX9" fmla="*/ 1064525 w 5039929"/>
                <a:gd name="connsiteY9" fmla="*/ 930824 h 955031"/>
                <a:gd name="connsiteX10" fmla="*/ 1190767 w 5039929"/>
                <a:gd name="connsiteY10" fmla="*/ 811406 h 955031"/>
                <a:gd name="connsiteX11" fmla="*/ 1354540 w 5039929"/>
                <a:gd name="connsiteY11" fmla="*/ 487271 h 955031"/>
                <a:gd name="connsiteX12" fmla="*/ 1456898 w 5039929"/>
                <a:gd name="connsiteY12" fmla="*/ 234788 h 955031"/>
                <a:gd name="connsiteX13" fmla="*/ 1559256 w 5039929"/>
                <a:gd name="connsiteY13" fmla="*/ 67603 h 955031"/>
                <a:gd name="connsiteX14" fmla="*/ 1647967 w 5039929"/>
                <a:gd name="connsiteY14" fmla="*/ 13012 h 955031"/>
                <a:gd name="connsiteX15" fmla="*/ 1729853 w 5039929"/>
                <a:gd name="connsiteY15" fmla="*/ 43719 h 955031"/>
                <a:gd name="connsiteX16" fmla="*/ 1804916 w 5039929"/>
                <a:gd name="connsiteY16" fmla="*/ 122194 h 955031"/>
                <a:gd name="connsiteX17" fmla="*/ 1883391 w 5039929"/>
                <a:gd name="connsiteY17" fmla="*/ 251847 h 955031"/>
                <a:gd name="connsiteX18" fmla="*/ 2149522 w 5039929"/>
                <a:gd name="connsiteY18" fmla="*/ 784110 h 955031"/>
                <a:gd name="connsiteX19" fmla="*/ 2265528 w 5039929"/>
                <a:gd name="connsiteY19" fmla="*/ 934235 h 955031"/>
                <a:gd name="connsiteX20" fmla="*/ 2361062 w 5039929"/>
                <a:gd name="connsiteY20" fmla="*/ 941059 h 955031"/>
                <a:gd name="connsiteX21" fmla="*/ 2483892 w 5039929"/>
                <a:gd name="connsiteY21" fmla="*/ 814818 h 955031"/>
                <a:gd name="connsiteX22" fmla="*/ 2610134 w 5039929"/>
                <a:gd name="connsiteY22" fmla="*/ 548686 h 955031"/>
                <a:gd name="connsiteX23" fmla="*/ 2756848 w 5039929"/>
                <a:gd name="connsiteY23" fmla="*/ 251847 h 955031"/>
                <a:gd name="connsiteX24" fmla="*/ 2879677 w 5039929"/>
                <a:gd name="connsiteY24" fmla="*/ 67603 h 955031"/>
                <a:gd name="connsiteX25" fmla="*/ 2958152 w 5039929"/>
                <a:gd name="connsiteY25" fmla="*/ 2776 h 955031"/>
                <a:gd name="connsiteX26" fmla="*/ 3029803 w 5039929"/>
                <a:gd name="connsiteY26" fmla="*/ 19835 h 955031"/>
                <a:gd name="connsiteX27" fmla="*/ 3101453 w 5039929"/>
                <a:gd name="connsiteY27" fmla="*/ 91486 h 955031"/>
                <a:gd name="connsiteX28" fmla="*/ 3159456 w 5039929"/>
                <a:gd name="connsiteY28" fmla="*/ 176785 h 955031"/>
                <a:gd name="connsiteX29" fmla="*/ 3241343 w 5039929"/>
                <a:gd name="connsiteY29" fmla="*/ 323498 h 955031"/>
                <a:gd name="connsiteX30" fmla="*/ 3394880 w 5039929"/>
                <a:gd name="connsiteY30" fmla="*/ 668104 h 955031"/>
                <a:gd name="connsiteX31" fmla="*/ 3521122 w 5039929"/>
                <a:gd name="connsiteY31" fmla="*/ 852349 h 955031"/>
                <a:gd name="connsiteX32" fmla="*/ 3654188 w 5039929"/>
                <a:gd name="connsiteY32" fmla="*/ 900116 h 955031"/>
                <a:gd name="connsiteX33" fmla="*/ 3773606 w 5039929"/>
                <a:gd name="connsiteY33" fmla="*/ 828465 h 955031"/>
                <a:gd name="connsiteX34" fmla="*/ 3961262 w 5039929"/>
                <a:gd name="connsiteY34" fmla="*/ 483859 h 955031"/>
                <a:gd name="connsiteX35" fmla="*/ 4138683 w 5039929"/>
                <a:gd name="connsiteY35" fmla="*/ 152901 h 955031"/>
                <a:gd name="connsiteX36" fmla="*/ 4258101 w 5039929"/>
                <a:gd name="connsiteY36" fmla="*/ 40307 h 955031"/>
                <a:gd name="connsiteX37" fmla="*/ 4384343 w 5039929"/>
                <a:gd name="connsiteY37" fmla="*/ 67603 h 955031"/>
                <a:gd name="connsiteX38" fmla="*/ 4527645 w 5039929"/>
                <a:gd name="connsiteY38" fmla="*/ 268907 h 955031"/>
                <a:gd name="connsiteX39" fmla="*/ 4633415 w 5039929"/>
                <a:gd name="connsiteY39" fmla="*/ 477035 h 955031"/>
                <a:gd name="connsiteX40" fmla="*/ 4781905 w 5039929"/>
                <a:gd name="connsiteY40" fmla="*/ 494332 h 955031"/>
                <a:gd name="connsiteX41" fmla="*/ 5039929 w 5039929"/>
                <a:gd name="connsiteY41" fmla="*/ 487745 h 955031"/>
                <a:gd name="connsiteX0" fmla="*/ 0 w 5008689"/>
                <a:gd name="connsiteY0" fmla="*/ 463388 h 955031"/>
                <a:gd name="connsiteX1" fmla="*/ 180833 w 5008689"/>
                <a:gd name="connsiteY1" fmla="*/ 146077 h 955031"/>
                <a:gd name="connsiteX2" fmla="*/ 290015 w 5008689"/>
                <a:gd name="connsiteY2" fmla="*/ 23247 h 955031"/>
                <a:gd name="connsiteX3" fmla="*/ 409433 w 5008689"/>
                <a:gd name="connsiteY3" fmla="*/ 36895 h 955031"/>
                <a:gd name="connsiteX4" fmla="*/ 508379 w 5008689"/>
                <a:gd name="connsiteY4" fmla="*/ 146077 h 955031"/>
                <a:gd name="connsiteX5" fmla="*/ 634621 w 5008689"/>
                <a:gd name="connsiteY5" fmla="*/ 412209 h 955031"/>
                <a:gd name="connsiteX6" fmla="*/ 771098 w 5008689"/>
                <a:gd name="connsiteY6" fmla="*/ 722695 h 955031"/>
                <a:gd name="connsiteX7" fmla="*/ 866633 w 5008689"/>
                <a:gd name="connsiteY7" fmla="*/ 869409 h 955031"/>
                <a:gd name="connsiteX8" fmla="*/ 955343 w 5008689"/>
                <a:gd name="connsiteY8" fmla="*/ 944471 h 955031"/>
                <a:gd name="connsiteX9" fmla="*/ 1064525 w 5008689"/>
                <a:gd name="connsiteY9" fmla="*/ 930824 h 955031"/>
                <a:gd name="connsiteX10" fmla="*/ 1190767 w 5008689"/>
                <a:gd name="connsiteY10" fmla="*/ 811406 h 955031"/>
                <a:gd name="connsiteX11" fmla="*/ 1354540 w 5008689"/>
                <a:gd name="connsiteY11" fmla="*/ 487271 h 955031"/>
                <a:gd name="connsiteX12" fmla="*/ 1456898 w 5008689"/>
                <a:gd name="connsiteY12" fmla="*/ 234788 h 955031"/>
                <a:gd name="connsiteX13" fmla="*/ 1559256 w 5008689"/>
                <a:gd name="connsiteY13" fmla="*/ 67603 h 955031"/>
                <a:gd name="connsiteX14" fmla="*/ 1647967 w 5008689"/>
                <a:gd name="connsiteY14" fmla="*/ 13012 h 955031"/>
                <a:gd name="connsiteX15" fmla="*/ 1729853 w 5008689"/>
                <a:gd name="connsiteY15" fmla="*/ 43719 h 955031"/>
                <a:gd name="connsiteX16" fmla="*/ 1804916 w 5008689"/>
                <a:gd name="connsiteY16" fmla="*/ 122194 h 955031"/>
                <a:gd name="connsiteX17" fmla="*/ 1883391 w 5008689"/>
                <a:gd name="connsiteY17" fmla="*/ 251847 h 955031"/>
                <a:gd name="connsiteX18" fmla="*/ 2149522 w 5008689"/>
                <a:gd name="connsiteY18" fmla="*/ 784110 h 955031"/>
                <a:gd name="connsiteX19" fmla="*/ 2265528 w 5008689"/>
                <a:gd name="connsiteY19" fmla="*/ 934235 h 955031"/>
                <a:gd name="connsiteX20" fmla="*/ 2361062 w 5008689"/>
                <a:gd name="connsiteY20" fmla="*/ 941059 h 955031"/>
                <a:gd name="connsiteX21" fmla="*/ 2483892 w 5008689"/>
                <a:gd name="connsiteY21" fmla="*/ 814818 h 955031"/>
                <a:gd name="connsiteX22" fmla="*/ 2610134 w 5008689"/>
                <a:gd name="connsiteY22" fmla="*/ 548686 h 955031"/>
                <a:gd name="connsiteX23" fmla="*/ 2756848 w 5008689"/>
                <a:gd name="connsiteY23" fmla="*/ 251847 h 955031"/>
                <a:gd name="connsiteX24" fmla="*/ 2879677 w 5008689"/>
                <a:gd name="connsiteY24" fmla="*/ 67603 h 955031"/>
                <a:gd name="connsiteX25" fmla="*/ 2958152 w 5008689"/>
                <a:gd name="connsiteY25" fmla="*/ 2776 h 955031"/>
                <a:gd name="connsiteX26" fmla="*/ 3029803 w 5008689"/>
                <a:gd name="connsiteY26" fmla="*/ 19835 h 955031"/>
                <a:gd name="connsiteX27" fmla="*/ 3101453 w 5008689"/>
                <a:gd name="connsiteY27" fmla="*/ 91486 h 955031"/>
                <a:gd name="connsiteX28" fmla="*/ 3159456 w 5008689"/>
                <a:gd name="connsiteY28" fmla="*/ 176785 h 955031"/>
                <a:gd name="connsiteX29" fmla="*/ 3241343 w 5008689"/>
                <a:gd name="connsiteY29" fmla="*/ 323498 h 955031"/>
                <a:gd name="connsiteX30" fmla="*/ 3394880 w 5008689"/>
                <a:gd name="connsiteY30" fmla="*/ 668104 h 955031"/>
                <a:gd name="connsiteX31" fmla="*/ 3521122 w 5008689"/>
                <a:gd name="connsiteY31" fmla="*/ 852349 h 955031"/>
                <a:gd name="connsiteX32" fmla="*/ 3654188 w 5008689"/>
                <a:gd name="connsiteY32" fmla="*/ 900116 h 955031"/>
                <a:gd name="connsiteX33" fmla="*/ 3773606 w 5008689"/>
                <a:gd name="connsiteY33" fmla="*/ 828465 h 955031"/>
                <a:gd name="connsiteX34" fmla="*/ 3961262 w 5008689"/>
                <a:gd name="connsiteY34" fmla="*/ 483859 h 955031"/>
                <a:gd name="connsiteX35" fmla="*/ 4138683 w 5008689"/>
                <a:gd name="connsiteY35" fmla="*/ 152901 h 955031"/>
                <a:gd name="connsiteX36" fmla="*/ 4258101 w 5008689"/>
                <a:gd name="connsiteY36" fmla="*/ 40307 h 955031"/>
                <a:gd name="connsiteX37" fmla="*/ 4384343 w 5008689"/>
                <a:gd name="connsiteY37" fmla="*/ 67603 h 955031"/>
                <a:gd name="connsiteX38" fmla="*/ 4527645 w 5008689"/>
                <a:gd name="connsiteY38" fmla="*/ 268907 h 955031"/>
                <a:gd name="connsiteX39" fmla="*/ 4633415 w 5008689"/>
                <a:gd name="connsiteY39" fmla="*/ 477035 h 955031"/>
                <a:gd name="connsiteX40" fmla="*/ 4781905 w 5008689"/>
                <a:gd name="connsiteY40" fmla="*/ 494332 h 955031"/>
                <a:gd name="connsiteX41" fmla="*/ 5008689 w 5008689"/>
                <a:gd name="connsiteY41" fmla="*/ 497270 h 955031"/>
                <a:gd name="connsiteX0" fmla="*/ 0 w 4935796"/>
                <a:gd name="connsiteY0" fmla="*/ 463388 h 955031"/>
                <a:gd name="connsiteX1" fmla="*/ 180833 w 4935796"/>
                <a:gd name="connsiteY1" fmla="*/ 146077 h 955031"/>
                <a:gd name="connsiteX2" fmla="*/ 290015 w 4935796"/>
                <a:gd name="connsiteY2" fmla="*/ 23247 h 955031"/>
                <a:gd name="connsiteX3" fmla="*/ 409433 w 4935796"/>
                <a:gd name="connsiteY3" fmla="*/ 36895 h 955031"/>
                <a:gd name="connsiteX4" fmla="*/ 508379 w 4935796"/>
                <a:gd name="connsiteY4" fmla="*/ 146077 h 955031"/>
                <a:gd name="connsiteX5" fmla="*/ 634621 w 4935796"/>
                <a:gd name="connsiteY5" fmla="*/ 412209 h 955031"/>
                <a:gd name="connsiteX6" fmla="*/ 771098 w 4935796"/>
                <a:gd name="connsiteY6" fmla="*/ 722695 h 955031"/>
                <a:gd name="connsiteX7" fmla="*/ 866633 w 4935796"/>
                <a:gd name="connsiteY7" fmla="*/ 869409 h 955031"/>
                <a:gd name="connsiteX8" fmla="*/ 955343 w 4935796"/>
                <a:gd name="connsiteY8" fmla="*/ 944471 h 955031"/>
                <a:gd name="connsiteX9" fmla="*/ 1064525 w 4935796"/>
                <a:gd name="connsiteY9" fmla="*/ 930824 h 955031"/>
                <a:gd name="connsiteX10" fmla="*/ 1190767 w 4935796"/>
                <a:gd name="connsiteY10" fmla="*/ 811406 h 955031"/>
                <a:gd name="connsiteX11" fmla="*/ 1354540 w 4935796"/>
                <a:gd name="connsiteY11" fmla="*/ 487271 h 955031"/>
                <a:gd name="connsiteX12" fmla="*/ 1456898 w 4935796"/>
                <a:gd name="connsiteY12" fmla="*/ 234788 h 955031"/>
                <a:gd name="connsiteX13" fmla="*/ 1559256 w 4935796"/>
                <a:gd name="connsiteY13" fmla="*/ 67603 h 955031"/>
                <a:gd name="connsiteX14" fmla="*/ 1647967 w 4935796"/>
                <a:gd name="connsiteY14" fmla="*/ 13012 h 955031"/>
                <a:gd name="connsiteX15" fmla="*/ 1729853 w 4935796"/>
                <a:gd name="connsiteY15" fmla="*/ 43719 h 955031"/>
                <a:gd name="connsiteX16" fmla="*/ 1804916 w 4935796"/>
                <a:gd name="connsiteY16" fmla="*/ 122194 h 955031"/>
                <a:gd name="connsiteX17" fmla="*/ 1883391 w 4935796"/>
                <a:gd name="connsiteY17" fmla="*/ 251847 h 955031"/>
                <a:gd name="connsiteX18" fmla="*/ 2149522 w 4935796"/>
                <a:gd name="connsiteY18" fmla="*/ 784110 h 955031"/>
                <a:gd name="connsiteX19" fmla="*/ 2265528 w 4935796"/>
                <a:gd name="connsiteY19" fmla="*/ 934235 h 955031"/>
                <a:gd name="connsiteX20" fmla="*/ 2361062 w 4935796"/>
                <a:gd name="connsiteY20" fmla="*/ 941059 h 955031"/>
                <a:gd name="connsiteX21" fmla="*/ 2483892 w 4935796"/>
                <a:gd name="connsiteY21" fmla="*/ 814818 h 955031"/>
                <a:gd name="connsiteX22" fmla="*/ 2610134 w 4935796"/>
                <a:gd name="connsiteY22" fmla="*/ 548686 h 955031"/>
                <a:gd name="connsiteX23" fmla="*/ 2756848 w 4935796"/>
                <a:gd name="connsiteY23" fmla="*/ 251847 h 955031"/>
                <a:gd name="connsiteX24" fmla="*/ 2879677 w 4935796"/>
                <a:gd name="connsiteY24" fmla="*/ 67603 h 955031"/>
                <a:gd name="connsiteX25" fmla="*/ 2958152 w 4935796"/>
                <a:gd name="connsiteY25" fmla="*/ 2776 h 955031"/>
                <a:gd name="connsiteX26" fmla="*/ 3029803 w 4935796"/>
                <a:gd name="connsiteY26" fmla="*/ 19835 h 955031"/>
                <a:gd name="connsiteX27" fmla="*/ 3101453 w 4935796"/>
                <a:gd name="connsiteY27" fmla="*/ 91486 h 955031"/>
                <a:gd name="connsiteX28" fmla="*/ 3159456 w 4935796"/>
                <a:gd name="connsiteY28" fmla="*/ 176785 h 955031"/>
                <a:gd name="connsiteX29" fmla="*/ 3241343 w 4935796"/>
                <a:gd name="connsiteY29" fmla="*/ 323498 h 955031"/>
                <a:gd name="connsiteX30" fmla="*/ 3394880 w 4935796"/>
                <a:gd name="connsiteY30" fmla="*/ 668104 h 955031"/>
                <a:gd name="connsiteX31" fmla="*/ 3521122 w 4935796"/>
                <a:gd name="connsiteY31" fmla="*/ 852349 h 955031"/>
                <a:gd name="connsiteX32" fmla="*/ 3654188 w 4935796"/>
                <a:gd name="connsiteY32" fmla="*/ 900116 h 955031"/>
                <a:gd name="connsiteX33" fmla="*/ 3773606 w 4935796"/>
                <a:gd name="connsiteY33" fmla="*/ 828465 h 955031"/>
                <a:gd name="connsiteX34" fmla="*/ 3961262 w 4935796"/>
                <a:gd name="connsiteY34" fmla="*/ 483859 h 955031"/>
                <a:gd name="connsiteX35" fmla="*/ 4138683 w 4935796"/>
                <a:gd name="connsiteY35" fmla="*/ 152901 h 955031"/>
                <a:gd name="connsiteX36" fmla="*/ 4258101 w 4935796"/>
                <a:gd name="connsiteY36" fmla="*/ 40307 h 955031"/>
                <a:gd name="connsiteX37" fmla="*/ 4384343 w 4935796"/>
                <a:gd name="connsiteY37" fmla="*/ 67603 h 955031"/>
                <a:gd name="connsiteX38" fmla="*/ 4527645 w 4935796"/>
                <a:gd name="connsiteY38" fmla="*/ 268907 h 955031"/>
                <a:gd name="connsiteX39" fmla="*/ 4633415 w 4935796"/>
                <a:gd name="connsiteY39" fmla="*/ 477035 h 955031"/>
                <a:gd name="connsiteX40" fmla="*/ 4781905 w 4935796"/>
                <a:gd name="connsiteY40" fmla="*/ 494332 h 955031"/>
                <a:gd name="connsiteX41" fmla="*/ 4935796 w 4935796"/>
                <a:gd name="connsiteY41" fmla="*/ 497270 h 955031"/>
                <a:gd name="connsiteX0" fmla="*/ 0 w 4935796"/>
                <a:gd name="connsiteY0" fmla="*/ 463388 h 955031"/>
                <a:gd name="connsiteX1" fmla="*/ 180833 w 4935796"/>
                <a:gd name="connsiteY1" fmla="*/ 146077 h 955031"/>
                <a:gd name="connsiteX2" fmla="*/ 290015 w 4935796"/>
                <a:gd name="connsiteY2" fmla="*/ 23247 h 955031"/>
                <a:gd name="connsiteX3" fmla="*/ 409433 w 4935796"/>
                <a:gd name="connsiteY3" fmla="*/ 36895 h 955031"/>
                <a:gd name="connsiteX4" fmla="*/ 508379 w 4935796"/>
                <a:gd name="connsiteY4" fmla="*/ 146077 h 955031"/>
                <a:gd name="connsiteX5" fmla="*/ 634621 w 4935796"/>
                <a:gd name="connsiteY5" fmla="*/ 412209 h 955031"/>
                <a:gd name="connsiteX6" fmla="*/ 771098 w 4935796"/>
                <a:gd name="connsiteY6" fmla="*/ 722695 h 955031"/>
                <a:gd name="connsiteX7" fmla="*/ 866633 w 4935796"/>
                <a:gd name="connsiteY7" fmla="*/ 869409 h 955031"/>
                <a:gd name="connsiteX8" fmla="*/ 955343 w 4935796"/>
                <a:gd name="connsiteY8" fmla="*/ 944471 h 955031"/>
                <a:gd name="connsiteX9" fmla="*/ 1064525 w 4935796"/>
                <a:gd name="connsiteY9" fmla="*/ 930824 h 955031"/>
                <a:gd name="connsiteX10" fmla="*/ 1190767 w 4935796"/>
                <a:gd name="connsiteY10" fmla="*/ 811406 h 955031"/>
                <a:gd name="connsiteX11" fmla="*/ 1354540 w 4935796"/>
                <a:gd name="connsiteY11" fmla="*/ 487271 h 955031"/>
                <a:gd name="connsiteX12" fmla="*/ 1456898 w 4935796"/>
                <a:gd name="connsiteY12" fmla="*/ 234788 h 955031"/>
                <a:gd name="connsiteX13" fmla="*/ 1559256 w 4935796"/>
                <a:gd name="connsiteY13" fmla="*/ 67603 h 955031"/>
                <a:gd name="connsiteX14" fmla="*/ 1647967 w 4935796"/>
                <a:gd name="connsiteY14" fmla="*/ 13012 h 955031"/>
                <a:gd name="connsiteX15" fmla="*/ 1729853 w 4935796"/>
                <a:gd name="connsiteY15" fmla="*/ 43719 h 955031"/>
                <a:gd name="connsiteX16" fmla="*/ 1804916 w 4935796"/>
                <a:gd name="connsiteY16" fmla="*/ 122194 h 955031"/>
                <a:gd name="connsiteX17" fmla="*/ 1883391 w 4935796"/>
                <a:gd name="connsiteY17" fmla="*/ 251847 h 955031"/>
                <a:gd name="connsiteX18" fmla="*/ 2149522 w 4935796"/>
                <a:gd name="connsiteY18" fmla="*/ 784110 h 955031"/>
                <a:gd name="connsiteX19" fmla="*/ 2265528 w 4935796"/>
                <a:gd name="connsiteY19" fmla="*/ 934235 h 955031"/>
                <a:gd name="connsiteX20" fmla="*/ 2361062 w 4935796"/>
                <a:gd name="connsiteY20" fmla="*/ 941059 h 955031"/>
                <a:gd name="connsiteX21" fmla="*/ 2483892 w 4935796"/>
                <a:gd name="connsiteY21" fmla="*/ 814818 h 955031"/>
                <a:gd name="connsiteX22" fmla="*/ 2610134 w 4935796"/>
                <a:gd name="connsiteY22" fmla="*/ 548686 h 955031"/>
                <a:gd name="connsiteX23" fmla="*/ 2756848 w 4935796"/>
                <a:gd name="connsiteY23" fmla="*/ 251847 h 955031"/>
                <a:gd name="connsiteX24" fmla="*/ 2879677 w 4935796"/>
                <a:gd name="connsiteY24" fmla="*/ 67603 h 955031"/>
                <a:gd name="connsiteX25" fmla="*/ 2958152 w 4935796"/>
                <a:gd name="connsiteY25" fmla="*/ 2776 h 955031"/>
                <a:gd name="connsiteX26" fmla="*/ 3029803 w 4935796"/>
                <a:gd name="connsiteY26" fmla="*/ 19835 h 955031"/>
                <a:gd name="connsiteX27" fmla="*/ 3101453 w 4935796"/>
                <a:gd name="connsiteY27" fmla="*/ 91486 h 955031"/>
                <a:gd name="connsiteX28" fmla="*/ 3159456 w 4935796"/>
                <a:gd name="connsiteY28" fmla="*/ 176785 h 955031"/>
                <a:gd name="connsiteX29" fmla="*/ 3241343 w 4935796"/>
                <a:gd name="connsiteY29" fmla="*/ 323498 h 955031"/>
                <a:gd name="connsiteX30" fmla="*/ 3394880 w 4935796"/>
                <a:gd name="connsiteY30" fmla="*/ 668104 h 955031"/>
                <a:gd name="connsiteX31" fmla="*/ 3521122 w 4935796"/>
                <a:gd name="connsiteY31" fmla="*/ 852349 h 955031"/>
                <a:gd name="connsiteX32" fmla="*/ 3654188 w 4935796"/>
                <a:gd name="connsiteY32" fmla="*/ 900116 h 955031"/>
                <a:gd name="connsiteX33" fmla="*/ 3773606 w 4935796"/>
                <a:gd name="connsiteY33" fmla="*/ 828465 h 955031"/>
                <a:gd name="connsiteX34" fmla="*/ 3961262 w 4935796"/>
                <a:gd name="connsiteY34" fmla="*/ 483859 h 955031"/>
                <a:gd name="connsiteX35" fmla="*/ 4138683 w 4935796"/>
                <a:gd name="connsiteY35" fmla="*/ 152901 h 955031"/>
                <a:gd name="connsiteX36" fmla="*/ 4258101 w 4935796"/>
                <a:gd name="connsiteY36" fmla="*/ 40307 h 955031"/>
                <a:gd name="connsiteX37" fmla="*/ 4384343 w 4935796"/>
                <a:gd name="connsiteY37" fmla="*/ 67603 h 955031"/>
                <a:gd name="connsiteX38" fmla="*/ 4527645 w 4935796"/>
                <a:gd name="connsiteY38" fmla="*/ 268907 h 955031"/>
                <a:gd name="connsiteX39" fmla="*/ 4633415 w 4935796"/>
                <a:gd name="connsiteY39" fmla="*/ 477035 h 955031"/>
                <a:gd name="connsiteX40" fmla="*/ 4740252 w 4935796"/>
                <a:gd name="connsiteY40" fmla="*/ 494332 h 955031"/>
                <a:gd name="connsiteX41" fmla="*/ 4935796 w 4935796"/>
                <a:gd name="connsiteY41" fmla="*/ 497270 h 955031"/>
                <a:gd name="connsiteX0" fmla="*/ 0 w 5341916"/>
                <a:gd name="connsiteY0" fmla="*/ 463388 h 955031"/>
                <a:gd name="connsiteX1" fmla="*/ 180833 w 5341916"/>
                <a:gd name="connsiteY1" fmla="*/ 146077 h 955031"/>
                <a:gd name="connsiteX2" fmla="*/ 290015 w 5341916"/>
                <a:gd name="connsiteY2" fmla="*/ 23247 h 955031"/>
                <a:gd name="connsiteX3" fmla="*/ 409433 w 5341916"/>
                <a:gd name="connsiteY3" fmla="*/ 36895 h 955031"/>
                <a:gd name="connsiteX4" fmla="*/ 508379 w 5341916"/>
                <a:gd name="connsiteY4" fmla="*/ 146077 h 955031"/>
                <a:gd name="connsiteX5" fmla="*/ 634621 w 5341916"/>
                <a:gd name="connsiteY5" fmla="*/ 412209 h 955031"/>
                <a:gd name="connsiteX6" fmla="*/ 771098 w 5341916"/>
                <a:gd name="connsiteY6" fmla="*/ 722695 h 955031"/>
                <a:gd name="connsiteX7" fmla="*/ 866633 w 5341916"/>
                <a:gd name="connsiteY7" fmla="*/ 869409 h 955031"/>
                <a:gd name="connsiteX8" fmla="*/ 955343 w 5341916"/>
                <a:gd name="connsiteY8" fmla="*/ 944471 h 955031"/>
                <a:gd name="connsiteX9" fmla="*/ 1064525 w 5341916"/>
                <a:gd name="connsiteY9" fmla="*/ 930824 h 955031"/>
                <a:gd name="connsiteX10" fmla="*/ 1190767 w 5341916"/>
                <a:gd name="connsiteY10" fmla="*/ 811406 h 955031"/>
                <a:gd name="connsiteX11" fmla="*/ 1354540 w 5341916"/>
                <a:gd name="connsiteY11" fmla="*/ 487271 h 955031"/>
                <a:gd name="connsiteX12" fmla="*/ 1456898 w 5341916"/>
                <a:gd name="connsiteY12" fmla="*/ 234788 h 955031"/>
                <a:gd name="connsiteX13" fmla="*/ 1559256 w 5341916"/>
                <a:gd name="connsiteY13" fmla="*/ 67603 h 955031"/>
                <a:gd name="connsiteX14" fmla="*/ 1647967 w 5341916"/>
                <a:gd name="connsiteY14" fmla="*/ 13012 h 955031"/>
                <a:gd name="connsiteX15" fmla="*/ 1729853 w 5341916"/>
                <a:gd name="connsiteY15" fmla="*/ 43719 h 955031"/>
                <a:gd name="connsiteX16" fmla="*/ 1804916 w 5341916"/>
                <a:gd name="connsiteY16" fmla="*/ 122194 h 955031"/>
                <a:gd name="connsiteX17" fmla="*/ 1883391 w 5341916"/>
                <a:gd name="connsiteY17" fmla="*/ 251847 h 955031"/>
                <a:gd name="connsiteX18" fmla="*/ 2149522 w 5341916"/>
                <a:gd name="connsiteY18" fmla="*/ 784110 h 955031"/>
                <a:gd name="connsiteX19" fmla="*/ 2265528 w 5341916"/>
                <a:gd name="connsiteY19" fmla="*/ 934235 h 955031"/>
                <a:gd name="connsiteX20" fmla="*/ 2361062 w 5341916"/>
                <a:gd name="connsiteY20" fmla="*/ 941059 h 955031"/>
                <a:gd name="connsiteX21" fmla="*/ 2483892 w 5341916"/>
                <a:gd name="connsiteY21" fmla="*/ 814818 h 955031"/>
                <a:gd name="connsiteX22" fmla="*/ 2610134 w 5341916"/>
                <a:gd name="connsiteY22" fmla="*/ 548686 h 955031"/>
                <a:gd name="connsiteX23" fmla="*/ 2756848 w 5341916"/>
                <a:gd name="connsiteY23" fmla="*/ 251847 h 955031"/>
                <a:gd name="connsiteX24" fmla="*/ 2879677 w 5341916"/>
                <a:gd name="connsiteY24" fmla="*/ 67603 h 955031"/>
                <a:gd name="connsiteX25" fmla="*/ 2958152 w 5341916"/>
                <a:gd name="connsiteY25" fmla="*/ 2776 h 955031"/>
                <a:gd name="connsiteX26" fmla="*/ 3029803 w 5341916"/>
                <a:gd name="connsiteY26" fmla="*/ 19835 h 955031"/>
                <a:gd name="connsiteX27" fmla="*/ 3101453 w 5341916"/>
                <a:gd name="connsiteY27" fmla="*/ 91486 h 955031"/>
                <a:gd name="connsiteX28" fmla="*/ 3159456 w 5341916"/>
                <a:gd name="connsiteY28" fmla="*/ 176785 h 955031"/>
                <a:gd name="connsiteX29" fmla="*/ 3241343 w 5341916"/>
                <a:gd name="connsiteY29" fmla="*/ 323498 h 955031"/>
                <a:gd name="connsiteX30" fmla="*/ 3394880 w 5341916"/>
                <a:gd name="connsiteY30" fmla="*/ 668104 h 955031"/>
                <a:gd name="connsiteX31" fmla="*/ 3521122 w 5341916"/>
                <a:gd name="connsiteY31" fmla="*/ 852349 h 955031"/>
                <a:gd name="connsiteX32" fmla="*/ 3654188 w 5341916"/>
                <a:gd name="connsiteY32" fmla="*/ 900116 h 955031"/>
                <a:gd name="connsiteX33" fmla="*/ 3773606 w 5341916"/>
                <a:gd name="connsiteY33" fmla="*/ 828465 h 955031"/>
                <a:gd name="connsiteX34" fmla="*/ 3961262 w 5341916"/>
                <a:gd name="connsiteY34" fmla="*/ 483859 h 955031"/>
                <a:gd name="connsiteX35" fmla="*/ 4138683 w 5341916"/>
                <a:gd name="connsiteY35" fmla="*/ 152901 h 955031"/>
                <a:gd name="connsiteX36" fmla="*/ 4258101 w 5341916"/>
                <a:gd name="connsiteY36" fmla="*/ 40307 h 955031"/>
                <a:gd name="connsiteX37" fmla="*/ 4384343 w 5341916"/>
                <a:gd name="connsiteY37" fmla="*/ 67603 h 955031"/>
                <a:gd name="connsiteX38" fmla="*/ 4527645 w 5341916"/>
                <a:gd name="connsiteY38" fmla="*/ 268907 h 955031"/>
                <a:gd name="connsiteX39" fmla="*/ 4633415 w 5341916"/>
                <a:gd name="connsiteY39" fmla="*/ 477035 h 955031"/>
                <a:gd name="connsiteX40" fmla="*/ 4740252 w 5341916"/>
                <a:gd name="connsiteY40" fmla="*/ 494332 h 955031"/>
                <a:gd name="connsiteX41" fmla="*/ 5341916 w 5341916"/>
                <a:gd name="connsiteY41" fmla="*/ 500445 h 955031"/>
                <a:gd name="connsiteX0" fmla="*/ 0 w 5300263"/>
                <a:gd name="connsiteY0" fmla="*/ 463388 h 955031"/>
                <a:gd name="connsiteX1" fmla="*/ 180833 w 5300263"/>
                <a:gd name="connsiteY1" fmla="*/ 146077 h 955031"/>
                <a:gd name="connsiteX2" fmla="*/ 290015 w 5300263"/>
                <a:gd name="connsiteY2" fmla="*/ 23247 h 955031"/>
                <a:gd name="connsiteX3" fmla="*/ 409433 w 5300263"/>
                <a:gd name="connsiteY3" fmla="*/ 36895 h 955031"/>
                <a:gd name="connsiteX4" fmla="*/ 508379 w 5300263"/>
                <a:gd name="connsiteY4" fmla="*/ 146077 h 955031"/>
                <a:gd name="connsiteX5" fmla="*/ 634621 w 5300263"/>
                <a:gd name="connsiteY5" fmla="*/ 412209 h 955031"/>
                <a:gd name="connsiteX6" fmla="*/ 771098 w 5300263"/>
                <a:gd name="connsiteY6" fmla="*/ 722695 h 955031"/>
                <a:gd name="connsiteX7" fmla="*/ 866633 w 5300263"/>
                <a:gd name="connsiteY7" fmla="*/ 869409 h 955031"/>
                <a:gd name="connsiteX8" fmla="*/ 955343 w 5300263"/>
                <a:gd name="connsiteY8" fmla="*/ 944471 h 955031"/>
                <a:gd name="connsiteX9" fmla="*/ 1064525 w 5300263"/>
                <a:gd name="connsiteY9" fmla="*/ 930824 h 955031"/>
                <a:gd name="connsiteX10" fmla="*/ 1190767 w 5300263"/>
                <a:gd name="connsiteY10" fmla="*/ 811406 h 955031"/>
                <a:gd name="connsiteX11" fmla="*/ 1354540 w 5300263"/>
                <a:gd name="connsiteY11" fmla="*/ 487271 h 955031"/>
                <a:gd name="connsiteX12" fmla="*/ 1456898 w 5300263"/>
                <a:gd name="connsiteY12" fmla="*/ 234788 h 955031"/>
                <a:gd name="connsiteX13" fmla="*/ 1559256 w 5300263"/>
                <a:gd name="connsiteY13" fmla="*/ 67603 h 955031"/>
                <a:gd name="connsiteX14" fmla="*/ 1647967 w 5300263"/>
                <a:gd name="connsiteY14" fmla="*/ 13012 h 955031"/>
                <a:gd name="connsiteX15" fmla="*/ 1729853 w 5300263"/>
                <a:gd name="connsiteY15" fmla="*/ 43719 h 955031"/>
                <a:gd name="connsiteX16" fmla="*/ 1804916 w 5300263"/>
                <a:gd name="connsiteY16" fmla="*/ 122194 h 955031"/>
                <a:gd name="connsiteX17" fmla="*/ 1883391 w 5300263"/>
                <a:gd name="connsiteY17" fmla="*/ 251847 h 955031"/>
                <a:gd name="connsiteX18" fmla="*/ 2149522 w 5300263"/>
                <a:gd name="connsiteY18" fmla="*/ 784110 h 955031"/>
                <a:gd name="connsiteX19" fmla="*/ 2265528 w 5300263"/>
                <a:gd name="connsiteY19" fmla="*/ 934235 h 955031"/>
                <a:gd name="connsiteX20" fmla="*/ 2361062 w 5300263"/>
                <a:gd name="connsiteY20" fmla="*/ 941059 h 955031"/>
                <a:gd name="connsiteX21" fmla="*/ 2483892 w 5300263"/>
                <a:gd name="connsiteY21" fmla="*/ 814818 h 955031"/>
                <a:gd name="connsiteX22" fmla="*/ 2610134 w 5300263"/>
                <a:gd name="connsiteY22" fmla="*/ 548686 h 955031"/>
                <a:gd name="connsiteX23" fmla="*/ 2756848 w 5300263"/>
                <a:gd name="connsiteY23" fmla="*/ 251847 h 955031"/>
                <a:gd name="connsiteX24" fmla="*/ 2879677 w 5300263"/>
                <a:gd name="connsiteY24" fmla="*/ 67603 h 955031"/>
                <a:gd name="connsiteX25" fmla="*/ 2958152 w 5300263"/>
                <a:gd name="connsiteY25" fmla="*/ 2776 h 955031"/>
                <a:gd name="connsiteX26" fmla="*/ 3029803 w 5300263"/>
                <a:gd name="connsiteY26" fmla="*/ 19835 h 955031"/>
                <a:gd name="connsiteX27" fmla="*/ 3101453 w 5300263"/>
                <a:gd name="connsiteY27" fmla="*/ 91486 h 955031"/>
                <a:gd name="connsiteX28" fmla="*/ 3159456 w 5300263"/>
                <a:gd name="connsiteY28" fmla="*/ 176785 h 955031"/>
                <a:gd name="connsiteX29" fmla="*/ 3241343 w 5300263"/>
                <a:gd name="connsiteY29" fmla="*/ 323498 h 955031"/>
                <a:gd name="connsiteX30" fmla="*/ 3394880 w 5300263"/>
                <a:gd name="connsiteY30" fmla="*/ 668104 h 955031"/>
                <a:gd name="connsiteX31" fmla="*/ 3521122 w 5300263"/>
                <a:gd name="connsiteY31" fmla="*/ 852349 h 955031"/>
                <a:gd name="connsiteX32" fmla="*/ 3654188 w 5300263"/>
                <a:gd name="connsiteY32" fmla="*/ 900116 h 955031"/>
                <a:gd name="connsiteX33" fmla="*/ 3773606 w 5300263"/>
                <a:gd name="connsiteY33" fmla="*/ 828465 h 955031"/>
                <a:gd name="connsiteX34" fmla="*/ 3961262 w 5300263"/>
                <a:gd name="connsiteY34" fmla="*/ 483859 h 955031"/>
                <a:gd name="connsiteX35" fmla="*/ 4138683 w 5300263"/>
                <a:gd name="connsiteY35" fmla="*/ 152901 h 955031"/>
                <a:gd name="connsiteX36" fmla="*/ 4258101 w 5300263"/>
                <a:gd name="connsiteY36" fmla="*/ 40307 h 955031"/>
                <a:gd name="connsiteX37" fmla="*/ 4384343 w 5300263"/>
                <a:gd name="connsiteY37" fmla="*/ 67603 h 955031"/>
                <a:gd name="connsiteX38" fmla="*/ 4527645 w 5300263"/>
                <a:gd name="connsiteY38" fmla="*/ 268907 h 955031"/>
                <a:gd name="connsiteX39" fmla="*/ 4633415 w 5300263"/>
                <a:gd name="connsiteY39" fmla="*/ 477035 h 955031"/>
                <a:gd name="connsiteX40" fmla="*/ 4740252 w 5300263"/>
                <a:gd name="connsiteY40" fmla="*/ 494332 h 955031"/>
                <a:gd name="connsiteX41" fmla="*/ 5300263 w 5300263"/>
                <a:gd name="connsiteY41" fmla="*/ 494095 h 955031"/>
                <a:gd name="connsiteX0" fmla="*/ 4011 w 5304274"/>
                <a:gd name="connsiteY0" fmla="*/ 463388 h 955031"/>
                <a:gd name="connsiteX1" fmla="*/ 17170 w 5304274"/>
                <a:gd name="connsiteY1" fmla="*/ 430986 h 955031"/>
                <a:gd name="connsiteX2" fmla="*/ 184844 w 5304274"/>
                <a:gd name="connsiteY2" fmla="*/ 146077 h 955031"/>
                <a:gd name="connsiteX3" fmla="*/ 294026 w 5304274"/>
                <a:gd name="connsiteY3" fmla="*/ 23247 h 955031"/>
                <a:gd name="connsiteX4" fmla="*/ 413444 w 5304274"/>
                <a:gd name="connsiteY4" fmla="*/ 36895 h 955031"/>
                <a:gd name="connsiteX5" fmla="*/ 512390 w 5304274"/>
                <a:gd name="connsiteY5" fmla="*/ 146077 h 955031"/>
                <a:gd name="connsiteX6" fmla="*/ 638632 w 5304274"/>
                <a:gd name="connsiteY6" fmla="*/ 412209 h 955031"/>
                <a:gd name="connsiteX7" fmla="*/ 775109 w 5304274"/>
                <a:gd name="connsiteY7" fmla="*/ 722695 h 955031"/>
                <a:gd name="connsiteX8" fmla="*/ 870644 w 5304274"/>
                <a:gd name="connsiteY8" fmla="*/ 869409 h 955031"/>
                <a:gd name="connsiteX9" fmla="*/ 959354 w 5304274"/>
                <a:gd name="connsiteY9" fmla="*/ 944471 h 955031"/>
                <a:gd name="connsiteX10" fmla="*/ 1068536 w 5304274"/>
                <a:gd name="connsiteY10" fmla="*/ 930824 h 955031"/>
                <a:gd name="connsiteX11" fmla="*/ 1194778 w 5304274"/>
                <a:gd name="connsiteY11" fmla="*/ 811406 h 955031"/>
                <a:gd name="connsiteX12" fmla="*/ 1358551 w 5304274"/>
                <a:gd name="connsiteY12" fmla="*/ 487271 h 955031"/>
                <a:gd name="connsiteX13" fmla="*/ 1460909 w 5304274"/>
                <a:gd name="connsiteY13" fmla="*/ 234788 h 955031"/>
                <a:gd name="connsiteX14" fmla="*/ 1563267 w 5304274"/>
                <a:gd name="connsiteY14" fmla="*/ 67603 h 955031"/>
                <a:gd name="connsiteX15" fmla="*/ 1651978 w 5304274"/>
                <a:gd name="connsiteY15" fmla="*/ 13012 h 955031"/>
                <a:gd name="connsiteX16" fmla="*/ 1733864 w 5304274"/>
                <a:gd name="connsiteY16" fmla="*/ 43719 h 955031"/>
                <a:gd name="connsiteX17" fmla="*/ 1808927 w 5304274"/>
                <a:gd name="connsiteY17" fmla="*/ 122194 h 955031"/>
                <a:gd name="connsiteX18" fmla="*/ 1887402 w 5304274"/>
                <a:gd name="connsiteY18" fmla="*/ 251847 h 955031"/>
                <a:gd name="connsiteX19" fmla="*/ 2153533 w 5304274"/>
                <a:gd name="connsiteY19" fmla="*/ 784110 h 955031"/>
                <a:gd name="connsiteX20" fmla="*/ 2269539 w 5304274"/>
                <a:gd name="connsiteY20" fmla="*/ 934235 h 955031"/>
                <a:gd name="connsiteX21" fmla="*/ 2365073 w 5304274"/>
                <a:gd name="connsiteY21" fmla="*/ 941059 h 955031"/>
                <a:gd name="connsiteX22" fmla="*/ 2487903 w 5304274"/>
                <a:gd name="connsiteY22" fmla="*/ 814818 h 955031"/>
                <a:gd name="connsiteX23" fmla="*/ 2614145 w 5304274"/>
                <a:gd name="connsiteY23" fmla="*/ 548686 h 955031"/>
                <a:gd name="connsiteX24" fmla="*/ 2760859 w 5304274"/>
                <a:gd name="connsiteY24" fmla="*/ 251847 h 955031"/>
                <a:gd name="connsiteX25" fmla="*/ 2883688 w 5304274"/>
                <a:gd name="connsiteY25" fmla="*/ 67603 h 955031"/>
                <a:gd name="connsiteX26" fmla="*/ 2962163 w 5304274"/>
                <a:gd name="connsiteY26" fmla="*/ 2776 h 955031"/>
                <a:gd name="connsiteX27" fmla="*/ 3033814 w 5304274"/>
                <a:gd name="connsiteY27" fmla="*/ 19835 h 955031"/>
                <a:gd name="connsiteX28" fmla="*/ 3105464 w 5304274"/>
                <a:gd name="connsiteY28" fmla="*/ 91486 h 955031"/>
                <a:gd name="connsiteX29" fmla="*/ 3163467 w 5304274"/>
                <a:gd name="connsiteY29" fmla="*/ 176785 h 955031"/>
                <a:gd name="connsiteX30" fmla="*/ 3245354 w 5304274"/>
                <a:gd name="connsiteY30" fmla="*/ 323498 h 955031"/>
                <a:gd name="connsiteX31" fmla="*/ 3398891 w 5304274"/>
                <a:gd name="connsiteY31" fmla="*/ 668104 h 955031"/>
                <a:gd name="connsiteX32" fmla="*/ 3525133 w 5304274"/>
                <a:gd name="connsiteY32" fmla="*/ 852349 h 955031"/>
                <a:gd name="connsiteX33" fmla="*/ 3658199 w 5304274"/>
                <a:gd name="connsiteY33" fmla="*/ 900116 h 955031"/>
                <a:gd name="connsiteX34" fmla="*/ 3777617 w 5304274"/>
                <a:gd name="connsiteY34" fmla="*/ 828465 h 955031"/>
                <a:gd name="connsiteX35" fmla="*/ 3965273 w 5304274"/>
                <a:gd name="connsiteY35" fmla="*/ 483859 h 955031"/>
                <a:gd name="connsiteX36" fmla="*/ 4142694 w 5304274"/>
                <a:gd name="connsiteY36" fmla="*/ 152901 h 955031"/>
                <a:gd name="connsiteX37" fmla="*/ 4262112 w 5304274"/>
                <a:gd name="connsiteY37" fmla="*/ 40307 h 955031"/>
                <a:gd name="connsiteX38" fmla="*/ 4388354 w 5304274"/>
                <a:gd name="connsiteY38" fmla="*/ 67603 h 955031"/>
                <a:gd name="connsiteX39" fmla="*/ 4531656 w 5304274"/>
                <a:gd name="connsiteY39" fmla="*/ 268907 h 955031"/>
                <a:gd name="connsiteX40" fmla="*/ 4637426 w 5304274"/>
                <a:gd name="connsiteY40" fmla="*/ 477035 h 955031"/>
                <a:gd name="connsiteX41" fmla="*/ 4744263 w 5304274"/>
                <a:gd name="connsiteY41" fmla="*/ 494332 h 955031"/>
                <a:gd name="connsiteX42" fmla="*/ 5304274 w 5304274"/>
                <a:gd name="connsiteY42" fmla="*/ 494095 h 955031"/>
                <a:gd name="connsiteX0" fmla="*/ 0 w 5498116"/>
                <a:gd name="connsiteY0" fmla="*/ 485613 h 955031"/>
                <a:gd name="connsiteX1" fmla="*/ 211012 w 5498116"/>
                <a:gd name="connsiteY1" fmla="*/ 430986 h 955031"/>
                <a:gd name="connsiteX2" fmla="*/ 378686 w 5498116"/>
                <a:gd name="connsiteY2" fmla="*/ 146077 h 955031"/>
                <a:gd name="connsiteX3" fmla="*/ 487868 w 5498116"/>
                <a:gd name="connsiteY3" fmla="*/ 23247 h 955031"/>
                <a:gd name="connsiteX4" fmla="*/ 607286 w 5498116"/>
                <a:gd name="connsiteY4" fmla="*/ 36895 h 955031"/>
                <a:gd name="connsiteX5" fmla="*/ 706232 w 5498116"/>
                <a:gd name="connsiteY5" fmla="*/ 146077 h 955031"/>
                <a:gd name="connsiteX6" fmla="*/ 832474 w 5498116"/>
                <a:gd name="connsiteY6" fmla="*/ 412209 h 955031"/>
                <a:gd name="connsiteX7" fmla="*/ 968951 w 5498116"/>
                <a:gd name="connsiteY7" fmla="*/ 722695 h 955031"/>
                <a:gd name="connsiteX8" fmla="*/ 1064486 w 5498116"/>
                <a:gd name="connsiteY8" fmla="*/ 869409 h 955031"/>
                <a:gd name="connsiteX9" fmla="*/ 1153196 w 5498116"/>
                <a:gd name="connsiteY9" fmla="*/ 944471 h 955031"/>
                <a:gd name="connsiteX10" fmla="*/ 1262378 w 5498116"/>
                <a:gd name="connsiteY10" fmla="*/ 930824 h 955031"/>
                <a:gd name="connsiteX11" fmla="*/ 1388620 w 5498116"/>
                <a:gd name="connsiteY11" fmla="*/ 811406 h 955031"/>
                <a:gd name="connsiteX12" fmla="*/ 1552393 w 5498116"/>
                <a:gd name="connsiteY12" fmla="*/ 487271 h 955031"/>
                <a:gd name="connsiteX13" fmla="*/ 1654751 w 5498116"/>
                <a:gd name="connsiteY13" fmla="*/ 234788 h 955031"/>
                <a:gd name="connsiteX14" fmla="*/ 1757109 w 5498116"/>
                <a:gd name="connsiteY14" fmla="*/ 67603 h 955031"/>
                <a:gd name="connsiteX15" fmla="*/ 1845820 w 5498116"/>
                <a:gd name="connsiteY15" fmla="*/ 13012 h 955031"/>
                <a:gd name="connsiteX16" fmla="*/ 1927706 w 5498116"/>
                <a:gd name="connsiteY16" fmla="*/ 43719 h 955031"/>
                <a:gd name="connsiteX17" fmla="*/ 2002769 w 5498116"/>
                <a:gd name="connsiteY17" fmla="*/ 122194 h 955031"/>
                <a:gd name="connsiteX18" fmla="*/ 2081244 w 5498116"/>
                <a:gd name="connsiteY18" fmla="*/ 251847 h 955031"/>
                <a:gd name="connsiteX19" fmla="*/ 2347375 w 5498116"/>
                <a:gd name="connsiteY19" fmla="*/ 784110 h 955031"/>
                <a:gd name="connsiteX20" fmla="*/ 2463381 w 5498116"/>
                <a:gd name="connsiteY20" fmla="*/ 934235 h 955031"/>
                <a:gd name="connsiteX21" fmla="*/ 2558915 w 5498116"/>
                <a:gd name="connsiteY21" fmla="*/ 941059 h 955031"/>
                <a:gd name="connsiteX22" fmla="*/ 2681745 w 5498116"/>
                <a:gd name="connsiteY22" fmla="*/ 814818 h 955031"/>
                <a:gd name="connsiteX23" fmla="*/ 2807987 w 5498116"/>
                <a:gd name="connsiteY23" fmla="*/ 548686 h 955031"/>
                <a:gd name="connsiteX24" fmla="*/ 2954701 w 5498116"/>
                <a:gd name="connsiteY24" fmla="*/ 251847 h 955031"/>
                <a:gd name="connsiteX25" fmla="*/ 3077530 w 5498116"/>
                <a:gd name="connsiteY25" fmla="*/ 67603 h 955031"/>
                <a:gd name="connsiteX26" fmla="*/ 3156005 w 5498116"/>
                <a:gd name="connsiteY26" fmla="*/ 2776 h 955031"/>
                <a:gd name="connsiteX27" fmla="*/ 3227656 w 5498116"/>
                <a:gd name="connsiteY27" fmla="*/ 19835 h 955031"/>
                <a:gd name="connsiteX28" fmla="*/ 3299306 w 5498116"/>
                <a:gd name="connsiteY28" fmla="*/ 91486 h 955031"/>
                <a:gd name="connsiteX29" fmla="*/ 3357309 w 5498116"/>
                <a:gd name="connsiteY29" fmla="*/ 176785 h 955031"/>
                <a:gd name="connsiteX30" fmla="*/ 3439196 w 5498116"/>
                <a:gd name="connsiteY30" fmla="*/ 323498 h 955031"/>
                <a:gd name="connsiteX31" fmla="*/ 3592733 w 5498116"/>
                <a:gd name="connsiteY31" fmla="*/ 668104 h 955031"/>
                <a:gd name="connsiteX32" fmla="*/ 3718975 w 5498116"/>
                <a:gd name="connsiteY32" fmla="*/ 852349 h 955031"/>
                <a:gd name="connsiteX33" fmla="*/ 3852041 w 5498116"/>
                <a:gd name="connsiteY33" fmla="*/ 900116 h 955031"/>
                <a:gd name="connsiteX34" fmla="*/ 3971459 w 5498116"/>
                <a:gd name="connsiteY34" fmla="*/ 828465 h 955031"/>
                <a:gd name="connsiteX35" fmla="*/ 4159115 w 5498116"/>
                <a:gd name="connsiteY35" fmla="*/ 483859 h 955031"/>
                <a:gd name="connsiteX36" fmla="*/ 4336536 w 5498116"/>
                <a:gd name="connsiteY36" fmla="*/ 152901 h 955031"/>
                <a:gd name="connsiteX37" fmla="*/ 4455954 w 5498116"/>
                <a:gd name="connsiteY37" fmla="*/ 40307 h 955031"/>
                <a:gd name="connsiteX38" fmla="*/ 4582196 w 5498116"/>
                <a:gd name="connsiteY38" fmla="*/ 67603 h 955031"/>
                <a:gd name="connsiteX39" fmla="*/ 4725498 w 5498116"/>
                <a:gd name="connsiteY39" fmla="*/ 268907 h 955031"/>
                <a:gd name="connsiteX40" fmla="*/ 4831268 w 5498116"/>
                <a:gd name="connsiteY40" fmla="*/ 477035 h 955031"/>
                <a:gd name="connsiteX41" fmla="*/ 4938105 w 5498116"/>
                <a:gd name="connsiteY41" fmla="*/ 494332 h 955031"/>
                <a:gd name="connsiteX42" fmla="*/ 5498116 w 5498116"/>
                <a:gd name="connsiteY42" fmla="*/ 494095 h 955031"/>
                <a:gd name="connsiteX0" fmla="*/ 0 w 5591836"/>
                <a:gd name="connsiteY0" fmla="*/ 485613 h 955031"/>
                <a:gd name="connsiteX1" fmla="*/ 304732 w 5591836"/>
                <a:gd name="connsiteY1" fmla="*/ 430986 h 955031"/>
                <a:gd name="connsiteX2" fmla="*/ 472406 w 5591836"/>
                <a:gd name="connsiteY2" fmla="*/ 146077 h 955031"/>
                <a:gd name="connsiteX3" fmla="*/ 581588 w 5591836"/>
                <a:gd name="connsiteY3" fmla="*/ 23247 h 955031"/>
                <a:gd name="connsiteX4" fmla="*/ 701006 w 5591836"/>
                <a:gd name="connsiteY4" fmla="*/ 36895 h 955031"/>
                <a:gd name="connsiteX5" fmla="*/ 799952 w 5591836"/>
                <a:gd name="connsiteY5" fmla="*/ 146077 h 955031"/>
                <a:gd name="connsiteX6" fmla="*/ 926194 w 5591836"/>
                <a:gd name="connsiteY6" fmla="*/ 412209 h 955031"/>
                <a:gd name="connsiteX7" fmla="*/ 1062671 w 5591836"/>
                <a:gd name="connsiteY7" fmla="*/ 722695 h 955031"/>
                <a:gd name="connsiteX8" fmla="*/ 1158206 w 5591836"/>
                <a:gd name="connsiteY8" fmla="*/ 869409 h 955031"/>
                <a:gd name="connsiteX9" fmla="*/ 1246916 w 5591836"/>
                <a:gd name="connsiteY9" fmla="*/ 944471 h 955031"/>
                <a:gd name="connsiteX10" fmla="*/ 1356098 w 5591836"/>
                <a:gd name="connsiteY10" fmla="*/ 930824 h 955031"/>
                <a:gd name="connsiteX11" fmla="*/ 1482340 w 5591836"/>
                <a:gd name="connsiteY11" fmla="*/ 811406 h 955031"/>
                <a:gd name="connsiteX12" fmla="*/ 1646113 w 5591836"/>
                <a:gd name="connsiteY12" fmla="*/ 487271 h 955031"/>
                <a:gd name="connsiteX13" fmla="*/ 1748471 w 5591836"/>
                <a:gd name="connsiteY13" fmla="*/ 234788 h 955031"/>
                <a:gd name="connsiteX14" fmla="*/ 1850829 w 5591836"/>
                <a:gd name="connsiteY14" fmla="*/ 67603 h 955031"/>
                <a:gd name="connsiteX15" fmla="*/ 1939540 w 5591836"/>
                <a:gd name="connsiteY15" fmla="*/ 13012 h 955031"/>
                <a:gd name="connsiteX16" fmla="*/ 2021426 w 5591836"/>
                <a:gd name="connsiteY16" fmla="*/ 43719 h 955031"/>
                <a:gd name="connsiteX17" fmla="*/ 2096489 w 5591836"/>
                <a:gd name="connsiteY17" fmla="*/ 122194 h 955031"/>
                <a:gd name="connsiteX18" fmla="*/ 2174964 w 5591836"/>
                <a:gd name="connsiteY18" fmla="*/ 251847 h 955031"/>
                <a:gd name="connsiteX19" fmla="*/ 2441095 w 5591836"/>
                <a:gd name="connsiteY19" fmla="*/ 784110 h 955031"/>
                <a:gd name="connsiteX20" fmla="*/ 2557101 w 5591836"/>
                <a:gd name="connsiteY20" fmla="*/ 934235 h 955031"/>
                <a:gd name="connsiteX21" fmla="*/ 2652635 w 5591836"/>
                <a:gd name="connsiteY21" fmla="*/ 941059 h 955031"/>
                <a:gd name="connsiteX22" fmla="*/ 2775465 w 5591836"/>
                <a:gd name="connsiteY22" fmla="*/ 814818 h 955031"/>
                <a:gd name="connsiteX23" fmla="*/ 2901707 w 5591836"/>
                <a:gd name="connsiteY23" fmla="*/ 548686 h 955031"/>
                <a:gd name="connsiteX24" fmla="*/ 3048421 w 5591836"/>
                <a:gd name="connsiteY24" fmla="*/ 251847 h 955031"/>
                <a:gd name="connsiteX25" fmla="*/ 3171250 w 5591836"/>
                <a:gd name="connsiteY25" fmla="*/ 67603 h 955031"/>
                <a:gd name="connsiteX26" fmla="*/ 3249725 w 5591836"/>
                <a:gd name="connsiteY26" fmla="*/ 2776 h 955031"/>
                <a:gd name="connsiteX27" fmla="*/ 3321376 w 5591836"/>
                <a:gd name="connsiteY27" fmla="*/ 19835 h 955031"/>
                <a:gd name="connsiteX28" fmla="*/ 3393026 w 5591836"/>
                <a:gd name="connsiteY28" fmla="*/ 91486 h 955031"/>
                <a:gd name="connsiteX29" fmla="*/ 3451029 w 5591836"/>
                <a:gd name="connsiteY29" fmla="*/ 176785 h 955031"/>
                <a:gd name="connsiteX30" fmla="*/ 3532916 w 5591836"/>
                <a:gd name="connsiteY30" fmla="*/ 323498 h 955031"/>
                <a:gd name="connsiteX31" fmla="*/ 3686453 w 5591836"/>
                <a:gd name="connsiteY31" fmla="*/ 668104 h 955031"/>
                <a:gd name="connsiteX32" fmla="*/ 3812695 w 5591836"/>
                <a:gd name="connsiteY32" fmla="*/ 852349 h 955031"/>
                <a:gd name="connsiteX33" fmla="*/ 3945761 w 5591836"/>
                <a:gd name="connsiteY33" fmla="*/ 900116 h 955031"/>
                <a:gd name="connsiteX34" fmla="*/ 4065179 w 5591836"/>
                <a:gd name="connsiteY34" fmla="*/ 828465 h 955031"/>
                <a:gd name="connsiteX35" fmla="*/ 4252835 w 5591836"/>
                <a:gd name="connsiteY35" fmla="*/ 483859 h 955031"/>
                <a:gd name="connsiteX36" fmla="*/ 4430256 w 5591836"/>
                <a:gd name="connsiteY36" fmla="*/ 152901 h 955031"/>
                <a:gd name="connsiteX37" fmla="*/ 4549674 w 5591836"/>
                <a:gd name="connsiteY37" fmla="*/ 40307 h 955031"/>
                <a:gd name="connsiteX38" fmla="*/ 4675916 w 5591836"/>
                <a:gd name="connsiteY38" fmla="*/ 67603 h 955031"/>
                <a:gd name="connsiteX39" fmla="*/ 4819218 w 5591836"/>
                <a:gd name="connsiteY39" fmla="*/ 268907 h 955031"/>
                <a:gd name="connsiteX40" fmla="*/ 4924988 w 5591836"/>
                <a:gd name="connsiteY40" fmla="*/ 477035 h 955031"/>
                <a:gd name="connsiteX41" fmla="*/ 5031825 w 5591836"/>
                <a:gd name="connsiteY41" fmla="*/ 494332 h 955031"/>
                <a:gd name="connsiteX42" fmla="*/ 5591836 w 5591836"/>
                <a:gd name="connsiteY42" fmla="*/ 494095 h 955031"/>
                <a:gd name="connsiteX0" fmla="*/ 0 w 5591836"/>
                <a:gd name="connsiteY0" fmla="*/ 485613 h 955031"/>
                <a:gd name="connsiteX1" fmla="*/ 169362 w 5591836"/>
                <a:gd name="connsiteY1" fmla="*/ 475436 h 955031"/>
                <a:gd name="connsiteX2" fmla="*/ 304732 w 5591836"/>
                <a:gd name="connsiteY2" fmla="*/ 430986 h 955031"/>
                <a:gd name="connsiteX3" fmla="*/ 472406 w 5591836"/>
                <a:gd name="connsiteY3" fmla="*/ 146077 h 955031"/>
                <a:gd name="connsiteX4" fmla="*/ 581588 w 5591836"/>
                <a:gd name="connsiteY4" fmla="*/ 23247 h 955031"/>
                <a:gd name="connsiteX5" fmla="*/ 701006 w 5591836"/>
                <a:gd name="connsiteY5" fmla="*/ 36895 h 955031"/>
                <a:gd name="connsiteX6" fmla="*/ 799952 w 5591836"/>
                <a:gd name="connsiteY6" fmla="*/ 146077 h 955031"/>
                <a:gd name="connsiteX7" fmla="*/ 926194 w 5591836"/>
                <a:gd name="connsiteY7" fmla="*/ 412209 h 955031"/>
                <a:gd name="connsiteX8" fmla="*/ 1062671 w 5591836"/>
                <a:gd name="connsiteY8" fmla="*/ 722695 h 955031"/>
                <a:gd name="connsiteX9" fmla="*/ 1158206 w 5591836"/>
                <a:gd name="connsiteY9" fmla="*/ 869409 h 955031"/>
                <a:gd name="connsiteX10" fmla="*/ 1246916 w 5591836"/>
                <a:gd name="connsiteY10" fmla="*/ 944471 h 955031"/>
                <a:gd name="connsiteX11" fmla="*/ 1356098 w 5591836"/>
                <a:gd name="connsiteY11" fmla="*/ 930824 h 955031"/>
                <a:gd name="connsiteX12" fmla="*/ 1482340 w 5591836"/>
                <a:gd name="connsiteY12" fmla="*/ 811406 h 955031"/>
                <a:gd name="connsiteX13" fmla="*/ 1646113 w 5591836"/>
                <a:gd name="connsiteY13" fmla="*/ 487271 h 955031"/>
                <a:gd name="connsiteX14" fmla="*/ 1748471 w 5591836"/>
                <a:gd name="connsiteY14" fmla="*/ 234788 h 955031"/>
                <a:gd name="connsiteX15" fmla="*/ 1850829 w 5591836"/>
                <a:gd name="connsiteY15" fmla="*/ 67603 h 955031"/>
                <a:gd name="connsiteX16" fmla="*/ 1939540 w 5591836"/>
                <a:gd name="connsiteY16" fmla="*/ 13012 h 955031"/>
                <a:gd name="connsiteX17" fmla="*/ 2021426 w 5591836"/>
                <a:gd name="connsiteY17" fmla="*/ 43719 h 955031"/>
                <a:gd name="connsiteX18" fmla="*/ 2096489 w 5591836"/>
                <a:gd name="connsiteY18" fmla="*/ 122194 h 955031"/>
                <a:gd name="connsiteX19" fmla="*/ 2174964 w 5591836"/>
                <a:gd name="connsiteY19" fmla="*/ 251847 h 955031"/>
                <a:gd name="connsiteX20" fmla="*/ 2441095 w 5591836"/>
                <a:gd name="connsiteY20" fmla="*/ 784110 h 955031"/>
                <a:gd name="connsiteX21" fmla="*/ 2557101 w 5591836"/>
                <a:gd name="connsiteY21" fmla="*/ 934235 h 955031"/>
                <a:gd name="connsiteX22" fmla="*/ 2652635 w 5591836"/>
                <a:gd name="connsiteY22" fmla="*/ 941059 h 955031"/>
                <a:gd name="connsiteX23" fmla="*/ 2775465 w 5591836"/>
                <a:gd name="connsiteY23" fmla="*/ 814818 h 955031"/>
                <a:gd name="connsiteX24" fmla="*/ 2901707 w 5591836"/>
                <a:gd name="connsiteY24" fmla="*/ 548686 h 955031"/>
                <a:gd name="connsiteX25" fmla="*/ 3048421 w 5591836"/>
                <a:gd name="connsiteY25" fmla="*/ 251847 h 955031"/>
                <a:gd name="connsiteX26" fmla="*/ 3171250 w 5591836"/>
                <a:gd name="connsiteY26" fmla="*/ 67603 h 955031"/>
                <a:gd name="connsiteX27" fmla="*/ 3249725 w 5591836"/>
                <a:gd name="connsiteY27" fmla="*/ 2776 h 955031"/>
                <a:gd name="connsiteX28" fmla="*/ 3321376 w 5591836"/>
                <a:gd name="connsiteY28" fmla="*/ 19835 h 955031"/>
                <a:gd name="connsiteX29" fmla="*/ 3393026 w 5591836"/>
                <a:gd name="connsiteY29" fmla="*/ 91486 h 955031"/>
                <a:gd name="connsiteX30" fmla="*/ 3451029 w 5591836"/>
                <a:gd name="connsiteY30" fmla="*/ 176785 h 955031"/>
                <a:gd name="connsiteX31" fmla="*/ 3532916 w 5591836"/>
                <a:gd name="connsiteY31" fmla="*/ 323498 h 955031"/>
                <a:gd name="connsiteX32" fmla="*/ 3686453 w 5591836"/>
                <a:gd name="connsiteY32" fmla="*/ 668104 h 955031"/>
                <a:gd name="connsiteX33" fmla="*/ 3812695 w 5591836"/>
                <a:gd name="connsiteY33" fmla="*/ 852349 h 955031"/>
                <a:gd name="connsiteX34" fmla="*/ 3945761 w 5591836"/>
                <a:gd name="connsiteY34" fmla="*/ 900116 h 955031"/>
                <a:gd name="connsiteX35" fmla="*/ 4065179 w 5591836"/>
                <a:gd name="connsiteY35" fmla="*/ 828465 h 955031"/>
                <a:gd name="connsiteX36" fmla="*/ 4252835 w 5591836"/>
                <a:gd name="connsiteY36" fmla="*/ 483859 h 955031"/>
                <a:gd name="connsiteX37" fmla="*/ 4430256 w 5591836"/>
                <a:gd name="connsiteY37" fmla="*/ 152901 h 955031"/>
                <a:gd name="connsiteX38" fmla="*/ 4549674 w 5591836"/>
                <a:gd name="connsiteY38" fmla="*/ 40307 h 955031"/>
                <a:gd name="connsiteX39" fmla="*/ 4675916 w 5591836"/>
                <a:gd name="connsiteY39" fmla="*/ 67603 h 955031"/>
                <a:gd name="connsiteX40" fmla="*/ 4819218 w 5591836"/>
                <a:gd name="connsiteY40" fmla="*/ 268907 h 955031"/>
                <a:gd name="connsiteX41" fmla="*/ 4924988 w 5591836"/>
                <a:gd name="connsiteY41" fmla="*/ 477035 h 955031"/>
                <a:gd name="connsiteX42" fmla="*/ 5031825 w 5591836"/>
                <a:gd name="connsiteY42" fmla="*/ 494332 h 955031"/>
                <a:gd name="connsiteX43" fmla="*/ 5591836 w 5591836"/>
                <a:gd name="connsiteY43" fmla="*/ 494095 h 955031"/>
                <a:gd name="connsiteX0" fmla="*/ 0 w 5602249"/>
                <a:gd name="connsiteY0" fmla="*/ 466563 h 955031"/>
                <a:gd name="connsiteX1" fmla="*/ 179775 w 5602249"/>
                <a:gd name="connsiteY1" fmla="*/ 475436 h 955031"/>
                <a:gd name="connsiteX2" fmla="*/ 315145 w 5602249"/>
                <a:gd name="connsiteY2" fmla="*/ 430986 h 955031"/>
                <a:gd name="connsiteX3" fmla="*/ 482819 w 5602249"/>
                <a:gd name="connsiteY3" fmla="*/ 146077 h 955031"/>
                <a:gd name="connsiteX4" fmla="*/ 592001 w 5602249"/>
                <a:gd name="connsiteY4" fmla="*/ 23247 h 955031"/>
                <a:gd name="connsiteX5" fmla="*/ 711419 w 5602249"/>
                <a:gd name="connsiteY5" fmla="*/ 36895 h 955031"/>
                <a:gd name="connsiteX6" fmla="*/ 810365 w 5602249"/>
                <a:gd name="connsiteY6" fmla="*/ 146077 h 955031"/>
                <a:gd name="connsiteX7" fmla="*/ 936607 w 5602249"/>
                <a:gd name="connsiteY7" fmla="*/ 412209 h 955031"/>
                <a:gd name="connsiteX8" fmla="*/ 1073084 w 5602249"/>
                <a:gd name="connsiteY8" fmla="*/ 722695 h 955031"/>
                <a:gd name="connsiteX9" fmla="*/ 1168619 w 5602249"/>
                <a:gd name="connsiteY9" fmla="*/ 869409 h 955031"/>
                <a:gd name="connsiteX10" fmla="*/ 1257329 w 5602249"/>
                <a:gd name="connsiteY10" fmla="*/ 944471 h 955031"/>
                <a:gd name="connsiteX11" fmla="*/ 1366511 w 5602249"/>
                <a:gd name="connsiteY11" fmla="*/ 930824 h 955031"/>
                <a:gd name="connsiteX12" fmla="*/ 1492753 w 5602249"/>
                <a:gd name="connsiteY12" fmla="*/ 811406 h 955031"/>
                <a:gd name="connsiteX13" fmla="*/ 1656526 w 5602249"/>
                <a:gd name="connsiteY13" fmla="*/ 487271 h 955031"/>
                <a:gd name="connsiteX14" fmla="*/ 1758884 w 5602249"/>
                <a:gd name="connsiteY14" fmla="*/ 234788 h 955031"/>
                <a:gd name="connsiteX15" fmla="*/ 1861242 w 5602249"/>
                <a:gd name="connsiteY15" fmla="*/ 67603 h 955031"/>
                <a:gd name="connsiteX16" fmla="*/ 1949953 w 5602249"/>
                <a:gd name="connsiteY16" fmla="*/ 13012 h 955031"/>
                <a:gd name="connsiteX17" fmla="*/ 2031839 w 5602249"/>
                <a:gd name="connsiteY17" fmla="*/ 43719 h 955031"/>
                <a:gd name="connsiteX18" fmla="*/ 2106902 w 5602249"/>
                <a:gd name="connsiteY18" fmla="*/ 122194 h 955031"/>
                <a:gd name="connsiteX19" fmla="*/ 2185377 w 5602249"/>
                <a:gd name="connsiteY19" fmla="*/ 251847 h 955031"/>
                <a:gd name="connsiteX20" fmla="*/ 2451508 w 5602249"/>
                <a:gd name="connsiteY20" fmla="*/ 784110 h 955031"/>
                <a:gd name="connsiteX21" fmla="*/ 2567514 w 5602249"/>
                <a:gd name="connsiteY21" fmla="*/ 934235 h 955031"/>
                <a:gd name="connsiteX22" fmla="*/ 2663048 w 5602249"/>
                <a:gd name="connsiteY22" fmla="*/ 941059 h 955031"/>
                <a:gd name="connsiteX23" fmla="*/ 2785878 w 5602249"/>
                <a:gd name="connsiteY23" fmla="*/ 814818 h 955031"/>
                <a:gd name="connsiteX24" fmla="*/ 2912120 w 5602249"/>
                <a:gd name="connsiteY24" fmla="*/ 548686 h 955031"/>
                <a:gd name="connsiteX25" fmla="*/ 3058834 w 5602249"/>
                <a:gd name="connsiteY25" fmla="*/ 251847 h 955031"/>
                <a:gd name="connsiteX26" fmla="*/ 3181663 w 5602249"/>
                <a:gd name="connsiteY26" fmla="*/ 67603 h 955031"/>
                <a:gd name="connsiteX27" fmla="*/ 3260138 w 5602249"/>
                <a:gd name="connsiteY27" fmla="*/ 2776 h 955031"/>
                <a:gd name="connsiteX28" fmla="*/ 3331789 w 5602249"/>
                <a:gd name="connsiteY28" fmla="*/ 19835 h 955031"/>
                <a:gd name="connsiteX29" fmla="*/ 3403439 w 5602249"/>
                <a:gd name="connsiteY29" fmla="*/ 91486 h 955031"/>
                <a:gd name="connsiteX30" fmla="*/ 3461442 w 5602249"/>
                <a:gd name="connsiteY30" fmla="*/ 176785 h 955031"/>
                <a:gd name="connsiteX31" fmla="*/ 3543329 w 5602249"/>
                <a:gd name="connsiteY31" fmla="*/ 323498 h 955031"/>
                <a:gd name="connsiteX32" fmla="*/ 3696866 w 5602249"/>
                <a:gd name="connsiteY32" fmla="*/ 668104 h 955031"/>
                <a:gd name="connsiteX33" fmla="*/ 3823108 w 5602249"/>
                <a:gd name="connsiteY33" fmla="*/ 852349 h 955031"/>
                <a:gd name="connsiteX34" fmla="*/ 3956174 w 5602249"/>
                <a:gd name="connsiteY34" fmla="*/ 900116 h 955031"/>
                <a:gd name="connsiteX35" fmla="*/ 4075592 w 5602249"/>
                <a:gd name="connsiteY35" fmla="*/ 828465 h 955031"/>
                <a:gd name="connsiteX36" fmla="*/ 4263248 w 5602249"/>
                <a:gd name="connsiteY36" fmla="*/ 483859 h 955031"/>
                <a:gd name="connsiteX37" fmla="*/ 4440669 w 5602249"/>
                <a:gd name="connsiteY37" fmla="*/ 152901 h 955031"/>
                <a:gd name="connsiteX38" fmla="*/ 4560087 w 5602249"/>
                <a:gd name="connsiteY38" fmla="*/ 40307 h 955031"/>
                <a:gd name="connsiteX39" fmla="*/ 4686329 w 5602249"/>
                <a:gd name="connsiteY39" fmla="*/ 67603 h 955031"/>
                <a:gd name="connsiteX40" fmla="*/ 4829631 w 5602249"/>
                <a:gd name="connsiteY40" fmla="*/ 268907 h 955031"/>
                <a:gd name="connsiteX41" fmla="*/ 4935401 w 5602249"/>
                <a:gd name="connsiteY41" fmla="*/ 477035 h 955031"/>
                <a:gd name="connsiteX42" fmla="*/ 5042238 w 5602249"/>
                <a:gd name="connsiteY42" fmla="*/ 494332 h 955031"/>
                <a:gd name="connsiteX43" fmla="*/ 5602249 w 5602249"/>
                <a:gd name="connsiteY43" fmla="*/ 494095 h 955031"/>
                <a:gd name="connsiteX0" fmla="*/ 0 w 5612662"/>
                <a:gd name="connsiteY0" fmla="*/ 479263 h 955031"/>
                <a:gd name="connsiteX1" fmla="*/ 190188 w 5612662"/>
                <a:gd name="connsiteY1" fmla="*/ 475436 h 955031"/>
                <a:gd name="connsiteX2" fmla="*/ 325558 w 5612662"/>
                <a:gd name="connsiteY2" fmla="*/ 430986 h 955031"/>
                <a:gd name="connsiteX3" fmla="*/ 493232 w 5612662"/>
                <a:gd name="connsiteY3" fmla="*/ 146077 h 955031"/>
                <a:gd name="connsiteX4" fmla="*/ 602414 w 5612662"/>
                <a:gd name="connsiteY4" fmla="*/ 23247 h 955031"/>
                <a:gd name="connsiteX5" fmla="*/ 721832 w 5612662"/>
                <a:gd name="connsiteY5" fmla="*/ 36895 h 955031"/>
                <a:gd name="connsiteX6" fmla="*/ 820778 w 5612662"/>
                <a:gd name="connsiteY6" fmla="*/ 146077 h 955031"/>
                <a:gd name="connsiteX7" fmla="*/ 947020 w 5612662"/>
                <a:gd name="connsiteY7" fmla="*/ 412209 h 955031"/>
                <a:gd name="connsiteX8" fmla="*/ 1083497 w 5612662"/>
                <a:gd name="connsiteY8" fmla="*/ 722695 h 955031"/>
                <a:gd name="connsiteX9" fmla="*/ 1179032 w 5612662"/>
                <a:gd name="connsiteY9" fmla="*/ 869409 h 955031"/>
                <a:gd name="connsiteX10" fmla="*/ 1267742 w 5612662"/>
                <a:gd name="connsiteY10" fmla="*/ 944471 h 955031"/>
                <a:gd name="connsiteX11" fmla="*/ 1376924 w 5612662"/>
                <a:gd name="connsiteY11" fmla="*/ 930824 h 955031"/>
                <a:gd name="connsiteX12" fmla="*/ 1503166 w 5612662"/>
                <a:gd name="connsiteY12" fmla="*/ 811406 h 955031"/>
                <a:gd name="connsiteX13" fmla="*/ 1666939 w 5612662"/>
                <a:gd name="connsiteY13" fmla="*/ 487271 h 955031"/>
                <a:gd name="connsiteX14" fmla="*/ 1769297 w 5612662"/>
                <a:gd name="connsiteY14" fmla="*/ 234788 h 955031"/>
                <a:gd name="connsiteX15" fmla="*/ 1871655 w 5612662"/>
                <a:gd name="connsiteY15" fmla="*/ 67603 h 955031"/>
                <a:gd name="connsiteX16" fmla="*/ 1960366 w 5612662"/>
                <a:gd name="connsiteY16" fmla="*/ 13012 h 955031"/>
                <a:gd name="connsiteX17" fmla="*/ 2042252 w 5612662"/>
                <a:gd name="connsiteY17" fmla="*/ 43719 h 955031"/>
                <a:gd name="connsiteX18" fmla="*/ 2117315 w 5612662"/>
                <a:gd name="connsiteY18" fmla="*/ 122194 h 955031"/>
                <a:gd name="connsiteX19" fmla="*/ 2195790 w 5612662"/>
                <a:gd name="connsiteY19" fmla="*/ 251847 h 955031"/>
                <a:gd name="connsiteX20" fmla="*/ 2461921 w 5612662"/>
                <a:gd name="connsiteY20" fmla="*/ 784110 h 955031"/>
                <a:gd name="connsiteX21" fmla="*/ 2577927 w 5612662"/>
                <a:gd name="connsiteY21" fmla="*/ 934235 h 955031"/>
                <a:gd name="connsiteX22" fmla="*/ 2673461 w 5612662"/>
                <a:gd name="connsiteY22" fmla="*/ 941059 h 955031"/>
                <a:gd name="connsiteX23" fmla="*/ 2796291 w 5612662"/>
                <a:gd name="connsiteY23" fmla="*/ 814818 h 955031"/>
                <a:gd name="connsiteX24" fmla="*/ 2922533 w 5612662"/>
                <a:gd name="connsiteY24" fmla="*/ 548686 h 955031"/>
                <a:gd name="connsiteX25" fmla="*/ 3069247 w 5612662"/>
                <a:gd name="connsiteY25" fmla="*/ 251847 h 955031"/>
                <a:gd name="connsiteX26" fmla="*/ 3192076 w 5612662"/>
                <a:gd name="connsiteY26" fmla="*/ 67603 h 955031"/>
                <a:gd name="connsiteX27" fmla="*/ 3270551 w 5612662"/>
                <a:gd name="connsiteY27" fmla="*/ 2776 h 955031"/>
                <a:gd name="connsiteX28" fmla="*/ 3342202 w 5612662"/>
                <a:gd name="connsiteY28" fmla="*/ 19835 h 955031"/>
                <a:gd name="connsiteX29" fmla="*/ 3413852 w 5612662"/>
                <a:gd name="connsiteY29" fmla="*/ 91486 h 955031"/>
                <a:gd name="connsiteX30" fmla="*/ 3471855 w 5612662"/>
                <a:gd name="connsiteY30" fmla="*/ 176785 h 955031"/>
                <a:gd name="connsiteX31" fmla="*/ 3553742 w 5612662"/>
                <a:gd name="connsiteY31" fmla="*/ 323498 h 955031"/>
                <a:gd name="connsiteX32" fmla="*/ 3707279 w 5612662"/>
                <a:gd name="connsiteY32" fmla="*/ 668104 h 955031"/>
                <a:gd name="connsiteX33" fmla="*/ 3833521 w 5612662"/>
                <a:gd name="connsiteY33" fmla="*/ 852349 h 955031"/>
                <a:gd name="connsiteX34" fmla="*/ 3966587 w 5612662"/>
                <a:gd name="connsiteY34" fmla="*/ 900116 h 955031"/>
                <a:gd name="connsiteX35" fmla="*/ 4086005 w 5612662"/>
                <a:gd name="connsiteY35" fmla="*/ 828465 h 955031"/>
                <a:gd name="connsiteX36" fmla="*/ 4273661 w 5612662"/>
                <a:gd name="connsiteY36" fmla="*/ 483859 h 955031"/>
                <a:gd name="connsiteX37" fmla="*/ 4451082 w 5612662"/>
                <a:gd name="connsiteY37" fmla="*/ 152901 h 955031"/>
                <a:gd name="connsiteX38" fmla="*/ 4570500 w 5612662"/>
                <a:gd name="connsiteY38" fmla="*/ 40307 h 955031"/>
                <a:gd name="connsiteX39" fmla="*/ 4696742 w 5612662"/>
                <a:gd name="connsiteY39" fmla="*/ 67603 h 955031"/>
                <a:gd name="connsiteX40" fmla="*/ 4840044 w 5612662"/>
                <a:gd name="connsiteY40" fmla="*/ 268907 h 955031"/>
                <a:gd name="connsiteX41" fmla="*/ 4945814 w 5612662"/>
                <a:gd name="connsiteY41" fmla="*/ 477035 h 955031"/>
                <a:gd name="connsiteX42" fmla="*/ 5052651 w 5612662"/>
                <a:gd name="connsiteY42" fmla="*/ 494332 h 955031"/>
                <a:gd name="connsiteX43" fmla="*/ 5612662 w 5612662"/>
                <a:gd name="connsiteY43" fmla="*/ 494095 h 955031"/>
                <a:gd name="connsiteX0" fmla="*/ 0 w 6136469"/>
                <a:gd name="connsiteY0" fmla="*/ 479263 h 955031"/>
                <a:gd name="connsiteX1" fmla="*/ 190188 w 6136469"/>
                <a:gd name="connsiteY1" fmla="*/ 475436 h 955031"/>
                <a:gd name="connsiteX2" fmla="*/ 325558 w 6136469"/>
                <a:gd name="connsiteY2" fmla="*/ 430986 h 955031"/>
                <a:gd name="connsiteX3" fmla="*/ 493232 w 6136469"/>
                <a:gd name="connsiteY3" fmla="*/ 146077 h 955031"/>
                <a:gd name="connsiteX4" fmla="*/ 602414 w 6136469"/>
                <a:gd name="connsiteY4" fmla="*/ 23247 h 955031"/>
                <a:gd name="connsiteX5" fmla="*/ 721832 w 6136469"/>
                <a:gd name="connsiteY5" fmla="*/ 36895 h 955031"/>
                <a:gd name="connsiteX6" fmla="*/ 820778 w 6136469"/>
                <a:gd name="connsiteY6" fmla="*/ 146077 h 955031"/>
                <a:gd name="connsiteX7" fmla="*/ 947020 w 6136469"/>
                <a:gd name="connsiteY7" fmla="*/ 412209 h 955031"/>
                <a:gd name="connsiteX8" fmla="*/ 1083497 w 6136469"/>
                <a:gd name="connsiteY8" fmla="*/ 722695 h 955031"/>
                <a:gd name="connsiteX9" fmla="*/ 1179032 w 6136469"/>
                <a:gd name="connsiteY9" fmla="*/ 869409 h 955031"/>
                <a:gd name="connsiteX10" fmla="*/ 1267742 w 6136469"/>
                <a:gd name="connsiteY10" fmla="*/ 944471 h 955031"/>
                <a:gd name="connsiteX11" fmla="*/ 1376924 w 6136469"/>
                <a:gd name="connsiteY11" fmla="*/ 930824 h 955031"/>
                <a:gd name="connsiteX12" fmla="*/ 1503166 w 6136469"/>
                <a:gd name="connsiteY12" fmla="*/ 811406 h 955031"/>
                <a:gd name="connsiteX13" fmla="*/ 1666939 w 6136469"/>
                <a:gd name="connsiteY13" fmla="*/ 487271 h 955031"/>
                <a:gd name="connsiteX14" fmla="*/ 1769297 w 6136469"/>
                <a:gd name="connsiteY14" fmla="*/ 234788 h 955031"/>
                <a:gd name="connsiteX15" fmla="*/ 1871655 w 6136469"/>
                <a:gd name="connsiteY15" fmla="*/ 67603 h 955031"/>
                <a:gd name="connsiteX16" fmla="*/ 1960366 w 6136469"/>
                <a:gd name="connsiteY16" fmla="*/ 13012 h 955031"/>
                <a:gd name="connsiteX17" fmla="*/ 2042252 w 6136469"/>
                <a:gd name="connsiteY17" fmla="*/ 43719 h 955031"/>
                <a:gd name="connsiteX18" fmla="*/ 2117315 w 6136469"/>
                <a:gd name="connsiteY18" fmla="*/ 122194 h 955031"/>
                <a:gd name="connsiteX19" fmla="*/ 2195790 w 6136469"/>
                <a:gd name="connsiteY19" fmla="*/ 251847 h 955031"/>
                <a:gd name="connsiteX20" fmla="*/ 2461921 w 6136469"/>
                <a:gd name="connsiteY20" fmla="*/ 784110 h 955031"/>
                <a:gd name="connsiteX21" fmla="*/ 2577927 w 6136469"/>
                <a:gd name="connsiteY21" fmla="*/ 934235 h 955031"/>
                <a:gd name="connsiteX22" fmla="*/ 2673461 w 6136469"/>
                <a:gd name="connsiteY22" fmla="*/ 941059 h 955031"/>
                <a:gd name="connsiteX23" fmla="*/ 2796291 w 6136469"/>
                <a:gd name="connsiteY23" fmla="*/ 814818 h 955031"/>
                <a:gd name="connsiteX24" fmla="*/ 2922533 w 6136469"/>
                <a:gd name="connsiteY24" fmla="*/ 548686 h 955031"/>
                <a:gd name="connsiteX25" fmla="*/ 3069247 w 6136469"/>
                <a:gd name="connsiteY25" fmla="*/ 251847 h 955031"/>
                <a:gd name="connsiteX26" fmla="*/ 3192076 w 6136469"/>
                <a:gd name="connsiteY26" fmla="*/ 67603 h 955031"/>
                <a:gd name="connsiteX27" fmla="*/ 3270551 w 6136469"/>
                <a:gd name="connsiteY27" fmla="*/ 2776 h 955031"/>
                <a:gd name="connsiteX28" fmla="*/ 3342202 w 6136469"/>
                <a:gd name="connsiteY28" fmla="*/ 19835 h 955031"/>
                <a:gd name="connsiteX29" fmla="*/ 3413852 w 6136469"/>
                <a:gd name="connsiteY29" fmla="*/ 91486 h 955031"/>
                <a:gd name="connsiteX30" fmla="*/ 3471855 w 6136469"/>
                <a:gd name="connsiteY30" fmla="*/ 176785 h 955031"/>
                <a:gd name="connsiteX31" fmla="*/ 3553742 w 6136469"/>
                <a:gd name="connsiteY31" fmla="*/ 323498 h 955031"/>
                <a:gd name="connsiteX32" fmla="*/ 3707279 w 6136469"/>
                <a:gd name="connsiteY32" fmla="*/ 668104 h 955031"/>
                <a:gd name="connsiteX33" fmla="*/ 3833521 w 6136469"/>
                <a:gd name="connsiteY33" fmla="*/ 852349 h 955031"/>
                <a:gd name="connsiteX34" fmla="*/ 3966587 w 6136469"/>
                <a:gd name="connsiteY34" fmla="*/ 900116 h 955031"/>
                <a:gd name="connsiteX35" fmla="*/ 4086005 w 6136469"/>
                <a:gd name="connsiteY35" fmla="*/ 828465 h 955031"/>
                <a:gd name="connsiteX36" fmla="*/ 4273661 w 6136469"/>
                <a:gd name="connsiteY36" fmla="*/ 483859 h 955031"/>
                <a:gd name="connsiteX37" fmla="*/ 4451082 w 6136469"/>
                <a:gd name="connsiteY37" fmla="*/ 152901 h 955031"/>
                <a:gd name="connsiteX38" fmla="*/ 4570500 w 6136469"/>
                <a:gd name="connsiteY38" fmla="*/ 40307 h 955031"/>
                <a:gd name="connsiteX39" fmla="*/ 4696742 w 6136469"/>
                <a:gd name="connsiteY39" fmla="*/ 67603 h 955031"/>
                <a:gd name="connsiteX40" fmla="*/ 4840044 w 6136469"/>
                <a:gd name="connsiteY40" fmla="*/ 268907 h 955031"/>
                <a:gd name="connsiteX41" fmla="*/ 4945814 w 6136469"/>
                <a:gd name="connsiteY41" fmla="*/ 477035 h 955031"/>
                <a:gd name="connsiteX42" fmla="*/ 5052651 w 6136469"/>
                <a:gd name="connsiteY42" fmla="*/ 494332 h 955031"/>
                <a:gd name="connsiteX43" fmla="*/ 6136469 w 6136469"/>
                <a:gd name="connsiteY43" fmla="*/ 500659 h 955031"/>
                <a:gd name="connsiteX0" fmla="*/ 0 w 6056566"/>
                <a:gd name="connsiteY0" fmla="*/ 479263 h 955031"/>
                <a:gd name="connsiteX1" fmla="*/ 190188 w 6056566"/>
                <a:gd name="connsiteY1" fmla="*/ 475436 h 955031"/>
                <a:gd name="connsiteX2" fmla="*/ 325558 w 6056566"/>
                <a:gd name="connsiteY2" fmla="*/ 430986 h 955031"/>
                <a:gd name="connsiteX3" fmla="*/ 493232 w 6056566"/>
                <a:gd name="connsiteY3" fmla="*/ 146077 h 955031"/>
                <a:gd name="connsiteX4" fmla="*/ 602414 w 6056566"/>
                <a:gd name="connsiteY4" fmla="*/ 23247 h 955031"/>
                <a:gd name="connsiteX5" fmla="*/ 721832 w 6056566"/>
                <a:gd name="connsiteY5" fmla="*/ 36895 h 955031"/>
                <a:gd name="connsiteX6" fmla="*/ 820778 w 6056566"/>
                <a:gd name="connsiteY6" fmla="*/ 146077 h 955031"/>
                <a:gd name="connsiteX7" fmla="*/ 947020 w 6056566"/>
                <a:gd name="connsiteY7" fmla="*/ 412209 h 955031"/>
                <a:gd name="connsiteX8" fmla="*/ 1083497 w 6056566"/>
                <a:gd name="connsiteY8" fmla="*/ 722695 h 955031"/>
                <a:gd name="connsiteX9" fmla="*/ 1179032 w 6056566"/>
                <a:gd name="connsiteY9" fmla="*/ 869409 h 955031"/>
                <a:gd name="connsiteX10" fmla="*/ 1267742 w 6056566"/>
                <a:gd name="connsiteY10" fmla="*/ 944471 h 955031"/>
                <a:gd name="connsiteX11" fmla="*/ 1376924 w 6056566"/>
                <a:gd name="connsiteY11" fmla="*/ 930824 h 955031"/>
                <a:gd name="connsiteX12" fmla="*/ 1503166 w 6056566"/>
                <a:gd name="connsiteY12" fmla="*/ 811406 h 955031"/>
                <a:gd name="connsiteX13" fmla="*/ 1666939 w 6056566"/>
                <a:gd name="connsiteY13" fmla="*/ 487271 h 955031"/>
                <a:gd name="connsiteX14" fmla="*/ 1769297 w 6056566"/>
                <a:gd name="connsiteY14" fmla="*/ 234788 h 955031"/>
                <a:gd name="connsiteX15" fmla="*/ 1871655 w 6056566"/>
                <a:gd name="connsiteY15" fmla="*/ 67603 h 955031"/>
                <a:gd name="connsiteX16" fmla="*/ 1960366 w 6056566"/>
                <a:gd name="connsiteY16" fmla="*/ 13012 h 955031"/>
                <a:gd name="connsiteX17" fmla="*/ 2042252 w 6056566"/>
                <a:gd name="connsiteY17" fmla="*/ 43719 h 955031"/>
                <a:gd name="connsiteX18" fmla="*/ 2117315 w 6056566"/>
                <a:gd name="connsiteY18" fmla="*/ 122194 h 955031"/>
                <a:gd name="connsiteX19" fmla="*/ 2195790 w 6056566"/>
                <a:gd name="connsiteY19" fmla="*/ 251847 h 955031"/>
                <a:gd name="connsiteX20" fmla="*/ 2461921 w 6056566"/>
                <a:gd name="connsiteY20" fmla="*/ 784110 h 955031"/>
                <a:gd name="connsiteX21" fmla="*/ 2577927 w 6056566"/>
                <a:gd name="connsiteY21" fmla="*/ 934235 h 955031"/>
                <a:gd name="connsiteX22" fmla="*/ 2673461 w 6056566"/>
                <a:gd name="connsiteY22" fmla="*/ 941059 h 955031"/>
                <a:gd name="connsiteX23" fmla="*/ 2796291 w 6056566"/>
                <a:gd name="connsiteY23" fmla="*/ 814818 h 955031"/>
                <a:gd name="connsiteX24" fmla="*/ 2922533 w 6056566"/>
                <a:gd name="connsiteY24" fmla="*/ 548686 h 955031"/>
                <a:gd name="connsiteX25" fmla="*/ 3069247 w 6056566"/>
                <a:gd name="connsiteY25" fmla="*/ 251847 h 955031"/>
                <a:gd name="connsiteX26" fmla="*/ 3192076 w 6056566"/>
                <a:gd name="connsiteY26" fmla="*/ 67603 h 955031"/>
                <a:gd name="connsiteX27" fmla="*/ 3270551 w 6056566"/>
                <a:gd name="connsiteY27" fmla="*/ 2776 h 955031"/>
                <a:gd name="connsiteX28" fmla="*/ 3342202 w 6056566"/>
                <a:gd name="connsiteY28" fmla="*/ 19835 h 955031"/>
                <a:gd name="connsiteX29" fmla="*/ 3413852 w 6056566"/>
                <a:gd name="connsiteY29" fmla="*/ 91486 h 955031"/>
                <a:gd name="connsiteX30" fmla="*/ 3471855 w 6056566"/>
                <a:gd name="connsiteY30" fmla="*/ 176785 h 955031"/>
                <a:gd name="connsiteX31" fmla="*/ 3553742 w 6056566"/>
                <a:gd name="connsiteY31" fmla="*/ 323498 h 955031"/>
                <a:gd name="connsiteX32" fmla="*/ 3707279 w 6056566"/>
                <a:gd name="connsiteY32" fmla="*/ 668104 h 955031"/>
                <a:gd name="connsiteX33" fmla="*/ 3833521 w 6056566"/>
                <a:gd name="connsiteY33" fmla="*/ 852349 h 955031"/>
                <a:gd name="connsiteX34" fmla="*/ 3966587 w 6056566"/>
                <a:gd name="connsiteY34" fmla="*/ 900116 h 955031"/>
                <a:gd name="connsiteX35" fmla="*/ 4086005 w 6056566"/>
                <a:gd name="connsiteY35" fmla="*/ 828465 h 955031"/>
                <a:gd name="connsiteX36" fmla="*/ 4273661 w 6056566"/>
                <a:gd name="connsiteY36" fmla="*/ 483859 h 955031"/>
                <a:gd name="connsiteX37" fmla="*/ 4451082 w 6056566"/>
                <a:gd name="connsiteY37" fmla="*/ 152901 h 955031"/>
                <a:gd name="connsiteX38" fmla="*/ 4570500 w 6056566"/>
                <a:gd name="connsiteY38" fmla="*/ 40307 h 955031"/>
                <a:gd name="connsiteX39" fmla="*/ 4696742 w 6056566"/>
                <a:gd name="connsiteY39" fmla="*/ 67603 h 955031"/>
                <a:gd name="connsiteX40" fmla="*/ 4840044 w 6056566"/>
                <a:gd name="connsiteY40" fmla="*/ 268907 h 955031"/>
                <a:gd name="connsiteX41" fmla="*/ 4945814 w 6056566"/>
                <a:gd name="connsiteY41" fmla="*/ 477035 h 955031"/>
                <a:gd name="connsiteX42" fmla="*/ 5052651 w 6056566"/>
                <a:gd name="connsiteY42" fmla="*/ 494332 h 955031"/>
                <a:gd name="connsiteX43" fmla="*/ 6056566 w 6056566"/>
                <a:gd name="connsiteY43" fmla="*/ 497377 h 955031"/>
                <a:gd name="connsiteX0" fmla="*/ 0 w 6056566"/>
                <a:gd name="connsiteY0" fmla="*/ 479263 h 955031"/>
                <a:gd name="connsiteX1" fmla="*/ 190188 w 6056566"/>
                <a:gd name="connsiteY1" fmla="*/ 475436 h 955031"/>
                <a:gd name="connsiteX2" fmla="*/ 325558 w 6056566"/>
                <a:gd name="connsiteY2" fmla="*/ 430986 h 955031"/>
                <a:gd name="connsiteX3" fmla="*/ 493232 w 6056566"/>
                <a:gd name="connsiteY3" fmla="*/ 146077 h 955031"/>
                <a:gd name="connsiteX4" fmla="*/ 602414 w 6056566"/>
                <a:gd name="connsiteY4" fmla="*/ 23247 h 955031"/>
                <a:gd name="connsiteX5" fmla="*/ 721832 w 6056566"/>
                <a:gd name="connsiteY5" fmla="*/ 36895 h 955031"/>
                <a:gd name="connsiteX6" fmla="*/ 820778 w 6056566"/>
                <a:gd name="connsiteY6" fmla="*/ 146077 h 955031"/>
                <a:gd name="connsiteX7" fmla="*/ 947020 w 6056566"/>
                <a:gd name="connsiteY7" fmla="*/ 412209 h 955031"/>
                <a:gd name="connsiteX8" fmla="*/ 1083497 w 6056566"/>
                <a:gd name="connsiteY8" fmla="*/ 722695 h 955031"/>
                <a:gd name="connsiteX9" fmla="*/ 1179032 w 6056566"/>
                <a:gd name="connsiteY9" fmla="*/ 869409 h 955031"/>
                <a:gd name="connsiteX10" fmla="*/ 1267742 w 6056566"/>
                <a:gd name="connsiteY10" fmla="*/ 944471 h 955031"/>
                <a:gd name="connsiteX11" fmla="*/ 1376924 w 6056566"/>
                <a:gd name="connsiteY11" fmla="*/ 930824 h 955031"/>
                <a:gd name="connsiteX12" fmla="*/ 1503166 w 6056566"/>
                <a:gd name="connsiteY12" fmla="*/ 811406 h 955031"/>
                <a:gd name="connsiteX13" fmla="*/ 1666939 w 6056566"/>
                <a:gd name="connsiteY13" fmla="*/ 487271 h 955031"/>
                <a:gd name="connsiteX14" fmla="*/ 1769297 w 6056566"/>
                <a:gd name="connsiteY14" fmla="*/ 234788 h 955031"/>
                <a:gd name="connsiteX15" fmla="*/ 1871655 w 6056566"/>
                <a:gd name="connsiteY15" fmla="*/ 67603 h 955031"/>
                <a:gd name="connsiteX16" fmla="*/ 1960366 w 6056566"/>
                <a:gd name="connsiteY16" fmla="*/ 13012 h 955031"/>
                <a:gd name="connsiteX17" fmla="*/ 2042252 w 6056566"/>
                <a:gd name="connsiteY17" fmla="*/ 43719 h 955031"/>
                <a:gd name="connsiteX18" fmla="*/ 2117315 w 6056566"/>
                <a:gd name="connsiteY18" fmla="*/ 122194 h 955031"/>
                <a:gd name="connsiteX19" fmla="*/ 2195790 w 6056566"/>
                <a:gd name="connsiteY19" fmla="*/ 251847 h 955031"/>
                <a:gd name="connsiteX20" fmla="*/ 2461921 w 6056566"/>
                <a:gd name="connsiteY20" fmla="*/ 784110 h 955031"/>
                <a:gd name="connsiteX21" fmla="*/ 2577927 w 6056566"/>
                <a:gd name="connsiteY21" fmla="*/ 934235 h 955031"/>
                <a:gd name="connsiteX22" fmla="*/ 2673461 w 6056566"/>
                <a:gd name="connsiteY22" fmla="*/ 941059 h 955031"/>
                <a:gd name="connsiteX23" fmla="*/ 2796291 w 6056566"/>
                <a:gd name="connsiteY23" fmla="*/ 814818 h 955031"/>
                <a:gd name="connsiteX24" fmla="*/ 2922533 w 6056566"/>
                <a:gd name="connsiteY24" fmla="*/ 548686 h 955031"/>
                <a:gd name="connsiteX25" fmla="*/ 3069247 w 6056566"/>
                <a:gd name="connsiteY25" fmla="*/ 251847 h 955031"/>
                <a:gd name="connsiteX26" fmla="*/ 3192076 w 6056566"/>
                <a:gd name="connsiteY26" fmla="*/ 67603 h 955031"/>
                <a:gd name="connsiteX27" fmla="*/ 3270551 w 6056566"/>
                <a:gd name="connsiteY27" fmla="*/ 2776 h 955031"/>
                <a:gd name="connsiteX28" fmla="*/ 3342202 w 6056566"/>
                <a:gd name="connsiteY28" fmla="*/ 19835 h 955031"/>
                <a:gd name="connsiteX29" fmla="*/ 3413852 w 6056566"/>
                <a:gd name="connsiteY29" fmla="*/ 91486 h 955031"/>
                <a:gd name="connsiteX30" fmla="*/ 3471855 w 6056566"/>
                <a:gd name="connsiteY30" fmla="*/ 176785 h 955031"/>
                <a:gd name="connsiteX31" fmla="*/ 3553742 w 6056566"/>
                <a:gd name="connsiteY31" fmla="*/ 323498 h 955031"/>
                <a:gd name="connsiteX32" fmla="*/ 3707279 w 6056566"/>
                <a:gd name="connsiteY32" fmla="*/ 668104 h 955031"/>
                <a:gd name="connsiteX33" fmla="*/ 3833521 w 6056566"/>
                <a:gd name="connsiteY33" fmla="*/ 852349 h 955031"/>
                <a:gd name="connsiteX34" fmla="*/ 3966587 w 6056566"/>
                <a:gd name="connsiteY34" fmla="*/ 900116 h 955031"/>
                <a:gd name="connsiteX35" fmla="*/ 4086005 w 6056566"/>
                <a:gd name="connsiteY35" fmla="*/ 828465 h 955031"/>
                <a:gd name="connsiteX36" fmla="*/ 4273661 w 6056566"/>
                <a:gd name="connsiteY36" fmla="*/ 483859 h 955031"/>
                <a:gd name="connsiteX37" fmla="*/ 4451082 w 6056566"/>
                <a:gd name="connsiteY37" fmla="*/ 152901 h 955031"/>
                <a:gd name="connsiteX38" fmla="*/ 4570500 w 6056566"/>
                <a:gd name="connsiteY38" fmla="*/ 40307 h 955031"/>
                <a:gd name="connsiteX39" fmla="*/ 4696742 w 6056566"/>
                <a:gd name="connsiteY39" fmla="*/ 67603 h 955031"/>
                <a:gd name="connsiteX40" fmla="*/ 4840044 w 6056566"/>
                <a:gd name="connsiteY40" fmla="*/ 268907 h 955031"/>
                <a:gd name="connsiteX41" fmla="*/ 4945814 w 6056566"/>
                <a:gd name="connsiteY41" fmla="*/ 477035 h 955031"/>
                <a:gd name="connsiteX42" fmla="*/ 5052651 w 6056566"/>
                <a:gd name="connsiteY42" fmla="*/ 494332 h 955031"/>
                <a:gd name="connsiteX43" fmla="*/ 6056566 w 6056566"/>
                <a:gd name="connsiteY43" fmla="*/ 497377 h 955031"/>
                <a:gd name="connsiteX0" fmla="*/ 0 w 6056566"/>
                <a:gd name="connsiteY0" fmla="*/ 479263 h 955031"/>
                <a:gd name="connsiteX1" fmla="*/ 190188 w 6056566"/>
                <a:gd name="connsiteY1" fmla="*/ 475436 h 955031"/>
                <a:gd name="connsiteX2" fmla="*/ 325558 w 6056566"/>
                <a:gd name="connsiteY2" fmla="*/ 430986 h 955031"/>
                <a:gd name="connsiteX3" fmla="*/ 493232 w 6056566"/>
                <a:gd name="connsiteY3" fmla="*/ 146077 h 955031"/>
                <a:gd name="connsiteX4" fmla="*/ 602414 w 6056566"/>
                <a:gd name="connsiteY4" fmla="*/ 23247 h 955031"/>
                <a:gd name="connsiteX5" fmla="*/ 721832 w 6056566"/>
                <a:gd name="connsiteY5" fmla="*/ 36895 h 955031"/>
                <a:gd name="connsiteX6" fmla="*/ 820778 w 6056566"/>
                <a:gd name="connsiteY6" fmla="*/ 146077 h 955031"/>
                <a:gd name="connsiteX7" fmla="*/ 947020 w 6056566"/>
                <a:gd name="connsiteY7" fmla="*/ 412209 h 955031"/>
                <a:gd name="connsiteX8" fmla="*/ 1083497 w 6056566"/>
                <a:gd name="connsiteY8" fmla="*/ 722695 h 955031"/>
                <a:gd name="connsiteX9" fmla="*/ 1179032 w 6056566"/>
                <a:gd name="connsiteY9" fmla="*/ 869409 h 955031"/>
                <a:gd name="connsiteX10" fmla="*/ 1267742 w 6056566"/>
                <a:gd name="connsiteY10" fmla="*/ 944471 h 955031"/>
                <a:gd name="connsiteX11" fmla="*/ 1376924 w 6056566"/>
                <a:gd name="connsiteY11" fmla="*/ 930824 h 955031"/>
                <a:gd name="connsiteX12" fmla="*/ 1503166 w 6056566"/>
                <a:gd name="connsiteY12" fmla="*/ 811406 h 955031"/>
                <a:gd name="connsiteX13" fmla="*/ 1666939 w 6056566"/>
                <a:gd name="connsiteY13" fmla="*/ 487271 h 955031"/>
                <a:gd name="connsiteX14" fmla="*/ 1769297 w 6056566"/>
                <a:gd name="connsiteY14" fmla="*/ 234788 h 955031"/>
                <a:gd name="connsiteX15" fmla="*/ 1871655 w 6056566"/>
                <a:gd name="connsiteY15" fmla="*/ 67603 h 955031"/>
                <a:gd name="connsiteX16" fmla="*/ 1960366 w 6056566"/>
                <a:gd name="connsiteY16" fmla="*/ 13012 h 955031"/>
                <a:gd name="connsiteX17" fmla="*/ 2042252 w 6056566"/>
                <a:gd name="connsiteY17" fmla="*/ 43719 h 955031"/>
                <a:gd name="connsiteX18" fmla="*/ 2117315 w 6056566"/>
                <a:gd name="connsiteY18" fmla="*/ 122194 h 955031"/>
                <a:gd name="connsiteX19" fmla="*/ 2195790 w 6056566"/>
                <a:gd name="connsiteY19" fmla="*/ 251847 h 955031"/>
                <a:gd name="connsiteX20" fmla="*/ 2461921 w 6056566"/>
                <a:gd name="connsiteY20" fmla="*/ 784110 h 955031"/>
                <a:gd name="connsiteX21" fmla="*/ 2577927 w 6056566"/>
                <a:gd name="connsiteY21" fmla="*/ 934235 h 955031"/>
                <a:gd name="connsiteX22" fmla="*/ 2673461 w 6056566"/>
                <a:gd name="connsiteY22" fmla="*/ 941059 h 955031"/>
                <a:gd name="connsiteX23" fmla="*/ 2796291 w 6056566"/>
                <a:gd name="connsiteY23" fmla="*/ 814818 h 955031"/>
                <a:gd name="connsiteX24" fmla="*/ 2922533 w 6056566"/>
                <a:gd name="connsiteY24" fmla="*/ 548686 h 955031"/>
                <a:gd name="connsiteX25" fmla="*/ 3069247 w 6056566"/>
                <a:gd name="connsiteY25" fmla="*/ 251847 h 955031"/>
                <a:gd name="connsiteX26" fmla="*/ 3192076 w 6056566"/>
                <a:gd name="connsiteY26" fmla="*/ 67603 h 955031"/>
                <a:gd name="connsiteX27" fmla="*/ 3270551 w 6056566"/>
                <a:gd name="connsiteY27" fmla="*/ 2776 h 955031"/>
                <a:gd name="connsiteX28" fmla="*/ 3342202 w 6056566"/>
                <a:gd name="connsiteY28" fmla="*/ 19835 h 955031"/>
                <a:gd name="connsiteX29" fmla="*/ 3413852 w 6056566"/>
                <a:gd name="connsiteY29" fmla="*/ 91486 h 955031"/>
                <a:gd name="connsiteX30" fmla="*/ 3471855 w 6056566"/>
                <a:gd name="connsiteY30" fmla="*/ 176785 h 955031"/>
                <a:gd name="connsiteX31" fmla="*/ 3553742 w 6056566"/>
                <a:gd name="connsiteY31" fmla="*/ 323498 h 955031"/>
                <a:gd name="connsiteX32" fmla="*/ 3707279 w 6056566"/>
                <a:gd name="connsiteY32" fmla="*/ 668104 h 955031"/>
                <a:gd name="connsiteX33" fmla="*/ 3833521 w 6056566"/>
                <a:gd name="connsiteY33" fmla="*/ 852349 h 955031"/>
                <a:gd name="connsiteX34" fmla="*/ 3966587 w 6056566"/>
                <a:gd name="connsiteY34" fmla="*/ 900116 h 955031"/>
                <a:gd name="connsiteX35" fmla="*/ 4086005 w 6056566"/>
                <a:gd name="connsiteY35" fmla="*/ 828465 h 955031"/>
                <a:gd name="connsiteX36" fmla="*/ 4273661 w 6056566"/>
                <a:gd name="connsiteY36" fmla="*/ 483859 h 955031"/>
                <a:gd name="connsiteX37" fmla="*/ 4451082 w 6056566"/>
                <a:gd name="connsiteY37" fmla="*/ 152901 h 955031"/>
                <a:gd name="connsiteX38" fmla="*/ 4570500 w 6056566"/>
                <a:gd name="connsiteY38" fmla="*/ 40307 h 955031"/>
                <a:gd name="connsiteX39" fmla="*/ 4696742 w 6056566"/>
                <a:gd name="connsiteY39" fmla="*/ 67603 h 955031"/>
                <a:gd name="connsiteX40" fmla="*/ 4840044 w 6056566"/>
                <a:gd name="connsiteY40" fmla="*/ 268907 h 955031"/>
                <a:gd name="connsiteX41" fmla="*/ 4945814 w 6056566"/>
                <a:gd name="connsiteY41" fmla="*/ 477035 h 955031"/>
                <a:gd name="connsiteX42" fmla="*/ 5052651 w 6056566"/>
                <a:gd name="connsiteY42" fmla="*/ 494332 h 955031"/>
                <a:gd name="connsiteX43" fmla="*/ 6056566 w 6056566"/>
                <a:gd name="connsiteY43" fmla="*/ 497377 h 955031"/>
                <a:gd name="connsiteX0" fmla="*/ 0 w 6056566"/>
                <a:gd name="connsiteY0" fmla="*/ 479263 h 955031"/>
                <a:gd name="connsiteX1" fmla="*/ 190188 w 6056566"/>
                <a:gd name="connsiteY1" fmla="*/ 475436 h 955031"/>
                <a:gd name="connsiteX2" fmla="*/ 325558 w 6056566"/>
                <a:gd name="connsiteY2" fmla="*/ 430986 h 955031"/>
                <a:gd name="connsiteX3" fmla="*/ 493232 w 6056566"/>
                <a:gd name="connsiteY3" fmla="*/ 146077 h 955031"/>
                <a:gd name="connsiteX4" fmla="*/ 602414 w 6056566"/>
                <a:gd name="connsiteY4" fmla="*/ 23247 h 955031"/>
                <a:gd name="connsiteX5" fmla="*/ 721832 w 6056566"/>
                <a:gd name="connsiteY5" fmla="*/ 36895 h 955031"/>
                <a:gd name="connsiteX6" fmla="*/ 820778 w 6056566"/>
                <a:gd name="connsiteY6" fmla="*/ 146077 h 955031"/>
                <a:gd name="connsiteX7" fmla="*/ 947020 w 6056566"/>
                <a:gd name="connsiteY7" fmla="*/ 412209 h 955031"/>
                <a:gd name="connsiteX8" fmla="*/ 1083497 w 6056566"/>
                <a:gd name="connsiteY8" fmla="*/ 722695 h 955031"/>
                <a:gd name="connsiteX9" fmla="*/ 1179032 w 6056566"/>
                <a:gd name="connsiteY9" fmla="*/ 869409 h 955031"/>
                <a:gd name="connsiteX10" fmla="*/ 1267742 w 6056566"/>
                <a:gd name="connsiteY10" fmla="*/ 944471 h 955031"/>
                <a:gd name="connsiteX11" fmla="*/ 1376924 w 6056566"/>
                <a:gd name="connsiteY11" fmla="*/ 930824 h 955031"/>
                <a:gd name="connsiteX12" fmla="*/ 1503166 w 6056566"/>
                <a:gd name="connsiteY12" fmla="*/ 811406 h 955031"/>
                <a:gd name="connsiteX13" fmla="*/ 1666939 w 6056566"/>
                <a:gd name="connsiteY13" fmla="*/ 487271 h 955031"/>
                <a:gd name="connsiteX14" fmla="*/ 1769297 w 6056566"/>
                <a:gd name="connsiteY14" fmla="*/ 234788 h 955031"/>
                <a:gd name="connsiteX15" fmla="*/ 1871655 w 6056566"/>
                <a:gd name="connsiteY15" fmla="*/ 67603 h 955031"/>
                <a:gd name="connsiteX16" fmla="*/ 1960366 w 6056566"/>
                <a:gd name="connsiteY16" fmla="*/ 13012 h 955031"/>
                <a:gd name="connsiteX17" fmla="*/ 2042252 w 6056566"/>
                <a:gd name="connsiteY17" fmla="*/ 43719 h 955031"/>
                <a:gd name="connsiteX18" fmla="*/ 2117315 w 6056566"/>
                <a:gd name="connsiteY18" fmla="*/ 122194 h 955031"/>
                <a:gd name="connsiteX19" fmla="*/ 2195790 w 6056566"/>
                <a:gd name="connsiteY19" fmla="*/ 251847 h 955031"/>
                <a:gd name="connsiteX20" fmla="*/ 2461921 w 6056566"/>
                <a:gd name="connsiteY20" fmla="*/ 784110 h 955031"/>
                <a:gd name="connsiteX21" fmla="*/ 2577927 w 6056566"/>
                <a:gd name="connsiteY21" fmla="*/ 934235 h 955031"/>
                <a:gd name="connsiteX22" fmla="*/ 2673461 w 6056566"/>
                <a:gd name="connsiteY22" fmla="*/ 941059 h 955031"/>
                <a:gd name="connsiteX23" fmla="*/ 2796291 w 6056566"/>
                <a:gd name="connsiteY23" fmla="*/ 814818 h 955031"/>
                <a:gd name="connsiteX24" fmla="*/ 2922533 w 6056566"/>
                <a:gd name="connsiteY24" fmla="*/ 548686 h 955031"/>
                <a:gd name="connsiteX25" fmla="*/ 3069247 w 6056566"/>
                <a:gd name="connsiteY25" fmla="*/ 251847 h 955031"/>
                <a:gd name="connsiteX26" fmla="*/ 3192076 w 6056566"/>
                <a:gd name="connsiteY26" fmla="*/ 67603 h 955031"/>
                <a:gd name="connsiteX27" fmla="*/ 3270551 w 6056566"/>
                <a:gd name="connsiteY27" fmla="*/ 2776 h 955031"/>
                <a:gd name="connsiteX28" fmla="*/ 3342202 w 6056566"/>
                <a:gd name="connsiteY28" fmla="*/ 19835 h 955031"/>
                <a:gd name="connsiteX29" fmla="*/ 3413852 w 6056566"/>
                <a:gd name="connsiteY29" fmla="*/ 91486 h 955031"/>
                <a:gd name="connsiteX30" fmla="*/ 3471855 w 6056566"/>
                <a:gd name="connsiteY30" fmla="*/ 176785 h 955031"/>
                <a:gd name="connsiteX31" fmla="*/ 3553742 w 6056566"/>
                <a:gd name="connsiteY31" fmla="*/ 323498 h 955031"/>
                <a:gd name="connsiteX32" fmla="*/ 3707279 w 6056566"/>
                <a:gd name="connsiteY32" fmla="*/ 668104 h 955031"/>
                <a:gd name="connsiteX33" fmla="*/ 3833521 w 6056566"/>
                <a:gd name="connsiteY33" fmla="*/ 852349 h 955031"/>
                <a:gd name="connsiteX34" fmla="*/ 3966587 w 6056566"/>
                <a:gd name="connsiteY34" fmla="*/ 900116 h 955031"/>
                <a:gd name="connsiteX35" fmla="*/ 4086005 w 6056566"/>
                <a:gd name="connsiteY35" fmla="*/ 828465 h 955031"/>
                <a:gd name="connsiteX36" fmla="*/ 4273661 w 6056566"/>
                <a:gd name="connsiteY36" fmla="*/ 483859 h 955031"/>
                <a:gd name="connsiteX37" fmla="*/ 4451082 w 6056566"/>
                <a:gd name="connsiteY37" fmla="*/ 152901 h 955031"/>
                <a:gd name="connsiteX38" fmla="*/ 4570500 w 6056566"/>
                <a:gd name="connsiteY38" fmla="*/ 40307 h 955031"/>
                <a:gd name="connsiteX39" fmla="*/ 4696742 w 6056566"/>
                <a:gd name="connsiteY39" fmla="*/ 67603 h 955031"/>
                <a:gd name="connsiteX40" fmla="*/ 4840044 w 6056566"/>
                <a:gd name="connsiteY40" fmla="*/ 268907 h 955031"/>
                <a:gd name="connsiteX41" fmla="*/ 4940286 w 6056566"/>
                <a:gd name="connsiteY41" fmla="*/ 458277 h 955031"/>
                <a:gd name="connsiteX42" fmla="*/ 5052651 w 6056566"/>
                <a:gd name="connsiteY42" fmla="*/ 494332 h 955031"/>
                <a:gd name="connsiteX43" fmla="*/ 6056566 w 6056566"/>
                <a:gd name="connsiteY43" fmla="*/ 497377 h 955031"/>
                <a:gd name="connsiteX0" fmla="*/ 0 w 6056566"/>
                <a:gd name="connsiteY0" fmla="*/ 479263 h 955031"/>
                <a:gd name="connsiteX1" fmla="*/ 190188 w 6056566"/>
                <a:gd name="connsiteY1" fmla="*/ 475436 h 955031"/>
                <a:gd name="connsiteX2" fmla="*/ 325558 w 6056566"/>
                <a:gd name="connsiteY2" fmla="*/ 430986 h 955031"/>
                <a:gd name="connsiteX3" fmla="*/ 493232 w 6056566"/>
                <a:gd name="connsiteY3" fmla="*/ 146077 h 955031"/>
                <a:gd name="connsiteX4" fmla="*/ 602414 w 6056566"/>
                <a:gd name="connsiteY4" fmla="*/ 23247 h 955031"/>
                <a:gd name="connsiteX5" fmla="*/ 721832 w 6056566"/>
                <a:gd name="connsiteY5" fmla="*/ 36895 h 955031"/>
                <a:gd name="connsiteX6" fmla="*/ 820778 w 6056566"/>
                <a:gd name="connsiteY6" fmla="*/ 146077 h 955031"/>
                <a:gd name="connsiteX7" fmla="*/ 947020 w 6056566"/>
                <a:gd name="connsiteY7" fmla="*/ 412209 h 955031"/>
                <a:gd name="connsiteX8" fmla="*/ 1083497 w 6056566"/>
                <a:gd name="connsiteY8" fmla="*/ 722695 h 955031"/>
                <a:gd name="connsiteX9" fmla="*/ 1179032 w 6056566"/>
                <a:gd name="connsiteY9" fmla="*/ 869409 h 955031"/>
                <a:gd name="connsiteX10" fmla="*/ 1267742 w 6056566"/>
                <a:gd name="connsiteY10" fmla="*/ 944471 h 955031"/>
                <a:gd name="connsiteX11" fmla="*/ 1376924 w 6056566"/>
                <a:gd name="connsiteY11" fmla="*/ 930824 h 955031"/>
                <a:gd name="connsiteX12" fmla="*/ 1503166 w 6056566"/>
                <a:gd name="connsiteY12" fmla="*/ 811406 h 955031"/>
                <a:gd name="connsiteX13" fmla="*/ 1666939 w 6056566"/>
                <a:gd name="connsiteY13" fmla="*/ 487271 h 955031"/>
                <a:gd name="connsiteX14" fmla="*/ 1769297 w 6056566"/>
                <a:gd name="connsiteY14" fmla="*/ 234788 h 955031"/>
                <a:gd name="connsiteX15" fmla="*/ 1871655 w 6056566"/>
                <a:gd name="connsiteY15" fmla="*/ 67603 h 955031"/>
                <a:gd name="connsiteX16" fmla="*/ 1960366 w 6056566"/>
                <a:gd name="connsiteY16" fmla="*/ 13012 h 955031"/>
                <a:gd name="connsiteX17" fmla="*/ 2042252 w 6056566"/>
                <a:gd name="connsiteY17" fmla="*/ 43719 h 955031"/>
                <a:gd name="connsiteX18" fmla="*/ 2117315 w 6056566"/>
                <a:gd name="connsiteY18" fmla="*/ 122194 h 955031"/>
                <a:gd name="connsiteX19" fmla="*/ 2195790 w 6056566"/>
                <a:gd name="connsiteY19" fmla="*/ 251847 h 955031"/>
                <a:gd name="connsiteX20" fmla="*/ 2461921 w 6056566"/>
                <a:gd name="connsiteY20" fmla="*/ 784110 h 955031"/>
                <a:gd name="connsiteX21" fmla="*/ 2577927 w 6056566"/>
                <a:gd name="connsiteY21" fmla="*/ 934235 h 955031"/>
                <a:gd name="connsiteX22" fmla="*/ 2673461 w 6056566"/>
                <a:gd name="connsiteY22" fmla="*/ 941059 h 955031"/>
                <a:gd name="connsiteX23" fmla="*/ 2796291 w 6056566"/>
                <a:gd name="connsiteY23" fmla="*/ 814818 h 955031"/>
                <a:gd name="connsiteX24" fmla="*/ 2922533 w 6056566"/>
                <a:gd name="connsiteY24" fmla="*/ 548686 h 955031"/>
                <a:gd name="connsiteX25" fmla="*/ 3069247 w 6056566"/>
                <a:gd name="connsiteY25" fmla="*/ 251847 h 955031"/>
                <a:gd name="connsiteX26" fmla="*/ 3192076 w 6056566"/>
                <a:gd name="connsiteY26" fmla="*/ 67603 h 955031"/>
                <a:gd name="connsiteX27" fmla="*/ 3270551 w 6056566"/>
                <a:gd name="connsiteY27" fmla="*/ 2776 h 955031"/>
                <a:gd name="connsiteX28" fmla="*/ 3342202 w 6056566"/>
                <a:gd name="connsiteY28" fmla="*/ 19835 h 955031"/>
                <a:gd name="connsiteX29" fmla="*/ 3413852 w 6056566"/>
                <a:gd name="connsiteY29" fmla="*/ 91486 h 955031"/>
                <a:gd name="connsiteX30" fmla="*/ 3471855 w 6056566"/>
                <a:gd name="connsiteY30" fmla="*/ 176785 h 955031"/>
                <a:gd name="connsiteX31" fmla="*/ 3553742 w 6056566"/>
                <a:gd name="connsiteY31" fmla="*/ 323498 h 955031"/>
                <a:gd name="connsiteX32" fmla="*/ 3707279 w 6056566"/>
                <a:gd name="connsiteY32" fmla="*/ 668104 h 955031"/>
                <a:gd name="connsiteX33" fmla="*/ 3833521 w 6056566"/>
                <a:gd name="connsiteY33" fmla="*/ 852349 h 955031"/>
                <a:gd name="connsiteX34" fmla="*/ 3966587 w 6056566"/>
                <a:gd name="connsiteY34" fmla="*/ 900116 h 955031"/>
                <a:gd name="connsiteX35" fmla="*/ 4086005 w 6056566"/>
                <a:gd name="connsiteY35" fmla="*/ 828465 h 955031"/>
                <a:gd name="connsiteX36" fmla="*/ 4273661 w 6056566"/>
                <a:gd name="connsiteY36" fmla="*/ 483859 h 955031"/>
                <a:gd name="connsiteX37" fmla="*/ 4451082 w 6056566"/>
                <a:gd name="connsiteY37" fmla="*/ 152901 h 955031"/>
                <a:gd name="connsiteX38" fmla="*/ 4570500 w 6056566"/>
                <a:gd name="connsiteY38" fmla="*/ 40307 h 955031"/>
                <a:gd name="connsiteX39" fmla="*/ 4696742 w 6056566"/>
                <a:gd name="connsiteY39" fmla="*/ 67603 h 955031"/>
                <a:gd name="connsiteX40" fmla="*/ 4840044 w 6056566"/>
                <a:gd name="connsiteY40" fmla="*/ 268907 h 955031"/>
                <a:gd name="connsiteX41" fmla="*/ 4940286 w 6056566"/>
                <a:gd name="connsiteY41" fmla="*/ 458277 h 955031"/>
                <a:gd name="connsiteX42" fmla="*/ 5052651 w 6056566"/>
                <a:gd name="connsiteY42" fmla="*/ 494332 h 955031"/>
                <a:gd name="connsiteX43" fmla="*/ 6056566 w 6056566"/>
                <a:gd name="connsiteY43" fmla="*/ 497377 h 955031"/>
                <a:gd name="connsiteX0" fmla="*/ 0 w 6056566"/>
                <a:gd name="connsiteY0" fmla="*/ 479263 h 955031"/>
                <a:gd name="connsiteX1" fmla="*/ 190188 w 6056566"/>
                <a:gd name="connsiteY1" fmla="*/ 475436 h 955031"/>
                <a:gd name="connsiteX2" fmla="*/ 325558 w 6056566"/>
                <a:gd name="connsiteY2" fmla="*/ 430986 h 955031"/>
                <a:gd name="connsiteX3" fmla="*/ 493232 w 6056566"/>
                <a:gd name="connsiteY3" fmla="*/ 146077 h 955031"/>
                <a:gd name="connsiteX4" fmla="*/ 602414 w 6056566"/>
                <a:gd name="connsiteY4" fmla="*/ 23247 h 955031"/>
                <a:gd name="connsiteX5" fmla="*/ 721832 w 6056566"/>
                <a:gd name="connsiteY5" fmla="*/ 36895 h 955031"/>
                <a:gd name="connsiteX6" fmla="*/ 820778 w 6056566"/>
                <a:gd name="connsiteY6" fmla="*/ 146077 h 955031"/>
                <a:gd name="connsiteX7" fmla="*/ 947020 w 6056566"/>
                <a:gd name="connsiteY7" fmla="*/ 412209 h 955031"/>
                <a:gd name="connsiteX8" fmla="*/ 1083497 w 6056566"/>
                <a:gd name="connsiteY8" fmla="*/ 722695 h 955031"/>
                <a:gd name="connsiteX9" fmla="*/ 1179032 w 6056566"/>
                <a:gd name="connsiteY9" fmla="*/ 869409 h 955031"/>
                <a:gd name="connsiteX10" fmla="*/ 1267742 w 6056566"/>
                <a:gd name="connsiteY10" fmla="*/ 944471 h 955031"/>
                <a:gd name="connsiteX11" fmla="*/ 1376924 w 6056566"/>
                <a:gd name="connsiteY11" fmla="*/ 930824 h 955031"/>
                <a:gd name="connsiteX12" fmla="*/ 1503166 w 6056566"/>
                <a:gd name="connsiteY12" fmla="*/ 811406 h 955031"/>
                <a:gd name="connsiteX13" fmla="*/ 1666939 w 6056566"/>
                <a:gd name="connsiteY13" fmla="*/ 487271 h 955031"/>
                <a:gd name="connsiteX14" fmla="*/ 1769297 w 6056566"/>
                <a:gd name="connsiteY14" fmla="*/ 234788 h 955031"/>
                <a:gd name="connsiteX15" fmla="*/ 1871655 w 6056566"/>
                <a:gd name="connsiteY15" fmla="*/ 67603 h 955031"/>
                <a:gd name="connsiteX16" fmla="*/ 1960366 w 6056566"/>
                <a:gd name="connsiteY16" fmla="*/ 13012 h 955031"/>
                <a:gd name="connsiteX17" fmla="*/ 2042252 w 6056566"/>
                <a:gd name="connsiteY17" fmla="*/ 43719 h 955031"/>
                <a:gd name="connsiteX18" fmla="*/ 2117315 w 6056566"/>
                <a:gd name="connsiteY18" fmla="*/ 122194 h 955031"/>
                <a:gd name="connsiteX19" fmla="*/ 2195790 w 6056566"/>
                <a:gd name="connsiteY19" fmla="*/ 251847 h 955031"/>
                <a:gd name="connsiteX20" fmla="*/ 2461921 w 6056566"/>
                <a:gd name="connsiteY20" fmla="*/ 784110 h 955031"/>
                <a:gd name="connsiteX21" fmla="*/ 2577927 w 6056566"/>
                <a:gd name="connsiteY21" fmla="*/ 934235 h 955031"/>
                <a:gd name="connsiteX22" fmla="*/ 2673461 w 6056566"/>
                <a:gd name="connsiteY22" fmla="*/ 941059 h 955031"/>
                <a:gd name="connsiteX23" fmla="*/ 2796291 w 6056566"/>
                <a:gd name="connsiteY23" fmla="*/ 814818 h 955031"/>
                <a:gd name="connsiteX24" fmla="*/ 2922533 w 6056566"/>
                <a:gd name="connsiteY24" fmla="*/ 548686 h 955031"/>
                <a:gd name="connsiteX25" fmla="*/ 3069247 w 6056566"/>
                <a:gd name="connsiteY25" fmla="*/ 251847 h 955031"/>
                <a:gd name="connsiteX26" fmla="*/ 3192076 w 6056566"/>
                <a:gd name="connsiteY26" fmla="*/ 67603 h 955031"/>
                <a:gd name="connsiteX27" fmla="*/ 3270551 w 6056566"/>
                <a:gd name="connsiteY27" fmla="*/ 2776 h 955031"/>
                <a:gd name="connsiteX28" fmla="*/ 3342202 w 6056566"/>
                <a:gd name="connsiteY28" fmla="*/ 19835 h 955031"/>
                <a:gd name="connsiteX29" fmla="*/ 3413852 w 6056566"/>
                <a:gd name="connsiteY29" fmla="*/ 91486 h 955031"/>
                <a:gd name="connsiteX30" fmla="*/ 3471855 w 6056566"/>
                <a:gd name="connsiteY30" fmla="*/ 176785 h 955031"/>
                <a:gd name="connsiteX31" fmla="*/ 3553742 w 6056566"/>
                <a:gd name="connsiteY31" fmla="*/ 323498 h 955031"/>
                <a:gd name="connsiteX32" fmla="*/ 3707279 w 6056566"/>
                <a:gd name="connsiteY32" fmla="*/ 668104 h 955031"/>
                <a:gd name="connsiteX33" fmla="*/ 3833521 w 6056566"/>
                <a:gd name="connsiteY33" fmla="*/ 852349 h 955031"/>
                <a:gd name="connsiteX34" fmla="*/ 3966587 w 6056566"/>
                <a:gd name="connsiteY34" fmla="*/ 900116 h 955031"/>
                <a:gd name="connsiteX35" fmla="*/ 4086005 w 6056566"/>
                <a:gd name="connsiteY35" fmla="*/ 828465 h 955031"/>
                <a:gd name="connsiteX36" fmla="*/ 4273661 w 6056566"/>
                <a:gd name="connsiteY36" fmla="*/ 483859 h 955031"/>
                <a:gd name="connsiteX37" fmla="*/ 4451082 w 6056566"/>
                <a:gd name="connsiteY37" fmla="*/ 152901 h 955031"/>
                <a:gd name="connsiteX38" fmla="*/ 4570500 w 6056566"/>
                <a:gd name="connsiteY38" fmla="*/ 40307 h 955031"/>
                <a:gd name="connsiteX39" fmla="*/ 4696742 w 6056566"/>
                <a:gd name="connsiteY39" fmla="*/ 67603 h 955031"/>
                <a:gd name="connsiteX40" fmla="*/ 4840044 w 6056566"/>
                <a:gd name="connsiteY40" fmla="*/ 268907 h 955031"/>
                <a:gd name="connsiteX41" fmla="*/ 4940286 w 6056566"/>
                <a:gd name="connsiteY41" fmla="*/ 458277 h 955031"/>
                <a:gd name="connsiteX42" fmla="*/ 5052651 w 6056566"/>
                <a:gd name="connsiteY42" fmla="*/ 494332 h 955031"/>
                <a:gd name="connsiteX43" fmla="*/ 6056566 w 6056566"/>
                <a:gd name="connsiteY43" fmla="*/ 497377 h 955031"/>
                <a:gd name="connsiteX0" fmla="*/ 0 w 6056566"/>
                <a:gd name="connsiteY0" fmla="*/ 479263 h 955031"/>
                <a:gd name="connsiteX1" fmla="*/ 190188 w 6056566"/>
                <a:gd name="connsiteY1" fmla="*/ 475436 h 955031"/>
                <a:gd name="connsiteX2" fmla="*/ 325558 w 6056566"/>
                <a:gd name="connsiteY2" fmla="*/ 430986 h 955031"/>
                <a:gd name="connsiteX3" fmla="*/ 493232 w 6056566"/>
                <a:gd name="connsiteY3" fmla="*/ 146077 h 955031"/>
                <a:gd name="connsiteX4" fmla="*/ 602414 w 6056566"/>
                <a:gd name="connsiteY4" fmla="*/ 23247 h 955031"/>
                <a:gd name="connsiteX5" fmla="*/ 721832 w 6056566"/>
                <a:gd name="connsiteY5" fmla="*/ 36895 h 955031"/>
                <a:gd name="connsiteX6" fmla="*/ 820778 w 6056566"/>
                <a:gd name="connsiteY6" fmla="*/ 146077 h 955031"/>
                <a:gd name="connsiteX7" fmla="*/ 947020 w 6056566"/>
                <a:gd name="connsiteY7" fmla="*/ 412209 h 955031"/>
                <a:gd name="connsiteX8" fmla="*/ 1083497 w 6056566"/>
                <a:gd name="connsiteY8" fmla="*/ 722695 h 955031"/>
                <a:gd name="connsiteX9" fmla="*/ 1179032 w 6056566"/>
                <a:gd name="connsiteY9" fmla="*/ 869409 h 955031"/>
                <a:gd name="connsiteX10" fmla="*/ 1267742 w 6056566"/>
                <a:gd name="connsiteY10" fmla="*/ 944471 h 955031"/>
                <a:gd name="connsiteX11" fmla="*/ 1376924 w 6056566"/>
                <a:gd name="connsiteY11" fmla="*/ 930824 h 955031"/>
                <a:gd name="connsiteX12" fmla="*/ 1503166 w 6056566"/>
                <a:gd name="connsiteY12" fmla="*/ 811406 h 955031"/>
                <a:gd name="connsiteX13" fmla="*/ 1666939 w 6056566"/>
                <a:gd name="connsiteY13" fmla="*/ 487271 h 955031"/>
                <a:gd name="connsiteX14" fmla="*/ 1769297 w 6056566"/>
                <a:gd name="connsiteY14" fmla="*/ 234788 h 955031"/>
                <a:gd name="connsiteX15" fmla="*/ 1871655 w 6056566"/>
                <a:gd name="connsiteY15" fmla="*/ 67603 h 955031"/>
                <a:gd name="connsiteX16" fmla="*/ 1960366 w 6056566"/>
                <a:gd name="connsiteY16" fmla="*/ 13012 h 955031"/>
                <a:gd name="connsiteX17" fmla="*/ 2042252 w 6056566"/>
                <a:gd name="connsiteY17" fmla="*/ 43719 h 955031"/>
                <a:gd name="connsiteX18" fmla="*/ 2117315 w 6056566"/>
                <a:gd name="connsiteY18" fmla="*/ 122194 h 955031"/>
                <a:gd name="connsiteX19" fmla="*/ 2195790 w 6056566"/>
                <a:gd name="connsiteY19" fmla="*/ 251847 h 955031"/>
                <a:gd name="connsiteX20" fmla="*/ 2461921 w 6056566"/>
                <a:gd name="connsiteY20" fmla="*/ 784110 h 955031"/>
                <a:gd name="connsiteX21" fmla="*/ 2577927 w 6056566"/>
                <a:gd name="connsiteY21" fmla="*/ 934235 h 955031"/>
                <a:gd name="connsiteX22" fmla="*/ 2673461 w 6056566"/>
                <a:gd name="connsiteY22" fmla="*/ 941059 h 955031"/>
                <a:gd name="connsiteX23" fmla="*/ 2796291 w 6056566"/>
                <a:gd name="connsiteY23" fmla="*/ 814818 h 955031"/>
                <a:gd name="connsiteX24" fmla="*/ 2922533 w 6056566"/>
                <a:gd name="connsiteY24" fmla="*/ 548686 h 955031"/>
                <a:gd name="connsiteX25" fmla="*/ 3069247 w 6056566"/>
                <a:gd name="connsiteY25" fmla="*/ 251847 h 955031"/>
                <a:gd name="connsiteX26" fmla="*/ 3192076 w 6056566"/>
                <a:gd name="connsiteY26" fmla="*/ 67603 h 955031"/>
                <a:gd name="connsiteX27" fmla="*/ 3270551 w 6056566"/>
                <a:gd name="connsiteY27" fmla="*/ 2776 h 955031"/>
                <a:gd name="connsiteX28" fmla="*/ 3342202 w 6056566"/>
                <a:gd name="connsiteY28" fmla="*/ 19835 h 955031"/>
                <a:gd name="connsiteX29" fmla="*/ 3413852 w 6056566"/>
                <a:gd name="connsiteY29" fmla="*/ 91486 h 955031"/>
                <a:gd name="connsiteX30" fmla="*/ 3471855 w 6056566"/>
                <a:gd name="connsiteY30" fmla="*/ 176785 h 955031"/>
                <a:gd name="connsiteX31" fmla="*/ 3553742 w 6056566"/>
                <a:gd name="connsiteY31" fmla="*/ 323498 h 955031"/>
                <a:gd name="connsiteX32" fmla="*/ 3707279 w 6056566"/>
                <a:gd name="connsiteY32" fmla="*/ 668104 h 955031"/>
                <a:gd name="connsiteX33" fmla="*/ 3833521 w 6056566"/>
                <a:gd name="connsiteY33" fmla="*/ 852349 h 955031"/>
                <a:gd name="connsiteX34" fmla="*/ 3966587 w 6056566"/>
                <a:gd name="connsiteY34" fmla="*/ 900116 h 955031"/>
                <a:gd name="connsiteX35" fmla="*/ 4086005 w 6056566"/>
                <a:gd name="connsiteY35" fmla="*/ 828465 h 955031"/>
                <a:gd name="connsiteX36" fmla="*/ 4273661 w 6056566"/>
                <a:gd name="connsiteY36" fmla="*/ 483859 h 955031"/>
                <a:gd name="connsiteX37" fmla="*/ 4451082 w 6056566"/>
                <a:gd name="connsiteY37" fmla="*/ 152901 h 955031"/>
                <a:gd name="connsiteX38" fmla="*/ 4570500 w 6056566"/>
                <a:gd name="connsiteY38" fmla="*/ 40307 h 955031"/>
                <a:gd name="connsiteX39" fmla="*/ 4696742 w 6056566"/>
                <a:gd name="connsiteY39" fmla="*/ 67603 h 955031"/>
                <a:gd name="connsiteX40" fmla="*/ 4840044 w 6056566"/>
                <a:gd name="connsiteY40" fmla="*/ 268907 h 955031"/>
                <a:gd name="connsiteX41" fmla="*/ 4931994 w 6056566"/>
                <a:gd name="connsiteY41" fmla="*/ 437174 h 955031"/>
                <a:gd name="connsiteX42" fmla="*/ 5052651 w 6056566"/>
                <a:gd name="connsiteY42" fmla="*/ 494332 h 955031"/>
                <a:gd name="connsiteX43" fmla="*/ 6056566 w 6056566"/>
                <a:gd name="connsiteY43" fmla="*/ 497377 h 955031"/>
                <a:gd name="connsiteX0" fmla="*/ 0 w 6056566"/>
                <a:gd name="connsiteY0" fmla="*/ 479263 h 955031"/>
                <a:gd name="connsiteX1" fmla="*/ 190188 w 6056566"/>
                <a:gd name="connsiteY1" fmla="*/ 475436 h 955031"/>
                <a:gd name="connsiteX2" fmla="*/ 325558 w 6056566"/>
                <a:gd name="connsiteY2" fmla="*/ 430986 h 955031"/>
                <a:gd name="connsiteX3" fmla="*/ 493232 w 6056566"/>
                <a:gd name="connsiteY3" fmla="*/ 146077 h 955031"/>
                <a:gd name="connsiteX4" fmla="*/ 602414 w 6056566"/>
                <a:gd name="connsiteY4" fmla="*/ 23247 h 955031"/>
                <a:gd name="connsiteX5" fmla="*/ 721832 w 6056566"/>
                <a:gd name="connsiteY5" fmla="*/ 36895 h 955031"/>
                <a:gd name="connsiteX6" fmla="*/ 820778 w 6056566"/>
                <a:gd name="connsiteY6" fmla="*/ 146077 h 955031"/>
                <a:gd name="connsiteX7" fmla="*/ 947020 w 6056566"/>
                <a:gd name="connsiteY7" fmla="*/ 412209 h 955031"/>
                <a:gd name="connsiteX8" fmla="*/ 1083497 w 6056566"/>
                <a:gd name="connsiteY8" fmla="*/ 722695 h 955031"/>
                <a:gd name="connsiteX9" fmla="*/ 1179032 w 6056566"/>
                <a:gd name="connsiteY9" fmla="*/ 869409 h 955031"/>
                <a:gd name="connsiteX10" fmla="*/ 1267742 w 6056566"/>
                <a:gd name="connsiteY10" fmla="*/ 944471 h 955031"/>
                <a:gd name="connsiteX11" fmla="*/ 1376924 w 6056566"/>
                <a:gd name="connsiteY11" fmla="*/ 930824 h 955031"/>
                <a:gd name="connsiteX12" fmla="*/ 1503166 w 6056566"/>
                <a:gd name="connsiteY12" fmla="*/ 811406 h 955031"/>
                <a:gd name="connsiteX13" fmla="*/ 1666939 w 6056566"/>
                <a:gd name="connsiteY13" fmla="*/ 487271 h 955031"/>
                <a:gd name="connsiteX14" fmla="*/ 1769297 w 6056566"/>
                <a:gd name="connsiteY14" fmla="*/ 234788 h 955031"/>
                <a:gd name="connsiteX15" fmla="*/ 1871655 w 6056566"/>
                <a:gd name="connsiteY15" fmla="*/ 67603 h 955031"/>
                <a:gd name="connsiteX16" fmla="*/ 1960366 w 6056566"/>
                <a:gd name="connsiteY16" fmla="*/ 13012 h 955031"/>
                <a:gd name="connsiteX17" fmla="*/ 2042252 w 6056566"/>
                <a:gd name="connsiteY17" fmla="*/ 43719 h 955031"/>
                <a:gd name="connsiteX18" fmla="*/ 2117315 w 6056566"/>
                <a:gd name="connsiteY18" fmla="*/ 122194 h 955031"/>
                <a:gd name="connsiteX19" fmla="*/ 2195790 w 6056566"/>
                <a:gd name="connsiteY19" fmla="*/ 251847 h 955031"/>
                <a:gd name="connsiteX20" fmla="*/ 2461921 w 6056566"/>
                <a:gd name="connsiteY20" fmla="*/ 784110 h 955031"/>
                <a:gd name="connsiteX21" fmla="*/ 2577927 w 6056566"/>
                <a:gd name="connsiteY21" fmla="*/ 934235 h 955031"/>
                <a:gd name="connsiteX22" fmla="*/ 2673461 w 6056566"/>
                <a:gd name="connsiteY22" fmla="*/ 941059 h 955031"/>
                <a:gd name="connsiteX23" fmla="*/ 2796291 w 6056566"/>
                <a:gd name="connsiteY23" fmla="*/ 814818 h 955031"/>
                <a:gd name="connsiteX24" fmla="*/ 2922533 w 6056566"/>
                <a:gd name="connsiteY24" fmla="*/ 548686 h 955031"/>
                <a:gd name="connsiteX25" fmla="*/ 3069247 w 6056566"/>
                <a:gd name="connsiteY25" fmla="*/ 251847 h 955031"/>
                <a:gd name="connsiteX26" fmla="*/ 3192076 w 6056566"/>
                <a:gd name="connsiteY26" fmla="*/ 67603 h 955031"/>
                <a:gd name="connsiteX27" fmla="*/ 3270551 w 6056566"/>
                <a:gd name="connsiteY27" fmla="*/ 2776 h 955031"/>
                <a:gd name="connsiteX28" fmla="*/ 3342202 w 6056566"/>
                <a:gd name="connsiteY28" fmla="*/ 19835 h 955031"/>
                <a:gd name="connsiteX29" fmla="*/ 3413852 w 6056566"/>
                <a:gd name="connsiteY29" fmla="*/ 91486 h 955031"/>
                <a:gd name="connsiteX30" fmla="*/ 3471855 w 6056566"/>
                <a:gd name="connsiteY30" fmla="*/ 176785 h 955031"/>
                <a:gd name="connsiteX31" fmla="*/ 3553742 w 6056566"/>
                <a:gd name="connsiteY31" fmla="*/ 323498 h 955031"/>
                <a:gd name="connsiteX32" fmla="*/ 3707279 w 6056566"/>
                <a:gd name="connsiteY32" fmla="*/ 668104 h 955031"/>
                <a:gd name="connsiteX33" fmla="*/ 3833521 w 6056566"/>
                <a:gd name="connsiteY33" fmla="*/ 852349 h 955031"/>
                <a:gd name="connsiteX34" fmla="*/ 3966587 w 6056566"/>
                <a:gd name="connsiteY34" fmla="*/ 900116 h 955031"/>
                <a:gd name="connsiteX35" fmla="*/ 4086005 w 6056566"/>
                <a:gd name="connsiteY35" fmla="*/ 828465 h 955031"/>
                <a:gd name="connsiteX36" fmla="*/ 4273661 w 6056566"/>
                <a:gd name="connsiteY36" fmla="*/ 483859 h 955031"/>
                <a:gd name="connsiteX37" fmla="*/ 4451082 w 6056566"/>
                <a:gd name="connsiteY37" fmla="*/ 152901 h 955031"/>
                <a:gd name="connsiteX38" fmla="*/ 4570500 w 6056566"/>
                <a:gd name="connsiteY38" fmla="*/ 40307 h 955031"/>
                <a:gd name="connsiteX39" fmla="*/ 4696742 w 6056566"/>
                <a:gd name="connsiteY39" fmla="*/ 67603 h 955031"/>
                <a:gd name="connsiteX40" fmla="*/ 4840044 w 6056566"/>
                <a:gd name="connsiteY40" fmla="*/ 268907 h 955031"/>
                <a:gd name="connsiteX41" fmla="*/ 4948580 w 6056566"/>
                <a:gd name="connsiteY41" fmla="*/ 459449 h 955031"/>
                <a:gd name="connsiteX42" fmla="*/ 5052651 w 6056566"/>
                <a:gd name="connsiteY42" fmla="*/ 494332 h 955031"/>
                <a:gd name="connsiteX43" fmla="*/ 6056566 w 6056566"/>
                <a:gd name="connsiteY43" fmla="*/ 497377 h 955031"/>
                <a:gd name="connsiteX0" fmla="*/ 0 w 6056566"/>
                <a:gd name="connsiteY0" fmla="*/ 479263 h 955031"/>
                <a:gd name="connsiteX1" fmla="*/ 190188 w 6056566"/>
                <a:gd name="connsiteY1" fmla="*/ 475436 h 955031"/>
                <a:gd name="connsiteX2" fmla="*/ 325558 w 6056566"/>
                <a:gd name="connsiteY2" fmla="*/ 430986 h 955031"/>
                <a:gd name="connsiteX3" fmla="*/ 493232 w 6056566"/>
                <a:gd name="connsiteY3" fmla="*/ 146077 h 955031"/>
                <a:gd name="connsiteX4" fmla="*/ 602414 w 6056566"/>
                <a:gd name="connsiteY4" fmla="*/ 23247 h 955031"/>
                <a:gd name="connsiteX5" fmla="*/ 721832 w 6056566"/>
                <a:gd name="connsiteY5" fmla="*/ 36895 h 955031"/>
                <a:gd name="connsiteX6" fmla="*/ 820778 w 6056566"/>
                <a:gd name="connsiteY6" fmla="*/ 146077 h 955031"/>
                <a:gd name="connsiteX7" fmla="*/ 947020 w 6056566"/>
                <a:gd name="connsiteY7" fmla="*/ 412209 h 955031"/>
                <a:gd name="connsiteX8" fmla="*/ 1083497 w 6056566"/>
                <a:gd name="connsiteY8" fmla="*/ 722695 h 955031"/>
                <a:gd name="connsiteX9" fmla="*/ 1179032 w 6056566"/>
                <a:gd name="connsiteY9" fmla="*/ 869409 h 955031"/>
                <a:gd name="connsiteX10" fmla="*/ 1267742 w 6056566"/>
                <a:gd name="connsiteY10" fmla="*/ 944471 h 955031"/>
                <a:gd name="connsiteX11" fmla="*/ 1376924 w 6056566"/>
                <a:gd name="connsiteY11" fmla="*/ 930824 h 955031"/>
                <a:gd name="connsiteX12" fmla="*/ 1503166 w 6056566"/>
                <a:gd name="connsiteY12" fmla="*/ 811406 h 955031"/>
                <a:gd name="connsiteX13" fmla="*/ 1666939 w 6056566"/>
                <a:gd name="connsiteY13" fmla="*/ 487271 h 955031"/>
                <a:gd name="connsiteX14" fmla="*/ 1769297 w 6056566"/>
                <a:gd name="connsiteY14" fmla="*/ 234788 h 955031"/>
                <a:gd name="connsiteX15" fmla="*/ 1871655 w 6056566"/>
                <a:gd name="connsiteY15" fmla="*/ 67603 h 955031"/>
                <a:gd name="connsiteX16" fmla="*/ 1960366 w 6056566"/>
                <a:gd name="connsiteY16" fmla="*/ 13012 h 955031"/>
                <a:gd name="connsiteX17" fmla="*/ 2042252 w 6056566"/>
                <a:gd name="connsiteY17" fmla="*/ 43719 h 955031"/>
                <a:gd name="connsiteX18" fmla="*/ 2117315 w 6056566"/>
                <a:gd name="connsiteY18" fmla="*/ 122194 h 955031"/>
                <a:gd name="connsiteX19" fmla="*/ 2195790 w 6056566"/>
                <a:gd name="connsiteY19" fmla="*/ 251847 h 955031"/>
                <a:gd name="connsiteX20" fmla="*/ 2461921 w 6056566"/>
                <a:gd name="connsiteY20" fmla="*/ 784110 h 955031"/>
                <a:gd name="connsiteX21" fmla="*/ 2577927 w 6056566"/>
                <a:gd name="connsiteY21" fmla="*/ 934235 h 955031"/>
                <a:gd name="connsiteX22" fmla="*/ 2673461 w 6056566"/>
                <a:gd name="connsiteY22" fmla="*/ 941059 h 955031"/>
                <a:gd name="connsiteX23" fmla="*/ 2796291 w 6056566"/>
                <a:gd name="connsiteY23" fmla="*/ 814818 h 955031"/>
                <a:gd name="connsiteX24" fmla="*/ 2922533 w 6056566"/>
                <a:gd name="connsiteY24" fmla="*/ 548686 h 955031"/>
                <a:gd name="connsiteX25" fmla="*/ 3069247 w 6056566"/>
                <a:gd name="connsiteY25" fmla="*/ 251847 h 955031"/>
                <a:gd name="connsiteX26" fmla="*/ 3192076 w 6056566"/>
                <a:gd name="connsiteY26" fmla="*/ 67603 h 955031"/>
                <a:gd name="connsiteX27" fmla="*/ 3270551 w 6056566"/>
                <a:gd name="connsiteY27" fmla="*/ 2776 h 955031"/>
                <a:gd name="connsiteX28" fmla="*/ 3342202 w 6056566"/>
                <a:gd name="connsiteY28" fmla="*/ 19835 h 955031"/>
                <a:gd name="connsiteX29" fmla="*/ 3413852 w 6056566"/>
                <a:gd name="connsiteY29" fmla="*/ 91486 h 955031"/>
                <a:gd name="connsiteX30" fmla="*/ 3471855 w 6056566"/>
                <a:gd name="connsiteY30" fmla="*/ 176785 h 955031"/>
                <a:gd name="connsiteX31" fmla="*/ 3553742 w 6056566"/>
                <a:gd name="connsiteY31" fmla="*/ 323498 h 955031"/>
                <a:gd name="connsiteX32" fmla="*/ 3707279 w 6056566"/>
                <a:gd name="connsiteY32" fmla="*/ 668104 h 955031"/>
                <a:gd name="connsiteX33" fmla="*/ 3833521 w 6056566"/>
                <a:gd name="connsiteY33" fmla="*/ 852349 h 955031"/>
                <a:gd name="connsiteX34" fmla="*/ 3966587 w 6056566"/>
                <a:gd name="connsiteY34" fmla="*/ 900116 h 955031"/>
                <a:gd name="connsiteX35" fmla="*/ 4086005 w 6056566"/>
                <a:gd name="connsiteY35" fmla="*/ 828465 h 955031"/>
                <a:gd name="connsiteX36" fmla="*/ 4273661 w 6056566"/>
                <a:gd name="connsiteY36" fmla="*/ 483859 h 955031"/>
                <a:gd name="connsiteX37" fmla="*/ 4451082 w 6056566"/>
                <a:gd name="connsiteY37" fmla="*/ 152901 h 955031"/>
                <a:gd name="connsiteX38" fmla="*/ 4570500 w 6056566"/>
                <a:gd name="connsiteY38" fmla="*/ 40307 h 955031"/>
                <a:gd name="connsiteX39" fmla="*/ 4696742 w 6056566"/>
                <a:gd name="connsiteY39" fmla="*/ 67603 h 955031"/>
                <a:gd name="connsiteX40" fmla="*/ 4840044 w 6056566"/>
                <a:gd name="connsiteY40" fmla="*/ 268907 h 955031"/>
                <a:gd name="connsiteX41" fmla="*/ 4948580 w 6056566"/>
                <a:gd name="connsiteY41" fmla="*/ 459449 h 955031"/>
                <a:gd name="connsiteX42" fmla="*/ 4969722 w 6056566"/>
                <a:gd name="connsiteY42" fmla="*/ 494332 h 955031"/>
                <a:gd name="connsiteX43" fmla="*/ 6056566 w 6056566"/>
                <a:gd name="connsiteY43" fmla="*/ 497377 h 955031"/>
                <a:gd name="connsiteX0" fmla="*/ 0 w 6056566"/>
                <a:gd name="connsiteY0" fmla="*/ 479263 h 955031"/>
                <a:gd name="connsiteX1" fmla="*/ 190188 w 6056566"/>
                <a:gd name="connsiteY1" fmla="*/ 475436 h 955031"/>
                <a:gd name="connsiteX2" fmla="*/ 325558 w 6056566"/>
                <a:gd name="connsiteY2" fmla="*/ 430986 h 955031"/>
                <a:gd name="connsiteX3" fmla="*/ 493232 w 6056566"/>
                <a:gd name="connsiteY3" fmla="*/ 146077 h 955031"/>
                <a:gd name="connsiteX4" fmla="*/ 602414 w 6056566"/>
                <a:gd name="connsiteY4" fmla="*/ 23247 h 955031"/>
                <a:gd name="connsiteX5" fmla="*/ 721832 w 6056566"/>
                <a:gd name="connsiteY5" fmla="*/ 36895 h 955031"/>
                <a:gd name="connsiteX6" fmla="*/ 820778 w 6056566"/>
                <a:gd name="connsiteY6" fmla="*/ 146077 h 955031"/>
                <a:gd name="connsiteX7" fmla="*/ 947020 w 6056566"/>
                <a:gd name="connsiteY7" fmla="*/ 412209 h 955031"/>
                <a:gd name="connsiteX8" fmla="*/ 1083497 w 6056566"/>
                <a:gd name="connsiteY8" fmla="*/ 722695 h 955031"/>
                <a:gd name="connsiteX9" fmla="*/ 1179032 w 6056566"/>
                <a:gd name="connsiteY9" fmla="*/ 869409 h 955031"/>
                <a:gd name="connsiteX10" fmla="*/ 1267742 w 6056566"/>
                <a:gd name="connsiteY10" fmla="*/ 944471 h 955031"/>
                <a:gd name="connsiteX11" fmla="*/ 1376924 w 6056566"/>
                <a:gd name="connsiteY11" fmla="*/ 930824 h 955031"/>
                <a:gd name="connsiteX12" fmla="*/ 1503166 w 6056566"/>
                <a:gd name="connsiteY12" fmla="*/ 811406 h 955031"/>
                <a:gd name="connsiteX13" fmla="*/ 1666939 w 6056566"/>
                <a:gd name="connsiteY13" fmla="*/ 487271 h 955031"/>
                <a:gd name="connsiteX14" fmla="*/ 1769297 w 6056566"/>
                <a:gd name="connsiteY14" fmla="*/ 234788 h 955031"/>
                <a:gd name="connsiteX15" fmla="*/ 1871655 w 6056566"/>
                <a:gd name="connsiteY15" fmla="*/ 67603 h 955031"/>
                <a:gd name="connsiteX16" fmla="*/ 1960366 w 6056566"/>
                <a:gd name="connsiteY16" fmla="*/ 13012 h 955031"/>
                <a:gd name="connsiteX17" fmla="*/ 2042252 w 6056566"/>
                <a:gd name="connsiteY17" fmla="*/ 43719 h 955031"/>
                <a:gd name="connsiteX18" fmla="*/ 2117315 w 6056566"/>
                <a:gd name="connsiteY18" fmla="*/ 122194 h 955031"/>
                <a:gd name="connsiteX19" fmla="*/ 2195790 w 6056566"/>
                <a:gd name="connsiteY19" fmla="*/ 251847 h 955031"/>
                <a:gd name="connsiteX20" fmla="*/ 2461921 w 6056566"/>
                <a:gd name="connsiteY20" fmla="*/ 784110 h 955031"/>
                <a:gd name="connsiteX21" fmla="*/ 2577927 w 6056566"/>
                <a:gd name="connsiteY21" fmla="*/ 934235 h 955031"/>
                <a:gd name="connsiteX22" fmla="*/ 2673461 w 6056566"/>
                <a:gd name="connsiteY22" fmla="*/ 941059 h 955031"/>
                <a:gd name="connsiteX23" fmla="*/ 2796291 w 6056566"/>
                <a:gd name="connsiteY23" fmla="*/ 814818 h 955031"/>
                <a:gd name="connsiteX24" fmla="*/ 2922533 w 6056566"/>
                <a:gd name="connsiteY24" fmla="*/ 548686 h 955031"/>
                <a:gd name="connsiteX25" fmla="*/ 3069247 w 6056566"/>
                <a:gd name="connsiteY25" fmla="*/ 251847 h 955031"/>
                <a:gd name="connsiteX26" fmla="*/ 3192076 w 6056566"/>
                <a:gd name="connsiteY26" fmla="*/ 67603 h 955031"/>
                <a:gd name="connsiteX27" fmla="*/ 3270551 w 6056566"/>
                <a:gd name="connsiteY27" fmla="*/ 2776 h 955031"/>
                <a:gd name="connsiteX28" fmla="*/ 3342202 w 6056566"/>
                <a:gd name="connsiteY28" fmla="*/ 19835 h 955031"/>
                <a:gd name="connsiteX29" fmla="*/ 3413852 w 6056566"/>
                <a:gd name="connsiteY29" fmla="*/ 91486 h 955031"/>
                <a:gd name="connsiteX30" fmla="*/ 3471855 w 6056566"/>
                <a:gd name="connsiteY30" fmla="*/ 176785 h 955031"/>
                <a:gd name="connsiteX31" fmla="*/ 3553742 w 6056566"/>
                <a:gd name="connsiteY31" fmla="*/ 323498 h 955031"/>
                <a:gd name="connsiteX32" fmla="*/ 3707279 w 6056566"/>
                <a:gd name="connsiteY32" fmla="*/ 668104 h 955031"/>
                <a:gd name="connsiteX33" fmla="*/ 3833521 w 6056566"/>
                <a:gd name="connsiteY33" fmla="*/ 852349 h 955031"/>
                <a:gd name="connsiteX34" fmla="*/ 3966587 w 6056566"/>
                <a:gd name="connsiteY34" fmla="*/ 900116 h 955031"/>
                <a:gd name="connsiteX35" fmla="*/ 4086005 w 6056566"/>
                <a:gd name="connsiteY35" fmla="*/ 828465 h 955031"/>
                <a:gd name="connsiteX36" fmla="*/ 4273661 w 6056566"/>
                <a:gd name="connsiteY36" fmla="*/ 483859 h 955031"/>
                <a:gd name="connsiteX37" fmla="*/ 4451082 w 6056566"/>
                <a:gd name="connsiteY37" fmla="*/ 152901 h 955031"/>
                <a:gd name="connsiteX38" fmla="*/ 4570500 w 6056566"/>
                <a:gd name="connsiteY38" fmla="*/ 40307 h 955031"/>
                <a:gd name="connsiteX39" fmla="*/ 4696742 w 6056566"/>
                <a:gd name="connsiteY39" fmla="*/ 67603 h 955031"/>
                <a:gd name="connsiteX40" fmla="*/ 4840044 w 6056566"/>
                <a:gd name="connsiteY40" fmla="*/ 268907 h 955031"/>
                <a:gd name="connsiteX41" fmla="*/ 4948580 w 6056566"/>
                <a:gd name="connsiteY41" fmla="*/ 459449 h 955031"/>
                <a:gd name="connsiteX42" fmla="*/ 4969722 w 6056566"/>
                <a:gd name="connsiteY42" fmla="*/ 494332 h 955031"/>
                <a:gd name="connsiteX43" fmla="*/ 6056566 w 6056566"/>
                <a:gd name="connsiteY43" fmla="*/ 497377 h 955031"/>
                <a:gd name="connsiteX0" fmla="*/ 0 w 6056566"/>
                <a:gd name="connsiteY0" fmla="*/ 479263 h 955031"/>
                <a:gd name="connsiteX1" fmla="*/ 190188 w 6056566"/>
                <a:gd name="connsiteY1" fmla="*/ 475436 h 955031"/>
                <a:gd name="connsiteX2" fmla="*/ 325558 w 6056566"/>
                <a:gd name="connsiteY2" fmla="*/ 430986 h 955031"/>
                <a:gd name="connsiteX3" fmla="*/ 493232 w 6056566"/>
                <a:gd name="connsiteY3" fmla="*/ 146077 h 955031"/>
                <a:gd name="connsiteX4" fmla="*/ 602414 w 6056566"/>
                <a:gd name="connsiteY4" fmla="*/ 23247 h 955031"/>
                <a:gd name="connsiteX5" fmla="*/ 721832 w 6056566"/>
                <a:gd name="connsiteY5" fmla="*/ 36895 h 955031"/>
                <a:gd name="connsiteX6" fmla="*/ 820778 w 6056566"/>
                <a:gd name="connsiteY6" fmla="*/ 146077 h 955031"/>
                <a:gd name="connsiteX7" fmla="*/ 947020 w 6056566"/>
                <a:gd name="connsiteY7" fmla="*/ 412209 h 955031"/>
                <a:gd name="connsiteX8" fmla="*/ 1083497 w 6056566"/>
                <a:gd name="connsiteY8" fmla="*/ 722695 h 955031"/>
                <a:gd name="connsiteX9" fmla="*/ 1179032 w 6056566"/>
                <a:gd name="connsiteY9" fmla="*/ 869409 h 955031"/>
                <a:gd name="connsiteX10" fmla="*/ 1267742 w 6056566"/>
                <a:gd name="connsiteY10" fmla="*/ 944471 h 955031"/>
                <a:gd name="connsiteX11" fmla="*/ 1376924 w 6056566"/>
                <a:gd name="connsiteY11" fmla="*/ 930824 h 955031"/>
                <a:gd name="connsiteX12" fmla="*/ 1503166 w 6056566"/>
                <a:gd name="connsiteY12" fmla="*/ 811406 h 955031"/>
                <a:gd name="connsiteX13" fmla="*/ 1666939 w 6056566"/>
                <a:gd name="connsiteY13" fmla="*/ 487271 h 955031"/>
                <a:gd name="connsiteX14" fmla="*/ 1769297 w 6056566"/>
                <a:gd name="connsiteY14" fmla="*/ 234788 h 955031"/>
                <a:gd name="connsiteX15" fmla="*/ 1871655 w 6056566"/>
                <a:gd name="connsiteY15" fmla="*/ 67603 h 955031"/>
                <a:gd name="connsiteX16" fmla="*/ 1960366 w 6056566"/>
                <a:gd name="connsiteY16" fmla="*/ 13012 h 955031"/>
                <a:gd name="connsiteX17" fmla="*/ 2042252 w 6056566"/>
                <a:gd name="connsiteY17" fmla="*/ 43719 h 955031"/>
                <a:gd name="connsiteX18" fmla="*/ 2117315 w 6056566"/>
                <a:gd name="connsiteY18" fmla="*/ 122194 h 955031"/>
                <a:gd name="connsiteX19" fmla="*/ 2195790 w 6056566"/>
                <a:gd name="connsiteY19" fmla="*/ 251847 h 955031"/>
                <a:gd name="connsiteX20" fmla="*/ 2461921 w 6056566"/>
                <a:gd name="connsiteY20" fmla="*/ 784110 h 955031"/>
                <a:gd name="connsiteX21" fmla="*/ 2577927 w 6056566"/>
                <a:gd name="connsiteY21" fmla="*/ 934235 h 955031"/>
                <a:gd name="connsiteX22" fmla="*/ 2673461 w 6056566"/>
                <a:gd name="connsiteY22" fmla="*/ 941059 h 955031"/>
                <a:gd name="connsiteX23" fmla="*/ 2796291 w 6056566"/>
                <a:gd name="connsiteY23" fmla="*/ 814818 h 955031"/>
                <a:gd name="connsiteX24" fmla="*/ 2922533 w 6056566"/>
                <a:gd name="connsiteY24" fmla="*/ 548686 h 955031"/>
                <a:gd name="connsiteX25" fmla="*/ 3069247 w 6056566"/>
                <a:gd name="connsiteY25" fmla="*/ 251847 h 955031"/>
                <a:gd name="connsiteX26" fmla="*/ 3192076 w 6056566"/>
                <a:gd name="connsiteY26" fmla="*/ 67603 h 955031"/>
                <a:gd name="connsiteX27" fmla="*/ 3270551 w 6056566"/>
                <a:gd name="connsiteY27" fmla="*/ 2776 h 955031"/>
                <a:gd name="connsiteX28" fmla="*/ 3342202 w 6056566"/>
                <a:gd name="connsiteY28" fmla="*/ 19835 h 955031"/>
                <a:gd name="connsiteX29" fmla="*/ 3413852 w 6056566"/>
                <a:gd name="connsiteY29" fmla="*/ 91486 h 955031"/>
                <a:gd name="connsiteX30" fmla="*/ 3471855 w 6056566"/>
                <a:gd name="connsiteY30" fmla="*/ 176785 h 955031"/>
                <a:gd name="connsiteX31" fmla="*/ 3553742 w 6056566"/>
                <a:gd name="connsiteY31" fmla="*/ 323498 h 955031"/>
                <a:gd name="connsiteX32" fmla="*/ 3707279 w 6056566"/>
                <a:gd name="connsiteY32" fmla="*/ 668104 h 955031"/>
                <a:gd name="connsiteX33" fmla="*/ 3833521 w 6056566"/>
                <a:gd name="connsiteY33" fmla="*/ 852349 h 955031"/>
                <a:gd name="connsiteX34" fmla="*/ 3966587 w 6056566"/>
                <a:gd name="connsiteY34" fmla="*/ 900116 h 955031"/>
                <a:gd name="connsiteX35" fmla="*/ 4086005 w 6056566"/>
                <a:gd name="connsiteY35" fmla="*/ 828465 h 955031"/>
                <a:gd name="connsiteX36" fmla="*/ 4273661 w 6056566"/>
                <a:gd name="connsiteY36" fmla="*/ 483859 h 955031"/>
                <a:gd name="connsiteX37" fmla="*/ 4451082 w 6056566"/>
                <a:gd name="connsiteY37" fmla="*/ 152901 h 955031"/>
                <a:gd name="connsiteX38" fmla="*/ 4570500 w 6056566"/>
                <a:gd name="connsiteY38" fmla="*/ 40307 h 955031"/>
                <a:gd name="connsiteX39" fmla="*/ 4696742 w 6056566"/>
                <a:gd name="connsiteY39" fmla="*/ 67603 h 955031"/>
                <a:gd name="connsiteX40" fmla="*/ 4840044 w 6056566"/>
                <a:gd name="connsiteY40" fmla="*/ 268907 h 955031"/>
                <a:gd name="connsiteX41" fmla="*/ 4948580 w 6056566"/>
                <a:gd name="connsiteY41" fmla="*/ 459449 h 955031"/>
                <a:gd name="connsiteX42" fmla="*/ 4997365 w 6056566"/>
                <a:gd name="connsiteY42" fmla="*/ 496677 h 955031"/>
                <a:gd name="connsiteX43" fmla="*/ 6056566 w 6056566"/>
                <a:gd name="connsiteY43" fmla="*/ 497377 h 955031"/>
                <a:gd name="connsiteX0" fmla="*/ 0 w 6056566"/>
                <a:gd name="connsiteY0" fmla="*/ 479263 h 955031"/>
                <a:gd name="connsiteX1" fmla="*/ 190188 w 6056566"/>
                <a:gd name="connsiteY1" fmla="*/ 475436 h 955031"/>
                <a:gd name="connsiteX2" fmla="*/ 325558 w 6056566"/>
                <a:gd name="connsiteY2" fmla="*/ 430986 h 955031"/>
                <a:gd name="connsiteX3" fmla="*/ 493232 w 6056566"/>
                <a:gd name="connsiteY3" fmla="*/ 146077 h 955031"/>
                <a:gd name="connsiteX4" fmla="*/ 602414 w 6056566"/>
                <a:gd name="connsiteY4" fmla="*/ 23247 h 955031"/>
                <a:gd name="connsiteX5" fmla="*/ 721832 w 6056566"/>
                <a:gd name="connsiteY5" fmla="*/ 36895 h 955031"/>
                <a:gd name="connsiteX6" fmla="*/ 820778 w 6056566"/>
                <a:gd name="connsiteY6" fmla="*/ 146077 h 955031"/>
                <a:gd name="connsiteX7" fmla="*/ 947020 w 6056566"/>
                <a:gd name="connsiteY7" fmla="*/ 412209 h 955031"/>
                <a:gd name="connsiteX8" fmla="*/ 1083497 w 6056566"/>
                <a:gd name="connsiteY8" fmla="*/ 722695 h 955031"/>
                <a:gd name="connsiteX9" fmla="*/ 1179032 w 6056566"/>
                <a:gd name="connsiteY9" fmla="*/ 869409 h 955031"/>
                <a:gd name="connsiteX10" fmla="*/ 1267742 w 6056566"/>
                <a:gd name="connsiteY10" fmla="*/ 944471 h 955031"/>
                <a:gd name="connsiteX11" fmla="*/ 1376924 w 6056566"/>
                <a:gd name="connsiteY11" fmla="*/ 930824 h 955031"/>
                <a:gd name="connsiteX12" fmla="*/ 1503166 w 6056566"/>
                <a:gd name="connsiteY12" fmla="*/ 811406 h 955031"/>
                <a:gd name="connsiteX13" fmla="*/ 1666939 w 6056566"/>
                <a:gd name="connsiteY13" fmla="*/ 487271 h 955031"/>
                <a:gd name="connsiteX14" fmla="*/ 1769297 w 6056566"/>
                <a:gd name="connsiteY14" fmla="*/ 234788 h 955031"/>
                <a:gd name="connsiteX15" fmla="*/ 1871655 w 6056566"/>
                <a:gd name="connsiteY15" fmla="*/ 67603 h 955031"/>
                <a:gd name="connsiteX16" fmla="*/ 1960366 w 6056566"/>
                <a:gd name="connsiteY16" fmla="*/ 13012 h 955031"/>
                <a:gd name="connsiteX17" fmla="*/ 2042252 w 6056566"/>
                <a:gd name="connsiteY17" fmla="*/ 43719 h 955031"/>
                <a:gd name="connsiteX18" fmla="*/ 2117315 w 6056566"/>
                <a:gd name="connsiteY18" fmla="*/ 122194 h 955031"/>
                <a:gd name="connsiteX19" fmla="*/ 2195790 w 6056566"/>
                <a:gd name="connsiteY19" fmla="*/ 251847 h 955031"/>
                <a:gd name="connsiteX20" fmla="*/ 2461921 w 6056566"/>
                <a:gd name="connsiteY20" fmla="*/ 784110 h 955031"/>
                <a:gd name="connsiteX21" fmla="*/ 2577927 w 6056566"/>
                <a:gd name="connsiteY21" fmla="*/ 934235 h 955031"/>
                <a:gd name="connsiteX22" fmla="*/ 2673461 w 6056566"/>
                <a:gd name="connsiteY22" fmla="*/ 941059 h 955031"/>
                <a:gd name="connsiteX23" fmla="*/ 2796291 w 6056566"/>
                <a:gd name="connsiteY23" fmla="*/ 814818 h 955031"/>
                <a:gd name="connsiteX24" fmla="*/ 2922533 w 6056566"/>
                <a:gd name="connsiteY24" fmla="*/ 548686 h 955031"/>
                <a:gd name="connsiteX25" fmla="*/ 3069247 w 6056566"/>
                <a:gd name="connsiteY25" fmla="*/ 251847 h 955031"/>
                <a:gd name="connsiteX26" fmla="*/ 3192076 w 6056566"/>
                <a:gd name="connsiteY26" fmla="*/ 67603 h 955031"/>
                <a:gd name="connsiteX27" fmla="*/ 3270551 w 6056566"/>
                <a:gd name="connsiteY27" fmla="*/ 2776 h 955031"/>
                <a:gd name="connsiteX28" fmla="*/ 3342202 w 6056566"/>
                <a:gd name="connsiteY28" fmla="*/ 19835 h 955031"/>
                <a:gd name="connsiteX29" fmla="*/ 3413852 w 6056566"/>
                <a:gd name="connsiteY29" fmla="*/ 91486 h 955031"/>
                <a:gd name="connsiteX30" fmla="*/ 3471855 w 6056566"/>
                <a:gd name="connsiteY30" fmla="*/ 176785 h 955031"/>
                <a:gd name="connsiteX31" fmla="*/ 3553742 w 6056566"/>
                <a:gd name="connsiteY31" fmla="*/ 323498 h 955031"/>
                <a:gd name="connsiteX32" fmla="*/ 3707279 w 6056566"/>
                <a:gd name="connsiteY32" fmla="*/ 668104 h 955031"/>
                <a:gd name="connsiteX33" fmla="*/ 3833521 w 6056566"/>
                <a:gd name="connsiteY33" fmla="*/ 852349 h 955031"/>
                <a:gd name="connsiteX34" fmla="*/ 3966587 w 6056566"/>
                <a:gd name="connsiteY34" fmla="*/ 900116 h 955031"/>
                <a:gd name="connsiteX35" fmla="*/ 4086005 w 6056566"/>
                <a:gd name="connsiteY35" fmla="*/ 828465 h 955031"/>
                <a:gd name="connsiteX36" fmla="*/ 4273661 w 6056566"/>
                <a:gd name="connsiteY36" fmla="*/ 483859 h 955031"/>
                <a:gd name="connsiteX37" fmla="*/ 4451082 w 6056566"/>
                <a:gd name="connsiteY37" fmla="*/ 152901 h 955031"/>
                <a:gd name="connsiteX38" fmla="*/ 4570500 w 6056566"/>
                <a:gd name="connsiteY38" fmla="*/ 40307 h 955031"/>
                <a:gd name="connsiteX39" fmla="*/ 4696742 w 6056566"/>
                <a:gd name="connsiteY39" fmla="*/ 67603 h 955031"/>
                <a:gd name="connsiteX40" fmla="*/ 4840044 w 6056566"/>
                <a:gd name="connsiteY40" fmla="*/ 268907 h 955031"/>
                <a:gd name="connsiteX41" fmla="*/ 4948580 w 6056566"/>
                <a:gd name="connsiteY41" fmla="*/ 459449 h 955031"/>
                <a:gd name="connsiteX42" fmla="*/ 4994601 w 6056566"/>
                <a:gd name="connsiteY42" fmla="*/ 491988 h 955031"/>
                <a:gd name="connsiteX43" fmla="*/ 6056566 w 6056566"/>
                <a:gd name="connsiteY43" fmla="*/ 497377 h 955031"/>
                <a:gd name="connsiteX0" fmla="*/ 0 w 6056566"/>
                <a:gd name="connsiteY0" fmla="*/ 479263 h 955031"/>
                <a:gd name="connsiteX1" fmla="*/ 190188 w 6056566"/>
                <a:gd name="connsiteY1" fmla="*/ 475436 h 955031"/>
                <a:gd name="connsiteX2" fmla="*/ 325558 w 6056566"/>
                <a:gd name="connsiteY2" fmla="*/ 430986 h 955031"/>
                <a:gd name="connsiteX3" fmla="*/ 493232 w 6056566"/>
                <a:gd name="connsiteY3" fmla="*/ 146077 h 955031"/>
                <a:gd name="connsiteX4" fmla="*/ 602414 w 6056566"/>
                <a:gd name="connsiteY4" fmla="*/ 23247 h 955031"/>
                <a:gd name="connsiteX5" fmla="*/ 721832 w 6056566"/>
                <a:gd name="connsiteY5" fmla="*/ 36895 h 955031"/>
                <a:gd name="connsiteX6" fmla="*/ 820778 w 6056566"/>
                <a:gd name="connsiteY6" fmla="*/ 146077 h 955031"/>
                <a:gd name="connsiteX7" fmla="*/ 947020 w 6056566"/>
                <a:gd name="connsiteY7" fmla="*/ 412209 h 955031"/>
                <a:gd name="connsiteX8" fmla="*/ 1083497 w 6056566"/>
                <a:gd name="connsiteY8" fmla="*/ 722695 h 955031"/>
                <a:gd name="connsiteX9" fmla="*/ 1179032 w 6056566"/>
                <a:gd name="connsiteY9" fmla="*/ 869409 h 955031"/>
                <a:gd name="connsiteX10" fmla="*/ 1267742 w 6056566"/>
                <a:gd name="connsiteY10" fmla="*/ 944471 h 955031"/>
                <a:gd name="connsiteX11" fmla="*/ 1376924 w 6056566"/>
                <a:gd name="connsiteY11" fmla="*/ 930824 h 955031"/>
                <a:gd name="connsiteX12" fmla="*/ 1503166 w 6056566"/>
                <a:gd name="connsiteY12" fmla="*/ 811406 h 955031"/>
                <a:gd name="connsiteX13" fmla="*/ 1666939 w 6056566"/>
                <a:gd name="connsiteY13" fmla="*/ 487271 h 955031"/>
                <a:gd name="connsiteX14" fmla="*/ 1769297 w 6056566"/>
                <a:gd name="connsiteY14" fmla="*/ 234788 h 955031"/>
                <a:gd name="connsiteX15" fmla="*/ 1871655 w 6056566"/>
                <a:gd name="connsiteY15" fmla="*/ 67603 h 955031"/>
                <a:gd name="connsiteX16" fmla="*/ 1960366 w 6056566"/>
                <a:gd name="connsiteY16" fmla="*/ 13012 h 955031"/>
                <a:gd name="connsiteX17" fmla="*/ 2042252 w 6056566"/>
                <a:gd name="connsiteY17" fmla="*/ 43719 h 955031"/>
                <a:gd name="connsiteX18" fmla="*/ 2117315 w 6056566"/>
                <a:gd name="connsiteY18" fmla="*/ 122194 h 955031"/>
                <a:gd name="connsiteX19" fmla="*/ 2195790 w 6056566"/>
                <a:gd name="connsiteY19" fmla="*/ 251847 h 955031"/>
                <a:gd name="connsiteX20" fmla="*/ 2461921 w 6056566"/>
                <a:gd name="connsiteY20" fmla="*/ 784110 h 955031"/>
                <a:gd name="connsiteX21" fmla="*/ 2577927 w 6056566"/>
                <a:gd name="connsiteY21" fmla="*/ 934235 h 955031"/>
                <a:gd name="connsiteX22" fmla="*/ 2673461 w 6056566"/>
                <a:gd name="connsiteY22" fmla="*/ 941059 h 955031"/>
                <a:gd name="connsiteX23" fmla="*/ 2796291 w 6056566"/>
                <a:gd name="connsiteY23" fmla="*/ 814818 h 955031"/>
                <a:gd name="connsiteX24" fmla="*/ 2922533 w 6056566"/>
                <a:gd name="connsiteY24" fmla="*/ 548686 h 955031"/>
                <a:gd name="connsiteX25" fmla="*/ 3069247 w 6056566"/>
                <a:gd name="connsiteY25" fmla="*/ 251847 h 955031"/>
                <a:gd name="connsiteX26" fmla="*/ 3192076 w 6056566"/>
                <a:gd name="connsiteY26" fmla="*/ 67603 h 955031"/>
                <a:gd name="connsiteX27" fmla="*/ 3270551 w 6056566"/>
                <a:gd name="connsiteY27" fmla="*/ 2776 h 955031"/>
                <a:gd name="connsiteX28" fmla="*/ 3342202 w 6056566"/>
                <a:gd name="connsiteY28" fmla="*/ 19835 h 955031"/>
                <a:gd name="connsiteX29" fmla="*/ 3413852 w 6056566"/>
                <a:gd name="connsiteY29" fmla="*/ 91486 h 955031"/>
                <a:gd name="connsiteX30" fmla="*/ 3471855 w 6056566"/>
                <a:gd name="connsiteY30" fmla="*/ 176785 h 955031"/>
                <a:gd name="connsiteX31" fmla="*/ 3553742 w 6056566"/>
                <a:gd name="connsiteY31" fmla="*/ 323498 h 955031"/>
                <a:gd name="connsiteX32" fmla="*/ 3707279 w 6056566"/>
                <a:gd name="connsiteY32" fmla="*/ 668104 h 955031"/>
                <a:gd name="connsiteX33" fmla="*/ 3833521 w 6056566"/>
                <a:gd name="connsiteY33" fmla="*/ 852349 h 955031"/>
                <a:gd name="connsiteX34" fmla="*/ 3966587 w 6056566"/>
                <a:gd name="connsiteY34" fmla="*/ 900116 h 955031"/>
                <a:gd name="connsiteX35" fmla="*/ 4086005 w 6056566"/>
                <a:gd name="connsiteY35" fmla="*/ 828465 h 955031"/>
                <a:gd name="connsiteX36" fmla="*/ 4273661 w 6056566"/>
                <a:gd name="connsiteY36" fmla="*/ 483859 h 955031"/>
                <a:gd name="connsiteX37" fmla="*/ 4451082 w 6056566"/>
                <a:gd name="connsiteY37" fmla="*/ 152901 h 955031"/>
                <a:gd name="connsiteX38" fmla="*/ 4570500 w 6056566"/>
                <a:gd name="connsiteY38" fmla="*/ 40307 h 955031"/>
                <a:gd name="connsiteX39" fmla="*/ 4696742 w 6056566"/>
                <a:gd name="connsiteY39" fmla="*/ 67603 h 955031"/>
                <a:gd name="connsiteX40" fmla="*/ 4840044 w 6056566"/>
                <a:gd name="connsiteY40" fmla="*/ 268907 h 955031"/>
                <a:gd name="connsiteX41" fmla="*/ 4948580 w 6056566"/>
                <a:gd name="connsiteY41" fmla="*/ 459449 h 955031"/>
                <a:gd name="connsiteX42" fmla="*/ 4994601 w 6056566"/>
                <a:gd name="connsiteY42" fmla="*/ 491988 h 955031"/>
                <a:gd name="connsiteX43" fmla="*/ 6056566 w 6056566"/>
                <a:gd name="connsiteY43" fmla="*/ 497377 h 955031"/>
                <a:gd name="connsiteX0" fmla="*/ 0 w 6056566"/>
                <a:gd name="connsiteY0" fmla="*/ 479263 h 955031"/>
                <a:gd name="connsiteX1" fmla="*/ 190188 w 6056566"/>
                <a:gd name="connsiteY1" fmla="*/ 475436 h 955031"/>
                <a:gd name="connsiteX2" fmla="*/ 325558 w 6056566"/>
                <a:gd name="connsiteY2" fmla="*/ 430986 h 955031"/>
                <a:gd name="connsiteX3" fmla="*/ 493232 w 6056566"/>
                <a:gd name="connsiteY3" fmla="*/ 146077 h 955031"/>
                <a:gd name="connsiteX4" fmla="*/ 602414 w 6056566"/>
                <a:gd name="connsiteY4" fmla="*/ 23247 h 955031"/>
                <a:gd name="connsiteX5" fmla="*/ 721832 w 6056566"/>
                <a:gd name="connsiteY5" fmla="*/ 36895 h 955031"/>
                <a:gd name="connsiteX6" fmla="*/ 820778 w 6056566"/>
                <a:gd name="connsiteY6" fmla="*/ 146077 h 955031"/>
                <a:gd name="connsiteX7" fmla="*/ 947020 w 6056566"/>
                <a:gd name="connsiteY7" fmla="*/ 412209 h 955031"/>
                <a:gd name="connsiteX8" fmla="*/ 1083497 w 6056566"/>
                <a:gd name="connsiteY8" fmla="*/ 722695 h 955031"/>
                <a:gd name="connsiteX9" fmla="*/ 1179032 w 6056566"/>
                <a:gd name="connsiteY9" fmla="*/ 869409 h 955031"/>
                <a:gd name="connsiteX10" fmla="*/ 1267742 w 6056566"/>
                <a:gd name="connsiteY10" fmla="*/ 944471 h 955031"/>
                <a:gd name="connsiteX11" fmla="*/ 1376924 w 6056566"/>
                <a:gd name="connsiteY11" fmla="*/ 930824 h 955031"/>
                <a:gd name="connsiteX12" fmla="*/ 1503166 w 6056566"/>
                <a:gd name="connsiteY12" fmla="*/ 811406 h 955031"/>
                <a:gd name="connsiteX13" fmla="*/ 1666939 w 6056566"/>
                <a:gd name="connsiteY13" fmla="*/ 487271 h 955031"/>
                <a:gd name="connsiteX14" fmla="*/ 1769297 w 6056566"/>
                <a:gd name="connsiteY14" fmla="*/ 234788 h 955031"/>
                <a:gd name="connsiteX15" fmla="*/ 1871655 w 6056566"/>
                <a:gd name="connsiteY15" fmla="*/ 67603 h 955031"/>
                <a:gd name="connsiteX16" fmla="*/ 1960366 w 6056566"/>
                <a:gd name="connsiteY16" fmla="*/ 13012 h 955031"/>
                <a:gd name="connsiteX17" fmla="*/ 2042252 w 6056566"/>
                <a:gd name="connsiteY17" fmla="*/ 43719 h 955031"/>
                <a:gd name="connsiteX18" fmla="*/ 2117315 w 6056566"/>
                <a:gd name="connsiteY18" fmla="*/ 122194 h 955031"/>
                <a:gd name="connsiteX19" fmla="*/ 2195790 w 6056566"/>
                <a:gd name="connsiteY19" fmla="*/ 251847 h 955031"/>
                <a:gd name="connsiteX20" fmla="*/ 2461921 w 6056566"/>
                <a:gd name="connsiteY20" fmla="*/ 784110 h 955031"/>
                <a:gd name="connsiteX21" fmla="*/ 2577927 w 6056566"/>
                <a:gd name="connsiteY21" fmla="*/ 934235 h 955031"/>
                <a:gd name="connsiteX22" fmla="*/ 2673461 w 6056566"/>
                <a:gd name="connsiteY22" fmla="*/ 941059 h 955031"/>
                <a:gd name="connsiteX23" fmla="*/ 2796291 w 6056566"/>
                <a:gd name="connsiteY23" fmla="*/ 814818 h 955031"/>
                <a:gd name="connsiteX24" fmla="*/ 2922533 w 6056566"/>
                <a:gd name="connsiteY24" fmla="*/ 548686 h 955031"/>
                <a:gd name="connsiteX25" fmla="*/ 3069247 w 6056566"/>
                <a:gd name="connsiteY25" fmla="*/ 251847 h 955031"/>
                <a:gd name="connsiteX26" fmla="*/ 3192076 w 6056566"/>
                <a:gd name="connsiteY26" fmla="*/ 67603 h 955031"/>
                <a:gd name="connsiteX27" fmla="*/ 3270551 w 6056566"/>
                <a:gd name="connsiteY27" fmla="*/ 2776 h 955031"/>
                <a:gd name="connsiteX28" fmla="*/ 3342202 w 6056566"/>
                <a:gd name="connsiteY28" fmla="*/ 19835 h 955031"/>
                <a:gd name="connsiteX29" fmla="*/ 3413852 w 6056566"/>
                <a:gd name="connsiteY29" fmla="*/ 91486 h 955031"/>
                <a:gd name="connsiteX30" fmla="*/ 3471855 w 6056566"/>
                <a:gd name="connsiteY30" fmla="*/ 176785 h 955031"/>
                <a:gd name="connsiteX31" fmla="*/ 3553742 w 6056566"/>
                <a:gd name="connsiteY31" fmla="*/ 323498 h 955031"/>
                <a:gd name="connsiteX32" fmla="*/ 3707279 w 6056566"/>
                <a:gd name="connsiteY32" fmla="*/ 668104 h 955031"/>
                <a:gd name="connsiteX33" fmla="*/ 3833521 w 6056566"/>
                <a:gd name="connsiteY33" fmla="*/ 852349 h 955031"/>
                <a:gd name="connsiteX34" fmla="*/ 3966587 w 6056566"/>
                <a:gd name="connsiteY34" fmla="*/ 900116 h 955031"/>
                <a:gd name="connsiteX35" fmla="*/ 4086005 w 6056566"/>
                <a:gd name="connsiteY35" fmla="*/ 828465 h 955031"/>
                <a:gd name="connsiteX36" fmla="*/ 4273661 w 6056566"/>
                <a:gd name="connsiteY36" fmla="*/ 483859 h 955031"/>
                <a:gd name="connsiteX37" fmla="*/ 4451082 w 6056566"/>
                <a:gd name="connsiteY37" fmla="*/ 152901 h 955031"/>
                <a:gd name="connsiteX38" fmla="*/ 4570500 w 6056566"/>
                <a:gd name="connsiteY38" fmla="*/ 40307 h 955031"/>
                <a:gd name="connsiteX39" fmla="*/ 4696742 w 6056566"/>
                <a:gd name="connsiteY39" fmla="*/ 67603 h 955031"/>
                <a:gd name="connsiteX40" fmla="*/ 4840044 w 6056566"/>
                <a:gd name="connsiteY40" fmla="*/ 268907 h 955031"/>
                <a:gd name="connsiteX41" fmla="*/ 4948580 w 6056566"/>
                <a:gd name="connsiteY41" fmla="*/ 459449 h 955031"/>
                <a:gd name="connsiteX42" fmla="*/ 4994601 w 6056566"/>
                <a:gd name="connsiteY42" fmla="*/ 491988 h 955031"/>
                <a:gd name="connsiteX43" fmla="*/ 6056566 w 6056566"/>
                <a:gd name="connsiteY43" fmla="*/ 497377 h 955031"/>
                <a:gd name="connsiteX0" fmla="*/ 0 w 6056566"/>
                <a:gd name="connsiteY0" fmla="*/ 479263 h 955031"/>
                <a:gd name="connsiteX1" fmla="*/ 190188 w 6056566"/>
                <a:gd name="connsiteY1" fmla="*/ 475436 h 955031"/>
                <a:gd name="connsiteX2" fmla="*/ 325558 w 6056566"/>
                <a:gd name="connsiteY2" fmla="*/ 430986 h 955031"/>
                <a:gd name="connsiteX3" fmla="*/ 493232 w 6056566"/>
                <a:gd name="connsiteY3" fmla="*/ 146077 h 955031"/>
                <a:gd name="connsiteX4" fmla="*/ 602414 w 6056566"/>
                <a:gd name="connsiteY4" fmla="*/ 23247 h 955031"/>
                <a:gd name="connsiteX5" fmla="*/ 721832 w 6056566"/>
                <a:gd name="connsiteY5" fmla="*/ 36895 h 955031"/>
                <a:gd name="connsiteX6" fmla="*/ 820778 w 6056566"/>
                <a:gd name="connsiteY6" fmla="*/ 146077 h 955031"/>
                <a:gd name="connsiteX7" fmla="*/ 947020 w 6056566"/>
                <a:gd name="connsiteY7" fmla="*/ 412209 h 955031"/>
                <a:gd name="connsiteX8" fmla="*/ 1083497 w 6056566"/>
                <a:gd name="connsiteY8" fmla="*/ 722695 h 955031"/>
                <a:gd name="connsiteX9" fmla="*/ 1179032 w 6056566"/>
                <a:gd name="connsiteY9" fmla="*/ 869409 h 955031"/>
                <a:gd name="connsiteX10" fmla="*/ 1267742 w 6056566"/>
                <a:gd name="connsiteY10" fmla="*/ 944471 h 955031"/>
                <a:gd name="connsiteX11" fmla="*/ 1376924 w 6056566"/>
                <a:gd name="connsiteY11" fmla="*/ 930824 h 955031"/>
                <a:gd name="connsiteX12" fmla="*/ 1503166 w 6056566"/>
                <a:gd name="connsiteY12" fmla="*/ 811406 h 955031"/>
                <a:gd name="connsiteX13" fmla="*/ 1666939 w 6056566"/>
                <a:gd name="connsiteY13" fmla="*/ 487271 h 955031"/>
                <a:gd name="connsiteX14" fmla="*/ 1769297 w 6056566"/>
                <a:gd name="connsiteY14" fmla="*/ 234788 h 955031"/>
                <a:gd name="connsiteX15" fmla="*/ 1871655 w 6056566"/>
                <a:gd name="connsiteY15" fmla="*/ 67603 h 955031"/>
                <a:gd name="connsiteX16" fmla="*/ 1960366 w 6056566"/>
                <a:gd name="connsiteY16" fmla="*/ 13012 h 955031"/>
                <a:gd name="connsiteX17" fmla="*/ 2042252 w 6056566"/>
                <a:gd name="connsiteY17" fmla="*/ 43719 h 955031"/>
                <a:gd name="connsiteX18" fmla="*/ 2117315 w 6056566"/>
                <a:gd name="connsiteY18" fmla="*/ 122194 h 955031"/>
                <a:gd name="connsiteX19" fmla="*/ 2195790 w 6056566"/>
                <a:gd name="connsiteY19" fmla="*/ 251847 h 955031"/>
                <a:gd name="connsiteX20" fmla="*/ 2461921 w 6056566"/>
                <a:gd name="connsiteY20" fmla="*/ 784110 h 955031"/>
                <a:gd name="connsiteX21" fmla="*/ 2577927 w 6056566"/>
                <a:gd name="connsiteY21" fmla="*/ 934235 h 955031"/>
                <a:gd name="connsiteX22" fmla="*/ 2673461 w 6056566"/>
                <a:gd name="connsiteY22" fmla="*/ 941059 h 955031"/>
                <a:gd name="connsiteX23" fmla="*/ 2796291 w 6056566"/>
                <a:gd name="connsiteY23" fmla="*/ 814818 h 955031"/>
                <a:gd name="connsiteX24" fmla="*/ 2922533 w 6056566"/>
                <a:gd name="connsiteY24" fmla="*/ 548686 h 955031"/>
                <a:gd name="connsiteX25" fmla="*/ 3069247 w 6056566"/>
                <a:gd name="connsiteY25" fmla="*/ 251847 h 955031"/>
                <a:gd name="connsiteX26" fmla="*/ 3192076 w 6056566"/>
                <a:gd name="connsiteY26" fmla="*/ 67603 h 955031"/>
                <a:gd name="connsiteX27" fmla="*/ 3270551 w 6056566"/>
                <a:gd name="connsiteY27" fmla="*/ 2776 h 955031"/>
                <a:gd name="connsiteX28" fmla="*/ 3342202 w 6056566"/>
                <a:gd name="connsiteY28" fmla="*/ 19835 h 955031"/>
                <a:gd name="connsiteX29" fmla="*/ 3413852 w 6056566"/>
                <a:gd name="connsiteY29" fmla="*/ 91486 h 955031"/>
                <a:gd name="connsiteX30" fmla="*/ 3471855 w 6056566"/>
                <a:gd name="connsiteY30" fmla="*/ 176785 h 955031"/>
                <a:gd name="connsiteX31" fmla="*/ 3553742 w 6056566"/>
                <a:gd name="connsiteY31" fmla="*/ 323498 h 955031"/>
                <a:gd name="connsiteX32" fmla="*/ 3707279 w 6056566"/>
                <a:gd name="connsiteY32" fmla="*/ 668104 h 955031"/>
                <a:gd name="connsiteX33" fmla="*/ 3833521 w 6056566"/>
                <a:gd name="connsiteY33" fmla="*/ 852349 h 955031"/>
                <a:gd name="connsiteX34" fmla="*/ 3966587 w 6056566"/>
                <a:gd name="connsiteY34" fmla="*/ 900116 h 955031"/>
                <a:gd name="connsiteX35" fmla="*/ 4086005 w 6056566"/>
                <a:gd name="connsiteY35" fmla="*/ 828465 h 955031"/>
                <a:gd name="connsiteX36" fmla="*/ 4273661 w 6056566"/>
                <a:gd name="connsiteY36" fmla="*/ 483859 h 955031"/>
                <a:gd name="connsiteX37" fmla="*/ 4451082 w 6056566"/>
                <a:gd name="connsiteY37" fmla="*/ 152901 h 955031"/>
                <a:gd name="connsiteX38" fmla="*/ 4570500 w 6056566"/>
                <a:gd name="connsiteY38" fmla="*/ 40307 h 955031"/>
                <a:gd name="connsiteX39" fmla="*/ 4696742 w 6056566"/>
                <a:gd name="connsiteY39" fmla="*/ 67603 h 955031"/>
                <a:gd name="connsiteX40" fmla="*/ 4840044 w 6056566"/>
                <a:gd name="connsiteY40" fmla="*/ 268907 h 955031"/>
                <a:gd name="connsiteX41" fmla="*/ 4948580 w 6056566"/>
                <a:gd name="connsiteY41" fmla="*/ 459449 h 955031"/>
                <a:gd name="connsiteX42" fmla="*/ 4994601 w 6056566"/>
                <a:gd name="connsiteY42" fmla="*/ 491988 h 955031"/>
                <a:gd name="connsiteX43" fmla="*/ 6056566 w 6056566"/>
                <a:gd name="connsiteY43" fmla="*/ 497377 h 955031"/>
                <a:gd name="connsiteX0" fmla="*/ 0 w 6056566"/>
                <a:gd name="connsiteY0" fmla="*/ 479263 h 955031"/>
                <a:gd name="connsiteX1" fmla="*/ 190188 w 6056566"/>
                <a:gd name="connsiteY1" fmla="*/ 475436 h 955031"/>
                <a:gd name="connsiteX2" fmla="*/ 325558 w 6056566"/>
                <a:gd name="connsiteY2" fmla="*/ 430986 h 955031"/>
                <a:gd name="connsiteX3" fmla="*/ 493232 w 6056566"/>
                <a:gd name="connsiteY3" fmla="*/ 146077 h 955031"/>
                <a:gd name="connsiteX4" fmla="*/ 602414 w 6056566"/>
                <a:gd name="connsiteY4" fmla="*/ 23247 h 955031"/>
                <a:gd name="connsiteX5" fmla="*/ 721832 w 6056566"/>
                <a:gd name="connsiteY5" fmla="*/ 36895 h 955031"/>
                <a:gd name="connsiteX6" fmla="*/ 820778 w 6056566"/>
                <a:gd name="connsiteY6" fmla="*/ 146077 h 955031"/>
                <a:gd name="connsiteX7" fmla="*/ 947020 w 6056566"/>
                <a:gd name="connsiteY7" fmla="*/ 412209 h 955031"/>
                <a:gd name="connsiteX8" fmla="*/ 1083497 w 6056566"/>
                <a:gd name="connsiteY8" fmla="*/ 722695 h 955031"/>
                <a:gd name="connsiteX9" fmla="*/ 1179032 w 6056566"/>
                <a:gd name="connsiteY9" fmla="*/ 869409 h 955031"/>
                <a:gd name="connsiteX10" fmla="*/ 1267742 w 6056566"/>
                <a:gd name="connsiteY10" fmla="*/ 944471 h 955031"/>
                <a:gd name="connsiteX11" fmla="*/ 1376924 w 6056566"/>
                <a:gd name="connsiteY11" fmla="*/ 930824 h 955031"/>
                <a:gd name="connsiteX12" fmla="*/ 1503166 w 6056566"/>
                <a:gd name="connsiteY12" fmla="*/ 811406 h 955031"/>
                <a:gd name="connsiteX13" fmla="*/ 1666939 w 6056566"/>
                <a:gd name="connsiteY13" fmla="*/ 487271 h 955031"/>
                <a:gd name="connsiteX14" fmla="*/ 1769297 w 6056566"/>
                <a:gd name="connsiteY14" fmla="*/ 234788 h 955031"/>
                <a:gd name="connsiteX15" fmla="*/ 1871655 w 6056566"/>
                <a:gd name="connsiteY15" fmla="*/ 67603 h 955031"/>
                <a:gd name="connsiteX16" fmla="*/ 1960366 w 6056566"/>
                <a:gd name="connsiteY16" fmla="*/ 13012 h 955031"/>
                <a:gd name="connsiteX17" fmla="*/ 2042252 w 6056566"/>
                <a:gd name="connsiteY17" fmla="*/ 43719 h 955031"/>
                <a:gd name="connsiteX18" fmla="*/ 2117315 w 6056566"/>
                <a:gd name="connsiteY18" fmla="*/ 122194 h 955031"/>
                <a:gd name="connsiteX19" fmla="*/ 2195790 w 6056566"/>
                <a:gd name="connsiteY19" fmla="*/ 251847 h 955031"/>
                <a:gd name="connsiteX20" fmla="*/ 2461921 w 6056566"/>
                <a:gd name="connsiteY20" fmla="*/ 784110 h 955031"/>
                <a:gd name="connsiteX21" fmla="*/ 2577927 w 6056566"/>
                <a:gd name="connsiteY21" fmla="*/ 934235 h 955031"/>
                <a:gd name="connsiteX22" fmla="*/ 2673461 w 6056566"/>
                <a:gd name="connsiteY22" fmla="*/ 941059 h 955031"/>
                <a:gd name="connsiteX23" fmla="*/ 2796291 w 6056566"/>
                <a:gd name="connsiteY23" fmla="*/ 814818 h 955031"/>
                <a:gd name="connsiteX24" fmla="*/ 2922533 w 6056566"/>
                <a:gd name="connsiteY24" fmla="*/ 548686 h 955031"/>
                <a:gd name="connsiteX25" fmla="*/ 3069247 w 6056566"/>
                <a:gd name="connsiteY25" fmla="*/ 251847 h 955031"/>
                <a:gd name="connsiteX26" fmla="*/ 3192076 w 6056566"/>
                <a:gd name="connsiteY26" fmla="*/ 67603 h 955031"/>
                <a:gd name="connsiteX27" fmla="*/ 3270551 w 6056566"/>
                <a:gd name="connsiteY27" fmla="*/ 2776 h 955031"/>
                <a:gd name="connsiteX28" fmla="*/ 3342202 w 6056566"/>
                <a:gd name="connsiteY28" fmla="*/ 19835 h 955031"/>
                <a:gd name="connsiteX29" fmla="*/ 3413852 w 6056566"/>
                <a:gd name="connsiteY29" fmla="*/ 91486 h 955031"/>
                <a:gd name="connsiteX30" fmla="*/ 3471855 w 6056566"/>
                <a:gd name="connsiteY30" fmla="*/ 176785 h 955031"/>
                <a:gd name="connsiteX31" fmla="*/ 3553742 w 6056566"/>
                <a:gd name="connsiteY31" fmla="*/ 323498 h 955031"/>
                <a:gd name="connsiteX32" fmla="*/ 3707279 w 6056566"/>
                <a:gd name="connsiteY32" fmla="*/ 668104 h 955031"/>
                <a:gd name="connsiteX33" fmla="*/ 3833521 w 6056566"/>
                <a:gd name="connsiteY33" fmla="*/ 852349 h 955031"/>
                <a:gd name="connsiteX34" fmla="*/ 3966587 w 6056566"/>
                <a:gd name="connsiteY34" fmla="*/ 900116 h 955031"/>
                <a:gd name="connsiteX35" fmla="*/ 4086005 w 6056566"/>
                <a:gd name="connsiteY35" fmla="*/ 828465 h 955031"/>
                <a:gd name="connsiteX36" fmla="*/ 4273661 w 6056566"/>
                <a:gd name="connsiteY36" fmla="*/ 483859 h 955031"/>
                <a:gd name="connsiteX37" fmla="*/ 4451082 w 6056566"/>
                <a:gd name="connsiteY37" fmla="*/ 152901 h 955031"/>
                <a:gd name="connsiteX38" fmla="*/ 4570500 w 6056566"/>
                <a:gd name="connsiteY38" fmla="*/ 40307 h 955031"/>
                <a:gd name="connsiteX39" fmla="*/ 4696742 w 6056566"/>
                <a:gd name="connsiteY39" fmla="*/ 67603 h 955031"/>
                <a:gd name="connsiteX40" fmla="*/ 4840044 w 6056566"/>
                <a:gd name="connsiteY40" fmla="*/ 268907 h 955031"/>
                <a:gd name="connsiteX41" fmla="*/ 4948580 w 6056566"/>
                <a:gd name="connsiteY41" fmla="*/ 459449 h 955031"/>
                <a:gd name="connsiteX42" fmla="*/ 4994601 w 6056566"/>
                <a:gd name="connsiteY42" fmla="*/ 491988 h 955031"/>
                <a:gd name="connsiteX43" fmla="*/ 6056566 w 6056566"/>
                <a:gd name="connsiteY43" fmla="*/ 497377 h 955031"/>
                <a:gd name="connsiteX0" fmla="*/ 0 w 6056566"/>
                <a:gd name="connsiteY0" fmla="*/ 479263 h 955031"/>
                <a:gd name="connsiteX1" fmla="*/ 190188 w 6056566"/>
                <a:gd name="connsiteY1" fmla="*/ 475436 h 955031"/>
                <a:gd name="connsiteX2" fmla="*/ 325558 w 6056566"/>
                <a:gd name="connsiteY2" fmla="*/ 430986 h 955031"/>
                <a:gd name="connsiteX3" fmla="*/ 493232 w 6056566"/>
                <a:gd name="connsiteY3" fmla="*/ 146077 h 955031"/>
                <a:gd name="connsiteX4" fmla="*/ 602414 w 6056566"/>
                <a:gd name="connsiteY4" fmla="*/ 23247 h 955031"/>
                <a:gd name="connsiteX5" fmla="*/ 721832 w 6056566"/>
                <a:gd name="connsiteY5" fmla="*/ 36895 h 955031"/>
                <a:gd name="connsiteX6" fmla="*/ 820778 w 6056566"/>
                <a:gd name="connsiteY6" fmla="*/ 146077 h 955031"/>
                <a:gd name="connsiteX7" fmla="*/ 947020 w 6056566"/>
                <a:gd name="connsiteY7" fmla="*/ 412209 h 955031"/>
                <a:gd name="connsiteX8" fmla="*/ 1083497 w 6056566"/>
                <a:gd name="connsiteY8" fmla="*/ 722695 h 955031"/>
                <a:gd name="connsiteX9" fmla="*/ 1179032 w 6056566"/>
                <a:gd name="connsiteY9" fmla="*/ 869409 h 955031"/>
                <a:gd name="connsiteX10" fmla="*/ 1267742 w 6056566"/>
                <a:gd name="connsiteY10" fmla="*/ 944471 h 955031"/>
                <a:gd name="connsiteX11" fmla="*/ 1376924 w 6056566"/>
                <a:gd name="connsiteY11" fmla="*/ 930824 h 955031"/>
                <a:gd name="connsiteX12" fmla="*/ 1503166 w 6056566"/>
                <a:gd name="connsiteY12" fmla="*/ 811406 h 955031"/>
                <a:gd name="connsiteX13" fmla="*/ 1666939 w 6056566"/>
                <a:gd name="connsiteY13" fmla="*/ 487271 h 955031"/>
                <a:gd name="connsiteX14" fmla="*/ 1769297 w 6056566"/>
                <a:gd name="connsiteY14" fmla="*/ 234788 h 955031"/>
                <a:gd name="connsiteX15" fmla="*/ 1871655 w 6056566"/>
                <a:gd name="connsiteY15" fmla="*/ 67603 h 955031"/>
                <a:gd name="connsiteX16" fmla="*/ 1960366 w 6056566"/>
                <a:gd name="connsiteY16" fmla="*/ 13012 h 955031"/>
                <a:gd name="connsiteX17" fmla="*/ 2042252 w 6056566"/>
                <a:gd name="connsiteY17" fmla="*/ 43719 h 955031"/>
                <a:gd name="connsiteX18" fmla="*/ 2117315 w 6056566"/>
                <a:gd name="connsiteY18" fmla="*/ 122194 h 955031"/>
                <a:gd name="connsiteX19" fmla="*/ 2195790 w 6056566"/>
                <a:gd name="connsiteY19" fmla="*/ 251847 h 955031"/>
                <a:gd name="connsiteX20" fmla="*/ 2461921 w 6056566"/>
                <a:gd name="connsiteY20" fmla="*/ 784110 h 955031"/>
                <a:gd name="connsiteX21" fmla="*/ 2577927 w 6056566"/>
                <a:gd name="connsiteY21" fmla="*/ 934235 h 955031"/>
                <a:gd name="connsiteX22" fmla="*/ 2673461 w 6056566"/>
                <a:gd name="connsiteY22" fmla="*/ 941059 h 955031"/>
                <a:gd name="connsiteX23" fmla="*/ 2796291 w 6056566"/>
                <a:gd name="connsiteY23" fmla="*/ 814818 h 955031"/>
                <a:gd name="connsiteX24" fmla="*/ 2922533 w 6056566"/>
                <a:gd name="connsiteY24" fmla="*/ 548686 h 955031"/>
                <a:gd name="connsiteX25" fmla="*/ 3069247 w 6056566"/>
                <a:gd name="connsiteY25" fmla="*/ 251847 h 955031"/>
                <a:gd name="connsiteX26" fmla="*/ 3192076 w 6056566"/>
                <a:gd name="connsiteY26" fmla="*/ 67603 h 955031"/>
                <a:gd name="connsiteX27" fmla="*/ 3270551 w 6056566"/>
                <a:gd name="connsiteY27" fmla="*/ 2776 h 955031"/>
                <a:gd name="connsiteX28" fmla="*/ 3342202 w 6056566"/>
                <a:gd name="connsiteY28" fmla="*/ 19835 h 955031"/>
                <a:gd name="connsiteX29" fmla="*/ 3413852 w 6056566"/>
                <a:gd name="connsiteY29" fmla="*/ 91486 h 955031"/>
                <a:gd name="connsiteX30" fmla="*/ 3471855 w 6056566"/>
                <a:gd name="connsiteY30" fmla="*/ 176785 h 955031"/>
                <a:gd name="connsiteX31" fmla="*/ 3553742 w 6056566"/>
                <a:gd name="connsiteY31" fmla="*/ 323498 h 955031"/>
                <a:gd name="connsiteX32" fmla="*/ 3707279 w 6056566"/>
                <a:gd name="connsiteY32" fmla="*/ 668104 h 955031"/>
                <a:gd name="connsiteX33" fmla="*/ 3833521 w 6056566"/>
                <a:gd name="connsiteY33" fmla="*/ 852349 h 955031"/>
                <a:gd name="connsiteX34" fmla="*/ 3966587 w 6056566"/>
                <a:gd name="connsiteY34" fmla="*/ 900116 h 955031"/>
                <a:gd name="connsiteX35" fmla="*/ 4086005 w 6056566"/>
                <a:gd name="connsiteY35" fmla="*/ 828465 h 955031"/>
                <a:gd name="connsiteX36" fmla="*/ 4273661 w 6056566"/>
                <a:gd name="connsiteY36" fmla="*/ 483859 h 955031"/>
                <a:gd name="connsiteX37" fmla="*/ 4451082 w 6056566"/>
                <a:gd name="connsiteY37" fmla="*/ 152901 h 955031"/>
                <a:gd name="connsiteX38" fmla="*/ 4570500 w 6056566"/>
                <a:gd name="connsiteY38" fmla="*/ 40307 h 955031"/>
                <a:gd name="connsiteX39" fmla="*/ 4696742 w 6056566"/>
                <a:gd name="connsiteY39" fmla="*/ 67603 h 955031"/>
                <a:gd name="connsiteX40" fmla="*/ 4840044 w 6056566"/>
                <a:gd name="connsiteY40" fmla="*/ 268907 h 955031"/>
                <a:gd name="connsiteX41" fmla="*/ 4948580 w 6056566"/>
                <a:gd name="connsiteY41" fmla="*/ 459449 h 955031"/>
                <a:gd name="connsiteX42" fmla="*/ 4991837 w 6056566"/>
                <a:gd name="connsiteY42" fmla="*/ 497850 h 955031"/>
                <a:gd name="connsiteX43" fmla="*/ 6056566 w 6056566"/>
                <a:gd name="connsiteY43" fmla="*/ 497377 h 955031"/>
                <a:gd name="connsiteX0" fmla="*/ 0 w 6056566"/>
                <a:gd name="connsiteY0" fmla="*/ 479263 h 955031"/>
                <a:gd name="connsiteX1" fmla="*/ 190188 w 6056566"/>
                <a:gd name="connsiteY1" fmla="*/ 475436 h 955031"/>
                <a:gd name="connsiteX2" fmla="*/ 325558 w 6056566"/>
                <a:gd name="connsiteY2" fmla="*/ 430986 h 955031"/>
                <a:gd name="connsiteX3" fmla="*/ 493232 w 6056566"/>
                <a:gd name="connsiteY3" fmla="*/ 146077 h 955031"/>
                <a:gd name="connsiteX4" fmla="*/ 602414 w 6056566"/>
                <a:gd name="connsiteY4" fmla="*/ 23247 h 955031"/>
                <a:gd name="connsiteX5" fmla="*/ 721832 w 6056566"/>
                <a:gd name="connsiteY5" fmla="*/ 36895 h 955031"/>
                <a:gd name="connsiteX6" fmla="*/ 820778 w 6056566"/>
                <a:gd name="connsiteY6" fmla="*/ 146077 h 955031"/>
                <a:gd name="connsiteX7" fmla="*/ 947020 w 6056566"/>
                <a:gd name="connsiteY7" fmla="*/ 412209 h 955031"/>
                <a:gd name="connsiteX8" fmla="*/ 1083497 w 6056566"/>
                <a:gd name="connsiteY8" fmla="*/ 722695 h 955031"/>
                <a:gd name="connsiteX9" fmla="*/ 1179032 w 6056566"/>
                <a:gd name="connsiteY9" fmla="*/ 869409 h 955031"/>
                <a:gd name="connsiteX10" fmla="*/ 1267742 w 6056566"/>
                <a:gd name="connsiteY10" fmla="*/ 944471 h 955031"/>
                <a:gd name="connsiteX11" fmla="*/ 1376924 w 6056566"/>
                <a:gd name="connsiteY11" fmla="*/ 930824 h 955031"/>
                <a:gd name="connsiteX12" fmla="*/ 1503166 w 6056566"/>
                <a:gd name="connsiteY12" fmla="*/ 811406 h 955031"/>
                <a:gd name="connsiteX13" fmla="*/ 1666939 w 6056566"/>
                <a:gd name="connsiteY13" fmla="*/ 487271 h 955031"/>
                <a:gd name="connsiteX14" fmla="*/ 1769297 w 6056566"/>
                <a:gd name="connsiteY14" fmla="*/ 234788 h 955031"/>
                <a:gd name="connsiteX15" fmla="*/ 1871655 w 6056566"/>
                <a:gd name="connsiteY15" fmla="*/ 67603 h 955031"/>
                <a:gd name="connsiteX16" fmla="*/ 1960366 w 6056566"/>
                <a:gd name="connsiteY16" fmla="*/ 13012 h 955031"/>
                <a:gd name="connsiteX17" fmla="*/ 2042252 w 6056566"/>
                <a:gd name="connsiteY17" fmla="*/ 43719 h 955031"/>
                <a:gd name="connsiteX18" fmla="*/ 2117315 w 6056566"/>
                <a:gd name="connsiteY18" fmla="*/ 122194 h 955031"/>
                <a:gd name="connsiteX19" fmla="*/ 2195790 w 6056566"/>
                <a:gd name="connsiteY19" fmla="*/ 251847 h 955031"/>
                <a:gd name="connsiteX20" fmla="*/ 2461921 w 6056566"/>
                <a:gd name="connsiteY20" fmla="*/ 784110 h 955031"/>
                <a:gd name="connsiteX21" fmla="*/ 2577927 w 6056566"/>
                <a:gd name="connsiteY21" fmla="*/ 934235 h 955031"/>
                <a:gd name="connsiteX22" fmla="*/ 2673461 w 6056566"/>
                <a:gd name="connsiteY22" fmla="*/ 941059 h 955031"/>
                <a:gd name="connsiteX23" fmla="*/ 2796291 w 6056566"/>
                <a:gd name="connsiteY23" fmla="*/ 814818 h 955031"/>
                <a:gd name="connsiteX24" fmla="*/ 2922533 w 6056566"/>
                <a:gd name="connsiteY24" fmla="*/ 548686 h 955031"/>
                <a:gd name="connsiteX25" fmla="*/ 3069247 w 6056566"/>
                <a:gd name="connsiteY25" fmla="*/ 251847 h 955031"/>
                <a:gd name="connsiteX26" fmla="*/ 3192076 w 6056566"/>
                <a:gd name="connsiteY26" fmla="*/ 67603 h 955031"/>
                <a:gd name="connsiteX27" fmla="*/ 3270551 w 6056566"/>
                <a:gd name="connsiteY27" fmla="*/ 2776 h 955031"/>
                <a:gd name="connsiteX28" fmla="*/ 3342202 w 6056566"/>
                <a:gd name="connsiteY28" fmla="*/ 19835 h 955031"/>
                <a:gd name="connsiteX29" fmla="*/ 3413852 w 6056566"/>
                <a:gd name="connsiteY29" fmla="*/ 91486 h 955031"/>
                <a:gd name="connsiteX30" fmla="*/ 3471855 w 6056566"/>
                <a:gd name="connsiteY30" fmla="*/ 176785 h 955031"/>
                <a:gd name="connsiteX31" fmla="*/ 3553742 w 6056566"/>
                <a:gd name="connsiteY31" fmla="*/ 323498 h 955031"/>
                <a:gd name="connsiteX32" fmla="*/ 3707279 w 6056566"/>
                <a:gd name="connsiteY32" fmla="*/ 668104 h 955031"/>
                <a:gd name="connsiteX33" fmla="*/ 3833521 w 6056566"/>
                <a:gd name="connsiteY33" fmla="*/ 852349 h 955031"/>
                <a:gd name="connsiteX34" fmla="*/ 3966587 w 6056566"/>
                <a:gd name="connsiteY34" fmla="*/ 900116 h 955031"/>
                <a:gd name="connsiteX35" fmla="*/ 4086005 w 6056566"/>
                <a:gd name="connsiteY35" fmla="*/ 828465 h 955031"/>
                <a:gd name="connsiteX36" fmla="*/ 4273661 w 6056566"/>
                <a:gd name="connsiteY36" fmla="*/ 483859 h 955031"/>
                <a:gd name="connsiteX37" fmla="*/ 4451082 w 6056566"/>
                <a:gd name="connsiteY37" fmla="*/ 152901 h 955031"/>
                <a:gd name="connsiteX38" fmla="*/ 4570500 w 6056566"/>
                <a:gd name="connsiteY38" fmla="*/ 40307 h 955031"/>
                <a:gd name="connsiteX39" fmla="*/ 4696742 w 6056566"/>
                <a:gd name="connsiteY39" fmla="*/ 67603 h 955031"/>
                <a:gd name="connsiteX40" fmla="*/ 4840044 w 6056566"/>
                <a:gd name="connsiteY40" fmla="*/ 268907 h 955031"/>
                <a:gd name="connsiteX41" fmla="*/ 4948580 w 6056566"/>
                <a:gd name="connsiteY41" fmla="*/ 459449 h 955031"/>
                <a:gd name="connsiteX42" fmla="*/ 4991838 w 6056566"/>
                <a:gd name="connsiteY42" fmla="*/ 494333 h 955031"/>
                <a:gd name="connsiteX43" fmla="*/ 6056566 w 6056566"/>
                <a:gd name="connsiteY43" fmla="*/ 497377 h 955031"/>
                <a:gd name="connsiteX0" fmla="*/ 0 w 6056566"/>
                <a:gd name="connsiteY0" fmla="*/ 479263 h 955031"/>
                <a:gd name="connsiteX1" fmla="*/ 190188 w 6056566"/>
                <a:gd name="connsiteY1" fmla="*/ 475436 h 955031"/>
                <a:gd name="connsiteX2" fmla="*/ 325558 w 6056566"/>
                <a:gd name="connsiteY2" fmla="*/ 430986 h 955031"/>
                <a:gd name="connsiteX3" fmla="*/ 493232 w 6056566"/>
                <a:gd name="connsiteY3" fmla="*/ 146077 h 955031"/>
                <a:gd name="connsiteX4" fmla="*/ 602414 w 6056566"/>
                <a:gd name="connsiteY4" fmla="*/ 23247 h 955031"/>
                <a:gd name="connsiteX5" fmla="*/ 721832 w 6056566"/>
                <a:gd name="connsiteY5" fmla="*/ 36895 h 955031"/>
                <a:gd name="connsiteX6" fmla="*/ 820778 w 6056566"/>
                <a:gd name="connsiteY6" fmla="*/ 146077 h 955031"/>
                <a:gd name="connsiteX7" fmla="*/ 947020 w 6056566"/>
                <a:gd name="connsiteY7" fmla="*/ 412209 h 955031"/>
                <a:gd name="connsiteX8" fmla="*/ 1083497 w 6056566"/>
                <a:gd name="connsiteY8" fmla="*/ 722695 h 955031"/>
                <a:gd name="connsiteX9" fmla="*/ 1179032 w 6056566"/>
                <a:gd name="connsiteY9" fmla="*/ 869409 h 955031"/>
                <a:gd name="connsiteX10" fmla="*/ 1267742 w 6056566"/>
                <a:gd name="connsiteY10" fmla="*/ 944471 h 955031"/>
                <a:gd name="connsiteX11" fmla="*/ 1376924 w 6056566"/>
                <a:gd name="connsiteY11" fmla="*/ 930824 h 955031"/>
                <a:gd name="connsiteX12" fmla="*/ 1503166 w 6056566"/>
                <a:gd name="connsiteY12" fmla="*/ 811406 h 955031"/>
                <a:gd name="connsiteX13" fmla="*/ 1666939 w 6056566"/>
                <a:gd name="connsiteY13" fmla="*/ 487271 h 955031"/>
                <a:gd name="connsiteX14" fmla="*/ 1769297 w 6056566"/>
                <a:gd name="connsiteY14" fmla="*/ 234788 h 955031"/>
                <a:gd name="connsiteX15" fmla="*/ 1871655 w 6056566"/>
                <a:gd name="connsiteY15" fmla="*/ 67603 h 955031"/>
                <a:gd name="connsiteX16" fmla="*/ 1960366 w 6056566"/>
                <a:gd name="connsiteY16" fmla="*/ 13012 h 955031"/>
                <a:gd name="connsiteX17" fmla="*/ 2042252 w 6056566"/>
                <a:gd name="connsiteY17" fmla="*/ 43719 h 955031"/>
                <a:gd name="connsiteX18" fmla="*/ 2117315 w 6056566"/>
                <a:gd name="connsiteY18" fmla="*/ 122194 h 955031"/>
                <a:gd name="connsiteX19" fmla="*/ 2195790 w 6056566"/>
                <a:gd name="connsiteY19" fmla="*/ 251847 h 955031"/>
                <a:gd name="connsiteX20" fmla="*/ 2461921 w 6056566"/>
                <a:gd name="connsiteY20" fmla="*/ 784110 h 955031"/>
                <a:gd name="connsiteX21" fmla="*/ 2577927 w 6056566"/>
                <a:gd name="connsiteY21" fmla="*/ 934235 h 955031"/>
                <a:gd name="connsiteX22" fmla="*/ 2673461 w 6056566"/>
                <a:gd name="connsiteY22" fmla="*/ 941059 h 955031"/>
                <a:gd name="connsiteX23" fmla="*/ 2796291 w 6056566"/>
                <a:gd name="connsiteY23" fmla="*/ 814818 h 955031"/>
                <a:gd name="connsiteX24" fmla="*/ 2922533 w 6056566"/>
                <a:gd name="connsiteY24" fmla="*/ 548686 h 955031"/>
                <a:gd name="connsiteX25" fmla="*/ 3069247 w 6056566"/>
                <a:gd name="connsiteY25" fmla="*/ 251847 h 955031"/>
                <a:gd name="connsiteX26" fmla="*/ 3192076 w 6056566"/>
                <a:gd name="connsiteY26" fmla="*/ 67603 h 955031"/>
                <a:gd name="connsiteX27" fmla="*/ 3270551 w 6056566"/>
                <a:gd name="connsiteY27" fmla="*/ 2776 h 955031"/>
                <a:gd name="connsiteX28" fmla="*/ 3342202 w 6056566"/>
                <a:gd name="connsiteY28" fmla="*/ 19835 h 955031"/>
                <a:gd name="connsiteX29" fmla="*/ 3413852 w 6056566"/>
                <a:gd name="connsiteY29" fmla="*/ 91486 h 955031"/>
                <a:gd name="connsiteX30" fmla="*/ 3471855 w 6056566"/>
                <a:gd name="connsiteY30" fmla="*/ 176785 h 955031"/>
                <a:gd name="connsiteX31" fmla="*/ 3553742 w 6056566"/>
                <a:gd name="connsiteY31" fmla="*/ 323498 h 955031"/>
                <a:gd name="connsiteX32" fmla="*/ 3707279 w 6056566"/>
                <a:gd name="connsiteY32" fmla="*/ 668104 h 955031"/>
                <a:gd name="connsiteX33" fmla="*/ 3833521 w 6056566"/>
                <a:gd name="connsiteY33" fmla="*/ 852349 h 955031"/>
                <a:gd name="connsiteX34" fmla="*/ 3966587 w 6056566"/>
                <a:gd name="connsiteY34" fmla="*/ 900116 h 955031"/>
                <a:gd name="connsiteX35" fmla="*/ 4086005 w 6056566"/>
                <a:gd name="connsiteY35" fmla="*/ 828465 h 955031"/>
                <a:gd name="connsiteX36" fmla="*/ 4273661 w 6056566"/>
                <a:gd name="connsiteY36" fmla="*/ 483859 h 955031"/>
                <a:gd name="connsiteX37" fmla="*/ 4451082 w 6056566"/>
                <a:gd name="connsiteY37" fmla="*/ 152901 h 955031"/>
                <a:gd name="connsiteX38" fmla="*/ 4570500 w 6056566"/>
                <a:gd name="connsiteY38" fmla="*/ 40307 h 955031"/>
                <a:gd name="connsiteX39" fmla="*/ 4696742 w 6056566"/>
                <a:gd name="connsiteY39" fmla="*/ 67603 h 955031"/>
                <a:gd name="connsiteX40" fmla="*/ 4840044 w 6056566"/>
                <a:gd name="connsiteY40" fmla="*/ 268907 h 955031"/>
                <a:gd name="connsiteX41" fmla="*/ 4948580 w 6056566"/>
                <a:gd name="connsiteY41" fmla="*/ 459449 h 955031"/>
                <a:gd name="connsiteX42" fmla="*/ 5025010 w 6056566"/>
                <a:gd name="connsiteY42" fmla="*/ 495505 h 955031"/>
                <a:gd name="connsiteX43" fmla="*/ 6056566 w 6056566"/>
                <a:gd name="connsiteY43" fmla="*/ 497377 h 955031"/>
                <a:gd name="connsiteX0" fmla="*/ 0 w 5025967"/>
                <a:gd name="connsiteY0" fmla="*/ 479263 h 955031"/>
                <a:gd name="connsiteX1" fmla="*/ 190188 w 5025967"/>
                <a:gd name="connsiteY1" fmla="*/ 475436 h 955031"/>
                <a:gd name="connsiteX2" fmla="*/ 325558 w 5025967"/>
                <a:gd name="connsiteY2" fmla="*/ 430986 h 955031"/>
                <a:gd name="connsiteX3" fmla="*/ 493232 w 5025967"/>
                <a:gd name="connsiteY3" fmla="*/ 146077 h 955031"/>
                <a:gd name="connsiteX4" fmla="*/ 602414 w 5025967"/>
                <a:gd name="connsiteY4" fmla="*/ 23247 h 955031"/>
                <a:gd name="connsiteX5" fmla="*/ 721832 w 5025967"/>
                <a:gd name="connsiteY5" fmla="*/ 36895 h 955031"/>
                <a:gd name="connsiteX6" fmla="*/ 820778 w 5025967"/>
                <a:gd name="connsiteY6" fmla="*/ 146077 h 955031"/>
                <a:gd name="connsiteX7" fmla="*/ 947020 w 5025967"/>
                <a:gd name="connsiteY7" fmla="*/ 412209 h 955031"/>
                <a:gd name="connsiteX8" fmla="*/ 1083497 w 5025967"/>
                <a:gd name="connsiteY8" fmla="*/ 722695 h 955031"/>
                <a:gd name="connsiteX9" fmla="*/ 1179032 w 5025967"/>
                <a:gd name="connsiteY9" fmla="*/ 869409 h 955031"/>
                <a:gd name="connsiteX10" fmla="*/ 1267742 w 5025967"/>
                <a:gd name="connsiteY10" fmla="*/ 944471 h 955031"/>
                <a:gd name="connsiteX11" fmla="*/ 1376924 w 5025967"/>
                <a:gd name="connsiteY11" fmla="*/ 930824 h 955031"/>
                <a:gd name="connsiteX12" fmla="*/ 1503166 w 5025967"/>
                <a:gd name="connsiteY12" fmla="*/ 811406 h 955031"/>
                <a:gd name="connsiteX13" fmla="*/ 1666939 w 5025967"/>
                <a:gd name="connsiteY13" fmla="*/ 487271 h 955031"/>
                <a:gd name="connsiteX14" fmla="*/ 1769297 w 5025967"/>
                <a:gd name="connsiteY14" fmla="*/ 234788 h 955031"/>
                <a:gd name="connsiteX15" fmla="*/ 1871655 w 5025967"/>
                <a:gd name="connsiteY15" fmla="*/ 67603 h 955031"/>
                <a:gd name="connsiteX16" fmla="*/ 1960366 w 5025967"/>
                <a:gd name="connsiteY16" fmla="*/ 13012 h 955031"/>
                <a:gd name="connsiteX17" fmla="*/ 2042252 w 5025967"/>
                <a:gd name="connsiteY17" fmla="*/ 43719 h 955031"/>
                <a:gd name="connsiteX18" fmla="*/ 2117315 w 5025967"/>
                <a:gd name="connsiteY18" fmla="*/ 122194 h 955031"/>
                <a:gd name="connsiteX19" fmla="*/ 2195790 w 5025967"/>
                <a:gd name="connsiteY19" fmla="*/ 251847 h 955031"/>
                <a:gd name="connsiteX20" fmla="*/ 2461921 w 5025967"/>
                <a:gd name="connsiteY20" fmla="*/ 784110 h 955031"/>
                <a:gd name="connsiteX21" fmla="*/ 2577927 w 5025967"/>
                <a:gd name="connsiteY21" fmla="*/ 934235 h 955031"/>
                <a:gd name="connsiteX22" fmla="*/ 2673461 w 5025967"/>
                <a:gd name="connsiteY22" fmla="*/ 941059 h 955031"/>
                <a:gd name="connsiteX23" fmla="*/ 2796291 w 5025967"/>
                <a:gd name="connsiteY23" fmla="*/ 814818 h 955031"/>
                <a:gd name="connsiteX24" fmla="*/ 2922533 w 5025967"/>
                <a:gd name="connsiteY24" fmla="*/ 548686 h 955031"/>
                <a:gd name="connsiteX25" fmla="*/ 3069247 w 5025967"/>
                <a:gd name="connsiteY25" fmla="*/ 251847 h 955031"/>
                <a:gd name="connsiteX26" fmla="*/ 3192076 w 5025967"/>
                <a:gd name="connsiteY26" fmla="*/ 67603 h 955031"/>
                <a:gd name="connsiteX27" fmla="*/ 3270551 w 5025967"/>
                <a:gd name="connsiteY27" fmla="*/ 2776 h 955031"/>
                <a:gd name="connsiteX28" fmla="*/ 3342202 w 5025967"/>
                <a:gd name="connsiteY28" fmla="*/ 19835 h 955031"/>
                <a:gd name="connsiteX29" fmla="*/ 3413852 w 5025967"/>
                <a:gd name="connsiteY29" fmla="*/ 91486 h 955031"/>
                <a:gd name="connsiteX30" fmla="*/ 3471855 w 5025967"/>
                <a:gd name="connsiteY30" fmla="*/ 176785 h 955031"/>
                <a:gd name="connsiteX31" fmla="*/ 3553742 w 5025967"/>
                <a:gd name="connsiteY31" fmla="*/ 323498 h 955031"/>
                <a:gd name="connsiteX32" fmla="*/ 3707279 w 5025967"/>
                <a:gd name="connsiteY32" fmla="*/ 668104 h 955031"/>
                <a:gd name="connsiteX33" fmla="*/ 3833521 w 5025967"/>
                <a:gd name="connsiteY33" fmla="*/ 852349 h 955031"/>
                <a:gd name="connsiteX34" fmla="*/ 3966587 w 5025967"/>
                <a:gd name="connsiteY34" fmla="*/ 900116 h 955031"/>
                <a:gd name="connsiteX35" fmla="*/ 4086005 w 5025967"/>
                <a:gd name="connsiteY35" fmla="*/ 828465 h 955031"/>
                <a:gd name="connsiteX36" fmla="*/ 4273661 w 5025967"/>
                <a:gd name="connsiteY36" fmla="*/ 483859 h 955031"/>
                <a:gd name="connsiteX37" fmla="*/ 4451082 w 5025967"/>
                <a:gd name="connsiteY37" fmla="*/ 152901 h 955031"/>
                <a:gd name="connsiteX38" fmla="*/ 4570500 w 5025967"/>
                <a:gd name="connsiteY38" fmla="*/ 40307 h 955031"/>
                <a:gd name="connsiteX39" fmla="*/ 4696742 w 5025967"/>
                <a:gd name="connsiteY39" fmla="*/ 67603 h 955031"/>
                <a:gd name="connsiteX40" fmla="*/ 4840044 w 5025967"/>
                <a:gd name="connsiteY40" fmla="*/ 268907 h 955031"/>
                <a:gd name="connsiteX41" fmla="*/ 4948580 w 5025967"/>
                <a:gd name="connsiteY41" fmla="*/ 459449 h 955031"/>
                <a:gd name="connsiteX42" fmla="*/ 5025010 w 5025967"/>
                <a:gd name="connsiteY42" fmla="*/ 495505 h 955031"/>
                <a:gd name="connsiteX0" fmla="*/ 0 w 4948580"/>
                <a:gd name="connsiteY0" fmla="*/ 479263 h 955031"/>
                <a:gd name="connsiteX1" fmla="*/ 190188 w 4948580"/>
                <a:gd name="connsiteY1" fmla="*/ 475436 h 955031"/>
                <a:gd name="connsiteX2" fmla="*/ 325558 w 4948580"/>
                <a:gd name="connsiteY2" fmla="*/ 430986 h 955031"/>
                <a:gd name="connsiteX3" fmla="*/ 493232 w 4948580"/>
                <a:gd name="connsiteY3" fmla="*/ 146077 h 955031"/>
                <a:gd name="connsiteX4" fmla="*/ 602414 w 4948580"/>
                <a:gd name="connsiteY4" fmla="*/ 23247 h 955031"/>
                <a:gd name="connsiteX5" fmla="*/ 721832 w 4948580"/>
                <a:gd name="connsiteY5" fmla="*/ 36895 h 955031"/>
                <a:gd name="connsiteX6" fmla="*/ 820778 w 4948580"/>
                <a:gd name="connsiteY6" fmla="*/ 146077 h 955031"/>
                <a:gd name="connsiteX7" fmla="*/ 947020 w 4948580"/>
                <a:gd name="connsiteY7" fmla="*/ 412209 h 955031"/>
                <a:gd name="connsiteX8" fmla="*/ 1083497 w 4948580"/>
                <a:gd name="connsiteY8" fmla="*/ 722695 h 955031"/>
                <a:gd name="connsiteX9" fmla="*/ 1179032 w 4948580"/>
                <a:gd name="connsiteY9" fmla="*/ 869409 h 955031"/>
                <a:gd name="connsiteX10" fmla="*/ 1267742 w 4948580"/>
                <a:gd name="connsiteY10" fmla="*/ 944471 h 955031"/>
                <a:gd name="connsiteX11" fmla="*/ 1376924 w 4948580"/>
                <a:gd name="connsiteY11" fmla="*/ 930824 h 955031"/>
                <a:gd name="connsiteX12" fmla="*/ 1503166 w 4948580"/>
                <a:gd name="connsiteY12" fmla="*/ 811406 h 955031"/>
                <a:gd name="connsiteX13" fmla="*/ 1666939 w 4948580"/>
                <a:gd name="connsiteY13" fmla="*/ 487271 h 955031"/>
                <a:gd name="connsiteX14" fmla="*/ 1769297 w 4948580"/>
                <a:gd name="connsiteY14" fmla="*/ 234788 h 955031"/>
                <a:gd name="connsiteX15" fmla="*/ 1871655 w 4948580"/>
                <a:gd name="connsiteY15" fmla="*/ 67603 h 955031"/>
                <a:gd name="connsiteX16" fmla="*/ 1960366 w 4948580"/>
                <a:gd name="connsiteY16" fmla="*/ 13012 h 955031"/>
                <a:gd name="connsiteX17" fmla="*/ 2042252 w 4948580"/>
                <a:gd name="connsiteY17" fmla="*/ 43719 h 955031"/>
                <a:gd name="connsiteX18" fmla="*/ 2117315 w 4948580"/>
                <a:gd name="connsiteY18" fmla="*/ 122194 h 955031"/>
                <a:gd name="connsiteX19" fmla="*/ 2195790 w 4948580"/>
                <a:gd name="connsiteY19" fmla="*/ 251847 h 955031"/>
                <a:gd name="connsiteX20" fmla="*/ 2461921 w 4948580"/>
                <a:gd name="connsiteY20" fmla="*/ 784110 h 955031"/>
                <a:gd name="connsiteX21" fmla="*/ 2577927 w 4948580"/>
                <a:gd name="connsiteY21" fmla="*/ 934235 h 955031"/>
                <a:gd name="connsiteX22" fmla="*/ 2673461 w 4948580"/>
                <a:gd name="connsiteY22" fmla="*/ 941059 h 955031"/>
                <a:gd name="connsiteX23" fmla="*/ 2796291 w 4948580"/>
                <a:gd name="connsiteY23" fmla="*/ 814818 h 955031"/>
                <a:gd name="connsiteX24" fmla="*/ 2922533 w 4948580"/>
                <a:gd name="connsiteY24" fmla="*/ 548686 h 955031"/>
                <a:gd name="connsiteX25" fmla="*/ 3069247 w 4948580"/>
                <a:gd name="connsiteY25" fmla="*/ 251847 h 955031"/>
                <a:gd name="connsiteX26" fmla="*/ 3192076 w 4948580"/>
                <a:gd name="connsiteY26" fmla="*/ 67603 h 955031"/>
                <a:gd name="connsiteX27" fmla="*/ 3270551 w 4948580"/>
                <a:gd name="connsiteY27" fmla="*/ 2776 h 955031"/>
                <a:gd name="connsiteX28" fmla="*/ 3342202 w 4948580"/>
                <a:gd name="connsiteY28" fmla="*/ 19835 h 955031"/>
                <a:gd name="connsiteX29" fmla="*/ 3413852 w 4948580"/>
                <a:gd name="connsiteY29" fmla="*/ 91486 h 955031"/>
                <a:gd name="connsiteX30" fmla="*/ 3471855 w 4948580"/>
                <a:gd name="connsiteY30" fmla="*/ 176785 h 955031"/>
                <a:gd name="connsiteX31" fmla="*/ 3553742 w 4948580"/>
                <a:gd name="connsiteY31" fmla="*/ 323498 h 955031"/>
                <a:gd name="connsiteX32" fmla="*/ 3707279 w 4948580"/>
                <a:gd name="connsiteY32" fmla="*/ 668104 h 955031"/>
                <a:gd name="connsiteX33" fmla="*/ 3833521 w 4948580"/>
                <a:gd name="connsiteY33" fmla="*/ 852349 h 955031"/>
                <a:gd name="connsiteX34" fmla="*/ 3966587 w 4948580"/>
                <a:gd name="connsiteY34" fmla="*/ 900116 h 955031"/>
                <a:gd name="connsiteX35" fmla="*/ 4086005 w 4948580"/>
                <a:gd name="connsiteY35" fmla="*/ 828465 h 955031"/>
                <a:gd name="connsiteX36" fmla="*/ 4273661 w 4948580"/>
                <a:gd name="connsiteY36" fmla="*/ 483859 h 955031"/>
                <a:gd name="connsiteX37" fmla="*/ 4451082 w 4948580"/>
                <a:gd name="connsiteY37" fmla="*/ 152901 h 955031"/>
                <a:gd name="connsiteX38" fmla="*/ 4570500 w 4948580"/>
                <a:gd name="connsiteY38" fmla="*/ 40307 h 955031"/>
                <a:gd name="connsiteX39" fmla="*/ 4696742 w 4948580"/>
                <a:gd name="connsiteY39" fmla="*/ 67603 h 955031"/>
                <a:gd name="connsiteX40" fmla="*/ 4840044 w 4948580"/>
                <a:gd name="connsiteY40" fmla="*/ 268907 h 955031"/>
                <a:gd name="connsiteX41" fmla="*/ 4948580 w 4948580"/>
                <a:gd name="connsiteY41" fmla="*/ 459449 h 955031"/>
                <a:gd name="connsiteX0" fmla="*/ 0 w 4948580"/>
                <a:gd name="connsiteY0" fmla="*/ 479263 h 955031"/>
                <a:gd name="connsiteX1" fmla="*/ 325558 w 4948580"/>
                <a:gd name="connsiteY1" fmla="*/ 430986 h 955031"/>
                <a:gd name="connsiteX2" fmla="*/ 493232 w 4948580"/>
                <a:gd name="connsiteY2" fmla="*/ 146077 h 955031"/>
                <a:gd name="connsiteX3" fmla="*/ 602414 w 4948580"/>
                <a:gd name="connsiteY3" fmla="*/ 23247 h 955031"/>
                <a:gd name="connsiteX4" fmla="*/ 721832 w 4948580"/>
                <a:gd name="connsiteY4" fmla="*/ 36895 h 955031"/>
                <a:gd name="connsiteX5" fmla="*/ 820778 w 4948580"/>
                <a:gd name="connsiteY5" fmla="*/ 146077 h 955031"/>
                <a:gd name="connsiteX6" fmla="*/ 947020 w 4948580"/>
                <a:gd name="connsiteY6" fmla="*/ 412209 h 955031"/>
                <a:gd name="connsiteX7" fmla="*/ 1083497 w 4948580"/>
                <a:gd name="connsiteY7" fmla="*/ 722695 h 955031"/>
                <a:gd name="connsiteX8" fmla="*/ 1179032 w 4948580"/>
                <a:gd name="connsiteY8" fmla="*/ 869409 h 955031"/>
                <a:gd name="connsiteX9" fmla="*/ 1267742 w 4948580"/>
                <a:gd name="connsiteY9" fmla="*/ 944471 h 955031"/>
                <a:gd name="connsiteX10" fmla="*/ 1376924 w 4948580"/>
                <a:gd name="connsiteY10" fmla="*/ 930824 h 955031"/>
                <a:gd name="connsiteX11" fmla="*/ 1503166 w 4948580"/>
                <a:gd name="connsiteY11" fmla="*/ 811406 h 955031"/>
                <a:gd name="connsiteX12" fmla="*/ 1666939 w 4948580"/>
                <a:gd name="connsiteY12" fmla="*/ 487271 h 955031"/>
                <a:gd name="connsiteX13" fmla="*/ 1769297 w 4948580"/>
                <a:gd name="connsiteY13" fmla="*/ 234788 h 955031"/>
                <a:gd name="connsiteX14" fmla="*/ 1871655 w 4948580"/>
                <a:gd name="connsiteY14" fmla="*/ 67603 h 955031"/>
                <a:gd name="connsiteX15" fmla="*/ 1960366 w 4948580"/>
                <a:gd name="connsiteY15" fmla="*/ 13012 h 955031"/>
                <a:gd name="connsiteX16" fmla="*/ 2042252 w 4948580"/>
                <a:gd name="connsiteY16" fmla="*/ 43719 h 955031"/>
                <a:gd name="connsiteX17" fmla="*/ 2117315 w 4948580"/>
                <a:gd name="connsiteY17" fmla="*/ 122194 h 955031"/>
                <a:gd name="connsiteX18" fmla="*/ 2195790 w 4948580"/>
                <a:gd name="connsiteY18" fmla="*/ 251847 h 955031"/>
                <a:gd name="connsiteX19" fmla="*/ 2461921 w 4948580"/>
                <a:gd name="connsiteY19" fmla="*/ 784110 h 955031"/>
                <a:gd name="connsiteX20" fmla="*/ 2577927 w 4948580"/>
                <a:gd name="connsiteY20" fmla="*/ 934235 h 955031"/>
                <a:gd name="connsiteX21" fmla="*/ 2673461 w 4948580"/>
                <a:gd name="connsiteY21" fmla="*/ 941059 h 955031"/>
                <a:gd name="connsiteX22" fmla="*/ 2796291 w 4948580"/>
                <a:gd name="connsiteY22" fmla="*/ 814818 h 955031"/>
                <a:gd name="connsiteX23" fmla="*/ 2922533 w 4948580"/>
                <a:gd name="connsiteY23" fmla="*/ 548686 h 955031"/>
                <a:gd name="connsiteX24" fmla="*/ 3069247 w 4948580"/>
                <a:gd name="connsiteY24" fmla="*/ 251847 h 955031"/>
                <a:gd name="connsiteX25" fmla="*/ 3192076 w 4948580"/>
                <a:gd name="connsiteY25" fmla="*/ 67603 h 955031"/>
                <a:gd name="connsiteX26" fmla="*/ 3270551 w 4948580"/>
                <a:gd name="connsiteY26" fmla="*/ 2776 h 955031"/>
                <a:gd name="connsiteX27" fmla="*/ 3342202 w 4948580"/>
                <a:gd name="connsiteY27" fmla="*/ 19835 h 955031"/>
                <a:gd name="connsiteX28" fmla="*/ 3413852 w 4948580"/>
                <a:gd name="connsiteY28" fmla="*/ 91486 h 955031"/>
                <a:gd name="connsiteX29" fmla="*/ 3471855 w 4948580"/>
                <a:gd name="connsiteY29" fmla="*/ 176785 h 955031"/>
                <a:gd name="connsiteX30" fmla="*/ 3553742 w 4948580"/>
                <a:gd name="connsiteY30" fmla="*/ 323498 h 955031"/>
                <a:gd name="connsiteX31" fmla="*/ 3707279 w 4948580"/>
                <a:gd name="connsiteY31" fmla="*/ 668104 h 955031"/>
                <a:gd name="connsiteX32" fmla="*/ 3833521 w 4948580"/>
                <a:gd name="connsiteY32" fmla="*/ 852349 h 955031"/>
                <a:gd name="connsiteX33" fmla="*/ 3966587 w 4948580"/>
                <a:gd name="connsiteY33" fmla="*/ 900116 h 955031"/>
                <a:gd name="connsiteX34" fmla="*/ 4086005 w 4948580"/>
                <a:gd name="connsiteY34" fmla="*/ 828465 h 955031"/>
                <a:gd name="connsiteX35" fmla="*/ 4273661 w 4948580"/>
                <a:gd name="connsiteY35" fmla="*/ 483859 h 955031"/>
                <a:gd name="connsiteX36" fmla="*/ 4451082 w 4948580"/>
                <a:gd name="connsiteY36" fmla="*/ 152901 h 955031"/>
                <a:gd name="connsiteX37" fmla="*/ 4570500 w 4948580"/>
                <a:gd name="connsiteY37" fmla="*/ 40307 h 955031"/>
                <a:gd name="connsiteX38" fmla="*/ 4696742 w 4948580"/>
                <a:gd name="connsiteY38" fmla="*/ 67603 h 955031"/>
                <a:gd name="connsiteX39" fmla="*/ 4840044 w 4948580"/>
                <a:gd name="connsiteY39" fmla="*/ 268907 h 955031"/>
                <a:gd name="connsiteX40" fmla="*/ 4948580 w 4948580"/>
                <a:gd name="connsiteY40" fmla="*/ 459449 h 955031"/>
                <a:gd name="connsiteX0" fmla="*/ 0 w 4623022"/>
                <a:gd name="connsiteY0" fmla="*/ 430986 h 955031"/>
                <a:gd name="connsiteX1" fmla="*/ 167674 w 4623022"/>
                <a:gd name="connsiteY1" fmla="*/ 146077 h 955031"/>
                <a:gd name="connsiteX2" fmla="*/ 276856 w 4623022"/>
                <a:gd name="connsiteY2" fmla="*/ 23247 h 955031"/>
                <a:gd name="connsiteX3" fmla="*/ 396274 w 4623022"/>
                <a:gd name="connsiteY3" fmla="*/ 36895 h 955031"/>
                <a:gd name="connsiteX4" fmla="*/ 495220 w 4623022"/>
                <a:gd name="connsiteY4" fmla="*/ 146077 h 955031"/>
                <a:gd name="connsiteX5" fmla="*/ 621462 w 4623022"/>
                <a:gd name="connsiteY5" fmla="*/ 412209 h 955031"/>
                <a:gd name="connsiteX6" fmla="*/ 757939 w 4623022"/>
                <a:gd name="connsiteY6" fmla="*/ 722695 h 955031"/>
                <a:gd name="connsiteX7" fmla="*/ 853474 w 4623022"/>
                <a:gd name="connsiteY7" fmla="*/ 869409 h 955031"/>
                <a:gd name="connsiteX8" fmla="*/ 942184 w 4623022"/>
                <a:gd name="connsiteY8" fmla="*/ 944471 h 955031"/>
                <a:gd name="connsiteX9" fmla="*/ 1051366 w 4623022"/>
                <a:gd name="connsiteY9" fmla="*/ 930824 h 955031"/>
                <a:gd name="connsiteX10" fmla="*/ 1177608 w 4623022"/>
                <a:gd name="connsiteY10" fmla="*/ 811406 h 955031"/>
                <a:gd name="connsiteX11" fmla="*/ 1341381 w 4623022"/>
                <a:gd name="connsiteY11" fmla="*/ 487271 h 955031"/>
                <a:gd name="connsiteX12" fmla="*/ 1443739 w 4623022"/>
                <a:gd name="connsiteY12" fmla="*/ 234788 h 955031"/>
                <a:gd name="connsiteX13" fmla="*/ 1546097 w 4623022"/>
                <a:gd name="connsiteY13" fmla="*/ 67603 h 955031"/>
                <a:gd name="connsiteX14" fmla="*/ 1634808 w 4623022"/>
                <a:gd name="connsiteY14" fmla="*/ 13012 h 955031"/>
                <a:gd name="connsiteX15" fmla="*/ 1716694 w 4623022"/>
                <a:gd name="connsiteY15" fmla="*/ 43719 h 955031"/>
                <a:gd name="connsiteX16" fmla="*/ 1791757 w 4623022"/>
                <a:gd name="connsiteY16" fmla="*/ 122194 h 955031"/>
                <a:gd name="connsiteX17" fmla="*/ 1870232 w 4623022"/>
                <a:gd name="connsiteY17" fmla="*/ 251847 h 955031"/>
                <a:gd name="connsiteX18" fmla="*/ 2136363 w 4623022"/>
                <a:gd name="connsiteY18" fmla="*/ 784110 h 955031"/>
                <a:gd name="connsiteX19" fmla="*/ 2252369 w 4623022"/>
                <a:gd name="connsiteY19" fmla="*/ 934235 h 955031"/>
                <a:gd name="connsiteX20" fmla="*/ 2347903 w 4623022"/>
                <a:gd name="connsiteY20" fmla="*/ 941059 h 955031"/>
                <a:gd name="connsiteX21" fmla="*/ 2470733 w 4623022"/>
                <a:gd name="connsiteY21" fmla="*/ 814818 h 955031"/>
                <a:gd name="connsiteX22" fmla="*/ 2596975 w 4623022"/>
                <a:gd name="connsiteY22" fmla="*/ 548686 h 955031"/>
                <a:gd name="connsiteX23" fmla="*/ 2743689 w 4623022"/>
                <a:gd name="connsiteY23" fmla="*/ 251847 h 955031"/>
                <a:gd name="connsiteX24" fmla="*/ 2866518 w 4623022"/>
                <a:gd name="connsiteY24" fmla="*/ 67603 h 955031"/>
                <a:gd name="connsiteX25" fmla="*/ 2944993 w 4623022"/>
                <a:gd name="connsiteY25" fmla="*/ 2776 h 955031"/>
                <a:gd name="connsiteX26" fmla="*/ 3016644 w 4623022"/>
                <a:gd name="connsiteY26" fmla="*/ 19835 h 955031"/>
                <a:gd name="connsiteX27" fmla="*/ 3088294 w 4623022"/>
                <a:gd name="connsiteY27" fmla="*/ 91486 h 955031"/>
                <a:gd name="connsiteX28" fmla="*/ 3146297 w 4623022"/>
                <a:gd name="connsiteY28" fmla="*/ 176785 h 955031"/>
                <a:gd name="connsiteX29" fmla="*/ 3228184 w 4623022"/>
                <a:gd name="connsiteY29" fmla="*/ 323498 h 955031"/>
                <a:gd name="connsiteX30" fmla="*/ 3381721 w 4623022"/>
                <a:gd name="connsiteY30" fmla="*/ 668104 h 955031"/>
                <a:gd name="connsiteX31" fmla="*/ 3507963 w 4623022"/>
                <a:gd name="connsiteY31" fmla="*/ 852349 h 955031"/>
                <a:gd name="connsiteX32" fmla="*/ 3641029 w 4623022"/>
                <a:gd name="connsiteY32" fmla="*/ 900116 h 955031"/>
                <a:gd name="connsiteX33" fmla="*/ 3760447 w 4623022"/>
                <a:gd name="connsiteY33" fmla="*/ 828465 h 955031"/>
                <a:gd name="connsiteX34" fmla="*/ 3948103 w 4623022"/>
                <a:gd name="connsiteY34" fmla="*/ 483859 h 955031"/>
                <a:gd name="connsiteX35" fmla="*/ 4125524 w 4623022"/>
                <a:gd name="connsiteY35" fmla="*/ 152901 h 955031"/>
                <a:gd name="connsiteX36" fmla="*/ 4244942 w 4623022"/>
                <a:gd name="connsiteY36" fmla="*/ 40307 h 955031"/>
                <a:gd name="connsiteX37" fmla="*/ 4371184 w 4623022"/>
                <a:gd name="connsiteY37" fmla="*/ 67603 h 955031"/>
                <a:gd name="connsiteX38" fmla="*/ 4514486 w 4623022"/>
                <a:gd name="connsiteY38" fmla="*/ 268907 h 955031"/>
                <a:gd name="connsiteX39" fmla="*/ 4623022 w 4623022"/>
                <a:gd name="connsiteY39" fmla="*/ 459449 h 955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4623022" h="955031">
                  <a:moveTo>
                    <a:pt x="0" y="430986"/>
                  </a:moveTo>
                  <a:cubicBezTo>
                    <a:pt x="82205" y="375455"/>
                    <a:pt x="121531" y="214033"/>
                    <a:pt x="167674" y="146077"/>
                  </a:cubicBezTo>
                  <a:cubicBezTo>
                    <a:pt x="213817" y="78121"/>
                    <a:pt x="238756" y="41444"/>
                    <a:pt x="276856" y="23247"/>
                  </a:cubicBezTo>
                  <a:cubicBezTo>
                    <a:pt x="314956" y="5050"/>
                    <a:pt x="359880" y="16423"/>
                    <a:pt x="396274" y="36895"/>
                  </a:cubicBezTo>
                  <a:cubicBezTo>
                    <a:pt x="432668" y="57367"/>
                    <a:pt x="457689" y="83525"/>
                    <a:pt x="495220" y="146077"/>
                  </a:cubicBezTo>
                  <a:cubicBezTo>
                    <a:pt x="532751" y="208629"/>
                    <a:pt x="577676" y="316106"/>
                    <a:pt x="621462" y="412209"/>
                  </a:cubicBezTo>
                  <a:cubicBezTo>
                    <a:pt x="665249" y="508312"/>
                    <a:pt x="719270" y="646495"/>
                    <a:pt x="757939" y="722695"/>
                  </a:cubicBezTo>
                  <a:cubicBezTo>
                    <a:pt x="796608" y="798895"/>
                    <a:pt x="822766" y="832446"/>
                    <a:pt x="853474" y="869409"/>
                  </a:cubicBezTo>
                  <a:cubicBezTo>
                    <a:pt x="884182" y="906372"/>
                    <a:pt x="909202" y="934235"/>
                    <a:pt x="942184" y="944471"/>
                  </a:cubicBezTo>
                  <a:cubicBezTo>
                    <a:pt x="975166" y="954707"/>
                    <a:pt x="1012129" y="953001"/>
                    <a:pt x="1051366" y="930824"/>
                  </a:cubicBezTo>
                  <a:cubicBezTo>
                    <a:pt x="1090603" y="908647"/>
                    <a:pt x="1129272" y="885332"/>
                    <a:pt x="1177608" y="811406"/>
                  </a:cubicBezTo>
                  <a:cubicBezTo>
                    <a:pt x="1225944" y="737481"/>
                    <a:pt x="1297026" y="583374"/>
                    <a:pt x="1341381" y="487271"/>
                  </a:cubicBezTo>
                  <a:cubicBezTo>
                    <a:pt x="1385736" y="391168"/>
                    <a:pt x="1409620" y="304733"/>
                    <a:pt x="1443739" y="234788"/>
                  </a:cubicBezTo>
                  <a:cubicBezTo>
                    <a:pt x="1477858" y="164843"/>
                    <a:pt x="1514252" y="104566"/>
                    <a:pt x="1546097" y="67603"/>
                  </a:cubicBezTo>
                  <a:cubicBezTo>
                    <a:pt x="1577942" y="30640"/>
                    <a:pt x="1606375" y="16993"/>
                    <a:pt x="1634808" y="13012"/>
                  </a:cubicBezTo>
                  <a:cubicBezTo>
                    <a:pt x="1663241" y="9031"/>
                    <a:pt x="1690536" y="25522"/>
                    <a:pt x="1716694" y="43719"/>
                  </a:cubicBezTo>
                  <a:cubicBezTo>
                    <a:pt x="1742852" y="61916"/>
                    <a:pt x="1766167" y="87506"/>
                    <a:pt x="1791757" y="122194"/>
                  </a:cubicBezTo>
                  <a:cubicBezTo>
                    <a:pt x="1817347" y="156882"/>
                    <a:pt x="1812798" y="141528"/>
                    <a:pt x="1870232" y="251847"/>
                  </a:cubicBezTo>
                  <a:cubicBezTo>
                    <a:pt x="1927666" y="362166"/>
                    <a:pt x="2072674" y="670379"/>
                    <a:pt x="2136363" y="784110"/>
                  </a:cubicBezTo>
                  <a:cubicBezTo>
                    <a:pt x="2200052" y="897841"/>
                    <a:pt x="2217113" y="908077"/>
                    <a:pt x="2252369" y="934235"/>
                  </a:cubicBezTo>
                  <a:cubicBezTo>
                    <a:pt x="2287625" y="960393"/>
                    <a:pt x="2311509" y="960962"/>
                    <a:pt x="2347903" y="941059"/>
                  </a:cubicBezTo>
                  <a:cubicBezTo>
                    <a:pt x="2384297" y="921156"/>
                    <a:pt x="2429221" y="880213"/>
                    <a:pt x="2470733" y="814818"/>
                  </a:cubicBezTo>
                  <a:cubicBezTo>
                    <a:pt x="2512245" y="749423"/>
                    <a:pt x="2551482" y="642514"/>
                    <a:pt x="2596975" y="548686"/>
                  </a:cubicBezTo>
                  <a:cubicBezTo>
                    <a:pt x="2642468" y="454858"/>
                    <a:pt x="2698765" y="332027"/>
                    <a:pt x="2743689" y="251847"/>
                  </a:cubicBezTo>
                  <a:cubicBezTo>
                    <a:pt x="2788613" y="171666"/>
                    <a:pt x="2832967" y="109115"/>
                    <a:pt x="2866518" y="67603"/>
                  </a:cubicBezTo>
                  <a:cubicBezTo>
                    <a:pt x="2900069" y="26091"/>
                    <a:pt x="2919972" y="10737"/>
                    <a:pt x="2944993" y="2776"/>
                  </a:cubicBezTo>
                  <a:cubicBezTo>
                    <a:pt x="2970014" y="-5185"/>
                    <a:pt x="2992761" y="5050"/>
                    <a:pt x="3016644" y="19835"/>
                  </a:cubicBezTo>
                  <a:cubicBezTo>
                    <a:pt x="3040527" y="34620"/>
                    <a:pt x="3066685" y="65328"/>
                    <a:pt x="3088294" y="91486"/>
                  </a:cubicBezTo>
                  <a:cubicBezTo>
                    <a:pt x="3109903" y="117644"/>
                    <a:pt x="3122982" y="138116"/>
                    <a:pt x="3146297" y="176785"/>
                  </a:cubicBezTo>
                  <a:cubicBezTo>
                    <a:pt x="3169612" y="215454"/>
                    <a:pt x="3188947" y="241612"/>
                    <a:pt x="3228184" y="323498"/>
                  </a:cubicBezTo>
                  <a:cubicBezTo>
                    <a:pt x="3267421" y="405384"/>
                    <a:pt x="3335091" y="579962"/>
                    <a:pt x="3381721" y="668104"/>
                  </a:cubicBezTo>
                  <a:cubicBezTo>
                    <a:pt x="3428351" y="756246"/>
                    <a:pt x="3464745" y="813680"/>
                    <a:pt x="3507963" y="852349"/>
                  </a:cubicBezTo>
                  <a:cubicBezTo>
                    <a:pt x="3551181" y="891018"/>
                    <a:pt x="3598948" y="904097"/>
                    <a:pt x="3641029" y="900116"/>
                  </a:cubicBezTo>
                  <a:cubicBezTo>
                    <a:pt x="3683110" y="896135"/>
                    <a:pt x="3709268" y="897841"/>
                    <a:pt x="3760447" y="828465"/>
                  </a:cubicBezTo>
                  <a:cubicBezTo>
                    <a:pt x="3811626" y="759089"/>
                    <a:pt x="3887257" y="596453"/>
                    <a:pt x="3948103" y="483859"/>
                  </a:cubicBezTo>
                  <a:cubicBezTo>
                    <a:pt x="4008949" y="371265"/>
                    <a:pt x="4076051" y="226826"/>
                    <a:pt x="4125524" y="152901"/>
                  </a:cubicBezTo>
                  <a:cubicBezTo>
                    <a:pt x="4174997" y="78976"/>
                    <a:pt x="4203999" y="54523"/>
                    <a:pt x="4244942" y="40307"/>
                  </a:cubicBezTo>
                  <a:cubicBezTo>
                    <a:pt x="4285885" y="26091"/>
                    <a:pt x="4326260" y="29503"/>
                    <a:pt x="4371184" y="67603"/>
                  </a:cubicBezTo>
                  <a:cubicBezTo>
                    <a:pt x="4416108" y="105703"/>
                    <a:pt x="4472513" y="203599"/>
                    <a:pt x="4514486" y="268907"/>
                  </a:cubicBezTo>
                  <a:cubicBezTo>
                    <a:pt x="4556459" y="334215"/>
                    <a:pt x="4592194" y="421683"/>
                    <a:pt x="4623022" y="459449"/>
                  </a:cubicBezTo>
                </a:path>
              </a:pathLst>
            </a:custGeom>
            <a:noFill/>
            <a:ln w="38100">
              <a:solidFill>
                <a:srgbClr val="FF0000"/>
              </a:solidFill>
              <a:headEnd type="none"/>
              <a:tailEnd type="none" w="lg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85" name="TextBox 84"/>
          <p:cNvSpPr txBox="1"/>
          <p:nvPr/>
        </p:nvSpPr>
        <p:spPr>
          <a:xfrm>
            <a:off x="7452595" y="3049075"/>
            <a:ext cx="1438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mtClean="0">
                <a:solidFill>
                  <a:srgbClr val="FF0000"/>
                </a:solidFill>
              </a:rPr>
              <a:t>Change delay</a:t>
            </a:r>
            <a:endParaRPr lang="ru-RU" dirty="0">
              <a:solidFill>
                <a:srgbClr val="FF0000"/>
              </a:solidFill>
            </a:endParaRPr>
          </a:p>
        </p:txBody>
      </p:sp>
      <p:grpSp>
        <p:nvGrpSpPr>
          <p:cNvPr id="86" name="Группа 85"/>
          <p:cNvGrpSpPr/>
          <p:nvPr/>
        </p:nvGrpSpPr>
        <p:grpSpPr>
          <a:xfrm>
            <a:off x="3100298" y="4357907"/>
            <a:ext cx="347799" cy="517660"/>
            <a:chOff x="3932083" y="2937780"/>
            <a:chExt cx="347799" cy="517660"/>
          </a:xfrm>
        </p:grpSpPr>
        <p:sp>
          <p:nvSpPr>
            <p:cNvPr id="87" name="Rectangle 39"/>
            <p:cNvSpPr/>
            <p:nvPr/>
          </p:nvSpPr>
          <p:spPr>
            <a:xfrm>
              <a:off x="3932083" y="2937780"/>
              <a:ext cx="347798" cy="517660"/>
            </a:xfrm>
            <a:prstGeom prst="rect">
              <a:avLst/>
            </a:prstGeom>
            <a:noFill/>
            <a:ln w="476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88" name="Полилиния 135"/>
            <p:cNvSpPr/>
            <p:nvPr/>
          </p:nvSpPr>
          <p:spPr>
            <a:xfrm>
              <a:off x="3959956" y="3093923"/>
              <a:ext cx="319926" cy="249754"/>
            </a:xfrm>
            <a:custGeom>
              <a:avLst/>
              <a:gdLst>
                <a:gd name="connsiteX0" fmla="*/ 0 w 4810836"/>
                <a:gd name="connsiteY0" fmla="*/ 463388 h 955031"/>
                <a:gd name="connsiteX1" fmla="*/ 180833 w 4810836"/>
                <a:gd name="connsiteY1" fmla="*/ 146077 h 955031"/>
                <a:gd name="connsiteX2" fmla="*/ 290015 w 4810836"/>
                <a:gd name="connsiteY2" fmla="*/ 23247 h 955031"/>
                <a:gd name="connsiteX3" fmla="*/ 409433 w 4810836"/>
                <a:gd name="connsiteY3" fmla="*/ 36895 h 955031"/>
                <a:gd name="connsiteX4" fmla="*/ 508379 w 4810836"/>
                <a:gd name="connsiteY4" fmla="*/ 146077 h 955031"/>
                <a:gd name="connsiteX5" fmla="*/ 634621 w 4810836"/>
                <a:gd name="connsiteY5" fmla="*/ 412209 h 955031"/>
                <a:gd name="connsiteX6" fmla="*/ 771098 w 4810836"/>
                <a:gd name="connsiteY6" fmla="*/ 722695 h 955031"/>
                <a:gd name="connsiteX7" fmla="*/ 866633 w 4810836"/>
                <a:gd name="connsiteY7" fmla="*/ 869409 h 955031"/>
                <a:gd name="connsiteX8" fmla="*/ 955343 w 4810836"/>
                <a:gd name="connsiteY8" fmla="*/ 944471 h 955031"/>
                <a:gd name="connsiteX9" fmla="*/ 1064525 w 4810836"/>
                <a:gd name="connsiteY9" fmla="*/ 930824 h 955031"/>
                <a:gd name="connsiteX10" fmla="*/ 1190767 w 4810836"/>
                <a:gd name="connsiteY10" fmla="*/ 811406 h 955031"/>
                <a:gd name="connsiteX11" fmla="*/ 1354540 w 4810836"/>
                <a:gd name="connsiteY11" fmla="*/ 487271 h 955031"/>
                <a:gd name="connsiteX12" fmla="*/ 1456898 w 4810836"/>
                <a:gd name="connsiteY12" fmla="*/ 234788 h 955031"/>
                <a:gd name="connsiteX13" fmla="*/ 1559256 w 4810836"/>
                <a:gd name="connsiteY13" fmla="*/ 67603 h 955031"/>
                <a:gd name="connsiteX14" fmla="*/ 1647967 w 4810836"/>
                <a:gd name="connsiteY14" fmla="*/ 13012 h 955031"/>
                <a:gd name="connsiteX15" fmla="*/ 1729853 w 4810836"/>
                <a:gd name="connsiteY15" fmla="*/ 43719 h 955031"/>
                <a:gd name="connsiteX16" fmla="*/ 1804916 w 4810836"/>
                <a:gd name="connsiteY16" fmla="*/ 122194 h 955031"/>
                <a:gd name="connsiteX17" fmla="*/ 1883391 w 4810836"/>
                <a:gd name="connsiteY17" fmla="*/ 251847 h 955031"/>
                <a:gd name="connsiteX18" fmla="*/ 2149522 w 4810836"/>
                <a:gd name="connsiteY18" fmla="*/ 784110 h 955031"/>
                <a:gd name="connsiteX19" fmla="*/ 2265528 w 4810836"/>
                <a:gd name="connsiteY19" fmla="*/ 934235 h 955031"/>
                <a:gd name="connsiteX20" fmla="*/ 2361062 w 4810836"/>
                <a:gd name="connsiteY20" fmla="*/ 941059 h 955031"/>
                <a:gd name="connsiteX21" fmla="*/ 2483892 w 4810836"/>
                <a:gd name="connsiteY21" fmla="*/ 814818 h 955031"/>
                <a:gd name="connsiteX22" fmla="*/ 2610134 w 4810836"/>
                <a:gd name="connsiteY22" fmla="*/ 548686 h 955031"/>
                <a:gd name="connsiteX23" fmla="*/ 2756848 w 4810836"/>
                <a:gd name="connsiteY23" fmla="*/ 251847 h 955031"/>
                <a:gd name="connsiteX24" fmla="*/ 2879677 w 4810836"/>
                <a:gd name="connsiteY24" fmla="*/ 67603 h 955031"/>
                <a:gd name="connsiteX25" fmla="*/ 2958152 w 4810836"/>
                <a:gd name="connsiteY25" fmla="*/ 2776 h 955031"/>
                <a:gd name="connsiteX26" fmla="*/ 3029803 w 4810836"/>
                <a:gd name="connsiteY26" fmla="*/ 19835 h 955031"/>
                <a:gd name="connsiteX27" fmla="*/ 3101453 w 4810836"/>
                <a:gd name="connsiteY27" fmla="*/ 91486 h 955031"/>
                <a:gd name="connsiteX28" fmla="*/ 3159456 w 4810836"/>
                <a:gd name="connsiteY28" fmla="*/ 176785 h 955031"/>
                <a:gd name="connsiteX29" fmla="*/ 3241343 w 4810836"/>
                <a:gd name="connsiteY29" fmla="*/ 323498 h 955031"/>
                <a:gd name="connsiteX30" fmla="*/ 3394880 w 4810836"/>
                <a:gd name="connsiteY30" fmla="*/ 668104 h 955031"/>
                <a:gd name="connsiteX31" fmla="*/ 3521122 w 4810836"/>
                <a:gd name="connsiteY31" fmla="*/ 852349 h 955031"/>
                <a:gd name="connsiteX32" fmla="*/ 3654188 w 4810836"/>
                <a:gd name="connsiteY32" fmla="*/ 900116 h 955031"/>
                <a:gd name="connsiteX33" fmla="*/ 3773606 w 4810836"/>
                <a:gd name="connsiteY33" fmla="*/ 828465 h 955031"/>
                <a:gd name="connsiteX34" fmla="*/ 3961262 w 4810836"/>
                <a:gd name="connsiteY34" fmla="*/ 483859 h 955031"/>
                <a:gd name="connsiteX35" fmla="*/ 4138683 w 4810836"/>
                <a:gd name="connsiteY35" fmla="*/ 152901 h 955031"/>
                <a:gd name="connsiteX36" fmla="*/ 4258101 w 4810836"/>
                <a:gd name="connsiteY36" fmla="*/ 40307 h 955031"/>
                <a:gd name="connsiteX37" fmla="*/ 4384343 w 4810836"/>
                <a:gd name="connsiteY37" fmla="*/ 67603 h 955031"/>
                <a:gd name="connsiteX38" fmla="*/ 4527645 w 4810836"/>
                <a:gd name="connsiteY38" fmla="*/ 268907 h 955031"/>
                <a:gd name="connsiteX39" fmla="*/ 4633415 w 4810836"/>
                <a:gd name="connsiteY39" fmla="*/ 477035 h 955031"/>
                <a:gd name="connsiteX40" fmla="*/ 4677770 w 4810836"/>
                <a:gd name="connsiteY40" fmla="*/ 497507 h 955031"/>
                <a:gd name="connsiteX41" fmla="*/ 4810836 w 4810836"/>
                <a:gd name="connsiteY41" fmla="*/ 494095 h 955031"/>
                <a:gd name="connsiteX0" fmla="*/ 0 w 4810836"/>
                <a:gd name="connsiteY0" fmla="*/ 463388 h 955031"/>
                <a:gd name="connsiteX1" fmla="*/ 180833 w 4810836"/>
                <a:gd name="connsiteY1" fmla="*/ 146077 h 955031"/>
                <a:gd name="connsiteX2" fmla="*/ 290015 w 4810836"/>
                <a:gd name="connsiteY2" fmla="*/ 23247 h 955031"/>
                <a:gd name="connsiteX3" fmla="*/ 409433 w 4810836"/>
                <a:gd name="connsiteY3" fmla="*/ 36895 h 955031"/>
                <a:gd name="connsiteX4" fmla="*/ 508379 w 4810836"/>
                <a:gd name="connsiteY4" fmla="*/ 146077 h 955031"/>
                <a:gd name="connsiteX5" fmla="*/ 634621 w 4810836"/>
                <a:gd name="connsiteY5" fmla="*/ 412209 h 955031"/>
                <a:gd name="connsiteX6" fmla="*/ 771098 w 4810836"/>
                <a:gd name="connsiteY6" fmla="*/ 722695 h 955031"/>
                <a:gd name="connsiteX7" fmla="*/ 866633 w 4810836"/>
                <a:gd name="connsiteY7" fmla="*/ 869409 h 955031"/>
                <a:gd name="connsiteX8" fmla="*/ 955343 w 4810836"/>
                <a:gd name="connsiteY8" fmla="*/ 944471 h 955031"/>
                <a:gd name="connsiteX9" fmla="*/ 1064525 w 4810836"/>
                <a:gd name="connsiteY9" fmla="*/ 930824 h 955031"/>
                <a:gd name="connsiteX10" fmla="*/ 1190767 w 4810836"/>
                <a:gd name="connsiteY10" fmla="*/ 811406 h 955031"/>
                <a:gd name="connsiteX11" fmla="*/ 1354540 w 4810836"/>
                <a:gd name="connsiteY11" fmla="*/ 487271 h 955031"/>
                <a:gd name="connsiteX12" fmla="*/ 1456898 w 4810836"/>
                <a:gd name="connsiteY12" fmla="*/ 234788 h 955031"/>
                <a:gd name="connsiteX13" fmla="*/ 1559256 w 4810836"/>
                <a:gd name="connsiteY13" fmla="*/ 67603 h 955031"/>
                <a:gd name="connsiteX14" fmla="*/ 1647967 w 4810836"/>
                <a:gd name="connsiteY14" fmla="*/ 13012 h 955031"/>
                <a:gd name="connsiteX15" fmla="*/ 1729853 w 4810836"/>
                <a:gd name="connsiteY15" fmla="*/ 43719 h 955031"/>
                <a:gd name="connsiteX16" fmla="*/ 1804916 w 4810836"/>
                <a:gd name="connsiteY16" fmla="*/ 122194 h 955031"/>
                <a:gd name="connsiteX17" fmla="*/ 1883391 w 4810836"/>
                <a:gd name="connsiteY17" fmla="*/ 251847 h 955031"/>
                <a:gd name="connsiteX18" fmla="*/ 2149522 w 4810836"/>
                <a:gd name="connsiteY18" fmla="*/ 784110 h 955031"/>
                <a:gd name="connsiteX19" fmla="*/ 2265528 w 4810836"/>
                <a:gd name="connsiteY19" fmla="*/ 934235 h 955031"/>
                <a:gd name="connsiteX20" fmla="*/ 2361062 w 4810836"/>
                <a:gd name="connsiteY20" fmla="*/ 941059 h 955031"/>
                <a:gd name="connsiteX21" fmla="*/ 2483892 w 4810836"/>
                <a:gd name="connsiteY21" fmla="*/ 814818 h 955031"/>
                <a:gd name="connsiteX22" fmla="*/ 2610134 w 4810836"/>
                <a:gd name="connsiteY22" fmla="*/ 548686 h 955031"/>
                <a:gd name="connsiteX23" fmla="*/ 2756848 w 4810836"/>
                <a:gd name="connsiteY23" fmla="*/ 251847 h 955031"/>
                <a:gd name="connsiteX24" fmla="*/ 2879677 w 4810836"/>
                <a:gd name="connsiteY24" fmla="*/ 67603 h 955031"/>
                <a:gd name="connsiteX25" fmla="*/ 2958152 w 4810836"/>
                <a:gd name="connsiteY25" fmla="*/ 2776 h 955031"/>
                <a:gd name="connsiteX26" fmla="*/ 3029803 w 4810836"/>
                <a:gd name="connsiteY26" fmla="*/ 19835 h 955031"/>
                <a:gd name="connsiteX27" fmla="*/ 3101453 w 4810836"/>
                <a:gd name="connsiteY27" fmla="*/ 91486 h 955031"/>
                <a:gd name="connsiteX28" fmla="*/ 3159456 w 4810836"/>
                <a:gd name="connsiteY28" fmla="*/ 176785 h 955031"/>
                <a:gd name="connsiteX29" fmla="*/ 3241343 w 4810836"/>
                <a:gd name="connsiteY29" fmla="*/ 323498 h 955031"/>
                <a:gd name="connsiteX30" fmla="*/ 3394880 w 4810836"/>
                <a:gd name="connsiteY30" fmla="*/ 668104 h 955031"/>
                <a:gd name="connsiteX31" fmla="*/ 3521122 w 4810836"/>
                <a:gd name="connsiteY31" fmla="*/ 852349 h 955031"/>
                <a:gd name="connsiteX32" fmla="*/ 3654188 w 4810836"/>
                <a:gd name="connsiteY32" fmla="*/ 900116 h 955031"/>
                <a:gd name="connsiteX33" fmla="*/ 3773606 w 4810836"/>
                <a:gd name="connsiteY33" fmla="*/ 828465 h 955031"/>
                <a:gd name="connsiteX34" fmla="*/ 3961262 w 4810836"/>
                <a:gd name="connsiteY34" fmla="*/ 483859 h 955031"/>
                <a:gd name="connsiteX35" fmla="*/ 4138683 w 4810836"/>
                <a:gd name="connsiteY35" fmla="*/ 152901 h 955031"/>
                <a:gd name="connsiteX36" fmla="*/ 4258101 w 4810836"/>
                <a:gd name="connsiteY36" fmla="*/ 40307 h 955031"/>
                <a:gd name="connsiteX37" fmla="*/ 4384343 w 4810836"/>
                <a:gd name="connsiteY37" fmla="*/ 67603 h 955031"/>
                <a:gd name="connsiteX38" fmla="*/ 4527645 w 4810836"/>
                <a:gd name="connsiteY38" fmla="*/ 268907 h 955031"/>
                <a:gd name="connsiteX39" fmla="*/ 4633415 w 4810836"/>
                <a:gd name="connsiteY39" fmla="*/ 477035 h 955031"/>
                <a:gd name="connsiteX40" fmla="*/ 4781905 w 4810836"/>
                <a:gd name="connsiteY40" fmla="*/ 494332 h 955031"/>
                <a:gd name="connsiteX41" fmla="*/ 4810836 w 4810836"/>
                <a:gd name="connsiteY41" fmla="*/ 494095 h 955031"/>
                <a:gd name="connsiteX0" fmla="*/ 0 w 5039929"/>
                <a:gd name="connsiteY0" fmla="*/ 463388 h 955031"/>
                <a:gd name="connsiteX1" fmla="*/ 180833 w 5039929"/>
                <a:gd name="connsiteY1" fmla="*/ 146077 h 955031"/>
                <a:gd name="connsiteX2" fmla="*/ 290015 w 5039929"/>
                <a:gd name="connsiteY2" fmla="*/ 23247 h 955031"/>
                <a:gd name="connsiteX3" fmla="*/ 409433 w 5039929"/>
                <a:gd name="connsiteY3" fmla="*/ 36895 h 955031"/>
                <a:gd name="connsiteX4" fmla="*/ 508379 w 5039929"/>
                <a:gd name="connsiteY4" fmla="*/ 146077 h 955031"/>
                <a:gd name="connsiteX5" fmla="*/ 634621 w 5039929"/>
                <a:gd name="connsiteY5" fmla="*/ 412209 h 955031"/>
                <a:gd name="connsiteX6" fmla="*/ 771098 w 5039929"/>
                <a:gd name="connsiteY6" fmla="*/ 722695 h 955031"/>
                <a:gd name="connsiteX7" fmla="*/ 866633 w 5039929"/>
                <a:gd name="connsiteY7" fmla="*/ 869409 h 955031"/>
                <a:gd name="connsiteX8" fmla="*/ 955343 w 5039929"/>
                <a:gd name="connsiteY8" fmla="*/ 944471 h 955031"/>
                <a:gd name="connsiteX9" fmla="*/ 1064525 w 5039929"/>
                <a:gd name="connsiteY9" fmla="*/ 930824 h 955031"/>
                <a:gd name="connsiteX10" fmla="*/ 1190767 w 5039929"/>
                <a:gd name="connsiteY10" fmla="*/ 811406 h 955031"/>
                <a:gd name="connsiteX11" fmla="*/ 1354540 w 5039929"/>
                <a:gd name="connsiteY11" fmla="*/ 487271 h 955031"/>
                <a:gd name="connsiteX12" fmla="*/ 1456898 w 5039929"/>
                <a:gd name="connsiteY12" fmla="*/ 234788 h 955031"/>
                <a:gd name="connsiteX13" fmla="*/ 1559256 w 5039929"/>
                <a:gd name="connsiteY13" fmla="*/ 67603 h 955031"/>
                <a:gd name="connsiteX14" fmla="*/ 1647967 w 5039929"/>
                <a:gd name="connsiteY14" fmla="*/ 13012 h 955031"/>
                <a:gd name="connsiteX15" fmla="*/ 1729853 w 5039929"/>
                <a:gd name="connsiteY15" fmla="*/ 43719 h 955031"/>
                <a:gd name="connsiteX16" fmla="*/ 1804916 w 5039929"/>
                <a:gd name="connsiteY16" fmla="*/ 122194 h 955031"/>
                <a:gd name="connsiteX17" fmla="*/ 1883391 w 5039929"/>
                <a:gd name="connsiteY17" fmla="*/ 251847 h 955031"/>
                <a:gd name="connsiteX18" fmla="*/ 2149522 w 5039929"/>
                <a:gd name="connsiteY18" fmla="*/ 784110 h 955031"/>
                <a:gd name="connsiteX19" fmla="*/ 2265528 w 5039929"/>
                <a:gd name="connsiteY19" fmla="*/ 934235 h 955031"/>
                <a:gd name="connsiteX20" fmla="*/ 2361062 w 5039929"/>
                <a:gd name="connsiteY20" fmla="*/ 941059 h 955031"/>
                <a:gd name="connsiteX21" fmla="*/ 2483892 w 5039929"/>
                <a:gd name="connsiteY21" fmla="*/ 814818 h 955031"/>
                <a:gd name="connsiteX22" fmla="*/ 2610134 w 5039929"/>
                <a:gd name="connsiteY22" fmla="*/ 548686 h 955031"/>
                <a:gd name="connsiteX23" fmla="*/ 2756848 w 5039929"/>
                <a:gd name="connsiteY23" fmla="*/ 251847 h 955031"/>
                <a:gd name="connsiteX24" fmla="*/ 2879677 w 5039929"/>
                <a:gd name="connsiteY24" fmla="*/ 67603 h 955031"/>
                <a:gd name="connsiteX25" fmla="*/ 2958152 w 5039929"/>
                <a:gd name="connsiteY25" fmla="*/ 2776 h 955031"/>
                <a:gd name="connsiteX26" fmla="*/ 3029803 w 5039929"/>
                <a:gd name="connsiteY26" fmla="*/ 19835 h 955031"/>
                <a:gd name="connsiteX27" fmla="*/ 3101453 w 5039929"/>
                <a:gd name="connsiteY27" fmla="*/ 91486 h 955031"/>
                <a:gd name="connsiteX28" fmla="*/ 3159456 w 5039929"/>
                <a:gd name="connsiteY28" fmla="*/ 176785 h 955031"/>
                <a:gd name="connsiteX29" fmla="*/ 3241343 w 5039929"/>
                <a:gd name="connsiteY29" fmla="*/ 323498 h 955031"/>
                <a:gd name="connsiteX30" fmla="*/ 3394880 w 5039929"/>
                <a:gd name="connsiteY30" fmla="*/ 668104 h 955031"/>
                <a:gd name="connsiteX31" fmla="*/ 3521122 w 5039929"/>
                <a:gd name="connsiteY31" fmla="*/ 852349 h 955031"/>
                <a:gd name="connsiteX32" fmla="*/ 3654188 w 5039929"/>
                <a:gd name="connsiteY32" fmla="*/ 900116 h 955031"/>
                <a:gd name="connsiteX33" fmla="*/ 3773606 w 5039929"/>
                <a:gd name="connsiteY33" fmla="*/ 828465 h 955031"/>
                <a:gd name="connsiteX34" fmla="*/ 3961262 w 5039929"/>
                <a:gd name="connsiteY34" fmla="*/ 483859 h 955031"/>
                <a:gd name="connsiteX35" fmla="*/ 4138683 w 5039929"/>
                <a:gd name="connsiteY35" fmla="*/ 152901 h 955031"/>
                <a:gd name="connsiteX36" fmla="*/ 4258101 w 5039929"/>
                <a:gd name="connsiteY36" fmla="*/ 40307 h 955031"/>
                <a:gd name="connsiteX37" fmla="*/ 4384343 w 5039929"/>
                <a:gd name="connsiteY37" fmla="*/ 67603 h 955031"/>
                <a:gd name="connsiteX38" fmla="*/ 4527645 w 5039929"/>
                <a:gd name="connsiteY38" fmla="*/ 268907 h 955031"/>
                <a:gd name="connsiteX39" fmla="*/ 4633415 w 5039929"/>
                <a:gd name="connsiteY39" fmla="*/ 477035 h 955031"/>
                <a:gd name="connsiteX40" fmla="*/ 4781905 w 5039929"/>
                <a:gd name="connsiteY40" fmla="*/ 494332 h 955031"/>
                <a:gd name="connsiteX41" fmla="*/ 5039929 w 5039929"/>
                <a:gd name="connsiteY41" fmla="*/ 487745 h 955031"/>
                <a:gd name="connsiteX0" fmla="*/ 0 w 5008689"/>
                <a:gd name="connsiteY0" fmla="*/ 463388 h 955031"/>
                <a:gd name="connsiteX1" fmla="*/ 180833 w 5008689"/>
                <a:gd name="connsiteY1" fmla="*/ 146077 h 955031"/>
                <a:gd name="connsiteX2" fmla="*/ 290015 w 5008689"/>
                <a:gd name="connsiteY2" fmla="*/ 23247 h 955031"/>
                <a:gd name="connsiteX3" fmla="*/ 409433 w 5008689"/>
                <a:gd name="connsiteY3" fmla="*/ 36895 h 955031"/>
                <a:gd name="connsiteX4" fmla="*/ 508379 w 5008689"/>
                <a:gd name="connsiteY4" fmla="*/ 146077 h 955031"/>
                <a:gd name="connsiteX5" fmla="*/ 634621 w 5008689"/>
                <a:gd name="connsiteY5" fmla="*/ 412209 h 955031"/>
                <a:gd name="connsiteX6" fmla="*/ 771098 w 5008689"/>
                <a:gd name="connsiteY6" fmla="*/ 722695 h 955031"/>
                <a:gd name="connsiteX7" fmla="*/ 866633 w 5008689"/>
                <a:gd name="connsiteY7" fmla="*/ 869409 h 955031"/>
                <a:gd name="connsiteX8" fmla="*/ 955343 w 5008689"/>
                <a:gd name="connsiteY8" fmla="*/ 944471 h 955031"/>
                <a:gd name="connsiteX9" fmla="*/ 1064525 w 5008689"/>
                <a:gd name="connsiteY9" fmla="*/ 930824 h 955031"/>
                <a:gd name="connsiteX10" fmla="*/ 1190767 w 5008689"/>
                <a:gd name="connsiteY10" fmla="*/ 811406 h 955031"/>
                <a:gd name="connsiteX11" fmla="*/ 1354540 w 5008689"/>
                <a:gd name="connsiteY11" fmla="*/ 487271 h 955031"/>
                <a:gd name="connsiteX12" fmla="*/ 1456898 w 5008689"/>
                <a:gd name="connsiteY12" fmla="*/ 234788 h 955031"/>
                <a:gd name="connsiteX13" fmla="*/ 1559256 w 5008689"/>
                <a:gd name="connsiteY13" fmla="*/ 67603 h 955031"/>
                <a:gd name="connsiteX14" fmla="*/ 1647967 w 5008689"/>
                <a:gd name="connsiteY14" fmla="*/ 13012 h 955031"/>
                <a:gd name="connsiteX15" fmla="*/ 1729853 w 5008689"/>
                <a:gd name="connsiteY15" fmla="*/ 43719 h 955031"/>
                <a:gd name="connsiteX16" fmla="*/ 1804916 w 5008689"/>
                <a:gd name="connsiteY16" fmla="*/ 122194 h 955031"/>
                <a:gd name="connsiteX17" fmla="*/ 1883391 w 5008689"/>
                <a:gd name="connsiteY17" fmla="*/ 251847 h 955031"/>
                <a:gd name="connsiteX18" fmla="*/ 2149522 w 5008689"/>
                <a:gd name="connsiteY18" fmla="*/ 784110 h 955031"/>
                <a:gd name="connsiteX19" fmla="*/ 2265528 w 5008689"/>
                <a:gd name="connsiteY19" fmla="*/ 934235 h 955031"/>
                <a:gd name="connsiteX20" fmla="*/ 2361062 w 5008689"/>
                <a:gd name="connsiteY20" fmla="*/ 941059 h 955031"/>
                <a:gd name="connsiteX21" fmla="*/ 2483892 w 5008689"/>
                <a:gd name="connsiteY21" fmla="*/ 814818 h 955031"/>
                <a:gd name="connsiteX22" fmla="*/ 2610134 w 5008689"/>
                <a:gd name="connsiteY22" fmla="*/ 548686 h 955031"/>
                <a:gd name="connsiteX23" fmla="*/ 2756848 w 5008689"/>
                <a:gd name="connsiteY23" fmla="*/ 251847 h 955031"/>
                <a:gd name="connsiteX24" fmla="*/ 2879677 w 5008689"/>
                <a:gd name="connsiteY24" fmla="*/ 67603 h 955031"/>
                <a:gd name="connsiteX25" fmla="*/ 2958152 w 5008689"/>
                <a:gd name="connsiteY25" fmla="*/ 2776 h 955031"/>
                <a:gd name="connsiteX26" fmla="*/ 3029803 w 5008689"/>
                <a:gd name="connsiteY26" fmla="*/ 19835 h 955031"/>
                <a:gd name="connsiteX27" fmla="*/ 3101453 w 5008689"/>
                <a:gd name="connsiteY27" fmla="*/ 91486 h 955031"/>
                <a:gd name="connsiteX28" fmla="*/ 3159456 w 5008689"/>
                <a:gd name="connsiteY28" fmla="*/ 176785 h 955031"/>
                <a:gd name="connsiteX29" fmla="*/ 3241343 w 5008689"/>
                <a:gd name="connsiteY29" fmla="*/ 323498 h 955031"/>
                <a:gd name="connsiteX30" fmla="*/ 3394880 w 5008689"/>
                <a:gd name="connsiteY30" fmla="*/ 668104 h 955031"/>
                <a:gd name="connsiteX31" fmla="*/ 3521122 w 5008689"/>
                <a:gd name="connsiteY31" fmla="*/ 852349 h 955031"/>
                <a:gd name="connsiteX32" fmla="*/ 3654188 w 5008689"/>
                <a:gd name="connsiteY32" fmla="*/ 900116 h 955031"/>
                <a:gd name="connsiteX33" fmla="*/ 3773606 w 5008689"/>
                <a:gd name="connsiteY33" fmla="*/ 828465 h 955031"/>
                <a:gd name="connsiteX34" fmla="*/ 3961262 w 5008689"/>
                <a:gd name="connsiteY34" fmla="*/ 483859 h 955031"/>
                <a:gd name="connsiteX35" fmla="*/ 4138683 w 5008689"/>
                <a:gd name="connsiteY35" fmla="*/ 152901 h 955031"/>
                <a:gd name="connsiteX36" fmla="*/ 4258101 w 5008689"/>
                <a:gd name="connsiteY36" fmla="*/ 40307 h 955031"/>
                <a:gd name="connsiteX37" fmla="*/ 4384343 w 5008689"/>
                <a:gd name="connsiteY37" fmla="*/ 67603 h 955031"/>
                <a:gd name="connsiteX38" fmla="*/ 4527645 w 5008689"/>
                <a:gd name="connsiteY38" fmla="*/ 268907 h 955031"/>
                <a:gd name="connsiteX39" fmla="*/ 4633415 w 5008689"/>
                <a:gd name="connsiteY39" fmla="*/ 477035 h 955031"/>
                <a:gd name="connsiteX40" fmla="*/ 4781905 w 5008689"/>
                <a:gd name="connsiteY40" fmla="*/ 494332 h 955031"/>
                <a:gd name="connsiteX41" fmla="*/ 5008689 w 5008689"/>
                <a:gd name="connsiteY41" fmla="*/ 497270 h 955031"/>
                <a:gd name="connsiteX0" fmla="*/ 0 w 4935796"/>
                <a:gd name="connsiteY0" fmla="*/ 463388 h 955031"/>
                <a:gd name="connsiteX1" fmla="*/ 180833 w 4935796"/>
                <a:gd name="connsiteY1" fmla="*/ 146077 h 955031"/>
                <a:gd name="connsiteX2" fmla="*/ 290015 w 4935796"/>
                <a:gd name="connsiteY2" fmla="*/ 23247 h 955031"/>
                <a:gd name="connsiteX3" fmla="*/ 409433 w 4935796"/>
                <a:gd name="connsiteY3" fmla="*/ 36895 h 955031"/>
                <a:gd name="connsiteX4" fmla="*/ 508379 w 4935796"/>
                <a:gd name="connsiteY4" fmla="*/ 146077 h 955031"/>
                <a:gd name="connsiteX5" fmla="*/ 634621 w 4935796"/>
                <a:gd name="connsiteY5" fmla="*/ 412209 h 955031"/>
                <a:gd name="connsiteX6" fmla="*/ 771098 w 4935796"/>
                <a:gd name="connsiteY6" fmla="*/ 722695 h 955031"/>
                <a:gd name="connsiteX7" fmla="*/ 866633 w 4935796"/>
                <a:gd name="connsiteY7" fmla="*/ 869409 h 955031"/>
                <a:gd name="connsiteX8" fmla="*/ 955343 w 4935796"/>
                <a:gd name="connsiteY8" fmla="*/ 944471 h 955031"/>
                <a:gd name="connsiteX9" fmla="*/ 1064525 w 4935796"/>
                <a:gd name="connsiteY9" fmla="*/ 930824 h 955031"/>
                <a:gd name="connsiteX10" fmla="*/ 1190767 w 4935796"/>
                <a:gd name="connsiteY10" fmla="*/ 811406 h 955031"/>
                <a:gd name="connsiteX11" fmla="*/ 1354540 w 4935796"/>
                <a:gd name="connsiteY11" fmla="*/ 487271 h 955031"/>
                <a:gd name="connsiteX12" fmla="*/ 1456898 w 4935796"/>
                <a:gd name="connsiteY12" fmla="*/ 234788 h 955031"/>
                <a:gd name="connsiteX13" fmla="*/ 1559256 w 4935796"/>
                <a:gd name="connsiteY13" fmla="*/ 67603 h 955031"/>
                <a:gd name="connsiteX14" fmla="*/ 1647967 w 4935796"/>
                <a:gd name="connsiteY14" fmla="*/ 13012 h 955031"/>
                <a:gd name="connsiteX15" fmla="*/ 1729853 w 4935796"/>
                <a:gd name="connsiteY15" fmla="*/ 43719 h 955031"/>
                <a:gd name="connsiteX16" fmla="*/ 1804916 w 4935796"/>
                <a:gd name="connsiteY16" fmla="*/ 122194 h 955031"/>
                <a:gd name="connsiteX17" fmla="*/ 1883391 w 4935796"/>
                <a:gd name="connsiteY17" fmla="*/ 251847 h 955031"/>
                <a:gd name="connsiteX18" fmla="*/ 2149522 w 4935796"/>
                <a:gd name="connsiteY18" fmla="*/ 784110 h 955031"/>
                <a:gd name="connsiteX19" fmla="*/ 2265528 w 4935796"/>
                <a:gd name="connsiteY19" fmla="*/ 934235 h 955031"/>
                <a:gd name="connsiteX20" fmla="*/ 2361062 w 4935796"/>
                <a:gd name="connsiteY20" fmla="*/ 941059 h 955031"/>
                <a:gd name="connsiteX21" fmla="*/ 2483892 w 4935796"/>
                <a:gd name="connsiteY21" fmla="*/ 814818 h 955031"/>
                <a:gd name="connsiteX22" fmla="*/ 2610134 w 4935796"/>
                <a:gd name="connsiteY22" fmla="*/ 548686 h 955031"/>
                <a:gd name="connsiteX23" fmla="*/ 2756848 w 4935796"/>
                <a:gd name="connsiteY23" fmla="*/ 251847 h 955031"/>
                <a:gd name="connsiteX24" fmla="*/ 2879677 w 4935796"/>
                <a:gd name="connsiteY24" fmla="*/ 67603 h 955031"/>
                <a:gd name="connsiteX25" fmla="*/ 2958152 w 4935796"/>
                <a:gd name="connsiteY25" fmla="*/ 2776 h 955031"/>
                <a:gd name="connsiteX26" fmla="*/ 3029803 w 4935796"/>
                <a:gd name="connsiteY26" fmla="*/ 19835 h 955031"/>
                <a:gd name="connsiteX27" fmla="*/ 3101453 w 4935796"/>
                <a:gd name="connsiteY27" fmla="*/ 91486 h 955031"/>
                <a:gd name="connsiteX28" fmla="*/ 3159456 w 4935796"/>
                <a:gd name="connsiteY28" fmla="*/ 176785 h 955031"/>
                <a:gd name="connsiteX29" fmla="*/ 3241343 w 4935796"/>
                <a:gd name="connsiteY29" fmla="*/ 323498 h 955031"/>
                <a:gd name="connsiteX30" fmla="*/ 3394880 w 4935796"/>
                <a:gd name="connsiteY30" fmla="*/ 668104 h 955031"/>
                <a:gd name="connsiteX31" fmla="*/ 3521122 w 4935796"/>
                <a:gd name="connsiteY31" fmla="*/ 852349 h 955031"/>
                <a:gd name="connsiteX32" fmla="*/ 3654188 w 4935796"/>
                <a:gd name="connsiteY32" fmla="*/ 900116 h 955031"/>
                <a:gd name="connsiteX33" fmla="*/ 3773606 w 4935796"/>
                <a:gd name="connsiteY33" fmla="*/ 828465 h 955031"/>
                <a:gd name="connsiteX34" fmla="*/ 3961262 w 4935796"/>
                <a:gd name="connsiteY34" fmla="*/ 483859 h 955031"/>
                <a:gd name="connsiteX35" fmla="*/ 4138683 w 4935796"/>
                <a:gd name="connsiteY35" fmla="*/ 152901 h 955031"/>
                <a:gd name="connsiteX36" fmla="*/ 4258101 w 4935796"/>
                <a:gd name="connsiteY36" fmla="*/ 40307 h 955031"/>
                <a:gd name="connsiteX37" fmla="*/ 4384343 w 4935796"/>
                <a:gd name="connsiteY37" fmla="*/ 67603 h 955031"/>
                <a:gd name="connsiteX38" fmla="*/ 4527645 w 4935796"/>
                <a:gd name="connsiteY38" fmla="*/ 268907 h 955031"/>
                <a:gd name="connsiteX39" fmla="*/ 4633415 w 4935796"/>
                <a:gd name="connsiteY39" fmla="*/ 477035 h 955031"/>
                <a:gd name="connsiteX40" fmla="*/ 4781905 w 4935796"/>
                <a:gd name="connsiteY40" fmla="*/ 494332 h 955031"/>
                <a:gd name="connsiteX41" fmla="*/ 4935796 w 4935796"/>
                <a:gd name="connsiteY41" fmla="*/ 497270 h 955031"/>
                <a:gd name="connsiteX0" fmla="*/ 0 w 4935796"/>
                <a:gd name="connsiteY0" fmla="*/ 463388 h 955031"/>
                <a:gd name="connsiteX1" fmla="*/ 180833 w 4935796"/>
                <a:gd name="connsiteY1" fmla="*/ 146077 h 955031"/>
                <a:gd name="connsiteX2" fmla="*/ 290015 w 4935796"/>
                <a:gd name="connsiteY2" fmla="*/ 23247 h 955031"/>
                <a:gd name="connsiteX3" fmla="*/ 409433 w 4935796"/>
                <a:gd name="connsiteY3" fmla="*/ 36895 h 955031"/>
                <a:gd name="connsiteX4" fmla="*/ 508379 w 4935796"/>
                <a:gd name="connsiteY4" fmla="*/ 146077 h 955031"/>
                <a:gd name="connsiteX5" fmla="*/ 634621 w 4935796"/>
                <a:gd name="connsiteY5" fmla="*/ 412209 h 955031"/>
                <a:gd name="connsiteX6" fmla="*/ 771098 w 4935796"/>
                <a:gd name="connsiteY6" fmla="*/ 722695 h 955031"/>
                <a:gd name="connsiteX7" fmla="*/ 866633 w 4935796"/>
                <a:gd name="connsiteY7" fmla="*/ 869409 h 955031"/>
                <a:gd name="connsiteX8" fmla="*/ 955343 w 4935796"/>
                <a:gd name="connsiteY8" fmla="*/ 944471 h 955031"/>
                <a:gd name="connsiteX9" fmla="*/ 1064525 w 4935796"/>
                <a:gd name="connsiteY9" fmla="*/ 930824 h 955031"/>
                <a:gd name="connsiteX10" fmla="*/ 1190767 w 4935796"/>
                <a:gd name="connsiteY10" fmla="*/ 811406 h 955031"/>
                <a:gd name="connsiteX11" fmla="*/ 1354540 w 4935796"/>
                <a:gd name="connsiteY11" fmla="*/ 487271 h 955031"/>
                <a:gd name="connsiteX12" fmla="*/ 1456898 w 4935796"/>
                <a:gd name="connsiteY12" fmla="*/ 234788 h 955031"/>
                <a:gd name="connsiteX13" fmla="*/ 1559256 w 4935796"/>
                <a:gd name="connsiteY13" fmla="*/ 67603 h 955031"/>
                <a:gd name="connsiteX14" fmla="*/ 1647967 w 4935796"/>
                <a:gd name="connsiteY14" fmla="*/ 13012 h 955031"/>
                <a:gd name="connsiteX15" fmla="*/ 1729853 w 4935796"/>
                <a:gd name="connsiteY15" fmla="*/ 43719 h 955031"/>
                <a:gd name="connsiteX16" fmla="*/ 1804916 w 4935796"/>
                <a:gd name="connsiteY16" fmla="*/ 122194 h 955031"/>
                <a:gd name="connsiteX17" fmla="*/ 1883391 w 4935796"/>
                <a:gd name="connsiteY17" fmla="*/ 251847 h 955031"/>
                <a:gd name="connsiteX18" fmla="*/ 2149522 w 4935796"/>
                <a:gd name="connsiteY18" fmla="*/ 784110 h 955031"/>
                <a:gd name="connsiteX19" fmla="*/ 2265528 w 4935796"/>
                <a:gd name="connsiteY19" fmla="*/ 934235 h 955031"/>
                <a:gd name="connsiteX20" fmla="*/ 2361062 w 4935796"/>
                <a:gd name="connsiteY20" fmla="*/ 941059 h 955031"/>
                <a:gd name="connsiteX21" fmla="*/ 2483892 w 4935796"/>
                <a:gd name="connsiteY21" fmla="*/ 814818 h 955031"/>
                <a:gd name="connsiteX22" fmla="*/ 2610134 w 4935796"/>
                <a:gd name="connsiteY22" fmla="*/ 548686 h 955031"/>
                <a:gd name="connsiteX23" fmla="*/ 2756848 w 4935796"/>
                <a:gd name="connsiteY23" fmla="*/ 251847 h 955031"/>
                <a:gd name="connsiteX24" fmla="*/ 2879677 w 4935796"/>
                <a:gd name="connsiteY24" fmla="*/ 67603 h 955031"/>
                <a:gd name="connsiteX25" fmla="*/ 2958152 w 4935796"/>
                <a:gd name="connsiteY25" fmla="*/ 2776 h 955031"/>
                <a:gd name="connsiteX26" fmla="*/ 3029803 w 4935796"/>
                <a:gd name="connsiteY26" fmla="*/ 19835 h 955031"/>
                <a:gd name="connsiteX27" fmla="*/ 3101453 w 4935796"/>
                <a:gd name="connsiteY27" fmla="*/ 91486 h 955031"/>
                <a:gd name="connsiteX28" fmla="*/ 3159456 w 4935796"/>
                <a:gd name="connsiteY28" fmla="*/ 176785 h 955031"/>
                <a:gd name="connsiteX29" fmla="*/ 3241343 w 4935796"/>
                <a:gd name="connsiteY29" fmla="*/ 323498 h 955031"/>
                <a:gd name="connsiteX30" fmla="*/ 3394880 w 4935796"/>
                <a:gd name="connsiteY30" fmla="*/ 668104 h 955031"/>
                <a:gd name="connsiteX31" fmla="*/ 3521122 w 4935796"/>
                <a:gd name="connsiteY31" fmla="*/ 852349 h 955031"/>
                <a:gd name="connsiteX32" fmla="*/ 3654188 w 4935796"/>
                <a:gd name="connsiteY32" fmla="*/ 900116 h 955031"/>
                <a:gd name="connsiteX33" fmla="*/ 3773606 w 4935796"/>
                <a:gd name="connsiteY33" fmla="*/ 828465 h 955031"/>
                <a:gd name="connsiteX34" fmla="*/ 3961262 w 4935796"/>
                <a:gd name="connsiteY34" fmla="*/ 483859 h 955031"/>
                <a:gd name="connsiteX35" fmla="*/ 4138683 w 4935796"/>
                <a:gd name="connsiteY35" fmla="*/ 152901 h 955031"/>
                <a:gd name="connsiteX36" fmla="*/ 4258101 w 4935796"/>
                <a:gd name="connsiteY36" fmla="*/ 40307 h 955031"/>
                <a:gd name="connsiteX37" fmla="*/ 4384343 w 4935796"/>
                <a:gd name="connsiteY37" fmla="*/ 67603 h 955031"/>
                <a:gd name="connsiteX38" fmla="*/ 4527645 w 4935796"/>
                <a:gd name="connsiteY38" fmla="*/ 268907 h 955031"/>
                <a:gd name="connsiteX39" fmla="*/ 4633415 w 4935796"/>
                <a:gd name="connsiteY39" fmla="*/ 477035 h 955031"/>
                <a:gd name="connsiteX40" fmla="*/ 4740252 w 4935796"/>
                <a:gd name="connsiteY40" fmla="*/ 494332 h 955031"/>
                <a:gd name="connsiteX41" fmla="*/ 4935796 w 4935796"/>
                <a:gd name="connsiteY41" fmla="*/ 497270 h 955031"/>
                <a:gd name="connsiteX0" fmla="*/ 0 w 5341916"/>
                <a:gd name="connsiteY0" fmla="*/ 463388 h 955031"/>
                <a:gd name="connsiteX1" fmla="*/ 180833 w 5341916"/>
                <a:gd name="connsiteY1" fmla="*/ 146077 h 955031"/>
                <a:gd name="connsiteX2" fmla="*/ 290015 w 5341916"/>
                <a:gd name="connsiteY2" fmla="*/ 23247 h 955031"/>
                <a:gd name="connsiteX3" fmla="*/ 409433 w 5341916"/>
                <a:gd name="connsiteY3" fmla="*/ 36895 h 955031"/>
                <a:gd name="connsiteX4" fmla="*/ 508379 w 5341916"/>
                <a:gd name="connsiteY4" fmla="*/ 146077 h 955031"/>
                <a:gd name="connsiteX5" fmla="*/ 634621 w 5341916"/>
                <a:gd name="connsiteY5" fmla="*/ 412209 h 955031"/>
                <a:gd name="connsiteX6" fmla="*/ 771098 w 5341916"/>
                <a:gd name="connsiteY6" fmla="*/ 722695 h 955031"/>
                <a:gd name="connsiteX7" fmla="*/ 866633 w 5341916"/>
                <a:gd name="connsiteY7" fmla="*/ 869409 h 955031"/>
                <a:gd name="connsiteX8" fmla="*/ 955343 w 5341916"/>
                <a:gd name="connsiteY8" fmla="*/ 944471 h 955031"/>
                <a:gd name="connsiteX9" fmla="*/ 1064525 w 5341916"/>
                <a:gd name="connsiteY9" fmla="*/ 930824 h 955031"/>
                <a:gd name="connsiteX10" fmla="*/ 1190767 w 5341916"/>
                <a:gd name="connsiteY10" fmla="*/ 811406 h 955031"/>
                <a:gd name="connsiteX11" fmla="*/ 1354540 w 5341916"/>
                <a:gd name="connsiteY11" fmla="*/ 487271 h 955031"/>
                <a:gd name="connsiteX12" fmla="*/ 1456898 w 5341916"/>
                <a:gd name="connsiteY12" fmla="*/ 234788 h 955031"/>
                <a:gd name="connsiteX13" fmla="*/ 1559256 w 5341916"/>
                <a:gd name="connsiteY13" fmla="*/ 67603 h 955031"/>
                <a:gd name="connsiteX14" fmla="*/ 1647967 w 5341916"/>
                <a:gd name="connsiteY14" fmla="*/ 13012 h 955031"/>
                <a:gd name="connsiteX15" fmla="*/ 1729853 w 5341916"/>
                <a:gd name="connsiteY15" fmla="*/ 43719 h 955031"/>
                <a:gd name="connsiteX16" fmla="*/ 1804916 w 5341916"/>
                <a:gd name="connsiteY16" fmla="*/ 122194 h 955031"/>
                <a:gd name="connsiteX17" fmla="*/ 1883391 w 5341916"/>
                <a:gd name="connsiteY17" fmla="*/ 251847 h 955031"/>
                <a:gd name="connsiteX18" fmla="*/ 2149522 w 5341916"/>
                <a:gd name="connsiteY18" fmla="*/ 784110 h 955031"/>
                <a:gd name="connsiteX19" fmla="*/ 2265528 w 5341916"/>
                <a:gd name="connsiteY19" fmla="*/ 934235 h 955031"/>
                <a:gd name="connsiteX20" fmla="*/ 2361062 w 5341916"/>
                <a:gd name="connsiteY20" fmla="*/ 941059 h 955031"/>
                <a:gd name="connsiteX21" fmla="*/ 2483892 w 5341916"/>
                <a:gd name="connsiteY21" fmla="*/ 814818 h 955031"/>
                <a:gd name="connsiteX22" fmla="*/ 2610134 w 5341916"/>
                <a:gd name="connsiteY22" fmla="*/ 548686 h 955031"/>
                <a:gd name="connsiteX23" fmla="*/ 2756848 w 5341916"/>
                <a:gd name="connsiteY23" fmla="*/ 251847 h 955031"/>
                <a:gd name="connsiteX24" fmla="*/ 2879677 w 5341916"/>
                <a:gd name="connsiteY24" fmla="*/ 67603 h 955031"/>
                <a:gd name="connsiteX25" fmla="*/ 2958152 w 5341916"/>
                <a:gd name="connsiteY25" fmla="*/ 2776 h 955031"/>
                <a:gd name="connsiteX26" fmla="*/ 3029803 w 5341916"/>
                <a:gd name="connsiteY26" fmla="*/ 19835 h 955031"/>
                <a:gd name="connsiteX27" fmla="*/ 3101453 w 5341916"/>
                <a:gd name="connsiteY27" fmla="*/ 91486 h 955031"/>
                <a:gd name="connsiteX28" fmla="*/ 3159456 w 5341916"/>
                <a:gd name="connsiteY28" fmla="*/ 176785 h 955031"/>
                <a:gd name="connsiteX29" fmla="*/ 3241343 w 5341916"/>
                <a:gd name="connsiteY29" fmla="*/ 323498 h 955031"/>
                <a:gd name="connsiteX30" fmla="*/ 3394880 w 5341916"/>
                <a:gd name="connsiteY30" fmla="*/ 668104 h 955031"/>
                <a:gd name="connsiteX31" fmla="*/ 3521122 w 5341916"/>
                <a:gd name="connsiteY31" fmla="*/ 852349 h 955031"/>
                <a:gd name="connsiteX32" fmla="*/ 3654188 w 5341916"/>
                <a:gd name="connsiteY32" fmla="*/ 900116 h 955031"/>
                <a:gd name="connsiteX33" fmla="*/ 3773606 w 5341916"/>
                <a:gd name="connsiteY33" fmla="*/ 828465 h 955031"/>
                <a:gd name="connsiteX34" fmla="*/ 3961262 w 5341916"/>
                <a:gd name="connsiteY34" fmla="*/ 483859 h 955031"/>
                <a:gd name="connsiteX35" fmla="*/ 4138683 w 5341916"/>
                <a:gd name="connsiteY35" fmla="*/ 152901 h 955031"/>
                <a:gd name="connsiteX36" fmla="*/ 4258101 w 5341916"/>
                <a:gd name="connsiteY36" fmla="*/ 40307 h 955031"/>
                <a:gd name="connsiteX37" fmla="*/ 4384343 w 5341916"/>
                <a:gd name="connsiteY37" fmla="*/ 67603 h 955031"/>
                <a:gd name="connsiteX38" fmla="*/ 4527645 w 5341916"/>
                <a:gd name="connsiteY38" fmla="*/ 268907 h 955031"/>
                <a:gd name="connsiteX39" fmla="*/ 4633415 w 5341916"/>
                <a:gd name="connsiteY39" fmla="*/ 477035 h 955031"/>
                <a:gd name="connsiteX40" fmla="*/ 4740252 w 5341916"/>
                <a:gd name="connsiteY40" fmla="*/ 494332 h 955031"/>
                <a:gd name="connsiteX41" fmla="*/ 5341916 w 5341916"/>
                <a:gd name="connsiteY41" fmla="*/ 500445 h 955031"/>
                <a:gd name="connsiteX0" fmla="*/ 0 w 5300263"/>
                <a:gd name="connsiteY0" fmla="*/ 463388 h 955031"/>
                <a:gd name="connsiteX1" fmla="*/ 180833 w 5300263"/>
                <a:gd name="connsiteY1" fmla="*/ 146077 h 955031"/>
                <a:gd name="connsiteX2" fmla="*/ 290015 w 5300263"/>
                <a:gd name="connsiteY2" fmla="*/ 23247 h 955031"/>
                <a:gd name="connsiteX3" fmla="*/ 409433 w 5300263"/>
                <a:gd name="connsiteY3" fmla="*/ 36895 h 955031"/>
                <a:gd name="connsiteX4" fmla="*/ 508379 w 5300263"/>
                <a:gd name="connsiteY4" fmla="*/ 146077 h 955031"/>
                <a:gd name="connsiteX5" fmla="*/ 634621 w 5300263"/>
                <a:gd name="connsiteY5" fmla="*/ 412209 h 955031"/>
                <a:gd name="connsiteX6" fmla="*/ 771098 w 5300263"/>
                <a:gd name="connsiteY6" fmla="*/ 722695 h 955031"/>
                <a:gd name="connsiteX7" fmla="*/ 866633 w 5300263"/>
                <a:gd name="connsiteY7" fmla="*/ 869409 h 955031"/>
                <a:gd name="connsiteX8" fmla="*/ 955343 w 5300263"/>
                <a:gd name="connsiteY8" fmla="*/ 944471 h 955031"/>
                <a:gd name="connsiteX9" fmla="*/ 1064525 w 5300263"/>
                <a:gd name="connsiteY9" fmla="*/ 930824 h 955031"/>
                <a:gd name="connsiteX10" fmla="*/ 1190767 w 5300263"/>
                <a:gd name="connsiteY10" fmla="*/ 811406 h 955031"/>
                <a:gd name="connsiteX11" fmla="*/ 1354540 w 5300263"/>
                <a:gd name="connsiteY11" fmla="*/ 487271 h 955031"/>
                <a:gd name="connsiteX12" fmla="*/ 1456898 w 5300263"/>
                <a:gd name="connsiteY12" fmla="*/ 234788 h 955031"/>
                <a:gd name="connsiteX13" fmla="*/ 1559256 w 5300263"/>
                <a:gd name="connsiteY13" fmla="*/ 67603 h 955031"/>
                <a:gd name="connsiteX14" fmla="*/ 1647967 w 5300263"/>
                <a:gd name="connsiteY14" fmla="*/ 13012 h 955031"/>
                <a:gd name="connsiteX15" fmla="*/ 1729853 w 5300263"/>
                <a:gd name="connsiteY15" fmla="*/ 43719 h 955031"/>
                <a:gd name="connsiteX16" fmla="*/ 1804916 w 5300263"/>
                <a:gd name="connsiteY16" fmla="*/ 122194 h 955031"/>
                <a:gd name="connsiteX17" fmla="*/ 1883391 w 5300263"/>
                <a:gd name="connsiteY17" fmla="*/ 251847 h 955031"/>
                <a:gd name="connsiteX18" fmla="*/ 2149522 w 5300263"/>
                <a:gd name="connsiteY18" fmla="*/ 784110 h 955031"/>
                <a:gd name="connsiteX19" fmla="*/ 2265528 w 5300263"/>
                <a:gd name="connsiteY19" fmla="*/ 934235 h 955031"/>
                <a:gd name="connsiteX20" fmla="*/ 2361062 w 5300263"/>
                <a:gd name="connsiteY20" fmla="*/ 941059 h 955031"/>
                <a:gd name="connsiteX21" fmla="*/ 2483892 w 5300263"/>
                <a:gd name="connsiteY21" fmla="*/ 814818 h 955031"/>
                <a:gd name="connsiteX22" fmla="*/ 2610134 w 5300263"/>
                <a:gd name="connsiteY22" fmla="*/ 548686 h 955031"/>
                <a:gd name="connsiteX23" fmla="*/ 2756848 w 5300263"/>
                <a:gd name="connsiteY23" fmla="*/ 251847 h 955031"/>
                <a:gd name="connsiteX24" fmla="*/ 2879677 w 5300263"/>
                <a:gd name="connsiteY24" fmla="*/ 67603 h 955031"/>
                <a:gd name="connsiteX25" fmla="*/ 2958152 w 5300263"/>
                <a:gd name="connsiteY25" fmla="*/ 2776 h 955031"/>
                <a:gd name="connsiteX26" fmla="*/ 3029803 w 5300263"/>
                <a:gd name="connsiteY26" fmla="*/ 19835 h 955031"/>
                <a:gd name="connsiteX27" fmla="*/ 3101453 w 5300263"/>
                <a:gd name="connsiteY27" fmla="*/ 91486 h 955031"/>
                <a:gd name="connsiteX28" fmla="*/ 3159456 w 5300263"/>
                <a:gd name="connsiteY28" fmla="*/ 176785 h 955031"/>
                <a:gd name="connsiteX29" fmla="*/ 3241343 w 5300263"/>
                <a:gd name="connsiteY29" fmla="*/ 323498 h 955031"/>
                <a:gd name="connsiteX30" fmla="*/ 3394880 w 5300263"/>
                <a:gd name="connsiteY30" fmla="*/ 668104 h 955031"/>
                <a:gd name="connsiteX31" fmla="*/ 3521122 w 5300263"/>
                <a:gd name="connsiteY31" fmla="*/ 852349 h 955031"/>
                <a:gd name="connsiteX32" fmla="*/ 3654188 w 5300263"/>
                <a:gd name="connsiteY32" fmla="*/ 900116 h 955031"/>
                <a:gd name="connsiteX33" fmla="*/ 3773606 w 5300263"/>
                <a:gd name="connsiteY33" fmla="*/ 828465 h 955031"/>
                <a:gd name="connsiteX34" fmla="*/ 3961262 w 5300263"/>
                <a:gd name="connsiteY34" fmla="*/ 483859 h 955031"/>
                <a:gd name="connsiteX35" fmla="*/ 4138683 w 5300263"/>
                <a:gd name="connsiteY35" fmla="*/ 152901 h 955031"/>
                <a:gd name="connsiteX36" fmla="*/ 4258101 w 5300263"/>
                <a:gd name="connsiteY36" fmla="*/ 40307 h 955031"/>
                <a:gd name="connsiteX37" fmla="*/ 4384343 w 5300263"/>
                <a:gd name="connsiteY37" fmla="*/ 67603 h 955031"/>
                <a:gd name="connsiteX38" fmla="*/ 4527645 w 5300263"/>
                <a:gd name="connsiteY38" fmla="*/ 268907 h 955031"/>
                <a:gd name="connsiteX39" fmla="*/ 4633415 w 5300263"/>
                <a:gd name="connsiteY39" fmla="*/ 477035 h 955031"/>
                <a:gd name="connsiteX40" fmla="*/ 4740252 w 5300263"/>
                <a:gd name="connsiteY40" fmla="*/ 494332 h 955031"/>
                <a:gd name="connsiteX41" fmla="*/ 5300263 w 5300263"/>
                <a:gd name="connsiteY41" fmla="*/ 494095 h 955031"/>
                <a:gd name="connsiteX0" fmla="*/ 4011 w 5304274"/>
                <a:gd name="connsiteY0" fmla="*/ 463388 h 955031"/>
                <a:gd name="connsiteX1" fmla="*/ 17170 w 5304274"/>
                <a:gd name="connsiteY1" fmla="*/ 430986 h 955031"/>
                <a:gd name="connsiteX2" fmla="*/ 184844 w 5304274"/>
                <a:gd name="connsiteY2" fmla="*/ 146077 h 955031"/>
                <a:gd name="connsiteX3" fmla="*/ 294026 w 5304274"/>
                <a:gd name="connsiteY3" fmla="*/ 23247 h 955031"/>
                <a:gd name="connsiteX4" fmla="*/ 413444 w 5304274"/>
                <a:gd name="connsiteY4" fmla="*/ 36895 h 955031"/>
                <a:gd name="connsiteX5" fmla="*/ 512390 w 5304274"/>
                <a:gd name="connsiteY5" fmla="*/ 146077 h 955031"/>
                <a:gd name="connsiteX6" fmla="*/ 638632 w 5304274"/>
                <a:gd name="connsiteY6" fmla="*/ 412209 h 955031"/>
                <a:gd name="connsiteX7" fmla="*/ 775109 w 5304274"/>
                <a:gd name="connsiteY7" fmla="*/ 722695 h 955031"/>
                <a:gd name="connsiteX8" fmla="*/ 870644 w 5304274"/>
                <a:gd name="connsiteY8" fmla="*/ 869409 h 955031"/>
                <a:gd name="connsiteX9" fmla="*/ 959354 w 5304274"/>
                <a:gd name="connsiteY9" fmla="*/ 944471 h 955031"/>
                <a:gd name="connsiteX10" fmla="*/ 1068536 w 5304274"/>
                <a:gd name="connsiteY10" fmla="*/ 930824 h 955031"/>
                <a:gd name="connsiteX11" fmla="*/ 1194778 w 5304274"/>
                <a:gd name="connsiteY11" fmla="*/ 811406 h 955031"/>
                <a:gd name="connsiteX12" fmla="*/ 1358551 w 5304274"/>
                <a:gd name="connsiteY12" fmla="*/ 487271 h 955031"/>
                <a:gd name="connsiteX13" fmla="*/ 1460909 w 5304274"/>
                <a:gd name="connsiteY13" fmla="*/ 234788 h 955031"/>
                <a:gd name="connsiteX14" fmla="*/ 1563267 w 5304274"/>
                <a:gd name="connsiteY14" fmla="*/ 67603 h 955031"/>
                <a:gd name="connsiteX15" fmla="*/ 1651978 w 5304274"/>
                <a:gd name="connsiteY15" fmla="*/ 13012 h 955031"/>
                <a:gd name="connsiteX16" fmla="*/ 1733864 w 5304274"/>
                <a:gd name="connsiteY16" fmla="*/ 43719 h 955031"/>
                <a:gd name="connsiteX17" fmla="*/ 1808927 w 5304274"/>
                <a:gd name="connsiteY17" fmla="*/ 122194 h 955031"/>
                <a:gd name="connsiteX18" fmla="*/ 1887402 w 5304274"/>
                <a:gd name="connsiteY18" fmla="*/ 251847 h 955031"/>
                <a:gd name="connsiteX19" fmla="*/ 2153533 w 5304274"/>
                <a:gd name="connsiteY19" fmla="*/ 784110 h 955031"/>
                <a:gd name="connsiteX20" fmla="*/ 2269539 w 5304274"/>
                <a:gd name="connsiteY20" fmla="*/ 934235 h 955031"/>
                <a:gd name="connsiteX21" fmla="*/ 2365073 w 5304274"/>
                <a:gd name="connsiteY21" fmla="*/ 941059 h 955031"/>
                <a:gd name="connsiteX22" fmla="*/ 2487903 w 5304274"/>
                <a:gd name="connsiteY22" fmla="*/ 814818 h 955031"/>
                <a:gd name="connsiteX23" fmla="*/ 2614145 w 5304274"/>
                <a:gd name="connsiteY23" fmla="*/ 548686 h 955031"/>
                <a:gd name="connsiteX24" fmla="*/ 2760859 w 5304274"/>
                <a:gd name="connsiteY24" fmla="*/ 251847 h 955031"/>
                <a:gd name="connsiteX25" fmla="*/ 2883688 w 5304274"/>
                <a:gd name="connsiteY25" fmla="*/ 67603 h 955031"/>
                <a:gd name="connsiteX26" fmla="*/ 2962163 w 5304274"/>
                <a:gd name="connsiteY26" fmla="*/ 2776 h 955031"/>
                <a:gd name="connsiteX27" fmla="*/ 3033814 w 5304274"/>
                <a:gd name="connsiteY27" fmla="*/ 19835 h 955031"/>
                <a:gd name="connsiteX28" fmla="*/ 3105464 w 5304274"/>
                <a:gd name="connsiteY28" fmla="*/ 91486 h 955031"/>
                <a:gd name="connsiteX29" fmla="*/ 3163467 w 5304274"/>
                <a:gd name="connsiteY29" fmla="*/ 176785 h 955031"/>
                <a:gd name="connsiteX30" fmla="*/ 3245354 w 5304274"/>
                <a:gd name="connsiteY30" fmla="*/ 323498 h 955031"/>
                <a:gd name="connsiteX31" fmla="*/ 3398891 w 5304274"/>
                <a:gd name="connsiteY31" fmla="*/ 668104 h 955031"/>
                <a:gd name="connsiteX32" fmla="*/ 3525133 w 5304274"/>
                <a:gd name="connsiteY32" fmla="*/ 852349 h 955031"/>
                <a:gd name="connsiteX33" fmla="*/ 3658199 w 5304274"/>
                <a:gd name="connsiteY33" fmla="*/ 900116 h 955031"/>
                <a:gd name="connsiteX34" fmla="*/ 3777617 w 5304274"/>
                <a:gd name="connsiteY34" fmla="*/ 828465 h 955031"/>
                <a:gd name="connsiteX35" fmla="*/ 3965273 w 5304274"/>
                <a:gd name="connsiteY35" fmla="*/ 483859 h 955031"/>
                <a:gd name="connsiteX36" fmla="*/ 4142694 w 5304274"/>
                <a:gd name="connsiteY36" fmla="*/ 152901 h 955031"/>
                <a:gd name="connsiteX37" fmla="*/ 4262112 w 5304274"/>
                <a:gd name="connsiteY37" fmla="*/ 40307 h 955031"/>
                <a:gd name="connsiteX38" fmla="*/ 4388354 w 5304274"/>
                <a:gd name="connsiteY38" fmla="*/ 67603 h 955031"/>
                <a:gd name="connsiteX39" fmla="*/ 4531656 w 5304274"/>
                <a:gd name="connsiteY39" fmla="*/ 268907 h 955031"/>
                <a:gd name="connsiteX40" fmla="*/ 4637426 w 5304274"/>
                <a:gd name="connsiteY40" fmla="*/ 477035 h 955031"/>
                <a:gd name="connsiteX41" fmla="*/ 4744263 w 5304274"/>
                <a:gd name="connsiteY41" fmla="*/ 494332 h 955031"/>
                <a:gd name="connsiteX42" fmla="*/ 5304274 w 5304274"/>
                <a:gd name="connsiteY42" fmla="*/ 494095 h 955031"/>
                <a:gd name="connsiteX0" fmla="*/ 0 w 5498116"/>
                <a:gd name="connsiteY0" fmla="*/ 485613 h 955031"/>
                <a:gd name="connsiteX1" fmla="*/ 211012 w 5498116"/>
                <a:gd name="connsiteY1" fmla="*/ 430986 h 955031"/>
                <a:gd name="connsiteX2" fmla="*/ 378686 w 5498116"/>
                <a:gd name="connsiteY2" fmla="*/ 146077 h 955031"/>
                <a:gd name="connsiteX3" fmla="*/ 487868 w 5498116"/>
                <a:gd name="connsiteY3" fmla="*/ 23247 h 955031"/>
                <a:gd name="connsiteX4" fmla="*/ 607286 w 5498116"/>
                <a:gd name="connsiteY4" fmla="*/ 36895 h 955031"/>
                <a:gd name="connsiteX5" fmla="*/ 706232 w 5498116"/>
                <a:gd name="connsiteY5" fmla="*/ 146077 h 955031"/>
                <a:gd name="connsiteX6" fmla="*/ 832474 w 5498116"/>
                <a:gd name="connsiteY6" fmla="*/ 412209 h 955031"/>
                <a:gd name="connsiteX7" fmla="*/ 968951 w 5498116"/>
                <a:gd name="connsiteY7" fmla="*/ 722695 h 955031"/>
                <a:gd name="connsiteX8" fmla="*/ 1064486 w 5498116"/>
                <a:gd name="connsiteY8" fmla="*/ 869409 h 955031"/>
                <a:gd name="connsiteX9" fmla="*/ 1153196 w 5498116"/>
                <a:gd name="connsiteY9" fmla="*/ 944471 h 955031"/>
                <a:gd name="connsiteX10" fmla="*/ 1262378 w 5498116"/>
                <a:gd name="connsiteY10" fmla="*/ 930824 h 955031"/>
                <a:gd name="connsiteX11" fmla="*/ 1388620 w 5498116"/>
                <a:gd name="connsiteY11" fmla="*/ 811406 h 955031"/>
                <a:gd name="connsiteX12" fmla="*/ 1552393 w 5498116"/>
                <a:gd name="connsiteY12" fmla="*/ 487271 h 955031"/>
                <a:gd name="connsiteX13" fmla="*/ 1654751 w 5498116"/>
                <a:gd name="connsiteY13" fmla="*/ 234788 h 955031"/>
                <a:gd name="connsiteX14" fmla="*/ 1757109 w 5498116"/>
                <a:gd name="connsiteY14" fmla="*/ 67603 h 955031"/>
                <a:gd name="connsiteX15" fmla="*/ 1845820 w 5498116"/>
                <a:gd name="connsiteY15" fmla="*/ 13012 h 955031"/>
                <a:gd name="connsiteX16" fmla="*/ 1927706 w 5498116"/>
                <a:gd name="connsiteY16" fmla="*/ 43719 h 955031"/>
                <a:gd name="connsiteX17" fmla="*/ 2002769 w 5498116"/>
                <a:gd name="connsiteY17" fmla="*/ 122194 h 955031"/>
                <a:gd name="connsiteX18" fmla="*/ 2081244 w 5498116"/>
                <a:gd name="connsiteY18" fmla="*/ 251847 h 955031"/>
                <a:gd name="connsiteX19" fmla="*/ 2347375 w 5498116"/>
                <a:gd name="connsiteY19" fmla="*/ 784110 h 955031"/>
                <a:gd name="connsiteX20" fmla="*/ 2463381 w 5498116"/>
                <a:gd name="connsiteY20" fmla="*/ 934235 h 955031"/>
                <a:gd name="connsiteX21" fmla="*/ 2558915 w 5498116"/>
                <a:gd name="connsiteY21" fmla="*/ 941059 h 955031"/>
                <a:gd name="connsiteX22" fmla="*/ 2681745 w 5498116"/>
                <a:gd name="connsiteY22" fmla="*/ 814818 h 955031"/>
                <a:gd name="connsiteX23" fmla="*/ 2807987 w 5498116"/>
                <a:gd name="connsiteY23" fmla="*/ 548686 h 955031"/>
                <a:gd name="connsiteX24" fmla="*/ 2954701 w 5498116"/>
                <a:gd name="connsiteY24" fmla="*/ 251847 h 955031"/>
                <a:gd name="connsiteX25" fmla="*/ 3077530 w 5498116"/>
                <a:gd name="connsiteY25" fmla="*/ 67603 h 955031"/>
                <a:gd name="connsiteX26" fmla="*/ 3156005 w 5498116"/>
                <a:gd name="connsiteY26" fmla="*/ 2776 h 955031"/>
                <a:gd name="connsiteX27" fmla="*/ 3227656 w 5498116"/>
                <a:gd name="connsiteY27" fmla="*/ 19835 h 955031"/>
                <a:gd name="connsiteX28" fmla="*/ 3299306 w 5498116"/>
                <a:gd name="connsiteY28" fmla="*/ 91486 h 955031"/>
                <a:gd name="connsiteX29" fmla="*/ 3357309 w 5498116"/>
                <a:gd name="connsiteY29" fmla="*/ 176785 h 955031"/>
                <a:gd name="connsiteX30" fmla="*/ 3439196 w 5498116"/>
                <a:gd name="connsiteY30" fmla="*/ 323498 h 955031"/>
                <a:gd name="connsiteX31" fmla="*/ 3592733 w 5498116"/>
                <a:gd name="connsiteY31" fmla="*/ 668104 h 955031"/>
                <a:gd name="connsiteX32" fmla="*/ 3718975 w 5498116"/>
                <a:gd name="connsiteY32" fmla="*/ 852349 h 955031"/>
                <a:gd name="connsiteX33" fmla="*/ 3852041 w 5498116"/>
                <a:gd name="connsiteY33" fmla="*/ 900116 h 955031"/>
                <a:gd name="connsiteX34" fmla="*/ 3971459 w 5498116"/>
                <a:gd name="connsiteY34" fmla="*/ 828465 h 955031"/>
                <a:gd name="connsiteX35" fmla="*/ 4159115 w 5498116"/>
                <a:gd name="connsiteY35" fmla="*/ 483859 h 955031"/>
                <a:gd name="connsiteX36" fmla="*/ 4336536 w 5498116"/>
                <a:gd name="connsiteY36" fmla="*/ 152901 h 955031"/>
                <a:gd name="connsiteX37" fmla="*/ 4455954 w 5498116"/>
                <a:gd name="connsiteY37" fmla="*/ 40307 h 955031"/>
                <a:gd name="connsiteX38" fmla="*/ 4582196 w 5498116"/>
                <a:gd name="connsiteY38" fmla="*/ 67603 h 955031"/>
                <a:gd name="connsiteX39" fmla="*/ 4725498 w 5498116"/>
                <a:gd name="connsiteY39" fmla="*/ 268907 h 955031"/>
                <a:gd name="connsiteX40" fmla="*/ 4831268 w 5498116"/>
                <a:gd name="connsiteY40" fmla="*/ 477035 h 955031"/>
                <a:gd name="connsiteX41" fmla="*/ 4938105 w 5498116"/>
                <a:gd name="connsiteY41" fmla="*/ 494332 h 955031"/>
                <a:gd name="connsiteX42" fmla="*/ 5498116 w 5498116"/>
                <a:gd name="connsiteY42" fmla="*/ 494095 h 955031"/>
                <a:gd name="connsiteX0" fmla="*/ 0 w 5591836"/>
                <a:gd name="connsiteY0" fmla="*/ 485613 h 955031"/>
                <a:gd name="connsiteX1" fmla="*/ 304732 w 5591836"/>
                <a:gd name="connsiteY1" fmla="*/ 430986 h 955031"/>
                <a:gd name="connsiteX2" fmla="*/ 472406 w 5591836"/>
                <a:gd name="connsiteY2" fmla="*/ 146077 h 955031"/>
                <a:gd name="connsiteX3" fmla="*/ 581588 w 5591836"/>
                <a:gd name="connsiteY3" fmla="*/ 23247 h 955031"/>
                <a:gd name="connsiteX4" fmla="*/ 701006 w 5591836"/>
                <a:gd name="connsiteY4" fmla="*/ 36895 h 955031"/>
                <a:gd name="connsiteX5" fmla="*/ 799952 w 5591836"/>
                <a:gd name="connsiteY5" fmla="*/ 146077 h 955031"/>
                <a:gd name="connsiteX6" fmla="*/ 926194 w 5591836"/>
                <a:gd name="connsiteY6" fmla="*/ 412209 h 955031"/>
                <a:gd name="connsiteX7" fmla="*/ 1062671 w 5591836"/>
                <a:gd name="connsiteY7" fmla="*/ 722695 h 955031"/>
                <a:gd name="connsiteX8" fmla="*/ 1158206 w 5591836"/>
                <a:gd name="connsiteY8" fmla="*/ 869409 h 955031"/>
                <a:gd name="connsiteX9" fmla="*/ 1246916 w 5591836"/>
                <a:gd name="connsiteY9" fmla="*/ 944471 h 955031"/>
                <a:gd name="connsiteX10" fmla="*/ 1356098 w 5591836"/>
                <a:gd name="connsiteY10" fmla="*/ 930824 h 955031"/>
                <a:gd name="connsiteX11" fmla="*/ 1482340 w 5591836"/>
                <a:gd name="connsiteY11" fmla="*/ 811406 h 955031"/>
                <a:gd name="connsiteX12" fmla="*/ 1646113 w 5591836"/>
                <a:gd name="connsiteY12" fmla="*/ 487271 h 955031"/>
                <a:gd name="connsiteX13" fmla="*/ 1748471 w 5591836"/>
                <a:gd name="connsiteY13" fmla="*/ 234788 h 955031"/>
                <a:gd name="connsiteX14" fmla="*/ 1850829 w 5591836"/>
                <a:gd name="connsiteY14" fmla="*/ 67603 h 955031"/>
                <a:gd name="connsiteX15" fmla="*/ 1939540 w 5591836"/>
                <a:gd name="connsiteY15" fmla="*/ 13012 h 955031"/>
                <a:gd name="connsiteX16" fmla="*/ 2021426 w 5591836"/>
                <a:gd name="connsiteY16" fmla="*/ 43719 h 955031"/>
                <a:gd name="connsiteX17" fmla="*/ 2096489 w 5591836"/>
                <a:gd name="connsiteY17" fmla="*/ 122194 h 955031"/>
                <a:gd name="connsiteX18" fmla="*/ 2174964 w 5591836"/>
                <a:gd name="connsiteY18" fmla="*/ 251847 h 955031"/>
                <a:gd name="connsiteX19" fmla="*/ 2441095 w 5591836"/>
                <a:gd name="connsiteY19" fmla="*/ 784110 h 955031"/>
                <a:gd name="connsiteX20" fmla="*/ 2557101 w 5591836"/>
                <a:gd name="connsiteY20" fmla="*/ 934235 h 955031"/>
                <a:gd name="connsiteX21" fmla="*/ 2652635 w 5591836"/>
                <a:gd name="connsiteY21" fmla="*/ 941059 h 955031"/>
                <a:gd name="connsiteX22" fmla="*/ 2775465 w 5591836"/>
                <a:gd name="connsiteY22" fmla="*/ 814818 h 955031"/>
                <a:gd name="connsiteX23" fmla="*/ 2901707 w 5591836"/>
                <a:gd name="connsiteY23" fmla="*/ 548686 h 955031"/>
                <a:gd name="connsiteX24" fmla="*/ 3048421 w 5591836"/>
                <a:gd name="connsiteY24" fmla="*/ 251847 h 955031"/>
                <a:gd name="connsiteX25" fmla="*/ 3171250 w 5591836"/>
                <a:gd name="connsiteY25" fmla="*/ 67603 h 955031"/>
                <a:gd name="connsiteX26" fmla="*/ 3249725 w 5591836"/>
                <a:gd name="connsiteY26" fmla="*/ 2776 h 955031"/>
                <a:gd name="connsiteX27" fmla="*/ 3321376 w 5591836"/>
                <a:gd name="connsiteY27" fmla="*/ 19835 h 955031"/>
                <a:gd name="connsiteX28" fmla="*/ 3393026 w 5591836"/>
                <a:gd name="connsiteY28" fmla="*/ 91486 h 955031"/>
                <a:gd name="connsiteX29" fmla="*/ 3451029 w 5591836"/>
                <a:gd name="connsiteY29" fmla="*/ 176785 h 955031"/>
                <a:gd name="connsiteX30" fmla="*/ 3532916 w 5591836"/>
                <a:gd name="connsiteY30" fmla="*/ 323498 h 955031"/>
                <a:gd name="connsiteX31" fmla="*/ 3686453 w 5591836"/>
                <a:gd name="connsiteY31" fmla="*/ 668104 h 955031"/>
                <a:gd name="connsiteX32" fmla="*/ 3812695 w 5591836"/>
                <a:gd name="connsiteY32" fmla="*/ 852349 h 955031"/>
                <a:gd name="connsiteX33" fmla="*/ 3945761 w 5591836"/>
                <a:gd name="connsiteY33" fmla="*/ 900116 h 955031"/>
                <a:gd name="connsiteX34" fmla="*/ 4065179 w 5591836"/>
                <a:gd name="connsiteY34" fmla="*/ 828465 h 955031"/>
                <a:gd name="connsiteX35" fmla="*/ 4252835 w 5591836"/>
                <a:gd name="connsiteY35" fmla="*/ 483859 h 955031"/>
                <a:gd name="connsiteX36" fmla="*/ 4430256 w 5591836"/>
                <a:gd name="connsiteY36" fmla="*/ 152901 h 955031"/>
                <a:gd name="connsiteX37" fmla="*/ 4549674 w 5591836"/>
                <a:gd name="connsiteY37" fmla="*/ 40307 h 955031"/>
                <a:gd name="connsiteX38" fmla="*/ 4675916 w 5591836"/>
                <a:gd name="connsiteY38" fmla="*/ 67603 h 955031"/>
                <a:gd name="connsiteX39" fmla="*/ 4819218 w 5591836"/>
                <a:gd name="connsiteY39" fmla="*/ 268907 h 955031"/>
                <a:gd name="connsiteX40" fmla="*/ 4924988 w 5591836"/>
                <a:gd name="connsiteY40" fmla="*/ 477035 h 955031"/>
                <a:gd name="connsiteX41" fmla="*/ 5031825 w 5591836"/>
                <a:gd name="connsiteY41" fmla="*/ 494332 h 955031"/>
                <a:gd name="connsiteX42" fmla="*/ 5591836 w 5591836"/>
                <a:gd name="connsiteY42" fmla="*/ 494095 h 955031"/>
                <a:gd name="connsiteX0" fmla="*/ 0 w 5591836"/>
                <a:gd name="connsiteY0" fmla="*/ 485613 h 955031"/>
                <a:gd name="connsiteX1" fmla="*/ 169362 w 5591836"/>
                <a:gd name="connsiteY1" fmla="*/ 475436 h 955031"/>
                <a:gd name="connsiteX2" fmla="*/ 304732 w 5591836"/>
                <a:gd name="connsiteY2" fmla="*/ 430986 h 955031"/>
                <a:gd name="connsiteX3" fmla="*/ 472406 w 5591836"/>
                <a:gd name="connsiteY3" fmla="*/ 146077 h 955031"/>
                <a:gd name="connsiteX4" fmla="*/ 581588 w 5591836"/>
                <a:gd name="connsiteY4" fmla="*/ 23247 h 955031"/>
                <a:gd name="connsiteX5" fmla="*/ 701006 w 5591836"/>
                <a:gd name="connsiteY5" fmla="*/ 36895 h 955031"/>
                <a:gd name="connsiteX6" fmla="*/ 799952 w 5591836"/>
                <a:gd name="connsiteY6" fmla="*/ 146077 h 955031"/>
                <a:gd name="connsiteX7" fmla="*/ 926194 w 5591836"/>
                <a:gd name="connsiteY7" fmla="*/ 412209 h 955031"/>
                <a:gd name="connsiteX8" fmla="*/ 1062671 w 5591836"/>
                <a:gd name="connsiteY8" fmla="*/ 722695 h 955031"/>
                <a:gd name="connsiteX9" fmla="*/ 1158206 w 5591836"/>
                <a:gd name="connsiteY9" fmla="*/ 869409 h 955031"/>
                <a:gd name="connsiteX10" fmla="*/ 1246916 w 5591836"/>
                <a:gd name="connsiteY10" fmla="*/ 944471 h 955031"/>
                <a:gd name="connsiteX11" fmla="*/ 1356098 w 5591836"/>
                <a:gd name="connsiteY11" fmla="*/ 930824 h 955031"/>
                <a:gd name="connsiteX12" fmla="*/ 1482340 w 5591836"/>
                <a:gd name="connsiteY12" fmla="*/ 811406 h 955031"/>
                <a:gd name="connsiteX13" fmla="*/ 1646113 w 5591836"/>
                <a:gd name="connsiteY13" fmla="*/ 487271 h 955031"/>
                <a:gd name="connsiteX14" fmla="*/ 1748471 w 5591836"/>
                <a:gd name="connsiteY14" fmla="*/ 234788 h 955031"/>
                <a:gd name="connsiteX15" fmla="*/ 1850829 w 5591836"/>
                <a:gd name="connsiteY15" fmla="*/ 67603 h 955031"/>
                <a:gd name="connsiteX16" fmla="*/ 1939540 w 5591836"/>
                <a:gd name="connsiteY16" fmla="*/ 13012 h 955031"/>
                <a:gd name="connsiteX17" fmla="*/ 2021426 w 5591836"/>
                <a:gd name="connsiteY17" fmla="*/ 43719 h 955031"/>
                <a:gd name="connsiteX18" fmla="*/ 2096489 w 5591836"/>
                <a:gd name="connsiteY18" fmla="*/ 122194 h 955031"/>
                <a:gd name="connsiteX19" fmla="*/ 2174964 w 5591836"/>
                <a:gd name="connsiteY19" fmla="*/ 251847 h 955031"/>
                <a:gd name="connsiteX20" fmla="*/ 2441095 w 5591836"/>
                <a:gd name="connsiteY20" fmla="*/ 784110 h 955031"/>
                <a:gd name="connsiteX21" fmla="*/ 2557101 w 5591836"/>
                <a:gd name="connsiteY21" fmla="*/ 934235 h 955031"/>
                <a:gd name="connsiteX22" fmla="*/ 2652635 w 5591836"/>
                <a:gd name="connsiteY22" fmla="*/ 941059 h 955031"/>
                <a:gd name="connsiteX23" fmla="*/ 2775465 w 5591836"/>
                <a:gd name="connsiteY23" fmla="*/ 814818 h 955031"/>
                <a:gd name="connsiteX24" fmla="*/ 2901707 w 5591836"/>
                <a:gd name="connsiteY24" fmla="*/ 548686 h 955031"/>
                <a:gd name="connsiteX25" fmla="*/ 3048421 w 5591836"/>
                <a:gd name="connsiteY25" fmla="*/ 251847 h 955031"/>
                <a:gd name="connsiteX26" fmla="*/ 3171250 w 5591836"/>
                <a:gd name="connsiteY26" fmla="*/ 67603 h 955031"/>
                <a:gd name="connsiteX27" fmla="*/ 3249725 w 5591836"/>
                <a:gd name="connsiteY27" fmla="*/ 2776 h 955031"/>
                <a:gd name="connsiteX28" fmla="*/ 3321376 w 5591836"/>
                <a:gd name="connsiteY28" fmla="*/ 19835 h 955031"/>
                <a:gd name="connsiteX29" fmla="*/ 3393026 w 5591836"/>
                <a:gd name="connsiteY29" fmla="*/ 91486 h 955031"/>
                <a:gd name="connsiteX30" fmla="*/ 3451029 w 5591836"/>
                <a:gd name="connsiteY30" fmla="*/ 176785 h 955031"/>
                <a:gd name="connsiteX31" fmla="*/ 3532916 w 5591836"/>
                <a:gd name="connsiteY31" fmla="*/ 323498 h 955031"/>
                <a:gd name="connsiteX32" fmla="*/ 3686453 w 5591836"/>
                <a:gd name="connsiteY32" fmla="*/ 668104 h 955031"/>
                <a:gd name="connsiteX33" fmla="*/ 3812695 w 5591836"/>
                <a:gd name="connsiteY33" fmla="*/ 852349 h 955031"/>
                <a:gd name="connsiteX34" fmla="*/ 3945761 w 5591836"/>
                <a:gd name="connsiteY34" fmla="*/ 900116 h 955031"/>
                <a:gd name="connsiteX35" fmla="*/ 4065179 w 5591836"/>
                <a:gd name="connsiteY35" fmla="*/ 828465 h 955031"/>
                <a:gd name="connsiteX36" fmla="*/ 4252835 w 5591836"/>
                <a:gd name="connsiteY36" fmla="*/ 483859 h 955031"/>
                <a:gd name="connsiteX37" fmla="*/ 4430256 w 5591836"/>
                <a:gd name="connsiteY37" fmla="*/ 152901 h 955031"/>
                <a:gd name="connsiteX38" fmla="*/ 4549674 w 5591836"/>
                <a:gd name="connsiteY38" fmla="*/ 40307 h 955031"/>
                <a:gd name="connsiteX39" fmla="*/ 4675916 w 5591836"/>
                <a:gd name="connsiteY39" fmla="*/ 67603 h 955031"/>
                <a:gd name="connsiteX40" fmla="*/ 4819218 w 5591836"/>
                <a:gd name="connsiteY40" fmla="*/ 268907 h 955031"/>
                <a:gd name="connsiteX41" fmla="*/ 4924988 w 5591836"/>
                <a:gd name="connsiteY41" fmla="*/ 477035 h 955031"/>
                <a:gd name="connsiteX42" fmla="*/ 5031825 w 5591836"/>
                <a:gd name="connsiteY42" fmla="*/ 494332 h 955031"/>
                <a:gd name="connsiteX43" fmla="*/ 5591836 w 5591836"/>
                <a:gd name="connsiteY43" fmla="*/ 494095 h 955031"/>
                <a:gd name="connsiteX0" fmla="*/ 0 w 5602249"/>
                <a:gd name="connsiteY0" fmla="*/ 466563 h 955031"/>
                <a:gd name="connsiteX1" fmla="*/ 179775 w 5602249"/>
                <a:gd name="connsiteY1" fmla="*/ 475436 h 955031"/>
                <a:gd name="connsiteX2" fmla="*/ 315145 w 5602249"/>
                <a:gd name="connsiteY2" fmla="*/ 430986 h 955031"/>
                <a:gd name="connsiteX3" fmla="*/ 482819 w 5602249"/>
                <a:gd name="connsiteY3" fmla="*/ 146077 h 955031"/>
                <a:gd name="connsiteX4" fmla="*/ 592001 w 5602249"/>
                <a:gd name="connsiteY4" fmla="*/ 23247 h 955031"/>
                <a:gd name="connsiteX5" fmla="*/ 711419 w 5602249"/>
                <a:gd name="connsiteY5" fmla="*/ 36895 h 955031"/>
                <a:gd name="connsiteX6" fmla="*/ 810365 w 5602249"/>
                <a:gd name="connsiteY6" fmla="*/ 146077 h 955031"/>
                <a:gd name="connsiteX7" fmla="*/ 936607 w 5602249"/>
                <a:gd name="connsiteY7" fmla="*/ 412209 h 955031"/>
                <a:gd name="connsiteX8" fmla="*/ 1073084 w 5602249"/>
                <a:gd name="connsiteY8" fmla="*/ 722695 h 955031"/>
                <a:gd name="connsiteX9" fmla="*/ 1168619 w 5602249"/>
                <a:gd name="connsiteY9" fmla="*/ 869409 h 955031"/>
                <a:gd name="connsiteX10" fmla="*/ 1257329 w 5602249"/>
                <a:gd name="connsiteY10" fmla="*/ 944471 h 955031"/>
                <a:gd name="connsiteX11" fmla="*/ 1366511 w 5602249"/>
                <a:gd name="connsiteY11" fmla="*/ 930824 h 955031"/>
                <a:gd name="connsiteX12" fmla="*/ 1492753 w 5602249"/>
                <a:gd name="connsiteY12" fmla="*/ 811406 h 955031"/>
                <a:gd name="connsiteX13" fmla="*/ 1656526 w 5602249"/>
                <a:gd name="connsiteY13" fmla="*/ 487271 h 955031"/>
                <a:gd name="connsiteX14" fmla="*/ 1758884 w 5602249"/>
                <a:gd name="connsiteY14" fmla="*/ 234788 h 955031"/>
                <a:gd name="connsiteX15" fmla="*/ 1861242 w 5602249"/>
                <a:gd name="connsiteY15" fmla="*/ 67603 h 955031"/>
                <a:gd name="connsiteX16" fmla="*/ 1949953 w 5602249"/>
                <a:gd name="connsiteY16" fmla="*/ 13012 h 955031"/>
                <a:gd name="connsiteX17" fmla="*/ 2031839 w 5602249"/>
                <a:gd name="connsiteY17" fmla="*/ 43719 h 955031"/>
                <a:gd name="connsiteX18" fmla="*/ 2106902 w 5602249"/>
                <a:gd name="connsiteY18" fmla="*/ 122194 h 955031"/>
                <a:gd name="connsiteX19" fmla="*/ 2185377 w 5602249"/>
                <a:gd name="connsiteY19" fmla="*/ 251847 h 955031"/>
                <a:gd name="connsiteX20" fmla="*/ 2451508 w 5602249"/>
                <a:gd name="connsiteY20" fmla="*/ 784110 h 955031"/>
                <a:gd name="connsiteX21" fmla="*/ 2567514 w 5602249"/>
                <a:gd name="connsiteY21" fmla="*/ 934235 h 955031"/>
                <a:gd name="connsiteX22" fmla="*/ 2663048 w 5602249"/>
                <a:gd name="connsiteY22" fmla="*/ 941059 h 955031"/>
                <a:gd name="connsiteX23" fmla="*/ 2785878 w 5602249"/>
                <a:gd name="connsiteY23" fmla="*/ 814818 h 955031"/>
                <a:gd name="connsiteX24" fmla="*/ 2912120 w 5602249"/>
                <a:gd name="connsiteY24" fmla="*/ 548686 h 955031"/>
                <a:gd name="connsiteX25" fmla="*/ 3058834 w 5602249"/>
                <a:gd name="connsiteY25" fmla="*/ 251847 h 955031"/>
                <a:gd name="connsiteX26" fmla="*/ 3181663 w 5602249"/>
                <a:gd name="connsiteY26" fmla="*/ 67603 h 955031"/>
                <a:gd name="connsiteX27" fmla="*/ 3260138 w 5602249"/>
                <a:gd name="connsiteY27" fmla="*/ 2776 h 955031"/>
                <a:gd name="connsiteX28" fmla="*/ 3331789 w 5602249"/>
                <a:gd name="connsiteY28" fmla="*/ 19835 h 955031"/>
                <a:gd name="connsiteX29" fmla="*/ 3403439 w 5602249"/>
                <a:gd name="connsiteY29" fmla="*/ 91486 h 955031"/>
                <a:gd name="connsiteX30" fmla="*/ 3461442 w 5602249"/>
                <a:gd name="connsiteY30" fmla="*/ 176785 h 955031"/>
                <a:gd name="connsiteX31" fmla="*/ 3543329 w 5602249"/>
                <a:gd name="connsiteY31" fmla="*/ 323498 h 955031"/>
                <a:gd name="connsiteX32" fmla="*/ 3696866 w 5602249"/>
                <a:gd name="connsiteY32" fmla="*/ 668104 h 955031"/>
                <a:gd name="connsiteX33" fmla="*/ 3823108 w 5602249"/>
                <a:gd name="connsiteY33" fmla="*/ 852349 h 955031"/>
                <a:gd name="connsiteX34" fmla="*/ 3956174 w 5602249"/>
                <a:gd name="connsiteY34" fmla="*/ 900116 h 955031"/>
                <a:gd name="connsiteX35" fmla="*/ 4075592 w 5602249"/>
                <a:gd name="connsiteY35" fmla="*/ 828465 h 955031"/>
                <a:gd name="connsiteX36" fmla="*/ 4263248 w 5602249"/>
                <a:gd name="connsiteY36" fmla="*/ 483859 h 955031"/>
                <a:gd name="connsiteX37" fmla="*/ 4440669 w 5602249"/>
                <a:gd name="connsiteY37" fmla="*/ 152901 h 955031"/>
                <a:gd name="connsiteX38" fmla="*/ 4560087 w 5602249"/>
                <a:gd name="connsiteY38" fmla="*/ 40307 h 955031"/>
                <a:gd name="connsiteX39" fmla="*/ 4686329 w 5602249"/>
                <a:gd name="connsiteY39" fmla="*/ 67603 h 955031"/>
                <a:gd name="connsiteX40" fmla="*/ 4829631 w 5602249"/>
                <a:gd name="connsiteY40" fmla="*/ 268907 h 955031"/>
                <a:gd name="connsiteX41" fmla="*/ 4935401 w 5602249"/>
                <a:gd name="connsiteY41" fmla="*/ 477035 h 955031"/>
                <a:gd name="connsiteX42" fmla="*/ 5042238 w 5602249"/>
                <a:gd name="connsiteY42" fmla="*/ 494332 h 955031"/>
                <a:gd name="connsiteX43" fmla="*/ 5602249 w 5602249"/>
                <a:gd name="connsiteY43" fmla="*/ 494095 h 955031"/>
                <a:gd name="connsiteX0" fmla="*/ 0 w 5612662"/>
                <a:gd name="connsiteY0" fmla="*/ 479263 h 955031"/>
                <a:gd name="connsiteX1" fmla="*/ 190188 w 5612662"/>
                <a:gd name="connsiteY1" fmla="*/ 475436 h 955031"/>
                <a:gd name="connsiteX2" fmla="*/ 325558 w 5612662"/>
                <a:gd name="connsiteY2" fmla="*/ 430986 h 955031"/>
                <a:gd name="connsiteX3" fmla="*/ 493232 w 5612662"/>
                <a:gd name="connsiteY3" fmla="*/ 146077 h 955031"/>
                <a:gd name="connsiteX4" fmla="*/ 602414 w 5612662"/>
                <a:gd name="connsiteY4" fmla="*/ 23247 h 955031"/>
                <a:gd name="connsiteX5" fmla="*/ 721832 w 5612662"/>
                <a:gd name="connsiteY5" fmla="*/ 36895 h 955031"/>
                <a:gd name="connsiteX6" fmla="*/ 820778 w 5612662"/>
                <a:gd name="connsiteY6" fmla="*/ 146077 h 955031"/>
                <a:gd name="connsiteX7" fmla="*/ 947020 w 5612662"/>
                <a:gd name="connsiteY7" fmla="*/ 412209 h 955031"/>
                <a:gd name="connsiteX8" fmla="*/ 1083497 w 5612662"/>
                <a:gd name="connsiteY8" fmla="*/ 722695 h 955031"/>
                <a:gd name="connsiteX9" fmla="*/ 1179032 w 5612662"/>
                <a:gd name="connsiteY9" fmla="*/ 869409 h 955031"/>
                <a:gd name="connsiteX10" fmla="*/ 1267742 w 5612662"/>
                <a:gd name="connsiteY10" fmla="*/ 944471 h 955031"/>
                <a:gd name="connsiteX11" fmla="*/ 1376924 w 5612662"/>
                <a:gd name="connsiteY11" fmla="*/ 930824 h 955031"/>
                <a:gd name="connsiteX12" fmla="*/ 1503166 w 5612662"/>
                <a:gd name="connsiteY12" fmla="*/ 811406 h 955031"/>
                <a:gd name="connsiteX13" fmla="*/ 1666939 w 5612662"/>
                <a:gd name="connsiteY13" fmla="*/ 487271 h 955031"/>
                <a:gd name="connsiteX14" fmla="*/ 1769297 w 5612662"/>
                <a:gd name="connsiteY14" fmla="*/ 234788 h 955031"/>
                <a:gd name="connsiteX15" fmla="*/ 1871655 w 5612662"/>
                <a:gd name="connsiteY15" fmla="*/ 67603 h 955031"/>
                <a:gd name="connsiteX16" fmla="*/ 1960366 w 5612662"/>
                <a:gd name="connsiteY16" fmla="*/ 13012 h 955031"/>
                <a:gd name="connsiteX17" fmla="*/ 2042252 w 5612662"/>
                <a:gd name="connsiteY17" fmla="*/ 43719 h 955031"/>
                <a:gd name="connsiteX18" fmla="*/ 2117315 w 5612662"/>
                <a:gd name="connsiteY18" fmla="*/ 122194 h 955031"/>
                <a:gd name="connsiteX19" fmla="*/ 2195790 w 5612662"/>
                <a:gd name="connsiteY19" fmla="*/ 251847 h 955031"/>
                <a:gd name="connsiteX20" fmla="*/ 2461921 w 5612662"/>
                <a:gd name="connsiteY20" fmla="*/ 784110 h 955031"/>
                <a:gd name="connsiteX21" fmla="*/ 2577927 w 5612662"/>
                <a:gd name="connsiteY21" fmla="*/ 934235 h 955031"/>
                <a:gd name="connsiteX22" fmla="*/ 2673461 w 5612662"/>
                <a:gd name="connsiteY22" fmla="*/ 941059 h 955031"/>
                <a:gd name="connsiteX23" fmla="*/ 2796291 w 5612662"/>
                <a:gd name="connsiteY23" fmla="*/ 814818 h 955031"/>
                <a:gd name="connsiteX24" fmla="*/ 2922533 w 5612662"/>
                <a:gd name="connsiteY24" fmla="*/ 548686 h 955031"/>
                <a:gd name="connsiteX25" fmla="*/ 3069247 w 5612662"/>
                <a:gd name="connsiteY25" fmla="*/ 251847 h 955031"/>
                <a:gd name="connsiteX26" fmla="*/ 3192076 w 5612662"/>
                <a:gd name="connsiteY26" fmla="*/ 67603 h 955031"/>
                <a:gd name="connsiteX27" fmla="*/ 3270551 w 5612662"/>
                <a:gd name="connsiteY27" fmla="*/ 2776 h 955031"/>
                <a:gd name="connsiteX28" fmla="*/ 3342202 w 5612662"/>
                <a:gd name="connsiteY28" fmla="*/ 19835 h 955031"/>
                <a:gd name="connsiteX29" fmla="*/ 3413852 w 5612662"/>
                <a:gd name="connsiteY29" fmla="*/ 91486 h 955031"/>
                <a:gd name="connsiteX30" fmla="*/ 3471855 w 5612662"/>
                <a:gd name="connsiteY30" fmla="*/ 176785 h 955031"/>
                <a:gd name="connsiteX31" fmla="*/ 3553742 w 5612662"/>
                <a:gd name="connsiteY31" fmla="*/ 323498 h 955031"/>
                <a:gd name="connsiteX32" fmla="*/ 3707279 w 5612662"/>
                <a:gd name="connsiteY32" fmla="*/ 668104 h 955031"/>
                <a:gd name="connsiteX33" fmla="*/ 3833521 w 5612662"/>
                <a:gd name="connsiteY33" fmla="*/ 852349 h 955031"/>
                <a:gd name="connsiteX34" fmla="*/ 3966587 w 5612662"/>
                <a:gd name="connsiteY34" fmla="*/ 900116 h 955031"/>
                <a:gd name="connsiteX35" fmla="*/ 4086005 w 5612662"/>
                <a:gd name="connsiteY35" fmla="*/ 828465 h 955031"/>
                <a:gd name="connsiteX36" fmla="*/ 4273661 w 5612662"/>
                <a:gd name="connsiteY36" fmla="*/ 483859 h 955031"/>
                <a:gd name="connsiteX37" fmla="*/ 4451082 w 5612662"/>
                <a:gd name="connsiteY37" fmla="*/ 152901 h 955031"/>
                <a:gd name="connsiteX38" fmla="*/ 4570500 w 5612662"/>
                <a:gd name="connsiteY38" fmla="*/ 40307 h 955031"/>
                <a:gd name="connsiteX39" fmla="*/ 4696742 w 5612662"/>
                <a:gd name="connsiteY39" fmla="*/ 67603 h 955031"/>
                <a:gd name="connsiteX40" fmla="*/ 4840044 w 5612662"/>
                <a:gd name="connsiteY40" fmla="*/ 268907 h 955031"/>
                <a:gd name="connsiteX41" fmla="*/ 4945814 w 5612662"/>
                <a:gd name="connsiteY41" fmla="*/ 477035 h 955031"/>
                <a:gd name="connsiteX42" fmla="*/ 5052651 w 5612662"/>
                <a:gd name="connsiteY42" fmla="*/ 494332 h 955031"/>
                <a:gd name="connsiteX43" fmla="*/ 5612662 w 5612662"/>
                <a:gd name="connsiteY43" fmla="*/ 494095 h 955031"/>
                <a:gd name="connsiteX0" fmla="*/ 0 w 6136469"/>
                <a:gd name="connsiteY0" fmla="*/ 479263 h 955031"/>
                <a:gd name="connsiteX1" fmla="*/ 190188 w 6136469"/>
                <a:gd name="connsiteY1" fmla="*/ 475436 h 955031"/>
                <a:gd name="connsiteX2" fmla="*/ 325558 w 6136469"/>
                <a:gd name="connsiteY2" fmla="*/ 430986 h 955031"/>
                <a:gd name="connsiteX3" fmla="*/ 493232 w 6136469"/>
                <a:gd name="connsiteY3" fmla="*/ 146077 h 955031"/>
                <a:gd name="connsiteX4" fmla="*/ 602414 w 6136469"/>
                <a:gd name="connsiteY4" fmla="*/ 23247 h 955031"/>
                <a:gd name="connsiteX5" fmla="*/ 721832 w 6136469"/>
                <a:gd name="connsiteY5" fmla="*/ 36895 h 955031"/>
                <a:gd name="connsiteX6" fmla="*/ 820778 w 6136469"/>
                <a:gd name="connsiteY6" fmla="*/ 146077 h 955031"/>
                <a:gd name="connsiteX7" fmla="*/ 947020 w 6136469"/>
                <a:gd name="connsiteY7" fmla="*/ 412209 h 955031"/>
                <a:gd name="connsiteX8" fmla="*/ 1083497 w 6136469"/>
                <a:gd name="connsiteY8" fmla="*/ 722695 h 955031"/>
                <a:gd name="connsiteX9" fmla="*/ 1179032 w 6136469"/>
                <a:gd name="connsiteY9" fmla="*/ 869409 h 955031"/>
                <a:gd name="connsiteX10" fmla="*/ 1267742 w 6136469"/>
                <a:gd name="connsiteY10" fmla="*/ 944471 h 955031"/>
                <a:gd name="connsiteX11" fmla="*/ 1376924 w 6136469"/>
                <a:gd name="connsiteY11" fmla="*/ 930824 h 955031"/>
                <a:gd name="connsiteX12" fmla="*/ 1503166 w 6136469"/>
                <a:gd name="connsiteY12" fmla="*/ 811406 h 955031"/>
                <a:gd name="connsiteX13" fmla="*/ 1666939 w 6136469"/>
                <a:gd name="connsiteY13" fmla="*/ 487271 h 955031"/>
                <a:gd name="connsiteX14" fmla="*/ 1769297 w 6136469"/>
                <a:gd name="connsiteY14" fmla="*/ 234788 h 955031"/>
                <a:gd name="connsiteX15" fmla="*/ 1871655 w 6136469"/>
                <a:gd name="connsiteY15" fmla="*/ 67603 h 955031"/>
                <a:gd name="connsiteX16" fmla="*/ 1960366 w 6136469"/>
                <a:gd name="connsiteY16" fmla="*/ 13012 h 955031"/>
                <a:gd name="connsiteX17" fmla="*/ 2042252 w 6136469"/>
                <a:gd name="connsiteY17" fmla="*/ 43719 h 955031"/>
                <a:gd name="connsiteX18" fmla="*/ 2117315 w 6136469"/>
                <a:gd name="connsiteY18" fmla="*/ 122194 h 955031"/>
                <a:gd name="connsiteX19" fmla="*/ 2195790 w 6136469"/>
                <a:gd name="connsiteY19" fmla="*/ 251847 h 955031"/>
                <a:gd name="connsiteX20" fmla="*/ 2461921 w 6136469"/>
                <a:gd name="connsiteY20" fmla="*/ 784110 h 955031"/>
                <a:gd name="connsiteX21" fmla="*/ 2577927 w 6136469"/>
                <a:gd name="connsiteY21" fmla="*/ 934235 h 955031"/>
                <a:gd name="connsiteX22" fmla="*/ 2673461 w 6136469"/>
                <a:gd name="connsiteY22" fmla="*/ 941059 h 955031"/>
                <a:gd name="connsiteX23" fmla="*/ 2796291 w 6136469"/>
                <a:gd name="connsiteY23" fmla="*/ 814818 h 955031"/>
                <a:gd name="connsiteX24" fmla="*/ 2922533 w 6136469"/>
                <a:gd name="connsiteY24" fmla="*/ 548686 h 955031"/>
                <a:gd name="connsiteX25" fmla="*/ 3069247 w 6136469"/>
                <a:gd name="connsiteY25" fmla="*/ 251847 h 955031"/>
                <a:gd name="connsiteX26" fmla="*/ 3192076 w 6136469"/>
                <a:gd name="connsiteY26" fmla="*/ 67603 h 955031"/>
                <a:gd name="connsiteX27" fmla="*/ 3270551 w 6136469"/>
                <a:gd name="connsiteY27" fmla="*/ 2776 h 955031"/>
                <a:gd name="connsiteX28" fmla="*/ 3342202 w 6136469"/>
                <a:gd name="connsiteY28" fmla="*/ 19835 h 955031"/>
                <a:gd name="connsiteX29" fmla="*/ 3413852 w 6136469"/>
                <a:gd name="connsiteY29" fmla="*/ 91486 h 955031"/>
                <a:gd name="connsiteX30" fmla="*/ 3471855 w 6136469"/>
                <a:gd name="connsiteY30" fmla="*/ 176785 h 955031"/>
                <a:gd name="connsiteX31" fmla="*/ 3553742 w 6136469"/>
                <a:gd name="connsiteY31" fmla="*/ 323498 h 955031"/>
                <a:gd name="connsiteX32" fmla="*/ 3707279 w 6136469"/>
                <a:gd name="connsiteY32" fmla="*/ 668104 h 955031"/>
                <a:gd name="connsiteX33" fmla="*/ 3833521 w 6136469"/>
                <a:gd name="connsiteY33" fmla="*/ 852349 h 955031"/>
                <a:gd name="connsiteX34" fmla="*/ 3966587 w 6136469"/>
                <a:gd name="connsiteY34" fmla="*/ 900116 h 955031"/>
                <a:gd name="connsiteX35" fmla="*/ 4086005 w 6136469"/>
                <a:gd name="connsiteY35" fmla="*/ 828465 h 955031"/>
                <a:gd name="connsiteX36" fmla="*/ 4273661 w 6136469"/>
                <a:gd name="connsiteY36" fmla="*/ 483859 h 955031"/>
                <a:gd name="connsiteX37" fmla="*/ 4451082 w 6136469"/>
                <a:gd name="connsiteY37" fmla="*/ 152901 h 955031"/>
                <a:gd name="connsiteX38" fmla="*/ 4570500 w 6136469"/>
                <a:gd name="connsiteY38" fmla="*/ 40307 h 955031"/>
                <a:gd name="connsiteX39" fmla="*/ 4696742 w 6136469"/>
                <a:gd name="connsiteY39" fmla="*/ 67603 h 955031"/>
                <a:gd name="connsiteX40" fmla="*/ 4840044 w 6136469"/>
                <a:gd name="connsiteY40" fmla="*/ 268907 h 955031"/>
                <a:gd name="connsiteX41" fmla="*/ 4945814 w 6136469"/>
                <a:gd name="connsiteY41" fmla="*/ 477035 h 955031"/>
                <a:gd name="connsiteX42" fmla="*/ 5052651 w 6136469"/>
                <a:gd name="connsiteY42" fmla="*/ 494332 h 955031"/>
                <a:gd name="connsiteX43" fmla="*/ 6136469 w 6136469"/>
                <a:gd name="connsiteY43" fmla="*/ 500659 h 955031"/>
                <a:gd name="connsiteX0" fmla="*/ 0 w 6056566"/>
                <a:gd name="connsiteY0" fmla="*/ 479263 h 955031"/>
                <a:gd name="connsiteX1" fmla="*/ 190188 w 6056566"/>
                <a:gd name="connsiteY1" fmla="*/ 475436 h 955031"/>
                <a:gd name="connsiteX2" fmla="*/ 325558 w 6056566"/>
                <a:gd name="connsiteY2" fmla="*/ 430986 h 955031"/>
                <a:gd name="connsiteX3" fmla="*/ 493232 w 6056566"/>
                <a:gd name="connsiteY3" fmla="*/ 146077 h 955031"/>
                <a:gd name="connsiteX4" fmla="*/ 602414 w 6056566"/>
                <a:gd name="connsiteY4" fmla="*/ 23247 h 955031"/>
                <a:gd name="connsiteX5" fmla="*/ 721832 w 6056566"/>
                <a:gd name="connsiteY5" fmla="*/ 36895 h 955031"/>
                <a:gd name="connsiteX6" fmla="*/ 820778 w 6056566"/>
                <a:gd name="connsiteY6" fmla="*/ 146077 h 955031"/>
                <a:gd name="connsiteX7" fmla="*/ 947020 w 6056566"/>
                <a:gd name="connsiteY7" fmla="*/ 412209 h 955031"/>
                <a:gd name="connsiteX8" fmla="*/ 1083497 w 6056566"/>
                <a:gd name="connsiteY8" fmla="*/ 722695 h 955031"/>
                <a:gd name="connsiteX9" fmla="*/ 1179032 w 6056566"/>
                <a:gd name="connsiteY9" fmla="*/ 869409 h 955031"/>
                <a:gd name="connsiteX10" fmla="*/ 1267742 w 6056566"/>
                <a:gd name="connsiteY10" fmla="*/ 944471 h 955031"/>
                <a:gd name="connsiteX11" fmla="*/ 1376924 w 6056566"/>
                <a:gd name="connsiteY11" fmla="*/ 930824 h 955031"/>
                <a:gd name="connsiteX12" fmla="*/ 1503166 w 6056566"/>
                <a:gd name="connsiteY12" fmla="*/ 811406 h 955031"/>
                <a:gd name="connsiteX13" fmla="*/ 1666939 w 6056566"/>
                <a:gd name="connsiteY13" fmla="*/ 487271 h 955031"/>
                <a:gd name="connsiteX14" fmla="*/ 1769297 w 6056566"/>
                <a:gd name="connsiteY14" fmla="*/ 234788 h 955031"/>
                <a:gd name="connsiteX15" fmla="*/ 1871655 w 6056566"/>
                <a:gd name="connsiteY15" fmla="*/ 67603 h 955031"/>
                <a:gd name="connsiteX16" fmla="*/ 1960366 w 6056566"/>
                <a:gd name="connsiteY16" fmla="*/ 13012 h 955031"/>
                <a:gd name="connsiteX17" fmla="*/ 2042252 w 6056566"/>
                <a:gd name="connsiteY17" fmla="*/ 43719 h 955031"/>
                <a:gd name="connsiteX18" fmla="*/ 2117315 w 6056566"/>
                <a:gd name="connsiteY18" fmla="*/ 122194 h 955031"/>
                <a:gd name="connsiteX19" fmla="*/ 2195790 w 6056566"/>
                <a:gd name="connsiteY19" fmla="*/ 251847 h 955031"/>
                <a:gd name="connsiteX20" fmla="*/ 2461921 w 6056566"/>
                <a:gd name="connsiteY20" fmla="*/ 784110 h 955031"/>
                <a:gd name="connsiteX21" fmla="*/ 2577927 w 6056566"/>
                <a:gd name="connsiteY21" fmla="*/ 934235 h 955031"/>
                <a:gd name="connsiteX22" fmla="*/ 2673461 w 6056566"/>
                <a:gd name="connsiteY22" fmla="*/ 941059 h 955031"/>
                <a:gd name="connsiteX23" fmla="*/ 2796291 w 6056566"/>
                <a:gd name="connsiteY23" fmla="*/ 814818 h 955031"/>
                <a:gd name="connsiteX24" fmla="*/ 2922533 w 6056566"/>
                <a:gd name="connsiteY24" fmla="*/ 548686 h 955031"/>
                <a:gd name="connsiteX25" fmla="*/ 3069247 w 6056566"/>
                <a:gd name="connsiteY25" fmla="*/ 251847 h 955031"/>
                <a:gd name="connsiteX26" fmla="*/ 3192076 w 6056566"/>
                <a:gd name="connsiteY26" fmla="*/ 67603 h 955031"/>
                <a:gd name="connsiteX27" fmla="*/ 3270551 w 6056566"/>
                <a:gd name="connsiteY27" fmla="*/ 2776 h 955031"/>
                <a:gd name="connsiteX28" fmla="*/ 3342202 w 6056566"/>
                <a:gd name="connsiteY28" fmla="*/ 19835 h 955031"/>
                <a:gd name="connsiteX29" fmla="*/ 3413852 w 6056566"/>
                <a:gd name="connsiteY29" fmla="*/ 91486 h 955031"/>
                <a:gd name="connsiteX30" fmla="*/ 3471855 w 6056566"/>
                <a:gd name="connsiteY30" fmla="*/ 176785 h 955031"/>
                <a:gd name="connsiteX31" fmla="*/ 3553742 w 6056566"/>
                <a:gd name="connsiteY31" fmla="*/ 323498 h 955031"/>
                <a:gd name="connsiteX32" fmla="*/ 3707279 w 6056566"/>
                <a:gd name="connsiteY32" fmla="*/ 668104 h 955031"/>
                <a:gd name="connsiteX33" fmla="*/ 3833521 w 6056566"/>
                <a:gd name="connsiteY33" fmla="*/ 852349 h 955031"/>
                <a:gd name="connsiteX34" fmla="*/ 3966587 w 6056566"/>
                <a:gd name="connsiteY34" fmla="*/ 900116 h 955031"/>
                <a:gd name="connsiteX35" fmla="*/ 4086005 w 6056566"/>
                <a:gd name="connsiteY35" fmla="*/ 828465 h 955031"/>
                <a:gd name="connsiteX36" fmla="*/ 4273661 w 6056566"/>
                <a:gd name="connsiteY36" fmla="*/ 483859 h 955031"/>
                <a:gd name="connsiteX37" fmla="*/ 4451082 w 6056566"/>
                <a:gd name="connsiteY37" fmla="*/ 152901 h 955031"/>
                <a:gd name="connsiteX38" fmla="*/ 4570500 w 6056566"/>
                <a:gd name="connsiteY38" fmla="*/ 40307 h 955031"/>
                <a:gd name="connsiteX39" fmla="*/ 4696742 w 6056566"/>
                <a:gd name="connsiteY39" fmla="*/ 67603 h 955031"/>
                <a:gd name="connsiteX40" fmla="*/ 4840044 w 6056566"/>
                <a:gd name="connsiteY40" fmla="*/ 268907 h 955031"/>
                <a:gd name="connsiteX41" fmla="*/ 4945814 w 6056566"/>
                <a:gd name="connsiteY41" fmla="*/ 477035 h 955031"/>
                <a:gd name="connsiteX42" fmla="*/ 5052651 w 6056566"/>
                <a:gd name="connsiteY42" fmla="*/ 494332 h 955031"/>
                <a:gd name="connsiteX43" fmla="*/ 6056566 w 6056566"/>
                <a:gd name="connsiteY43" fmla="*/ 497377 h 955031"/>
                <a:gd name="connsiteX0" fmla="*/ 0 w 6056566"/>
                <a:gd name="connsiteY0" fmla="*/ 479263 h 955031"/>
                <a:gd name="connsiteX1" fmla="*/ 190188 w 6056566"/>
                <a:gd name="connsiteY1" fmla="*/ 475436 h 955031"/>
                <a:gd name="connsiteX2" fmla="*/ 325558 w 6056566"/>
                <a:gd name="connsiteY2" fmla="*/ 430986 h 955031"/>
                <a:gd name="connsiteX3" fmla="*/ 493232 w 6056566"/>
                <a:gd name="connsiteY3" fmla="*/ 146077 h 955031"/>
                <a:gd name="connsiteX4" fmla="*/ 602414 w 6056566"/>
                <a:gd name="connsiteY4" fmla="*/ 23247 h 955031"/>
                <a:gd name="connsiteX5" fmla="*/ 721832 w 6056566"/>
                <a:gd name="connsiteY5" fmla="*/ 36895 h 955031"/>
                <a:gd name="connsiteX6" fmla="*/ 820778 w 6056566"/>
                <a:gd name="connsiteY6" fmla="*/ 146077 h 955031"/>
                <a:gd name="connsiteX7" fmla="*/ 947020 w 6056566"/>
                <a:gd name="connsiteY7" fmla="*/ 412209 h 955031"/>
                <a:gd name="connsiteX8" fmla="*/ 1083497 w 6056566"/>
                <a:gd name="connsiteY8" fmla="*/ 722695 h 955031"/>
                <a:gd name="connsiteX9" fmla="*/ 1179032 w 6056566"/>
                <a:gd name="connsiteY9" fmla="*/ 869409 h 955031"/>
                <a:gd name="connsiteX10" fmla="*/ 1267742 w 6056566"/>
                <a:gd name="connsiteY10" fmla="*/ 944471 h 955031"/>
                <a:gd name="connsiteX11" fmla="*/ 1376924 w 6056566"/>
                <a:gd name="connsiteY11" fmla="*/ 930824 h 955031"/>
                <a:gd name="connsiteX12" fmla="*/ 1503166 w 6056566"/>
                <a:gd name="connsiteY12" fmla="*/ 811406 h 955031"/>
                <a:gd name="connsiteX13" fmla="*/ 1666939 w 6056566"/>
                <a:gd name="connsiteY13" fmla="*/ 487271 h 955031"/>
                <a:gd name="connsiteX14" fmla="*/ 1769297 w 6056566"/>
                <a:gd name="connsiteY14" fmla="*/ 234788 h 955031"/>
                <a:gd name="connsiteX15" fmla="*/ 1871655 w 6056566"/>
                <a:gd name="connsiteY15" fmla="*/ 67603 h 955031"/>
                <a:gd name="connsiteX16" fmla="*/ 1960366 w 6056566"/>
                <a:gd name="connsiteY16" fmla="*/ 13012 h 955031"/>
                <a:gd name="connsiteX17" fmla="*/ 2042252 w 6056566"/>
                <a:gd name="connsiteY17" fmla="*/ 43719 h 955031"/>
                <a:gd name="connsiteX18" fmla="*/ 2117315 w 6056566"/>
                <a:gd name="connsiteY18" fmla="*/ 122194 h 955031"/>
                <a:gd name="connsiteX19" fmla="*/ 2195790 w 6056566"/>
                <a:gd name="connsiteY19" fmla="*/ 251847 h 955031"/>
                <a:gd name="connsiteX20" fmla="*/ 2461921 w 6056566"/>
                <a:gd name="connsiteY20" fmla="*/ 784110 h 955031"/>
                <a:gd name="connsiteX21" fmla="*/ 2577927 w 6056566"/>
                <a:gd name="connsiteY21" fmla="*/ 934235 h 955031"/>
                <a:gd name="connsiteX22" fmla="*/ 2673461 w 6056566"/>
                <a:gd name="connsiteY22" fmla="*/ 941059 h 955031"/>
                <a:gd name="connsiteX23" fmla="*/ 2796291 w 6056566"/>
                <a:gd name="connsiteY23" fmla="*/ 814818 h 955031"/>
                <a:gd name="connsiteX24" fmla="*/ 2922533 w 6056566"/>
                <a:gd name="connsiteY24" fmla="*/ 548686 h 955031"/>
                <a:gd name="connsiteX25" fmla="*/ 3069247 w 6056566"/>
                <a:gd name="connsiteY25" fmla="*/ 251847 h 955031"/>
                <a:gd name="connsiteX26" fmla="*/ 3192076 w 6056566"/>
                <a:gd name="connsiteY26" fmla="*/ 67603 h 955031"/>
                <a:gd name="connsiteX27" fmla="*/ 3270551 w 6056566"/>
                <a:gd name="connsiteY27" fmla="*/ 2776 h 955031"/>
                <a:gd name="connsiteX28" fmla="*/ 3342202 w 6056566"/>
                <a:gd name="connsiteY28" fmla="*/ 19835 h 955031"/>
                <a:gd name="connsiteX29" fmla="*/ 3413852 w 6056566"/>
                <a:gd name="connsiteY29" fmla="*/ 91486 h 955031"/>
                <a:gd name="connsiteX30" fmla="*/ 3471855 w 6056566"/>
                <a:gd name="connsiteY30" fmla="*/ 176785 h 955031"/>
                <a:gd name="connsiteX31" fmla="*/ 3553742 w 6056566"/>
                <a:gd name="connsiteY31" fmla="*/ 323498 h 955031"/>
                <a:gd name="connsiteX32" fmla="*/ 3707279 w 6056566"/>
                <a:gd name="connsiteY32" fmla="*/ 668104 h 955031"/>
                <a:gd name="connsiteX33" fmla="*/ 3833521 w 6056566"/>
                <a:gd name="connsiteY33" fmla="*/ 852349 h 955031"/>
                <a:gd name="connsiteX34" fmla="*/ 3966587 w 6056566"/>
                <a:gd name="connsiteY34" fmla="*/ 900116 h 955031"/>
                <a:gd name="connsiteX35" fmla="*/ 4086005 w 6056566"/>
                <a:gd name="connsiteY35" fmla="*/ 828465 h 955031"/>
                <a:gd name="connsiteX36" fmla="*/ 4273661 w 6056566"/>
                <a:gd name="connsiteY36" fmla="*/ 483859 h 955031"/>
                <a:gd name="connsiteX37" fmla="*/ 4451082 w 6056566"/>
                <a:gd name="connsiteY37" fmla="*/ 152901 h 955031"/>
                <a:gd name="connsiteX38" fmla="*/ 4570500 w 6056566"/>
                <a:gd name="connsiteY38" fmla="*/ 40307 h 955031"/>
                <a:gd name="connsiteX39" fmla="*/ 4696742 w 6056566"/>
                <a:gd name="connsiteY39" fmla="*/ 67603 h 955031"/>
                <a:gd name="connsiteX40" fmla="*/ 4840044 w 6056566"/>
                <a:gd name="connsiteY40" fmla="*/ 268907 h 955031"/>
                <a:gd name="connsiteX41" fmla="*/ 4945814 w 6056566"/>
                <a:gd name="connsiteY41" fmla="*/ 477035 h 955031"/>
                <a:gd name="connsiteX42" fmla="*/ 5052651 w 6056566"/>
                <a:gd name="connsiteY42" fmla="*/ 494332 h 955031"/>
                <a:gd name="connsiteX43" fmla="*/ 6056566 w 6056566"/>
                <a:gd name="connsiteY43" fmla="*/ 497377 h 955031"/>
                <a:gd name="connsiteX0" fmla="*/ 0 w 6056566"/>
                <a:gd name="connsiteY0" fmla="*/ 479263 h 955031"/>
                <a:gd name="connsiteX1" fmla="*/ 190188 w 6056566"/>
                <a:gd name="connsiteY1" fmla="*/ 475436 h 955031"/>
                <a:gd name="connsiteX2" fmla="*/ 325558 w 6056566"/>
                <a:gd name="connsiteY2" fmla="*/ 430986 h 955031"/>
                <a:gd name="connsiteX3" fmla="*/ 493232 w 6056566"/>
                <a:gd name="connsiteY3" fmla="*/ 146077 h 955031"/>
                <a:gd name="connsiteX4" fmla="*/ 602414 w 6056566"/>
                <a:gd name="connsiteY4" fmla="*/ 23247 h 955031"/>
                <a:gd name="connsiteX5" fmla="*/ 721832 w 6056566"/>
                <a:gd name="connsiteY5" fmla="*/ 36895 h 955031"/>
                <a:gd name="connsiteX6" fmla="*/ 820778 w 6056566"/>
                <a:gd name="connsiteY6" fmla="*/ 146077 h 955031"/>
                <a:gd name="connsiteX7" fmla="*/ 947020 w 6056566"/>
                <a:gd name="connsiteY7" fmla="*/ 412209 h 955031"/>
                <a:gd name="connsiteX8" fmla="*/ 1083497 w 6056566"/>
                <a:gd name="connsiteY8" fmla="*/ 722695 h 955031"/>
                <a:gd name="connsiteX9" fmla="*/ 1179032 w 6056566"/>
                <a:gd name="connsiteY9" fmla="*/ 869409 h 955031"/>
                <a:gd name="connsiteX10" fmla="*/ 1267742 w 6056566"/>
                <a:gd name="connsiteY10" fmla="*/ 944471 h 955031"/>
                <a:gd name="connsiteX11" fmla="*/ 1376924 w 6056566"/>
                <a:gd name="connsiteY11" fmla="*/ 930824 h 955031"/>
                <a:gd name="connsiteX12" fmla="*/ 1503166 w 6056566"/>
                <a:gd name="connsiteY12" fmla="*/ 811406 h 955031"/>
                <a:gd name="connsiteX13" fmla="*/ 1666939 w 6056566"/>
                <a:gd name="connsiteY13" fmla="*/ 487271 h 955031"/>
                <a:gd name="connsiteX14" fmla="*/ 1769297 w 6056566"/>
                <a:gd name="connsiteY14" fmla="*/ 234788 h 955031"/>
                <a:gd name="connsiteX15" fmla="*/ 1871655 w 6056566"/>
                <a:gd name="connsiteY15" fmla="*/ 67603 h 955031"/>
                <a:gd name="connsiteX16" fmla="*/ 1960366 w 6056566"/>
                <a:gd name="connsiteY16" fmla="*/ 13012 h 955031"/>
                <a:gd name="connsiteX17" fmla="*/ 2042252 w 6056566"/>
                <a:gd name="connsiteY17" fmla="*/ 43719 h 955031"/>
                <a:gd name="connsiteX18" fmla="*/ 2117315 w 6056566"/>
                <a:gd name="connsiteY18" fmla="*/ 122194 h 955031"/>
                <a:gd name="connsiteX19" fmla="*/ 2195790 w 6056566"/>
                <a:gd name="connsiteY19" fmla="*/ 251847 h 955031"/>
                <a:gd name="connsiteX20" fmla="*/ 2461921 w 6056566"/>
                <a:gd name="connsiteY20" fmla="*/ 784110 h 955031"/>
                <a:gd name="connsiteX21" fmla="*/ 2577927 w 6056566"/>
                <a:gd name="connsiteY21" fmla="*/ 934235 h 955031"/>
                <a:gd name="connsiteX22" fmla="*/ 2673461 w 6056566"/>
                <a:gd name="connsiteY22" fmla="*/ 941059 h 955031"/>
                <a:gd name="connsiteX23" fmla="*/ 2796291 w 6056566"/>
                <a:gd name="connsiteY23" fmla="*/ 814818 h 955031"/>
                <a:gd name="connsiteX24" fmla="*/ 2922533 w 6056566"/>
                <a:gd name="connsiteY24" fmla="*/ 548686 h 955031"/>
                <a:gd name="connsiteX25" fmla="*/ 3069247 w 6056566"/>
                <a:gd name="connsiteY25" fmla="*/ 251847 h 955031"/>
                <a:gd name="connsiteX26" fmla="*/ 3192076 w 6056566"/>
                <a:gd name="connsiteY26" fmla="*/ 67603 h 955031"/>
                <a:gd name="connsiteX27" fmla="*/ 3270551 w 6056566"/>
                <a:gd name="connsiteY27" fmla="*/ 2776 h 955031"/>
                <a:gd name="connsiteX28" fmla="*/ 3342202 w 6056566"/>
                <a:gd name="connsiteY28" fmla="*/ 19835 h 955031"/>
                <a:gd name="connsiteX29" fmla="*/ 3413852 w 6056566"/>
                <a:gd name="connsiteY29" fmla="*/ 91486 h 955031"/>
                <a:gd name="connsiteX30" fmla="*/ 3471855 w 6056566"/>
                <a:gd name="connsiteY30" fmla="*/ 176785 h 955031"/>
                <a:gd name="connsiteX31" fmla="*/ 3553742 w 6056566"/>
                <a:gd name="connsiteY31" fmla="*/ 323498 h 955031"/>
                <a:gd name="connsiteX32" fmla="*/ 3707279 w 6056566"/>
                <a:gd name="connsiteY32" fmla="*/ 668104 h 955031"/>
                <a:gd name="connsiteX33" fmla="*/ 3833521 w 6056566"/>
                <a:gd name="connsiteY33" fmla="*/ 852349 h 955031"/>
                <a:gd name="connsiteX34" fmla="*/ 3966587 w 6056566"/>
                <a:gd name="connsiteY34" fmla="*/ 900116 h 955031"/>
                <a:gd name="connsiteX35" fmla="*/ 4086005 w 6056566"/>
                <a:gd name="connsiteY35" fmla="*/ 828465 h 955031"/>
                <a:gd name="connsiteX36" fmla="*/ 4273661 w 6056566"/>
                <a:gd name="connsiteY36" fmla="*/ 483859 h 955031"/>
                <a:gd name="connsiteX37" fmla="*/ 4451082 w 6056566"/>
                <a:gd name="connsiteY37" fmla="*/ 152901 h 955031"/>
                <a:gd name="connsiteX38" fmla="*/ 4570500 w 6056566"/>
                <a:gd name="connsiteY38" fmla="*/ 40307 h 955031"/>
                <a:gd name="connsiteX39" fmla="*/ 4696742 w 6056566"/>
                <a:gd name="connsiteY39" fmla="*/ 67603 h 955031"/>
                <a:gd name="connsiteX40" fmla="*/ 4840044 w 6056566"/>
                <a:gd name="connsiteY40" fmla="*/ 268907 h 955031"/>
                <a:gd name="connsiteX41" fmla="*/ 4945814 w 6056566"/>
                <a:gd name="connsiteY41" fmla="*/ 477035 h 955031"/>
                <a:gd name="connsiteX42" fmla="*/ 5052651 w 6056566"/>
                <a:gd name="connsiteY42" fmla="*/ 494332 h 955031"/>
                <a:gd name="connsiteX43" fmla="*/ 6056566 w 6056566"/>
                <a:gd name="connsiteY43" fmla="*/ 497377 h 955031"/>
                <a:gd name="connsiteX0" fmla="*/ 0 w 6056566"/>
                <a:gd name="connsiteY0" fmla="*/ 479263 h 955031"/>
                <a:gd name="connsiteX1" fmla="*/ 190188 w 6056566"/>
                <a:gd name="connsiteY1" fmla="*/ 475436 h 955031"/>
                <a:gd name="connsiteX2" fmla="*/ 325558 w 6056566"/>
                <a:gd name="connsiteY2" fmla="*/ 430986 h 955031"/>
                <a:gd name="connsiteX3" fmla="*/ 493232 w 6056566"/>
                <a:gd name="connsiteY3" fmla="*/ 146077 h 955031"/>
                <a:gd name="connsiteX4" fmla="*/ 602414 w 6056566"/>
                <a:gd name="connsiteY4" fmla="*/ 23247 h 955031"/>
                <a:gd name="connsiteX5" fmla="*/ 721832 w 6056566"/>
                <a:gd name="connsiteY5" fmla="*/ 36895 h 955031"/>
                <a:gd name="connsiteX6" fmla="*/ 820778 w 6056566"/>
                <a:gd name="connsiteY6" fmla="*/ 146077 h 955031"/>
                <a:gd name="connsiteX7" fmla="*/ 947020 w 6056566"/>
                <a:gd name="connsiteY7" fmla="*/ 412209 h 955031"/>
                <a:gd name="connsiteX8" fmla="*/ 1083497 w 6056566"/>
                <a:gd name="connsiteY8" fmla="*/ 722695 h 955031"/>
                <a:gd name="connsiteX9" fmla="*/ 1179032 w 6056566"/>
                <a:gd name="connsiteY9" fmla="*/ 869409 h 955031"/>
                <a:gd name="connsiteX10" fmla="*/ 1267742 w 6056566"/>
                <a:gd name="connsiteY10" fmla="*/ 944471 h 955031"/>
                <a:gd name="connsiteX11" fmla="*/ 1376924 w 6056566"/>
                <a:gd name="connsiteY11" fmla="*/ 930824 h 955031"/>
                <a:gd name="connsiteX12" fmla="*/ 1503166 w 6056566"/>
                <a:gd name="connsiteY12" fmla="*/ 811406 h 955031"/>
                <a:gd name="connsiteX13" fmla="*/ 1666939 w 6056566"/>
                <a:gd name="connsiteY13" fmla="*/ 487271 h 955031"/>
                <a:gd name="connsiteX14" fmla="*/ 1769297 w 6056566"/>
                <a:gd name="connsiteY14" fmla="*/ 234788 h 955031"/>
                <a:gd name="connsiteX15" fmla="*/ 1871655 w 6056566"/>
                <a:gd name="connsiteY15" fmla="*/ 67603 h 955031"/>
                <a:gd name="connsiteX16" fmla="*/ 1960366 w 6056566"/>
                <a:gd name="connsiteY16" fmla="*/ 13012 h 955031"/>
                <a:gd name="connsiteX17" fmla="*/ 2042252 w 6056566"/>
                <a:gd name="connsiteY17" fmla="*/ 43719 h 955031"/>
                <a:gd name="connsiteX18" fmla="*/ 2117315 w 6056566"/>
                <a:gd name="connsiteY18" fmla="*/ 122194 h 955031"/>
                <a:gd name="connsiteX19" fmla="*/ 2195790 w 6056566"/>
                <a:gd name="connsiteY19" fmla="*/ 251847 h 955031"/>
                <a:gd name="connsiteX20" fmla="*/ 2461921 w 6056566"/>
                <a:gd name="connsiteY20" fmla="*/ 784110 h 955031"/>
                <a:gd name="connsiteX21" fmla="*/ 2577927 w 6056566"/>
                <a:gd name="connsiteY21" fmla="*/ 934235 h 955031"/>
                <a:gd name="connsiteX22" fmla="*/ 2673461 w 6056566"/>
                <a:gd name="connsiteY22" fmla="*/ 941059 h 955031"/>
                <a:gd name="connsiteX23" fmla="*/ 2796291 w 6056566"/>
                <a:gd name="connsiteY23" fmla="*/ 814818 h 955031"/>
                <a:gd name="connsiteX24" fmla="*/ 2922533 w 6056566"/>
                <a:gd name="connsiteY24" fmla="*/ 548686 h 955031"/>
                <a:gd name="connsiteX25" fmla="*/ 3069247 w 6056566"/>
                <a:gd name="connsiteY25" fmla="*/ 251847 h 955031"/>
                <a:gd name="connsiteX26" fmla="*/ 3192076 w 6056566"/>
                <a:gd name="connsiteY26" fmla="*/ 67603 h 955031"/>
                <a:gd name="connsiteX27" fmla="*/ 3270551 w 6056566"/>
                <a:gd name="connsiteY27" fmla="*/ 2776 h 955031"/>
                <a:gd name="connsiteX28" fmla="*/ 3342202 w 6056566"/>
                <a:gd name="connsiteY28" fmla="*/ 19835 h 955031"/>
                <a:gd name="connsiteX29" fmla="*/ 3413852 w 6056566"/>
                <a:gd name="connsiteY29" fmla="*/ 91486 h 955031"/>
                <a:gd name="connsiteX30" fmla="*/ 3471855 w 6056566"/>
                <a:gd name="connsiteY30" fmla="*/ 176785 h 955031"/>
                <a:gd name="connsiteX31" fmla="*/ 3553742 w 6056566"/>
                <a:gd name="connsiteY31" fmla="*/ 323498 h 955031"/>
                <a:gd name="connsiteX32" fmla="*/ 3707279 w 6056566"/>
                <a:gd name="connsiteY32" fmla="*/ 668104 h 955031"/>
                <a:gd name="connsiteX33" fmla="*/ 3833521 w 6056566"/>
                <a:gd name="connsiteY33" fmla="*/ 852349 h 955031"/>
                <a:gd name="connsiteX34" fmla="*/ 3966587 w 6056566"/>
                <a:gd name="connsiteY34" fmla="*/ 900116 h 955031"/>
                <a:gd name="connsiteX35" fmla="*/ 4086005 w 6056566"/>
                <a:gd name="connsiteY35" fmla="*/ 828465 h 955031"/>
                <a:gd name="connsiteX36" fmla="*/ 4273661 w 6056566"/>
                <a:gd name="connsiteY36" fmla="*/ 483859 h 955031"/>
                <a:gd name="connsiteX37" fmla="*/ 4451082 w 6056566"/>
                <a:gd name="connsiteY37" fmla="*/ 152901 h 955031"/>
                <a:gd name="connsiteX38" fmla="*/ 4570500 w 6056566"/>
                <a:gd name="connsiteY38" fmla="*/ 40307 h 955031"/>
                <a:gd name="connsiteX39" fmla="*/ 4696742 w 6056566"/>
                <a:gd name="connsiteY39" fmla="*/ 67603 h 955031"/>
                <a:gd name="connsiteX40" fmla="*/ 4840044 w 6056566"/>
                <a:gd name="connsiteY40" fmla="*/ 268907 h 955031"/>
                <a:gd name="connsiteX41" fmla="*/ 4940286 w 6056566"/>
                <a:gd name="connsiteY41" fmla="*/ 458277 h 955031"/>
                <a:gd name="connsiteX42" fmla="*/ 5052651 w 6056566"/>
                <a:gd name="connsiteY42" fmla="*/ 494332 h 955031"/>
                <a:gd name="connsiteX43" fmla="*/ 6056566 w 6056566"/>
                <a:gd name="connsiteY43" fmla="*/ 497377 h 955031"/>
                <a:gd name="connsiteX0" fmla="*/ 0 w 6056566"/>
                <a:gd name="connsiteY0" fmla="*/ 479263 h 955031"/>
                <a:gd name="connsiteX1" fmla="*/ 190188 w 6056566"/>
                <a:gd name="connsiteY1" fmla="*/ 475436 h 955031"/>
                <a:gd name="connsiteX2" fmla="*/ 325558 w 6056566"/>
                <a:gd name="connsiteY2" fmla="*/ 430986 h 955031"/>
                <a:gd name="connsiteX3" fmla="*/ 493232 w 6056566"/>
                <a:gd name="connsiteY3" fmla="*/ 146077 h 955031"/>
                <a:gd name="connsiteX4" fmla="*/ 602414 w 6056566"/>
                <a:gd name="connsiteY4" fmla="*/ 23247 h 955031"/>
                <a:gd name="connsiteX5" fmla="*/ 721832 w 6056566"/>
                <a:gd name="connsiteY5" fmla="*/ 36895 h 955031"/>
                <a:gd name="connsiteX6" fmla="*/ 820778 w 6056566"/>
                <a:gd name="connsiteY6" fmla="*/ 146077 h 955031"/>
                <a:gd name="connsiteX7" fmla="*/ 947020 w 6056566"/>
                <a:gd name="connsiteY7" fmla="*/ 412209 h 955031"/>
                <a:gd name="connsiteX8" fmla="*/ 1083497 w 6056566"/>
                <a:gd name="connsiteY8" fmla="*/ 722695 h 955031"/>
                <a:gd name="connsiteX9" fmla="*/ 1179032 w 6056566"/>
                <a:gd name="connsiteY9" fmla="*/ 869409 h 955031"/>
                <a:gd name="connsiteX10" fmla="*/ 1267742 w 6056566"/>
                <a:gd name="connsiteY10" fmla="*/ 944471 h 955031"/>
                <a:gd name="connsiteX11" fmla="*/ 1376924 w 6056566"/>
                <a:gd name="connsiteY11" fmla="*/ 930824 h 955031"/>
                <a:gd name="connsiteX12" fmla="*/ 1503166 w 6056566"/>
                <a:gd name="connsiteY12" fmla="*/ 811406 h 955031"/>
                <a:gd name="connsiteX13" fmla="*/ 1666939 w 6056566"/>
                <a:gd name="connsiteY13" fmla="*/ 487271 h 955031"/>
                <a:gd name="connsiteX14" fmla="*/ 1769297 w 6056566"/>
                <a:gd name="connsiteY14" fmla="*/ 234788 h 955031"/>
                <a:gd name="connsiteX15" fmla="*/ 1871655 w 6056566"/>
                <a:gd name="connsiteY15" fmla="*/ 67603 h 955031"/>
                <a:gd name="connsiteX16" fmla="*/ 1960366 w 6056566"/>
                <a:gd name="connsiteY16" fmla="*/ 13012 h 955031"/>
                <a:gd name="connsiteX17" fmla="*/ 2042252 w 6056566"/>
                <a:gd name="connsiteY17" fmla="*/ 43719 h 955031"/>
                <a:gd name="connsiteX18" fmla="*/ 2117315 w 6056566"/>
                <a:gd name="connsiteY18" fmla="*/ 122194 h 955031"/>
                <a:gd name="connsiteX19" fmla="*/ 2195790 w 6056566"/>
                <a:gd name="connsiteY19" fmla="*/ 251847 h 955031"/>
                <a:gd name="connsiteX20" fmla="*/ 2461921 w 6056566"/>
                <a:gd name="connsiteY20" fmla="*/ 784110 h 955031"/>
                <a:gd name="connsiteX21" fmla="*/ 2577927 w 6056566"/>
                <a:gd name="connsiteY21" fmla="*/ 934235 h 955031"/>
                <a:gd name="connsiteX22" fmla="*/ 2673461 w 6056566"/>
                <a:gd name="connsiteY22" fmla="*/ 941059 h 955031"/>
                <a:gd name="connsiteX23" fmla="*/ 2796291 w 6056566"/>
                <a:gd name="connsiteY23" fmla="*/ 814818 h 955031"/>
                <a:gd name="connsiteX24" fmla="*/ 2922533 w 6056566"/>
                <a:gd name="connsiteY24" fmla="*/ 548686 h 955031"/>
                <a:gd name="connsiteX25" fmla="*/ 3069247 w 6056566"/>
                <a:gd name="connsiteY25" fmla="*/ 251847 h 955031"/>
                <a:gd name="connsiteX26" fmla="*/ 3192076 w 6056566"/>
                <a:gd name="connsiteY26" fmla="*/ 67603 h 955031"/>
                <a:gd name="connsiteX27" fmla="*/ 3270551 w 6056566"/>
                <a:gd name="connsiteY27" fmla="*/ 2776 h 955031"/>
                <a:gd name="connsiteX28" fmla="*/ 3342202 w 6056566"/>
                <a:gd name="connsiteY28" fmla="*/ 19835 h 955031"/>
                <a:gd name="connsiteX29" fmla="*/ 3413852 w 6056566"/>
                <a:gd name="connsiteY29" fmla="*/ 91486 h 955031"/>
                <a:gd name="connsiteX30" fmla="*/ 3471855 w 6056566"/>
                <a:gd name="connsiteY30" fmla="*/ 176785 h 955031"/>
                <a:gd name="connsiteX31" fmla="*/ 3553742 w 6056566"/>
                <a:gd name="connsiteY31" fmla="*/ 323498 h 955031"/>
                <a:gd name="connsiteX32" fmla="*/ 3707279 w 6056566"/>
                <a:gd name="connsiteY32" fmla="*/ 668104 h 955031"/>
                <a:gd name="connsiteX33" fmla="*/ 3833521 w 6056566"/>
                <a:gd name="connsiteY33" fmla="*/ 852349 h 955031"/>
                <a:gd name="connsiteX34" fmla="*/ 3966587 w 6056566"/>
                <a:gd name="connsiteY34" fmla="*/ 900116 h 955031"/>
                <a:gd name="connsiteX35" fmla="*/ 4086005 w 6056566"/>
                <a:gd name="connsiteY35" fmla="*/ 828465 h 955031"/>
                <a:gd name="connsiteX36" fmla="*/ 4273661 w 6056566"/>
                <a:gd name="connsiteY36" fmla="*/ 483859 h 955031"/>
                <a:gd name="connsiteX37" fmla="*/ 4451082 w 6056566"/>
                <a:gd name="connsiteY37" fmla="*/ 152901 h 955031"/>
                <a:gd name="connsiteX38" fmla="*/ 4570500 w 6056566"/>
                <a:gd name="connsiteY38" fmla="*/ 40307 h 955031"/>
                <a:gd name="connsiteX39" fmla="*/ 4696742 w 6056566"/>
                <a:gd name="connsiteY39" fmla="*/ 67603 h 955031"/>
                <a:gd name="connsiteX40" fmla="*/ 4840044 w 6056566"/>
                <a:gd name="connsiteY40" fmla="*/ 268907 h 955031"/>
                <a:gd name="connsiteX41" fmla="*/ 4940286 w 6056566"/>
                <a:gd name="connsiteY41" fmla="*/ 458277 h 955031"/>
                <a:gd name="connsiteX42" fmla="*/ 5052651 w 6056566"/>
                <a:gd name="connsiteY42" fmla="*/ 494332 h 955031"/>
                <a:gd name="connsiteX43" fmla="*/ 6056566 w 6056566"/>
                <a:gd name="connsiteY43" fmla="*/ 497377 h 955031"/>
                <a:gd name="connsiteX0" fmla="*/ 0 w 6056566"/>
                <a:gd name="connsiteY0" fmla="*/ 479263 h 955031"/>
                <a:gd name="connsiteX1" fmla="*/ 190188 w 6056566"/>
                <a:gd name="connsiteY1" fmla="*/ 475436 h 955031"/>
                <a:gd name="connsiteX2" fmla="*/ 325558 w 6056566"/>
                <a:gd name="connsiteY2" fmla="*/ 430986 h 955031"/>
                <a:gd name="connsiteX3" fmla="*/ 493232 w 6056566"/>
                <a:gd name="connsiteY3" fmla="*/ 146077 h 955031"/>
                <a:gd name="connsiteX4" fmla="*/ 602414 w 6056566"/>
                <a:gd name="connsiteY4" fmla="*/ 23247 h 955031"/>
                <a:gd name="connsiteX5" fmla="*/ 721832 w 6056566"/>
                <a:gd name="connsiteY5" fmla="*/ 36895 h 955031"/>
                <a:gd name="connsiteX6" fmla="*/ 820778 w 6056566"/>
                <a:gd name="connsiteY6" fmla="*/ 146077 h 955031"/>
                <a:gd name="connsiteX7" fmla="*/ 947020 w 6056566"/>
                <a:gd name="connsiteY7" fmla="*/ 412209 h 955031"/>
                <a:gd name="connsiteX8" fmla="*/ 1083497 w 6056566"/>
                <a:gd name="connsiteY8" fmla="*/ 722695 h 955031"/>
                <a:gd name="connsiteX9" fmla="*/ 1179032 w 6056566"/>
                <a:gd name="connsiteY9" fmla="*/ 869409 h 955031"/>
                <a:gd name="connsiteX10" fmla="*/ 1267742 w 6056566"/>
                <a:gd name="connsiteY10" fmla="*/ 944471 h 955031"/>
                <a:gd name="connsiteX11" fmla="*/ 1376924 w 6056566"/>
                <a:gd name="connsiteY11" fmla="*/ 930824 h 955031"/>
                <a:gd name="connsiteX12" fmla="*/ 1503166 w 6056566"/>
                <a:gd name="connsiteY12" fmla="*/ 811406 h 955031"/>
                <a:gd name="connsiteX13" fmla="*/ 1666939 w 6056566"/>
                <a:gd name="connsiteY13" fmla="*/ 487271 h 955031"/>
                <a:gd name="connsiteX14" fmla="*/ 1769297 w 6056566"/>
                <a:gd name="connsiteY14" fmla="*/ 234788 h 955031"/>
                <a:gd name="connsiteX15" fmla="*/ 1871655 w 6056566"/>
                <a:gd name="connsiteY15" fmla="*/ 67603 h 955031"/>
                <a:gd name="connsiteX16" fmla="*/ 1960366 w 6056566"/>
                <a:gd name="connsiteY16" fmla="*/ 13012 h 955031"/>
                <a:gd name="connsiteX17" fmla="*/ 2042252 w 6056566"/>
                <a:gd name="connsiteY17" fmla="*/ 43719 h 955031"/>
                <a:gd name="connsiteX18" fmla="*/ 2117315 w 6056566"/>
                <a:gd name="connsiteY18" fmla="*/ 122194 h 955031"/>
                <a:gd name="connsiteX19" fmla="*/ 2195790 w 6056566"/>
                <a:gd name="connsiteY19" fmla="*/ 251847 h 955031"/>
                <a:gd name="connsiteX20" fmla="*/ 2461921 w 6056566"/>
                <a:gd name="connsiteY20" fmla="*/ 784110 h 955031"/>
                <a:gd name="connsiteX21" fmla="*/ 2577927 w 6056566"/>
                <a:gd name="connsiteY21" fmla="*/ 934235 h 955031"/>
                <a:gd name="connsiteX22" fmla="*/ 2673461 w 6056566"/>
                <a:gd name="connsiteY22" fmla="*/ 941059 h 955031"/>
                <a:gd name="connsiteX23" fmla="*/ 2796291 w 6056566"/>
                <a:gd name="connsiteY23" fmla="*/ 814818 h 955031"/>
                <a:gd name="connsiteX24" fmla="*/ 2922533 w 6056566"/>
                <a:gd name="connsiteY24" fmla="*/ 548686 h 955031"/>
                <a:gd name="connsiteX25" fmla="*/ 3069247 w 6056566"/>
                <a:gd name="connsiteY25" fmla="*/ 251847 h 955031"/>
                <a:gd name="connsiteX26" fmla="*/ 3192076 w 6056566"/>
                <a:gd name="connsiteY26" fmla="*/ 67603 h 955031"/>
                <a:gd name="connsiteX27" fmla="*/ 3270551 w 6056566"/>
                <a:gd name="connsiteY27" fmla="*/ 2776 h 955031"/>
                <a:gd name="connsiteX28" fmla="*/ 3342202 w 6056566"/>
                <a:gd name="connsiteY28" fmla="*/ 19835 h 955031"/>
                <a:gd name="connsiteX29" fmla="*/ 3413852 w 6056566"/>
                <a:gd name="connsiteY29" fmla="*/ 91486 h 955031"/>
                <a:gd name="connsiteX30" fmla="*/ 3471855 w 6056566"/>
                <a:gd name="connsiteY30" fmla="*/ 176785 h 955031"/>
                <a:gd name="connsiteX31" fmla="*/ 3553742 w 6056566"/>
                <a:gd name="connsiteY31" fmla="*/ 323498 h 955031"/>
                <a:gd name="connsiteX32" fmla="*/ 3707279 w 6056566"/>
                <a:gd name="connsiteY32" fmla="*/ 668104 h 955031"/>
                <a:gd name="connsiteX33" fmla="*/ 3833521 w 6056566"/>
                <a:gd name="connsiteY33" fmla="*/ 852349 h 955031"/>
                <a:gd name="connsiteX34" fmla="*/ 3966587 w 6056566"/>
                <a:gd name="connsiteY34" fmla="*/ 900116 h 955031"/>
                <a:gd name="connsiteX35" fmla="*/ 4086005 w 6056566"/>
                <a:gd name="connsiteY35" fmla="*/ 828465 h 955031"/>
                <a:gd name="connsiteX36" fmla="*/ 4273661 w 6056566"/>
                <a:gd name="connsiteY36" fmla="*/ 483859 h 955031"/>
                <a:gd name="connsiteX37" fmla="*/ 4451082 w 6056566"/>
                <a:gd name="connsiteY37" fmla="*/ 152901 h 955031"/>
                <a:gd name="connsiteX38" fmla="*/ 4570500 w 6056566"/>
                <a:gd name="connsiteY38" fmla="*/ 40307 h 955031"/>
                <a:gd name="connsiteX39" fmla="*/ 4696742 w 6056566"/>
                <a:gd name="connsiteY39" fmla="*/ 67603 h 955031"/>
                <a:gd name="connsiteX40" fmla="*/ 4840044 w 6056566"/>
                <a:gd name="connsiteY40" fmla="*/ 268907 h 955031"/>
                <a:gd name="connsiteX41" fmla="*/ 4940286 w 6056566"/>
                <a:gd name="connsiteY41" fmla="*/ 458277 h 955031"/>
                <a:gd name="connsiteX42" fmla="*/ 5052651 w 6056566"/>
                <a:gd name="connsiteY42" fmla="*/ 494332 h 955031"/>
                <a:gd name="connsiteX43" fmla="*/ 6056566 w 6056566"/>
                <a:gd name="connsiteY43" fmla="*/ 497377 h 955031"/>
                <a:gd name="connsiteX0" fmla="*/ 0 w 6056566"/>
                <a:gd name="connsiteY0" fmla="*/ 479263 h 955031"/>
                <a:gd name="connsiteX1" fmla="*/ 190188 w 6056566"/>
                <a:gd name="connsiteY1" fmla="*/ 475436 h 955031"/>
                <a:gd name="connsiteX2" fmla="*/ 325558 w 6056566"/>
                <a:gd name="connsiteY2" fmla="*/ 430986 h 955031"/>
                <a:gd name="connsiteX3" fmla="*/ 493232 w 6056566"/>
                <a:gd name="connsiteY3" fmla="*/ 146077 h 955031"/>
                <a:gd name="connsiteX4" fmla="*/ 602414 w 6056566"/>
                <a:gd name="connsiteY4" fmla="*/ 23247 h 955031"/>
                <a:gd name="connsiteX5" fmla="*/ 721832 w 6056566"/>
                <a:gd name="connsiteY5" fmla="*/ 36895 h 955031"/>
                <a:gd name="connsiteX6" fmla="*/ 820778 w 6056566"/>
                <a:gd name="connsiteY6" fmla="*/ 146077 h 955031"/>
                <a:gd name="connsiteX7" fmla="*/ 947020 w 6056566"/>
                <a:gd name="connsiteY7" fmla="*/ 412209 h 955031"/>
                <a:gd name="connsiteX8" fmla="*/ 1083497 w 6056566"/>
                <a:gd name="connsiteY8" fmla="*/ 722695 h 955031"/>
                <a:gd name="connsiteX9" fmla="*/ 1179032 w 6056566"/>
                <a:gd name="connsiteY9" fmla="*/ 869409 h 955031"/>
                <a:gd name="connsiteX10" fmla="*/ 1267742 w 6056566"/>
                <a:gd name="connsiteY10" fmla="*/ 944471 h 955031"/>
                <a:gd name="connsiteX11" fmla="*/ 1376924 w 6056566"/>
                <a:gd name="connsiteY11" fmla="*/ 930824 h 955031"/>
                <a:gd name="connsiteX12" fmla="*/ 1503166 w 6056566"/>
                <a:gd name="connsiteY12" fmla="*/ 811406 h 955031"/>
                <a:gd name="connsiteX13" fmla="*/ 1666939 w 6056566"/>
                <a:gd name="connsiteY13" fmla="*/ 487271 h 955031"/>
                <a:gd name="connsiteX14" fmla="*/ 1769297 w 6056566"/>
                <a:gd name="connsiteY14" fmla="*/ 234788 h 955031"/>
                <a:gd name="connsiteX15" fmla="*/ 1871655 w 6056566"/>
                <a:gd name="connsiteY15" fmla="*/ 67603 h 955031"/>
                <a:gd name="connsiteX16" fmla="*/ 1960366 w 6056566"/>
                <a:gd name="connsiteY16" fmla="*/ 13012 h 955031"/>
                <a:gd name="connsiteX17" fmla="*/ 2042252 w 6056566"/>
                <a:gd name="connsiteY17" fmla="*/ 43719 h 955031"/>
                <a:gd name="connsiteX18" fmla="*/ 2117315 w 6056566"/>
                <a:gd name="connsiteY18" fmla="*/ 122194 h 955031"/>
                <a:gd name="connsiteX19" fmla="*/ 2195790 w 6056566"/>
                <a:gd name="connsiteY19" fmla="*/ 251847 h 955031"/>
                <a:gd name="connsiteX20" fmla="*/ 2461921 w 6056566"/>
                <a:gd name="connsiteY20" fmla="*/ 784110 h 955031"/>
                <a:gd name="connsiteX21" fmla="*/ 2577927 w 6056566"/>
                <a:gd name="connsiteY21" fmla="*/ 934235 h 955031"/>
                <a:gd name="connsiteX22" fmla="*/ 2673461 w 6056566"/>
                <a:gd name="connsiteY22" fmla="*/ 941059 h 955031"/>
                <a:gd name="connsiteX23" fmla="*/ 2796291 w 6056566"/>
                <a:gd name="connsiteY23" fmla="*/ 814818 h 955031"/>
                <a:gd name="connsiteX24" fmla="*/ 2922533 w 6056566"/>
                <a:gd name="connsiteY24" fmla="*/ 548686 h 955031"/>
                <a:gd name="connsiteX25" fmla="*/ 3069247 w 6056566"/>
                <a:gd name="connsiteY25" fmla="*/ 251847 h 955031"/>
                <a:gd name="connsiteX26" fmla="*/ 3192076 w 6056566"/>
                <a:gd name="connsiteY26" fmla="*/ 67603 h 955031"/>
                <a:gd name="connsiteX27" fmla="*/ 3270551 w 6056566"/>
                <a:gd name="connsiteY27" fmla="*/ 2776 h 955031"/>
                <a:gd name="connsiteX28" fmla="*/ 3342202 w 6056566"/>
                <a:gd name="connsiteY28" fmla="*/ 19835 h 955031"/>
                <a:gd name="connsiteX29" fmla="*/ 3413852 w 6056566"/>
                <a:gd name="connsiteY29" fmla="*/ 91486 h 955031"/>
                <a:gd name="connsiteX30" fmla="*/ 3471855 w 6056566"/>
                <a:gd name="connsiteY30" fmla="*/ 176785 h 955031"/>
                <a:gd name="connsiteX31" fmla="*/ 3553742 w 6056566"/>
                <a:gd name="connsiteY31" fmla="*/ 323498 h 955031"/>
                <a:gd name="connsiteX32" fmla="*/ 3707279 w 6056566"/>
                <a:gd name="connsiteY32" fmla="*/ 668104 h 955031"/>
                <a:gd name="connsiteX33" fmla="*/ 3833521 w 6056566"/>
                <a:gd name="connsiteY33" fmla="*/ 852349 h 955031"/>
                <a:gd name="connsiteX34" fmla="*/ 3966587 w 6056566"/>
                <a:gd name="connsiteY34" fmla="*/ 900116 h 955031"/>
                <a:gd name="connsiteX35" fmla="*/ 4086005 w 6056566"/>
                <a:gd name="connsiteY35" fmla="*/ 828465 h 955031"/>
                <a:gd name="connsiteX36" fmla="*/ 4273661 w 6056566"/>
                <a:gd name="connsiteY36" fmla="*/ 483859 h 955031"/>
                <a:gd name="connsiteX37" fmla="*/ 4451082 w 6056566"/>
                <a:gd name="connsiteY37" fmla="*/ 152901 h 955031"/>
                <a:gd name="connsiteX38" fmla="*/ 4570500 w 6056566"/>
                <a:gd name="connsiteY38" fmla="*/ 40307 h 955031"/>
                <a:gd name="connsiteX39" fmla="*/ 4696742 w 6056566"/>
                <a:gd name="connsiteY39" fmla="*/ 67603 h 955031"/>
                <a:gd name="connsiteX40" fmla="*/ 4840044 w 6056566"/>
                <a:gd name="connsiteY40" fmla="*/ 268907 h 955031"/>
                <a:gd name="connsiteX41" fmla="*/ 4931994 w 6056566"/>
                <a:gd name="connsiteY41" fmla="*/ 437174 h 955031"/>
                <a:gd name="connsiteX42" fmla="*/ 5052651 w 6056566"/>
                <a:gd name="connsiteY42" fmla="*/ 494332 h 955031"/>
                <a:gd name="connsiteX43" fmla="*/ 6056566 w 6056566"/>
                <a:gd name="connsiteY43" fmla="*/ 497377 h 955031"/>
                <a:gd name="connsiteX0" fmla="*/ 0 w 6056566"/>
                <a:gd name="connsiteY0" fmla="*/ 479263 h 955031"/>
                <a:gd name="connsiteX1" fmla="*/ 190188 w 6056566"/>
                <a:gd name="connsiteY1" fmla="*/ 475436 h 955031"/>
                <a:gd name="connsiteX2" fmla="*/ 325558 w 6056566"/>
                <a:gd name="connsiteY2" fmla="*/ 430986 h 955031"/>
                <a:gd name="connsiteX3" fmla="*/ 493232 w 6056566"/>
                <a:gd name="connsiteY3" fmla="*/ 146077 h 955031"/>
                <a:gd name="connsiteX4" fmla="*/ 602414 w 6056566"/>
                <a:gd name="connsiteY4" fmla="*/ 23247 h 955031"/>
                <a:gd name="connsiteX5" fmla="*/ 721832 w 6056566"/>
                <a:gd name="connsiteY5" fmla="*/ 36895 h 955031"/>
                <a:gd name="connsiteX6" fmla="*/ 820778 w 6056566"/>
                <a:gd name="connsiteY6" fmla="*/ 146077 h 955031"/>
                <a:gd name="connsiteX7" fmla="*/ 947020 w 6056566"/>
                <a:gd name="connsiteY7" fmla="*/ 412209 h 955031"/>
                <a:gd name="connsiteX8" fmla="*/ 1083497 w 6056566"/>
                <a:gd name="connsiteY8" fmla="*/ 722695 h 955031"/>
                <a:gd name="connsiteX9" fmla="*/ 1179032 w 6056566"/>
                <a:gd name="connsiteY9" fmla="*/ 869409 h 955031"/>
                <a:gd name="connsiteX10" fmla="*/ 1267742 w 6056566"/>
                <a:gd name="connsiteY10" fmla="*/ 944471 h 955031"/>
                <a:gd name="connsiteX11" fmla="*/ 1376924 w 6056566"/>
                <a:gd name="connsiteY11" fmla="*/ 930824 h 955031"/>
                <a:gd name="connsiteX12" fmla="*/ 1503166 w 6056566"/>
                <a:gd name="connsiteY12" fmla="*/ 811406 h 955031"/>
                <a:gd name="connsiteX13" fmla="*/ 1666939 w 6056566"/>
                <a:gd name="connsiteY13" fmla="*/ 487271 h 955031"/>
                <a:gd name="connsiteX14" fmla="*/ 1769297 w 6056566"/>
                <a:gd name="connsiteY14" fmla="*/ 234788 h 955031"/>
                <a:gd name="connsiteX15" fmla="*/ 1871655 w 6056566"/>
                <a:gd name="connsiteY15" fmla="*/ 67603 h 955031"/>
                <a:gd name="connsiteX16" fmla="*/ 1960366 w 6056566"/>
                <a:gd name="connsiteY16" fmla="*/ 13012 h 955031"/>
                <a:gd name="connsiteX17" fmla="*/ 2042252 w 6056566"/>
                <a:gd name="connsiteY17" fmla="*/ 43719 h 955031"/>
                <a:gd name="connsiteX18" fmla="*/ 2117315 w 6056566"/>
                <a:gd name="connsiteY18" fmla="*/ 122194 h 955031"/>
                <a:gd name="connsiteX19" fmla="*/ 2195790 w 6056566"/>
                <a:gd name="connsiteY19" fmla="*/ 251847 h 955031"/>
                <a:gd name="connsiteX20" fmla="*/ 2461921 w 6056566"/>
                <a:gd name="connsiteY20" fmla="*/ 784110 h 955031"/>
                <a:gd name="connsiteX21" fmla="*/ 2577927 w 6056566"/>
                <a:gd name="connsiteY21" fmla="*/ 934235 h 955031"/>
                <a:gd name="connsiteX22" fmla="*/ 2673461 w 6056566"/>
                <a:gd name="connsiteY22" fmla="*/ 941059 h 955031"/>
                <a:gd name="connsiteX23" fmla="*/ 2796291 w 6056566"/>
                <a:gd name="connsiteY23" fmla="*/ 814818 h 955031"/>
                <a:gd name="connsiteX24" fmla="*/ 2922533 w 6056566"/>
                <a:gd name="connsiteY24" fmla="*/ 548686 h 955031"/>
                <a:gd name="connsiteX25" fmla="*/ 3069247 w 6056566"/>
                <a:gd name="connsiteY25" fmla="*/ 251847 h 955031"/>
                <a:gd name="connsiteX26" fmla="*/ 3192076 w 6056566"/>
                <a:gd name="connsiteY26" fmla="*/ 67603 h 955031"/>
                <a:gd name="connsiteX27" fmla="*/ 3270551 w 6056566"/>
                <a:gd name="connsiteY27" fmla="*/ 2776 h 955031"/>
                <a:gd name="connsiteX28" fmla="*/ 3342202 w 6056566"/>
                <a:gd name="connsiteY28" fmla="*/ 19835 h 955031"/>
                <a:gd name="connsiteX29" fmla="*/ 3413852 w 6056566"/>
                <a:gd name="connsiteY29" fmla="*/ 91486 h 955031"/>
                <a:gd name="connsiteX30" fmla="*/ 3471855 w 6056566"/>
                <a:gd name="connsiteY30" fmla="*/ 176785 h 955031"/>
                <a:gd name="connsiteX31" fmla="*/ 3553742 w 6056566"/>
                <a:gd name="connsiteY31" fmla="*/ 323498 h 955031"/>
                <a:gd name="connsiteX32" fmla="*/ 3707279 w 6056566"/>
                <a:gd name="connsiteY32" fmla="*/ 668104 h 955031"/>
                <a:gd name="connsiteX33" fmla="*/ 3833521 w 6056566"/>
                <a:gd name="connsiteY33" fmla="*/ 852349 h 955031"/>
                <a:gd name="connsiteX34" fmla="*/ 3966587 w 6056566"/>
                <a:gd name="connsiteY34" fmla="*/ 900116 h 955031"/>
                <a:gd name="connsiteX35" fmla="*/ 4086005 w 6056566"/>
                <a:gd name="connsiteY35" fmla="*/ 828465 h 955031"/>
                <a:gd name="connsiteX36" fmla="*/ 4273661 w 6056566"/>
                <a:gd name="connsiteY36" fmla="*/ 483859 h 955031"/>
                <a:gd name="connsiteX37" fmla="*/ 4451082 w 6056566"/>
                <a:gd name="connsiteY37" fmla="*/ 152901 h 955031"/>
                <a:gd name="connsiteX38" fmla="*/ 4570500 w 6056566"/>
                <a:gd name="connsiteY38" fmla="*/ 40307 h 955031"/>
                <a:gd name="connsiteX39" fmla="*/ 4696742 w 6056566"/>
                <a:gd name="connsiteY39" fmla="*/ 67603 h 955031"/>
                <a:gd name="connsiteX40" fmla="*/ 4840044 w 6056566"/>
                <a:gd name="connsiteY40" fmla="*/ 268907 h 955031"/>
                <a:gd name="connsiteX41" fmla="*/ 4948580 w 6056566"/>
                <a:gd name="connsiteY41" fmla="*/ 459449 h 955031"/>
                <a:gd name="connsiteX42" fmla="*/ 5052651 w 6056566"/>
                <a:gd name="connsiteY42" fmla="*/ 494332 h 955031"/>
                <a:gd name="connsiteX43" fmla="*/ 6056566 w 6056566"/>
                <a:gd name="connsiteY43" fmla="*/ 497377 h 955031"/>
                <a:gd name="connsiteX0" fmla="*/ 0 w 6056566"/>
                <a:gd name="connsiteY0" fmla="*/ 479263 h 955031"/>
                <a:gd name="connsiteX1" fmla="*/ 190188 w 6056566"/>
                <a:gd name="connsiteY1" fmla="*/ 475436 h 955031"/>
                <a:gd name="connsiteX2" fmla="*/ 325558 w 6056566"/>
                <a:gd name="connsiteY2" fmla="*/ 430986 h 955031"/>
                <a:gd name="connsiteX3" fmla="*/ 493232 w 6056566"/>
                <a:gd name="connsiteY3" fmla="*/ 146077 h 955031"/>
                <a:gd name="connsiteX4" fmla="*/ 602414 w 6056566"/>
                <a:gd name="connsiteY4" fmla="*/ 23247 h 955031"/>
                <a:gd name="connsiteX5" fmla="*/ 721832 w 6056566"/>
                <a:gd name="connsiteY5" fmla="*/ 36895 h 955031"/>
                <a:gd name="connsiteX6" fmla="*/ 820778 w 6056566"/>
                <a:gd name="connsiteY6" fmla="*/ 146077 h 955031"/>
                <a:gd name="connsiteX7" fmla="*/ 947020 w 6056566"/>
                <a:gd name="connsiteY7" fmla="*/ 412209 h 955031"/>
                <a:gd name="connsiteX8" fmla="*/ 1083497 w 6056566"/>
                <a:gd name="connsiteY8" fmla="*/ 722695 h 955031"/>
                <a:gd name="connsiteX9" fmla="*/ 1179032 w 6056566"/>
                <a:gd name="connsiteY9" fmla="*/ 869409 h 955031"/>
                <a:gd name="connsiteX10" fmla="*/ 1267742 w 6056566"/>
                <a:gd name="connsiteY10" fmla="*/ 944471 h 955031"/>
                <a:gd name="connsiteX11" fmla="*/ 1376924 w 6056566"/>
                <a:gd name="connsiteY11" fmla="*/ 930824 h 955031"/>
                <a:gd name="connsiteX12" fmla="*/ 1503166 w 6056566"/>
                <a:gd name="connsiteY12" fmla="*/ 811406 h 955031"/>
                <a:gd name="connsiteX13" fmla="*/ 1666939 w 6056566"/>
                <a:gd name="connsiteY13" fmla="*/ 487271 h 955031"/>
                <a:gd name="connsiteX14" fmla="*/ 1769297 w 6056566"/>
                <a:gd name="connsiteY14" fmla="*/ 234788 h 955031"/>
                <a:gd name="connsiteX15" fmla="*/ 1871655 w 6056566"/>
                <a:gd name="connsiteY15" fmla="*/ 67603 h 955031"/>
                <a:gd name="connsiteX16" fmla="*/ 1960366 w 6056566"/>
                <a:gd name="connsiteY16" fmla="*/ 13012 h 955031"/>
                <a:gd name="connsiteX17" fmla="*/ 2042252 w 6056566"/>
                <a:gd name="connsiteY17" fmla="*/ 43719 h 955031"/>
                <a:gd name="connsiteX18" fmla="*/ 2117315 w 6056566"/>
                <a:gd name="connsiteY18" fmla="*/ 122194 h 955031"/>
                <a:gd name="connsiteX19" fmla="*/ 2195790 w 6056566"/>
                <a:gd name="connsiteY19" fmla="*/ 251847 h 955031"/>
                <a:gd name="connsiteX20" fmla="*/ 2461921 w 6056566"/>
                <a:gd name="connsiteY20" fmla="*/ 784110 h 955031"/>
                <a:gd name="connsiteX21" fmla="*/ 2577927 w 6056566"/>
                <a:gd name="connsiteY21" fmla="*/ 934235 h 955031"/>
                <a:gd name="connsiteX22" fmla="*/ 2673461 w 6056566"/>
                <a:gd name="connsiteY22" fmla="*/ 941059 h 955031"/>
                <a:gd name="connsiteX23" fmla="*/ 2796291 w 6056566"/>
                <a:gd name="connsiteY23" fmla="*/ 814818 h 955031"/>
                <a:gd name="connsiteX24" fmla="*/ 2922533 w 6056566"/>
                <a:gd name="connsiteY24" fmla="*/ 548686 h 955031"/>
                <a:gd name="connsiteX25" fmla="*/ 3069247 w 6056566"/>
                <a:gd name="connsiteY25" fmla="*/ 251847 h 955031"/>
                <a:gd name="connsiteX26" fmla="*/ 3192076 w 6056566"/>
                <a:gd name="connsiteY26" fmla="*/ 67603 h 955031"/>
                <a:gd name="connsiteX27" fmla="*/ 3270551 w 6056566"/>
                <a:gd name="connsiteY27" fmla="*/ 2776 h 955031"/>
                <a:gd name="connsiteX28" fmla="*/ 3342202 w 6056566"/>
                <a:gd name="connsiteY28" fmla="*/ 19835 h 955031"/>
                <a:gd name="connsiteX29" fmla="*/ 3413852 w 6056566"/>
                <a:gd name="connsiteY29" fmla="*/ 91486 h 955031"/>
                <a:gd name="connsiteX30" fmla="*/ 3471855 w 6056566"/>
                <a:gd name="connsiteY30" fmla="*/ 176785 h 955031"/>
                <a:gd name="connsiteX31" fmla="*/ 3553742 w 6056566"/>
                <a:gd name="connsiteY31" fmla="*/ 323498 h 955031"/>
                <a:gd name="connsiteX32" fmla="*/ 3707279 w 6056566"/>
                <a:gd name="connsiteY32" fmla="*/ 668104 h 955031"/>
                <a:gd name="connsiteX33" fmla="*/ 3833521 w 6056566"/>
                <a:gd name="connsiteY33" fmla="*/ 852349 h 955031"/>
                <a:gd name="connsiteX34" fmla="*/ 3966587 w 6056566"/>
                <a:gd name="connsiteY34" fmla="*/ 900116 h 955031"/>
                <a:gd name="connsiteX35" fmla="*/ 4086005 w 6056566"/>
                <a:gd name="connsiteY35" fmla="*/ 828465 h 955031"/>
                <a:gd name="connsiteX36" fmla="*/ 4273661 w 6056566"/>
                <a:gd name="connsiteY36" fmla="*/ 483859 h 955031"/>
                <a:gd name="connsiteX37" fmla="*/ 4451082 w 6056566"/>
                <a:gd name="connsiteY37" fmla="*/ 152901 h 955031"/>
                <a:gd name="connsiteX38" fmla="*/ 4570500 w 6056566"/>
                <a:gd name="connsiteY38" fmla="*/ 40307 h 955031"/>
                <a:gd name="connsiteX39" fmla="*/ 4696742 w 6056566"/>
                <a:gd name="connsiteY39" fmla="*/ 67603 h 955031"/>
                <a:gd name="connsiteX40" fmla="*/ 4840044 w 6056566"/>
                <a:gd name="connsiteY40" fmla="*/ 268907 h 955031"/>
                <a:gd name="connsiteX41" fmla="*/ 4948580 w 6056566"/>
                <a:gd name="connsiteY41" fmla="*/ 459449 h 955031"/>
                <a:gd name="connsiteX42" fmla="*/ 4969722 w 6056566"/>
                <a:gd name="connsiteY42" fmla="*/ 494332 h 955031"/>
                <a:gd name="connsiteX43" fmla="*/ 6056566 w 6056566"/>
                <a:gd name="connsiteY43" fmla="*/ 497377 h 955031"/>
                <a:gd name="connsiteX0" fmla="*/ 0 w 6056566"/>
                <a:gd name="connsiteY0" fmla="*/ 479263 h 955031"/>
                <a:gd name="connsiteX1" fmla="*/ 190188 w 6056566"/>
                <a:gd name="connsiteY1" fmla="*/ 475436 h 955031"/>
                <a:gd name="connsiteX2" fmla="*/ 325558 w 6056566"/>
                <a:gd name="connsiteY2" fmla="*/ 430986 h 955031"/>
                <a:gd name="connsiteX3" fmla="*/ 493232 w 6056566"/>
                <a:gd name="connsiteY3" fmla="*/ 146077 h 955031"/>
                <a:gd name="connsiteX4" fmla="*/ 602414 w 6056566"/>
                <a:gd name="connsiteY4" fmla="*/ 23247 h 955031"/>
                <a:gd name="connsiteX5" fmla="*/ 721832 w 6056566"/>
                <a:gd name="connsiteY5" fmla="*/ 36895 h 955031"/>
                <a:gd name="connsiteX6" fmla="*/ 820778 w 6056566"/>
                <a:gd name="connsiteY6" fmla="*/ 146077 h 955031"/>
                <a:gd name="connsiteX7" fmla="*/ 947020 w 6056566"/>
                <a:gd name="connsiteY7" fmla="*/ 412209 h 955031"/>
                <a:gd name="connsiteX8" fmla="*/ 1083497 w 6056566"/>
                <a:gd name="connsiteY8" fmla="*/ 722695 h 955031"/>
                <a:gd name="connsiteX9" fmla="*/ 1179032 w 6056566"/>
                <a:gd name="connsiteY9" fmla="*/ 869409 h 955031"/>
                <a:gd name="connsiteX10" fmla="*/ 1267742 w 6056566"/>
                <a:gd name="connsiteY10" fmla="*/ 944471 h 955031"/>
                <a:gd name="connsiteX11" fmla="*/ 1376924 w 6056566"/>
                <a:gd name="connsiteY11" fmla="*/ 930824 h 955031"/>
                <a:gd name="connsiteX12" fmla="*/ 1503166 w 6056566"/>
                <a:gd name="connsiteY12" fmla="*/ 811406 h 955031"/>
                <a:gd name="connsiteX13" fmla="*/ 1666939 w 6056566"/>
                <a:gd name="connsiteY13" fmla="*/ 487271 h 955031"/>
                <a:gd name="connsiteX14" fmla="*/ 1769297 w 6056566"/>
                <a:gd name="connsiteY14" fmla="*/ 234788 h 955031"/>
                <a:gd name="connsiteX15" fmla="*/ 1871655 w 6056566"/>
                <a:gd name="connsiteY15" fmla="*/ 67603 h 955031"/>
                <a:gd name="connsiteX16" fmla="*/ 1960366 w 6056566"/>
                <a:gd name="connsiteY16" fmla="*/ 13012 h 955031"/>
                <a:gd name="connsiteX17" fmla="*/ 2042252 w 6056566"/>
                <a:gd name="connsiteY17" fmla="*/ 43719 h 955031"/>
                <a:gd name="connsiteX18" fmla="*/ 2117315 w 6056566"/>
                <a:gd name="connsiteY18" fmla="*/ 122194 h 955031"/>
                <a:gd name="connsiteX19" fmla="*/ 2195790 w 6056566"/>
                <a:gd name="connsiteY19" fmla="*/ 251847 h 955031"/>
                <a:gd name="connsiteX20" fmla="*/ 2461921 w 6056566"/>
                <a:gd name="connsiteY20" fmla="*/ 784110 h 955031"/>
                <a:gd name="connsiteX21" fmla="*/ 2577927 w 6056566"/>
                <a:gd name="connsiteY21" fmla="*/ 934235 h 955031"/>
                <a:gd name="connsiteX22" fmla="*/ 2673461 w 6056566"/>
                <a:gd name="connsiteY22" fmla="*/ 941059 h 955031"/>
                <a:gd name="connsiteX23" fmla="*/ 2796291 w 6056566"/>
                <a:gd name="connsiteY23" fmla="*/ 814818 h 955031"/>
                <a:gd name="connsiteX24" fmla="*/ 2922533 w 6056566"/>
                <a:gd name="connsiteY24" fmla="*/ 548686 h 955031"/>
                <a:gd name="connsiteX25" fmla="*/ 3069247 w 6056566"/>
                <a:gd name="connsiteY25" fmla="*/ 251847 h 955031"/>
                <a:gd name="connsiteX26" fmla="*/ 3192076 w 6056566"/>
                <a:gd name="connsiteY26" fmla="*/ 67603 h 955031"/>
                <a:gd name="connsiteX27" fmla="*/ 3270551 w 6056566"/>
                <a:gd name="connsiteY27" fmla="*/ 2776 h 955031"/>
                <a:gd name="connsiteX28" fmla="*/ 3342202 w 6056566"/>
                <a:gd name="connsiteY28" fmla="*/ 19835 h 955031"/>
                <a:gd name="connsiteX29" fmla="*/ 3413852 w 6056566"/>
                <a:gd name="connsiteY29" fmla="*/ 91486 h 955031"/>
                <a:gd name="connsiteX30" fmla="*/ 3471855 w 6056566"/>
                <a:gd name="connsiteY30" fmla="*/ 176785 h 955031"/>
                <a:gd name="connsiteX31" fmla="*/ 3553742 w 6056566"/>
                <a:gd name="connsiteY31" fmla="*/ 323498 h 955031"/>
                <a:gd name="connsiteX32" fmla="*/ 3707279 w 6056566"/>
                <a:gd name="connsiteY32" fmla="*/ 668104 h 955031"/>
                <a:gd name="connsiteX33" fmla="*/ 3833521 w 6056566"/>
                <a:gd name="connsiteY33" fmla="*/ 852349 h 955031"/>
                <a:gd name="connsiteX34" fmla="*/ 3966587 w 6056566"/>
                <a:gd name="connsiteY34" fmla="*/ 900116 h 955031"/>
                <a:gd name="connsiteX35" fmla="*/ 4086005 w 6056566"/>
                <a:gd name="connsiteY35" fmla="*/ 828465 h 955031"/>
                <a:gd name="connsiteX36" fmla="*/ 4273661 w 6056566"/>
                <a:gd name="connsiteY36" fmla="*/ 483859 h 955031"/>
                <a:gd name="connsiteX37" fmla="*/ 4451082 w 6056566"/>
                <a:gd name="connsiteY37" fmla="*/ 152901 h 955031"/>
                <a:gd name="connsiteX38" fmla="*/ 4570500 w 6056566"/>
                <a:gd name="connsiteY38" fmla="*/ 40307 h 955031"/>
                <a:gd name="connsiteX39" fmla="*/ 4696742 w 6056566"/>
                <a:gd name="connsiteY39" fmla="*/ 67603 h 955031"/>
                <a:gd name="connsiteX40" fmla="*/ 4840044 w 6056566"/>
                <a:gd name="connsiteY40" fmla="*/ 268907 h 955031"/>
                <a:gd name="connsiteX41" fmla="*/ 4948580 w 6056566"/>
                <a:gd name="connsiteY41" fmla="*/ 459449 h 955031"/>
                <a:gd name="connsiteX42" fmla="*/ 4969722 w 6056566"/>
                <a:gd name="connsiteY42" fmla="*/ 494332 h 955031"/>
                <a:gd name="connsiteX43" fmla="*/ 6056566 w 6056566"/>
                <a:gd name="connsiteY43" fmla="*/ 497377 h 955031"/>
                <a:gd name="connsiteX0" fmla="*/ 0 w 6056566"/>
                <a:gd name="connsiteY0" fmla="*/ 479263 h 955031"/>
                <a:gd name="connsiteX1" fmla="*/ 190188 w 6056566"/>
                <a:gd name="connsiteY1" fmla="*/ 475436 h 955031"/>
                <a:gd name="connsiteX2" fmla="*/ 325558 w 6056566"/>
                <a:gd name="connsiteY2" fmla="*/ 430986 h 955031"/>
                <a:gd name="connsiteX3" fmla="*/ 493232 w 6056566"/>
                <a:gd name="connsiteY3" fmla="*/ 146077 h 955031"/>
                <a:gd name="connsiteX4" fmla="*/ 602414 w 6056566"/>
                <a:gd name="connsiteY4" fmla="*/ 23247 h 955031"/>
                <a:gd name="connsiteX5" fmla="*/ 721832 w 6056566"/>
                <a:gd name="connsiteY5" fmla="*/ 36895 h 955031"/>
                <a:gd name="connsiteX6" fmla="*/ 820778 w 6056566"/>
                <a:gd name="connsiteY6" fmla="*/ 146077 h 955031"/>
                <a:gd name="connsiteX7" fmla="*/ 947020 w 6056566"/>
                <a:gd name="connsiteY7" fmla="*/ 412209 h 955031"/>
                <a:gd name="connsiteX8" fmla="*/ 1083497 w 6056566"/>
                <a:gd name="connsiteY8" fmla="*/ 722695 h 955031"/>
                <a:gd name="connsiteX9" fmla="*/ 1179032 w 6056566"/>
                <a:gd name="connsiteY9" fmla="*/ 869409 h 955031"/>
                <a:gd name="connsiteX10" fmla="*/ 1267742 w 6056566"/>
                <a:gd name="connsiteY10" fmla="*/ 944471 h 955031"/>
                <a:gd name="connsiteX11" fmla="*/ 1376924 w 6056566"/>
                <a:gd name="connsiteY11" fmla="*/ 930824 h 955031"/>
                <a:gd name="connsiteX12" fmla="*/ 1503166 w 6056566"/>
                <a:gd name="connsiteY12" fmla="*/ 811406 h 955031"/>
                <a:gd name="connsiteX13" fmla="*/ 1666939 w 6056566"/>
                <a:gd name="connsiteY13" fmla="*/ 487271 h 955031"/>
                <a:gd name="connsiteX14" fmla="*/ 1769297 w 6056566"/>
                <a:gd name="connsiteY14" fmla="*/ 234788 h 955031"/>
                <a:gd name="connsiteX15" fmla="*/ 1871655 w 6056566"/>
                <a:gd name="connsiteY15" fmla="*/ 67603 h 955031"/>
                <a:gd name="connsiteX16" fmla="*/ 1960366 w 6056566"/>
                <a:gd name="connsiteY16" fmla="*/ 13012 h 955031"/>
                <a:gd name="connsiteX17" fmla="*/ 2042252 w 6056566"/>
                <a:gd name="connsiteY17" fmla="*/ 43719 h 955031"/>
                <a:gd name="connsiteX18" fmla="*/ 2117315 w 6056566"/>
                <a:gd name="connsiteY18" fmla="*/ 122194 h 955031"/>
                <a:gd name="connsiteX19" fmla="*/ 2195790 w 6056566"/>
                <a:gd name="connsiteY19" fmla="*/ 251847 h 955031"/>
                <a:gd name="connsiteX20" fmla="*/ 2461921 w 6056566"/>
                <a:gd name="connsiteY20" fmla="*/ 784110 h 955031"/>
                <a:gd name="connsiteX21" fmla="*/ 2577927 w 6056566"/>
                <a:gd name="connsiteY21" fmla="*/ 934235 h 955031"/>
                <a:gd name="connsiteX22" fmla="*/ 2673461 w 6056566"/>
                <a:gd name="connsiteY22" fmla="*/ 941059 h 955031"/>
                <a:gd name="connsiteX23" fmla="*/ 2796291 w 6056566"/>
                <a:gd name="connsiteY23" fmla="*/ 814818 h 955031"/>
                <a:gd name="connsiteX24" fmla="*/ 2922533 w 6056566"/>
                <a:gd name="connsiteY24" fmla="*/ 548686 h 955031"/>
                <a:gd name="connsiteX25" fmla="*/ 3069247 w 6056566"/>
                <a:gd name="connsiteY25" fmla="*/ 251847 h 955031"/>
                <a:gd name="connsiteX26" fmla="*/ 3192076 w 6056566"/>
                <a:gd name="connsiteY26" fmla="*/ 67603 h 955031"/>
                <a:gd name="connsiteX27" fmla="*/ 3270551 w 6056566"/>
                <a:gd name="connsiteY27" fmla="*/ 2776 h 955031"/>
                <a:gd name="connsiteX28" fmla="*/ 3342202 w 6056566"/>
                <a:gd name="connsiteY28" fmla="*/ 19835 h 955031"/>
                <a:gd name="connsiteX29" fmla="*/ 3413852 w 6056566"/>
                <a:gd name="connsiteY29" fmla="*/ 91486 h 955031"/>
                <a:gd name="connsiteX30" fmla="*/ 3471855 w 6056566"/>
                <a:gd name="connsiteY30" fmla="*/ 176785 h 955031"/>
                <a:gd name="connsiteX31" fmla="*/ 3553742 w 6056566"/>
                <a:gd name="connsiteY31" fmla="*/ 323498 h 955031"/>
                <a:gd name="connsiteX32" fmla="*/ 3707279 w 6056566"/>
                <a:gd name="connsiteY32" fmla="*/ 668104 h 955031"/>
                <a:gd name="connsiteX33" fmla="*/ 3833521 w 6056566"/>
                <a:gd name="connsiteY33" fmla="*/ 852349 h 955031"/>
                <a:gd name="connsiteX34" fmla="*/ 3966587 w 6056566"/>
                <a:gd name="connsiteY34" fmla="*/ 900116 h 955031"/>
                <a:gd name="connsiteX35" fmla="*/ 4086005 w 6056566"/>
                <a:gd name="connsiteY35" fmla="*/ 828465 h 955031"/>
                <a:gd name="connsiteX36" fmla="*/ 4273661 w 6056566"/>
                <a:gd name="connsiteY36" fmla="*/ 483859 h 955031"/>
                <a:gd name="connsiteX37" fmla="*/ 4451082 w 6056566"/>
                <a:gd name="connsiteY37" fmla="*/ 152901 h 955031"/>
                <a:gd name="connsiteX38" fmla="*/ 4570500 w 6056566"/>
                <a:gd name="connsiteY38" fmla="*/ 40307 h 955031"/>
                <a:gd name="connsiteX39" fmla="*/ 4696742 w 6056566"/>
                <a:gd name="connsiteY39" fmla="*/ 67603 h 955031"/>
                <a:gd name="connsiteX40" fmla="*/ 4840044 w 6056566"/>
                <a:gd name="connsiteY40" fmla="*/ 268907 h 955031"/>
                <a:gd name="connsiteX41" fmla="*/ 4948580 w 6056566"/>
                <a:gd name="connsiteY41" fmla="*/ 459449 h 955031"/>
                <a:gd name="connsiteX42" fmla="*/ 4997365 w 6056566"/>
                <a:gd name="connsiteY42" fmla="*/ 496677 h 955031"/>
                <a:gd name="connsiteX43" fmla="*/ 6056566 w 6056566"/>
                <a:gd name="connsiteY43" fmla="*/ 497377 h 955031"/>
                <a:gd name="connsiteX0" fmla="*/ 0 w 6056566"/>
                <a:gd name="connsiteY0" fmla="*/ 479263 h 955031"/>
                <a:gd name="connsiteX1" fmla="*/ 190188 w 6056566"/>
                <a:gd name="connsiteY1" fmla="*/ 475436 h 955031"/>
                <a:gd name="connsiteX2" fmla="*/ 325558 w 6056566"/>
                <a:gd name="connsiteY2" fmla="*/ 430986 h 955031"/>
                <a:gd name="connsiteX3" fmla="*/ 493232 w 6056566"/>
                <a:gd name="connsiteY3" fmla="*/ 146077 h 955031"/>
                <a:gd name="connsiteX4" fmla="*/ 602414 w 6056566"/>
                <a:gd name="connsiteY4" fmla="*/ 23247 h 955031"/>
                <a:gd name="connsiteX5" fmla="*/ 721832 w 6056566"/>
                <a:gd name="connsiteY5" fmla="*/ 36895 h 955031"/>
                <a:gd name="connsiteX6" fmla="*/ 820778 w 6056566"/>
                <a:gd name="connsiteY6" fmla="*/ 146077 h 955031"/>
                <a:gd name="connsiteX7" fmla="*/ 947020 w 6056566"/>
                <a:gd name="connsiteY7" fmla="*/ 412209 h 955031"/>
                <a:gd name="connsiteX8" fmla="*/ 1083497 w 6056566"/>
                <a:gd name="connsiteY8" fmla="*/ 722695 h 955031"/>
                <a:gd name="connsiteX9" fmla="*/ 1179032 w 6056566"/>
                <a:gd name="connsiteY9" fmla="*/ 869409 h 955031"/>
                <a:gd name="connsiteX10" fmla="*/ 1267742 w 6056566"/>
                <a:gd name="connsiteY10" fmla="*/ 944471 h 955031"/>
                <a:gd name="connsiteX11" fmla="*/ 1376924 w 6056566"/>
                <a:gd name="connsiteY11" fmla="*/ 930824 h 955031"/>
                <a:gd name="connsiteX12" fmla="*/ 1503166 w 6056566"/>
                <a:gd name="connsiteY12" fmla="*/ 811406 h 955031"/>
                <a:gd name="connsiteX13" fmla="*/ 1666939 w 6056566"/>
                <a:gd name="connsiteY13" fmla="*/ 487271 h 955031"/>
                <a:gd name="connsiteX14" fmla="*/ 1769297 w 6056566"/>
                <a:gd name="connsiteY14" fmla="*/ 234788 h 955031"/>
                <a:gd name="connsiteX15" fmla="*/ 1871655 w 6056566"/>
                <a:gd name="connsiteY15" fmla="*/ 67603 h 955031"/>
                <a:gd name="connsiteX16" fmla="*/ 1960366 w 6056566"/>
                <a:gd name="connsiteY16" fmla="*/ 13012 h 955031"/>
                <a:gd name="connsiteX17" fmla="*/ 2042252 w 6056566"/>
                <a:gd name="connsiteY17" fmla="*/ 43719 h 955031"/>
                <a:gd name="connsiteX18" fmla="*/ 2117315 w 6056566"/>
                <a:gd name="connsiteY18" fmla="*/ 122194 h 955031"/>
                <a:gd name="connsiteX19" fmla="*/ 2195790 w 6056566"/>
                <a:gd name="connsiteY19" fmla="*/ 251847 h 955031"/>
                <a:gd name="connsiteX20" fmla="*/ 2461921 w 6056566"/>
                <a:gd name="connsiteY20" fmla="*/ 784110 h 955031"/>
                <a:gd name="connsiteX21" fmla="*/ 2577927 w 6056566"/>
                <a:gd name="connsiteY21" fmla="*/ 934235 h 955031"/>
                <a:gd name="connsiteX22" fmla="*/ 2673461 w 6056566"/>
                <a:gd name="connsiteY22" fmla="*/ 941059 h 955031"/>
                <a:gd name="connsiteX23" fmla="*/ 2796291 w 6056566"/>
                <a:gd name="connsiteY23" fmla="*/ 814818 h 955031"/>
                <a:gd name="connsiteX24" fmla="*/ 2922533 w 6056566"/>
                <a:gd name="connsiteY24" fmla="*/ 548686 h 955031"/>
                <a:gd name="connsiteX25" fmla="*/ 3069247 w 6056566"/>
                <a:gd name="connsiteY25" fmla="*/ 251847 h 955031"/>
                <a:gd name="connsiteX26" fmla="*/ 3192076 w 6056566"/>
                <a:gd name="connsiteY26" fmla="*/ 67603 h 955031"/>
                <a:gd name="connsiteX27" fmla="*/ 3270551 w 6056566"/>
                <a:gd name="connsiteY27" fmla="*/ 2776 h 955031"/>
                <a:gd name="connsiteX28" fmla="*/ 3342202 w 6056566"/>
                <a:gd name="connsiteY28" fmla="*/ 19835 h 955031"/>
                <a:gd name="connsiteX29" fmla="*/ 3413852 w 6056566"/>
                <a:gd name="connsiteY29" fmla="*/ 91486 h 955031"/>
                <a:gd name="connsiteX30" fmla="*/ 3471855 w 6056566"/>
                <a:gd name="connsiteY30" fmla="*/ 176785 h 955031"/>
                <a:gd name="connsiteX31" fmla="*/ 3553742 w 6056566"/>
                <a:gd name="connsiteY31" fmla="*/ 323498 h 955031"/>
                <a:gd name="connsiteX32" fmla="*/ 3707279 w 6056566"/>
                <a:gd name="connsiteY32" fmla="*/ 668104 h 955031"/>
                <a:gd name="connsiteX33" fmla="*/ 3833521 w 6056566"/>
                <a:gd name="connsiteY33" fmla="*/ 852349 h 955031"/>
                <a:gd name="connsiteX34" fmla="*/ 3966587 w 6056566"/>
                <a:gd name="connsiteY34" fmla="*/ 900116 h 955031"/>
                <a:gd name="connsiteX35" fmla="*/ 4086005 w 6056566"/>
                <a:gd name="connsiteY35" fmla="*/ 828465 h 955031"/>
                <a:gd name="connsiteX36" fmla="*/ 4273661 w 6056566"/>
                <a:gd name="connsiteY36" fmla="*/ 483859 h 955031"/>
                <a:gd name="connsiteX37" fmla="*/ 4451082 w 6056566"/>
                <a:gd name="connsiteY37" fmla="*/ 152901 h 955031"/>
                <a:gd name="connsiteX38" fmla="*/ 4570500 w 6056566"/>
                <a:gd name="connsiteY38" fmla="*/ 40307 h 955031"/>
                <a:gd name="connsiteX39" fmla="*/ 4696742 w 6056566"/>
                <a:gd name="connsiteY39" fmla="*/ 67603 h 955031"/>
                <a:gd name="connsiteX40" fmla="*/ 4840044 w 6056566"/>
                <a:gd name="connsiteY40" fmla="*/ 268907 h 955031"/>
                <a:gd name="connsiteX41" fmla="*/ 4948580 w 6056566"/>
                <a:gd name="connsiteY41" fmla="*/ 459449 h 955031"/>
                <a:gd name="connsiteX42" fmla="*/ 4994601 w 6056566"/>
                <a:gd name="connsiteY42" fmla="*/ 491988 h 955031"/>
                <a:gd name="connsiteX43" fmla="*/ 6056566 w 6056566"/>
                <a:gd name="connsiteY43" fmla="*/ 497377 h 955031"/>
                <a:gd name="connsiteX0" fmla="*/ 0 w 6056566"/>
                <a:gd name="connsiteY0" fmla="*/ 479263 h 955031"/>
                <a:gd name="connsiteX1" fmla="*/ 190188 w 6056566"/>
                <a:gd name="connsiteY1" fmla="*/ 475436 h 955031"/>
                <a:gd name="connsiteX2" fmla="*/ 325558 w 6056566"/>
                <a:gd name="connsiteY2" fmla="*/ 430986 h 955031"/>
                <a:gd name="connsiteX3" fmla="*/ 493232 w 6056566"/>
                <a:gd name="connsiteY3" fmla="*/ 146077 h 955031"/>
                <a:gd name="connsiteX4" fmla="*/ 602414 w 6056566"/>
                <a:gd name="connsiteY4" fmla="*/ 23247 h 955031"/>
                <a:gd name="connsiteX5" fmla="*/ 721832 w 6056566"/>
                <a:gd name="connsiteY5" fmla="*/ 36895 h 955031"/>
                <a:gd name="connsiteX6" fmla="*/ 820778 w 6056566"/>
                <a:gd name="connsiteY6" fmla="*/ 146077 h 955031"/>
                <a:gd name="connsiteX7" fmla="*/ 947020 w 6056566"/>
                <a:gd name="connsiteY7" fmla="*/ 412209 h 955031"/>
                <a:gd name="connsiteX8" fmla="*/ 1083497 w 6056566"/>
                <a:gd name="connsiteY8" fmla="*/ 722695 h 955031"/>
                <a:gd name="connsiteX9" fmla="*/ 1179032 w 6056566"/>
                <a:gd name="connsiteY9" fmla="*/ 869409 h 955031"/>
                <a:gd name="connsiteX10" fmla="*/ 1267742 w 6056566"/>
                <a:gd name="connsiteY10" fmla="*/ 944471 h 955031"/>
                <a:gd name="connsiteX11" fmla="*/ 1376924 w 6056566"/>
                <a:gd name="connsiteY11" fmla="*/ 930824 h 955031"/>
                <a:gd name="connsiteX12" fmla="*/ 1503166 w 6056566"/>
                <a:gd name="connsiteY12" fmla="*/ 811406 h 955031"/>
                <a:gd name="connsiteX13" fmla="*/ 1666939 w 6056566"/>
                <a:gd name="connsiteY13" fmla="*/ 487271 h 955031"/>
                <a:gd name="connsiteX14" fmla="*/ 1769297 w 6056566"/>
                <a:gd name="connsiteY14" fmla="*/ 234788 h 955031"/>
                <a:gd name="connsiteX15" fmla="*/ 1871655 w 6056566"/>
                <a:gd name="connsiteY15" fmla="*/ 67603 h 955031"/>
                <a:gd name="connsiteX16" fmla="*/ 1960366 w 6056566"/>
                <a:gd name="connsiteY16" fmla="*/ 13012 h 955031"/>
                <a:gd name="connsiteX17" fmla="*/ 2042252 w 6056566"/>
                <a:gd name="connsiteY17" fmla="*/ 43719 h 955031"/>
                <a:gd name="connsiteX18" fmla="*/ 2117315 w 6056566"/>
                <a:gd name="connsiteY18" fmla="*/ 122194 h 955031"/>
                <a:gd name="connsiteX19" fmla="*/ 2195790 w 6056566"/>
                <a:gd name="connsiteY19" fmla="*/ 251847 h 955031"/>
                <a:gd name="connsiteX20" fmla="*/ 2461921 w 6056566"/>
                <a:gd name="connsiteY20" fmla="*/ 784110 h 955031"/>
                <a:gd name="connsiteX21" fmla="*/ 2577927 w 6056566"/>
                <a:gd name="connsiteY21" fmla="*/ 934235 h 955031"/>
                <a:gd name="connsiteX22" fmla="*/ 2673461 w 6056566"/>
                <a:gd name="connsiteY22" fmla="*/ 941059 h 955031"/>
                <a:gd name="connsiteX23" fmla="*/ 2796291 w 6056566"/>
                <a:gd name="connsiteY23" fmla="*/ 814818 h 955031"/>
                <a:gd name="connsiteX24" fmla="*/ 2922533 w 6056566"/>
                <a:gd name="connsiteY24" fmla="*/ 548686 h 955031"/>
                <a:gd name="connsiteX25" fmla="*/ 3069247 w 6056566"/>
                <a:gd name="connsiteY25" fmla="*/ 251847 h 955031"/>
                <a:gd name="connsiteX26" fmla="*/ 3192076 w 6056566"/>
                <a:gd name="connsiteY26" fmla="*/ 67603 h 955031"/>
                <a:gd name="connsiteX27" fmla="*/ 3270551 w 6056566"/>
                <a:gd name="connsiteY27" fmla="*/ 2776 h 955031"/>
                <a:gd name="connsiteX28" fmla="*/ 3342202 w 6056566"/>
                <a:gd name="connsiteY28" fmla="*/ 19835 h 955031"/>
                <a:gd name="connsiteX29" fmla="*/ 3413852 w 6056566"/>
                <a:gd name="connsiteY29" fmla="*/ 91486 h 955031"/>
                <a:gd name="connsiteX30" fmla="*/ 3471855 w 6056566"/>
                <a:gd name="connsiteY30" fmla="*/ 176785 h 955031"/>
                <a:gd name="connsiteX31" fmla="*/ 3553742 w 6056566"/>
                <a:gd name="connsiteY31" fmla="*/ 323498 h 955031"/>
                <a:gd name="connsiteX32" fmla="*/ 3707279 w 6056566"/>
                <a:gd name="connsiteY32" fmla="*/ 668104 h 955031"/>
                <a:gd name="connsiteX33" fmla="*/ 3833521 w 6056566"/>
                <a:gd name="connsiteY33" fmla="*/ 852349 h 955031"/>
                <a:gd name="connsiteX34" fmla="*/ 3966587 w 6056566"/>
                <a:gd name="connsiteY34" fmla="*/ 900116 h 955031"/>
                <a:gd name="connsiteX35" fmla="*/ 4086005 w 6056566"/>
                <a:gd name="connsiteY35" fmla="*/ 828465 h 955031"/>
                <a:gd name="connsiteX36" fmla="*/ 4273661 w 6056566"/>
                <a:gd name="connsiteY36" fmla="*/ 483859 h 955031"/>
                <a:gd name="connsiteX37" fmla="*/ 4451082 w 6056566"/>
                <a:gd name="connsiteY37" fmla="*/ 152901 h 955031"/>
                <a:gd name="connsiteX38" fmla="*/ 4570500 w 6056566"/>
                <a:gd name="connsiteY38" fmla="*/ 40307 h 955031"/>
                <a:gd name="connsiteX39" fmla="*/ 4696742 w 6056566"/>
                <a:gd name="connsiteY39" fmla="*/ 67603 h 955031"/>
                <a:gd name="connsiteX40" fmla="*/ 4840044 w 6056566"/>
                <a:gd name="connsiteY40" fmla="*/ 268907 h 955031"/>
                <a:gd name="connsiteX41" fmla="*/ 4948580 w 6056566"/>
                <a:gd name="connsiteY41" fmla="*/ 459449 h 955031"/>
                <a:gd name="connsiteX42" fmla="*/ 4994601 w 6056566"/>
                <a:gd name="connsiteY42" fmla="*/ 491988 h 955031"/>
                <a:gd name="connsiteX43" fmla="*/ 6056566 w 6056566"/>
                <a:gd name="connsiteY43" fmla="*/ 497377 h 955031"/>
                <a:gd name="connsiteX0" fmla="*/ 0 w 6056566"/>
                <a:gd name="connsiteY0" fmla="*/ 479263 h 955031"/>
                <a:gd name="connsiteX1" fmla="*/ 190188 w 6056566"/>
                <a:gd name="connsiteY1" fmla="*/ 475436 h 955031"/>
                <a:gd name="connsiteX2" fmla="*/ 325558 w 6056566"/>
                <a:gd name="connsiteY2" fmla="*/ 430986 h 955031"/>
                <a:gd name="connsiteX3" fmla="*/ 493232 w 6056566"/>
                <a:gd name="connsiteY3" fmla="*/ 146077 h 955031"/>
                <a:gd name="connsiteX4" fmla="*/ 602414 w 6056566"/>
                <a:gd name="connsiteY4" fmla="*/ 23247 h 955031"/>
                <a:gd name="connsiteX5" fmla="*/ 721832 w 6056566"/>
                <a:gd name="connsiteY5" fmla="*/ 36895 h 955031"/>
                <a:gd name="connsiteX6" fmla="*/ 820778 w 6056566"/>
                <a:gd name="connsiteY6" fmla="*/ 146077 h 955031"/>
                <a:gd name="connsiteX7" fmla="*/ 947020 w 6056566"/>
                <a:gd name="connsiteY7" fmla="*/ 412209 h 955031"/>
                <a:gd name="connsiteX8" fmla="*/ 1083497 w 6056566"/>
                <a:gd name="connsiteY8" fmla="*/ 722695 h 955031"/>
                <a:gd name="connsiteX9" fmla="*/ 1179032 w 6056566"/>
                <a:gd name="connsiteY9" fmla="*/ 869409 h 955031"/>
                <a:gd name="connsiteX10" fmla="*/ 1267742 w 6056566"/>
                <a:gd name="connsiteY10" fmla="*/ 944471 h 955031"/>
                <a:gd name="connsiteX11" fmla="*/ 1376924 w 6056566"/>
                <a:gd name="connsiteY11" fmla="*/ 930824 h 955031"/>
                <a:gd name="connsiteX12" fmla="*/ 1503166 w 6056566"/>
                <a:gd name="connsiteY12" fmla="*/ 811406 h 955031"/>
                <a:gd name="connsiteX13" fmla="*/ 1666939 w 6056566"/>
                <a:gd name="connsiteY13" fmla="*/ 487271 h 955031"/>
                <a:gd name="connsiteX14" fmla="*/ 1769297 w 6056566"/>
                <a:gd name="connsiteY14" fmla="*/ 234788 h 955031"/>
                <a:gd name="connsiteX15" fmla="*/ 1871655 w 6056566"/>
                <a:gd name="connsiteY15" fmla="*/ 67603 h 955031"/>
                <a:gd name="connsiteX16" fmla="*/ 1960366 w 6056566"/>
                <a:gd name="connsiteY16" fmla="*/ 13012 h 955031"/>
                <a:gd name="connsiteX17" fmla="*/ 2042252 w 6056566"/>
                <a:gd name="connsiteY17" fmla="*/ 43719 h 955031"/>
                <a:gd name="connsiteX18" fmla="*/ 2117315 w 6056566"/>
                <a:gd name="connsiteY18" fmla="*/ 122194 h 955031"/>
                <a:gd name="connsiteX19" fmla="*/ 2195790 w 6056566"/>
                <a:gd name="connsiteY19" fmla="*/ 251847 h 955031"/>
                <a:gd name="connsiteX20" fmla="*/ 2461921 w 6056566"/>
                <a:gd name="connsiteY20" fmla="*/ 784110 h 955031"/>
                <a:gd name="connsiteX21" fmla="*/ 2577927 w 6056566"/>
                <a:gd name="connsiteY21" fmla="*/ 934235 h 955031"/>
                <a:gd name="connsiteX22" fmla="*/ 2673461 w 6056566"/>
                <a:gd name="connsiteY22" fmla="*/ 941059 h 955031"/>
                <a:gd name="connsiteX23" fmla="*/ 2796291 w 6056566"/>
                <a:gd name="connsiteY23" fmla="*/ 814818 h 955031"/>
                <a:gd name="connsiteX24" fmla="*/ 2922533 w 6056566"/>
                <a:gd name="connsiteY24" fmla="*/ 548686 h 955031"/>
                <a:gd name="connsiteX25" fmla="*/ 3069247 w 6056566"/>
                <a:gd name="connsiteY25" fmla="*/ 251847 h 955031"/>
                <a:gd name="connsiteX26" fmla="*/ 3192076 w 6056566"/>
                <a:gd name="connsiteY26" fmla="*/ 67603 h 955031"/>
                <a:gd name="connsiteX27" fmla="*/ 3270551 w 6056566"/>
                <a:gd name="connsiteY27" fmla="*/ 2776 h 955031"/>
                <a:gd name="connsiteX28" fmla="*/ 3342202 w 6056566"/>
                <a:gd name="connsiteY28" fmla="*/ 19835 h 955031"/>
                <a:gd name="connsiteX29" fmla="*/ 3413852 w 6056566"/>
                <a:gd name="connsiteY29" fmla="*/ 91486 h 955031"/>
                <a:gd name="connsiteX30" fmla="*/ 3471855 w 6056566"/>
                <a:gd name="connsiteY30" fmla="*/ 176785 h 955031"/>
                <a:gd name="connsiteX31" fmla="*/ 3553742 w 6056566"/>
                <a:gd name="connsiteY31" fmla="*/ 323498 h 955031"/>
                <a:gd name="connsiteX32" fmla="*/ 3707279 w 6056566"/>
                <a:gd name="connsiteY32" fmla="*/ 668104 h 955031"/>
                <a:gd name="connsiteX33" fmla="*/ 3833521 w 6056566"/>
                <a:gd name="connsiteY33" fmla="*/ 852349 h 955031"/>
                <a:gd name="connsiteX34" fmla="*/ 3966587 w 6056566"/>
                <a:gd name="connsiteY34" fmla="*/ 900116 h 955031"/>
                <a:gd name="connsiteX35" fmla="*/ 4086005 w 6056566"/>
                <a:gd name="connsiteY35" fmla="*/ 828465 h 955031"/>
                <a:gd name="connsiteX36" fmla="*/ 4273661 w 6056566"/>
                <a:gd name="connsiteY36" fmla="*/ 483859 h 955031"/>
                <a:gd name="connsiteX37" fmla="*/ 4451082 w 6056566"/>
                <a:gd name="connsiteY37" fmla="*/ 152901 h 955031"/>
                <a:gd name="connsiteX38" fmla="*/ 4570500 w 6056566"/>
                <a:gd name="connsiteY38" fmla="*/ 40307 h 955031"/>
                <a:gd name="connsiteX39" fmla="*/ 4696742 w 6056566"/>
                <a:gd name="connsiteY39" fmla="*/ 67603 h 955031"/>
                <a:gd name="connsiteX40" fmla="*/ 4840044 w 6056566"/>
                <a:gd name="connsiteY40" fmla="*/ 268907 h 955031"/>
                <a:gd name="connsiteX41" fmla="*/ 4948580 w 6056566"/>
                <a:gd name="connsiteY41" fmla="*/ 459449 h 955031"/>
                <a:gd name="connsiteX42" fmla="*/ 4994601 w 6056566"/>
                <a:gd name="connsiteY42" fmla="*/ 491988 h 955031"/>
                <a:gd name="connsiteX43" fmla="*/ 6056566 w 6056566"/>
                <a:gd name="connsiteY43" fmla="*/ 497377 h 955031"/>
                <a:gd name="connsiteX0" fmla="*/ 0 w 6056566"/>
                <a:gd name="connsiteY0" fmla="*/ 479263 h 955031"/>
                <a:gd name="connsiteX1" fmla="*/ 190188 w 6056566"/>
                <a:gd name="connsiteY1" fmla="*/ 475436 h 955031"/>
                <a:gd name="connsiteX2" fmla="*/ 325558 w 6056566"/>
                <a:gd name="connsiteY2" fmla="*/ 430986 h 955031"/>
                <a:gd name="connsiteX3" fmla="*/ 493232 w 6056566"/>
                <a:gd name="connsiteY3" fmla="*/ 146077 h 955031"/>
                <a:gd name="connsiteX4" fmla="*/ 602414 w 6056566"/>
                <a:gd name="connsiteY4" fmla="*/ 23247 h 955031"/>
                <a:gd name="connsiteX5" fmla="*/ 721832 w 6056566"/>
                <a:gd name="connsiteY5" fmla="*/ 36895 h 955031"/>
                <a:gd name="connsiteX6" fmla="*/ 820778 w 6056566"/>
                <a:gd name="connsiteY6" fmla="*/ 146077 h 955031"/>
                <a:gd name="connsiteX7" fmla="*/ 947020 w 6056566"/>
                <a:gd name="connsiteY7" fmla="*/ 412209 h 955031"/>
                <a:gd name="connsiteX8" fmla="*/ 1083497 w 6056566"/>
                <a:gd name="connsiteY8" fmla="*/ 722695 h 955031"/>
                <a:gd name="connsiteX9" fmla="*/ 1179032 w 6056566"/>
                <a:gd name="connsiteY9" fmla="*/ 869409 h 955031"/>
                <a:gd name="connsiteX10" fmla="*/ 1267742 w 6056566"/>
                <a:gd name="connsiteY10" fmla="*/ 944471 h 955031"/>
                <a:gd name="connsiteX11" fmla="*/ 1376924 w 6056566"/>
                <a:gd name="connsiteY11" fmla="*/ 930824 h 955031"/>
                <a:gd name="connsiteX12" fmla="*/ 1503166 w 6056566"/>
                <a:gd name="connsiteY12" fmla="*/ 811406 h 955031"/>
                <a:gd name="connsiteX13" fmla="*/ 1666939 w 6056566"/>
                <a:gd name="connsiteY13" fmla="*/ 487271 h 955031"/>
                <a:gd name="connsiteX14" fmla="*/ 1769297 w 6056566"/>
                <a:gd name="connsiteY14" fmla="*/ 234788 h 955031"/>
                <a:gd name="connsiteX15" fmla="*/ 1871655 w 6056566"/>
                <a:gd name="connsiteY15" fmla="*/ 67603 h 955031"/>
                <a:gd name="connsiteX16" fmla="*/ 1960366 w 6056566"/>
                <a:gd name="connsiteY16" fmla="*/ 13012 h 955031"/>
                <a:gd name="connsiteX17" fmla="*/ 2042252 w 6056566"/>
                <a:gd name="connsiteY17" fmla="*/ 43719 h 955031"/>
                <a:gd name="connsiteX18" fmla="*/ 2117315 w 6056566"/>
                <a:gd name="connsiteY18" fmla="*/ 122194 h 955031"/>
                <a:gd name="connsiteX19" fmla="*/ 2195790 w 6056566"/>
                <a:gd name="connsiteY19" fmla="*/ 251847 h 955031"/>
                <a:gd name="connsiteX20" fmla="*/ 2461921 w 6056566"/>
                <a:gd name="connsiteY20" fmla="*/ 784110 h 955031"/>
                <a:gd name="connsiteX21" fmla="*/ 2577927 w 6056566"/>
                <a:gd name="connsiteY21" fmla="*/ 934235 h 955031"/>
                <a:gd name="connsiteX22" fmla="*/ 2673461 w 6056566"/>
                <a:gd name="connsiteY22" fmla="*/ 941059 h 955031"/>
                <a:gd name="connsiteX23" fmla="*/ 2796291 w 6056566"/>
                <a:gd name="connsiteY23" fmla="*/ 814818 h 955031"/>
                <a:gd name="connsiteX24" fmla="*/ 2922533 w 6056566"/>
                <a:gd name="connsiteY24" fmla="*/ 548686 h 955031"/>
                <a:gd name="connsiteX25" fmla="*/ 3069247 w 6056566"/>
                <a:gd name="connsiteY25" fmla="*/ 251847 h 955031"/>
                <a:gd name="connsiteX26" fmla="*/ 3192076 w 6056566"/>
                <a:gd name="connsiteY26" fmla="*/ 67603 h 955031"/>
                <a:gd name="connsiteX27" fmla="*/ 3270551 w 6056566"/>
                <a:gd name="connsiteY27" fmla="*/ 2776 h 955031"/>
                <a:gd name="connsiteX28" fmla="*/ 3342202 w 6056566"/>
                <a:gd name="connsiteY28" fmla="*/ 19835 h 955031"/>
                <a:gd name="connsiteX29" fmla="*/ 3413852 w 6056566"/>
                <a:gd name="connsiteY29" fmla="*/ 91486 h 955031"/>
                <a:gd name="connsiteX30" fmla="*/ 3471855 w 6056566"/>
                <a:gd name="connsiteY30" fmla="*/ 176785 h 955031"/>
                <a:gd name="connsiteX31" fmla="*/ 3553742 w 6056566"/>
                <a:gd name="connsiteY31" fmla="*/ 323498 h 955031"/>
                <a:gd name="connsiteX32" fmla="*/ 3707279 w 6056566"/>
                <a:gd name="connsiteY32" fmla="*/ 668104 h 955031"/>
                <a:gd name="connsiteX33" fmla="*/ 3833521 w 6056566"/>
                <a:gd name="connsiteY33" fmla="*/ 852349 h 955031"/>
                <a:gd name="connsiteX34" fmla="*/ 3966587 w 6056566"/>
                <a:gd name="connsiteY34" fmla="*/ 900116 h 955031"/>
                <a:gd name="connsiteX35" fmla="*/ 4086005 w 6056566"/>
                <a:gd name="connsiteY35" fmla="*/ 828465 h 955031"/>
                <a:gd name="connsiteX36" fmla="*/ 4273661 w 6056566"/>
                <a:gd name="connsiteY36" fmla="*/ 483859 h 955031"/>
                <a:gd name="connsiteX37" fmla="*/ 4451082 w 6056566"/>
                <a:gd name="connsiteY37" fmla="*/ 152901 h 955031"/>
                <a:gd name="connsiteX38" fmla="*/ 4570500 w 6056566"/>
                <a:gd name="connsiteY38" fmla="*/ 40307 h 955031"/>
                <a:gd name="connsiteX39" fmla="*/ 4696742 w 6056566"/>
                <a:gd name="connsiteY39" fmla="*/ 67603 h 955031"/>
                <a:gd name="connsiteX40" fmla="*/ 4840044 w 6056566"/>
                <a:gd name="connsiteY40" fmla="*/ 268907 h 955031"/>
                <a:gd name="connsiteX41" fmla="*/ 4948580 w 6056566"/>
                <a:gd name="connsiteY41" fmla="*/ 459449 h 955031"/>
                <a:gd name="connsiteX42" fmla="*/ 4994601 w 6056566"/>
                <a:gd name="connsiteY42" fmla="*/ 491988 h 955031"/>
                <a:gd name="connsiteX43" fmla="*/ 6056566 w 6056566"/>
                <a:gd name="connsiteY43" fmla="*/ 497377 h 955031"/>
                <a:gd name="connsiteX0" fmla="*/ 0 w 6056566"/>
                <a:gd name="connsiteY0" fmla="*/ 479263 h 955031"/>
                <a:gd name="connsiteX1" fmla="*/ 190188 w 6056566"/>
                <a:gd name="connsiteY1" fmla="*/ 475436 h 955031"/>
                <a:gd name="connsiteX2" fmla="*/ 325558 w 6056566"/>
                <a:gd name="connsiteY2" fmla="*/ 430986 h 955031"/>
                <a:gd name="connsiteX3" fmla="*/ 493232 w 6056566"/>
                <a:gd name="connsiteY3" fmla="*/ 146077 h 955031"/>
                <a:gd name="connsiteX4" fmla="*/ 602414 w 6056566"/>
                <a:gd name="connsiteY4" fmla="*/ 23247 h 955031"/>
                <a:gd name="connsiteX5" fmla="*/ 721832 w 6056566"/>
                <a:gd name="connsiteY5" fmla="*/ 36895 h 955031"/>
                <a:gd name="connsiteX6" fmla="*/ 820778 w 6056566"/>
                <a:gd name="connsiteY6" fmla="*/ 146077 h 955031"/>
                <a:gd name="connsiteX7" fmla="*/ 947020 w 6056566"/>
                <a:gd name="connsiteY7" fmla="*/ 412209 h 955031"/>
                <a:gd name="connsiteX8" fmla="*/ 1083497 w 6056566"/>
                <a:gd name="connsiteY8" fmla="*/ 722695 h 955031"/>
                <a:gd name="connsiteX9" fmla="*/ 1179032 w 6056566"/>
                <a:gd name="connsiteY9" fmla="*/ 869409 h 955031"/>
                <a:gd name="connsiteX10" fmla="*/ 1267742 w 6056566"/>
                <a:gd name="connsiteY10" fmla="*/ 944471 h 955031"/>
                <a:gd name="connsiteX11" fmla="*/ 1376924 w 6056566"/>
                <a:gd name="connsiteY11" fmla="*/ 930824 h 955031"/>
                <a:gd name="connsiteX12" fmla="*/ 1503166 w 6056566"/>
                <a:gd name="connsiteY12" fmla="*/ 811406 h 955031"/>
                <a:gd name="connsiteX13" fmla="*/ 1666939 w 6056566"/>
                <a:gd name="connsiteY13" fmla="*/ 487271 h 955031"/>
                <a:gd name="connsiteX14" fmla="*/ 1769297 w 6056566"/>
                <a:gd name="connsiteY14" fmla="*/ 234788 h 955031"/>
                <a:gd name="connsiteX15" fmla="*/ 1871655 w 6056566"/>
                <a:gd name="connsiteY15" fmla="*/ 67603 h 955031"/>
                <a:gd name="connsiteX16" fmla="*/ 1960366 w 6056566"/>
                <a:gd name="connsiteY16" fmla="*/ 13012 h 955031"/>
                <a:gd name="connsiteX17" fmla="*/ 2042252 w 6056566"/>
                <a:gd name="connsiteY17" fmla="*/ 43719 h 955031"/>
                <a:gd name="connsiteX18" fmla="*/ 2117315 w 6056566"/>
                <a:gd name="connsiteY18" fmla="*/ 122194 h 955031"/>
                <a:gd name="connsiteX19" fmla="*/ 2195790 w 6056566"/>
                <a:gd name="connsiteY19" fmla="*/ 251847 h 955031"/>
                <a:gd name="connsiteX20" fmla="*/ 2461921 w 6056566"/>
                <a:gd name="connsiteY20" fmla="*/ 784110 h 955031"/>
                <a:gd name="connsiteX21" fmla="*/ 2577927 w 6056566"/>
                <a:gd name="connsiteY21" fmla="*/ 934235 h 955031"/>
                <a:gd name="connsiteX22" fmla="*/ 2673461 w 6056566"/>
                <a:gd name="connsiteY22" fmla="*/ 941059 h 955031"/>
                <a:gd name="connsiteX23" fmla="*/ 2796291 w 6056566"/>
                <a:gd name="connsiteY23" fmla="*/ 814818 h 955031"/>
                <a:gd name="connsiteX24" fmla="*/ 2922533 w 6056566"/>
                <a:gd name="connsiteY24" fmla="*/ 548686 h 955031"/>
                <a:gd name="connsiteX25" fmla="*/ 3069247 w 6056566"/>
                <a:gd name="connsiteY25" fmla="*/ 251847 h 955031"/>
                <a:gd name="connsiteX26" fmla="*/ 3192076 w 6056566"/>
                <a:gd name="connsiteY26" fmla="*/ 67603 h 955031"/>
                <a:gd name="connsiteX27" fmla="*/ 3270551 w 6056566"/>
                <a:gd name="connsiteY27" fmla="*/ 2776 h 955031"/>
                <a:gd name="connsiteX28" fmla="*/ 3342202 w 6056566"/>
                <a:gd name="connsiteY28" fmla="*/ 19835 h 955031"/>
                <a:gd name="connsiteX29" fmla="*/ 3413852 w 6056566"/>
                <a:gd name="connsiteY29" fmla="*/ 91486 h 955031"/>
                <a:gd name="connsiteX30" fmla="*/ 3471855 w 6056566"/>
                <a:gd name="connsiteY30" fmla="*/ 176785 h 955031"/>
                <a:gd name="connsiteX31" fmla="*/ 3553742 w 6056566"/>
                <a:gd name="connsiteY31" fmla="*/ 323498 h 955031"/>
                <a:gd name="connsiteX32" fmla="*/ 3707279 w 6056566"/>
                <a:gd name="connsiteY32" fmla="*/ 668104 h 955031"/>
                <a:gd name="connsiteX33" fmla="*/ 3833521 w 6056566"/>
                <a:gd name="connsiteY33" fmla="*/ 852349 h 955031"/>
                <a:gd name="connsiteX34" fmla="*/ 3966587 w 6056566"/>
                <a:gd name="connsiteY34" fmla="*/ 900116 h 955031"/>
                <a:gd name="connsiteX35" fmla="*/ 4086005 w 6056566"/>
                <a:gd name="connsiteY35" fmla="*/ 828465 h 955031"/>
                <a:gd name="connsiteX36" fmla="*/ 4273661 w 6056566"/>
                <a:gd name="connsiteY36" fmla="*/ 483859 h 955031"/>
                <a:gd name="connsiteX37" fmla="*/ 4451082 w 6056566"/>
                <a:gd name="connsiteY37" fmla="*/ 152901 h 955031"/>
                <a:gd name="connsiteX38" fmla="*/ 4570500 w 6056566"/>
                <a:gd name="connsiteY38" fmla="*/ 40307 h 955031"/>
                <a:gd name="connsiteX39" fmla="*/ 4696742 w 6056566"/>
                <a:gd name="connsiteY39" fmla="*/ 67603 h 955031"/>
                <a:gd name="connsiteX40" fmla="*/ 4840044 w 6056566"/>
                <a:gd name="connsiteY40" fmla="*/ 268907 h 955031"/>
                <a:gd name="connsiteX41" fmla="*/ 4948580 w 6056566"/>
                <a:gd name="connsiteY41" fmla="*/ 459449 h 955031"/>
                <a:gd name="connsiteX42" fmla="*/ 4994601 w 6056566"/>
                <a:gd name="connsiteY42" fmla="*/ 491988 h 955031"/>
                <a:gd name="connsiteX43" fmla="*/ 6056566 w 6056566"/>
                <a:gd name="connsiteY43" fmla="*/ 497377 h 955031"/>
                <a:gd name="connsiteX0" fmla="*/ 0 w 6056566"/>
                <a:gd name="connsiteY0" fmla="*/ 479263 h 955031"/>
                <a:gd name="connsiteX1" fmla="*/ 190188 w 6056566"/>
                <a:gd name="connsiteY1" fmla="*/ 475436 h 955031"/>
                <a:gd name="connsiteX2" fmla="*/ 325558 w 6056566"/>
                <a:gd name="connsiteY2" fmla="*/ 430986 h 955031"/>
                <a:gd name="connsiteX3" fmla="*/ 493232 w 6056566"/>
                <a:gd name="connsiteY3" fmla="*/ 146077 h 955031"/>
                <a:gd name="connsiteX4" fmla="*/ 602414 w 6056566"/>
                <a:gd name="connsiteY4" fmla="*/ 23247 h 955031"/>
                <a:gd name="connsiteX5" fmla="*/ 721832 w 6056566"/>
                <a:gd name="connsiteY5" fmla="*/ 36895 h 955031"/>
                <a:gd name="connsiteX6" fmla="*/ 820778 w 6056566"/>
                <a:gd name="connsiteY6" fmla="*/ 146077 h 955031"/>
                <a:gd name="connsiteX7" fmla="*/ 947020 w 6056566"/>
                <a:gd name="connsiteY7" fmla="*/ 412209 h 955031"/>
                <a:gd name="connsiteX8" fmla="*/ 1083497 w 6056566"/>
                <a:gd name="connsiteY8" fmla="*/ 722695 h 955031"/>
                <a:gd name="connsiteX9" fmla="*/ 1179032 w 6056566"/>
                <a:gd name="connsiteY9" fmla="*/ 869409 h 955031"/>
                <a:gd name="connsiteX10" fmla="*/ 1267742 w 6056566"/>
                <a:gd name="connsiteY10" fmla="*/ 944471 h 955031"/>
                <a:gd name="connsiteX11" fmla="*/ 1376924 w 6056566"/>
                <a:gd name="connsiteY11" fmla="*/ 930824 h 955031"/>
                <a:gd name="connsiteX12" fmla="*/ 1503166 w 6056566"/>
                <a:gd name="connsiteY12" fmla="*/ 811406 h 955031"/>
                <a:gd name="connsiteX13" fmla="*/ 1666939 w 6056566"/>
                <a:gd name="connsiteY13" fmla="*/ 487271 h 955031"/>
                <a:gd name="connsiteX14" fmla="*/ 1769297 w 6056566"/>
                <a:gd name="connsiteY14" fmla="*/ 234788 h 955031"/>
                <a:gd name="connsiteX15" fmla="*/ 1871655 w 6056566"/>
                <a:gd name="connsiteY15" fmla="*/ 67603 h 955031"/>
                <a:gd name="connsiteX16" fmla="*/ 1960366 w 6056566"/>
                <a:gd name="connsiteY16" fmla="*/ 13012 h 955031"/>
                <a:gd name="connsiteX17" fmla="*/ 2042252 w 6056566"/>
                <a:gd name="connsiteY17" fmla="*/ 43719 h 955031"/>
                <a:gd name="connsiteX18" fmla="*/ 2117315 w 6056566"/>
                <a:gd name="connsiteY18" fmla="*/ 122194 h 955031"/>
                <a:gd name="connsiteX19" fmla="*/ 2195790 w 6056566"/>
                <a:gd name="connsiteY19" fmla="*/ 251847 h 955031"/>
                <a:gd name="connsiteX20" fmla="*/ 2461921 w 6056566"/>
                <a:gd name="connsiteY20" fmla="*/ 784110 h 955031"/>
                <a:gd name="connsiteX21" fmla="*/ 2577927 w 6056566"/>
                <a:gd name="connsiteY21" fmla="*/ 934235 h 955031"/>
                <a:gd name="connsiteX22" fmla="*/ 2673461 w 6056566"/>
                <a:gd name="connsiteY22" fmla="*/ 941059 h 955031"/>
                <a:gd name="connsiteX23" fmla="*/ 2796291 w 6056566"/>
                <a:gd name="connsiteY23" fmla="*/ 814818 h 955031"/>
                <a:gd name="connsiteX24" fmla="*/ 2922533 w 6056566"/>
                <a:gd name="connsiteY24" fmla="*/ 548686 h 955031"/>
                <a:gd name="connsiteX25" fmla="*/ 3069247 w 6056566"/>
                <a:gd name="connsiteY25" fmla="*/ 251847 h 955031"/>
                <a:gd name="connsiteX26" fmla="*/ 3192076 w 6056566"/>
                <a:gd name="connsiteY26" fmla="*/ 67603 h 955031"/>
                <a:gd name="connsiteX27" fmla="*/ 3270551 w 6056566"/>
                <a:gd name="connsiteY27" fmla="*/ 2776 h 955031"/>
                <a:gd name="connsiteX28" fmla="*/ 3342202 w 6056566"/>
                <a:gd name="connsiteY28" fmla="*/ 19835 h 955031"/>
                <a:gd name="connsiteX29" fmla="*/ 3413852 w 6056566"/>
                <a:gd name="connsiteY29" fmla="*/ 91486 h 955031"/>
                <a:gd name="connsiteX30" fmla="*/ 3471855 w 6056566"/>
                <a:gd name="connsiteY30" fmla="*/ 176785 h 955031"/>
                <a:gd name="connsiteX31" fmla="*/ 3553742 w 6056566"/>
                <a:gd name="connsiteY31" fmla="*/ 323498 h 955031"/>
                <a:gd name="connsiteX32" fmla="*/ 3707279 w 6056566"/>
                <a:gd name="connsiteY32" fmla="*/ 668104 h 955031"/>
                <a:gd name="connsiteX33" fmla="*/ 3833521 w 6056566"/>
                <a:gd name="connsiteY33" fmla="*/ 852349 h 955031"/>
                <a:gd name="connsiteX34" fmla="*/ 3966587 w 6056566"/>
                <a:gd name="connsiteY34" fmla="*/ 900116 h 955031"/>
                <a:gd name="connsiteX35" fmla="*/ 4086005 w 6056566"/>
                <a:gd name="connsiteY35" fmla="*/ 828465 h 955031"/>
                <a:gd name="connsiteX36" fmla="*/ 4273661 w 6056566"/>
                <a:gd name="connsiteY36" fmla="*/ 483859 h 955031"/>
                <a:gd name="connsiteX37" fmla="*/ 4451082 w 6056566"/>
                <a:gd name="connsiteY37" fmla="*/ 152901 h 955031"/>
                <a:gd name="connsiteX38" fmla="*/ 4570500 w 6056566"/>
                <a:gd name="connsiteY38" fmla="*/ 40307 h 955031"/>
                <a:gd name="connsiteX39" fmla="*/ 4696742 w 6056566"/>
                <a:gd name="connsiteY39" fmla="*/ 67603 h 955031"/>
                <a:gd name="connsiteX40" fmla="*/ 4840044 w 6056566"/>
                <a:gd name="connsiteY40" fmla="*/ 268907 h 955031"/>
                <a:gd name="connsiteX41" fmla="*/ 4948580 w 6056566"/>
                <a:gd name="connsiteY41" fmla="*/ 459449 h 955031"/>
                <a:gd name="connsiteX42" fmla="*/ 4991837 w 6056566"/>
                <a:gd name="connsiteY42" fmla="*/ 497850 h 955031"/>
                <a:gd name="connsiteX43" fmla="*/ 6056566 w 6056566"/>
                <a:gd name="connsiteY43" fmla="*/ 497377 h 955031"/>
                <a:gd name="connsiteX0" fmla="*/ 0 w 6056566"/>
                <a:gd name="connsiteY0" fmla="*/ 479263 h 955031"/>
                <a:gd name="connsiteX1" fmla="*/ 190188 w 6056566"/>
                <a:gd name="connsiteY1" fmla="*/ 475436 h 955031"/>
                <a:gd name="connsiteX2" fmla="*/ 325558 w 6056566"/>
                <a:gd name="connsiteY2" fmla="*/ 430986 h 955031"/>
                <a:gd name="connsiteX3" fmla="*/ 493232 w 6056566"/>
                <a:gd name="connsiteY3" fmla="*/ 146077 h 955031"/>
                <a:gd name="connsiteX4" fmla="*/ 602414 w 6056566"/>
                <a:gd name="connsiteY4" fmla="*/ 23247 h 955031"/>
                <a:gd name="connsiteX5" fmla="*/ 721832 w 6056566"/>
                <a:gd name="connsiteY5" fmla="*/ 36895 h 955031"/>
                <a:gd name="connsiteX6" fmla="*/ 820778 w 6056566"/>
                <a:gd name="connsiteY6" fmla="*/ 146077 h 955031"/>
                <a:gd name="connsiteX7" fmla="*/ 947020 w 6056566"/>
                <a:gd name="connsiteY7" fmla="*/ 412209 h 955031"/>
                <a:gd name="connsiteX8" fmla="*/ 1083497 w 6056566"/>
                <a:gd name="connsiteY8" fmla="*/ 722695 h 955031"/>
                <a:gd name="connsiteX9" fmla="*/ 1179032 w 6056566"/>
                <a:gd name="connsiteY9" fmla="*/ 869409 h 955031"/>
                <a:gd name="connsiteX10" fmla="*/ 1267742 w 6056566"/>
                <a:gd name="connsiteY10" fmla="*/ 944471 h 955031"/>
                <a:gd name="connsiteX11" fmla="*/ 1376924 w 6056566"/>
                <a:gd name="connsiteY11" fmla="*/ 930824 h 955031"/>
                <a:gd name="connsiteX12" fmla="*/ 1503166 w 6056566"/>
                <a:gd name="connsiteY12" fmla="*/ 811406 h 955031"/>
                <a:gd name="connsiteX13" fmla="*/ 1666939 w 6056566"/>
                <a:gd name="connsiteY13" fmla="*/ 487271 h 955031"/>
                <a:gd name="connsiteX14" fmla="*/ 1769297 w 6056566"/>
                <a:gd name="connsiteY14" fmla="*/ 234788 h 955031"/>
                <a:gd name="connsiteX15" fmla="*/ 1871655 w 6056566"/>
                <a:gd name="connsiteY15" fmla="*/ 67603 h 955031"/>
                <a:gd name="connsiteX16" fmla="*/ 1960366 w 6056566"/>
                <a:gd name="connsiteY16" fmla="*/ 13012 h 955031"/>
                <a:gd name="connsiteX17" fmla="*/ 2042252 w 6056566"/>
                <a:gd name="connsiteY17" fmla="*/ 43719 h 955031"/>
                <a:gd name="connsiteX18" fmla="*/ 2117315 w 6056566"/>
                <a:gd name="connsiteY18" fmla="*/ 122194 h 955031"/>
                <a:gd name="connsiteX19" fmla="*/ 2195790 w 6056566"/>
                <a:gd name="connsiteY19" fmla="*/ 251847 h 955031"/>
                <a:gd name="connsiteX20" fmla="*/ 2461921 w 6056566"/>
                <a:gd name="connsiteY20" fmla="*/ 784110 h 955031"/>
                <a:gd name="connsiteX21" fmla="*/ 2577927 w 6056566"/>
                <a:gd name="connsiteY21" fmla="*/ 934235 h 955031"/>
                <a:gd name="connsiteX22" fmla="*/ 2673461 w 6056566"/>
                <a:gd name="connsiteY22" fmla="*/ 941059 h 955031"/>
                <a:gd name="connsiteX23" fmla="*/ 2796291 w 6056566"/>
                <a:gd name="connsiteY23" fmla="*/ 814818 h 955031"/>
                <a:gd name="connsiteX24" fmla="*/ 2922533 w 6056566"/>
                <a:gd name="connsiteY24" fmla="*/ 548686 h 955031"/>
                <a:gd name="connsiteX25" fmla="*/ 3069247 w 6056566"/>
                <a:gd name="connsiteY25" fmla="*/ 251847 h 955031"/>
                <a:gd name="connsiteX26" fmla="*/ 3192076 w 6056566"/>
                <a:gd name="connsiteY26" fmla="*/ 67603 h 955031"/>
                <a:gd name="connsiteX27" fmla="*/ 3270551 w 6056566"/>
                <a:gd name="connsiteY27" fmla="*/ 2776 h 955031"/>
                <a:gd name="connsiteX28" fmla="*/ 3342202 w 6056566"/>
                <a:gd name="connsiteY28" fmla="*/ 19835 h 955031"/>
                <a:gd name="connsiteX29" fmla="*/ 3413852 w 6056566"/>
                <a:gd name="connsiteY29" fmla="*/ 91486 h 955031"/>
                <a:gd name="connsiteX30" fmla="*/ 3471855 w 6056566"/>
                <a:gd name="connsiteY30" fmla="*/ 176785 h 955031"/>
                <a:gd name="connsiteX31" fmla="*/ 3553742 w 6056566"/>
                <a:gd name="connsiteY31" fmla="*/ 323498 h 955031"/>
                <a:gd name="connsiteX32" fmla="*/ 3707279 w 6056566"/>
                <a:gd name="connsiteY32" fmla="*/ 668104 h 955031"/>
                <a:gd name="connsiteX33" fmla="*/ 3833521 w 6056566"/>
                <a:gd name="connsiteY33" fmla="*/ 852349 h 955031"/>
                <a:gd name="connsiteX34" fmla="*/ 3966587 w 6056566"/>
                <a:gd name="connsiteY34" fmla="*/ 900116 h 955031"/>
                <a:gd name="connsiteX35" fmla="*/ 4086005 w 6056566"/>
                <a:gd name="connsiteY35" fmla="*/ 828465 h 955031"/>
                <a:gd name="connsiteX36" fmla="*/ 4273661 w 6056566"/>
                <a:gd name="connsiteY36" fmla="*/ 483859 h 955031"/>
                <a:gd name="connsiteX37" fmla="*/ 4451082 w 6056566"/>
                <a:gd name="connsiteY37" fmla="*/ 152901 h 955031"/>
                <a:gd name="connsiteX38" fmla="*/ 4570500 w 6056566"/>
                <a:gd name="connsiteY38" fmla="*/ 40307 h 955031"/>
                <a:gd name="connsiteX39" fmla="*/ 4696742 w 6056566"/>
                <a:gd name="connsiteY39" fmla="*/ 67603 h 955031"/>
                <a:gd name="connsiteX40" fmla="*/ 4840044 w 6056566"/>
                <a:gd name="connsiteY40" fmla="*/ 268907 h 955031"/>
                <a:gd name="connsiteX41" fmla="*/ 4948580 w 6056566"/>
                <a:gd name="connsiteY41" fmla="*/ 459449 h 955031"/>
                <a:gd name="connsiteX42" fmla="*/ 4991838 w 6056566"/>
                <a:gd name="connsiteY42" fmla="*/ 494333 h 955031"/>
                <a:gd name="connsiteX43" fmla="*/ 6056566 w 6056566"/>
                <a:gd name="connsiteY43" fmla="*/ 497377 h 955031"/>
                <a:gd name="connsiteX0" fmla="*/ 0 w 6056566"/>
                <a:gd name="connsiteY0" fmla="*/ 479263 h 955031"/>
                <a:gd name="connsiteX1" fmla="*/ 190188 w 6056566"/>
                <a:gd name="connsiteY1" fmla="*/ 475436 h 955031"/>
                <a:gd name="connsiteX2" fmla="*/ 325558 w 6056566"/>
                <a:gd name="connsiteY2" fmla="*/ 430986 h 955031"/>
                <a:gd name="connsiteX3" fmla="*/ 493232 w 6056566"/>
                <a:gd name="connsiteY3" fmla="*/ 146077 h 955031"/>
                <a:gd name="connsiteX4" fmla="*/ 602414 w 6056566"/>
                <a:gd name="connsiteY4" fmla="*/ 23247 h 955031"/>
                <a:gd name="connsiteX5" fmla="*/ 721832 w 6056566"/>
                <a:gd name="connsiteY5" fmla="*/ 36895 h 955031"/>
                <a:gd name="connsiteX6" fmla="*/ 820778 w 6056566"/>
                <a:gd name="connsiteY6" fmla="*/ 146077 h 955031"/>
                <a:gd name="connsiteX7" fmla="*/ 947020 w 6056566"/>
                <a:gd name="connsiteY7" fmla="*/ 412209 h 955031"/>
                <a:gd name="connsiteX8" fmla="*/ 1083497 w 6056566"/>
                <a:gd name="connsiteY8" fmla="*/ 722695 h 955031"/>
                <a:gd name="connsiteX9" fmla="*/ 1179032 w 6056566"/>
                <a:gd name="connsiteY9" fmla="*/ 869409 h 955031"/>
                <a:gd name="connsiteX10" fmla="*/ 1267742 w 6056566"/>
                <a:gd name="connsiteY10" fmla="*/ 944471 h 955031"/>
                <a:gd name="connsiteX11" fmla="*/ 1376924 w 6056566"/>
                <a:gd name="connsiteY11" fmla="*/ 930824 h 955031"/>
                <a:gd name="connsiteX12" fmla="*/ 1503166 w 6056566"/>
                <a:gd name="connsiteY12" fmla="*/ 811406 h 955031"/>
                <a:gd name="connsiteX13" fmla="*/ 1666939 w 6056566"/>
                <a:gd name="connsiteY13" fmla="*/ 487271 h 955031"/>
                <a:gd name="connsiteX14" fmla="*/ 1769297 w 6056566"/>
                <a:gd name="connsiteY14" fmla="*/ 234788 h 955031"/>
                <a:gd name="connsiteX15" fmla="*/ 1871655 w 6056566"/>
                <a:gd name="connsiteY15" fmla="*/ 67603 h 955031"/>
                <a:gd name="connsiteX16" fmla="*/ 1960366 w 6056566"/>
                <a:gd name="connsiteY16" fmla="*/ 13012 h 955031"/>
                <a:gd name="connsiteX17" fmla="*/ 2042252 w 6056566"/>
                <a:gd name="connsiteY17" fmla="*/ 43719 h 955031"/>
                <a:gd name="connsiteX18" fmla="*/ 2117315 w 6056566"/>
                <a:gd name="connsiteY18" fmla="*/ 122194 h 955031"/>
                <a:gd name="connsiteX19" fmla="*/ 2195790 w 6056566"/>
                <a:gd name="connsiteY19" fmla="*/ 251847 h 955031"/>
                <a:gd name="connsiteX20" fmla="*/ 2461921 w 6056566"/>
                <a:gd name="connsiteY20" fmla="*/ 784110 h 955031"/>
                <a:gd name="connsiteX21" fmla="*/ 2577927 w 6056566"/>
                <a:gd name="connsiteY21" fmla="*/ 934235 h 955031"/>
                <a:gd name="connsiteX22" fmla="*/ 2673461 w 6056566"/>
                <a:gd name="connsiteY22" fmla="*/ 941059 h 955031"/>
                <a:gd name="connsiteX23" fmla="*/ 2796291 w 6056566"/>
                <a:gd name="connsiteY23" fmla="*/ 814818 h 955031"/>
                <a:gd name="connsiteX24" fmla="*/ 2922533 w 6056566"/>
                <a:gd name="connsiteY24" fmla="*/ 548686 h 955031"/>
                <a:gd name="connsiteX25" fmla="*/ 3069247 w 6056566"/>
                <a:gd name="connsiteY25" fmla="*/ 251847 h 955031"/>
                <a:gd name="connsiteX26" fmla="*/ 3192076 w 6056566"/>
                <a:gd name="connsiteY26" fmla="*/ 67603 h 955031"/>
                <a:gd name="connsiteX27" fmla="*/ 3270551 w 6056566"/>
                <a:gd name="connsiteY27" fmla="*/ 2776 h 955031"/>
                <a:gd name="connsiteX28" fmla="*/ 3342202 w 6056566"/>
                <a:gd name="connsiteY28" fmla="*/ 19835 h 955031"/>
                <a:gd name="connsiteX29" fmla="*/ 3413852 w 6056566"/>
                <a:gd name="connsiteY29" fmla="*/ 91486 h 955031"/>
                <a:gd name="connsiteX30" fmla="*/ 3471855 w 6056566"/>
                <a:gd name="connsiteY30" fmla="*/ 176785 h 955031"/>
                <a:gd name="connsiteX31" fmla="*/ 3553742 w 6056566"/>
                <a:gd name="connsiteY31" fmla="*/ 323498 h 955031"/>
                <a:gd name="connsiteX32" fmla="*/ 3707279 w 6056566"/>
                <a:gd name="connsiteY32" fmla="*/ 668104 h 955031"/>
                <a:gd name="connsiteX33" fmla="*/ 3833521 w 6056566"/>
                <a:gd name="connsiteY33" fmla="*/ 852349 h 955031"/>
                <a:gd name="connsiteX34" fmla="*/ 3966587 w 6056566"/>
                <a:gd name="connsiteY34" fmla="*/ 900116 h 955031"/>
                <a:gd name="connsiteX35" fmla="*/ 4086005 w 6056566"/>
                <a:gd name="connsiteY35" fmla="*/ 828465 h 955031"/>
                <a:gd name="connsiteX36" fmla="*/ 4273661 w 6056566"/>
                <a:gd name="connsiteY36" fmla="*/ 483859 h 955031"/>
                <a:gd name="connsiteX37" fmla="*/ 4451082 w 6056566"/>
                <a:gd name="connsiteY37" fmla="*/ 152901 h 955031"/>
                <a:gd name="connsiteX38" fmla="*/ 4570500 w 6056566"/>
                <a:gd name="connsiteY38" fmla="*/ 40307 h 955031"/>
                <a:gd name="connsiteX39" fmla="*/ 4696742 w 6056566"/>
                <a:gd name="connsiteY39" fmla="*/ 67603 h 955031"/>
                <a:gd name="connsiteX40" fmla="*/ 4840044 w 6056566"/>
                <a:gd name="connsiteY40" fmla="*/ 268907 h 955031"/>
                <a:gd name="connsiteX41" fmla="*/ 4948580 w 6056566"/>
                <a:gd name="connsiteY41" fmla="*/ 459449 h 955031"/>
                <a:gd name="connsiteX42" fmla="*/ 5025010 w 6056566"/>
                <a:gd name="connsiteY42" fmla="*/ 495505 h 955031"/>
                <a:gd name="connsiteX43" fmla="*/ 6056566 w 6056566"/>
                <a:gd name="connsiteY43" fmla="*/ 497377 h 955031"/>
                <a:gd name="connsiteX0" fmla="*/ 0 w 5025967"/>
                <a:gd name="connsiteY0" fmla="*/ 479263 h 955031"/>
                <a:gd name="connsiteX1" fmla="*/ 190188 w 5025967"/>
                <a:gd name="connsiteY1" fmla="*/ 475436 h 955031"/>
                <a:gd name="connsiteX2" fmla="*/ 325558 w 5025967"/>
                <a:gd name="connsiteY2" fmla="*/ 430986 h 955031"/>
                <a:gd name="connsiteX3" fmla="*/ 493232 w 5025967"/>
                <a:gd name="connsiteY3" fmla="*/ 146077 h 955031"/>
                <a:gd name="connsiteX4" fmla="*/ 602414 w 5025967"/>
                <a:gd name="connsiteY4" fmla="*/ 23247 h 955031"/>
                <a:gd name="connsiteX5" fmla="*/ 721832 w 5025967"/>
                <a:gd name="connsiteY5" fmla="*/ 36895 h 955031"/>
                <a:gd name="connsiteX6" fmla="*/ 820778 w 5025967"/>
                <a:gd name="connsiteY6" fmla="*/ 146077 h 955031"/>
                <a:gd name="connsiteX7" fmla="*/ 947020 w 5025967"/>
                <a:gd name="connsiteY7" fmla="*/ 412209 h 955031"/>
                <a:gd name="connsiteX8" fmla="*/ 1083497 w 5025967"/>
                <a:gd name="connsiteY8" fmla="*/ 722695 h 955031"/>
                <a:gd name="connsiteX9" fmla="*/ 1179032 w 5025967"/>
                <a:gd name="connsiteY9" fmla="*/ 869409 h 955031"/>
                <a:gd name="connsiteX10" fmla="*/ 1267742 w 5025967"/>
                <a:gd name="connsiteY10" fmla="*/ 944471 h 955031"/>
                <a:gd name="connsiteX11" fmla="*/ 1376924 w 5025967"/>
                <a:gd name="connsiteY11" fmla="*/ 930824 h 955031"/>
                <a:gd name="connsiteX12" fmla="*/ 1503166 w 5025967"/>
                <a:gd name="connsiteY12" fmla="*/ 811406 h 955031"/>
                <a:gd name="connsiteX13" fmla="*/ 1666939 w 5025967"/>
                <a:gd name="connsiteY13" fmla="*/ 487271 h 955031"/>
                <a:gd name="connsiteX14" fmla="*/ 1769297 w 5025967"/>
                <a:gd name="connsiteY14" fmla="*/ 234788 h 955031"/>
                <a:gd name="connsiteX15" fmla="*/ 1871655 w 5025967"/>
                <a:gd name="connsiteY15" fmla="*/ 67603 h 955031"/>
                <a:gd name="connsiteX16" fmla="*/ 1960366 w 5025967"/>
                <a:gd name="connsiteY16" fmla="*/ 13012 h 955031"/>
                <a:gd name="connsiteX17" fmla="*/ 2042252 w 5025967"/>
                <a:gd name="connsiteY17" fmla="*/ 43719 h 955031"/>
                <a:gd name="connsiteX18" fmla="*/ 2117315 w 5025967"/>
                <a:gd name="connsiteY18" fmla="*/ 122194 h 955031"/>
                <a:gd name="connsiteX19" fmla="*/ 2195790 w 5025967"/>
                <a:gd name="connsiteY19" fmla="*/ 251847 h 955031"/>
                <a:gd name="connsiteX20" fmla="*/ 2461921 w 5025967"/>
                <a:gd name="connsiteY20" fmla="*/ 784110 h 955031"/>
                <a:gd name="connsiteX21" fmla="*/ 2577927 w 5025967"/>
                <a:gd name="connsiteY21" fmla="*/ 934235 h 955031"/>
                <a:gd name="connsiteX22" fmla="*/ 2673461 w 5025967"/>
                <a:gd name="connsiteY22" fmla="*/ 941059 h 955031"/>
                <a:gd name="connsiteX23" fmla="*/ 2796291 w 5025967"/>
                <a:gd name="connsiteY23" fmla="*/ 814818 h 955031"/>
                <a:gd name="connsiteX24" fmla="*/ 2922533 w 5025967"/>
                <a:gd name="connsiteY24" fmla="*/ 548686 h 955031"/>
                <a:gd name="connsiteX25" fmla="*/ 3069247 w 5025967"/>
                <a:gd name="connsiteY25" fmla="*/ 251847 h 955031"/>
                <a:gd name="connsiteX26" fmla="*/ 3192076 w 5025967"/>
                <a:gd name="connsiteY26" fmla="*/ 67603 h 955031"/>
                <a:gd name="connsiteX27" fmla="*/ 3270551 w 5025967"/>
                <a:gd name="connsiteY27" fmla="*/ 2776 h 955031"/>
                <a:gd name="connsiteX28" fmla="*/ 3342202 w 5025967"/>
                <a:gd name="connsiteY28" fmla="*/ 19835 h 955031"/>
                <a:gd name="connsiteX29" fmla="*/ 3413852 w 5025967"/>
                <a:gd name="connsiteY29" fmla="*/ 91486 h 955031"/>
                <a:gd name="connsiteX30" fmla="*/ 3471855 w 5025967"/>
                <a:gd name="connsiteY30" fmla="*/ 176785 h 955031"/>
                <a:gd name="connsiteX31" fmla="*/ 3553742 w 5025967"/>
                <a:gd name="connsiteY31" fmla="*/ 323498 h 955031"/>
                <a:gd name="connsiteX32" fmla="*/ 3707279 w 5025967"/>
                <a:gd name="connsiteY32" fmla="*/ 668104 h 955031"/>
                <a:gd name="connsiteX33" fmla="*/ 3833521 w 5025967"/>
                <a:gd name="connsiteY33" fmla="*/ 852349 h 955031"/>
                <a:gd name="connsiteX34" fmla="*/ 3966587 w 5025967"/>
                <a:gd name="connsiteY34" fmla="*/ 900116 h 955031"/>
                <a:gd name="connsiteX35" fmla="*/ 4086005 w 5025967"/>
                <a:gd name="connsiteY35" fmla="*/ 828465 h 955031"/>
                <a:gd name="connsiteX36" fmla="*/ 4273661 w 5025967"/>
                <a:gd name="connsiteY36" fmla="*/ 483859 h 955031"/>
                <a:gd name="connsiteX37" fmla="*/ 4451082 w 5025967"/>
                <a:gd name="connsiteY37" fmla="*/ 152901 h 955031"/>
                <a:gd name="connsiteX38" fmla="*/ 4570500 w 5025967"/>
                <a:gd name="connsiteY38" fmla="*/ 40307 h 955031"/>
                <a:gd name="connsiteX39" fmla="*/ 4696742 w 5025967"/>
                <a:gd name="connsiteY39" fmla="*/ 67603 h 955031"/>
                <a:gd name="connsiteX40" fmla="*/ 4840044 w 5025967"/>
                <a:gd name="connsiteY40" fmla="*/ 268907 h 955031"/>
                <a:gd name="connsiteX41" fmla="*/ 4948580 w 5025967"/>
                <a:gd name="connsiteY41" fmla="*/ 459449 h 955031"/>
                <a:gd name="connsiteX42" fmla="*/ 5025010 w 5025967"/>
                <a:gd name="connsiteY42" fmla="*/ 495505 h 955031"/>
                <a:gd name="connsiteX0" fmla="*/ 0 w 4948580"/>
                <a:gd name="connsiteY0" fmla="*/ 479263 h 955031"/>
                <a:gd name="connsiteX1" fmla="*/ 190188 w 4948580"/>
                <a:gd name="connsiteY1" fmla="*/ 475436 h 955031"/>
                <a:gd name="connsiteX2" fmla="*/ 325558 w 4948580"/>
                <a:gd name="connsiteY2" fmla="*/ 430986 h 955031"/>
                <a:gd name="connsiteX3" fmla="*/ 493232 w 4948580"/>
                <a:gd name="connsiteY3" fmla="*/ 146077 h 955031"/>
                <a:gd name="connsiteX4" fmla="*/ 602414 w 4948580"/>
                <a:gd name="connsiteY4" fmla="*/ 23247 h 955031"/>
                <a:gd name="connsiteX5" fmla="*/ 721832 w 4948580"/>
                <a:gd name="connsiteY5" fmla="*/ 36895 h 955031"/>
                <a:gd name="connsiteX6" fmla="*/ 820778 w 4948580"/>
                <a:gd name="connsiteY6" fmla="*/ 146077 h 955031"/>
                <a:gd name="connsiteX7" fmla="*/ 947020 w 4948580"/>
                <a:gd name="connsiteY7" fmla="*/ 412209 h 955031"/>
                <a:gd name="connsiteX8" fmla="*/ 1083497 w 4948580"/>
                <a:gd name="connsiteY8" fmla="*/ 722695 h 955031"/>
                <a:gd name="connsiteX9" fmla="*/ 1179032 w 4948580"/>
                <a:gd name="connsiteY9" fmla="*/ 869409 h 955031"/>
                <a:gd name="connsiteX10" fmla="*/ 1267742 w 4948580"/>
                <a:gd name="connsiteY10" fmla="*/ 944471 h 955031"/>
                <a:gd name="connsiteX11" fmla="*/ 1376924 w 4948580"/>
                <a:gd name="connsiteY11" fmla="*/ 930824 h 955031"/>
                <a:gd name="connsiteX12" fmla="*/ 1503166 w 4948580"/>
                <a:gd name="connsiteY12" fmla="*/ 811406 h 955031"/>
                <a:gd name="connsiteX13" fmla="*/ 1666939 w 4948580"/>
                <a:gd name="connsiteY13" fmla="*/ 487271 h 955031"/>
                <a:gd name="connsiteX14" fmla="*/ 1769297 w 4948580"/>
                <a:gd name="connsiteY14" fmla="*/ 234788 h 955031"/>
                <a:gd name="connsiteX15" fmla="*/ 1871655 w 4948580"/>
                <a:gd name="connsiteY15" fmla="*/ 67603 h 955031"/>
                <a:gd name="connsiteX16" fmla="*/ 1960366 w 4948580"/>
                <a:gd name="connsiteY16" fmla="*/ 13012 h 955031"/>
                <a:gd name="connsiteX17" fmla="*/ 2042252 w 4948580"/>
                <a:gd name="connsiteY17" fmla="*/ 43719 h 955031"/>
                <a:gd name="connsiteX18" fmla="*/ 2117315 w 4948580"/>
                <a:gd name="connsiteY18" fmla="*/ 122194 h 955031"/>
                <a:gd name="connsiteX19" fmla="*/ 2195790 w 4948580"/>
                <a:gd name="connsiteY19" fmla="*/ 251847 h 955031"/>
                <a:gd name="connsiteX20" fmla="*/ 2461921 w 4948580"/>
                <a:gd name="connsiteY20" fmla="*/ 784110 h 955031"/>
                <a:gd name="connsiteX21" fmla="*/ 2577927 w 4948580"/>
                <a:gd name="connsiteY21" fmla="*/ 934235 h 955031"/>
                <a:gd name="connsiteX22" fmla="*/ 2673461 w 4948580"/>
                <a:gd name="connsiteY22" fmla="*/ 941059 h 955031"/>
                <a:gd name="connsiteX23" fmla="*/ 2796291 w 4948580"/>
                <a:gd name="connsiteY23" fmla="*/ 814818 h 955031"/>
                <a:gd name="connsiteX24" fmla="*/ 2922533 w 4948580"/>
                <a:gd name="connsiteY24" fmla="*/ 548686 h 955031"/>
                <a:gd name="connsiteX25" fmla="*/ 3069247 w 4948580"/>
                <a:gd name="connsiteY25" fmla="*/ 251847 h 955031"/>
                <a:gd name="connsiteX26" fmla="*/ 3192076 w 4948580"/>
                <a:gd name="connsiteY26" fmla="*/ 67603 h 955031"/>
                <a:gd name="connsiteX27" fmla="*/ 3270551 w 4948580"/>
                <a:gd name="connsiteY27" fmla="*/ 2776 h 955031"/>
                <a:gd name="connsiteX28" fmla="*/ 3342202 w 4948580"/>
                <a:gd name="connsiteY28" fmla="*/ 19835 h 955031"/>
                <a:gd name="connsiteX29" fmla="*/ 3413852 w 4948580"/>
                <a:gd name="connsiteY29" fmla="*/ 91486 h 955031"/>
                <a:gd name="connsiteX30" fmla="*/ 3471855 w 4948580"/>
                <a:gd name="connsiteY30" fmla="*/ 176785 h 955031"/>
                <a:gd name="connsiteX31" fmla="*/ 3553742 w 4948580"/>
                <a:gd name="connsiteY31" fmla="*/ 323498 h 955031"/>
                <a:gd name="connsiteX32" fmla="*/ 3707279 w 4948580"/>
                <a:gd name="connsiteY32" fmla="*/ 668104 h 955031"/>
                <a:gd name="connsiteX33" fmla="*/ 3833521 w 4948580"/>
                <a:gd name="connsiteY33" fmla="*/ 852349 h 955031"/>
                <a:gd name="connsiteX34" fmla="*/ 3966587 w 4948580"/>
                <a:gd name="connsiteY34" fmla="*/ 900116 h 955031"/>
                <a:gd name="connsiteX35" fmla="*/ 4086005 w 4948580"/>
                <a:gd name="connsiteY35" fmla="*/ 828465 h 955031"/>
                <a:gd name="connsiteX36" fmla="*/ 4273661 w 4948580"/>
                <a:gd name="connsiteY36" fmla="*/ 483859 h 955031"/>
                <a:gd name="connsiteX37" fmla="*/ 4451082 w 4948580"/>
                <a:gd name="connsiteY37" fmla="*/ 152901 h 955031"/>
                <a:gd name="connsiteX38" fmla="*/ 4570500 w 4948580"/>
                <a:gd name="connsiteY38" fmla="*/ 40307 h 955031"/>
                <a:gd name="connsiteX39" fmla="*/ 4696742 w 4948580"/>
                <a:gd name="connsiteY39" fmla="*/ 67603 h 955031"/>
                <a:gd name="connsiteX40" fmla="*/ 4840044 w 4948580"/>
                <a:gd name="connsiteY40" fmla="*/ 268907 h 955031"/>
                <a:gd name="connsiteX41" fmla="*/ 4948580 w 4948580"/>
                <a:gd name="connsiteY41" fmla="*/ 459449 h 955031"/>
                <a:gd name="connsiteX0" fmla="*/ 0 w 4948580"/>
                <a:gd name="connsiteY0" fmla="*/ 479263 h 955031"/>
                <a:gd name="connsiteX1" fmla="*/ 325558 w 4948580"/>
                <a:gd name="connsiteY1" fmla="*/ 430986 h 955031"/>
                <a:gd name="connsiteX2" fmla="*/ 493232 w 4948580"/>
                <a:gd name="connsiteY2" fmla="*/ 146077 h 955031"/>
                <a:gd name="connsiteX3" fmla="*/ 602414 w 4948580"/>
                <a:gd name="connsiteY3" fmla="*/ 23247 h 955031"/>
                <a:gd name="connsiteX4" fmla="*/ 721832 w 4948580"/>
                <a:gd name="connsiteY4" fmla="*/ 36895 h 955031"/>
                <a:gd name="connsiteX5" fmla="*/ 820778 w 4948580"/>
                <a:gd name="connsiteY5" fmla="*/ 146077 h 955031"/>
                <a:gd name="connsiteX6" fmla="*/ 947020 w 4948580"/>
                <a:gd name="connsiteY6" fmla="*/ 412209 h 955031"/>
                <a:gd name="connsiteX7" fmla="*/ 1083497 w 4948580"/>
                <a:gd name="connsiteY7" fmla="*/ 722695 h 955031"/>
                <a:gd name="connsiteX8" fmla="*/ 1179032 w 4948580"/>
                <a:gd name="connsiteY8" fmla="*/ 869409 h 955031"/>
                <a:gd name="connsiteX9" fmla="*/ 1267742 w 4948580"/>
                <a:gd name="connsiteY9" fmla="*/ 944471 h 955031"/>
                <a:gd name="connsiteX10" fmla="*/ 1376924 w 4948580"/>
                <a:gd name="connsiteY10" fmla="*/ 930824 h 955031"/>
                <a:gd name="connsiteX11" fmla="*/ 1503166 w 4948580"/>
                <a:gd name="connsiteY11" fmla="*/ 811406 h 955031"/>
                <a:gd name="connsiteX12" fmla="*/ 1666939 w 4948580"/>
                <a:gd name="connsiteY12" fmla="*/ 487271 h 955031"/>
                <a:gd name="connsiteX13" fmla="*/ 1769297 w 4948580"/>
                <a:gd name="connsiteY13" fmla="*/ 234788 h 955031"/>
                <a:gd name="connsiteX14" fmla="*/ 1871655 w 4948580"/>
                <a:gd name="connsiteY14" fmla="*/ 67603 h 955031"/>
                <a:gd name="connsiteX15" fmla="*/ 1960366 w 4948580"/>
                <a:gd name="connsiteY15" fmla="*/ 13012 h 955031"/>
                <a:gd name="connsiteX16" fmla="*/ 2042252 w 4948580"/>
                <a:gd name="connsiteY16" fmla="*/ 43719 h 955031"/>
                <a:gd name="connsiteX17" fmla="*/ 2117315 w 4948580"/>
                <a:gd name="connsiteY17" fmla="*/ 122194 h 955031"/>
                <a:gd name="connsiteX18" fmla="*/ 2195790 w 4948580"/>
                <a:gd name="connsiteY18" fmla="*/ 251847 h 955031"/>
                <a:gd name="connsiteX19" fmla="*/ 2461921 w 4948580"/>
                <a:gd name="connsiteY19" fmla="*/ 784110 h 955031"/>
                <a:gd name="connsiteX20" fmla="*/ 2577927 w 4948580"/>
                <a:gd name="connsiteY20" fmla="*/ 934235 h 955031"/>
                <a:gd name="connsiteX21" fmla="*/ 2673461 w 4948580"/>
                <a:gd name="connsiteY21" fmla="*/ 941059 h 955031"/>
                <a:gd name="connsiteX22" fmla="*/ 2796291 w 4948580"/>
                <a:gd name="connsiteY22" fmla="*/ 814818 h 955031"/>
                <a:gd name="connsiteX23" fmla="*/ 2922533 w 4948580"/>
                <a:gd name="connsiteY23" fmla="*/ 548686 h 955031"/>
                <a:gd name="connsiteX24" fmla="*/ 3069247 w 4948580"/>
                <a:gd name="connsiteY24" fmla="*/ 251847 h 955031"/>
                <a:gd name="connsiteX25" fmla="*/ 3192076 w 4948580"/>
                <a:gd name="connsiteY25" fmla="*/ 67603 h 955031"/>
                <a:gd name="connsiteX26" fmla="*/ 3270551 w 4948580"/>
                <a:gd name="connsiteY26" fmla="*/ 2776 h 955031"/>
                <a:gd name="connsiteX27" fmla="*/ 3342202 w 4948580"/>
                <a:gd name="connsiteY27" fmla="*/ 19835 h 955031"/>
                <a:gd name="connsiteX28" fmla="*/ 3413852 w 4948580"/>
                <a:gd name="connsiteY28" fmla="*/ 91486 h 955031"/>
                <a:gd name="connsiteX29" fmla="*/ 3471855 w 4948580"/>
                <a:gd name="connsiteY29" fmla="*/ 176785 h 955031"/>
                <a:gd name="connsiteX30" fmla="*/ 3553742 w 4948580"/>
                <a:gd name="connsiteY30" fmla="*/ 323498 h 955031"/>
                <a:gd name="connsiteX31" fmla="*/ 3707279 w 4948580"/>
                <a:gd name="connsiteY31" fmla="*/ 668104 h 955031"/>
                <a:gd name="connsiteX32" fmla="*/ 3833521 w 4948580"/>
                <a:gd name="connsiteY32" fmla="*/ 852349 h 955031"/>
                <a:gd name="connsiteX33" fmla="*/ 3966587 w 4948580"/>
                <a:gd name="connsiteY33" fmla="*/ 900116 h 955031"/>
                <a:gd name="connsiteX34" fmla="*/ 4086005 w 4948580"/>
                <a:gd name="connsiteY34" fmla="*/ 828465 h 955031"/>
                <a:gd name="connsiteX35" fmla="*/ 4273661 w 4948580"/>
                <a:gd name="connsiteY35" fmla="*/ 483859 h 955031"/>
                <a:gd name="connsiteX36" fmla="*/ 4451082 w 4948580"/>
                <a:gd name="connsiteY36" fmla="*/ 152901 h 955031"/>
                <a:gd name="connsiteX37" fmla="*/ 4570500 w 4948580"/>
                <a:gd name="connsiteY37" fmla="*/ 40307 h 955031"/>
                <a:gd name="connsiteX38" fmla="*/ 4696742 w 4948580"/>
                <a:gd name="connsiteY38" fmla="*/ 67603 h 955031"/>
                <a:gd name="connsiteX39" fmla="*/ 4840044 w 4948580"/>
                <a:gd name="connsiteY39" fmla="*/ 268907 h 955031"/>
                <a:gd name="connsiteX40" fmla="*/ 4948580 w 4948580"/>
                <a:gd name="connsiteY40" fmla="*/ 459449 h 955031"/>
                <a:gd name="connsiteX0" fmla="*/ 0 w 4623022"/>
                <a:gd name="connsiteY0" fmla="*/ 430986 h 955031"/>
                <a:gd name="connsiteX1" fmla="*/ 167674 w 4623022"/>
                <a:gd name="connsiteY1" fmla="*/ 146077 h 955031"/>
                <a:gd name="connsiteX2" fmla="*/ 276856 w 4623022"/>
                <a:gd name="connsiteY2" fmla="*/ 23247 h 955031"/>
                <a:gd name="connsiteX3" fmla="*/ 396274 w 4623022"/>
                <a:gd name="connsiteY3" fmla="*/ 36895 h 955031"/>
                <a:gd name="connsiteX4" fmla="*/ 495220 w 4623022"/>
                <a:gd name="connsiteY4" fmla="*/ 146077 h 955031"/>
                <a:gd name="connsiteX5" fmla="*/ 621462 w 4623022"/>
                <a:gd name="connsiteY5" fmla="*/ 412209 h 955031"/>
                <a:gd name="connsiteX6" fmla="*/ 757939 w 4623022"/>
                <a:gd name="connsiteY6" fmla="*/ 722695 h 955031"/>
                <a:gd name="connsiteX7" fmla="*/ 853474 w 4623022"/>
                <a:gd name="connsiteY7" fmla="*/ 869409 h 955031"/>
                <a:gd name="connsiteX8" fmla="*/ 942184 w 4623022"/>
                <a:gd name="connsiteY8" fmla="*/ 944471 h 955031"/>
                <a:gd name="connsiteX9" fmla="*/ 1051366 w 4623022"/>
                <a:gd name="connsiteY9" fmla="*/ 930824 h 955031"/>
                <a:gd name="connsiteX10" fmla="*/ 1177608 w 4623022"/>
                <a:gd name="connsiteY10" fmla="*/ 811406 h 955031"/>
                <a:gd name="connsiteX11" fmla="*/ 1341381 w 4623022"/>
                <a:gd name="connsiteY11" fmla="*/ 487271 h 955031"/>
                <a:gd name="connsiteX12" fmla="*/ 1443739 w 4623022"/>
                <a:gd name="connsiteY12" fmla="*/ 234788 h 955031"/>
                <a:gd name="connsiteX13" fmla="*/ 1546097 w 4623022"/>
                <a:gd name="connsiteY13" fmla="*/ 67603 h 955031"/>
                <a:gd name="connsiteX14" fmla="*/ 1634808 w 4623022"/>
                <a:gd name="connsiteY14" fmla="*/ 13012 h 955031"/>
                <a:gd name="connsiteX15" fmla="*/ 1716694 w 4623022"/>
                <a:gd name="connsiteY15" fmla="*/ 43719 h 955031"/>
                <a:gd name="connsiteX16" fmla="*/ 1791757 w 4623022"/>
                <a:gd name="connsiteY16" fmla="*/ 122194 h 955031"/>
                <a:gd name="connsiteX17" fmla="*/ 1870232 w 4623022"/>
                <a:gd name="connsiteY17" fmla="*/ 251847 h 955031"/>
                <a:gd name="connsiteX18" fmla="*/ 2136363 w 4623022"/>
                <a:gd name="connsiteY18" fmla="*/ 784110 h 955031"/>
                <a:gd name="connsiteX19" fmla="*/ 2252369 w 4623022"/>
                <a:gd name="connsiteY19" fmla="*/ 934235 h 955031"/>
                <a:gd name="connsiteX20" fmla="*/ 2347903 w 4623022"/>
                <a:gd name="connsiteY20" fmla="*/ 941059 h 955031"/>
                <a:gd name="connsiteX21" fmla="*/ 2470733 w 4623022"/>
                <a:gd name="connsiteY21" fmla="*/ 814818 h 955031"/>
                <a:gd name="connsiteX22" fmla="*/ 2596975 w 4623022"/>
                <a:gd name="connsiteY22" fmla="*/ 548686 h 955031"/>
                <a:gd name="connsiteX23" fmla="*/ 2743689 w 4623022"/>
                <a:gd name="connsiteY23" fmla="*/ 251847 h 955031"/>
                <a:gd name="connsiteX24" fmla="*/ 2866518 w 4623022"/>
                <a:gd name="connsiteY24" fmla="*/ 67603 h 955031"/>
                <a:gd name="connsiteX25" fmla="*/ 2944993 w 4623022"/>
                <a:gd name="connsiteY25" fmla="*/ 2776 h 955031"/>
                <a:gd name="connsiteX26" fmla="*/ 3016644 w 4623022"/>
                <a:gd name="connsiteY26" fmla="*/ 19835 h 955031"/>
                <a:gd name="connsiteX27" fmla="*/ 3088294 w 4623022"/>
                <a:gd name="connsiteY27" fmla="*/ 91486 h 955031"/>
                <a:gd name="connsiteX28" fmla="*/ 3146297 w 4623022"/>
                <a:gd name="connsiteY28" fmla="*/ 176785 h 955031"/>
                <a:gd name="connsiteX29" fmla="*/ 3228184 w 4623022"/>
                <a:gd name="connsiteY29" fmla="*/ 323498 h 955031"/>
                <a:gd name="connsiteX30" fmla="*/ 3381721 w 4623022"/>
                <a:gd name="connsiteY30" fmla="*/ 668104 h 955031"/>
                <a:gd name="connsiteX31" fmla="*/ 3507963 w 4623022"/>
                <a:gd name="connsiteY31" fmla="*/ 852349 h 955031"/>
                <a:gd name="connsiteX32" fmla="*/ 3641029 w 4623022"/>
                <a:gd name="connsiteY32" fmla="*/ 900116 h 955031"/>
                <a:gd name="connsiteX33" fmla="*/ 3760447 w 4623022"/>
                <a:gd name="connsiteY33" fmla="*/ 828465 h 955031"/>
                <a:gd name="connsiteX34" fmla="*/ 3948103 w 4623022"/>
                <a:gd name="connsiteY34" fmla="*/ 483859 h 955031"/>
                <a:gd name="connsiteX35" fmla="*/ 4125524 w 4623022"/>
                <a:gd name="connsiteY35" fmla="*/ 152901 h 955031"/>
                <a:gd name="connsiteX36" fmla="*/ 4244942 w 4623022"/>
                <a:gd name="connsiteY36" fmla="*/ 40307 h 955031"/>
                <a:gd name="connsiteX37" fmla="*/ 4371184 w 4623022"/>
                <a:gd name="connsiteY37" fmla="*/ 67603 h 955031"/>
                <a:gd name="connsiteX38" fmla="*/ 4514486 w 4623022"/>
                <a:gd name="connsiteY38" fmla="*/ 268907 h 955031"/>
                <a:gd name="connsiteX39" fmla="*/ 4623022 w 4623022"/>
                <a:gd name="connsiteY39" fmla="*/ 459449 h 955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4623022" h="955031">
                  <a:moveTo>
                    <a:pt x="0" y="430986"/>
                  </a:moveTo>
                  <a:cubicBezTo>
                    <a:pt x="82205" y="375455"/>
                    <a:pt x="121531" y="214033"/>
                    <a:pt x="167674" y="146077"/>
                  </a:cubicBezTo>
                  <a:cubicBezTo>
                    <a:pt x="213817" y="78121"/>
                    <a:pt x="238756" y="41444"/>
                    <a:pt x="276856" y="23247"/>
                  </a:cubicBezTo>
                  <a:cubicBezTo>
                    <a:pt x="314956" y="5050"/>
                    <a:pt x="359880" y="16423"/>
                    <a:pt x="396274" y="36895"/>
                  </a:cubicBezTo>
                  <a:cubicBezTo>
                    <a:pt x="432668" y="57367"/>
                    <a:pt x="457689" y="83525"/>
                    <a:pt x="495220" y="146077"/>
                  </a:cubicBezTo>
                  <a:cubicBezTo>
                    <a:pt x="532751" y="208629"/>
                    <a:pt x="577676" y="316106"/>
                    <a:pt x="621462" y="412209"/>
                  </a:cubicBezTo>
                  <a:cubicBezTo>
                    <a:pt x="665249" y="508312"/>
                    <a:pt x="719270" y="646495"/>
                    <a:pt x="757939" y="722695"/>
                  </a:cubicBezTo>
                  <a:cubicBezTo>
                    <a:pt x="796608" y="798895"/>
                    <a:pt x="822766" y="832446"/>
                    <a:pt x="853474" y="869409"/>
                  </a:cubicBezTo>
                  <a:cubicBezTo>
                    <a:pt x="884182" y="906372"/>
                    <a:pt x="909202" y="934235"/>
                    <a:pt x="942184" y="944471"/>
                  </a:cubicBezTo>
                  <a:cubicBezTo>
                    <a:pt x="975166" y="954707"/>
                    <a:pt x="1012129" y="953001"/>
                    <a:pt x="1051366" y="930824"/>
                  </a:cubicBezTo>
                  <a:cubicBezTo>
                    <a:pt x="1090603" y="908647"/>
                    <a:pt x="1129272" y="885332"/>
                    <a:pt x="1177608" y="811406"/>
                  </a:cubicBezTo>
                  <a:cubicBezTo>
                    <a:pt x="1225944" y="737481"/>
                    <a:pt x="1297026" y="583374"/>
                    <a:pt x="1341381" y="487271"/>
                  </a:cubicBezTo>
                  <a:cubicBezTo>
                    <a:pt x="1385736" y="391168"/>
                    <a:pt x="1409620" y="304733"/>
                    <a:pt x="1443739" y="234788"/>
                  </a:cubicBezTo>
                  <a:cubicBezTo>
                    <a:pt x="1477858" y="164843"/>
                    <a:pt x="1514252" y="104566"/>
                    <a:pt x="1546097" y="67603"/>
                  </a:cubicBezTo>
                  <a:cubicBezTo>
                    <a:pt x="1577942" y="30640"/>
                    <a:pt x="1606375" y="16993"/>
                    <a:pt x="1634808" y="13012"/>
                  </a:cubicBezTo>
                  <a:cubicBezTo>
                    <a:pt x="1663241" y="9031"/>
                    <a:pt x="1690536" y="25522"/>
                    <a:pt x="1716694" y="43719"/>
                  </a:cubicBezTo>
                  <a:cubicBezTo>
                    <a:pt x="1742852" y="61916"/>
                    <a:pt x="1766167" y="87506"/>
                    <a:pt x="1791757" y="122194"/>
                  </a:cubicBezTo>
                  <a:cubicBezTo>
                    <a:pt x="1817347" y="156882"/>
                    <a:pt x="1812798" y="141528"/>
                    <a:pt x="1870232" y="251847"/>
                  </a:cubicBezTo>
                  <a:cubicBezTo>
                    <a:pt x="1927666" y="362166"/>
                    <a:pt x="2072674" y="670379"/>
                    <a:pt x="2136363" y="784110"/>
                  </a:cubicBezTo>
                  <a:cubicBezTo>
                    <a:pt x="2200052" y="897841"/>
                    <a:pt x="2217113" y="908077"/>
                    <a:pt x="2252369" y="934235"/>
                  </a:cubicBezTo>
                  <a:cubicBezTo>
                    <a:pt x="2287625" y="960393"/>
                    <a:pt x="2311509" y="960962"/>
                    <a:pt x="2347903" y="941059"/>
                  </a:cubicBezTo>
                  <a:cubicBezTo>
                    <a:pt x="2384297" y="921156"/>
                    <a:pt x="2429221" y="880213"/>
                    <a:pt x="2470733" y="814818"/>
                  </a:cubicBezTo>
                  <a:cubicBezTo>
                    <a:pt x="2512245" y="749423"/>
                    <a:pt x="2551482" y="642514"/>
                    <a:pt x="2596975" y="548686"/>
                  </a:cubicBezTo>
                  <a:cubicBezTo>
                    <a:pt x="2642468" y="454858"/>
                    <a:pt x="2698765" y="332027"/>
                    <a:pt x="2743689" y="251847"/>
                  </a:cubicBezTo>
                  <a:cubicBezTo>
                    <a:pt x="2788613" y="171666"/>
                    <a:pt x="2832967" y="109115"/>
                    <a:pt x="2866518" y="67603"/>
                  </a:cubicBezTo>
                  <a:cubicBezTo>
                    <a:pt x="2900069" y="26091"/>
                    <a:pt x="2919972" y="10737"/>
                    <a:pt x="2944993" y="2776"/>
                  </a:cubicBezTo>
                  <a:cubicBezTo>
                    <a:pt x="2970014" y="-5185"/>
                    <a:pt x="2992761" y="5050"/>
                    <a:pt x="3016644" y="19835"/>
                  </a:cubicBezTo>
                  <a:cubicBezTo>
                    <a:pt x="3040527" y="34620"/>
                    <a:pt x="3066685" y="65328"/>
                    <a:pt x="3088294" y="91486"/>
                  </a:cubicBezTo>
                  <a:cubicBezTo>
                    <a:pt x="3109903" y="117644"/>
                    <a:pt x="3122982" y="138116"/>
                    <a:pt x="3146297" y="176785"/>
                  </a:cubicBezTo>
                  <a:cubicBezTo>
                    <a:pt x="3169612" y="215454"/>
                    <a:pt x="3188947" y="241612"/>
                    <a:pt x="3228184" y="323498"/>
                  </a:cubicBezTo>
                  <a:cubicBezTo>
                    <a:pt x="3267421" y="405384"/>
                    <a:pt x="3335091" y="579962"/>
                    <a:pt x="3381721" y="668104"/>
                  </a:cubicBezTo>
                  <a:cubicBezTo>
                    <a:pt x="3428351" y="756246"/>
                    <a:pt x="3464745" y="813680"/>
                    <a:pt x="3507963" y="852349"/>
                  </a:cubicBezTo>
                  <a:cubicBezTo>
                    <a:pt x="3551181" y="891018"/>
                    <a:pt x="3598948" y="904097"/>
                    <a:pt x="3641029" y="900116"/>
                  </a:cubicBezTo>
                  <a:cubicBezTo>
                    <a:pt x="3683110" y="896135"/>
                    <a:pt x="3709268" y="897841"/>
                    <a:pt x="3760447" y="828465"/>
                  </a:cubicBezTo>
                  <a:cubicBezTo>
                    <a:pt x="3811626" y="759089"/>
                    <a:pt x="3887257" y="596453"/>
                    <a:pt x="3948103" y="483859"/>
                  </a:cubicBezTo>
                  <a:cubicBezTo>
                    <a:pt x="4008949" y="371265"/>
                    <a:pt x="4076051" y="226826"/>
                    <a:pt x="4125524" y="152901"/>
                  </a:cubicBezTo>
                  <a:cubicBezTo>
                    <a:pt x="4174997" y="78976"/>
                    <a:pt x="4203999" y="54523"/>
                    <a:pt x="4244942" y="40307"/>
                  </a:cubicBezTo>
                  <a:cubicBezTo>
                    <a:pt x="4285885" y="26091"/>
                    <a:pt x="4326260" y="29503"/>
                    <a:pt x="4371184" y="67603"/>
                  </a:cubicBezTo>
                  <a:cubicBezTo>
                    <a:pt x="4416108" y="105703"/>
                    <a:pt x="4472513" y="203599"/>
                    <a:pt x="4514486" y="268907"/>
                  </a:cubicBezTo>
                  <a:cubicBezTo>
                    <a:pt x="4556459" y="334215"/>
                    <a:pt x="4592194" y="421683"/>
                    <a:pt x="4623022" y="459449"/>
                  </a:cubicBezTo>
                </a:path>
              </a:pathLst>
            </a:custGeom>
            <a:noFill/>
            <a:ln w="38100">
              <a:solidFill>
                <a:srgbClr val="FFC000"/>
              </a:solidFill>
              <a:headEnd type="none"/>
              <a:tailEnd type="none" w="lg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89" name="Группа 88"/>
          <p:cNvGrpSpPr/>
          <p:nvPr/>
        </p:nvGrpSpPr>
        <p:grpSpPr>
          <a:xfrm>
            <a:off x="4322422" y="4379817"/>
            <a:ext cx="347799" cy="517660"/>
            <a:chOff x="3932083" y="2937780"/>
            <a:chExt cx="347799" cy="517660"/>
          </a:xfrm>
        </p:grpSpPr>
        <p:sp>
          <p:nvSpPr>
            <p:cNvPr id="90" name="Rectangle 39"/>
            <p:cNvSpPr/>
            <p:nvPr/>
          </p:nvSpPr>
          <p:spPr>
            <a:xfrm>
              <a:off x="3932083" y="2937780"/>
              <a:ext cx="347798" cy="517660"/>
            </a:xfrm>
            <a:prstGeom prst="rect">
              <a:avLst/>
            </a:prstGeom>
            <a:noFill/>
            <a:ln w="476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91" name="Полилиния 135"/>
            <p:cNvSpPr/>
            <p:nvPr/>
          </p:nvSpPr>
          <p:spPr>
            <a:xfrm>
              <a:off x="3959956" y="3093923"/>
              <a:ext cx="319926" cy="249754"/>
            </a:xfrm>
            <a:custGeom>
              <a:avLst/>
              <a:gdLst>
                <a:gd name="connsiteX0" fmla="*/ 0 w 4810836"/>
                <a:gd name="connsiteY0" fmla="*/ 463388 h 955031"/>
                <a:gd name="connsiteX1" fmla="*/ 180833 w 4810836"/>
                <a:gd name="connsiteY1" fmla="*/ 146077 h 955031"/>
                <a:gd name="connsiteX2" fmla="*/ 290015 w 4810836"/>
                <a:gd name="connsiteY2" fmla="*/ 23247 h 955031"/>
                <a:gd name="connsiteX3" fmla="*/ 409433 w 4810836"/>
                <a:gd name="connsiteY3" fmla="*/ 36895 h 955031"/>
                <a:gd name="connsiteX4" fmla="*/ 508379 w 4810836"/>
                <a:gd name="connsiteY4" fmla="*/ 146077 h 955031"/>
                <a:gd name="connsiteX5" fmla="*/ 634621 w 4810836"/>
                <a:gd name="connsiteY5" fmla="*/ 412209 h 955031"/>
                <a:gd name="connsiteX6" fmla="*/ 771098 w 4810836"/>
                <a:gd name="connsiteY6" fmla="*/ 722695 h 955031"/>
                <a:gd name="connsiteX7" fmla="*/ 866633 w 4810836"/>
                <a:gd name="connsiteY7" fmla="*/ 869409 h 955031"/>
                <a:gd name="connsiteX8" fmla="*/ 955343 w 4810836"/>
                <a:gd name="connsiteY8" fmla="*/ 944471 h 955031"/>
                <a:gd name="connsiteX9" fmla="*/ 1064525 w 4810836"/>
                <a:gd name="connsiteY9" fmla="*/ 930824 h 955031"/>
                <a:gd name="connsiteX10" fmla="*/ 1190767 w 4810836"/>
                <a:gd name="connsiteY10" fmla="*/ 811406 h 955031"/>
                <a:gd name="connsiteX11" fmla="*/ 1354540 w 4810836"/>
                <a:gd name="connsiteY11" fmla="*/ 487271 h 955031"/>
                <a:gd name="connsiteX12" fmla="*/ 1456898 w 4810836"/>
                <a:gd name="connsiteY12" fmla="*/ 234788 h 955031"/>
                <a:gd name="connsiteX13" fmla="*/ 1559256 w 4810836"/>
                <a:gd name="connsiteY13" fmla="*/ 67603 h 955031"/>
                <a:gd name="connsiteX14" fmla="*/ 1647967 w 4810836"/>
                <a:gd name="connsiteY14" fmla="*/ 13012 h 955031"/>
                <a:gd name="connsiteX15" fmla="*/ 1729853 w 4810836"/>
                <a:gd name="connsiteY15" fmla="*/ 43719 h 955031"/>
                <a:gd name="connsiteX16" fmla="*/ 1804916 w 4810836"/>
                <a:gd name="connsiteY16" fmla="*/ 122194 h 955031"/>
                <a:gd name="connsiteX17" fmla="*/ 1883391 w 4810836"/>
                <a:gd name="connsiteY17" fmla="*/ 251847 h 955031"/>
                <a:gd name="connsiteX18" fmla="*/ 2149522 w 4810836"/>
                <a:gd name="connsiteY18" fmla="*/ 784110 h 955031"/>
                <a:gd name="connsiteX19" fmla="*/ 2265528 w 4810836"/>
                <a:gd name="connsiteY19" fmla="*/ 934235 h 955031"/>
                <a:gd name="connsiteX20" fmla="*/ 2361062 w 4810836"/>
                <a:gd name="connsiteY20" fmla="*/ 941059 h 955031"/>
                <a:gd name="connsiteX21" fmla="*/ 2483892 w 4810836"/>
                <a:gd name="connsiteY21" fmla="*/ 814818 h 955031"/>
                <a:gd name="connsiteX22" fmla="*/ 2610134 w 4810836"/>
                <a:gd name="connsiteY22" fmla="*/ 548686 h 955031"/>
                <a:gd name="connsiteX23" fmla="*/ 2756848 w 4810836"/>
                <a:gd name="connsiteY23" fmla="*/ 251847 h 955031"/>
                <a:gd name="connsiteX24" fmla="*/ 2879677 w 4810836"/>
                <a:gd name="connsiteY24" fmla="*/ 67603 h 955031"/>
                <a:gd name="connsiteX25" fmla="*/ 2958152 w 4810836"/>
                <a:gd name="connsiteY25" fmla="*/ 2776 h 955031"/>
                <a:gd name="connsiteX26" fmla="*/ 3029803 w 4810836"/>
                <a:gd name="connsiteY26" fmla="*/ 19835 h 955031"/>
                <a:gd name="connsiteX27" fmla="*/ 3101453 w 4810836"/>
                <a:gd name="connsiteY27" fmla="*/ 91486 h 955031"/>
                <a:gd name="connsiteX28" fmla="*/ 3159456 w 4810836"/>
                <a:gd name="connsiteY28" fmla="*/ 176785 h 955031"/>
                <a:gd name="connsiteX29" fmla="*/ 3241343 w 4810836"/>
                <a:gd name="connsiteY29" fmla="*/ 323498 h 955031"/>
                <a:gd name="connsiteX30" fmla="*/ 3394880 w 4810836"/>
                <a:gd name="connsiteY30" fmla="*/ 668104 h 955031"/>
                <a:gd name="connsiteX31" fmla="*/ 3521122 w 4810836"/>
                <a:gd name="connsiteY31" fmla="*/ 852349 h 955031"/>
                <a:gd name="connsiteX32" fmla="*/ 3654188 w 4810836"/>
                <a:gd name="connsiteY32" fmla="*/ 900116 h 955031"/>
                <a:gd name="connsiteX33" fmla="*/ 3773606 w 4810836"/>
                <a:gd name="connsiteY33" fmla="*/ 828465 h 955031"/>
                <a:gd name="connsiteX34" fmla="*/ 3961262 w 4810836"/>
                <a:gd name="connsiteY34" fmla="*/ 483859 h 955031"/>
                <a:gd name="connsiteX35" fmla="*/ 4138683 w 4810836"/>
                <a:gd name="connsiteY35" fmla="*/ 152901 h 955031"/>
                <a:gd name="connsiteX36" fmla="*/ 4258101 w 4810836"/>
                <a:gd name="connsiteY36" fmla="*/ 40307 h 955031"/>
                <a:gd name="connsiteX37" fmla="*/ 4384343 w 4810836"/>
                <a:gd name="connsiteY37" fmla="*/ 67603 h 955031"/>
                <a:gd name="connsiteX38" fmla="*/ 4527645 w 4810836"/>
                <a:gd name="connsiteY38" fmla="*/ 268907 h 955031"/>
                <a:gd name="connsiteX39" fmla="*/ 4633415 w 4810836"/>
                <a:gd name="connsiteY39" fmla="*/ 477035 h 955031"/>
                <a:gd name="connsiteX40" fmla="*/ 4677770 w 4810836"/>
                <a:gd name="connsiteY40" fmla="*/ 497507 h 955031"/>
                <a:gd name="connsiteX41" fmla="*/ 4810836 w 4810836"/>
                <a:gd name="connsiteY41" fmla="*/ 494095 h 955031"/>
                <a:gd name="connsiteX0" fmla="*/ 0 w 4810836"/>
                <a:gd name="connsiteY0" fmla="*/ 463388 h 955031"/>
                <a:gd name="connsiteX1" fmla="*/ 180833 w 4810836"/>
                <a:gd name="connsiteY1" fmla="*/ 146077 h 955031"/>
                <a:gd name="connsiteX2" fmla="*/ 290015 w 4810836"/>
                <a:gd name="connsiteY2" fmla="*/ 23247 h 955031"/>
                <a:gd name="connsiteX3" fmla="*/ 409433 w 4810836"/>
                <a:gd name="connsiteY3" fmla="*/ 36895 h 955031"/>
                <a:gd name="connsiteX4" fmla="*/ 508379 w 4810836"/>
                <a:gd name="connsiteY4" fmla="*/ 146077 h 955031"/>
                <a:gd name="connsiteX5" fmla="*/ 634621 w 4810836"/>
                <a:gd name="connsiteY5" fmla="*/ 412209 h 955031"/>
                <a:gd name="connsiteX6" fmla="*/ 771098 w 4810836"/>
                <a:gd name="connsiteY6" fmla="*/ 722695 h 955031"/>
                <a:gd name="connsiteX7" fmla="*/ 866633 w 4810836"/>
                <a:gd name="connsiteY7" fmla="*/ 869409 h 955031"/>
                <a:gd name="connsiteX8" fmla="*/ 955343 w 4810836"/>
                <a:gd name="connsiteY8" fmla="*/ 944471 h 955031"/>
                <a:gd name="connsiteX9" fmla="*/ 1064525 w 4810836"/>
                <a:gd name="connsiteY9" fmla="*/ 930824 h 955031"/>
                <a:gd name="connsiteX10" fmla="*/ 1190767 w 4810836"/>
                <a:gd name="connsiteY10" fmla="*/ 811406 h 955031"/>
                <a:gd name="connsiteX11" fmla="*/ 1354540 w 4810836"/>
                <a:gd name="connsiteY11" fmla="*/ 487271 h 955031"/>
                <a:gd name="connsiteX12" fmla="*/ 1456898 w 4810836"/>
                <a:gd name="connsiteY12" fmla="*/ 234788 h 955031"/>
                <a:gd name="connsiteX13" fmla="*/ 1559256 w 4810836"/>
                <a:gd name="connsiteY13" fmla="*/ 67603 h 955031"/>
                <a:gd name="connsiteX14" fmla="*/ 1647967 w 4810836"/>
                <a:gd name="connsiteY14" fmla="*/ 13012 h 955031"/>
                <a:gd name="connsiteX15" fmla="*/ 1729853 w 4810836"/>
                <a:gd name="connsiteY15" fmla="*/ 43719 h 955031"/>
                <a:gd name="connsiteX16" fmla="*/ 1804916 w 4810836"/>
                <a:gd name="connsiteY16" fmla="*/ 122194 h 955031"/>
                <a:gd name="connsiteX17" fmla="*/ 1883391 w 4810836"/>
                <a:gd name="connsiteY17" fmla="*/ 251847 h 955031"/>
                <a:gd name="connsiteX18" fmla="*/ 2149522 w 4810836"/>
                <a:gd name="connsiteY18" fmla="*/ 784110 h 955031"/>
                <a:gd name="connsiteX19" fmla="*/ 2265528 w 4810836"/>
                <a:gd name="connsiteY19" fmla="*/ 934235 h 955031"/>
                <a:gd name="connsiteX20" fmla="*/ 2361062 w 4810836"/>
                <a:gd name="connsiteY20" fmla="*/ 941059 h 955031"/>
                <a:gd name="connsiteX21" fmla="*/ 2483892 w 4810836"/>
                <a:gd name="connsiteY21" fmla="*/ 814818 h 955031"/>
                <a:gd name="connsiteX22" fmla="*/ 2610134 w 4810836"/>
                <a:gd name="connsiteY22" fmla="*/ 548686 h 955031"/>
                <a:gd name="connsiteX23" fmla="*/ 2756848 w 4810836"/>
                <a:gd name="connsiteY23" fmla="*/ 251847 h 955031"/>
                <a:gd name="connsiteX24" fmla="*/ 2879677 w 4810836"/>
                <a:gd name="connsiteY24" fmla="*/ 67603 h 955031"/>
                <a:gd name="connsiteX25" fmla="*/ 2958152 w 4810836"/>
                <a:gd name="connsiteY25" fmla="*/ 2776 h 955031"/>
                <a:gd name="connsiteX26" fmla="*/ 3029803 w 4810836"/>
                <a:gd name="connsiteY26" fmla="*/ 19835 h 955031"/>
                <a:gd name="connsiteX27" fmla="*/ 3101453 w 4810836"/>
                <a:gd name="connsiteY27" fmla="*/ 91486 h 955031"/>
                <a:gd name="connsiteX28" fmla="*/ 3159456 w 4810836"/>
                <a:gd name="connsiteY28" fmla="*/ 176785 h 955031"/>
                <a:gd name="connsiteX29" fmla="*/ 3241343 w 4810836"/>
                <a:gd name="connsiteY29" fmla="*/ 323498 h 955031"/>
                <a:gd name="connsiteX30" fmla="*/ 3394880 w 4810836"/>
                <a:gd name="connsiteY30" fmla="*/ 668104 h 955031"/>
                <a:gd name="connsiteX31" fmla="*/ 3521122 w 4810836"/>
                <a:gd name="connsiteY31" fmla="*/ 852349 h 955031"/>
                <a:gd name="connsiteX32" fmla="*/ 3654188 w 4810836"/>
                <a:gd name="connsiteY32" fmla="*/ 900116 h 955031"/>
                <a:gd name="connsiteX33" fmla="*/ 3773606 w 4810836"/>
                <a:gd name="connsiteY33" fmla="*/ 828465 h 955031"/>
                <a:gd name="connsiteX34" fmla="*/ 3961262 w 4810836"/>
                <a:gd name="connsiteY34" fmla="*/ 483859 h 955031"/>
                <a:gd name="connsiteX35" fmla="*/ 4138683 w 4810836"/>
                <a:gd name="connsiteY35" fmla="*/ 152901 h 955031"/>
                <a:gd name="connsiteX36" fmla="*/ 4258101 w 4810836"/>
                <a:gd name="connsiteY36" fmla="*/ 40307 h 955031"/>
                <a:gd name="connsiteX37" fmla="*/ 4384343 w 4810836"/>
                <a:gd name="connsiteY37" fmla="*/ 67603 h 955031"/>
                <a:gd name="connsiteX38" fmla="*/ 4527645 w 4810836"/>
                <a:gd name="connsiteY38" fmla="*/ 268907 h 955031"/>
                <a:gd name="connsiteX39" fmla="*/ 4633415 w 4810836"/>
                <a:gd name="connsiteY39" fmla="*/ 477035 h 955031"/>
                <a:gd name="connsiteX40" fmla="*/ 4781905 w 4810836"/>
                <a:gd name="connsiteY40" fmla="*/ 494332 h 955031"/>
                <a:gd name="connsiteX41" fmla="*/ 4810836 w 4810836"/>
                <a:gd name="connsiteY41" fmla="*/ 494095 h 955031"/>
                <a:gd name="connsiteX0" fmla="*/ 0 w 5039929"/>
                <a:gd name="connsiteY0" fmla="*/ 463388 h 955031"/>
                <a:gd name="connsiteX1" fmla="*/ 180833 w 5039929"/>
                <a:gd name="connsiteY1" fmla="*/ 146077 h 955031"/>
                <a:gd name="connsiteX2" fmla="*/ 290015 w 5039929"/>
                <a:gd name="connsiteY2" fmla="*/ 23247 h 955031"/>
                <a:gd name="connsiteX3" fmla="*/ 409433 w 5039929"/>
                <a:gd name="connsiteY3" fmla="*/ 36895 h 955031"/>
                <a:gd name="connsiteX4" fmla="*/ 508379 w 5039929"/>
                <a:gd name="connsiteY4" fmla="*/ 146077 h 955031"/>
                <a:gd name="connsiteX5" fmla="*/ 634621 w 5039929"/>
                <a:gd name="connsiteY5" fmla="*/ 412209 h 955031"/>
                <a:gd name="connsiteX6" fmla="*/ 771098 w 5039929"/>
                <a:gd name="connsiteY6" fmla="*/ 722695 h 955031"/>
                <a:gd name="connsiteX7" fmla="*/ 866633 w 5039929"/>
                <a:gd name="connsiteY7" fmla="*/ 869409 h 955031"/>
                <a:gd name="connsiteX8" fmla="*/ 955343 w 5039929"/>
                <a:gd name="connsiteY8" fmla="*/ 944471 h 955031"/>
                <a:gd name="connsiteX9" fmla="*/ 1064525 w 5039929"/>
                <a:gd name="connsiteY9" fmla="*/ 930824 h 955031"/>
                <a:gd name="connsiteX10" fmla="*/ 1190767 w 5039929"/>
                <a:gd name="connsiteY10" fmla="*/ 811406 h 955031"/>
                <a:gd name="connsiteX11" fmla="*/ 1354540 w 5039929"/>
                <a:gd name="connsiteY11" fmla="*/ 487271 h 955031"/>
                <a:gd name="connsiteX12" fmla="*/ 1456898 w 5039929"/>
                <a:gd name="connsiteY12" fmla="*/ 234788 h 955031"/>
                <a:gd name="connsiteX13" fmla="*/ 1559256 w 5039929"/>
                <a:gd name="connsiteY13" fmla="*/ 67603 h 955031"/>
                <a:gd name="connsiteX14" fmla="*/ 1647967 w 5039929"/>
                <a:gd name="connsiteY14" fmla="*/ 13012 h 955031"/>
                <a:gd name="connsiteX15" fmla="*/ 1729853 w 5039929"/>
                <a:gd name="connsiteY15" fmla="*/ 43719 h 955031"/>
                <a:gd name="connsiteX16" fmla="*/ 1804916 w 5039929"/>
                <a:gd name="connsiteY16" fmla="*/ 122194 h 955031"/>
                <a:gd name="connsiteX17" fmla="*/ 1883391 w 5039929"/>
                <a:gd name="connsiteY17" fmla="*/ 251847 h 955031"/>
                <a:gd name="connsiteX18" fmla="*/ 2149522 w 5039929"/>
                <a:gd name="connsiteY18" fmla="*/ 784110 h 955031"/>
                <a:gd name="connsiteX19" fmla="*/ 2265528 w 5039929"/>
                <a:gd name="connsiteY19" fmla="*/ 934235 h 955031"/>
                <a:gd name="connsiteX20" fmla="*/ 2361062 w 5039929"/>
                <a:gd name="connsiteY20" fmla="*/ 941059 h 955031"/>
                <a:gd name="connsiteX21" fmla="*/ 2483892 w 5039929"/>
                <a:gd name="connsiteY21" fmla="*/ 814818 h 955031"/>
                <a:gd name="connsiteX22" fmla="*/ 2610134 w 5039929"/>
                <a:gd name="connsiteY22" fmla="*/ 548686 h 955031"/>
                <a:gd name="connsiteX23" fmla="*/ 2756848 w 5039929"/>
                <a:gd name="connsiteY23" fmla="*/ 251847 h 955031"/>
                <a:gd name="connsiteX24" fmla="*/ 2879677 w 5039929"/>
                <a:gd name="connsiteY24" fmla="*/ 67603 h 955031"/>
                <a:gd name="connsiteX25" fmla="*/ 2958152 w 5039929"/>
                <a:gd name="connsiteY25" fmla="*/ 2776 h 955031"/>
                <a:gd name="connsiteX26" fmla="*/ 3029803 w 5039929"/>
                <a:gd name="connsiteY26" fmla="*/ 19835 h 955031"/>
                <a:gd name="connsiteX27" fmla="*/ 3101453 w 5039929"/>
                <a:gd name="connsiteY27" fmla="*/ 91486 h 955031"/>
                <a:gd name="connsiteX28" fmla="*/ 3159456 w 5039929"/>
                <a:gd name="connsiteY28" fmla="*/ 176785 h 955031"/>
                <a:gd name="connsiteX29" fmla="*/ 3241343 w 5039929"/>
                <a:gd name="connsiteY29" fmla="*/ 323498 h 955031"/>
                <a:gd name="connsiteX30" fmla="*/ 3394880 w 5039929"/>
                <a:gd name="connsiteY30" fmla="*/ 668104 h 955031"/>
                <a:gd name="connsiteX31" fmla="*/ 3521122 w 5039929"/>
                <a:gd name="connsiteY31" fmla="*/ 852349 h 955031"/>
                <a:gd name="connsiteX32" fmla="*/ 3654188 w 5039929"/>
                <a:gd name="connsiteY32" fmla="*/ 900116 h 955031"/>
                <a:gd name="connsiteX33" fmla="*/ 3773606 w 5039929"/>
                <a:gd name="connsiteY33" fmla="*/ 828465 h 955031"/>
                <a:gd name="connsiteX34" fmla="*/ 3961262 w 5039929"/>
                <a:gd name="connsiteY34" fmla="*/ 483859 h 955031"/>
                <a:gd name="connsiteX35" fmla="*/ 4138683 w 5039929"/>
                <a:gd name="connsiteY35" fmla="*/ 152901 h 955031"/>
                <a:gd name="connsiteX36" fmla="*/ 4258101 w 5039929"/>
                <a:gd name="connsiteY36" fmla="*/ 40307 h 955031"/>
                <a:gd name="connsiteX37" fmla="*/ 4384343 w 5039929"/>
                <a:gd name="connsiteY37" fmla="*/ 67603 h 955031"/>
                <a:gd name="connsiteX38" fmla="*/ 4527645 w 5039929"/>
                <a:gd name="connsiteY38" fmla="*/ 268907 h 955031"/>
                <a:gd name="connsiteX39" fmla="*/ 4633415 w 5039929"/>
                <a:gd name="connsiteY39" fmla="*/ 477035 h 955031"/>
                <a:gd name="connsiteX40" fmla="*/ 4781905 w 5039929"/>
                <a:gd name="connsiteY40" fmla="*/ 494332 h 955031"/>
                <a:gd name="connsiteX41" fmla="*/ 5039929 w 5039929"/>
                <a:gd name="connsiteY41" fmla="*/ 487745 h 955031"/>
                <a:gd name="connsiteX0" fmla="*/ 0 w 5008689"/>
                <a:gd name="connsiteY0" fmla="*/ 463388 h 955031"/>
                <a:gd name="connsiteX1" fmla="*/ 180833 w 5008689"/>
                <a:gd name="connsiteY1" fmla="*/ 146077 h 955031"/>
                <a:gd name="connsiteX2" fmla="*/ 290015 w 5008689"/>
                <a:gd name="connsiteY2" fmla="*/ 23247 h 955031"/>
                <a:gd name="connsiteX3" fmla="*/ 409433 w 5008689"/>
                <a:gd name="connsiteY3" fmla="*/ 36895 h 955031"/>
                <a:gd name="connsiteX4" fmla="*/ 508379 w 5008689"/>
                <a:gd name="connsiteY4" fmla="*/ 146077 h 955031"/>
                <a:gd name="connsiteX5" fmla="*/ 634621 w 5008689"/>
                <a:gd name="connsiteY5" fmla="*/ 412209 h 955031"/>
                <a:gd name="connsiteX6" fmla="*/ 771098 w 5008689"/>
                <a:gd name="connsiteY6" fmla="*/ 722695 h 955031"/>
                <a:gd name="connsiteX7" fmla="*/ 866633 w 5008689"/>
                <a:gd name="connsiteY7" fmla="*/ 869409 h 955031"/>
                <a:gd name="connsiteX8" fmla="*/ 955343 w 5008689"/>
                <a:gd name="connsiteY8" fmla="*/ 944471 h 955031"/>
                <a:gd name="connsiteX9" fmla="*/ 1064525 w 5008689"/>
                <a:gd name="connsiteY9" fmla="*/ 930824 h 955031"/>
                <a:gd name="connsiteX10" fmla="*/ 1190767 w 5008689"/>
                <a:gd name="connsiteY10" fmla="*/ 811406 h 955031"/>
                <a:gd name="connsiteX11" fmla="*/ 1354540 w 5008689"/>
                <a:gd name="connsiteY11" fmla="*/ 487271 h 955031"/>
                <a:gd name="connsiteX12" fmla="*/ 1456898 w 5008689"/>
                <a:gd name="connsiteY12" fmla="*/ 234788 h 955031"/>
                <a:gd name="connsiteX13" fmla="*/ 1559256 w 5008689"/>
                <a:gd name="connsiteY13" fmla="*/ 67603 h 955031"/>
                <a:gd name="connsiteX14" fmla="*/ 1647967 w 5008689"/>
                <a:gd name="connsiteY14" fmla="*/ 13012 h 955031"/>
                <a:gd name="connsiteX15" fmla="*/ 1729853 w 5008689"/>
                <a:gd name="connsiteY15" fmla="*/ 43719 h 955031"/>
                <a:gd name="connsiteX16" fmla="*/ 1804916 w 5008689"/>
                <a:gd name="connsiteY16" fmla="*/ 122194 h 955031"/>
                <a:gd name="connsiteX17" fmla="*/ 1883391 w 5008689"/>
                <a:gd name="connsiteY17" fmla="*/ 251847 h 955031"/>
                <a:gd name="connsiteX18" fmla="*/ 2149522 w 5008689"/>
                <a:gd name="connsiteY18" fmla="*/ 784110 h 955031"/>
                <a:gd name="connsiteX19" fmla="*/ 2265528 w 5008689"/>
                <a:gd name="connsiteY19" fmla="*/ 934235 h 955031"/>
                <a:gd name="connsiteX20" fmla="*/ 2361062 w 5008689"/>
                <a:gd name="connsiteY20" fmla="*/ 941059 h 955031"/>
                <a:gd name="connsiteX21" fmla="*/ 2483892 w 5008689"/>
                <a:gd name="connsiteY21" fmla="*/ 814818 h 955031"/>
                <a:gd name="connsiteX22" fmla="*/ 2610134 w 5008689"/>
                <a:gd name="connsiteY22" fmla="*/ 548686 h 955031"/>
                <a:gd name="connsiteX23" fmla="*/ 2756848 w 5008689"/>
                <a:gd name="connsiteY23" fmla="*/ 251847 h 955031"/>
                <a:gd name="connsiteX24" fmla="*/ 2879677 w 5008689"/>
                <a:gd name="connsiteY24" fmla="*/ 67603 h 955031"/>
                <a:gd name="connsiteX25" fmla="*/ 2958152 w 5008689"/>
                <a:gd name="connsiteY25" fmla="*/ 2776 h 955031"/>
                <a:gd name="connsiteX26" fmla="*/ 3029803 w 5008689"/>
                <a:gd name="connsiteY26" fmla="*/ 19835 h 955031"/>
                <a:gd name="connsiteX27" fmla="*/ 3101453 w 5008689"/>
                <a:gd name="connsiteY27" fmla="*/ 91486 h 955031"/>
                <a:gd name="connsiteX28" fmla="*/ 3159456 w 5008689"/>
                <a:gd name="connsiteY28" fmla="*/ 176785 h 955031"/>
                <a:gd name="connsiteX29" fmla="*/ 3241343 w 5008689"/>
                <a:gd name="connsiteY29" fmla="*/ 323498 h 955031"/>
                <a:gd name="connsiteX30" fmla="*/ 3394880 w 5008689"/>
                <a:gd name="connsiteY30" fmla="*/ 668104 h 955031"/>
                <a:gd name="connsiteX31" fmla="*/ 3521122 w 5008689"/>
                <a:gd name="connsiteY31" fmla="*/ 852349 h 955031"/>
                <a:gd name="connsiteX32" fmla="*/ 3654188 w 5008689"/>
                <a:gd name="connsiteY32" fmla="*/ 900116 h 955031"/>
                <a:gd name="connsiteX33" fmla="*/ 3773606 w 5008689"/>
                <a:gd name="connsiteY33" fmla="*/ 828465 h 955031"/>
                <a:gd name="connsiteX34" fmla="*/ 3961262 w 5008689"/>
                <a:gd name="connsiteY34" fmla="*/ 483859 h 955031"/>
                <a:gd name="connsiteX35" fmla="*/ 4138683 w 5008689"/>
                <a:gd name="connsiteY35" fmla="*/ 152901 h 955031"/>
                <a:gd name="connsiteX36" fmla="*/ 4258101 w 5008689"/>
                <a:gd name="connsiteY36" fmla="*/ 40307 h 955031"/>
                <a:gd name="connsiteX37" fmla="*/ 4384343 w 5008689"/>
                <a:gd name="connsiteY37" fmla="*/ 67603 h 955031"/>
                <a:gd name="connsiteX38" fmla="*/ 4527645 w 5008689"/>
                <a:gd name="connsiteY38" fmla="*/ 268907 h 955031"/>
                <a:gd name="connsiteX39" fmla="*/ 4633415 w 5008689"/>
                <a:gd name="connsiteY39" fmla="*/ 477035 h 955031"/>
                <a:gd name="connsiteX40" fmla="*/ 4781905 w 5008689"/>
                <a:gd name="connsiteY40" fmla="*/ 494332 h 955031"/>
                <a:gd name="connsiteX41" fmla="*/ 5008689 w 5008689"/>
                <a:gd name="connsiteY41" fmla="*/ 497270 h 955031"/>
                <a:gd name="connsiteX0" fmla="*/ 0 w 4935796"/>
                <a:gd name="connsiteY0" fmla="*/ 463388 h 955031"/>
                <a:gd name="connsiteX1" fmla="*/ 180833 w 4935796"/>
                <a:gd name="connsiteY1" fmla="*/ 146077 h 955031"/>
                <a:gd name="connsiteX2" fmla="*/ 290015 w 4935796"/>
                <a:gd name="connsiteY2" fmla="*/ 23247 h 955031"/>
                <a:gd name="connsiteX3" fmla="*/ 409433 w 4935796"/>
                <a:gd name="connsiteY3" fmla="*/ 36895 h 955031"/>
                <a:gd name="connsiteX4" fmla="*/ 508379 w 4935796"/>
                <a:gd name="connsiteY4" fmla="*/ 146077 h 955031"/>
                <a:gd name="connsiteX5" fmla="*/ 634621 w 4935796"/>
                <a:gd name="connsiteY5" fmla="*/ 412209 h 955031"/>
                <a:gd name="connsiteX6" fmla="*/ 771098 w 4935796"/>
                <a:gd name="connsiteY6" fmla="*/ 722695 h 955031"/>
                <a:gd name="connsiteX7" fmla="*/ 866633 w 4935796"/>
                <a:gd name="connsiteY7" fmla="*/ 869409 h 955031"/>
                <a:gd name="connsiteX8" fmla="*/ 955343 w 4935796"/>
                <a:gd name="connsiteY8" fmla="*/ 944471 h 955031"/>
                <a:gd name="connsiteX9" fmla="*/ 1064525 w 4935796"/>
                <a:gd name="connsiteY9" fmla="*/ 930824 h 955031"/>
                <a:gd name="connsiteX10" fmla="*/ 1190767 w 4935796"/>
                <a:gd name="connsiteY10" fmla="*/ 811406 h 955031"/>
                <a:gd name="connsiteX11" fmla="*/ 1354540 w 4935796"/>
                <a:gd name="connsiteY11" fmla="*/ 487271 h 955031"/>
                <a:gd name="connsiteX12" fmla="*/ 1456898 w 4935796"/>
                <a:gd name="connsiteY12" fmla="*/ 234788 h 955031"/>
                <a:gd name="connsiteX13" fmla="*/ 1559256 w 4935796"/>
                <a:gd name="connsiteY13" fmla="*/ 67603 h 955031"/>
                <a:gd name="connsiteX14" fmla="*/ 1647967 w 4935796"/>
                <a:gd name="connsiteY14" fmla="*/ 13012 h 955031"/>
                <a:gd name="connsiteX15" fmla="*/ 1729853 w 4935796"/>
                <a:gd name="connsiteY15" fmla="*/ 43719 h 955031"/>
                <a:gd name="connsiteX16" fmla="*/ 1804916 w 4935796"/>
                <a:gd name="connsiteY16" fmla="*/ 122194 h 955031"/>
                <a:gd name="connsiteX17" fmla="*/ 1883391 w 4935796"/>
                <a:gd name="connsiteY17" fmla="*/ 251847 h 955031"/>
                <a:gd name="connsiteX18" fmla="*/ 2149522 w 4935796"/>
                <a:gd name="connsiteY18" fmla="*/ 784110 h 955031"/>
                <a:gd name="connsiteX19" fmla="*/ 2265528 w 4935796"/>
                <a:gd name="connsiteY19" fmla="*/ 934235 h 955031"/>
                <a:gd name="connsiteX20" fmla="*/ 2361062 w 4935796"/>
                <a:gd name="connsiteY20" fmla="*/ 941059 h 955031"/>
                <a:gd name="connsiteX21" fmla="*/ 2483892 w 4935796"/>
                <a:gd name="connsiteY21" fmla="*/ 814818 h 955031"/>
                <a:gd name="connsiteX22" fmla="*/ 2610134 w 4935796"/>
                <a:gd name="connsiteY22" fmla="*/ 548686 h 955031"/>
                <a:gd name="connsiteX23" fmla="*/ 2756848 w 4935796"/>
                <a:gd name="connsiteY23" fmla="*/ 251847 h 955031"/>
                <a:gd name="connsiteX24" fmla="*/ 2879677 w 4935796"/>
                <a:gd name="connsiteY24" fmla="*/ 67603 h 955031"/>
                <a:gd name="connsiteX25" fmla="*/ 2958152 w 4935796"/>
                <a:gd name="connsiteY25" fmla="*/ 2776 h 955031"/>
                <a:gd name="connsiteX26" fmla="*/ 3029803 w 4935796"/>
                <a:gd name="connsiteY26" fmla="*/ 19835 h 955031"/>
                <a:gd name="connsiteX27" fmla="*/ 3101453 w 4935796"/>
                <a:gd name="connsiteY27" fmla="*/ 91486 h 955031"/>
                <a:gd name="connsiteX28" fmla="*/ 3159456 w 4935796"/>
                <a:gd name="connsiteY28" fmla="*/ 176785 h 955031"/>
                <a:gd name="connsiteX29" fmla="*/ 3241343 w 4935796"/>
                <a:gd name="connsiteY29" fmla="*/ 323498 h 955031"/>
                <a:gd name="connsiteX30" fmla="*/ 3394880 w 4935796"/>
                <a:gd name="connsiteY30" fmla="*/ 668104 h 955031"/>
                <a:gd name="connsiteX31" fmla="*/ 3521122 w 4935796"/>
                <a:gd name="connsiteY31" fmla="*/ 852349 h 955031"/>
                <a:gd name="connsiteX32" fmla="*/ 3654188 w 4935796"/>
                <a:gd name="connsiteY32" fmla="*/ 900116 h 955031"/>
                <a:gd name="connsiteX33" fmla="*/ 3773606 w 4935796"/>
                <a:gd name="connsiteY33" fmla="*/ 828465 h 955031"/>
                <a:gd name="connsiteX34" fmla="*/ 3961262 w 4935796"/>
                <a:gd name="connsiteY34" fmla="*/ 483859 h 955031"/>
                <a:gd name="connsiteX35" fmla="*/ 4138683 w 4935796"/>
                <a:gd name="connsiteY35" fmla="*/ 152901 h 955031"/>
                <a:gd name="connsiteX36" fmla="*/ 4258101 w 4935796"/>
                <a:gd name="connsiteY36" fmla="*/ 40307 h 955031"/>
                <a:gd name="connsiteX37" fmla="*/ 4384343 w 4935796"/>
                <a:gd name="connsiteY37" fmla="*/ 67603 h 955031"/>
                <a:gd name="connsiteX38" fmla="*/ 4527645 w 4935796"/>
                <a:gd name="connsiteY38" fmla="*/ 268907 h 955031"/>
                <a:gd name="connsiteX39" fmla="*/ 4633415 w 4935796"/>
                <a:gd name="connsiteY39" fmla="*/ 477035 h 955031"/>
                <a:gd name="connsiteX40" fmla="*/ 4781905 w 4935796"/>
                <a:gd name="connsiteY40" fmla="*/ 494332 h 955031"/>
                <a:gd name="connsiteX41" fmla="*/ 4935796 w 4935796"/>
                <a:gd name="connsiteY41" fmla="*/ 497270 h 955031"/>
                <a:gd name="connsiteX0" fmla="*/ 0 w 4935796"/>
                <a:gd name="connsiteY0" fmla="*/ 463388 h 955031"/>
                <a:gd name="connsiteX1" fmla="*/ 180833 w 4935796"/>
                <a:gd name="connsiteY1" fmla="*/ 146077 h 955031"/>
                <a:gd name="connsiteX2" fmla="*/ 290015 w 4935796"/>
                <a:gd name="connsiteY2" fmla="*/ 23247 h 955031"/>
                <a:gd name="connsiteX3" fmla="*/ 409433 w 4935796"/>
                <a:gd name="connsiteY3" fmla="*/ 36895 h 955031"/>
                <a:gd name="connsiteX4" fmla="*/ 508379 w 4935796"/>
                <a:gd name="connsiteY4" fmla="*/ 146077 h 955031"/>
                <a:gd name="connsiteX5" fmla="*/ 634621 w 4935796"/>
                <a:gd name="connsiteY5" fmla="*/ 412209 h 955031"/>
                <a:gd name="connsiteX6" fmla="*/ 771098 w 4935796"/>
                <a:gd name="connsiteY6" fmla="*/ 722695 h 955031"/>
                <a:gd name="connsiteX7" fmla="*/ 866633 w 4935796"/>
                <a:gd name="connsiteY7" fmla="*/ 869409 h 955031"/>
                <a:gd name="connsiteX8" fmla="*/ 955343 w 4935796"/>
                <a:gd name="connsiteY8" fmla="*/ 944471 h 955031"/>
                <a:gd name="connsiteX9" fmla="*/ 1064525 w 4935796"/>
                <a:gd name="connsiteY9" fmla="*/ 930824 h 955031"/>
                <a:gd name="connsiteX10" fmla="*/ 1190767 w 4935796"/>
                <a:gd name="connsiteY10" fmla="*/ 811406 h 955031"/>
                <a:gd name="connsiteX11" fmla="*/ 1354540 w 4935796"/>
                <a:gd name="connsiteY11" fmla="*/ 487271 h 955031"/>
                <a:gd name="connsiteX12" fmla="*/ 1456898 w 4935796"/>
                <a:gd name="connsiteY12" fmla="*/ 234788 h 955031"/>
                <a:gd name="connsiteX13" fmla="*/ 1559256 w 4935796"/>
                <a:gd name="connsiteY13" fmla="*/ 67603 h 955031"/>
                <a:gd name="connsiteX14" fmla="*/ 1647967 w 4935796"/>
                <a:gd name="connsiteY14" fmla="*/ 13012 h 955031"/>
                <a:gd name="connsiteX15" fmla="*/ 1729853 w 4935796"/>
                <a:gd name="connsiteY15" fmla="*/ 43719 h 955031"/>
                <a:gd name="connsiteX16" fmla="*/ 1804916 w 4935796"/>
                <a:gd name="connsiteY16" fmla="*/ 122194 h 955031"/>
                <a:gd name="connsiteX17" fmla="*/ 1883391 w 4935796"/>
                <a:gd name="connsiteY17" fmla="*/ 251847 h 955031"/>
                <a:gd name="connsiteX18" fmla="*/ 2149522 w 4935796"/>
                <a:gd name="connsiteY18" fmla="*/ 784110 h 955031"/>
                <a:gd name="connsiteX19" fmla="*/ 2265528 w 4935796"/>
                <a:gd name="connsiteY19" fmla="*/ 934235 h 955031"/>
                <a:gd name="connsiteX20" fmla="*/ 2361062 w 4935796"/>
                <a:gd name="connsiteY20" fmla="*/ 941059 h 955031"/>
                <a:gd name="connsiteX21" fmla="*/ 2483892 w 4935796"/>
                <a:gd name="connsiteY21" fmla="*/ 814818 h 955031"/>
                <a:gd name="connsiteX22" fmla="*/ 2610134 w 4935796"/>
                <a:gd name="connsiteY22" fmla="*/ 548686 h 955031"/>
                <a:gd name="connsiteX23" fmla="*/ 2756848 w 4935796"/>
                <a:gd name="connsiteY23" fmla="*/ 251847 h 955031"/>
                <a:gd name="connsiteX24" fmla="*/ 2879677 w 4935796"/>
                <a:gd name="connsiteY24" fmla="*/ 67603 h 955031"/>
                <a:gd name="connsiteX25" fmla="*/ 2958152 w 4935796"/>
                <a:gd name="connsiteY25" fmla="*/ 2776 h 955031"/>
                <a:gd name="connsiteX26" fmla="*/ 3029803 w 4935796"/>
                <a:gd name="connsiteY26" fmla="*/ 19835 h 955031"/>
                <a:gd name="connsiteX27" fmla="*/ 3101453 w 4935796"/>
                <a:gd name="connsiteY27" fmla="*/ 91486 h 955031"/>
                <a:gd name="connsiteX28" fmla="*/ 3159456 w 4935796"/>
                <a:gd name="connsiteY28" fmla="*/ 176785 h 955031"/>
                <a:gd name="connsiteX29" fmla="*/ 3241343 w 4935796"/>
                <a:gd name="connsiteY29" fmla="*/ 323498 h 955031"/>
                <a:gd name="connsiteX30" fmla="*/ 3394880 w 4935796"/>
                <a:gd name="connsiteY30" fmla="*/ 668104 h 955031"/>
                <a:gd name="connsiteX31" fmla="*/ 3521122 w 4935796"/>
                <a:gd name="connsiteY31" fmla="*/ 852349 h 955031"/>
                <a:gd name="connsiteX32" fmla="*/ 3654188 w 4935796"/>
                <a:gd name="connsiteY32" fmla="*/ 900116 h 955031"/>
                <a:gd name="connsiteX33" fmla="*/ 3773606 w 4935796"/>
                <a:gd name="connsiteY33" fmla="*/ 828465 h 955031"/>
                <a:gd name="connsiteX34" fmla="*/ 3961262 w 4935796"/>
                <a:gd name="connsiteY34" fmla="*/ 483859 h 955031"/>
                <a:gd name="connsiteX35" fmla="*/ 4138683 w 4935796"/>
                <a:gd name="connsiteY35" fmla="*/ 152901 h 955031"/>
                <a:gd name="connsiteX36" fmla="*/ 4258101 w 4935796"/>
                <a:gd name="connsiteY36" fmla="*/ 40307 h 955031"/>
                <a:gd name="connsiteX37" fmla="*/ 4384343 w 4935796"/>
                <a:gd name="connsiteY37" fmla="*/ 67603 h 955031"/>
                <a:gd name="connsiteX38" fmla="*/ 4527645 w 4935796"/>
                <a:gd name="connsiteY38" fmla="*/ 268907 h 955031"/>
                <a:gd name="connsiteX39" fmla="*/ 4633415 w 4935796"/>
                <a:gd name="connsiteY39" fmla="*/ 477035 h 955031"/>
                <a:gd name="connsiteX40" fmla="*/ 4740252 w 4935796"/>
                <a:gd name="connsiteY40" fmla="*/ 494332 h 955031"/>
                <a:gd name="connsiteX41" fmla="*/ 4935796 w 4935796"/>
                <a:gd name="connsiteY41" fmla="*/ 497270 h 955031"/>
                <a:gd name="connsiteX0" fmla="*/ 0 w 5341916"/>
                <a:gd name="connsiteY0" fmla="*/ 463388 h 955031"/>
                <a:gd name="connsiteX1" fmla="*/ 180833 w 5341916"/>
                <a:gd name="connsiteY1" fmla="*/ 146077 h 955031"/>
                <a:gd name="connsiteX2" fmla="*/ 290015 w 5341916"/>
                <a:gd name="connsiteY2" fmla="*/ 23247 h 955031"/>
                <a:gd name="connsiteX3" fmla="*/ 409433 w 5341916"/>
                <a:gd name="connsiteY3" fmla="*/ 36895 h 955031"/>
                <a:gd name="connsiteX4" fmla="*/ 508379 w 5341916"/>
                <a:gd name="connsiteY4" fmla="*/ 146077 h 955031"/>
                <a:gd name="connsiteX5" fmla="*/ 634621 w 5341916"/>
                <a:gd name="connsiteY5" fmla="*/ 412209 h 955031"/>
                <a:gd name="connsiteX6" fmla="*/ 771098 w 5341916"/>
                <a:gd name="connsiteY6" fmla="*/ 722695 h 955031"/>
                <a:gd name="connsiteX7" fmla="*/ 866633 w 5341916"/>
                <a:gd name="connsiteY7" fmla="*/ 869409 h 955031"/>
                <a:gd name="connsiteX8" fmla="*/ 955343 w 5341916"/>
                <a:gd name="connsiteY8" fmla="*/ 944471 h 955031"/>
                <a:gd name="connsiteX9" fmla="*/ 1064525 w 5341916"/>
                <a:gd name="connsiteY9" fmla="*/ 930824 h 955031"/>
                <a:gd name="connsiteX10" fmla="*/ 1190767 w 5341916"/>
                <a:gd name="connsiteY10" fmla="*/ 811406 h 955031"/>
                <a:gd name="connsiteX11" fmla="*/ 1354540 w 5341916"/>
                <a:gd name="connsiteY11" fmla="*/ 487271 h 955031"/>
                <a:gd name="connsiteX12" fmla="*/ 1456898 w 5341916"/>
                <a:gd name="connsiteY12" fmla="*/ 234788 h 955031"/>
                <a:gd name="connsiteX13" fmla="*/ 1559256 w 5341916"/>
                <a:gd name="connsiteY13" fmla="*/ 67603 h 955031"/>
                <a:gd name="connsiteX14" fmla="*/ 1647967 w 5341916"/>
                <a:gd name="connsiteY14" fmla="*/ 13012 h 955031"/>
                <a:gd name="connsiteX15" fmla="*/ 1729853 w 5341916"/>
                <a:gd name="connsiteY15" fmla="*/ 43719 h 955031"/>
                <a:gd name="connsiteX16" fmla="*/ 1804916 w 5341916"/>
                <a:gd name="connsiteY16" fmla="*/ 122194 h 955031"/>
                <a:gd name="connsiteX17" fmla="*/ 1883391 w 5341916"/>
                <a:gd name="connsiteY17" fmla="*/ 251847 h 955031"/>
                <a:gd name="connsiteX18" fmla="*/ 2149522 w 5341916"/>
                <a:gd name="connsiteY18" fmla="*/ 784110 h 955031"/>
                <a:gd name="connsiteX19" fmla="*/ 2265528 w 5341916"/>
                <a:gd name="connsiteY19" fmla="*/ 934235 h 955031"/>
                <a:gd name="connsiteX20" fmla="*/ 2361062 w 5341916"/>
                <a:gd name="connsiteY20" fmla="*/ 941059 h 955031"/>
                <a:gd name="connsiteX21" fmla="*/ 2483892 w 5341916"/>
                <a:gd name="connsiteY21" fmla="*/ 814818 h 955031"/>
                <a:gd name="connsiteX22" fmla="*/ 2610134 w 5341916"/>
                <a:gd name="connsiteY22" fmla="*/ 548686 h 955031"/>
                <a:gd name="connsiteX23" fmla="*/ 2756848 w 5341916"/>
                <a:gd name="connsiteY23" fmla="*/ 251847 h 955031"/>
                <a:gd name="connsiteX24" fmla="*/ 2879677 w 5341916"/>
                <a:gd name="connsiteY24" fmla="*/ 67603 h 955031"/>
                <a:gd name="connsiteX25" fmla="*/ 2958152 w 5341916"/>
                <a:gd name="connsiteY25" fmla="*/ 2776 h 955031"/>
                <a:gd name="connsiteX26" fmla="*/ 3029803 w 5341916"/>
                <a:gd name="connsiteY26" fmla="*/ 19835 h 955031"/>
                <a:gd name="connsiteX27" fmla="*/ 3101453 w 5341916"/>
                <a:gd name="connsiteY27" fmla="*/ 91486 h 955031"/>
                <a:gd name="connsiteX28" fmla="*/ 3159456 w 5341916"/>
                <a:gd name="connsiteY28" fmla="*/ 176785 h 955031"/>
                <a:gd name="connsiteX29" fmla="*/ 3241343 w 5341916"/>
                <a:gd name="connsiteY29" fmla="*/ 323498 h 955031"/>
                <a:gd name="connsiteX30" fmla="*/ 3394880 w 5341916"/>
                <a:gd name="connsiteY30" fmla="*/ 668104 h 955031"/>
                <a:gd name="connsiteX31" fmla="*/ 3521122 w 5341916"/>
                <a:gd name="connsiteY31" fmla="*/ 852349 h 955031"/>
                <a:gd name="connsiteX32" fmla="*/ 3654188 w 5341916"/>
                <a:gd name="connsiteY32" fmla="*/ 900116 h 955031"/>
                <a:gd name="connsiteX33" fmla="*/ 3773606 w 5341916"/>
                <a:gd name="connsiteY33" fmla="*/ 828465 h 955031"/>
                <a:gd name="connsiteX34" fmla="*/ 3961262 w 5341916"/>
                <a:gd name="connsiteY34" fmla="*/ 483859 h 955031"/>
                <a:gd name="connsiteX35" fmla="*/ 4138683 w 5341916"/>
                <a:gd name="connsiteY35" fmla="*/ 152901 h 955031"/>
                <a:gd name="connsiteX36" fmla="*/ 4258101 w 5341916"/>
                <a:gd name="connsiteY36" fmla="*/ 40307 h 955031"/>
                <a:gd name="connsiteX37" fmla="*/ 4384343 w 5341916"/>
                <a:gd name="connsiteY37" fmla="*/ 67603 h 955031"/>
                <a:gd name="connsiteX38" fmla="*/ 4527645 w 5341916"/>
                <a:gd name="connsiteY38" fmla="*/ 268907 h 955031"/>
                <a:gd name="connsiteX39" fmla="*/ 4633415 w 5341916"/>
                <a:gd name="connsiteY39" fmla="*/ 477035 h 955031"/>
                <a:gd name="connsiteX40" fmla="*/ 4740252 w 5341916"/>
                <a:gd name="connsiteY40" fmla="*/ 494332 h 955031"/>
                <a:gd name="connsiteX41" fmla="*/ 5341916 w 5341916"/>
                <a:gd name="connsiteY41" fmla="*/ 500445 h 955031"/>
                <a:gd name="connsiteX0" fmla="*/ 0 w 5300263"/>
                <a:gd name="connsiteY0" fmla="*/ 463388 h 955031"/>
                <a:gd name="connsiteX1" fmla="*/ 180833 w 5300263"/>
                <a:gd name="connsiteY1" fmla="*/ 146077 h 955031"/>
                <a:gd name="connsiteX2" fmla="*/ 290015 w 5300263"/>
                <a:gd name="connsiteY2" fmla="*/ 23247 h 955031"/>
                <a:gd name="connsiteX3" fmla="*/ 409433 w 5300263"/>
                <a:gd name="connsiteY3" fmla="*/ 36895 h 955031"/>
                <a:gd name="connsiteX4" fmla="*/ 508379 w 5300263"/>
                <a:gd name="connsiteY4" fmla="*/ 146077 h 955031"/>
                <a:gd name="connsiteX5" fmla="*/ 634621 w 5300263"/>
                <a:gd name="connsiteY5" fmla="*/ 412209 h 955031"/>
                <a:gd name="connsiteX6" fmla="*/ 771098 w 5300263"/>
                <a:gd name="connsiteY6" fmla="*/ 722695 h 955031"/>
                <a:gd name="connsiteX7" fmla="*/ 866633 w 5300263"/>
                <a:gd name="connsiteY7" fmla="*/ 869409 h 955031"/>
                <a:gd name="connsiteX8" fmla="*/ 955343 w 5300263"/>
                <a:gd name="connsiteY8" fmla="*/ 944471 h 955031"/>
                <a:gd name="connsiteX9" fmla="*/ 1064525 w 5300263"/>
                <a:gd name="connsiteY9" fmla="*/ 930824 h 955031"/>
                <a:gd name="connsiteX10" fmla="*/ 1190767 w 5300263"/>
                <a:gd name="connsiteY10" fmla="*/ 811406 h 955031"/>
                <a:gd name="connsiteX11" fmla="*/ 1354540 w 5300263"/>
                <a:gd name="connsiteY11" fmla="*/ 487271 h 955031"/>
                <a:gd name="connsiteX12" fmla="*/ 1456898 w 5300263"/>
                <a:gd name="connsiteY12" fmla="*/ 234788 h 955031"/>
                <a:gd name="connsiteX13" fmla="*/ 1559256 w 5300263"/>
                <a:gd name="connsiteY13" fmla="*/ 67603 h 955031"/>
                <a:gd name="connsiteX14" fmla="*/ 1647967 w 5300263"/>
                <a:gd name="connsiteY14" fmla="*/ 13012 h 955031"/>
                <a:gd name="connsiteX15" fmla="*/ 1729853 w 5300263"/>
                <a:gd name="connsiteY15" fmla="*/ 43719 h 955031"/>
                <a:gd name="connsiteX16" fmla="*/ 1804916 w 5300263"/>
                <a:gd name="connsiteY16" fmla="*/ 122194 h 955031"/>
                <a:gd name="connsiteX17" fmla="*/ 1883391 w 5300263"/>
                <a:gd name="connsiteY17" fmla="*/ 251847 h 955031"/>
                <a:gd name="connsiteX18" fmla="*/ 2149522 w 5300263"/>
                <a:gd name="connsiteY18" fmla="*/ 784110 h 955031"/>
                <a:gd name="connsiteX19" fmla="*/ 2265528 w 5300263"/>
                <a:gd name="connsiteY19" fmla="*/ 934235 h 955031"/>
                <a:gd name="connsiteX20" fmla="*/ 2361062 w 5300263"/>
                <a:gd name="connsiteY20" fmla="*/ 941059 h 955031"/>
                <a:gd name="connsiteX21" fmla="*/ 2483892 w 5300263"/>
                <a:gd name="connsiteY21" fmla="*/ 814818 h 955031"/>
                <a:gd name="connsiteX22" fmla="*/ 2610134 w 5300263"/>
                <a:gd name="connsiteY22" fmla="*/ 548686 h 955031"/>
                <a:gd name="connsiteX23" fmla="*/ 2756848 w 5300263"/>
                <a:gd name="connsiteY23" fmla="*/ 251847 h 955031"/>
                <a:gd name="connsiteX24" fmla="*/ 2879677 w 5300263"/>
                <a:gd name="connsiteY24" fmla="*/ 67603 h 955031"/>
                <a:gd name="connsiteX25" fmla="*/ 2958152 w 5300263"/>
                <a:gd name="connsiteY25" fmla="*/ 2776 h 955031"/>
                <a:gd name="connsiteX26" fmla="*/ 3029803 w 5300263"/>
                <a:gd name="connsiteY26" fmla="*/ 19835 h 955031"/>
                <a:gd name="connsiteX27" fmla="*/ 3101453 w 5300263"/>
                <a:gd name="connsiteY27" fmla="*/ 91486 h 955031"/>
                <a:gd name="connsiteX28" fmla="*/ 3159456 w 5300263"/>
                <a:gd name="connsiteY28" fmla="*/ 176785 h 955031"/>
                <a:gd name="connsiteX29" fmla="*/ 3241343 w 5300263"/>
                <a:gd name="connsiteY29" fmla="*/ 323498 h 955031"/>
                <a:gd name="connsiteX30" fmla="*/ 3394880 w 5300263"/>
                <a:gd name="connsiteY30" fmla="*/ 668104 h 955031"/>
                <a:gd name="connsiteX31" fmla="*/ 3521122 w 5300263"/>
                <a:gd name="connsiteY31" fmla="*/ 852349 h 955031"/>
                <a:gd name="connsiteX32" fmla="*/ 3654188 w 5300263"/>
                <a:gd name="connsiteY32" fmla="*/ 900116 h 955031"/>
                <a:gd name="connsiteX33" fmla="*/ 3773606 w 5300263"/>
                <a:gd name="connsiteY33" fmla="*/ 828465 h 955031"/>
                <a:gd name="connsiteX34" fmla="*/ 3961262 w 5300263"/>
                <a:gd name="connsiteY34" fmla="*/ 483859 h 955031"/>
                <a:gd name="connsiteX35" fmla="*/ 4138683 w 5300263"/>
                <a:gd name="connsiteY35" fmla="*/ 152901 h 955031"/>
                <a:gd name="connsiteX36" fmla="*/ 4258101 w 5300263"/>
                <a:gd name="connsiteY36" fmla="*/ 40307 h 955031"/>
                <a:gd name="connsiteX37" fmla="*/ 4384343 w 5300263"/>
                <a:gd name="connsiteY37" fmla="*/ 67603 h 955031"/>
                <a:gd name="connsiteX38" fmla="*/ 4527645 w 5300263"/>
                <a:gd name="connsiteY38" fmla="*/ 268907 h 955031"/>
                <a:gd name="connsiteX39" fmla="*/ 4633415 w 5300263"/>
                <a:gd name="connsiteY39" fmla="*/ 477035 h 955031"/>
                <a:gd name="connsiteX40" fmla="*/ 4740252 w 5300263"/>
                <a:gd name="connsiteY40" fmla="*/ 494332 h 955031"/>
                <a:gd name="connsiteX41" fmla="*/ 5300263 w 5300263"/>
                <a:gd name="connsiteY41" fmla="*/ 494095 h 955031"/>
                <a:gd name="connsiteX0" fmla="*/ 4011 w 5304274"/>
                <a:gd name="connsiteY0" fmla="*/ 463388 h 955031"/>
                <a:gd name="connsiteX1" fmla="*/ 17170 w 5304274"/>
                <a:gd name="connsiteY1" fmla="*/ 430986 h 955031"/>
                <a:gd name="connsiteX2" fmla="*/ 184844 w 5304274"/>
                <a:gd name="connsiteY2" fmla="*/ 146077 h 955031"/>
                <a:gd name="connsiteX3" fmla="*/ 294026 w 5304274"/>
                <a:gd name="connsiteY3" fmla="*/ 23247 h 955031"/>
                <a:gd name="connsiteX4" fmla="*/ 413444 w 5304274"/>
                <a:gd name="connsiteY4" fmla="*/ 36895 h 955031"/>
                <a:gd name="connsiteX5" fmla="*/ 512390 w 5304274"/>
                <a:gd name="connsiteY5" fmla="*/ 146077 h 955031"/>
                <a:gd name="connsiteX6" fmla="*/ 638632 w 5304274"/>
                <a:gd name="connsiteY6" fmla="*/ 412209 h 955031"/>
                <a:gd name="connsiteX7" fmla="*/ 775109 w 5304274"/>
                <a:gd name="connsiteY7" fmla="*/ 722695 h 955031"/>
                <a:gd name="connsiteX8" fmla="*/ 870644 w 5304274"/>
                <a:gd name="connsiteY8" fmla="*/ 869409 h 955031"/>
                <a:gd name="connsiteX9" fmla="*/ 959354 w 5304274"/>
                <a:gd name="connsiteY9" fmla="*/ 944471 h 955031"/>
                <a:gd name="connsiteX10" fmla="*/ 1068536 w 5304274"/>
                <a:gd name="connsiteY10" fmla="*/ 930824 h 955031"/>
                <a:gd name="connsiteX11" fmla="*/ 1194778 w 5304274"/>
                <a:gd name="connsiteY11" fmla="*/ 811406 h 955031"/>
                <a:gd name="connsiteX12" fmla="*/ 1358551 w 5304274"/>
                <a:gd name="connsiteY12" fmla="*/ 487271 h 955031"/>
                <a:gd name="connsiteX13" fmla="*/ 1460909 w 5304274"/>
                <a:gd name="connsiteY13" fmla="*/ 234788 h 955031"/>
                <a:gd name="connsiteX14" fmla="*/ 1563267 w 5304274"/>
                <a:gd name="connsiteY14" fmla="*/ 67603 h 955031"/>
                <a:gd name="connsiteX15" fmla="*/ 1651978 w 5304274"/>
                <a:gd name="connsiteY15" fmla="*/ 13012 h 955031"/>
                <a:gd name="connsiteX16" fmla="*/ 1733864 w 5304274"/>
                <a:gd name="connsiteY16" fmla="*/ 43719 h 955031"/>
                <a:gd name="connsiteX17" fmla="*/ 1808927 w 5304274"/>
                <a:gd name="connsiteY17" fmla="*/ 122194 h 955031"/>
                <a:gd name="connsiteX18" fmla="*/ 1887402 w 5304274"/>
                <a:gd name="connsiteY18" fmla="*/ 251847 h 955031"/>
                <a:gd name="connsiteX19" fmla="*/ 2153533 w 5304274"/>
                <a:gd name="connsiteY19" fmla="*/ 784110 h 955031"/>
                <a:gd name="connsiteX20" fmla="*/ 2269539 w 5304274"/>
                <a:gd name="connsiteY20" fmla="*/ 934235 h 955031"/>
                <a:gd name="connsiteX21" fmla="*/ 2365073 w 5304274"/>
                <a:gd name="connsiteY21" fmla="*/ 941059 h 955031"/>
                <a:gd name="connsiteX22" fmla="*/ 2487903 w 5304274"/>
                <a:gd name="connsiteY22" fmla="*/ 814818 h 955031"/>
                <a:gd name="connsiteX23" fmla="*/ 2614145 w 5304274"/>
                <a:gd name="connsiteY23" fmla="*/ 548686 h 955031"/>
                <a:gd name="connsiteX24" fmla="*/ 2760859 w 5304274"/>
                <a:gd name="connsiteY24" fmla="*/ 251847 h 955031"/>
                <a:gd name="connsiteX25" fmla="*/ 2883688 w 5304274"/>
                <a:gd name="connsiteY25" fmla="*/ 67603 h 955031"/>
                <a:gd name="connsiteX26" fmla="*/ 2962163 w 5304274"/>
                <a:gd name="connsiteY26" fmla="*/ 2776 h 955031"/>
                <a:gd name="connsiteX27" fmla="*/ 3033814 w 5304274"/>
                <a:gd name="connsiteY27" fmla="*/ 19835 h 955031"/>
                <a:gd name="connsiteX28" fmla="*/ 3105464 w 5304274"/>
                <a:gd name="connsiteY28" fmla="*/ 91486 h 955031"/>
                <a:gd name="connsiteX29" fmla="*/ 3163467 w 5304274"/>
                <a:gd name="connsiteY29" fmla="*/ 176785 h 955031"/>
                <a:gd name="connsiteX30" fmla="*/ 3245354 w 5304274"/>
                <a:gd name="connsiteY30" fmla="*/ 323498 h 955031"/>
                <a:gd name="connsiteX31" fmla="*/ 3398891 w 5304274"/>
                <a:gd name="connsiteY31" fmla="*/ 668104 h 955031"/>
                <a:gd name="connsiteX32" fmla="*/ 3525133 w 5304274"/>
                <a:gd name="connsiteY32" fmla="*/ 852349 h 955031"/>
                <a:gd name="connsiteX33" fmla="*/ 3658199 w 5304274"/>
                <a:gd name="connsiteY33" fmla="*/ 900116 h 955031"/>
                <a:gd name="connsiteX34" fmla="*/ 3777617 w 5304274"/>
                <a:gd name="connsiteY34" fmla="*/ 828465 h 955031"/>
                <a:gd name="connsiteX35" fmla="*/ 3965273 w 5304274"/>
                <a:gd name="connsiteY35" fmla="*/ 483859 h 955031"/>
                <a:gd name="connsiteX36" fmla="*/ 4142694 w 5304274"/>
                <a:gd name="connsiteY36" fmla="*/ 152901 h 955031"/>
                <a:gd name="connsiteX37" fmla="*/ 4262112 w 5304274"/>
                <a:gd name="connsiteY37" fmla="*/ 40307 h 955031"/>
                <a:gd name="connsiteX38" fmla="*/ 4388354 w 5304274"/>
                <a:gd name="connsiteY38" fmla="*/ 67603 h 955031"/>
                <a:gd name="connsiteX39" fmla="*/ 4531656 w 5304274"/>
                <a:gd name="connsiteY39" fmla="*/ 268907 h 955031"/>
                <a:gd name="connsiteX40" fmla="*/ 4637426 w 5304274"/>
                <a:gd name="connsiteY40" fmla="*/ 477035 h 955031"/>
                <a:gd name="connsiteX41" fmla="*/ 4744263 w 5304274"/>
                <a:gd name="connsiteY41" fmla="*/ 494332 h 955031"/>
                <a:gd name="connsiteX42" fmla="*/ 5304274 w 5304274"/>
                <a:gd name="connsiteY42" fmla="*/ 494095 h 955031"/>
                <a:gd name="connsiteX0" fmla="*/ 0 w 5498116"/>
                <a:gd name="connsiteY0" fmla="*/ 485613 h 955031"/>
                <a:gd name="connsiteX1" fmla="*/ 211012 w 5498116"/>
                <a:gd name="connsiteY1" fmla="*/ 430986 h 955031"/>
                <a:gd name="connsiteX2" fmla="*/ 378686 w 5498116"/>
                <a:gd name="connsiteY2" fmla="*/ 146077 h 955031"/>
                <a:gd name="connsiteX3" fmla="*/ 487868 w 5498116"/>
                <a:gd name="connsiteY3" fmla="*/ 23247 h 955031"/>
                <a:gd name="connsiteX4" fmla="*/ 607286 w 5498116"/>
                <a:gd name="connsiteY4" fmla="*/ 36895 h 955031"/>
                <a:gd name="connsiteX5" fmla="*/ 706232 w 5498116"/>
                <a:gd name="connsiteY5" fmla="*/ 146077 h 955031"/>
                <a:gd name="connsiteX6" fmla="*/ 832474 w 5498116"/>
                <a:gd name="connsiteY6" fmla="*/ 412209 h 955031"/>
                <a:gd name="connsiteX7" fmla="*/ 968951 w 5498116"/>
                <a:gd name="connsiteY7" fmla="*/ 722695 h 955031"/>
                <a:gd name="connsiteX8" fmla="*/ 1064486 w 5498116"/>
                <a:gd name="connsiteY8" fmla="*/ 869409 h 955031"/>
                <a:gd name="connsiteX9" fmla="*/ 1153196 w 5498116"/>
                <a:gd name="connsiteY9" fmla="*/ 944471 h 955031"/>
                <a:gd name="connsiteX10" fmla="*/ 1262378 w 5498116"/>
                <a:gd name="connsiteY10" fmla="*/ 930824 h 955031"/>
                <a:gd name="connsiteX11" fmla="*/ 1388620 w 5498116"/>
                <a:gd name="connsiteY11" fmla="*/ 811406 h 955031"/>
                <a:gd name="connsiteX12" fmla="*/ 1552393 w 5498116"/>
                <a:gd name="connsiteY12" fmla="*/ 487271 h 955031"/>
                <a:gd name="connsiteX13" fmla="*/ 1654751 w 5498116"/>
                <a:gd name="connsiteY13" fmla="*/ 234788 h 955031"/>
                <a:gd name="connsiteX14" fmla="*/ 1757109 w 5498116"/>
                <a:gd name="connsiteY14" fmla="*/ 67603 h 955031"/>
                <a:gd name="connsiteX15" fmla="*/ 1845820 w 5498116"/>
                <a:gd name="connsiteY15" fmla="*/ 13012 h 955031"/>
                <a:gd name="connsiteX16" fmla="*/ 1927706 w 5498116"/>
                <a:gd name="connsiteY16" fmla="*/ 43719 h 955031"/>
                <a:gd name="connsiteX17" fmla="*/ 2002769 w 5498116"/>
                <a:gd name="connsiteY17" fmla="*/ 122194 h 955031"/>
                <a:gd name="connsiteX18" fmla="*/ 2081244 w 5498116"/>
                <a:gd name="connsiteY18" fmla="*/ 251847 h 955031"/>
                <a:gd name="connsiteX19" fmla="*/ 2347375 w 5498116"/>
                <a:gd name="connsiteY19" fmla="*/ 784110 h 955031"/>
                <a:gd name="connsiteX20" fmla="*/ 2463381 w 5498116"/>
                <a:gd name="connsiteY20" fmla="*/ 934235 h 955031"/>
                <a:gd name="connsiteX21" fmla="*/ 2558915 w 5498116"/>
                <a:gd name="connsiteY21" fmla="*/ 941059 h 955031"/>
                <a:gd name="connsiteX22" fmla="*/ 2681745 w 5498116"/>
                <a:gd name="connsiteY22" fmla="*/ 814818 h 955031"/>
                <a:gd name="connsiteX23" fmla="*/ 2807987 w 5498116"/>
                <a:gd name="connsiteY23" fmla="*/ 548686 h 955031"/>
                <a:gd name="connsiteX24" fmla="*/ 2954701 w 5498116"/>
                <a:gd name="connsiteY24" fmla="*/ 251847 h 955031"/>
                <a:gd name="connsiteX25" fmla="*/ 3077530 w 5498116"/>
                <a:gd name="connsiteY25" fmla="*/ 67603 h 955031"/>
                <a:gd name="connsiteX26" fmla="*/ 3156005 w 5498116"/>
                <a:gd name="connsiteY26" fmla="*/ 2776 h 955031"/>
                <a:gd name="connsiteX27" fmla="*/ 3227656 w 5498116"/>
                <a:gd name="connsiteY27" fmla="*/ 19835 h 955031"/>
                <a:gd name="connsiteX28" fmla="*/ 3299306 w 5498116"/>
                <a:gd name="connsiteY28" fmla="*/ 91486 h 955031"/>
                <a:gd name="connsiteX29" fmla="*/ 3357309 w 5498116"/>
                <a:gd name="connsiteY29" fmla="*/ 176785 h 955031"/>
                <a:gd name="connsiteX30" fmla="*/ 3439196 w 5498116"/>
                <a:gd name="connsiteY30" fmla="*/ 323498 h 955031"/>
                <a:gd name="connsiteX31" fmla="*/ 3592733 w 5498116"/>
                <a:gd name="connsiteY31" fmla="*/ 668104 h 955031"/>
                <a:gd name="connsiteX32" fmla="*/ 3718975 w 5498116"/>
                <a:gd name="connsiteY32" fmla="*/ 852349 h 955031"/>
                <a:gd name="connsiteX33" fmla="*/ 3852041 w 5498116"/>
                <a:gd name="connsiteY33" fmla="*/ 900116 h 955031"/>
                <a:gd name="connsiteX34" fmla="*/ 3971459 w 5498116"/>
                <a:gd name="connsiteY34" fmla="*/ 828465 h 955031"/>
                <a:gd name="connsiteX35" fmla="*/ 4159115 w 5498116"/>
                <a:gd name="connsiteY35" fmla="*/ 483859 h 955031"/>
                <a:gd name="connsiteX36" fmla="*/ 4336536 w 5498116"/>
                <a:gd name="connsiteY36" fmla="*/ 152901 h 955031"/>
                <a:gd name="connsiteX37" fmla="*/ 4455954 w 5498116"/>
                <a:gd name="connsiteY37" fmla="*/ 40307 h 955031"/>
                <a:gd name="connsiteX38" fmla="*/ 4582196 w 5498116"/>
                <a:gd name="connsiteY38" fmla="*/ 67603 h 955031"/>
                <a:gd name="connsiteX39" fmla="*/ 4725498 w 5498116"/>
                <a:gd name="connsiteY39" fmla="*/ 268907 h 955031"/>
                <a:gd name="connsiteX40" fmla="*/ 4831268 w 5498116"/>
                <a:gd name="connsiteY40" fmla="*/ 477035 h 955031"/>
                <a:gd name="connsiteX41" fmla="*/ 4938105 w 5498116"/>
                <a:gd name="connsiteY41" fmla="*/ 494332 h 955031"/>
                <a:gd name="connsiteX42" fmla="*/ 5498116 w 5498116"/>
                <a:gd name="connsiteY42" fmla="*/ 494095 h 955031"/>
                <a:gd name="connsiteX0" fmla="*/ 0 w 5591836"/>
                <a:gd name="connsiteY0" fmla="*/ 485613 h 955031"/>
                <a:gd name="connsiteX1" fmla="*/ 304732 w 5591836"/>
                <a:gd name="connsiteY1" fmla="*/ 430986 h 955031"/>
                <a:gd name="connsiteX2" fmla="*/ 472406 w 5591836"/>
                <a:gd name="connsiteY2" fmla="*/ 146077 h 955031"/>
                <a:gd name="connsiteX3" fmla="*/ 581588 w 5591836"/>
                <a:gd name="connsiteY3" fmla="*/ 23247 h 955031"/>
                <a:gd name="connsiteX4" fmla="*/ 701006 w 5591836"/>
                <a:gd name="connsiteY4" fmla="*/ 36895 h 955031"/>
                <a:gd name="connsiteX5" fmla="*/ 799952 w 5591836"/>
                <a:gd name="connsiteY5" fmla="*/ 146077 h 955031"/>
                <a:gd name="connsiteX6" fmla="*/ 926194 w 5591836"/>
                <a:gd name="connsiteY6" fmla="*/ 412209 h 955031"/>
                <a:gd name="connsiteX7" fmla="*/ 1062671 w 5591836"/>
                <a:gd name="connsiteY7" fmla="*/ 722695 h 955031"/>
                <a:gd name="connsiteX8" fmla="*/ 1158206 w 5591836"/>
                <a:gd name="connsiteY8" fmla="*/ 869409 h 955031"/>
                <a:gd name="connsiteX9" fmla="*/ 1246916 w 5591836"/>
                <a:gd name="connsiteY9" fmla="*/ 944471 h 955031"/>
                <a:gd name="connsiteX10" fmla="*/ 1356098 w 5591836"/>
                <a:gd name="connsiteY10" fmla="*/ 930824 h 955031"/>
                <a:gd name="connsiteX11" fmla="*/ 1482340 w 5591836"/>
                <a:gd name="connsiteY11" fmla="*/ 811406 h 955031"/>
                <a:gd name="connsiteX12" fmla="*/ 1646113 w 5591836"/>
                <a:gd name="connsiteY12" fmla="*/ 487271 h 955031"/>
                <a:gd name="connsiteX13" fmla="*/ 1748471 w 5591836"/>
                <a:gd name="connsiteY13" fmla="*/ 234788 h 955031"/>
                <a:gd name="connsiteX14" fmla="*/ 1850829 w 5591836"/>
                <a:gd name="connsiteY14" fmla="*/ 67603 h 955031"/>
                <a:gd name="connsiteX15" fmla="*/ 1939540 w 5591836"/>
                <a:gd name="connsiteY15" fmla="*/ 13012 h 955031"/>
                <a:gd name="connsiteX16" fmla="*/ 2021426 w 5591836"/>
                <a:gd name="connsiteY16" fmla="*/ 43719 h 955031"/>
                <a:gd name="connsiteX17" fmla="*/ 2096489 w 5591836"/>
                <a:gd name="connsiteY17" fmla="*/ 122194 h 955031"/>
                <a:gd name="connsiteX18" fmla="*/ 2174964 w 5591836"/>
                <a:gd name="connsiteY18" fmla="*/ 251847 h 955031"/>
                <a:gd name="connsiteX19" fmla="*/ 2441095 w 5591836"/>
                <a:gd name="connsiteY19" fmla="*/ 784110 h 955031"/>
                <a:gd name="connsiteX20" fmla="*/ 2557101 w 5591836"/>
                <a:gd name="connsiteY20" fmla="*/ 934235 h 955031"/>
                <a:gd name="connsiteX21" fmla="*/ 2652635 w 5591836"/>
                <a:gd name="connsiteY21" fmla="*/ 941059 h 955031"/>
                <a:gd name="connsiteX22" fmla="*/ 2775465 w 5591836"/>
                <a:gd name="connsiteY22" fmla="*/ 814818 h 955031"/>
                <a:gd name="connsiteX23" fmla="*/ 2901707 w 5591836"/>
                <a:gd name="connsiteY23" fmla="*/ 548686 h 955031"/>
                <a:gd name="connsiteX24" fmla="*/ 3048421 w 5591836"/>
                <a:gd name="connsiteY24" fmla="*/ 251847 h 955031"/>
                <a:gd name="connsiteX25" fmla="*/ 3171250 w 5591836"/>
                <a:gd name="connsiteY25" fmla="*/ 67603 h 955031"/>
                <a:gd name="connsiteX26" fmla="*/ 3249725 w 5591836"/>
                <a:gd name="connsiteY26" fmla="*/ 2776 h 955031"/>
                <a:gd name="connsiteX27" fmla="*/ 3321376 w 5591836"/>
                <a:gd name="connsiteY27" fmla="*/ 19835 h 955031"/>
                <a:gd name="connsiteX28" fmla="*/ 3393026 w 5591836"/>
                <a:gd name="connsiteY28" fmla="*/ 91486 h 955031"/>
                <a:gd name="connsiteX29" fmla="*/ 3451029 w 5591836"/>
                <a:gd name="connsiteY29" fmla="*/ 176785 h 955031"/>
                <a:gd name="connsiteX30" fmla="*/ 3532916 w 5591836"/>
                <a:gd name="connsiteY30" fmla="*/ 323498 h 955031"/>
                <a:gd name="connsiteX31" fmla="*/ 3686453 w 5591836"/>
                <a:gd name="connsiteY31" fmla="*/ 668104 h 955031"/>
                <a:gd name="connsiteX32" fmla="*/ 3812695 w 5591836"/>
                <a:gd name="connsiteY32" fmla="*/ 852349 h 955031"/>
                <a:gd name="connsiteX33" fmla="*/ 3945761 w 5591836"/>
                <a:gd name="connsiteY33" fmla="*/ 900116 h 955031"/>
                <a:gd name="connsiteX34" fmla="*/ 4065179 w 5591836"/>
                <a:gd name="connsiteY34" fmla="*/ 828465 h 955031"/>
                <a:gd name="connsiteX35" fmla="*/ 4252835 w 5591836"/>
                <a:gd name="connsiteY35" fmla="*/ 483859 h 955031"/>
                <a:gd name="connsiteX36" fmla="*/ 4430256 w 5591836"/>
                <a:gd name="connsiteY36" fmla="*/ 152901 h 955031"/>
                <a:gd name="connsiteX37" fmla="*/ 4549674 w 5591836"/>
                <a:gd name="connsiteY37" fmla="*/ 40307 h 955031"/>
                <a:gd name="connsiteX38" fmla="*/ 4675916 w 5591836"/>
                <a:gd name="connsiteY38" fmla="*/ 67603 h 955031"/>
                <a:gd name="connsiteX39" fmla="*/ 4819218 w 5591836"/>
                <a:gd name="connsiteY39" fmla="*/ 268907 h 955031"/>
                <a:gd name="connsiteX40" fmla="*/ 4924988 w 5591836"/>
                <a:gd name="connsiteY40" fmla="*/ 477035 h 955031"/>
                <a:gd name="connsiteX41" fmla="*/ 5031825 w 5591836"/>
                <a:gd name="connsiteY41" fmla="*/ 494332 h 955031"/>
                <a:gd name="connsiteX42" fmla="*/ 5591836 w 5591836"/>
                <a:gd name="connsiteY42" fmla="*/ 494095 h 955031"/>
                <a:gd name="connsiteX0" fmla="*/ 0 w 5591836"/>
                <a:gd name="connsiteY0" fmla="*/ 485613 h 955031"/>
                <a:gd name="connsiteX1" fmla="*/ 169362 w 5591836"/>
                <a:gd name="connsiteY1" fmla="*/ 475436 h 955031"/>
                <a:gd name="connsiteX2" fmla="*/ 304732 w 5591836"/>
                <a:gd name="connsiteY2" fmla="*/ 430986 h 955031"/>
                <a:gd name="connsiteX3" fmla="*/ 472406 w 5591836"/>
                <a:gd name="connsiteY3" fmla="*/ 146077 h 955031"/>
                <a:gd name="connsiteX4" fmla="*/ 581588 w 5591836"/>
                <a:gd name="connsiteY4" fmla="*/ 23247 h 955031"/>
                <a:gd name="connsiteX5" fmla="*/ 701006 w 5591836"/>
                <a:gd name="connsiteY5" fmla="*/ 36895 h 955031"/>
                <a:gd name="connsiteX6" fmla="*/ 799952 w 5591836"/>
                <a:gd name="connsiteY6" fmla="*/ 146077 h 955031"/>
                <a:gd name="connsiteX7" fmla="*/ 926194 w 5591836"/>
                <a:gd name="connsiteY7" fmla="*/ 412209 h 955031"/>
                <a:gd name="connsiteX8" fmla="*/ 1062671 w 5591836"/>
                <a:gd name="connsiteY8" fmla="*/ 722695 h 955031"/>
                <a:gd name="connsiteX9" fmla="*/ 1158206 w 5591836"/>
                <a:gd name="connsiteY9" fmla="*/ 869409 h 955031"/>
                <a:gd name="connsiteX10" fmla="*/ 1246916 w 5591836"/>
                <a:gd name="connsiteY10" fmla="*/ 944471 h 955031"/>
                <a:gd name="connsiteX11" fmla="*/ 1356098 w 5591836"/>
                <a:gd name="connsiteY11" fmla="*/ 930824 h 955031"/>
                <a:gd name="connsiteX12" fmla="*/ 1482340 w 5591836"/>
                <a:gd name="connsiteY12" fmla="*/ 811406 h 955031"/>
                <a:gd name="connsiteX13" fmla="*/ 1646113 w 5591836"/>
                <a:gd name="connsiteY13" fmla="*/ 487271 h 955031"/>
                <a:gd name="connsiteX14" fmla="*/ 1748471 w 5591836"/>
                <a:gd name="connsiteY14" fmla="*/ 234788 h 955031"/>
                <a:gd name="connsiteX15" fmla="*/ 1850829 w 5591836"/>
                <a:gd name="connsiteY15" fmla="*/ 67603 h 955031"/>
                <a:gd name="connsiteX16" fmla="*/ 1939540 w 5591836"/>
                <a:gd name="connsiteY16" fmla="*/ 13012 h 955031"/>
                <a:gd name="connsiteX17" fmla="*/ 2021426 w 5591836"/>
                <a:gd name="connsiteY17" fmla="*/ 43719 h 955031"/>
                <a:gd name="connsiteX18" fmla="*/ 2096489 w 5591836"/>
                <a:gd name="connsiteY18" fmla="*/ 122194 h 955031"/>
                <a:gd name="connsiteX19" fmla="*/ 2174964 w 5591836"/>
                <a:gd name="connsiteY19" fmla="*/ 251847 h 955031"/>
                <a:gd name="connsiteX20" fmla="*/ 2441095 w 5591836"/>
                <a:gd name="connsiteY20" fmla="*/ 784110 h 955031"/>
                <a:gd name="connsiteX21" fmla="*/ 2557101 w 5591836"/>
                <a:gd name="connsiteY21" fmla="*/ 934235 h 955031"/>
                <a:gd name="connsiteX22" fmla="*/ 2652635 w 5591836"/>
                <a:gd name="connsiteY22" fmla="*/ 941059 h 955031"/>
                <a:gd name="connsiteX23" fmla="*/ 2775465 w 5591836"/>
                <a:gd name="connsiteY23" fmla="*/ 814818 h 955031"/>
                <a:gd name="connsiteX24" fmla="*/ 2901707 w 5591836"/>
                <a:gd name="connsiteY24" fmla="*/ 548686 h 955031"/>
                <a:gd name="connsiteX25" fmla="*/ 3048421 w 5591836"/>
                <a:gd name="connsiteY25" fmla="*/ 251847 h 955031"/>
                <a:gd name="connsiteX26" fmla="*/ 3171250 w 5591836"/>
                <a:gd name="connsiteY26" fmla="*/ 67603 h 955031"/>
                <a:gd name="connsiteX27" fmla="*/ 3249725 w 5591836"/>
                <a:gd name="connsiteY27" fmla="*/ 2776 h 955031"/>
                <a:gd name="connsiteX28" fmla="*/ 3321376 w 5591836"/>
                <a:gd name="connsiteY28" fmla="*/ 19835 h 955031"/>
                <a:gd name="connsiteX29" fmla="*/ 3393026 w 5591836"/>
                <a:gd name="connsiteY29" fmla="*/ 91486 h 955031"/>
                <a:gd name="connsiteX30" fmla="*/ 3451029 w 5591836"/>
                <a:gd name="connsiteY30" fmla="*/ 176785 h 955031"/>
                <a:gd name="connsiteX31" fmla="*/ 3532916 w 5591836"/>
                <a:gd name="connsiteY31" fmla="*/ 323498 h 955031"/>
                <a:gd name="connsiteX32" fmla="*/ 3686453 w 5591836"/>
                <a:gd name="connsiteY32" fmla="*/ 668104 h 955031"/>
                <a:gd name="connsiteX33" fmla="*/ 3812695 w 5591836"/>
                <a:gd name="connsiteY33" fmla="*/ 852349 h 955031"/>
                <a:gd name="connsiteX34" fmla="*/ 3945761 w 5591836"/>
                <a:gd name="connsiteY34" fmla="*/ 900116 h 955031"/>
                <a:gd name="connsiteX35" fmla="*/ 4065179 w 5591836"/>
                <a:gd name="connsiteY35" fmla="*/ 828465 h 955031"/>
                <a:gd name="connsiteX36" fmla="*/ 4252835 w 5591836"/>
                <a:gd name="connsiteY36" fmla="*/ 483859 h 955031"/>
                <a:gd name="connsiteX37" fmla="*/ 4430256 w 5591836"/>
                <a:gd name="connsiteY37" fmla="*/ 152901 h 955031"/>
                <a:gd name="connsiteX38" fmla="*/ 4549674 w 5591836"/>
                <a:gd name="connsiteY38" fmla="*/ 40307 h 955031"/>
                <a:gd name="connsiteX39" fmla="*/ 4675916 w 5591836"/>
                <a:gd name="connsiteY39" fmla="*/ 67603 h 955031"/>
                <a:gd name="connsiteX40" fmla="*/ 4819218 w 5591836"/>
                <a:gd name="connsiteY40" fmla="*/ 268907 h 955031"/>
                <a:gd name="connsiteX41" fmla="*/ 4924988 w 5591836"/>
                <a:gd name="connsiteY41" fmla="*/ 477035 h 955031"/>
                <a:gd name="connsiteX42" fmla="*/ 5031825 w 5591836"/>
                <a:gd name="connsiteY42" fmla="*/ 494332 h 955031"/>
                <a:gd name="connsiteX43" fmla="*/ 5591836 w 5591836"/>
                <a:gd name="connsiteY43" fmla="*/ 494095 h 955031"/>
                <a:gd name="connsiteX0" fmla="*/ 0 w 5602249"/>
                <a:gd name="connsiteY0" fmla="*/ 466563 h 955031"/>
                <a:gd name="connsiteX1" fmla="*/ 179775 w 5602249"/>
                <a:gd name="connsiteY1" fmla="*/ 475436 h 955031"/>
                <a:gd name="connsiteX2" fmla="*/ 315145 w 5602249"/>
                <a:gd name="connsiteY2" fmla="*/ 430986 h 955031"/>
                <a:gd name="connsiteX3" fmla="*/ 482819 w 5602249"/>
                <a:gd name="connsiteY3" fmla="*/ 146077 h 955031"/>
                <a:gd name="connsiteX4" fmla="*/ 592001 w 5602249"/>
                <a:gd name="connsiteY4" fmla="*/ 23247 h 955031"/>
                <a:gd name="connsiteX5" fmla="*/ 711419 w 5602249"/>
                <a:gd name="connsiteY5" fmla="*/ 36895 h 955031"/>
                <a:gd name="connsiteX6" fmla="*/ 810365 w 5602249"/>
                <a:gd name="connsiteY6" fmla="*/ 146077 h 955031"/>
                <a:gd name="connsiteX7" fmla="*/ 936607 w 5602249"/>
                <a:gd name="connsiteY7" fmla="*/ 412209 h 955031"/>
                <a:gd name="connsiteX8" fmla="*/ 1073084 w 5602249"/>
                <a:gd name="connsiteY8" fmla="*/ 722695 h 955031"/>
                <a:gd name="connsiteX9" fmla="*/ 1168619 w 5602249"/>
                <a:gd name="connsiteY9" fmla="*/ 869409 h 955031"/>
                <a:gd name="connsiteX10" fmla="*/ 1257329 w 5602249"/>
                <a:gd name="connsiteY10" fmla="*/ 944471 h 955031"/>
                <a:gd name="connsiteX11" fmla="*/ 1366511 w 5602249"/>
                <a:gd name="connsiteY11" fmla="*/ 930824 h 955031"/>
                <a:gd name="connsiteX12" fmla="*/ 1492753 w 5602249"/>
                <a:gd name="connsiteY12" fmla="*/ 811406 h 955031"/>
                <a:gd name="connsiteX13" fmla="*/ 1656526 w 5602249"/>
                <a:gd name="connsiteY13" fmla="*/ 487271 h 955031"/>
                <a:gd name="connsiteX14" fmla="*/ 1758884 w 5602249"/>
                <a:gd name="connsiteY14" fmla="*/ 234788 h 955031"/>
                <a:gd name="connsiteX15" fmla="*/ 1861242 w 5602249"/>
                <a:gd name="connsiteY15" fmla="*/ 67603 h 955031"/>
                <a:gd name="connsiteX16" fmla="*/ 1949953 w 5602249"/>
                <a:gd name="connsiteY16" fmla="*/ 13012 h 955031"/>
                <a:gd name="connsiteX17" fmla="*/ 2031839 w 5602249"/>
                <a:gd name="connsiteY17" fmla="*/ 43719 h 955031"/>
                <a:gd name="connsiteX18" fmla="*/ 2106902 w 5602249"/>
                <a:gd name="connsiteY18" fmla="*/ 122194 h 955031"/>
                <a:gd name="connsiteX19" fmla="*/ 2185377 w 5602249"/>
                <a:gd name="connsiteY19" fmla="*/ 251847 h 955031"/>
                <a:gd name="connsiteX20" fmla="*/ 2451508 w 5602249"/>
                <a:gd name="connsiteY20" fmla="*/ 784110 h 955031"/>
                <a:gd name="connsiteX21" fmla="*/ 2567514 w 5602249"/>
                <a:gd name="connsiteY21" fmla="*/ 934235 h 955031"/>
                <a:gd name="connsiteX22" fmla="*/ 2663048 w 5602249"/>
                <a:gd name="connsiteY22" fmla="*/ 941059 h 955031"/>
                <a:gd name="connsiteX23" fmla="*/ 2785878 w 5602249"/>
                <a:gd name="connsiteY23" fmla="*/ 814818 h 955031"/>
                <a:gd name="connsiteX24" fmla="*/ 2912120 w 5602249"/>
                <a:gd name="connsiteY24" fmla="*/ 548686 h 955031"/>
                <a:gd name="connsiteX25" fmla="*/ 3058834 w 5602249"/>
                <a:gd name="connsiteY25" fmla="*/ 251847 h 955031"/>
                <a:gd name="connsiteX26" fmla="*/ 3181663 w 5602249"/>
                <a:gd name="connsiteY26" fmla="*/ 67603 h 955031"/>
                <a:gd name="connsiteX27" fmla="*/ 3260138 w 5602249"/>
                <a:gd name="connsiteY27" fmla="*/ 2776 h 955031"/>
                <a:gd name="connsiteX28" fmla="*/ 3331789 w 5602249"/>
                <a:gd name="connsiteY28" fmla="*/ 19835 h 955031"/>
                <a:gd name="connsiteX29" fmla="*/ 3403439 w 5602249"/>
                <a:gd name="connsiteY29" fmla="*/ 91486 h 955031"/>
                <a:gd name="connsiteX30" fmla="*/ 3461442 w 5602249"/>
                <a:gd name="connsiteY30" fmla="*/ 176785 h 955031"/>
                <a:gd name="connsiteX31" fmla="*/ 3543329 w 5602249"/>
                <a:gd name="connsiteY31" fmla="*/ 323498 h 955031"/>
                <a:gd name="connsiteX32" fmla="*/ 3696866 w 5602249"/>
                <a:gd name="connsiteY32" fmla="*/ 668104 h 955031"/>
                <a:gd name="connsiteX33" fmla="*/ 3823108 w 5602249"/>
                <a:gd name="connsiteY33" fmla="*/ 852349 h 955031"/>
                <a:gd name="connsiteX34" fmla="*/ 3956174 w 5602249"/>
                <a:gd name="connsiteY34" fmla="*/ 900116 h 955031"/>
                <a:gd name="connsiteX35" fmla="*/ 4075592 w 5602249"/>
                <a:gd name="connsiteY35" fmla="*/ 828465 h 955031"/>
                <a:gd name="connsiteX36" fmla="*/ 4263248 w 5602249"/>
                <a:gd name="connsiteY36" fmla="*/ 483859 h 955031"/>
                <a:gd name="connsiteX37" fmla="*/ 4440669 w 5602249"/>
                <a:gd name="connsiteY37" fmla="*/ 152901 h 955031"/>
                <a:gd name="connsiteX38" fmla="*/ 4560087 w 5602249"/>
                <a:gd name="connsiteY38" fmla="*/ 40307 h 955031"/>
                <a:gd name="connsiteX39" fmla="*/ 4686329 w 5602249"/>
                <a:gd name="connsiteY39" fmla="*/ 67603 h 955031"/>
                <a:gd name="connsiteX40" fmla="*/ 4829631 w 5602249"/>
                <a:gd name="connsiteY40" fmla="*/ 268907 h 955031"/>
                <a:gd name="connsiteX41" fmla="*/ 4935401 w 5602249"/>
                <a:gd name="connsiteY41" fmla="*/ 477035 h 955031"/>
                <a:gd name="connsiteX42" fmla="*/ 5042238 w 5602249"/>
                <a:gd name="connsiteY42" fmla="*/ 494332 h 955031"/>
                <a:gd name="connsiteX43" fmla="*/ 5602249 w 5602249"/>
                <a:gd name="connsiteY43" fmla="*/ 494095 h 955031"/>
                <a:gd name="connsiteX0" fmla="*/ 0 w 5612662"/>
                <a:gd name="connsiteY0" fmla="*/ 479263 h 955031"/>
                <a:gd name="connsiteX1" fmla="*/ 190188 w 5612662"/>
                <a:gd name="connsiteY1" fmla="*/ 475436 h 955031"/>
                <a:gd name="connsiteX2" fmla="*/ 325558 w 5612662"/>
                <a:gd name="connsiteY2" fmla="*/ 430986 h 955031"/>
                <a:gd name="connsiteX3" fmla="*/ 493232 w 5612662"/>
                <a:gd name="connsiteY3" fmla="*/ 146077 h 955031"/>
                <a:gd name="connsiteX4" fmla="*/ 602414 w 5612662"/>
                <a:gd name="connsiteY4" fmla="*/ 23247 h 955031"/>
                <a:gd name="connsiteX5" fmla="*/ 721832 w 5612662"/>
                <a:gd name="connsiteY5" fmla="*/ 36895 h 955031"/>
                <a:gd name="connsiteX6" fmla="*/ 820778 w 5612662"/>
                <a:gd name="connsiteY6" fmla="*/ 146077 h 955031"/>
                <a:gd name="connsiteX7" fmla="*/ 947020 w 5612662"/>
                <a:gd name="connsiteY7" fmla="*/ 412209 h 955031"/>
                <a:gd name="connsiteX8" fmla="*/ 1083497 w 5612662"/>
                <a:gd name="connsiteY8" fmla="*/ 722695 h 955031"/>
                <a:gd name="connsiteX9" fmla="*/ 1179032 w 5612662"/>
                <a:gd name="connsiteY9" fmla="*/ 869409 h 955031"/>
                <a:gd name="connsiteX10" fmla="*/ 1267742 w 5612662"/>
                <a:gd name="connsiteY10" fmla="*/ 944471 h 955031"/>
                <a:gd name="connsiteX11" fmla="*/ 1376924 w 5612662"/>
                <a:gd name="connsiteY11" fmla="*/ 930824 h 955031"/>
                <a:gd name="connsiteX12" fmla="*/ 1503166 w 5612662"/>
                <a:gd name="connsiteY12" fmla="*/ 811406 h 955031"/>
                <a:gd name="connsiteX13" fmla="*/ 1666939 w 5612662"/>
                <a:gd name="connsiteY13" fmla="*/ 487271 h 955031"/>
                <a:gd name="connsiteX14" fmla="*/ 1769297 w 5612662"/>
                <a:gd name="connsiteY14" fmla="*/ 234788 h 955031"/>
                <a:gd name="connsiteX15" fmla="*/ 1871655 w 5612662"/>
                <a:gd name="connsiteY15" fmla="*/ 67603 h 955031"/>
                <a:gd name="connsiteX16" fmla="*/ 1960366 w 5612662"/>
                <a:gd name="connsiteY16" fmla="*/ 13012 h 955031"/>
                <a:gd name="connsiteX17" fmla="*/ 2042252 w 5612662"/>
                <a:gd name="connsiteY17" fmla="*/ 43719 h 955031"/>
                <a:gd name="connsiteX18" fmla="*/ 2117315 w 5612662"/>
                <a:gd name="connsiteY18" fmla="*/ 122194 h 955031"/>
                <a:gd name="connsiteX19" fmla="*/ 2195790 w 5612662"/>
                <a:gd name="connsiteY19" fmla="*/ 251847 h 955031"/>
                <a:gd name="connsiteX20" fmla="*/ 2461921 w 5612662"/>
                <a:gd name="connsiteY20" fmla="*/ 784110 h 955031"/>
                <a:gd name="connsiteX21" fmla="*/ 2577927 w 5612662"/>
                <a:gd name="connsiteY21" fmla="*/ 934235 h 955031"/>
                <a:gd name="connsiteX22" fmla="*/ 2673461 w 5612662"/>
                <a:gd name="connsiteY22" fmla="*/ 941059 h 955031"/>
                <a:gd name="connsiteX23" fmla="*/ 2796291 w 5612662"/>
                <a:gd name="connsiteY23" fmla="*/ 814818 h 955031"/>
                <a:gd name="connsiteX24" fmla="*/ 2922533 w 5612662"/>
                <a:gd name="connsiteY24" fmla="*/ 548686 h 955031"/>
                <a:gd name="connsiteX25" fmla="*/ 3069247 w 5612662"/>
                <a:gd name="connsiteY25" fmla="*/ 251847 h 955031"/>
                <a:gd name="connsiteX26" fmla="*/ 3192076 w 5612662"/>
                <a:gd name="connsiteY26" fmla="*/ 67603 h 955031"/>
                <a:gd name="connsiteX27" fmla="*/ 3270551 w 5612662"/>
                <a:gd name="connsiteY27" fmla="*/ 2776 h 955031"/>
                <a:gd name="connsiteX28" fmla="*/ 3342202 w 5612662"/>
                <a:gd name="connsiteY28" fmla="*/ 19835 h 955031"/>
                <a:gd name="connsiteX29" fmla="*/ 3413852 w 5612662"/>
                <a:gd name="connsiteY29" fmla="*/ 91486 h 955031"/>
                <a:gd name="connsiteX30" fmla="*/ 3471855 w 5612662"/>
                <a:gd name="connsiteY30" fmla="*/ 176785 h 955031"/>
                <a:gd name="connsiteX31" fmla="*/ 3553742 w 5612662"/>
                <a:gd name="connsiteY31" fmla="*/ 323498 h 955031"/>
                <a:gd name="connsiteX32" fmla="*/ 3707279 w 5612662"/>
                <a:gd name="connsiteY32" fmla="*/ 668104 h 955031"/>
                <a:gd name="connsiteX33" fmla="*/ 3833521 w 5612662"/>
                <a:gd name="connsiteY33" fmla="*/ 852349 h 955031"/>
                <a:gd name="connsiteX34" fmla="*/ 3966587 w 5612662"/>
                <a:gd name="connsiteY34" fmla="*/ 900116 h 955031"/>
                <a:gd name="connsiteX35" fmla="*/ 4086005 w 5612662"/>
                <a:gd name="connsiteY35" fmla="*/ 828465 h 955031"/>
                <a:gd name="connsiteX36" fmla="*/ 4273661 w 5612662"/>
                <a:gd name="connsiteY36" fmla="*/ 483859 h 955031"/>
                <a:gd name="connsiteX37" fmla="*/ 4451082 w 5612662"/>
                <a:gd name="connsiteY37" fmla="*/ 152901 h 955031"/>
                <a:gd name="connsiteX38" fmla="*/ 4570500 w 5612662"/>
                <a:gd name="connsiteY38" fmla="*/ 40307 h 955031"/>
                <a:gd name="connsiteX39" fmla="*/ 4696742 w 5612662"/>
                <a:gd name="connsiteY39" fmla="*/ 67603 h 955031"/>
                <a:gd name="connsiteX40" fmla="*/ 4840044 w 5612662"/>
                <a:gd name="connsiteY40" fmla="*/ 268907 h 955031"/>
                <a:gd name="connsiteX41" fmla="*/ 4945814 w 5612662"/>
                <a:gd name="connsiteY41" fmla="*/ 477035 h 955031"/>
                <a:gd name="connsiteX42" fmla="*/ 5052651 w 5612662"/>
                <a:gd name="connsiteY42" fmla="*/ 494332 h 955031"/>
                <a:gd name="connsiteX43" fmla="*/ 5612662 w 5612662"/>
                <a:gd name="connsiteY43" fmla="*/ 494095 h 955031"/>
                <a:gd name="connsiteX0" fmla="*/ 0 w 6136469"/>
                <a:gd name="connsiteY0" fmla="*/ 479263 h 955031"/>
                <a:gd name="connsiteX1" fmla="*/ 190188 w 6136469"/>
                <a:gd name="connsiteY1" fmla="*/ 475436 h 955031"/>
                <a:gd name="connsiteX2" fmla="*/ 325558 w 6136469"/>
                <a:gd name="connsiteY2" fmla="*/ 430986 h 955031"/>
                <a:gd name="connsiteX3" fmla="*/ 493232 w 6136469"/>
                <a:gd name="connsiteY3" fmla="*/ 146077 h 955031"/>
                <a:gd name="connsiteX4" fmla="*/ 602414 w 6136469"/>
                <a:gd name="connsiteY4" fmla="*/ 23247 h 955031"/>
                <a:gd name="connsiteX5" fmla="*/ 721832 w 6136469"/>
                <a:gd name="connsiteY5" fmla="*/ 36895 h 955031"/>
                <a:gd name="connsiteX6" fmla="*/ 820778 w 6136469"/>
                <a:gd name="connsiteY6" fmla="*/ 146077 h 955031"/>
                <a:gd name="connsiteX7" fmla="*/ 947020 w 6136469"/>
                <a:gd name="connsiteY7" fmla="*/ 412209 h 955031"/>
                <a:gd name="connsiteX8" fmla="*/ 1083497 w 6136469"/>
                <a:gd name="connsiteY8" fmla="*/ 722695 h 955031"/>
                <a:gd name="connsiteX9" fmla="*/ 1179032 w 6136469"/>
                <a:gd name="connsiteY9" fmla="*/ 869409 h 955031"/>
                <a:gd name="connsiteX10" fmla="*/ 1267742 w 6136469"/>
                <a:gd name="connsiteY10" fmla="*/ 944471 h 955031"/>
                <a:gd name="connsiteX11" fmla="*/ 1376924 w 6136469"/>
                <a:gd name="connsiteY11" fmla="*/ 930824 h 955031"/>
                <a:gd name="connsiteX12" fmla="*/ 1503166 w 6136469"/>
                <a:gd name="connsiteY12" fmla="*/ 811406 h 955031"/>
                <a:gd name="connsiteX13" fmla="*/ 1666939 w 6136469"/>
                <a:gd name="connsiteY13" fmla="*/ 487271 h 955031"/>
                <a:gd name="connsiteX14" fmla="*/ 1769297 w 6136469"/>
                <a:gd name="connsiteY14" fmla="*/ 234788 h 955031"/>
                <a:gd name="connsiteX15" fmla="*/ 1871655 w 6136469"/>
                <a:gd name="connsiteY15" fmla="*/ 67603 h 955031"/>
                <a:gd name="connsiteX16" fmla="*/ 1960366 w 6136469"/>
                <a:gd name="connsiteY16" fmla="*/ 13012 h 955031"/>
                <a:gd name="connsiteX17" fmla="*/ 2042252 w 6136469"/>
                <a:gd name="connsiteY17" fmla="*/ 43719 h 955031"/>
                <a:gd name="connsiteX18" fmla="*/ 2117315 w 6136469"/>
                <a:gd name="connsiteY18" fmla="*/ 122194 h 955031"/>
                <a:gd name="connsiteX19" fmla="*/ 2195790 w 6136469"/>
                <a:gd name="connsiteY19" fmla="*/ 251847 h 955031"/>
                <a:gd name="connsiteX20" fmla="*/ 2461921 w 6136469"/>
                <a:gd name="connsiteY20" fmla="*/ 784110 h 955031"/>
                <a:gd name="connsiteX21" fmla="*/ 2577927 w 6136469"/>
                <a:gd name="connsiteY21" fmla="*/ 934235 h 955031"/>
                <a:gd name="connsiteX22" fmla="*/ 2673461 w 6136469"/>
                <a:gd name="connsiteY22" fmla="*/ 941059 h 955031"/>
                <a:gd name="connsiteX23" fmla="*/ 2796291 w 6136469"/>
                <a:gd name="connsiteY23" fmla="*/ 814818 h 955031"/>
                <a:gd name="connsiteX24" fmla="*/ 2922533 w 6136469"/>
                <a:gd name="connsiteY24" fmla="*/ 548686 h 955031"/>
                <a:gd name="connsiteX25" fmla="*/ 3069247 w 6136469"/>
                <a:gd name="connsiteY25" fmla="*/ 251847 h 955031"/>
                <a:gd name="connsiteX26" fmla="*/ 3192076 w 6136469"/>
                <a:gd name="connsiteY26" fmla="*/ 67603 h 955031"/>
                <a:gd name="connsiteX27" fmla="*/ 3270551 w 6136469"/>
                <a:gd name="connsiteY27" fmla="*/ 2776 h 955031"/>
                <a:gd name="connsiteX28" fmla="*/ 3342202 w 6136469"/>
                <a:gd name="connsiteY28" fmla="*/ 19835 h 955031"/>
                <a:gd name="connsiteX29" fmla="*/ 3413852 w 6136469"/>
                <a:gd name="connsiteY29" fmla="*/ 91486 h 955031"/>
                <a:gd name="connsiteX30" fmla="*/ 3471855 w 6136469"/>
                <a:gd name="connsiteY30" fmla="*/ 176785 h 955031"/>
                <a:gd name="connsiteX31" fmla="*/ 3553742 w 6136469"/>
                <a:gd name="connsiteY31" fmla="*/ 323498 h 955031"/>
                <a:gd name="connsiteX32" fmla="*/ 3707279 w 6136469"/>
                <a:gd name="connsiteY32" fmla="*/ 668104 h 955031"/>
                <a:gd name="connsiteX33" fmla="*/ 3833521 w 6136469"/>
                <a:gd name="connsiteY33" fmla="*/ 852349 h 955031"/>
                <a:gd name="connsiteX34" fmla="*/ 3966587 w 6136469"/>
                <a:gd name="connsiteY34" fmla="*/ 900116 h 955031"/>
                <a:gd name="connsiteX35" fmla="*/ 4086005 w 6136469"/>
                <a:gd name="connsiteY35" fmla="*/ 828465 h 955031"/>
                <a:gd name="connsiteX36" fmla="*/ 4273661 w 6136469"/>
                <a:gd name="connsiteY36" fmla="*/ 483859 h 955031"/>
                <a:gd name="connsiteX37" fmla="*/ 4451082 w 6136469"/>
                <a:gd name="connsiteY37" fmla="*/ 152901 h 955031"/>
                <a:gd name="connsiteX38" fmla="*/ 4570500 w 6136469"/>
                <a:gd name="connsiteY38" fmla="*/ 40307 h 955031"/>
                <a:gd name="connsiteX39" fmla="*/ 4696742 w 6136469"/>
                <a:gd name="connsiteY39" fmla="*/ 67603 h 955031"/>
                <a:gd name="connsiteX40" fmla="*/ 4840044 w 6136469"/>
                <a:gd name="connsiteY40" fmla="*/ 268907 h 955031"/>
                <a:gd name="connsiteX41" fmla="*/ 4945814 w 6136469"/>
                <a:gd name="connsiteY41" fmla="*/ 477035 h 955031"/>
                <a:gd name="connsiteX42" fmla="*/ 5052651 w 6136469"/>
                <a:gd name="connsiteY42" fmla="*/ 494332 h 955031"/>
                <a:gd name="connsiteX43" fmla="*/ 6136469 w 6136469"/>
                <a:gd name="connsiteY43" fmla="*/ 500659 h 955031"/>
                <a:gd name="connsiteX0" fmla="*/ 0 w 6056566"/>
                <a:gd name="connsiteY0" fmla="*/ 479263 h 955031"/>
                <a:gd name="connsiteX1" fmla="*/ 190188 w 6056566"/>
                <a:gd name="connsiteY1" fmla="*/ 475436 h 955031"/>
                <a:gd name="connsiteX2" fmla="*/ 325558 w 6056566"/>
                <a:gd name="connsiteY2" fmla="*/ 430986 h 955031"/>
                <a:gd name="connsiteX3" fmla="*/ 493232 w 6056566"/>
                <a:gd name="connsiteY3" fmla="*/ 146077 h 955031"/>
                <a:gd name="connsiteX4" fmla="*/ 602414 w 6056566"/>
                <a:gd name="connsiteY4" fmla="*/ 23247 h 955031"/>
                <a:gd name="connsiteX5" fmla="*/ 721832 w 6056566"/>
                <a:gd name="connsiteY5" fmla="*/ 36895 h 955031"/>
                <a:gd name="connsiteX6" fmla="*/ 820778 w 6056566"/>
                <a:gd name="connsiteY6" fmla="*/ 146077 h 955031"/>
                <a:gd name="connsiteX7" fmla="*/ 947020 w 6056566"/>
                <a:gd name="connsiteY7" fmla="*/ 412209 h 955031"/>
                <a:gd name="connsiteX8" fmla="*/ 1083497 w 6056566"/>
                <a:gd name="connsiteY8" fmla="*/ 722695 h 955031"/>
                <a:gd name="connsiteX9" fmla="*/ 1179032 w 6056566"/>
                <a:gd name="connsiteY9" fmla="*/ 869409 h 955031"/>
                <a:gd name="connsiteX10" fmla="*/ 1267742 w 6056566"/>
                <a:gd name="connsiteY10" fmla="*/ 944471 h 955031"/>
                <a:gd name="connsiteX11" fmla="*/ 1376924 w 6056566"/>
                <a:gd name="connsiteY11" fmla="*/ 930824 h 955031"/>
                <a:gd name="connsiteX12" fmla="*/ 1503166 w 6056566"/>
                <a:gd name="connsiteY12" fmla="*/ 811406 h 955031"/>
                <a:gd name="connsiteX13" fmla="*/ 1666939 w 6056566"/>
                <a:gd name="connsiteY13" fmla="*/ 487271 h 955031"/>
                <a:gd name="connsiteX14" fmla="*/ 1769297 w 6056566"/>
                <a:gd name="connsiteY14" fmla="*/ 234788 h 955031"/>
                <a:gd name="connsiteX15" fmla="*/ 1871655 w 6056566"/>
                <a:gd name="connsiteY15" fmla="*/ 67603 h 955031"/>
                <a:gd name="connsiteX16" fmla="*/ 1960366 w 6056566"/>
                <a:gd name="connsiteY16" fmla="*/ 13012 h 955031"/>
                <a:gd name="connsiteX17" fmla="*/ 2042252 w 6056566"/>
                <a:gd name="connsiteY17" fmla="*/ 43719 h 955031"/>
                <a:gd name="connsiteX18" fmla="*/ 2117315 w 6056566"/>
                <a:gd name="connsiteY18" fmla="*/ 122194 h 955031"/>
                <a:gd name="connsiteX19" fmla="*/ 2195790 w 6056566"/>
                <a:gd name="connsiteY19" fmla="*/ 251847 h 955031"/>
                <a:gd name="connsiteX20" fmla="*/ 2461921 w 6056566"/>
                <a:gd name="connsiteY20" fmla="*/ 784110 h 955031"/>
                <a:gd name="connsiteX21" fmla="*/ 2577927 w 6056566"/>
                <a:gd name="connsiteY21" fmla="*/ 934235 h 955031"/>
                <a:gd name="connsiteX22" fmla="*/ 2673461 w 6056566"/>
                <a:gd name="connsiteY22" fmla="*/ 941059 h 955031"/>
                <a:gd name="connsiteX23" fmla="*/ 2796291 w 6056566"/>
                <a:gd name="connsiteY23" fmla="*/ 814818 h 955031"/>
                <a:gd name="connsiteX24" fmla="*/ 2922533 w 6056566"/>
                <a:gd name="connsiteY24" fmla="*/ 548686 h 955031"/>
                <a:gd name="connsiteX25" fmla="*/ 3069247 w 6056566"/>
                <a:gd name="connsiteY25" fmla="*/ 251847 h 955031"/>
                <a:gd name="connsiteX26" fmla="*/ 3192076 w 6056566"/>
                <a:gd name="connsiteY26" fmla="*/ 67603 h 955031"/>
                <a:gd name="connsiteX27" fmla="*/ 3270551 w 6056566"/>
                <a:gd name="connsiteY27" fmla="*/ 2776 h 955031"/>
                <a:gd name="connsiteX28" fmla="*/ 3342202 w 6056566"/>
                <a:gd name="connsiteY28" fmla="*/ 19835 h 955031"/>
                <a:gd name="connsiteX29" fmla="*/ 3413852 w 6056566"/>
                <a:gd name="connsiteY29" fmla="*/ 91486 h 955031"/>
                <a:gd name="connsiteX30" fmla="*/ 3471855 w 6056566"/>
                <a:gd name="connsiteY30" fmla="*/ 176785 h 955031"/>
                <a:gd name="connsiteX31" fmla="*/ 3553742 w 6056566"/>
                <a:gd name="connsiteY31" fmla="*/ 323498 h 955031"/>
                <a:gd name="connsiteX32" fmla="*/ 3707279 w 6056566"/>
                <a:gd name="connsiteY32" fmla="*/ 668104 h 955031"/>
                <a:gd name="connsiteX33" fmla="*/ 3833521 w 6056566"/>
                <a:gd name="connsiteY33" fmla="*/ 852349 h 955031"/>
                <a:gd name="connsiteX34" fmla="*/ 3966587 w 6056566"/>
                <a:gd name="connsiteY34" fmla="*/ 900116 h 955031"/>
                <a:gd name="connsiteX35" fmla="*/ 4086005 w 6056566"/>
                <a:gd name="connsiteY35" fmla="*/ 828465 h 955031"/>
                <a:gd name="connsiteX36" fmla="*/ 4273661 w 6056566"/>
                <a:gd name="connsiteY36" fmla="*/ 483859 h 955031"/>
                <a:gd name="connsiteX37" fmla="*/ 4451082 w 6056566"/>
                <a:gd name="connsiteY37" fmla="*/ 152901 h 955031"/>
                <a:gd name="connsiteX38" fmla="*/ 4570500 w 6056566"/>
                <a:gd name="connsiteY38" fmla="*/ 40307 h 955031"/>
                <a:gd name="connsiteX39" fmla="*/ 4696742 w 6056566"/>
                <a:gd name="connsiteY39" fmla="*/ 67603 h 955031"/>
                <a:gd name="connsiteX40" fmla="*/ 4840044 w 6056566"/>
                <a:gd name="connsiteY40" fmla="*/ 268907 h 955031"/>
                <a:gd name="connsiteX41" fmla="*/ 4945814 w 6056566"/>
                <a:gd name="connsiteY41" fmla="*/ 477035 h 955031"/>
                <a:gd name="connsiteX42" fmla="*/ 5052651 w 6056566"/>
                <a:gd name="connsiteY42" fmla="*/ 494332 h 955031"/>
                <a:gd name="connsiteX43" fmla="*/ 6056566 w 6056566"/>
                <a:gd name="connsiteY43" fmla="*/ 497377 h 955031"/>
                <a:gd name="connsiteX0" fmla="*/ 0 w 6056566"/>
                <a:gd name="connsiteY0" fmla="*/ 479263 h 955031"/>
                <a:gd name="connsiteX1" fmla="*/ 190188 w 6056566"/>
                <a:gd name="connsiteY1" fmla="*/ 475436 h 955031"/>
                <a:gd name="connsiteX2" fmla="*/ 325558 w 6056566"/>
                <a:gd name="connsiteY2" fmla="*/ 430986 h 955031"/>
                <a:gd name="connsiteX3" fmla="*/ 493232 w 6056566"/>
                <a:gd name="connsiteY3" fmla="*/ 146077 h 955031"/>
                <a:gd name="connsiteX4" fmla="*/ 602414 w 6056566"/>
                <a:gd name="connsiteY4" fmla="*/ 23247 h 955031"/>
                <a:gd name="connsiteX5" fmla="*/ 721832 w 6056566"/>
                <a:gd name="connsiteY5" fmla="*/ 36895 h 955031"/>
                <a:gd name="connsiteX6" fmla="*/ 820778 w 6056566"/>
                <a:gd name="connsiteY6" fmla="*/ 146077 h 955031"/>
                <a:gd name="connsiteX7" fmla="*/ 947020 w 6056566"/>
                <a:gd name="connsiteY7" fmla="*/ 412209 h 955031"/>
                <a:gd name="connsiteX8" fmla="*/ 1083497 w 6056566"/>
                <a:gd name="connsiteY8" fmla="*/ 722695 h 955031"/>
                <a:gd name="connsiteX9" fmla="*/ 1179032 w 6056566"/>
                <a:gd name="connsiteY9" fmla="*/ 869409 h 955031"/>
                <a:gd name="connsiteX10" fmla="*/ 1267742 w 6056566"/>
                <a:gd name="connsiteY10" fmla="*/ 944471 h 955031"/>
                <a:gd name="connsiteX11" fmla="*/ 1376924 w 6056566"/>
                <a:gd name="connsiteY11" fmla="*/ 930824 h 955031"/>
                <a:gd name="connsiteX12" fmla="*/ 1503166 w 6056566"/>
                <a:gd name="connsiteY12" fmla="*/ 811406 h 955031"/>
                <a:gd name="connsiteX13" fmla="*/ 1666939 w 6056566"/>
                <a:gd name="connsiteY13" fmla="*/ 487271 h 955031"/>
                <a:gd name="connsiteX14" fmla="*/ 1769297 w 6056566"/>
                <a:gd name="connsiteY14" fmla="*/ 234788 h 955031"/>
                <a:gd name="connsiteX15" fmla="*/ 1871655 w 6056566"/>
                <a:gd name="connsiteY15" fmla="*/ 67603 h 955031"/>
                <a:gd name="connsiteX16" fmla="*/ 1960366 w 6056566"/>
                <a:gd name="connsiteY16" fmla="*/ 13012 h 955031"/>
                <a:gd name="connsiteX17" fmla="*/ 2042252 w 6056566"/>
                <a:gd name="connsiteY17" fmla="*/ 43719 h 955031"/>
                <a:gd name="connsiteX18" fmla="*/ 2117315 w 6056566"/>
                <a:gd name="connsiteY18" fmla="*/ 122194 h 955031"/>
                <a:gd name="connsiteX19" fmla="*/ 2195790 w 6056566"/>
                <a:gd name="connsiteY19" fmla="*/ 251847 h 955031"/>
                <a:gd name="connsiteX20" fmla="*/ 2461921 w 6056566"/>
                <a:gd name="connsiteY20" fmla="*/ 784110 h 955031"/>
                <a:gd name="connsiteX21" fmla="*/ 2577927 w 6056566"/>
                <a:gd name="connsiteY21" fmla="*/ 934235 h 955031"/>
                <a:gd name="connsiteX22" fmla="*/ 2673461 w 6056566"/>
                <a:gd name="connsiteY22" fmla="*/ 941059 h 955031"/>
                <a:gd name="connsiteX23" fmla="*/ 2796291 w 6056566"/>
                <a:gd name="connsiteY23" fmla="*/ 814818 h 955031"/>
                <a:gd name="connsiteX24" fmla="*/ 2922533 w 6056566"/>
                <a:gd name="connsiteY24" fmla="*/ 548686 h 955031"/>
                <a:gd name="connsiteX25" fmla="*/ 3069247 w 6056566"/>
                <a:gd name="connsiteY25" fmla="*/ 251847 h 955031"/>
                <a:gd name="connsiteX26" fmla="*/ 3192076 w 6056566"/>
                <a:gd name="connsiteY26" fmla="*/ 67603 h 955031"/>
                <a:gd name="connsiteX27" fmla="*/ 3270551 w 6056566"/>
                <a:gd name="connsiteY27" fmla="*/ 2776 h 955031"/>
                <a:gd name="connsiteX28" fmla="*/ 3342202 w 6056566"/>
                <a:gd name="connsiteY28" fmla="*/ 19835 h 955031"/>
                <a:gd name="connsiteX29" fmla="*/ 3413852 w 6056566"/>
                <a:gd name="connsiteY29" fmla="*/ 91486 h 955031"/>
                <a:gd name="connsiteX30" fmla="*/ 3471855 w 6056566"/>
                <a:gd name="connsiteY30" fmla="*/ 176785 h 955031"/>
                <a:gd name="connsiteX31" fmla="*/ 3553742 w 6056566"/>
                <a:gd name="connsiteY31" fmla="*/ 323498 h 955031"/>
                <a:gd name="connsiteX32" fmla="*/ 3707279 w 6056566"/>
                <a:gd name="connsiteY32" fmla="*/ 668104 h 955031"/>
                <a:gd name="connsiteX33" fmla="*/ 3833521 w 6056566"/>
                <a:gd name="connsiteY33" fmla="*/ 852349 h 955031"/>
                <a:gd name="connsiteX34" fmla="*/ 3966587 w 6056566"/>
                <a:gd name="connsiteY34" fmla="*/ 900116 h 955031"/>
                <a:gd name="connsiteX35" fmla="*/ 4086005 w 6056566"/>
                <a:gd name="connsiteY35" fmla="*/ 828465 h 955031"/>
                <a:gd name="connsiteX36" fmla="*/ 4273661 w 6056566"/>
                <a:gd name="connsiteY36" fmla="*/ 483859 h 955031"/>
                <a:gd name="connsiteX37" fmla="*/ 4451082 w 6056566"/>
                <a:gd name="connsiteY37" fmla="*/ 152901 h 955031"/>
                <a:gd name="connsiteX38" fmla="*/ 4570500 w 6056566"/>
                <a:gd name="connsiteY38" fmla="*/ 40307 h 955031"/>
                <a:gd name="connsiteX39" fmla="*/ 4696742 w 6056566"/>
                <a:gd name="connsiteY39" fmla="*/ 67603 h 955031"/>
                <a:gd name="connsiteX40" fmla="*/ 4840044 w 6056566"/>
                <a:gd name="connsiteY40" fmla="*/ 268907 h 955031"/>
                <a:gd name="connsiteX41" fmla="*/ 4945814 w 6056566"/>
                <a:gd name="connsiteY41" fmla="*/ 477035 h 955031"/>
                <a:gd name="connsiteX42" fmla="*/ 5052651 w 6056566"/>
                <a:gd name="connsiteY42" fmla="*/ 494332 h 955031"/>
                <a:gd name="connsiteX43" fmla="*/ 6056566 w 6056566"/>
                <a:gd name="connsiteY43" fmla="*/ 497377 h 955031"/>
                <a:gd name="connsiteX0" fmla="*/ 0 w 6056566"/>
                <a:gd name="connsiteY0" fmla="*/ 479263 h 955031"/>
                <a:gd name="connsiteX1" fmla="*/ 190188 w 6056566"/>
                <a:gd name="connsiteY1" fmla="*/ 475436 h 955031"/>
                <a:gd name="connsiteX2" fmla="*/ 325558 w 6056566"/>
                <a:gd name="connsiteY2" fmla="*/ 430986 h 955031"/>
                <a:gd name="connsiteX3" fmla="*/ 493232 w 6056566"/>
                <a:gd name="connsiteY3" fmla="*/ 146077 h 955031"/>
                <a:gd name="connsiteX4" fmla="*/ 602414 w 6056566"/>
                <a:gd name="connsiteY4" fmla="*/ 23247 h 955031"/>
                <a:gd name="connsiteX5" fmla="*/ 721832 w 6056566"/>
                <a:gd name="connsiteY5" fmla="*/ 36895 h 955031"/>
                <a:gd name="connsiteX6" fmla="*/ 820778 w 6056566"/>
                <a:gd name="connsiteY6" fmla="*/ 146077 h 955031"/>
                <a:gd name="connsiteX7" fmla="*/ 947020 w 6056566"/>
                <a:gd name="connsiteY7" fmla="*/ 412209 h 955031"/>
                <a:gd name="connsiteX8" fmla="*/ 1083497 w 6056566"/>
                <a:gd name="connsiteY8" fmla="*/ 722695 h 955031"/>
                <a:gd name="connsiteX9" fmla="*/ 1179032 w 6056566"/>
                <a:gd name="connsiteY9" fmla="*/ 869409 h 955031"/>
                <a:gd name="connsiteX10" fmla="*/ 1267742 w 6056566"/>
                <a:gd name="connsiteY10" fmla="*/ 944471 h 955031"/>
                <a:gd name="connsiteX11" fmla="*/ 1376924 w 6056566"/>
                <a:gd name="connsiteY11" fmla="*/ 930824 h 955031"/>
                <a:gd name="connsiteX12" fmla="*/ 1503166 w 6056566"/>
                <a:gd name="connsiteY12" fmla="*/ 811406 h 955031"/>
                <a:gd name="connsiteX13" fmla="*/ 1666939 w 6056566"/>
                <a:gd name="connsiteY13" fmla="*/ 487271 h 955031"/>
                <a:gd name="connsiteX14" fmla="*/ 1769297 w 6056566"/>
                <a:gd name="connsiteY14" fmla="*/ 234788 h 955031"/>
                <a:gd name="connsiteX15" fmla="*/ 1871655 w 6056566"/>
                <a:gd name="connsiteY15" fmla="*/ 67603 h 955031"/>
                <a:gd name="connsiteX16" fmla="*/ 1960366 w 6056566"/>
                <a:gd name="connsiteY16" fmla="*/ 13012 h 955031"/>
                <a:gd name="connsiteX17" fmla="*/ 2042252 w 6056566"/>
                <a:gd name="connsiteY17" fmla="*/ 43719 h 955031"/>
                <a:gd name="connsiteX18" fmla="*/ 2117315 w 6056566"/>
                <a:gd name="connsiteY18" fmla="*/ 122194 h 955031"/>
                <a:gd name="connsiteX19" fmla="*/ 2195790 w 6056566"/>
                <a:gd name="connsiteY19" fmla="*/ 251847 h 955031"/>
                <a:gd name="connsiteX20" fmla="*/ 2461921 w 6056566"/>
                <a:gd name="connsiteY20" fmla="*/ 784110 h 955031"/>
                <a:gd name="connsiteX21" fmla="*/ 2577927 w 6056566"/>
                <a:gd name="connsiteY21" fmla="*/ 934235 h 955031"/>
                <a:gd name="connsiteX22" fmla="*/ 2673461 w 6056566"/>
                <a:gd name="connsiteY22" fmla="*/ 941059 h 955031"/>
                <a:gd name="connsiteX23" fmla="*/ 2796291 w 6056566"/>
                <a:gd name="connsiteY23" fmla="*/ 814818 h 955031"/>
                <a:gd name="connsiteX24" fmla="*/ 2922533 w 6056566"/>
                <a:gd name="connsiteY24" fmla="*/ 548686 h 955031"/>
                <a:gd name="connsiteX25" fmla="*/ 3069247 w 6056566"/>
                <a:gd name="connsiteY25" fmla="*/ 251847 h 955031"/>
                <a:gd name="connsiteX26" fmla="*/ 3192076 w 6056566"/>
                <a:gd name="connsiteY26" fmla="*/ 67603 h 955031"/>
                <a:gd name="connsiteX27" fmla="*/ 3270551 w 6056566"/>
                <a:gd name="connsiteY27" fmla="*/ 2776 h 955031"/>
                <a:gd name="connsiteX28" fmla="*/ 3342202 w 6056566"/>
                <a:gd name="connsiteY28" fmla="*/ 19835 h 955031"/>
                <a:gd name="connsiteX29" fmla="*/ 3413852 w 6056566"/>
                <a:gd name="connsiteY29" fmla="*/ 91486 h 955031"/>
                <a:gd name="connsiteX30" fmla="*/ 3471855 w 6056566"/>
                <a:gd name="connsiteY30" fmla="*/ 176785 h 955031"/>
                <a:gd name="connsiteX31" fmla="*/ 3553742 w 6056566"/>
                <a:gd name="connsiteY31" fmla="*/ 323498 h 955031"/>
                <a:gd name="connsiteX32" fmla="*/ 3707279 w 6056566"/>
                <a:gd name="connsiteY32" fmla="*/ 668104 h 955031"/>
                <a:gd name="connsiteX33" fmla="*/ 3833521 w 6056566"/>
                <a:gd name="connsiteY33" fmla="*/ 852349 h 955031"/>
                <a:gd name="connsiteX34" fmla="*/ 3966587 w 6056566"/>
                <a:gd name="connsiteY34" fmla="*/ 900116 h 955031"/>
                <a:gd name="connsiteX35" fmla="*/ 4086005 w 6056566"/>
                <a:gd name="connsiteY35" fmla="*/ 828465 h 955031"/>
                <a:gd name="connsiteX36" fmla="*/ 4273661 w 6056566"/>
                <a:gd name="connsiteY36" fmla="*/ 483859 h 955031"/>
                <a:gd name="connsiteX37" fmla="*/ 4451082 w 6056566"/>
                <a:gd name="connsiteY37" fmla="*/ 152901 h 955031"/>
                <a:gd name="connsiteX38" fmla="*/ 4570500 w 6056566"/>
                <a:gd name="connsiteY38" fmla="*/ 40307 h 955031"/>
                <a:gd name="connsiteX39" fmla="*/ 4696742 w 6056566"/>
                <a:gd name="connsiteY39" fmla="*/ 67603 h 955031"/>
                <a:gd name="connsiteX40" fmla="*/ 4840044 w 6056566"/>
                <a:gd name="connsiteY40" fmla="*/ 268907 h 955031"/>
                <a:gd name="connsiteX41" fmla="*/ 4945814 w 6056566"/>
                <a:gd name="connsiteY41" fmla="*/ 477035 h 955031"/>
                <a:gd name="connsiteX42" fmla="*/ 5052651 w 6056566"/>
                <a:gd name="connsiteY42" fmla="*/ 494332 h 955031"/>
                <a:gd name="connsiteX43" fmla="*/ 6056566 w 6056566"/>
                <a:gd name="connsiteY43" fmla="*/ 497377 h 955031"/>
                <a:gd name="connsiteX0" fmla="*/ 0 w 6056566"/>
                <a:gd name="connsiteY0" fmla="*/ 479263 h 955031"/>
                <a:gd name="connsiteX1" fmla="*/ 190188 w 6056566"/>
                <a:gd name="connsiteY1" fmla="*/ 475436 h 955031"/>
                <a:gd name="connsiteX2" fmla="*/ 325558 w 6056566"/>
                <a:gd name="connsiteY2" fmla="*/ 430986 h 955031"/>
                <a:gd name="connsiteX3" fmla="*/ 493232 w 6056566"/>
                <a:gd name="connsiteY3" fmla="*/ 146077 h 955031"/>
                <a:gd name="connsiteX4" fmla="*/ 602414 w 6056566"/>
                <a:gd name="connsiteY4" fmla="*/ 23247 h 955031"/>
                <a:gd name="connsiteX5" fmla="*/ 721832 w 6056566"/>
                <a:gd name="connsiteY5" fmla="*/ 36895 h 955031"/>
                <a:gd name="connsiteX6" fmla="*/ 820778 w 6056566"/>
                <a:gd name="connsiteY6" fmla="*/ 146077 h 955031"/>
                <a:gd name="connsiteX7" fmla="*/ 947020 w 6056566"/>
                <a:gd name="connsiteY7" fmla="*/ 412209 h 955031"/>
                <a:gd name="connsiteX8" fmla="*/ 1083497 w 6056566"/>
                <a:gd name="connsiteY8" fmla="*/ 722695 h 955031"/>
                <a:gd name="connsiteX9" fmla="*/ 1179032 w 6056566"/>
                <a:gd name="connsiteY9" fmla="*/ 869409 h 955031"/>
                <a:gd name="connsiteX10" fmla="*/ 1267742 w 6056566"/>
                <a:gd name="connsiteY10" fmla="*/ 944471 h 955031"/>
                <a:gd name="connsiteX11" fmla="*/ 1376924 w 6056566"/>
                <a:gd name="connsiteY11" fmla="*/ 930824 h 955031"/>
                <a:gd name="connsiteX12" fmla="*/ 1503166 w 6056566"/>
                <a:gd name="connsiteY12" fmla="*/ 811406 h 955031"/>
                <a:gd name="connsiteX13" fmla="*/ 1666939 w 6056566"/>
                <a:gd name="connsiteY13" fmla="*/ 487271 h 955031"/>
                <a:gd name="connsiteX14" fmla="*/ 1769297 w 6056566"/>
                <a:gd name="connsiteY14" fmla="*/ 234788 h 955031"/>
                <a:gd name="connsiteX15" fmla="*/ 1871655 w 6056566"/>
                <a:gd name="connsiteY15" fmla="*/ 67603 h 955031"/>
                <a:gd name="connsiteX16" fmla="*/ 1960366 w 6056566"/>
                <a:gd name="connsiteY16" fmla="*/ 13012 h 955031"/>
                <a:gd name="connsiteX17" fmla="*/ 2042252 w 6056566"/>
                <a:gd name="connsiteY17" fmla="*/ 43719 h 955031"/>
                <a:gd name="connsiteX18" fmla="*/ 2117315 w 6056566"/>
                <a:gd name="connsiteY18" fmla="*/ 122194 h 955031"/>
                <a:gd name="connsiteX19" fmla="*/ 2195790 w 6056566"/>
                <a:gd name="connsiteY19" fmla="*/ 251847 h 955031"/>
                <a:gd name="connsiteX20" fmla="*/ 2461921 w 6056566"/>
                <a:gd name="connsiteY20" fmla="*/ 784110 h 955031"/>
                <a:gd name="connsiteX21" fmla="*/ 2577927 w 6056566"/>
                <a:gd name="connsiteY21" fmla="*/ 934235 h 955031"/>
                <a:gd name="connsiteX22" fmla="*/ 2673461 w 6056566"/>
                <a:gd name="connsiteY22" fmla="*/ 941059 h 955031"/>
                <a:gd name="connsiteX23" fmla="*/ 2796291 w 6056566"/>
                <a:gd name="connsiteY23" fmla="*/ 814818 h 955031"/>
                <a:gd name="connsiteX24" fmla="*/ 2922533 w 6056566"/>
                <a:gd name="connsiteY24" fmla="*/ 548686 h 955031"/>
                <a:gd name="connsiteX25" fmla="*/ 3069247 w 6056566"/>
                <a:gd name="connsiteY25" fmla="*/ 251847 h 955031"/>
                <a:gd name="connsiteX26" fmla="*/ 3192076 w 6056566"/>
                <a:gd name="connsiteY26" fmla="*/ 67603 h 955031"/>
                <a:gd name="connsiteX27" fmla="*/ 3270551 w 6056566"/>
                <a:gd name="connsiteY27" fmla="*/ 2776 h 955031"/>
                <a:gd name="connsiteX28" fmla="*/ 3342202 w 6056566"/>
                <a:gd name="connsiteY28" fmla="*/ 19835 h 955031"/>
                <a:gd name="connsiteX29" fmla="*/ 3413852 w 6056566"/>
                <a:gd name="connsiteY29" fmla="*/ 91486 h 955031"/>
                <a:gd name="connsiteX30" fmla="*/ 3471855 w 6056566"/>
                <a:gd name="connsiteY30" fmla="*/ 176785 h 955031"/>
                <a:gd name="connsiteX31" fmla="*/ 3553742 w 6056566"/>
                <a:gd name="connsiteY31" fmla="*/ 323498 h 955031"/>
                <a:gd name="connsiteX32" fmla="*/ 3707279 w 6056566"/>
                <a:gd name="connsiteY32" fmla="*/ 668104 h 955031"/>
                <a:gd name="connsiteX33" fmla="*/ 3833521 w 6056566"/>
                <a:gd name="connsiteY33" fmla="*/ 852349 h 955031"/>
                <a:gd name="connsiteX34" fmla="*/ 3966587 w 6056566"/>
                <a:gd name="connsiteY34" fmla="*/ 900116 h 955031"/>
                <a:gd name="connsiteX35" fmla="*/ 4086005 w 6056566"/>
                <a:gd name="connsiteY35" fmla="*/ 828465 h 955031"/>
                <a:gd name="connsiteX36" fmla="*/ 4273661 w 6056566"/>
                <a:gd name="connsiteY36" fmla="*/ 483859 h 955031"/>
                <a:gd name="connsiteX37" fmla="*/ 4451082 w 6056566"/>
                <a:gd name="connsiteY37" fmla="*/ 152901 h 955031"/>
                <a:gd name="connsiteX38" fmla="*/ 4570500 w 6056566"/>
                <a:gd name="connsiteY38" fmla="*/ 40307 h 955031"/>
                <a:gd name="connsiteX39" fmla="*/ 4696742 w 6056566"/>
                <a:gd name="connsiteY39" fmla="*/ 67603 h 955031"/>
                <a:gd name="connsiteX40" fmla="*/ 4840044 w 6056566"/>
                <a:gd name="connsiteY40" fmla="*/ 268907 h 955031"/>
                <a:gd name="connsiteX41" fmla="*/ 4940286 w 6056566"/>
                <a:gd name="connsiteY41" fmla="*/ 458277 h 955031"/>
                <a:gd name="connsiteX42" fmla="*/ 5052651 w 6056566"/>
                <a:gd name="connsiteY42" fmla="*/ 494332 h 955031"/>
                <a:gd name="connsiteX43" fmla="*/ 6056566 w 6056566"/>
                <a:gd name="connsiteY43" fmla="*/ 497377 h 955031"/>
                <a:gd name="connsiteX0" fmla="*/ 0 w 6056566"/>
                <a:gd name="connsiteY0" fmla="*/ 479263 h 955031"/>
                <a:gd name="connsiteX1" fmla="*/ 190188 w 6056566"/>
                <a:gd name="connsiteY1" fmla="*/ 475436 h 955031"/>
                <a:gd name="connsiteX2" fmla="*/ 325558 w 6056566"/>
                <a:gd name="connsiteY2" fmla="*/ 430986 h 955031"/>
                <a:gd name="connsiteX3" fmla="*/ 493232 w 6056566"/>
                <a:gd name="connsiteY3" fmla="*/ 146077 h 955031"/>
                <a:gd name="connsiteX4" fmla="*/ 602414 w 6056566"/>
                <a:gd name="connsiteY4" fmla="*/ 23247 h 955031"/>
                <a:gd name="connsiteX5" fmla="*/ 721832 w 6056566"/>
                <a:gd name="connsiteY5" fmla="*/ 36895 h 955031"/>
                <a:gd name="connsiteX6" fmla="*/ 820778 w 6056566"/>
                <a:gd name="connsiteY6" fmla="*/ 146077 h 955031"/>
                <a:gd name="connsiteX7" fmla="*/ 947020 w 6056566"/>
                <a:gd name="connsiteY7" fmla="*/ 412209 h 955031"/>
                <a:gd name="connsiteX8" fmla="*/ 1083497 w 6056566"/>
                <a:gd name="connsiteY8" fmla="*/ 722695 h 955031"/>
                <a:gd name="connsiteX9" fmla="*/ 1179032 w 6056566"/>
                <a:gd name="connsiteY9" fmla="*/ 869409 h 955031"/>
                <a:gd name="connsiteX10" fmla="*/ 1267742 w 6056566"/>
                <a:gd name="connsiteY10" fmla="*/ 944471 h 955031"/>
                <a:gd name="connsiteX11" fmla="*/ 1376924 w 6056566"/>
                <a:gd name="connsiteY11" fmla="*/ 930824 h 955031"/>
                <a:gd name="connsiteX12" fmla="*/ 1503166 w 6056566"/>
                <a:gd name="connsiteY12" fmla="*/ 811406 h 955031"/>
                <a:gd name="connsiteX13" fmla="*/ 1666939 w 6056566"/>
                <a:gd name="connsiteY13" fmla="*/ 487271 h 955031"/>
                <a:gd name="connsiteX14" fmla="*/ 1769297 w 6056566"/>
                <a:gd name="connsiteY14" fmla="*/ 234788 h 955031"/>
                <a:gd name="connsiteX15" fmla="*/ 1871655 w 6056566"/>
                <a:gd name="connsiteY15" fmla="*/ 67603 h 955031"/>
                <a:gd name="connsiteX16" fmla="*/ 1960366 w 6056566"/>
                <a:gd name="connsiteY16" fmla="*/ 13012 h 955031"/>
                <a:gd name="connsiteX17" fmla="*/ 2042252 w 6056566"/>
                <a:gd name="connsiteY17" fmla="*/ 43719 h 955031"/>
                <a:gd name="connsiteX18" fmla="*/ 2117315 w 6056566"/>
                <a:gd name="connsiteY18" fmla="*/ 122194 h 955031"/>
                <a:gd name="connsiteX19" fmla="*/ 2195790 w 6056566"/>
                <a:gd name="connsiteY19" fmla="*/ 251847 h 955031"/>
                <a:gd name="connsiteX20" fmla="*/ 2461921 w 6056566"/>
                <a:gd name="connsiteY20" fmla="*/ 784110 h 955031"/>
                <a:gd name="connsiteX21" fmla="*/ 2577927 w 6056566"/>
                <a:gd name="connsiteY21" fmla="*/ 934235 h 955031"/>
                <a:gd name="connsiteX22" fmla="*/ 2673461 w 6056566"/>
                <a:gd name="connsiteY22" fmla="*/ 941059 h 955031"/>
                <a:gd name="connsiteX23" fmla="*/ 2796291 w 6056566"/>
                <a:gd name="connsiteY23" fmla="*/ 814818 h 955031"/>
                <a:gd name="connsiteX24" fmla="*/ 2922533 w 6056566"/>
                <a:gd name="connsiteY24" fmla="*/ 548686 h 955031"/>
                <a:gd name="connsiteX25" fmla="*/ 3069247 w 6056566"/>
                <a:gd name="connsiteY25" fmla="*/ 251847 h 955031"/>
                <a:gd name="connsiteX26" fmla="*/ 3192076 w 6056566"/>
                <a:gd name="connsiteY26" fmla="*/ 67603 h 955031"/>
                <a:gd name="connsiteX27" fmla="*/ 3270551 w 6056566"/>
                <a:gd name="connsiteY27" fmla="*/ 2776 h 955031"/>
                <a:gd name="connsiteX28" fmla="*/ 3342202 w 6056566"/>
                <a:gd name="connsiteY28" fmla="*/ 19835 h 955031"/>
                <a:gd name="connsiteX29" fmla="*/ 3413852 w 6056566"/>
                <a:gd name="connsiteY29" fmla="*/ 91486 h 955031"/>
                <a:gd name="connsiteX30" fmla="*/ 3471855 w 6056566"/>
                <a:gd name="connsiteY30" fmla="*/ 176785 h 955031"/>
                <a:gd name="connsiteX31" fmla="*/ 3553742 w 6056566"/>
                <a:gd name="connsiteY31" fmla="*/ 323498 h 955031"/>
                <a:gd name="connsiteX32" fmla="*/ 3707279 w 6056566"/>
                <a:gd name="connsiteY32" fmla="*/ 668104 h 955031"/>
                <a:gd name="connsiteX33" fmla="*/ 3833521 w 6056566"/>
                <a:gd name="connsiteY33" fmla="*/ 852349 h 955031"/>
                <a:gd name="connsiteX34" fmla="*/ 3966587 w 6056566"/>
                <a:gd name="connsiteY34" fmla="*/ 900116 h 955031"/>
                <a:gd name="connsiteX35" fmla="*/ 4086005 w 6056566"/>
                <a:gd name="connsiteY35" fmla="*/ 828465 h 955031"/>
                <a:gd name="connsiteX36" fmla="*/ 4273661 w 6056566"/>
                <a:gd name="connsiteY36" fmla="*/ 483859 h 955031"/>
                <a:gd name="connsiteX37" fmla="*/ 4451082 w 6056566"/>
                <a:gd name="connsiteY37" fmla="*/ 152901 h 955031"/>
                <a:gd name="connsiteX38" fmla="*/ 4570500 w 6056566"/>
                <a:gd name="connsiteY38" fmla="*/ 40307 h 955031"/>
                <a:gd name="connsiteX39" fmla="*/ 4696742 w 6056566"/>
                <a:gd name="connsiteY39" fmla="*/ 67603 h 955031"/>
                <a:gd name="connsiteX40" fmla="*/ 4840044 w 6056566"/>
                <a:gd name="connsiteY40" fmla="*/ 268907 h 955031"/>
                <a:gd name="connsiteX41" fmla="*/ 4940286 w 6056566"/>
                <a:gd name="connsiteY41" fmla="*/ 458277 h 955031"/>
                <a:gd name="connsiteX42" fmla="*/ 5052651 w 6056566"/>
                <a:gd name="connsiteY42" fmla="*/ 494332 h 955031"/>
                <a:gd name="connsiteX43" fmla="*/ 6056566 w 6056566"/>
                <a:gd name="connsiteY43" fmla="*/ 497377 h 955031"/>
                <a:gd name="connsiteX0" fmla="*/ 0 w 6056566"/>
                <a:gd name="connsiteY0" fmla="*/ 479263 h 955031"/>
                <a:gd name="connsiteX1" fmla="*/ 190188 w 6056566"/>
                <a:gd name="connsiteY1" fmla="*/ 475436 h 955031"/>
                <a:gd name="connsiteX2" fmla="*/ 325558 w 6056566"/>
                <a:gd name="connsiteY2" fmla="*/ 430986 h 955031"/>
                <a:gd name="connsiteX3" fmla="*/ 493232 w 6056566"/>
                <a:gd name="connsiteY3" fmla="*/ 146077 h 955031"/>
                <a:gd name="connsiteX4" fmla="*/ 602414 w 6056566"/>
                <a:gd name="connsiteY4" fmla="*/ 23247 h 955031"/>
                <a:gd name="connsiteX5" fmla="*/ 721832 w 6056566"/>
                <a:gd name="connsiteY5" fmla="*/ 36895 h 955031"/>
                <a:gd name="connsiteX6" fmla="*/ 820778 w 6056566"/>
                <a:gd name="connsiteY6" fmla="*/ 146077 h 955031"/>
                <a:gd name="connsiteX7" fmla="*/ 947020 w 6056566"/>
                <a:gd name="connsiteY7" fmla="*/ 412209 h 955031"/>
                <a:gd name="connsiteX8" fmla="*/ 1083497 w 6056566"/>
                <a:gd name="connsiteY8" fmla="*/ 722695 h 955031"/>
                <a:gd name="connsiteX9" fmla="*/ 1179032 w 6056566"/>
                <a:gd name="connsiteY9" fmla="*/ 869409 h 955031"/>
                <a:gd name="connsiteX10" fmla="*/ 1267742 w 6056566"/>
                <a:gd name="connsiteY10" fmla="*/ 944471 h 955031"/>
                <a:gd name="connsiteX11" fmla="*/ 1376924 w 6056566"/>
                <a:gd name="connsiteY11" fmla="*/ 930824 h 955031"/>
                <a:gd name="connsiteX12" fmla="*/ 1503166 w 6056566"/>
                <a:gd name="connsiteY12" fmla="*/ 811406 h 955031"/>
                <a:gd name="connsiteX13" fmla="*/ 1666939 w 6056566"/>
                <a:gd name="connsiteY13" fmla="*/ 487271 h 955031"/>
                <a:gd name="connsiteX14" fmla="*/ 1769297 w 6056566"/>
                <a:gd name="connsiteY14" fmla="*/ 234788 h 955031"/>
                <a:gd name="connsiteX15" fmla="*/ 1871655 w 6056566"/>
                <a:gd name="connsiteY15" fmla="*/ 67603 h 955031"/>
                <a:gd name="connsiteX16" fmla="*/ 1960366 w 6056566"/>
                <a:gd name="connsiteY16" fmla="*/ 13012 h 955031"/>
                <a:gd name="connsiteX17" fmla="*/ 2042252 w 6056566"/>
                <a:gd name="connsiteY17" fmla="*/ 43719 h 955031"/>
                <a:gd name="connsiteX18" fmla="*/ 2117315 w 6056566"/>
                <a:gd name="connsiteY18" fmla="*/ 122194 h 955031"/>
                <a:gd name="connsiteX19" fmla="*/ 2195790 w 6056566"/>
                <a:gd name="connsiteY19" fmla="*/ 251847 h 955031"/>
                <a:gd name="connsiteX20" fmla="*/ 2461921 w 6056566"/>
                <a:gd name="connsiteY20" fmla="*/ 784110 h 955031"/>
                <a:gd name="connsiteX21" fmla="*/ 2577927 w 6056566"/>
                <a:gd name="connsiteY21" fmla="*/ 934235 h 955031"/>
                <a:gd name="connsiteX22" fmla="*/ 2673461 w 6056566"/>
                <a:gd name="connsiteY22" fmla="*/ 941059 h 955031"/>
                <a:gd name="connsiteX23" fmla="*/ 2796291 w 6056566"/>
                <a:gd name="connsiteY23" fmla="*/ 814818 h 955031"/>
                <a:gd name="connsiteX24" fmla="*/ 2922533 w 6056566"/>
                <a:gd name="connsiteY24" fmla="*/ 548686 h 955031"/>
                <a:gd name="connsiteX25" fmla="*/ 3069247 w 6056566"/>
                <a:gd name="connsiteY25" fmla="*/ 251847 h 955031"/>
                <a:gd name="connsiteX26" fmla="*/ 3192076 w 6056566"/>
                <a:gd name="connsiteY26" fmla="*/ 67603 h 955031"/>
                <a:gd name="connsiteX27" fmla="*/ 3270551 w 6056566"/>
                <a:gd name="connsiteY27" fmla="*/ 2776 h 955031"/>
                <a:gd name="connsiteX28" fmla="*/ 3342202 w 6056566"/>
                <a:gd name="connsiteY28" fmla="*/ 19835 h 955031"/>
                <a:gd name="connsiteX29" fmla="*/ 3413852 w 6056566"/>
                <a:gd name="connsiteY29" fmla="*/ 91486 h 955031"/>
                <a:gd name="connsiteX30" fmla="*/ 3471855 w 6056566"/>
                <a:gd name="connsiteY30" fmla="*/ 176785 h 955031"/>
                <a:gd name="connsiteX31" fmla="*/ 3553742 w 6056566"/>
                <a:gd name="connsiteY31" fmla="*/ 323498 h 955031"/>
                <a:gd name="connsiteX32" fmla="*/ 3707279 w 6056566"/>
                <a:gd name="connsiteY32" fmla="*/ 668104 h 955031"/>
                <a:gd name="connsiteX33" fmla="*/ 3833521 w 6056566"/>
                <a:gd name="connsiteY33" fmla="*/ 852349 h 955031"/>
                <a:gd name="connsiteX34" fmla="*/ 3966587 w 6056566"/>
                <a:gd name="connsiteY34" fmla="*/ 900116 h 955031"/>
                <a:gd name="connsiteX35" fmla="*/ 4086005 w 6056566"/>
                <a:gd name="connsiteY35" fmla="*/ 828465 h 955031"/>
                <a:gd name="connsiteX36" fmla="*/ 4273661 w 6056566"/>
                <a:gd name="connsiteY36" fmla="*/ 483859 h 955031"/>
                <a:gd name="connsiteX37" fmla="*/ 4451082 w 6056566"/>
                <a:gd name="connsiteY37" fmla="*/ 152901 h 955031"/>
                <a:gd name="connsiteX38" fmla="*/ 4570500 w 6056566"/>
                <a:gd name="connsiteY38" fmla="*/ 40307 h 955031"/>
                <a:gd name="connsiteX39" fmla="*/ 4696742 w 6056566"/>
                <a:gd name="connsiteY39" fmla="*/ 67603 h 955031"/>
                <a:gd name="connsiteX40" fmla="*/ 4840044 w 6056566"/>
                <a:gd name="connsiteY40" fmla="*/ 268907 h 955031"/>
                <a:gd name="connsiteX41" fmla="*/ 4940286 w 6056566"/>
                <a:gd name="connsiteY41" fmla="*/ 458277 h 955031"/>
                <a:gd name="connsiteX42" fmla="*/ 5052651 w 6056566"/>
                <a:gd name="connsiteY42" fmla="*/ 494332 h 955031"/>
                <a:gd name="connsiteX43" fmla="*/ 6056566 w 6056566"/>
                <a:gd name="connsiteY43" fmla="*/ 497377 h 955031"/>
                <a:gd name="connsiteX0" fmla="*/ 0 w 6056566"/>
                <a:gd name="connsiteY0" fmla="*/ 479263 h 955031"/>
                <a:gd name="connsiteX1" fmla="*/ 190188 w 6056566"/>
                <a:gd name="connsiteY1" fmla="*/ 475436 h 955031"/>
                <a:gd name="connsiteX2" fmla="*/ 325558 w 6056566"/>
                <a:gd name="connsiteY2" fmla="*/ 430986 h 955031"/>
                <a:gd name="connsiteX3" fmla="*/ 493232 w 6056566"/>
                <a:gd name="connsiteY3" fmla="*/ 146077 h 955031"/>
                <a:gd name="connsiteX4" fmla="*/ 602414 w 6056566"/>
                <a:gd name="connsiteY4" fmla="*/ 23247 h 955031"/>
                <a:gd name="connsiteX5" fmla="*/ 721832 w 6056566"/>
                <a:gd name="connsiteY5" fmla="*/ 36895 h 955031"/>
                <a:gd name="connsiteX6" fmla="*/ 820778 w 6056566"/>
                <a:gd name="connsiteY6" fmla="*/ 146077 h 955031"/>
                <a:gd name="connsiteX7" fmla="*/ 947020 w 6056566"/>
                <a:gd name="connsiteY7" fmla="*/ 412209 h 955031"/>
                <a:gd name="connsiteX8" fmla="*/ 1083497 w 6056566"/>
                <a:gd name="connsiteY8" fmla="*/ 722695 h 955031"/>
                <a:gd name="connsiteX9" fmla="*/ 1179032 w 6056566"/>
                <a:gd name="connsiteY9" fmla="*/ 869409 h 955031"/>
                <a:gd name="connsiteX10" fmla="*/ 1267742 w 6056566"/>
                <a:gd name="connsiteY10" fmla="*/ 944471 h 955031"/>
                <a:gd name="connsiteX11" fmla="*/ 1376924 w 6056566"/>
                <a:gd name="connsiteY11" fmla="*/ 930824 h 955031"/>
                <a:gd name="connsiteX12" fmla="*/ 1503166 w 6056566"/>
                <a:gd name="connsiteY12" fmla="*/ 811406 h 955031"/>
                <a:gd name="connsiteX13" fmla="*/ 1666939 w 6056566"/>
                <a:gd name="connsiteY13" fmla="*/ 487271 h 955031"/>
                <a:gd name="connsiteX14" fmla="*/ 1769297 w 6056566"/>
                <a:gd name="connsiteY14" fmla="*/ 234788 h 955031"/>
                <a:gd name="connsiteX15" fmla="*/ 1871655 w 6056566"/>
                <a:gd name="connsiteY15" fmla="*/ 67603 h 955031"/>
                <a:gd name="connsiteX16" fmla="*/ 1960366 w 6056566"/>
                <a:gd name="connsiteY16" fmla="*/ 13012 h 955031"/>
                <a:gd name="connsiteX17" fmla="*/ 2042252 w 6056566"/>
                <a:gd name="connsiteY17" fmla="*/ 43719 h 955031"/>
                <a:gd name="connsiteX18" fmla="*/ 2117315 w 6056566"/>
                <a:gd name="connsiteY18" fmla="*/ 122194 h 955031"/>
                <a:gd name="connsiteX19" fmla="*/ 2195790 w 6056566"/>
                <a:gd name="connsiteY19" fmla="*/ 251847 h 955031"/>
                <a:gd name="connsiteX20" fmla="*/ 2461921 w 6056566"/>
                <a:gd name="connsiteY20" fmla="*/ 784110 h 955031"/>
                <a:gd name="connsiteX21" fmla="*/ 2577927 w 6056566"/>
                <a:gd name="connsiteY21" fmla="*/ 934235 h 955031"/>
                <a:gd name="connsiteX22" fmla="*/ 2673461 w 6056566"/>
                <a:gd name="connsiteY22" fmla="*/ 941059 h 955031"/>
                <a:gd name="connsiteX23" fmla="*/ 2796291 w 6056566"/>
                <a:gd name="connsiteY23" fmla="*/ 814818 h 955031"/>
                <a:gd name="connsiteX24" fmla="*/ 2922533 w 6056566"/>
                <a:gd name="connsiteY24" fmla="*/ 548686 h 955031"/>
                <a:gd name="connsiteX25" fmla="*/ 3069247 w 6056566"/>
                <a:gd name="connsiteY25" fmla="*/ 251847 h 955031"/>
                <a:gd name="connsiteX26" fmla="*/ 3192076 w 6056566"/>
                <a:gd name="connsiteY26" fmla="*/ 67603 h 955031"/>
                <a:gd name="connsiteX27" fmla="*/ 3270551 w 6056566"/>
                <a:gd name="connsiteY27" fmla="*/ 2776 h 955031"/>
                <a:gd name="connsiteX28" fmla="*/ 3342202 w 6056566"/>
                <a:gd name="connsiteY28" fmla="*/ 19835 h 955031"/>
                <a:gd name="connsiteX29" fmla="*/ 3413852 w 6056566"/>
                <a:gd name="connsiteY29" fmla="*/ 91486 h 955031"/>
                <a:gd name="connsiteX30" fmla="*/ 3471855 w 6056566"/>
                <a:gd name="connsiteY30" fmla="*/ 176785 h 955031"/>
                <a:gd name="connsiteX31" fmla="*/ 3553742 w 6056566"/>
                <a:gd name="connsiteY31" fmla="*/ 323498 h 955031"/>
                <a:gd name="connsiteX32" fmla="*/ 3707279 w 6056566"/>
                <a:gd name="connsiteY32" fmla="*/ 668104 h 955031"/>
                <a:gd name="connsiteX33" fmla="*/ 3833521 w 6056566"/>
                <a:gd name="connsiteY33" fmla="*/ 852349 h 955031"/>
                <a:gd name="connsiteX34" fmla="*/ 3966587 w 6056566"/>
                <a:gd name="connsiteY34" fmla="*/ 900116 h 955031"/>
                <a:gd name="connsiteX35" fmla="*/ 4086005 w 6056566"/>
                <a:gd name="connsiteY35" fmla="*/ 828465 h 955031"/>
                <a:gd name="connsiteX36" fmla="*/ 4273661 w 6056566"/>
                <a:gd name="connsiteY36" fmla="*/ 483859 h 955031"/>
                <a:gd name="connsiteX37" fmla="*/ 4451082 w 6056566"/>
                <a:gd name="connsiteY37" fmla="*/ 152901 h 955031"/>
                <a:gd name="connsiteX38" fmla="*/ 4570500 w 6056566"/>
                <a:gd name="connsiteY38" fmla="*/ 40307 h 955031"/>
                <a:gd name="connsiteX39" fmla="*/ 4696742 w 6056566"/>
                <a:gd name="connsiteY39" fmla="*/ 67603 h 955031"/>
                <a:gd name="connsiteX40" fmla="*/ 4840044 w 6056566"/>
                <a:gd name="connsiteY40" fmla="*/ 268907 h 955031"/>
                <a:gd name="connsiteX41" fmla="*/ 4931994 w 6056566"/>
                <a:gd name="connsiteY41" fmla="*/ 437174 h 955031"/>
                <a:gd name="connsiteX42" fmla="*/ 5052651 w 6056566"/>
                <a:gd name="connsiteY42" fmla="*/ 494332 h 955031"/>
                <a:gd name="connsiteX43" fmla="*/ 6056566 w 6056566"/>
                <a:gd name="connsiteY43" fmla="*/ 497377 h 955031"/>
                <a:gd name="connsiteX0" fmla="*/ 0 w 6056566"/>
                <a:gd name="connsiteY0" fmla="*/ 479263 h 955031"/>
                <a:gd name="connsiteX1" fmla="*/ 190188 w 6056566"/>
                <a:gd name="connsiteY1" fmla="*/ 475436 h 955031"/>
                <a:gd name="connsiteX2" fmla="*/ 325558 w 6056566"/>
                <a:gd name="connsiteY2" fmla="*/ 430986 h 955031"/>
                <a:gd name="connsiteX3" fmla="*/ 493232 w 6056566"/>
                <a:gd name="connsiteY3" fmla="*/ 146077 h 955031"/>
                <a:gd name="connsiteX4" fmla="*/ 602414 w 6056566"/>
                <a:gd name="connsiteY4" fmla="*/ 23247 h 955031"/>
                <a:gd name="connsiteX5" fmla="*/ 721832 w 6056566"/>
                <a:gd name="connsiteY5" fmla="*/ 36895 h 955031"/>
                <a:gd name="connsiteX6" fmla="*/ 820778 w 6056566"/>
                <a:gd name="connsiteY6" fmla="*/ 146077 h 955031"/>
                <a:gd name="connsiteX7" fmla="*/ 947020 w 6056566"/>
                <a:gd name="connsiteY7" fmla="*/ 412209 h 955031"/>
                <a:gd name="connsiteX8" fmla="*/ 1083497 w 6056566"/>
                <a:gd name="connsiteY8" fmla="*/ 722695 h 955031"/>
                <a:gd name="connsiteX9" fmla="*/ 1179032 w 6056566"/>
                <a:gd name="connsiteY9" fmla="*/ 869409 h 955031"/>
                <a:gd name="connsiteX10" fmla="*/ 1267742 w 6056566"/>
                <a:gd name="connsiteY10" fmla="*/ 944471 h 955031"/>
                <a:gd name="connsiteX11" fmla="*/ 1376924 w 6056566"/>
                <a:gd name="connsiteY11" fmla="*/ 930824 h 955031"/>
                <a:gd name="connsiteX12" fmla="*/ 1503166 w 6056566"/>
                <a:gd name="connsiteY12" fmla="*/ 811406 h 955031"/>
                <a:gd name="connsiteX13" fmla="*/ 1666939 w 6056566"/>
                <a:gd name="connsiteY13" fmla="*/ 487271 h 955031"/>
                <a:gd name="connsiteX14" fmla="*/ 1769297 w 6056566"/>
                <a:gd name="connsiteY14" fmla="*/ 234788 h 955031"/>
                <a:gd name="connsiteX15" fmla="*/ 1871655 w 6056566"/>
                <a:gd name="connsiteY15" fmla="*/ 67603 h 955031"/>
                <a:gd name="connsiteX16" fmla="*/ 1960366 w 6056566"/>
                <a:gd name="connsiteY16" fmla="*/ 13012 h 955031"/>
                <a:gd name="connsiteX17" fmla="*/ 2042252 w 6056566"/>
                <a:gd name="connsiteY17" fmla="*/ 43719 h 955031"/>
                <a:gd name="connsiteX18" fmla="*/ 2117315 w 6056566"/>
                <a:gd name="connsiteY18" fmla="*/ 122194 h 955031"/>
                <a:gd name="connsiteX19" fmla="*/ 2195790 w 6056566"/>
                <a:gd name="connsiteY19" fmla="*/ 251847 h 955031"/>
                <a:gd name="connsiteX20" fmla="*/ 2461921 w 6056566"/>
                <a:gd name="connsiteY20" fmla="*/ 784110 h 955031"/>
                <a:gd name="connsiteX21" fmla="*/ 2577927 w 6056566"/>
                <a:gd name="connsiteY21" fmla="*/ 934235 h 955031"/>
                <a:gd name="connsiteX22" fmla="*/ 2673461 w 6056566"/>
                <a:gd name="connsiteY22" fmla="*/ 941059 h 955031"/>
                <a:gd name="connsiteX23" fmla="*/ 2796291 w 6056566"/>
                <a:gd name="connsiteY23" fmla="*/ 814818 h 955031"/>
                <a:gd name="connsiteX24" fmla="*/ 2922533 w 6056566"/>
                <a:gd name="connsiteY24" fmla="*/ 548686 h 955031"/>
                <a:gd name="connsiteX25" fmla="*/ 3069247 w 6056566"/>
                <a:gd name="connsiteY25" fmla="*/ 251847 h 955031"/>
                <a:gd name="connsiteX26" fmla="*/ 3192076 w 6056566"/>
                <a:gd name="connsiteY26" fmla="*/ 67603 h 955031"/>
                <a:gd name="connsiteX27" fmla="*/ 3270551 w 6056566"/>
                <a:gd name="connsiteY27" fmla="*/ 2776 h 955031"/>
                <a:gd name="connsiteX28" fmla="*/ 3342202 w 6056566"/>
                <a:gd name="connsiteY28" fmla="*/ 19835 h 955031"/>
                <a:gd name="connsiteX29" fmla="*/ 3413852 w 6056566"/>
                <a:gd name="connsiteY29" fmla="*/ 91486 h 955031"/>
                <a:gd name="connsiteX30" fmla="*/ 3471855 w 6056566"/>
                <a:gd name="connsiteY30" fmla="*/ 176785 h 955031"/>
                <a:gd name="connsiteX31" fmla="*/ 3553742 w 6056566"/>
                <a:gd name="connsiteY31" fmla="*/ 323498 h 955031"/>
                <a:gd name="connsiteX32" fmla="*/ 3707279 w 6056566"/>
                <a:gd name="connsiteY32" fmla="*/ 668104 h 955031"/>
                <a:gd name="connsiteX33" fmla="*/ 3833521 w 6056566"/>
                <a:gd name="connsiteY33" fmla="*/ 852349 h 955031"/>
                <a:gd name="connsiteX34" fmla="*/ 3966587 w 6056566"/>
                <a:gd name="connsiteY34" fmla="*/ 900116 h 955031"/>
                <a:gd name="connsiteX35" fmla="*/ 4086005 w 6056566"/>
                <a:gd name="connsiteY35" fmla="*/ 828465 h 955031"/>
                <a:gd name="connsiteX36" fmla="*/ 4273661 w 6056566"/>
                <a:gd name="connsiteY36" fmla="*/ 483859 h 955031"/>
                <a:gd name="connsiteX37" fmla="*/ 4451082 w 6056566"/>
                <a:gd name="connsiteY37" fmla="*/ 152901 h 955031"/>
                <a:gd name="connsiteX38" fmla="*/ 4570500 w 6056566"/>
                <a:gd name="connsiteY38" fmla="*/ 40307 h 955031"/>
                <a:gd name="connsiteX39" fmla="*/ 4696742 w 6056566"/>
                <a:gd name="connsiteY39" fmla="*/ 67603 h 955031"/>
                <a:gd name="connsiteX40" fmla="*/ 4840044 w 6056566"/>
                <a:gd name="connsiteY40" fmla="*/ 268907 h 955031"/>
                <a:gd name="connsiteX41" fmla="*/ 4948580 w 6056566"/>
                <a:gd name="connsiteY41" fmla="*/ 459449 h 955031"/>
                <a:gd name="connsiteX42" fmla="*/ 5052651 w 6056566"/>
                <a:gd name="connsiteY42" fmla="*/ 494332 h 955031"/>
                <a:gd name="connsiteX43" fmla="*/ 6056566 w 6056566"/>
                <a:gd name="connsiteY43" fmla="*/ 497377 h 955031"/>
                <a:gd name="connsiteX0" fmla="*/ 0 w 6056566"/>
                <a:gd name="connsiteY0" fmla="*/ 479263 h 955031"/>
                <a:gd name="connsiteX1" fmla="*/ 190188 w 6056566"/>
                <a:gd name="connsiteY1" fmla="*/ 475436 h 955031"/>
                <a:gd name="connsiteX2" fmla="*/ 325558 w 6056566"/>
                <a:gd name="connsiteY2" fmla="*/ 430986 h 955031"/>
                <a:gd name="connsiteX3" fmla="*/ 493232 w 6056566"/>
                <a:gd name="connsiteY3" fmla="*/ 146077 h 955031"/>
                <a:gd name="connsiteX4" fmla="*/ 602414 w 6056566"/>
                <a:gd name="connsiteY4" fmla="*/ 23247 h 955031"/>
                <a:gd name="connsiteX5" fmla="*/ 721832 w 6056566"/>
                <a:gd name="connsiteY5" fmla="*/ 36895 h 955031"/>
                <a:gd name="connsiteX6" fmla="*/ 820778 w 6056566"/>
                <a:gd name="connsiteY6" fmla="*/ 146077 h 955031"/>
                <a:gd name="connsiteX7" fmla="*/ 947020 w 6056566"/>
                <a:gd name="connsiteY7" fmla="*/ 412209 h 955031"/>
                <a:gd name="connsiteX8" fmla="*/ 1083497 w 6056566"/>
                <a:gd name="connsiteY8" fmla="*/ 722695 h 955031"/>
                <a:gd name="connsiteX9" fmla="*/ 1179032 w 6056566"/>
                <a:gd name="connsiteY9" fmla="*/ 869409 h 955031"/>
                <a:gd name="connsiteX10" fmla="*/ 1267742 w 6056566"/>
                <a:gd name="connsiteY10" fmla="*/ 944471 h 955031"/>
                <a:gd name="connsiteX11" fmla="*/ 1376924 w 6056566"/>
                <a:gd name="connsiteY11" fmla="*/ 930824 h 955031"/>
                <a:gd name="connsiteX12" fmla="*/ 1503166 w 6056566"/>
                <a:gd name="connsiteY12" fmla="*/ 811406 h 955031"/>
                <a:gd name="connsiteX13" fmla="*/ 1666939 w 6056566"/>
                <a:gd name="connsiteY13" fmla="*/ 487271 h 955031"/>
                <a:gd name="connsiteX14" fmla="*/ 1769297 w 6056566"/>
                <a:gd name="connsiteY14" fmla="*/ 234788 h 955031"/>
                <a:gd name="connsiteX15" fmla="*/ 1871655 w 6056566"/>
                <a:gd name="connsiteY15" fmla="*/ 67603 h 955031"/>
                <a:gd name="connsiteX16" fmla="*/ 1960366 w 6056566"/>
                <a:gd name="connsiteY16" fmla="*/ 13012 h 955031"/>
                <a:gd name="connsiteX17" fmla="*/ 2042252 w 6056566"/>
                <a:gd name="connsiteY17" fmla="*/ 43719 h 955031"/>
                <a:gd name="connsiteX18" fmla="*/ 2117315 w 6056566"/>
                <a:gd name="connsiteY18" fmla="*/ 122194 h 955031"/>
                <a:gd name="connsiteX19" fmla="*/ 2195790 w 6056566"/>
                <a:gd name="connsiteY19" fmla="*/ 251847 h 955031"/>
                <a:gd name="connsiteX20" fmla="*/ 2461921 w 6056566"/>
                <a:gd name="connsiteY20" fmla="*/ 784110 h 955031"/>
                <a:gd name="connsiteX21" fmla="*/ 2577927 w 6056566"/>
                <a:gd name="connsiteY21" fmla="*/ 934235 h 955031"/>
                <a:gd name="connsiteX22" fmla="*/ 2673461 w 6056566"/>
                <a:gd name="connsiteY22" fmla="*/ 941059 h 955031"/>
                <a:gd name="connsiteX23" fmla="*/ 2796291 w 6056566"/>
                <a:gd name="connsiteY23" fmla="*/ 814818 h 955031"/>
                <a:gd name="connsiteX24" fmla="*/ 2922533 w 6056566"/>
                <a:gd name="connsiteY24" fmla="*/ 548686 h 955031"/>
                <a:gd name="connsiteX25" fmla="*/ 3069247 w 6056566"/>
                <a:gd name="connsiteY25" fmla="*/ 251847 h 955031"/>
                <a:gd name="connsiteX26" fmla="*/ 3192076 w 6056566"/>
                <a:gd name="connsiteY26" fmla="*/ 67603 h 955031"/>
                <a:gd name="connsiteX27" fmla="*/ 3270551 w 6056566"/>
                <a:gd name="connsiteY27" fmla="*/ 2776 h 955031"/>
                <a:gd name="connsiteX28" fmla="*/ 3342202 w 6056566"/>
                <a:gd name="connsiteY28" fmla="*/ 19835 h 955031"/>
                <a:gd name="connsiteX29" fmla="*/ 3413852 w 6056566"/>
                <a:gd name="connsiteY29" fmla="*/ 91486 h 955031"/>
                <a:gd name="connsiteX30" fmla="*/ 3471855 w 6056566"/>
                <a:gd name="connsiteY30" fmla="*/ 176785 h 955031"/>
                <a:gd name="connsiteX31" fmla="*/ 3553742 w 6056566"/>
                <a:gd name="connsiteY31" fmla="*/ 323498 h 955031"/>
                <a:gd name="connsiteX32" fmla="*/ 3707279 w 6056566"/>
                <a:gd name="connsiteY32" fmla="*/ 668104 h 955031"/>
                <a:gd name="connsiteX33" fmla="*/ 3833521 w 6056566"/>
                <a:gd name="connsiteY33" fmla="*/ 852349 h 955031"/>
                <a:gd name="connsiteX34" fmla="*/ 3966587 w 6056566"/>
                <a:gd name="connsiteY34" fmla="*/ 900116 h 955031"/>
                <a:gd name="connsiteX35" fmla="*/ 4086005 w 6056566"/>
                <a:gd name="connsiteY35" fmla="*/ 828465 h 955031"/>
                <a:gd name="connsiteX36" fmla="*/ 4273661 w 6056566"/>
                <a:gd name="connsiteY36" fmla="*/ 483859 h 955031"/>
                <a:gd name="connsiteX37" fmla="*/ 4451082 w 6056566"/>
                <a:gd name="connsiteY37" fmla="*/ 152901 h 955031"/>
                <a:gd name="connsiteX38" fmla="*/ 4570500 w 6056566"/>
                <a:gd name="connsiteY38" fmla="*/ 40307 h 955031"/>
                <a:gd name="connsiteX39" fmla="*/ 4696742 w 6056566"/>
                <a:gd name="connsiteY39" fmla="*/ 67603 h 955031"/>
                <a:gd name="connsiteX40" fmla="*/ 4840044 w 6056566"/>
                <a:gd name="connsiteY40" fmla="*/ 268907 h 955031"/>
                <a:gd name="connsiteX41" fmla="*/ 4948580 w 6056566"/>
                <a:gd name="connsiteY41" fmla="*/ 459449 h 955031"/>
                <a:gd name="connsiteX42" fmla="*/ 4969722 w 6056566"/>
                <a:gd name="connsiteY42" fmla="*/ 494332 h 955031"/>
                <a:gd name="connsiteX43" fmla="*/ 6056566 w 6056566"/>
                <a:gd name="connsiteY43" fmla="*/ 497377 h 955031"/>
                <a:gd name="connsiteX0" fmla="*/ 0 w 6056566"/>
                <a:gd name="connsiteY0" fmla="*/ 479263 h 955031"/>
                <a:gd name="connsiteX1" fmla="*/ 190188 w 6056566"/>
                <a:gd name="connsiteY1" fmla="*/ 475436 h 955031"/>
                <a:gd name="connsiteX2" fmla="*/ 325558 w 6056566"/>
                <a:gd name="connsiteY2" fmla="*/ 430986 h 955031"/>
                <a:gd name="connsiteX3" fmla="*/ 493232 w 6056566"/>
                <a:gd name="connsiteY3" fmla="*/ 146077 h 955031"/>
                <a:gd name="connsiteX4" fmla="*/ 602414 w 6056566"/>
                <a:gd name="connsiteY4" fmla="*/ 23247 h 955031"/>
                <a:gd name="connsiteX5" fmla="*/ 721832 w 6056566"/>
                <a:gd name="connsiteY5" fmla="*/ 36895 h 955031"/>
                <a:gd name="connsiteX6" fmla="*/ 820778 w 6056566"/>
                <a:gd name="connsiteY6" fmla="*/ 146077 h 955031"/>
                <a:gd name="connsiteX7" fmla="*/ 947020 w 6056566"/>
                <a:gd name="connsiteY7" fmla="*/ 412209 h 955031"/>
                <a:gd name="connsiteX8" fmla="*/ 1083497 w 6056566"/>
                <a:gd name="connsiteY8" fmla="*/ 722695 h 955031"/>
                <a:gd name="connsiteX9" fmla="*/ 1179032 w 6056566"/>
                <a:gd name="connsiteY9" fmla="*/ 869409 h 955031"/>
                <a:gd name="connsiteX10" fmla="*/ 1267742 w 6056566"/>
                <a:gd name="connsiteY10" fmla="*/ 944471 h 955031"/>
                <a:gd name="connsiteX11" fmla="*/ 1376924 w 6056566"/>
                <a:gd name="connsiteY11" fmla="*/ 930824 h 955031"/>
                <a:gd name="connsiteX12" fmla="*/ 1503166 w 6056566"/>
                <a:gd name="connsiteY12" fmla="*/ 811406 h 955031"/>
                <a:gd name="connsiteX13" fmla="*/ 1666939 w 6056566"/>
                <a:gd name="connsiteY13" fmla="*/ 487271 h 955031"/>
                <a:gd name="connsiteX14" fmla="*/ 1769297 w 6056566"/>
                <a:gd name="connsiteY14" fmla="*/ 234788 h 955031"/>
                <a:gd name="connsiteX15" fmla="*/ 1871655 w 6056566"/>
                <a:gd name="connsiteY15" fmla="*/ 67603 h 955031"/>
                <a:gd name="connsiteX16" fmla="*/ 1960366 w 6056566"/>
                <a:gd name="connsiteY16" fmla="*/ 13012 h 955031"/>
                <a:gd name="connsiteX17" fmla="*/ 2042252 w 6056566"/>
                <a:gd name="connsiteY17" fmla="*/ 43719 h 955031"/>
                <a:gd name="connsiteX18" fmla="*/ 2117315 w 6056566"/>
                <a:gd name="connsiteY18" fmla="*/ 122194 h 955031"/>
                <a:gd name="connsiteX19" fmla="*/ 2195790 w 6056566"/>
                <a:gd name="connsiteY19" fmla="*/ 251847 h 955031"/>
                <a:gd name="connsiteX20" fmla="*/ 2461921 w 6056566"/>
                <a:gd name="connsiteY20" fmla="*/ 784110 h 955031"/>
                <a:gd name="connsiteX21" fmla="*/ 2577927 w 6056566"/>
                <a:gd name="connsiteY21" fmla="*/ 934235 h 955031"/>
                <a:gd name="connsiteX22" fmla="*/ 2673461 w 6056566"/>
                <a:gd name="connsiteY22" fmla="*/ 941059 h 955031"/>
                <a:gd name="connsiteX23" fmla="*/ 2796291 w 6056566"/>
                <a:gd name="connsiteY23" fmla="*/ 814818 h 955031"/>
                <a:gd name="connsiteX24" fmla="*/ 2922533 w 6056566"/>
                <a:gd name="connsiteY24" fmla="*/ 548686 h 955031"/>
                <a:gd name="connsiteX25" fmla="*/ 3069247 w 6056566"/>
                <a:gd name="connsiteY25" fmla="*/ 251847 h 955031"/>
                <a:gd name="connsiteX26" fmla="*/ 3192076 w 6056566"/>
                <a:gd name="connsiteY26" fmla="*/ 67603 h 955031"/>
                <a:gd name="connsiteX27" fmla="*/ 3270551 w 6056566"/>
                <a:gd name="connsiteY27" fmla="*/ 2776 h 955031"/>
                <a:gd name="connsiteX28" fmla="*/ 3342202 w 6056566"/>
                <a:gd name="connsiteY28" fmla="*/ 19835 h 955031"/>
                <a:gd name="connsiteX29" fmla="*/ 3413852 w 6056566"/>
                <a:gd name="connsiteY29" fmla="*/ 91486 h 955031"/>
                <a:gd name="connsiteX30" fmla="*/ 3471855 w 6056566"/>
                <a:gd name="connsiteY30" fmla="*/ 176785 h 955031"/>
                <a:gd name="connsiteX31" fmla="*/ 3553742 w 6056566"/>
                <a:gd name="connsiteY31" fmla="*/ 323498 h 955031"/>
                <a:gd name="connsiteX32" fmla="*/ 3707279 w 6056566"/>
                <a:gd name="connsiteY32" fmla="*/ 668104 h 955031"/>
                <a:gd name="connsiteX33" fmla="*/ 3833521 w 6056566"/>
                <a:gd name="connsiteY33" fmla="*/ 852349 h 955031"/>
                <a:gd name="connsiteX34" fmla="*/ 3966587 w 6056566"/>
                <a:gd name="connsiteY34" fmla="*/ 900116 h 955031"/>
                <a:gd name="connsiteX35" fmla="*/ 4086005 w 6056566"/>
                <a:gd name="connsiteY35" fmla="*/ 828465 h 955031"/>
                <a:gd name="connsiteX36" fmla="*/ 4273661 w 6056566"/>
                <a:gd name="connsiteY36" fmla="*/ 483859 h 955031"/>
                <a:gd name="connsiteX37" fmla="*/ 4451082 w 6056566"/>
                <a:gd name="connsiteY37" fmla="*/ 152901 h 955031"/>
                <a:gd name="connsiteX38" fmla="*/ 4570500 w 6056566"/>
                <a:gd name="connsiteY38" fmla="*/ 40307 h 955031"/>
                <a:gd name="connsiteX39" fmla="*/ 4696742 w 6056566"/>
                <a:gd name="connsiteY39" fmla="*/ 67603 h 955031"/>
                <a:gd name="connsiteX40" fmla="*/ 4840044 w 6056566"/>
                <a:gd name="connsiteY40" fmla="*/ 268907 h 955031"/>
                <a:gd name="connsiteX41" fmla="*/ 4948580 w 6056566"/>
                <a:gd name="connsiteY41" fmla="*/ 459449 h 955031"/>
                <a:gd name="connsiteX42" fmla="*/ 4969722 w 6056566"/>
                <a:gd name="connsiteY42" fmla="*/ 494332 h 955031"/>
                <a:gd name="connsiteX43" fmla="*/ 6056566 w 6056566"/>
                <a:gd name="connsiteY43" fmla="*/ 497377 h 955031"/>
                <a:gd name="connsiteX0" fmla="*/ 0 w 6056566"/>
                <a:gd name="connsiteY0" fmla="*/ 479263 h 955031"/>
                <a:gd name="connsiteX1" fmla="*/ 190188 w 6056566"/>
                <a:gd name="connsiteY1" fmla="*/ 475436 h 955031"/>
                <a:gd name="connsiteX2" fmla="*/ 325558 w 6056566"/>
                <a:gd name="connsiteY2" fmla="*/ 430986 h 955031"/>
                <a:gd name="connsiteX3" fmla="*/ 493232 w 6056566"/>
                <a:gd name="connsiteY3" fmla="*/ 146077 h 955031"/>
                <a:gd name="connsiteX4" fmla="*/ 602414 w 6056566"/>
                <a:gd name="connsiteY4" fmla="*/ 23247 h 955031"/>
                <a:gd name="connsiteX5" fmla="*/ 721832 w 6056566"/>
                <a:gd name="connsiteY5" fmla="*/ 36895 h 955031"/>
                <a:gd name="connsiteX6" fmla="*/ 820778 w 6056566"/>
                <a:gd name="connsiteY6" fmla="*/ 146077 h 955031"/>
                <a:gd name="connsiteX7" fmla="*/ 947020 w 6056566"/>
                <a:gd name="connsiteY7" fmla="*/ 412209 h 955031"/>
                <a:gd name="connsiteX8" fmla="*/ 1083497 w 6056566"/>
                <a:gd name="connsiteY8" fmla="*/ 722695 h 955031"/>
                <a:gd name="connsiteX9" fmla="*/ 1179032 w 6056566"/>
                <a:gd name="connsiteY9" fmla="*/ 869409 h 955031"/>
                <a:gd name="connsiteX10" fmla="*/ 1267742 w 6056566"/>
                <a:gd name="connsiteY10" fmla="*/ 944471 h 955031"/>
                <a:gd name="connsiteX11" fmla="*/ 1376924 w 6056566"/>
                <a:gd name="connsiteY11" fmla="*/ 930824 h 955031"/>
                <a:gd name="connsiteX12" fmla="*/ 1503166 w 6056566"/>
                <a:gd name="connsiteY12" fmla="*/ 811406 h 955031"/>
                <a:gd name="connsiteX13" fmla="*/ 1666939 w 6056566"/>
                <a:gd name="connsiteY13" fmla="*/ 487271 h 955031"/>
                <a:gd name="connsiteX14" fmla="*/ 1769297 w 6056566"/>
                <a:gd name="connsiteY14" fmla="*/ 234788 h 955031"/>
                <a:gd name="connsiteX15" fmla="*/ 1871655 w 6056566"/>
                <a:gd name="connsiteY15" fmla="*/ 67603 h 955031"/>
                <a:gd name="connsiteX16" fmla="*/ 1960366 w 6056566"/>
                <a:gd name="connsiteY16" fmla="*/ 13012 h 955031"/>
                <a:gd name="connsiteX17" fmla="*/ 2042252 w 6056566"/>
                <a:gd name="connsiteY17" fmla="*/ 43719 h 955031"/>
                <a:gd name="connsiteX18" fmla="*/ 2117315 w 6056566"/>
                <a:gd name="connsiteY18" fmla="*/ 122194 h 955031"/>
                <a:gd name="connsiteX19" fmla="*/ 2195790 w 6056566"/>
                <a:gd name="connsiteY19" fmla="*/ 251847 h 955031"/>
                <a:gd name="connsiteX20" fmla="*/ 2461921 w 6056566"/>
                <a:gd name="connsiteY20" fmla="*/ 784110 h 955031"/>
                <a:gd name="connsiteX21" fmla="*/ 2577927 w 6056566"/>
                <a:gd name="connsiteY21" fmla="*/ 934235 h 955031"/>
                <a:gd name="connsiteX22" fmla="*/ 2673461 w 6056566"/>
                <a:gd name="connsiteY22" fmla="*/ 941059 h 955031"/>
                <a:gd name="connsiteX23" fmla="*/ 2796291 w 6056566"/>
                <a:gd name="connsiteY23" fmla="*/ 814818 h 955031"/>
                <a:gd name="connsiteX24" fmla="*/ 2922533 w 6056566"/>
                <a:gd name="connsiteY24" fmla="*/ 548686 h 955031"/>
                <a:gd name="connsiteX25" fmla="*/ 3069247 w 6056566"/>
                <a:gd name="connsiteY25" fmla="*/ 251847 h 955031"/>
                <a:gd name="connsiteX26" fmla="*/ 3192076 w 6056566"/>
                <a:gd name="connsiteY26" fmla="*/ 67603 h 955031"/>
                <a:gd name="connsiteX27" fmla="*/ 3270551 w 6056566"/>
                <a:gd name="connsiteY27" fmla="*/ 2776 h 955031"/>
                <a:gd name="connsiteX28" fmla="*/ 3342202 w 6056566"/>
                <a:gd name="connsiteY28" fmla="*/ 19835 h 955031"/>
                <a:gd name="connsiteX29" fmla="*/ 3413852 w 6056566"/>
                <a:gd name="connsiteY29" fmla="*/ 91486 h 955031"/>
                <a:gd name="connsiteX30" fmla="*/ 3471855 w 6056566"/>
                <a:gd name="connsiteY30" fmla="*/ 176785 h 955031"/>
                <a:gd name="connsiteX31" fmla="*/ 3553742 w 6056566"/>
                <a:gd name="connsiteY31" fmla="*/ 323498 h 955031"/>
                <a:gd name="connsiteX32" fmla="*/ 3707279 w 6056566"/>
                <a:gd name="connsiteY32" fmla="*/ 668104 h 955031"/>
                <a:gd name="connsiteX33" fmla="*/ 3833521 w 6056566"/>
                <a:gd name="connsiteY33" fmla="*/ 852349 h 955031"/>
                <a:gd name="connsiteX34" fmla="*/ 3966587 w 6056566"/>
                <a:gd name="connsiteY34" fmla="*/ 900116 h 955031"/>
                <a:gd name="connsiteX35" fmla="*/ 4086005 w 6056566"/>
                <a:gd name="connsiteY35" fmla="*/ 828465 h 955031"/>
                <a:gd name="connsiteX36" fmla="*/ 4273661 w 6056566"/>
                <a:gd name="connsiteY36" fmla="*/ 483859 h 955031"/>
                <a:gd name="connsiteX37" fmla="*/ 4451082 w 6056566"/>
                <a:gd name="connsiteY37" fmla="*/ 152901 h 955031"/>
                <a:gd name="connsiteX38" fmla="*/ 4570500 w 6056566"/>
                <a:gd name="connsiteY38" fmla="*/ 40307 h 955031"/>
                <a:gd name="connsiteX39" fmla="*/ 4696742 w 6056566"/>
                <a:gd name="connsiteY39" fmla="*/ 67603 h 955031"/>
                <a:gd name="connsiteX40" fmla="*/ 4840044 w 6056566"/>
                <a:gd name="connsiteY40" fmla="*/ 268907 h 955031"/>
                <a:gd name="connsiteX41" fmla="*/ 4948580 w 6056566"/>
                <a:gd name="connsiteY41" fmla="*/ 459449 h 955031"/>
                <a:gd name="connsiteX42" fmla="*/ 4997365 w 6056566"/>
                <a:gd name="connsiteY42" fmla="*/ 496677 h 955031"/>
                <a:gd name="connsiteX43" fmla="*/ 6056566 w 6056566"/>
                <a:gd name="connsiteY43" fmla="*/ 497377 h 955031"/>
                <a:gd name="connsiteX0" fmla="*/ 0 w 6056566"/>
                <a:gd name="connsiteY0" fmla="*/ 479263 h 955031"/>
                <a:gd name="connsiteX1" fmla="*/ 190188 w 6056566"/>
                <a:gd name="connsiteY1" fmla="*/ 475436 h 955031"/>
                <a:gd name="connsiteX2" fmla="*/ 325558 w 6056566"/>
                <a:gd name="connsiteY2" fmla="*/ 430986 h 955031"/>
                <a:gd name="connsiteX3" fmla="*/ 493232 w 6056566"/>
                <a:gd name="connsiteY3" fmla="*/ 146077 h 955031"/>
                <a:gd name="connsiteX4" fmla="*/ 602414 w 6056566"/>
                <a:gd name="connsiteY4" fmla="*/ 23247 h 955031"/>
                <a:gd name="connsiteX5" fmla="*/ 721832 w 6056566"/>
                <a:gd name="connsiteY5" fmla="*/ 36895 h 955031"/>
                <a:gd name="connsiteX6" fmla="*/ 820778 w 6056566"/>
                <a:gd name="connsiteY6" fmla="*/ 146077 h 955031"/>
                <a:gd name="connsiteX7" fmla="*/ 947020 w 6056566"/>
                <a:gd name="connsiteY7" fmla="*/ 412209 h 955031"/>
                <a:gd name="connsiteX8" fmla="*/ 1083497 w 6056566"/>
                <a:gd name="connsiteY8" fmla="*/ 722695 h 955031"/>
                <a:gd name="connsiteX9" fmla="*/ 1179032 w 6056566"/>
                <a:gd name="connsiteY9" fmla="*/ 869409 h 955031"/>
                <a:gd name="connsiteX10" fmla="*/ 1267742 w 6056566"/>
                <a:gd name="connsiteY10" fmla="*/ 944471 h 955031"/>
                <a:gd name="connsiteX11" fmla="*/ 1376924 w 6056566"/>
                <a:gd name="connsiteY11" fmla="*/ 930824 h 955031"/>
                <a:gd name="connsiteX12" fmla="*/ 1503166 w 6056566"/>
                <a:gd name="connsiteY12" fmla="*/ 811406 h 955031"/>
                <a:gd name="connsiteX13" fmla="*/ 1666939 w 6056566"/>
                <a:gd name="connsiteY13" fmla="*/ 487271 h 955031"/>
                <a:gd name="connsiteX14" fmla="*/ 1769297 w 6056566"/>
                <a:gd name="connsiteY14" fmla="*/ 234788 h 955031"/>
                <a:gd name="connsiteX15" fmla="*/ 1871655 w 6056566"/>
                <a:gd name="connsiteY15" fmla="*/ 67603 h 955031"/>
                <a:gd name="connsiteX16" fmla="*/ 1960366 w 6056566"/>
                <a:gd name="connsiteY16" fmla="*/ 13012 h 955031"/>
                <a:gd name="connsiteX17" fmla="*/ 2042252 w 6056566"/>
                <a:gd name="connsiteY17" fmla="*/ 43719 h 955031"/>
                <a:gd name="connsiteX18" fmla="*/ 2117315 w 6056566"/>
                <a:gd name="connsiteY18" fmla="*/ 122194 h 955031"/>
                <a:gd name="connsiteX19" fmla="*/ 2195790 w 6056566"/>
                <a:gd name="connsiteY19" fmla="*/ 251847 h 955031"/>
                <a:gd name="connsiteX20" fmla="*/ 2461921 w 6056566"/>
                <a:gd name="connsiteY20" fmla="*/ 784110 h 955031"/>
                <a:gd name="connsiteX21" fmla="*/ 2577927 w 6056566"/>
                <a:gd name="connsiteY21" fmla="*/ 934235 h 955031"/>
                <a:gd name="connsiteX22" fmla="*/ 2673461 w 6056566"/>
                <a:gd name="connsiteY22" fmla="*/ 941059 h 955031"/>
                <a:gd name="connsiteX23" fmla="*/ 2796291 w 6056566"/>
                <a:gd name="connsiteY23" fmla="*/ 814818 h 955031"/>
                <a:gd name="connsiteX24" fmla="*/ 2922533 w 6056566"/>
                <a:gd name="connsiteY24" fmla="*/ 548686 h 955031"/>
                <a:gd name="connsiteX25" fmla="*/ 3069247 w 6056566"/>
                <a:gd name="connsiteY25" fmla="*/ 251847 h 955031"/>
                <a:gd name="connsiteX26" fmla="*/ 3192076 w 6056566"/>
                <a:gd name="connsiteY26" fmla="*/ 67603 h 955031"/>
                <a:gd name="connsiteX27" fmla="*/ 3270551 w 6056566"/>
                <a:gd name="connsiteY27" fmla="*/ 2776 h 955031"/>
                <a:gd name="connsiteX28" fmla="*/ 3342202 w 6056566"/>
                <a:gd name="connsiteY28" fmla="*/ 19835 h 955031"/>
                <a:gd name="connsiteX29" fmla="*/ 3413852 w 6056566"/>
                <a:gd name="connsiteY29" fmla="*/ 91486 h 955031"/>
                <a:gd name="connsiteX30" fmla="*/ 3471855 w 6056566"/>
                <a:gd name="connsiteY30" fmla="*/ 176785 h 955031"/>
                <a:gd name="connsiteX31" fmla="*/ 3553742 w 6056566"/>
                <a:gd name="connsiteY31" fmla="*/ 323498 h 955031"/>
                <a:gd name="connsiteX32" fmla="*/ 3707279 w 6056566"/>
                <a:gd name="connsiteY32" fmla="*/ 668104 h 955031"/>
                <a:gd name="connsiteX33" fmla="*/ 3833521 w 6056566"/>
                <a:gd name="connsiteY33" fmla="*/ 852349 h 955031"/>
                <a:gd name="connsiteX34" fmla="*/ 3966587 w 6056566"/>
                <a:gd name="connsiteY34" fmla="*/ 900116 h 955031"/>
                <a:gd name="connsiteX35" fmla="*/ 4086005 w 6056566"/>
                <a:gd name="connsiteY35" fmla="*/ 828465 h 955031"/>
                <a:gd name="connsiteX36" fmla="*/ 4273661 w 6056566"/>
                <a:gd name="connsiteY36" fmla="*/ 483859 h 955031"/>
                <a:gd name="connsiteX37" fmla="*/ 4451082 w 6056566"/>
                <a:gd name="connsiteY37" fmla="*/ 152901 h 955031"/>
                <a:gd name="connsiteX38" fmla="*/ 4570500 w 6056566"/>
                <a:gd name="connsiteY38" fmla="*/ 40307 h 955031"/>
                <a:gd name="connsiteX39" fmla="*/ 4696742 w 6056566"/>
                <a:gd name="connsiteY39" fmla="*/ 67603 h 955031"/>
                <a:gd name="connsiteX40" fmla="*/ 4840044 w 6056566"/>
                <a:gd name="connsiteY40" fmla="*/ 268907 h 955031"/>
                <a:gd name="connsiteX41" fmla="*/ 4948580 w 6056566"/>
                <a:gd name="connsiteY41" fmla="*/ 459449 h 955031"/>
                <a:gd name="connsiteX42" fmla="*/ 4994601 w 6056566"/>
                <a:gd name="connsiteY42" fmla="*/ 491988 h 955031"/>
                <a:gd name="connsiteX43" fmla="*/ 6056566 w 6056566"/>
                <a:gd name="connsiteY43" fmla="*/ 497377 h 955031"/>
                <a:gd name="connsiteX0" fmla="*/ 0 w 6056566"/>
                <a:gd name="connsiteY0" fmla="*/ 479263 h 955031"/>
                <a:gd name="connsiteX1" fmla="*/ 190188 w 6056566"/>
                <a:gd name="connsiteY1" fmla="*/ 475436 h 955031"/>
                <a:gd name="connsiteX2" fmla="*/ 325558 w 6056566"/>
                <a:gd name="connsiteY2" fmla="*/ 430986 h 955031"/>
                <a:gd name="connsiteX3" fmla="*/ 493232 w 6056566"/>
                <a:gd name="connsiteY3" fmla="*/ 146077 h 955031"/>
                <a:gd name="connsiteX4" fmla="*/ 602414 w 6056566"/>
                <a:gd name="connsiteY4" fmla="*/ 23247 h 955031"/>
                <a:gd name="connsiteX5" fmla="*/ 721832 w 6056566"/>
                <a:gd name="connsiteY5" fmla="*/ 36895 h 955031"/>
                <a:gd name="connsiteX6" fmla="*/ 820778 w 6056566"/>
                <a:gd name="connsiteY6" fmla="*/ 146077 h 955031"/>
                <a:gd name="connsiteX7" fmla="*/ 947020 w 6056566"/>
                <a:gd name="connsiteY7" fmla="*/ 412209 h 955031"/>
                <a:gd name="connsiteX8" fmla="*/ 1083497 w 6056566"/>
                <a:gd name="connsiteY8" fmla="*/ 722695 h 955031"/>
                <a:gd name="connsiteX9" fmla="*/ 1179032 w 6056566"/>
                <a:gd name="connsiteY9" fmla="*/ 869409 h 955031"/>
                <a:gd name="connsiteX10" fmla="*/ 1267742 w 6056566"/>
                <a:gd name="connsiteY10" fmla="*/ 944471 h 955031"/>
                <a:gd name="connsiteX11" fmla="*/ 1376924 w 6056566"/>
                <a:gd name="connsiteY11" fmla="*/ 930824 h 955031"/>
                <a:gd name="connsiteX12" fmla="*/ 1503166 w 6056566"/>
                <a:gd name="connsiteY12" fmla="*/ 811406 h 955031"/>
                <a:gd name="connsiteX13" fmla="*/ 1666939 w 6056566"/>
                <a:gd name="connsiteY13" fmla="*/ 487271 h 955031"/>
                <a:gd name="connsiteX14" fmla="*/ 1769297 w 6056566"/>
                <a:gd name="connsiteY14" fmla="*/ 234788 h 955031"/>
                <a:gd name="connsiteX15" fmla="*/ 1871655 w 6056566"/>
                <a:gd name="connsiteY15" fmla="*/ 67603 h 955031"/>
                <a:gd name="connsiteX16" fmla="*/ 1960366 w 6056566"/>
                <a:gd name="connsiteY16" fmla="*/ 13012 h 955031"/>
                <a:gd name="connsiteX17" fmla="*/ 2042252 w 6056566"/>
                <a:gd name="connsiteY17" fmla="*/ 43719 h 955031"/>
                <a:gd name="connsiteX18" fmla="*/ 2117315 w 6056566"/>
                <a:gd name="connsiteY18" fmla="*/ 122194 h 955031"/>
                <a:gd name="connsiteX19" fmla="*/ 2195790 w 6056566"/>
                <a:gd name="connsiteY19" fmla="*/ 251847 h 955031"/>
                <a:gd name="connsiteX20" fmla="*/ 2461921 w 6056566"/>
                <a:gd name="connsiteY20" fmla="*/ 784110 h 955031"/>
                <a:gd name="connsiteX21" fmla="*/ 2577927 w 6056566"/>
                <a:gd name="connsiteY21" fmla="*/ 934235 h 955031"/>
                <a:gd name="connsiteX22" fmla="*/ 2673461 w 6056566"/>
                <a:gd name="connsiteY22" fmla="*/ 941059 h 955031"/>
                <a:gd name="connsiteX23" fmla="*/ 2796291 w 6056566"/>
                <a:gd name="connsiteY23" fmla="*/ 814818 h 955031"/>
                <a:gd name="connsiteX24" fmla="*/ 2922533 w 6056566"/>
                <a:gd name="connsiteY24" fmla="*/ 548686 h 955031"/>
                <a:gd name="connsiteX25" fmla="*/ 3069247 w 6056566"/>
                <a:gd name="connsiteY25" fmla="*/ 251847 h 955031"/>
                <a:gd name="connsiteX26" fmla="*/ 3192076 w 6056566"/>
                <a:gd name="connsiteY26" fmla="*/ 67603 h 955031"/>
                <a:gd name="connsiteX27" fmla="*/ 3270551 w 6056566"/>
                <a:gd name="connsiteY27" fmla="*/ 2776 h 955031"/>
                <a:gd name="connsiteX28" fmla="*/ 3342202 w 6056566"/>
                <a:gd name="connsiteY28" fmla="*/ 19835 h 955031"/>
                <a:gd name="connsiteX29" fmla="*/ 3413852 w 6056566"/>
                <a:gd name="connsiteY29" fmla="*/ 91486 h 955031"/>
                <a:gd name="connsiteX30" fmla="*/ 3471855 w 6056566"/>
                <a:gd name="connsiteY30" fmla="*/ 176785 h 955031"/>
                <a:gd name="connsiteX31" fmla="*/ 3553742 w 6056566"/>
                <a:gd name="connsiteY31" fmla="*/ 323498 h 955031"/>
                <a:gd name="connsiteX32" fmla="*/ 3707279 w 6056566"/>
                <a:gd name="connsiteY32" fmla="*/ 668104 h 955031"/>
                <a:gd name="connsiteX33" fmla="*/ 3833521 w 6056566"/>
                <a:gd name="connsiteY33" fmla="*/ 852349 h 955031"/>
                <a:gd name="connsiteX34" fmla="*/ 3966587 w 6056566"/>
                <a:gd name="connsiteY34" fmla="*/ 900116 h 955031"/>
                <a:gd name="connsiteX35" fmla="*/ 4086005 w 6056566"/>
                <a:gd name="connsiteY35" fmla="*/ 828465 h 955031"/>
                <a:gd name="connsiteX36" fmla="*/ 4273661 w 6056566"/>
                <a:gd name="connsiteY36" fmla="*/ 483859 h 955031"/>
                <a:gd name="connsiteX37" fmla="*/ 4451082 w 6056566"/>
                <a:gd name="connsiteY37" fmla="*/ 152901 h 955031"/>
                <a:gd name="connsiteX38" fmla="*/ 4570500 w 6056566"/>
                <a:gd name="connsiteY38" fmla="*/ 40307 h 955031"/>
                <a:gd name="connsiteX39" fmla="*/ 4696742 w 6056566"/>
                <a:gd name="connsiteY39" fmla="*/ 67603 h 955031"/>
                <a:gd name="connsiteX40" fmla="*/ 4840044 w 6056566"/>
                <a:gd name="connsiteY40" fmla="*/ 268907 h 955031"/>
                <a:gd name="connsiteX41" fmla="*/ 4948580 w 6056566"/>
                <a:gd name="connsiteY41" fmla="*/ 459449 h 955031"/>
                <a:gd name="connsiteX42" fmla="*/ 4994601 w 6056566"/>
                <a:gd name="connsiteY42" fmla="*/ 491988 h 955031"/>
                <a:gd name="connsiteX43" fmla="*/ 6056566 w 6056566"/>
                <a:gd name="connsiteY43" fmla="*/ 497377 h 955031"/>
                <a:gd name="connsiteX0" fmla="*/ 0 w 6056566"/>
                <a:gd name="connsiteY0" fmla="*/ 479263 h 955031"/>
                <a:gd name="connsiteX1" fmla="*/ 190188 w 6056566"/>
                <a:gd name="connsiteY1" fmla="*/ 475436 h 955031"/>
                <a:gd name="connsiteX2" fmla="*/ 325558 w 6056566"/>
                <a:gd name="connsiteY2" fmla="*/ 430986 h 955031"/>
                <a:gd name="connsiteX3" fmla="*/ 493232 w 6056566"/>
                <a:gd name="connsiteY3" fmla="*/ 146077 h 955031"/>
                <a:gd name="connsiteX4" fmla="*/ 602414 w 6056566"/>
                <a:gd name="connsiteY4" fmla="*/ 23247 h 955031"/>
                <a:gd name="connsiteX5" fmla="*/ 721832 w 6056566"/>
                <a:gd name="connsiteY5" fmla="*/ 36895 h 955031"/>
                <a:gd name="connsiteX6" fmla="*/ 820778 w 6056566"/>
                <a:gd name="connsiteY6" fmla="*/ 146077 h 955031"/>
                <a:gd name="connsiteX7" fmla="*/ 947020 w 6056566"/>
                <a:gd name="connsiteY7" fmla="*/ 412209 h 955031"/>
                <a:gd name="connsiteX8" fmla="*/ 1083497 w 6056566"/>
                <a:gd name="connsiteY8" fmla="*/ 722695 h 955031"/>
                <a:gd name="connsiteX9" fmla="*/ 1179032 w 6056566"/>
                <a:gd name="connsiteY9" fmla="*/ 869409 h 955031"/>
                <a:gd name="connsiteX10" fmla="*/ 1267742 w 6056566"/>
                <a:gd name="connsiteY10" fmla="*/ 944471 h 955031"/>
                <a:gd name="connsiteX11" fmla="*/ 1376924 w 6056566"/>
                <a:gd name="connsiteY11" fmla="*/ 930824 h 955031"/>
                <a:gd name="connsiteX12" fmla="*/ 1503166 w 6056566"/>
                <a:gd name="connsiteY12" fmla="*/ 811406 h 955031"/>
                <a:gd name="connsiteX13" fmla="*/ 1666939 w 6056566"/>
                <a:gd name="connsiteY13" fmla="*/ 487271 h 955031"/>
                <a:gd name="connsiteX14" fmla="*/ 1769297 w 6056566"/>
                <a:gd name="connsiteY14" fmla="*/ 234788 h 955031"/>
                <a:gd name="connsiteX15" fmla="*/ 1871655 w 6056566"/>
                <a:gd name="connsiteY15" fmla="*/ 67603 h 955031"/>
                <a:gd name="connsiteX16" fmla="*/ 1960366 w 6056566"/>
                <a:gd name="connsiteY16" fmla="*/ 13012 h 955031"/>
                <a:gd name="connsiteX17" fmla="*/ 2042252 w 6056566"/>
                <a:gd name="connsiteY17" fmla="*/ 43719 h 955031"/>
                <a:gd name="connsiteX18" fmla="*/ 2117315 w 6056566"/>
                <a:gd name="connsiteY18" fmla="*/ 122194 h 955031"/>
                <a:gd name="connsiteX19" fmla="*/ 2195790 w 6056566"/>
                <a:gd name="connsiteY19" fmla="*/ 251847 h 955031"/>
                <a:gd name="connsiteX20" fmla="*/ 2461921 w 6056566"/>
                <a:gd name="connsiteY20" fmla="*/ 784110 h 955031"/>
                <a:gd name="connsiteX21" fmla="*/ 2577927 w 6056566"/>
                <a:gd name="connsiteY21" fmla="*/ 934235 h 955031"/>
                <a:gd name="connsiteX22" fmla="*/ 2673461 w 6056566"/>
                <a:gd name="connsiteY22" fmla="*/ 941059 h 955031"/>
                <a:gd name="connsiteX23" fmla="*/ 2796291 w 6056566"/>
                <a:gd name="connsiteY23" fmla="*/ 814818 h 955031"/>
                <a:gd name="connsiteX24" fmla="*/ 2922533 w 6056566"/>
                <a:gd name="connsiteY24" fmla="*/ 548686 h 955031"/>
                <a:gd name="connsiteX25" fmla="*/ 3069247 w 6056566"/>
                <a:gd name="connsiteY25" fmla="*/ 251847 h 955031"/>
                <a:gd name="connsiteX26" fmla="*/ 3192076 w 6056566"/>
                <a:gd name="connsiteY26" fmla="*/ 67603 h 955031"/>
                <a:gd name="connsiteX27" fmla="*/ 3270551 w 6056566"/>
                <a:gd name="connsiteY27" fmla="*/ 2776 h 955031"/>
                <a:gd name="connsiteX28" fmla="*/ 3342202 w 6056566"/>
                <a:gd name="connsiteY28" fmla="*/ 19835 h 955031"/>
                <a:gd name="connsiteX29" fmla="*/ 3413852 w 6056566"/>
                <a:gd name="connsiteY29" fmla="*/ 91486 h 955031"/>
                <a:gd name="connsiteX30" fmla="*/ 3471855 w 6056566"/>
                <a:gd name="connsiteY30" fmla="*/ 176785 h 955031"/>
                <a:gd name="connsiteX31" fmla="*/ 3553742 w 6056566"/>
                <a:gd name="connsiteY31" fmla="*/ 323498 h 955031"/>
                <a:gd name="connsiteX32" fmla="*/ 3707279 w 6056566"/>
                <a:gd name="connsiteY32" fmla="*/ 668104 h 955031"/>
                <a:gd name="connsiteX33" fmla="*/ 3833521 w 6056566"/>
                <a:gd name="connsiteY33" fmla="*/ 852349 h 955031"/>
                <a:gd name="connsiteX34" fmla="*/ 3966587 w 6056566"/>
                <a:gd name="connsiteY34" fmla="*/ 900116 h 955031"/>
                <a:gd name="connsiteX35" fmla="*/ 4086005 w 6056566"/>
                <a:gd name="connsiteY35" fmla="*/ 828465 h 955031"/>
                <a:gd name="connsiteX36" fmla="*/ 4273661 w 6056566"/>
                <a:gd name="connsiteY36" fmla="*/ 483859 h 955031"/>
                <a:gd name="connsiteX37" fmla="*/ 4451082 w 6056566"/>
                <a:gd name="connsiteY37" fmla="*/ 152901 h 955031"/>
                <a:gd name="connsiteX38" fmla="*/ 4570500 w 6056566"/>
                <a:gd name="connsiteY38" fmla="*/ 40307 h 955031"/>
                <a:gd name="connsiteX39" fmla="*/ 4696742 w 6056566"/>
                <a:gd name="connsiteY39" fmla="*/ 67603 h 955031"/>
                <a:gd name="connsiteX40" fmla="*/ 4840044 w 6056566"/>
                <a:gd name="connsiteY40" fmla="*/ 268907 h 955031"/>
                <a:gd name="connsiteX41" fmla="*/ 4948580 w 6056566"/>
                <a:gd name="connsiteY41" fmla="*/ 459449 h 955031"/>
                <a:gd name="connsiteX42" fmla="*/ 4994601 w 6056566"/>
                <a:gd name="connsiteY42" fmla="*/ 491988 h 955031"/>
                <a:gd name="connsiteX43" fmla="*/ 6056566 w 6056566"/>
                <a:gd name="connsiteY43" fmla="*/ 497377 h 955031"/>
                <a:gd name="connsiteX0" fmla="*/ 0 w 6056566"/>
                <a:gd name="connsiteY0" fmla="*/ 479263 h 955031"/>
                <a:gd name="connsiteX1" fmla="*/ 190188 w 6056566"/>
                <a:gd name="connsiteY1" fmla="*/ 475436 h 955031"/>
                <a:gd name="connsiteX2" fmla="*/ 325558 w 6056566"/>
                <a:gd name="connsiteY2" fmla="*/ 430986 h 955031"/>
                <a:gd name="connsiteX3" fmla="*/ 493232 w 6056566"/>
                <a:gd name="connsiteY3" fmla="*/ 146077 h 955031"/>
                <a:gd name="connsiteX4" fmla="*/ 602414 w 6056566"/>
                <a:gd name="connsiteY4" fmla="*/ 23247 h 955031"/>
                <a:gd name="connsiteX5" fmla="*/ 721832 w 6056566"/>
                <a:gd name="connsiteY5" fmla="*/ 36895 h 955031"/>
                <a:gd name="connsiteX6" fmla="*/ 820778 w 6056566"/>
                <a:gd name="connsiteY6" fmla="*/ 146077 h 955031"/>
                <a:gd name="connsiteX7" fmla="*/ 947020 w 6056566"/>
                <a:gd name="connsiteY7" fmla="*/ 412209 h 955031"/>
                <a:gd name="connsiteX8" fmla="*/ 1083497 w 6056566"/>
                <a:gd name="connsiteY8" fmla="*/ 722695 h 955031"/>
                <a:gd name="connsiteX9" fmla="*/ 1179032 w 6056566"/>
                <a:gd name="connsiteY9" fmla="*/ 869409 h 955031"/>
                <a:gd name="connsiteX10" fmla="*/ 1267742 w 6056566"/>
                <a:gd name="connsiteY10" fmla="*/ 944471 h 955031"/>
                <a:gd name="connsiteX11" fmla="*/ 1376924 w 6056566"/>
                <a:gd name="connsiteY11" fmla="*/ 930824 h 955031"/>
                <a:gd name="connsiteX12" fmla="*/ 1503166 w 6056566"/>
                <a:gd name="connsiteY12" fmla="*/ 811406 h 955031"/>
                <a:gd name="connsiteX13" fmla="*/ 1666939 w 6056566"/>
                <a:gd name="connsiteY13" fmla="*/ 487271 h 955031"/>
                <a:gd name="connsiteX14" fmla="*/ 1769297 w 6056566"/>
                <a:gd name="connsiteY14" fmla="*/ 234788 h 955031"/>
                <a:gd name="connsiteX15" fmla="*/ 1871655 w 6056566"/>
                <a:gd name="connsiteY15" fmla="*/ 67603 h 955031"/>
                <a:gd name="connsiteX16" fmla="*/ 1960366 w 6056566"/>
                <a:gd name="connsiteY16" fmla="*/ 13012 h 955031"/>
                <a:gd name="connsiteX17" fmla="*/ 2042252 w 6056566"/>
                <a:gd name="connsiteY17" fmla="*/ 43719 h 955031"/>
                <a:gd name="connsiteX18" fmla="*/ 2117315 w 6056566"/>
                <a:gd name="connsiteY18" fmla="*/ 122194 h 955031"/>
                <a:gd name="connsiteX19" fmla="*/ 2195790 w 6056566"/>
                <a:gd name="connsiteY19" fmla="*/ 251847 h 955031"/>
                <a:gd name="connsiteX20" fmla="*/ 2461921 w 6056566"/>
                <a:gd name="connsiteY20" fmla="*/ 784110 h 955031"/>
                <a:gd name="connsiteX21" fmla="*/ 2577927 w 6056566"/>
                <a:gd name="connsiteY21" fmla="*/ 934235 h 955031"/>
                <a:gd name="connsiteX22" fmla="*/ 2673461 w 6056566"/>
                <a:gd name="connsiteY22" fmla="*/ 941059 h 955031"/>
                <a:gd name="connsiteX23" fmla="*/ 2796291 w 6056566"/>
                <a:gd name="connsiteY23" fmla="*/ 814818 h 955031"/>
                <a:gd name="connsiteX24" fmla="*/ 2922533 w 6056566"/>
                <a:gd name="connsiteY24" fmla="*/ 548686 h 955031"/>
                <a:gd name="connsiteX25" fmla="*/ 3069247 w 6056566"/>
                <a:gd name="connsiteY25" fmla="*/ 251847 h 955031"/>
                <a:gd name="connsiteX26" fmla="*/ 3192076 w 6056566"/>
                <a:gd name="connsiteY26" fmla="*/ 67603 h 955031"/>
                <a:gd name="connsiteX27" fmla="*/ 3270551 w 6056566"/>
                <a:gd name="connsiteY27" fmla="*/ 2776 h 955031"/>
                <a:gd name="connsiteX28" fmla="*/ 3342202 w 6056566"/>
                <a:gd name="connsiteY28" fmla="*/ 19835 h 955031"/>
                <a:gd name="connsiteX29" fmla="*/ 3413852 w 6056566"/>
                <a:gd name="connsiteY29" fmla="*/ 91486 h 955031"/>
                <a:gd name="connsiteX30" fmla="*/ 3471855 w 6056566"/>
                <a:gd name="connsiteY30" fmla="*/ 176785 h 955031"/>
                <a:gd name="connsiteX31" fmla="*/ 3553742 w 6056566"/>
                <a:gd name="connsiteY31" fmla="*/ 323498 h 955031"/>
                <a:gd name="connsiteX32" fmla="*/ 3707279 w 6056566"/>
                <a:gd name="connsiteY32" fmla="*/ 668104 h 955031"/>
                <a:gd name="connsiteX33" fmla="*/ 3833521 w 6056566"/>
                <a:gd name="connsiteY33" fmla="*/ 852349 h 955031"/>
                <a:gd name="connsiteX34" fmla="*/ 3966587 w 6056566"/>
                <a:gd name="connsiteY34" fmla="*/ 900116 h 955031"/>
                <a:gd name="connsiteX35" fmla="*/ 4086005 w 6056566"/>
                <a:gd name="connsiteY35" fmla="*/ 828465 h 955031"/>
                <a:gd name="connsiteX36" fmla="*/ 4273661 w 6056566"/>
                <a:gd name="connsiteY36" fmla="*/ 483859 h 955031"/>
                <a:gd name="connsiteX37" fmla="*/ 4451082 w 6056566"/>
                <a:gd name="connsiteY37" fmla="*/ 152901 h 955031"/>
                <a:gd name="connsiteX38" fmla="*/ 4570500 w 6056566"/>
                <a:gd name="connsiteY38" fmla="*/ 40307 h 955031"/>
                <a:gd name="connsiteX39" fmla="*/ 4696742 w 6056566"/>
                <a:gd name="connsiteY39" fmla="*/ 67603 h 955031"/>
                <a:gd name="connsiteX40" fmla="*/ 4840044 w 6056566"/>
                <a:gd name="connsiteY40" fmla="*/ 268907 h 955031"/>
                <a:gd name="connsiteX41" fmla="*/ 4948580 w 6056566"/>
                <a:gd name="connsiteY41" fmla="*/ 459449 h 955031"/>
                <a:gd name="connsiteX42" fmla="*/ 4994601 w 6056566"/>
                <a:gd name="connsiteY42" fmla="*/ 491988 h 955031"/>
                <a:gd name="connsiteX43" fmla="*/ 6056566 w 6056566"/>
                <a:gd name="connsiteY43" fmla="*/ 497377 h 955031"/>
                <a:gd name="connsiteX0" fmla="*/ 0 w 6056566"/>
                <a:gd name="connsiteY0" fmla="*/ 479263 h 955031"/>
                <a:gd name="connsiteX1" fmla="*/ 190188 w 6056566"/>
                <a:gd name="connsiteY1" fmla="*/ 475436 h 955031"/>
                <a:gd name="connsiteX2" fmla="*/ 325558 w 6056566"/>
                <a:gd name="connsiteY2" fmla="*/ 430986 h 955031"/>
                <a:gd name="connsiteX3" fmla="*/ 493232 w 6056566"/>
                <a:gd name="connsiteY3" fmla="*/ 146077 h 955031"/>
                <a:gd name="connsiteX4" fmla="*/ 602414 w 6056566"/>
                <a:gd name="connsiteY4" fmla="*/ 23247 h 955031"/>
                <a:gd name="connsiteX5" fmla="*/ 721832 w 6056566"/>
                <a:gd name="connsiteY5" fmla="*/ 36895 h 955031"/>
                <a:gd name="connsiteX6" fmla="*/ 820778 w 6056566"/>
                <a:gd name="connsiteY6" fmla="*/ 146077 h 955031"/>
                <a:gd name="connsiteX7" fmla="*/ 947020 w 6056566"/>
                <a:gd name="connsiteY7" fmla="*/ 412209 h 955031"/>
                <a:gd name="connsiteX8" fmla="*/ 1083497 w 6056566"/>
                <a:gd name="connsiteY8" fmla="*/ 722695 h 955031"/>
                <a:gd name="connsiteX9" fmla="*/ 1179032 w 6056566"/>
                <a:gd name="connsiteY9" fmla="*/ 869409 h 955031"/>
                <a:gd name="connsiteX10" fmla="*/ 1267742 w 6056566"/>
                <a:gd name="connsiteY10" fmla="*/ 944471 h 955031"/>
                <a:gd name="connsiteX11" fmla="*/ 1376924 w 6056566"/>
                <a:gd name="connsiteY11" fmla="*/ 930824 h 955031"/>
                <a:gd name="connsiteX12" fmla="*/ 1503166 w 6056566"/>
                <a:gd name="connsiteY12" fmla="*/ 811406 h 955031"/>
                <a:gd name="connsiteX13" fmla="*/ 1666939 w 6056566"/>
                <a:gd name="connsiteY13" fmla="*/ 487271 h 955031"/>
                <a:gd name="connsiteX14" fmla="*/ 1769297 w 6056566"/>
                <a:gd name="connsiteY14" fmla="*/ 234788 h 955031"/>
                <a:gd name="connsiteX15" fmla="*/ 1871655 w 6056566"/>
                <a:gd name="connsiteY15" fmla="*/ 67603 h 955031"/>
                <a:gd name="connsiteX16" fmla="*/ 1960366 w 6056566"/>
                <a:gd name="connsiteY16" fmla="*/ 13012 h 955031"/>
                <a:gd name="connsiteX17" fmla="*/ 2042252 w 6056566"/>
                <a:gd name="connsiteY17" fmla="*/ 43719 h 955031"/>
                <a:gd name="connsiteX18" fmla="*/ 2117315 w 6056566"/>
                <a:gd name="connsiteY18" fmla="*/ 122194 h 955031"/>
                <a:gd name="connsiteX19" fmla="*/ 2195790 w 6056566"/>
                <a:gd name="connsiteY19" fmla="*/ 251847 h 955031"/>
                <a:gd name="connsiteX20" fmla="*/ 2461921 w 6056566"/>
                <a:gd name="connsiteY20" fmla="*/ 784110 h 955031"/>
                <a:gd name="connsiteX21" fmla="*/ 2577927 w 6056566"/>
                <a:gd name="connsiteY21" fmla="*/ 934235 h 955031"/>
                <a:gd name="connsiteX22" fmla="*/ 2673461 w 6056566"/>
                <a:gd name="connsiteY22" fmla="*/ 941059 h 955031"/>
                <a:gd name="connsiteX23" fmla="*/ 2796291 w 6056566"/>
                <a:gd name="connsiteY23" fmla="*/ 814818 h 955031"/>
                <a:gd name="connsiteX24" fmla="*/ 2922533 w 6056566"/>
                <a:gd name="connsiteY24" fmla="*/ 548686 h 955031"/>
                <a:gd name="connsiteX25" fmla="*/ 3069247 w 6056566"/>
                <a:gd name="connsiteY25" fmla="*/ 251847 h 955031"/>
                <a:gd name="connsiteX26" fmla="*/ 3192076 w 6056566"/>
                <a:gd name="connsiteY26" fmla="*/ 67603 h 955031"/>
                <a:gd name="connsiteX27" fmla="*/ 3270551 w 6056566"/>
                <a:gd name="connsiteY27" fmla="*/ 2776 h 955031"/>
                <a:gd name="connsiteX28" fmla="*/ 3342202 w 6056566"/>
                <a:gd name="connsiteY28" fmla="*/ 19835 h 955031"/>
                <a:gd name="connsiteX29" fmla="*/ 3413852 w 6056566"/>
                <a:gd name="connsiteY29" fmla="*/ 91486 h 955031"/>
                <a:gd name="connsiteX30" fmla="*/ 3471855 w 6056566"/>
                <a:gd name="connsiteY30" fmla="*/ 176785 h 955031"/>
                <a:gd name="connsiteX31" fmla="*/ 3553742 w 6056566"/>
                <a:gd name="connsiteY31" fmla="*/ 323498 h 955031"/>
                <a:gd name="connsiteX32" fmla="*/ 3707279 w 6056566"/>
                <a:gd name="connsiteY32" fmla="*/ 668104 h 955031"/>
                <a:gd name="connsiteX33" fmla="*/ 3833521 w 6056566"/>
                <a:gd name="connsiteY33" fmla="*/ 852349 h 955031"/>
                <a:gd name="connsiteX34" fmla="*/ 3966587 w 6056566"/>
                <a:gd name="connsiteY34" fmla="*/ 900116 h 955031"/>
                <a:gd name="connsiteX35" fmla="*/ 4086005 w 6056566"/>
                <a:gd name="connsiteY35" fmla="*/ 828465 h 955031"/>
                <a:gd name="connsiteX36" fmla="*/ 4273661 w 6056566"/>
                <a:gd name="connsiteY36" fmla="*/ 483859 h 955031"/>
                <a:gd name="connsiteX37" fmla="*/ 4451082 w 6056566"/>
                <a:gd name="connsiteY37" fmla="*/ 152901 h 955031"/>
                <a:gd name="connsiteX38" fmla="*/ 4570500 w 6056566"/>
                <a:gd name="connsiteY38" fmla="*/ 40307 h 955031"/>
                <a:gd name="connsiteX39" fmla="*/ 4696742 w 6056566"/>
                <a:gd name="connsiteY39" fmla="*/ 67603 h 955031"/>
                <a:gd name="connsiteX40" fmla="*/ 4840044 w 6056566"/>
                <a:gd name="connsiteY40" fmla="*/ 268907 h 955031"/>
                <a:gd name="connsiteX41" fmla="*/ 4948580 w 6056566"/>
                <a:gd name="connsiteY41" fmla="*/ 459449 h 955031"/>
                <a:gd name="connsiteX42" fmla="*/ 4994601 w 6056566"/>
                <a:gd name="connsiteY42" fmla="*/ 491988 h 955031"/>
                <a:gd name="connsiteX43" fmla="*/ 6056566 w 6056566"/>
                <a:gd name="connsiteY43" fmla="*/ 497377 h 955031"/>
                <a:gd name="connsiteX0" fmla="*/ 0 w 6056566"/>
                <a:gd name="connsiteY0" fmla="*/ 479263 h 955031"/>
                <a:gd name="connsiteX1" fmla="*/ 190188 w 6056566"/>
                <a:gd name="connsiteY1" fmla="*/ 475436 h 955031"/>
                <a:gd name="connsiteX2" fmla="*/ 325558 w 6056566"/>
                <a:gd name="connsiteY2" fmla="*/ 430986 h 955031"/>
                <a:gd name="connsiteX3" fmla="*/ 493232 w 6056566"/>
                <a:gd name="connsiteY3" fmla="*/ 146077 h 955031"/>
                <a:gd name="connsiteX4" fmla="*/ 602414 w 6056566"/>
                <a:gd name="connsiteY4" fmla="*/ 23247 h 955031"/>
                <a:gd name="connsiteX5" fmla="*/ 721832 w 6056566"/>
                <a:gd name="connsiteY5" fmla="*/ 36895 h 955031"/>
                <a:gd name="connsiteX6" fmla="*/ 820778 w 6056566"/>
                <a:gd name="connsiteY6" fmla="*/ 146077 h 955031"/>
                <a:gd name="connsiteX7" fmla="*/ 947020 w 6056566"/>
                <a:gd name="connsiteY7" fmla="*/ 412209 h 955031"/>
                <a:gd name="connsiteX8" fmla="*/ 1083497 w 6056566"/>
                <a:gd name="connsiteY8" fmla="*/ 722695 h 955031"/>
                <a:gd name="connsiteX9" fmla="*/ 1179032 w 6056566"/>
                <a:gd name="connsiteY9" fmla="*/ 869409 h 955031"/>
                <a:gd name="connsiteX10" fmla="*/ 1267742 w 6056566"/>
                <a:gd name="connsiteY10" fmla="*/ 944471 h 955031"/>
                <a:gd name="connsiteX11" fmla="*/ 1376924 w 6056566"/>
                <a:gd name="connsiteY11" fmla="*/ 930824 h 955031"/>
                <a:gd name="connsiteX12" fmla="*/ 1503166 w 6056566"/>
                <a:gd name="connsiteY12" fmla="*/ 811406 h 955031"/>
                <a:gd name="connsiteX13" fmla="*/ 1666939 w 6056566"/>
                <a:gd name="connsiteY13" fmla="*/ 487271 h 955031"/>
                <a:gd name="connsiteX14" fmla="*/ 1769297 w 6056566"/>
                <a:gd name="connsiteY14" fmla="*/ 234788 h 955031"/>
                <a:gd name="connsiteX15" fmla="*/ 1871655 w 6056566"/>
                <a:gd name="connsiteY15" fmla="*/ 67603 h 955031"/>
                <a:gd name="connsiteX16" fmla="*/ 1960366 w 6056566"/>
                <a:gd name="connsiteY16" fmla="*/ 13012 h 955031"/>
                <a:gd name="connsiteX17" fmla="*/ 2042252 w 6056566"/>
                <a:gd name="connsiteY17" fmla="*/ 43719 h 955031"/>
                <a:gd name="connsiteX18" fmla="*/ 2117315 w 6056566"/>
                <a:gd name="connsiteY18" fmla="*/ 122194 h 955031"/>
                <a:gd name="connsiteX19" fmla="*/ 2195790 w 6056566"/>
                <a:gd name="connsiteY19" fmla="*/ 251847 h 955031"/>
                <a:gd name="connsiteX20" fmla="*/ 2461921 w 6056566"/>
                <a:gd name="connsiteY20" fmla="*/ 784110 h 955031"/>
                <a:gd name="connsiteX21" fmla="*/ 2577927 w 6056566"/>
                <a:gd name="connsiteY21" fmla="*/ 934235 h 955031"/>
                <a:gd name="connsiteX22" fmla="*/ 2673461 w 6056566"/>
                <a:gd name="connsiteY22" fmla="*/ 941059 h 955031"/>
                <a:gd name="connsiteX23" fmla="*/ 2796291 w 6056566"/>
                <a:gd name="connsiteY23" fmla="*/ 814818 h 955031"/>
                <a:gd name="connsiteX24" fmla="*/ 2922533 w 6056566"/>
                <a:gd name="connsiteY24" fmla="*/ 548686 h 955031"/>
                <a:gd name="connsiteX25" fmla="*/ 3069247 w 6056566"/>
                <a:gd name="connsiteY25" fmla="*/ 251847 h 955031"/>
                <a:gd name="connsiteX26" fmla="*/ 3192076 w 6056566"/>
                <a:gd name="connsiteY26" fmla="*/ 67603 h 955031"/>
                <a:gd name="connsiteX27" fmla="*/ 3270551 w 6056566"/>
                <a:gd name="connsiteY27" fmla="*/ 2776 h 955031"/>
                <a:gd name="connsiteX28" fmla="*/ 3342202 w 6056566"/>
                <a:gd name="connsiteY28" fmla="*/ 19835 h 955031"/>
                <a:gd name="connsiteX29" fmla="*/ 3413852 w 6056566"/>
                <a:gd name="connsiteY29" fmla="*/ 91486 h 955031"/>
                <a:gd name="connsiteX30" fmla="*/ 3471855 w 6056566"/>
                <a:gd name="connsiteY30" fmla="*/ 176785 h 955031"/>
                <a:gd name="connsiteX31" fmla="*/ 3553742 w 6056566"/>
                <a:gd name="connsiteY31" fmla="*/ 323498 h 955031"/>
                <a:gd name="connsiteX32" fmla="*/ 3707279 w 6056566"/>
                <a:gd name="connsiteY32" fmla="*/ 668104 h 955031"/>
                <a:gd name="connsiteX33" fmla="*/ 3833521 w 6056566"/>
                <a:gd name="connsiteY33" fmla="*/ 852349 h 955031"/>
                <a:gd name="connsiteX34" fmla="*/ 3966587 w 6056566"/>
                <a:gd name="connsiteY34" fmla="*/ 900116 h 955031"/>
                <a:gd name="connsiteX35" fmla="*/ 4086005 w 6056566"/>
                <a:gd name="connsiteY35" fmla="*/ 828465 h 955031"/>
                <a:gd name="connsiteX36" fmla="*/ 4273661 w 6056566"/>
                <a:gd name="connsiteY36" fmla="*/ 483859 h 955031"/>
                <a:gd name="connsiteX37" fmla="*/ 4451082 w 6056566"/>
                <a:gd name="connsiteY37" fmla="*/ 152901 h 955031"/>
                <a:gd name="connsiteX38" fmla="*/ 4570500 w 6056566"/>
                <a:gd name="connsiteY38" fmla="*/ 40307 h 955031"/>
                <a:gd name="connsiteX39" fmla="*/ 4696742 w 6056566"/>
                <a:gd name="connsiteY39" fmla="*/ 67603 h 955031"/>
                <a:gd name="connsiteX40" fmla="*/ 4840044 w 6056566"/>
                <a:gd name="connsiteY40" fmla="*/ 268907 h 955031"/>
                <a:gd name="connsiteX41" fmla="*/ 4948580 w 6056566"/>
                <a:gd name="connsiteY41" fmla="*/ 459449 h 955031"/>
                <a:gd name="connsiteX42" fmla="*/ 4991837 w 6056566"/>
                <a:gd name="connsiteY42" fmla="*/ 497850 h 955031"/>
                <a:gd name="connsiteX43" fmla="*/ 6056566 w 6056566"/>
                <a:gd name="connsiteY43" fmla="*/ 497377 h 955031"/>
                <a:gd name="connsiteX0" fmla="*/ 0 w 6056566"/>
                <a:gd name="connsiteY0" fmla="*/ 479263 h 955031"/>
                <a:gd name="connsiteX1" fmla="*/ 190188 w 6056566"/>
                <a:gd name="connsiteY1" fmla="*/ 475436 h 955031"/>
                <a:gd name="connsiteX2" fmla="*/ 325558 w 6056566"/>
                <a:gd name="connsiteY2" fmla="*/ 430986 h 955031"/>
                <a:gd name="connsiteX3" fmla="*/ 493232 w 6056566"/>
                <a:gd name="connsiteY3" fmla="*/ 146077 h 955031"/>
                <a:gd name="connsiteX4" fmla="*/ 602414 w 6056566"/>
                <a:gd name="connsiteY4" fmla="*/ 23247 h 955031"/>
                <a:gd name="connsiteX5" fmla="*/ 721832 w 6056566"/>
                <a:gd name="connsiteY5" fmla="*/ 36895 h 955031"/>
                <a:gd name="connsiteX6" fmla="*/ 820778 w 6056566"/>
                <a:gd name="connsiteY6" fmla="*/ 146077 h 955031"/>
                <a:gd name="connsiteX7" fmla="*/ 947020 w 6056566"/>
                <a:gd name="connsiteY7" fmla="*/ 412209 h 955031"/>
                <a:gd name="connsiteX8" fmla="*/ 1083497 w 6056566"/>
                <a:gd name="connsiteY8" fmla="*/ 722695 h 955031"/>
                <a:gd name="connsiteX9" fmla="*/ 1179032 w 6056566"/>
                <a:gd name="connsiteY9" fmla="*/ 869409 h 955031"/>
                <a:gd name="connsiteX10" fmla="*/ 1267742 w 6056566"/>
                <a:gd name="connsiteY10" fmla="*/ 944471 h 955031"/>
                <a:gd name="connsiteX11" fmla="*/ 1376924 w 6056566"/>
                <a:gd name="connsiteY11" fmla="*/ 930824 h 955031"/>
                <a:gd name="connsiteX12" fmla="*/ 1503166 w 6056566"/>
                <a:gd name="connsiteY12" fmla="*/ 811406 h 955031"/>
                <a:gd name="connsiteX13" fmla="*/ 1666939 w 6056566"/>
                <a:gd name="connsiteY13" fmla="*/ 487271 h 955031"/>
                <a:gd name="connsiteX14" fmla="*/ 1769297 w 6056566"/>
                <a:gd name="connsiteY14" fmla="*/ 234788 h 955031"/>
                <a:gd name="connsiteX15" fmla="*/ 1871655 w 6056566"/>
                <a:gd name="connsiteY15" fmla="*/ 67603 h 955031"/>
                <a:gd name="connsiteX16" fmla="*/ 1960366 w 6056566"/>
                <a:gd name="connsiteY16" fmla="*/ 13012 h 955031"/>
                <a:gd name="connsiteX17" fmla="*/ 2042252 w 6056566"/>
                <a:gd name="connsiteY17" fmla="*/ 43719 h 955031"/>
                <a:gd name="connsiteX18" fmla="*/ 2117315 w 6056566"/>
                <a:gd name="connsiteY18" fmla="*/ 122194 h 955031"/>
                <a:gd name="connsiteX19" fmla="*/ 2195790 w 6056566"/>
                <a:gd name="connsiteY19" fmla="*/ 251847 h 955031"/>
                <a:gd name="connsiteX20" fmla="*/ 2461921 w 6056566"/>
                <a:gd name="connsiteY20" fmla="*/ 784110 h 955031"/>
                <a:gd name="connsiteX21" fmla="*/ 2577927 w 6056566"/>
                <a:gd name="connsiteY21" fmla="*/ 934235 h 955031"/>
                <a:gd name="connsiteX22" fmla="*/ 2673461 w 6056566"/>
                <a:gd name="connsiteY22" fmla="*/ 941059 h 955031"/>
                <a:gd name="connsiteX23" fmla="*/ 2796291 w 6056566"/>
                <a:gd name="connsiteY23" fmla="*/ 814818 h 955031"/>
                <a:gd name="connsiteX24" fmla="*/ 2922533 w 6056566"/>
                <a:gd name="connsiteY24" fmla="*/ 548686 h 955031"/>
                <a:gd name="connsiteX25" fmla="*/ 3069247 w 6056566"/>
                <a:gd name="connsiteY25" fmla="*/ 251847 h 955031"/>
                <a:gd name="connsiteX26" fmla="*/ 3192076 w 6056566"/>
                <a:gd name="connsiteY26" fmla="*/ 67603 h 955031"/>
                <a:gd name="connsiteX27" fmla="*/ 3270551 w 6056566"/>
                <a:gd name="connsiteY27" fmla="*/ 2776 h 955031"/>
                <a:gd name="connsiteX28" fmla="*/ 3342202 w 6056566"/>
                <a:gd name="connsiteY28" fmla="*/ 19835 h 955031"/>
                <a:gd name="connsiteX29" fmla="*/ 3413852 w 6056566"/>
                <a:gd name="connsiteY29" fmla="*/ 91486 h 955031"/>
                <a:gd name="connsiteX30" fmla="*/ 3471855 w 6056566"/>
                <a:gd name="connsiteY30" fmla="*/ 176785 h 955031"/>
                <a:gd name="connsiteX31" fmla="*/ 3553742 w 6056566"/>
                <a:gd name="connsiteY31" fmla="*/ 323498 h 955031"/>
                <a:gd name="connsiteX32" fmla="*/ 3707279 w 6056566"/>
                <a:gd name="connsiteY32" fmla="*/ 668104 h 955031"/>
                <a:gd name="connsiteX33" fmla="*/ 3833521 w 6056566"/>
                <a:gd name="connsiteY33" fmla="*/ 852349 h 955031"/>
                <a:gd name="connsiteX34" fmla="*/ 3966587 w 6056566"/>
                <a:gd name="connsiteY34" fmla="*/ 900116 h 955031"/>
                <a:gd name="connsiteX35" fmla="*/ 4086005 w 6056566"/>
                <a:gd name="connsiteY35" fmla="*/ 828465 h 955031"/>
                <a:gd name="connsiteX36" fmla="*/ 4273661 w 6056566"/>
                <a:gd name="connsiteY36" fmla="*/ 483859 h 955031"/>
                <a:gd name="connsiteX37" fmla="*/ 4451082 w 6056566"/>
                <a:gd name="connsiteY37" fmla="*/ 152901 h 955031"/>
                <a:gd name="connsiteX38" fmla="*/ 4570500 w 6056566"/>
                <a:gd name="connsiteY38" fmla="*/ 40307 h 955031"/>
                <a:gd name="connsiteX39" fmla="*/ 4696742 w 6056566"/>
                <a:gd name="connsiteY39" fmla="*/ 67603 h 955031"/>
                <a:gd name="connsiteX40" fmla="*/ 4840044 w 6056566"/>
                <a:gd name="connsiteY40" fmla="*/ 268907 h 955031"/>
                <a:gd name="connsiteX41" fmla="*/ 4948580 w 6056566"/>
                <a:gd name="connsiteY41" fmla="*/ 459449 h 955031"/>
                <a:gd name="connsiteX42" fmla="*/ 4991838 w 6056566"/>
                <a:gd name="connsiteY42" fmla="*/ 494333 h 955031"/>
                <a:gd name="connsiteX43" fmla="*/ 6056566 w 6056566"/>
                <a:gd name="connsiteY43" fmla="*/ 497377 h 955031"/>
                <a:gd name="connsiteX0" fmla="*/ 0 w 6056566"/>
                <a:gd name="connsiteY0" fmla="*/ 479263 h 955031"/>
                <a:gd name="connsiteX1" fmla="*/ 190188 w 6056566"/>
                <a:gd name="connsiteY1" fmla="*/ 475436 h 955031"/>
                <a:gd name="connsiteX2" fmla="*/ 325558 w 6056566"/>
                <a:gd name="connsiteY2" fmla="*/ 430986 h 955031"/>
                <a:gd name="connsiteX3" fmla="*/ 493232 w 6056566"/>
                <a:gd name="connsiteY3" fmla="*/ 146077 h 955031"/>
                <a:gd name="connsiteX4" fmla="*/ 602414 w 6056566"/>
                <a:gd name="connsiteY4" fmla="*/ 23247 h 955031"/>
                <a:gd name="connsiteX5" fmla="*/ 721832 w 6056566"/>
                <a:gd name="connsiteY5" fmla="*/ 36895 h 955031"/>
                <a:gd name="connsiteX6" fmla="*/ 820778 w 6056566"/>
                <a:gd name="connsiteY6" fmla="*/ 146077 h 955031"/>
                <a:gd name="connsiteX7" fmla="*/ 947020 w 6056566"/>
                <a:gd name="connsiteY7" fmla="*/ 412209 h 955031"/>
                <a:gd name="connsiteX8" fmla="*/ 1083497 w 6056566"/>
                <a:gd name="connsiteY8" fmla="*/ 722695 h 955031"/>
                <a:gd name="connsiteX9" fmla="*/ 1179032 w 6056566"/>
                <a:gd name="connsiteY9" fmla="*/ 869409 h 955031"/>
                <a:gd name="connsiteX10" fmla="*/ 1267742 w 6056566"/>
                <a:gd name="connsiteY10" fmla="*/ 944471 h 955031"/>
                <a:gd name="connsiteX11" fmla="*/ 1376924 w 6056566"/>
                <a:gd name="connsiteY11" fmla="*/ 930824 h 955031"/>
                <a:gd name="connsiteX12" fmla="*/ 1503166 w 6056566"/>
                <a:gd name="connsiteY12" fmla="*/ 811406 h 955031"/>
                <a:gd name="connsiteX13" fmla="*/ 1666939 w 6056566"/>
                <a:gd name="connsiteY13" fmla="*/ 487271 h 955031"/>
                <a:gd name="connsiteX14" fmla="*/ 1769297 w 6056566"/>
                <a:gd name="connsiteY14" fmla="*/ 234788 h 955031"/>
                <a:gd name="connsiteX15" fmla="*/ 1871655 w 6056566"/>
                <a:gd name="connsiteY15" fmla="*/ 67603 h 955031"/>
                <a:gd name="connsiteX16" fmla="*/ 1960366 w 6056566"/>
                <a:gd name="connsiteY16" fmla="*/ 13012 h 955031"/>
                <a:gd name="connsiteX17" fmla="*/ 2042252 w 6056566"/>
                <a:gd name="connsiteY17" fmla="*/ 43719 h 955031"/>
                <a:gd name="connsiteX18" fmla="*/ 2117315 w 6056566"/>
                <a:gd name="connsiteY18" fmla="*/ 122194 h 955031"/>
                <a:gd name="connsiteX19" fmla="*/ 2195790 w 6056566"/>
                <a:gd name="connsiteY19" fmla="*/ 251847 h 955031"/>
                <a:gd name="connsiteX20" fmla="*/ 2461921 w 6056566"/>
                <a:gd name="connsiteY20" fmla="*/ 784110 h 955031"/>
                <a:gd name="connsiteX21" fmla="*/ 2577927 w 6056566"/>
                <a:gd name="connsiteY21" fmla="*/ 934235 h 955031"/>
                <a:gd name="connsiteX22" fmla="*/ 2673461 w 6056566"/>
                <a:gd name="connsiteY22" fmla="*/ 941059 h 955031"/>
                <a:gd name="connsiteX23" fmla="*/ 2796291 w 6056566"/>
                <a:gd name="connsiteY23" fmla="*/ 814818 h 955031"/>
                <a:gd name="connsiteX24" fmla="*/ 2922533 w 6056566"/>
                <a:gd name="connsiteY24" fmla="*/ 548686 h 955031"/>
                <a:gd name="connsiteX25" fmla="*/ 3069247 w 6056566"/>
                <a:gd name="connsiteY25" fmla="*/ 251847 h 955031"/>
                <a:gd name="connsiteX26" fmla="*/ 3192076 w 6056566"/>
                <a:gd name="connsiteY26" fmla="*/ 67603 h 955031"/>
                <a:gd name="connsiteX27" fmla="*/ 3270551 w 6056566"/>
                <a:gd name="connsiteY27" fmla="*/ 2776 h 955031"/>
                <a:gd name="connsiteX28" fmla="*/ 3342202 w 6056566"/>
                <a:gd name="connsiteY28" fmla="*/ 19835 h 955031"/>
                <a:gd name="connsiteX29" fmla="*/ 3413852 w 6056566"/>
                <a:gd name="connsiteY29" fmla="*/ 91486 h 955031"/>
                <a:gd name="connsiteX30" fmla="*/ 3471855 w 6056566"/>
                <a:gd name="connsiteY30" fmla="*/ 176785 h 955031"/>
                <a:gd name="connsiteX31" fmla="*/ 3553742 w 6056566"/>
                <a:gd name="connsiteY31" fmla="*/ 323498 h 955031"/>
                <a:gd name="connsiteX32" fmla="*/ 3707279 w 6056566"/>
                <a:gd name="connsiteY32" fmla="*/ 668104 h 955031"/>
                <a:gd name="connsiteX33" fmla="*/ 3833521 w 6056566"/>
                <a:gd name="connsiteY33" fmla="*/ 852349 h 955031"/>
                <a:gd name="connsiteX34" fmla="*/ 3966587 w 6056566"/>
                <a:gd name="connsiteY34" fmla="*/ 900116 h 955031"/>
                <a:gd name="connsiteX35" fmla="*/ 4086005 w 6056566"/>
                <a:gd name="connsiteY35" fmla="*/ 828465 h 955031"/>
                <a:gd name="connsiteX36" fmla="*/ 4273661 w 6056566"/>
                <a:gd name="connsiteY36" fmla="*/ 483859 h 955031"/>
                <a:gd name="connsiteX37" fmla="*/ 4451082 w 6056566"/>
                <a:gd name="connsiteY37" fmla="*/ 152901 h 955031"/>
                <a:gd name="connsiteX38" fmla="*/ 4570500 w 6056566"/>
                <a:gd name="connsiteY38" fmla="*/ 40307 h 955031"/>
                <a:gd name="connsiteX39" fmla="*/ 4696742 w 6056566"/>
                <a:gd name="connsiteY39" fmla="*/ 67603 h 955031"/>
                <a:gd name="connsiteX40" fmla="*/ 4840044 w 6056566"/>
                <a:gd name="connsiteY40" fmla="*/ 268907 h 955031"/>
                <a:gd name="connsiteX41" fmla="*/ 4948580 w 6056566"/>
                <a:gd name="connsiteY41" fmla="*/ 459449 h 955031"/>
                <a:gd name="connsiteX42" fmla="*/ 5025010 w 6056566"/>
                <a:gd name="connsiteY42" fmla="*/ 495505 h 955031"/>
                <a:gd name="connsiteX43" fmla="*/ 6056566 w 6056566"/>
                <a:gd name="connsiteY43" fmla="*/ 497377 h 955031"/>
                <a:gd name="connsiteX0" fmla="*/ 0 w 5025967"/>
                <a:gd name="connsiteY0" fmla="*/ 479263 h 955031"/>
                <a:gd name="connsiteX1" fmla="*/ 190188 w 5025967"/>
                <a:gd name="connsiteY1" fmla="*/ 475436 h 955031"/>
                <a:gd name="connsiteX2" fmla="*/ 325558 w 5025967"/>
                <a:gd name="connsiteY2" fmla="*/ 430986 h 955031"/>
                <a:gd name="connsiteX3" fmla="*/ 493232 w 5025967"/>
                <a:gd name="connsiteY3" fmla="*/ 146077 h 955031"/>
                <a:gd name="connsiteX4" fmla="*/ 602414 w 5025967"/>
                <a:gd name="connsiteY4" fmla="*/ 23247 h 955031"/>
                <a:gd name="connsiteX5" fmla="*/ 721832 w 5025967"/>
                <a:gd name="connsiteY5" fmla="*/ 36895 h 955031"/>
                <a:gd name="connsiteX6" fmla="*/ 820778 w 5025967"/>
                <a:gd name="connsiteY6" fmla="*/ 146077 h 955031"/>
                <a:gd name="connsiteX7" fmla="*/ 947020 w 5025967"/>
                <a:gd name="connsiteY7" fmla="*/ 412209 h 955031"/>
                <a:gd name="connsiteX8" fmla="*/ 1083497 w 5025967"/>
                <a:gd name="connsiteY8" fmla="*/ 722695 h 955031"/>
                <a:gd name="connsiteX9" fmla="*/ 1179032 w 5025967"/>
                <a:gd name="connsiteY9" fmla="*/ 869409 h 955031"/>
                <a:gd name="connsiteX10" fmla="*/ 1267742 w 5025967"/>
                <a:gd name="connsiteY10" fmla="*/ 944471 h 955031"/>
                <a:gd name="connsiteX11" fmla="*/ 1376924 w 5025967"/>
                <a:gd name="connsiteY11" fmla="*/ 930824 h 955031"/>
                <a:gd name="connsiteX12" fmla="*/ 1503166 w 5025967"/>
                <a:gd name="connsiteY12" fmla="*/ 811406 h 955031"/>
                <a:gd name="connsiteX13" fmla="*/ 1666939 w 5025967"/>
                <a:gd name="connsiteY13" fmla="*/ 487271 h 955031"/>
                <a:gd name="connsiteX14" fmla="*/ 1769297 w 5025967"/>
                <a:gd name="connsiteY14" fmla="*/ 234788 h 955031"/>
                <a:gd name="connsiteX15" fmla="*/ 1871655 w 5025967"/>
                <a:gd name="connsiteY15" fmla="*/ 67603 h 955031"/>
                <a:gd name="connsiteX16" fmla="*/ 1960366 w 5025967"/>
                <a:gd name="connsiteY16" fmla="*/ 13012 h 955031"/>
                <a:gd name="connsiteX17" fmla="*/ 2042252 w 5025967"/>
                <a:gd name="connsiteY17" fmla="*/ 43719 h 955031"/>
                <a:gd name="connsiteX18" fmla="*/ 2117315 w 5025967"/>
                <a:gd name="connsiteY18" fmla="*/ 122194 h 955031"/>
                <a:gd name="connsiteX19" fmla="*/ 2195790 w 5025967"/>
                <a:gd name="connsiteY19" fmla="*/ 251847 h 955031"/>
                <a:gd name="connsiteX20" fmla="*/ 2461921 w 5025967"/>
                <a:gd name="connsiteY20" fmla="*/ 784110 h 955031"/>
                <a:gd name="connsiteX21" fmla="*/ 2577927 w 5025967"/>
                <a:gd name="connsiteY21" fmla="*/ 934235 h 955031"/>
                <a:gd name="connsiteX22" fmla="*/ 2673461 w 5025967"/>
                <a:gd name="connsiteY22" fmla="*/ 941059 h 955031"/>
                <a:gd name="connsiteX23" fmla="*/ 2796291 w 5025967"/>
                <a:gd name="connsiteY23" fmla="*/ 814818 h 955031"/>
                <a:gd name="connsiteX24" fmla="*/ 2922533 w 5025967"/>
                <a:gd name="connsiteY24" fmla="*/ 548686 h 955031"/>
                <a:gd name="connsiteX25" fmla="*/ 3069247 w 5025967"/>
                <a:gd name="connsiteY25" fmla="*/ 251847 h 955031"/>
                <a:gd name="connsiteX26" fmla="*/ 3192076 w 5025967"/>
                <a:gd name="connsiteY26" fmla="*/ 67603 h 955031"/>
                <a:gd name="connsiteX27" fmla="*/ 3270551 w 5025967"/>
                <a:gd name="connsiteY27" fmla="*/ 2776 h 955031"/>
                <a:gd name="connsiteX28" fmla="*/ 3342202 w 5025967"/>
                <a:gd name="connsiteY28" fmla="*/ 19835 h 955031"/>
                <a:gd name="connsiteX29" fmla="*/ 3413852 w 5025967"/>
                <a:gd name="connsiteY29" fmla="*/ 91486 h 955031"/>
                <a:gd name="connsiteX30" fmla="*/ 3471855 w 5025967"/>
                <a:gd name="connsiteY30" fmla="*/ 176785 h 955031"/>
                <a:gd name="connsiteX31" fmla="*/ 3553742 w 5025967"/>
                <a:gd name="connsiteY31" fmla="*/ 323498 h 955031"/>
                <a:gd name="connsiteX32" fmla="*/ 3707279 w 5025967"/>
                <a:gd name="connsiteY32" fmla="*/ 668104 h 955031"/>
                <a:gd name="connsiteX33" fmla="*/ 3833521 w 5025967"/>
                <a:gd name="connsiteY33" fmla="*/ 852349 h 955031"/>
                <a:gd name="connsiteX34" fmla="*/ 3966587 w 5025967"/>
                <a:gd name="connsiteY34" fmla="*/ 900116 h 955031"/>
                <a:gd name="connsiteX35" fmla="*/ 4086005 w 5025967"/>
                <a:gd name="connsiteY35" fmla="*/ 828465 h 955031"/>
                <a:gd name="connsiteX36" fmla="*/ 4273661 w 5025967"/>
                <a:gd name="connsiteY36" fmla="*/ 483859 h 955031"/>
                <a:gd name="connsiteX37" fmla="*/ 4451082 w 5025967"/>
                <a:gd name="connsiteY37" fmla="*/ 152901 h 955031"/>
                <a:gd name="connsiteX38" fmla="*/ 4570500 w 5025967"/>
                <a:gd name="connsiteY38" fmla="*/ 40307 h 955031"/>
                <a:gd name="connsiteX39" fmla="*/ 4696742 w 5025967"/>
                <a:gd name="connsiteY39" fmla="*/ 67603 h 955031"/>
                <a:gd name="connsiteX40" fmla="*/ 4840044 w 5025967"/>
                <a:gd name="connsiteY40" fmla="*/ 268907 h 955031"/>
                <a:gd name="connsiteX41" fmla="*/ 4948580 w 5025967"/>
                <a:gd name="connsiteY41" fmla="*/ 459449 h 955031"/>
                <a:gd name="connsiteX42" fmla="*/ 5025010 w 5025967"/>
                <a:gd name="connsiteY42" fmla="*/ 495505 h 955031"/>
                <a:gd name="connsiteX0" fmla="*/ 0 w 4948580"/>
                <a:gd name="connsiteY0" fmla="*/ 479263 h 955031"/>
                <a:gd name="connsiteX1" fmla="*/ 190188 w 4948580"/>
                <a:gd name="connsiteY1" fmla="*/ 475436 h 955031"/>
                <a:gd name="connsiteX2" fmla="*/ 325558 w 4948580"/>
                <a:gd name="connsiteY2" fmla="*/ 430986 h 955031"/>
                <a:gd name="connsiteX3" fmla="*/ 493232 w 4948580"/>
                <a:gd name="connsiteY3" fmla="*/ 146077 h 955031"/>
                <a:gd name="connsiteX4" fmla="*/ 602414 w 4948580"/>
                <a:gd name="connsiteY4" fmla="*/ 23247 h 955031"/>
                <a:gd name="connsiteX5" fmla="*/ 721832 w 4948580"/>
                <a:gd name="connsiteY5" fmla="*/ 36895 h 955031"/>
                <a:gd name="connsiteX6" fmla="*/ 820778 w 4948580"/>
                <a:gd name="connsiteY6" fmla="*/ 146077 h 955031"/>
                <a:gd name="connsiteX7" fmla="*/ 947020 w 4948580"/>
                <a:gd name="connsiteY7" fmla="*/ 412209 h 955031"/>
                <a:gd name="connsiteX8" fmla="*/ 1083497 w 4948580"/>
                <a:gd name="connsiteY8" fmla="*/ 722695 h 955031"/>
                <a:gd name="connsiteX9" fmla="*/ 1179032 w 4948580"/>
                <a:gd name="connsiteY9" fmla="*/ 869409 h 955031"/>
                <a:gd name="connsiteX10" fmla="*/ 1267742 w 4948580"/>
                <a:gd name="connsiteY10" fmla="*/ 944471 h 955031"/>
                <a:gd name="connsiteX11" fmla="*/ 1376924 w 4948580"/>
                <a:gd name="connsiteY11" fmla="*/ 930824 h 955031"/>
                <a:gd name="connsiteX12" fmla="*/ 1503166 w 4948580"/>
                <a:gd name="connsiteY12" fmla="*/ 811406 h 955031"/>
                <a:gd name="connsiteX13" fmla="*/ 1666939 w 4948580"/>
                <a:gd name="connsiteY13" fmla="*/ 487271 h 955031"/>
                <a:gd name="connsiteX14" fmla="*/ 1769297 w 4948580"/>
                <a:gd name="connsiteY14" fmla="*/ 234788 h 955031"/>
                <a:gd name="connsiteX15" fmla="*/ 1871655 w 4948580"/>
                <a:gd name="connsiteY15" fmla="*/ 67603 h 955031"/>
                <a:gd name="connsiteX16" fmla="*/ 1960366 w 4948580"/>
                <a:gd name="connsiteY16" fmla="*/ 13012 h 955031"/>
                <a:gd name="connsiteX17" fmla="*/ 2042252 w 4948580"/>
                <a:gd name="connsiteY17" fmla="*/ 43719 h 955031"/>
                <a:gd name="connsiteX18" fmla="*/ 2117315 w 4948580"/>
                <a:gd name="connsiteY18" fmla="*/ 122194 h 955031"/>
                <a:gd name="connsiteX19" fmla="*/ 2195790 w 4948580"/>
                <a:gd name="connsiteY19" fmla="*/ 251847 h 955031"/>
                <a:gd name="connsiteX20" fmla="*/ 2461921 w 4948580"/>
                <a:gd name="connsiteY20" fmla="*/ 784110 h 955031"/>
                <a:gd name="connsiteX21" fmla="*/ 2577927 w 4948580"/>
                <a:gd name="connsiteY21" fmla="*/ 934235 h 955031"/>
                <a:gd name="connsiteX22" fmla="*/ 2673461 w 4948580"/>
                <a:gd name="connsiteY22" fmla="*/ 941059 h 955031"/>
                <a:gd name="connsiteX23" fmla="*/ 2796291 w 4948580"/>
                <a:gd name="connsiteY23" fmla="*/ 814818 h 955031"/>
                <a:gd name="connsiteX24" fmla="*/ 2922533 w 4948580"/>
                <a:gd name="connsiteY24" fmla="*/ 548686 h 955031"/>
                <a:gd name="connsiteX25" fmla="*/ 3069247 w 4948580"/>
                <a:gd name="connsiteY25" fmla="*/ 251847 h 955031"/>
                <a:gd name="connsiteX26" fmla="*/ 3192076 w 4948580"/>
                <a:gd name="connsiteY26" fmla="*/ 67603 h 955031"/>
                <a:gd name="connsiteX27" fmla="*/ 3270551 w 4948580"/>
                <a:gd name="connsiteY27" fmla="*/ 2776 h 955031"/>
                <a:gd name="connsiteX28" fmla="*/ 3342202 w 4948580"/>
                <a:gd name="connsiteY28" fmla="*/ 19835 h 955031"/>
                <a:gd name="connsiteX29" fmla="*/ 3413852 w 4948580"/>
                <a:gd name="connsiteY29" fmla="*/ 91486 h 955031"/>
                <a:gd name="connsiteX30" fmla="*/ 3471855 w 4948580"/>
                <a:gd name="connsiteY30" fmla="*/ 176785 h 955031"/>
                <a:gd name="connsiteX31" fmla="*/ 3553742 w 4948580"/>
                <a:gd name="connsiteY31" fmla="*/ 323498 h 955031"/>
                <a:gd name="connsiteX32" fmla="*/ 3707279 w 4948580"/>
                <a:gd name="connsiteY32" fmla="*/ 668104 h 955031"/>
                <a:gd name="connsiteX33" fmla="*/ 3833521 w 4948580"/>
                <a:gd name="connsiteY33" fmla="*/ 852349 h 955031"/>
                <a:gd name="connsiteX34" fmla="*/ 3966587 w 4948580"/>
                <a:gd name="connsiteY34" fmla="*/ 900116 h 955031"/>
                <a:gd name="connsiteX35" fmla="*/ 4086005 w 4948580"/>
                <a:gd name="connsiteY35" fmla="*/ 828465 h 955031"/>
                <a:gd name="connsiteX36" fmla="*/ 4273661 w 4948580"/>
                <a:gd name="connsiteY36" fmla="*/ 483859 h 955031"/>
                <a:gd name="connsiteX37" fmla="*/ 4451082 w 4948580"/>
                <a:gd name="connsiteY37" fmla="*/ 152901 h 955031"/>
                <a:gd name="connsiteX38" fmla="*/ 4570500 w 4948580"/>
                <a:gd name="connsiteY38" fmla="*/ 40307 h 955031"/>
                <a:gd name="connsiteX39" fmla="*/ 4696742 w 4948580"/>
                <a:gd name="connsiteY39" fmla="*/ 67603 h 955031"/>
                <a:gd name="connsiteX40" fmla="*/ 4840044 w 4948580"/>
                <a:gd name="connsiteY40" fmla="*/ 268907 h 955031"/>
                <a:gd name="connsiteX41" fmla="*/ 4948580 w 4948580"/>
                <a:gd name="connsiteY41" fmla="*/ 459449 h 955031"/>
                <a:gd name="connsiteX0" fmla="*/ 0 w 4948580"/>
                <a:gd name="connsiteY0" fmla="*/ 479263 h 955031"/>
                <a:gd name="connsiteX1" fmla="*/ 325558 w 4948580"/>
                <a:gd name="connsiteY1" fmla="*/ 430986 h 955031"/>
                <a:gd name="connsiteX2" fmla="*/ 493232 w 4948580"/>
                <a:gd name="connsiteY2" fmla="*/ 146077 h 955031"/>
                <a:gd name="connsiteX3" fmla="*/ 602414 w 4948580"/>
                <a:gd name="connsiteY3" fmla="*/ 23247 h 955031"/>
                <a:gd name="connsiteX4" fmla="*/ 721832 w 4948580"/>
                <a:gd name="connsiteY4" fmla="*/ 36895 h 955031"/>
                <a:gd name="connsiteX5" fmla="*/ 820778 w 4948580"/>
                <a:gd name="connsiteY5" fmla="*/ 146077 h 955031"/>
                <a:gd name="connsiteX6" fmla="*/ 947020 w 4948580"/>
                <a:gd name="connsiteY6" fmla="*/ 412209 h 955031"/>
                <a:gd name="connsiteX7" fmla="*/ 1083497 w 4948580"/>
                <a:gd name="connsiteY7" fmla="*/ 722695 h 955031"/>
                <a:gd name="connsiteX8" fmla="*/ 1179032 w 4948580"/>
                <a:gd name="connsiteY8" fmla="*/ 869409 h 955031"/>
                <a:gd name="connsiteX9" fmla="*/ 1267742 w 4948580"/>
                <a:gd name="connsiteY9" fmla="*/ 944471 h 955031"/>
                <a:gd name="connsiteX10" fmla="*/ 1376924 w 4948580"/>
                <a:gd name="connsiteY10" fmla="*/ 930824 h 955031"/>
                <a:gd name="connsiteX11" fmla="*/ 1503166 w 4948580"/>
                <a:gd name="connsiteY11" fmla="*/ 811406 h 955031"/>
                <a:gd name="connsiteX12" fmla="*/ 1666939 w 4948580"/>
                <a:gd name="connsiteY12" fmla="*/ 487271 h 955031"/>
                <a:gd name="connsiteX13" fmla="*/ 1769297 w 4948580"/>
                <a:gd name="connsiteY13" fmla="*/ 234788 h 955031"/>
                <a:gd name="connsiteX14" fmla="*/ 1871655 w 4948580"/>
                <a:gd name="connsiteY14" fmla="*/ 67603 h 955031"/>
                <a:gd name="connsiteX15" fmla="*/ 1960366 w 4948580"/>
                <a:gd name="connsiteY15" fmla="*/ 13012 h 955031"/>
                <a:gd name="connsiteX16" fmla="*/ 2042252 w 4948580"/>
                <a:gd name="connsiteY16" fmla="*/ 43719 h 955031"/>
                <a:gd name="connsiteX17" fmla="*/ 2117315 w 4948580"/>
                <a:gd name="connsiteY17" fmla="*/ 122194 h 955031"/>
                <a:gd name="connsiteX18" fmla="*/ 2195790 w 4948580"/>
                <a:gd name="connsiteY18" fmla="*/ 251847 h 955031"/>
                <a:gd name="connsiteX19" fmla="*/ 2461921 w 4948580"/>
                <a:gd name="connsiteY19" fmla="*/ 784110 h 955031"/>
                <a:gd name="connsiteX20" fmla="*/ 2577927 w 4948580"/>
                <a:gd name="connsiteY20" fmla="*/ 934235 h 955031"/>
                <a:gd name="connsiteX21" fmla="*/ 2673461 w 4948580"/>
                <a:gd name="connsiteY21" fmla="*/ 941059 h 955031"/>
                <a:gd name="connsiteX22" fmla="*/ 2796291 w 4948580"/>
                <a:gd name="connsiteY22" fmla="*/ 814818 h 955031"/>
                <a:gd name="connsiteX23" fmla="*/ 2922533 w 4948580"/>
                <a:gd name="connsiteY23" fmla="*/ 548686 h 955031"/>
                <a:gd name="connsiteX24" fmla="*/ 3069247 w 4948580"/>
                <a:gd name="connsiteY24" fmla="*/ 251847 h 955031"/>
                <a:gd name="connsiteX25" fmla="*/ 3192076 w 4948580"/>
                <a:gd name="connsiteY25" fmla="*/ 67603 h 955031"/>
                <a:gd name="connsiteX26" fmla="*/ 3270551 w 4948580"/>
                <a:gd name="connsiteY26" fmla="*/ 2776 h 955031"/>
                <a:gd name="connsiteX27" fmla="*/ 3342202 w 4948580"/>
                <a:gd name="connsiteY27" fmla="*/ 19835 h 955031"/>
                <a:gd name="connsiteX28" fmla="*/ 3413852 w 4948580"/>
                <a:gd name="connsiteY28" fmla="*/ 91486 h 955031"/>
                <a:gd name="connsiteX29" fmla="*/ 3471855 w 4948580"/>
                <a:gd name="connsiteY29" fmla="*/ 176785 h 955031"/>
                <a:gd name="connsiteX30" fmla="*/ 3553742 w 4948580"/>
                <a:gd name="connsiteY30" fmla="*/ 323498 h 955031"/>
                <a:gd name="connsiteX31" fmla="*/ 3707279 w 4948580"/>
                <a:gd name="connsiteY31" fmla="*/ 668104 h 955031"/>
                <a:gd name="connsiteX32" fmla="*/ 3833521 w 4948580"/>
                <a:gd name="connsiteY32" fmla="*/ 852349 h 955031"/>
                <a:gd name="connsiteX33" fmla="*/ 3966587 w 4948580"/>
                <a:gd name="connsiteY33" fmla="*/ 900116 h 955031"/>
                <a:gd name="connsiteX34" fmla="*/ 4086005 w 4948580"/>
                <a:gd name="connsiteY34" fmla="*/ 828465 h 955031"/>
                <a:gd name="connsiteX35" fmla="*/ 4273661 w 4948580"/>
                <a:gd name="connsiteY35" fmla="*/ 483859 h 955031"/>
                <a:gd name="connsiteX36" fmla="*/ 4451082 w 4948580"/>
                <a:gd name="connsiteY36" fmla="*/ 152901 h 955031"/>
                <a:gd name="connsiteX37" fmla="*/ 4570500 w 4948580"/>
                <a:gd name="connsiteY37" fmla="*/ 40307 h 955031"/>
                <a:gd name="connsiteX38" fmla="*/ 4696742 w 4948580"/>
                <a:gd name="connsiteY38" fmla="*/ 67603 h 955031"/>
                <a:gd name="connsiteX39" fmla="*/ 4840044 w 4948580"/>
                <a:gd name="connsiteY39" fmla="*/ 268907 h 955031"/>
                <a:gd name="connsiteX40" fmla="*/ 4948580 w 4948580"/>
                <a:gd name="connsiteY40" fmla="*/ 459449 h 955031"/>
                <a:gd name="connsiteX0" fmla="*/ 0 w 4623022"/>
                <a:gd name="connsiteY0" fmla="*/ 430986 h 955031"/>
                <a:gd name="connsiteX1" fmla="*/ 167674 w 4623022"/>
                <a:gd name="connsiteY1" fmla="*/ 146077 h 955031"/>
                <a:gd name="connsiteX2" fmla="*/ 276856 w 4623022"/>
                <a:gd name="connsiteY2" fmla="*/ 23247 h 955031"/>
                <a:gd name="connsiteX3" fmla="*/ 396274 w 4623022"/>
                <a:gd name="connsiteY3" fmla="*/ 36895 h 955031"/>
                <a:gd name="connsiteX4" fmla="*/ 495220 w 4623022"/>
                <a:gd name="connsiteY4" fmla="*/ 146077 h 955031"/>
                <a:gd name="connsiteX5" fmla="*/ 621462 w 4623022"/>
                <a:gd name="connsiteY5" fmla="*/ 412209 h 955031"/>
                <a:gd name="connsiteX6" fmla="*/ 757939 w 4623022"/>
                <a:gd name="connsiteY6" fmla="*/ 722695 h 955031"/>
                <a:gd name="connsiteX7" fmla="*/ 853474 w 4623022"/>
                <a:gd name="connsiteY7" fmla="*/ 869409 h 955031"/>
                <a:gd name="connsiteX8" fmla="*/ 942184 w 4623022"/>
                <a:gd name="connsiteY8" fmla="*/ 944471 h 955031"/>
                <a:gd name="connsiteX9" fmla="*/ 1051366 w 4623022"/>
                <a:gd name="connsiteY9" fmla="*/ 930824 h 955031"/>
                <a:gd name="connsiteX10" fmla="*/ 1177608 w 4623022"/>
                <a:gd name="connsiteY10" fmla="*/ 811406 h 955031"/>
                <a:gd name="connsiteX11" fmla="*/ 1341381 w 4623022"/>
                <a:gd name="connsiteY11" fmla="*/ 487271 h 955031"/>
                <a:gd name="connsiteX12" fmla="*/ 1443739 w 4623022"/>
                <a:gd name="connsiteY12" fmla="*/ 234788 h 955031"/>
                <a:gd name="connsiteX13" fmla="*/ 1546097 w 4623022"/>
                <a:gd name="connsiteY13" fmla="*/ 67603 h 955031"/>
                <a:gd name="connsiteX14" fmla="*/ 1634808 w 4623022"/>
                <a:gd name="connsiteY14" fmla="*/ 13012 h 955031"/>
                <a:gd name="connsiteX15" fmla="*/ 1716694 w 4623022"/>
                <a:gd name="connsiteY15" fmla="*/ 43719 h 955031"/>
                <a:gd name="connsiteX16" fmla="*/ 1791757 w 4623022"/>
                <a:gd name="connsiteY16" fmla="*/ 122194 h 955031"/>
                <a:gd name="connsiteX17" fmla="*/ 1870232 w 4623022"/>
                <a:gd name="connsiteY17" fmla="*/ 251847 h 955031"/>
                <a:gd name="connsiteX18" fmla="*/ 2136363 w 4623022"/>
                <a:gd name="connsiteY18" fmla="*/ 784110 h 955031"/>
                <a:gd name="connsiteX19" fmla="*/ 2252369 w 4623022"/>
                <a:gd name="connsiteY19" fmla="*/ 934235 h 955031"/>
                <a:gd name="connsiteX20" fmla="*/ 2347903 w 4623022"/>
                <a:gd name="connsiteY20" fmla="*/ 941059 h 955031"/>
                <a:gd name="connsiteX21" fmla="*/ 2470733 w 4623022"/>
                <a:gd name="connsiteY21" fmla="*/ 814818 h 955031"/>
                <a:gd name="connsiteX22" fmla="*/ 2596975 w 4623022"/>
                <a:gd name="connsiteY22" fmla="*/ 548686 h 955031"/>
                <a:gd name="connsiteX23" fmla="*/ 2743689 w 4623022"/>
                <a:gd name="connsiteY23" fmla="*/ 251847 h 955031"/>
                <a:gd name="connsiteX24" fmla="*/ 2866518 w 4623022"/>
                <a:gd name="connsiteY24" fmla="*/ 67603 h 955031"/>
                <a:gd name="connsiteX25" fmla="*/ 2944993 w 4623022"/>
                <a:gd name="connsiteY25" fmla="*/ 2776 h 955031"/>
                <a:gd name="connsiteX26" fmla="*/ 3016644 w 4623022"/>
                <a:gd name="connsiteY26" fmla="*/ 19835 h 955031"/>
                <a:gd name="connsiteX27" fmla="*/ 3088294 w 4623022"/>
                <a:gd name="connsiteY27" fmla="*/ 91486 h 955031"/>
                <a:gd name="connsiteX28" fmla="*/ 3146297 w 4623022"/>
                <a:gd name="connsiteY28" fmla="*/ 176785 h 955031"/>
                <a:gd name="connsiteX29" fmla="*/ 3228184 w 4623022"/>
                <a:gd name="connsiteY29" fmla="*/ 323498 h 955031"/>
                <a:gd name="connsiteX30" fmla="*/ 3381721 w 4623022"/>
                <a:gd name="connsiteY30" fmla="*/ 668104 h 955031"/>
                <a:gd name="connsiteX31" fmla="*/ 3507963 w 4623022"/>
                <a:gd name="connsiteY31" fmla="*/ 852349 h 955031"/>
                <a:gd name="connsiteX32" fmla="*/ 3641029 w 4623022"/>
                <a:gd name="connsiteY32" fmla="*/ 900116 h 955031"/>
                <a:gd name="connsiteX33" fmla="*/ 3760447 w 4623022"/>
                <a:gd name="connsiteY33" fmla="*/ 828465 h 955031"/>
                <a:gd name="connsiteX34" fmla="*/ 3948103 w 4623022"/>
                <a:gd name="connsiteY34" fmla="*/ 483859 h 955031"/>
                <a:gd name="connsiteX35" fmla="*/ 4125524 w 4623022"/>
                <a:gd name="connsiteY35" fmla="*/ 152901 h 955031"/>
                <a:gd name="connsiteX36" fmla="*/ 4244942 w 4623022"/>
                <a:gd name="connsiteY36" fmla="*/ 40307 h 955031"/>
                <a:gd name="connsiteX37" fmla="*/ 4371184 w 4623022"/>
                <a:gd name="connsiteY37" fmla="*/ 67603 h 955031"/>
                <a:gd name="connsiteX38" fmla="*/ 4514486 w 4623022"/>
                <a:gd name="connsiteY38" fmla="*/ 268907 h 955031"/>
                <a:gd name="connsiteX39" fmla="*/ 4623022 w 4623022"/>
                <a:gd name="connsiteY39" fmla="*/ 459449 h 955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4623022" h="955031">
                  <a:moveTo>
                    <a:pt x="0" y="430986"/>
                  </a:moveTo>
                  <a:cubicBezTo>
                    <a:pt x="82205" y="375455"/>
                    <a:pt x="121531" y="214033"/>
                    <a:pt x="167674" y="146077"/>
                  </a:cubicBezTo>
                  <a:cubicBezTo>
                    <a:pt x="213817" y="78121"/>
                    <a:pt x="238756" y="41444"/>
                    <a:pt x="276856" y="23247"/>
                  </a:cubicBezTo>
                  <a:cubicBezTo>
                    <a:pt x="314956" y="5050"/>
                    <a:pt x="359880" y="16423"/>
                    <a:pt x="396274" y="36895"/>
                  </a:cubicBezTo>
                  <a:cubicBezTo>
                    <a:pt x="432668" y="57367"/>
                    <a:pt x="457689" y="83525"/>
                    <a:pt x="495220" y="146077"/>
                  </a:cubicBezTo>
                  <a:cubicBezTo>
                    <a:pt x="532751" y="208629"/>
                    <a:pt x="577676" y="316106"/>
                    <a:pt x="621462" y="412209"/>
                  </a:cubicBezTo>
                  <a:cubicBezTo>
                    <a:pt x="665249" y="508312"/>
                    <a:pt x="719270" y="646495"/>
                    <a:pt x="757939" y="722695"/>
                  </a:cubicBezTo>
                  <a:cubicBezTo>
                    <a:pt x="796608" y="798895"/>
                    <a:pt x="822766" y="832446"/>
                    <a:pt x="853474" y="869409"/>
                  </a:cubicBezTo>
                  <a:cubicBezTo>
                    <a:pt x="884182" y="906372"/>
                    <a:pt x="909202" y="934235"/>
                    <a:pt x="942184" y="944471"/>
                  </a:cubicBezTo>
                  <a:cubicBezTo>
                    <a:pt x="975166" y="954707"/>
                    <a:pt x="1012129" y="953001"/>
                    <a:pt x="1051366" y="930824"/>
                  </a:cubicBezTo>
                  <a:cubicBezTo>
                    <a:pt x="1090603" y="908647"/>
                    <a:pt x="1129272" y="885332"/>
                    <a:pt x="1177608" y="811406"/>
                  </a:cubicBezTo>
                  <a:cubicBezTo>
                    <a:pt x="1225944" y="737481"/>
                    <a:pt x="1297026" y="583374"/>
                    <a:pt x="1341381" y="487271"/>
                  </a:cubicBezTo>
                  <a:cubicBezTo>
                    <a:pt x="1385736" y="391168"/>
                    <a:pt x="1409620" y="304733"/>
                    <a:pt x="1443739" y="234788"/>
                  </a:cubicBezTo>
                  <a:cubicBezTo>
                    <a:pt x="1477858" y="164843"/>
                    <a:pt x="1514252" y="104566"/>
                    <a:pt x="1546097" y="67603"/>
                  </a:cubicBezTo>
                  <a:cubicBezTo>
                    <a:pt x="1577942" y="30640"/>
                    <a:pt x="1606375" y="16993"/>
                    <a:pt x="1634808" y="13012"/>
                  </a:cubicBezTo>
                  <a:cubicBezTo>
                    <a:pt x="1663241" y="9031"/>
                    <a:pt x="1690536" y="25522"/>
                    <a:pt x="1716694" y="43719"/>
                  </a:cubicBezTo>
                  <a:cubicBezTo>
                    <a:pt x="1742852" y="61916"/>
                    <a:pt x="1766167" y="87506"/>
                    <a:pt x="1791757" y="122194"/>
                  </a:cubicBezTo>
                  <a:cubicBezTo>
                    <a:pt x="1817347" y="156882"/>
                    <a:pt x="1812798" y="141528"/>
                    <a:pt x="1870232" y="251847"/>
                  </a:cubicBezTo>
                  <a:cubicBezTo>
                    <a:pt x="1927666" y="362166"/>
                    <a:pt x="2072674" y="670379"/>
                    <a:pt x="2136363" y="784110"/>
                  </a:cubicBezTo>
                  <a:cubicBezTo>
                    <a:pt x="2200052" y="897841"/>
                    <a:pt x="2217113" y="908077"/>
                    <a:pt x="2252369" y="934235"/>
                  </a:cubicBezTo>
                  <a:cubicBezTo>
                    <a:pt x="2287625" y="960393"/>
                    <a:pt x="2311509" y="960962"/>
                    <a:pt x="2347903" y="941059"/>
                  </a:cubicBezTo>
                  <a:cubicBezTo>
                    <a:pt x="2384297" y="921156"/>
                    <a:pt x="2429221" y="880213"/>
                    <a:pt x="2470733" y="814818"/>
                  </a:cubicBezTo>
                  <a:cubicBezTo>
                    <a:pt x="2512245" y="749423"/>
                    <a:pt x="2551482" y="642514"/>
                    <a:pt x="2596975" y="548686"/>
                  </a:cubicBezTo>
                  <a:cubicBezTo>
                    <a:pt x="2642468" y="454858"/>
                    <a:pt x="2698765" y="332027"/>
                    <a:pt x="2743689" y="251847"/>
                  </a:cubicBezTo>
                  <a:cubicBezTo>
                    <a:pt x="2788613" y="171666"/>
                    <a:pt x="2832967" y="109115"/>
                    <a:pt x="2866518" y="67603"/>
                  </a:cubicBezTo>
                  <a:cubicBezTo>
                    <a:pt x="2900069" y="26091"/>
                    <a:pt x="2919972" y="10737"/>
                    <a:pt x="2944993" y="2776"/>
                  </a:cubicBezTo>
                  <a:cubicBezTo>
                    <a:pt x="2970014" y="-5185"/>
                    <a:pt x="2992761" y="5050"/>
                    <a:pt x="3016644" y="19835"/>
                  </a:cubicBezTo>
                  <a:cubicBezTo>
                    <a:pt x="3040527" y="34620"/>
                    <a:pt x="3066685" y="65328"/>
                    <a:pt x="3088294" y="91486"/>
                  </a:cubicBezTo>
                  <a:cubicBezTo>
                    <a:pt x="3109903" y="117644"/>
                    <a:pt x="3122982" y="138116"/>
                    <a:pt x="3146297" y="176785"/>
                  </a:cubicBezTo>
                  <a:cubicBezTo>
                    <a:pt x="3169612" y="215454"/>
                    <a:pt x="3188947" y="241612"/>
                    <a:pt x="3228184" y="323498"/>
                  </a:cubicBezTo>
                  <a:cubicBezTo>
                    <a:pt x="3267421" y="405384"/>
                    <a:pt x="3335091" y="579962"/>
                    <a:pt x="3381721" y="668104"/>
                  </a:cubicBezTo>
                  <a:cubicBezTo>
                    <a:pt x="3428351" y="756246"/>
                    <a:pt x="3464745" y="813680"/>
                    <a:pt x="3507963" y="852349"/>
                  </a:cubicBezTo>
                  <a:cubicBezTo>
                    <a:pt x="3551181" y="891018"/>
                    <a:pt x="3598948" y="904097"/>
                    <a:pt x="3641029" y="900116"/>
                  </a:cubicBezTo>
                  <a:cubicBezTo>
                    <a:pt x="3683110" y="896135"/>
                    <a:pt x="3709268" y="897841"/>
                    <a:pt x="3760447" y="828465"/>
                  </a:cubicBezTo>
                  <a:cubicBezTo>
                    <a:pt x="3811626" y="759089"/>
                    <a:pt x="3887257" y="596453"/>
                    <a:pt x="3948103" y="483859"/>
                  </a:cubicBezTo>
                  <a:cubicBezTo>
                    <a:pt x="4008949" y="371265"/>
                    <a:pt x="4076051" y="226826"/>
                    <a:pt x="4125524" y="152901"/>
                  </a:cubicBezTo>
                  <a:cubicBezTo>
                    <a:pt x="4174997" y="78976"/>
                    <a:pt x="4203999" y="54523"/>
                    <a:pt x="4244942" y="40307"/>
                  </a:cubicBezTo>
                  <a:cubicBezTo>
                    <a:pt x="4285885" y="26091"/>
                    <a:pt x="4326260" y="29503"/>
                    <a:pt x="4371184" y="67603"/>
                  </a:cubicBezTo>
                  <a:cubicBezTo>
                    <a:pt x="4416108" y="105703"/>
                    <a:pt x="4472513" y="203599"/>
                    <a:pt x="4514486" y="268907"/>
                  </a:cubicBezTo>
                  <a:cubicBezTo>
                    <a:pt x="4556459" y="334215"/>
                    <a:pt x="4592194" y="421683"/>
                    <a:pt x="4623022" y="459449"/>
                  </a:cubicBezTo>
                </a:path>
              </a:pathLst>
            </a:custGeom>
            <a:noFill/>
            <a:ln w="38100">
              <a:solidFill>
                <a:srgbClr val="FFC000"/>
              </a:solidFill>
              <a:headEnd type="none"/>
              <a:tailEnd type="none" w="lg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92" name="Группа 91"/>
          <p:cNvGrpSpPr/>
          <p:nvPr/>
        </p:nvGrpSpPr>
        <p:grpSpPr>
          <a:xfrm>
            <a:off x="5568838" y="4383786"/>
            <a:ext cx="347799" cy="517660"/>
            <a:chOff x="3932083" y="2937780"/>
            <a:chExt cx="347799" cy="517660"/>
          </a:xfrm>
        </p:grpSpPr>
        <p:sp>
          <p:nvSpPr>
            <p:cNvPr id="95" name="Rectangle 39"/>
            <p:cNvSpPr/>
            <p:nvPr/>
          </p:nvSpPr>
          <p:spPr>
            <a:xfrm>
              <a:off x="3932083" y="2937780"/>
              <a:ext cx="347798" cy="517660"/>
            </a:xfrm>
            <a:prstGeom prst="rect">
              <a:avLst/>
            </a:prstGeom>
            <a:noFill/>
            <a:ln w="476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96" name="Полилиния 135"/>
            <p:cNvSpPr/>
            <p:nvPr/>
          </p:nvSpPr>
          <p:spPr>
            <a:xfrm>
              <a:off x="3959956" y="3093923"/>
              <a:ext cx="319926" cy="249754"/>
            </a:xfrm>
            <a:custGeom>
              <a:avLst/>
              <a:gdLst>
                <a:gd name="connsiteX0" fmla="*/ 0 w 4810836"/>
                <a:gd name="connsiteY0" fmla="*/ 463388 h 955031"/>
                <a:gd name="connsiteX1" fmla="*/ 180833 w 4810836"/>
                <a:gd name="connsiteY1" fmla="*/ 146077 h 955031"/>
                <a:gd name="connsiteX2" fmla="*/ 290015 w 4810836"/>
                <a:gd name="connsiteY2" fmla="*/ 23247 h 955031"/>
                <a:gd name="connsiteX3" fmla="*/ 409433 w 4810836"/>
                <a:gd name="connsiteY3" fmla="*/ 36895 h 955031"/>
                <a:gd name="connsiteX4" fmla="*/ 508379 w 4810836"/>
                <a:gd name="connsiteY4" fmla="*/ 146077 h 955031"/>
                <a:gd name="connsiteX5" fmla="*/ 634621 w 4810836"/>
                <a:gd name="connsiteY5" fmla="*/ 412209 h 955031"/>
                <a:gd name="connsiteX6" fmla="*/ 771098 w 4810836"/>
                <a:gd name="connsiteY6" fmla="*/ 722695 h 955031"/>
                <a:gd name="connsiteX7" fmla="*/ 866633 w 4810836"/>
                <a:gd name="connsiteY7" fmla="*/ 869409 h 955031"/>
                <a:gd name="connsiteX8" fmla="*/ 955343 w 4810836"/>
                <a:gd name="connsiteY8" fmla="*/ 944471 h 955031"/>
                <a:gd name="connsiteX9" fmla="*/ 1064525 w 4810836"/>
                <a:gd name="connsiteY9" fmla="*/ 930824 h 955031"/>
                <a:gd name="connsiteX10" fmla="*/ 1190767 w 4810836"/>
                <a:gd name="connsiteY10" fmla="*/ 811406 h 955031"/>
                <a:gd name="connsiteX11" fmla="*/ 1354540 w 4810836"/>
                <a:gd name="connsiteY11" fmla="*/ 487271 h 955031"/>
                <a:gd name="connsiteX12" fmla="*/ 1456898 w 4810836"/>
                <a:gd name="connsiteY12" fmla="*/ 234788 h 955031"/>
                <a:gd name="connsiteX13" fmla="*/ 1559256 w 4810836"/>
                <a:gd name="connsiteY13" fmla="*/ 67603 h 955031"/>
                <a:gd name="connsiteX14" fmla="*/ 1647967 w 4810836"/>
                <a:gd name="connsiteY14" fmla="*/ 13012 h 955031"/>
                <a:gd name="connsiteX15" fmla="*/ 1729853 w 4810836"/>
                <a:gd name="connsiteY15" fmla="*/ 43719 h 955031"/>
                <a:gd name="connsiteX16" fmla="*/ 1804916 w 4810836"/>
                <a:gd name="connsiteY16" fmla="*/ 122194 h 955031"/>
                <a:gd name="connsiteX17" fmla="*/ 1883391 w 4810836"/>
                <a:gd name="connsiteY17" fmla="*/ 251847 h 955031"/>
                <a:gd name="connsiteX18" fmla="*/ 2149522 w 4810836"/>
                <a:gd name="connsiteY18" fmla="*/ 784110 h 955031"/>
                <a:gd name="connsiteX19" fmla="*/ 2265528 w 4810836"/>
                <a:gd name="connsiteY19" fmla="*/ 934235 h 955031"/>
                <a:gd name="connsiteX20" fmla="*/ 2361062 w 4810836"/>
                <a:gd name="connsiteY20" fmla="*/ 941059 h 955031"/>
                <a:gd name="connsiteX21" fmla="*/ 2483892 w 4810836"/>
                <a:gd name="connsiteY21" fmla="*/ 814818 h 955031"/>
                <a:gd name="connsiteX22" fmla="*/ 2610134 w 4810836"/>
                <a:gd name="connsiteY22" fmla="*/ 548686 h 955031"/>
                <a:gd name="connsiteX23" fmla="*/ 2756848 w 4810836"/>
                <a:gd name="connsiteY23" fmla="*/ 251847 h 955031"/>
                <a:gd name="connsiteX24" fmla="*/ 2879677 w 4810836"/>
                <a:gd name="connsiteY24" fmla="*/ 67603 h 955031"/>
                <a:gd name="connsiteX25" fmla="*/ 2958152 w 4810836"/>
                <a:gd name="connsiteY25" fmla="*/ 2776 h 955031"/>
                <a:gd name="connsiteX26" fmla="*/ 3029803 w 4810836"/>
                <a:gd name="connsiteY26" fmla="*/ 19835 h 955031"/>
                <a:gd name="connsiteX27" fmla="*/ 3101453 w 4810836"/>
                <a:gd name="connsiteY27" fmla="*/ 91486 h 955031"/>
                <a:gd name="connsiteX28" fmla="*/ 3159456 w 4810836"/>
                <a:gd name="connsiteY28" fmla="*/ 176785 h 955031"/>
                <a:gd name="connsiteX29" fmla="*/ 3241343 w 4810836"/>
                <a:gd name="connsiteY29" fmla="*/ 323498 h 955031"/>
                <a:gd name="connsiteX30" fmla="*/ 3394880 w 4810836"/>
                <a:gd name="connsiteY30" fmla="*/ 668104 h 955031"/>
                <a:gd name="connsiteX31" fmla="*/ 3521122 w 4810836"/>
                <a:gd name="connsiteY31" fmla="*/ 852349 h 955031"/>
                <a:gd name="connsiteX32" fmla="*/ 3654188 w 4810836"/>
                <a:gd name="connsiteY32" fmla="*/ 900116 h 955031"/>
                <a:gd name="connsiteX33" fmla="*/ 3773606 w 4810836"/>
                <a:gd name="connsiteY33" fmla="*/ 828465 h 955031"/>
                <a:gd name="connsiteX34" fmla="*/ 3961262 w 4810836"/>
                <a:gd name="connsiteY34" fmla="*/ 483859 h 955031"/>
                <a:gd name="connsiteX35" fmla="*/ 4138683 w 4810836"/>
                <a:gd name="connsiteY35" fmla="*/ 152901 h 955031"/>
                <a:gd name="connsiteX36" fmla="*/ 4258101 w 4810836"/>
                <a:gd name="connsiteY36" fmla="*/ 40307 h 955031"/>
                <a:gd name="connsiteX37" fmla="*/ 4384343 w 4810836"/>
                <a:gd name="connsiteY37" fmla="*/ 67603 h 955031"/>
                <a:gd name="connsiteX38" fmla="*/ 4527645 w 4810836"/>
                <a:gd name="connsiteY38" fmla="*/ 268907 h 955031"/>
                <a:gd name="connsiteX39" fmla="*/ 4633415 w 4810836"/>
                <a:gd name="connsiteY39" fmla="*/ 477035 h 955031"/>
                <a:gd name="connsiteX40" fmla="*/ 4677770 w 4810836"/>
                <a:gd name="connsiteY40" fmla="*/ 497507 h 955031"/>
                <a:gd name="connsiteX41" fmla="*/ 4810836 w 4810836"/>
                <a:gd name="connsiteY41" fmla="*/ 494095 h 955031"/>
                <a:gd name="connsiteX0" fmla="*/ 0 w 4810836"/>
                <a:gd name="connsiteY0" fmla="*/ 463388 h 955031"/>
                <a:gd name="connsiteX1" fmla="*/ 180833 w 4810836"/>
                <a:gd name="connsiteY1" fmla="*/ 146077 h 955031"/>
                <a:gd name="connsiteX2" fmla="*/ 290015 w 4810836"/>
                <a:gd name="connsiteY2" fmla="*/ 23247 h 955031"/>
                <a:gd name="connsiteX3" fmla="*/ 409433 w 4810836"/>
                <a:gd name="connsiteY3" fmla="*/ 36895 h 955031"/>
                <a:gd name="connsiteX4" fmla="*/ 508379 w 4810836"/>
                <a:gd name="connsiteY4" fmla="*/ 146077 h 955031"/>
                <a:gd name="connsiteX5" fmla="*/ 634621 w 4810836"/>
                <a:gd name="connsiteY5" fmla="*/ 412209 h 955031"/>
                <a:gd name="connsiteX6" fmla="*/ 771098 w 4810836"/>
                <a:gd name="connsiteY6" fmla="*/ 722695 h 955031"/>
                <a:gd name="connsiteX7" fmla="*/ 866633 w 4810836"/>
                <a:gd name="connsiteY7" fmla="*/ 869409 h 955031"/>
                <a:gd name="connsiteX8" fmla="*/ 955343 w 4810836"/>
                <a:gd name="connsiteY8" fmla="*/ 944471 h 955031"/>
                <a:gd name="connsiteX9" fmla="*/ 1064525 w 4810836"/>
                <a:gd name="connsiteY9" fmla="*/ 930824 h 955031"/>
                <a:gd name="connsiteX10" fmla="*/ 1190767 w 4810836"/>
                <a:gd name="connsiteY10" fmla="*/ 811406 h 955031"/>
                <a:gd name="connsiteX11" fmla="*/ 1354540 w 4810836"/>
                <a:gd name="connsiteY11" fmla="*/ 487271 h 955031"/>
                <a:gd name="connsiteX12" fmla="*/ 1456898 w 4810836"/>
                <a:gd name="connsiteY12" fmla="*/ 234788 h 955031"/>
                <a:gd name="connsiteX13" fmla="*/ 1559256 w 4810836"/>
                <a:gd name="connsiteY13" fmla="*/ 67603 h 955031"/>
                <a:gd name="connsiteX14" fmla="*/ 1647967 w 4810836"/>
                <a:gd name="connsiteY14" fmla="*/ 13012 h 955031"/>
                <a:gd name="connsiteX15" fmla="*/ 1729853 w 4810836"/>
                <a:gd name="connsiteY15" fmla="*/ 43719 h 955031"/>
                <a:gd name="connsiteX16" fmla="*/ 1804916 w 4810836"/>
                <a:gd name="connsiteY16" fmla="*/ 122194 h 955031"/>
                <a:gd name="connsiteX17" fmla="*/ 1883391 w 4810836"/>
                <a:gd name="connsiteY17" fmla="*/ 251847 h 955031"/>
                <a:gd name="connsiteX18" fmla="*/ 2149522 w 4810836"/>
                <a:gd name="connsiteY18" fmla="*/ 784110 h 955031"/>
                <a:gd name="connsiteX19" fmla="*/ 2265528 w 4810836"/>
                <a:gd name="connsiteY19" fmla="*/ 934235 h 955031"/>
                <a:gd name="connsiteX20" fmla="*/ 2361062 w 4810836"/>
                <a:gd name="connsiteY20" fmla="*/ 941059 h 955031"/>
                <a:gd name="connsiteX21" fmla="*/ 2483892 w 4810836"/>
                <a:gd name="connsiteY21" fmla="*/ 814818 h 955031"/>
                <a:gd name="connsiteX22" fmla="*/ 2610134 w 4810836"/>
                <a:gd name="connsiteY22" fmla="*/ 548686 h 955031"/>
                <a:gd name="connsiteX23" fmla="*/ 2756848 w 4810836"/>
                <a:gd name="connsiteY23" fmla="*/ 251847 h 955031"/>
                <a:gd name="connsiteX24" fmla="*/ 2879677 w 4810836"/>
                <a:gd name="connsiteY24" fmla="*/ 67603 h 955031"/>
                <a:gd name="connsiteX25" fmla="*/ 2958152 w 4810836"/>
                <a:gd name="connsiteY25" fmla="*/ 2776 h 955031"/>
                <a:gd name="connsiteX26" fmla="*/ 3029803 w 4810836"/>
                <a:gd name="connsiteY26" fmla="*/ 19835 h 955031"/>
                <a:gd name="connsiteX27" fmla="*/ 3101453 w 4810836"/>
                <a:gd name="connsiteY27" fmla="*/ 91486 h 955031"/>
                <a:gd name="connsiteX28" fmla="*/ 3159456 w 4810836"/>
                <a:gd name="connsiteY28" fmla="*/ 176785 h 955031"/>
                <a:gd name="connsiteX29" fmla="*/ 3241343 w 4810836"/>
                <a:gd name="connsiteY29" fmla="*/ 323498 h 955031"/>
                <a:gd name="connsiteX30" fmla="*/ 3394880 w 4810836"/>
                <a:gd name="connsiteY30" fmla="*/ 668104 h 955031"/>
                <a:gd name="connsiteX31" fmla="*/ 3521122 w 4810836"/>
                <a:gd name="connsiteY31" fmla="*/ 852349 h 955031"/>
                <a:gd name="connsiteX32" fmla="*/ 3654188 w 4810836"/>
                <a:gd name="connsiteY32" fmla="*/ 900116 h 955031"/>
                <a:gd name="connsiteX33" fmla="*/ 3773606 w 4810836"/>
                <a:gd name="connsiteY33" fmla="*/ 828465 h 955031"/>
                <a:gd name="connsiteX34" fmla="*/ 3961262 w 4810836"/>
                <a:gd name="connsiteY34" fmla="*/ 483859 h 955031"/>
                <a:gd name="connsiteX35" fmla="*/ 4138683 w 4810836"/>
                <a:gd name="connsiteY35" fmla="*/ 152901 h 955031"/>
                <a:gd name="connsiteX36" fmla="*/ 4258101 w 4810836"/>
                <a:gd name="connsiteY36" fmla="*/ 40307 h 955031"/>
                <a:gd name="connsiteX37" fmla="*/ 4384343 w 4810836"/>
                <a:gd name="connsiteY37" fmla="*/ 67603 h 955031"/>
                <a:gd name="connsiteX38" fmla="*/ 4527645 w 4810836"/>
                <a:gd name="connsiteY38" fmla="*/ 268907 h 955031"/>
                <a:gd name="connsiteX39" fmla="*/ 4633415 w 4810836"/>
                <a:gd name="connsiteY39" fmla="*/ 477035 h 955031"/>
                <a:gd name="connsiteX40" fmla="*/ 4781905 w 4810836"/>
                <a:gd name="connsiteY40" fmla="*/ 494332 h 955031"/>
                <a:gd name="connsiteX41" fmla="*/ 4810836 w 4810836"/>
                <a:gd name="connsiteY41" fmla="*/ 494095 h 955031"/>
                <a:gd name="connsiteX0" fmla="*/ 0 w 5039929"/>
                <a:gd name="connsiteY0" fmla="*/ 463388 h 955031"/>
                <a:gd name="connsiteX1" fmla="*/ 180833 w 5039929"/>
                <a:gd name="connsiteY1" fmla="*/ 146077 h 955031"/>
                <a:gd name="connsiteX2" fmla="*/ 290015 w 5039929"/>
                <a:gd name="connsiteY2" fmla="*/ 23247 h 955031"/>
                <a:gd name="connsiteX3" fmla="*/ 409433 w 5039929"/>
                <a:gd name="connsiteY3" fmla="*/ 36895 h 955031"/>
                <a:gd name="connsiteX4" fmla="*/ 508379 w 5039929"/>
                <a:gd name="connsiteY4" fmla="*/ 146077 h 955031"/>
                <a:gd name="connsiteX5" fmla="*/ 634621 w 5039929"/>
                <a:gd name="connsiteY5" fmla="*/ 412209 h 955031"/>
                <a:gd name="connsiteX6" fmla="*/ 771098 w 5039929"/>
                <a:gd name="connsiteY6" fmla="*/ 722695 h 955031"/>
                <a:gd name="connsiteX7" fmla="*/ 866633 w 5039929"/>
                <a:gd name="connsiteY7" fmla="*/ 869409 h 955031"/>
                <a:gd name="connsiteX8" fmla="*/ 955343 w 5039929"/>
                <a:gd name="connsiteY8" fmla="*/ 944471 h 955031"/>
                <a:gd name="connsiteX9" fmla="*/ 1064525 w 5039929"/>
                <a:gd name="connsiteY9" fmla="*/ 930824 h 955031"/>
                <a:gd name="connsiteX10" fmla="*/ 1190767 w 5039929"/>
                <a:gd name="connsiteY10" fmla="*/ 811406 h 955031"/>
                <a:gd name="connsiteX11" fmla="*/ 1354540 w 5039929"/>
                <a:gd name="connsiteY11" fmla="*/ 487271 h 955031"/>
                <a:gd name="connsiteX12" fmla="*/ 1456898 w 5039929"/>
                <a:gd name="connsiteY12" fmla="*/ 234788 h 955031"/>
                <a:gd name="connsiteX13" fmla="*/ 1559256 w 5039929"/>
                <a:gd name="connsiteY13" fmla="*/ 67603 h 955031"/>
                <a:gd name="connsiteX14" fmla="*/ 1647967 w 5039929"/>
                <a:gd name="connsiteY14" fmla="*/ 13012 h 955031"/>
                <a:gd name="connsiteX15" fmla="*/ 1729853 w 5039929"/>
                <a:gd name="connsiteY15" fmla="*/ 43719 h 955031"/>
                <a:gd name="connsiteX16" fmla="*/ 1804916 w 5039929"/>
                <a:gd name="connsiteY16" fmla="*/ 122194 h 955031"/>
                <a:gd name="connsiteX17" fmla="*/ 1883391 w 5039929"/>
                <a:gd name="connsiteY17" fmla="*/ 251847 h 955031"/>
                <a:gd name="connsiteX18" fmla="*/ 2149522 w 5039929"/>
                <a:gd name="connsiteY18" fmla="*/ 784110 h 955031"/>
                <a:gd name="connsiteX19" fmla="*/ 2265528 w 5039929"/>
                <a:gd name="connsiteY19" fmla="*/ 934235 h 955031"/>
                <a:gd name="connsiteX20" fmla="*/ 2361062 w 5039929"/>
                <a:gd name="connsiteY20" fmla="*/ 941059 h 955031"/>
                <a:gd name="connsiteX21" fmla="*/ 2483892 w 5039929"/>
                <a:gd name="connsiteY21" fmla="*/ 814818 h 955031"/>
                <a:gd name="connsiteX22" fmla="*/ 2610134 w 5039929"/>
                <a:gd name="connsiteY22" fmla="*/ 548686 h 955031"/>
                <a:gd name="connsiteX23" fmla="*/ 2756848 w 5039929"/>
                <a:gd name="connsiteY23" fmla="*/ 251847 h 955031"/>
                <a:gd name="connsiteX24" fmla="*/ 2879677 w 5039929"/>
                <a:gd name="connsiteY24" fmla="*/ 67603 h 955031"/>
                <a:gd name="connsiteX25" fmla="*/ 2958152 w 5039929"/>
                <a:gd name="connsiteY25" fmla="*/ 2776 h 955031"/>
                <a:gd name="connsiteX26" fmla="*/ 3029803 w 5039929"/>
                <a:gd name="connsiteY26" fmla="*/ 19835 h 955031"/>
                <a:gd name="connsiteX27" fmla="*/ 3101453 w 5039929"/>
                <a:gd name="connsiteY27" fmla="*/ 91486 h 955031"/>
                <a:gd name="connsiteX28" fmla="*/ 3159456 w 5039929"/>
                <a:gd name="connsiteY28" fmla="*/ 176785 h 955031"/>
                <a:gd name="connsiteX29" fmla="*/ 3241343 w 5039929"/>
                <a:gd name="connsiteY29" fmla="*/ 323498 h 955031"/>
                <a:gd name="connsiteX30" fmla="*/ 3394880 w 5039929"/>
                <a:gd name="connsiteY30" fmla="*/ 668104 h 955031"/>
                <a:gd name="connsiteX31" fmla="*/ 3521122 w 5039929"/>
                <a:gd name="connsiteY31" fmla="*/ 852349 h 955031"/>
                <a:gd name="connsiteX32" fmla="*/ 3654188 w 5039929"/>
                <a:gd name="connsiteY32" fmla="*/ 900116 h 955031"/>
                <a:gd name="connsiteX33" fmla="*/ 3773606 w 5039929"/>
                <a:gd name="connsiteY33" fmla="*/ 828465 h 955031"/>
                <a:gd name="connsiteX34" fmla="*/ 3961262 w 5039929"/>
                <a:gd name="connsiteY34" fmla="*/ 483859 h 955031"/>
                <a:gd name="connsiteX35" fmla="*/ 4138683 w 5039929"/>
                <a:gd name="connsiteY35" fmla="*/ 152901 h 955031"/>
                <a:gd name="connsiteX36" fmla="*/ 4258101 w 5039929"/>
                <a:gd name="connsiteY36" fmla="*/ 40307 h 955031"/>
                <a:gd name="connsiteX37" fmla="*/ 4384343 w 5039929"/>
                <a:gd name="connsiteY37" fmla="*/ 67603 h 955031"/>
                <a:gd name="connsiteX38" fmla="*/ 4527645 w 5039929"/>
                <a:gd name="connsiteY38" fmla="*/ 268907 h 955031"/>
                <a:gd name="connsiteX39" fmla="*/ 4633415 w 5039929"/>
                <a:gd name="connsiteY39" fmla="*/ 477035 h 955031"/>
                <a:gd name="connsiteX40" fmla="*/ 4781905 w 5039929"/>
                <a:gd name="connsiteY40" fmla="*/ 494332 h 955031"/>
                <a:gd name="connsiteX41" fmla="*/ 5039929 w 5039929"/>
                <a:gd name="connsiteY41" fmla="*/ 487745 h 955031"/>
                <a:gd name="connsiteX0" fmla="*/ 0 w 5008689"/>
                <a:gd name="connsiteY0" fmla="*/ 463388 h 955031"/>
                <a:gd name="connsiteX1" fmla="*/ 180833 w 5008689"/>
                <a:gd name="connsiteY1" fmla="*/ 146077 h 955031"/>
                <a:gd name="connsiteX2" fmla="*/ 290015 w 5008689"/>
                <a:gd name="connsiteY2" fmla="*/ 23247 h 955031"/>
                <a:gd name="connsiteX3" fmla="*/ 409433 w 5008689"/>
                <a:gd name="connsiteY3" fmla="*/ 36895 h 955031"/>
                <a:gd name="connsiteX4" fmla="*/ 508379 w 5008689"/>
                <a:gd name="connsiteY4" fmla="*/ 146077 h 955031"/>
                <a:gd name="connsiteX5" fmla="*/ 634621 w 5008689"/>
                <a:gd name="connsiteY5" fmla="*/ 412209 h 955031"/>
                <a:gd name="connsiteX6" fmla="*/ 771098 w 5008689"/>
                <a:gd name="connsiteY6" fmla="*/ 722695 h 955031"/>
                <a:gd name="connsiteX7" fmla="*/ 866633 w 5008689"/>
                <a:gd name="connsiteY7" fmla="*/ 869409 h 955031"/>
                <a:gd name="connsiteX8" fmla="*/ 955343 w 5008689"/>
                <a:gd name="connsiteY8" fmla="*/ 944471 h 955031"/>
                <a:gd name="connsiteX9" fmla="*/ 1064525 w 5008689"/>
                <a:gd name="connsiteY9" fmla="*/ 930824 h 955031"/>
                <a:gd name="connsiteX10" fmla="*/ 1190767 w 5008689"/>
                <a:gd name="connsiteY10" fmla="*/ 811406 h 955031"/>
                <a:gd name="connsiteX11" fmla="*/ 1354540 w 5008689"/>
                <a:gd name="connsiteY11" fmla="*/ 487271 h 955031"/>
                <a:gd name="connsiteX12" fmla="*/ 1456898 w 5008689"/>
                <a:gd name="connsiteY12" fmla="*/ 234788 h 955031"/>
                <a:gd name="connsiteX13" fmla="*/ 1559256 w 5008689"/>
                <a:gd name="connsiteY13" fmla="*/ 67603 h 955031"/>
                <a:gd name="connsiteX14" fmla="*/ 1647967 w 5008689"/>
                <a:gd name="connsiteY14" fmla="*/ 13012 h 955031"/>
                <a:gd name="connsiteX15" fmla="*/ 1729853 w 5008689"/>
                <a:gd name="connsiteY15" fmla="*/ 43719 h 955031"/>
                <a:gd name="connsiteX16" fmla="*/ 1804916 w 5008689"/>
                <a:gd name="connsiteY16" fmla="*/ 122194 h 955031"/>
                <a:gd name="connsiteX17" fmla="*/ 1883391 w 5008689"/>
                <a:gd name="connsiteY17" fmla="*/ 251847 h 955031"/>
                <a:gd name="connsiteX18" fmla="*/ 2149522 w 5008689"/>
                <a:gd name="connsiteY18" fmla="*/ 784110 h 955031"/>
                <a:gd name="connsiteX19" fmla="*/ 2265528 w 5008689"/>
                <a:gd name="connsiteY19" fmla="*/ 934235 h 955031"/>
                <a:gd name="connsiteX20" fmla="*/ 2361062 w 5008689"/>
                <a:gd name="connsiteY20" fmla="*/ 941059 h 955031"/>
                <a:gd name="connsiteX21" fmla="*/ 2483892 w 5008689"/>
                <a:gd name="connsiteY21" fmla="*/ 814818 h 955031"/>
                <a:gd name="connsiteX22" fmla="*/ 2610134 w 5008689"/>
                <a:gd name="connsiteY22" fmla="*/ 548686 h 955031"/>
                <a:gd name="connsiteX23" fmla="*/ 2756848 w 5008689"/>
                <a:gd name="connsiteY23" fmla="*/ 251847 h 955031"/>
                <a:gd name="connsiteX24" fmla="*/ 2879677 w 5008689"/>
                <a:gd name="connsiteY24" fmla="*/ 67603 h 955031"/>
                <a:gd name="connsiteX25" fmla="*/ 2958152 w 5008689"/>
                <a:gd name="connsiteY25" fmla="*/ 2776 h 955031"/>
                <a:gd name="connsiteX26" fmla="*/ 3029803 w 5008689"/>
                <a:gd name="connsiteY26" fmla="*/ 19835 h 955031"/>
                <a:gd name="connsiteX27" fmla="*/ 3101453 w 5008689"/>
                <a:gd name="connsiteY27" fmla="*/ 91486 h 955031"/>
                <a:gd name="connsiteX28" fmla="*/ 3159456 w 5008689"/>
                <a:gd name="connsiteY28" fmla="*/ 176785 h 955031"/>
                <a:gd name="connsiteX29" fmla="*/ 3241343 w 5008689"/>
                <a:gd name="connsiteY29" fmla="*/ 323498 h 955031"/>
                <a:gd name="connsiteX30" fmla="*/ 3394880 w 5008689"/>
                <a:gd name="connsiteY30" fmla="*/ 668104 h 955031"/>
                <a:gd name="connsiteX31" fmla="*/ 3521122 w 5008689"/>
                <a:gd name="connsiteY31" fmla="*/ 852349 h 955031"/>
                <a:gd name="connsiteX32" fmla="*/ 3654188 w 5008689"/>
                <a:gd name="connsiteY32" fmla="*/ 900116 h 955031"/>
                <a:gd name="connsiteX33" fmla="*/ 3773606 w 5008689"/>
                <a:gd name="connsiteY33" fmla="*/ 828465 h 955031"/>
                <a:gd name="connsiteX34" fmla="*/ 3961262 w 5008689"/>
                <a:gd name="connsiteY34" fmla="*/ 483859 h 955031"/>
                <a:gd name="connsiteX35" fmla="*/ 4138683 w 5008689"/>
                <a:gd name="connsiteY35" fmla="*/ 152901 h 955031"/>
                <a:gd name="connsiteX36" fmla="*/ 4258101 w 5008689"/>
                <a:gd name="connsiteY36" fmla="*/ 40307 h 955031"/>
                <a:gd name="connsiteX37" fmla="*/ 4384343 w 5008689"/>
                <a:gd name="connsiteY37" fmla="*/ 67603 h 955031"/>
                <a:gd name="connsiteX38" fmla="*/ 4527645 w 5008689"/>
                <a:gd name="connsiteY38" fmla="*/ 268907 h 955031"/>
                <a:gd name="connsiteX39" fmla="*/ 4633415 w 5008689"/>
                <a:gd name="connsiteY39" fmla="*/ 477035 h 955031"/>
                <a:gd name="connsiteX40" fmla="*/ 4781905 w 5008689"/>
                <a:gd name="connsiteY40" fmla="*/ 494332 h 955031"/>
                <a:gd name="connsiteX41" fmla="*/ 5008689 w 5008689"/>
                <a:gd name="connsiteY41" fmla="*/ 497270 h 955031"/>
                <a:gd name="connsiteX0" fmla="*/ 0 w 4935796"/>
                <a:gd name="connsiteY0" fmla="*/ 463388 h 955031"/>
                <a:gd name="connsiteX1" fmla="*/ 180833 w 4935796"/>
                <a:gd name="connsiteY1" fmla="*/ 146077 h 955031"/>
                <a:gd name="connsiteX2" fmla="*/ 290015 w 4935796"/>
                <a:gd name="connsiteY2" fmla="*/ 23247 h 955031"/>
                <a:gd name="connsiteX3" fmla="*/ 409433 w 4935796"/>
                <a:gd name="connsiteY3" fmla="*/ 36895 h 955031"/>
                <a:gd name="connsiteX4" fmla="*/ 508379 w 4935796"/>
                <a:gd name="connsiteY4" fmla="*/ 146077 h 955031"/>
                <a:gd name="connsiteX5" fmla="*/ 634621 w 4935796"/>
                <a:gd name="connsiteY5" fmla="*/ 412209 h 955031"/>
                <a:gd name="connsiteX6" fmla="*/ 771098 w 4935796"/>
                <a:gd name="connsiteY6" fmla="*/ 722695 h 955031"/>
                <a:gd name="connsiteX7" fmla="*/ 866633 w 4935796"/>
                <a:gd name="connsiteY7" fmla="*/ 869409 h 955031"/>
                <a:gd name="connsiteX8" fmla="*/ 955343 w 4935796"/>
                <a:gd name="connsiteY8" fmla="*/ 944471 h 955031"/>
                <a:gd name="connsiteX9" fmla="*/ 1064525 w 4935796"/>
                <a:gd name="connsiteY9" fmla="*/ 930824 h 955031"/>
                <a:gd name="connsiteX10" fmla="*/ 1190767 w 4935796"/>
                <a:gd name="connsiteY10" fmla="*/ 811406 h 955031"/>
                <a:gd name="connsiteX11" fmla="*/ 1354540 w 4935796"/>
                <a:gd name="connsiteY11" fmla="*/ 487271 h 955031"/>
                <a:gd name="connsiteX12" fmla="*/ 1456898 w 4935796"/>
                <a:gd name="connsiteY12" fmla="*/ 234788 h 955031"/>
                <a:gd name="connsiteX13" fmla="*/ 1559256 w 4935796"/>
                <a:gd name="connsiteY13" fmla="*/ 67603 h 955031"/>
                <a:gd name="connsiteX14" fmla="*/ 1647967 w 4935796"/>
                <a:gd name="connsiteY14" fmla="*/ 13012 h 955031"/>
                <a:gd name="connsiteX15" fmla="*/ 1729853 w 4935796"/>
                <a:gd name="connsiteY15" fmla="*/ 43719 h 955031"/>
                <a:gd name="connsiteX16" fmla="*/ 1804916 w 4935796"/>
                <a:gd name="connsiteY16" fmla="*/ 122194 h 955031"/>
                <a:gd name="connsiteX17" fmla="*/ 1883391 w 4935796"/>
                <a:gd name="connsiteY17" fmla="*/ 251847 h 955031"/>
                <a:gd name="connsiteX18" fmla="*/ 2149522 w 4935796"/>
                <a:gd name="connsiteY18" fmla="*/ 784110 h 955031"/>
                <a:gd name="connsiteX19" fmla="*/ 2265528 w 4935796"/>
                <a:gd name="connsiteY19" fmla="*/ 934235 h 955031"/>
                <a:gd name="connsiteX20" fmla="*/ 2361062 w 4935796"/>
                <a:gd name="connsiteY20" fmla="*/ 941059 h 955031"/>
                <a:gd name="connsiteX21" fmla="*/ 2483892 w 4935796"/>
                <a:gd name="connsiteY21" fmla="*/ 814818 h 955031"/>
                <a:gd name="connsiteX22" fmla="*/ 2610134 w 4935796"/>
                <a:gd name="connsiteY22" fmla="*/ 548686 h 955031"/>
                <a:gd name="connsiteX23" fmla="*/ 2756848 w 4935796"/>
                <a:gd name="connsiteY23" fmla="*/ 251847 h 955031"/>
                <a:gd name="connsiteX24" fmla="*/ 2879677 w 4935796"/>
                <a:gd name="connsiteY24" fmla="*/ 67603 h 955031"/>
                <a:gd name="connsiteX25" fmla="*/ 2958152 w 4935796"/>
                <a:gd name="connsiteY25" fmla="*/ 2776 h 955031"/>
                <a:gd name="connsiteX26" fmla="*/ 3029803 w 4935796"/>
                <a:gd name="connsiteY26" fmla="*/ 19835 h 955031"/>
                <a:gd name="connsiteX27" fmla="*/ 3101453 w 4935796"/>
                <a:gd name="connsiteY27" fmla="*/ 91486 h 955031"/>
                <a:gd name="connsiteX28" fmla="*/ 3159456 w 4935796"/>
                <a:gd name="connsiteY28" fmla="*/ 176785 h 955031"/>
                <a:gd name="connsiteX29" fmla="*/ 3241343 w 4935796"/>
                <a:gd name="connsiteY29" fmla="*/ 323498 h 955031"/>
                <a:gd name="connsiteX30" fmla="*/ 3394880 w 4935796"/>
                <a:gd name="connsiteY30" fmla="*/ 668104 h 955031"/>
                <a:gd name="connsiteX31" fmla="*/ 3521122 w 4935796"/>
                <a:gd name="connsiteY31" fmla="*/ 852349 h 955031"/>
                <a:gd name="connsiteX32" fmla="*/ 3654188 w 4935796"/>
                <a:gd name="connsiteY32" fmla="*/ 900116 h 955031"/>
                <a:gd name="connsiteX33" fmla="*/ 3773606 w 4935796"/>
                <a:gd name="connsiteY33" fmla="*/ 828465 h 955031"/>
                <a:gd name="connsiteX34" fmla="*/ 3961262 w 4935796"/>
                <a:gd name="connsiteY34" fmla="*/ 483859 h 955031"/>
                <a:gd name="connsiteX35" fmla="*/ 4138683 w 4935796"/>
                <a:gd name="connsiteY35" fmla="*/ 152901 h 955031"/>
                <a:gd name="connsiteX36" fmla="*/ 4258101 w 4935796"/>
                <a:gd name="connsiteY36" fmla="*/ 40307 h 955031"/>
                <a:gd name="connsiteX37" fmla="*/ 4384343 w 4935796"/>
                <a:gd name="connsiteY37" fmla="*/ 67603 h 955031"/>
                <a:gd name="connsiteX38" fmla="*/ 4527645 w 4935796"/>
                <a:gd name="connsiteY38" fmla="*/ 268907 h 955031"/>
                <a:gd name="connsiteX39" fmla="*/ 4633415 w 4935796"/>
                <a:gd name="connsiteY39" fmla="*/ 477035 h 955031"/>
                <a:gd name="connsiteX40" fmla="*/ 4781905 w 4935796"/>
                <a:gd name="connsiteY40" fmla="*/ 494332 h 955031"/>
                <a:gd name="connsiteX41" fmla="*/ 4935796 w 4935796"/>
                <a:gd name="connsiteY41" fmla="*/ 497270 h 955031"/>
                <a:gd name="connsiteX0" fmla="*/ 0 w 4935796"/>
                <a:gd name="connsiteY0" fmla="*/ 463388 h 955031"/>
                <a:gd name="connsiteX1" fmla="*/ 180833 w 4935796"/>
                <a:gd name="connsiteY1" fmla="*/ 146077 h 955031"/>
                <a:gd name="connsiteX2" fmla="*/ 290015 w 4935796"/>
                <a:gd name="connsiteY2" fmla="*/ 23247 h 955031"/>
                <a:gd name="connsiteX3" fmla="*/ 409433 w 4935796"/>
                <a:gd name="connsiteY3" fmla="*/ 36895 h 955031"/>
                <a:gd name="connsiteX4" fmla="*/ 508379 w 4935796"/>
                <a:gd name="connsiteY4" fmla="*/ 146077 h 955031"/>
                <a:gd name="connsiteX5" fmla="*/ 634621 w 4935796"/>
                <a:gd name="connsiteY5" fmla="*/ 412209 h 955031"/>
                <a:gd name="connsiteX6" fmla="*/ 771098 w 4935796"/>
                <a:gd name="connsiteY6" fmla="*/ 722695 h 955031"/>
                <a:gd name="connsiteX7" fmla="*/ 866633 w 4935796"/>
                <a:gd name="connsiteY7" fmla="*/ 869409 h 955031"/>
                <a:gd name="connsiteX8" fmla="*/ 955343 w 4935796"/>
                <a:gd name="connsiteY8" fmla="*/ 944471 h 955031"/>
                <a:gd name="connsiteX9" fmla="*/ 1064525 w 4935796"/>
                <a:gd name="connsiteY9" fmla="*/ 930824 h 955031"/>
                <a:gd name="connsiteX10" fmla="*/ 1190767 w 4935796"/>
                <a:gd name="connsiteY10" fmla="*/ 811406 h 955031"/>
                <a:gd name="connsiteX11" fmla="*/ 1354540 w 4935796"/>
                <a:gd name="connsiteY11" fmla="*/ 487271 h 955031"/>
                <a:gd name="connsiteX12" fmla="*/ 1456898 w 4935796"/>
                <a:gd name="connsiteY12" fmla="*/ 234788 h 955031"/>
                <a:gd name="connsiteX13" fmla="*/ 1559256 w 4935796"/>
                <a:gd name="connsiteY13" fmla="*/ 67603 h 955031"/>
                <a:gd name="connsiteX14" fmla="*/ 1647967 w 4935796"/>
                <a:gd name="connsiteY14" fmla="*/ 13012 h 955031"/>
                <a:gd name="connsiteX15" fmla="*/ 1729853 w 4935796"/>
                <a:gd name="connsiteY15" fmla="*/ 43719 h 955031"/>
                <a:gd name="connsiteX16" fmla="*/ 1804916 w 4935796"/>
                <a:gd name="connsiteY16" fmla="*/ 122194 h 955031"/>
                <a:gd name="connsiteX17" fmla="*/ 1883391 w 4935796"/>
                <a:gd name="connsiteY17" fmla="*/ 251847 h 955031"/>
                <a:gd name="connsiteX18" fmla="*/ 2149522 w 4935796"/>
                <a:gd name="connsiteY18" fmla="*/ 784110 h 955031"/>
                <a:gd name="connsiteX19" fmla="*/ 2265528 w 4935796"/>
                <a:gd name="connsiteY19" fmla="*/ 934235 h 955031"/>
                <a:gd name="connsiteX20" fmla="*/ 2361062 w 4935796"/>
                <a:gd name="connsiteY20" fmla="*/ 941059 h 955031"/>
                <a:gd name="connsiteX21" fmla="*/ 2483892 w 4935796"/>
                <a:gd name="connsiteY21" fmla="*/ 814818 h 955031"/>
                <a:gd name="connsiteX22" fmla="*/ 2610134 w 4935796"/>
                <a:gd name="connsiteY22" fmla="*/ 548686 h 955031"/>
                <a:gd name="connsiteX23" fmla="*/ 2756848 w 4935796"/>
                <a:gd name="connsiteY23" fmla="*/ 251847 h 955031"/>
                <a:gd name="connsiteX24" fmla="*/ 2879677 w 4935796"/>
                <a:gd name="connsiteY24" fmla="*/ 67603 h 955031"/>
                <a:gd name="connsiteX25" fmla="*/ 2958152 w 4935796"/>
                <a:gd name="connsiteY25" fmla="*/ 2776 h 955031"/>
                <a:gd name="connsiteX26" fmla="*/ 3029803 w 4935796"/>
                <a:gd name="connsiteY26" fmla="*/ 19835 h 955031"/>
                <a:gd name="connsiteX27" fmla="*/ 3101453 w 4935796"/>
                <a:gd name="connsiteY27" fmla="*/ 91486 h 955031"/>
                <a:gd name="connsiteX28" fmla="*/ 3159456 w 4935796"/>
                <a:gd name="connsiteY28" fmla="*/ 176785 h 955031"/>
                <a:gd name="connsiteX29" fmla="*/ 3241343 w 4935796"/>
                <a:gd name="connsiteY29" fmla="*/ 323498 h 955031"/>
                <a:gd name="connsiteX30" fmla="*/ 3394880 w 4935796"/>
                <a:gd name="connsiteY30" fmla="*/ 668104 h 955031"/>
                <a:gd name="connsiteX31" fmla="*/ 3521122 w 4935796"/>
                <a:gd name="connsiteY31" fmla="*/ 852349 h 955031"/>
                <a:gd name="connsiteX32" fmla="*/ 3654188 w 4935796"/>
                <a:gd name="connsiteY32" fmla="*/ 900116 h 955031"/>
                <a:gd name="connsiteX33" fmla="*/ 3773606 w 4935796"/>
                <a:gd name="connsiteY33" fmla="*/ 828465 h 955031"/>
                <a:gd name="connsiteX34" fmla="*/ 3961262 w 4935796"/>
                <a:gd name="connsiteY34" fmla="*/ 483859 h 955031"/>
                <a:gd name="connsiteX35" fmla="*/ 4138683 w 4935796"/>
                <a:gd name="connsiteY35" fmla="*/ 152901 h 955031"/>
                <a:gd name="connsiteX36" fmla="*/ 4258101 w 4935796"/>
                <a:gd name="connsiteY36" fmla="*/ 40307 h 955031"/>
                <a:gd name="connsiteX37" fmla="*/ 4384343 w 4935796"/>
                <a:gd name="connsiteY37" fmla="*/ 67603 h 955031"/>
                <a:gd name="connsiteX38" fmla="*/ 4527645 w 4935796"/>
                <a:gd name="connsiteY38" fmla="*/ 268907 h 955031"/>
                <a:gd name="connsiteX39" fmla="*/ 4633415 w 4935796"/>
                <a:gd name="connsiteY39" fmla="*/ 477035 h 955031"/>
                <a:gd name="connsiteX40" fmla="*/ 4740252 w 4935796"/>
                <a:gd name="connsiteY40" fmla="*/ 494332 h 955031"/>
                <a:gd name="connsiteX41" fmla="*/ 4935796 w 4935796"/>
                <a:gd name="connsiteY41" fmla="*/ 497270 h 955031"/>
                <a:gd name="connsiteX0" fmla="*/ 0 w 5341916"/>
                <a:gd name="connsiteY0" fmla="*/ 463388 h 955031"/>
                <a:gd name="connsiteX1" fmla="*/ 180833 w 5341916"/>
                <a:gd name="connsiteY1" fmla="*/ 146077 h 955031"/>
                <a:gd name="connsiteX2" fmla="*/ 290015 w 5341916"/>
                <a:gd name="connsiteY2" fmla="*/ 23247 h 955031"/>
                <a:gd name="connsiteX3" fmla="*/ 409433 w 5341916"/>
                <a:gd name="connsiteY3" fmla="*/ 36895 h 955031"/>
                <a:gd name="connsiteX4" fmla="*/ 508379 w 5341916"/>
                <a:gd name="connsiteY4" fmla="*/ 146077 h 955031"/>
                <a:gd name="connsiteX5" fmla="*/ 634621 w 5341916"/>
                <a:gd name="connsiteY5" fmla="*/ 412209 h 955031"/>
                <a:gd name="connsiteX6" fmla="*/ 771098 w 5341916"/>
                <a:gd name="connsiteY6" fmla="*/ 722695 h 955031"/>
                <a:gd name="connsiteX7" fmla="*/ 866633 w 5341916"/>
                <a:gd name="connsiteY7" fmla="*/ 869409 h 955031"/>
                <a:gd name="connsiteX8" fmla="*/ 955343 w 5341916"/>
                <a:gd name="connsiteY8" fmla="*/ 944471 h 955031"/>
                <a:gd name="connsiteX9" fmla="*/ 1064525 w 5341916"/>
                <a:gd name="connsiteY9" fmla="*/ 930824 h 955031"/>
                <a:gd name="connsiteX10" fmla="*/ 1190767 w 5341916"/>
                <a:gd name="connsiteY10" fmla="*/ 811406 h 955031"/>
                <a:gd name="connsiteX11" fmla="*/ 1354540 w 5341916"/>
                <a:gd name="connsiteY11" fmla="*/ 487271 h 955031"/>
                <a:gd name="connsiteX12" fmla="*/ 1456898 w 5341916"/>
                <a:gd name="connsiteY12" fmla="*/ 234788 h 955031"/>
                <a:gd name="connsiteX13" fmla="*/ 1559256 w 5341916"/>
                <a:gd name="connsiteY13" fmla="*/ 67603 h 955031"/>
                <a:gd name="connsiteX14" fmla="*/ 1647967 w 5341916"/>
                <a:gd name="connsiteY14" fmla="*/ 13012 h 955031"/>
                <a:gd name="connsiteX15" fmla="*/ 1729853 w 5341916"/>
                <a:gd name="connsiteY15" fmla="*/ 43719 h 955031"/>
                <a:gd name="connsiteX16" fmla="*/ 1804916 w 5341916"/>
                <a:gd name="connsiteY16" fmla="*/ 122194 h 955031"/>
                <a:gd name="connsiteX17" fmla="*/ 1883391 w 5341916"/>
                <a:gd name="connsiteY17" fmla="*/ 251847 h 955031"/>
                <a:gd name="connsiteX18" fmla="*/ 2149522 w 5341916"/>
                <a:gd name="connsiteY18" fmla="*/ 784110 h 955031"/>
                <a:gd name="connsiteX19" fmla="*/ 2265528 w 5341916"/>
                <a:gd name="connsiteY19" fmla="*/ 934235 h 955031"/>
                <a:gd name="connsiteX20" fmla="*/ 2361062 w 5341916"/>
                <a:gd name="connsiteY20" fmla="*/ 941059 h 955031"/>
                <a:gd name="connsiteX21" fmla="*/ 2483892 w 5341916"/>
                <a:gd name="connsiteY21" fmla="*/ 814818 h 955031"/>
                <a:gd name="connsiteX22" fmla="*/ 2610134 w 5341916"/>
                <a:gd name="connsiteY22" fmla="*/ 548686 h 955031"/>
                <a:gd name="connsiteX23" fmla="*/ 2756848 w 5341916"/>
                <a:gd name="connsiteY23" fmla="*/ 251847 h 955031"/>
                <a:gd name="connsiteX24" fmla="*/ 2879677 w 5341916"/>
                <a:gd name="connsiteY24" fmla="*/ 67603 h 955031"/>
                <a:gd name="connsiteX25" fmla="*/ 2958152 w 5341916"/>
                <a:gd name="connsiteY25" fmla="*/ 2776 h 955031"/>
                <a:gd name="connsiteX26" fmla="*/ 3029803 w 5341916"/>
                <a:gd name="connsiteY26" fmla="*/ 19835 h 955031"/>
                <a:gd name="connsiteX27" fmla="*/ 3101453 w 5341916"/>
                <a:gd name="connsiteY27" fmla="*/ 91486 h 955031"/>
                <a:gd name="connsiteX28" fmla="*/ 3159456 w 5341916"/>
                <a:gd name="connsiteY28" fmla="*/ 176785 h 955031"/>
                <a:gd name="connsiteX29" fmla="*/ 3241343 w 5341916"/>
                <a:gd name="connsiteY29" fmla="*/ 323498 h 955031"/>
                <a:gd name="connsiteX30" fmla="*/ 3394880 w 5341916"/>
                <a:gd name="connsiteY30" fmla="*/ 668104 h 955031"/>
                <a:gd name="connsiteX31" fmla="*/ 3521122 w 5341916"/>
                <a:gd name="connsiteY31" fmla="*/ 852349 h 955031"/>
                <a:gd name="connsiteX32" fmla="*/ 3654188 w 5341916"/>
                <a:gd name="connsiteY32" fmla="*/ 900116 h 955031"/>
                <a:gd name="connsiteX33" fmla="*/ 3773606 w 5341916"/>
                <a:gd name="connsiteY33" fmla="*/ 828465 h 955031"/>
                <a:gd name="connsiteX34" fmla="*/ 3961262 w 5341916"/>
                <a:gd name="connsiteY34" fmla="*/ 483859 h 955031"/>
                <a:gd name="connsiteX35" fmla="*/ 4138683 w 5341916"/>
                <a:gd name="connsiteY35" fmla="*/ 152901 h 955031"/>
                <a:gd name="connsiteX36" fmla="*/ 4258101 w 5341916"/>
                <a:gd name="connsiteY36" fmla="*/ 40307 h 955031"/>
                <a:gd name="connsiteX37" fmla="*/ 4384343 w 5341916"/>
                <a:gd name="connsiteY37" fmla="*/ 67603 h 955031"/>
                <a:gd name="connsiteX38" fmla="*/ 4527645 w 5341916"/>
                <a:gd name="connsiteY38" fmla="*/ 268907 h 955031"/>
                <a:gd name="connsiteX39" fmla="*/ 4633415 w 5341916"/>
                <a:gd name="connsiteY39" fmla="*/ 477035 h 955031"/>
                <a:gd name="connsiteX40" fmla="*/ 4740252 w 5341916"/>
                <a:gd name="connsiteY40" fmla="*/ 494332 h 955031"/>
                <a:gd name="connsiteX41" fmla="*/ 5341916 w 5341916"/>
                <a:gd name="connsiteY41" fmla="*/ 500445 h 955031"/>
                <a:gd name="connsiteX0" fmla="*/ 0 w 5300263"/>
                <a:gd name="connsiteY0" fmla="*/ 463388 h 955031"/>
                <a:gd name="connsiteX1" fmla="*/ 180833 w 5300263"/>
                <a:gd name="connsiteY1" fmla="*/ 146077 h 955031"/>
                <a:gd name="connsiteX2" fmla="*/ 290015 w 5300263"/>
                <a:gd name="connsiteY2" fmla="*/ 23247 h 955031"/>
                <a:gd name="connsiteX3" fmla="*/ 409433 w 5300263"/>
                <a:gd name="connsiteY3" fmla="*/ 36895 h 955031"/>
                <a:gd name="connsiteX4" fmla="*/ 508379 w 5300263"/>
                <a:gd name="connsiteY4" fmla="*/ 146077 h 955031"/>
                <a:gd name="connsiteX5" fmla="*/ 634621 w 5300263"/>
                <a:gd name="connsiteY5" fmla="*/ 412209 h 955031"/>
                <a:gd name="connsiteX6" fmla="*/ 771098 w 5300263"/>
                <a:gd name="connsiteY6" fmla="*/ 722695 h 955031"/>
                <a:gd name="connsiteX7" fmla="*/ 866633 w 5300263"/>
                <a:gd name="connsiteY7" fmla="*/ 869409 h 955031"/>
                <a:gd name="connsiteX8" fmla="*/ 955343 w 5300263"/>
                <a:gd name="connsiteY8" fmla="*/ 944471 h 955031"/>
                <a:gd name="connsiteX9" fmla="*/ 1064525 w 5300263"/>
                <a:gd name="connsiteY9" fmla="*/ 930824 h 955031"/>
                <a:gd name="connsiteX10" fmla="*/ 1190767 w 5300263"/>
                <a:gd name="connsiteY10" fmla="*/ 811406 h 955031"/>
                <a:gd name="connsiteX11" fmla="*/ 1354540 w 5300263"/>
                <a:gd name="connsiteY11" fmla="*/ 487271 h 955031"/>
                <a:gd name="connsiteX12" fmla="*/ 1456898 w 5300263"/>
                <a:gd name="connsiteY12" fmla="*/ 234788 h 955031"/>
                <a:gd name="connsiteX13" fmla="*/ 1559256 w 5300263"/>
                <a:gd name="connsiteY13" fmla="*/ 67603 h 955031"/>
                <a:gd name="connsiteX14" fmla="*/ 1647967 w 5300263"/>
                <a:gd name="connsiteY14" fmla="*/ 13012 h 955031"/>
                <a:gd name="connsiteX15" fmla="*/ 1729853 w 5300263"/>
                <a:gd name="connsiteY15" fmla="*/ 43719 h 955031"/>
                <a:gd name="connsiteX16" fmla="*/ 1804916 w 5300263"/>
                <a:gd name="connsiteY16" fmla="*/ 122194 h 955031"/>
                <a:gd name="connsiteX17" fmla="*/ 1883391 w 5300263"/>
                <a:gd name="connsiteY17" fmla="*/ 251847 h 955031"/>
                <a:gd name="connsiteX18" fmla="*/ 2149522 w 5300263"/>
                <a:gd name="connsiteY18" fmla="*/ 784110 h 955031"/>
                <a:gd name="connsiteX19" fmla="*/ 2265528 w 5300263"/>
                <a:gd name="connsiteY19" fmla="*/ 934235 h 955031"/>
                <a:gd name="connsiteX20" fmla="*/ 2361062 w 5300263"/>
                <a:gd name="connsiteY20" fmla="*/ 941059 h 955031"/>
                <a:gd name="connsiteX21" fmla="*/ 2483892 w 5300263"/>
                <a:gd name="connsiteY21" fmla="*/ 814818 h 955031"/>
                <a:gd name="connsiteX22" fmla="*/ 2610134 w 5300263"/>
                <a:gd name="connsiteY22" fmla="*/ 548686 h 955031"/>
                <a:gd name="connsiteX23" fmla="*/ 2756848 w 5300263"/>
                <a:gd name="connsiteY23" fmla="*/ 251847 h 955031"/>
                <a:gd name="connsiteX24" fmla="*/ 2879677 w 5300263"/>
                <a:gd name="connsiteY24" fmla="*/ 67603 h 955031"/>
                <a:gd name="connsiteX25" fmla="*/ 2958152 w 5300263"/>
                <a:gd name="connsiteY25" fmla="*/ 2776 h 955031"/>
                <a:gd name="connsiteX26" fmla="*/ 3029803 w 5300263"/>
                <a:gd name="connsiteY26" fmla="*/ 19835 h 955031"/>
                <a:gd name="connsiteX27" fmla="*/ 3101453 w 5300263"/>
                <a:gd name="connsiteY27" fmla="*/ 91486 h 955031"/>
                <a:gd name="connsiteX28" fmla="*/ 3159456 w 5300263"/>
                <a:gd name="connsiteY28" fmla="*/ 176785 h 955031"/>
                <a:gd name="connsiteX29" fmla="*/ 3241343 w 5300263"/>
                <a:gd name="connsiteY29" fmla="*/ 323498 h 955031"/>
                <a:gd name="connsiteX30" fmla="*/ 3394880 w 5300263"/>
                <a:gd name="connsiteY30" fmla="*/ 668104 h 955031"/>
                <a:gd name="connsiteX31" fmla="*/ 3521122 w 5300263"/>
                <a:gd name="connsiteY31" fmla="*/ 852349 h 955031"/>
                <a:gd name="connsiteX32" fmla="*/ 3654188 w 5300263"/>
                <a:gd name="connsiteY32" fmla="*/ 900116 h 955031"/>
                <a:gd name="connsiteX33" fmla="*/ 3773606 w 5300263"/>
                <a:gd name="connsiteY33" fmla="*/ 828465 h 955031"/>
                <a:gd name="connsiteX34" fmla="*/ 3961262 w 5300263"/>
                <a:gd name="connsiteY34" fmla="*/ 483859 h 955031"/>
                <a:gd name="connsiteX35" fmla="*/ 4138683 w 5300263"/>
                <a:gd name="connsiteY35" fmla="*/ 152901 h 955031"/>
                <a:gd name="connsiteX36" fmla="*/ 4258101 w 5300263"/>
                <a:gd name="connsiteY36" fmla="*/ 40307 h 955031"/>
                <a:gd name="connsiteX37" fmla="*/ 4384343 w 5300263"/>
                <a:gd name="connsiteY37" fmla="*/ 67603 h 955031"/>
                <a:gd name="connsiteX38" fmla="*/ 4527645 w 5300263"/>
                <a:gd name="connsiteY38" fmla="*/ 268907 h 955031"/>
                <a:gd name="connsiteX39" fmla="*/ 4633415 w 5300263"/>
                <a:gd name="connsiteY39" fmla="*/ 477035 h 955031"/>
                <a:gd name="connsiteX40" fmla="*/ 4740252 w 5300263"/>
                <a:gd name="connsiteY40" fmla="*/ 494332 h 955031"/>
                <a:gd name="connsiteX41" fmla="*/ 5300263 w 5300263"/>
                <a:gd name="connsiteY41" fmla="*/ 494095 h 955031"/>
                <a:gd name="connsiteX0" fmla="*/ 4011 w 5304274"/>
                <a:gd name="connsiteY0" fmla="*/ 463388 h 955031"/>
                <a:gd name="connsiteX1" fmla="*/ 17170 w 5304274"/>
                <a:gd name="connsiteY1" fmla="*/ 430986 h 955031"/>
                <a:gd name="connsiteX2" fmla="*/ 184844 w 5304274"/>
                <a:gd name="connsiteY2" fmla="*/ 146077 h 955031"/>
                <a:gd name="connsiteX3" fmla="*/ 294026 w 5304274"/>
                <a:gd name="connsiteY3" fmla="*/ 23247 h 955031"/>
                <a:gd name="connsiteX4" fmla="*/ 413444 w 5304274"/>
                <a:gd name="connsiteY4" fmla="*/ 36895 h 955031"/>
                <a:gd name="connsiteX5" fmla="*/ 512390 w 5304274"/>
                <a:gd name="connsiteY5" fmla="*/ 146077 h 955031"/>
                <a:gd name="connsiteX6" fmla="*/ 638632 w 5304274"/>
                <a:gd name="connsiteY6" fmla="*/ 412209 h 955031"/>
                <a:gd name="connsiteX7" fmla="*/ 775109 w 5304274"/>
                <a:gd name="connsiteY7" fmla="*/ 722695 h 955031"/>
                <a:gd name="connsiteX8" fmla="*/ 870644 w 5304274"/>
                <a:gd name="connsiteY8" fmla="*/ 869409 h 955031"/>
                <a:gd name="connsiteX9" fmla="*/ 959354 w 5304274"/>
                <a:gd name="connsiteY9" fmla="*/ 944471 h 955031"/>
                <a:gd name="connsiteX10" fmla="*/ 1068536 w 5304274"/>
                <a:gd name="connsiteY10" fmla="*/ 930824 h 955031"/>
                <a:gd name="connsiteX11" fmla="*/ 1194778 w 5304274"/>
                <a:gd name="connsiteY11" fmla="*/ 811406 h 955031"/>
                <a:gd name="connsiteX12" fmla="*/ 1358551 w 5304274"/>
                <a:gd name="connsiteY12" fmla="*/ 487271 h 955031"/>
                <a:gd name="connsiteX13" fmla="*/ 1460909 w 5304274"/>
                <a:gd name="connsiteY13" fmla="*/ 234788 h 955031"/>
                <a:gd name="connsiteX14" fmla="*/ 1563267 w 5304274"/>
                <a:gd name="connsiteY14" fmla="*/ 67603 h 955031"/>
                <a:gd name="connsiteX15" fmla="*/ 1651978 w 5304274"/>
                <a:gd name="connsiteY15" fmla="*/ 13012 h 955031"/>
                <a:gd name="connsiteX16" fmla="*/ 1733864 w 5304274"/>
                <a:gd name="connsiteY16" fmla="*/ 43719 h 955031"/>
                <a:gd name="connsiteX17" fmla="*/ 1808927 w 5304274"/>
                <a:gd name="connsiteY17" fmla="*/ 122194 h 955031"/>
                <a:gd name="connsiteX18" fmla="*/ 1887402 w 5304274"/>
                <a:gd name="connsiteY18" fmla="*/ 251847 h 955031"/>
                <a:gd name="connsiteX19" fmla="*/ 2153533 w 5304274"/>
                <a:gd name="connsiteY19" fmla="*/ 784110 h 955031"/>
                <a:gd name="connsiteX20" fmla="*/ 2269539 w 5304274"/>
                <a:gd name="connsiteY20" fmla="*/ 934235 h 955031"/>
                <a:gd name="connsiteX21" fmla="*/ 2365073 w 5304274"/>
                <a:gd name="connsiteY21" fmla="*/ 941059 h 955031"/>
                <a:gd name="connsiteX22" fmla="*/ 2487903 w 5304274"/>
                <a:gd name="connsiteY22" fmla="*/ 814818 h 955031"/>
                <a:gd name="connsiteX23" fmla="*/ 2614145 w 5304274"/>
                <a:gd name="connsiteY23" fmla="*/ 548686 h 955031"/>
                <a:gd name="connsiteX24" fmla="*/ 2760859 w 5304274"/>
                <a:gd name="connsiteY24" fmla="*/ 251847 h 955031"/>
                <a:gd name="connsiteX25" fmla="*/ 2883688 w 5304274"/>
                <a:gd name="connsiteY25" fmla="*/ 67603 h 955031"/>
                <a:gd name="connsiteX26" fmla="*/ 2962163 w 5304274"/>
                <a:gd name="connsiteY26" fmla="*/ 2776 h 955031"/>
                <a:gd name="connsiteX27" fmla="*/ 3033814 w 5304274"/>
                <a:gd name="connsiteY27" fmla="*/ 19835 h 955031"/>
                <a:gd name="connsiteX28" fmla="*/ 3105464 w 5304274"/>
                <a:gd name="connsiteY28" fmla="*/ 91486 h 955031"/>
                <a:gd name="connsiteX29" fmla="*/ 3163467 w 5304274"/>
                <a:gd name="connsiteY29" fmla="*/ 176785 h 955031"/>
                <a:gd name="connsiteX30" fmla="*/ 3245354 w 5304274"/>
                <a:gd name="connsiteY30" fmla="*/ 323498 h 955031"/>
                <a:gd name="connsiteX31" fmla="*/ 3398891 w 5304274"/>
                <a:gd name="connsiteY31" fmla="*/ 668104 h 955031"/>
                <a:gd name="connsiteX32" fmla="*/ 3525133 w 5304274"/>
                <a:gd name="connsiteY32" fmla="*/ 852349 h 955031"/>
                <a:gd name="connsiteX33" fmla="*/ 3658199 w 5304274"/>
                <a:gd name="connsiteY33" fmla="*/ 900116 h 955031"/>
                <a:gd name="connsiteX34" fmla="*/ 3777617 w 5304274"/>
                <a:gd name="connsiteY34" fmla="*/ 828465 h 955031"/>
                <a:gd name="connsiteX35" fmla="*/ 3965273 w 5304274"/>
                <a:gd name="connsiteY35" fmla="*/ 483859 h 955031"/>
                <a:gd name="connsiteX36" fmla="*/ 4142694 w 5304274"/>
                <a:gd name="connsiteY36" fmla="*/ 152901 h 955031"/>
                <a:gd name="connsiteX37" fmla="*/ 4262112 w 5304274"/>
                <a:gd name="connsiteY37" fmla="*/ 40307 h 955031"/>
                <a:gd name="connsiteX38" fmla="*/ 4388354 w 5304274"/>
                <a:gd name="connsiteY38" fmla="*/ 67603 h 955031"/>
                <a:gd name="connsiteX39" fmla="*/ 4531656 w 5304274"/>
                <a:gd name="connsiteY39" fmla="*/ 268907 h 955031"/>
                <a:gd name="connsiteX40" fmla="*/ 4637426 w 5304274"/>
                <a:gd name="connsiteY40" fmla="*/ 477035 h 955031"/>
                <a:gd name="connsiteX41" fmla="*/ 4744263 w 5304274"/>
                <a:gd name="connsiteY41" fmla="*/ 494332 h 955031"/>
                <a:gd name="connsiteX42" fmla="*/ 5304274 w 5304274"/>
                <a:gd name="connsiteY42" fmla="*/ 494095 h 955031"/>
                <a:gd name="connsiteX0" fmla="*/ 0 w 5498116"/>
                <a:gd name="connsiteY0" fmla="*/ 485613 h 955031"/>
                <a:gd name="connsiteX1" fmla="*/ 211012 w 5498116"/>
                <a:gd name="connsiteY1" fmla="*/ 430986 h 955031"/>
                <a:gd name="connsiteX2" fmla="*/ 378686 w 5498116"/>
                <a:gd name="connsiteY2" fmla="*/ 146077 h 955031"/>
                <a:gd name="connsiteX3" fmla="*/ 487868 w 5498116"/>
                <a:gd name="connsiteY3" fmla="*/ 23247 h 955031"/>
                <a:gd name="connsiteX4" fmla="*/ 607286 w 5498116"/>
                <a:gd name="connsiteY4" fmla="*/ 36895 h 955031"/>
                <a:gd name="connsiteX5" fmla="*/ 706232 w 5498116"/>
                <a:gd name="connsiteY5" fmla="*/ 146077 h 955031"/>
                <a:gd name="connsiteX6" fmla="*/ 832474 w 5498116"/>
                <a:gd name="connsiteY6" fmla="*/ 412209 h 955031"/>
                <a:gd name="connsiteX7" fmla="*/ 968951 w 5498116"/>
                <a:gd name="connsiteY7" fmla="*/ 722695 h 955031"/>
                <a:gd name="connsiteX8" fmla="*/ 1064486 w 5498116"/>
                <a:gd name="connsiteY8" fmla="*/ 869409 h 955031"/>
                <a:gd name="connsiteX9" fmla="*/ 1153196 w 5498116"/>
                <a:gd name="connsiteY9" fmla="*/ 944471 h 955031"/>
                <a:gd name="connsiteX10" fmla="*/ 1262378 w 5498116"/>
                <a:gd name="connsiteY10" fmla="*/ 930824 h 955031"/>
                <a:gd name="connsiteX11" fmla="*/ 1388620 w 5498116"/>
                <a:gd name="connsiteY11" fmla="*/ 811406 h 955031"/>
                <a:gd name="connsiteX12" fmla="*/ 1552393 w 5498116"/>
                <a:gd name="connsiteY12" fmla="*/ 487271 h 955031"/>
                <a:gd name="connsiteX13" fmla="*/ 1654751 w 5498116"/>
                <a:gd name="connsiteY13" fmla="*/ 234788 h 955031"/>
                <a:gd name="connsiteX14" fmla="*/ 1757109 w 5498116"/>
                <a:gd name="connsiteY14" fmla="*/ 67603 h 955031"/>
                <a:gd name="connsiteX15" fmla="*/ 1845820 w 5498116"/>
                <a:gd name="connsiteY15" fmla="*/ 13012 h 955031"/>
                <a:gd name="connsiteX16" fmla="*/ 1927706 w 5498116"/>
                <a:gd name="connsiteY16" fmla="*/ 43719 h 955031"/>
                <a:gd name="connsiteX17" fmla="*/ 2002769 w 5498116"/>
                <a:gd name="connsiteY17" fmla="*/ 122194 h 955031"/>
                <a:gd name="connsiteX18" fmla="*/ 2081244 w 5498116"/>
                <a:gd name="connsiteY18" fmla="*/ 251847 h 955031"/>
                <a:gd name="connsiteX19" fmla="*/ 2347375 w 5498116"/>
                <a:gd name="connsiteY19" fmla="*/ 784110 h 955031"/>
                <a:gd name="connsiteX20" fmla="*/ 2463381 w 5498116"/>
                <a:gd name="connsiteY20" fmla="*/ 934235 h 955031"/>
                <a:gd name="connsiteX21" fmla="*/ 2558915 w 5498116"/>
                <a:gd name="connsiteY21" fmla="*/ 941059 h 955031"/>
                <a:gd name="connsiteX22" fmla="*/ 2681745 w 5498116"/>
                <a:gd name="connsiteY22" fmla="*/ 814818 h 955031"/>
                <a:gd name="connsiteX23" fmla="*/ 2807987 w 5498116"/>
                <a:gd name="connsiteY23" fmla="*/ 548686 h 955031"/>
                <a:gd name="connsiteX24" fmla="*/ 2954701 w 5498116"/>
                <a:gd name="connsiteY24" fmla="*/ 251847 h 955031"/>
                <a:gd name="connsiteX25" fmla="*/ 3077530 w 5498116"/>
                <a:gd name="connsiteY25" fmla="*/ 67603 h 955031"/>
                <a:gd name="connsiteX26" fmla="*/ 3156005 w 5498116"/>
                <a:gd name="connsiteY26" fmla="*/ 2776 h 955031"/>
                <a:gd name="connsiteX27" fmla="*/ 3227656 w 5498116"/>
                <a:gd name="connsiteY27" fmla="*/ 19835 h 955031"/>
                <a:gd name="connsiteX28" fmla="*/ 3299306 w 5498116"/>
                <a:gd name="connsiteY28" fmla="*/ 91486 h 955031"/>
                <a:gd name="connsiteX29" fmla="*/ 3357309 w 5498116"/>
                <a:gd name="connsiteY29" fmla="*/ 176785 h 955031"/>
                <a:gd name="connsiteX30" fmla="*/ 3439196 w 5498116"/>
                <a:gd name="connsiteY30" fmla="*/ 323498 h 955031"/>
                <a:gd name="connsiteX31" fmla="*/ 3592733 w 5498116"/>
                <a:gd name="connsiteY31" fmla="*/ 668104 h 955031"/>
                <a:gd name="connsiteX32" fmla="*/ 3718975 w 5498116"/>
                <a:gd name="connsiteY32" fmla="*/ 852349 h 955031"/>
                <a:gd name="connsiteX33" fmla="*/ 3852041 w 5498116"/>
                <a:gd name="connsiteY33" fmla="*/ 900116 h 955031"/>
                <a:gd name="connsiteX34" fmla="*/ 3971459 w 5498116"/>
                <a:gd name="connsiteY34" fmla="*/ 828465 h 955031"/>
                <a:gd name="connsiteX35" fmla="*/ 4159115 w 5498116"/>
                <a:gd name="connsiteY35" fmla="*/ 483859 h 955031"/>
                <a:gd name="connsiteX36" fmla="*/ 4336536 w 5498116"/>
                <a:gd name="connsiteY36" fmla="*/ 152901 h 955031"/>
                <a:gd name="connsiteX37" fmla="*/ 4455954 w 5498116"/>
                <a:gd name="connsiteY37" fmla="*/ 40307 h 955031"/>
                <a:gd name="connsiteX38" fmla="*/ 4582196 w 5498116"/>
                <a:gd name="connsiteY38" fmla="*/ 67603 h 955031"/>
                <a:gd name="connsiteX39" fmla="*/ 4725498 w 5498116"/>
                <a:gd name="connsiteY39" fmla="*/ 268907 h 955031"/>
                <a:gd name="connsiteX40" fmla="*/ 4831268 w 5498116"/>
                <a:gd name="connsiteY40" fmla="*/ 477035 h 955031"/>
                <a:gd name="connsiteX41" fmla="*/ 4938105 w 5498116"/>
                <a:gd name="connsiteY41" fmla="*/ 494332 h 955031"/>
                <a:gd name="connsiteX42" fmla="*/ 5498116 w 5498116"/>
                <a:gd name="connsiteY42" fmla="*/ 494095 h 955031"/>
                <a:gd name="connsiteX0" fmla="*/ 0 w 5591836"/>
                <a:gd name="connsiteY0" fmla="*/ 485613 h 955031"/>
                <a:gd name="connsiteX1" fmla="*/ 304732 w 5591836"/>
                <a:gd name="connsiteY1" fmla="*/ 430986 h 955031"/>
                <a:gd name="connsiteX2" fmla="*/ 472406 w 5591836"/>
                <a:gd name="connsiteY2" fmla="*/ 146077 h 955031"/>
                <a:gd name="connsiteX3" fmla="*/ 581588 w 5591836"/>
                <a:gd name="connsiteY3" fmla="*/ 23247 h 955031"/>
                <a:gd name="connsiteX4" fmla="*/ 701006 w 5591836"/>
                <a:gd name="connsiteY4" fmla="*/ 36895 h 955031"/>
                <a:gd name="connsiteX5" fmla="*/ 799952 w 5591836"/>
                <a:gd name="connsiteY5" fmla="*/ 146077 h 955031"/>
                <a:gd name="connsiteX6" fmla="*/ 926194 w 5591836"/>
                <a:gd name="connsiteY6" fmla="*/ 412209 h 955031"/>
                <a:gd name="connsiteX7" fmla="*/ 1062671 w 5591836"/>
                <a:gd name="connsiteY7" fmla="*/ 722695 h 955031"/>
                <a:gd name="connsiteX8" fmla="*/ 1158206 w 5591836"/>
                <a:gd name="connsiteY8" fmla="*/ 869409 h 955031"/>
                <a:gd name="connsiteX9" fmla="*/ 1246916 w 5591836"/>
                <a:gd name="connsiteY9" fmla="*/ 944471 h 955031"/>
                <a:gd name="connsiteX10" fmla="*/ 1356098 w 5591836"/>
                <a:gd name="connsiteY10" fmla="*/ 930824 h 955031"/>
                <a:gd name="connsiteX11" fmla="*/ 1482340 w 5591836"/>
                <a:gd name="connsiteY11" fmla="*/ 811406 h 955031"/>
                <a:gd name="connsiteX12" fmla="*/ 1646113 w 5591836"/>
                <a:gd name="connsiteY12" fmla="*/ 487271 h 955031"/>
                <a:gd name="connsiteX13" fmla="*/ 1748471 w 5591836"/>
                <a:gd name="connsiteY13" fmla="*/ 234788 h 955031"/>
                <a:gd name="connsiteX14" fmla="*/ 1850829 w 5591836"/>
                <a:gd name="connsiteY14" fmla="*/ 67603 h 955031"/>
                <a:gd name="connsiteX15" fmla="*/ 1939540 w 5591836"/>
                <a:gd name="connsiteY15" fmla="*/ 13012 h 955031"/>
                <a:gd name="connsiteX16" fmla="*/ 2021426 w 5591836"/>
                <a:gd name="connsiteY16" fmla="*/ 43719 h 955031"/>
                <a:gd name="connsiteX17" fmla="*/ 2096489 w 5591836"/>
                <a:gd name="connsiteY17" fmla="*/ 122194 h 955031"/>
                <a:gd name="connsiteX18" fmla="*/ 2174964 w 5591836"/>
                <a:gd name="connsiteY18" fmla="*/ 251847 h 955031"/>
                <a:gd name="connsiteX19" fmla="*/ 2441095 w 5591836"/>
                <a:gd name="connsiteY19" fmla="*/ 784110 h 955031"/>
                <a:gd name="connsiteX20" fmla="*/ 2557101 w 5591836"/>
                <a:gd name="connsiteY20" fmla="*/ 934235 h 955031"/>
                <a:gd name="connsiteX21" fmla="*/ 2652635 w 5591836"/>
                <a:gd name="connsiteY21" fmla="*/ 941059 h 955031"/>
                <a:gd name="connsiteX22" fmla="*/ 2775465 w 5591836"/>
                <a:gd name="connsiteY22" fmla="*/ 814818 h 955031"/>
                <a:gd name="connsiteX23" fmla="*/ 2901707 w 5591836"/>
                <a:gd name="connsiteY23" fmla="*/ 548686 h 955031"/>
                <a:gd name="connsiteX24" fmla="*/ 3048421 w 5591836"/>
                <a:gd name="connsiteY24" fmla="*/ 251847 h 955031"/>
                <a:gd name="connsiteX25" fmla="*/ 3171250 w 5591836"/>
                <a:gd name="connsiteY25" fmla="*/ 67603 h 955031"/>
                <a:gd name="connsiteX26" fmla="*/ 3249725 w 5591836"/>
                <a:gd name="connsiteY26" fmla="*/ 2776 h 955031"/>
                <a:gd name="connsiteX27" fmla="*/ 3321376 w 5591836"/>
                <a:gd name="connsiteY27" fmla="*/ 19835 h 955031"/>
                <a:gd name="connsiteX28" fmla="*/ 3393026 w 5591836"/>
                <a:gd name="connsiteY28" fmla="*/ 91486 h 955031"/>
                <a:gd name="connsiteX29" fmla="*/ 3451029 w 5591836"/>
                <a:gd name="connsiteY29" fmla="*/ 176785 h 955031"/>
                <a:gd name="connsiteX30" fmla="*/ 3532916 w 5591836"/>
                <a:gd name="connsiteY30" fmla="*/ 323498 h 955031"/>
                <a:gd name="connsiteX31" fmla="*/ 3686453 w 5591836"/>
                <a:gd name="connsiteY31" fmla="*/ 668104 h 955031"/>
                <a:gd name="connsiteX32" fmla="*/ 3812695 w 5591836"/>
                <a:gd name="connsiteY32" fmla="*/ 852349 h 955031"/>
                <a:gd name="connsiteX33" fmla="*/ 3945761 w 5591836"/>
                <a:gd name="connsiteY33" fmla="*/ 900116 h 955031"/>
                <a:gd name="connsiteX34" fmla="*/ 4065179 w 5591836"/>
                <a:gd name="connsiteY34" fmla="*/ 828465 h 955031"/>
                <a:gd name="connsiteX35" fmla="*/ 4252835 w 5591836"/>
                <a:gd name="connsiteY35" fmla="*/ 483859 h 955031"/>
                <a:gd name="connsiteX36" fmla="*/ 4430256 w 5591836"/>
                <a:gd name="connsiteY36" fmla="*/ 152901 h 955031"/>
                <a:gd name="connsiteX37" fmla="*/ 4549674 w 5591836"/>
                <a:gd name="connsiteY37" fmla="*/ 40307 h 955031"/>
                <a:gd name="connsiteX38" fmla="*/ 4675916 w 5591836"/>
                <a:gd name="connsiteY38" fmla="*/ 67603 h 955031"/>
                <a:gd name="connsiteX39" fmla="*/ 4819218 w 5591836"/>
                <a:gd name="connsiteY39" fmla="*/ 268907 h 955031"/>
                <a:gd name="connsiteX40" fmla="*/ 4924988 w 5591836"/>
                <a:gd name="connsiteY40" fmla="*/ 477035 h 955031"/>
                <a:gd name="connsiteX41" fmla="*/ 5031825 w 5591836"/>
                <a:gd name="connsiteY41" fmla="*/ 494332 h 955031"/>
                <a:gd name="connsiteX42" fmla="*/ 5591836 w 5591836"/>
                <a:gd name="connsiteY42" fmla="*/ 494095 h 955031"/>
                <a:gd name="connsiteX0" fmla="*/ 0 w 5591836"/>
                <a:gd name="connsiteY0" fmla="*/ 485613 h 955031"/>
                <a:gd name="connsiteX1" fmla="*/ 169362 w 5591836"/>
                <a:gd name="connsiteY1" fmla="*/ 475436 h 955031"/>
                <a:gd name="connsiteX2" fmla="*/ 304732 w 5591836"/>
                <a:gd name="connsiteY2" fmla="*/ 430986 h 955031"/>
                <a:gd name="connsiteX3" fmla="*/ 472406 w 5591836"/>
                <a:gd name="connsiteY3" fmla="*/ 146077 h 955031"/>
                <a:gd name="connsiteX4" fmla="*/ 581588 w 5591836"/>
                <a:gd name="connsiteY4" fmla="*/ 23247 h 955031"/>
                <a:gd name="connsiteX5" fmla="*/ 701006 w 5591836"/>
                <a:gd name="connsiteY5" fmla="*/ 36895 h 955031"/>
                <a:gd name="connsiteX6" fmla="*/ 799952 w 5591836"/>
                <a:gd name="connsiteY6" fmla="*/ 146077 h 955031"/>
                <a:gd name="connsiteX7" fmla="*/ 926194 w 5591836"/>
                <a:gd name="connsiteY7" fmla="*/ 412209 h 955031"/>
                <a:gd name="connsiteX8" fmla="*/ 1062671 w 5591836"/>
                <a:gd name="connsiteY8" fmla="*/ 722695 h 955031"/>
                <a:gd name="connsiteX9" fmla="*/ 1158206 w 5591836"/>
                <a:gd name="connsiteY9" fmla="*/ 869409 h 955031"/>
                <a:gd name="connsiteX10" fmla="*/ 1246916 w 5591836"/>
                <a:gd name="connsiteY10" fmla="*/ 944471 h 955031"/>
                <a:gd name="connsiteX11" fmla="*/ 1356098 w 5591836"/>
                <a:gd name="connsiteY11" fmla="*/ 930824 h 955031"/>
                <a:gd name="connsiteX12" fmla="*/ 1482340 w 5591836"/>
                <a:gd name="connsiteY12" fmla="*/ 811406 h 955031"/>
                <a:gd name="connsiteX13" fmla="*/ 1646113 w 5591836"/>
                <a:gd name="connsiteY13" fmla="*/ 487271 h 955031"/>
                <a:gd name="connsiteX14" fmla="*/ 1748471 w 5591836"/>
                <a:gd name="connsiteY14" fmla="*/ 234788 h 955031"/>
                <a:gd name="connsiteX15" fmla="*/ 1850829 w 5591836"/>
                <a:gd name="connsiteY15" fmla="*/ 67603 h 955031"/>
                <a:gd name="connsiteX16" fmla="*/ 1939540 w 5591836"/>
                <a:gd name="connsiteY16" fmla="*/ 13012 h 955031"/>
                <a:gd name="connsiteX17" fmla="*/ 2021426 w 5591836"/>
                <a:gd name="connsiteY17" fmla="*/ 43719 h 955031"/>
                <a:gd name="connsiteX18" fmla="*/ 2096489 w 5591836"/>
                <a:gd name="connsiteY18" fmla="*/ 122194 h 955031"/>
                <a:gd name="connsiteX19" fmla="*/ 2174964 w 5591836"/>
                <a:gd name="connsiteY19" fmla="*/ 251847 h 955031"/>
                <a:gd name="connsiteX20" fmla="*/ 2441095 w 5591836"/>
                <a:gd name="connsiteY20" fmla="*/ 784110 h 955031"/>
                <a:gd name="connsiteX21" fmla="*/ 2557101 w 5591836"/>
                <a:gd name="connsiteY21" fmla="*/ 934235 h 955031"/>
                <a:gd name="connsiteX22" fmla="*/ 2652635 w 5591836"/>
                <a:gd name="connsiteY22" fmla="*/ 941059 h 955031"/>
                <a:gd name="connsiteX23" fmla="*/ 2775465 w 5591836"/>
                <a:gd name="connsiteY23" fmla="*/ 814818 h 955031"/>
                <a:gd name="connsiteX24" fmla="*/ 2901707 w 5591836"/>
                <a:gd name="connsiteY24" fmla="*/ 548686 h 955031"/>
                <a:gd name="connsiteX25" fmla="*/ 3048421 w 5591836"/>
                <a:gd name="connsiteY25" fmla="*/ 251847 h 955031"/>
                <a:gd name="connsiteX26" fmla="*/ 3171250 w 5591836"/>
                <a:gd name="connsiteY26" fmla="*/ 67603 h 955031"/>
                <a:gd name="connsiteX27" fmla="*/ 3249725 w 5591836"/>
                <a:gd name="connsiteY27" fmla="*/ 2776 h 955031"/>
                <a:gd name="connsiteX28" fmla="*/ 3321376 w 5591836"/>
                <a:gd name="connsiteY28" fmla="*/ 19835 h 955031"/>
                <a:gd name="connsiteX29" fmla="*/ 3393026 w 5591836"/>
                <a:gd name="connsiteY29" fmla="*/ 91486 h 955031"/>
                <a:gd name="connsiteX30" fmla="*/ 3451029 w 5591836"/>
                <a:gd name="connsiteY30" fmla="*/ 176785 h 955031"/>
                <a:gd name="connsiteX31" fmla="*/ 3532916 w 5591836"/>
                <a:gd name="connsiteY31" fmla="*/ 323498 h 955031"/>
                <a:gd name="connsiteX32" fmla="*/ 3686453 w 5591836"/>
                <a:gd name="connsiteY32" fmla="*/ 668104 h 955031"/>
                <a:gd name="connsiteX33" fmla="*/ 3812695 w 5591836"/>
                <a:gd name="connsiteY33" fmla="*/ 852349 h 955031"/>
                <a:gd name="connsiteX34" fmla="*/ 3945761 w 5591836"/>
                <a:gd name="connsiteY34" fmla="*/ 900116 h 955031"/>
                <a:gd name="connsiteX35" fmla="*/ 4065179 w 5591836"/>
                <a:gd name="connsiteY35" fmla="*/ 828465 h 955031"/>
                <a:gd name="connsiteX36" fmla="*/ 4252835 w 5591836"/>
                <a:gd name="connsiteY36" fmla="*/ 483859 h 955031"/>
                <a:gd name="connsiteX37" fmla="*/ 4430256 w 5591836"/>
                <a:gd name="connsiteY37" fmla="*/ 152901 h 955031"/>
                <a:gd name="connsiteX38" fmla="*/ 4549674 w 5591836"/>
                <a:gd name="connsiteY38" fmla="*/ 40307 h 955031"/>
                <a:gd name="connsiteX39" fmla="*/ 4675916 w 5591836"/>
                <a:gd name="connsiteY39" fmla="*/ 67603 h 955031"/>
                <a:gd name="connsiteX40" fmla="*/ 4819218 w 5591836"/>
                <a:gd name="connsiteY40" fmla="*/ 268907 h 955031"/>
                <a:gd name="connsiteX41" fmla="*/ 4924988 w 5591836"/>
                <a:gd name="connsiteY41" fmla="*/ 477035 h 955031"/>
                <a:gd name="connsiteX42" fmla="*/ 5031825 w 5591836"/>
                <a:gd name="connsiteY42" fmla="*/ 494332 h 955031"/>
                <a:gd name="connsiteX43" fmla="*/ 5591836 w 5591836"/>
                <a:gd name="connsiteY43" fmla="*/ 494095 h 955031"/>
                <a:gd name="connsiteX0" fmla="*/ 0 w 5602249"/>
                <a:gd name="connsiteY0" fmla="*/ 466563 h 955031"/>
                <a:gd name="connsiteX1" fmla="*/ 179775 w 5602249"/>
                <a:gd name="connsiteY1" fmla="*/ 475436 h 955031"/>
                <a:gd name="connsiteX2" fmla="*/ 315145 w 5602249"/>
                <a:gd name="connsiteY2" fmla="*/ 430986 h 955031"/>
                <a:gd name="connsiteX3" fmla="*/ 482819 w 5602249"/>
                <a:gd name="connsiteY3" fmla="*/ 146077 h 955031"/>
                <a:gd name="connsiteX4" fmla="*/ 592001 w 5602249"/>
                <a:gd name="connsiteY4" fmla="*/ 23247 h 955031"/>
                <a:gd name="connsiteX5" fmla="*/ 711419 w 5602249"/>
                <a:gd name="connsiteY5" fmla="*/ 36895 h 955031"/>
                <a:gd name="connsiteX6" fmla="*/ 810365 w 5602249"/>
                <a:gd name="connsiteY6" fmla="*/ 146077 h 955031"/>
                <a:gd name="connsiteX7" fmla="*/ 936607 w 5602249"/>
                <a:gd name="connsiteY7" fmla="*/ 412209 h 955031"/>
                <a:gd name="connsiteX8" fmla="*/ 1073084 w 5602249"/>
                <a:gd name="connsiteY8" fmla="*/ 722695 h 955031"/>
                <a:gd name="connsiteX9" fmla="*/ 1168619 w 5602249"/>
                <a:gd name="connsiteY9" fmla="*/ 869409 h 955031"/>
                <a:gd name="connsiteX10" fmla="*/ 1257329 w 5602249"/>
                <a:gd name="connsiteY10" fmla="*/ 944471 h 955031"/>
                <a:gd name="connsiteX11" fmla="*/ 1366511 w 5602249"/>
                <a:gd name="connsiteY11" fmla="*/ 930824 h 955031"/>
                <a:gd name="connsiteX12" fmla="*/ 1492753 w 5602249"/>
                <a:gd name="connsiteY12" fmla="*/ 811406 h 955031"/>
                <a:gd name="connsiteX13" fmla="*/ 1656526 w 5602249"/>
                <a:gd name="connsiteY13" fmla="*/ 487271 h 955031"/>
                <a:gd name="connsiteX14" fmla="*/ 1758884 w 5602249"/>
                <a:gd name="connsiteY14" fmla="*/ 234788 h 955031"/>
                <a:gd name="connsiteX15" fmla="*/ 1861242 w 5602249"/>
                <a:gd name="connsiteY15" fmla="*/ 67603 h 955031"/>
                <a:gd name="connsiteX16" fmla="*/ 1949953 w 5602249"/>
                <a:gd name="connsiteY16" fmla="*/ 13012 h 955031"/>
                <a:gd name="connsiteX17" fmla="*/ 2031839 w 5602249"/>
                <a:gd name="connsiteY17" fmla="*/ 43719 h 955031"/>
                <a:gd name="connsiteX18" fmla="*/ 2106902 w 5602249"/>
                <a:gd name="connsiteY18" fmla="*/ 122194 h 955031"/>
                <a:gd name="connsiteX19" fmla="*/ 2185377 w 5602249"/>
                <a:gd name="connsiteY19" fmla="*/ 251847 h 955031"/>
                <a:gd name="connsiteX20" fmla="*/ 2451508 w 5602249"/>
                <a:gd name="connsiteY20" fmla="*/ 784110 h 955031"/>
                <a:gd name="connsiteX21" fmla="*/ 2567514 w 5602249"/>
                <a:gd name="connsiteY21" fmla="*/ 934235 h 955031"/>
                <a:gd name="connsiteX22" fmla="*/ 2663048 w 5602249"/>
                <a:gd name="connsiteY22" fmla="*/ 941059 h 955031"/>
                <a:gd name="connsiteX23" fmla="*/ 2785878 w 5602249"/>
                <a:gd name="connsiteY23" fmla="*/ 814818 h 955031"/>
                <a:gd name="connsiteX24" fmla="*/ 2912120 w 5602249"/>
                <a:gd name="connsiteY24" fmla="*/ 548686 h 955031"/>
                <a:gd name="connsiteX25" fmla="*/ 3058834 w 5602249"/>
                <a:gd name="connsiteY25" fmla="*/ 251847 h 955031"/>
                <a:gd name="connsiteX26" fmla="*/ 3181663 w 5602249"/>
                <a:gd name="connsiteY26" fmla="*/ 67603 h 955031"/>
                <a:gd name="connsiteX27" fmla="*/ 3260138 w 5602249"/>
                <a:gd name="connsiteY27" fmla="*/ 2776 h 955031"/>
                <a:gd name="connsiteX28" fmla="*/ 3331789 w 5602249"/>
                <a:gd name="connsiteY28" fmla="*/ 19835 h 955031"/>
                <a:gd name="connsiteX29" fmla="*/ 3403439 w 5602249"/>
                <a:gd name="connsiteY29" fmla="*/ 91486 h 955031"/>
                <a:gd name="connsiteX30" fmla="*/ 3461442 w 5602249"/>
                <a:gd name="connsiteY30" fmla="*/ 176785 h 955031"/>
                <a:gd name="connsiteX31" fmla="*/ 3543329 w 5602249"/>
                <a:gd name="connsiteY31" fmla="*/ 323498 h 955031"/>
                <a:gd name="connsiteX32" fmla="*/ 3696866 w 5602249"/>
                <a:gd name="connsiteY32" fmla="*/ 668104 h 955031"/>
                <a:gd name="connsiteX33" fmla="*/ 3823108 w 5602249"/>
                <a:gd name="connsiteY33" fmla="*/ 852349 h 955031"/>
                <a:gd name="connsiteX34" fmla="*/ 3956174 w 5602249"/>
                <a:gd name="connsiteY34" fmla="*/ 900116 h 955031"/>
                <a:gd name="connsiteX35" fmla="*/ 4075592 w 5602249"/>
                <a:gd name="connsiteY35" fmla="*/ 828465 h 955031"/>
                <a:gd name="connsiteX36" fmla="*/ 4263248 w 5602249"/>
                <a:gd name="connsiteY36" fmla="*/ 483859 h 955031"/>
                <a:gd name="connsiteX37" fmla="*/ 4440669 w 5602249"/>
                <a:gd name="connsiteY37" fmla="*/ 152901 h 955031"/>
                <a:gd name="connsiteX38" fmla="*/ 4560087 w 5602249"/>
                <a:gd name="connsiteY38" fmla="*/ 40307 h 955031"/>
                <a:gd name="connsiteX39" fmla="*/ 4686329 w 5602249"/>
                <a:gd name="connsiteY39" fmla="*/ 67603 h 955031"/>
                <a:gd name="connsiteX40" fmla="*/ 4829631 w 5602249"/>
                <a:gd name="connsiteY40" fmla="*/ 268907 h 955031"/>
                <a:gd name="connsiteX41" fmla="*/ 4935401 w 5602249"/>
                <a:gd name="connsiteY41" fmla="*/ 477035 h 955031"/>
                <a:gd name="connsiteX42" fmla="*/ 5042238 w 5602249"/>
                <a:gd name="connsiteY42" fmla="*/ 494332 h 955031"/>
                <a:gd name="connsiteX43" fmla="*/ 5602249 w 5602249"/>
                <a:gd name="connsiteY43" fmla="*/ 494095 h 955031"/>
                <a:gd name="connsiteX0" fmla="*/ 0 w 5612662"/>
                <a:gd name="connsiteY0" fmla="*/ 479263 h 955031"/>
                <a:gd name="connsiteX1" fmla="*/ 190188 w 5612662"/>
                <a:gd name="connsiteY1" fmla="*/ 475436 h 955031"/>
                <a:gd name="connsiteX2" fmla="*/ 325558 w 5612662"/>
                <a:gd name="connsiteY2" fmla="*/ 430986 h 955031"/>
                <a:gd name="connsiteX3" fmla="*/ 493232 w 5612662"/>
                <a:gd name="connsiteY3" fmla="*/ 146077 h 955031"/>
                <a:gd name="connsiteX4" fmla="*/ 602414 w 5612662"/>
                <a:gd name="connsiteY4" fmla="*/ 23247 h 955031"/>
                <a:gd name="connsiteX5" fmla="*/ 721832 w 5612662"/>
                <a:gd name="connsiteY5" fmla="*/ 36895 h 955031"/>
                <a:gd name="connsiteX6" fmla="*/ 820778 w 5612662"/>
                <a:gd name="connsiteY6" fmla="*/ 146077 h 955031"/>
                <a:gd name="connsiteX7" fmla="*/ 947020 w 5612662"/>
                <a:gd name="connsiteY7" fmla="*/ 412209 h 955031"/>
                <a:gd name="connsiteX8" fmla="*/ 1083497 w 5612662"/>
                <a:gd name="connsiteY8" fmla="*/ 722695 h 955031"/>
                <a:gd name="connsiteX9" fmla="*/ 1179032 w 5612662"/>
                <a:gd name="connsiteY9" fmla="*/ 869409 h 955031"/>
                <a:gd name="connsiteX10" fmla="*/ 1267742 w 5612662"/>
                <a:gd name="connsiteY10" fmla="*/ 944471 h 955031"/>
                <a:gd name="connsiteX11" fmla="*/ 1376924 w 5612662"/>
                <a:gd name="connsiteY11" fmla="*/ 930824 h 955031"/>
                <a:gd name="connsiteX12" fmla="*/ 1503166 w 5612662"/>
                <a:gd name="connsiteY12" fmla="*/ 811406 h 955031"/>
                <a:gd name="connsiteX13" fmla="*/ 1666939 w 5612662"/>
                <a:gd name="connsiteY13" fmla="*/ 487271 h 955031"/>
                <a:gd name="connsiteX14" fmla="*/ 1769297 w 5612662"/>
                <a:gd name="connsiteY14" fmla="*/ 234788 h 955031"/>
                <a:gd name="connsiteX15" fmla="*/ 1871655 w 5612662"/>
                <a:gd name="connsiteY15" fmla="*/ 67603 h 955031"/>
                <a:gd name="connsiteX16" fmla="*/ 1960366 w 5612662"/>
                <a:gd name="connsiteY16" fmla="*/ 13012 h 955031"/>
                <a:gd name="connsiteX17" fmla="*/ 2042252 w 5612662"/>
                <a:gd name="connsiteY17" fmla="*/ 43719 h 955031"/>
                <a:gd name="connsiteX18" fmla="*/ 2117315 w 5612662"/>
                <a:gd name="connsiteY18" fmla="*/ 122194 h 955031"/>
                <a:gd name="connsiteX19" fmla="*/ 2195790 w 5612662"/>
                <a:gd name="connsiteY19" fmla="*/ 251847 h 955031"/>
                <a:gd name="connsiteX20" fmla="*/ 2461921 w 5612662"/>
                <a:gd name="connsiteY20" fmla="*/ 784110 h 955031"/>
                <a:gd name="connsiteX21" fmla="*/ 2577927 w 5612662"/>
                <a:gd name="connsiteY21" fmla="*/ 934235 h 955031"/>
                <a:gd name="connsiteX22" fmla="*/ 2673461 w 5612662"/>
                <a:gd name="connsiteY22" fmla="*/ 941059 h 955031"/>
                <a:gd name="connsiteX23" fmla="*/ 2796291 w 5612662"/>
                <a:gd name="connsiteY23" fmla="*/ 814818 h 955031"/>
                <a:gd name="connsiteX24" fmla="*/ 2922533 w 5612662"/>
                <a:gd name="connsiteY24" fmla="*/ 548686 h 955031"/>
                <a:gd name="connsiteX25" fmla="*/ 3069247 w 5612662"/>
                <a:gd name="connsiteY25" fmla="*/ 251847 h 955031"/>
                <a:gd name="connsiteX26" fmla="*/ 3192076 w 5612662"/>
                <a:gd name="connsiteY26" fmla="*/ 67603 h 955031"/>
                <a:gd name="connsiteX27" fmla="*/ 3270551 w 5612662"/>
                <a:gd name="connsiteY27" fmla="*/ 2776 h 955031"/>
                <a:gd name="connsiteX28" fmla="*/ 3342202 w 5612662"/>
                <a:gd name="connsiteY28" fmla="*/ 19835 h 955031"/>
                <a:gd name="connsiteX29" fmla="*/ 3413852 w 5612662"/>
                <a:gd name="connsiteY29" fmla="*/ 91486 h 955031"/>
                <a:gd name="connsiteX30" fmla="*/ 3471855 w 5612662"/>
                <a:gd name="connsiteY30" fmla="*/ 176785 h 955031"/>
                <a:gd name="connsiteX31" fmla="*/ 3553742 w 5612662"/>
                <a:gd name="connsiteY31" fmla="*/ 323498 h 955031"/>
                <a:gd name="connsiteX32" fmla="*/ 3707279 w 5612662"/>
                <a:gd name="connsiteY32" fmla="*/ 668104 h 955031"/>
                <a:gd name="connsiteX33" fmla="*/ 3833521 w 5612662"/>
                <a:gd name="connsiteY33" fmla="*/ 852349 h 955031"/>
                <a:gd name="connsiteX34" fmla="*/ 3966587 w 5612662"/>
                <a:gd name="connsiteY34" fmla="*/ 900116 h 955031"/>
                <a:gd name="connsiteX35" fmla="*/ 4086005 w 5612662"/>
                <a:gd name="connsiteY35" fmla="*/ 828465 h 955031"/>
                <a:gd name="connsiteX36" fmla="*/ 4273661 w 5612662"/>
                <a:gd name="connsiteY36" fmla="*/ 483859 h 955031"/>
                <a:gd name="connsiteX37" fmla="*/ 4451082 w 5612662"/>
                <a:gd name="connsiteY37" fmla="*/ 152901 h 955031"/>
                <a:gd name="connsiteX38" fmla="*/ 4570500 w 5612662"/>
                <a:gd name="connsiteY38" fmla="*/ 40307 h 955031"/>
                <a:gd name="connsiteX39" fmla="*/ 4696742 w 5612662"/>
                <a:gd name="connsiteY39" fmla="*/ 67603 h 955031"/>
                <a:gd name="connsiteX40" fmla="*/ 4840044 w 5612662"/>
                <a:gd name="connsiteY40" fmla="*/ 268907 h 955031"/>
                <a:gd name="connsiteX41" fmla="*/ 4945814 w 5612662"/>
                <a:gd name="connsiteY41" fmla="*/ 477035 h 955031"/>
                <a:gd name="connsiteX42" fmla="*/ 5052651 w 5612662"/>
                <a:gd name="connsiteY42" fmla="*/ 494332 h 955031"/>
                <a:gd name="connsiteX43" fmla="*/ 5612662 w 5612662"/>
                <a:gd name="connsiteY43" fmla="*/ 494095 h 955031"/>
                <a:gd name="connsiteX0" fmla="*/ 0 w 6136469"/>
                <a:gd name="connsiteY0" fmla="*/ 479263 h 955031"/>
                <a:gd name="connsiteX1" fmla="*/ 190188 w 6136469"/>
                <a:gd name="connsiteY1" fmla="*/ 475436 h 955031"/>
                <a:gd name="connsiteX2" fmla="*/ 325558 w 6136469"/>
                <a:gd name="connsiteY2" fmla="*/ 430986 h 955031"/>
                <a:gd name="connsiteX3" fmla="*/ 493232 w 6136469"/>
                <a:gd name="connsiteY3" fmla="*/ 146077 h 955031"/>
                <a:gd name="connsiteX4" fmla="*/ 602414 w 6136469"/>
                <a:gd name="connsiteY4" fmla="*/ 23247 h 955031"/>
                <a:gd name="connsiteX5" fmla="*/ 721832 w 6136469"/>
                <a:gd name="connsiteY5" fmla="*/ 36895 h 955031"/>
                <a:gd name="connsiteX6" fmla="*/ 820778 w 6136469"/>
                <a:gd name="connsiteY6" fmla="*/ 146077 h 955031"/>
                <a:gd name="connsiteX7" fmla="*/ 947020 w 6136469"/>
                <a:gd name="connsiteY7" fmla="*/ 412209 h 955031"/>
                <a:gd name="connsiteX8" fmla="*/ 1083497 w 6136469"/>
                <a:gd name="connsiteY8" fmla="*/ 722695 h 955031"/>
                <a:gd name="connsiteX9" fmla="*/ 1179032 w 6136469"/>
                <a:gd name="connsiteY9" fmla="*/ 869409 h 955031"/>
                <a:gd name="connsiteX10" fmla="*/ 1267742 w 6136469"/>
                <a:gd name="connsiteY10" fmla="*/ 944471 h 955031"/>
                <a:gd name="connsiteX11" fmla="*/ 1376924 w 6136469"/>
                <a:gd name="connsiteY11" fmla="*/ 930824 h 955031"/>
                <a:gd name="connsiteX12" fmla="*/ 1503166 w 6136469"/>
                <a:gd name="connsiteY12" fmla="*/ 811406 h 955031"/>
                <a:gd name="connsiteX13" fmla="*/ 1666939 w 6136469"/>
                <a:gd name="connsiteY13" fmla="*/ 487271 h 955031"/>
                <a:gd name="connsiteX14" fmla="*/ 1769297 w 6136469"/>
                <a:gd name="connsiteY14" fmla="*/ 234788 h 955031"/>
                <a:gd name="connsiteX15" fmla="*/ 1871655 w 6136469"/>
                <a:gd name="connsiteY15" fmla="*/ 67603 h 955031"/>
                <a:gd name="connsiteX16" fmla="*/ 1960366 w 6136469"/>
                <a:gd name="connsiteY16" fmla="*/ 13012 h 955031"/>
                <a:gd name="connsiteX17" fmla="*/ 2042252 w 6136469"/>
                <a:gd name="connsiteY17" fmla="*/ 43719 h 955031"/>
                <a:gd name="connsiteX18" fmla="*/ 2117315 w 6136469"/>
                <a:gd name="connsiteY18" fmla="*/ 122194 h 955031"/>
                <a:gd name="connsiteX19" fmla="*/ 2195790 w 6136469"/>
                <a:gd name="connsiteY19" fmla="*/ 251847 h 955031"/>
                <a:gd name="connsiteX20" fmla="*/ 2461921 w 6136469"/>
                <a:gd name="connsiteY20" fmla="*/ 784110 h 955031"/>
                <a:gd name="connsiteX21" fmla="*/ 2577927 w 6136469"/>
                <a:gd name="connsiteY21" fmla="*/ 934235 h 955031"/>
                <a:gd name="connsiteX22" fmla="*/ 2673461 w 6136469"/>
                <a:gd name="connsiteY22" fmla="*/ 941059 h 955031"/>
                <a:gd name="connsiteX23" fmla="*/ 2796291 w 6136469"/>
                <a:gd name="connsiteY23" fmla="*/ 814818 h 955031"/>
                <a:gd name="connsiteX24" fmla="*/ 2922533 w 6136469"/>
                <a:gd name="connsiteY24" fmla="*/ 548686 h 955031"/>
                <a:gd name="connsiteX25" fmla="*/ 3069247 w 6136469"/>
                <a:gd name="connsiteY25" fmla="*/ 251847 h 955031"/>
                <a:gd name="connsiteX26" fmla="*/ 3192076 w 6136469"/>
                <a:gd name="connsiteY26" fmla="*/ 67603 h 955031"/>
                <a:gd name="connsiteX27" fmla="*/ 3270551 w 6136469"/>
                <a:gd name="connsiteY27" fmla="*/ 2776 h 955031"/>
                <a:gd name="connsiteX28" fmla="*/ 3342202 w 6136469"/>
                <a:gd name="connsiteY28" fmla="*/ 19835 h 955031"/>
                <a:gd name="connsiteX29" fmla="*/ 3413852 w 6136469"/>
                <a:gd name="connsiteY29" fmla="*/ 91486 h 955031"/>
                <a:gd name="connsiteX30" fmla="*/ 3471855 w 6136469"/>
                <a:gd name="connsiteY30" fmla="*/ 176785 h 955031"/>
                <a:gd name="connsiteX31" fmla="*/ 3553742 w 6136469"/>
                <a:gd name="connsiteY31" fmla="*/ 323498 h 955031"/>
                <a:gd name="connsiteX32" fmla="*/ 3707279 w 6136469"/>
                <a:gd name="connsiteY32" fmla="*/ 668104 h 955031"/>
                <a:gd name="connsiteX33" fmla="*/ 3833521 w 6136469"/>
                <a:gd name="connsiteY33" fmla="*/ 852349 h 955031"/>
                <a:gd name="connsiteX34" fmla="*/ 3966587 w 6136469"/>
                <a:gd name="connsiteY34" fmla="*/ 900116 h 955031"/>
                <a:gd name="connsiteX35" fmla="*/ 4086005 w 6136469"/>
                <a:gd name="connsiteY35" fmla="*/ 828465 h 955031"/>
                <a:gd name="connsiteX36" fmla="*/ 4273661 w 6136469"/>
                <a:gd name="connsiteY36" fmla="*/ 483859 h 955031"/>
                <a:gd name="connsiteX37" fmla="*/ 4451082 w 6136469"/>
                <a:gd name="connsiteY37" fmla="*/ 152901 h 955031"/>
                <a:gd name="connsiteX38" fmla="*/ 4570500 w 6136469"/>
                <a:gd name="connsiteY38" fmla="*/ 40307 h 955031"/>
                <a:gd name="connsiteX39" fmla="*/ 4696742 w 6136469"/>
                <a:gd name="connsiteY39" fmla="*/ 67603 h 955031"/>
                <a:gd name="connsiteX40" fmla="*/ 4840044 w 6136469"/>
                <a:gd name="connsiteY40" fmla="*/ 268907 h 955031"/>
                <a:gd name="connsiteX41" fmla="*/ 4945814 w 6136469"/>
                <a:gd name="connsiteY41" fmla="*/ 477035 h 955031"/>
                <a:gd name="connsiteX42" fmla="*/ 5052651 w 6136469"/>
                <a:gd name="connsiteY42" fmla="*/ 494332 h 955031"/>
                <a:gd name="connsiteX43" fmla="*/ 6136469 w 6136469"/>
                <a:gd name="connsiteY43" fmla="*/ 500659 h 955031"/>
                <a:gd name="connsiteX0" fmla="*/ 0 w 6056566"/>
                <a:gd name="connsiteY0" fmla="*/ 479263 h 955031"/>
                <a:gd name="connsiteX1" fmla="*/ 190188 w 6056566"/>
                <a:gd name="connsiteY1" fmla="*/ 475436 h 955031"/>
                <a:gd name="connsiteX2" fmla="*/ 325558 w 6056566"/>
                <a:gd name="connsiteY2" fmla="*/ 430986 h 955031"/>
                <a:gd name="connsiteX3" fmla="*/ 493232 w 6056566"/>
                <a:gd name="connsiteY3" fmla="*/ 146077 h 955031"/>
                <a:gd name="connsiteX4" fmla="*/ 602414 w 6056566"/>
                <a:gd name="connsiteY4" fmla="*/ 23247 h 955031"/>
                <a:gd name="connsiteX5" fmla="*/ 721832 w 6056566"/>
                <a:gd name="connsiteY5" fmla="*/ 36895 h 955031"/>
                <a:gd name="connsiteX6" fmla="*/ 820778 w 6056566"/>
                <a:gd name="connsiteY6" fmla="*/ 146077 h 955031"/>
                <a:gd name="connsiteX7" fmla="*/ 947020 w 6056566"/>
                <a:gd name="connsiteY7" fmla="*/ 412209 h 955031"/>
                <a:gd name="connsiteX8" fmla="*/ 1083497 w 6056566"/>
                <a:gd name="connsiteY8" fmla="*/ 722695 h 955031"/>
                <a:gd name="connsiteX9" fmla="*/ 1179032 w 6056566"/>
                <a:gd name="connsiteY9" fmla="*/ 869409 h 955031"/>
                <a:gd name="connsiteX10" fmla="*/ 1267742 w 6056566"/>
                <a:gd name="connsiteY10" fmla="*/ 944471 h 955031"/>
                <a:gd name="connsiteX11" fmla="*/ 1376924 w 6056566"/>
                <a:gd name="connsiteY11" fmla="*/ 930824 h 955031"/>
                <a:gd name="connsiteX12" fmla="*/ 1503166 w 6056566"/>
                <a:gd name="connsiteY12" fmla="*/ 811406 h 955031"/>
                <a:gd name="connsiteX13" fmla="*/ 1666939 w 6056566"/>
                <a:gd name="connsiteY13" fmla="*/ 487271 h 955031"/>
                <a:gd name="connsiteX14" fmla="*/ 1769297 w 6056566"/>
                <a:gd name="connsiteY14" fmla="*/ 234788 h 955031"/>
                <a:gd name="connsiteX15" fmla="*/ 1871655 w 6056566"/>
                <a:gd name="connsiteY15" fmla="*/ 67603 h 955031"/>
                <a:gd name="connsiteX16" fmla="*/ 1960366 w 6056566"/>
                <a:gd name="connsiteY16" fmla="*/ 13012 h 955031"/>
                <a:gd name="connsiteX17" fmla="*/ 2042252 w 6056566"/>
                <a:gd name="connsiteY17" fmla="*/ 43719 h 955031"/>
                <a:gd name="connsiteX18" fmla="*/ 2117315 w 6056566"/>
                <a:gd name="connsiteY18" fmla="*/ 122194 h 955031"/>
                <a:gd name="connsiteX19" fmla="*/ 2195790 w 6056566"/>
                <a:gd name="connsiteY19" fmla="*/ 251847 h 955031"/>
                <a:gd name="connsiteX20" fmla="*/ 2461921 w 6056566"/>
                <a:gd name="connsiteY20" fmla="*/ 784110 h 955031"/>
                <a:gd name="connsiteX21" fmla="*/ 2577927 w 6056566"/>
                <a:gd name="connsiteY21" fmla="*/ 934235 h 955031"/>
                <a:gd name="connsiteX22" fmla="*/ 2673461 w 6056566"/>
                <a:gd name="connsiteY22" fmla="*/ 941059 h 955031"/>
                <a:gd name="connsiteX23" fmla="*/ 2796291 w 6056566"/>
                <a:gd name="connsiteY23" fmla="*/ 814818 h 955031"/>
                <a:gd name="connsiteX24" fmla="*/ 2922533 w 6056566"/>
                <a:gd name="connsiteY24" fmla="*/ 548686 h 955031"/>
                <a:gd name="connsiteX25" fmla="*/ 3069247 w 6056566"/>
                <a:gd name="connsiteY25" fmla="*/ 251847 h 955031"/>
                <a:gd name="connsiteX26" fmla="*/ 3192076 w 6056566"/>
                <a:gd name="connsiteY26" fmla="*/ 67603 h 955031"/>
                <a:gd name="connsiteX27" fmla="*/ 3270551 w 6056566"/>
                <a:gd name="connsiteY27" fmla="*/ 2776 h 955031"/>
                <a:gd name="connsiteX28" fmla="*/ 3342202 w 6056566"/>
                <a:gd name="connsiteY28" fmla="*/ 19835 h 955031"/>
                <a:gd name="connsiteX29" fmla="*/ 3413852 w 6056566"/>
                <a:gd name="connsiteY29" fmla="*/ 91486 h 955031"/>
                <a:gd name="connsiteX30" fmla="*/ 3471855 w 6056566"/>
                <a:gd name="connsiteY30" fmla="*/ 176785 h 955031"/>
                <a:gd name="connsiteX31" fmla="*/ 3553742 w 6056566"/>
                <a:gd name="connsiteY31" fmla="*/ 323498 h 955031"/>
                <a:gd name="connsiteX32" fmla="*/ 3707279 w 6056566"/>
                <a:gd name="connsiteY32" fmla="*/ 668104 h 955031"/>
                <a:gd name="connsiteX33" fmla="*/ 3833521 w 6056566"/>
                <a:gd name="connsiteY33" fmla="*/ 852349 h 955031"/>
                <a:gd name="connsiteX34" fmla="*/ 3966587 w 6056566"/>
                <a:gd name="connsiteY34" fmla="*/ 900116 h 955031"/>
                <a:gd name="connsiteX35" fmla="*/ 4086005 w 6056566"/>
                <a:gd name="connsiteY35" fmla="*/ 828465 h 955031"/>
                <a:gd name="connsiteX36" fmla="*/ 4273661 w 6056566"/>
                <a:gd name="connsiteY36" fmla="*/ 483859 h 955031"/>
                <a:gd name="connsiteX37" fmla="*/ 4451082 w 6056566"/>
                <a:gd name="connsiteY37" fmla="*/ 152901 h 955031"/>
                <a:gd name="connsiteX38" fmla="*/ 4570500 w 6056566"/>
                <a:gd name="connsiteY38" fmla="*/ 40307 h 955031"/>
                <a:gd name="connsiteX39" fmla="*/ 4696742 w 6056566"/>
                <a:gd name="connsiteY39" fmla="*/ 67603 h 955031"/>
                <a:gd name="connsiteX40" fmla="*/ 4840044 w 6056566"/>
                <a:gd name="connsiteY40" fmla="*/ 268907 h 955031"/>
                <a:gd name="connsiteX41" fmla="*/ 4945814 w 6056566"/>
                <a:gd name="connsiteY41" fmla="*/ 477035 h 955031"/>
                <a:gd name="connsiteX42" fmla="*/ 5052651 w 6056566"/>
                <a:gd name="connsiteY42" fmla="*/ 494332 h 955031"/>
                <a:gd name="connsiteX43" fmla="*/ 6056566 w 6056566"/>
                <a:gd name="connsiteY43" fmla="*/ 497377 h 955031"/>
                <a:gd name="connsiteX0" fmla="*/ 0 w 6056566"/>
                <a:gd name="connsiteY0" fmla="*/ 479263 h 955031"/>
                <a:gd name="connsiteX1" fmla="*/ 190188 w 6056566"/>
                <a:gd name="connsiteY1" fmla="*/ 475436 h 955031"/>
                <a:gd name="connsiteX2" fmla="*/ 325558 w 6056566"/>
                <a:gd name="connsiteY2" fmla="*/ 430986 h 955031"/>
                <a:gd name="connsiteX3" fmla="*/ 493232 w 6056566"/>
                <a:gd name="connsiteY3" fmla="*/ 146077 h 955031"/>
                <a:gd name="connsiteX4" fmla="*/ 602414 w 6056566"/>
                <a:gd name="connsiteY4" fmla="*/ 23247 h 955031"/>
                <a:gd name="connsiteX5" fmla="*/ 721832 w 6056566"/>
                <a:gd name="connsiteY5" fmla="*/ 36895 h 955031"/>
                <a:gd name="connsiteX6" fmla="*/ 820778 w 6056566"/>
                <a:gd name="connsiteY6" fmla="*/ 146077 h 955031"/>
                <a:gd name="connsiteX7" fmla="*/ 947020 w 6056566"/>
                <a:gd name="connsiteY7" fmla="*/ 412209 h 955031"/>
                <a:gd name="connsiteX8" fmla="*/ 1083497 w 6056566"/>
                <a:gd name="connsiteY8" fmla="*/ 722695 h 955031"/>
                <a:gd name="connsiteX9" fmla="*/ 1179032 w 6056566"/>
                <a:gd name="connsiteY9" fmla="*/ 869409 h 955031"/>
                <a:gd name="connsiteX10" fmla="*/ 1267742 w 6056566"/>
                <a:gd name="connsiteY10" fmla="*/ 944471 h 955031"/>
                <a:gd name="connsiteX11" fmla="*/ 1376924 w 6056566"/>
                <a:gd name="connsiteY11" fmla="*/ 930824 h 955031"/>
                <a:gd name="connsiteX12" fmla="*/ 1503166 w 6056566"/>
                <a:gd name="connsiteY12" fmla="*/ 811406 h 955031"/>
                <a:gd name="connsiteX13" fmla="*/ 1666939 w 6056566"/>
                <a:gd name="connsiteY13" fmla="*/ 487271 h 955031"/>
                <a:gd name="connsiteX14" fmla="*/ 1769297 w 6056566"/>
                <a:gd name="connsiteY14" fmla="*/ 234788 h 955031"/>
                <a:gd name="connsiteX15" fmla="*/ 1871655 w 6056566"/>
                <a:gd name="connsiteY15" fmla="*/ 67603 h 955031"/>
                <a:gd name="connsiteX16" fmla="*/ 1960366 w 6056566"/>
                <a:gd name="connsiteY16" fmla="*/ 13012 h 955031"/>
                <a:gd name="connsiteX17" fmla="*/ 2042252 w 6056566"/>
                <a:gd name="connsiteY17" fmla="*/ 43719 h 955031"/>
                <a:gd name="connsiteX18" fmla="*/ 2117315 w 6056566"/>
                <a:gd name="connsiteY18" fmla="*/ 122194 h 955031"/>
                <a:gd name="connsiteX19" fmla="*/ 2195790 w 6056566"/>
                <a:gd name="connsiteY19" fmla="*/ 251847 h 955031"/>
                <a:gd name="connsiteX20" fmla="*/ 2461921 w 6056566"/>
                <a:gd name="connsiteY20" fmla="*/ 784110 h 955031"/>
                <a:gd name="connsiteX21" fmla="*/ 2577927 w 6056566"/>
                <a:gd name="connsiteY21" fmla="*/ 934235 h 955031"/>
                <a:gd name="connsiteX22" fmla="*/ 2673461 w 6056566"/>
                <a:gd name="connsiteY22" fmla="*/ 941059 h 955031"/>
                <a:gd name="connsiteX23" fmla="*/ 2796291 w 6056566"/>
                <a:gd name="connsiteY23" fmla="*/ 814818 h 955031"/>
                <a:gd name="connsiteX24" fmla="*/ 2922533 w 6056566"/>
                <a:gd name="connsiteY24" fmla="*/ 548686 h 955031"/>
                <a:gd name="connsiteX25" fmla="*/ 3069247 w 6056566"/>
                <a:gd name="connsiteY25" fmla="*/ 251847 h 955031"/>
                <a:gd name="connsiteX26" fmla="*/ 3192076 w 6056566"/>
                <a:gd name="connsiteY26" fmla="*/ 67603 h 955031"/>
                <a:gd name="connsiteX27" fmla="*/ 3270551 w 6056566"/>
                <a:gd name="connsiteY27" fmla="*/ 2776 h 955031"/>
                <a:gd name="connsiteX28" fmla="*/ 3342202 w 6056566"/>
                <a:gd name="connsiteY28" fmla="*/ 19835 h 955031"/>
                <a:gd name="connsiteX29" fmla="*/ 3413852 w 6056566"/>
                <a:gd name="connsiteY29" fmla="*/ 91486 h 955031"/>
                <a:gd name="connsiteX30" fmla="*/ 3471855 w 6056566"/>
                <a:gd name="connsiteY30" fmla="*/ 176785 h 955031"/>
                <a:gd name="connsiteX31" fmla="*/ 3553742 w 6056566"/>
                <a:gd name="connsiteY31" fmla="*/ 323498 h 955031"/>
                <a:gd name="connsiteX32" fmla="*/ 3707279 w 6056566"/>
                <a:gd name="connsiteY32" fmla="*/ 668104 h 955031"/>
                <a:gd name="connsiteX33" fmla="*/ 3833521 w 6056566"/>
                <a:gd name="connsiteY33" fmla="*/ 852349 h 955031"/>
                <a:gd name="connsiteX34" fmla="*/ 3966587 w 6056566"/>
                <a:gd name="connsiteY34" fmla="*/ 900116 h 955031"/>
                <a:gd name="connsiteX35" fmla="*/ 4086005 w 6056566"/>
                <a:gd name="connsiteY35" fmla="*/ 828465 h 955031"/>
                <a:gd name="connsiteX36" fmla="*/ 4273661 w 6056566"/>
                <a:gd name="connsiteY36" fmla="*/ 483859 h 955031"/>
                <a:gd name="connsiteX37" fmla="*/ 4451082 w 6056566"/>
                <a:gd name="connsiteY37" fmla="*/ 152901 h 955031"/>
                <a:gd name="connsiteX38" fmla="*/ 4570500 w 6056566"/>
                <a:gd name="connsiteY38" fmla="*/ 40307 h 955031"/>
                <a:gd name="connsiteX39" fmla="*/ 4696742 w 6056566"/>
                <a:gd name="connsiteY39" fmla="*/ 67603 h 955031"/>
                <a:gd name="connsiteX40" fmla="*/ 4840044 w 6056566"/>
                <a:gd name="connsiteY40" fmla="*/ 268907 h 955031"/>
                <a:gd name="connsiteX41" fmla="*/ 4945814 w 6056566"/>
                <a:gd name="connsiteY41" fmla="*/ 477035 h 955031"/>
                <a:gd name="connsiteX42" fmla="*/ 5052651 w 6056566"/>
                <a:gd name="connsiteY42" fmla="*/ 494332 h 955031"/>
                <a:gd name="connsiteX43" fmla="*/ 6056566 w 6056566"/>
                <a:gd name="connsiteY43" fmla="*/ 497377 h 955031"/>
                <a:gd name="connsiteX0" fmla="*/ 0 w 6056566"/>
                <a:gd name="connsiteY0" fmla="*/ 479263 h 955031"/>
                <a:gd name="connsiteX1" fmla="*/ 190188 w 6056566"/>
                <a:gd name="connsiteY1" fmla="*/ 475436 h 955031"/>
                <a:gd name="connsiteX2" fmla="*/ 325558 w 6056566"/>
                <a:gd name="connsiteY2" fmla="*/ 430986 h 955031"/>
                <a:gd name="connsiteX3" fmla="*/ 493232 w 6056566"/>
                <a:gd name="connsiteY3" fmla="*/ 146077 h 955031"/>
                <a:gd name="connsiteX4" fmla="*/ 602414 w 6056566"/>
                <a:gd name="connsiteY4" fmla="*/ 23247 h 955031"/>
                <a:gd name="connsiteX5" fmla="*/ 721832 w 6056566"/>
                <a:gd name="connsiteY5" fmla="*/ 36895 h 955031"/>
                <a:gd name="connsiteX6" fmla="*/ 820778 w 6056566"/>
                <a:gd name="connsiteY6" fmla="*/ 146077 h 955031"/>
                <a:gd name="connsiteX7" fmla="*/ 947020 w 6056566"/>
                <a:gd name="connsiteY7" fmla="*/ 412209 h 955031"/>
                <a:gd name="connsiteX8" fmla="*/ 1083497 w 6056566"/>
                <a:gd name="connsiteY8" fmla="*/ 722695 h 955031"/>
                <a:gd name="connsiteX9" fmla="*/ 1179032 w 6056566"/>
                <a:gd name="connsiteY9" fmla="*/ 869409 h 955031"/>
                <a:gd name="connsiteX10" fmla="*/ 1267742 w 6056566"/>
                <a:gd name="connsiteY10" fmla="*/ 944471 h 955031"/>
                <a:gd name="connsiteX11" fmla="*/ 1376924 w 6056566"/>
                <a:gd name="connsiteY11" fmla="*/ 930824 h 955031"/>
                <a:gd name="connsiteX12" fmla="*/ 1503166 w 6056566"/>
                <a:gd name="connsiteY12" fmla="*/ 811406 h 955031"/>
                <a:gd name="connsiteX13" fmla="*/ 1666939 w 6056566"/>
                <a:gd name="connsiteY13" fmla="*/ 487271 h 955031"/>
                <a:gd name="connsiteX14" fmla="*/ 1769297 w 6056566"/>
                <a:gd name="connsiteY14" fmla="*/ 234788 h 955031"/>
                <a:gd name="connsiteX15" fmla="*/ 1871655 w 6056566"/>
                <a:gd name="connsiteY15" fmla="*/ 67603 h 955031"/>
                <a:gd name="connsiteX16" fmla="*/ 1960366 w 6056566"/>
                <a:gd name="connsiteY16" fmla="*/ 13012 h 955031"/>
                <a:gd name="connsiteX17" fmla="*/ 2042252 w 6056566"/>
                <a:gd name="connsiteY17" fmla="*/ 43719 h 955031"/>
                <a:gd name="connsiteX18" fmla="*/ 2117315 w 6056566"/>
                <a:gd name="connsiteY18" fmla="*/ 122194 h 955031"/>
                <a:gd name="connsiteX19" fmla="*/ 2195790 w 6056566"/>
                <a:gd name="connsiteY19" fmla="*/ 251847 h 955031"/>
                <a:gd name="connsiteX20" fmla="*/ 2461921 w 6056566"/>
                <a:gd name="connsiteY20" fmla="*/ 784110 h 955031"/>
                <a:gd name="connsiteX21" fmla="*/ 2577927 w 6056566"/>
                <a:gd name="connsiteY21" fmla="*/ 934235 h 955031"/>
                <a:gd name="connsiteX22" fmla="*/ 2673461 w 6056566"/>
                <a:gd name="connsiteY22" fmla="*/ 941059 h 955031"/>
                <a:gd name="connsiteX23" fmla="*/ 2796291 w 6056566"/>
                <a:gd name="connsiteY23" fmla="*/ 814818 h 955031"/>
                <a:gd name="connsiteX24" fmla="*/ 2922533 w 6056566"/>
                <a:gd name="connsiteY24" fmla="*/ 548686 h 955031"/>
                <a:gd name="connsiteX25" fmla="*/ 3069247 w 6056566"/>
                <a:gd name="connsiteY25" fmla="*/ 251847 h 955031"/>
                <a:gd name="connsiteX26" fmla="*/ 3192076 w 6056566"/>
                <a:gd name="connsiteY26" fmla="*/ 67603 h 955031"/>
                <a:gd name="connsiteX27" fmla="*/ 3270551 w 6056566"/>
                <a:gd name="connsiteY27" fmla="*/ 2776 h 955031"/>
                <a:gd name="connsiteX28" fmla="*/ 3342202 w 6056566"/>
                <a:gd name="connsiteY28" fmla="*/ 19835 h 955031"/>
                <a:gd name="connsiteX29" fmla="*/ 3413852 w 6056566"/>
                <a:gd name="connsiteY29" fmla="*/ 91486 h 955031"/>
                <a:gd name="connsiteX30" fmla="*/ 3471855 w 6056566"/>
                <a:gd name="connsiteY30" fmla="*/ 176785 h 955031"/>
                <a:gd name="connsiteX31" fmla="*/ 3553742 w 6056566"/>
                <a:gd name="connsiteY31" fmla="*/ 323498 h 955031"/>
                <a:gd name="connsiteX32" fmla="*/ 3707279 w 6056566"/>
                <a:gd name="connsiteY32" fmla="*/ 668104 h 955031"/>
                <a:gd name="connsiteX33" fmla="*/ 3833521 w 6056566"/>
                <a:gd name="connsiteY33" fmla="*/ 852349 h 955031"/>
                <a:gd name="connsiteX34" fmla="*/ 3966587 w 6056566"/>
                <a:gd name="connsiteY34" fmla="*/ 900116 h 955031"/>
                <a:gd name="connsiteX35" fmla="*/ 4086005 w 6056566"/>
                <a:gd name="connsiteY35" fmla="*/ 828465 h 955031"/>
                <a:gd name="connsiteX36" fmla="*/ 4273661 w 6056566"/>
                <a:gd name="connsiteY36" fmla="*/ 483859 h 955031"/>
                <a:gd name="connsiteX37" fmla="*/ 4451082 w 6056566"/>
                <a:gd name="connsiteY37" fmla="*/ 152901 h 955031"/>
                <a:gd name="connsiteX38" fmla="*/ 4570500 w 6056566"/>
                <a:gd name="connsiteY38" fmla="*/ 40307 h 955031"/>
                <a:gd name="connsiteX39" fmla="*/ 4696742 w 6056566"/>
                <a:gd name="connsiteY39" fmla="*/ 67603 h 955031"/>
                <a:gd name="connsiteX40" fmla="*/ 4840044 w 6056566"/>
                <a:gd name="connsiteY40" fmla="*/ 268907 h 955031"/>
                <a:gd name="connsiteX41" fmla="*/ 4945814 w 6056566"/>
                <a:gd name="connsiteY41" fmla="*/ 477035 h 955031"/>
                <a:gd name="connsiteX42" fmla="*/ 5052651 w 6056566"/>
                <a:gd name="connsiteY42" fmla="*/ 494332 h 955031"/>
                <a:gd name="connsiteX43" fmla="*/ 6056566 w 6056566"/>
                <a:gd name="connsiteY43" fmla="*/ 497377 h 955031"/>
                <a:gd name="connsiteX0" fmla="*/ 0 w 6056566"/>
                <a:gd name="connsiteY0" fmla="*/ 479263 h 955031"/>
                <a:gd name="connsiteX1" fmla="*/ 190188 w 6056566"/>
                <a:gd name="connsiteY1" fmla="*/ 475436 h 955031"/>
                <a:gd name="connsiteX2" fmla="*/ 325558 w 6056566"/>
                <a:gd name="connsiteY2" fmla="*/ 430986 h 955031"/>
                <a:gd name="connsiteX3" fmla="*/ 493232 w 6056566"/>
                <a:gd name="connsiteY3" fmla="*/ 146077 h 955031"/>
                <a:gd name="connsiteX4" fmla="*/ 602414 w 6056566"/>
                <a:gd name="connsiteY4" fmla="*/ 23247 h 955031"/>
                <a:gd name="connsiteX5" fmla="*/ 721832 w 6056566"/>
                <a:gd name="connsiteY5" fmla="*/ 36895 h 955031"/>
                <a:gd name="connsiteX6" fmla="*/ 820778 w 6056566"/>
                <a:gd name="connsiteY6" fmla="*/ 146077 h 955031"/>
                <a:gd name="connsiteX7" fmla="*/ 947020 w 6056566"/>
                <a:gd name="connsiteY7" fmla="*/ 412209 h 955031"/>
                <a:gd name="connsiteX8" fmla="*/ 1083497 w 6056566"/>
                <a:gd name="connsiteY8" fmla="*/ 722695 h 955031"/>
                <a:gd name="connsiteX9" fmla="*/ 1179032 w 6056566"/>
                <a:gd name="connsiteY9" fmla="*/ 869409 h 955031"/>
                <a:gd name="connsiteX10" fmla="*/ 1267742 w 6056566"/>
                <a:gd name="connsiteY10" fmla="*/ 944471 h 955031"/>
                <a:gd name="connsiteX11" fmla="*/ 1376924 w 6056566"/>
                <a:gd name="connsiteY11" fmla="*/ 930824 h 955031"/>
                <a:gd name="connsiteX12" fmla="*/ 1503166 w 6056566"/>
                <a:gd name="connsiteY12" fmla="*/ 811406 h 955031"/>
                <a:gd name="connsiteX13" fmla="*/ 1666939 w 6056566"/>
                <a:gd name="connsiteY13" fmla="*/ 487271 h 955031"/>
                <a:gd name="connsiteX14" fmla="*/ 1769297 w 6056566"/>
                <a:gd name="connsiteY14" fmla="*/ 234788 h 955031"/>
                <a:gd name="connsiteX15" fmla="*/ 1871655 w 6056566"/>
                <a:gd name="connsiteY15" fmla="*/ 67603 h 955031"/>
                <a:gd name="connsiteX16" fmla="*/ 1960366 w 6056566"/>
                <a:gd name="connsiteY16" fmla="*/ 13012 h 955031"/>
                <a:gd name="connsiteX17" fmla="*/ 2042252 w 6056566"/>
                <a:gd name="connsiteY17" fmla="*/ 43719 h 955031"/>
                <a:gd name="connsiteX18" fmla="*/ 2117315 w 6056566"/>
                <a:gd name="connsiteY18" fmla="*/ 122194 h 955031"/>
                <a:gd name="connsiteX19" fmla="*/ 2195790 w 6056566"/>
                <a:gd name="connsiteY19" fmla="*/ 251847 h 955031"/>
                <a:gd name="connsiteX20" fmla="*/ 2461921 w 6056566"/>
                <a:gd name="connsiteY20" fmla="*/ 784110 h 955031"/>
                <a:gd name="connsiteX21" fmla="*/ 2577927 w 6056566"/>
                <a:gd name="connsiteY21" fmla="*/ 934235 h 955031"/>
                <a:gd name="connsiteX22" fmla="*/ 2673461 w 6056566"/>
                <a:gd name="connsiteY22" fmla="*/ 941059 h 955031"/>
                <a:gd name="connsiteX23" fmla="*/ 2796291 w 6056566"/>
                <a:gd name="connsiteY23" fmla="*/ 814818 h 955031"/>
                <a:gd name="connsiteX24" fmla="*/ 2922533 w 6056566"/>
                <a:gd name="connsiteY24" fmla="*/ 548686 h 955031"/>
                <a:gd name="connsiteX25" fmla="*/ 3069247 w 6056566"/>
                <a:gd name="connsiteY25" fmla="*/ 251847 h 955031"/>
                <a:gd name="connsiteX26" fmla="*/ 3192076 w 6056566"/>
                <a:gd name="connsiteY26" fmla="*/ 67603 h 955031"/>
                <a:gd name="connsiteX27" fmla="*/ 3270551 w 6056566"/>
                <a:gd name="connsiteY27" fmla="*/ 2776 h 955031"/>
                <a:gd name="connsiteX28" fmla="*/ 3342202 w 6056566"/>
                <a:gd name="connsiteY28" fmla="*/ 19835 h 955031"/>
                <a:gd name="connsiteX29" fmla="*/ 3413852 w 6056566"/>
                <a:gd name="connsiteY29" fmla="*/ 91486 h 955031"/>
                <a:gd name="connsiteX30" fmla="*/ 3471855 w 6056566"/>
                <a:gd name="connsiteY30" fmla="*/ 176785 h 955031"/>
                <a:gd name="connsiteX31" fmla="*/ 3553742 w 6056566"/>
                <a:gd name="connsiteY31" fmla="*/ 323498 h 955031"/>
                <a:gd name="connsiteX32" fmla="*/ 3707279 w 6056566"/>
                <a:gd name="connsiteY32" fmla="*/ 668104 h 955031"/>
                <a:gd name="connsiteX33" fmla="*/ 3833521 w 6056566"/>
                <a:gd name="connsiteY33" fmla="*/ 852349 h 955031"/>
                <a:gd name="connsiteX34" fmla="*/ 3966587 w 6056566"/>
                <a:gd name="connsiteY34" fmla="*/ 900116 h 955031"/>
                <a:gd name="connsiteX35" fmla="*/ 4086005 w 6056566"/>
                <a:gd name="connsiteY35" fmla="*/ 828465 h 955031"/>
                <a:gd name="connsiteX36" fmla="*/ 4273661 w 6056566"/>
                <a:gd name="connsiteY36" fmla="*/ 483859 h 955031"/>
                <a:gd name="connsiteX37" fmla="*/ 4451082 w 6056566"/>
                <a:gd name="connsiteY37" fmla="*/ 152901 h 955031"/>
                <a:gd name="connsiteX38" fmla="*/ 4570500 w 6056566"/>
                <a:gd name="connsiteY38" fmla="*/ 40307 h 955031"/>
                <a:gd name="connsiteX39" fmla="*/ 4696742 w 6056566"/>
                <a:gd name="connsiteY39" fmla="*/ 67603 h 955031"/>
                <a:gd name="connsiteX40" fmla="*/ 4840044 w 6056566"/>
                <a:gd name="connsiteY40" fmla="*/ 268907 h 955031"/>
                <a:gd name="connsiteX41" fmla="*/ 4940286 w 6056566"/>
                <a:gd name="connsiteY41" fmla="*/ 458277 h 955031"/>
                <a:gd name="connsiteX42" fmla="*/ 5052651 w 6056566"/>
                <a:gd name="connsiteY42" fmla="*/ 494332 h 955031"/>
                <a:gd name="connsiteX43" fmla="*/ 6056566 w 6056566"/>
                <a:gd name="connsiteY43" fmla="*/ 497377 h 955031"/>
                <a:gd name="connsiteX0" fmla="*/ 0 w 6056566"/>
                <a:gd name="connsiteY0" fmla="*/ 479263 h 955031"/>
                <a:gd name="connsiteX1" fmla="*/ 190188 w 6056566"/>
                <a:gd name="connsiteY1" fmla="*/ 475436 h 955031"/>
                <a:gd name="connsiteX2" fmla="*/ 325558 w 6056566"/>
                <a:gd name="connsiteY2" fmla="*/ 430986 h 955031"/>
                <a:gd name="connsiteX3" fmla="*/ 493232 w 6056566"/>
                <a:gd name="connsiteY3" fmla="*/ 146077 h 955031"/>
                <a:gd name="connsiteX4" fmla="*/ 602414 w 6056566"/>
                <a:gd name="connsiteY4" fmla="*/ 23247 h 955031"/>
                <a:gd name="connsiteX5" fmla="*/ 721832 w 6056566"/>
                <a:gd name="connsiteY5" fmla="*/ 36895 h 955031"/>
                <a:gd name="connsiteX6" fmla="*/ 820778 w 6056566"/>
                <a:gd name="connsiteY6" fmla="*/ 146077 h 955031"/>
                <a:gd name="connsiteX7" fmla="*/ 947020 w 6056566"/>
                <a:gd name="connsiteY7" fmla="*/ 412209 h 955031"/>
                <a:gd name="connsiteX8" fmla="*/ 1083497 w 6056566"/>
                <a:gd name="connsiteY8" fmla="*/ 722695 h 955031"/>
                <a:gd name="connsiteX9" fmla="*/ 1179032 w 6056566"/>
                <a:gd name="connsiteY9" fmla="*/ 869409 h 955031"/>
                <a:gd name="connsiteX10" fmla="*/ 1267742 w 6056566"/>
                <a:gd name="connsiteY10" fmla="*/ 944471 h 955031"/>
                <a:gd name="connsiteX11" fmla="*/ 1376924 w 6056566"/>
                <a:gd name="connsiteY11" fmla="*/ 930824 h 955031"/>
                <a:gd name="connsiteX12" fmla="*/ 1503166 w 6056566"/>
                <a:gd name="connsiteY12" fmla="*/ 811406 h 955031"/>
                <a:gd name="connsiteX13" fmla="*/ 1666939 w 6056566"/>
                <a:gd name="connsiteY13" fmla="*/ 487271 h 955031"/>
                <a:gd name="connsiteX14" fmla="*/ 1769297 w 6056566"/>
                <a:gd name="connsiteY14" fmla="*/ 234788 h 955031"/>
                <a:gd name="connsiteX15" fmla="*/ 1871655 w 6056566"/>
                <a:gd name="connsiteY15" fmla="*/ 67603 h 955031"/>
                <a:gd name="connsiteX16" fmla="*/ 1960366 w 6056566"/>
                <a:gd name="connsiteY16" fmla="*/ 13012 h 955031"/>
                <a:gd name="connsiteX17" fmla="*/ 2042252 w 6056566"/>
                <a:gd name="connsiteY17" fmla="*/ 43719 h 955031"/>
                <a:gd name="connsiteX18" fmla="*/ 2117315 w 6056566"/>
                <a:gd name="connsiteY18" fmla="*/ 122194 h 955031"/>
                <a:gd name="connsiteX19" fmla="*/ 2195790 w 6056566"/>
                <a:gd name="connsiteY19" fmla="*/ 251847 h 955031"/>
                <a:gd name="connsiteX20" fmla="*/ 2461921 w 6056566"/>
                <a:gd name="connsiteY20" fmla="*/ 784110 h 955031"/>
                <a:gd name="connsiteX21" fmla="*/ 2577927 w 6056566"/>
                <a:gd name="connsiteY21" fmla="*/ 934235 h 955031"/>
                <a:gd name="connsiteX22" fmla="*/ 2673461 w 6056566"/>
                <a:gd name="connsiteY22" fmla="*/ 941059 h 955031"/>
                <a:gd name="connsiteX23" fmla="*/ 2796291 w 6056566"/>
                <a:gd name="connsiteY23" fmla="*/ 814818 h 955031"/>
                <a:gd name="connsiteX24" fmla="*/ 2922533 w 6056566"/>
                <a:gd name="connsiteY24" fmla="*/ 548686 h 955031"/>
                <a:gd name="connsiteX25" fmla="*/ 3069247 w 6056566"/>
                <a:gd name="connsiteY25" fmla="*/ 251847 h 955031"/>
                <a:gd name="connsiteX26" fmla="*/ 3192076 w 6056566"/>
                <a:gd name="connsiteY26" fmla="*/ 67603 h 955031"/>
                <a:gd name="connsiteX27" fmla="*/ 3270551 w 6056566"/>
                <a:gd name="connsiteY27" fmla="*/ 2776 h 955031"/>
                <a:gd name="connsiteX28" fmla="*/ 3342202 w 6056566"/>
                <a:gd name="connsiteY28" fmla="*/ 19835 h 955031"/>
                <a:gd name="connsiteX29" fmla="*/ 3413852 w 6056566"/>
                <a:gd name="connsiteY29" fmla="*/ 91486 h 955031"/>
                <a:gd name="connsiteX30" fmla="*/ 3471855 w 6056566"/>
                <a:gd name="connsiteY30" fmla="*/ 176785 h 955031"/>
                <a:gd name="connsiteX31" fmla="*/ 3553742 w 6056566"/>
                <a:gd name="connsiteY31" fmla="*/ 323498 h 955031"/>
                <a:gd name="connsiteX32" fmla="*/ 3707279 w 6056566"/>
                <a:gd name="connsiteY32" fmla="*/ 668104 h 955031"/>
                <a:gd name="connsiteX33" fmla="*/ 3833521 w 6056566"/>
                <a:gd name="connsiteY33" fmla="*/ 852349 h 955031"/>
                <a:gd name="connsiteX34" fmla="*/ 3966587 w 6056566"/>
                <a:gd name="connsiteY34" fmla="*/ 900116 h 955031"/>
                <a:gd name="connsiteX35" fmla="*/ 4086005 w 6056566"/>
                <a:gd name="connsiteY35" fmla="*/ 828465 h 955031"/>
                <a:gd name="connsiteX36" fmla="*/ 4273661 w 6056566"/>
                <a:gd name="connsiteY36" fmla="*/ 483859 h 955031"/>
                <a:gd name="connsiteX37" fmla="*/ 4451082 w 6056566"/>
                <a:gd name="connsiteY37" fmla="*/ 152901 h 955031"/>
                <a:gd name="connsiteX38" fmla="*/ 4570500 w 6056566"/>
                <a:gd name="connsiteY38" fmla="*/ 40307 h 955031"/>
                <a:gd name="connsiteX39" fmla="*/ 4696742 w 6056566"/>
                <a:gd name="connsiteY39" fmla="*/ 67603 h 955031"/>
                <a:gd name="connsiteX40" fmla="*/ 4840044 w 6056566"/>
                <a:gd name="connsiteY40" fmla="*/ 268907 h 955031"/>
                <a:gd name="connsiteX41" fmla="*/ 4940286 w 6056566"/>
                <a:gd name="connsiteY41" fmla="*/ 458277 h 955031"/>
                <a:gd name="connsiteX42" fmla="*/ 5052651 w 6056566"/>
                <a:gd name="connsiteY42" fmla="*/ 494332 h 955031"/>
                <a:gd name="connsiteX43" fmla="*/ 6056566 w 6056566"/>
                <a:gd name="connsiteY43" fmla="*/ 497377 h 955031"/>
                <a:gd name="connsiteX0" fmla="*/ 0 w 6056566"/>
                <a:gd name="connsiteY0" fmla="*/ 479263 h 955031"/>
                <a:gd name="connsiteX1" fmla="*/ 190188 w 6056566"/>
                <a:gd name="connsiteY1" fmla="*/ 475436 h 955031"/>
                <a:gd name="connsiteX2" fmla="*/ 325558 w 6056566"/>
                <a:gd name="connsiteY2" fmla="*/ 430986 h 955031"/>
                <a:gd name="connsiteX3" fmla="*/ 493232 w 6056566"/>
                <a:gd name="connsiteY3" fmla="*/ 146077 h 955031"/>
                <a:gd name="connsiteX4" fmla="*/ 602414 w 6056566"/>
                <a:gd name="connsiteY4" fmla="*/ 23247 h 955031"/>
                <a:gd name="connsiteX5" fmla="*/ 721832 w 6056566"/>
                <a:gd name="connsiteY5" fmla="*/ 36895 h 955031"/>
                <a:gd name="connsiteX6" fmla="*/ 820778 w 6056566"/>
                <a:gd name="connsiteY6" fmla="*/ 146077 h 955031"/>
                <a:gd name="connsiteX7" fmla="*/ 947020 w 6056566"/>
                <a:gd name="connsiteY7" fmla="*/ 412209 h 955031"/>
                <a:gd name="connsiteX8" fmla="*/ 1083497 w 6056566"/>
                <a:gd name="connsiteY8" fmla="*/ 722695 h 955031"/>
                <a:gd name="connsiteX9" fmla="*/ 1179032 w 6056566"/>
                <a:gd name="connsiteY9" fmla="*/ 869409 h 955031"/>
                <a:gd name="connsiteX10" fmla="*/ 1267742 w 6056566"/>
                <a:gd name="connsiteY10" fmla="*/ 944471 h 955031"/>
                <a:gd name="connsiteX11" fmla="*/ 1376924 w 6056566"/>
                <a:gd name="connsiteY11" fmla="*/ 930824 h 955031"/>
                <a:gd name="connsiteX12" fmla="*/ 1503166 w 6056566"/>
                <a:gd name="connsiteY12" fmla="*/ 811406 h 955031"/>
                <a:gd name="connsiteX13" fmla="*/ 1666939 w 6056566"/>
                <a:gd name="connsiteY13" fmla="*/ 487271 h 955031"/>
                <a:gd name="connsiteX14" fmla="*/ 1769297 w 6056566"/>
                <a:gd name="connsiteY14" fmla="*/ 234788 h 955031"/>
                <a:gd name="connsiteX15" fmla="*/ 1871655 w 6056566"/>
                <a:gd name="connsiteY15" fmla="*/ 67603 h 955031"/>
                <a:gd name="connsiteX16" fmla="*/ 1960366 w 6056566"/>
                <a:gd name="connsiteY16" fmla="*/ 13012 h 955031"/>
                <a:gd name="connsiteX17" fmla="*/ 2042252 w 6056566"/>
                <a:gd name="connsiteY17" fmla="*/ 43719 h 955031"/>
                <a:gd name="connsiteX18" fmla="*/ 2117315 w 6056566"/>
                <a:gd name="connsiteY18" fmla="*/ 122194 h 955031"/>
                <a:gd name="connsiteX19" fmla="*/ 2195790 w 6056566"/>
                <a:gd name="connsiteY19" fmla="*/ 251847 h 955031"/>
                <a:gd name="connsiteX20" fmla="*/ 2461921 w 6056566"/>
                <a:gd name="connsiteY20" fmla="*/ 784110 h 955031"/>
                <a:gd name="connsiteX21" fmla="*/ 2577927 w 6056566"/>
                <a:gd name="connsiteY21" fmla="*/ 934235 h 955031"/>
                <a:gd name="connsiteX22" fmla="*/ 2673461 w 6056566"/>
                <a:gd name="connsiteY22" fmla="*/ 941059 h 955031"/>
                <a:gd name="connsiteX23" fmla="*/ 2796291 w 6056566"/>
                <a:gd name="connsiteY23" fmla="*/ 814818 h 955031"/>
                <a:gd name="connsiteX24" fmla="*/ 2922533 w 6056566"/>
                <a:gd name="connsiteY24" fmla="*/ 548686 h 955031"/>
                <a:gd name="connsiteX25" fmla="*/ 3069247 w 6056566"/>
                <a:gd name="connsiteY25" fmla="*/ 251847 h 955031"/>
                <a:gd name="connsiteX26" fmla="*/ 3192076 w 6056566"/>
                <a:gd name="connsiteY26" fmla="*/ 67603 h 955031"/>
                <a:gd name="connsiteX27" fmla="*/ 3270551 w 6056566"/>
                <a:gd name="connsiteY27" fmla="*/ 2776 h 955031"/>
                <a:gd name="connsiteX28" fmla="*/ 3342202 w 6056566"/>
                <a:gd name="connsiteY28" fmla="*/ 19835 h 955031"/>
                <a:gd name="connsiteX29" fmla="*/ 3413852 w 6056566"/>
                <a:gd name="connsiteY29" fmla="*/ 91486 h 955031"/>
                <a:gd name="connsiteX30" fmla="*/ 3471855 w 6056566"/>
                <a:gd name="connsiteY30" fmla="*/ 176785 h 955031"/>
                <a:gd name="connsiteX31" fmla="*/ 3553742 w 6056566"/>
                <a:gd name="connsiteY31" fmla="*/ 323498 h 955031"/>
                <a:gd name="connsiteX32" fmla="*/ 3707279 w 6056566"/>
                <a:gd name="connsiteY32" fmla="*/ 668104 h 955031"/>
                <a:gd name="connsiteX33" fmla="*/ 3833521 w 6056566"/>
                <a:gd name="connsiteY33" fmla="*/ 852349 h 955031"/>
                <a:gd name="connsiteX34" fmla="*/ 3966587 w 6056566"/>
                <a:gd name="connsiteY34" fmla="*/ 900116 h 955031"/>
                <a:gd name="connsiteX35" fmla="*/ 4086005 w 6056566"/>
                <a:gd name="connsiteY35" fmla="*/ 828465 h 955031"/>
                <a:gd name="connsiteX36" fmla="*/ 4273661 w 6056566"/>
                <a:gd name="connsiteY36" fmla="*/ 483859 h 955031"/>
                <a:gd name="connsiteX37" fmla="*/ 4451082 w 6056566"/>
                <a:gd name="connsiteY37" fmla="*/ 152901 h 955031"/>
                <a:gd name="connsiteX38" fmla="*/ 4570500 w 6056566"/>
                <a:gd name="connsiteY38" fmla="*/ 40307 h 955031"/>
                <a:gd name="connsiteX39" fmla="*/ 4696742 w 6056566"/>
                <a:gd name="connsiteY39" fmla="*/ 67603 h 955031"/>
                <a:gd name="connsiteX40" fmla="*/ 4840044 w 6056566"/>
                <a:gd name="connsiteY40" fmla="*/ 268907 h 955031"/>
                <a:gd name="connsiteX41" fmla="*/ 4940286 w 6056566"/>
                <a:gd name="connsiteY41" fmla="*/ 458277 h 955031"/>
                <a:gd name="connsiteX42" fmla="*/ 5052651 w 6056566"/>
                <a:gd name="connsiteY42" fmla="*/ 494332 h 955031"/>
                <a:gd name="connsiteX43" fmla="*/ 6056566 w 6056566"/>
                <a:gd name="connsiteY43" fmla="*/ 497377 h 955031"/>
                <a:gd name="connsiteX0" fmla="*/ 0 w 6056566"/>
                <a:gd name="connsiteY0" fmla="*/ 479263 h 955031"/>
                <a:gd name="connsiteX1" fmla="*/ 190188 w 6056566"/>
                <a:gd name="connsiteY1" fmla="*/ 475436 h 955031"/>
                <a:gd name="connsiteX2" fmla="*/ 325558 w 6056566"/>
                <a:gd name="connsiteY2" fmla="*/ 430986 h 955031"/>
                <a:gd name="connsiteX3" fmla="*/ 493232 w 6056566"/>
                <a:gd name="connsiteY3" fmla="*/ 146077 h 955031"/>
                <a:gd name="connsiteX4" fmla="*/ 602414 w 6056566"/>
                <a:gd name="connsiteY4" fmla="*/ 23247 h 955031"/>
                <a:gd name="connsiteX5" fmla="*/ 721832 w 6056566"/>
                <a:gd name="connsiteY5" fmla="*/ 36895 h 955031"/>
                <a:gd name="connsiteX6" fmla="*/ 820778 w 6056566"/>
                <a:gd name="connsiteY6" fmla="*/ 146077 h 955031"/>
                <a:gd name="connsiteX7" fmla="*/ 947020 w 6056566"/>
                <a:gd name="connsiteY7" fmla="*/ 412209 h 955031"/>
                <a:gd name="connsiteX8" fmla="*/ 1083497 w 6056566"/>
                <a:gd name="connsiteY8" fmla="*/ 722695 h 955031"/>
                <a:gd name="connsiteX9" fmla="*/ 1179032 w 6056566"/>
                <a:gd name="connsiteY9" fmla="*/ 869409 h 955031"/>
                <a:gd name="connsiteX10" fmla="*/ 1267742 w 6056566"/>
                <a:gd name="connsiteY10" fmla="*/ 944471 h 955031"/>
                <a:gd name="connsiteX11" fmla="*/ 1376924 w 6056566"/>
                <a:gd name="connsiteY11" fmla="*/ 930824 h 955031"/>
                <a:gd name="connsiteX12" fmla="*/ 1503166 w 6056566"/>
                <a:gd name="connsiteY12" fmla="*/ 811406 h 955031"/>
                <a:gd name="connsiteX13" fmla="*/ 1666939 w 6056566"/>
                <a:gd name="connsiteY13" fmla="*/ 487271 h 955031"/>
                <a:gd name="connsiteX14" fmla="*/ 1769297 w 6056566"/>
                <a:gd name="connsiteY14" fmla="*/ 234788 h 955031"/>
                <a:gd name="connsiteX15" fmla="*/ 1871655 w 6056566"/>
                <a:gd name="connsiteY15" fmla="*/ 67603 h 955031"/>
                <a:gd name="connsiteX16" fmla="*/ 1960366 w 6056566"/>
                <a:gd name="connsiteY16" fmla="*/ 13012 h 955031"/>
                <a:gd name="connsiteX17" fmla="*/ 2042252 w 6056566"/>
                <a:gd name="connsiteY17" fmla="*/ 43719 h 955031"/>
                <a:gd name="connsiteX18" fmla="*/ 2117315 w 6056566"/>
                <a:gd name="connsiteY18" fmla="*/ 122194 h 955031"/>
                <a:gd name="connsiteX19" fmla="*/ 2195790 w 6056566"/>
                <a:gd name="connsiteY19" fmla="*/ 251847 h 955031"/>
                <a:gd name="connsiteX20" fmla="*/ 2461921 w 6056566"/>
                <a:gd name="connsiteY20" fmla="*/ 784110 h 955031"/>
                <a:gd name="connsiteX21" fmla="*/ 2577927 w 6056566"/>
                <a:gd name="connsiteY21" fmla="*/ 934235 h 955031"/>
                <a:gd name="connsiteX22" fmla="*/ 2673461 w 6056566"/>
                <a:gd name="connsiteY22" fmla="*/ 941059 h 955031"/>
                <a:gd name="connsiteX23" fmla="*/ 2796291 w 6056566"/>
                <a:gd name="connsiteY23" fmla="*/ 814818 h 955031"/>
                <a:gd name="connsiteX24" fmla="*/ 2922533 w 6056566"/>
                <a:gd name="connsiteY24" fmla="*/ 548686 h 955031"/>
                <a:gd name="connsiteX25" fmla="*/ 3069247 w 6056566"/>
                <a:gd name="connsiteY25" fmla="*/ 251847 h 955031"/>
                <a:gd name="connsiteX26" fmla="*/ 3192076 w 6056566"/>
                <a:gd name="connsiteY26" fmla="*/ 67603 h 955031"/>
                <a:gd name="connsiteX27" fmla="*/ 3270551 w 6056566"/>
                <a:gd name="connsiteY27" fmla="*/ 2776 h 955031"/>
                <a:gd name="connsiteX28" fmla="*/ 3342202 w 6056566"/>
                <a:gd name="connsiteY28" fmla="*/ 19835 h 955031"/>
                <a:gd name="connsiteX29" fmla="*/ 3413852 w 6056566"/>
                <a:gd name="connsiteY29" fmla="*/ 91486 h 955031"/>
                <a:gd name="connsiteX30" fmla="*/ 3471855 w 6056566"/>
                <a:gd name="connsiteY30" fmla="*/ 176785 h 955031"/>
                <a:gd name="connsiteX31" fmla="*/ 3553742 w 6056566"/>
                <a:gd name="connsiteY31" fmla="*/ 323498 h 955031"/>
                <a:gd name="connsiteX32" fmla="*/ 3707279 w 6056566"/>
                <a:gd name="connsiteY32" fmla="*/ 668104 h 955031"/>
                <a:gd name="connsiteX33" fmla="*/ 3833521 w 6056566"/>
                <a:gd name="connsiteY33" fmla="*/ 852349 h 955031"/>
                <a:gd name="connsiteX34" fmla="*/ 3966587 w 6056566"/>
                <a:gd name="connsiteY34" fmla="*/ 900116 h 955031"/>
                <a:gd name="connsiteX35" fmla="*/ 4086005 w 6056566"/>
                <a:gd name="connsiteY35" fmla="*/ 828465 h 955031"/>
                <a:gd name="connsiteX36" fmla="*/ 4273661 w 6056566"/>
                <a:gd name="connsiteY36" fmla="*/ 483859 h 955031"/>
                <a:gd name="connsiteX37" fmla="*/ 4451082 w 6056566"/>
                <a:gd name="connsiteY37" fmla="*/ 152901 h 955031"/>
                <a:gd name="connsiteX38" fmla="*/ 4570500 w 6056566"/>
                <a:gd name="connsiteY38" fmla="*/ 40307 h 955031"/>
                <a:gd name="connsiteX39" fmla="*/ 4696742 w 6056566"/>
                <a:gd name="connsiteY39" fmla="*/ 67603 h 955031"/>
                <a:gd name="connsiteX40" fmla="*/ 4840044 w 6056566"/>
                <a:gd name="connsiteY40" fmla="*/ 268907 h 955031"/>
                <a:gd name="connsiteX41" fmla="*/ 4931994 w 6056566"/>
                <a:gd name="connsiteY41" fmla="*/ 437174 h 955031"/>
                <a:gd name="connsiteX42" fmla="*/ 5052651 w 6056566"/>
                <a:gd name="connsiteY42" fmla="*/ 494332 h 955031"/>
                <a:gd name="connsiteX43" fmla="*/ 6056566 w 6056566"/>
                <a:gd name="connsiteY43" fmla="*/ 497377 h 955031"/>
                <a:gd name="connsiteX0" fmla="*/ 0 w 6056566"/>
                <a:gd name="connsiteY0" fmla="*/ 479263 h 955031"/>
                <a:gd name="connsiteX1" fmla="*/ 190188 w 6056566"/>
                <a:gd name="connsiteY1" fmla="*/ 475436 h 955031"/>
                <a:gd name="connsiteX2" fmla="*/ 325558 w 6056566"/>
                <a:gd name="connsiteY2" fmla="*/ 430986 h 955031"/>
                <a:gd name="connsiteX3" fmla="*/ 493232 w 6056566"/>
                <a:gd name="connsiteY3" fmla="*/ 146077 h 955031"/>
                <a:gd name="connsiteX4" fmla="*/ 602414 w 6056566"/>
                <a:gd name="connsiteY4" fmla="*/ 23247 h 955031"/>
                <a:gd name="connsiteX5" fmla="*/ 721832 w 6056566"/>
                <a:gd name="connsiteY5" fmla="*/ 36895 h 955031"/>
                <a:gd name="connsiteX6" fmla="*/ 820778 w 6056566"/>
                <a:gd name="connsiteY6" fmla="*/ 146077 h 955031"/>
                <a:gd name="connsiteX7" fmla="*/ 947020 w 6056566"/>
                <a:gd name="connsiteY7" fmla="*/ 412209 h 955031"/>
                <a:gd name="connsiteX8" fmla="*/ 1083497 w 6056566"/>
                <a:gd name="connsiteY8" fmla="*/ 722695 h 955031"/>
                <a:gd name="connsiteX9" fmla="*/ 1179032 w 6056566"/>
                <a:gd name="connsiteY9" fmla="*/ 869409 h 955031"/>
                <a:gd name="connsiteX10" fmla="*/ 1267742 w 6056566"/>
                <a:gd name="connsiteY10" fmla="*/ 944471 h 955031"/>
                <a:gd name="connsiteX11" fmla="*/ 1376924 w 6056566"/>
                <a:gd name="connsiteY11" fmla="*/ 930824 h 955031"/>
                <a:gd name="connsiteX12" fmla="*/ 1503166 w 6056566"/>
                <a:gd name="connsiteY12" fmla="*/ 811406 h 955031"/>
                <a:gd name="connsiteX13" fmla="*/ 1666939 w 6056566"/>
                <a:gd name="connsiteY13" fmla="*/ 487271 h 955031"/>
                <a:gd name="connsiteX14" fmla="*/ 1769297 w 6056566"/>
                <a:gd name="connsiteY14" fmla="*/ 234788 h 955031"/>
                <a:gd name="connsiteX15" fmla="*/ 1871655 w 6056566"/>
                <a:gd name="connsiteY15" fmla="*/ 67603 h 955031"/>
                <a:gd name="connsiteX16" fmla="*/ 1960366 w 6056566"/>
                <a:gd name="connsiteY16" fmla="*/ 13012 h 955031"/>
                <a:gd name="connsiteX17" fmla="*/ 2042252 w 6056566"/>
                <a:gd name="connsiteY17" fmla="*/ 43719 h 955031"/>
                <a:gd name="connsiteX18" fmla="*/ 2117315 w 6056566"/>
                <a:gd name="connsiteY18" fmla="*/ 122194 h 955031"/>
                <a:gd name="connsiteX19" fmla="*/ 2195790 w 6056566"/>
                <a:gd name="connsiteY19" fmla="*/ 251847 h 955031"/>
                <a:gd name="connsiteX20" fmla="*/ 2461921 w 6056566"/>
                <a:gd name="connsiteY20" fmla="*/ 784110 h 955031"/>
                <a:gd name="connsiteX21" fmla="*/ 2577927 w 6056566"/>
                <a:gd name="connsiteY21" fmla="*/ 934235 h 955031"/>
                <a:gd name="connsiteX22" fmla="*/ 2673461 w 6056566"/>
                <a:gd name="connsiteY22" fmla="*/ 941059 h 955031"/>
                <a:gd name="connsiteX23" fmla="*/ 2796291 w 6056566"/>
                <a:gd name="connsiteY23" fmla="*/ 814818 h 955031"/>
                <a:gd name="connsiteX24" fmla="*/ 2922533 w 6056566"/>
                <a:gd name="connsiteY24" fmla="*/ 548686 h 955031"/>
                <a:gd name="connsiteX25" fmla="*/ 3069247 w 6056566"/>
                <a:gd name="connsiteY25" fmla="*/ 251847 h 955031"/>
                <a:gd name="connsiteX26" fmla="*/ 3192076 w 6056566"/>
                <a:gd name="connsiteY26" fmla="*/ 67603 h 955031"/>
                <a:gd name="connsiteX27" fmla="*/ 3270551 w 6056566"/>
                <a:gd name="connsiteY27" fmla="*/ 2776 h 955031"/>
                <a:gd name="connsiteX28" fmla="*/ 3342202 w 6056566"/>
                <a:gd name="connsiteY28" fmla="*/ 19835 h 955031"/>
                <a:gd name="connsiteX29" fmla="*/ 3413852 w 6056566"/>
                <a:gd name="connsiteY29" fmla="*/ 91486 h 955031"/>
                <a:gd name="connsiteX30" fmla="*/ 3471855 w 6056566"/>
                <a:gd name="connsiteY30" fmla="*/ 176785 h 955031"/>
                <a:gd name="connsiteX31" fmla="*/ 3553742 w 6056566"/>
                <a:gd name="connsiteY31" fmla="*/ 323498 h 955031"/>
                <a:gd name="connsiteX32" fmla="*/ 3707279 w 6056566"/>
                <a:gd name="connsiteY32" fmla="*/ 668104 h 955031"/>
                <a:gd name="connsiteX33" fmla="*/ 3833521 w 6056566"/>
                <a:gd name="connsiteY33" fmla="*/ 852349 h 955031"/>
                <a:gd name="connsiteX34" fmla="*/ 3966587 w 6056566"/>
                <a:gd name="connsiteY34" fmla="*/ 900116 h 955031"/>
                <a:gd name="connsiteX35" fmla="*/ 4086005 w 6056566"/>
                <a:gd name="connsiteY35" fmla="*/ 828465 h 955031"/>
                <a:gd name="connsiteX36" fmla="*/ 4273661 w 6056566"/>
                <a:gd name="connsiteY36" fmla="*/ 483859 h 955031"/>
                <a:gd name="connsiteX37" fmla="*/ 4451082 w 6056566"/>
                <a:gd name="connsiteY37" fmla="*/ 152901 h 955031"/>
                <a:gd name="connsiteX38" fmla="*/ 4570500 w 6056566"/>
                <a:gd name="connsiteY38" fmla="*/ 40307 h 955031"/>
                <a:gd name="connsiteX39" fmla="*/ 4696742 w 6056566"/>
                <a:gd name="connsiteY39" fmla="*/ 67603 h 955031"/>
                <a:gd name="connsiteX40" fmla="*/ 4840044 w 6056566"/>
                <a:gd name="connsiteY40" fmla="*/ 268907 h 955031"/>
                <a:gd name="connsiteX41" fmla="*/ 4948580 w 6056566"/>
                <a:gd name="connsiteY41" fmla="*/ 459449 h 955031"/>
                <a:gd name="connsiteX42" fmla="*/ 5052651 w 6056566"/>
                <a:gd name="connsiteY42" fmla="*/ 494332 h 955031"/>
                <a:gd name="connsiteX43" fmla="*/ 6056566 w 6056566"/>
                <a:gd name="connsiteY43" fmla="*/ 497377 h 955031"/>
                <a:gd name="connsiteX0" fmla="*/ 0 w 6056566"/>
                <a:gd name="connsiteY0" fmla="*/ 479263 h 955031"/>
                <a:gd name="connsiteX1" fmla="*/ 190188 w 6056566"/>
                <a:gd name="connsiteY1" fmla="*/ 475436 h 955031"/>
                <a:gd name="connsiteX2" fmla="*/ 325558 w 6056566"/>
                <a:gd name="connsiteY2" fmla="*/ 430986 h 955031"/>
                <a:gd name="connsiteX3" fmla="*/ 493232 w 6056566"/>
                <a:gd name="connsiteY3" fmla="*/ 146077 h 955031"/>
                <a:gd name="connsiteX4" fmla="*/ 602414 w 6056566"/>
                <a:gd name="connsiteY4" fmla="*/ 23247 h 955031"/>
                <a:gd name="connsiteX5" fmla="*/ 721832 w 6056566"/>
                <a:gd name="connsiteY5" fmla="*/ 36895 h 955031"/>
                <a:gd name="connsiteX6" fmla="*/ 820778 w 6056566"/>
                <a:gd name="connsiteY6" fmla="*/ 146077 h 955031"/>
                <a:gd name="connsiteX7" fmla="*/ 947020 w 6056566"/>
                <a:gd name="connsiteY7" fmla="*/ 412209 h 955031"/>
                <a:gd name="connsiteX8" fmla="*/ 1083497 w 6056566"/>
                <a:gd name="connsiteY8" fmla="*/ 722695 h 955031"/>
                <a:gd name="connsiteX9" fmla="*/ 1179032 w 6056566"/>
                <a:gd name="connsiteY9" fmla="*/ 869409 h 955031"/>
                <a:gd name="connsiteX10" fmla="*/ 1267742 w 6056566"/>
                <a:gd name="connsiteY10" fmla="*/ 944471 h 955031"/>
                <a:gd name="connsiteX11" fmla="*/ 1376924 w 6056566"/>
                <a:gd name="connsiteY11" fmla="*/ 930824 h 955031"/>
                <a:gd name="connsiteX12" fmla="*/ 1503166 w 6056566"/>
                <a:gd name="connsiteY12" fmla="*/ 811406 h 955031"/>
                <a:gd name="connsiteX13" fmla="*/ 1666939 w 6056566"/>
                <a:gd name="connsiteY13" fmla="*/ 487271 h 955031"/>
                <a:gd name="connsiteX14" fmla="*/ 1769297 w 6056566"/>
                <a:gd name="connsiteY14" fmla="*/ 234788 h 955031"/>
                <a:gd name="connsiteX15" fmla="*/ 1871655 w 6056566"/>
                <a:gd name="connsiteY15" fmla="*/ 67603 h 955031"/>
                <a:gd name="connsiteX16" fmla="*/ 1960366 w 6056566"/>
                <a:gd name="connsiteY16" fmla="*/ 13012 h 955031"/>
                <a:gd name="connsiteX17" fmla="*/ 2042252 w 6056566"/>
                <a:gd name="connsiteY17" fmla="*/ 43719 h 955031"/>
                <a:gd name="connsiteX18" fmla="*/ 2117315 w 6056566"/>
                <a:gd name="connsiteY18" fmla="*/ 122194 h 955031"/>
                <a:gd name="connsiteX19" fmla="*/ 2195790 w 6056566"/>
                <a:gd name="connsiteY19" fmla="*/ 251847 h 955031"/>
                <a:gd name="connsiteX20" fmla="*/ 2461921 w 6056566"/>
                <a:gd name="connsiteY20" fmla="*/ 784110 h 955031"/>
                <a:gd name="connsiteX21" fmla="*/ 2577927 w 6056566"/>
                <a:gd name="connsiteY21" fmla="*/ 934235 h 955031"/>
                <a:gd name="connsiteX22" fmla="*/ 2673461 w 6056566"/>
                <a:gd name="connsiteY22" fmla="*/ 941059 h 955031"/>
                <a:gd name="connsiteX23" fmla="*/ 2796291 w 6056566"/>
                <a:gd name="connsiteY23" fmla="*/ 814818 h 955031"/>
                <a:gd name="connsiteX24" fmla="*/ 2922533 w 6056566"/>
                <a:gd name="connsiteY24" fmla="*/ 548686 h 955031"/>
                <a:gd name="connsiteX25" fmla="*/ 3069247 w 6056566"/>
                <a:gd name="connsiteY25" fmla="*/ 251847 h 955031"/>
                <a:gd name="connsiteX26" fmla="*/ 3192076 w 6056566"/>
                <a:gd name="connsiteY26" fmla="*/ 67603 h 955031"/>
                <a:gd name="connsiteX27" fmla="*/ 3270551 w 6056566"/>
                <a:gd name="connsiteY27" fmla="*/ 2776 h 955031"/>
                <a:gd name="connsiteX28" fmla="*/ 3342202 w 6056566"/>
                <a:gd name="connsiteY28" fmla="*/ 19835 h 955031"/>
                <a:gd name="connsiteX29" fmla="*/ 3413852 w 6056566"/>
                <a:gd name="connsiteY29" fmla="*/ 91486 h 955031"/>
                <a:gd name="connsiteX30" fmla="*/ 3471855 w 6056566"/>
                <a:gd name="connsiteY30" fmla="*/ 176785 h 955031"/>
                <a:gd name="connsiteX31" fmla="*/ 3553742 w 6056566"/>
                <a:gd name="connsiteY31" fmla="*/ 323498 h 955031"/>
                <a:gd name="connsiteX32" fmla="*/ 3707279 w 6056566"/>
                <a:gd name="connsiteY32" fmla="*/ 668104 h 955031"/>
                <a:gd name="connsiteX33" fmla="*/ 3833521 w 6056566"/>
                <a:gd name="connsiteY33" fmla="*/ 852349 h 955031"/>
                <a:gd name="connsiteX34" fmla="*/ 3966587 w 6056566"/>
                <a:gd name="connsiteY34" fmla="*/ 900116 h 955031"/>
                <a:gd name="connsiteX35" fmla="*/ 4086005 w 6056566"/>
                <a:gd name="connsiteY35" fmla="*/ 828465 h 955031"/>
                <a:gd name="connsiteX36" fmla="*/ 4273661 w 6056566"/>
                <a:gd name="connsiteY36" fmla="*/ 483859 h 955031"/>
                <a:gd name="connsiteX37" fmla="*/ 4451082 w 6056566"/>
                <a:gd name="connsiteY37" fmla="*/ 152901 h 955031"/>
                <a:gd name="connsiteX38" fmla="*/ 4570500 w 6056566"/>
                <a:gd name="connsiteY38" fmla="*/ 40307 h 955031"/>
                <a:gd name="connsiteX39" fmla="*/ 4696742 w 6056566"/>
                <a:gd name="connsiteY39" fmla="*/ 67603 h 955031"/>
                <a:gd name="connsiteX40" fmla="*/ 4840044 w 6056566"/>
                <a:gd name="connsiteY40" fmla="*/ 268907 h 955031"/>
                <a:gd name="connsiteX41" fmla="*/ 4948580 w 6056566"/>
                <a:gd name="connsiteY41" fmla="*/ 459449 h 955031"/>
                <a:gd name="connsiteX42" fmla="*/ 4969722 w 6056566"/>
                <a:gd name="connsiteY42" fmla="*/ 494332 h 955031"/>
                <a:gd name="connsiteX43" fmla="*/ 6056566 w 6056566"/>
                <a:gd name="connsiteY43" fmla="*/ 497377 h 955031"/>
                <a:gd name="connsiteX0" fmla="*/ 0 w 6056566"/>
                <a:gd name="connsiteY0" fmla="*/ 479263 h 955031"/>
                <a:gd name="connsiteX1" fmla="*/ 190188 w 6056566"/>
                <a:gd name="connsiteY1" fmla="*/ 475436 h 955031"/>
                <a:gd name="connsiteX2" fmla="*/ 325558 w 6056566"/>
                <a:gd name="connsiteY2" fmla="*/ 430986 h 955031"/>
                <a:gd name="connsiteX3" fmla="*/ 493232 w 6056566"/>
                <a:gd name="connsiteY3" fmla="*/ 146077 h 955031"/>
                <a:gd name="connsiteX4" fmla="*/ 602414 w 6056566"/>
                <a:gd name="connsiteY4" fmla="*/ 23247 h 955031"/>
                <a:gd name="connsiteX5" fmla="*/ 721832 w 6056566"/>
                <a:gd name="connsiteY5" fmla="*/ 36895 h 955031"/>
                <a:gd name="connsiteX6" fmla="*/ 820778 w 6056566"/>
                <a:gd name="connsiteY6" fmla="*/ 146077 h 955031"/>
                <a:gd name="connsiteX7" fmla="*/ 947020 w 6056566"/>
                <a:gd name="connsiteY7" fmla="*/ 412209 h 955031"/>
                <a:gd name="connsiteX8" fmla="*/ 1083497 w 6056566"/>
                <a:gd name="connsiteY8" fmla="*/ 722695 h 955031"/>
                <a:gd name="connsiteX9" fmla="*/ 1179032 w 6056566"/>
                <a:gd name="connsiteY9" fmla="*/ 869409 h 955031"/>
                <a:gd name="connsiteX10" fmla="*/ 1267742 w 6056566"/>
                <a:gd name="connsiteY10" fmla="*/ 944471 h 955031"/>
                <a:gd name="connsiteX11" fmla="*/ 1376924 w 6056566"/>
                <a:gd name="connsiteY11" fmla="*/ 930824 h 955031"/>
                <a:gd name="connsiteX12" fmla="*/ 1503166 w 6056566"/>
                <a:gd name="connsiteY12" fmla="*/ 811406 h 955031"/>
                <a:gd name="connsiteX13" fmla="*/ 1666939 w 6056566"/>
                <a:gd name="connsiteY13" fmla="*/ 487271 h 955031"/>
                <a:gd name="connsiteX14" fmla="*/ 1769297 w 6056566"/>
                <a:gd name="connsiteY14" fmla="*/ 234788 h 955031"/>
                <a:gd name="connsiteX15" fmla="*/ 1871655 w 6056566"/>
                <a:gd name="connsiteY15" fmla="*/ 67603 h 955031"/>
                <a:gd name="connsiteX16" fmla="*/ 1960366 w 6056566"/>
                <a:gd name="connsiteY16" fmla="*/ 13012 h 955031"/>
                <a:gd name="connsiteX17" fmla="*/ 2042252 w 6056566"/>
                <a:gd name="connsiteY17" fmla="*/ 43719 h 955031"/>
                <a:gd name="connsiteX18" fmla="*/ 2117315 w 6056566"/>
                <a:gd name="connsiteY18" fmla="*/ 122194 h 955031"/>
                <a:gd name="connsiteX19" fmla="*/ 2195790 w 6056566"/>
                <a:gd name="connsiteY19" fmla="*/ 251847 h 955031"/>
                <a:gd name="connsiteX20" fmla="*/ 2461921 w 6056566"/>
                <a:gd name="connsiteY20" fmla="*/ 784110 h 955031"/>
                <a:gd name="connsiteX21" fmla="*/ 2577927 w 6056566"/>
                <a:gd name="connsiteY21" fmla="*/ 934235 h 955031"/>
                <a:gd name="connsiteX22" fmla="*/ 2673461 w 6056566"/>
                <a:gd name="connsiteY22" fmla="*/ 941059 h 955031"/>
                <a:gd name="connsiteX23" fmla="*/ 2796291 w 6056566"/>
                <a:gd name="connsiteY23" fmla="*/ 814818 h 955031"/>
                <a:gd name="connsiteX24" fmla="*/ 2922533 w 6056566"/>
                <a:gd name="connsiteY24" fmla="*/ 548686 h 955031"/>
                <a:gd name="connsiteX25" fmla="*/ 3069247 w 6056566"/>
                <a:gd name="connsiteY25" fmla="*/ 251847 h 955031"/>
                <a:gd name="connsiteX26" fmla="*/ 3192076 w 6056566"/>
                <a:gd name="connsiteY26" fmla="*/ 67603 h 955031"/>
                <a:gd name="connsiteX27" fmla="*/ 3270551 w 6056566"/>
                <a:gd name="connsiteY27" fmla="*/ 2776 h 955031"/>
                <a:gd name="connsiteX28" fmla="*/ 3342202 w 6056566"/>
                <a:gd name="connsiteY28" fmla="*/ 19835 h 955031"/>
                <a:gd name="connsiteX29" fmla="*/ 3413852 w 6056566"/>
                <a:gd name="connsiteY29" fmla="*/ 91486 h 955031"/>
                <a:gd name="connsiteX30" fmla="*/ 3471855 w 6056566"/>
                <a:gd name="connsiteY30" fmla="*/ 176785 h 955031"/>
                <a:gd name="connsiteX31" fmla="*/ 3553742 w 6056566"/>
                <a:gd name="connsiteY31" fmla="*/ 323498 h 955031"/>
                <a:gd name="connsiteX32" fmla="*/ 3707279 w 6056566"/>
                <a:gd name="connsiteY32" fmla="*/ 668104 h 955031"/>
                <a:gd name="connsiteX33" fmla="*/ 3833521 w 6056566"/>
                <a:gd name="connsiteY33" fmla="*/ 852349 h 955031"/>
                <a:gd name="connsiteX34" fmla="*/ 3966587 w 6056566"/>
                <a:gd name="connsiteY34" fmla="*/ 900116 h 955031"/>
                <a:gd name="connsiteX35" fmla="*/ 4086005 w 6056566"/>
                <a:gd name="connsiteY35" fmla="*/ 828465 h 955031"/>
                <a:gd name="connsiteX36" fmla="*/ 4273661 w 6056566"/>
                <a:gd name="connsiteY36" fmla="*/ 483859 h 955031"/>
                <a:gd name="connsiteX37" fmla="*/ 4451082 w 6056566"/>
                <a:gd name="connsiteY37" fmla="*/ 152901 h 955031"/>
                <a:gd name="connsiteX38" fmla="*/ 4570500 w 6056566"/>
                <a:gd name="connsiteY38" fmla="*/ 40307 h 955031"/>
                <a:gd name="connsiteX39" fmla="*/ 4696742 w 6056566"/>
                <a:gd name="connsiteY39" fmla="*/ 67603 h 955031"/>
                <a:gd name="connsiteX40" fmla="*/ 4840044 w 6056566"/>
                <a:gd name="connsiteY40" fmla="*/ 268907 h 955031"/>
                <a:gd name="connsiteX41" fmla="*/ 4948580 w 6056566"/>
                <a:gd name="connsiteY41" fmla="*/ 459449 h 955031"/>
                <a:gd name="connsiteX42" fmla="*/ 4969722 w 6056566"/>
                <a:gd name="connsiteY42" fmla="*/ 494332 h 955031"/>
                <a:gd name="connsiteX43" fmla="*/ 6056566 w 6056566"/>
                <a:gd name="connsiteY43" fmla="*/ 497377 h 955031"/>
                <a:gd name="connsiteX0" fmla="*/ 0 w 6056566"/>
                <a:gd name="connsiteY0" fmla="*/ 479263 h 955031"/>
                <a:gd name="connsiteX1" fmla="*/ 190188 w 6056566"/>
                <a:gd name="connsiteY1" fmla="*/ 475436 h 955031"/>
                <a:gd name="connsiteX2" fmla="*/ 325558 w 6056566"/>
                <a:gd name="connsiteY2" fmla="*/ 430986 h 955031"/>
                <a:gd name="connsiteX3" fmla="*/ 493232 w 6056566"/>
                <a:gd name="connsiteY3" fmla="*/ 146077 h 955031"/>
                <a:gd name="connsiteX4" fmla="*/ 602414 w 6056566"/>
                <a:gd name="connsiteY4" fmla="*/ 23247 h 955031"/>
                <a:gd name="connsiteX5" fmla="*/ 721832 w 6056566"/>
                <a:gd name="connsiteY5" fmla="*/ 36895 h 955031"/>
                <a:gd name="connsiteX6" fmla="*/ 820778 w 6056566"/>
                <a:gd name="connsiteY6" fmla="*/ 146077 h 955031"/>
                <a:gd name="connsiteX7" fmla="*/ 947020 w 6056566"/>
                <a:gd name="connsiteY7" fmla="*/ 412209 h 955031"/>
                <a:gd name="connsiteX8" fmla="*/ 1083497 w 6056566"/>
                <a:gd name="connsiteY8" fmla="*/ 722695 h 955031"/>
                <a:gd name="connsiteX9" fmla="*/ 1179032 w 6056566"/>
                <a:gd name="connsiteY9" fmla="*/ 869409 h 955031"/>
                <a:gd name="connsiteX10" fmla="*/ 1267742 w 6056566"/>
                <a:gd name="connsiteY10" fmla="*/ 944471 h 955031"/>
                <a:gd name="connsiteX11" fmla="*/ 1376924 w 6056566"/>
                <a:gd name="connsiteY11" fmla="*/ 930824 h 955031"/>
                <a:gd name="connsiteX12" fmla="*/ 1503166 w 6056566"/>
                <a:gd name="connsiteY12" fmla="*/ 811406 h 955031"/>
                <a:gd name="connsiteX13" fmla="*/ 1666939 w 6056566"/>
                <a:gd name="connsiteY13" fmla="*/ 487271 h 955031"/>
                <a:gd name="connsiteX14" fmla="*/ 1769297 w 6056566"/>
                <a:gd name="connsiteY14" fmla="*/ 234788 h 955031"/>
                <a:gd name="connsiteX15" fmla="*/ 1871655 w 6056566"/>
                <a:gd name="connsiteY15" fmla="*/ 67603 h 955031"/>
                <a:gd name="connsiteX16" fmla="*/ 1960366 w 6056566"/>
                <a:gd name="connsiteY16" fmla="*/ 13012 h 955031"/>
                <a:gd name="connsiteX17" fmla="*/ 2042252 w 6056566"/>
                <a:gd name="connsiteY17" fmla="*/ 43719 h 955031"/>
                <a:gd name="connsiteX18" fmla="*/ 2117315 w 6056566"/>
                <a:gd name="connsiteY18" fmla="*/ 122194 h 955031"/>
                <a:gd name="connsiteX19" fmla="*/ 2195790 w 6056566"/>
                <a:gd name="connsiteY19" fmla="*/ 251847 h 955031"/>
                <a:gd name="connsiteX20" fmla="*/ 2461921 w 6056566"/>
                <a:gd name="connsiteY20" fmla="*/ 784110 h 955031"/>
                <a:gd name="connsiteX21" fmla="*/ 2577927 w 6056566"/>
                <a:gd name="connsiteY21" fmla="*/ 934235 h 955031"/>
                <a:gd name="connsiteX22" fmla="*/ 2673461 w 6056566"/>
                <a:gd name="connsiteY22" fmla="*/ 941059 h 955031"/>
                <a:gd name="connsiteX23" fmla="*/ 2796291 w 6056566"/>
                <a:gd name="connsiteY23" fmla="*/ 814818 h 955031"/>
                <a:gd name="connsiteX24" fmla="*/ 2922533 w 6056566"/>
                <a:gd name="connsiteY24" fmla="*/ 548686 h 955031"/>
                <a:gd name="connsiteX25" fmla="*/ 3069247 w 6056566"/>
                <a:gd name="connsiteY25" fmla="*/ 251847 h 955031"/>
                <a:gd name="connsiteX26" fmla="*/ 3192076 w 6056566"/>
                <a:gd name="connsiteY26" fmla="*/ 67603 h 955031"/>
                <a:gd name="connsiteX27" fmla="*/ 3270551 w 6056566"/>
                <a:gd name="connsiteY27" fmla="*/ 2776 h 955031"/>
                <a:gd name="connsiteX28" fmla="*/ 3342202 w 6056566"/>
                <a:gd name="connsiteY28" fmla="*/ 19835 h 955031"/>
                <a:gd name="connsiteX29" fmla="*/ 3413852 w 6056566"/>
                <a:gd name="connsiteY29" fmla="*/ 91486 h 955031"/>
                <a:gd name="connsiteX30" fmla="*/ 3471855 w 6056566"/>
                <a:gd name="connsiteY30" fmla="*/ 176785 h 955031"/>
                <a:gd name="connsiteX31" fmla="*/ 3553742 w 6056566"/>
                <a:gd name="connsiteY31" fmla="*/ 323498 h 955031"/>
                <a:gd name="connsiteX32" fmla="*/ 3707279 w 6056566"/>
                <a:gd name="connsiteY32" fmla="*/ 668104 h 955031"/>
                <a:gd name="connsiteX33" fmla="*/ 3833521 w 6056566"/>
                <a:gd name="connsiteY33" fmla="*/ 852349 h 955031"/>
                <a:gd name="connsiteX34" fmla="*/ 3966587 w 6056566"/>
                <a:gd name="connsiteY34" fmla="*/ 900116 h 955031"/>
                <a:gd name="connsiteX35" fmla="*/ 4086005 w 6056566"/>
                <a:gd name="connsiteY35" fmla="*/ 828465 h 955031"/>
                <a:gd name="connsiteX36" fmla="*/ 4273661 w 6056566"/>
                <a:gd name="connsiteY36" fmla="*/ 483859 h 955031"/>
                <a:gd name="connsiteX37" fmla="*/ 4451082 w 6056566"/>
                <a:gd name="connsiteY37" fmla="*/ 152901 h 955031"/>
                <a:gd name="connsiteX38" fmla="*/ 4570500 w 6056566"/>
                <a:gd name="connsiteY38" fmla="*/ 40307 h 955031"/>
                <a:gd name="connsiteX39" fmla="*/ 4696742 w 6056566"/>
                <a:gd name="connsiteY39" fmla="*/ 67603 h 955031"/>
                <a:gd name="connsiteX40" fmla="*/ 4840044 w 6056566"/>
                <a:gd name="connsiteY40" fmla="*/ 268907 h 955031"/>
                <a:gd name="connsiteX41" fmla="*/ 4948580 w 6056566"/>
                <a:gd name="connsiteY41" fmla="*/ 459449 h 955031"/>
                <a:gd name="connsiteX42" fmla="*/ 4997365 w 6056566"/>
                <a:gd name="connsiteY42" fmla="*/ 496677 h 955031"/>
                <a:gd name="connsiteX43" fmla="*/ 6056566 w 6056566"/>
                <a:gd name="connsiteY43" fmla="*/ 497377 h 955031"/>
                <a:gd name="connsiteX0" fmla="*/ 0 w 6056566"/>
                <a:gd name="connsiteY0" fmla="*/ 479263 h 955031"/>
                <a:gd name="connsiteX1" fmla="*/ 190188 w 6056566"/>
                <a:gd name="connsiteY1" fmla="*/ 475436 h 955031"/>
                <a:gd name="connsiteX2" fmla="*/ 325558 w 6056566"/>
                <a:gd name="connsiteY2" fmla="*/ 430986 h 955031"/>
                <a:gd name="connsiteX3" fmla="*/ 493232 w 6056566"/>
                <a:gd name="connsiteY3" fmla="*/ 146077 h 955031"/>
                <a:gd name="connsiteX4" fmla="*/ 602414 w 6056566"/>
                <a:gd name="connsiteY4" fmla="*/ 23247 h 955031"/>
                <a:gd name="connsiteX5" fmla="*/ 721832 w 6056566"/>
                <a:gd name="connsiteY5" fmla="*/ 36895 h 955031"/>
                <a:gd name="connsiteX6" fmla="*/ 820778 w 6056566"/>
                <a:gd name="connsiteY6" fmla="*/ 146077 h 955031"/>
                <a:gd name="connsiteX7" fmla="*/ 947020 w 6056566"/>
                <a:gd name="connsiteY7" fmla="*/ 412209 h 955031"/>
                <a:gd name="connsiteX8" fmla="*/ 1083497 w 6056566"/>
                <a:gd name="connsiteY8" fmla="*/ 722695 h 955031"/>
                <a:gd name="connsiteX9" fmla="*/ 1179032 w 6056566"/>
                <a:gd name="connsiteY9" fmla="*/ 869409 h 955031"/>
                <a:gd name="connsiteX10" fmla="*/ 1267742 w 6056566"/>
                <a:gd name="connsiteY10" fmla="*/ 944471 h 955031"/>
                <a:gd name="connsiteX11" fmla="*/ 1376924 w 6056566"/>
                <a:gd name="connsiteY11" fmla="*/ 930824 h 955031"/>
                <a:gd name="connsiteX12" fmla="*/ 1503166 w 6056566"/>
                <a:gd name="connsiteY12" fmla="*/ 811406 h 955031"/>
                <a:gd name="connsiteX13" fmla="*/ 1666939 w 6056566"/>
                <a:gd name="connsiteY13" fmla="*/ 487271 h 955031"/>
                <a:gd name="connsiteX14" fmla="*/ 1769297 w 6056566"/>
                <a:gd name="connsiteY14" fmla="*/ 234788 h 955031"/>
                <a:gd name="connsiteX15" fmla="*/ 1871655 w 6056566"/>
                <a:gd name="connsiteY15" fmla="*/ 67603 h 955031"/>
                <a:gd name="connsiteX16" fmla="*/ 1960366 w 6056566"/>
                <a:gd name="connsiteY16" fmla="*/ 13012 h 955031"/>
                <a:gd name="connsiteX17" fmla="*/ 2042252 w 6056566"/>
                <a:gd name="connsiteY17" fmla="*/ 43719 h 955031"/>
                <a:gd name="connsiteX18" fmla="*/ 2117315 w 6056566"/>
                <a:gd name="connsiteY18" fmla="*/ 122194 h 955031"/>
                <a:gd name="connsiteX19" fmla="*/ 2195790 w 6056566"/>
                <a:gd name="connsiteY19" fmla="*/ 251847 h 955031"/>
                <a:gd name="connsiteX20" fmla="*/ 2461921 w 6056566"/>
                <a:gd name="connsiteY20" fmla="*/ 784110 h 955031"/>
                <a:gd name="connsiteX21" fmla="*/ 2577927 w 6056566"/>
                <a:gd name="connsiteY21" fmla="*/ 934235 h 955031"/>
                <a:gd name="connsiteX22" fmla="*/ 2673461 w 6056566"/>
                <a:gd name="connsiteY22" fmla="*/ 941059 h 955031"/>
                <a:gd name="connsiteX23" fmla="*/ 2796291 w 6056566"/>
                <a:gd name="connsiteY23" fmla="*/ 814818 h 955031"/>
                <a:gd name="connsiteX24" fmla="*/ 2922533 w 6056566"/>
                <a:gd name="connsiteY24" fmla="*/ 548686 h 955031"/>
                <a:gd name="connsiteX25" fmla="*/ 3069247 w 6056566"/>
                <a:gd name="connsiteY25" fmla="*/ 251847 h 955031"/>
                <a:gd name="connsiteX26" fmla="*/ 3192076 w 6056566"/>
                <a:gd name="connsiteY26" fmla="*/ 67603 h 955031"/>
                <a:gd name="connsiteX27" fmla="*/ 3270551 w 6056566"/>
                <a:gd name="connsiteY27" fmla="*/ 2776 h 955031"/>
                <a:gd name="connsiteX28" fmla="*/ 3342202 w 6056566"/>
                <a:gd name="connsiteY28" fmla="*/ 19835 h 955031"/>
                <a:gd name="connsiteX29" fmla="*/ 3413852 w 6056566"/>
                <a:gd name="connsiteY29" fmla="*/ 91486 h 955031"/>
                <a:gd name="connsiteX30" fmla="*/ 3471855 w 6056566"/>
                <a:gd name="connsiteY30" fmla="*/ 176785 h 955031"/>
                <a:gd name="connsiteX31" fmla="*/ 3553742 w 6056566"/>
                <a:gd name="connsiteY31" fmla="*/ 323498 h 955031"/>
                <a:gd name="connsiteX32" fmla="*/ 3707279 w 6056566"/>
                <a:gd name="connsiteY32" fmla="*/ 668104 h 955031"/>
                <a:gd name="connsiteX33" fmla="*/ 3833521 w 6056566"/>
                <a:gd name="connsiteY33" fmla="*/ 852349 h 955031"/>
                <a:gd name="connsiteX34" fmla="*/ 3966587 w 6056566"/>
                <a:gd name="connsiteY34" fmla="*/ 900116 h 955031"/>
                <a:gd name="connsiteX35" fmla="*/ 4086005 w 6056566"/>
                <a:gd name="connsiteY35" fmla="*/ 828465 h 955031"/>
                <a:gd name="connsiteX36" fmla="*/ 4273661 w 6056566"/>
                <a:gd name="connsiteY36" fmla="*/ 483859 h 955031"/>
                <a:gd name="connsiteX37" fmla="*/ 4451082 w 6056566"/>
                <a:gd name="connsiteY37" fmla="*/ 152901 h 955031"/>
                <a:gd name="connsiteX38" fmla="*/ 4570500 w 6056566"/>
                <a:gd name="connsiteY38" fmla="*/ 40307 h 955031"/>
                <a:gd name="connsiteX39" fmla="*/ 4696742 w 6056566"/>
                <a:gd name="connsiteY39" fmla="*/ 67603 h 955031"/>
                <a:gd name="connsiteX40" fmla="*/ 4840044 w 6056566"/>
                <a:gd name="connsiteY40" fmla="*/ 268907 h 955031"/>
                <a:gd name="connsiteX41" fmla="*/ 4948580 w 6056566"/>
                <a:gd name="connsiteY41" fmla="*/ 459449 h 955031"/>
                <a:gd name="connsiteX42" fmla="*/ 4994601 w 6056566"/>
                <a:gd name="connsiteY42" fmla="*/ 491988 h 955031"/>
                <a:gd name="connsiteX43" fmla="*/ 6056566 w 6056566"/>
                <a:gd name="connsiteY43" fmla="*/ 497377 h 955031"/>
                <a:gd name="connsiteX0" fmla="*/ 0 w 6056566"/>
                <a:gd name="connsiteY0" fmla="*/ 479263 h 955031"/>
                <a:gd name="connsiteX1" fmla="*/ 190188 w 6056566"/>
                <a:gd name="connsiteY1" fmla="*/ 475436 h 955031"/>
                <a:gd name="connsiteX2" fmla="*/ 325558 w 6056566"/>
                <a:gd name="connsiteY2" fmla="*/ 430986 h 955031"/>
                <a:gd name="connsiteX3" fmla="*/ 493232 w 6056566"/>
                <a:gd name="connsiteY3" fmla="*/ 146077 h 955031"/>
                <a:gd name="connsiteX4" fmla="*/ 602414 w 6056566"/>
                <a:gd name="connsiteY4" fmla="*/ 23247 h 955031"/>
                <a:gd name="connsiteX5" fmla="*/ 721832 w 6056566"/>
                <a:gd name="connsiteY5" fmla="*/ 36895 h 955031"/>
                <a:gd name="connsiteX6" fmla="*/ 820778 w 6056566"/>
                <a:gd name="connsiteY6" fmla="*/ 146077 h 955031"/>
                <a:gd name="connsiteX7" fmla="*/ 947020 w 6056566"/>
                <a:gd name="connsiteY7" fmla="*/ 412209 h 955031"/>
                <a:gd name="connsiteX8" fmla="*/ 1083497 w 6056566"/>
                <a:gd name="connsiteY8" fmla="*/ 722695 h 955031"/>
                <a:gd name="connsiteX9" fmla="*/ 1179032 w 6056566"/>
                <a:gd name="connsiteY9" fmla="*/ 869409 h 955031"/>
                <a:gd name="connsiteX10" fmla="*/ 1267742 w 6056566"/>
                <a:gd name="connsiteY10" fmla="*/ 944471 h 955031"/>
                <a:gd name="connsiteX11" fmla="*/ 1376924 w 6056566"/>
                <a:gd name="connsiteY11" fmla="*/ 930824 h 955031"/>
                <a:gd name="connsiteX12" fmla="*/ 1503166 w 6056566"/>
                <a:gd name="connsiteY12" fmla="*/ 811406 h 955031"/>
                <a:gd name="connsiteX13" fmla="*/ 1666939 w 6056566"/>
                <a:gd name="connsiteY13" fmla="*/ 487271 h 955031"/>
                <a:gd name="connsiteX14" fmla="*/ 1769297 w 6056566"/>
                <a:gd name="connsiteY14" fmla="*/ 234788 h 955031"/>
                <a:gd name="connsiteX15" fmla="*/ 1871655 w 6056566"/>
                <a:gd name="connsiteY15" fmla="*/ 67603 h 955031"/>
                <a:gd name="connsiteX16" fmla="*/ 1960366 w 6056566"/>
                <a:gd name="connsiteY16" fmla="*/ 13012 h 955031"/>
                <a:gd name="connsiteX17" fmla="*/ 2042252 w 6056566"/>
                <a:gd name="connsiteY17" fmla="*/ 43719 h 955031"/>
                <a:gd name="connsiteX18" fmla="*/ 2117315 w 6056566"/>
                <a:gd name="connsiteY18" fmla="*/ 122194 h 955031"/>
                <a:gd name="connsiteX19" fmla="*/ 2195790 w 6056566"/>
                <a:gd name="connsiteY19" fmla="*/ 251847 h 955031"/>
                <a:gd name="connsiteX20" fmla="*/ 2461921 w 6056566"/>
                <a:gd name="connsiteY20" fmla="*/ 784110 h 955031"/>
                <a:gd name="connsiteX21" fmla="*/ 2577927 w 6056566"/>
                <a:gd name="connsiteY21" fmla="*/ 934235 h 955031"/>
                <a:gd name="connsiteX22" fmla="*/ 2673461 w 6056566"/>
                <a:gd name="connsiteY22" fmla="*/ 941059 h 955031"/>
                <a:gd name="connsiteX23" fmla="*/ 2796291 w 6056566"/>
                <a:gd name="connsiteY23" fmla="*/ 814818 h 955031"/>
                <a:gd name="connsiteX24" fmla="*/ 2922533 w 6056566"/>
                <a:gd name="connsiteY24" fmla="*/ 548686 h 955031"/>
                <a:gd name="connsiteX25" fmla="*/ 3069247 w 6056566"/>
                <a:gd name="connsiteY25" fmla="*/ 251847 h 955031"/>
                <a:gd name="connsiteX26" fmla="*/ 3192076 w 6056566"/>
                <a:gd name="connsiteY26" fmla="*/ 67603 h 955031"/>
                <a:gd name="connsiteX27" fmla="*/ 3270551 w 6056566"/>
                <a:gd name="connsiteY27" fmla="*/ 2776 h 955031"/>
                <a:gd name="connsiteX28" fmla="*/ 3342202 w 6056566"/>
                <a:gd name="connsiteY28" fmla="*/ 19835 h 955031"/>
                <a:gd name="connsiteX29" fmla="*/ 3413852 w 6056566"/>
                <a:gd name="connsiteY29" fmla="*/ 91486 h 955031"/>
                <a:gd name="connsiteX30" fmla="*/ 3471855 w 6056566"/>
                <a:gd name="connsiteY30" fmla="*/ 176785 h 955031"/>
                <a:gd name="connsiteX31" fmla="*/ 3553742 w 6056566"/>
                <a:gd name="connsiteY31" fmla="*/ 323498 h 955031"/>
                <a:gd name="connsiteX32" fmla="*/ 3707279 w 6056566"/>
                <a:gd name="connsiteY32" fmla="*/ 668104 h 955031"/>
                <a:gd name="connsiteX33" fmla="*/ 3833521 w 6056566"/>
                <a:gd name="connsiteY33" fmla="*/ 852349 h 955031"/>
                <a:gd name="connsiteX34" fmla="*/ 3966587 w 6056566"/>
                <a:gd name="connsiteY34" fmla="*/ 900116 h 955031"/>
                <a:gd name="connsiteX35" fmla="*/ 4086005 w 6056566"/>
                <a:gd name="connsiteY35" fmla="*/ 828465 h 955031"/>
                <a:gd name="connsiteX36" fmla="*/ 4273661 w 6056566"/>
                <a:gd name="connsiteY36" fmla="*/ 483859 h 955031"/>
                <a:gd name="connsiteX37" fmla="*/ 4451082 w 6056566"/>
                <a:gd name="connsiteY37" fmla="*/ 152901 h 955031"/>
                <a:gd name="connsiteX38" fmla="*/ 4570500 w 6056566"/>
                <a:gd name="connsiteY38" fmla="*/ 40307 h 955031"/>
                <a:gd name="connsiteX39" fmla="*/ 4696742 w 6056566"/>
                <a:gd name="connsiteY39" fmla="*/ 67603 h 955031"/>
                <a:gd name="connsiteX40" fmla="*/ 4840044 w 6056566"/>
                <a:gd name="connsiteY40" fmla="*/ 268907 h 955031"/>
                <a:gd name="connsiteX41" fmla="*/ 4948580 w 6056566"/>
                <a:gd name="connsiteY41" fmla="*/ 459449 h 955031"/>
                <a:gd name="connsiteX42" fmla="*/ 4994601 w 6056566"/>
                <a:gd name="connsiteY42" fmla="*/ 491988 h 955031"/>
                <a:gd name="connsiteX43" fmla="*/ 6056566 w 6056566"/>
                <a:gd name="connsiteY43" fmla="*/ 497377 h 955031"/>
                <a:gd name="connsiteX0" fmla="*/ 0 w 6056566"/>
                <a:gd name="connsiteY0" fmla="*/ 479263 h 955031"/>
                <a:gd name="connsiteX1" fmla="*/ 190188 w 6056566"/>
                <a:gd name="connsiteY1" fmla="*/ 475436 h 955031"/>
                <a:gd name="connsiteX2" fmla="*/ 325558 w 6056566"/>
                <a:gd name="connsiteY2" fmla="*/ 430986 h 955031"/>
                <a:gd name="connsiteX3" fmla="*/ 493232 w 6056566"/>
                <a:gd name="connsiteY3" fmla="*/ 146077 h 955031"/>
                <a:gd name="connsiteX4" fmla="*/ 602414 w 6056566"/>
                <a:gd name="connsiteY4" fmla="*/ 23247 h 955031"/>
                <a:gd name="connsiteX5" fmla="*/ 721832 w 6056566"/>
                <a:gd name="connsiteY5" fmla="*/ 36895 h 955031"/>
                <a:gd name="connsiteX6" fmla="*/ 820778 w 6056566"/>
                <a:gd name="connsiteY6" fmla="*/ 146077 h 955031"/>
                <a:gd name="connsiteX7" fmla="*/ 947020 w 6056566"/>
                <a:gd name="connsiteY7" fmla="*/ 412209 h 955031"/>
                <a:gd name="connsiteX8" fmla="*/ 1083497 w 6056566"/>
                <a:gd name="connsiteY8" fmla="*/ 722695 h 955031"/>
                <a:gd name="connsiteX9" fmla="*/ 1179032 w 6056566"/>
                <a:gd name="connsiteY9" fmla="*/ 869409 h 955031"/>
                <a:gd name="connsiteX10" fmla="*/ 1267742 w 6056566"/>
                <a:gd name="connsiteY10" fmla="*/ 944471 h 955031"/>
                <a:gd name="connsiteX11" fmla="*/ 1376924 w 6056566"/>
                <a:gd name="connsiteY11" fmla="*/ 930824 h 955031"/>
                <a:gd name="connsiteX12" fmla="*/ 1503166 w 6056566"/>
                <a:gd name="connsiteY12" fmla="*/ 811406 h 955031"/>
                <a:gd name="connsiteX13" fmla="*/ 1666939 w 6056566"/>
                <a:gd name="connsiteY13" fmla="*/ 487271 h 955031"/>
                <a:gd name="connsiteX14" fmla="*/ 1769297 w 6056566"/>
                <a:gd name="connsiteY14" fmla="*/ 234788 h 955031"/>
                <a:gd name="connsiteX15" fmla="*/ 1871655 w 6056566"/>
                <a:gd name="connsiteY15" fmla="*/ 67603 h 955031"/>
                <a:gd name="connsiteX16" fmla="*/ 1960366 w 6056566"/>
                <a:gd name="connsiteY16" fmla="*/ 13012 h 955031"/>
                <a:gd name="connsiteX17" fmla="*/ 2042252 w 6056566"/>
                <a:gd name="connsiteY17" fmla="*/ 43719 h 955031"/>
                <a:gd name="connsiteX18" fmla="*/ 2117315 w 6056566"/>
                <a:gd name="connsiteY18" fmla="*/ 122194 h 955031"/>
                <a:gd name="connsiteX19" fmla="*/ 2195790 w 6056566"/>
                <a:gd name="connsiteY19" fmla="*/ 251847 h 955031"/>
                <a:gd name="connsiteX20" fmla="*/ 2461921 w 6056566"/>
                <a:gd name="connsiteY20" fmla="*/ 784110 h 955031"/>
                <a:gd name="connsiteX21" fmla="*/ 2577927 w 6056566"/>
                <a:gd name="connsiteY21" fmla="*/ 934235 h 955031"/>
                <a:gd name="connsiteX22" fmla="*/ 2673461 w 6056566"/>
                <a:gd name="connsiteY22" fmla="*/ 941059 h 955031"/>
                <a:gd name="connsiteX23" fmla="*/ 2796291 w 6056566"/>
                <a:gd name="connsiteY23" fmla="*/ 814818 h 955031"/>
                <a:gd name="connsiteX24" fmla="*/ 2922533 w 6056566"/>
                <a:gd name="connsiteY24" fmla="*/ 548686 h 955031"/>
                <a:gd name="connsiteX25" fmla="*/ 3069247 w 6056566"/>
                <a:gd name="connsiteY25" fmla="*/ 251847 h 955031"/>
                <a:gd name="connsiteX26" fmla="*/ 3192076 w 6056566"/>
                <a:gd name="connsiteY26" fmla="*/ 67603 h 955031"/>
                <a:gd name="connsiteX27" fmla="*/ 3270551 w 6056566"/>
                <a:gd name="connsiteY27" fmla="*/ 2776 h 955031"/>
                <a:gd name="connsiteX28" fmla="*/ 3342202 w 6056566"/>
                <a:gd name="connsiteY28" fmla="*/ 19835 h 955031"/>
                <a:gd name="connsiteX29" fmla="*/ 3413852 w 6056566"/>
                <a:gd name="connsiteY29" fmla="*/ 91486 h 955031"/>
                <a:gd name="connsiteX30" fmla="*/ 3471855 w 6056566"/>
                <a:gd name="connsiteY30" fmla="*/ 176785 h 955031"/>
                <a:gd name="connsiteX31" fmla="*/ 3553742 w 6056566"/>
                <a:gd name="connsiteY31" fmla="*/ 323498 h 955031"/>
                <a:gd name="connsiteX32" fmla="*/ 3707279 w 6056566"/>
                <a:gd name="connsiteY32" fmla="*/ 668104 h 955031"/>
                <a:gd name="connsiteX33" fmla="*/ 3833521 w 6056566"/>
                <a:gd name="connsiteY33" fmla="*/ 852349 h 955031"/>
                <a:gd name="connsiteX34" fmla="*/ 3966587 w 6056566"/>
                <a:gd name="connsiteY34" fmla="*/ 900116 h 955031"/>
                <a:gd name="connsiteX35" fmla="*/ 4086005 w 6056566"/>
                <a:gd name="connsiteY35" fmla="*/ 828465 h 955031"/>
                <a:gd name="connsiteX36" fmla="*/ 4273661 w 6056566"/>
                <a:gd name="connsiteY36" fmla="*/ 483859 h 955031"/>
                <a:gd name="connsiteX37" fmla="*/ 4451082 w 6056566"/>
                <a:gd name="connsiteY37" fmla="*/ 152901 h 955031"/>
                <a:gd name="connsiteX38" fmla="*/ 4570500 w 6056566"/>
                <a:gd name="connsiteY38" fmla="*/ 40307 h 955031"/>
                <a:gd name="connsiteX39" fmla="*/ 4696742 w 6056566"/>
                <a:gd name="connsiteY39" fmla="*/ 67603 h 955031"/>
                <a:gd name="connsiteX40" fmla="*/ 4840044 w 6056566"/>
                <a:gd name="connsiteY40" fmla="*/ 268907 h 955031"/>
                <a:gd name="connsiteX41" fmla="*/ 4948580 w 6056566"/>
                <a:gd name="connsiteY41" fmla="*/ 459449 h 955031"/>
                <a:gd name="connsiteX42" fmla="*/ 4994601 w 6056566"/>
                <a:gd name="connsiteY42" fmla="*/ 491988 h 955031"/>
                <a:gd name="connsiteX43" fmla="*/ 6056566 w 6056566"/>
                <a:gd name="connsiteY43" fmla="*/ 497377 h 955031"/>
                <a:gd name="connsiteX0" fmla="*/ 0 w 6056566"/>
                <a:gd name="connsiteY0" fmla="*/ 479263 h 955031"/>
                <a:gd name="connsiteX1" fmla="*/ 190188 w 6056566"/>
                <a:gd name="connsiteY1" fmla="*/ 475436 h 955031"/>
                <a:gd name="connsiteX2" fmla="*/ 325558 w 6056566"/>
                <a:gd name="connsiteY2" fmla="*/ 430986 h 955031"/>
                <a:gd name="connsiteX3" fmla="*/ 493232 w 6056566"/>
                <a:gd name="connsiteY3" fmla="*/ 146077 h 955031"/>
                <a:gd name="connsiteX4" fmla="*/ 602414 w 6056566"/>
                <a:gd name="connsiteY4" fmla="*/ 23247 h 955031"/>
                <a:gd name="connsiteX5" fmla="*/ 721832 w 6056566"/>
                <a:gd name="connsiteY5" fmla="*/ 36895 h 955031"/>
                <a:gd name="connsiteX6" fmla="*/ 820778 w 6056566"/>
                <a:gd name="connsiteY6" fmla="*/ 146077 h 955031"/>
                <a:gd name="connsiteX7" fmla="*/ 947020 w 6056566"/>
                <a:gd name="connsiteY7" fmla="*/ 412209 h 955031"/>
                <a:gd name="connsiteX8" fmla="*/ 1083497 w 6056566"/>
                <a:gd name="connsiteY8" fmla="*/ 722695 h 955031"/>
                <a:gd name="connsiteX9" fmla="*/ 1179032 w 6056566"/>
                <a:gd name="connsiteY9" fmla="*/ 869409 h 955031"/>
                <a:gd name="connsiteX10" fmla="*/ 1267742 w 6056566"/>
                <a:gd name="connsiteY10" fmla="*/ 944471 h 955031"/>
                <a:gd name="connsiteX11" fmla="*/ 1376924 w 6056566"/>
                <a:gd name="connsiteY11" fmla="*/ 930824 h 955031"/>
                <a:gd name="connsiteX12" fmla="*/ 1503166 w 6056566"/>
                <a:gd name="connsiteY12" fmla="*/ 811406 h 955031"/>
                <a:gd name="connsiteX13" fmla="*/ 1666939 w 6056566"/>
                <a:gd name="connsiteY13" fmla="*/ 487271 h 955031"/>
                <a:gd name="connsiteX14" fmla="*/ 1769297 w 6056566"/>
                <a:gd name="connsiteY14" fmla="*/ 234788 h 955031"/>
                <a:gd name="connsiteX15" fmla="*/ 1871655 w 6056566"/>
                <a:gd name="connsiteY15" fmla="*/ 67603 h 955031"/>
                <a:gd name="connsiteX16" fmla="*/ 1960366 w 6056566"/>
                <a:gd name="connsiteY16" fmla="*/ 13012 h 955031"/>
                <a:gd name="connsiteX17" fmla="*/ 2042252 w 6056566"/>
                <a:gd name="connsiteY17" fmla="*/ 43719 h 955031"/>
                <a:gd name="connsiteX18" fmla="*/ 2117315 w 6056566"/>
                <a:gd name="connsiteY18" fmla="*/ 122194 h 955031"/>
                <a:gd name="connsiteX19" fmla="*/ 2195790 w 6056566"/>
                <a:gd name="connsiteY19" fmla="*/ 251847 h 955031"/>
                <a:gd name="connsiteX20" fmla="*/ 2461921 w 6056566"/>
                <a:gd name="connsiteY20" fmla="*/ 784110 h 955031"/>
                <a:gd name="connsiteX21" fmla="*/ 2577927 w 6056566"/>
                <a:gd name="connsiteY21" fmla="*/ 934235 h 955031"/>
                <a:gd name="connsiteX22" fmla="*/ 2673461 w 6056566"/>
                <a:gd name="connsiteY22" fmla="*/ 941059 h 955031"/>
                <a:gd name="connsiteX23" fmla="*/ 2796291 w 6056566"/>
                <a:gd name="connsiteY23" fmla="*/ 814818 h 955031"/>
                <a:gd name="connsiteX24" fmla="*/ 2922533 w 6056566"/>
                <a:gd name="connsiteY24" fmla="*/ 548686 h 955031"/>
                <a:gd name="connsiteX25" fmla="*/ 3069247 w 6056566"/>
                <a:gd name="connsiteY25" fmla="*/ 251847 h 955031"/>
                <a:gd name="connsiteX26" fmla="*/ 3192076 w 6056566"/>
                <a:gd name="connsiteY26" fmla="*/ 67603 h 955031"/>
                <a:gd name="connsiteX27" fmla="*/ 3270551 w 6056566"/>
                <a:gd name="connsiteY27" fmla="*/ 2776 h 955031"/>
                <a:gd name="connsiteX28" fmla="*/ 3342202 w 6056566"/>
                <a:gd name="connsiteY28" fmla="*/ 19835 h 955031"/>
                <a:gd name="connsiteX29" fmla="*/ 3413852 w 6056566"/>
                <a:gd name="connsiteY29" fmla="*/ 91486 h 955031"/>
                <a:gd name="connsiteX30" fmla="*/ 3471855 w 6056566"/>
                <a:gd name="connsiteY30" fmla="*/ 176785 h 955031"/>
                <a:gd name="connsiteX31" fmla="*/ 3553742 w 6056566"/>
                <a:gd name="connsiteY31" fmla="*/ 323498 h 955031"/>
                <a:gd name="connsiteX32" fmla="*/ 3707279 w 6056566"/>
                <a:gd name="connsiteY32" fmla="*/ 668104 h 955031"/>
                <a:gd name="connsiteX33" fmla="*/ 3833521 w 6056566"/>
                <a:gd name="connsiteY33" fmla="*/ 852349 h 955031"/>
                <a:gd name="connsiteX34" fmla="*/ 3966587 w 6056566"/>
                <a:gd name="connsiteY34" fmla="*/ 900116 h 955031"/>
                <a:gd name="connsiteX35" fmla="*/ 4086005 w 6056566"/>
                <a:gd name="connsiteY35" fmla="*/ 828465 h 955031"/>
                <a:gd name="connsiteX36" fmla="*/ 4273661 w 6056566"/>
                <a:gd name="connsiteY36" fmla="*/ 483859 h 955031"/>
                <a:gd name="connsiteX37" fmla="*/ 4451082 w 6056566"/>
                <a:gd name="connsiteY37" fmla="*/ 152901 h 955031"/>
                <a:gd name="connsiteX38" fmla="*/ 4570500 w 6056566"/>
                <a:gd name="connsiteY38" fmla="*/ 40307 h 955031"/>
                <a:gd name="connsiteX39" fmla="*/ 4696742 w 6056566"/>
                <a:gd name="connsiteY39" fmla="*/ 67603 h 955031"/>
                <a:gd name="connsiteX40" fmla="*/ 4840044 w 6056566"/>
                <a:gd name="connsiteY40" fmla="*/ 268907 h 955031"/>
                <a:gd name="connsiteX41" fmla="*/ 4948580 w 6056566"/>
                <a:gd name="connsiteY41" fmla="*/ 459449 h 955031"/>
                <a:gd name="connsiteX42" fmla="*/ 4994601 w 6056566"/>
                <a:gd name="connsiteY42" fmla="*/ 491988 h 955031"/>
                <a:gd name="connsiteX43" fmla="*/ 6056566 w 6056566"/>
                <a:gd name="connsiteY43" fmla="*/ 497377 h 955031"/>
                <a:gd name="connsiteX0" fmla="*/ 0 w 6056566"/>
                <a:gd name="connsiteY0" fmla="*/ 479263 h 955031"/>
                <a:gd name="connsiteX1" fmla="*/ 190188 w 6056566"/>
                <a:gd name="connsiteY1" fmla="*/ 475436 h 955031"/>
                <a:gd name="connsiteX2" fmla="*/ 325558 w 6056566"/>
                <a:gd name="connsiteY2" fmla="*/ 430986 h 955031"/>
                <a:gd name="connsiteX3" fmla="*/ 493232 w 6056566"/>
                <a:gd name="connsiteY3" fmla="*/ 146077 h 955031"/>
                <a:gd name="connsiteX4" fmla="*/ 602414 w 6056566"/>
                <a:gd name="connsiteY4" fmla="*/ 23247 h 955031"/>
                <a:gd name="connsiteX5" fmla="*/ 721832 w 6056566"/>
                <a:gd name="connsiteY5" fmla="*/ 36895 h 955031"/>
                <a:gd name="connsiteX6" fmla="*/ 820778 w 6056566"/>
                <a:gd name="connsiteY6" fmla="*/ 146077 h 955031"/>
                <a:gd name="connsiteX7" fmla="*/ 947020 w 6056566"/>
                <a:gd name="connsiteY7" fmla="*/ 412209 h 955031"/>
                <a:gd name="connsiteX8" fmla="*/ 1083497 w 6056566"/>
                <a:gd name="connsiteY8" fmla="*/ 722695 h 955031"/>
                <a:gd name="connsiteX9" fmla="*/ 1179032 w 6056566"/>
                <a:gd name="connsiteY9" fmla="*/ 869409 h 955031"/>
                <a:gd name="connsiteX10" fmla="*/ 1267742 w 6056566"/>
                <a:gd name="connsiteY10" fmla="*/ 944471 h 955031"/>
                <a:gd name="connsiteX11" fmla="*/ 1376924 w 6056566"/>
                <a:gd name="connsiteY11" fmla="*/ 930824 h 955031"/>
                <a:gd name="connsiteX12" fmla="*/ 1503166 w 6056566"/>
                <a:gd name="connsiteY12" fmla="*/ 811406 h 955031"/>
                <a:gd name="connsiteX13" fmla="*/ 1666939 w 6056566"/>
                <a:gd name="connsiteY13" fmla="*/ 487271 h 955031"/>
                <a:gd name="connsiteX14" fmla="*/ 1769297 w 6056566"/>
                <a:gd name="connsiteY14" fmla="*/ 234788 h 955031"/>
                <a:gd name="connsiteX15" fmla="*/ 1871655 w 6056566"/>
                <a:gd name="connsiteY15" fmla="*/ 67603 h 955031"/>
                <a:gd name="connsiteX16" fmla="*/ 1960366 w 6056566"/>
                <a:gd name="connsiteY16" fmla="*/ 13012 h 955031"/>
                <a:gd name="connsiteX17" fmla="*/ 2042252 w 6056566"/>
                <a:gd name="connsiteY17" fmla="*/ 43719 h 955031"/>
                <a:gd name="connsiteX18" fmla="*/ 2117315 w 6056566"/>
                <a:gd name="connsiteY18" fmla="*/ 122194 h 955031"/>
                <a:gd name="connsiteX19" fmla="*/ 2195790 w 6056566"/>
                <a:gd name="connsiteY19" fmla="*/ 251847 h 955031"/>
                <a:gd name="connsiteX20" fmla="*/ 2461921 w 6056566"/>
                <a:gd name="connsiteY20" fmla="*/ 784110 h 955031"/>
                <a:gd name="connsiteX21" fmla="*/ 2577927 w 6056566"/>
                <a:gd name="connsiteY21" fmla="*/ 934235 h 955031"/>
                <a:gd name="connsiteX22" fmla="*/ 2673461 w 6056566"/>
                <a:gd name="connsiteY22" fmla="*/ 941059 h 955031"/>
                <a:gd name="connsiteX23" fmla="*/ 2796291 w 6056566"/>
                <a:gd name="connsiteY23" fmla="*/ 814818 h 955031"/>
                <a:gd name="connsiteX24" fmla="*/ 2922533 w 6056566"/>
                <a:gd name="connsiteY24" fmla="*/ 548686 h 955031"/>
                <a:gd name="connsiteX25" fmla="*/ 3069247 w 6056566"/>
                <a:gd name="connsiteY25" fmla="*/ 251847 h 955031"/>
                <a:gd name="connsiteX26" fmla="*/ 3192076 w 6056566"/>
                <a:gd name="connsiteY26" fmla="*/ 67603 h 955031"/>
                <a:gd name="connsiteX27" fmla="*/ 3270551 w 6056566"/>
                <a:gd name="connsiteY27" fmla="*/ 2776 h 955031"/>
                <a:gd name="connsiteX28" fmla="*/ 3342202 w 6056566"/>
                <a:gd name="connsiteY28" fmla="*/ 19835 h 955031"/>
                <a:gd name="connsiteX29" fmla="*/ 3413852 w 6056566"/>
                <a:gd name="connsiteY29" fmla="*/ 91486 h 955031"/>
                <a:gd name="connsiteX30" fmla="*/ 3471855 w 6056566"/>
                <a:gd name="connsiteY30" fmla="*/ 176785 h 955031"/>
                <a:gd name="connsiteX31" fmla="*/ 3553742 w 6056566"/>
                <a:gd name="connsiteY31" fmla="*/ 323498 h 955031"/>
                <a:gd name="connsiteX32" fmla="*/ 3707279 w 6056566"/>
                <a:gd name="connsiteY32" fmla="*/ 668104 h 955031"/>
                <a:gd name="connsiteX33" fmla="*/ 3833521 w 6056566"/>
                <a:gd name="connsiteY33" fmla="*/ 852349 h 955031"/>
                <a:gd name="connsiteX34" fmla="*/ 3966587 w 6056566"/>
                <a:gd name="connsiteY34" fmla="*/ 900116 h 955031"/>
                <a:gd name="connsiteX35" fmla="*/ 4086005 w 6056566"/>
                <a:gd name="connsiteY35" fmla="*/ 828465 h 955031"/>
                <a:gd name="connsiteX36" fmla="*/ 4273661 w 6056566"/>
                <a:gd name="connsiteY36" fmla="*/ 483859 h 955031"/>
                <a:gd name="connsiteX37" fmla="*/ 4451082 w 6056566"/>
                <a:gd name="connsiteY37" fmla="*/ 152901 h 955031"/>
                <a:gd name="connsiteX38" fmla="*/ 4570500 w 6056566"/>
                <a:gd name="connsiteY38" fmla="*/ 40307 h 955031"/>
                <a:gd name="connsiteX39" fmla="*/ 4696742 w 6056566"/>
                <a:gd name="connsiteY39" fmla="*/ 67603 h 955031"/>
                <a:gd name="connsiteX40" fmla="*/ 4840044 w 6056566"/>
                <a:gd name="connsiteY40" fmla="*/ 268907 h 955031"/>
                <a:gd name="connsiteX41" fmla="*/ 4948580 w 6056566"/>
                <a:gd name="connsiteY41" fmla="*/ 459449 h 955031"/>
                <a:gd name="connsiteX42" fmla="*/ 4994601 w 6056566"/>
                <a:gd name="connsiteY42" fmla="*/ 491988 h 955031"/>
                <a:gd name="connsiteX43" fmla="*/ 6056566 w 6056566"/>
                <a:gd name="connsiteY43" fmla="*/ 497377 h 955031"/>
                <a:gd name="connsiteX0" fmla="*/ 0 w 6056566"/>
                <a:gd name="connsiteY0" fmla="*/ 479263 h 955031"/>
                <a:gd name="connsiteX1" fmla="*/ 190188 w 6056566"/>
                <a:gd name="connsiteY1" fmla="*/ 475436 h 955031"/>
                <a:gd name="connsiteX2" fmla="*/ 325558 w 6056566"/>
                <a:gd name="connsiteY2" fmla="*/ 430986 h 955031"/>
                <a:gd name="connsiteX3" fmla="*/ 493232 w 6056566"/>
                <a:gd name="connsiteY3" fmla="*/ 146077 h 955031"/>
                <a:gd name="connsiteX4" fmla="*/ 602414 w 6056566"/>
                <a:gd name="connsiteY4" fmla="*/ 23247 h 955031"/>
                <a:gd name="connsiteX5" fmla="*/ 721832 w 6056566"/>
                <a:gd name="connsiteY5" fmla="*/ 36895 h 955031"/>
                <a:gd name="connsiteX6" fmla="*/ 820778 w 6056566"/>
                <a:gd name="connsiteY6" fmla="*/ 146077 h 955031"/>
                <a:gd name="connsiteX7" fmla="*/ 947020 w 6056566"/>
                <a:gd name="connsiteY7" fmla="*/ 412209 h 955031"/>
                <a:gd name="connsiteX8" fmla="*/ 1083497 w 6056566"/>
                <a:gd name="connsiteY8" fmla="*/ 722695 h 955031"/>
                <a:gd name="connsiteX9" fmla="*/ 1179032 w 6056566"/>
                <a:gd name="connsiteY9" fmla="*/ 869409 h 955031"/>
                <a:gd name="connsiteX10" fmla="*/ 1267742 w 6056566"/>
                <a:gd name="connsiteY10" fmla="*/ 944471 h 955031"/>
                <a:gd name="connsiteX11" fmla="*/ 1376924 w 6056566"/>
                <a:gd name="connsiteY11" fmla="*/ 930824 h 955031"/>
                <a:gd name="connsiteX12" fmla="*/ 1503166 w 6056566"/>
                <a:gd name="connsiteY12" fmla="*/ 811406 h 955031"/>
                <a:gd name="connsiteX13" fmla="*/ 1666939 w 6056566"/>
                <a:gd name="connsiteY13" fmla="*/ 487271 h 955031"/>
                <a:gd name="connsiteX14" fmla="*/ 1769297 w 6056566"/>
                <a:gd name="connsiteY14" fmla="*/ 234788 h 955031"/>
                <a:gd name="connsiteX15" fmla="*/ 1871655 w 6056566"/>
                <a:gd name="connsiteY15" fmla="*/ 67603 h 955031"/>
                <a:gd name="connsiteX16" fmla="*/ 1960366 w 6056566"/>
                <a:gd name="connsiteY16" fmla="*/ 13012 h 955031"/>
                <a:gd name="connsiteX17" fmla="*/ 2042252 w 6056566"/>
                <a:gd name="connsiteY17" fmla="*/ 43719 h 955031"/>
                <a:gd name="connsiteX18" fmla="*/ 2117315 w 6056566"/>
                <a:gd name="connsiteY18" fmla="*/ 122194 h 955031"/>
                <a:gd name="connsiteX19" fmla="*/ 2195790 w 6056566"/>
                <a:gd name="connsiteY19" fmla="*/ 251847 h 955031"/>
                <a:gd name="connsiteX20" fmla="*/ 2461921 w 6056566"/>
                <a:gd name="connsiteY20" fmla="*/ 784110 h 955031"/>
                <a:gd name="connsiteX21" fmla="*/ 2577927 w 6056566"/>
                <a:gd name="connsiteY21" fmla="*/ 934235 h 955031"/>
                <a:gd name="connsiteX22" fmla="*/ 2673461 w 6056566"/>
                <a:gd name="connsiteY22" fmla="*/ 941059 h 955031"/>
                <a:gd name="connsiteX23" fmla="*/ 2796291 w 6056566"/>
                <a:gd name="connsiteY23" fmla="*/ 814818 h 955031"/>
                <a:gd name="connsiteX24" fmla="*/ 2922533 w 6056566"/>
                <a:gd name="connsiteY24" fmla="*/ 548686 h 955031"/>
                <a:gd name="connsiteX25" fmla="*/ 3069247 w 6056566"/>
                <a:gd name="connsiteY25" fmla="*/ 251847 h 955031"/>
                <a:gd name="connsiteX26" fmla="*/ 3192076 w 6056566"/>
                <a:gd name="connsiteY26" fmla="*/ 67603 h 955031"/>
                <a:gd name="connsiteX27" fmla="*/ 3270551 w 6056566"/>
                <a:gd name="connsiteY27" fmla="*/ 2776 h 955031"/>
                <a:gd name="connsiteX28" fmla="*/ 3342202 w 6056566"/>
                <a:gd name="connsiteY28" fmla="*/ 19835 h 955031"/>
                <a:gd name="connsiteX29" fmla="*/ 3413852 w 6056566"/>
                <a:gd name="connsiteY29" fmla="*/ 91486 h 955031"/>
                <a:gd name="connsiteX30" fmla="*/ 3471855 w 6056566"/>
                <a:gd name="connsiteY30" fmla="*/ 176785 h 955031"/>
                <a:gd name="connsiteX31" fmla="*/ 3553742 w 6056566"/>
                <a:gd name="connsiteY31" fmla="*/ 323498 h 955031"/>
                <a:gd name="connsiteX32" fmla="*/ 3707279 w 6056566"/>
                <a:gd name="connsiteY32" fmla="*/ 668104 h 955031"/>
                <a:gd name="connsiteX33" fmla="*/ 3833521 w 6056566"/>
                <a:gd name="connsiteY33" fmla="*/ 852349 h 955031"/>
                <a:gd name="connsiteX34" fmla="*/ 3966587 w 6056566"/>
                <a:gd name="connsiteY34" fmla="*/ 900116 h 955031"/>
                <a:gd name="connsiteX35" fmla="*/ 4086005 w 6056566"/>
                <a:gd name="connsiteY35" fmla="*/ 828465 h 955031"/>
                <a:gd name="connsiteX36" fmla="*/ 4273661 w 6056566"/>
                <a:gd name="connsiteY36" fmla="*/ 483859 h 955031"/>
                <a:gd name="connsiteX37" fmla="*/ 4451082 w 6056566"/>
                <a:gd name="connsiteY37" fmla="*/ 152901 h 955031"/>
                <a:gd name="connsiteX38" fmla="*/ 4570500 w 6056566"/>
                <a:gd name="connsiteY38" fmla="*/ 40307 h 955031"/>
                <a:gd name="connsiteX39" fmla="*/ 4696742 w 6056566"/>
                <a:gd name="connsiteY39" fmla="*/ 67603 h 955031"/>
                <a:gd name="connsiteX40" fmla="*/ 4840044 w 6056566"/>
                <a:gd name="connsiteY40" fmla="*/ 268907 h 955031"/>
                <a:gd name="connsiteX41" fmla="*/ 4948580 w 6056566"/>
                <a:gd name="connsiteY41" fmla="*/ 459449 h 955031"/>
                <a:gd name="connsiteX42" fmla="*/ 4991837 w 6056566"/>
                <a:gd name="connsiteY42" fmla="*/ 497850 h 955031"/>
                <a:gd name="connsiteX43" fmla="*/ 6056566 w 6056566"/>
                <a:gd name="connsiteY43" fmla="*/ 497377 h 955031"/>
                <a:gd name="connsiteX0" fmla="*/ 0 w 6056566"/>
                <a:gd name="connsiteY0" fmla="*/ 479263 h 955031"/>
                <a:gd name="connsiteX1" fmla="*/ 190188 w 6056566"/>
                <a:gd name="connsiteY1" fmla="*/ 475436 h 955031"/>
                <a:gd name="connsiteX2" fmla="*/ 325558 w 6056566"/>
                <a:gd name="connsiteY2" fmla="*/ 430986 h 955031"/>
                <a:gd name="connsiteX3" fmla="*/ 493232 w 6056566"/>
                <a:gd name="connsiteY3" fmla="*/ 146077 h 955031"/>
                <a:gd name="connsiteX4" fmla="*/ 602414 w 6056566"/>
                <a:gd name="connsiteY4" fmla="*/ 23247 h 955031"/>
                <a:gd name="connsiteX5" fmla="*/ 721832 w 6056566"/>
                <a:gd name="connsiteY5" fmla="*/ 36895 h 955031"/>
                <a:gd name="connsiteX6" fmla="*/ 820778 w 6056566"/>
                <a:gd name="connsiteY6" fmla="*/ 146077 h 955031"/>
                <a:gd name="connsiteX7" fmla="*/ 947020 w 6056566"/>
                <a:gd name="connsiteY7" fmla="*/ 412209 h 955031"/>
                <a:gd name="connsiteX8" fmla="*/ 1083497 w 6056566"/>
                <a:gd name="connsiteY8" fmla="*/ 722695 h 955031"/>
                <a:gd name="connsiteX9" fmla="*/ 1179032 w 6056566"/>
                <a:gd name="connsiteY9" fmla="*/ 869409 h 955031"/>
                <a:gd name="connsiteX10" fmla="*/ 1267742 w 6056566"/>
                <a:gd name="connsiteY10" fmla="*/ 944471 h 955031"/>
                <a:gd name="connsiteX11" fmla="*/ 1376924 w 6056566"/>
                <a:gd name="connsiteY11" fmla="*/ 930824 h 955031"/>
                <a:gd name="connsiteX12" fmla="*/ 1503166 w 6056566"/>
                <a:gd name="connsiteY12" fmla="*/ 811406 h 955031"/>
                <a:gd name="connsiteX13" fmla="*/ 1666939 w 6056566"/>
                <a:gd name="connsiteY13" fmla="*/ 487271 h 955031"/>
                <a:gd name="connsiteX14" fmla="*/ 1769297 w 6056566"/>
                <a:gd name="connsiteY14" fmla="*/ 234788 h 955031"/>
                <a:gd name="connsiteX15" fmla="*/ 1871655 w 6056566"/>
                <a:gd name="connsiteY15" fmla="*/ 67603 h 955031"/>
                <a:gd name="connsiteX16" fmla="*/ 1960366 w 6056566"/>
                <a:gd name="connsiteY16" fmla="*/ 13012 h 955031"/>
                <a:gd name="connsiteX17" fmla="*/ 2042252 w 6056566"/>
                <a:gd name="connsiteY17" fmla="*/ 43719 h 955031"/>
                <a:gd name="connsiteX18" fmla="*/ 2117315 w 6056566"/>
                <a:gd name="connsiteY18" fmla="*/ 122194 h 955031"/>
                <a:gd name="connsiteX19" fmla="*/ 2195790 w 6056566"/>
                <a:gd name="connsiteY19" fmla="*/ 251847 h 955031"/>
                <a:gd name="connsiteX20" fmla="*/ 2461921 w 6056566"/>
                <a:gd name="connsiteY20" fmla="*/ 784110 h 955031"/>
                <a:gd name="connsiteX21" fmla="*/ 2577927 w 6056566"/>
                <a:gd name="connsiteY21" fmla="*/ 934235 h 955031"/>
                <a:gd name="connsiteX22" fmla="*/ 2673461 w 6056566"/>
                <a:gd name="connsiteY22" fmla="*/ 941059 h 955031"/>
                <a:gd name="connsiteX23" fmla="*/ 2796291 w 6056566"/>
                <a:gd name="connsiteY23" fmla="*/ 814818 h 955031"/>
                <a:gd name="connsiteX24" fmla="*/ 2922533 w 6056566"/>
                <a:gd name="connsiteY24" fmla="*/ 548686 h 955031"/>
                <a:gd name="connsiteX25" fmla="*/ 3069247 w 6056566"/>
                <a:gd name="connsiteY25" fmla="*/ 251847 h 955031"/>
                <a:gd name="connsiteX26" fmla="*/ 3192076 w 6056566"/>
                <a:gd name="connsiteY26" fmla="*/ 67603 h 955031"/>
                <a:gd name="connsiteX27" fmla="*/ 3270551 w 6056566"/>
                <a:gd name="connsiteY27" fmla="*/ 2776 h 955031"/>
                <a:gd name="connsiteX28" fmla="*/ 3342202 w 6056566"/>
                <a:gd name="connsiteY28" fmla="*/ 19835 h 955031"/>
                <a:gd name="connsiteX29" fmla="*/ 3413852 w 6056566"/>
                <a:gd name="connsiteY29" fmla="*/ 91486 h 955031"/>
                <a:gd name="connsiteX30" fmla="*/ 3471855 w 6056566"/>
                <a:gd name="connsiteY30" fmla="*/ 176785 h 955031"/>
                <a:gd name="connsiteX31" fmla="*/ 3553742 w 6056566"/>
                <a:gd name="connsiteY31" fmla="*/ 323498 h 955031"/>
                <a:gd name="connsiteX32" fmla="*/ 3707279 w 6056566"/>
                <a:gd name="connsiteY32" fmla="*/ 668104 h 955031"/>
                <a:gd name="connsiteX33" fmla="*/ 3833521 w 6056566"/>
                <a:gd name="connsiteY33" fmla="*/ 852349 h 955031"/>
                <a:gd name="connsiteX34" fmla="*/ 3966587 w 6056566"/>
                <a:gd name="connsiteY34" fmla="*/ 900116 h 955031"/>
                <a:gd name="connsiteX35" fmla="*/ 4086005 w 6056566"/>
                <a:gd name="connsiteY35" fmla="*/ 828465 h 955031"/>
                <a:gd name="connsiteX36" fmla="*/ 4273661 w 6056566"/>
                <a:gd name="connsiteY36" fmla="*/ 483859 h 955031"/>
                <a:gd name="connsiteX37" fmla="*/ 4451082 w 6056566"/>
                <a:gd name="connsiteY37" fmla="*/ 152901 h 955031"/>
                <a:gd name="connsiteX38" fmla="*/ 4570500 w 6056566"/>
                <a:gd name="connsiteY38" fmla="*/ 40307 h 955031"/>
                <a:gd name="connsiteX39" fmla="*/ 4696742 w 6056566"/>
                <a:gd name="connsiteY39" fmla="*/ 67603 h 955031"/>
                <a:gd name="connsiteX40" fmla="*/ 4840044 w 6056566"/>
                <a:gd name="connsiteY40" fmla="*/ 268907 h 955031"/>
                <a:gd name="connsiteX41" fmla="*/ 4948580 w 6056566"/>
                <a:gd name="connsiteY41" fmla="*/ 459449 h 955031"/>
                <a:gd name="connsiteX42" fmla="*/ 4991838 w 6056566"/>
                <a:gd name="connsiteY42" fmla="*/ 494333 h 955031"/>
                <a:gd name="connsiteX43" fmla="*/ 6056566 w 6056566"/>
                <a:gd name="connsiteY43" fmla="*/ 497377 h 955031"/>
                <a:gd name="connsiteX0" fmla="*/ 0 w 6056566"/>
                <a:gd name="connsiteY0" fmla="*/ 479263 h 955031"/>
                <a:gd name="connsiteX1" fmla="*/ 190188 w 6056566"/>
                <a:gd name="connsiteY1" fmla="*/ 475436 h 955031"/>
                <a:gd name="connsiteX2" fmla="*/ 325558 w 6056566"/>
                <a:gd name="connsiteY2" fmla="*/ 430986 h 955031"/>
                <a:gd name="connsiteX3" fmla="*/ 493232 w 6056566"/>
                <a:gd name="connsiteY3" fmla="*/ 146077 h 955031"/>
                <a:gd name="connsiteX4" fmla="*/ 602414 w 6056566"/>
                <a:gd name="connsiteY4" fmla="*/ 23247 h 955031"/>
                <a:gd name="connsiteX5" fmla="*/ 721832 w 6056566"/>
                <a:gd name="connsiteY5" fmla="*/ 36895 h 955031"/>
                <a:gd name="connsiteX6" fmla="*/ 820778 w 6056566"/>
                <a:gd name="connsiteY6" fmla="*/ 146077 h 955031"/>
                <a:gd name="connsiteX7" fmla="*/ 947020 w 6056566"/>
                <a:gd name="connsiteY7" fmla="*/ 412209 h 955031"/>
                <a:gd name="connsiteX8" fmla="*/ 1083497 w 6056566"/>
                <a:gd name="connsiteY8" fmla="*/ 722695 h 955031"/>
                <a:gd name="connsiteX9" fmla="*/ 1179032 w 6056566"/>
                <a:gd name="connsiteY9" fmla="*/ 869409 h 955031"/>
                <a:gd name="connsiteX10" fmla="*/ 1267742 w 6056566"/>
                <a:gd name="connsiteY10" fmla="*/ 944471 h 955031"/>
                <a:gd name="connsiteX11" fmla="*/ 1376924 w 6056566"/>
                <a:gd name="connsiteY11" fmla="*/ 930824 h 955031"/>
                <a:gd name="connsiteX12" fmla="*/ 1503166 w 6056566"/>
                <a:gd name="connsiteY12" fmla="*/ 811406 h 955031"/>
                <a:gd name="connsiteX13" fmla="*/ 1666939 w 6056566"/>
                <a:gd name="connsiteY13" fmla="*/ 487271 h 955031"/>
                <a:gd name="connsiteX14" fmla="*/ 1769297 w 6056566"/>
                <a:gd name="connsiteY14" fmla="*/ 234788 h 955031"/>
                <a:gd name="connsiteX15" fmla="*/ 1871655 w 6056566"/>
                <a:gd name="connsiteY15" fmla="*/ 67603 h 955031"/>
                <a:gd name="connsiteX16" fmla="*/ 1960366 w 6056566"/>
                <a:gd name="connsiteY16" fmla="*/ 13012 h 955031"/>
                <a:gd name="connsiteX17" fmla="*/ 2042252 w 6056566"/>
                <a:gd name="connsiteY17" fmla="*/ 43719 h 955031"/>
                <a:gd name="connsiteX18" fmla="*/ 2117315 w 6056566"/>
                <a:gd name="connsiteY18" fmla="*/ 122194 h 955031"/>
                <a:gd name="connsiteX19" fmla="*/ 2195790 w 6056566"/>
                <a:gd name="connsiteY19" fmla="*/ 251847 h 955031"/>
                <a:gd name="connsiteX20" fmla="*/ 2461921 w 6056566"/>
                <a:gd name="connsiteY20" fmla="*/ 784110 h 955031"/>
                <a:gd name="connsiteX21" fmla="*/ 2577927 w 6056566"/>
                <a:gd name="connsiteY21" fmla="*/ 934235 h 955031"/>
                <a:gd name="connsiteX22" fmla="*/ 2673461 w 6056566"/>
                <a:gd name="connsiteY22" fmla="*/ 941059 h 955031"/>
                <a:gd name="connsiteX23" fmla="*/ 2796291 w 6056566"/>
                <a:gd name="connsiteY23" fmla="*/ 814818 h 955031"/>
                <a:gd name="connsiteX24" fmla="*/ 2922533 w 6056566"/>
                <a:gd name="connsiteY24" fmla="*/ 548686 h 955031"/>
                <a:gd name="connsiteX25" fmla="*/ 3069247 w 6056566"/>
                <a:gd name="connsiteY25" fmla="*/ 251847 h 955031"/>
                <a:gd name="connsiteX26" fmla="*/ 3192076 w 6056566"/>
                <a:gd name="connsiteY26" fmla="*/ 67603 h 955031"/>
                <a:gd name="connsiteX27" fmla="*/ 3270551 w 6056566"/>
                <a:gd name="connsiteY27" fmla="*/ 2776 h 955031"/>
                <a:gd name="connsiteX28" fmla="*/ 3342202 w 6056566"/>
                <a:gd name="connsiteY28" fmla="*/ 19835 h 955031"/>
                <a:gd name="connsiteX29" fmla="*/ 3413852 w 6056566"/>
                <a:gd name="connsiteY29" fmla="*/ 91486 h 955031"/>
                <a:gd name="connsiteX30" fmla="*/ 3471855 w 6056566"/>
                <a:gd name="connsiteY30" fmla="*/ 176785 h 955031"/>
                <a:gd name="connsiteX31" fmla="*/ 3553742 w 6056566"/>
                <a:gd name="connsiteY31" fmla="*/ 323498 h 955031"/>
                <a:gd name="connsiteX32" fmla="*/ 3707279 w 6056566"/>
                <a:gd name="connsiteY32" fmla="*/ 668104 h 955031"/>
                <a:gd name="connsiteX33" fmla="*/ 3833521 w 6056566"/>
                <a:gd name="connsiteY33" fmla="*/ 852349 h 955031"/>
                <a:gd name="connsiteX34" fmla="*/ 3966587 w 6056566"/>
                <a:gd name="connsiteY34" fmla="*/ 900116 h 955031"/>
                <a:gd name="connsiteX35" fmla="*/ 4086005 w 6056566"/>
                <a:gd name="connsiteY35" fmla="*/ 828465 h 955031"/>
                <a:gd name="connsiteX36" fmla="*/ 4273661 w 6056566"/>
                <a:gd name="connsiteY36" fmla="*/ 483859 h 955031"/>
                <a:gd name="connsiteX37" fmla="*/ 4451082 w 6056566"/>
                <a:gd name="connsiteY37" fmla="*/ 152901 h 955031"/>
                <a:gd name="connsiteX38" fmla="*/ 4570500 w 6056566"/>
                <a:gd name="connsiteY38" fmla="*/ 40307 h 955031"/>
                <a:gd name="connsiteX39" fmla="*/ 4696742 w 6056566"/>
                <a:gd name="connsiteY39" fmla="*/ 67603 h 955031"/>
                <a:gd name="connsiteX40" fmla="*/ 4840044 w 6056566"/>
                <a:gd name="connsiteY40" fmla="*/ 268907 h 955031"/>
                <a:gd name="connsiteX41" fmla="*/ 4948580 w 6056566"/>
                <a:gd name="connsiteY41" fmla="*/ 459449 h 955031"/>
                <a:gd name="connsiteX42" fmla="*/ 5025010 w 6056566"/>
                <a:gd name="connsiteY42" fmla="*/ 495505 h 955031"/>
                <a:gd name="connsiteX43" fmla="*/ 6056566 w 6056566"/>
                <a:gd name="connsiteY43" fmla="*/ 497377 h 955031"/>
                <a:gd name="connsiteX0" fmla="*/ 0 w 5025967"/>
                <a:gd name="connsiteY0" fmla="*/ 479263 h 955031"/>
                <a:gd name="connsiteX1" fmla="*/ 190188 w 5025967"/>
                <a:gd name="connsiteY1" fmla="*/ 475436 h 955031"/>
                <a:gd name="connsiteX2" fmla="*/ 325558 w 5025967"/>
                <a:gd name="connsiteY2" fmla="*/ 430986 h 955031"/>
                <a:gd name="connsiteX3" fmla="*/ 493232 w 5025967"/>
                <a:gd name="connsiteY3" fmla="*/ 146077 h 955031"/>
                <a:gd name="connsiteX4" fmla="*/ 602414 w 5025967"/>
                <a:gd name="connsiteY4" fmla="*/ 23247 h 955031"/>
                <a:gd name="connsiteX5" fmla="*/ 721832 w 5025967"/>
                <a:gd name="connsiteY5" fmla="*/ 36895 h 955031"/>
                <a:gd name="connsiteX6" fmla="*/ 820778 w 5025967"/>
                <a:gd name="connsiteY6" fmla="*/ 146077 h 955031"/>
                <a:gd name="connsiteX7" fmla="*/ 947020 w 5025967"/>
                <a:gd name="connsiteY7" fmla="*/ 412209 h 955031"/>
                <a:gd name="connsiteX8" fmla="*/ 1083497 w 5025967"/>
                <a:gd name="connsiteY8" fmla="*/ 722695 h 955031"/>
                <a:gd name="connsiteX9" fmla="*/ 1179032 w 5025967"/>
                <a:gd name="connsiteY9" fmla="*/ 869409 h 955031"/>
                <a:gd name="connsiteX10" fmla="*/ 1267742 w 5025967"/>
                <a:gd name="connsiteY10" fmla="*/ 944471 h 955031"/>
                <a:gd name="connsiteX11" fmla="*/ 1376924 w 5025967"/>
                <a:gd name="connsiteY11" fmla="*/ 930824 h 955031"/>
                <a:gd name="connsiteX12" fmla="*/ 1503166 w 5025967"/>
                <a:gd name="connsiteY12" fmla="*/ 811406 h 955031"/>
                <a:gd name="connsiteX13" fmla="*/ 1666939 w 5025967"/>
                <a:gd name="connsiteY13" fmla="*/ 487271 h 955031"/>
                <a:gd name="connsiteX14" fmla="*/ 1769297 w 5025967"/>
                <a:gd name="connsiteY14" fmla="*/ 234788 h 955031"/>
                <a:gd name="connsiteX15" fmla="*/ 1871655 w 5025967"/>
                <a:gd name="connsiteY15" fmla="*/ 67603 h 955031"/>
                <a:gd name="connsiteX16" fmla="*/ 1960366 w 5025967"/>
                <a:gd name="connsiteY16" fmla="*/ 13012 h 955031"/>
                <a:gd name="connsiteX17" fmla="*/ 2042252 w 5025967"/>
                <a:gd name="connsiteY17" fmla="*/ 43719 h 955031"/>
                <a:gd name="connsiteX18" fmla="*/ 2117315 w 5025967"/>
                <a:gd name="connsiteY18" fmla="*/ 122194 h 955031"/>
                <a:gd name="connsiteX19" fmla="*/ 2195790 w 5025967"/>
                <a:gd name="connsiteY19" fmla="*/ 251847 h 955031"/>
                <a:gd name="connsiteX20" fmla="*/ 2461921 w 5025967"/>
                <a:gd name="connsiteY20" fmla="*/ 784110 h 955031"/>
                <a:gd name="connsiteX21" fmla="*/ 2577927 w 5025967"/>
                <a:gd name="connsiteY21" fmla="*/ 934235 h 955031"/>
                <a:gd name="connsiteX22" fmla="*/ 2673461 w 5025967"/>
                <a:gd name="connsiteY22" fmla="*/ 941059 h 955031"/>
                <a:gd name="connsiteX23" fmla="*/ 2796291 w 5025967"/>
                <a:gd name="connsiteY23" fmla="*/ 814818 h 955031"/>
                <a:gd name="connsiteX24" fmla="*/ 2922533 w 5025967"/>
                <a:gd name="connsiteY24" fmla="*/ 548686 h 955031"/>
                <a:gd name="connsiteX25" fmla="*/ 3069247 w 5025967"/>
                <a:gd name="connsiteY25" fmla="*/ 251847 h 955031"/>
                <a:gd name="connsiteX26" fmla="*/ 3192076 w 5025967"/>
                <a:gd name="connsiteY26" fmla="*/ 67603 h 955031"/>
                <a:gd name="connsiteX27" fmla="*/ 3270551 w 5025967"/>
                <a:gd name="connsiteY27" fmla="*/ 2776 h 955031"/>
                <a:gd name="connsiteX28" fmla="*/ 3342202 w 5025967"/>
                <a:gd name="connsiteY28" fmla="*/ 19835 h 955031"/>
                <a:gd name="connsiteX29" fmla="*/ 3413852 w 5025967"/>
                <a:gd name="connsiteY29" fmla="*/ 91486 h 955031"/>
                <a:gd name="connsiteX30" fmla="*/ 3471855 w 5025967"/>
                <a:gd name="connsiteY30" fmla="*/ 176785 h 955031"/>
                <a:gd name="connsiteX31" fmla="*/ 3553742 w 5025967"/>
                <a:gd name="connsiteY31" fmla="*/ 323498 h 955031"/>
                <a:gd name="connsiteX32" fmla="*/ 3707279 w 5025967"/>
                <a:gd name="connsiteY32" fmla="*/ 668104 h 955031"/>
                <a:gd name="connsiteX33" fmla="*/ 3833521 w 5025967"/>
                <a:gd name="connsiteY33" fmla="*/ 852349 h 955031"/>
                <a:gd name="connsiteX34" fmla="*/ 3966587 w 5025967"/>
                <a:gd name="connsiteY34" fmla="*/ 900116 h 955031"/>
                <a:gd name="connsiteX35" fmla="*/ 4086005 w 5025967"/>
                <a:gd name="connsiteY35" fmla="*/ 828465 h 955031"/>
                <a:gd name="connsiteX36" fmla="*/ 4273661 w 5025967"/>
                <a:gd name="connsiteY36" fmla="*/ 483859 h 955031"/>
                <a:gd name="connsiteX37" fmla="*/ 4451082 w 5025967"/>
                <a:gd name="connsiteY37" fmla="*/ 152901 h 955031"/>
                <a:gd name="connsiteX38" fmla="*/ 4570500 w 5025967"/>
                <a:gd name="connsiteY38" fmla="*/ 40307 h 955031"/>
                <a:gd name="connsiteX39" fmla="*/ 4696742 w 5025967"/>
                <a:gd name="connsiteY39" fmla="*/ 67603 h 955031"/>
                <a:gd name="connsiteX40" fmla="*/ 4840044 w 5025967"/>
                <a:gd name="connsiteY40" fmla="*/ 268907 h 955031"/>
                <a:gd name="connsiteX41" fmla="*/ 4948580 w 5025967"/>
                <a:gd name="connsiteY41" fmla="*/ 459449 h 955031"/>
                <a:gd name="connsiteX42" fmla="*/ 5025010 w 5025967"/>
                <a:gd name="connsiteY42" fmla="*/ 495505 h 955031"/>
                <a:gd name="connsiteX0" fmla="*/ 0 w 4948580"/>
                <a:gd name="connsiteY0" fmla="*/ 479263 h 955031"/>
                <a:gd name="connsiteX1" fmla="*/ 190188 w 4948580"/>
                <a:gd name="connsiteY1" fmla="*/ 475436 h 955031"/>
                <a:gd name="connsiteX2" fmla="*/ 325558 w 4948580"/>
                <a:gd name="connsiteY2" fmla="*/ 430986 h 955031"/>
                <a:gd name="connsiteX3" fmla="*/ 493232 w 4948580"/>
                <a:gd name="connsiteY3" fmla="*/ 146077 h 955031"/>
                <a:gd name="connsiteX4" fmla="*/ 602414 w 4948580"/>
                <a:gd name="connsiteY4" fmla="*/ 23247 h 955031"/>
                <a:gd name="connsiteX5" fmla="*/ 721832 w 4948580"/>
                <a:gd name="connsiteY5" fmla="*/ 36895 h 955031"/>
                <a:gd name="connsiteX6" fmla="*/ 820778 w 4948580"/>
                <a:gd name="connsiteY6" fmla="*/ 146077 h 955031"/>
                <a:gd name="connsiteX7" fmla="*/ 947020 w 4948580"/>
                <a:gd name="connsiteY7" fmla="*/ 412209 h 955031"/>
                <a:gd name="connsiteX8" fmla="*/ 1083497 w 4948580"/>
                <a:gd name="connsiteY8" fmla="*/ 722695 h 955031"/>
                <a:gd name="connsiteX9" fmla="*/ 1179032 w 4948580"/>
                <a:gd name="connsiteY9" fmla="*/ 869409 h 955031"/>
                <a:gd name="connsiteX10" fmla="*/ 1267742 w 4948580"/>
                <a:gd name="connsiteY10" fmla="*/ 944471 h 955031"/>
                <a:gd name="connsiteX11" fmla="*/ 1376924 w 4948580"/>
                <a:gd name="connsiteY11" fmla="*/ 930824 h 955031"/>
                <a:gd name="connsiteX12" fmla="*/ 1503166 w 4948580"/>
                <a:gd name="connsiteY12" fmla="*/ 811406 h 955031"/>
                <a:gd name="connsiteX13" fmla="*/ 1666939 w 4948580"/>
                <a:gd name="connsiteY13" fmla="*/ 487271 h 955031"/>
                <a:gd name="connsiteX14" fmla="*/ 1769297 w 4948580"/>
                <a:gd name="connsiteY14" fmla="*/ 234788 h 955031"/>
                <a:gd name="connsiteX15" fmla="*/ 1871655 w 4948580"/>
                <a:gd name="connsiteY15" fmla="*/ 67603 h 955031"/>
                <a:gd name="connsiteX16" fmla="*/ 1960366 w 4948580"/>
                <a:gd name="connsiteY16" fmla="*/ 13012 h 955031"/>
                <a:gd name="connsiteX17" fmla="*/ 2042252 w 4948580"/>
                <a:gd name="connsiteY17" fmla="*/ 43719 h 955031"/>
                <a:gd name="connsiteX18" fmla="*/ 2117315 w 4948580"/>
                <a:gd name="connsiteY18" fmla="*/ 122194 h 955031"/>
                <a:gd name="connsiteX19" fmla="*/ 2195790 w 4948580"/>
                <a:gd name="connsiteY19" fmla="*/ 251847 h 955031"/>
                <a:gd name="connsiteX20" fmla="*/ 2461921 w 4948580"/>
                <a:gd name="connsiteY20" fmla="*/ 784110 h 955031"/>
                <a:gd name="connsiteX21" fmla="*/ 2577927 w 4948580"/>
                <a:gd name="connsiteY21" fmla="*/ 934235 h 955031"/>
                <a:gd name="connsiteX22" fmla="*/ 2673461 w 4948580"/>
                <a:gd name="connsiteY22" fmla="*/ 941059 h 955031"/>
                <a:gd name="connsiteX23" fmla="*/ 2796291 w 4948580"/>
                <a:gd name="connsiteY23" fmla="*/ 814818 h 955031"/>
                <a:gd name="connsiteX24" fmla="*/ 2922533 w 4948580"/>
                <a:gd name="connsiteY24" fmla="*/ 548686 h 955031"/>
                <a:gd name="connsiteX25" fmla="*/ 3069247 w 4948580"/>
                <a:gd name="connsiteY25" fmla="*/ 251847 h 955031"/>
                <a:gd name="connsiteX26" fmla="*/ 3192076 w 4948580"/>
                <a:gd name="connsiteY26" fmla="*/ 67603 h 955031"/>
                <a:gd name="connsiteX27" fmla="*/ 3270551 w 4948580"/>
                <a:gd name="connsiteY27" fmla="*/ 2776 h 955031"/>
                <a:gd name="connsiteX28" fmla="*/ 3342202 w 4948580"/>
                <a:gd name="connsiteY28" fmla="*/ 19835 h 955031"/>
                <a:gd name="connsiteX29" fmla="*/ 3413852 w 4948580"/>
                <a:gd name="connsiteY29" fmla="*/ 91486 h 955031"/>
                <a:gd name="connsiteX30" fmla="*/ 3471855 w 4948580"/>
                <a:gd name="connsiteY30" fmla="*/ 176785 h 955031"/>
                <a:gd name="connsiteX31" fmla="*/ 3553742 w 4948580"/>
                <a:gd name="connsiteY31" fmla="*/ 323498 h 955031"/>
                <a:gd name="connsiteX32" fmla="*/ 3707279 w 4948580"/>
                <a:gd name="connsiteY32" fmla="*/ 668104 h 955031"/>
                <a:gd name="connsiteX33" fmla="*/ 3833521 w 4948580"/>
                <a:gd name="connsiteY33" fmla="*/ 852349 h 955031"/>
                <a:gd name="connsiteX34" fmla="*/ 3966587 w 4948580"/>
                <a:gd name="connsiteY34" fmla="*/ 900116 h 955031"/>
                <a:gd name="connsiteX35" fmla="*/ 4086005 w 4948580"/>
                <a:gd name="connsiteY35" fmla="*/ 828465 h 955031"/>
                <a:gd name="connsiteX36" fmla="*/ 4273661 w 4948580"/>
                <a:gd name="connsiteY36" fmla="*/ 483859 h 955031"/>
                <a:gd name="connsiteX37" fmla="*/ 4451082 w 4948580"/>
                <a:gd name="connsiteY37" fmla="*/ 152901 h 955031"/>
                <a:gd name="connsiteX38" fmla="*/ 4570500 w 4948580"/>
                <a:gd name="connsiteY38" fmla="*/ 40307 h 955031"/>
                <a:gd name="connsiteX39" fmla="*/ 4696742 w 4948580"/>
                <a:gd name="connsiteY39" fmla="*/ 67603 h 955031"/>
                <a:gd name="connsiteX40" fmla="*/ 4840044 w 4948580"/>
                <a:gd name="connsiteY40" fmla="*/ 268907 h 955031"/>
                <a:gd name="connsiteX41" fmla="*/ 4948580 w 4948580"/>
                <a:gd name="connsiteY41" fmla="*/ 459449 h 955031"/>
                <a:gd name="connsiteX0" fmla="*/ 0 w 4948580"/>
                <a:gd name="connsiteY0" fmla="*/ 479263 h 955031"/>
                <a:gd name="connsiteX1" fmla="*/ 325558 w 4948580"/>
                <a:gd name="connsiteY1" fmla="*/ 430986 h 955031"/>
                <a:gd name="connsiteX2" fmla="*/ 493232 w 4948580"/>
                <a:gd name="connsiteY2" fmla="*/ 146077 h 955031"/>
                <a:gd name="connsiteX3" fmla="*/ 602414 w 4948580"/>
                <a:gd name="connsiteY3" fmla="*/ 23247 h 955031"/>
                <a:gd name="connsiteX4" fmla="*/ 721832 w 4948580"/>
                <a:gd name="connsiteY4" fmla="*/ 36895 h 955031"/>
                <a:gd name="connsiteX5" fmla="*/ 820778 w 4948580"/>
                <a:gd name="connsiteY5" fmla="*/ 146077 h 955031"/>
                <a:gd name="connsiteX6" fmla="*/ 947020 w 4948580"/>
                <a:gd name="connsiteY6" fmla="*/ 412209 h 955031"/>
                <a:gd name="connsiteX7" fmla="*/ 1083497 w 4948580"/>
                <a:gd name="connsiteY7" fmla="*/ 722695 h 955031"/>
                <a:gd name="connsiteX8" fmla="*/ 1179032 w 4948580"/>
                <a:gd name="connsiteY8" fmla="*/ 869409 h 955031"/>
                <a:gd name="connsiteX9" fmla="*/ 1267742 w 4948580"/>
                <a:gd name="connsiteY9" fmla="*/ 944471 h 955031"/>
                <a:gd name="connsiteX10" fmla="*/ 1376924 w 4948580"/>
                <a:gd name="connsiteY10" fmla="*/ 930824 h 955031"/>
                <a:gd name="connsiteX11" fmla="*/ 1503166 w 4948580"/>
                <a:gd name="connsiteY11" fmla="*/ 811406 h 955031"/>
                <a:gd name="connsiteX12" fmla="*/ 1666939 w 4948580"/>
                <a:gd name="connsiteY12" fmla="*/ 487271 h 955031"/>
                <a:gd name="connsiteX13" fmla="*/ 1769297 w 4948580"/>
                <a:gd name="connsiteY13" fmla="*/ 234788 h 955031"/>
                <a:gd name="connsiteX14" fmla="*/ 1871655 w 4948580"/>
                <a:gd name="connsiteY14" fmla="*/ 67603 h 955031"/>
                <a:gd name="connsiteX15" fmla="*/ 1960366 w 4948580"/>
                <a:gd name="connsiteY15" fmla="*/ 13012 h 955031"/>
                <a:gd name="connsiteX16" fmla="*/ 2042252 w 4948580"/>
                <a:gd name="connsiteY16" fmla="*/ 43719 h 955031"/>
                <a:gd name="connsiteX17" fmla="*/ 2117315 w 4948580"/>
                <a:gd name="connsiteY17" fmla="*/ 122194 h 955031"/>
                <a:gd name="connsiteX18" fmla="*/ 2195790 w 4948580"/>
                <a:gd name="connsiteY18" fmla="*/ 251847 h 955031"/>
                <a:gd name="connsiteX19" fmla="*/ 2461921 w 4948580"/>
                <a:gd name="connsiteY19" fmla="*/ 784110 h 955031"/>
                <a:gd name="connsiteX20" fmla="*/ 2577927 w 4948580"/>
                <a:gd name="connsiteY20" fmla="*/ 934235 h 955031"/>
                <a:gd name="connsiteX21" fmla="*/ 2673461 w 4948580"/>
                <a:gd name="connsiteY21" fmla="*/ 941059 h 955031"/>
                <a:gd name="connsiteX22" fmla="*/ 2796291 w 4948580"/>
                <a:gd name="connsiteY22" fmla="*/ 814818 h 955031"/>
                <a:gd name="connsiteX23" fmla="*/ 2922533 w 4948580"/>
                <a:gd name="connsiteY23" fmla="*/ 548686 h 955031"/>
                <a:gd name="connsiteX24" fmla="*/ 3069247 w 4948580"/>
                <a:gd name="connsiteY24" fmla="*/ 251847 h 955031"/>
                <a:gd name="connsiteX25" fmla="*/ 3192076 w 4948580"/>
                <a:gd name="connsiteY25" fmla="*/ 67603 h 955031"/>
                <a:gd name="connsiteX26" fmla="*/ 3270551 w 4948580"/>
                <a:gd name="connsiteY26" fmla="*/ 2776 h 955031"/>
                <a:gd name="connsiteX27" fmla="*/ 3342202 w 4948580"/>
                <a:gd name="connsiteY27" fmla="*/ 19835 h 955031"/>
                <a:gd name="connsiteX28" fmla="*/ 3413852 w 4948580"/>
                <a:gd name="connsiteY28" fmla="*/ 91486 h 955031"/>
                <a:gd name="connsiteX29" fmla="*/ 3471855 w 4948580"/>
                <a:gd name="connsiteY29" fmla="*/ 176785 h 955031"/>
                <a:gd name="connsiteX30" fmla="*/ 3553742 w 4948580"/>
                <a:gd name="connsiteY30" fmla="*/ 323498 h 955031"/>
                <a:gd name="connsiteX31" fmla="*/ 3707279 w 4948580"/>
                <a:gd name="connsiteY31" fmla="*/ 668104 h 955031"/>
                <a:gd name="connsiteX32" fmla="*/ 3833521 w 4948580"/>
                <a:gd name="connsiteY32" fmla="*/ 852349 h 955031"/>
                <a:gd name="connsiteX33" fmla="*/ 3966587 w 4948580"/>
                <a:gd name="connsiteY33" fmla="*/ 900116 h 955031"/>
                <a:gd name="connsiteX34" fmla="*/ 4086005 w 4948580"/>
                <a:gd name="connsiteY34" fmla="*/ 828465 h 955031"/>
                <a:gd name="connsiteX35" fmla="*/ 4273661 w 4948580"/>
                <a:gd name="connsiteY35" fmla="*/ 483859 h 955031"/>
                <a:gd name="connsiteX36" fmla="*/ 4451082 w 4948580"/>
                <a:gd name="connsiteY36" fmla="*/ 152901 h 955031"/>
                <a:gd name="connsiteX37" fmla="*/ 4570500 w 4948580"/>
                <a:gd name="connsiteY37" fmla="*/ 40307 h 955031"/>
                <a:gd name="connsiteX38" fmla="*/ 4696742 w 4948580"/>
                <a:gd name="connsiteY38" fmla="*/ 67603 h 955031"/>
                <a:gd name="connsiteX39" fmla="*/ 4840044 w 4948580"/>
                <a:gd name="connsiteY39" fmla="*/ 268907 h 955031"/>
                <a:gd name="connsiteX40" fmla="*/ 4948580 w 4948580"/>
                <a:gd name="connsiteY40" fmla="*/ 459449 h 955031"/>
                <a:gd name="connsiteX0" fmla="*/ 0 w 4623022"/>
                <a:gd name="connsiteY0" fmla="*/ 430986 h 955031"/>
                <a:gd name="connsiteX1" fmla="*/ 167674 w 4623022"/>
                <a:gd name="connsiteY1" fmla="*/ 146077 h 955031"/>
                <a:gd name="connsiteX2" fmla="*/ 276856 w 4623022"/>
                <a:gd name="connsiteY2" fmla="*/ 23247 h 955031"/>
                <a:gd name="connsiteX3" fmla="*/ 396274 w 4623022"/>
                <a:gd name="connsiteY3" fmla="*/ 36895 h 955031"/>
                <a:gd name="connsiteX4" fmla="*/ 495220 w 4623022"/>
                <a:gd name="connsiteY4" fmla="*/ 146077 h 955031"/>
                <a:gd name="connsiteX5" fmla="*/ 621462 w 4623022"/>
                <a:gd name="connsiteY5" fmla="*/ 412209 h 955031"/>
                <a:gd name="connsiteX6" fmla="*/ 757939 w 4623022"/>
                <a:gd name="connsiteY6" fmla="*/ 722695 h 955031"/>
                <a:gd name="connsiteX7" fmla="*/ 853474 w 4623022"/>
                <a:gd name="connsiteY7" fmla="*/ 869409 h 955031"/>
                <a:gd name="connsiteX8" fmla="*/ 942184 w 4623022"/>
                <a:gd name="connsiteY8" fmla="*/ 944471 h 955031"/>
                <a:gd name="connsiteX9" fmla="*/ 1051366 w 4623022"/>
                <a:gd name="connsiteY9" fmla="*/ 930824 h 955031"/>
                <a:gd name="connsiteX10" fmla="*/ 1177608 w 4623022"/>
                <a:gd name="connsiteY10" fmla="*/ 811406 h 955031"/>
                <a:gd name="connsiteX11" fmla="*/ 1341381 w 4623022"/>
                <a:gd name="connsiteY11" fmla="*/ 487271 h 955031"/>
                <a:gd name="connsiteX12" fmla="*/ 1443739 w 4623022"/>
                <a:gd name="connsiteY12" fmla="*/ 234788 h 955031"/>
                <a:gd name="connsiteX13" fmla="*/ 1546097 w 4623022"/>
                <a:gd name="connsiteY13" fmla="*/ 67603 h 955031"/>
                <a:gd name="connsiteX14" fmla="*/ 1634808 w 4623022"/>
                <a:gd name="connsiteY14" fmla="*/ 13012 h 955031"/>
                <a:gd name="connsiteX15" fmla="*/ 1716694 w 4623022"/>
                <a:gd name="connsiteY15" fmla="*/ 43719 h 955031"/>
                <a:gd name="connsiteX16" fmla="*/ 1791757 w 4623022"/>
                <a:gd name="connsiteY16" fmla="*/ 122194 h 955031"/>
                <a:gd name="connsiteX17" fmla="*/ 1870232 w 4623022"/>
                <a:gd name="connsiteY17" fmla="*/ 251847 h 955031"/>
                <a:gd name="connsiteX18" fmla="*/ 2136363 w 4623022"/>
                <a:gd name="connsiteY18" fmla="*/ 784110 h 955031"/>
                <a:gd name="connsiteX19" fmla="*/ 2252369 w 4623022"/>
                <a:gd name="connsiteY19" fmla="*/ 934235 h 955031"/>
                <a:gd name="connsiteX20" fmla="*/ 2347903 w 4623022"/>
                <a:gd name="connsiteY20" fmla="*/ 941059 h 955031"/>
                <a:gd name="connsiteX21" fmla="*/ 2470733 w 4623022"/>
                <a:gd name="connsiteY21" fmla="*/ 814818 h 955031"/>
                <a:gd name="connsiteX22" fmla="*/ 2596975 w 4623022"/>
                <a:gd name="connsiteY22" fmla="*/ 548686 h 955031"/>
                <a:gd name="connsiteX23" fmla="*/ 2743689 w 4623022"/>
                <a:gd name="connsiteY23" fmla="*/ 251847 h 955031"/>
                <a:gd name="connsiteX24" fmla="*/ 2866518 w 4623022"/>
                <a:gd name="connsiteY24" fmla="*/ 67603 h 955031"/>
                <a:gd name="connsiteX25" fmla="*/ 2944993 w 4623022"/>
                <a:gd name="connsiteY25" fmla="*/ 2776 h 955031"/>
                <a:gd name="connsiteX26" fmla="*/ 3016644 w 4623022"/>
                <a:gd name="connsiteY26" fmla="*/ 19835 h 955031"/>
                <a:gd name="connsiteX27" fmla="*/ 3088294 w 4623022"/>
                <a:gd name="connsiteY27" fmla="*/ 91486 h 955031"/>
                <a:gd name="connsiteX28" fmla="*/ 3146297 w 4623022"/>
                <a:gd name="connsiteY28" fmla="*/ 176785 h 955031"/>
                <a:gd name="connsiteX29" fmla="*/ 3228184 w 4623022"/>
                <a:gd name="connsiteY29" fmla="*/ 323498 h 955031"/>
                <a:gd name="connsiteX30" fmla="*/ 3381721 w 4623022"/>
                <a:gd name="connsiteY30" fmla="*/ 668104 h 955031"/>
                <a:gd name="connsiteX31" fmla="*/ 3507963 w 4623022"/>
                <a:gd name="connsiteY31" fmla="*/ 852349 h 955031"/>
                <a:gd name="connsiteX32" fmla="*/ 3641029 w 4623022"/>
                <a:gd name="connsiteY32" fmla="*/ 900116 h 955031"/>
                <a:gd name="connsiteX33" fmla="*/ 3760447 w 4623022"/>
                <a:gd name="connsiteY33" fmla="*/ 828465 h 955031"/>
                <a:gd name="connsiteX34" fmla="*/ 3948103 w 4623022"/>
                <a:gd name="connsiteY34" fmla="*/ 483859 h 955031"/>
                <a:gd name="connsiteX35" fmla="*/ 4125524 w 4623022"/>
                <a:gd name="connsiteY35" fmla="*/ 152901 h 955031"/>
                <a:gd name="connsiteX36" fmla="*/ 4244942 w 4623022"/>
                <a:gd name="connsiteY36" fmla="*/ 40307 h 955031"/>
                <a:gd name="connsiteX37" fmla="*/ 4371184 w 4623022"/>
                <a:gd name="connsiteY37" fmla="*/ 67603 h 955031"/>
                <a:gd name="connsiteX38" fmla="*/ 4514486 w 4623022"/>
                <a:gd name="connsiteY38" fmla="*/ 268907 h 955031"/>
                <a:gd name="connsiteX39" fmla="*/ 4623022 w 4623022"/>
                <a:gd name="connsiteY39" fmla="*/ 459449 h 955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4623022" h="955031">
                  <a:moveTo>
                    <a:pt x="0" y="430986"/>
                  </a:moveTo>
                  <a:cubicBezTo>
                    <a:pt x="82205" y="375455"/>
                    <a:pt x="121531" y="214033"/>
                    <a:pt x="167674" y="146077"/>
                  </a:cubicBezTo>
                  <a:cubicBezTo>
                    <a:pt x="213817" y="78121"/>
                    <a:pt x="238756" y="41444"/>
                    <a:pt x="276856" y="23247"/>
                  </a:cubicBezTo>
                  <a:cubicBezTo>
                    <a:pt x="314956" y="5050"/>
                    <a:pt x="359880" y="16423"/>
                    <a:pt x="396274" y="36895"/>
                  </a:cubicBezTo>
                  <a:cubicBezTo>
                    <a:pt x="432668" y="57367"/>
                    <a:pt x="457689" y="83525"/>
                    <a:pt x="495220" y="146077"/>
                  </a:cubicBezTo>
                  <a:cubicBezTo>
                    <a:pt x="532751" y="208629"/>
                    <a:pt x="577676" y="316106"/>
                    <a:pt x="621462" y="412209"/>
                  </a:cubicBezTo>
                  <a:cubicBezTo>
                    <a:pt x="665249" y="508312"/>
                    <a:pt x="719270" y="646495"/>
                    <a:pt x="757939" y="722695"/>
                  </a:cubicBezTo>
                  <a:cubicBezTo>
                    <a:pt x="796608" y="798895"/>
                    <a:pt x="822766" y="832446"/>
                    <a:pt x="853474" y="869409"/>
                  </a:cubicBezTo>
                  <a:cubicBezTo>
                    <a:pt x="884182" y="906372"/>
                    <a:pt x="909202" y="934235"/>
                    <a:pt x="942184" y="944471"/>
                  </a:cubicBezTo>
                  <a:cubicBezTo>
                    <a:pt x="975166" y="954707"/>
                    <a:pt x="1012129" y="953001"/>
                    <a:pt x="1051366" y="930824"/>
                  </a:cubicBezTo>
                  <a:cubicBezTo>
                    <a:pt x="1090603" y="908647"/>
                    <a:pt x="1129272" y="885332"/>
                    <a:pt x="1177608" y="811406"/>
                  </a:cubicBezTo>
                  <a:cubicBezTo>
                    <a:pt x="1225944" y="737481"/>
                    <a:pt x="1297026" y="583374"/>
                    <a:pt x="1341381" y="487271"/>
                  </a:cubicBezTo>
                  <a:cubicBezTo>
                    <a:pt x="1385736" y="391168"/>
                    <a:pt x="1409620" y="304733"/>
                    <a:pt x="1443739" y="234788"/>
                  </a:cubicBezTo>
                  <a:cubicBezTo>
                    <a:pt x="1477858" y="164843"/>
                    <a:pt x="1514252" y="104566"/>
                    <a:pt x="1546097" y="67603"/>
                  </a:cubicBezTo>
                  <a:cubicBezTo>
                    <a:pt x="1577942" y="30640"/>
                    <a:pt x="1606375" y="16993"/>
                    <a:pt x="1634808" y="13012"/>
                  </a:cubicBezTo>
                  <a:cubicBezTo>
                    <a:pt x="1663241" y="9031"/>
                    <a:pt x="1690536" y="25522"/>
                    <a:pt x="1716694" y="43719"/>
                  </a:cubicBezTo>
                  <a:cubicBezTo>
                    <a:pt x="1742852" y="61916"/>
                    <a:pt x="1766167" y="87506"/>
                    <a:pt x="1791757" y="122194"/>
                  </a:cubicBezTo>
                  <a:cubicBezTo>
                    <a:pt x="1817347" y="156882"/>
                    <a:pt x="1812798" y="141528"/>
                    <a:pt x="1870232" y="251847"/>
                  </a:cubicBezTo>
                  <a:cubicBezTo>
                    <a:pt x="1927666" y="362166"/>
                    <a:pt x="2072674" y="670379"/>
                    <a:pt x="2136363" y="784110"/>
                  </a:cubicBezTo>
                  <a:cubicBezTo>
                    <a:pt x="2200052" y="897841"/>
                    <a:pt x="2217113" y="908077"/>
                    <a:pt x="2252369" y="934235"/>
                  </a:cubicBezTo>
                  <a:cubicBezTo>
                    <a:pt x="2287625" y="960393"/>
                    <a:pt x="2311509" y="960962"/>
                    <a:pt x="2347903" y="941059"/>
                  </a:cubicBezTo>
                  <a:cubicBezTo>
                    <a:pt x="2384297" y="921156"/>
                    <a:pt x="2429221" y="880213"/>
                    <a:pt x="2470733" y="814818"/>
                  </a:cubicBezTo>
                  <a:cubicBezTo>
                    <a:pt x="2512245" y="749423"/>
                    <a:pt x="2551482" y="642514"/>
                    <a:pt x="2596975" y="548686"/>
                  </a:cubicBezTo>
                  <a:cubicBezTo>
                    <a:pt x="2642468" y="454858"/>
                    <a:pt x="2698765" y="332027"/>
                    <a:pt x="2743689" y="251847"/>
                  </a:cubicBezTo>
                  <a:cubicBezTo>
                    <a:pt x="2788613" y="171666"/>
                    <a:pt x="2832967" y="109115"/>
                    <a:pt x="2866518" y="67603"/>
                  </a:cubicBezTo>
                  <a:cubicBezTo>
                    <a:pt x="2900069" y="26091"/>
                    <a:pt x="2919972" y="10737"/>
                    <a:pt x="2944993" y="2776"/>
                  </a:cubicBezTo>
                  <a:cubicBezTo>
                    <a:pt x="2970014" y="-5185"/>
                    <a:pt x="2992761" y="5050"/>
                    <a:pt x="3016644" y="19835"/>
                  </a:cubicBezTo>
                  <a:cubicBezTo>
                    <a:pt x="3040527" y="34620"/>
                    <a:pt x="3066685" y="65328"/>
                    <a:pt x="3088294" y="91486"/>
                  </a:cubicBezTo>
                  <a:cubicBezTo>
                    <a:pt x="3109903" y="117644"/>
                    <a:pt x="3122982" y="138116"/>
                    <a:pt x="3146297" y="176785"/>
                  </a:cubicBezTo>
                  <a:cubicBezTo>
                    <a:pt x="3169612" y="215454"/>
                    <a:pt x="3188947" y="241612"/>
                    <a:pt x="3228184" y="323498"/>
                  </a:cubicBezTo>
                  <a:cubicBezTo>
                    <a:pt x="3267421" y="405384"/>
                    <a:pt x="3335091" y="579962"/>
                    <a:pt x="3381721" y="668104"/>
                  </a:cubicBezTo>
                  <a:cubicBezTo>
                    <a:pt x="3428351" y="756246"/>
                    <a:pt x="3464745" y="813680"/>
                    <a:pt x="3507963" y="852349"/>
                  </a:cubicBezTo>
                  <a:cubicBezTo>
                    <a:pt x="3551181" y="891018"/>
                    <a:pt x="3598948" y="904097"/>
                    <a:pt x="3641029" y="900116"/>
                  </a:cubicBezTo>
                  <a:cubicBezTo>
                    <a:pt x="3683110" y="896135"/>
                    <a:pt x="3709268" y="897841"/>
                    <a:pt x="3760447" y="828465"/>
                  </a:cubicBezTo>
                  <a:cubicBezTo>
                    <a:pt x="3811626" y="759089"/>
                    <a:pt x="3887257" y="596453"/>
                    <a:pt x="3948103" y="483859"/>
                  </a:cubicBezTo>
                  <a:cubicBezTo>
                    <a:pt x="4008949" y="371265"/>
                    <a:pt x="4076051" y="226826"/>
                    <a:pt x="4125524" y="152901"/>
                  </a:cubicBezTo>
                  <a:cubicBezTo>
                    <a:pt x="4174997" y="78976"/>
                    <a:pt x="4203999" y="54523"/>
                    <a:pt x="4244942" y="40307"/>
                  </a:cubicBezTo>
                  <a:cubicBezTo>
                    <a:pt x="4285885" y="26091"/>
                    <a:pt x="4326260" y="29503"/>
                    <a:pt x="4371184" y="67603"/>
                  </a:cubicBezTo>
                  <a:cubicBezTo>
                    <a:pt x="4416108" y="105703"/>
                    <a:pt x="4472513" y="203599"/>
                    <a:pt x="4514486" y="268907"/>
                  </a:cubicBezTo>
                  <a:cubicBezTo>
                    <a:pt x="4556459" y="334215"/>
                    <a:pt x="4592194" y="421683"/>
                    <a:pt x="4623022" y="459449"/>
                  </a:cubicBezTo>
                </a:path>
              </a:pathLst>
            </a:custGeom>
            <a:noFill/>
            <a:ln w="38100">
              <a:solidFill>
                <a:srgbClr val="FFC000"/>
              </a:solidFill>
              <a:headEnd type="none"/>
              <a:tailEnd type="none" w="lg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5504571" y="4904163"/>
            <a:ext cx="7505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b="1" dirty="0" smtClean="0">
                <a:solidFill>
                  <a:schemeClr val="accent4"/>
                </a:solidFill>
              </a:rPr>
              <a:t>e.g. </a:t>
            </a:r>
          </a:p>
          <a:p>
            <a:r>
              <a:rPr lang="en-AU" b="1" dirty="0" smtClean="0">
                <a:solidFill>
                  <a:schemeClr val="accent4"/>
                </a:solidFill>
              </a:rPr>
              <a:t>200ns</a:t>
            </a:r>
            <a:endParaRPr lang="ru-RU" b="1" dirty="0">
              <a:solidFill>
                <a:schemeClr val="accent4"/>
              </a:solidFill>
            </a:endParaRPr>
          </a:p>
        </p:txBody>
      </p:sp>
      <p:sp>
        <p:nvSpPr>
          <p:cNvPr id="97" name="Rectangle 14"/>
          <p:cNvSpPr/>
          <p:nvPr/>
        </p:nvSpPr>
        <p:spPr>
          <a:xfrm>
            <a:off x="2982804" y="3939140"/>
            <a:ext cx="2075042" cy="1454713"/>
          </a:xfrm>
          <a:prstGeom prst="rect">
            <a:avLst/>
          </a:prstGeom>
          <a:noFill/>
          <a:ln w="317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>
                <a:solidFill>
                  <a:schemeClr val="accent4"/>
                </a:solidFill>
              </a:rPr>
              <a:t>1</a:t>
            </a:r>
            <a:r>
              <a:rPr lang="en-US" dirty="0" smtClean="0">
                <a:solidFill>
                  <a:schemeClr val="accent4"/>
                </a:solidFill>
              </a:rPr>
              <a:t>Hz BW on VNA</a:t>
            </a:r>
            <a:endParaRPr lang="en-US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874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3119" y="1666568"/>
            <a:ext cx="2795479" cy="3830974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 smtClean="0"/>
              <a:t>System</a:t>
            </a:r>
            <a:endParaRPr lang="en-US" sz="6000" dirty="0"/>
          </a:p>
        </p:txBody>
      </p:sp>
      <p:sp>
        <p:nvSpPr>
          <p:cNvPr id="15" name="Rectangle 14"/>
          <p:cNvSpPr/>
          <p:nvPr/>
        </p:nvSpPr>
        <p:spPr>
          <a:xfrm>
            <a:off x="6655411" y="4336995"/>
            <a:ext cx="1994128" cy="690825"/>
          </a:xfrm>
          <a:prstGeom prst="rect">
            <a:avLst/>
          </a:prstGeom>
          <a:noFill/>
          <a:ln w="317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4"/>
                </a:solidFill>
              </a:rPr>
              <a:t>VNA</a:t>
            </a:r>
            <a:endParaRPr lang="en-US" dirty="0">
              <a:solidFill>
                <a:schemeClr val="accent4"/>
              </a:solidFill>
            </a:endParaRPr>
          </a:p>
        </p:txBody>
      </p:sp>
      <p:cxnSp>
        <p:nvCxnSpPr>
          <p:cNvPr id="150" name="Прямая соединительная линия 190"/>
          <p:cNvCxnSpPr/>
          <p:nvPr/>
        </p:nvCxnSpPr>
        <p:spPr>
          <a:xfrm flipH="1">
            <a:off x="2620007" y="2865862"/>
            <a:ext cx="8030064" cy="0"/>
          </a:xfrm>
          <a:prstGeom prst="line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Группа 2"/>
          <p:cNvGrpSpPr/>
          <p:nvPr/>
        </p:nvGrpSpPr>
        <p:grpSpPr>
          <a:xfrm>
            <a:off x="4780006" y="2544998"/>
            <a:ext cx="662734" cy="338113"/>
            <a:chOff x="4780006" y="2544998"/>
            <a:chExt cx="662734" cy="338113"/>
          </a:xfrm>
        </p:grpSpPr>
        <p:sp>
          <p:nvSpPr>
            <p:cNvPr id="175" name="Полилиния 135"/>
            <p:cNvSpPr/>
            <p:nvPr/>
          </p:nvSpPr>
          <p:spPr>
            <a:xfrm>
              <a:off x="4786812" y="2592803"/>
              <a:ext cx="642821" cy="200963"/>
            </a:xfrm>
            <a:custGeom>
              <a:avLst/>
              <a:gdLst>
                <a:gd name="connsiteX0" fmla="*/ 0 w 4810836"/>
                <a:gd name="connsiteY0" fmla="*/ 463388 h 955031"/>
                <a:gd name="connsiteX1" fmla="*/ 180833 w 4810836"/>
                <a:gd name="connsiteY1" fmla="*/ 146077 h 955031"/>
                <a:gd name="connsiteX2" fmla="*/ 290015 w 4810836"/>
                <a:gd name="connsiteY2" fmla="*/ 23247 h 955031"/>
                <a:gd name="connsiteX3" fmla="*/ 409433 w 4810836"/>
                <a:gd name="connsiteY3" fmla="*/ 36895 h 955031"/>
                <a:gd name="connsiteX4" fmla="*/ 508379 w 4810836"/>
                <a:gd name="connsiteY4" fmla="*/ 146077 h 955031"/>
                <a:gd name="connsiteX5" fmla="*/ 634621 w 4810836"/>
                <a:gd name="connsiteY5" fmla="*/ 412209 h 955031"/>
                <a:gd name="connsiteX6" fmla="*/ 771098 w 4810836"/>
                <a:gd name="connsiteY6" fmla="*/ 722695 h 955031"/>
                <a:gd name="connsiteX7" fmla="*/ 866633 w 4810836"/>
                <a:gd name="connsiteY7" fmla="*/ 869409 h 955031"/>
                <a:gd name="connsiteX8" fmla="*/ 955343 w 4810836"/>
                <a:gd name="connsiteY8" fmla="*/ 944471 h 955031"/>
                <a:gd name="connsiteX9" fmla="*/ 1064525 w 4810836"/>
                <a:gd name="connsiteY9" fmla="*/ 930824 h 955031"/>
                <a:gd name="connsiteX10" fmla="*/ 1190767 w 4810836"/>
                <a:gd name="connsiteY10" fmla="*/ 811406 h 955031"/>
                <a:gd name="connsiteX11" fmla="*/ 1354540 w 4810836"/>
                <a:gd name="connsiteY11" fmla="*/ 487271 h 955031"/>
                <a:gd name="connsiteX12" fmla="*/ 1456898 w 4810836"/>
                <a:gd name="connsiteY12" fmla="*/ 234788 h 955031"/>
                <a:gd name="connsiteX13" fmla="*/ 1559256 w 4810836"/>
                <a:gd name="connsiteY13" fmla="*/ 67603 h 955031"/>
                <a:gd name="connsiteX14" fmla="*/ 1647967 w 4810836"/>
                <a:gd name="connsiteY14" fmla="*/ 13012 h 955031"/>
                <a:gd name="connsiteX15" fmla="*/ 1729853 w 4810836"/>
                <a:gd name="connsiteY15" fmla="*/ 43719 h 955031"/>
                <a:gd name="connsiteX16" fmla="*/ 1804916 w 4810836"/>
                <a:gd name="connsiteY16" fmla="*/ 122194 h 955031"/>
                <a:gd name="connsiteX17" fmla="*/ 1883391 w 4810836"/>
                <a:gd name="connsiteY17" fmla="*/ 251847 h 955031"/>
                <a:gd name="connsiteX18" fmla="*/ 2149522 w 4810836"/>
                <a:gd name="connsiteY18" fmla="*/ 784110 h 955031"/>
                <a:gd name="connsiteX19" fmla="*/ 2265528 w 4810836"/>
                <a:gd name="connsiteY19" fmla="*/ 934235 h 955031"/>
                <a:gd name="connsiteX20" fmla="*/ 2361062 w 4810836"/>
                <a:gd name="connsiteY20" fmla="*/ 941059 h 955031"/>
                <a:gd name="connsiteX21" fmla="*/ 2483892 w 4810836"/>
                <a:gd name="connsiteY21" fmla="*/ 814818 h 955031"/>
                <a:gd name="connsiteX22" fmla="*/ 2610134 w 4810836"/>
                <a:gd name="connsiteY22" fmla="*/ 548686 h 955031"/>
                <a:gd name="connsiteX23" fmla="*/ 2756848 w 4810836"/>
                <a:gd name="connsiteY23" fmla="*/ 251847 h 955031"/>
                <a:gd name="connsiteX24" fmla="*/ 2879677 w 4810836"/>
                <a:gd name="connsiteY24" fmla="*/ 67603 h 955031"/>
                <a:gd name="connsiteX25" fmla="*/ 2958152 w 4810836"/>
                <a:gd name="connsiteY25" fmla="*/ 2776 h 955031"/>
                <a:gd name="connsiteX26" fmla="*/ 3029803 w 4810836"/>
                <a:gd name="connsiteY26" fmla="*/ 19835 h 955031"/>
                <a:gd name="connsiteX27" fmla="*/ 3101453 w 4810836"/>
                <a:gd name="connsiteY27" fmla="*/ 91486 h 955031"/>
                <a:gd name="connsiteX28" fmla="*/ 3159456 w 4810836"/>
                <a:gd name="connsiteY28" fmla="*/ 176785 h 955031"/>
                <a:gd name="connsiteX29" fmla="*/ 3241343 w 4810836"/>
                <a:gd name="connsiteY29" fmla="*/ 323498 h 955031"/>
                <a:gd name="connsiteX30" fmla="*/ 3394880 w 4810836"/>
                <a:gd name="connsiteY30" fmla="*/ 668104 h 955031"/>
                <a:gd name="connsiteX31" fmla="*/ 3521122 w 4810836"/>
                <a:gd name="connsiteY31" fmla="*/ 852349 h 955031"/>
                <a:gd name="connsiteX32" fmla="*/ 3654188 w 4810836"/>
                <a:gd name="connsiteY32" fmla="*/ 900116 h 955031"/>
                <a:gd name="connsiteX33" fmla="*/ 3773606 w 4810836"/>
                <a:gd name="connsiteY33" fmla="*/ 828465 h 955031"/>
                <a:gd name="connsiteX34" fmla="*/ 3961262 w 4810836"/>
                <a:gd name="connsiteY34" fmla="*/ 483859 h 955031"/>
                <a:gd name="connsiteX35" fmla="*/ 4138683 w 4810836"/>
                <a:gd name="connsiteY35" fmla="*/ 152901 h 955031"/>
                <a:gd name="connsiteX36" fmla="*/ 4258101 w 4810836"/>
                <a:gd name="connsiteY36" fmla="*/ 40307 h 955031"/>
                <a:gd name="connsiteX37" fmla="*/ 4384343 w 4810836"/>
                <a:gd name="connsiteY37" fmla="*/ 67603 h 955031"/>
                <a:gd name="connsiteX38" fmla="*/ 4527645 w 4810836"/>
                <a:gd name="connsiteY38" fmla="*/ 268907 h 955031"/>
                <a:gd name="connsiteX39" fmla="*/ 4633415 w 4810836"/>
                <a:gd name="connsiteY39" fmla="*/ 477035 h 955031"/>
                <a:gd name="connsiteX40" fmla="*/ 4677770 w 4810836"/>
                <a:gd name="connsiteY40" fmla="*/ 497507 h 955031"/>
                <a:gd name="connsiteX41" fmla="*/ 4810836 w 4810836"/>
                <a:gd name="connsiteY41" fmla="*/ 494095 h 955031"/>
                <a:gd name="connsiteX0" fmla="*/ 0 w 4810836"/>
                <a:gd name="connsiteY0" fmla="*/ 463388 h 955031"/>
                <a:gd name="connsiteX1" fmla="*/ 180833 w 4810836"/>
                <a:gd name="connsiteY1" fmla="*/ 146077 h 955031"/>
                <a:gd name="connsiteX2" fmla="*/ 290015 w 4810836"/>
                <a:gd name="connsiteY2" fmla="*/ 23247 h 955031"/>
                <a:gd name="connsiteX3" fmla="*/ 409433 w 4810836"/>
                <a:gd name="connsiteY3" fmla="*/ 36895 h 955031"/>
                <a:gd name="connsiteX4" fmla="*/ 508379 w 4810836"/>
                <a:gd name="connsiteY4" fmla="*/ 146077 h 955031"/>
                <a:gd name="connsiteX5" fmla="*/ 634621 w 4810836"/>
                <a:gd name="connsiteY5" fmla="*/ 412209 h 955031"/>
                <a:gd name="connsiteX6" fmla="*/ 771098 w 4810836"/>
                <a:gd name="connsiteY6" fmla="*/ 722695 h 955031"/>
                <a:gd name="connsiteX7" fmla="*/ 866633 w 4810836"/>
                <a:gd name="connsiteY7" fmla="*/ 869409 h 955031"/>
                <a:gd name="connsiteX8" fmla="*/ 955343 w 4810836"/>
                <a:gd name="connsiteY8" fmla="*/ 944471 h 955031"/>
                <a:gd name="connsiteX9" fmla="*/ 1064525 w 4810836"/>
                <a:gd name="connsiteY9" fmla="*/ 930824 h 955031"/>
                <a:gd name="connsiteX10" fmla="*/ 1190767 w 4810836"/>
                <a:gd name="connsiteY10" fmla="*/ 811406 h 955031"/>
                <a:gd name="connsiteX11" fmla="*/ 1354540 w 4810836"/>
                <a:gd name="connsiteY11" fmla="*/ 487271 h 955031"/>
                <a:gd name="connsiteX12" fmla="*/ 1456898 w 4810836"/>
                <a:gd name="connsiteY12" fmla="*/ 234788 h 955031"/>
                <a:gd name="connsiteX13" fmla="*/ 1559256 w 4810836"/>
                <a:gd name="connsiteY13" fmla="*/ 67603 h 955031"/>
                <a:gd name="connsiteX14" fmla="*/ 1647967 w 4810836"/>
                <a:gd name="connsiteY14" fmla="*/ 13012 h 955031"/>
                <a:gd name="connsiteX15" fmla="*/ 1729853 w 4810836"/>
                <a:gd name="connsiteY15" fmla="*/ 43719 h 955031"/>
                <a:gd name="connsiteX16" fmla="*/ 1804916 w 4810836"/>
                <a:gd name="connsiteY16" fmla="*/ 122194 h 955031"/>
                <a:gd name="connsiteX17" fmla="*/ 1883391 w 4810836"/>
                <a:gd name="connsiteY17" fmla="*/ 251847 h 955031"/>
                <a:gd name="connsiteX18" fmla="*/ 2149522 w 4810836"/>
                <a:gd name="connsiteY18" fmla="*/ 784110 h 955031"/>
                <a:gd name="connsiteX19" fmla="*/ 2265528 w 4810836"/>
                <a:gd name="connsiteY19" fmla="*/ 934235 h 955031"/>
                <a:gd name="connsiteX20" fmla="*/ 2361062 w 4810836"/>
                <a:gd name="connsiteY20" fmla="*/ 941059 h 955031"/>
                <a:gd name="connsiteX21" fmla="*/ 2483892 w 4810836"/>
                <a:gd name="connsiteY21" fmla="*/ 814818 h 955031"/>
                <a:gd name="connsiteX22" fmla="*/ 2610134 w 4810836"/>
                <a:gd name="connsiteY22" fmla="*/ 548686 h 955031"/>
                <a:gd name="connsiteX23" fmla="*/ 2756848 w 4810836"/>
                <a:gd name="connsiteY23" fmla="*/ 251847 h 955031"/>
                <a:gd name="connsiteX24" fmla="*/ 2879677 w 4810836"/>
                <a:gd name="connsiteY24" fmla="*/ 67603 h 955031"/>
                <a:gd name="connsiteX25" fmla="*/ 2958152 w 4810836"/>
                <a:gd name="connsiteY25" fmla="*/ 2776 h 955031"/>
                <a:gd name="connsiteX26" fmla="*/ 3029803 w 4810836"/>
                <a:gd name="connsiteY26" fmla="*/ 19835 h 955031"/>
                <a:gd name="connsiteX27" fmla="*/ 3101453 w 4810836"/>
                <a:gd name="connsiteY27" fmla="*/ 91486 h 955031"/>
                <a:gd name="connsiteX28" fmla="*/ 3159456 w 4810836"/>
                <a:gd name="connsiteY28" fmla="*/ 176785 h 955031"/>
                <a:gd name="connsiteX29" fmla="*/ 3241343 w 4810836"/>
                <a:gd name="connsiteY29" fmla="*/ 323498 h 955031"/>
                <a:gd name="connsiteX30" fmla="*/ 3394880 w 4810836"/>
                <a:gd name="connsiteY30" fmla="*/ 668104 h 955031"/>
                <a:gd name="connsiteX31" fmla="*/ 3521122 w 4810836"/>
                <a:gd name="connsiteY31" fmla="*/ 852349 h 955031"/>
                <a:gd name="connsiteX32" fmla="*/ 3654188 w 4810836"/>
                <a:gd name="connsiteY32" fmla="*/ 900116 h 955031"/>
                <a:gd name="connsiteX33" fmla="*/ 3773606 w 4810836"/>
                <a:gd name="connsiteY33" fmla="*/ 828465 h 955031"/>
                <a:gd name="connsiteX34" fmla="*/ 3961262 w 4810836"/>
                <a:gd name="connsiteY34" fmla="*/ 483859 h 955031"/>
                <a:gd name="connsiteX35" fmla="*/ 4138683 w 4810836"/>
                <a:gd name="connsiteY35" fmla="*/ 152901 h 955031"/>
                <a:gd name="connsiteX36" fmla="*/ 4258101 w 4810836"/>
                <a:gd name="connsiteY36" fmla="*/ 40307 h 955031"/>
                <a:gd name="connsiteX37" fmla="*/ 4384343 w 4810836"/>
                <a:gd name="connsiteY37" fmla="*/ 67603 h 955031"/>
                <a:gd name="connsiteX38" fmla="*/ 4527645 w 4810836"/>
                <a:gd name="connsiteY38" fmla="*/ 268907 h 955031"/>
                <a:gd name="connsiteX39" fmla="*/ 4633415 w 4810836"/>
                <a:gd name="connsiteY39" fmla="*/ 477035 h 955031"/>
                <a:gd name="connsiteX40" fmla="*/ 4781905 w 4810836"/>
                <a:gd name="connsiteY40" fmla="*/ 494332 h 955031"/>
                <a:gd name="connsiteX41" fmla="*/ 4810836 w 4810836"/>
                <a:gd name="connsiteY41" fmla="*/ 494095 h 955031"/>
                <a:gd name="connsiteX0" fmla="*/ 0 w 5039929"/>
                <a:gd name="connsiteY0" fmla="*/ 463388 h 955031"/>
                <a:gd name="connsiteX1" fmla="*/ 180833 w 5039929"/>
                <a:gd name="connsiteY1" fmla="*/ 146077 h 955031"/>
                <a:gd name="connsiteX2" fmla="*/ 290015 w 5039929"/>
                <a:gd name="connsiteY2" fmla="*/ 23247 h 955031"/>
                <a:gd name="connsiteX3" fmla="*/ 409433 w 5039929"/>
                <a:gd name="connsiteY3" fmla="*/ 36895 h 955031"/>
                <a:gd name="connsiteX4" fmla="*/ 508379 w 5039929"/>
                <a:gd name="connsiteY4" fmla="*/ 146077 h 955031"/>
                <a:gd name="connsiteX5" fmla="*/ 634621 w 5039929"/>
                <a:gd name="connsiteY5" fmla="*/ 412209 h 955031"/>
                <a:gd name="connsiteX6" fmla="*/ 771098 w 5039929"/>
                <a:gd name="connsiteY6" fmla="*/ 722695 h 955031"/>
                <a:gd name="connsiteX7" fmla="*/ 866633 w 5039929"/>
                <a:gd name="connsiteY7" fmla="*/ 869409 h 955031"/>
                <a:gd name="connsiteX8" fmla="*/ 955343 w 5039929"/>
                <a:gd name="connsiteY8" fmla="*/ 944471 h 955031"/>
                <a:gd name="connsiteX9" fmla="*/ 1064525 w 5039929"/>
                <a:gd name="connsiteY9" fmla="*/ 930824 h 955031"/>
                <a:gd name="connsiteX10" fmla="*/ 1190767 w 5039929"/>
                <a:gd name="connsiteY10" fmla="*/ 811406 h 955031"/>
                <a:gd name="connsiteX11" fmla="*/ 1354540 w 5039929"/>
                <a:gd name="connsiteY11" fmla="*/ 487271 h 955031"/>
                <a:gd name="connsiteX12" fmla="*/ 1456898 w 5039929"/>
                <a:gd name="connsiteY12" fmla="*/ 234788 h 955031"/>
                <a:gd name="connsiteX13" fmla="*/ 1559256 w 5039929"/>
                <a:gd name="connsiteY13" fmla="*/ 67603 h 955031"/>
                <a:gd name="connsiteX14" fmla="*/ 1647967 w 5039929"/>
                <a:gd name="connsiteY14" fmla="*/ 13012 h 955031"/>
                <a:gd name="connsiteX15" fmla="*/ 1729853 w 5039929"/>
                <a:gd name="connsiteY15" fmla="*/ 43719 h 955031"/>
                <a:gd name="connsiteX16" fmla="*/ 1804916 w 5039929"/>
                <a:gd name="connsiteY16" fmla="*/ 122194 h 955031"/>
                <a:gd name="connsiteX17" fmla="*/ 1883391 w 5039929"/>
                <a:gd name="connsiteY17" fmla="*/ 251847 h 955031"/>
                <a:gd name="connsiteX18" fmla="*/ 2149522 w 5039929"/>
                <a:gd name="connsiteY18" fmla="*/ 784110 h 955031"/>
                <a:gd name="connsiteX19" fmla="*/ 2265528 w 5039929"/>
                <a:gd name="connsiteY19" fmla="*/ 934235 h 955031"/>
                <a:gd name="connsiteX20" fmla="*/ 2361062 w 5039929"/>
                <a:gd name="connsiteY20" fmla="*/ 941059 h 955031"/>
                <a:gd name="connsiteX21" fmla="*/ 2483892 w 5039929"/>
                <a:gd name="connsiteY21" fmla="*/ 814818 h 955031"/>
                <a:gd name="connsiteX22" fmla="*/ 2610134 w 5039929"/>
                <a:gd name="connsiteY22" fmla="*/ 548686 h 955031"/>
                <a:gd name="connsiteX23" fmla="*/ 2756848 w 5039929"/>
                <a:gd name="connsiteY23" fmla="*/ 251847 h 955031"/>
                <a:gd name="connsiteX24" fmla="*/ 2879677 w 5039929"/>
                <a:gd name="connsiteY24" fmla="*/ 67603 h 955031"/>
                <a:gd name="connsiteX25" fmla="*/ 2958152 w 5039929"/>
                <a:gd name="connsiteY25" fmla="*/ 2776 h 955031"/>
                <a:gd name="connsiteX26" fmla="*/ 3029803 w 5039929"/>
                <a:gd name="connsiteY26" fmla="*/ 19835 h 955031"/>
                <a:gd name="connsiteX27" fmla="*/ 3101453 w 5039929"/>
                <a:gd name="connsiteY27" fmla="*/ 91486 h 955031"/>
                <a:gd name="connsiteX28" fmla="*/ 3159456 w 5039929"/>
                <a:gd name="connsiteY28" fmla="*/ 176785 h 955031"/>
                <a:gd name="connsiteX29" fmla="*/ 3241343 w 5039929"/>
                <a:gd name="connsiteY29" fmla="*/ 323498 h 955031"/>
                <a:gd name="connsiteX30" fmla="*/ 3394880 w 5039929"/>
                <a:gd name="connsiteY30" fmla="*/ 668104 h 955031"/>
                <a:gd name="connsiteX31" fmla="*/ 3521122 w 5039929"/>
                <a:gd name="connsiteY31" fmla="*/ 852349 h 955031"/>
                <a:gd name="connsiteX32" fmla="*/ 3654188 w 5039929"/>
                <a:gd name="connsiteY32" fmla="*/ 900116 h 955031"/>
                <a:gd name="connsiteX33" fmla="*/ 3773606 w 5039929"/>
                <a:gd name="connsiteY33" fmla="*/ 828465 h 955031"/>
                <a:gd name="connsiteX34" fmla="*/ 3961262 w 5039929"/>
                <a:gd name="connsiteY34" fmla="*/ 483859 h 955031"/>
                <a:gd name="connsiteX35" fmla="*/ 4138683 w 5039929"/>
                <a:gd name="connsiteY35" fmla="*/ 152901 h 955031"/>
                <a:gd name="connsiteX36" fmla="*/ 4258101 w 5039929"/>
                <a:gd name="connsiteY36" fmla="*/ 40307 h 955031"/>
                <a:gd name="connsiteX37" fmla="*/ 4384343 w 5039929"/>
                <a:gd name="connsiteY37" fmla="*/ 67603 h 955031"/>
                <a:gd name="connsiteX38" fmla="*/ 4527645 w 5039929"/>
                <a:gd name="connsiteY38" fmla="*/ 268907 h 955031"/>
                <a:gd name="connsiteX39" fmla="*/ 4633415 w 5039929"/>
                <a:gd name="connsiteY39" fmla="*/ 477035 h 955031"/>
                <a:gd name="connsiteX40" fmla="*/ 4781905 w 5039929"/>
                <a:gd name="connsiteY40" fmla="*/ 494332 h 955031"/>
                <a:gd name="connsiteX41" fmla="*/ 5039929 w 5039929"/>
                <a:gd name="connsiteY41" fmla="*/ 487745 h 955031"/>
                <a:gd name="connsiteX0" fmla="*/ 0 w 5008689"/>
                <a:gd name="connsiteY0" fmla="*/ 463388 h 955031"/>
                <a:gd name="connsiteX1" fmla="*/ 180833 w 5008689"/>
                <a:gd name="connsiteY1" fmla="*/ 146077 h 955031"/>
                <a:gd name="connsiteX2" fmla="*/ 290015 w 5008689"/>
                <a:gd name="connsiteY2" fmla="*/ 23247 h 955031"/>
                <a:gd name="connsiteX3" fmla="*/ 409433 w 5008689"/>
                <a:gd name="connsiteY3" fmla="*/ 36895 h 955031"/>
                <a:gd name="connsiteX4" fmla="*/ 508379 w 5008689"/>
                <a:gd name="connsiteY4" fmla="*/ 146077 h 955031"/>
                <a:gd name="connsiteX5" fmla="*/ 634621 w 5008689"/>
                <a:gd name="connsiteY5" fmla="*/ 412209 h 955031"/>
                <a:gd name="connsiteX6" fmla="*/ 771098 w 5008689"/>
                <a:gd name="connsiteY6" fmla="*/ 722695 h 955031"/>
                <a:gd name="connsiteX7" fmla="*/ 866633 w 5008689"/>
                <a:gd name="connsiteY7" fmla="*/ 869409 h 955031"/>
                <a:gd name="connsiteX8" fmla="*/ 955343 w 5008689"/>
                <a:gd name="connsiteY8" fmla="*/ 944471 h 955031"/>
                <a:gd name="connsiteX9" fmla="*/ 1064525 w 5008689"/>
                <a:gd name="connsiteY9" fmla="*/ 930824 h 955031"/>
                <a:gd name="connsiteX10" fmla="*/ 1190767 w 5008689"/>
                <a:gd name="connsiteY10" fmla="*/ 811406 h 955031"/>
                <a:gd name="connsiteX11" fmla="*/ 1354540 w 5008689"/>
                <a:gd name="connsiteY11" fmla="*/ 487271 h 955031"/>
                <a:gd name="connsiteX12" fmla="*/ 1456898 w 5008689"/>
                <a:gd name="connsiteY12" fmla="*/ 234788 h 955031"/>
                <a:gd name="connsiteX13" fmla="*/ 1559256 w 5008689"/>
                <a:gd name="connsiteY13" fmla="*/ 67603 h 955031"/>
                <a:gd name="connsiteX14" fmla="*/ 1647967 w 5008689"/>
                <a:gd name="connsiteY14" fmla="*/ 13012 h 955031"/>
                <a:gd name="connsiteX15" fmla="*/ 1729853 w 5008689"/>
                <a:gd name="connsiteY15" fmla="*/ 43719 h 955031"/>
                <a:gd name="connsiteX16" fmla="*/ 1804916 w 5008689"/>
                <a:gd name="connsiteY16" fmla="*/ 122194 h 955031"/>
                <a:gd name="connsiteX17" fmla="*/ 1883391 w 5008689"/>
                <a:gd name="connsiteY17" fmla="*/ 251847 h 955031"/>
                <a:gd name="connsiteX18" fmla="*/ 2149522 w 5008689"/>
                <a:gd name="connsiteY18" fmla="*/ 784110 h 955031"/>
                <a:gd name="connsiteX19" fmla="*/ 2265528 w 5008689"/>
                <a:gd name="connsiteY19" fmla="*/ 934235 h 955031"/>
                <a:gd name="connsiteX20" fmla="*/ 2361062 w 5008689"/>
                <a:gd name="connsiteY20" fmla="*/ 941059 h 955031"/>
                <a:gd name="connsiteX21" fmla="*/ 2483892 w 5008689"/>
                <a:gd name="connsiteY21" fmla="*/ 814818 h 955031"/>
                <a:gd name="connsiteX22" fmla="*/ 2610134 w 5008689"/>
                <a:gd name="connsiteY22" fmla="*/ 548686 h 955031"/>
                <a:gd name="connsiteX23" fmla="*/ 2756848 w 5008689"/>
                <a:gd name="connsiteY23" fmla="*/ 251847 h 955031"/>
                <a:gd name="connsiteX24" fmla="*/ 2879677 w 5008689"/>
                <a:gd name="connsiteY24" fmla="*/ 67603 h 955031"/>
                <a:gd name="connsiteX25" fmla="*/ 2958152 w 5008689"/>
                <a:gd name="connsiteY25" fmla="*/ 2776 h 955031"/>
                <a:gd name="connsiteX26" fmla="*/ 3029803 w 5008689"/>
                <a:gd name="connsiteY26" fmla="*/ 19835 h 955031"/>
                <a:gd name="connsiteX27" fmla="*/ 3101453 w 5008689"/>
                <a:gd name="connsiteY27" fmla="*/ 91486 h 955031"/>
                <a:gd name="connsiteX28" fmla="*/ 3159456 w 5008689"/>
                <a:gd name="connsiteY28" fmla="*/ 176785 h 955031"/>
                <a:gd name="connsiteX29" fmla="*/ 3241343 w 5008689"/>
                <a:gd name="connsiteY29" fmla="*/ 323498 h 955031"/>
                <a:gd name="connsiteX30" fmla="*/ 3394880 w 5008689"/>
                <a:gd name="connsiteY30" fmla="*/ 668104 h 955031"/>
                <a:gd name="connsiteX31" fmla="*/ 3521122 w 5008689"/>
                <a:gd name="connsiteY31" fmla="*/ 852349 h 955031"/>
                <a:gd name="connsiteX32" fmla="*/ 3654188 w 5008689"/>
                <a:gd name="connsiteY32" fmla="*/ 900116 h 955031"/>
                <a:gd name="connsiteX33" fmla="*/ 3773606 w 5008689"/>
                <a:gd name="connsiteY33" fmla="*/ 828465 h 955031"/>
                <a:gd name="connsiteX34" fmla="*/ 3961262 w 5008689"/>
                <a:gd name="connsiteY34" fmla="*/ 483859 h 955031"/>
                <a:gd name="connsiteX35" fmla="*/ 4138683 w 5008689"/>
                <a:gd name="connsiteY35" fmla="*/ 152901 h 955031"/>
                <a:gd name="connsiteX36" fmla="*/ 4258101 w 5008689"/>
                <a:gd name="connsiteY36" fmla="*/ 40307 h 955031"/>
                <a:gd name="connsiteX37" fmla="*/ 4384343 w 5008689"/>
                <a:gd name="connsiteY37" fmla="*/ 67603 h 955031"/>
                <a:gd name="connsiteX38" fmla="*/ 4527645 w 5008689"/>
                <a:gd name="connsiteY38" fmla="*/ 268907 h 955031"/>
                <a:gd name="connsiteX39" fmla="*/ 4633415 w 5008689"/>
                <a:gd name="connsiteY39" fmla="*/ 477035 h 955031"/>
                <a:gd name="connsiteX40" fmla="*/ 4781905 w 5008689"/>
                <a:gd name="connsiteY40" fmla="*/ 494332 h 955031"/>
                <a:gd name="connsiteX41" fmla="*/ 5008689 w 5008689"/>
                <a:gd name="connsiteY41" fmla="*/ 497270 h 955031"/>
                <a:gd name="connsiteX0" fmla="*/ 0 w 4935796"/>
                <a:gd name="connsiteY0" fmla="*/ 463388 h 955031"/>
                <a:gd name="connsiteX1" fmla="*/ 180833 w 4935796"/>
                <a:gd name="connsiteY1" fmla="*/ 146077 h 955031"/>
                <a:gd name="connsiteX2" fmla="*/ 290015 w 4935796"/>
                <a:gd name="connsiteY2" fmla="*/ 23247 h 955031"/>
                <a:gd name="connsiteX3" fmla="*/ 409433 w 4935796"/>
                <a:gd name="connsiteY3" fmla="*/ 36895 h 955031"/>
                <a:gd name="connsiteX4" fmla="*/ 508379 w 4935796"/>
                <a:gd name="connsiteY4" fmla="*/ 146077 h 955031"/>
                <a:gd name="connsiteX5" fmla="*/ 634621 w 4935796"/>
                <a:gd name="connsiteY5" fmla="*/ 412209 h 955031"/>
                <a:gd name="connsiteX6" fmla="*/ 771098 w 4935796"/>
                <a:gd name="connsiteY6" fmla="*/ 722695 h 955031"/>
                <a:gd name="connsiteX7" fmla="*/ 866633 w 4935796"/>
                <a:gd name="connsiteY7" fmla="*/ 869409 h 955031"/>
                <a:gd name="connsiteX8" fmla="*/ 955343 w 4935796"/>
                <a:gd name="connsiteY8" fmla="*/ 944471 h 955031"/>
                <a:gd name="connsiteX9" fmla="*/ 1064525 w 4935796"/>
                <a:gd name="connsiteY9" fmla="*/ 930824 h 955031"/>
                <a:gd name="connsiteX10" fmla="*/ 1190767 w 4935796"/>
                <a:gd name="connsiteY10" fmla="*/ 811406 h 955031"/>
                <a:gd name="connsiteX11" fmla="*/ 1354540 w 4935796"/>
                <a:gd name="connsiteY11" fmla="*/ 487271 h 955031"/>
                <a:gd name="connsiteX12" fmla="*/ 1456898 w 4935796"/>
                <a:gd name="connsiteY12" fmla="*/ 234788 h 955031"/>
                <a:gd name="connsiteX13" fmla="*/ 1559256 w 4935796"/>
                <a:gd name="connsiteY13" fmla="*/ 67603 h 955031"/>
                <a:gd name="connsiteX14" fmla="*/ 1647967 w 4935796"/>
                <a:gd name="connsiteY14" fmla="*/ 13012 h 955031"/>
                <a:gd name="connsiteX15" fmla="*/ 1729853 w 4935796"/>
                <a:gd name="connsiteY15" fmla="*/ 43719 h 955031"/>
                <a:gd name="connsiteX16" fmla="*/ 1804916 w 4935796"/>
                <a:gd name="connsiteY16" fmla="*/ 122194 h 955031"/>
                <a:gd name="connsiteX17" fmla="*/ 1883391 w 4935796"/>
                <a:gd name="connsiteY17" fmla="*/ 251847 h 955031"/>
                <a:gd name="connsiteX18" fmla="*/ 2149522 w 4935796"/>
                <a:gd name="connsiteY18" fmla="*/ 784110 h 955031"/>
                <a:gd name="connsiteX19" fmla="*/ 2265528 w 4935796"/>
                <a:gd name="connsiteY19" fmla="*/ 934235 h 955031"/>
                <a:gd name="connsiteX20" fmla="*/ 2361062 w 4935796"/>
                <a:gd name="connsiteY20" fmla="*/ 941059 h 955031"/>
                <a:gd name="connsiteX21" fmla="*/ 2483892 w 4935796"/>
                <a:gd name="connsiteY21" fmla="*/ 814818 h 955031"/>
                <a:gd name="connsiteX22" fmla="*/ 2610134 w 4935796"/>
                <a:gd name="connsiteY22" fmla="*/ 548686 h 955031"/>
                <a:gd name="connsiteX23" fmla="*/ 2756848 w 4935796"/>
                <a:gd name="connsiteY23" fmla="*/ 251847 h 955031"/>
                <a:gd name="connsiteX24" fmla="*/ 2879677 w 4935796"/>
                <a:gd name="connsiteY24" fmla="*/ 67603 h 955031"/>
                <a:gd name="connsiteX25" fmla="*/ 2958152 w 4935796"/>
                <a:gd name="connsiteY25" fmla="*/ 2776 h 955031"/>
                <a:gd name="connsiteX26" fmla="*/ 3029803 w 4935796"/>
                <a:gd name="connsiteY26" fmla="*/ 19835 h 955031"/>
                <a:gd name="connsiteX27" fmla="*/ 3101453 w 4935796"/>
                <a:gd name="connsiteY27" fmla="*/ 91486 h 955031"/>
                <a:gd name="connsiteX28" fmla="*/ 3159456 w 4935796"/>
                <a:gd name="connsiteY28" fmla="*/ 176785 h 955031"/>
                <a:gd name="connsiteX29" fmla="*/ 3241343 w 4935796"/>
                <a:gd name="connsiteY29" fmla="*/ 323498 h 955031"/>
                <a:gd name="connsiteX30" fmla="*/ 3394880 w 4935796"/>
                <a:gd name="connsiteY30" fmla="*/ 668104 h 955031"/>
                <a:gd name="connsiteX31" fmla="*/ 3521122 w 4935796"/>
                <a:gd name="connsiteY31" fmla="*/ 852349 h 955031"/>
                <a:gd name="connsiteX32" fmla="*/ 3654188 w 4935796"/>
                <a:gd name="connsiteY32" fmla="*/ 900116 h 955031"/>
                <a:gd name="connsiteX33" fmla="*/ 3773606 w 4935796"/>
                <a:gd name="connsiteY33" fmla="*/ 828465 h 955031"/>
                <a:gd name="connsiteX34" fmla="*/ 3961262 w 4935796"/>
                <a:gd name="connsiteY34" fmla="*/ 483859 h 955031"/>
                <a:gd name="connsiteX35" fmla="*/ 4138683 w 4935796"/>
                <a:gd name="connsiteY35" fmla="*/ 152901 h 955031"/>
                <a:gd name="connsiteX36" fmla="*/ 4258101 w 4935796"/>
                <a:gd name="connsiteY36" fmla="*/ 40307 h 955031"/>
                <a:gd name="connsiteX37" fmla="*/ 4384343 w 4935796"/>
                <a:gd name="connsiteY37" fmla="*/ 67603 h 955031"/>
                <a:gd name="connsiteX38" fmla="*/ 4527645 w 4935796"/>
                <a:gd name="connsiteY38" fmla="*/ 268907 h 955031"/>
                <a:gd name="connsiteX39" fmla="*/ 4633415 w 4935796"/>
                <a:gd name="connsiteY39" fmla="*/ 477035 h 955031"/>
                <a:gd name="connsiteX40" fmla="*/ 4781905 w 4935796"/>
                <a:gd name="connsiteY40" fmla="*/ 494332 h 955031"/>
                <a:gd name="connsiteX41" fmla="*/ 4935796 w 4935796"/>
                <a:gd name="connsiteY41" fmla="*/ 497270 h 955031"/>
                <a:gd name="connsiteX0" fmla="*/ 0 w 4935796"/>
                <a:gd name="connsiteY0" fmla="*/ 463388 h 955031"/>
                <a:gd name="connsiteX1" fmla="*/ 180833 w 4935796"/>
                <a:gd name="connsiteY1" fmla="*/ 146077 h 955031"/>
                <a:gd name="connsiteX2" fmla="*/ 290015 w 4935796"/>
                <a:gd name="connsiteY2" fmla="*/ 23247 h 955031"/>
                <a:gd name="connsiteX3" fmla="*/ 409433 w 4935796"/>
                <a:gd name="connsiteY3" fmla="*/ 36895 h 955031"/>
                <a:gd name="connsiteX4" fmla="*/ 508379 w 4935796"/>
                <a:gd name="connsiteY4" fmla="*/ 146077 h 955031"/>
                <a:gd name="connsiteX5" fmla="*/ 634621 w 4935796"/>
                <a:gd name="connsiteY5" fmla="*/ 412209 h 955031"/>
                <a:gd name="connsiteX6" fmla="*/ 771098 w 4935796"/>
                <a:gd name="connsiteY6" fmla="*/ 722695 h 955031"/>
                <a:gd name="connsiteX7" fmla="*/ 866633 w 4935796"/>
                <a:gd name="connsiteY7" fmla="*/ 869409 h 955031"/>
                <a:gd name="connsiteX8" fmla="*/ 955343 w 4935796"/>
                <a:gd name="connsiteY8" fmla="*/ 944471 h 955031"/>
                <a:gd name="connsiteX9" fmla="*/ 1064525 w 4935796"/>
                <a:gd name="connsiteY9" fmla="*/ 930824 h 955031"/>
                <a:gd name="connsiteX10" fmla="*/ 1190767 w 4935796"/>
                <a:gd name="connsiteY10" fmla="*/ 811406 h 955031"/>
                <a:gd name="connsiteX11" fmla="*/ 1354540 w 4935796"/>
                <a:gd name="connsiteY11" fmla="*/ 487271 h 955031"/>
                <a:gd name="connsiteX12" fmla="*/ 1456898 w 4935796"/>
                <a:gd name="connsiteY12" fmla="*/ 234788 h 955031"/>
                <a:gd name="connsiteX13" fmla="*/ 1559256 w 4935796"/>
                <a:gd name="connsiteY13" fmla="*/ 67603 h 955031"/>
                <a:gd name="connsiteX14" fmla="*/ 1647967 w 4935796"/>
                <a:gd name="connsiteY14" fmla="*/ 13012 h 955031"/>
                <a:gd name="connsiteX15" fmla="*/ 1729853 w 4935796"/>
                <a:gd name="connsiteY15" fmla="*/ 43719 h 955031"/>
                <a:gd name="connsiteX16" fmla="*/ 1804916 w 4935796"/>
                <a:gd name="connsiteY16" fmla="*/ 122194 h 955031"/>
                <a:gd name="connsiteX17" fmla="*/ 1883391 w 4935796"/>
                <a:gd name="connsiteY17" fmla="*/ 251847 h 955031"/>
                <a:gd name="connsiteX18" fmla="*/ 2149522 w 4935796"/>
                <a:gd name="connsiteY18" fmla="*/ 784110 h 955031"/>
                <a:gd name="connsiteX19" fmla="*/ 2265528 w 4935796"/>
                <a:gd name="connsiteY19" fmla="*/ 934235 h 955031"/>
                <a:gd name="connsiteX20" fmla="*/ 2361062 w 4935796"/>
                <a:gd name="connsiteY20" fmla="*/ 941059 h 955031"/>
                <a:gd name="connsiteX21" fmla="*/ 2483892 w 4935796"/>
                <a:gd name="connsiteY21" fmla="*/ 814818 h 955031"/>
                <a:gd name="connsiteX22" fmla="*/ 2610134 w 4935796"/>
                <a:gd name="connsiteY22" fmla="*/ 548686 h 955031"/>
                <a:gd name="connsiteX23" fmla="*/ 2756848 w 4935796"/>
                <a:gd name="connsiteY23" fmla="*/ 251847 h 955031"/>
                <a:gd name="connsiteX24" fmla="*/ 2879677 w 4935796"/>
                <a:gd name="connsiteY24" fmla="*/ 67603 h 955031"/>
                <a:gd name="connsiteX25" fmla="*/ 2958152 w 4935796"/>
                <a:gd name="connsiteY25" fmla="*/ 2776 h 955031"/>
                <a:gd name="connsiteX26" fmla="*/ 3029803 w 4935796"/>
                <a:gd name="connsiteY26" fmla="*/ 19835 h 955031"/>
                <a:gd name="connsiteX27" fmla="*/ 3101453 w 4935796"/>
                <a:gd name="connsiteY27" fmla="*/ 91486 h 955031"/>
                <a:gd name="connsiteX28" fmla="*/ 3159456 w 4935796"/>
                <a:gd name="connsiteY28" fmla="*/ 176785 h 955031"/>
                <a:gd name="connsiteX29" fmla="*/ 3241343 w 4935796"/>
                <a:gd name="connsiteY29" fmla="*/ 323498 h 955031"/>
                <a:gd name="connsiteX30" fmla="*/ 3394880 w 4935796"/>
                <a:gd name="connsiteY30" fmla="*/ 668104 h 955031"/>
                <a:gd name="connsiteX31" fmla="*/ 3521122 w 4935796"/>
                <a:gd name="connsiteY31" fmla="*/ 852349 h 955031"/>
                <a:gd name="connsiteX32" fmla="*/ 3654188 w 4935796"/>
                <a:gd name="connsiteY32" fmla="*/ 900116 h 955031"/>
                <a:gd name="connsiteX33" fmla="*/ 3773606 w 4935796"/>
                <a:gd name="connsiteY33" fmla="*/ 828465 h 955031"/>
                <a:gd name="connsiteX34" fmla="*/ 3961262 w 4935796"/>
                <a:gd name="connsiteY34" fmla="*/ 483859 h 955031"/>
                <a:gd name="connsiteX35" fmla="*/ 4138683 w 4935796"/>
                <a:gd name="connsiteY35" fmla="*/ 152901 h 955031"/>
                <a:gd name="connsiteX36" fmla="*/ 4258101 w 4935796"/>
                <a:gd name="connsiteY36" fmla="*/ 40307 h 955031"/>
                <a:gd name="connsiteX37" fmla="*/ 4384343 w 4935796"/>
                <a:gd name="connsiteY37" fmla="*/ 67603 h 955031"/>
                <a:gd name="connsiteX38" fmla="*/ 4527645 w 4935796"/>
                <a:gd name="connsiteY38" fmla="*/ 268907 h 955031"/>
                <a:gd name="connsiteX39" fmla="*/ 4633415 w 4935796"/>
                <a:gd name="connsiteY39" fmla="*/ 477035 h 955031"/>
                <a:gd name="connsiteX40" fmla="*/ 4740252 w 4935796"/>
                <a:gd name="connsiteY40" fmla="*/ 494332 h 955031"/>
                <a:gd name="connsiteX41" fmla="*/ 4935796 w 4935796"/>
                <a:gd name="connsiteY41" fmla="*/ 497270 h 955031"/>
                <a:gd name="connsiteX0" fmla="*/ 0 w 5341916"/>
                <a:gd name="connsiteY0" fmla="*/ 463388 h 955031"/>
                <a:gd name="connsiteX1" fmla="*/ 180833 w 5341916"/>
                <a:gd name="connsiteY1" fmla="*/ 146077 h 955031"/>
                <a:gd name="connsiteX2" fmla="*/ 290015 w 5341916"/>
                <a:gd name="connsiteY2" fmla="*/ 23247 h 955031"/>
                <a:gd name="connsiteX3" fmla="*/ 409433 w 5341916"/>
                <a:gd name="connsiteY3" fmla="*/ 36895 h 955031"/>
                <a:gd name="connsiteX4" fmla="*/ 508379 w 5341916"/>
                <a:gd name="connsiteY4" fmla="*/ 146077 h 955031"/>
                <a:gd name="connsiteX5" fmla="*/ 634621 w 5341916"/>
                <a:gd name="connsiteY5" fmla="*/ 412209 h 955031"/>
                <a:gd name="connsiteX6" fmla="*/ 771098 w 5341916"/>
                <a:gd name="connsiteY6" fmla="*/ 722695 h 955031"/>
                <a:gd name="connsiteX7" fmla="*/ 866633 w 5341916"/>
                <a:gd name="connsiteY7" fmla="*/ 869409 h 955031"/>
                <a:gd name="connsiteX8" fmla="*/ 955343 w 5341916"/>
                <a:gd name="connsiteY8" fmla="*/ 944471 h 955031"/>
                <a:gd name="connsiteX9" fmla="*/ 1064525 w 5341916"/>
                <a:gd name="connsiteY9" fmla="*/ 930824 h 955031"/>
                <a:gd name="connsiteX10" fmla="*/ 1190767 w 5341916"/>
                <a:gd name="connsiteY10" fmla="*/ 811406 h 955031"/>
                <a:gd name="connsiteX11" fmla="*/ 1354540 w 5341916"/>
                <a:gd name="connsiteY11" fmla="*/ 487271 h 955031"/>
                <a:gd name="connsiteX12" fmla="*/ 1456898 w 5341916"/>
                <a:gd name="connsiteY12" fmla="*/ 234788 h 955031"/>
                <a:gd name="connsiteX13" fmla="*/ 1559256 w 5341916"/>
                <a:gd name="connsiteY13" fmla="*/ 67603 h 955031"/>
                <a:gd name="connsiteX14" fmla="*/ 1647967 w 5341916"/>
                <a:gd name="connsiteY14" fmla="*/ 13012 h 955031"/>
                <a:gd name="connsiteX15" fmla="*/ 1729853 w 5341916"/>
                <a:gd name="connsiteY15" fmla="*/ 43719 h 955031"/>
                <a:gd name="connsiteX16" fmla="*/ 1804916 w 5341916"/>
                <a:gd name="connsiteY16" fmla="*/ 122194 h 955031"/>
                <a:gd name="connsiteX17" fmla="*/ 1883391 w 5341916"/>
                <a:gd name="connsiteY17" fmla="*/ 251847 h 955031"/>
                <a:gd name="connsiteX18" fmla="*/ 2149522 w 5341916"/>
                <a:gd name="connsiteY18" fmla="*/ 784110 h 955031"/>
                <a:gd name="connsiteX19" fmla="*/ 2265528 w 5341916"/>
                <a:gd name="connsiteY19" fmla="*/ 934235 h 955031"/>
                <a:gd name="connsiteX20" fmla="*/ 2361062 w 5341916"/>
                <a:gd name="connsiteY20" fmla="*/ 941059 h 955031"/>
                <a:gd name="connsiteX21" fmla="*/ 2483892 w 5341916"/>
                <a:gd name="connsiteY21" fmla="*/ 814818 h 955031"/>
                <a:gd name="connsiteX22" fmla="*/ 2610134 w 5341916"/>
                <a:gd name="connsiteY22" fmla="*/ 548686 h 955031"/>
                <a:gd name="connsiteX23" fmla="*/ 2756848 w 5341916"/>
                <a:gd name="connsiteY23" fmla="*/ 251847 h 955031"/>
                <a:gd name="connsiteX24" fmla="*/ 2879677 w 5341916"/>
                <a:gd name="connsiteY24" fmla="*/ 67603 h 955031"/>
                <a:gd name="connsiteX25" fmla="*/ 2958152 w 5341916"/>
                <a:gd name="connsiteY25" fmla="*/ 2776 h 955031"/>
                <a:gd name="connsiteX26" fmla="*/ 3029803 w 5341916"/>
                <a:gd name="connsiteY26" fmla="*/ 19835 h 955031"/>
                <a:gd name="connsiteX27" fmla="*/ 3101453 w 5341916"/>
                <a:gd name="connsiteY27" fmla="*/ 91486 h 955031"/>
                <a:gd name="connsiteX28" fmla="*/ 3159456 w 5341916"/>
                <a:gd name="connsiteY28" fmla="*/ 176785 h 955031"/>
                <a:gd name="connsiteX29" fmla="*/ 3241343 w 5341916"/>
                <a:gd name="connsiteY29" fmla="*/ 323498 h 955031"/>
                <a:gd name="connsiteX30" fmla="*/ 3394880 w 5341916"/>
                <a:gd name="connsiteY30" fmla="*/ 668104 h 955031"/>
                <a:gd name="connsiteX31" fmla="*/ 3521122 w 5341916"/>
                <a:gd name="connsiteY31" fmla="*/ 852349 h 955031"/>
                <a:gd name="connsiteX32" fmla="*/ 3654188 w 5341916"/>
                <a:gd name="connsiteY32" fmla="*/ 900116 h 955031"/>
                <a:gd name="connsiteX33" fmla="*/ 3773606 w 5341916"/>
                <a:gd name="connsiteY33" fmla="*/ 828465 h 955031"/>
                <a:gd name="connsiteX34" fmla="*/ 3961262 w 5341916"/>
                <a:gd name="connsiteY34" fmla="*/ 483859 h 955031"/>
                <a:gd name="connsiteX35" fmla="*/ 4138683 w 5341916"/>
                <a:gd name="connsiteY35" fmla="*/ 152901 h 955031"/>
                <a:gd name="connsiteX36" fmla="*/ 4258101 w 5341916"/>
                <a:gd name="connsiteY36" fmla="*/ 40307 h 955031"/>
                <a:gd name="connsiteX37" fmla="*/ 4384343 w 5341916"/>
                <a:gd name="connsiteY37" fmla="*/ 67603 h 955031"/>
                <a:gd name="connsiteX38" fmla="*/ 4527645 w 5341916"/>
                <a:gd name="connsiteY38" fmla="*/ 268907 h 955031"/>
                <a:gd name="connsiteX39" fmla="*/ 4633415 w 5341916"/>
                <a:gd name="connsiteY39" fmla="*/ 477035 h 955031"/>
                <a:gd name="connsiteX40" fmla="*/ 4740252 w 5341916"/>
                <a:gd name="connsiteY40" fmla="*/ 494332 h 955031"/>
                <a:gd name="connsiteX41" fmla="*/ 5341916 w 5341916"/>
                <a:gd name="connsiteY41" fmla="*/ 500445 h 955031"/>
                <a:gd name="connsiteX0" fmla="*/ 0 w 5300263"/>
                <a:gd name="connsiteY0" fmla="*/ 463388 h 955031"/>
                <a:gd name="connsiteX1" fmla="*/ 180833 w 5300263"/>
                <a:gd name="connsiteY1" fmla="*/ 146077 h 955031"/>
                <a:gd name="connsiteX2" fmla="*/ 290015 w 5300263"/>
                <a:gd name="connsiteY2" fmla="*/ 23247 h 955031"/>
                <a:gd name="connsiteX3" fmla="*/ 409433 w 5300263"/>
                <a:gd name="connsiteY3" fmla="*/ 36895 h 955031"/>
                <a:gd name="connsiteX4" fmla="*/ 508379 w 5300263"/>
                <a:gd name="connsiteY4" fmla="*/ 146077 h 955031"/>
                <a:gd name="connsiteX5" fmla="*/ 634621 w 5300263"/>
                <a:gd name="connsiteY5" fmla="*/ 412209 h 955031"/>
                <a:gd name="connsiteX6" fmla="*/ 771098 w 5300263"/>
                <a:gd name="connsiteY6" fmla="*/ 722695 h 955031"/>
                <a:gd name="connsiteX7" fmla="*/ 866633 w 5300263"/>
                <a:gd name="connsiteY7" fmla="*/ 869409 h 955031"/>
                <a:gd name="connsiteX8" fmla="*/ 955343 w 5300263"/>
                <a:gd name="connsiteY8" fmla="*/ 944471 h 955031"/>
                <a:gd name="connsiteX9" fmla="*/ 1064525 w 5300263"/>
                <a:gd name="connsiteY9" fmla="*/ 930824 h 955031"/>
                <a:gd name="connsiteX10" fmla="*/ 1190767 w 5300263"/>
                <a:gd name="connsiteY10" fmla="*/ 811406 h 955031"/>
                <a:gd name="connsiteX11" fmla="*/ 1354540 w 5300263"/>
                <a:gd name="connsiteY11" fmla="*/ 487271 h 955031"/>
                <a:gd name="connsiteX12" fmla="*/ 1456898 w 5300263"/>
                <a:gd name="connsiteY12" fmla="*/ 234788 h 955031"/>
                <a:gd name="connsiteX13" fmla="*/ 1559256 w 5300263"/>
                <a:gd name="connsiteY13" fmla="*/ 67603 h 955031"/>
                <a:gd name="connsiteX14" fmla="*/ 1647967 w 5300263"/>
                <a:gd name="connsiteY14" fmla="*/ 13012 h 955031"/>
                <a:gd name="connsiteX15" fmla="*/ 1729853 w 5300263"/>
                <a:gd name="connsiteY15" fmla="*/ 43719 h 955031"/>
                <a:gd name="connsiteX16" fmla="*/ 1804916 w 5300263"/>
                <a:gd name="connsiteY16" fmla="*/ 122194 h 955031"/>
                <a:gd name="connsiteX17" fmla="*/ 1883391 w 5300263"/>
                <a:gd name="connsiteY17" fmla="*/ 251847 h 955031"/>
                <a:gd name="connsiteX18" fmla="*/ 2149522 w 5300263"/>
                <a:gd name="connsiteY18" fmla="*/ 784110 h 955031"/>
                <a:gd name="connsiteX19" fmla="*/ 2265528 w 5300263"/>
                <a:gd name="connsiteY19" fmla="*/ 934235 h 955031"/>
                <a:gd name="connsiteX20" fmla="*/ 2361062 w 5300263"/>
                <a:gd name="connsiteY20" fmla="*/ 941059 h 955031"/>
                <a:gd name="connsiteX21" fmla="*/ 2483892 w 5300263"/>
                <a:gd name="connsiteY21" fmla="*/ 814818 h 955031"/>
                <a:gd name="connsiteX22" fmla="*/ 2610134 w 5300263"/>
                <a:gd name="connsiteY22" fmla="*/ 548686 h 955031"/>
                <a:gd name="connsiteX23" fmla="*/ 2756848 w 5300263"/>
                <a:gd name="connsiteY23" fmla="*/ 251847 h 955031"/>
                <a:gd name="connsiteX24" fmla="*/ 2879677 w 5300263"/>
                <a:gd name="connsiteY24" fmla="*/ 67603 h 955031"/>
                <a:gd name="connsiteX25" fmla="*/ 2958152 w 5300263"/>
                <a:gd name="connsiteY25" fmla="*/ 2776 h 955031"/>
                <a:gd name="connsiteX26" fmla="*/ 3029803 w 5300263"/>
                <a:gd name="connsiteY26" fmla="*/ 19835 h 955031"/>
                <a:gd name="connsiteX27" fmla="*/ 3101453 w 5300263"/>
                <a:gd name="connsiteY27" fmla="*/ 91486 h 955031"/>
                <a:gd name="connsiteX28" fmla="*/ 3159456 w 5300263"/>
                <a:gd name="connsiteY28" fmla="*/ 176785 h 955031"/>
                <a:gd name="connsiteX29" fmla="*/ 3241343 w 5300263"/>
                <a:gd name="connsiteY29" fmla="*/ 323498 h 955031"/>
                <a:gd name="connsiteX30" fmla="*/ 3394880 w 5300263"/>
                <a:gd name="connsiteY30" fmla="*/ 668104 h 955031"/>
                <a:gd name="connsiteX31" fmla="*/ 3521122 w 5300263"/>
                <a:gd name="connsiteY31" fmla="*/ 852349 h 955031"/>
                <a:gd name="connsiteX32" fmla="*/ 3654188 w 5300263"/>
                <a:gd name="connsiteY32" fmla="*/ 900116 h 955031"/>
                <a:gd name="connsiteX33" fmla="*/ 3773606 w 5300263"/>
                <a:gd name="connsiteY33" fmla="*/ 828465 h 955031"/>
                <a:gd name="connsiteX34" fmla="*/ 3961262 w 5300263"/>
                <a:gd name="connsiteY34" fmla="*/ 483859 h 955031"/>
                <a:gd name="connsiteX35" fmla="*/ 4138683 w 5300263"/>
                <a:gd name="connsiteY35" fmla="*/ 152901 h 955031"/>
                <a:gd name="connsiteX36" fmla="*/ 4258101 w 5300263"/>
                <a:gd name="connsiteY36" fmla="*/ 40307 h 955031"/>
                <a:gd name="connsiteX37" fmla="*/ 4384343 w 5300263"/>
                <a:gd name="connsiteY37" fmla="*/ 67603 h 955031"/>
                <a:gd name="connsiteX38" fmla="*/ 4527645 w 5300263"/>
                <a:gd name="connsiteY38" fmla="*/ 268907 h 955031"/>
                <a:gd name="connsiteX39" fmla="*/ 4633415 w 5300263"/>
                <a:gd name="connsiteY39" fmla="*/ 477035 h 955031"/>
                <a:gd name="connsiteX40" fmla="*/ 4740252 w 5300263"/>
                <a:gd name="connsiteY40" fmla="*/ 494332 h 955031"/>
                <a:gd name="connsiteX41" fmla="*/ 5300263 w 5300263"/>
                <a:gd name="connsiteY41" fmla="*/ 494095 h 955031"/>
                <a:gd name="connsiteX0" fmla="*/ 4011 w 5304274"/>
                <a:gd name="connsiteY0" fmla="*/ 463388 h 955031"/>
                <a:gd name="connsiteX1" fmla="*/ 17170 w 5304274"/>
                <a:gd name="connsiteY1" fmla="*/ 430986 h 955031"/>
                <a:gd name="connsiteX2" fmla="*/ 184844 w 5304274"/>
                <a:gd name="connsiteY2" fmla="*/ 146077 h 955031"/>
                <a:gd name="connsiteX3" fmla="*/ 294026 w 5304274"/>
                <a:gd name="connsiteY3" fmla="*/ 23247 h 955031"/>
                <a:gd name="connsiteX4" fmla="*/ 413444 w 5304274"/>
                <a:gd name="connsiteY4" fmla="*/ 36895 h 955031"/>
                <a:gd name="connsiteX5" fmla="*/ 512390 w 5304274"/>
                <a:gd name="connsiteY5" fmla="*/ 146077 h 955031"/>
                <a:gd name="connsiteX6" fmla="*/ 638632 w 5304274"/>
                <a:gd name="connsiteY6" fmla="*/ 412209 h 955031"/>
                <a:gd name="connsiteX7" fmla="*/ 775109 w 5304274"/>
                <a:gd name="connsiteY7" fmla="*/ 722695 h 955031"/>
                <a:gd name="connsiteX8" fmla="*/ 870644 w 5304274"/>
                <a:gd name="connsiteY8" fmla="*/ 869409 h 955031"/>
                <a:gd name="connsiteX9" fmla="*/ 959354 w 5304274"/>
                <a:gd name="connsiteY9" fmla="*/ 944471 h 955031"/>
                <a:gd name="connsiteX10" fmla="*/ 1068536 w 5304274"/>
                <a:gd name="connsiteY10" fmla="*/ 930824 h 955031"/>
                <a:gd name="connsiteX11" fmla="*/ 1194778 w 5304274"/>
                <a:gd name="connsiteY11" fmla="*/ 811406 h 955031"/>
                <a:gd name="connsiteX12" fmla="*/ 1358551 w 5304274"/>
                <a:gd name="connsiteY12" fmla="*/ 487271 h 955031"/>
                <a:gd name="connsiteX13" fmla="*/ 1460909 w 5304274"/>
                <a:gd name="connsiteY13" fmla="*/ 234788 h 955031"/>
                <a:gd name="connsiteX14" fmla="*/ 1563267 w 5304274"/>
                <a:gd name="connsiteY14" fmla="*/ 67603 h 955031"/>
                <a:gd name="connsiteX15" fmla="*/ 1651978 w 5304274"/>
                <a:gd name="connsiteY15" fmla="*/ 13012 h 955031"/>
                <a:gd name="connsiteX16" fmla="*/ 1733864 w 5304274"/>
                <a:gd name="connsiteY16" fmla="*/ 43719 h 955031"/>
                <a:gd name="connsiteX17" fmla="*/ 1808927 w 5304274"/>
                <a:gd name="connsiteY17" fmla="*/ 122194 h 955031"/>
                <a:gd name="connsiteX18" fmla="*/ 1887402 w 5304274"/>
                <a:gd name="connsiteY18" fmla="*/ 251847 h 955031"/>
                <a:gd name="connsiteX19" fmla="*/ 2153533 w 5304274"/>
                <a:gd name="connsiteY19" fmla="*/ 784110 h 955031"/>
                <a:gd name="connsiteX20" fmla="*/ 2269539 w 5304274"/>
                <a:gd name="connsiteY20" fmla="*/ 934235 h 955031"/>
                <a:gd name="connsiteX21" fmla="*/ 2365073 w 5304274"/>
                <a:gd name="connsiteY21" fmla="*/ 941059 h 955031"/>
                <a:gd name="connsiteX22" fmla="*/ 2487903 w 5304274"/>
                <a:gd name="connsiteY22" fmla="*/ 814818 h 955031"/>
                <a:gd name="connsiteX23" fmla="*/ 2614145 w 5304274"/>
                <a:gd name="connsiteY23" fmla="*/ 548686 h 955031"/>
                <a:gd name="connsiteX24" fmla="*/ 2760859 w 5304274"/>
                <a:gd name="connsiteY24" fmla="*/ 251847 h 955031"/>
                <a:gd name="connsiteX25" fmla="*/ 2883688 w 5304274"/>
                <a:gd name="connsiteY25" fmla="*/ 67603 h 955031"/>
                <a:gd name="connsiteX26" fmla="*/ 2962163 w 5304274"/>
                <a:gd name="connsiteY26" fmla="*/ 2776 h 955031"/>
                <a:gd name="connsiteX27" fmla="*/ 3033814 w 5304274"/>
                <a:gd name="connsiteY27" fmla="*/ 19835 h 955031"/>
                <a:gd name="connsiteX28" fmla="*/ 3105464 w 5304274"/>
                <a:gd name="connsiteY28" fmla="*/ 91486 h 955031"/>
                <a:gd name="connsiteX29" fmla="*/ 3163467 w 5304274"/>
                <a:gd name="connsiteY29" fmla="*/ 176785 h 955031"/>
                <a:gd name="connsiteX30" fmla="*/ 3245354 w 5304274"/>
                <a:gd name="connsiteY30" fmla="*/ 323498 h 955031"/>
                <a:gd name="connsiteX31" fmla="*/ 3398891 w 5304274"/>
                <a:gd name="connsiteY31" fmla="*/ 668104 h 955031"/>
                <a:gd name="connsiteX32" fmla="*/ 3525133 w 5304274"/>
                <a:gd name="connsiteY32" fmla="*/ 852349 h 955031"/>
                <a:gd name="connsiteX33" fmla="*/ 3658199 w 5304274"/>
                <a:gd name="connsiteY33" fmla="*/ 900116 h 955031"/>
                <a:gd name="connsiteX34" fmla="*/ 3777617 w 5304274"/>
                <a:gd name="connsiteY34" fmla="*/ 828465 h 955031"/>
                <a:gd name="connsiteX35" fmla="*/ 3965273 w 5304274"/>
                <a:gd name="connsiteY35" fmla="*/ 483859 h 955031"/>
                <a:gd name="connsiteX36" fmla="*/ 4142694 w 5304274"/>
                <a:gd name="connsiteY36" fmla="*/ 152901 h 955031"/>
                <a:gd name="connsiteX37" fmla="*/ 4262112 w 5304274"/>
                <a:gd name="connsiteY37" fmla="*/ 40307 h 955031"/>
                <a:gd name="connsiteX38" fmla="*/ 4388354 w 5304274"/>
                <a:gd name="connsiteY38" fmla="*/ 67603 h 955031"/>
                <a:gd name="connsiteX39" fmla="*/ 4531656 w 5304274"/>
                <a:gd name="connsiteY39" fmla="*/ 268907 h 955031"/>
                <a:gd name="connsiteX40" fmla="*/ 4637426 w 5304274"/>
                <a:gd name="connsiteY40" fmla="*/ 477035 h 955031"/>
                <a:gd name="connsiteX41" fmla="*/ 4744263 w 5304274"/>
                <a:gd name="connsiteY41" fmla="*/ 494332 h 955031"/>
                <a:gd name="connsiteX42" fmla="*/ 5304274 w 5304274"/>
                <a:gd name="connsiteY42" fmla="*/ 494095 h 955031"/>
                <a:gd name="connsiteX0" fmla="*/ 0 w 5498116"/>
                <a:gd name="connsiteY0" fmla="*/ 485613 h 955031"/>
                <a:gd name="connsiteX1" fmla="*/ 211012 w 5498116"/>
                <a:gd name="connsiteY1" fmla="*/ 430986 h 955031"/>
                <a:gd name="connsiteX2" fmla="*/ 378686 w 5498116"/>
                <a:gd name="connsiteY2" fmla="*/ 146077 h 955031"/>
                <a:gd name="connsiteX3" fmla="*/ 487868 w 5498116"/>
                <a:gd name="connsiteY3" fmla="*/ 23247 h 955031"/>
                <a:gd name="connsiteX4" fmla="*/ 607286 w 5498116"/>
                <a:gd name="connsiteY4" fmla="*/ 36895 h 955031"/>
                <a:gd name="connsiteX5" fmla="*/ 706232 w 5498116"/>
                <a:gd name="connsiteY5" fmla="*/ 146077 h 955031"/>
                <a:gd name="connsiteX6" fmla="*/ 832474 w 5498116"/>
                <a:gd name="connsiteY6" fmla="*/ 412209 h 955031"/>
                <a:gd name="connsiteX7" fmla="*/ 968951 w 5498116"/>
                <a:gd name="connsiteY7" fmla="*/ 722695 h 955031"/>
                <a:gd name="connsiteX8" fmla="*/ 1064486 w 5498116"/>
                <a:gd name="connsiteY8" fmla="*/ 869409 h 955031"/>
                <a:gd name="connsiteX9" fmla="*/ 1153196 w 5498116"/>
                <a:gd name="connsiteY9" fmla="*/ 944471 h 955031"/>
                <a:gd name="connsiteX10" fmla="*/ 1262378 w 5498116"/>
                <a:gd name="connsiteY10" fmla="*/ 930824 h 955031"/>
                <a:gd name="connsiteX11" fmla="*/ 1388620 w 5498116"/>
                <a:gd name="connsiteY11" fmla="*/ 811406 h 955031"/>
                <a:gd name="connsiteX12" fmla="*/ 1552393 w 5498116"/>
                <a:gd name="connsiteY12" fmla="*/ 487271 h 955031"/>
                <a:gd name="connsiteX13" fmla="*/ 1654751 w 5498116"/>
                <a:gd name="connsiteY13" fmla="*/ 234788 h 955031"/>
                <a:gd name="connsiteX14" fmla="*/ 1757109 w 5498116"/>
                <a:gd name="connsiteY14" fmla="*/ 67603 h 955031"/>
                <a:gd name="connsiteX15" fmla="*/ 1845820 w 5498116"/>
                <a:gd name="connsiteY15" fmla="*/ 13012 h 955031"/>
                <a:gd name="connsiteX16" fmla="*/ 1927706 w 5498116"/>
                <a:gd name="connsiteY16" fmla="*/ 43719 h 955031"/>
                <a:gd name="connsiteX17" fmla="*/ 2002769 w 5498116"/>
                <a:gd name="connsiteY17" fmla="*/ 122194 h 955031"/>
                <a:gd name="connsiteX18" fmla="*/ 2081244 w 5498116"/>
                <a:gd name="connsiteY18" fmla="*/ 251847 h 955031"/>
                <a:gd name="connsiteX19" fmla="*/ 2347375 w 5498116"/>
                <a:gd name="connsiteY19" fmla="*/ 784110 h 955031"/>
                <a:gd name="connsiteX20" fmla="*/ 2463381 w 5498116"/>
                <a:gd name="connsiteY20" fmla="*/ 934235 h 955031"/>
                <a:gd name="connsiteX21" fmla="*/ 2558915 w 5498116"/>
                <a:gd name="connsiteY21" fmla="*/ 941059 h 955031"/>
                <a:gd name="connsiteX22" fmla="*/ 2681745 w 5498116"/>
                <a:gd name="connsiteY22" fmla="*/ 814818 h 955031"/>
                <a:gd name="connsiteX23" fmla="*/ 2807987 w 5498116"/>
                <a:gd name="connsiteY23" fmla="*/ 548686 h 955031"/>
                <a:gd name="connsiteX24" fmla="*/ 2954701 w 5498116"/>
                <a:gd name="connsiteY24" fmla="*/ 251847 h 955031"/>
                <a:gd name="connsiteX25" fmla="*/ 3077530 w 5498116"/>
                <a:gd name="connsiteY25" fmla="*/ 67603 h 955031"/>
                <a:gd name="connsiteX26" fmla="*/ 3156005 w 5498116"/>
                <a:gd name="connsiteY26" fmla="*/ 2776 h 955031"/>
                <a:gd name="connsiteX27" fmla="*/ 3227656 w 5498116"/>
                <a:gd name="connsiteY27" fmla="*/ 19835 h 955031"/>
                <a:gd name="connsiteX28" fmla="*/ 3299306 w 5498116"/>
                <a:gd name="connsiteY28" fmla="*/ 91486 h 955031"/>
                <a:gd name="connsiteX29" fmla="*/ 3357309 w 5498116"/>
                <a:gd name="connsiteY29" fmla="*/ 176785 h 955031"/>
                <a:gd name="connsiteX30" fmla="*/ 3439196 w 5498116"/>
                <a:gd name="connsiteY30" fmla="*/ 323498 h 955031"/>
                <a:gd name="connsiteX31" fmla="*/ 3592733 w 5498116"/>
                <a:gd name="connsiteY31" fmla="*/ 668104 h 955031"/>
                <a:gd name="connsiteX32" fmla="*/ 3718975 w 5498116"/>
                <a:gd name="connsiteY32" fmla="*/ 852349 h 955031"/>
                <a:gd name="connsiteX33" fmla="*/ 3852041 w 5498116"/>
                <a:gd name="connsiteY33" fmla="*/ 900116 h 955031"/>
                <a:gd name="connsiteX34" fmla="*/ 3971459 w 5498116"/>
                <a:gd name="connsiteY34" fmla="*/ 828465 h 955031"/>
                <a:gd name="connsiteX35" fmla="*/ 4159115 w 5498116"/>
                <a:gd name="connsiteY35" fmla="*/ 483859 h 955031"/>
                <a:gd name="connsiteX36" fmla="*/ 4336536 w 5498116"/>
                <a:gd name="connsiteY36" fmla="*/ 152901 h 955031"/>
                <a:gd name="connsiteX37" fmla="*/ 4455954 w 5498116"/>
                <a:gd name="connsiteY37" fmla="*/ 40307 h 955031"/>
                <a:gd name="connsiteX38" fmla="*/ 4582196 w 5498116"/>
                <a:gd name="connsiteY38" fmla="*/ 67603 h 955031"/>
                <a:gd name="connsiteX39" fmla="*/ 4725498 w 5498116"/>
                <a:gd name="connsiteY39" fmla="*/ 268907 h 955031"/>
                <a:gd name="connsiteX40" fmla="*/ 4831268 w 5498116"/>
                <a:gd name="connsiteY40" fmla="*/ 477035 h 955031"/>
                <a:gd name="connsiteX41" fmla="*/ 4938105 w 5498116"/>
                <a:gd name="connsiteY41" fmla="*/ 494332 h 955031"/>
                <a:gd name="connsiteX42" fmla="*/ 5498116 w 5498116"/>
                <a:gd name="connsiteY42" fmla="*/ 494095 h 955031"/>
                <a:gd name="connsiteX0" fmla="*/ 0 w 5591836"/>
                <a:gd name="connsiteY0" fmla="*/ 485613 h 955031"/>
                <a:gd name="connsiteX1" fmla="*/ 304732 w 5591836"/>
                <a:gd name="connsiteY1" fmla="*/ 430986 h 955031"/>
                <a:gd name="connsiteX2" fmla="*/ 472406 w 5591836"/>
                <a:gd name="connsiteY2" fmla="*/ 146077 h 955031"/>
                <a:gd name="connsiteX3" fmla="*/ 581588 w 5591836"/>
                <a:gd name="connsiteY3" fmla="*/ 23247 h 955031"/>
                <a:gd name="connsiteX4" fmla="*/ 701006 w 5591836"/>
                <a:gd name="connsiteY4" fmla="*/ 36895 h 955031"/>
                <a:gd name="connsiteX5" fmla="*/ 799952 w 5591836"/>
                <a:gd name="connsiteY5" fmla="*/ 146077 h 955031"/>
                <a:gd name="connsiteX6" fmla="*/ 926194 w 5591836"/>
                <a:gd name="connsiteY6" fmla="*/ 412209 h 955031"/>
                <a:gd name="connsiteX7" fmla="*/ 1062671 w 5591836"/>
                <a:gd name="connsiteY7" fmla="*/ 722695 h 955031"/>
                <a:gd name="connsiteX8" fmla="*/ 1158206 w 5591836"/>
                <a:gd name="connsiteY8" fmla="*/ 869409 h 955031"/>
                <a:gd name="connsiteX9" fmla="*/ 1246916 w 5591836"/>
                <a:gd name="connsiteY9" fmla="*/ 944471 h 955031"/>
                <a:gd name="connsiteX10" fmla="*/ 1356098 w 5591836"/>
                <a:gd name="connsiteY10" fmla="*/ 930824 h 955031"/>
                <a:gd name="connsiteX11" fmla="*/ 1482340 w 5591836"/>
                <a:gd name="connsiteY11" fmla="*/ 811406 h 955031"/>
                <a:gd name="connsiteX12" fmla="*/ 1646113 w 5591836"/>
                <a:gd name="connsiteY12" fmla="*/ 487271 h 955031"/>
                <a:gd name="connsiteX13" fmla="*/ 1748471 w 5591836"/>
                <a:gd name="connsiteY13" fmla="*/ 234788 h 955031"/>
                <a:gd name="connsiteX14" fmla="*/ 1850829 w 5591836"/>
                <a:gd name="connsiteY14" fmla="*/ 67603 h 955031"/>
                <a:gd name="connsiteX15" fmla="*/ 1939540 w 5591836"/>
                <a:gd name="connsiteY15" fmla="*/ 13012 h 955031"/>
                <a:gd name="connsiteX16" fmla="*/ 2021426 w 5591836"/>
                <a:gd name="connsiteY16" fmla="*/ 43719 h 955031"/>
                <a:gd name="connsiteX17" fmla="*/ 2096489 w 5591836"/>
                <a:gd name="connsiteY17" fmla="*/ 122194 h 955031"/>
                <a:gd name="connsiteX18" fmla="*/ 2174964 w 5591836"/>
                <a:gd name="connsiteY18" fmla="*/ 251847 h 955031"/>
                <a:gd name="connsiteX19" fmla="*/ 2441095 w 5591836"/>
                <a:gd name="connsiteY19" fmla="*/ 784110 h 955031"/>
                <a:gd name="connsiteX20" fmla="*/ 2557101 w 5591836"/>
                <a:gd name="connsiteY20" fmla="*/ 934235 h 955031"/>
                <a:gd name="connsiteX21" fmla="*/ 2652635 w 5591836"/>
                <a:gd name="connsiteY21" fmla="*/ 941059 h 955031"/>
                <a:gd name="connsiteX22" fmla="*/ 2775465 w 5591836"/>
                <a:gd name="connsiteY22" fmla="*/ 814818 h 955031"/>
                <a:gd name="connsiteX23" fmla="*/ 2901707 w 5591836"/>
                <a:gd name="connsiteY23" fmla="*/ 548686 h 955031"/>
                <a:gd name="connsiteX24" fmla="*/ 3048421 w 5591836"/>
                <a:gd name="connsiteY24" fmla="*/ 251847 h 955031"/>
                <a:gd name="connsiteX25" fmla="*/ 3171250 w 5591836"/>
                <a:gd name="connsiteY25" fmla="*/ 67603 h 955031"/>
                <a:gd name="connsiteX26" fmla="*/ 3249725 w 5591836"/>
                <a:gd name="connsiteY26" fmla="*/ 2776 h 955031"/>
                <a:gd name="connsiteX27" fmla="*/ 3321376 w 5591836"/>
                <a:gd name="connsiteY27" fmla="*/ 19835 h 955031"/>
                <a:gd name="connsiteX28" fmla="*/ 3393026 w 5591836"/>
                <a:gd name="connsiteY28" fmla="*/ 91486 h 955031"/>
                <a:gd name="connsiteX29" fmla="*/ 3451029 w 5591836"/>
                <a:gd name="connsiteY29" fmla="*/ 176785 h 955031"/>
                <a:gd name="connsiteX30" fmla="*/ 3532916 w 5591836"/>
                <a:gd name="connsiteY30" fmla="*/ 323498 h 955031"/>
                <a:gd name="connsiteX31" fmla="*/ 3686453 w 5591836"/>
                <a:gd name="connsiteY31" fmla="*/ 668104 h 955031"/>
                <a:gd name="connsiteX32" fmla="*/ 3812695 w 5591836"/>
                <a:gd name="connsiteY32" fmla="*/ 852349 h 955031"/>
                <a:gd name="connsiteX33" fmla="*/ 3945761 w 5591836"/>
                <a:gd name="connsiteY33" fmla="*/ 900116 h 955031"/>
                <a:gd name="connsiteX34" fmla="*/ 4065179 w 5591836"/>
                <a:gd name="connsiteY34" fmla="*/ 828465 h 955031"/>
                <a:gd name="connsiteX35" fmla="*/ 4252835 w 5591836"/>
                <a:gd name="connsiteY35" fmla="*/ 483859 h 955031"/>
                <a:gd name="connsiteX36" fmla="*/ 4430256 w 5591836"/>
                <a:gd name="connsiteY36" fmla="*/ 152901 h 955031"/>
                <a:gd name="connsiteX37" fmla="*/ 4549674 w 5591836"/>
                <a:gd name="connsiteY37" fmla="*/ 40307 h 955031"/>
                <a:gd name="connsiteX38" fmla="*/ 4675916 w 5591836"/>
                <a:gd name="connsiteY38" fmla="*/ 67603 h 955031"/>
                <a:gd name="connsiteX39" fmla="*/ 4819218 w 5591836"/>
                <a:gd name="connsiteY39" fmla="*/ 268907 h 955031"/>
                <a:gd name="connsiteX40" fmla="*/ 4924988 w 5591836"/>
                <a:gd name="connsiteY40" fmla="*/ 477035 h 955031"/>
                <a:gd name="connsiteX41" fmla="*/ 5031825 w 5591836"/>
                <a:gd name="connsiteY41" fmla="*/ 494332 h 955031"/>
                <a:gd name="connsiteX42" fmla="*/ 5591836 w 5591836"/>
                <a:gd name="connsiteY42" fmla="*/ 494095 h 955031"/>
                <a:gd name="connsiteX0" fmla="*/ 0 w 5591836"/>
                <a:gd name="connsiteY0" fmla="*/ 485613 h 955031"/>
                <a:gd name="connsiteX1" fmla="*/ 169362 w 5591836"/>
                <a:gd name="connsiteY1" fmla="*/ 475436 h 955031"/>
                <a:gd name="connsiteX2" fmla="*/ 304732 w 5591836"/>
                <a:gd name="connsiteY2" fmla="*/ 430986 h 955031"/>
                <a:gd name="connsiteX3" fmla="*/ 472406 w 5591836"/>
                <a:gd name="connsiteY3" fmla="*/ 146077 h 955031"/>
                <a:gd name="connsiteX4" fmla="*/ 581588 w 5591836"/>
                <a:gd name="connsiteY4" fmla="*/ 23247 h 955031"/>
                <a:gd name="connsiteX5" fmla="*/ 701006 w 5591836"/>
                <a:gd name="connsiteY5" fmla="*/ 36895 h 955031"/>
                <a:gd name="connsiteX6" fmla="*/ 799952 w 5591836"/>
                <a:gd name="connsiteY6" fmla="*/ 146077 h 955031"/>
                <a:gd name="connsiteX7" fmla="*/ 926194 w 5591836"/>
                <a:gd name="connsiteY7" fmla="*/ 412209 h 955031"/>
                <a:gd name="connsiteX8" fmla="*/ 1062671 w 5591836"/>
                <a:gd name="connsiteY8" fmla="*/ 722695 h 955031"/>
                <a:gd name="connsiteX9" fmla="*/ 1158206 w 5591836"/>
                <a:gd name="connsiteY9" fmla="*/ 869409 h 955031"/>
                <a:gd name="connsiteX10" fmla="*/ 1246916 w 5591836"/>
                <a:gd name="connsiteY10" fmla="*/ 944471 h 955031"/>
                <a:gd name="connsiteX11" fmla="*/ 1356098 w 5591836"/>
                <a:gd name="connsiteY11" fmla="*/ 930824 h 955031"/>
                <a:gd name="connsiteX12" fmla="*/ 1482340 w 5591836"/>
                <a:gd name="connsiteY12" fmla="*/ 811406 h 955031"/>
                <a:gd name="connsiteX13" fmla="*/ 1646113 w 5591836"/>
                <a:gd name="connsiteY13" fmla="*/ 487271 h 955031"/>
                <a:gd name="connsiteX14" fmla="*/ 1748471 w 5591836"/>
                <a:gd name="connsiteY14" fmla="*/ 234788 h 955031"/>
                <a:gd name="connsiteX15" fmla="*/ 1850829 w 5591836"/>
                <a:gd name="connsiteY15" fmla="*/ 67603 h 955031"/>
                <a:gd name="connsiteX16" fmla="*/ 1939540 w 5591836"/>
                <a:gd name="connsiteY16" fmla="*/ 13012 h 955031"/>
                <a:gd name="connsiteX17" fmla="*/ 2021426 w 5591836"/>
                <a:gd name="connsiteY17" fmla="*/ 43719 h 955031"/>
                <a:gd name="connsiteX18" fmla="*/ 2096489 w 5591836"/>
                <a:gd name="connsiteY18" fmla="*/ 122194 h 955031"/>
                <a:gd name="connsiteX19" fmla="*/ 2174964 w 5591836"/>
                <a:gd name="connsiteY19" fmla="*/ 251847 h 955031"/>
                <a:gd name="connsiteX20" fmla="*/ 2441095 w 5591836"/>
                <a:gd name="connsiteY20" fmla="*/ 784110 h 955031"/>
                <a:gd name="connsiteX21" fmla="*/ 2557101 w 5591836"/>
                <a:gd name="connsiteY21" fmla="*/ 934235 h 955031"/>
                <a:gd name="connsiteX22" fmla="*/ 2652635 w 5591836"/>
                <a:gd name="connsiteY22" fmla="*/ 941059 h 955031"/>
                <a:gd name="connsiteX23" fmla="*/ 2775465 w 5591836"/>
                <a:gd name="connsiteY23" fmla="*/ 814818 h 955031"/>
                <a:gd name="connsiteX24" fmla="*/ 2901707 w 5591836"/>
                <a:gd name="connsiteY24" fmla="*/ 548686 h 955031"/>
                <a:gd name="connsiteX25" fmla="*/ 3048421 w 5591836"/>
                <a:gd name="connsiteY25" fmla="*/ 251847 h 955031"/>
                <a:gd name="connsiteX26" fmla="*/ 3171250 w 5591836"/>
                <a:gd name="connsiteY26" fmla="*/ 67603 h 955031"/>
                <a:gd name="connsiteX27" fmla="*/ 3249725 w 5591836"/>
                <a:gd name="connsiteY27" fmla="*/ 2776 h 955031"/>
                <a:gd name="connsiteX28" fmla="*/ 3321376 w 5591836"/>
                <a:gd name="connsiteY28" fmla="*/ 19835 h 955031"/>
                <a:gd name="connsiteX29" fmla="*/ 3393026 w 5591836"/>
                <a:gd name="connsiteY29" fmla="*/ 91486 h 955031"/>
                <a:gd name="connsiteX30" fmla="*/ 3451029 w 5591836"/>
                <a:gd name="connsiteY30" fmla="*/ 176785 h 955031"/>
                <a:gd name="connsiteX31" fmla="*/ 3532916 w 5591836"/>
                <a:gd name="connsiteY31" fmla="*/ 323498 h 955031"/>
                <a:gd name="connsiteX32" fmla="*/ 3686453 w 5591836"/>
                <a:gd name="connsiteY32" fmla="*/ 668104 h 955031"/>
                <a:gd name="connsiteX33" fmla="*/ 3812695 w 5591836"/>
                <a:gd name="connsiteY33" fmla="*/ 852349 h 955031"/>
                <a:gd name="connsiteX34" fmla="*/ 3945761 w 5591836"/>
                <a:gd name="connsiteY34" fmla="*/ 900116 h 955031"/>
                <a:gd name="connsiteX35" fmla="*/ 4065179 w 5591836"/>
                <a:gd name="connsiteY35" fmla="*/ 828465 h 955031"/>
                <a:gd name="connsiteX36" fmla="*/ 4252835 w 5591836"/>
                <a:gd name="connsiteY36" fmla="*/ 483859 h 955031"/>
                <a:gd name="connsiteX37" fmla="*/ 4430256 w 5591836"/>
                <a:gd name="connsiteY37" fmla="*/ 152901 h 955031"/>
                <a:gd name="connsiteX38" fmla="*/ 4549674 w 5591836"/>
                <a:gd name="connsiteY38" fmla="*/ 40307 h 955031"/>
                <a:gd name="connsiteX39" fmla="*/ 4675916 w 5591836"/>
                <a:gd name="connsiteY39" fmla="*/ 67603 h 955031"/>
                <a:gd name="connsiteX40" fmla="*/ 4819218 w 5591836"/>
                <a:gd name="connsiteY40" fmla="*/ 268907 h 955031"/>
                <a:gd name="connsiteX41" fmla="*/ 4924988 w 5591836"/>
                <a:gd name="connsiteY41" fmla="*/ 477035 h 955031"/>
                <a:gd name="connsiteX42" fmla="*/ 5031825 w 5591836"/>
                <a:gd name="connsiteY42" fmla="*/ 494332 h 955031"/>
                <a:gd name="connsiteX43" fmla="*/ 5591836 w 5591836"/>
                <a:gd name="connsiteY43" fmla="*/ 494095 h 955031"/>
                <a:gd name="connsiteX0" fmla="*/ 0 w 5602249"/>
                <a:gd name="connsiteY0" fmla="*/ 466563 h 955031"/>
                <a:gd name="connsiteX1" fmla="*/ 179775 w 5602249"/>
                <a:gd name="connsiteY1" fmla="*/ 475436 h 955031"/>
                <a:gd name="connsiteX2" fmla="*/ 315145 w 5602249"/>
                <a:gd name="connsiteY2" fmla="*/ 430986 h 955031"/>
                <a:gd name="connsiteX3" fmla="*/ 482819 w 5602249"/>
                <a:gd name="connsiteY3" fmla="*/ 146077 h 955031"/>
                <a:gd name="connsiteX4" fmla="*/ 592001 w 5602249"/>
                <a:gd name="connsiteY4" fmla="*/ 23247 h 955031"/>
                <a:gd name="connsiteX5" fmla="*/ 711419 w 5602249"/>
                <a:gd name="connsiteY5" fmla="*/ 36895 h 955031"/>
                <a:gd name="connsiteX6" fmla="*/ 810365 w 5602249"/>
                <a:gd name="connsiteY6" fmla="*/ 146077 h 955031"/>
                <a:gd name="connsiteX7" fmla="*/ 936607 w 5602249"/>
                <a:gd name="connsiteY7" fmla="*/ 412209 h 955031"/>
                <a:gd name="connsiteX8" fmla="*/ 1073084 w 5602249"/>
                <a:gd name="connsiteY8" fmla="*/ 722695 h 955031"/>
                <a:gd name="connsiteX9" fmla="*/ 1168619 w 5602249"/>
                <a:gd name="connsiteY9" fmla="*/ 869409 h 955031"/>
                <a:gd name="connsiteX10" fmla="*/ 1257329 w 5602249"/>
                <a:gd name="connsiteY10" fmla="*/ 944471 h 955031"/>
                <a:gd name="connsiteX11" fmla="*/ 1366511 w 5602249"/>
                <a:gd name="connsiteY11" fmla="*/ 930824 h 955031"/>
                <a:gd name="connsiteX12" fmla="*/ 1492753 w 5602249"/>
                <a:gd name="connsiteY12" fmla="*/ 811406 h 955031"/>
                <a:gd name="connsiteX13" fmla="*/ 1656526 w 5602249"/>
                <a:gd name="connsiteY13" fmla="*/ 487271 h 955031"/>
                <a:gd name="connsiteX14" fmla="*/ 1758884 w 5602249"/>
                <a:gd name="connsiteY14" fmla="*/ 234788 h 955031"/>
                <a:gd name="connsiteX15" fmla="*/ 1861242 w 5602249"/>
                <a:gd name="connsiteY15" fmla="*/ 67603 h 955031"/>
                <a:gd name="connsiteX16" fmla="*/ 1949953 w 5602249"/>
                <a:gd name="connsiteY16" fmla="*/ 13012 h 955031"/>
                <a:gd name="connsiteX17" fmla="*/ 2031839 w 5602249"/>
                <a:gd name="connsiteY17" fmla="*/ 43719 h 955031"/>
                <a:gd name="connsiteX18" fmla="*/ 2106902 w 5602249"/>
                <a:gd name="connsiteY18" fmla="*/ 122194 h 955031"/>
                <a:gd name="connsiteX19" fmla="*/ 2185377 w 5602249"/>
                <a:gd name="connsiteY19" fmla="*/ 251847 h 955031"/>
                <a:gd name="connsiteX20" fmla="*/ 2451508 w 5602249"/>
                <a:gd name="connsiteY20" fmla="*/ 784110 h 955031"/>
                <a:gd name="connsiteX21" fmla="*/ 2567514 w 5602249"/>
                <a:gd name="connsiteY21" fmla="*/ 934235 h 955031"/>
                <a:gd name="connsiteX22" fmla="*/ 2663048 w 5602249"/>
                <a:gd name="connsiteY22" fmla="*/ 941059 h 955031"/>
                <a:gd name="connsiteX23" fmla="*/ 2785878 w 5602249"/>
                <a:gd name="connsiteY23" fmla="*/ 814818 h 955031"/>
                <a:gd name="connsiteX24" fmla="*/ 2912120 w 5602249"/>
                <a:gd name="connsiteY24" fmla="*/ 548686 h 955031"/>
                <a:gd name="connsiteX25" fmla="*/ 3058834 w 5602249"/>
                <a:gd name="connsiteY25" fmla="*/ 251847 h 955031"/>
                <a:gd name="connsiteX26" fmla="*/ 3181663 w 5602249"/>
                <a:gd name="connsiteY26" fmla="*/ 67603 h 955031"/>
                <a:gd name="connsiteX27" fmla="*/ 3260138 w 5602249"/>
                <a:gd name="connsiteY27" fmla="*/ 2776 h 955031"/>
                <a:gd name="connsiteX28" fmla="*/ 3331789 w 5602249"/>
                <a:gd name="connsiteY28" fmla="*/ 19835 h 955031"/>
                <a:gd name="connsiteX29" fmla="*/ 3403439 w 5602249"/>
                <a:gd name="connsiteY29" fmla="*/ 91486 h 955031"/>
                <a:gd name="connsiteX30" fmla="*/ 3461442 w 5602249"/>
                <a:gd name="connsiteY30" fmla="*/ 176785 h 955031"/>
                <a:gd name="connsiteX31" fmla="*/ 3543329 w 5602249"/>
                <a:gd name="connsiteY31" fmla="*/ 323498 h 955031"/>
                <a:gd name="connsiteX32" fmla="*/ 3696866 w 5602249"/>
                <a:gd name="connsiteY32" fmla="*/ 668104 h 955031"/>
                <a:gd name="connsiteX33" fmla="*/ 3823108 w 5602249"/>
                <a:gd name="connsiteY33" fmla="*/ 852349 h 955031"/>
                <a:gd name="connsiteX34" fmla="*/ 3956174 w 5602249"/>
                <a:gd name="connsiteY34" fmla="*/ 900116 h 955031"/>
                <a:gd name="connsiteX35" fmla="*/ 4075592 w 5602249"/>
                <a:gd name="connsiteY35" fmla="*/ 828465 h 955031"/>
                <a:gd name="connsiteX36" fmla="*/ 4263248 w 5602249"/>
                <a:gd name="connsiteY36" fmla="*/ 483859 h 955031"/>
                <a:gd name="connsiteX37" fmla="*/ 4440669 w 5602249"/>
                <a:gd name="connsiteY37" fmla="*/ 152901 h 955031"/>
                <a:gd name="connsiteX38" fmla="*/ 4560087 w 5602249"/>
                <a:gd name="connsiteY38" fmla="*/ 40307 h 955031"/>
                <a:gd name="connsiteX39" fmla="*/ 4686329 w 5602249"/>
                <a:gd name="connsiteY39" fmla="*/ 67603 h 955031"/>
                <a:gd name="connsiteX40" fmla="*/ 4829631 w 5602249"/>
                <a:gd name="connsiteY40" fmla="*/ 268907 h 955031"/>
                <a:gd name="connsiteX41" fmla="*/ 4935401 w 5602249"/>
                <a:gd name="connsiteY41" fmla="*/ 477035 h 955031"/>
                <a:gd name="connsiteX42" fmla="*/ 5042238 w 5602249"/>
                <a:gd name="connsiteY42" fmla="*/ 494332 h 955031"/>
                <a:gd name="connsiteX43" fmla="*/ 5602249 w 5602249"/>
                <a:gd name="connsiteY43" fmla="*/ 494095 h 955031"/>
                <a:gd name="connsiteX0" fmla="*/ 0 w 5612662"/>
                <a:gd name="connsiteY0" fmla="*/ 479263 h 955031"/>
                <a:gd name="connsiteX1" fmla="*/ 190188 w 5612662"/>
                <a:gd name="connsiteY1" fmla="*/ 475436 h 955031"/>
                <a:gd name="connsiteX2" fmla="*/ 325558 w 5612662"/>
                <a:gd name="connsiteY2" fmla="*/ 430986 h 955031"/>
                <a:gd name="connsiteX3" fmla="*/ 493232 w 5612662"/>
                <a:gd name="connsiteY3" fmla="*/ 146077 h 955031"/>
                <a:gd name="connsiteX4" fmla="*/ 602414 w 5612662"/>
                <a:gd name="connsiteY4" fmla="*/ 23247 h 955031"/>
                <a:gd name="connsiteX5" fmla="*/ 721832 w 5612662"/>
                <a:gd name="connsiteY5" fmla="*/ 36895 h 955031"/>
                <a:gd name="connsiteX6" fmla="*/ 820778 w 5612662"/>
                <a:gd name="connsiteY6" fmla="*/ 146077 h 955031"/>
                <a:gd name="connsiteX7" fmla="*/ 947020 w 5612662"/>
                <a:gd name="connsiteY7" fmla="*/ 412209 h 955031"/>
                <a:gd name="connsiteX8" fmla="*/ 1083497 w 5612662"/>
                <a:gd name="connsiteY8" fmla="*/ 722695 h 955031"/>
                <a:gd name="connsiteX9" fmla="*/ 1179032 w 5612662"/>
                <a:gd name="connsiteY9" fmla="*/ 869409 h 955031"/>
                <a:gd name="connsiteX10" fmla="*/ 1267742 w 5612662"/>
                <a:gd name="connsiteY10" fmla="*/ 944471 h 955031"/>
                <a:gd name="connsiteX11" fmla="*/ 1376924 w 5612662"/>
                <a:gd name="connsiteY11" fmla="*/ 930824 h 955031"/>
                <a:gd name="connsiteX12" fmla="*/ 1503166 w 5612662"/>
                <a:gd name="connsiteY12" fmla="*/ 811406 h 955031"/>
                <a:gd name="connsiteX13" fmla="*/ 1666939 w 5612662"/>
                <a:gd name="connsiteY13" fmla="*/ 487271 h 955031"/>
                <a:gd name="connsiteX14" fmla="*/ 1769297 w 5612662"/>
                <a:gd name="connsiteY14" fmla="*/ 234788 h 955031"/>
                <a:gd name="connsiteX15" fmla="*/ 1871655 w 5612662"/>
                <a:gd name="connsiteY15" fmla="*/ 67603 h 955031"/>
                <a:gd name="connsiteX16" fmla="*/ 1960366 w 5612662"/>
                <a:gd name="connsiteY16" fmla="*/ 13012 h 955031"/>
                <a:gd name="connsiteX17" fmla="*/ 2042252 w 5612662"/>
                <a:gd name="connsiteY17" fmla="*/ 43719 h 955031"/>
                <a:gd name="connsiteX18" fmla="*/ 2117315 w 5612662"/>
                <a:gd name="connsiteY18" fmla="*/ 122194 h 955031"/>
                <a:gd name="connsiteX19" fmla="*/ 2195790 w 5612662"/>
                <a:gd name="connsiteY19" fmla="*/ 251847 h 955031"/>
                <a:gd name="connsiteX20" fmla="*/ 2461921 w 5612662"/>
                <a:gd name="connsiteY20" fmla="*/ 784110 h 955031"/>
                <a:gd name="connsiteX21" fmla="*/ 2577927 w 5612662"/>
                <a:gd name="connsiteY21" fmla="*/ 934235 h 955031"/>
                <a:gd name="connsiteX22" fmla="*/ 2673461 w 5612662"/>
                <a:gd name="connsiteY22" fmla="*/ 941059 h 955031"/>
                <a:gd name="connsiteX23" fmla="*/ 2796291 w 5612662"/>
                <a:gd name="connsiteY23" fmla="*/ 814818 h 955031"/>
                <a:gd name="connsiteX24" fmla="*/ 2922533 w 5612662"/>
                <a:gd name="connsiteY24" fmla="*/ 548686 h 955031"/>
                <a:gd name="connsiteX25" fmla="*/ 3069247 w 5612662"/>
                <a:gd name="connsiteY25" fmla="*/ 251847 h 955031"/>
                <a:gd name="connsiteX26" fmla="*/ 3192076 w 5612662"/>
                <a:gd name="connsiteY26" fmla="*/ 67603 h 955031"/>
                <a:gd name="connsiteX27" fmla="*/ 3270551 w 5612662"/>
                <a:gd name="connsiteY27" fmla="*/ 2776 h 955031"/>
                <a:gd name="connsiteX28" fmla="*/ 3342202 w 5612662"/>
                <a:gd name="connsiteY28" fmla="*/ 19835 h 955031"/>
                <a:gd name="connsiteX29" fmla="*/ 3413852 w 5612662"/>
                <a:gd name="connsiteY29" fmla="*/ 91486 h 955031"/>
                <a:gd name="connsiteX30" fmla="*/ 3471855 w 5612662"/>
                <a:gd name="connsiteY30" fmla="*/ 176785 h 955031"/>
                <a:gd name="connsiteX31" fmla="*/ 3553742 w 5612662"/>
                <a:gd name="connsiteY31" fmla="*/ 323498 h 955031"/>
                <a:gd name="connsiteX32" fmla="*/ 3707279 w 5612662"/>
                <a:gd name="connsiteY32" fmla="*/ 668104 h 955031"/>
                <a:gd name="connsiteX33" fmla="*/ 3833521 w 5612662"/>
                <a:gd name="connsiteY33" fmla="*/ 852349 h 955031"/>
                <a:gd name="connsiteX34" fmla="*/ 3966587 w 5612662"/>
                <a:gd name="connsiteY34" fmla="*/ 900116 h 955031"/>
                <a:gd name="connsiteX35" fmla="*/ 4086005 w 5612662"/>
                <a:gd name="connsiteY35" fmla="*/ 828465 h 955031"/>
                <a:gd name="connsiteX36" fmla="*/ 4273661 w 5612662"/>
                <a:gd name="connsiteY36" fmla="*/ 483859 h 955031"/>
                <a:gd name="connsiteX37" fmla="*/ 4451082 w 5612662"/>
                <a:gd name="connsiteY37" fmla="*/ 152901 h 955031"/>
                <a:gd name="connsiteX38" fmla="*/ 4570500 w 5612662"/>
                <a:gd name="connsiteY38" fmla="*/ 40307 h 955031"/>
                <a:gd name="connsiteX39" fmla="*/ 4696742 w 5612662"/>
                <a:gd name="connsiteY39" fmla="*/ 67603 h 955031"/>
                <a:gd name="connsiteX40" fmla="*/ 4840044 w 5612662"/>
                <a:gd name="connsiteY40" fmla="*/ 268907 h 955031"/>
                <a:gd name="connsiteX41" fmla="*/ 4945814 w 5612662"/>
                <a:gd name="connsiteY41" fmla="*/ 477035 h 955031"/>
                <a:gd name="connsiteX42" fmla="*/ 5052651 w 5612662"/>
                <a:gd name="connsiteY42" fmla="*/ 494332 h 955031"/>
                <a:gd name="connsiteX43" fmla="*/ 5612662 w 5612662"/>
                <a:gd name="connsiteY43" fmla="*/ 494095 h 955031"/>
                <a:gd name="connsiteX0" fmla="*/ 0 w 6136469"/>
                <a:gd name="connsiteY0" fmla="*/ 479263 h 955031"/>
                <a:gd name="connsiteX1" fmla="*/ 190188 w 6136469"/>
                <a:gd name="connsiteY1" fmla="*/ 475436 h 955031"/>
                <a:gd name="connsiteX2" fmla="*/ 325558 w 6136469"/>
                <a:gd name="connsiteY2" fmla="*/ 430986 h 955031"/>
                <a:gd name="connsiteX3" fmla="*/ 493232 w 6136469"/>
                <a:gd name="connsiteY3" fmla="*/ 146077 h 955031"/>
                <a:gd name="connsiteX4" fmla="*/ 602414 w 6136469"/>
                <a:gd name="connsiteY4" fmla="*/ 23247 h 955031"/>
                <a:gd name="connsiteX5" fmla="*/ 721832 w 6136469"/>
                <a:gd name="connsiteY5" fmla="*/ 36895 h 955031"/>
                <a:gd name="connsiteX6" fmla="*/ 820778 w 6136469"/>
                <a:gd name="connsiteY6" fmla="*/ 146077 h 955031"/>
                <a:gd name="connsiteX7" fmla="*/ 947020 w 6136469"/>
                <a:gd name="connsiteY7" fmla="*/ 412209 h 955031"/>
                <a:gd name="connsiteX8" fmla="*/ 1083497 w 6136469"/>
                <a:gd name="connsiteY8" fmla="*/ 722695 h 955031"/>
                <a:gd name="connsiteX9" fmla="*/ 1179032 w 6136469"/>
                <a:gd name="connsiteY9" fmla="*/ 869409 h 955031"/>
                <a:gd name="connsiteX10" fmla="*/ 1267742 w 6136469"/>
                <a:gd name="connsiteY10" fmla="*/ 944471 h 955031"/>
                <a:gd name="connsiteX11" fmla="*/ 1376924 w 6136469"/>
                <a:gd name="connsiteY11" fmla="*/ 930824 h 955031"/>
                <a:gd name="connsiteX12" fmla="*/ 1503166 w 6136469"/>
                <a:gd name="connsiteY12" fmla="*/ 811406 h 955031"/>
                <a:gd name="connsiteX13" fmla="*/ 1666939 w 6136469"/>
                <a:gd name="connsiteY13" fmla="*/ 487271 h 955031"/>
                <a:gd name="connsiteX14" fmla="*/ 1769297 w 6136469"/>
                <a:gd name="connsiteY14" fmla="*/ 234788 h 955031"/>
                <a:gd name="connsiteX15" fmla="*/ 1871655 w 6136469"/>
                <a:gd name="connsiteY15" fmla="*/ 67603 h 955031"/>
                <a:gd name="connsiteX16" fmla="*/ 1960366 w 6136469"/>
                <a:gd name="connsiteY16" fmla="*/ 13012 h 955031"/>
                <a:gd name="connsiteX17" fmla="*/ 2042252 w 6136469"/>
                <a:gd name="connsiteY17" fmla="*/ 43719 h 955031"/>
                <a:gd name="connsiteX18" fmla="*/ 2117315 w 6136469"/>
                <a:gd name="connsiteY18" fmla="*/ 122194 h 955031"/>
                <a:gd name="connsiteX19" fmla="*/ 2195790 w 6136469"/>
                <a:gd name="connsiteY19" fmla="*/ 251847 h 955031"/>
                <a:gd name="connsiteX20" fmla="*/ 2461921 w 6136469"/>
                <a:gd name="connsiteY20" fmla="*/ 784110 h 955031"/>
                <a:gd name="connsiteX21" fmla="*/ 2577927 w 6136469"/>
                <a:gd name="connsiteY21" fmla="*/ 934235 h 955031"/>
                <a:gd name="connsiteX22" fmla="*/ 2673461 w 6136469"/>
                <a:gd name="connsiteY22" fmla="*/ 941059 h 955031"/>
                <a:gd name="connsiteX23" fmla="*/ 2796291 w 6136469"/>
                <a:gd name="connsiteY23" fmla="*/ 814818 h 955031"/>
                <a:gd name="connsiteX24" fmla="*/ 2922533 w 6136469"/>
                <a:gd name="connsiteY24" fmla="*/ 548686 h 955031"/>
                <a:gd name="connsiteX25" fmla="*/ 3069247 w 6136469"/>
                <a:gd name="connsiteY25" fmla="*/ 251847 h 955031"/>
                <a:gd name="connsiteX26" fmla="*/ 3192076 w 6136469"/>
                <a:gd name="connsiteY26" fmla="*/ 67603 h 955031"/>
                <a:gd name="connsiteX27" fmla="*/ 3270551 w 6136469"/>
                <a:gd name="connsiteY27" fmla="*/ 2776 h 955031"/>
                <a:gd name="connsiteX28" fmla="*/ 3342202 w 6136469"/>
                <a:gd name="connsiteY28" fmla="*/ 19835 h 955031"/>
                <a:gd name="connsiteX29" fmla="*/ 3413852 w 6136469"/>
                <a:gd name="connsiteY29" fmla="*/ 91486 h 955031"/>
                <a:gd name="connsiteX30" fmla="*/ 3471855 w 6136469"/>
                <a:gd name="connsiteY30" fmla="*/ 176785 h 955031"/>
                <a:gd name="connsiteX31" fmla="*/ 3553742 w 6136469"/>
                <a:gd name="connsiteY31" fmla="*/ 323498 h 955031"/>
                <a:gd name="connsiteX32" fmla="*/ 3707279 w 6136469"/>
                <a:gd name="connsiteY32" fmla="*/ 668104 h 955031"/>
                <a:gd name="connsiteX33" fmla="*/ 3833521 w 6136469"/>
                <a:gd name="connsiteY33" fmla="*/ 852349 h 955031"/>
                <a:gd name="connsiteX34" fmla="*/ 3966587 w 6136469"/>
                <a:gd name="connsiteY34" fmla="*/ 900116 h 955031"/>
                <a:gd name="connsiteX35" fmla="*/ 4086005 w 6136469"/>
                <a:gd name="connsiteY35" fmla="*/ 828465 h 955031"/>
                <a:gd name="connsiteX36" fmla="*/ 4273661 w 6136469"/>
                <a:gd name="connsiteY36" fmla="*/ 483859 h 955031"/>
                <a:gd name="connsiteX37" fmla="*/ 4451082 w 6136469"/>
                <a:gd name="connsiteY37" fmla="*/ 152901 h 955031"/>
                <a:gd name="connsiteX38" fmla="*/ 4570500 w 6136469"/>
                <a:gd name="connsiteY38" fmla="*/ 40307 h 955031"/>
                <a:gd name="connsiteX39" fmla="*/ 4696742 w 6136469"/>
                <a:gd name="connsiteY39" fmla="*/ 67603 h 955031"/>
                <a:gd name="connsiteX40" fmla="*/ 4840044 w 6136469"/>
                <a:gd name="connsiteY40" fmla="*/ 268907 h 955031"/>
                <a:gd name="connsiteX41" fmla="*/ 4945814 w 6136469"/>
                <a:gd name="connsiteY41" fmla="*/ 477035 h 955031"/>
                <a:gd name="connsiteX42" fmla="*/ 5052651 w 6136469"/>
                <a:gd name="connsiteY42" fmla="*/ 494332 h 955031"/>
                <a:gd name="connsiteX43" fmla="*/ 6136469 w 6136469"/>
                <a:gd name="connsiteY43" fmla="*/ 500659 h 955031"/>
                <a:gd name="connsiteX0" fmla="*/ 0 w 6056566"/>
                <a:gd name="connsiteY0" fmla="*/ 479263 h 955031"/>
                <a:gd name="connsiteX1" fmla="*/ 190188 w 6056566"/>
                <a:gd name="connsiteY1" fmla="*/ 475436 h 955031"/>
                <a:gd name="connsiteX2" fmla="*/ 325558 w 6056566"/>
                <a:gd name="connsiteY2" fmla="*/ 430986 h 955031"/>
                <a:gd name="connsiteX3" fmla="*/ 493232 w 6056566"/>
                <a:gd name="connsiteY3" fmla="*/ 146077 h 955031"/>
                <a:gd name="connsiteX4" fmla="*/ 602414 w 6056566"/>
                <a:gd name="connsiteY4" fmla="*/ 23247 h 955031"/>
                <a:gd name="connsiteX5" fmla="*/ 721832 w 6056566"/>
                <a:gd name="connsiteY5" fmla="*/ 36895 h 955031"/>
                <a:gd name="connsiteX6" fmla="*/ 820778 w 6056566"/>
                <a:gd name="connsiteY6" fmla="*/ 146077 h 955031"/>
                <a:gd name="connsiteX7" fmla="*/ 947020 w 6056566"/>
                <a:gd name="connsiteY7" fmla="*/ 412209 h 955031"/>
                <a:gd name="connsiteX8" fmla="*/ 1083497 w 6056566"/>
                <a:gd name="connsiteY8" fmla="*/ 722695 h 955031"/>
                <a:gd name="connsiteX9" fmla="*/ 1179032 w 6056566"/>
                <a:gd name="connsiteY9" fmla="*/ 869409 h 955031"/>
                <a:gd name="connsiteX10" fmla="*/ 1267742 w 6056566"/>
                <a:gd name="connsiteY10" fmla="*/ 944471 h 955031"/>
                <a:gd name="connsiteX11" fmla="*/ 1376924 w 6056566"/>
                <a:gd name="connsiteY11" fmla="*/ 930824 h 955031"/>
                <a:gd name="connsiteX12" fmla="*/ 1503166 w 6056566"/>
                <a:gd name="connsiteY12" fmla="*/ 811406 h 955031"/>
                <a:gd name="connsiteX13" fmla="*/ 1666939 w 6056566"/>
                <a:gd name="connsiteY13" fmla="*/ 487271 h 955031"/>
                <a:gd name="connsiteX14" fmla="*/ 1769297 w 6056566"/>
                <a:gd name="connsiteY14" fmla="*/ 234788 h 955031"/>
                <a:gd name="connsiteX15" fmla="*/ 1871655 w 6056566"/>
                <a:gd name="connsiteY15" fmla="*/ 67603 h 955031"/>
                <a:gd name="connsiteX16" fmla="*/ 1960366 w 6056566"/>
                <a:gd name="connsiteY16" fmla="*/ 13012 h 955031"/>
                <a:gd name="connsiteX17" fmla="*/ 2042252 w 6056566"/>
                <a:gd name="connsiteY17" fmla="*/ 43719 h 955031"/>
                <a:gd name="connsiteX18" fmla="*/ 2117315 w 6056566"/>
                <a:gd name="connsiteY18" fmla="*/ 122194 h 955031"/>
                <a:gd name="connsiteX19" fmla="*/ 2195790 w 6056566"/>
                <a:gd name="connsiteY19" fmla="*/ 251847 h 955031"/>
                <a:gd name="connsiteX20" fmla="*/ 2461921 w 6056566"/>
                <a:gd name="connsiteY20" fmla="*/ 784110 h 955031"/>
                <a:gd name="connsiteX21" fmla="*/ 2577927 w 6056566"/>
                <a:gd name="connsiteY21" fmla="*/ 934235 h 955031"/>
                <a:gd name="connsiteX22" fmla="*/ 2673461 w 6056566"/>
                <a:gd name="connsiteY22" fmla="*/ 941059 h 955031"/>
                <a:gd name="connsiteX23" fmla="*/ 2796291 w 6056566"/>
                <a:gd name="connsiteY23" fmla="*/ 814818 h 955031"/>
                <a:gd name="connsiteX24" fmla="*/ 2922533 w 6056566"/>
                <a:gd name="connsiteY24" fmla="*/ 548686 h 955031"/>
                <a:gd name="connsiteX25" fmla="*/ 3069247 w 6056566"/>
                <a:gd name="connsiteY25" fmla="*/ 251847 h 955031"/>
                <a:gd name="connsiteX26" fmla="*/ 3192076 w 6056566"/>
                <a:gd name="connsiteY26" fmla="*/ 67603 h 955031"/>
                <a:gd name="connsiteX27" fmla="*/ 3270551 w 6056566"/>
                <a:gd name="connsiteY27" fmla="*/ 2776 h 955031"/>
                <a:gd name="connsiteX28" fmla="*/ 3342202 w 6056566"/>
                <a:gd name="connsiteY28" fmla="*/ 19835 h 955031"/>
                <a:gd name="connsiteX29" fmla="*/ 3413852 w 6056566"/>
                <a:gd name="connsiteY29" fmla="*/ 91486 h 955031"/>
                <a:gd name="connsiteX30" fmla="*/ 3471855 w 6056566"/>
                <a:gd name="connsiteY30" fmla="*/ 176785 h 955031"/>
                <a:gd name="connsiteX31" fmla="*/ 3553742 w 6056566"/>
                <a:gd name="connsiteY31" fmla="*/ 323498 h 955031"/>
                <a:gd name="connsiteX32" fmla="*/ 3707279 w 6056566"/>
                <a:gd name="connsiteY32" fmla="*/ 668104 h 955031"/>
                <a:gd name="connsiteX33" fmla="*/ 3833521 w 6056566"/>
                <a:gd name="connsiteY33" fmla="*/ 852349 h 955031"/>
                <a:gd name="connsiteX34" fmla="*/ 3966587 w 6056566"/>
                <a:gd name="connsiteY34" fmla="*/ 900116 h 955031"/>
                <a:gd name="connsiteX35" fmla="*/ 4086005 w 6056566"/>
                <a:gd name="connsiteY35" fmla="*/ 828465 h 955031"/>
                <a:gd name="connsiteX36" fmla="*/ 4273661 w 6056566"/>
                <a:gd name="connsiteY36" fmla="*/ 483859 h 955031"/>
                <a:gd name="connsiteX37" fmla="*/ 4451082 w 6056566"/>
                <a:gd name="connsiteY37" fmla="*/ 152901 h 955031"/>
                <a:gd name="connsiteX38" fmla="*/ 4570500 w 6056566"/>
                <a:gd name="connsiteY38" fmla="*/ 40307 h 955031"/>
                <a:gd name="connsiteX39" fmla="*/ 4696742 w 6056566"/>
                <a:gd name="connsiteY39" fmla="*/ 67603 h 955031"/>
                <a:gd name="connsiteX40" fmla="*/ 4840044 w 6056566"/>
                <a:gd name="connsiteY40" fmla="*/ 268907 h 955031"/>
                <a:gd name="connsiteX41" fmla="*/ 4945814 w 6056566"/>
                <a:gd name="connsiteY41" fmla="*/ 477035 h 955031"/>
                <a:gd name="connsiteX42" fmla="*/ 5052651 w 6056566"/>
                <a:gd name="connsiteY42" fmla="*/ 494332 h 955031"/>
                <a:gd name="connsiteX43" fmla="*/ 6056566 w 6056566"/>
                <a:gd name="connsiteY43" fmla="*/ 497377 h 955031"/>
                <a:gd name="connsiteX0" fmla="*/ 0 w 6056566"/>
                <a:gd name="connsiteY0" fmla="*/ 479263 h 955031"/>
                <a:gd name="connsiteX1" fmla="*/ 190188 w 6056566"/>
                <a:gd name="connsiteY1" fmla="*/ 475436 h 955031"/>
                <a:gd name="connsiteX2" fmla="*/ 325558 w 6056566"/>
                <a:gd name="connsiteY2" fmla="*/ 430986 h 955031"/>
                <a:gd name="connsiteX3" fmla="*/ 493232 w 6056566"/>
                <a:gd name="connsiteY3" fmla="*/ 146077 h 955031"/>
                <a:gd name="connsiteX4" fmla="*/ 602414 w 6056566"/>
                <a:gd name="connsiteY4" fmla="*/ 23247 h 955031"/>
                <a:gd name="connsiteX5" fmla="*/ 721832 w 6056566"/>
                <a:gd name="connsiteY5" fmla="*/ 36895 h 955031"/>
                <a:gd name="connsiteX6" fmla="*/ 820778 w 6056566"/>
                <a:gd name="connsiteY6" fmla="*/ 146077 h 955031"/>
                <a:gd name="connsiteX7" fmla="*/ 947020 w 6056566"/>
                <a:gd name="connsiteY7" fmla="*/ 412209 h 955031"/>
                <a:gd name="connsiteX8" fmla="*/ 1083497 w 6056566"/>
                <a:gd name="connsiteY8" fmla="*/ 722695 h 955031"/>
                <a:gd name="connsiteX9" fmla="*/ 1179032 w 6056566"/>
                <a:gd name="connsiteY9" fmla="*/ 869409 h 955031"/>
                <a:gd name="connsiteX10" fmla="*/ 1267742 w 6056566"/>
                <a:gd name="connsiteY10" fmla="*/ 944471 h 955031"/>
                <a:gd name="connsiteX11" fmla="*/ 1376924 w 6056566"/>
                <a:gd name="connsiteY11" fmla="*/ 930824 h 955031"/>
                <a:gd name="connsiteX12" fmla="*/ 1503166 w 6056566"/>
                <a:gd name="connsiteY12" fmla="*/ 811406 h 955031"/>
                <a:gd name="connsiteX13" fmla="*/ 1666939 w 6056566"/>
                <a:gd name="connsiteY13" fmla="*/ 487271 h 955031"/>
                <a:gd name="connsiteX14" fmla="*/ 1769297 w 6056566"/>
                <a:gd name="connsiteY14" fmla="*/ 234788 h 955031"/>
                <a:gd name="connsiteX15" fmla="*/ 1871655 w 6056566"/>
                <a:gd name="connsiteY15" fmla="*/ 67603 h 955031"/>
                <a:gd name="connsiteX16" fmla="*/ 1960366 w 6056566"/>
                <a:gd name="connsiteY16" fmla="*/ 13012 h 955031"/>
                <a:gd name="connsiteX17" fmla="*/ 2042252 w 6056566"/>
                <a:gd name="connsiteY17" fmla="*/ 43719 h 955031"/>
                <a:gd name="connsiteX18" fmla="*/ 2117315 w 6056566"/>
                <a:gd name="connsiteY18" fmla="*/ 122194 h 955031"/>
                <a:gd name="connsiteX19" fmla="*/ 2195790 w 6056566"/>
                <a:gd name="connsiteY19" fmla="*/ 251847 h 955031"/>
                <a:gd name="connsiteX20" fmla="*/ 2461921 w 6056566"/>
                <a:gd name="connsiteY20" fmla="*/ 784110 h 955031"/>
                <a:gd name="connsiteX21" fmla="*/ 2577927 w 6056566"/>
                <a:gd name="connsiteY21" fmla="*/ 934235 h 955031"/>
                <a:gd name="connsiteX22" fmla="*/ 2673461 w 6056566"/>
                <a:gd name="connsiteY22" fmla="*/ 941059 h 955031"/>
                <a:gd name="connsiteX23" fmla="*/ 2796291 w 6056566"/>
                <a:gd name="connsiteY23" fmla="*/ 814818 h 955031"/>
                <a:gd name="connsiteX24" fmla="*/ 2922533 w 6056566"/>
                <a:gd name="connsiteY24" fmla="*/ 548686 h 955031"/>
                <a:gd name="connsiteX25" fmla="*/ 3069247 w 6056566"/>
                <a:gd name="connsiteY25" fmla="*/ 251847 h 955031"/>
                <a:gd name="connsiteX26" fmla="*/ 3192076 w 6056566"/>
                <a:gd name="connsiteY26" fmla="*/ 67603 h 955031"/>
                <a:gd name="connsiteX27" fmla="*/ 3270551 w 6056566"/>
                <a:gd name="connsiteY27" fmla="*/ 2776 h 955031"/>
                <a:gd name="connsiteX28" fmla="*/ 3342202 w 6056566"/>
                <a:gd name="connsiteY28" fmla="*/ 19835 h 955031"/>
                <a:gd name="connsiteX29" fmla="*/ 3413852 w 6056566"/>
                <a:gd name="connsiteY29" fmla="*/ 91486 h 955031"/>
                <a:gd name="connsiteX30" fmla="*/ 3471855 w 6056566"/>
                <a:gd name="connsiteY30" fmla="*/ 176785 h 955031"/>
                <a:gd name="connsiteX31" fmla="*/ 3553742 w 6056566"/>
                <a:gd name="connsiteY31" fmla="*/ 323498 h 955031"/>
                <a:gd name="connsiteX32" fmla="*/ 3707279 w 6056566"/>
                <a:gd name="connsiteY32" fmla="*/ 668104 h 955031"/>
                <a:gd name="connsiteX33" fmla="*/ 3833521 w 6056566"/>
                <a:gd name="connsiteY33" fmla="*/ 852349 h 955031"/>
                <a:gd name="connsiteX34" fmla="*/ 3966587 w 6056566"/>
                <a:gd name="connsiteY34" fmla="*/ 900116 h 955031"/>
                <a:gd name="connsiteX35" fmla="*/ 4086005 w 6056566"/>
                <a:gd name="connsiteY35" fmla="*/ 828465 h 955031"/>
                <a:gd name="connsiteX36" fmla="*/ 4273661 w 6056566"/>
                <a:gd name="connsiteY36" fmla="*/ 483859 h 955031"/>
                <a:gd name="connsiteX37" fmla="*/ 4451082 w 6056566"/>
                <a:gd name="connsiteY37" fmla="*/ 152901 h 955031"/>
                <a:gd name="connsiteX38" fmla="*/ 4570500 w 6056566"/>
                <a:gd name="connsiteY38" fmla="*/ 40307 h 955031"/>
                <a:gd name="connsiteX39" fmla="*/ 4696742 w 6056566"/>
                <a:gd name="connsiteY39" fmla="*/ 67603 h 955031"/>
                <a:gd name="connsiteX40" fmla="*/ 4840044 w 6056566"/>
                <a:gd name="connsiteY40" fmla="*/ 268907 h 955031"/>
                <a:gd name="connsiteX41" fmla="*/ 4945814 w 6056566"/>
                <a:gd name="connsiteY41" fmla="*/ 477035 h 955031"/>
                <a:gd name="connsiteX42" fmla="*/ 5052651 w 6056566"/>
                <a:gd name="connsiteY42" fmla="*/ 494332 h 955031"/>
                <a:gd name="connsiteX43" fmla="*/ 6056566 w 6056566"/>
                <a:gd name="connsiteY43" fmla="*/ 497377 h 955031"/>
                <a:gd name="connsiteX0" fmla="*/ 0 w 6056566"/>
                <a:gd name="connsiteY0" fmla="*/ 479263 h 955031"/>
                <a:gd name="connsiteX1" fmla="*/ 190188 w 6056566"/>
                <a:gd name="connsiteY1" fmla="*/ 475436 h 955031"/>
                <a:gd name="connsiteX2" fmla="*/ 325558 w 6056566"/>
                <a:gd name="connsiteY2" fmla="*/ 430986 h 955031"/>
                <a:gd name="connsiteX3" fmla="*/ 493232 w 6056566"/>
                <a:gd name="connsiteY3" fmla="*/ 146077 h 955031"/>
                <a:gd name="connsiteX4" fmla="*/ 602414 w 6056566"/>
                <a:gd name="connsiteY4" fmla="*/ 23247 h 955031"/>
                <a:gd name="connsiteX5" fmla="*/ 721832 w 6056566"/>
                <a:gd name="connsiteY5" fmla="*/ 36895 h 955031"/>
                <a:gd name="connsiteX6" fmla="*/ 820778 w 6056566"/>
                <a:gd name="connsiteY6" fmla="*/ 146077 h 955031"/>
                <a:gd name="connsiteX7" fmla="*/ 947020 w 6056566"/>
                <a:gd name="connsiteY7" fmla="*/ 412209 h 955031"/>
                <a:gd name="connsiteX8" fmla="*/ 1083497 w 6056566"/>
                <a:gd name="connsiteY8" fmla="*/ 722695 h 955031"/>
                <a:gd name="connsiteX9" fmla="*/ 1179032 w 6056566"/>
                <a:gd name="connsiteY9" fmla="*/ 869409 h 955031"/>
                <a:gd name="connsiteX10" fmla="*/ 1267742 w 6056566"/>
                <a:gd name="connsiteY10" fmla="*/ 944471 h 955031"/>
                <a:gd name="connsiteX11" fmla="*/ 1376924 w 6056566"/>
                <a:gd name="connsiteY11" fmla="*/ 930824 h 955031"/>
                <a:gd name="connsiteX12" fmla="*/ 1503166 w 6056566"/>
                <a:gd name="connsiteY12" fmla="*/ 811406 h 955031"/>
                <a:gd name="connsiteX13" fmla="*/ 1666939 w 6056566"/>
                <a:gd name="connsiteY13" fmla="*/ 487271 h 955031"/>
                <a:gd name="connsiteX14" fmla="*/ 1769297 w 6056566"/>
                <a:gd name="connsiteY14" fmla="*/ 234788 h 955031"/>
                <a:gd name="connsiteX15" fmla="*/ 1871655 w 6056566"/>
                <a:gd name="connsiteY15" fmla="*/ 67603 h 955031"/>
                <a:gd name="connsiteX16" fmla="*/ 1960366 w 6056566"/>
                <a:gd name="connsiteY16" fmla="*/ 13012 h 955031"/>
                <a:gd name="connsiteX17" fmla="*/ 2042252 w 6056566"/>
                <a:gd name="connsiteY17" fmla="*/ 43719 h 955031"/>
                <a:gd name="connsiteX18" fmla="*/ 2117315 w 6056566"/>
                <a:gd name="connsiteY18" fmla="*/ 122194 h 955031"/>
                <a:gd name="connsiteX19" fmla="*/ 2195790 w 6056566"/>
                <a:gd name="connsiteY19" fmla="*/ 251847 h 955031"/>
                <a:gd name="connsiteX20" fmla="*/ 2461921 w 6056566"/>
                <a:gd name="connsiteY20" fmla="*/ 784110 h 955031"/>
                <a:gd name="connsiteX21" fmla="*/ 2577927 w 6056566"/>
                <a:gd name="connsiteY21" fmla="*/ 934235 h 955031"/>
                <a:gd name="connsiteX22" fmla="*/ 2673461 w 6056566"/>
                <a:gd name="connsiteY22" fmla="*/ 941059 h 955031"/>
                <a:gd name="connsiteX23" fmla="*/ 2796291 w 6056566"/>
                <a:gd name="connsiteY23" fmla="*/ 814818 h 955031"/>
                <a:gd name="connsiteX24" fmla="*/ 2922533 w 6056566"/>
                <a:gd name="connsiteY24" fmla="*/ 548686 h 955031"/>
                <a:gd name="connsiteX25" fmla="*/ 3069247 w 6056566"/>
                <a:gd name="connsiteY25" fmla="*/ 251847 h 955031"/>
                <a:gd name="connsiteX26" fmla="*/ 3192076 w 6056566"/>
                <a:gd name="connsiteY26" fmla="*/ 67603 h 955031"/>
                <a:gd name="connsiteX27" fmla="*/ 3270551 w 6056566"/>
                <a:gd name="connsiteY27" fmla="*/ 2776 h 955031"/>
                <a:gd name="connsiteX28" fmla="*/ 3342202 w 6056566"/>
                <a:gd name="connsiteY28" fmla="*/ 19835 h 955031"/>
                <a:gd name="connsiteX29" fmla="*/ 3413852 w 6056566"/>
                <a:gd name="connsiteY29" fmla="*/ 91486 h 955031"/>
                <a:gd name="connsiteX30" fmla="*/ 3471855 w 6056566"/>
                <a:gd name="connsiteY30" fmla="*/ 176785 h 955031"/>
                <a:gd name="connsiteX31" fmla="*/ 3553742 w 6056566"/>
                <a:gd name="connsiteY31" fmla="*/ 323498 h 955031"/>
                <a:gd name="connsiteX32" fmla="*/ 3707279 w 6056566"/>
                <a:gd name="connsiteY32" fmla="*/ 668104 h 955031"/>
                <a:gd name="connsiteX33" fmla="*/ 3833521 w 6056566"/>
                <a:gd name="connsiteY33" fmla="*/ 852349 h 955031"/>
                <a:gd name="connsiteX34" fmla="*/ 3966587 w 6056566"/>
                <a:gd name="connsiteY34" fmla="*/ 900116 h 955031"/>
                <a:gd name="connsiteX35" fmla="*/ 4086005 w 6056566"/>
                <a:gd name="connsiteY35" fmla="*/ 828465 h 955031"/>
                <a:gd name="connsiteX36" fmla="*/ 4273661 w 6056566"/>
                <a:gd name="connsiteY36" fmla="*/ 483859 h 955031"/>
                <a:gd name="connsiteX37" fmla="*/ 4451082 w 6056566"/>
                <a:gd name="connsiteY37" fmla="*/ 152901 h 955031"/>
                <a:gd name="connsiteX38" fmla="*/ 4570500 w 6056566"/>
                <a:gd name="connsiteY38" fmla="*/ 40307 h 955031"/>
                <a:gd name="connsiteX39" fmla="*/ 4696742 w 6056566"/>
                <a:gd name="connsiteY39" fmla="*/ 67603 h 955031"/>
                <a:gd name="connsiteX40" fmla="*/ 4840044 w 6056566"/>
                <a:gd name="connsiteY40" fmla="*/ 268907 h 955031"/>
                <a:gd name="connsiteX41" fmla="*/ 4945814 w 6056566"/>
                <a:gd name="connsiteY41" fmla="*/ 477035 h 955031"/>
                <a:gd name="connsiteX42" fmla="*/ 5052651 w 6056566"/>
                <a:gd name="connsiteY42" fmla="*/ 494332 h 955031"/>
                <a:gd name="connsiteX43" fmla="*/ 6056566 w 6056566"/>
                <a:gd name="connsiteY43" fmla="*/ 497377 h 955031"/>
                <a:gd name="connsiteX0" fmla="*/ 0 w 6056566"/>
                <a:gd name="connsiteY0" fmla="*/ 479263 h 955031"/>
                <a:gd name="connsiteX1" fmla="*/ 190188 w 6056566"/>
                <a:gd name="connsiteY1" fmla="*/ 475436 h 955031"/>
                <a:gd name="connsiteX2" fmla="*/ 325558 w 6056566"/>
                <a:gd name="connsiteY2" fmla="*/ 430986 h 955031"/>
                <a:gd name="connsiteX3" fmla="*/ 493232 w 6056566"/>
                <a:gd name="connsiteY3" fmla="*/ 146077 h 955031"/>
                <a:gd name="connsiteX4" fmla="*/ 602414 w 6056566"/>
                <a:gd name="connsiteY4" fmla="*/ 23247 h 955031"/>
                <a:gd name="connsiteX5" fmla="*/ 721832 w 6056566"/>
                <a:gd name="connsiteY5" fmla="*/ 36895 h 955031"/>
                <a:gd name="connsiteX6" fmla="*/ 820778 w 6056566"/>
                <a:gd name="connsiteY6" fmla="*/ 146077 h 955031"/>
                <a:gd name="connsiteX7" fmla="*/ 947020 w 6056566"/>
                <a:gd name="connsiteY7" fmla="*/ 412209 h 955031"/>
                <a:gd name="connsiteX8" fmla="*/ 1083497 w 6056566"/>
                <a:gd name="connsiteY8" fmla="*/ 722695 h 955031"/>
                <a:gd name="connsiteX9" fmla="*/ 1179032 w 6056566"/>
                <a:gd name="connsiteY9" fmla="*/ 869409 h 955031"/>
                <a:gd name="connsiteX10" fmla="*/ 1267742 w 6056566"/>
                <a:gd name="connsiteY10" fmla="*/ 944471 h 955031"/>
                <a:gd name="connsiteX11" fmla="*/ 1376924 w 6056566"/>
                <a:gd name="connsiteY11" fmla="*/ 930824 h 955031"/>
                <a:gd name="connsiteX12" fmla="*/ 1503166 w 6056566"/>
                <a:gd name="connsiteY12" fmla="*/ 811406 h 955031"/>
                <a:gd name="connsiteX13" fmla="*/ 1666939 w 6056566"/>
                <a:gd name="connsiteY13" fmla="*/ 487271 h 955031"/>
                <a:gd name="connsiteX14" fmla="*/ 1769297 w 6056566"/>
                <a:gd name="connsiteY14" fmla="*/ 234788 h 955031"/>
                <a:gd name="connsiteX15" fmla="*/ 1871655 w 6056566"/>
                <a:gd name="connsiteY15" fmla="*/ 67603 h 955031"/>
                <a:gd name="connsiteX16" fmla="*/ 1960366 w 6056566"/>
                <a:gd name="connsiteY16" fmla="*/ 13012 h 955031"/>
                <a:gd name="connsiteX17" fmla="*/ 2042252 w 6056566"/>
                <a:gd name="connsiteY17" fmla="*/ 43719 h 955031"/>
                <a:gd name="connsiteX18" fmla="*/ 2117315 w 6056566"/>
                <a:gd name="connsiteY18" fmla="*/ 122194 h 955031"/>
                <a:gd name="connsiteX19" fmla="*/ 2195790 w 6056566"/>
                <a:gd name="connsiteY19" fmla="*/ 251847 h 955031"/>
                <a:gd name="connsiteX20" fmla="*/ 2461921 w 6056566"/>
                <a:gd name="connsiteY20" fmla="*/ 784110 h 955031"/>
                <a:gd name="connsiteX21" fmla="*/ 2577927 w 6056566"/>
                <a:gd name="connsiteY21" fmla="*/ 934235 h 955031"/>
                <a:gd name="connsiteX22" fmla="*/ 2673461 w 6056566"/>
                <a:gd name="connsiteY22" fmla="*/ 941059 h 955031"/>
                <a:gd name="connsiteX23" fmla="*/ 2796291 w 6056566"/>
                <a:gd name="connsiteY23" fmla="*/ 814818 h 955031"/>
                <a:gd name="connsiteX24" fmla="*/ 2922533 w 6056566"/>
                <a:gd name="connsiteY24" fmla="*/ 548686 h 955031"/>
                <a:gd name="connsiteX25" fmla="*/ 3069247 w 6056566"/>
                <a:gd name="connsiteY25" fmla="*/ 251847 h 955031"/>
                <a:gd name="connsiteX26" fmla="*/ 3192076 w 6056566"/>
                <a:gd name="connsiteY26" fmla="*/ 67603 h 955031"/>
                <a:gd name="connsiteX27" fmla="*/ 3270551 w 6056566"/>
                <a:gd name="connsiteY27" fmla="*/ 2776 h 955031"/>
                <a:gd name="connsiteX28" fmla="*/ 3342202 w 6056566"/>
                <a:gd name="connsiteY28" fmla="*/ 19835 h 955031"/>
                <a:gd name="connsiteX29" fmla="*/ 3413852 w 6056566"/>
                <a:gd name="connsiteY29" fmla="*/ 91486 h 955031"/>
                <a:gd name="connsiteX30" fmla="*/ 3471855 w 6056566"/>
                <a:gd name="connsiteY30" fmla="*/ 176785 h 955031"/>
                <a:gd name="connsiteX31" fmla="*/ 3553742 w 6056566"/>
                <a:gd name="connsiteY31" fmla="*/ 323498 h 955031"/>
                <a:gd name="connsiteX32" fmla="*/ 3707279 w 6056566"/>
                <a:gd name="connsiteY32" fmla="*/ 668104 h 955031"/>
                <a:gd name="connsiteX33" fmla="*/ 3833521 w 6056566"/>
                <a:gd name="connsiteY33" fmla="*/ 852349 h 955031"/>
                <a:gd name="connsiteX34" fmla="*/ 3966587 w 6056566"/>
                <a:gd name="connsiteY34" fmla="*/ 900116 h 955031"/>
                <a:gd name="connsiteX35" fmla="*/ 4086005 w 6056566"/>
                <a:gd name="connsiteY35" fmla="*/ 828465 h 955031"/>
                <a:gd name="connsiteX36" fmla="*/ 4273661 w 6056566"/>
                <a:gd name="connsiteY36" fmla="*/ 483859 h 955031"/>
                <a:gd name="connsiteX37" fmla="*/ 4451082 w 6056566"/>
                <a:gd name="connsiteY37" fmla="*/ 152901 h 955031"/>
                <a:gd name="connsiteX38" fmla="*/ 4570500 w 6056566"/>
                <a:gd name="connsiteY38" fmla="*/ 40307 h 955031"/>
                <a:gd name="connsiteX39" fmla="*/ 4696742 w 6056566"/>
                <a:gd name="connsiteY39" fmla="*/ 67603 h 955031"/>
                <a:gd name="connsiteX40" fmla="*/ 4840044 w 6056566"/>
                <a:gd name="connsiteY40" fmla="*/ 268907 h 955031"/>
                <a:gd name="connsiteX41" fmla="*/ 4940286 w 6056566"/>
                <a:gd name="connsiteY41" fmla="*/ 458277 h 955031"/>
                <a:gd name="connsiteX42" fmla="*/ 5052651 w 6056566"/>
                <a:gd name="connsiteY42" fmla="*/ 494332 h 955031"/>
                <a:gd name="connsiteX43" fmla="*/ 6056566 w 6056566"/>
                <a:gd name="connsiteY43" fmla="*/ 497377 h 955031"/>
                <a:gd name="connsiteX0" fmla="*/ 0 w 6056566"/>
                <a:gd name="connsiteY0" fmla="*/ 479263 h 955031"/>
                <a:gd name="connsiteX1" fmla="*/ 190188 w 6056566"/>
                <a:gd name="connsiteY1" fmla="*/ 475436 h 955031"/>
                <a:gd name="connsiteX2" fmla="*/ 325558 w 6056566"/>
                <a:gd name="connsiteY2" fmla="*/ 430986 h 955031"/>
                <a:gd name="connsiteX3" fmla="*/ 493232 w 6056566"/>
                <a:gd name="connsiteY3" fmla="*/ 146077 h 955031"/>
                <a:gd name="connsiteX4" fmla="*/ 602414 w 6056566"/>
                <a:gd name="connsiteY4" fmla="*/ 23247 h 955031"/>
                <a:gd name="connsiteX5" fmla="*/ 721832 w 6056566"/>
                <a:gd name="connsiteY5" fmla="*/ 36895 h 955031"/>
                <a:gd name="connsiteX6" fmla="*/ 820778 w 6056566"/>
                <a:gd name="connsiteY6" fmla="*/ 146077 h 955031"/>
                <a:gd name="connsiteX7" fmla="*/ 947020 w 6056566"/>
                <a:gd name="connsiteY7" fmla="*/ 412209 h 955031"/>
                <a:gd name="connsiteX8" fmla="*/ 1083497 w 6056566"/>
                <a:gd name="connsiteY8" fmla="*/ 722695 h 955031"/>
                <a:gd name="connsiteX9" fmla="*/ 1179032 w 6056566"/>
                <a:gd name="connsiteY9" fmla="*/ 869409 h 955031"/>
                <a:gd name="connsiteX10" fmla="*/ 1267742 w 6056566"/>
                <a:gd name="connsiteY10" fmla="*/ 944471 h 955031"/>
                <a:gd name="connsiteX11" fmla="*/ 1376924 w 6056566"/>
                <a:gd name="connsiteY11" fmla="*/ 930824 h 955031"/>
                <a:gd name="connsiteX12" fmla="*/ 1503166 w 6056566"/>
                <a:gd name="connsiteY12" fmla="*/ 811406 h 955031"/>
                <a:gd name="connsiteX13" fmla="*/ 1666939 w 6056566"/>
                <a:gd name="connsiteY13" fmla="*/ 487271 h 955031"/>
                <a:gd name="connsiteX14" fmla="*/ 1769297 w 6056566"/>
                <a:gd name="connsiteY14" fmla="*/ 234788 h 955031"/>
                <a:gd name="connsiteX15" fmla="*/ 1871655 w 6056566"/>
                <a:gd name="connsiteY15" fmla="*/ 67603 h 955031"/>
                <a:gd name="connsiteX16" fmla="*/ 1960366 w 6056566"/>
                <a:gd name="connsiteY16" fmla="*/ 13012 h 955031"/>
                <a:gd name="connsiteX17" fmla="*/ 2042252 w 6056566"/>
                <a:gd name="connsiteY17" fmla="*/ 43719 h 955031"/>
                <a:gd name="connsiteX18" fmla="*/ 2117315 w 6056566"/>
                <a:gd name="connsiteY18" fmla="*/ 122194 h 955031"/>
                <a:gd name="connsiteX19" fmla="*/ 2195790 w 6056566"/>
                <a:gd name="connsiteY19" fmla="*/ 251847 h 955031"/>
                <a:gd name="connsiteX20" fmla="*/ 2461921 w 6056566"/>
                <a:gd name="connsiteY20" fmla="*/ 784110 h 955031"/>
                <a:gd name="connsiteX21" fmla="*/ 2577927 w 6056566"/>
                <a:gd name="connsiteY21" fmla="*/ 934235 h 955031"/>
                <a:gd name="connsiteX22" fmla="*/ 2673461 w 6056566"/>
                <a:gd name="connsiteY22" fmla="*/ 941059 h 955031"/>
                <a:gd name="connsiteX23" fmla="*/ 2796291 w 6056566"/>
                <a:gd name="connsiteY23" fmla="*/ 814818 h 955031"/>
                <a:gd name="connsiteX24" fmla="*/ 2922533 w 6056566"/>
                <a:gd name="connsiteY24" fmla="*/ 548686 h 955031"/>
                <a:gd name="connsiteX25" fmla="*/ 3069247 w 6056566"/>
                <a:gd name="connsiteY25" fmla="*/ 251847 h 955031"/>
                <a:gd name="connsiteX26" fmla="*/ 3192076 w 6056566"/>
                <a:gd name="connsiteY26" fmla="*/ 67603 h 955031"/>
                <a:gd name="connsiteX27" fmla="*/ 3270551 w 6056566"/>
                <a:gd name="connsiteY27" fmla="*/ 2776 h 955031"/>
                <a:gd name="connsiteX28" fmla="*/ 3342202 w 6056566"/>
                <a:gd name="connsiteY28" fmla="*/ 19835 h 955031"/>
                <a:gd name="connsiteX29" fmla="*/ 3413852 w 6056566"/>
                <a:gd name="connsiteY29" fmla="*/ 91486 h 955031"/>
                <a:gd name="connsiteX30" fmla="*/ 3471855 w 6056566"/>
                <a:gd name="connsiteY30" fmla="*/ 176785 h 955031"/>
                <a:gd name="connsiteX31" fmla="*/ 3553742 w 6056566"/>
                <a:gd name="connsiteY31" fmla="*/ 323498 h 955031"/>
                <a:gd name="connsiteX32" fmla="*/ 3707279 w 6056566"/>
                <a:gd name="connsiteY32" fmla="*/ 668104 h 955031"/>
                <a:gd name="connsiteX33" fmla="*/ 3833521 w 6056566"/>
                <a:gd name="connsiteY33" fmla="*/ 852349 h 955031"/>
                <a:gd name="connsiteX34" fmla="*/ 3966587 w 6056566"/>
                <a:gd name="connsiteY34" fmla="*/ 900116 h 955031"/>
                <a:gd name="connsiteX35" fmla="*/ 4086005 w 6056566"/>
                <a:gd name="connsiteY35" fmla="*/ 828465 h 955031"/>
                <a:gd name="connsiteX36" fmla="*/ 4273661 w 6056566"/>
                <a:gd name="connsiteY36" fmla="*/ 483859 h 955031"/>
                <a:gd name="connsiteX37" fmla="*/ 4451082 w 6056566"/>
                <a:gd name="connsiteY37" fmla="*/ 152901 h 955031"/>
                <a:gd name="connsiteX38" fmla="*/ 4570500 w 6056566"/>
                <a:gd name="connsiteY38" fmla="*/ 40307 h 955031"/>
                <a:gd name="connsiteX39" fmla="*/ 4696742 w 6056566"/>
                <a:gd name="connsiteY39" fmla="*/ 67603 h 955031"/>
                <a:gd name="connsiteX40" fmla="*/ 4840044 w 6056566"/>
                <a:gd name="connsiteY40" fmla="*/ 268907 h 955031"/>
                <a:gd name="connsiteX41" fmla="*/ 4940286 w 6056566"/>
                <a:gd name="connsiteY41" fmla="*/ 458277 h 955031"/>
                <a:gd name="connsiteX42" fmla="*/ 5052651 w 6056566"/>
                <a:gd name="connsiteY42" fmla="*/ 494332 h 955031"/>
                <a:gd name="connsiteX43" fmla="*/ 6056566 w 6056566"/>
                <a:gd name="connsiteY43" fmla="*/ 497377 h 955031"/>
                <a:gd name="connsiteX0" fmla="*/ 0 w 6056566"/>
                <a:gd name="connsiteY0" fmla="*/ 479263 h 955031"/>
                <a:gd name="connsiteX1" fmla="*/ 190188 w 6056566"/>
                <a:gd name="connsiteY1" fmla="*/ 475436 h 955031"/>
                <a:gd name="connsiteX2" fmla="*/ 325558 w 6056566"/>
                <a:gd name="connsiteY2" fmla="*/ 430986 h 955031"/>
                <a:gd name="connsiteX3" fmla="*/ 493232 w 6056566"/>
                <a:gd name="connsiteY3" fmla="*/ 146077 h 955031"/>
                <a:gd name="connsiteX4" fmla="*/ 602414 w 6056566"/>
                <a:gd name="connsiteY4" fmla="*/ 23247 h 955031"/>
                <a:gd name="connsiteX5" fmla="*/ 721832 w 6056566"/>
                <a:gd name="connsiteY5" fmla="*/ 36895 h 955031"/>
                <a:gd name="connsiteX6" fmla="*/ 820778 w 6056566"/>
                <a:gd name="connsiteY6" fmla="*/ 146077 h 955031"/>
                <a:gd name="connsiteX7" fmla="*/ 947020 w 6056566"/>
                <a:gd name="connsiteY7" fmla="*/ 412209 h 955031"/>
                <a:gd name="connsiteX8" fmla="*/ 1083497 w 6056566"/>
                <a:gd name="connsiteY8" fmla="*/ 722695 h 955031"/>
                <a:gd name="connsiteX9" fmla="*/ 1179032 w 6056566"/>
                <a:gd name="connsiteY9" fmla="*/ 869409 h 955031"/>
                <a:gd name="connsiteX10" fmla="*/ 1267742 w 6056566"/>
                <a:gd name="connsiteY10" fmla="*/ 944471 h 955031"/>
                <a:gd name="connsiteX11" fmla="*/ 1376924 w 6056566"/>
                <a:gd name="connsiteY11" fmla="*/ 930824 h 955031"/>
                <a:gd name="connsiteX12" fmla="*/ 1503166 w 6056566"/>
                <a:gd name="connsiteY12" fmla="*/ 811406 h 955031"/>
                <a:gd name="connsiteX13" fmla="*/ 1666939 w 6056566"/>
                <a:gd name="connsiteY13" fmla="*/ 487271 h 955031"/>
                <a:gd name="connsiteX14" fmla="*/ 1769297 w 6056566"/>
                <a:gd name="connsiteY14" fmla="*/ 234788 h 955031"/>
                <a:gd name="connsiteX15" fmla="*/ 1871655 w 6056566"/>
                <a:gd name="connsiteY15" fmla="*/ 67603 h 955031"/>
                <a:gd name="connsiteX16" fmla="*/ 1960366 w 6056566"/>
                <a:gd name="connsiteY16" fmla="*/ 13012 h 955031"/>
                <a:gd name="connsiteX17" fmla="*/ 2042252 w 6056566"/>
                <a:gd name="connsiteY17" fmla="*/ 43719 h 955031"/>
                <a:gd name="connsiteX18" fmla="*/ 2117315 w 6056566"/>
                <a:gd name="connsiteY18" fmla="*/ 122194 h 955031"/>
                <a:gd name="connsiteX19" fmla="*/ 2195790 w 6056566"/>
                <a:gd name="connsiteY19" fmla="*/ 251847 h 955031"/>
                <a:gd name="connsiteX20" fmla="*/ 2461921 w 6056566"/>
                <a:gd name="connsiteY20" fmla="*/ 784110 h 955031"/>
                <a:gd name="connsiteX21" fmla="*/ 2577927 w 6056566"/>
                <a:gd name="connsiteY21" fmla="*/ 934235 h 955031"/>
                <a:gd name="connsiteX22" fmla="*/ 2673461 w 6056566"/>
                <a:gd name="connsiteY22" fmla="*/ 941059 h 955031"/>
                <a:gd name="connsiteX23" fmla="*/ 2796291 w 6056566"/>
                <a:gd name="connsiteY23" fmla="*/ 814818 h 955031"/>
                <a:gd name="connsiteX24" fmla="*/ 2922533 w 6056566"/>
                <a:gd name="connsiteY24" fmla="*/ 548686 h 955031"/>
                <a:gd name="connsiteX25" fmla="*/ 3069247 w 6056566"/>
                <a:gd name="connsiteY25" fmla="*/ 251847 h 955031"/>
                <a:gd name="connsiteX26" fmla="*/ 3192076 w 6056566"/>
                <a:gd name="connsiteY26" fmla="*/ 67603 h 955031"/>
                <a:gd name="connsiteX27" fmla="*/ 3270551 w 6056566"/>
                <a:gd name="connsiteY27" fmla="*/ 2776 h 955031"/>
                <a:gd name="connsiteX28" fmla="*/ 3342202 w 6056566"/>
                <a:gd name="connsiteY28" fmla="*/ 19835 h 955031"/>
                <a:gd name="connsiteX29" fmla="*/ 3413852 w 6056566"/>
                <a:gd name="connsiteY29" fmla="*/ 91486 h 955031"/>
                <a:gd name="connsiteX30" fmla="*/ 3471855 w 6056566"/>
                <a:gd name="connsiteY30" fmla="*/ 176785 h 955031"/>
                <a:gd name="connsiteX31" fmla="*/ 3553742 w 6056566"/>
                <a:gd name="connsiteY31" fmla="*/ 323498 h 955031"/>
                <a:gd name="connsiteX32" fmla="*/ 3707279 w 6056566"/>
                <a:gd name="connsiteY32" fmla="*/ 668104 h 955031"/>
                <a:gd name="connsiteX33" fmla="*/ 3833521 w 6056566"/>
                <a:gd name="connsiteY33" fmla="*/ 852349 h 955031"/>
                <a:gd name="connsiteX34" fmla="*/ 3966587 w 6056566"/>
                <a:gd name="connsiteY34" fmla="*/ 900116 h 955031"/>
                <a:gd name="connsiteX35" fmla="*/ 4086005 w 6056566"/>
                <a:gd name="connsiteY35" fmla="*/ 828465 h 955031"/>
                <a:gd name="connsiteX36" fmla="*/ 4273661 w 6056566"/>
                <a:gd name="connsiteY36" fmla="*/ 483859 h 955031"/>
                <a:gd name="connsiteX37" fmla="*/ 4451082 w 6056566"/>
                <a:gd name="connsiteY37" fmla="*/ 152901 h 955031"/>
                <a:gd name="connsiteX38" fmla="*/ 4570500 w 6056566"/>
                <a:gd name="connsiteY38" fmla="*/ 40307 h 955031"/>
                <a:gd name="connsiteX39" fmla="*/ 4696742 w 6056566"/>
                <a:gd name="connsiteY39" fmla="*/ 67603 h 955031"/>
                <a:gd name="connsiteX40" fmla="*/ 4840044 w 6056566"/>
                <a:gd name="connsiteY40" fmla="*/ 268907 h 955031"/>
                <a:gd name="connsiteX41" fmla="*/ 4940286 w 6056566"/>
                <a:gd name="connsiteY41" fmla="*/ 458277 h 955031"/>
                <a:gd name="connsiteX42" fmla="*/ 5052651 w 6056566"/>
                <a:gd name="connsiteY42" fmla="*/ 494332 h 955031"/>
                <a:gd name="connsiteX43" fmla="*/ 6056566 w 6056566"/>
                <a:gd name="connsiteY43" fmla="*/ 497377 h 955031"/>
                <a:gd name="connsiteX0" fmla="*/ 0 w 6056566"/>
                <a:gd name="connsiteY0" fmla="*/ 479263 h 955031"/>
                <a:gd name="connsiteX1" fmla="*/ 190188 w 6056566"/>
                <a:gd name="connsiteY1" fmla="*/ 475436 h 955031"/>
                <a:gd name="connsiteX2" fmla="*/ 325558 w 6056566"/>
                <a:gd name="connsiteY2" fmla="*/ 430986 h 955031"/>
                <a:gd name="connsiteX3" fmla="*/ 493232 w 6056566"/>
                <a:gd name="connsiteY3" fmla="*/ 146077 h 955031"/>
                <a:gd name="connsiteX4" fmla="*/ 602414 w 6056566"/>
                <a:gd name="connsiteY4" fmla="*/ 23247 h 955031"/>
                <a:gd name="connsiteX5" fmla="*/ 721832 w 6056566"/>
                <a:gd name="connsiteY5" fmla="*/ 36895 h 955031"/>
                <a:gd name="connsiteX6" fmla="*/ 820778 w 6056566"/>
                <a:gd name="connsiteY6" fmla="*/ 146077 h 955031"/>
                <a:gd name="connsiteX7" fmla="*/ 947020 w 6056566"/>
                <a:gd name="connsiteY7" fmla="*/ 412209 h 955031"/>
                <a:gd name="connsiteX8" fmla="*/ 1083497 w 6056566"/>
                <a:gd name="connsiteY8" fmla="*/ 722695 h 955031"/>
                <a:gd name="connsiteX9" fmla="*/ 1179032 w 6056566"/>
                <a:gd name="connsiteY9" fmla="*/ 869409 h 955031"/>
                <a:gd name="connsiteX10" fmla="*/ 1267742 w 6056566"/>
                <a:gd name="connsiteY10" fmla="*/ 944471 h 955031"/>
                <a:gd name="connsiteX11" fmla="*/ 1376924 w 6056566"/>
                <a:gd name="connsiteY11" fmla="*/ 930824 h 955031"/>
                <a:gd name="connsiteX12" fmla="*/ 1503166 w 6056566"/>
                <a:gd name="connsiteY12" fmla="*/ 811406 h 955031"/>
                <a:gd name="connsiteX13" fmla="*/ 1666939 w 6056566"/>
                <a:gd name="connsiteY13" fmla="*/ 487271 h 955031"/>
                <a:gd name="connsiteX14" fmla="*/ 1769297 w 6056566"/>
                <a:gd name="connsiteY14" fmla="*/ 234788 h 955031"/>
                <a:gd name="connsiteX15" fmla="*/ 1871655 w 6056566"/>
                <a:gd name="connsiteY15" fmla="*/ 67603 h 955031"/>
                <a:gd name="connsiteX16" fmla="*/ 1960366 w 6056566"/>
                <a:gd name="connsiteY16" fmla="*/ 13012 h 955031"/>
                <a:gd name="connsiteX17" fmla="*/ 2042252 w 6056566"/>
                <a:gd name="connsiteY17" fmla="*/ 43719 h 955031"/>
                <a:gd name="connsiteX18" fmla="*/ 2117315 w 6056566"/>
                <a:gd name="connsiteY18" fmla="*/ 122194 h 955031"/>
                <a:gd name="connsiteX19" fmla="*/ 2195790 w 6056566"/>
                <a:gd name="connsiteY19" fmla="*/ 251847 h 955031"/>
                <a:gd name="connsiteX20" fmla="*/ 2461921 w 6056566"/>
                <a:gd name="connsiteY20" fmla="*/ 784110 h 955031"/>
                <a:gd name="connsiteX21" fmla="*/ 2577927 w 6056566"/>
                <a:gd name="connsiteY21" fmla="*/ 934235 h 955031"/>
                <a:gd name="connsiteX22" fmla="*/ 2673461 w 6056566"/>
                <a:gd name="connsiteY22" fmla="*/ 941059 h 955031"/>
                <a:gd name="connsiteX23" fmla="*/ 2796291 w 6056566"/>
                <a:gd name="connsiteY23" fmla="*/ 814818 h 955031"/>
                <a:gd name="connsiteX24" fmla="*/ 2922533 w 6056566"/>
                <a:gd name="connsiteY24" fmla="*/ 548686 h 955031"/>
                <a:gd name="connsiteX25" fmla="*/ 3069247 w 6056566"/>
                <a:gd name="connsiteY25" fmla="*/ 251847 h 955031"/>
                <a:gd name="connsiteX26" fmla="*/ 3192076 w 6056566"/>
                <a:gd name="connsiteY26" fmla="*/ 67603 h 955031"/>
                <a:gd name="connsiteX27" fmla="*/ 3270551 w 6056566"/>
                <a:gd name="connsiteY27" fmla="*/ 2776 h 955031"/>
                <a:gd name="connsiteX28" fmla="*/ 3342202 w 6056566"/>
                <a:gd name="connsiteY28" fmla="*/ 19835 h 955031"/>
                <a:gd name="connsiteX29" fmla="*/ 3413852 w 6056566"/>
                <a:gd name="connsiteY29" fmla="*/ 91486 h 955031"/>
                <a:gd name="connsiteX30" fmla="*/ 3471855 w 6056566"/>
                <a:gd name="connsiteY30" fmla="*/ 176785 h 955031"/>
                <a:gd name="connsiteX31" fmla="*/ 3553742 w 6056566"/>
                <a:gd name="connsiteY31" fmla="*/ 323498 h 955031"/>
                <a:gd name="connsiteX32" fmla="*/ 3707279 w 6056566"/>
                <a:gd name="connsiteY32" fmla="*/ 668104 h 955031"/>
                <a:gd name="connsiteX33" fmla="*/ 3833521 w 6056566"/>
                <a:gd name="connsiteY33" fmla="*/ 852349 h 955031"/>
                <a:gd name="connsiteX34" fmla="*/ 3966587 w 6056566"/>
                <a:gd name="connsiteY34" fmla="*/ 900116 h 955031"/>
                <a:gd name="connsiteX35" fmla="*/ 4086005 w 6056566"/>
                <a:gd name="connsiteY35" fmla="*/ 828465 h 955031"/>
                <a:gd name="connsiteX36" fmla="*/ 4273661 w 6056566"/>
                <a:gd name="connsiteY36" fmla="*/ 483859 h 955031"/>
                <a:gd name="connsiteX37" fmla="*/ 4451082 w 6056566"/>
                <a:gd name="connsiteY37" fmla="*/ 152901 h 955031"/>
                <a:gd name="connsiteX38" fmla="*/ 4570500 w 6056566"/>
                <a:gd name="connsiteY38" fmla="*/ 40307 h 955031"/>
                <a:gd name="connsiteX39" fmla="*/ 4696742 w 6056566"/>
                <a:gd name="connsiteY39" fmla="*/ 67603 h 955031"/>
                <a:gd name="connsiteX40" fmla="*/ 4840044 w 6056566"/>
                <a:gd name="connsiteY40" fmla="*/ 268907 h 955031"/>
                <a:gd name="connsiteX41" fmla="*/ 4931994 w 6056566"/>
                <a:gd name="connsiteY41" fmla="*/ 437174 h 955031"/>
                <a:gd name="connsiteX42" fmla="*/ 5052651 w 6056566"/>
                <a:gd name="connsiteY42" fmla="*/ 494332 h 955031"/>
                <a:gd name="connsiteX43" fmla="*/ 6056566 w 6056566"/>
                <a:gd name="connsiteY43" fmla="*/ 497377 h 955031"/>
                <a:gd name="connsiteX0" fmla="*/ 0 w 6056566"/>
                <a:gd name="connsiteY0" fmla="*/ 479263 h 955031"/>
                <a:gd name="connsiteX1" fmla="*/ 190188 w 6056566"/>
                <a:gd name="connsiteY1" fmla="*/ 475436 h 955031"/>
                <a:gd name="connsiteX2" fmla="*/ 325558 w 6056566"/>
                <a:gd name="connsiteY2" fmla="*/ 430986 h 955031"/>
                <a:gd name="connsiteX3" fmla="*/ 493232 w 6056566"/>
                <a:gd name="connsiteY3" fmla="*/ 146077 h 955031"/>
                <a:gd name="connsiteX4" fmla="*/ 602414 w 6056566"/>
                <a:gd name="connsiteY4" fmla="*/ 23247 h 955031"/>
                <a:gd name="connsiteX5" fmla="*/ 721832 w 6056566"/>
                <a:gd name="connsiteY5" fmla="*/ 36895 h 955031"/>
                <a:gd name="connsiteX6" fmla="*/ 820778 w 6056566"/>
                <a:gd name="connsiteY6" fmla="*/ 146077 h 955031"/>
                <a:gd name="connsiteX7" fmla="*/ 947020 w 6056566"/>
                <a:gd name="connsiteY7" fmla="*/ 412209 h 955031"/>
                <a:gd name="connsiteX8" fmla="*/ 1083497 w 6056566"/>
                <a:gd name="connsiteY8" fmla="*/ 722695 h 955031"/>
                <a:gd name="connsiteX9" fmla="*/ 1179032 w 6056566"/>
                <a:gd name="connsiteY9" fmla="*/ 869409 h 955031"/>
                <a:gd name="connsiteX10" fmla="*/ 1267742 w 6056566"/>
                <a:gd name="connsiteY10" fmla="*/ 944471 h 955031"/>
                <a:gd name="connsiteX11" fmla="*/ 1376924 w 6056566"/>
                <a:gd name="connsiteY11" fmla="*/ 930824 h 955031"/>
                <a:gd name="connsiteX12" fmla="*/ 1503166 w 6056566"/>
                <a:gd name="connsiteY12" fmla="*/ 811406 h 955031"/>
                <a:gd name="connsiteX13" fmla="*/ 1666939 w 6056566"/>
                <a:gd name="connsiteY13" fmla="*/ 487271 h 955031"/>
                <a:gd name="connsiteX14" fmla="*/ 1769297 w 6056566"/>
                <a:gd name="connsiteY14" fmla="*/ 234788 h 955031"/>
                <a:gd name="connsiteX15" fmla="*/ 1871655 w 6056566"/>
                <a:gd name="connsiteY15" fmla="*/ 67603 h 955031"/>
                <a:gd name="connsiteX16" fmla="*/ 1960366 w 6056566"/>
                <a:gd name="connsiteY16" fmla="*/ 13012 h 955031"/>
                <a:gd name="connsiteX17" fmla="*/ 2042252 w 6056566"/>
                <a:gd name="connsiteY17" fmla="*/ 43719 h 955031"/>
                <a:gd name="connsiteX18" fmla="*/ 2117315 w 6056566"/>
                <a:gd name="connsiteY18" fmla="*/ 122194 h 955031"/>
                <a:gd name="connsiteX19" fmla="*/ 2195790 w 6056566"/>
                <a:gd name="connsiteY19" fmla="*/ 251847 h 955031"/>
                <a:gd name="connsiteX20" fmla="*/ 2461921 w 6056566"/>
                <a:gd name="connsiteY20" fmla="*/ 784110 h 955031"/>
                <a:gd name="connsiteX21" fmla="*/ 2577927 w 6056566"/>
                <a:gd name="connsiteY21" fmla="*/ 934235 h 955031"/>
                <a:gd name="connsiteX22" fmla="*/ 2673461 w 6056566"/>
                <a:gd name="connsiteY22" fmla="*/ 941059 h 955031"/>
                <a:gd name="connsiteX23" fmla="*/ 2796291 w 6056566"/>
                <a:gd name="connsiteY23" fmla="*/ 814818 h 955031"/>
                <a:gd name="connsiteX24" fmla="*/ 2922533 w 6056566"/>
                <a:gd name="connsiteY24" fmla="*/ 548686 h 955031"/>
                <a:gd name="connsiteX25" fmla="*/ 3069247 w 6056566"/>
                <a:gd name="connsiteY25" fmla="*/ 251847 h 955031"/>
                <a:gd name="connsiteX26" fmla="*/ 3192076 w 6056566"/>
                <a:gd name="connsiteY26" fmla="*/ 67603 h 955031"/>
                <a:gd name="connsiteX27" fmla="*/ 3270551 w 6056566"/>
                <a:gd name="connsiteY27" fmla="*/ 2776 h 955031"/>
                <a:gd name="connsiteX28" fmla="*/ 3342202 w 6056566"/>
                <a:gd name="connsiteY28" fmla="*/ 19835 h 955031"/>
                <a:gd name="connsiteX29" fmla="*/ 3413852 w 6056566"/>
                <a:gd name="connsiteY29" fmla="*/ 91486 h 955031"/>
                <a:gd name="connsiteX30" fmla="*/ 3471855 w 6056566"/>
                <a:gd name="connsiteY30" fmla="*/ 176785 h 955031"/>
                <a:gd name="connsiteX31" fmla="*/ 3553742 w 6056566"/>
                <a:gd name="connsiteY31" fmla="*/ 323498 h 955031"/>
                <a:gd name="connsiteX32" fmla="*/ 3707279 w 6056566"/>
                <a:gd name="connsiteY32" fmla="*/ 668104 h 955031"/>
                <a:gd name="connsiteX33" fmla="*/ 3833521 w 6056566"/>
                <a:gd name="connsiteY33" fmla="*/ 852349 h 955031"/>
                <a:gd name="connsiteX34" fmla="*/ 3966587 w 6056566"/>
                <a:gd name="connsiteY34" fmla="*/ 900116 h 955031"/>
                <a:gd name="connsiteX35" fmla="*/ 4086005 w 6056566"/>
                <a:gd name="connsiteY35" fmla="*/ 828465 h 955031"/>
                <a:gd name="connsiteX36" fmla="*/ 4273661 w 6056566"/>
                <a:gd name="connsiteY36" fmla="*/ 483859 h 955031"/>
                <a:gd name="connsiteX37" fmla="*/ 4451082 w 6056566"/>
                <a:gd name="connsiteY37" fmla="*/ 152901 h 955031"/>
                <a:gd name="connsiteX38" fmla="*/ 4570500 w 6056566"/>
                <a:gd name="connsiteY38" fmla="*/ 40307 h 955031"/>
                <a:gd name="connsiteX39" fmla="*/ 4696742 w 6056566"/>
                <a:gd name="connsiteY39" fmla="*/ 67603 h 955031"/>
                <a:gd name="connsiteX40" fmla="*/ 4840044 w 6056566"/>
                <a:gd name="connsiteY40" fmla="*/ 268907 h 955031"/>
                <a:gd name="connsiteX41" fmla="*/ 4948580 w 6056566"/>
                <a:gd name="connsiteY41" fmla="*/ 459449 h 955031"/>
                <a:gd name="connsiteX42" fmla="*/ 5052651 w 6056566"/>
                <a:gd name="connsiteY42" fmla="*/ 494332 h 955031"/>
                <a:gd name="connsiteX43" fmla="*/ 6056566 w 6056566"/>
                <a:gd name="connsiteY43" fmla="*/ 497377 h 955031"/>
                <a:gd name="connsiteX0" fmla="*/ 0 w 6056566"/>
                <a:gd name="connsiteY0" fmla="*/ 479263 h 955031"/>
                <a:gd name="connsiteX1" fmla="*/ 190188 w 6056566"/>
                <a:gd name="connsiteY1" fmla="*/ 475436 h 955031"/>
                <a:gd name="connsiteX2" fmla="*/ 325558 w 6056566"/>
                <a:gd name="connsiteY2" fmla="*/ 430986 h 955031"/>
                <a:gd name="connsiteX3" fmla="*/ 493232 w 6056566"/>
                <a:gd name="connsiteY3" fmla="*/ 146077 h 955031"/>
                <a:gd name="connsiteX4" fmla="*/ 602414 w 6056566"/>
                <a:gd name="connsiteY4" fmla="*/ 23247 h 955031"/>
                <a:gd name="connsiteX5" fmla="*/ 721832 w 6056566"/>
                <a:gd name="connsiteY5" fmla="*/ 36895 h 955031"/>
                <a:gd name="connsiteX6" fmla="*/ 820778 w 6056566"/>
                <a:gd name="connsiteY6" fmla="*/ 146077 h 955031"/>
                <a:gd name="connsiteX7" fmla="*/ 947020 w 6056566"/>
                <a:gd name="connsiteY7" fmla="*/ 412209 h 955031"/>
                <a:gd name="connsiteX8" fmla="*/ 1083497 w 6056566"/>
                <a:gd name="connsiteY8" fmla="*/ 722695 h 955031"/>
                <a:gd name="connsiteX9" fmla="*/ 1179032 w 6056566"/>
                <a:gd name="connsiteY9" fmla="*/ 869409 h 955031"/>
                <a:gd name="connsiteX10" fmla="*/ 1267742 w 6056566"/>
                <a:gd name="connsiteY10" fmla="*/ 944471 h 955031"/>
                <a:gd name="connsiteX11" fmla="*/ 1376924 w 6056566"/>
                <a:gd name="connsiteY11" fmla="*/ 930824 h 955031"/>
                <a:gd name="connsiteX12" fmla="*/ 1503166 w 6056566"/>
                <a:gd name="connsiteY12" fmla="*/ 811406 h 955031"/>
                <a:gd name="connsiteX13" fmla="*/ 1666939 w 6056566"/>
                <a:gd name="connsiteY13" fmla="*/ 487271 h 955031"/>
                <a:gd name="connsiteX14" fmla="*/ 1769297 w 6056566"/>
                <a:gd name="connsiteY14" fmla="*/ 234788 h 955031"/>
                <a:gd name="connsiteX15" fmla="*/ 1871655 w 6056566"/>
                <a:gd name="connsiteY15" fmla="*/ 67603 h 955031"/>
                <a:gd name="connsiteX16" fmla="*/ 1960366 w 6056566"/>
                <a:gd name="connsiteY16" fmla="*/ 13012 h 955031"/>
                <a:gd name="connsiteX17" fmla="*/ 2042252 w 6056566"/>
                <a:gd name="connsiteY17" fmla="*/ 43719 h 955031"/>
                <a:gd name="connsiteX18" fmla="*/ 2117315 w 6056566"/>
                <a:gd name="connsiteY18" fmla="*/ 122194 h 955031"/>
                <a:gd name="connsiteX19" fmla="*/ 2195790 w 6056566"/>
                <a:gd name="connsiteY19" fmla="*/ 251847 h 955031"/>
                <a:gd name="connsiteX20" fmla="*/ 2461921 w 6056566"/>
                <a:gd name="connsiteY20" fmla="*/ 784110 h 955031"/>
                <a:gd name="connsiteX21" fmla="*/ 2577927 w 6056566"/>
                <a:gd name="connsiteY21" fmla="*/ 934235 h 955031"/>
                <a:gd name="connsiteX22" fmla="*/ 2673461 w 6056566"/>
                <a:gd name="connsiteY22" fmla="*/ 941059 h 955031"/>
                <a:gd name="connsiteX23" fmla="*/ 2796291 w 6056566"/>
                <a:gd name="connsiteY23" fmla="*/ 814818 h 955031"/>
                <a:gd name="connsiteX24" fmla="*/ 2922533 w 6056566"/>
                <a:gd name="connsiteY24" fmla="*/ 548686 h 955031"/>
                <a:gd name="connsiteX25" fmla="*/ 3069247 w 6056566"/>
                <a:gd name="connsiteY25" fmla="*/ 251847 h 955031"/>
                <a:gd name="connsiteX26" fmla="*/ 3192076 w 6056566"/>
                <a:gd name="connsiteY26" fmla="*/ 67603 h 955031"/>
                <a:gd name="connsiteX27" fmla="*/ 3270551 w 6056566"/>
                <a:gd name="connsiteY27" fmla="*/ 2776 h 955031"/>
                <a:gd name="connsiteX28" fmla="*/ 3342202 w 6056566"/>
                <a:gd name="connsiteY28" fmla="*/ 19835 h 955031"/>
                <a:gd name="connsiteX29" fmla="*/ 3413852 w 6056566"/>
                <a:gd name="connsiteY29" fmla="*/ 91486 h 955031"/>
                <a:gd name="connsiteX30" fmla="*/ 3471855 w 6056566"/>
                <a:gd name="connsiteY30" fmla="*/ 176785 h 955031"/>
                <a:gd name="connsiteX31" fmla="*/ 3553742 w 6056566"/>
                <a:gd name="connsiteY31" fmla="*/ 323498 h 955031"/>
                <a:gd name="connsiteX32" fmla="*/ 3707279 w 6056566"/>
                <a:gd name="connsiteY32" fmla="*/ 668104 h 955031"/>
                <a:gd name="connsiteX33" fmla="*/ 3833521 w 6056566"/>
                <a:gd name="connsiteY33" fmla="*/ 852349 h 955031"/>
                <a:gd name="connsiteX34" fmla="*/ 3966587 w 6056566"/>
                <a:gd name="connsiteY34" fmla="*/ 900116 h 955031"/>
                <a:gd name="connsiteX35" fmla="*/ 4086005 w 6056566"/>
                <a:gd name="connsiteY35" fmla="*/ 828465 h 955031"/>
                <a:gd name="connsiteX36" fmla="*/ 4273661 w 6056566"/>
                <a:gd name="connsiteY36" fmla="*/ 483859 h 955031"/>
                <a:gd name="connsiteX37" fmla="*/ 4451082 w 6056566"/>
                <a:gd name="connsiteY37" fmla="*/ 152901 h 955031"/>
                <a:gd name="connsiteX38" fmla="*/ 4570500 w 6056566"/>
                <a:gd name="connsiteY38" fmla="*/ 40307 h 955031"/>
                <a:gd name="connsiteX39" fmla="*/ 4696742 w 6056566"/>
                <a:gd name="connsiteY39" fmla="*/ 67603 h 955031"/>
                <a:gd name="connsiteX40" fmla="*/ 4840044 w 6056566"/>
                <a:gd name="connsiteY40" fmla="*/ 268907 h 955031"/>
                <a:gd name="connsiteX41" fmla="*/ 4948580 w 6056566"/>
                <a:gd name="connsiteY41" fmla="*/ 459449 h 955031"/>
                <a:gd name="connsiteX42" fmla="*/ 4969722 w 6056566"/>
                <a:gd name="connsiteY42" fmla="*/ 494332 h 955031"/>
                <a:gd name="connsiteX43" fmla="*/ 6056566 w 6056566"/>
                <a:gd name="connsiteY43" fmla="*/ 497377 h 955031"/>
                <a:gd name="connsiteX0" fmla="*/ 0 w 6056566"/>
                <a:gd name="connsiteY0" fmla="*/ 479263 h 955031"/>
                <a:gd name="connsiteX1" fmla="*/ 190188 w 6056566"/>
                <a:gd name="connsiteY1" fmla="*/ 475436 h 955031"/>
                <a:gd name="connsiteX2" fmla="*/ 325558 w 6056566"/>
                <a:gd name="connsiteY2" fmla="*/ 430986 h 955031"/>
                <a:gd name="connsiteX3" fmla="*/ 493232 w 6056566"/>
                <a:gd name="connsiteY3" fmla="*/ 146077 h 955031"/>
                <a:gd name="connsiteX4" fmla="*/ 602414 w 6056566"/>
                <a:gd name="connsiteY4" fmla="*/ 23247 h 955031"/>
                <a:gd name="connsiteX5" fmla="*/ 721832 w 6056566"/>
                <a:gd name="connsiteY5" fmla="*/ 36895 h 955031"/>
                <a:gd name="connsiteX6" fmla="*/ 820778 w 6056566"/>
                <a:gd name="connsiteY6" fmla="*/ 146077 h 955031"/>
                <a:gd name="connsiteX7" fmla="*/ 947020 w 6056566"/>
                <a:gd name="connsiteY7" fmla="*/ 412209 h 955031"/>
                <a:gd name="connsiteX8" fmla="*/ 1083497 w 6056566"/>
                <a:gd name="connsiteY8" fmla="*/ 722695 h 955031"/>
                <a:gd name="connsiteX9" fmla="*/ 1179032 w 6056566"/>
                <a:gd name="connsiteY9" fmla="*/ 869409 h 955031"/>
                <a:gd name="connsiteX10" fmla="*/ 1267742 w 6056566"/>
                <a:gd name="connsiteY10" fmla="*/ 944471 h 955031"/>
                <a:gd name="connsiteX11" fmla="*/ 1376924 w 6056566"/>
                <a:gd name="connsiteY11" fmla="*/ 930824 h 955031"/>
                <a:gd name="connsiteX12" fmla="*/ 1503166 w 6056566"/>
                <a:gd name="connsiteY12" fmla="*/ 811406 h 955031"/>
                <a:gd name="connsiteX13" fmla="*/ 1666939 w 6056566"/>
                <a:gd name="connsiteY13" fmla="*/ 487271 h 955031"/>
                <a:gd name="connsiteX14" fmla="*/ 1769297 w 6056566"/>
                <a:gd name="connsiteY14" fmla="*/ 234788 h 955031"/>
                <a:gd name="connsiteX15" fmla="*/ 1871655 w 6056566"/>
                <a:gd name="connsiteY15" fmla="*/ 67603 h 955031"/>
                <a:gd name="connsiteX16" fmla="*/ 1960366 w 6056566"/>
                <a:gd name="connsiteY16" fmla="*/ 13012 h 955031"/>
                <a:gd name="connsiteX17" fmla="*/ 2042252 w 6056566"/>
                <a:gd name="connsiteY17" fmla="*/ 43719 h 955031"/>
                <a:gd name="connsiteX18" fmla="*/ 2117315 w 6056566"/>
                <a:gd name="connsiteY18" fmla="*/ 122194 h 955031"/>
                <a:gd name="connsiteX19" fmla="*/ 2195790 w 6056566"/>
                <a:gd name="connsiteY19" fmla="*/ 251847 h 955031"/>
                <a:gd name="connsiteX20" fmla="*/ 2461921 w 6056566"/>
                <a:gd name="connsiteY20" fmla="*/ 784110 h 955031"/>
                <a:gd name="connsiteX21" fmla="*/ 2577927 w 6056566"/>
                <a:gd name="connsiteY21" fmla="*/ 934235 h 955031"/>
                <a:gd name="connsiteX22" fmla="*/ 2673461 w 6056566"/>
                <a:gd name="connsiteY22" fmla="*/ 941059 h 955031"/>
                <a:gd name="connsiteX23" fmla="*/ 2796291 w 6056566"/>
                <a:gd name="connsiteY23" fmla="*/ 814818 h 955031"/>
                <a:gd name="connsiteX24" fmla="*/ 2922533 w 6056566"/>
                <a:gd name="connsiteY24" fmla="*/ 548686 h 955031"/>
                <a:gd name="connsiteX25" fmla="*/ 3069247 w 6056566"/>
                <a:gd name="connsiteY25" fmla="*/ 251847 h 955031"/>
                <a:gd name="connsiteX26" fmla="*/ 3192076 w 6056566"/>
                <a:gd name="connsiteY26" fmla="*/ 67603 h 955031"/>
                <a:gd name="connsiteX27" fmla="*/ 3270551 w 6056566"/>
                <a:gd name="connsiteY27" fmla="*/ 2776 h 955031"/>
                <a:gd name="connsiteX28" fmla="*/ 3342202 w 6056566"/>
                <a:gd name="connsiteY28" fmla="*/ 19835 h 955031"/>
                <a:gd name="connsiteX29" fmla="*/ 3413852 w 6056566"/>
                <a:gd name="connsiteY29" fmla="*/ 91486 h 955031"/>
                <a:gd name="connsiteX30" fmla="*/ 3471855 w 6056566"/>
                <a:gd name="connsiteY30" fmla="*/ 176785 h 955031"/>
                <a:gd name="connsiteX31" fmla="*/ 3553742 w 6056566"/>
                <a:gd name="connsiteY31" fmla="*/ 323498 h 955031"/>
                <a:gd name="connsiteX32" fmla="*/ 3707279 w 6056566"/>
                <a:gd name="connsiteY32" fmla="*/ 668104 h 955031"/>
                <a:gd name="connsiteX33" fmla="*/ 3833521 w 6056566"/>
                <a:gd name="connsiteY33" fmla="*/ 852349 h 955031"/>
                <a:gd name="connsiteX34" fmla="*/ 3966587 w 6056566"/>
                <a:gd name="connsiteY34" fmla="*/ 900116 h 955031"/>
                <a:gd name="connsiteX35" fmla="*/ 4086005 w 6056566"/>
                <a:gd name="connsiteY35" fmla="*/ 828465 h 955031"/>
                <a:gd name="connsiteX36" fmla="*/ 4273661 w 6056566"/>
                <a:gd name="connsiteY36" fmla="*/ 483859 h 955031"/>
                <a:gd name="connsiteX37" fmla="*/ 4451082 w 6056566"/>
                <a:gd name="connsiteY37" fmla="*/ 152901 h 955031"/>
                <a:gd name="connsiteX38" fmla="*/ 4570500 w 6056566"/>
                <a:gd name="connsiteY38" fmla="*/ 40307 h 955031"/>
                <a:gd name="connsiteX39" fmla="*/ 4696742 w 6056566"/>
                <a:gd name="connsiteY39" fmla="*/ 67603 h 955031"/>
                <a:gd name="connsiteX40" fmla="*/ 4840044 w 6056566"/>
                <a:gd name="connsiteY40" fmla="*/ 268907 h 955031"/>
                <a:gd name="connsiteX41" fmla="*/ 4948580 w 6056566"/>
                <a:gd name="connsiteY41" fmla="*/ 459449 h 955031"/>
                <a:gd name="connsiteX42" fmla="*/ 4969722 w 6056566"/>
                <a:gd name="connsiteY42" fmla="*/ 494332 h 955031"/>
                <a:gd name="connsiteX43" fmla="*/ 6056566 w 6056566"/>
                <a:gd name="connsiteY43" fmla="*/ 497377 h 955031"/>
                <a:gd name="connsiteX0" fmla="*/ 0 w 6056566"/>
                <a:gd name="connsiteY0" fmla="*/ 479263 h 955031"/>
                <a:gd name="connsiteX1" fmla="*/ 190188 w 6056566"/>
                <a:gd name="connsiteY1" fmla="*/ 475436 h 955031"/>
                <a:gd name="connsiteX2" fmla="*/ 325558 w 6056566"/>
                <a:gd name="connsiteY2" fmla="*/ 430986 h 955031"/>
                <a:gd name="connsiteX3" fmla="*/ 493232 w 6056566"/>
                <a:gd name="connsiteY3" fmla="*/ 146077 h 955031"/>
                <a:gd name="connsiteX4" fmla="*/ 602414 w 6056566"/>
                <a:gd name="connsiteY4" fmla="*/ 23247 h 955031"/>
                <a:gd name="connsiteX5" fmla="*/ 721832 w 6056566"/>
                <a:gd name="connsiteY5" fmla="*/ 36895 h 955031"/>
                <a:gd name="connsiteX6" fmla="*/ 820778 w 6056566"/>
                <a:gd name="connsiteY6" fmla="*/ 146077 h 955031"/>
                <a:gd name="connsiteX7" fmla="*/ 947020 w 6056566"/>
                <a:gd name="connsiteY7" fmla="*/ 412209 h 955031"/>
                <a:gd name="connsiteX8" fmla="*/ 1083497 w 6056566"/>
                <a:gd name="connsiteY8" fmla="*/ 722695 h 955031"/>
                <a:gd name="connsiteX9" fmla="*/ 1179032 w 6056566"/>
                <a:gd name="connsiteY9" fmla="*/ 869409 h 955031"/>
                <a:gd name="connsiteX10" fmla="*/ 1267742 w 6056566"/>
                <a:gd name="connsiteY10" fmla="*/ 944471 h 955031"/>
                <a:gd name="connsiteX11" fmla="*/ 1376924 w 6056566"/>
                <a:gd name="connsiteY11" fmla="*/ 930824 h 955031"/>
                <a:gd name="connsiteX12" fmla="*/ 1503166 w 6056566"/>
                <a:gd name="connsiteY12" fmla="*/ 811406 h 955031"/>
                <a:gd name="connsiteX13" fmla="*/ 1666939 w 6056566"/>
                <a:gd name="connsiteY13" fmla="*/ 487271 h 955031"/>
                <a:gd name="connsiteX14" fmla="*/ 1769297 w 6056566"/>
                <a:gd name="connsiteY14" fmla="*/ 234788 h 955031"/>
                <a:gd name="connsiteX15" fmla="*/ 1871655 w 6056566"/>
                <a:gd name="connsiteY15" fmla="*/ 67603 h 955031"/>
                <a:gd name="connsiteX16" fmla="*/ 1960366 w 6056566"/>
                <a:gd name="connsiteY16" fmla="*/ 13012 h 955031"/>
                <a:gd name="connsiteX17" fmla="*/ 2042252 w 6056566"/>
                <a:gd name="connsiteY17" fmla="*/ 43719 h 955031"/>
                <a:gd name="connsiteX18" fmla="*/ 2117315 w 6056566"/>
                <a:gd name="connsiteY18" fmla="*/ 122194 h 955031"/>
                <a:gd name="connsiteX19" fmla="*/ 2195790 w 6056566"/>
                <a:gd name="connsiteY19" fmla="*/ 251847 h 955031"/>
                <a:gd name="connsiteX20" fmla="*/ 2461921 w 6056566"/>
                <a:gd name="connsiteY20" fmla="*/ 784110 h 955031"/>
                <a:gd name="connsiteX21" fmla="*/ 2577927 w 6056566"/>
                <a:gd name="connsiteY21" fmla="*/ 934235 h 955031"/>
                <a:gd name="connsiteX22" fmla="*/ 2673461 w 6056566"/>
                <a:gd name="connsiteY22" fmla="*/ 941059 h 955031"/>
                <a:gd name="connsiteX23" fmla="*/ 2796291 w 6056566"/>
                <a:gd name="connsiteY23" fmla="*/ 814818 h 955031"/>
                <a:gd name="connsiteX24" fmla="*/ 2922533 w 6056566"/>
                <a:gd name="connsiteY24" fmla="*/ 548686 h 955031"/>
                <a:gd name="connsiteX25" fmla="*/ 3069247 w 6056566"/>
                <a:gd name="connsiteY25" fmla="*/ 251847 h 955031"/>
                <a:gd name="connsiteX26" fmla="*/ 3192076 w 6056566"/>
                <a:gd name="connsiteY26" fmla="*/ 67603 h 955031"/>
                <a:gd name="connsiteX27" fmla="*/ 3270551 w 6056566"/>
                <a:gd name="connsiteY27" fmla="*/ 2776 h 955031"/>
                <a:gd name="connsiteX28" fmla="*/ 3342202 w 6056566"/>
                <a:gd name="connsiteY28" fmla="*/ 19835 h 955031"/>
                <a:gd name="connsiteX29" fmla="*/ 3413852 w 6056566"/>
                <a:gd name="connsiteY29" fmla="*/ 91486 h 955031"/>
                <a:gd name="connsiteX30" fmla="*/ 3471855 w 6056566"/>
                <a:gd name="connsiteY30" fmla="*/ 176785 h 955031"/>
                <a:gd name="connsiteX31" fmla="*/ 3553742 w 6056566"/>
                <a:gd name="connsiteY31" fmla="*/ 323498 h 955031"/>
                <a:gd name="connsiteX32" fmla="*/ 3707279 w 6056566"/>
                <a:gd name="connsiteY32" fmla="*/ 668104 h 955031"/>
                <a:gd name="connsiteX33" fmla="*/ 3833521 w 6056566"/>
                <a:gd name="connsiteY33" fmla="*/ 852349 h 955031"/>
                <a:gd name="connsiteX34" fmla="*/ 3966587 w 6056566"/>
                <a:gd name="connsiteY34" fmla="*/ 900116 h 955031"/>
                <a:gd name="connsiteX35" fmla="*/ 4086005 w 6056566"/>
                <a:gd name="connsiteY35" fmla="*/ 828465 h 955031"/>
                <a:gd name="connsiteX36" fmla="*/ 4273661 w 6056566"/>
                <a:gd name="connsiteY36" fmla="*/ 483859 h 955031"/>
                <a:gd name="connsiteX37" fmla="*/ 4451082 w 6056566"/>
                <a:gd name="connsiteY37" fmla="*/ 152901 h 955031"/>
                <a:gd name="connsiteX38" fmla="*/ 4570500 w 6056566"/>
                <a:gd name="connsiteY38" fmla="*/ 40307 h 955031"/>
                <a:gd name="connsiteX39" fmla="*/ 4696742 w 6056566"/>
                <a:gd name="connsiteY39" fmla="*/ 67603 h 955031"/>
                <a:gd name="connsiteX40" fmla="*/ 4840044 w 6056566"/>
                <a:gd name="connsiteY40" fmla="*/ 268907 h 955031"/>
                <a:gd name="connsiteX41" fmla="*/ 4948580 w 6056566"/>
                <a:gd name="connsiteY41" fmla="*/ 459449 h 955031"/>
                <a:gd name="connsiteX42" fmla="*/ 4997365 w 6056566"/>
                <a:gd name="connsiteY42" fmla="*/ 496677 h 955031"/>
                <a:gd name="connsiteX43" fmla="*/ 6056566 w 6056566"/>
                <a:gd name="connsiteY43" fmla="*/ 497377 h 955031"/>
                <a:gd name="connsiteX0" fmla="*/ 0 w 6056566"/>
                <a:gd name="connsiteY0" fmla="*/ 479263 h 955031"/>
                <a:gd name="connsiteX1" fmla="*/ 190188 w 6056566"/>
                <a:gd name="connsiteY1" fmla="*/ 475436 h 955031"/>
                <a:gd name="connsiteX2" fmla="*/ 325558 w 6056566"/>
                <a:gd name="connsiteY2" fmla="*/ 430986 h 955031"/>
                <a:gd name="connsiteX3" fmla="*/ 493232 w 6056566"/>
                <a:gd name="connsiteY3" fmla="*/ 146077 h 955031"/>
                <a:gd name="connsiteX4" fmla="*/ 602414 w 6056566"/>
                <a:gd name="connsiteY4" fmla="*/ 23247 h 955031"/>
                <a:gd name="connsiteX5" fmla="*/ 721832 w 6056566"/>
                <a:gd name="connsiteY5" fmla="*/ 36895 h 955031"/>
                <a:gd name="connsiteX6" fmla="*/ 820778 w 6056566"/>
                <a:gd name="connsiteY6" fmla="*/ 146077 h 955031"/>
                <a:gd name="connsiteX7" fmla="*/ 947020 w 6056566"/>
                <a:gd name="connsiteY7" fmla="*/ 412209 h 955031"/>
                <a:gd name="connsiteX8" fmla="*/ 1083497 w 6056566"/>
                <a:gd name="connsiteY8" fmla="*/ 722695 h 955031"/>
                <a:gd name="connsiteX9" fmla="*/ 1179032 w 6056566"/>
                <a:gd name="connsiteY9" fmla="*/ 869409 h 955031"/>
                <a:gd name="connsiteX10" fmla="*/ 1267742 w 6056566"/>
                <a:gd name="connsiteY10" fmla="*/ 944471 h 955031"/>
                <a:gd name="connsiteX11" fmla="*/ 1376924 w 6056566"/>
                <a:gd name="connsiteY11" fmla="*/ 930824 h 955031"/>
                <a:gd name="connsiteX12" fmla="*/ 1503166 w 6056566"/>
                <a:gd name="connsiteY12" fmla="*/ 811406 h 955031"/>
                <a:gd name="connsiteX13" fmla="*/ 1666939 w 6056566"/>
                <a:gd name="connsiteY13" fmla="*/ 487271 h 955031"/>
                <a:gd name="connsiteX14" fmla="*/ 1769297 w 6056566"/>
                <a:gd name="connsiteY14" fmla="*/ 234788 h 955031"/>
                <a:gd name="connsiteX15" fmla="*/ 1871655 w 6056566"/>
                <a:gd name="connsiteY15" fmla="*/ 67603 h 955031"/>
                <a:gd name="connsiteX16" fmla="*/ 1960366 w 6056566"/>
                <a:gd name="connsiteY16" fmla="*/ 13012 h 955031"/>
                <a:gd name="connsiteX17" fmla="*/ 2042252 w 6056566"/>
                <a:gd name="connsiteY17" fmla="*/ 43719 h 955031"/>
                <a:gd name="connsiteX18" fmla="*/ 2117315 w 6056566"/>
                <a:gd name="connsiteY18" fmla="*/ 122194 h 955031"/>
                <a:gd name="connsiteX19" fmla="*/ 2195790 w 6056566"/>
                <a:gd name="connsiteY19" fmla="*/ 251847 h 955031"/>
                <a:gd name="connsiteX20" fmla="*/ 2461921 w 6056566"/>
                <a:gd name="connsiteY20" fmla="*/ 784110 h 955031"/>
                <a:gd name="connsiteX21" fmla="*/ 2577927 w 6056566"/>
                <a:gd name="connsiteY21" fmla="*/ 934235 h 955031"/>
                <a:gd name="connsiteX22" fmla="*/ 2673461 w 6056566"/>
                <a:gd name="connsiteY22" fmla="*/ 941059 h 955031"/>
                <a:gd name="connsiteX23" fmla="*/ 2796291 w 6056566"/>
                <a:gd name="connsiteY23" fmla="*/ 814818 h 955031"/>
                <a:gd name="connsiteX24" fmla="*/ 2922533 w 6056566"/>
                <a:gd name="connsiteY24" fmla="*/ 548686 h 955031"/>
                <a:gd name="connsiteX25" fmla="*/ 3069247 w 6056566"/>
                <a:gd name="connsiteY25" fmla="*/ 251847 h 955031"/>
                <a:gd name="connsiteX26" fmla="*/ 3192076 w 6056566"/>
                <a:gd name="connsiteY26" fmla="*/ 67603 h 955031"/>
                <a:gd name="connsiteX27" fmla="*/ 3270551 w 6056566"/>
                <a:gd name="connsiteY27" fmla="*/ 2776 h 955031"/>
                <a:gd name="connsiteX28" fmla="*/ 3342202 w 6056566"/>
                <a:gd name="connsiteY28" fmla="*/ 19835 h 955031"/>
                <a:gd name="connsiteX29" fmla="*/ 3413852 w 6056566"/>
                <a:gd name="connsiteY29" fmla="*/ 91486 h 955031"/>
                <a:gd name="connsiteX30" fmla="*/ 3471855 w 6056566"/>
                <a:gd name="connsiteY30" fmla="*/ 176785 h 955031"/>
                <a:gd name="connsiteX31" fmla="*/ 3553742 w 6056566"/>
                <a:gd name="connsiteY31" fmla="*/ 323498 h 955031"/>
                <a:gd name="connsiteX32" fmla="*/ 3707279 w 6056566"/>
                <a:gd name="connsiteY32" fmla="*/ 668104 h 955031"/>
                <a:gd name="connsiteX33" fmla="*/ 3833521 w 6056566"/>
                <a:gd name="connsiteY33" fmla="*/ 852349 h 955031"/>
                <a:gd name="connsiteX34" fmla="*/ 3966587 w 6056566"/>
                <a:gd name="connsiteY34" fmla="*/ 900116 h 955031"/>
                <a:gd name="connsiteX35" fmla="*/ 4086005 w 6056566"/>
                <a:gd name="connsiteY35" fmla="*/ 828465 h 955031"/>
                <a:gd name="connsiteX36" fmla="*/ 4273661 w 6056566"/>
                <a:gd name="connsiteY36" fmla="*/ 483859 h 955031"/>
                <a:gd name="connsiteX37" fmla="*/ 4451082 w 6056566"/>
                <a:gd name="connsiteY37" fmla="*/ 152901 h 955031"/>
                <a:gd name="connsiteX38" fmla="*/ 4570500 w 6056566"/>
                <a:gd name="connsiteY38" fmla="*/ 40307 h 955031"/>
                <a:gd name="connsiteX39" fmla="*/ 4696742 w 6056566"/>
                <a:gd name="connsiteY39" fmla="*/ 67603 h 955031"/>
                <a:gd name="connsiteX40" fmla="*/ 4840044 w 6056566"/>
                <a:gd name="connsiteY40" fmla="*/ 268907 h 955031"/>
                <a:gd name="connsiteX41" fmla="*/ 4948580 w 6056566"/>
                <a:gd name="connsiteY41" fmla="*/ 459449 h 955031"/>
                <a:gd name="connsiteX42" fmla="*/ 4994601 w 6056566"/>
                <a:gd name="connsiteY42" fmla="*/ 491988 h 955031"/>
                <a:gd name="connsiteX43" fmla="*/ 6056566 w 6056566"/>
                <a:gd name="connsiteY43" fmla="*/ 497377 h 955031"/>
                <a:gd name="connsiteX0" fmla="*/ 0 w 6056566"/>
                <a:gd name="connsiteY0" fmla="*/ 479263 h 955031"/>
                <a:gd name="connsiteX1" fmla="*/ 190188 w 6056566"/>
                <a:gd name="connsiteY1" fmla="*/ 475436 h 955031"/>
                <a:gd name="connsiteX2" fmla="*/ 325558 w 6056566"/>
                <a:gd name="connsiteY2" fmla="*/ 430986 h 955031"/>
                <a:gd name="connsiteX3" fmla="*/ 493232 w 6056566"/>
                <a:gd name="connsiteY3" fmla="*/ 146077 h 955031"/>
                <a:gd name="connsiteX4" fmla="*/ 602414 w 6056566"/>
                <a:gd name="connsiteY4" fmla="*/ 23247 h 955031"/>
                <a:gd name="connsiteX5" fmla="*/ 721832 w 6056566"/>
                <a:gd name="connsiteY5" fmla="*/ 36895 h 955031"/>
                <a:gd name="connsiteX6" fmla="*/ 820778 w 6056566"/>
                <a:gd name="connsiteY6" fmla="*/ 146077 h 955031"/>
                <a:gd name="connsiteX7" fmla="*/ 947020 w 6056566"/>
                <a:gd name="connsiteY7" fmla="*/ 412209 h 955031"/>
                <a:gd name="connsiteX8" fmla="*/ 1083497 w 6056566"/>
                <a:gd name="connsiteY8" fmla="*/ 722695 h 955031"/>
                <a:gd name="connsiteX9" fmla="*/ 1179032 w 6056566"/>
                <a:gd name="connsiteY9" fmla="*/ 869409 h 955031"/>
                <a:gd name="connsiteX10" fmla="*/ 1267742 w 6056566"/>
                <a:gd name="connsiteY10" fmla="*/ 944471 h 955031"/>
                <a:gd name="connsiteX11" fmla="*/ 1376924 w 6056566"/>
                <a:gd name="connsiteY11" fmla="*/ 930824 h 955031"/>
                <a:gd name="connsiteX12" fmla="*/ 1503166 w 6056566"/>
                <a:gd name="connsiteY12" fmla="*/ 811406 h 955031"/>
                <a:gd name="connsiteX13" fmla="*/ 1666939 w 6056566"/>
                <a:gd name="connsiteY13" fmla="*/ 487271 h 955031"/>
                <a:gd name="connsiteX14" fmla="*/ 1769297 w 6056566"/>
                <a:gd name="connsiteY14" fmla="*/ 234788 h 955031"/>
                <a:gd name="connsiteX15" fmla="*/ 1871655 w 6056566"/>
                <a:gd name="connsiteY15" fmla="*/ 67603 h 955031"/>
                <a:gd name="connsiteX16" fmla="*/ 1960366 w 6056566"/>
                <a:gd name="connsiteY16" fmla="*/ 13012 h 955031"/>
                <a:gd name="connsiteX17" fmla="*/ 2042252 w 6056566"/>
                <a:gd name="connsiteY17" fmla="*/ 43719 h 955031"/>
                <a:gd name="connsiteX18" fmla="*/ 2117315 w 6056566"/>
                <a:gd name="connsiteY18" fmla="*/ 122194 h 955031"/>
                <a:gd name="connsiteX19" fmla="*/ 2195790 w 6056566"/>
                <a:gd name="connsiteY19" fmla="*/ 251847 h 955031"/>
                <a:gd name="connsiteX20" fmla="*/ 2461921 w 6056566"/>
                <a:gd name="connsiteY20" fmla="*/ 784110 h 955031"/>
                <a:gd name="connsiteX21" fmla="*/ 2577927 w 6056566"/>
                <a:gd name="connsiteY21" fmla="*/ 934235 h 955031"/>
                <a:gd name="connsiteX22" fmla="*/ 2673461 w 6056566"/>
                <a:gd name="connsiteY22" fmla="*/ 941059 h 955031"/>
                <a:gd name="connsiteX23" fmla="*/ 2796291 w 6056566"/>
                <a:gd name="connsiteY23" fmla="*/ 814818 h 955031"/>
                <a:gd name="connsiteX24" fmla="*/ 2922533 w 6056566"/>
                <a:gd name="connsiteY24" fmla="*/ 548686 h 955031"/>
                <a:gd name="connsiteX25" fmla="*/ 3069247 w 6056566"/>
                <a:gd name="connsiteY25" fmla="*/ 251847 h 955031"/>
                <a:gd name="connsiteX26" fmla="*/ 3192076 w 6056566"/>
                <a:gd name="connsiteY26" fmla="*/ 67603 h 955031"/>
                <a:gd name="connsiteX27" fmla="*/ 3270551 w 6056566"/>
                <a:gd name="connsiteY27" fmla="*/ 2776 h 955031"/>
                <a:gd name="connsiteX28" fmla="*/ 3342202 w 6056566"/>
                <a:gd name="connsiteY28" fmla="*/ 19835 h 955031"/>
                <a:gd name="connsiteX29" fmla="*/ 3413852 w 6056566"/>
                <a:gd name="connsiteY29" fmla="*/ 91486 h 955031"/>
                <a:gd name="connsiteX30" fmla="*/ 3471855 w 6056566"/>
                <a:gd name="connsiteY30" fmla="*/ 176785 h 955031"/>
                <a:gd name="connsiteX31" fmla="*/ 3553742 w 6056566"/>
                <a:gd name="connsiteY31" fmla="*/ 323498 h 955031"/>
                <a:gd name="connsiteX32" fmla="*/ 3707279 w 6056566"/>
                <a:gd name="connsiteY32" fmla="*/ 668104 h 955031"/>
                <a:gd name="connsiteX33" fmla="*/ 3833521 w 6056566"/>
                <a:gd name="connsiteY33" fmla="*/ 852349 h 955031"/>
                <a:gd name="connsiteX34" fmla="*/ 3966587 w 6056566"/>
                <a:gd name="connsiteY34" fmla="*/ 900116 h 955031"/>
                <a:gd name="connsiteX35" fmla="*/ 4086005 w 6056566"/>
                <a:gd name="connsiteY35" fmla="*/ 828465 h 955031"/>
                <a:gd name="connsiteX36" fmla="*/ 4273661 w 6056566"/>
                <a:gd name="connsiteY36" fmla="*/ 483859 h 955031"/>
                <a:gd name="connsiteX37" fmla="*/ 4451082 w 6056566"/>
                <a:gd name="connsiteY37" fmla="*/ 152901 h 955031"/>
                <a:gd name="connsiteX38" fmla="*/ 4570500 w 6056566"/>
                <a:gd name="connsiteY38" fmla="*/ 40307 h 955031"/>
                <a:gd name="connsiteX39" fmla="*/ 4696742 w 6056566"/>
                <a:gd name="connsiteY39" fmla="*/ 67603 h 955031"/>
                <a:gd name="connsiteX40" fmla="*/ 4840044 w 6056566"/>
                <a:gd name="connsiteY40" fmla="*/ 268907 h 955031"/>
                <a:gd name="connsiteX41" fmla="*/ 4948580 w 6056566"/>
                <a:gd name="connsiteY41" fmla="*/ 459449 h 955031"/>
                <a:gd name="connsiteX42" fmla="*/ 4994601 w 6056566"/>
                <a:gd name="connsiteY42" fmla="*/ 491988 h 955031"/>
                <a:gd name="connsiteX43" fmla="*/ 6056566 w 6056566"/>
                <a:gd name="connsiteY43" fmla="*/ 497377 h 955031"/>
                <a:gd name="connsiteX0" fmla="*/ 0 w 6056566"/>
                <a:gd name="connsiteY0" fmla="*/ 479263 h 955031"/>
                <a:gd name="connsiteX1" fmla="*/ 190188 w 6056566"/>
                <a:gd name="connsiteY1" fmla="*/ 475436 h 955031"/>
                <a:gd name="connsiteX2" fmla="*/ 325558 w 6056566"/>
                <a:gd name="connsiteY2" fmla="*/ 430986 h 955031"/>
                <a:gd name="connsiteX3" fmla="*/ 493232 w 6056566"/>
                <a:gd name="connsiteY3" fmla="*/ 146077 h 955031"/>
                <a:gd name="connsiteX4" fmla="*/ 602414 w 6056566"/>
                <a:gd name="connsiteY4" fmla="*/ 23247 h 955031"/>
                <a:gd name="connsiteX5" fmla="*/ 721832 w 6056566"/>
                <a:gd name="connsiteY5" fmla="*/ 36895 h 955031"/>
                <a:gd name="connsiteX6" fmla="*/ 820778 w 6056566"/>
                <a:gd name="connsiteY6" fmla="*/ 146077 h 955031"/>
                <a:gd name="connsiteX7" fmla="*/ 947020 w 6056566"/>
                <a:gd name="connsiteY7" fmla="*/ 412209 h 955031"/>
                <a:gd name="connsiteX8" fmla="*/ 1083497 w 6056566"/>
                <a:gd name="connsiteY8" fmla="*/ 722695 h 955031"/>
                <a:gd name="connsiteX9" fmla="*/ 1179032 w 6056566"/>
                <a:gd name="connsiteY9" fmla="*/ 869409 h 955031"/>
                <a:gd name="connsiteX10" fmla="*/ 1267742 w 6056566"/>
                <a:gd name="connsiteY10" fmla="*/ 944471 h 955031"/>
                <a:gd name="connsiteX11" fmla="*/ 1376924 w 6056566"/>
                <a:gd name="connsiteY11" fmla="*/ 930824 h 955031"/>
                <a:gd name="connsiteX12" fmla="*/ 1503166 w 6056566"/>
                <a:gd name="connsiteY12" fmla="*/ 811406 h 955031"/>
                <a:gd name="connsiteX13" fmla="*/ 1666939 w 6056566"/>
                <a:gd name="connsiteY13" fmla="*/ 487271 h 955031"/>
                <a:gd name="connsiteX14" fmla="*/ 1769297 w 6056566"/>
                <a:gd name="connsiteY14" fmla="*/ 234788 h 955031"/>
                <a:gd name="connsiteX15" fmla="*/ 1871655 w 6056566"/>
                <a:gd name="connsiteY15" fmla="*/ 67603 h 955031"/>
                <a:gd name="connsiteX16" fmla="*/ 1960366 w 6056566"/>
                <a:gd name="connsiteY16" fmla="*/ 13012 h 955031"/>
                <a:gd name="connsiteX17" fmla="*/ 2042252 w 6056566"/>
                <a:gd name="connsiteY17" fmla="*/ 43719 h 955031"/>
                <a:gd name="connsiteX18" fmla="*/ 2117315 w 6056566"/>
                <a:gd name="connsiteY18" fmla="*/ 122194 h 955031"/>
                <a:gd name="connsiteX19" fmla="*/ 2195790 w 6056566"/>
                <a:gd name="connsiteY19" fmla="*/ 251847 h 955031"/>
                <a:gd name="connsiteX20" fmla="*/ 2461921 w 6056566"/>
                <a:gd name="connsiteY20" fmla="*/ 784110 h 955031"/>
                <a:gd name="connsiteX21" fmla="*/ 2577927 w 6056566"/>
                <a:gd name="connsiteY21" fmla="*/ 934235 h 955031"/>
                <a:gd name="connsiteX22" fmla="*/ 2673461 w 6056566"/>
                <a:gd name="connsiteY22" fmla="*/ 941059 h 955031"/>
                <a:gd name="connsiteX23" fmla="*/ 2796291 w 6056566"/>
                <a:gd name="connsiteY23" fmla="*/ 814818 h 955031"/>
                <a:gd name="connsiteX24" fmla="*/ 2922533 w 6056566"/>
                <a:gd name="connsiteY24" fmla="*/ 548686 h 955031"/>
                <a:gd name="connsiteX25" fmla="*/ 3069247 w 6056566"/>
                <a:gd name="connsiteY25" fmla="*/ 251847 h 955031"/>
                <a:gd name="connsiteX26" fmla="*/ 3192076 w 6056566"/>
                <a:gd name="connsiteY26" fmla="*/ 67603 h 955031"/>
                <a:gd name="connsiteX27" fmla="*/ 3270551 w 6056566"/>
                <a:gd name="connsiteY27" fmla="*/ 2776 h 955031"/>
                <a:gd name="connsiteX28" fmla="*/ 3342202 w 6056566"/>
                <a:gd name="connsiteY28" fmla="*/ 19835 h 955031"/>
                <a:gd name="connsiteX29" fmla="*/ 3413852 w 6056566"/>
                <a:gd name="connsiteY29" fmla="*/ 91486 h 955031"/>
                <a:gd name="connsiteX30" fmla="*/ 3471855 w 6056566"/>
                <a:gd name="connsiteY30" fmla="*/ 176785 h 955031"/>
                <a:gd name="connsiteX31" fmla="*/ 3553742 w 6056566"/>
                <a:gd name="connsiteY31" fmla="*/ 323498 h 955031"/>
                <a:gd name="connsiteX32" fmla="*/ 3707279 w 6056566"/>
                <a:gd name="connsiteY32" fmla="*/ 668104 h 955031"/>
                <a:gd name="connsiteX33" fmla="*/ 3833521 w 6056566"/>
                <a:gd name="connsiteY33" fmla="*/ 852349 h 955031"/>
                <a:gd name="connsiteX34" fmla="*/ 3966587 w 6056566"/>
                <a:gd name="connsiteY34" fmla="*/ 900116 h 955031"/>
                <a:gd name="connsiteX35" fmla="*/ 4086005 w 6056566"/>
                <a:gd name="connsiteY35" fmla="*/ 828465 h 955031"/>
                <a:gd name="connsiteX36" fmla="*/ 4273661 w 6056566"/>
                <a:gd name="connsiteY36" fmla="*/ 483859 h 955031"/>
                <a:gd name="connsiteX37" fmla="*/ 4451082 w 6056566"/>
                <a:gd name="connsiteY37" fmla="*/ 152901 h 955031"/>
                <a:gd name="connsiteX38" fmla="*/ 4570500 w 6056566"/>
                <a:gd name="connsiteY38" fmla="*/ 40307 h 955031"/>
                <a:gd name="connsiteX39" fmla="*/ 4696742 w 6056566"/>
                <a:gd name="connsiteY39" fmla="*/ 67603 h 955031"/>
                <a:gd name="connsiteX40" fmla="*/ 4840044 w 6056566"/>
                <a:gd name="connsiteY40" fmla="*/ 268907 h 955031"/>
                <a:gd name="connsiteX41" fmla="*/ 4948580 w 6056566"/>
                <a:gd name="connsiteY41" fmla="*/ 459449 h 955031"/>
                <a:gd name="connsiteX42" fmla="*/ 4994601 w 6056566"/>
                <a:gd name="connsiteY42" fmla="*/ 491988 h 955031"/>
                <a:gd name="connsiteX43" fmla="*/ 6056566 w 6056566"/>
                <a:gd name="connsiteY43" fmla="*/ 497377 h 955031"/>
                <a:gd name="connsiteX0" fmla="*/ 0 w 6056566"/>
                <a:gd name="connsiteY0" fmla="*/ 479263 h 955031"/>
                <a:gd name="connsiteX1" fmla="*/ 190188 w 6056566"/>
                <a:gd name="connsiteY1" fmla="*/ 475436 h 955031"/>
                <a:gd name="connsiteX2" fmla="*/ 325558 w 6056566"/>
                <a:gd name="connsiteY2" fmla="*/ 430986 h 955031"/>
                <a:gd name="connsiteX3" fmla="*/ 493232 w 6056566"/>
                <a:gd name="connsiteY3" fmla="*/ 146077 h 955031"/>
                <a:gd name="connsiteX4" fmla="*/ 602414 w 6056566"/>
                <a:gd name="connsiteY4" fmla="*/ 23247 h 955031"/>
                <a:gd name="connsiteX5" fmla="*/ 721832 w 6056566"/>
                <a:gd name="connsiteY5" fmla="*/ 36895 h 955031"/>
                <a:gd name="connsiteX6" fmla="*/ 820778 w 6056566"/>
                <a:gd name="connsiteY6" fmla="*/ 146077 h 955031"/>
                <a:gd name="connsiteX7" fmla="*/ 947020 w 6056566"/>
                <a:gd name="connsiteY7" fmla="*/ 412209 h 955031"/>
                <a:gd name="connsiteX8" fmla="*/ 1083497 w 6056566"/>
                <a:gd name="connsiteY8" fmla="*/ 722695 h 955031"/>
                <a:gd name="connsiteX9" fmla="*/ 1179032 w 6056566"/>
                <a:gd name="connsiteY9" fmla="*/ 869409 h 955031"/>
                <a:gd name="connsiteX10" fmla="*/ 1267742 w 6056566"/>
                <a:gd name="connsiteY10" fmla="*/ 944471 h 955031"/>
                <a:gd name="connsiteX11" fmla="*/ 1376924 w 6056566"/>
                <a:gd name="connsiteY11" fmla="*/ 930824 h 955031"/>
                <a:gd name="connsiteX12" fmla="*/ 1503166 w 6056566"/>
                <a:gd name="connsiteY12" fmla="*/ 811406 h 955031"/>
                <a:gd name="connsiteX13" fmla="*/ 1666939 w 6056566"/>
                <a:gd name="connsiteY13" fmla="*/ 487271 h 955031"/>
                <a:gd name="connsiteX14" fmla="*/ 1769297 w 6056566"/>
                <a:gd name="connsiteY14" fmla="*/ 234788 h 955031"/>
                <a:gd name="connsiteX15" fmla="*/ 1871655 w 6056566"/>
                <a:gd name="connsiteY15" fmla="*/ 67603 h 955031"/>
                <a:gd name="connsiteX16" fmla="*/ 1960366 w 6056566"/>
                <a:gd name="connsiteY16" fmla="*/ 13012 h 955031"/>
                <a:gd name="connsiteX17" fmla="*/ 2042252 w 6056566"/>
                <a:gd name="connsiteY17" fmla="*/ 43719 h 955031"/>
                <a:gd name="connsiteX18" fmla="*/ 2117315 w 6056566"/>
                <a:gd name="connsiteY18" fmla="*/ 122194 h 955031"/>
                <a:gd name="connsiteX19" fmla="*/ 2195790 w 6056566"/>
                <a:gd name="connsiteY19" fmla="*/ 251847 h 955031"/>
                <a:gd name="connsiteX20" fmla="*/ 2461921 w 6056566"/>
                <a:gd name="connsiteY20" fmla="*/ 784110 h 955031"/>
                <a:gd name="connsiteX21" fmla="*/ 2577927 w 6056566"/>
                <a:gd name="connsiteY21" fmla="*/ 934235 h 955031"/>
                <a:gd name="connsiteX22" fmla="*/ 2673461 w 6056566"/>
                <a:gd name="connsiteY22" fmla="*/ 941059 h 955031"/>
                <a:gd name="connsiteX23" fmla="*/ 2796291 w 6056566"/>
                <a:gd name="connsiteY23" fmla="*/ 814818 h 955031"/>
                <a:gd name="connsiteX24" fmla="*/ 2922533 w 6056566"/>
                <a:gd name="connsiteY24" fmla="*/ 548686 h 955031"/>
                <a:gd name="connsiteX25" fmla="*/ 3069247 w 6056566"/>
                <a:gd name="connsiteY25" fmla="*/ 251847 h 955031"/>
                <a:gd name="connsiteX26" fmla="*/ 3192076 w 6056566"/>
                <a:gd name="connsiteY26" fmla="*/ 67603 h 955031"/>
                <a:gd name="connsiteX27" fmla="*/ 3270551 w 6056566"/>
                <a:gd name="connsiteY27" fmla="*/ 2776 h 955031"/>
                <a:gd name="connsiteX28" fmla="*/ 3342202 w 6056566"/>
                <a:gd name="connsiteY28" fmla="*/ 19835 h 955031"/>
                <a:gd name="connsiteX29" fmla="*/ 3413852 w 6056566"/>
                <a:gd name="connsiteY29" fmla="*/ 91486 h 955031"/>
                <a:gd name="connsiteX30" fmla="*/ 3471855 w 6056566"/>
                <a:gd name="connsiteY30" fmla="*/ 176785 h 955031"/>
                <a:gd name="connsiteX31" fmla="*/ 3553742 w 6056566"/>
                <a:gd name="connsiteY31" fmla="*/ 323498 h 955031"/>
                <a:gd name="connsiteX32" fmla="*/ 3707279 w 6056566"/>
                <a:gd name="connsiteY32" fmla="*/ 668104 h 955031"/>
                <a:gd name="connsiteX33" fmla="*/ 3833521 w 6056566"/>
                <a:gd name="connsiteY33" fmla="*/ 852349 h 955031"/>
                <a:gd name="connsiteX34" fmla="*/ 3966587 w 6056566"/>
                <a:gd name="connsiteY34" fmla="*/ 900116 h 955031"/>
                <a:gd name="connsiteX35" fmla="*/ 4086005 w 6056566"/>
                <a:gd name="connsiteY35" fmla="*/ 828465 h 955031"/>
                <a:gd name="connsiteX36" fmla="*/ 4273661 w 6056566"/>
                <a:gd name="connsiteY36" fmla="*/ 483859 h 955031"/>
                <a:gd name="connsiteX37" fmla="*/ 4451082 w 6056566"/>
                <a:gd name="connsiteY37" fmla="*/ 152901 h 955031"/>
                <a:gd name="connsiteX38" fmla="*/ 4570500 w 6056566"/>
                <a:gd name="connsiteY38" fmla="*/ 40307 h 955031"/>
                <a:gd name="connsiteX39" fmla="*/ 4696742 w 6056566"/>
                <a:gd name="connsiteY39" fmla="*/ 67603 h 955031"/>
                <a:gd name="connsiteX40" fmla="*/ 4840044 w 6056566"/>
                <a:gd name="connsiteY40" fmla="*/ 268907 h 955031"/>
                <a:gd name="connsiteX41" fmla="*/ 4948580 w 6056566"/>
                <a:gd name="connsiteY41" fmla="*/ 459449 h 955031"/>
                <a:gd name="connsiteX42" fmla="*/ 4994601 w 6056566"/>
                <a:gd name="connsiteY42" fmla="*/ 491988 h 955031"/>
                <a:gd name="connsiteX43" fmla="*/ 6056566 w 6056566"/>
                <a:gd name="connsiteY43" fmla="*/ 497377 h 955031"/>
                <a:gd name="connsiteX0" fmla="*/ 0 w 6056566"/>
                <a:gd name="connsiteY0" fmla="*/ 479263 h 955031"/>
                <a:gd name="connsiteX1" fmla="*/ 190188 w 6056566"/>
                <a:gd name="connsiteY1" fmla="*/ 475436 h 955031"/>
                <a:gd name="connsiteX2" fmla="*/ 325558 w 6056566"/>
                <a:gd name="connsiteY2" fmla="*/ 430986 h 955031"/>
                <a:gd name="connsiteX3" fmla="*/ 493232 w 6056566"/>
                <a:gd name="connsiteY3" fmla="*/ 146077 h 955031"/>
                <a:gd name="connsiteX4" fmla="*/ 602414 w 6056566"/>
                <a:gd name="connsiteY4" fmla="*/ 23247 h 955031"/>
                <a:gd name="connsiteX5" fmla="*/ 721832 w 6056566"/>
                <a:gd name="connsiteY5" fmla="*/ 36895 h 955031"/>
                <a:gd name="connsiteX6" fmla="*/ 820778 w 6056566"/>
                <a:gd name="connsiteY6" fmla="*/ 146077 h 955031"/>
                <a:gd name="connsiteX7" fmla="*/ 947020 w 6056566"/>
                <a:gd name="connsiteY7" fmla="*/ 412209 h 955031"/>
                <a:gd name="connsiteX8" fmla="*/ 1083497 w 6056566"/>
                <a:gd name="connsiteY8" fmla="*/ 722695 h 955031"/>
                <a:gd name="connsiteX9" fmla="*/ 1179032 w 6056566"/>
                <a:gd name="connsiteY9" fmla="*/ 869409 h 955031"/>
                <a:gd name="connsiteX10" fmla="*/ 1267742 w 6056566"/>
                <a:gd name="connsiteY10" fmla="*/ 944471 h 955031"/>
                <a:gd name="connsiteX11" fmla="*/ 1376924 w 6056566"/>
                <a:gd name="connsiteY11" fmla="*/ 930824 h 955031"/>
                <a:gd name="connsiteX12" fmla="*/ 1503166 w 6056566"/>
                <a:gd name="connsiteY12" fmla="*/ 811406 h 955031"/>
                <a:gd name="connsiteX13" fmla="*/ 1666939 w 6056566"/>
                <a:gd name="connsiteY13" fmla="*/ 487271 h 955031"/>
                <a:gd name="connsiteX14" fmla="*/ 1769297 w 6056566"/>
                <a:gd name="connsiteY14" fmla="*/ 234788 h 955031"/>
                <a:gd name="connsiteX15" fmla="*/ 1871655 w 6056566"/>
                <a:gd name="connsiteY15" fmla="*/ 67603 h 955031"/>
                <a:gd name="connsiteX16" fmla="*/ 1960366 w 6056566"/>
                <a:gd name="connsiteY16" fmla="*/ 13012 h 955031"/>
                <a:gd name="connsiteX17" fmla="*/ 2042252 w 6056566"/>
                <a:gd name="connsiteY17" fmla="*/ 43719 h 955031"/>
                <a:gd name="connsiteX18" fmla="*/ 2117315 w 6056566"/>
                <a:gd name="connsiteY18" fmla="*/ 122194 h 955031"/>
                <a:gd name="connsiteX19" fmla="*/ 2195790 w 6056566"/>
                <a:gd name="connsiteY19" fmla="*/ 251847 h 955031"/>
                <a:gd name="connsiteX20" fmla="*/ 2461921 w 6056566"/>
                <a:gd name="connsiteY20" fmla="*/ 784110 h 955031"/>
                <a:gd name="connsiteX21" fmla="*/ 2577927 w 6056566"/>
                <a:gd name="connsiteY21" fmla="*/ 934235 h 955031"/>
                <a:gd name="connsiteX22" fmla="*/ 2673461 w 6056566"/>
                <a:gd name="connsiteY22" fmla="*/ 941059 h 955031"/>
                <a:gd name="connsiteX23" fmla="*/ 2796291 w 6056566"/>
                <a:gd name="connsiteY23" fmla="*/ 814818 h 955031"/>
                <a:gd name="connsiteX24" fmla="*/ 2922533 w 6056566"/>
                <a:gd name="connsiteY24" fmla="*/ 548686 h 955031"/>
                <a:gd name="connsiteX25" fmla="*/ 3069247 w 6056566"/>
                <a:gd name="connsiteY25" fmla="*/ 251847 h 955031"/>
                <a:gd name="connsiteX26" fmla="*/ 3192076 w 6056566"/>
                <a:gd name="connsiteY26" fmla="*/ 67603 h 955031"/>
                <a:gd name="connsiteX27" fmla="*/ 3270551 w 6056566"/>
                <a:gd name="connsiteY27" fmla="*/ 2776 h 955031"/>
                <a:gd name="connsiteX28" fmla="*/ 3342202 w 6056566"/>
                <a:gd name="connsiteY28" fmla="*/ 19835 h 955031"/>
                <a:gd name="connsiteX29" fmla="*/ 3413852 w 6056566"/>
                <a:gd name="connsiteY29" fmla="*/ 91486 h 955031"/>
                <a:gd name="connsiteX30" fmla="*/ 3471855 w 6056566"/>
                <a:gd name="connsiteY30" fmla="*/ 176785 h 955031"/>
                <a:gd name="connsiteX31" fmla="*/ 3553742 w 6056566"/>
                <a:gd name="connsiteY31" fmla="*/ 323498 h 955031"/>
                <a:gd name="connsiteX32" fmla="*/ 3707279 w 6056566"/>
                <a:gd name="connsiteY32" fmla="*/ 668104 h 955031"/>
                <a:gd name="connsiteX33" fmla="*/ 3833521 w 6056566"/>
                <a:gd name="connsiteY33" fmla="*/ 852349 h 955031"/>
                <a:gd name="connsiteX34" fmla="*/ 3966587 w 6056566"/>
                <a:gd name="connsiteY34" fmla="*/ 900116 h 955031"/>
                <a:gd name="connsiteX35" fmla="*/ 4086005 w 6056566"/>
                <a:gd name="connsiteY35" fmla="*/ 828465 h 955031"/>
                <a:gd name="connsiteX36" fmla="*/ 4273661 w 6056566"/>
                <a:gd name="connsiteY36" fmla="*/ 483859 h 955031"/>
                <a:gd name="connsiteX37" fmla="*/ 4451082 w 6056566"/>
                <a:gd name="connsiteY37" fmla="*/ 152901 h 955031"/>
                <a:gd name="connsiteX38" fmla="*/ 4570500 w 6056566"/>
                <a:gd name="connsiteY38" fmla="*/ 40307 h 955031"/>
                <a:gd name="connsiteX39" fmla="*/ 4696742 w 6056566"/>
                <a:gd name="connsiteY39" fmla="*/ 67603 h 955031"/>
                <a:gd name="connsiteX40" fmla="*/ 4840044 w 6056566"/>
                <a:gd name="connsiteY40" fmla="*/ 268907 h 955031"/>
                <a:gd name="connsiteX41" fmla="*/ 4948580 w 6056566"/>
                <a:gd name="connsiteY41" fmla="*/ 459449 h 955031"/>
                <a:gd name="connsiteX42" fmla="*/ 4994601 w 6056566"/>
                <a:gd name="connsiteY42" fmla="*/ 491988 h 955031"/>
                <a:gd name="connsiteX43" fmla="*/ 6056566 w 6056566"/>
                <a:gd name="connsiteY43" fmla="*/ 497377 h 955031"/>
                <a:gd name="connsiteX0" fmla="*/ 0 w 6056566"/>
                <a:gd name="connsiteY0" fmla="*/ 479263 h 955031"/>
                <a:gd name="connsiteX1" fmla="*/ 190188 w 6056566"/>
                <a:gd name="connsiteY1" fmla="*/ 475436 h 955031"/>
                <a:gd name="connsiteX2" fmla="*/ 325558 w 6056566"/>
                <a:gd name="connsiteY2" fmla="*/ 430986 h 955031"/>
                <a:gd name="connsiteX3" fmla="*/ 493232 w 6056566"/>
                <a:gd name="connsiteY3" fmla="*/ 146077 h 955031"/>
                <a:gd name="connsiteX4" fmla="*/ 602414 w 6056566"/>
                <a:gd name="connsiteY4" fmla="*/ 23247 h 955031"/>
                <a:gd name="connsiteX5" fmla="*/ 721832 w 6056566"/>
                <a:gd name="connsiteY5" fmla="*/ 36895 h 955031"/>
                <a:gd name="connsiteX6" fmla="*/ 820778 w 6056566"/>
                <a:gd name="connsiteY6" fmla="*/ 146077 h 955031"/>
                <a:gd name="connsiteX7" fmla="*/ 947020 w 6056566"/>
                <a:gd name="connsiteY7" fmla="*/ 412209 h 955031"/>
                <a:gd name="connsiteX8" fmla="*/ 1083497 w 6056566"/>
                <a:gd name="connsiteY8" fmla="*/ 722695 h 955031"/>
                <a:gd name="connsiteX9" fmla="*/ 1179032 w 6056566"/>
                <a:gd name="connsiteY9" fmla="*/ 869409 h 955031"/>
                <a:gd name="connsiteX10" fmla="*/ 1267742 w 6056566"/>
                <a:gd name="connsiteY10" fmla="*/ 944471 h 955031"/>
                <a:gd name="connsiteX11" fmla="*/ 1376924 w 6056566"/>
                <a:gd name="connsiteY11" fmla="*/ 930824 h 955031"/>
                <a:gd name="connsiteX12" fmla="*/ 1503166 w 6056566"/>
                <a:gd name="connsiteY12" fmla="*/ 811406 h 955031"/>
                <a:gd name="connsiteX13" fmla="*/ 1666939 w 6056566"/>
                <a:gd name="connsiteY13" fmla="*/ 487271 h 955031"/>
                <a:gd name="connsiteX14" fmla="*/ 1769297 w 6056566"/>
                <a:gd name="connsiteY14" fmla="*/ 234788 h 955031"/>
                <a:gd name="connsiteX15" fmla="*/ 1871655 w 6056566"/>
                <a:gd name="connsiteY15" fmla="*/ 67603 h 955031"/>
                <a:gd name="connsiteX16" fmla="*/ 1960366 w 6056566"/>
                <a:gd name="connsiteY16" fmla="*/ 13012 h 955031"/>
                <a:gd name="connsiteX17" fmla="*/ 2042252 w 6056566"/>
                <a:gd name="connsiteY17" fmla="*/ 43719 h 955031"/>
                <a:gd name="connsiteX18" fmla="*/ 2117315 w 6056566"/>
                <a:gd name="connsiteY18" fmla="*/ 122194 h 955031"/>
                <a:gd name="connsiteX19" fmla="*/ 2195790 w 6056566"/>
                <a:gd name="connsiteY19" fmla="*/ 251847 h 955031"/>
                <a:gd name="connsiteX20" fmla="*/ 2461921 w 6056566"/>
                <a:gd name="connsiteY20" fmla="*/ 784110 h 955031"/>
                <a:gd name="connsiteX21" fmla="*/ 2577927 w 6056566"/>
                <a:gd name="connsiteY21" fmla="*/ 934235 h 955031"/>
                <a:gd name="connsiteX22" fmla="*/ 2673461 w 6056566"/>
                <a:gd name="connsiteY22" fmla="*/ 941059 h 955031"/>
                <a:gd name="connsiteX23" fmla="*/ 2796291 w 6056566"/>
                <a:gd name="connsiteY23" fmla="*/ 814818 h 955031"/>
                <a:gd name="connsiteX24" fmla="*/ 2922533 w 6056566"/>
                <a:gd name="connsiteY24" fmla="*/ 548686 h 955031"/>
                <a:gd name="connsiteX25" fmla="*/ 3069247 w 6056566"/>
                <a:gd name="connsiteY25" fmla="*/ 251847 h 955031"/>
                <a:gd name="connsiteX26" fmla="*/ 3192076 w 6056566"/>
                <a:gd name="connsiteY26" fmla="*/ 67603 h 955031"/>
                <a:gd name="connsiteX27" fmla="*/ 3270551 w 6056566"/>
                <a:gd name="connsiteY27" fmla="*/ 2776 h 955031"/>
                <a:gd name="connsiteX28" fmla="*/ 3342202 w 6056566"/>
                <a:gd name="connsiteY28" fmla="*/ 19835 h 955031"/>
                <a:gd name="connsiteX29" fmla="*/ 3413852 w 6056566"/>
                <a:gd name="connsiteY29" fmla="*/ 91486 h 955031"/>
                <a:gd name="connsiteX30" fmla="*/ 3471855 w 6056566"/>
                <a:gd name="connsiteY30" fmla="*/ 176785 h 955031"/>
                <a:gd name="connsiteX31" fmla="*/ 3553742 w 6056566"/>
                <a:gd name="connsiteY31" fmla="*/ 323498 h 955031"/>
                <a:gd name="connsiteX32" fmla="*/ 3707279 w 6056566"/>
                <a:gd name="connsiteY32" fmla="*/ 668104 h 955031"/>
                <a:gd name="connsiteX33" fmla="*/ 3833521 w 6056566"/>
                <a:gd name="connsiteY33" fmla="*/ 852349 h 955031"/>
                <a:gd name="connsiteX34" fmla="*/ 3966587 w 6056566"/>
                <a:gd name="connsiteY34" fmla="*/ 900116 h 955031"/>
                <a:gd name="connsiteX35" fmla="*/ 4086005 w 6056566"/>
                <a:gd name="connsiteY35" fmla="*/ 828465 h 955031"/>
                <a:gd name="connsiteX36" fmla="*/ 4273661 w 6056566"/>
                <a:gd name="connsiteY36" fmla="*/ 483859 h 955031"/>
                <a:gd name="connsiteX37" fmla="*/ 4451082 w 6056566"/>
                <a:gd name="connsiteY37" fmla="*/ 152901 h 955031"/>
                <a:gd name="connsiteX38" fmla="*/ 4570500 w 6056566"/>
                <a:gd name="connsiteY38" fmla="*/ 40307 h 955031"/>
                <a:gd name="connsiteX39" fmla="*/ 4696742 w 6056566"/>
                <a:gd name="connsiteY39" fmla="*/ 67603 h 955031"/>
                <a:gd name="connsiteX40" fmla="*/ 4840044 w 6056566"/>
                <a:gd name="connsiteY40" fmla="*/ 268907 h 955031"/>
                <a:gd name="connsiteX41" fmla="*/ 4948580 w 6056566"/>
                <a:gd name="connsiteY41" fmla="*/ 459449 h 955031"/>
                <a:gd name="connsiteX42" fmla="*/ 4991837 w 6056566"/>
                <a:gd name="connsiteY42" fmla="*/ 497850 h 955031"/>
                <a:gd name="connsiteX43" fmla="*/ 6056566 w 6056566"/>
                <a:gd name="connsiteY43" fmla="*/ 497377 h 955031"/>
                <a:gd name="connsiteX0" fmla="*/ 0 w 6056566"/>
                <a:gd name="connsiteY0" fmla="*/ 479263 h 955031"/>
                <a:gd name="connsiteX1" fmla="*/ 190188 w 6056566"/>
                <a:gd name="connsiteY1" fmla="*/ 475436 h 955031"/>
                <a:gd name="connsiteX2" fmla="*/ 325558 w 6056566"/>
                <a:gd name="connsiteY2" fmla="*/ 430986 h 955031"/>
                <a:gd name="connsiteX3" fmla="*/ 493232 w 6056566"/>
                <a:gd name="connsiteY3" fmla="*/ 146077 h 955031"/>
                <a:gd name="connsiteX4" fmla="*/ 602414 w 6056566"/>
                <a:gd name="connsiteY4" fmla="*/ 23247 h 955031"/>
                <a:gd name="connsiteX5" fmla="*/ 721832 w 6056566"/>
                <a:gd name="connsiteY5" fmla="*/ 36895 h 955031"/>
                <a:gd name="connsiteX6" fmla="*/ 820778 w 6056566"/>
                <a:gd name="connsiteY6" fmla="*/ 146077 h 955031"/>
                <a:gd name="connsiteX7" fmla="*/ 947020 w 6056566"/>
                <a:gd name="connsiteY7" fmla="*/ 412209 h 955031"/>
                <a:gd name="connsiteX8" fmla="*/ 1083497 w 6056566"/>
                <a:gd name="connsiteY8" fmla="*/ 722695 h 955031"/>
                <a:gd name="connsiteX9" fmla="*/ 1179032 w 6056566"/>
                <a:gd name="connsiteY9" fmla="*/ 869409 h 955031"/>
                <a:gd name="connsiteX10" fmla="*/ 1267742 w 6056566"/>
                <a:gd name="connsiteY10" fmla="*/ 944471 h 955031"/>
                <a:gd name="connsiteX11" fmla="*/ 1376924 w 6056566"/>
                <a:gd name="connsiteY11" fmla="*/ 930824 h 955031"/>
                <a:gd name="connsiteX12" fmla="*/ 1503166 w 6056566"/>
                <a:gd name="connsiteY12" fmla="*/ 811406 h 955031"/>
                <a:gd name="connsiteX13" fmla="*/ 1666939 w 6056566"/>
                <a:gd name="connsiteY13" fmla="*/ 487271 h 955031"/>
                <a:gd name="connsiteX14" fmla="*/ 1769297 w 6056566"/>
                <a:gd name="connsiteY14" fmla="*/ 234788 h 955031"/>
                <a:gd name="connsiteX15" fmla="*/ 1871655 w 6056566"/>
                <a:gd name="connsiteY15" fmla="*/ 67603 h 955031"/>
                <a:gd name="connsiteX16" fmla="*/ 1960366 w 6056566"/>
                <a:gd name="connsiteY16" fmla="*/ 13012 h 955031"/>
                <a:gd name="connsiteX17" fmla="*/ 2042252 w 6056566"/>
                <a:gd name="connsiteY17" fmla="*/ 43719 h 955031"/>
                <a:gd name="connsiteX18" fmla="*/ 2117315 w 6056566"/>
                <a:gd name="connsiteY18" fmla="*/ 122194 h 955031"/>
                <a:gd name="connsiteX19" fmla="*/ 2195790 w 6056566"/>
                <a:gd name="connsiteY19" fmla="*/ 251847 h 955031"/>
                <a:gd name="connsiteX20" fmla="*/ 2461921 w 6056566"/>
                <a:gd name="connsiteY20" fmla="*/ 784110 h 955031"/>
                <a:gd name="connsiteX21" fmla="*/ 2577927 w 6056566"/>
                <a:gd name="connsiteY21" fmla="*/ 934235 h 955031"/>
                <a:gd name="connsiteX22" fmla="*/ 2673461 w 6056566"/>
                <a:gd name="connsiteY22" fmla="*/ 941059 h 955031"/>
                <a:gd name="connsiteX23" fmla="*/ 2796291 w 6056566"/>
                <a:gd name="connsiteY23" fmla="*/ 814818 h 955031"/>
                <a:gd name="connsiteX24" fmla="*/ 2922533 w 6056566"/>
                <a:gd name="connsiteY24" fmla="*/ 548686 h 955031"/>
                <a:gd name="connsiteX25" fmla="*/ 3069247 w 6056566"/>
                <a:gd name="connsiteY25" fmla="*/ 251847 h 955031"/>
                <a:gd name="connsiteX26" fmla="*/ 3192076 w 6056566"/>
                <a:gd name="connsiteY26" fmla="*/ 67603 h 955031"/>
                <a:gd name="connsiteX27" fmla="*/ 3270551 w 6056566"/>
                <a:gd name="connsiteY27" fmla="*/ 2776 h 955031"/>
                <a:gd name="connsiteX28" fmla="*/ 3342202 w 6056566"/>
                <a:gd name="connsiteY28" fmla="*/ 19835 h 955031"/>
                <a:gd name="connsiteX29" fmla="*/ 3413852 w 6056566"/>
                <a:gd name="connsiteY29" fmla="*/ 91486 h 955031"/>
                <a:gd name="connsiteX30" fmla="*/ 3471855 w 6056566"/>
                <a:gd name="connsiteY30" fmla="*/ 176785 h 955031"/>
                <a:gd name="connsiteX31" fmla="*/ 3553742 w 6056566"/>
                <a:gd name="connsiteY31" fmla="*/ 323498 h 955031"/>
                <a:gd name="connsiteX32" fmla="*/ 3707279 w 6056566"/>
                <a:gd name="connsiteY32" fmla="*/ 668104 h 955031"/>
                <a:gd name="connsiteX33" fmla="*/ 3833521 w 6056566"/>
                <a:gd name="connsiteY33" fmla="*/ 852349 h 955031"/>
                <a:gd name="connsiteX34" fmla="*/ 3966587 w 6056566"/>
                <a:gd name="connsiteY34" fmla="*/ 900116 h 955031"/>
                <a:gd name="connsiteX35" fmla="*/ 4086005 w 6056566"/>
                <a:gd name="connsiteY35" fmla="*/ 828465 h 955031"/>
                <a:gd name="connsiteX36" fmla="*/ 4273661 w 6056566"/>
                <a:gd name="connsiteY36" fmla="*/ 483859 h 955031"/>
                <a:gd name="connsiteX37" fmla="*/ 4451082 w 6056566"/>
                <a:gd name="connsiteY37" fmla="*/ 152901 h 955031"/>
                <a:gd name="connsiteX38" fmla="*/ 4570500 w 6056566"/>
                <a:gd name="connsiteY38" fmla="*/ 40307 h 955031"/>
                <a:gd name="connsiteX39" fmla="*/ 4696742 w 6056566"/>
                <a:gd name="connsiteY39" fmla="*/ 67603 h 955031"/>
                <a:gd name="connsiteX40" fmla="*/ 4840044 w 6056566"/>
                <a:gd name="connsiteY40" fmla="*/ 268907 h 955031"/>
                <a:gd name="connsiteX41" fmla="*/ 4948580 w 6056566"/>
                <a:gd name="connsiteY41" fmla="*/ 459449 h 955031"/>
                <a:gd name="connsiteX42" fmla="*/ 4991838 w 6056566"/>
                <a:gd name="connsiteY42" fmla="*/ 494333 h 955031"/>
                <a:gd name="connsiteX43" fmla="*/ 6056566 w 6056566"/>
                <a:gd name="connsiteY43" fmla="*/ 497377 h 955031"/>
                <a:gd name="connsiteX0" fmla="*/ 0 w 6056566"/>
                <a:gd name="connsiteY0" fmla="*/ 479263 h 955031"/>
                <a:gd name="connsiteX1" fmla="*/ 190188 w 6056566"/>
                <a:gd name="connsiteY1" fmla="*/ 475436 h 955031"/>
                <a:gd name="connsiteX2" fmla="*/ 325558 w 6056566"/>
                <a:gd name="connsiteY2" fmla="*/ 430986 h 955031"/>
                <a:gd name="connsiteX3" fmla="*/ 493232 w 6056566"/>
                <a:gd name="connsiteY3" fmla="*/ 146077 h 955031"/>
                <a:gd name="connsiteX4" fmla="*/ 602414 w 6056566"/>
                <a:gd name="connsiteY4" fmla="*/ 23247 h 955031"/>
                <a:gd name="connsiteX5" fmla="*/ 721832 w 6056566"/>
                <a:gd name="connsiteY5" fmla="*/ 36895 h 955031"/>
                <a:gd name="connsiteX6" fmla="*/ 820778 w 6056566"/>
                <a:gd name="connsiteY6" fmla="*/ 146077 h 955031"/>
                <a:gd name="connsiteX7" fmla="*/ 947020 w 6056566"/>
                <a:gd name="connsiteY7" fmla="*/ 412209 h 955031"/>
                <a:gd name="connsiteX8" fmla="*/ 1083497 w 6056566"/>
                <a:gd name="connsiteY8" fmla="*/ 722695 h 955031"/>
                <a:gd name="connsiteX9" fmla="*/ 1179032 w 6056566"/>
                <a:gd name="connsiteY9" fmla="*/ 869409 h 955031"/>
                <a:gd name="connsiteX10" fmla="*/ 1267742 w 6056566"/>
                <a:gd name="connsiteY10" fmla="*/ 944471 h 955031"/>
                <a:gd name="connsiteX11" fmla="*/ 1376924 w 6056566"/>
                <a:gd name="connsiteY11" fmla="*/ 930824 h 955031"/>
                <a:gd name="connsiteX12" fmla="*/ 1503166 w 6056566"/>
                <a:gd name="connsiteY12" fmla="*/ 811406 h 955031"/>
                <a:gd name="connsiteX13" fmla="*/ 1666939 w 6056566"/>
                <a:gd name="connsiteY13" fmla="*/ 487271 h 955031"/>
                <a:gd name="connsiteX14" fmla="*/ 1769297 w 6056566"/>
                <a:gd name="connsiteY14" fmla="*/ 234788 h 955031"/>
                <a:gd name="connsiteX15" fmla="*/ 1871655 w 6056566"/>
                <a:gd name="connsiteY15" fmla="*/ 67603 h 955031"/>
                <a:gd name="connsiteX16" fmla="*/ 1960366 w 6056566"/>
                <a:gd name="connsiteY16" fmla="*/ 13012 h 955031"/>
                <a:gd name="connsiteX17" fmla="*/ 2042252 w 6056566"/>
                <a:gd name="connsiteY17" fmla="*/ 43719 h 955031"/>
                <a:gd name="connsiteX18" fmla="*/ 2117315 w 6056566"/>
                <a:gd name="connsiteY18" fmla="*/ 122194 h 955031"/>
                <a:gd name="connsiteX19" fmla="*/ 2195790 w 6056566"/>
                <a:gd name="connsiteY19" fmla="*/ 251847 h 955031"/>
                <a:gd name="connsiteX20" fmla="*/ 2461921 w 6056566"/>
                <a:gd name="connsiteY20" fmla="*/ 784110 h 955031"/>
                <a:gd name="connsiteX21" fmla="*/ 2577927 w 6056566"/>
                <a:gd name="connsiteY21" fmla="*/ 934235 h 955031"/>
                <a:gd name="connsiteX22" fmla="*/ 2673461 w 6056566"/>
                <a:gd name="connsiteY22" fmla="*/ 941059 h 955031"/>
                <a:gd name="connsiteX23" fmla="*/ 2796291 w 6056566"/>
                <a:gd name="connsiteY23" fmla="*/ 814818 h 955031"/>
                <a:gd name="connsiteX24" fmla="*/ 2922533 w 6056566"/>
                <a:gd name="connsiteY24" fmla="*/ 548686 h 955031"/>
                <a:gd name="connsiteX25" fmla="*/ 3069247 w 6056566"/>
                <a:gd name="connsiteY25" fmla="*/ 251847 h 955031"/>
                <a:gd name="connsiteX26" fmla="*/ 3192076 w 6056566"/>
                <a:gd name="connsiteY26" fmla="*/ 67603 h 955031"/>
                <a:gd name="connsiteX27" fmla="*/ 3270551 w 6056566"/>
                <a:gd name="connsiteY27" fmla="*/ 2776 h 955031"/>
                <a:gd name="connsiteX28" fmla="*/ 3342202 w 6056566"/>
                <a:gd name="connsiteY28" fmla="*/ 19835 h 955031"/>
                <a:gd name="connsiteX29" fmla="*/ 3413852 w 6056566"/>
                <a:gd name="connsiteY29" fmla="*/ 91486 h 955031"/>
                <a:gd name="connsiteX30" fmla="*/ 3471855 w 6056566"/>
                <a:gd name="connsiteY30" fmla="*/ 176785 h 955031"/>
                <a:gd name="connsiteX31" fmla="*/ 3553742 w 6056566"/>
                <a:gd name="connsiteY31" fmla="*/ 323498 h 955031"/>
                <a:gd name="connsiteX32" fmla="*/ 3707279 w 6056566"/>
                <a:gd name="connsiteY32" fmla="*/ 668104 h 955031"/>
                <a:gd name="connsiteX33" fmla="*/ 3833521 w 6056566"/>
                <a:gd name="connsiteY33" fmla="*/ 852349 h 955031"/>
                <a:gd name="connsiteX34" fmla="*/ 3966587 w 6056566"/>
                <a:gd name="connsiteY34" fmla="*/ 900116 h 955031"/>
                <a:gd name="connsiteX35" fmla="*/ 4086005 w 6056566"/>
                <a:gd name="connsiteY35" fmla="*/ 828465 h 955031"/>
                <a:gd name="connsiteX36" fmla="*/ 4273661 w 6056566"/>
                <a:gd name="connsiteY36" fmla="*/ 483859 h 955031"/>
                <a:gd name="connsiteX37" fmla="*/ 4451082 w 6056566"/>
                <a:gd name="connsiteY37" fmla="*/ 152901 h 955031"/>
                <a:gd name="connsiteX38" fmla="*/ 4570500 w 6056566"/>
                <a:gd name="connsiteY38" fmla="*/ 40307 h 955031"/>
                <a:gd name="connsiteX39" fmla="*/ 4696742 w 6056566"/>
                <a:gd name="connsiteY39" fmla="*/ 67603 h 955031"/>
                <a:gd name="connsiteX40" fmla="*/ 4840044 w 6056566"/>
                <a:gd name="connsiteY40" fmla="*/ 268907 h 955031"/>
                <a:gd name="connsiteX41" fmla="*/ 4948580 w 6056566"/>
                <a:gd name="connsiteY41" fmla="*/ 459449 h 955031"/>
                <a:gd name="connsiteX42" fmla="*/ 5025010 w 6056566"/>
                <a:gd name="connsiteY42" fmla="*/ 495505 h 955031"/>
                <a:gd name="connsiteX43" fmla="*/ 6056566 w 6056566"/>
                <a:gd name="connsiteY43" fmla="*/ 497377 h 955031"/>
                <a:gd name="connsiteX0" fmla="*/ 0 w 5025967"/>
                <a:gd name="connsiteY0" fmla="*/ 479263 h 955031"/>
                <a:gd name="connsiteX1" fmla="*/ 190188 w 5025967"/>
                <a:gd name="connsiteY1" fmla="*/ 475436 h 955031"/>
                <a:gd name="connsiteX2" fmla="*/ 325558 w 5025967"/>
                <a:gd name="connsiteY2" fmla="*/ 430986 h 955031"/>
                <a:gd name="connsiteX3" fmla="*/ 493232 w 5025967"/>
                <a:gd name="connsiteY3" fmla="*/ 146077 h 955031"/>
                <a:gd name="connsiteX4" fmla="*/ 602414 w 5025967"/>
                <a:gd name="connsiteY4" fmla="*/ 23247 h 955031"/>
                <a:gd name="connsiteX5" fmla="*/ 721832 w 5025967"/>
                <a:gd name="connsiteY5" fmla="*/ 36895 h 955031"/>
                <a:gd name="connsiteX6" fmla="*/ 820778 w 5025967"/>
                <a:gd name="connsiteY6" fmla="*/ 146077 h 955031"/>
                <a:gd name="connsiteX7" fmla="*/ 947020 w 5025967"/>
                <a:gd name="connsiteY7" fmla="*/ 412209 h 955031"/>
                <a:gd name="connsiteX8" fmla="*/ 1083497 w 5025967"/>
                <a:gd name="connsiteY8" fmla="*/ 722695 h 955031"/>
                <a:gd name="connsiteX9" fmla="*/ 1179032 w 5025967"/>
                <a:gd name="connsiteY9" fmla="*/ 869409 h 955031"/>
                <a:gd name="connsiteX10" fmla="*/ 1267742 w 5025967"/>
                <a:gd name="connsiteY10" fmla="*/ 944471 h 955031"/>
                <a:gd name="connsiteX11" fmla="*/ 1376924 w 5025967"/>
                <a:gd name="connsiteY11" fmla="*/ 930824 h 955031"/>
                <a:gd name="connsiteX12" fmla="*/ 1503166 w 5025967"/>
                <a:gd name="connsiteY12" fmla="*/ 811406 h 955031"/>
                <a:gd name="connsiteX13" fmla="*/ 1666939 w 5025967"/>
                <a:gd name="connsiteY13" fmla="*/ 487271 h 955031"/>
                <a:gd name="connsiteX14" fmla="*/ 1769297 w 5025967"/>
                <a:gd name="connsiteY14" fmla="*/ 234788 h 955031"/>
                <a:gd name="connsiteX15" fmla="*/ 1871655 w 5025967"/>
                <a:gd name="connsiteY15" fmla="*/ 67603 h 955031"/>
                <a:gd name="connsiteX16" fmla="*/ 1960366 w 5025967"/>
                <a:gd name="connsiteY16" fmla="*/ 13012 h 955031"/>
                <a:gd name="connsiteX17" fmla="*/ 2042252 w 5025967"/>
                <a:gd name="connsiteY17" fmla="*/ 43719 h 955031"/>
                <a:gd name="connsiteX18" fmla="*/ 2117315 w 5025967"/>
                <a:gd name="connsiteY18" fmla="*/ 122194 h 955031"/>
                <a:gd name="connsiteX19" fmla="*/ 2195790 w 5025967"/>
                <a:gd name="connsiteY19" fmla="*/ 251847 h 955031"/>
                <a:gd name="connsiteX20" fmla="*/ 2461921 w 5025967"/>
                <a:gd name="connsiteY20" fmla="*/ 784110 h 955031"/>
                <a:gd name="connsiteX21" fmla="*/ 2577927 w 5025967"/>
                <a:gd name="connsiteY21" fmla="*/ 934235 h 955031"/>
                <a:gd name="connsiteX22" fmla="*/ 2673461 w 5025967"/>
                <a:gd name="connsiteY22" fmla="*/ 941059 h 955031"/>
                <a:gd name="connsiteX23" fmla="*/ 2796291 w 5025967"/>
                <a:gd name="connsiteY23" fmla="*/ 814818 h 955031"/>
                <a:gd name="connsiteX24" fmla="*/ 2922533 w 5025967"/>
                <a:gd name="connsiteY24" fmla="*/ 548686 h 955031"/>
                <a:gd name="connsiteX25" fmla="*/ 3069247 w 5025967"/>
                <a:gd name="connsiteY25" fmla="*/ 251847 h 955031"/>
                <a:gd name="connsiteX26" fmla="*/ 3192076 w 5025967"/>
                <a:gd name="connsiteY26" fmla="*/ 67603 h 955031"/>
                <a:gd name="connsiteX27" fmla="*/ 3270551 w 5025967"/>
                <a:gd name="connsiteY27" fmla="*/ 2776 h 955031"/>
                <a:gd name="connsiteX28" fmla="*/ 3342202 w 5025967"/>
                <a:gd name="connsiteY28" fmla="*/ 19835 h 955031"/>
                <a:gd name="connsiteX29" fmla="*/ 3413852 w 5025967"/>
                <a:gd name="connsiteY29" fmla="*/ 91486 h 955031"/>
                <a:gd name="connsiteX30" fmla="*/ 3471855 w 5025967"/>
                <a:gd name="connsiteY30" fmla="*/ 176785 h 955031"/>
                <a:gd name="connsiteX31" fmla="*/ 3553742 w 5025967"/>
                <a:gd name="connsiteY31" fmla="*/ 323498 h 955031"/>
                <a:gd name="connsiteX32" fmla="*/ 3707279 w 5025967"/>
                <a:gd name="connsiteY32" fmla="*/ 668104 h 955031"/>
                <a:gd name="connsiteX33" fmla="*/ 3833521 w 5025967"/>
                <a:gd name="connsiteY33" fmla="*/ 852349 h 955031"/>
                <a:gd name="connsiteX34" fmla="*/ 3966587 w 5025967"/>
                <a:gd name="connsiteY34" fmla="*/ 900116 h 955031"/>
                <a:gd name="connsiteX35" fmla="*/ 4086005 w 5025967"/>
                <a:gd name="connsiteY35" fmla="*/ 828465 h 955031"/>
                <a:gd name="connsiteX36" fmla="*/ 4273661 w 5025967"/>
                <a:gd name="connsiteY36" fmla="*/ 483859 h 955031"/>
                <a:gd name="connsiteX37" fmla="*/ 4451082 w 5025967"/>
                <a:gd name="connsiteY37" fmla="*/ 152901 h 955031"/>
                <a:gd name="connsiteX38" fmla="*/ 4570500 w 5025967"/>
                <a:gd name="connsiteY38" fmla="*/ 40307 h 955031"/>
                <a:gd name="connsiteX39" fmla="*/ 4696742 w 5025967"/>
                <a:gd name="connsiteY39" fmla="*/ 67603 h 955031"/>
                <a:gd name="connsiteX40" fmla="*/ 4840044 w 5025967"/>
                <a:gd name="connsiteY40" fmla="*/ 268907 h 955031"/>
                <a:gd name="connsiteX41" fmla="*/ 4948580 w 5025967"/>
                <a:gd name="connsiteY41" fmla="*/ 459449 h 955031"/>
                <a:gd name="connsiteX42" fmla="*/ 5025010 w 5025967"/>
                <a:gd name="connsiteY42" fmla="*/ 495505 h 955031"/>
                <a:gd name="connsiteX0" fmla="*/ 0 w 4948580"/>
                <a:gd name="connsiteY0" fmla="*/ 479263 h 955031"/>
                <a:gd name="connsiteX1" fmla="*/ 190188 w 4948580"/>
                <a:gd name="connsiteY1" fmla="*/ 475436 h 955031"/>
                <a:gd name="connsiteX2" fmla="*/ 325558 w 4948580"/>
                <a:gd name="connsiteY2" fmla="*/ 430986 h 955031"/>
                <a:gd name="connsiteX3" fmla="*/ 493232 w 4948580"/>
                <a:gd name="connsiteY3" fmla="*/ 146077 h 955031"/>
                <a:gd name="connsiteX4" fmla="*/ 602414 w 4948580"/>
                <a:gd name="connsiteY4" fmla="*/ 23247 h 955031"/>
                <a:gd name="connsiteX5" fmla="*/ 721832 w 4948580"/>
                <a:gd name="connsiteY5" fmla="*/ 36895 h 955031"/>
                <a:gd name="connsiteX6" fmla="*/ 820778 w 4948580"/>
                <a:gd name="connsiteY6" fmla="*/ 146077 h 955031"/>
                <a:gd name="connsiteX7" fmla="*/ 947020 w 4948580"/>
                <a:gd name="connsiteY7" fmla="*/ 412209 h 955031"/>
                <a:gd name="connsiteX8" fmla="*/ 1083497 w 4948580"/>
                <a:gd name="connsiteY8" fmla="*/ 722695 h 955031"/>
                <a:gd name="connsiteX9" fmla="*/ 1179032 w 4948580"/>
                <a:gd name="connsiteY9" fmla="*/ 869409 h 955031"/>
                <a:gd name="connsiteX10" fmla="*/ 1267742 w 4948580"/>
                <a:gd name="connsiteY10" fmla="*/ 944471 h 955031"/>
                <a:gd name="connsiteX11" fmla="*/ 1376924 w 4948580"/>
                <a:gd name="connsiteY11" fmla="*/ 930824 h 955031"/>
                <a:gd name="connsiteX12" fmla="*/ 1503166 w 4948580"/>
                <a:gd name="connsiteY12" fmla="*/ 811406 h 955031"/>
                <a:gd name="connsiteX13" fmla="*/ 1666939 w 4948580"/>
                <a:gd name="connsiteY13" fmla="*/ 487271 h 955031"/>
                <a:gd name="connsiteX14" fmla="*/ 1769297 w 4948580"/>
                <a:gd name="connsiteY14" fmla="*/ 234788 h 955031"/>
                <a:gd name="connsiteX15" fmla="*/ 1871655 w 4948580"/>
                <a:gd name="connsiteY15" fmla="*/ 67603 h 955031"/>
                <a:gd name="connsiteX16" fmla="*/ 1960366 w 4948580"/>
                <a:gd name="connsiteY16" fmla="*/ 13012 h 955031"/>
                <a:gd name="connsiteX17" fmla="*/ 2042252 w 4948580"/>
                <a:gd name="connsiteY17" fmla="*/ 43719 h 955031"/>
                <a:gd name="connsiteX18" fmla="*/ 2117315 w 4948580"/>
                <a:gd name="connsiteY18" fmla="*/ 122194 h 955031"/>
                <a:gd name="connsiteX19" fmla="*/ 2195790 w 4948580"/>
                <a:gd name="connsiteY19" fmla="*/ 251847 h 955031"/>
                <a:gd name="connsiteX20" fmla="*/ 2461921 w 4948580"/>
                <a:gd name="connsiteY20" fmla="*/ 784110 h 955031"/>
                <a:gd name="connsiteX21" fmla="*/ 2577927 w 4948580"/>
                <a:gd name="connsiteY21" fmla="*/ 934235 h 955031"/>
                <a:gd name="connsiteX22" fmla="*/ 2673461 w 4948580"/>
                <a:gd name="connsiteY22" fmla="*/ 941059 h 955031"/>
                <a:gd name="connsiteX23" fmla="*/ 2796291 w 4948580"/>
                <a:gd name="connsiteY23" fmla="*/ 814818 h 955031"/>
                <a:gd name="connsiteX24" fmla="*/ 2922533 w 4948580"/>
                <a:gd name="connsiteY24" fmla="*/ 548686 h 955031"/>
                <a:gd name="connsiteX25" fmla="*/ 3069247 w 4948580"/>
                <a:gd name="connsiteY25" fmla="*/ 251847 h 955031"/>
                <a:gd name="connsiteX26" fmla="*/ 3192076 w 4948580"/>
                <a:gd name="connsiteY26" fmla="*/ 67603 h 955031"/>
                <a:gd name="connsiteX27" fmla="*/ 3270551 w 4948580"/>
                <a:gd name="connsiteY27" fmla="*/ 2776 h 955031"/>
                <a:gd name="connsiteX28" fmla="*/ 3342202 w 4948580"/>
                <a:gd name="connsiteY28" fmla="*/ 19835 h 955031"/>
                <a:gd name="connsiteX29" fmla="*/ 3413852 w 4948580"/>
                <a:gd name="connsiteY29" fmla="*/ 91486 h 955031"/>
                <a:gd name="connsiteX30" fmla="*/ 3471855 w 4948580"/>
                <a:gd name="connsiteY30" fmla="*/ 176785 h 955031"/>
                <a:gd name="connsiteX31" fmla="*/ 3553742 w 4948580"/>
                <a:gd name="connsiteY31" fmla="*/ 323498 h 955031"/>
                <a:gd name="connsiteX32" fmla="*/ 3707279 w 4948580"/>
                <a:gd name="connsiteY32" fmla="*/ 668104 h 955031"/>
                <a:gd name="connsiteX33" fmla="*/ 3833521 w 4948580"/>
                <a:gd name="connsiteY33" fmla="*/ 852349 h 955031"/>
                <a:gd name="connsiteX34" fmla="*/ 3966587 w 4948580"/>
                <a:gd name="connsiteY34" fmla="*/ 900116 h 955031"/>
                <a:gd name="connsiteX35" fmla="*/ 4086005 w 4948580"/>
                <a:gd name="connsiteY35" fmla="*/ 828465 h 955031"/>
                <a:gd name="connsiteX36" fmla="*/ 4273661 w 4948580"/>
                <a:gd name="connsiteY36" fmla="*/ 483859 h 955031"/>
                <a:gd name="connsiteX37" fmla="*/ 4451082 w 4948580"/>
                <a:gd name="connsiteY37" fmla="*/ 152901 h 955031"/>
                <a:gd name="connsiteX38" fmla="*/ 4570500 w 4948580"/>
                <a:gd name="connsiteY38" fmla="*/ 40307 h 955031"/>
                <a:gd name="connsiteX39" fmla="*/ 4696742 w 4948580"/>
                <a:gd name="connsiteY39" fmla="*/ 67603 h 955031"/>
                <a:gd name="connsiteX40" fmla="*/ 4840044 w 4948580"/>
                <a:gd name="connsiteY40" fmla="*/ 268907 h 955031"/>
                <a:gd name="connsiteX41" fmla="*/ 4948580 w 4948580"/>
                <a:gd name="connsiteY41" fmla="*/ 459449 h 955031"/>
                <a:gd name="connsiteX0" fmla="*/ 0 w 4948580"/>
                <a:gd name="connsiteY0" fmla="*/ 479263 h 955031"/>
                <a:gd name="connsiteX1" fmla="*/ 325558 w 4948580"/>
                <a:gd name="connsiteY1" fmla="*/ 430986 h 955031"/>
                <a:gd name="connsiteX2" fmla="*/ 493232 w 4948580"/>
                <a:gd name="connsiteY2" fmla="*/ 146077 h 955031"/>
                <a:gd name="connsiteX3" fmla="*/ 602414 w 4948580"/>
                <a:gd name="connsiteY3" fmla="*/ 23247 h 955031"/>
                <a:gd name="connsiteX4" fmla="*/ 721832 w 4948580"/>
                <a:gd name="connsiteY4" fmla="*/ 36895 h 955031"/>
                <a:gd name="connsiteX5" fmla="*/ 820778 w 4948580"/>
                <a:gd name="connsiteY5" fmla="*/ 146077 h 955031"/>
                <a:gd name="connsiteX6" fmla="*/ 947020 w 4948580"/>
                <a:gd name="connsiteY6" fmla="*/ 412209 h 955031"/>
                <a:gd name="connsiteX7" fmla="*/ 1083497 w 4948580"/>
                <a:gd name="connsiteY7" fmla="*/ 722695 h 955031"/>
                <a:gd name="connsiteX8" fmla="*/ 1179032 w 4948580"/>
                <a:gd name="connsiteY8" fmla="*/ 869409 h 955031"/>
                <a:gd name="connsiteX9" fmla="*/ 1267742 w 4948580"/>
                <a:gd name="connsiteY9" fmla="*/ 944471 h 955031"/>
                <a:gd name="connsiteX10" fmla="*/ 1376924 w 4948580"/>
                <a:gd name="connsiteY10" fmla="*/ 930824 h 955031"/>
                <a:gd name="connsiteX11" fmla="*/ 1503166 w 4948580"/>
                <a:gd name="connsiteY11" fmla="*/ 811406 h 955031"/>
                <a:gd name="connsiteX12" fmla="*/ 1666939 w 4948580"/>
                <a:gd name="connsiteY12" fmla="*/ 487271 h 955031"/>
                <a:gd name="connsiteX13" fmla="*/ 1769297 w 4948580"/>
                <a:gd name="connsiteY13" fmla="*/ 234788 h 955031"/>
                <a:gd name="connsiteX14" fmla="*/ 1871655 w 4948580"/>
                <a:gd name="connsiteY14" fmla="*/ 67603 h 955031"/>
                <a:gd name="connsiteX15" fmla="*/ 1960366 w 4948580"/>
                <a:gd name="connsiteY15" fmla="*/ 13012 h 955031"/>
                <a:gd name="connsiteX16" fmla="*/ 2042252 w 4948580"/>
                <a:gd name="connsiteY16" fmla="*/ 43719 h 955031"/>
                <a:gd name="connsiteX17" fmla="*/ 2117315 w 4948580"/>
                <a:gd name="connsiteY17" fmla="*/ 122194 h 955031"/>
                <a:gd name="connsiteX18" fmla="*/ 2195790 w 4948580"/>
                <a:gd name="connsiteY18" fmla="*/ 251847 h 955031"/>
                <a:gd name="connsiteX19" fmla="*/ 2461921 w 4948580"/>
                <a:gd name="connsiteY19" fmla="*/ 784110 h 955031"/>
                <a:gd name="connsiteX20" fmla="*/ 2577927 w 4948580"/>
                <a:gd name="connsiteY20" fmla="*/ 934235 h 955031"/>
                <a:gd name="connsiteX21" fmla="*/ 2673461 w 4948580"/>
                <a:gd name="connsiteY21" fmla="*/ 941059 h 955031"/>
                <a:gd name="connsiteX22" fmla="*/ 2796291 w 4948580"/>
                <a:gd name="connsiteY22" fmla="*/ 814818 h 955031"/>
                <a:gd name="connsiteX23" fmla="*/ 2922533 w 4948580"/>
                <a:gd name="connsiteY23" fmla="*/ 548686 h 955031"/>
                <a:gd name="connsiteX24" fmla="*/ 3069247 w 4948580"/>
                <a:gd name="connsiteY24" fmla="*/ 251847 h 955031"/>
                <a:gd name="connsiteX25" fmla="*/ 3192076 w 4948580"/>
                <a:gd name="connsiteY25" fmla="*/ 67603 h 955031"/>
                <a:gd name="connsiteX26" fmla="*/ 3270551 w 4948580"/>
                <a:gd name="connsiteY26" fmla="*/ 2776 h 955031"/>
                <a:gd name="connsiteX27" fmla="*/ 3342202 w 4948580"/>
                <a:gd name="connsiteY27" fmla="*/ 19835 h 955031"/>
                <a:gd name="connsiteX28" fmla="*/ 3413852 w 4948580"/>
                <a:gd name="connsiteY28" fmla="*/ 91486 h 955031"/>
                <a:gd name="connsiteX29" fmla="*/ 3471855 w 4948580"/>
                <a:gd name="connsiteY29" fmla="*/ 176785 h 955031"/>
                <a:gd name="connsiteX30" fmla="*/ 3553742 w 4948580"/>
                <a:gd name="connsiteY30" fmla="*/ 323498 h 955031"/>
                <a:gd name="connsiteX31" fmla="*/ 3707279 w 4948580"/>
                <a:gd name="connsiteY31" fmla="*/ 668104 h 955031"/>
                <a:gd name="connsiteX32" fmla="*/ 3833521 w 4948580"/>
                <a:gd name="connsiteY32" fmla="*/ 852349 h 955031"/>
                <a:gd name="connsiteX33" fmla="*/ 3966587 w 4948580"/>
                <a:gd name="connsiteY33" fmla="*/ 900116 h 955031"/>
                <a:gd name="connsiteX34" fmla="*/ 4086005 w 4948580"/>
                <a:gd name="connsiteY34" fmla="*/ 828465 h 955031"/>
                <a:gd name="connsiteX35" fmla="*/ 4273661 w 4948580"/>
                <a:gd name="connsiteY35" fmla="*/ 483859 h 955031"/>
                <a:gd name="connsiteX36" fmla="*/ 4451082 w 4948580"/>
                <a:gd name="connsiteY36" fmla="*/ 152901 h 955031"/>
                <a:gd name="connsiteX37" fmla="*/ 4570500 w 4948580"/>
                <a:gd name="connsiteY37" fmla="*/ 40307 h 955031"/>
                <a:gd name="connsiteX38" fmla="*/ 4696742 w 4948580"/>
                <a:gd name="connsiteY38" fmla="*/ 67603 h 955031"/>
                <a:gd name="connsiteX39" fmla="*/ 4840044 w 4948580"/>
                <a:gd name="connsiteY39" fmla="*/ 268907 h 955031"/>
                <a:gd name="connsiteX40" fmla="*/ 4948580 w 4948580"/>
                <a:gd name="connsiteY40" fmla="*/ 459449 h 955031"/>
                <a:gd name="connsiteX0" fmla="*/ 0 w 4623022"/>
                <a:gd name="connsiteY0" fmla="*/ 430986 h 955031"/>
                <a:gd name="connsiteX1" fmla="*/ 167674 w 4623022"/>
                <a:gd name="connsiteY1" fmla="*/ 146077 h 955031"/>
                <a:gd name="connsiteX2" fmla="*/ 276856 w 4623022"/>
                <a:gd name="connsiteY2" fmla="*/ 23247 h 955031"/>
                <a:gd name="connsiteX3" fmla="*/ 396274 w 4623022"/>
                <a:gd name="connsiteY3" fmla="*/ 36895 h 955031"/>
                <a:gd name="connsiteX4" fmla="*/ 495220 w 4623022"/>
                <a:gd name="connsiteY4" fmla="*/ 146077 h 955031"/>
                <a:gd name="connsiteX5" fmla="*/ 621462 w 4623022"/>
                <a:gd name="connsiteY5" fmla="*/ 412209 h 955031"/>
                <a:gd name="connsiteX6" fmla="*/ 757939 w 4623022"/>
                <a:gd name="connsiteY6" fmla="*/ 722695 h 955031"/>
                <a:gd name="connsiteX7" fmla="*/ 853474 w 4623022"/>
                <a:gd name="connsiteY7" fmla="*/ 869409 h 955031"/>
                <a:gd name="connsiteX8" fmla="*/ 942184 w 4623022"/>
                <a:gd name="connsiteY8" fmla="*/ 944471 h 955031"/>
                <a:gd name="connsiteX9" fmla="*/ 1051366 w 4623022"/>
                <a:gd name="connsiteY9" fmla="*/ 930824 h 955031"/>
                <a:gd name="connsiteX10" fmla="*/ 1177608 w 4623022"/>
                <a:gd name="connsiteY10" fmla="*/ 811406 h 955031"/>
                <a:gd name="connsiteX11" fmla="*/ 1341381 w 4623022"/>
                <a:gd name="connsiteY11" fmla="*/ 487271 h 955031"/>
                <a:gd name="connsiteX12" fmla="*/ 1443739 w 4623022"/>
                <a:gd name="connsiteY12" fmla="*/ 234788 h 955031"/>
                <a:gd name="connsiteX13" fmla="*/ 1546097 w 4623022"/>
                <a:gd name="connsiteY13" fmla="*/ 67603 h 955031"/>
                <a:gd name="connsiteX14" fmla="*/ 1634808 w 4623022"/>
                <a:gd name="connsiteY14" fmla="*/ 13012 h 955031"/>
                <a:gd name="connsiteX15" fmla="*/ 1716694 w 4623022"/>
                <a:gd name="connsiteY15" fmla="*/ 43719 h 955031"/>
                <a:gd name="connsiteX16" fmla="*/ 1791757 w 4623022"/>
                <a:gd name="connsiteY16" fmla="*/ 122194 h 955031"/>
                <a:gd name="connsiteX17" fmla="*/ 1870232 w 4623022"/>
                <a:gd name="connsiteY17" fmla="*/ 251847 h 955031"/>
                <a:gd name="connsiteX18" fmla="*/ 2136363 w 4623022"/>
                <a:gd name="connsiteY18" fmla="*/ 784110 h 955031"/>
                <a:gd name="connsiteX19" fmla="*/ 2252369 w 4623022"/>
                <a:gd name="connsiteY19" fmla="*/ 934235 h 955031"/>
                <a:gd name="connsiteX20" fmla="*/ 2347903 w 4623022"/>
                <a:gd name="connsiteY20" fmla="*/ 941059 h 955031"/>
                <a:gd name="connsiteX21" fmla="*/ 2470733 w 4623022"/>
                <a:gd name="connsiteY21" fmla="*/ 814818 h 955031"/>
                <a:gd name="connsiteX22" fmla="*/ 2596975 w 4623022"/>
                <a:gd name="connsiteY22" fmla="*/ 548686 h 955031"/>
                <a:gd name="connsiteX23" fmla="*/ 2743689 w 4623022"/>
                <a:gd name="connsiteY23" fmla="*/ 251847 h 955031"/>
                <a:gd name="connsiteX24" fmla="*/ 2866518 w 4623022"/>
                <a:gd name="connsiteY24" fmla="*/ 67603 h 955031"/>
                <a:gd name="connsiteX25" fmla="*/ 2944993 w 4623022"/>
                <a:gd name="connsiteY25" fmla="*/ 2776 h 955031"/>
                <a:gd name="connsiteX26" fmla="*/ 3016644 w 4623022"/>
                <a:gd name="connsiteY26" fmla="*/ 19835 h 955031"/>
                <a:gd name="connsiteX27" fmla="*/ 3088294 w 4623022"/>
                <a:gd name="connsiteY27" fmla="*/ 91486 h 955031"/>
                <a:gd name="connsiteX28" fmla="*/ 3146297 w 4623022"/>
                <a:gd name="connsiteY28" fmla="*/ 176785 h 955031"/>
                <a:gd name="connsiteX29" fmla="*/ 3228184 w 4623022"/>
                <a:gd name="connsiteY29" fmla="*/ 323498 h 955031"/>
                <a:gd name="connsiteX30" fmla="*/ 3381721 w 4623022"/>
                <a:gd name="connsiteY30" fmla="*/ 668104 h 955031"/>
                <a:gd name="connsiteX31" fmla="*/ 3507963 w 4623022"/>
                <a:gd name="connsiteY31" fmla="*/ 852349 h 955031"/>
                <a:gd name="connsiteX32" fmla="*/ 3641029 w 4623022"/>
                <a:gd name="connsiteY32" fmla="*/ 900116 h 955031"/>
                <a:gd name="connsiteX33" fmla="*/ 3760447 w 4623022"/>
                <a:gd name="connsiteY33" fmla="*/ 828465 h 955031"/>
                <a:gd name="connsiteX34" fmla="*/ 3948103 w 4623022"/>
                <a:gd name="connsiteY34" fmla="*/ 483859 h 955031"/>
                <a:gd name="connsiteX35" fmla="*/ 4125524 w 4623022"/>
                <a:gd name="connsiteY35" fmla="*/ 152901 h 955031"/>
                <a:gd name="connsiteX36" fmla="*/ 4244942 w 4623022"/>
                <a:gd name="connsiteY36" fmla="*/ 40307 h 955031"/>
                <a:gd name="connsiteX37" fmla="*/ 4371184 w 4623022"/>
                <a:gd name="connsiteY37" fmla="*/ 67603 h 955031"/>
                <a:gd name="connsiteX38" fmla="*/ 4514486 w 4623022"/>
                <a:gd name="connsiteY38" fmla="*/ 268907 h 955031"/>
                <a:gd name="connsiteX39" fmla="*/ 4623022 w 4623022"/>
                <a:gd name="connsiteY39" fmla="*/ 459449 h 955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4623022" h="955031">
                  <a:moveTo>
                    <a:pt x="0" y="430986"/>
                  </a:moveTo>
                  <a:cubicBezTo>
                    <a:pt x="82205" y="375455"/>
                    <a:pt x="121531" y="214033"/>
                    <a:pt x="167674" y="146077"/>
                  </a:cubicBezTo>
                  <a:cubicBezTo>
                    <a:pt x="213817" y="78121"/>
                    <a:pt x="238756" y="41444"/>
                    <a:pt x="276856" y="23247"/>
                  </a:cubicBezTo>
                  <a:cubicBezTo>
                    <a:pt x="314956" y="5050"/>
                    <a:pt x="359880" y="16423"/>
                    <a:pt x="396274" y="36895"/>
                  </a:cubicBezTo>
                  <a:cubicBezTo>
                    <a:pt x="432668" y="57367"/>
                    <a:pt x="457689" y="83525"/>
                    <a:pt x="495220" y="146077"/>
                  </a:cubicBezTo>
                  <a:cubicBezTo>
                    <a:pt x="532751" y="208629"/>
                    <a:pt x="577676" y="316106"/>
                    <a:pt x="621462" y="412209"/>
                  </a:cubicBezTo>
                  <a:cubicBezTo>
                    <a:pt x="665249" y="508312"/>
                    <a:pt x="719270" y="646495"/>
                    <a:pt x="757939" y="722695"/>
                  </a:cubicBezTo>
                  <a:cubicBezTo>
                    <a:pt x="796608" y="798895"/>
                    <a:pt x="822766" y="832446"/>
                    <a:pt x="853474" y="869409"/>
                  </a:cubicBezTo>
                  <a:cubicBezTo>
                    <a:pt x="884182" y="906372"/>
                    <a:pt x="909202" y="934235"/>
                    <a:pt x="942184" y="944471"/>
                  </a:cubicBezTo>
                  <a:cubicBezTo>
                    <a:pt x="975166" y="954707"/>
                    <a:pt x="1012129" y="953001"/>
                    <a:pt x="1051366" y="930824"/>
                  </a:cubicBezTo>
                  <a:cubicBezTo>
                    <a:pt x="1090603" y="908647"/>
                    <a:pt x="1129272" y="885332"/>
                    <a:pt x="1177608" y="811406"/>
                  </a:cubicBezTo>
                  <a:cubicBezTo>
                    <a:pt x="1225944" y="737481"/>
                    <a:pt x="1297026" y="583374"/>
                    <a:pt x="1341381" y="487271"/>
                  </a:cubicBezTo>
                  <a:cubicBezTo>
                    <a:pt x="1385736" y="391168"/>
                    <a:pt x="1409620" y="304733"/>
                    <a:pt x="1443739" y="234788"/>
                  </a:cubicBezTo>
                  <a:cubicBezTo>
                    <a:pt x="1477858" y="164843"/>
                    <a:pt x="1514252" y="104566"/>
                    <a:pt x="1546097" y="67603"/>
                  </a:cubicBezTo>
                  <a:cubicBezTo>
                    <a:pt x="1577942" y="30640"/>
                    <a:pt x="1606375" y="16993"/>
                    <a:pt x="1634808" y="13012"/>
                  </a:cubicBezTo>
                  <a:cubicBezTo>
                    <a:pt x="1663241" y="9031"/>
                    <a:pt x="1690536" y="25522"/>
                    <a:pt x="1716694" y="43719"/>
                  </a:cubicBezTo>
                  <a:cubicBezTo>
                    <a:pt x="1742852" y="61916"/>
                    <a:pt x="1766167" y="87506"/>
                    <a:pt x="1791757" y="122194"/>
                  </a:cubicBezTo>
                  <a:cubicBezTo>
                    <a:pt x="1817347" y="156882"/>
                    <a:pt x="1812798" y="141528"/>
                    <a:pt x="1870232" y="251847"/>
                  </a:cubicBezTo>
                  <a:cubicBezTo>
                    <a:pt x="1927666" y="362166"/>
                    <a:pt x="2072674" y="670379"/>
                    <a:pt x="2136363" y="784110"/>
                  </a:cubicBezTo>
                  <a:cubicBezTo>
                    <a:pt x="2200052" y="897841"/>
                    <a:pt x="2217113" y="908077"/>
                    <a:pt x="2252369" y="934235"/>
                  </a:cubicBezTo>
                  <a:cubicBezTo>
                    <a:pt x="2287625" y="960393"/>
                    <a:pt x="2311509" y="960962"/>
                    <a:pt x="2347903" y="941059"/>
                  </a:cubicBezTo>
                  <a:cubicBezTo>
                    <a:pt x="2384297" y="921156"/>
                    <a:pt x="2429221" y="880213"/>
                    <a:pt x="2470733" y="814818"/>
                  </a:cubicBezTo>
                  <a:cubicBezTo>
                    <a:pt x="2512245" y="749423"/>
                    <a:pt x="2551482" y="642514"/>
                    <a:pt x="2596975" y="548686"/>
                  </a:cubicBezTo>
                  <a:cubicBezTo>
                    <a:pt x="2642468" y="454858"/>
                    <a:pt x="2698765" y="332027"/>
                    <a:pt x="2743689" y="251847"/>
                  </a:cubicBezTo>
                  <a:cubicBezTo>
                    <a:pt x="2788613" y="171666"/>
                    <a:pt x="2832967" y="109115"/>
                    <a:pt x="2866518" y="67603"/>
                  </a:cubicBezTo>
                  <a:cubicBezTo>
                    <a:pt x="2900069" y="26091"/>
                    <a:pt x="2919972" y="10737"/>
                    <a:pt x="2944993" y="2776"/>
                  </a:cubicBezTo>
                  <a:cubicBezTo>
                    <a:pt x="2970014" y="-5185"/>
                    <a:pt x="2992761" y="5050"/>
                    <a:pt x="3016644" y="19835"/>
                  </a:cubicBezTo>
                  <a:cubicBezTo>
                    <a:pt x="3040527" y="34620"/>
                    <a:pt x="3066685" y="65328"/>
                    <a:pt x="3088294" y="91486"/>
                  </a:cubicBezTo>
                  <a:cubicBezTo>
                    <a:pt x="3109903" y="117644"/>
                    <a:pt x="3122982" y="138116"/>
                    <a:pt x="3146297" y="176785"/>
                  </a:cubicBezTo>
                  <a:cubicBezTo>
                    <a:pt x="3169612" y="215454"/>
                    <a:pt x="3188947" y="241612"/>
                    <a:pt x="3228184" y="323498"/>
                  </a:cubicBezTo>
                  <a:cubicBezTo>
                    <a:pt x="3267421" y="405384"/>
                    <a:pt x="3335091" y="579962"/>
                    <a:pt x="3381721" y="668104"/>
                  </a:cubicBezTo>
                  <a:cubicBezTo>
                    <a:pt x="3428351" y="756246"/>
                    <a:pt x="3464745" y="813680"/>
                    <a:pt x="3507963" y="852349"/>
                  </a:cubicBezTo>
                  <a:cubicBezTo>
                    <a:pt x="3551181" y="891018"/>
                    <a:pt x="3598948" y="904097"/>
                    <a:pt x="3641029" y="900116"/>
                  </a:cubicBezTo>
                  <a:cubicBezTo>
                    <a:pt x="3683110" y="896135"/>
                    <a:pt x="3709268" y="897841"/>
                    <a:pt x="3760447" y="828465"/>
                  </a:cubicBezTo>
                  <a:cubicBezTo>
                    <a:pt x="3811626" y="759089"/>
                    <a:pt x="3887257" y="596453"/>
                    <a:pt x="3948103" y="483859"/>
                  </a:cubicBezTo>
                  <a:cubicBezTo>
                    <a:pt x="4008949" y="371265"/>
                    <a:pt x="4076051" y="226826"/>
                    <a:pt x="4125524" y="152901"/>
                  </a:cubicBezTo>
                  <a:cubicBezTo>
                    <a:pt x="4174997" y="78976"/>
                    <a:pt x="4203999" y="54523"/>
                    <a:pt x="4244942" y="40307"/>
                  </a:cubicBezTo>
                  <a:cubicBezTo>
                    <a:pt x="4285885" y="26091"/>
                    <a:pt x="4326260" y="29503"/>
                    <a:pt x="4371184" y="67603"/>
                  </a:cubicBezTo>
                  <a:cubicBezTo>
                    <a:pt x="4416108" y="105703"/>
                    <a:pt x="4472513" y="203599"/>
                    <a:pt x="4514486" y="268907"/>
                  </a:cubicBezTo>
                  <a:cubicBezTo>
                    <a:pt x="4556459" y="334215"/>
                    <a:pt x="4592194" y="421683"/>
                    <a:pt x="4623022" y="459449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  <a:headEnd type="none"/>
              <a:tailEnd type="none" w="lg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cxnSp>
          <p:nvCxnSpPr>
            <p:cNvPr id="93" name="Прямая соединительная линия 190"/>
            <p:cNvCxnSpPr/>
            <p:nvPr/>
          </p:nvCxnSpPr>
          <p:spPr>
            <a:xfrm flipH="1">
              <a:off x="4780006" y="2564417"/>
              <a:ext cx="662734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Прямая соединительная линия 190"/>
            <p:cNvCxnSpPr/>
            <p:nvPr/>
          </p:nvCxnSpPr>
          <p:spPr>
            <a:xfrm flipV="1">
              <a:off x="5430263" y="2552061"/>
              <a:ext cx="1" cy="33105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Прямая соединительная линия 190"/>
            <p:cNvCxnSpPr/>
            <p:nvPr/>
          </p:nvCxnSpPr>
          <p:spPr>
            <a:xfrm flipV="1">
              <a:off x="4791500" y="2544998"/>
              <a:ext cx="1" cy="33105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1" name="Прямая соединительная линия 205"/>
          <p:cNvCxnSpPr/>
          <p:nvPr/>
        </p:nvCxnSpPr>
        <p:spPr>
          <a:xfrm flipH="1">
            <a:off x="2909603" y="4902804"/>
            <a:ext cx="3741170" cy="0"/>
          </a:xfrm>
          <a:prstGeom prst="line">
            <a:avLst/>
          </a:prstGeom>
          <a:ln w="69850">
            <a:solidFill>
              <a:schemeClr val="accent4"/>
            </a:solidFill>
            <a:prstDash val="solid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Прямая соединительная линия 193"/>
          <p:cNvCxnSpPr/>
          <p:nvPr/>
        </p:nvCxnSpPr>
        <p:spPr>
          <a:xfrm flipH="1">
            <a:off x="7452595" y="3094203"/>
            <a:ext cx="518258" cy="0"/>
          </a:xfrm>
          <a:prstGeom prst="line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Прямая соединительная линия 205"/>
          <p:cNvCxnSpPr/>
          <p:nvPr/>
        </p:nvCxnSpPr>
        <p:spPr>
          <a:xfrm>
            <a:off x="2523350" y="3461046"/>
            <a:ext cx="8266570" cy="0"/>
          </a:xfrm>
          <a:prstGeom prst="line">
            <a:avLst/>
          </a:prstGeom>
          <a:ln w="69850">
            <a:solidFill>
              <a:srgbClr val="FF0000"/>
            </a:solidFill>
            <a:prstDash val="solid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Группа 48"/>
          <p:cNvGrpSpPr/>
          <p:nvPr/>
        </p:nvGrpSpPr>
        <p:grpSpPr>
          <a:xfrm>
            <a:off x="3546527" y="2548529"/>
            <a:ext cx="662734" cy="338113"/>
            <a:chOff x="4780006" y="2544998"/>
            <a:chExt cx="662734" cy="338113"/>
          </a:xfrm>
        </p:grpSpPr>
        <p:sp>
          <p:nvSpPr>
            <p:cNvPr id="50" name="Полилиния 135"/>
            <p:cNvSpPr/>
            <p:nvPr/>
          </p:nvSpPr>
          <p:spPr>
            <a:xfrm>
              <a:off x="4786812" y="2592803"/>
              <a:ext cx="642821" cy="200963"/>
            </a:xfrm>
            <a:custGeom>
              <a:avLst/>
              <a:gdLst>
                <a:gd name="connsiteX0" fmla="*/ 0 w 4810836"/>
                <a:gd name="connsiteY0" fmla="*/ 463388 h 955031"/>
                <a:gd name="connsiteX1" fmla="*/ 180833 w 4810836"/>
                <a:gd name="connsiteY1" fmla="*/ 146077 h 955031"/>
                <a:gd name="connsiteX2" fmla="*/ 290015 w 4810836"/>
                <a:gd name="connsiteY2" fmla="*/ 23247 h 955031"/>
                <a:gd name="connsiteX3" fmla="*/ 409433 w 4810836"/>
                <a:gd name="connsiteY3" fmla="*/ 36895 h 955031"/>
                <a:gd name="connsiteX4" fmla="*/ 508379 w 4810836"/>
                <a:gd name="connsiteY4" fmla="*/ 146077 h 955031"/>
                <a:gd name="connsiteX5" fmla="*/ 634621 w 4810836"/>
                <a:gd name="connsiteY5" fmla="*/ 412209 h 955031"/>
                <a:gd name="connsiteX6" fmla="*/ 771098 w 4810836"/>
                <a:gd name="connsiteY6" fmla="*/ 722695 h 955031"/>
                <a:gd name="connsiteX7" fmla="*/ 866633 w 4810836"/>
                <a:gd name="connsiteY7" fmla="*/ 869409 h 955031"/>
                <a:gd name="connsiteX8" fmla="*/ 955343 w 4810836"/>
                <a:gd name="connsiteY8" fmla="*/ 944471 h 955031"/>
                <a:gd name="connsiteX9" fmla="*/ 1064525 w 4810836"/>
                <a:gd name="connsiteY9" fmla="*/ 930824 h 955031"/>
                <a:gd name="connsiteX10" fmla="*/ 1190767 w 4810836"/>
                <a:gd name="connsiteY10" fmla="*/ 811406 h 955031"/>
                <a:gd name="connsiteX11" fmla="*/ 1354540 w 4810836"/>
                <a:gd name="connsiteY11" fmla="*/ 487271 h 955031"/>
                <a:gd name="connsiteX12" fmla="*/ 1456898 w 4810836"/>
                <a:gd name="connsiteY12" fmla="*/ 234788 h 955031"/>
                <a:gd name="connsiteX13" fmla="*/ 1559256 w 4810836"/>
                <a:gd name="connsiteY13" fmla="*/ 67603 h 955031"/>
                <a:gd name="connsiteX14" fmla="*/ 1647967 w 4810836"/>
                <a:gd name="connsiteY14" fmla="*/ 13012 h 955031"/>
                <a:gd name="connsiteX15" fmla="*/ 1729853 w 4810836"/>
                <a:gd name="connsiteY15" fmla="*/ 43719 h 955031"/>
                <a:gd name="connsiteX16" fmla="*/ 1804916 w 4810836"/>
                <a:gd name="connsiteY16" fmla="*/ 122194 h 955031"/>
                <a:gd name="connsiteX17" fmla="*/ 1883391 w 4810836"/>
                <a:gd name="connsiteY17" fmla="*/ 251847 h 955031"/>
                <a:gd name="connsiteX18" fmla="*/ 2149522 w 4810836"/>
                <a:gd name="connsiteY18" fmla="*/ 784110 h 955031"/>
                <a:gd name="connsiteX19" fmla="*/ 2265528 w 4810836"/>
                <a:gd name="connsiteY19" fmla="*/ 934235 h 955031"/>
                <a:gd name="connsiteX20" fmla="*/ 2361062 w 4810836"/>
                <a:gd name="connsiteY20" fmla="*/ 941059 h 955031"/>
                <a:gd name="connsiteX21" fmla="*/ 2483892 w 4810836"/>
                <a:gd name="connsiteY21" fmla="*/ 814818 h 955031"/>
                <a:gd name="connsiteX22" fmla="*/ 2610134 w 4810836"/>
                <a:gd name="connsiteY22" fmla="*/ 548686 h 955031"/>
                <a:gd name="connsiteX23" fmla="*/ 2756848 w 4810836"/>
                <a:gd name="connsiteY23" fmla="*/ 251847 h 955031"/>
                <a:gd name="connsiteX24" fmla="*/ 2879677 w 4810836"/>
                <a:gd name="connsiteY24" fmla="*/ 67603 h 955031"/>
                <a:gd name="connsiteX25" fmla="*/ 2958152 w 4810836"/>
                <a:gd name="connsiteY25" fmla="*/ 2776 h 955031"/>
                <a:gd name="connsiteX26" fmla="*/ 3029803 w 4810836"/>
                <a:gd name="connsiteY26" fmla="*/ 19835 h 955031"/>
                <a:gd name="connsiteX27" fmla="*/ 3101453 w 4810836"/>
                <a:gd name="connsiteY27" fmla="*/ 91486 h 955031"/>
                <a:gd name="connsiteX28" fmla="*/ 3159456 w 4810836"/>
                <a:gd name="connsiteY28" fmla="*/ 176785 h 955031"/>
                <a:gd name="connsiteX29" fmla="*/ 3241343 w 4810836"/>
                <a:gd name="connsiteY29" fmla="*/ 323498 h 955031"/>
                <a:gd name="connsiteX30" fmla="*/ 3394880 w 4810836"/>
                <a:gd name="connsiteY30" fmla="*/ 668104 h 955031"/>
                <a:gd name="connsiteX31" fmla="*/ 3521122 w 4810836"/>
                <a:gd name="connsiteY31" fmla="*/ 852349 h 955031"/>
                <a:gd name="connsiteX32" fmla="*/ 3654188 w 4810836"/>
                <a:gd name="connsiteY32" fmla="*/ 900116 h 955031"/>
                <a:gd name="connsiteX33" fmla="*/ 3773606 w 4810836"/>
                <a:gd name="connsiteY33" fmla="*/ 828465 h 955031"/>
                <a:gd name="connsiteX34" fmla="*/ 3961262 w 4810836"/>
                <a:gd name="connsiteY34" fmla="*/ 483859 h 955031"/>
                <a:gd name="connsiteX35" fmla="*/ 4138683 w 4810836"/>
                <a:gd name="connsiteY35" fmla="*/ 152901 h 955031"/>
                <a:gd name="connsiteX36" fmla="*/ 4258101 w 4810836"/>
                <a:gd name="connsiteY36" fmla="*/ 40307 h 955031"/>
                <a:gd name="connsiteX37" fmla="*/ 4384343 w 4810836"/>
                <a:gd name="connsiteY37" fmla="*/ 67603 h 955031"/>
                <a:gd name="connsiteX38" fmla="*/ 4527645 w 4810836"/>
                <a:gd name="connsiteY38" fmla="*/ 268907 h 955031"/>
                <a:gd name="connsiteX39" fmla="*/ 4633415 w 4810836"/>
                <a:gd name="connsiteY39" fmla="*/ 477035 h 955031"/>
                <a:gd name="connsiteX40" fmla="*/ 4677770 w 4810836"/>
                <a:gd name="connsiteY40" fmla="*/ 497507 h 955031"/>
                <a:gd name="connsiteX41" fmla="*/ 4810836 w 4810836"/>
                <a:gd name="connsiteY41" fmla="*/ 494095 h 955031"/>
                <a:gd name="connsiteX0" fmla="*/ 0 w 4810836"/>
                <a:gd name="connsiteY0" fmla="*/ 463388 h 955031"/>
                <a:gd name="connsiteX1" fmla="*/ 180833 w 4810836"/>
                <a:gd name="connsiteY1" fmla="*/ 146077 h 955031"/>
                <a:gd name="connsiteX2" fmla="*/ 290015 w 4810836"/>
                <a:gd name="connsiteY2" fmla="*/ 23247 h 955031"/>
                <a:gd name="connsiteX3" fmla="*/ 409433 w 4810836"/>
                <a:gd name="connsiteY3" fmla="*/ 36895 h 955031"/>
                <a:gd name="connsiteX4" fmla="*/ 508379 w 4810836"/>
                <a:gd name="connsiteY4" fmla="*/ 146077 h 955031"/>
                <a:gd name="connsiteX5" fmla="*/ 634621 w 4810836"/>
                <a:gd name="connsiteY5" fmla="*/ 412209 h 955031"/>
                <a:gd name="connsiteX6" fmla="*/ 771098 w 4810836"/>
                <a:gd name="connsiteY6" fmla="*/ 722695 h 955031"/>
                <a:gd name="connsiteX7" fmla="*/ 866633 w 4810836"/>
                <a:gd name="connsiteY7" fmla="*/ 869409 h 955031"/>
                <a:gd name="connsiteX8" fmla="*/ 955343 w 4810836"/>
                <a:gd name="connsiteY8" fmla="*/ 944471 h 955031"/>
                <a:gd name="connsiteX9" fmla="*/ 1064525 w 4810836"/>
                <a:gd name="connsiteY9" fmla="*/ 930824 h 955031"/>
                <a:gd name="connsiteX10" fmla="*/ 1190767 w 4810836"/>
                <a:gd name="connsiteY10" fmla="*/ 811406 h 955031"/>
                <a:gd name="connsiteX11" fmla="*/ 1354540 w 4810836"/>
                <a:gd name="connsiteY11" fmla="*/ 487271 h 955031"/>
                <a:gd name="connsiteX12" fmla="*/ 1456898 w 4810836"/>
                <a:gd name="connsiteY12" fmla="*/ 234788 h 955031"/>
                <a:gd name="connsiteX13" fmla="*/ 1559256 w 4810836"/>
                <a:gd name="connsiteY13" fmla="*/ 67603 h 955031"/>
                <a:gd name="connsiteX14" fmla="*/ 1647967 w 4810836"/>
                <a:gd name="connsiteY14" fmla="*/ 13012 h 955031"/>
                <a:gd name="connsiteX15" fmla="*/ 1729853 w 4810836"/>
                <a:gd name="connsiteY15" fmla="*/ 43719 h 955031"/>
                <a:gd name="connsiteX16" fmla="*/ 1804916 w 4810836"/>
                <a:gd name="connsiteY16" fmla="*/ 122194 h 955031"/>
                <a:gd name="connsiteX17" fmla="*/ 1883391 w 4810836"/>
                <a:gd name="connsiteY17" fmla="*/ 251847 h 955031"/>
                <a:gd name="connsiteX18" fmla="*/ 2149522 w 4810836"/>
                <a:gd name="connsiteY18" fmla="*/ 784110 h 955031"/>
                <a:gd name="connsiteX19" fmla="*/ 2265528 w 4810836"/>
                <a:gd name="connsiteY19" fmla="*/ 934235 h 955031"/>
                <a:gd name="connsiteX20" fmla="*/ 2361062 w 4810836"/>
                <a:gd name="connsiteY20" fmla="*/ 941059 h 955031"/>
                <a:gd name="connsiteX21" fmla="*/ 2483892 w 4810836"/>
                <a:gd name="connsiteY21" fmla="*/ 814818 h 955031"/>
                <a:gd name="connsiteX22" fmla="*/ 2610134 w 4810836"/>
                <a:gd name="connsiteY22" fmla="*/ 548686 h 955031"/>
                <a:gd name="connsiteX23" fmla="*/ 2756848 w 4810836"/>
                <a:gd name="connsiteY23" fmla="*/ 251847 h 955031"/>
                <a:gd name="connsiteX24" fmla="*/ 2879677 w 4810836"/>
                <a:gd name="connsiteY24" fmla="*/ 67603 h 955031"/>
                <a:gd name="connsiteX25" fmla="*/ 2958152 w 4810836"/>
                <a:gd name="connsiteY25" fmla="*/ 2776 h 955031"/>
                <a:gd name="connsiteX26" fmla="*/ 3029803 w 4810836"/>
                <a:gd name="connsiteY26" fmla="*/ 19835 h 955031"/>
                <a:gd name="connsiteX27" fmla="*/ 3101453 w 4810836"/>
                <a:gd name="connsiteY27" fmla="*/ 91486 h 955031"/>
                <a:gd name="connsiteX28" fmla="*/ 3159456 w 4810836"/>
                <a:gd name="connsiteY28" fmla="*/ 176785 h 955031"/>
                <a:gd name="connsiteX29" fmla="*/ 3241343 w 4810836"/>
                <a:gd name="connsiteY29" fmla="*/ 323498 h 955031"/>
                <a:gd name="connsiteX30" fmla="*/ 3394880 w 4810836"/>
                <a:gd name="connsiteY30" fmla="*/ 668104 h 955031"/>
                <a:gd name="connsiteX31" fmla="*/ 3521122 w 4810836"/>
                <a:gd name="connsiteY31" fmla="*/ 852349 h 955031"/>
                <a:gd name="connsiteX32" fmla="*/ 3654188 w 4810836"/>
                <a:gd name="connsiteY32" fmla="*/ 900116 h 955031"/>
                <a:gd name="connsiteX33" fmla="*/ 3773606 w 4810836"/>
                <a:gd name="connsiteY33" fmla="*/ 828465 h 955031"/>
                <a:gd name="connsiteX34" fmla="*/ 3961262 w 4810836"/>
                <a:gd name="connsiteY34" fmla="*/ 483859 h 955031"/>
                <a:gd name="connsiteX35" fmla="*/ 4138683 w 4810836"/>
                <a:gd name="connsiteY35" fmla="*/ 152901 h 955031"/>
                <a:gd name="connsiteX36" fmla="*/ 4258101 w 4810836"/>
                <a:gd name="connsiteY36" fmla="*/ 40307 h 955031"/>
                <a:gd name="connsiteX37" fmla="*/ 4384343 w 4810836"/>
                <a:gd name="connsiteY37" fmla="*/ 67603 h 955031"/>
                <a:gd name="connsiteX38" fmla="*/ 4527645 w 4810836"/>
                <a:gd name="connsiteY38" fmla="*/ 268907 h 955031"/>
                <a:gd name="connsiteX39" fmla="*/ 4633415 w 4810836"/>
                <a:gd name="connsiteY39" fmla="*/ 477035 h 955031"/>
                <a:gd name="connsiteX40" fmla="*/ 4781905 w 4810836"/>
                <a:gd name="connsiteY40" fmla="*/ 494332 h 955031"/>
                <a:gd name="connsiteX41" fmla="*/ 4810836 w 4810836"/>
                <a:gd name="connsiteY41" fmla="*/ 494095 h 955031"/>
                <a:gd name="connsiteX0" fmla="*/ 0 w 5039929"/>
                <a:gd name="connsiteY0" fmla="*/ 463388 h 955031"/>
                <a:gd name="connsiteX1" fmla="*/ 180833 w 5039929"/>
                <a:gd name="connsiteY1" fmla="*/ 146077 h 955031"/>
                <a:gd name="connsiteX2" fmla="*/ 290015 w 5039929"/>
                <a:gd name="connsiteY2" fmla="*/ 23247 h 955031"/>
                <a:gd name="connsiteX3" fmla="*/ 409433 w 5039929"/>
                <a:gd name="connsiteY3" fmla="*/ 36895 h 955031"/>
                <a:gd name="connsiteX4" fmla="*/ 508379 w 5039929"/>
                <a:gd name="connsiteY4" fmla="*/ 146077 h 955031"/>
                <a:gd name="connsiteX5" fmla="*/ 634621 w 5039929"/>
                <a:gd name="connsiteY5" fmla="*/ 412209 h 955031"/>
                <a:gd name="connsiteX6" fmla="*/ 771098 w 5039929"/>
                <a:gd name="connsiteY6" fmla="*/ 722695 h 955031"/>
                <a:gd name="connsiteX7" fmla="*/ 866633 w 5039929"/>
                <a:gd name="connsiteY7" fmla="*/ 869409 h 955031"/>
                <a:gd name="connsiteX8" fmla="*/ 955343 w 5039929"/>
                <a:gd name="connsiteY8" fmla="*/ 944471 h 955031"/>
                <a:gd name="connsiteX9" fmla="*/ 1064525 w 5039929"/>
                <a:gd name="connsiteY9" fmla="*/ 930824 h 955031"/>
                <a:gd name="connsiteX10" fmla="*/ 1190767 w 5039929"/>
                <a:gd name="connsiteY10" fmla="*/ 811406 h 955031"/>
                <a:gd name="connsiteX11" fmla="*/ 1354540 w 5039929"/>
                <a:gd name="connsiteY11" fmla="*/ 487271 h 955031"/>
                <a:gd name="connsiteX12" fmla="*/ 1456898 w 5039929"/>
                <a:gd name="connsiteY12" fmla="*/ 234788 h 955031"/>
                <a:gd name="connsiteX13" fmla="*/ 1559256 w 5039929"/>
                <a:gd name="connsiteY13" fmla="*/ 67603 h 955031"/>
                <a:gd name="connsiteX14" fmla="*/ 1647967 w 5039929"/>
                <a:gd name="connsiteY14" fmla="*/ 13012 h 955031"/>
                <a:gd name="connsiteX15" fmla="*/ 1729853 w 5039929"/>
                <a:gd name="connsiteY15" fmla="*/ 43719 h 955031"/>
                <a:gd name="connsiteX16" fmla="*/ 1804916 w 5039929"/>
                <a:gd name="connsiteY16" fmla="*/ 122194 h 955031"/>
                <a:gd name="connsiteX17" fmla="*/ 1883391 w 5039929"/>
                <a:gd name="connsiteY17" fmla="*/ 251847 h 955031"/>
                <a:gd name="connsiteX18" fmla="*/ 2149522 w 5039929"/>
                <a:gd name="connsiteY18" fmla="*/ 784110 h 955031"/>
                <a:gd name="connsiteX19" fmla="*/ 2265528 w 5039929"/>
                <a:gd name="connsiteY19" fmla="*/ 934235 h 955031"/>
                <a:gd name="connsiteX20" fmla="*/ 2361062 w 5039929"/>
                <a:gd name="connsiteY20" fmla="*/ 941059 h 955031"/>
                <a:gd name="connsiteX21" fmla="*/ 2483892 w 5039929"/>
                <a:gd name="connsiteY21" fmla="*/ 814818 h 955031"/>
                <a:gd name="connsiteX22" fmla="*/ 2610134 w 5039929"/>
                <a:gd name="connsiteY22" fmla="*/ 548686 h 955031"/>
                <a:gd name="connsiteX23" fmla="*/ 2756848 w 5039929"/>
                <a:gd name="connsiteY23" fmla="*/ 251847 h 955031"/>
                <a:gd name="connsiteX24" fmla="*/ 2879677 w 5039929"/>
                <a:gd name="connsiteY24" fmla="*/ 67603 h 955031"/>
                <a:gd name="connsiteX25" fmla="*/ 2958152 w 5039929"/>
                <a:gd name="connsiteY25" fmla="*/ 2776 h 955031"/>
                <a:gd name="connsiteX26" fmla="*/ 3029803 w 5039929"/>
                <a:gd name="connsiteY26" fmla="*/ 19835 h 955031"/>
                <a:gd name="connsiteX27" fmla="*/ 3101453 w 5039929"/>
                <a:gd name="connsiteY27" fmla="*/ 91486 h 955031"/>
                <a:gd name="connsiteX28" fmla="*/ 3159456 w 5039929"/>
                <a:gd name="connsiteY28" fmla="*/ 176785 h 955031"/>
                <a:gd name="connsiteX29" fmla="*/ 3241343 w 5039929"/>
                <a:gd name="connsiteY29" fmla="*/ 323498 h 955031"/>
                <a:gd name="connsiteX30" fmla="*/ 3394880 w 5039929"/>
                <a:gd name="connsiteY30" fmla="*/ 668104 h 955031"/>
                <a:gd name="connsiteX31" fmla="*/ 3521122 w 5039929"/>
                <a:gd name="connsiteY31" fmla="*/ 852349 h 955031"/>
                <a:gd name="connsiteX32" fmla="*/ 3654188 w 5039929"/>
                <a:gd name="connsiteY32" fmla="*/ 900116 h 955031"/>
                <a:gd name="connsiteX33" fmla="*/ 3773606 w 5039929"/>
                <a:gd name="connsiteY33" fmla="*/ 828465 h 955031"/>
                <a:gd name="connsiteX34" fmla="*/ 3961262 w 5039929"/>
                <a:gd name="connsiteY34" fmla="*/ 483859 h 955031"/>
                <a:gd name="connsiteX35" fmla="*/ 4138683 w 5039929"/>
                <a:gd name="connsiteY35" fmla="*/ 152901 h 955031"/>
                <a:gd name="connsiteX36" fmla="*/ 4258101 w 5039929"/>
                <a:gd name="connsiteY36" fmla="*/ 40307 h 955031"/>
                <a:gd name="connsiteX37" fmla="*/ 4384343 w 5039929"/>
                <a:gd name="connsiteY37" fmla="*/ 67603 h 955031"/>
                <a:gd name="connsiteX38" fmla="*/ 4527645 w 5039929"/>
                <a:gd name="connsiteY38" fmla="*/ 268907 h 955031"/>
                <a:gd name="connsiteX39" fmla="*/ 4633415 w 5039929"/>
                <a:gd name="connsiteY39" fmla="*/ 477035 h 955031"/>
                <a:gd name="connsiteX40" fmla="*/ 4781905 w 5039929"/>
                <a:gd name="connsiteY40" fmla="*/ 494332 h 955031"/>
                <a:gd name="connsiteX41" fmla="*/ 5039929 w 5039929"/>
                <a:gd name="connsiteY41" fmla="*/ 487745 h 955031"/>
                <a:gd name="connsiteX0" fmla="*/ 0 w 5008689"/>
                <a:gd name="connsiteY0" fmla="*/ 463388 h 955031"/>
                <a:gd name="connsiteX1" fmla="*/ 180833 w 5008689"/>
                <a:gd name="connsiteY1" fmla="*/ 146077 h 955031"/>
                <a:gd name="connsiteX2" fmla="*/ 290015 w 5008689"/>
                <a:gd name="connsiteY2" fmla="*/ 23247 h 955031"/>
                <a:gd name="connsiteX3" fmla="*/ 409433 w 5008689"/>
                <a:gd name="connsiteY3" fmla="*/ 36895 h 955031"/>
                <a:gd name="connsiteX4" fmla="*/ 508379 w 5008689"/>
                <a:gd name="connsiteY4" fmla="*/ 146077 h 955031"/>
                <a:gd name="connsiteX5" fmla="*/ 634621 w 5008689"/>
                <a:gd name="connsiteY5" fmla="*/ 412209 h 955031"/>
                <a:gd name="connsiteX6" fmla="*/ 771098 w 5008689"/>
                <a:gd name="connsiteY6" fmla="*/ 722695 h 955031"/>
                <a:gd name="connsiteX7" fmla="*/ 866633 w 5008689"/>
                <a:gd name="connsiteY7" fmla="*/ 869409 h 955031"/>
                <a:gd name="connsiteX8" fmla="*/ 955343 w 5008689"/>
                <a:gd name="connsiteY8" fmla="*/ 944471 h 955031"/>
                <a:gd name="connsiteX9" fmla="*/ 1064525 w 5008689"/>
                <a:gd name="connsiteY9" fmla="*/ 930824 h 955031"/>
                <a:gd name="connsiteX10" fmla="*/ 1190767 w 5008689"/>
                <a:gd name="connsiteY10" fmla="*/ 811406 h 955031"/>
                <a:gd name="connsiteX11" fmla="*/ 1354540 w 5008689"/>
                <a:gd name="connsiteY11" fmla="*/ 487271 h 955031"/>
                <a:gd name="connsiteX12" fmla="*/ 1456898 w 5008689"/>
                <a:gd name="connsiteY12" fmla="*/ 234788 h 955031"/>
                <a:gd name="connsiteX13" fmla="*/ 1559256 w 5008689"/>
                <a:gd name="connsiteY13" fmla="*/ 67603 h 955031"/>
                <a:gd name="connsiteX14" fmla="*/ 1647967 w 5008689"/>
                <a:gd name="connsiteY14" fmla="*/ 13012 h 955031"/>
                <a:gd name="connsiteX15" fmla="*/ 1729853 w 5008689"/>
                <a:gd name="connsiteY15" fmla="*/ 43719 h 955031"/>
                <a:gd name="connsiteX16" fmla="*/ 1804916 w 5008689"/>
                <a:gd name="connsiteY16" fmla="*/ 122194 h 955031"/>
                <a:gd name="connsiteX17" fmla="*/ 1883391 w 5008689"/>
                <a:gd name="connsiteY17" fmla="*/ 251847 h 955031"/>
                <a:gd name="connsiteX18" fmla="*/ 2149522 w 5008689"/>
                <a:gd name="connsiteY18" fmla="*/ 784110 h 955031"/>
                <a:gd name="connsiteX19" fmla="*/ 2265528 w 5008689"/>
                <a:gd name="connsiteY19" fmla="*/ 934235 h 955031"/>
                <a:gd name="connsiteX20" fmla="*/ 2361062 w 5008689"/>
                <a:gd name="connsiteY20" fmla="*/ 941059 h 955031"/>
                <a:gd name="connsiteX21" fmla="*/ 2483892 w 5008689"/>
                <a:gd name="connsiteY21" fmla="*/ 814818 h 955031"/>
                <a:gd name="connsiteX22" fmla="*/ 2610134 w 5008689"/>
                <a:gd name="connsiteY22" fmla="*/ 548686 h 955031"/>
                <a:gd name="connsiteX23" fmla="*/ 2756848 w 5008689"/>
                <a:gd name="connsiteY23" fmla="*/ 251847 h 955031"/>
                <a:gd name="connsiteX24" fmla="*/ 2879677 w 5008689"/>
                <a:gd name="connsiteY24" fmla="*/ 67603 h 955031"/>
                <a:gd name="connsiteX25" fmla="*/ 2958152 w 5008689"/>
                <a:gd name="connsiteY25" fmla="*/ 2776 h 955031"/>
                <a:gd name="connsiteX26" fmla="*/ 3029803 w 5008689"/>
                <a:gd name="connsiteY26" fmla="*/ 19835 h 955031"/>
                <a:gd name="connsiteX27" fmla="*/ 3101453 w 5008689"/>
                <a:gd name="connsiteY27" fmla="*/ 91486 h 955031"/>
                <a:gd name="connsiteX28" fmla="*/ 3159456 w 5008689"/>
                <a:gd name="connsiteY28" fmla="*/ 176785 h 955031"/>
                <a:gd name="connsiteX29" fmla="*/ 3241343 w 5008689"/>
                <a:gd name="connsiteY29" fmla="*/ 323498 h 955031"/>
                <a:gd name="connsiteX30" fmla="*/ 3394880 w 5008689"/>
                <a:gd name="connsiteY30" fmla="*/ 668104 h 955031"/>
                <a:gd name="connsiteX31" fmla="*/ 3521122 w 5008689"/>
                <a:gd name="connsiteY31" fmla="*/ 852349 h 955031"/>
                <a:gd name="connsiteX32" fmla="*/ 3654188 w 5008689"/>
                <a:gd name="connsiteY32" fmla="*/ 900116 h 955031"/>
                <a:gd name="connsiteX33" fmla="*/ 3773606 w 5008689"/>
                <a:gd name="connsiteY33" fmla="*/ 828465 h 955031"/>
                <a:gd name="connsiteX34" fmla="*/ 3961262 w 5008689"/>
                <a:gd name="connsiteY34" fmla="*/ 483859 h 955031"/>
                <a:gd name="connsiteX35" fmla="*/ 4138683 w 5008689"/>
                <a:gd name="connsiteY35" fmla="*/ 152901 h 955031"/>
                <a:gd name="connsiteX36" fmla="*/ 4258101 w 5008689"/>
                <a:gd name="connsiteY36" fmla="*/ 40307 h 955031"/>
                <a:gd name="connsiteX37" fmla="*/ 4384343 w 5008689"/>
                <a:gd name="connsiteY37" fmla="*/ 67603 h 955031"/>
                <a:gd name="connsiteX38" fmla="*/ 4527645 w 5008689"/>
                <a:gd name="connsiteY38" fmla="*/ 268907 h 955031"/>
                <a:gd name="connsiteX39" fmla="*/ 4633415 w 5008689"/>
                <a:gd name="connsiteY39" fmla="*/ 477035 h 955031"/>
                <a:gd name="connsiteX40" fmla="*/ 4781905 w 5008689"/>
                <a:gd name="connsiteY40" fmla="*/ 494332 h 955031"/>
                <a:gd name="connsiteX41" fmla="*/ 5008689 w 5008689"/>
                <a:gd name="connsiteY41" fmla="*/ 497270 h 955031"/>
                <a:gd name="connsiteX0" fmla="*/ 0 w 4935796"/>
                <a:gd name="connsiteY0" fmla="*/ 463388 h 955031"/>
                <a:gd name="connsiteX1" fmla="*/ 180833 w 4935796"/>
                <a:gd name="connsiteY1" fmla="*/ 146077 h 955031"/>
                <a:gd name="connsiteX2" fmla="*/ 290015 w 4935796"/>
                <a:gd name="connsiteY2" fmla="*/ 23247 h 955031"/>
                <a:gd name="connsiteX3" fmla="*/ 409433 w 4935796"/>
                <a:gd name="connsiteY3" fmla="*/ 36895 h 955031"/>
                <a:gd name="connsiteX4" fmla="*/ 508379 w 4935796"/>
                <a:gd name="connsiteY4" fmla="*/ 146077 h 955031"/>
                <a:gd name="connsiteX5" fmla="*/ 634621 w 4935796"/>
                <a:gd name="connsiteY5" fmla="*/ 412209 h 955031"/>
                <a:gd name="connsiteX6" fmla="*/ 771098 w 4935796"/>
                <a:gd name="connsiteY6" fmla="*/ 722695 h 955031"/>
                <a:gd name="connsiteX7" fmla="*/ 866633 w 4935796"/>
                <a:gd name="connsiteY7" fmla="*/ 869409 h 955031"/>
                <a:gd name="connsiteX8" fmla="*/ 955343 w 4935796"/>
                <a:gd name="connsiteY8" fmla="*/ 944471 h 955031"/>
                <a:gd name="connsiteX9" fmla="*/ 1064525 w 4935796"/>
                <a:gd name="connsiteY9" fmla="*/ 930824 h 955031"/>
                <a:gd name="connsiteX10" fmla="*/ 1190767 w 4935796"/>
                <a:gd name="connsiteY10" fmla="*/ 811406 h 955031"/>
                <a:gd name="connsiteX11" fmla="*/ 1354540 w 4935796"/>
                <a:gd name="connsiteY11" fmla="*/ 487271 h 955031"/>
                <a:gd name="connsiteX12" fmla="*/ 1456898 w 4935796"/>
                <a:gd name="connsiteY12" fmla="*/ 234788 h 955031"/>
                <a:gd name="connsiteX13" fmla="*/ 1559256 w 4935796"/>
                <a:gd name="connsiteY13" fmla="*/ 67603 h 955031"/>
                <a:gd name="connsiteX14" fmla="*/ 1647967 w 4935796"/>
                <a:gd name="connsiteY14" fmla="*/ 13012 h 955031"/>
                <a:gd name="connsiteX15" fmla="*/ 1729853 w 4935796"/>
                <a:gd name="connsiteY15" fmla="*/ 43719 h 955031"/>
                <a:gd name="connsiteX16" fmla="*/ 1804916 w 4935796"/>
                <a:gd name="connsiteY16" fmla="*/ 122194 h 955031"/>
                <a:gd name="connsiteX17" fmla="*/ 1883391 w 4935796"/>
                <a:gd name="connsiteY17" fmla="*/ 251847 h 955031"/>
                <a:gd name="connsiteX18" fmla="*/ 2149522 w 4935796"/>
                <a:gd name="connsiteY18" fmla="*/ 784110 h 955031"/>
                <a:gd name="connsiteX19" fmla="*/ 2265528 w 4935796"/>
                <a:gd name="connsiteY19" fmla="*/ 934235 h 955031"/>
                <a:gd name="connsiteX20" fmla="*/ 2361062 w 4935796"/>
                <a:gd name="connsiteY20" fmla="*/ 941059 h 955031"/>
                <a:gd name="connsiteX21" fmla="*/ 2483892 w 4935796"/>
                <a:gd name="connsiteY21" fmla="*/ 814818 h 955031"/>
                <a:gd name="connsiteX22" fmla="*/ 2610134 w 4935796"/>
                <a:gd name="connsiteY22" fmla="*/ 548686 h 955031"/>
                <a:gd name="connsiteX23" fmla="*/ 2756848 w 4935796"/>
                <a:gd name="connsiteY23" fmla="*/ 251847 h 955031"/>
                <a:gd name="connsiteX24" fmla="*/ 2879677 w 4935796"/>
                <a:gd name="connsiteY24" fmla="*/ 67603 h 955031"/>
                <a:gd name="connsiteX25" fmla="*/ 2958152 w 4935796"/>
                <a:gd name="connsiteY25" fmla="*/ 2776 h 955031"/>
                <a:gd name="connsiteX26" fmla="*/ 3029803 w 4935796"/>
                <a:gd name="connsiteY26" fmla="*/ 19835 h 955031"/>
                <a:gd name="connsiteX27" fmla="*/ 3101453 w 4935796"/>
                <a:gd name="connsiteY27" fmla="*/ 91486 h 955031"/>
                <a:gd name="connsiteX28" fmla="*/ 3159456 w 4935796"/>
                <a:gd name="connsiteY28" fmla="*/ 176785 h 955031"/>
                <a:gd name="connsiteX29" fmla="*/ 3241343 w 4935796"/>
                <a:gd name="connsiteY29" fmla="*/ 323498 h 955031"/>
                <a:gd name="connsiteX30" fmla="*/ 3394880 w 4935796"/>
                <a:gd name="connsiteY30" fmla="*/ 668104 h 955031"/>
                <a:gd name="connsiteX31" fmla="*/ 3521122 w 4935796"/>
                <a:gd name="connsiteY31" fmla="*/ 852349 h 955031"/>
                <a:gd name="connsiteX32" fmla="*/ 3654188 w 4935796"/>
                <a:gd name="connsiteY32" fmla="*/ 900116 h 955031"/>
                <a:gd name="connsiteX33" fmla="*/ 3773606 w 4935796"/>
                <a:gd name="connsiteY33" fmla="*/ 828465 h 955031"/>
                <a:gd name="connsiteX34" fmla="*/ 3961262 w 4935796"/>
                <a:gd name="connsiteY34" fmla="*/ 483859 h 955031"/>
                <a:gd name="connsiteX35" fmla="*/ 4138683 w 4935796"/>
                <a:gd name="connsiteY35" fmla="*/ 152901 h 955031"/>
                <a:gd name="connsiteX36" fmla="*/ 4258101 w 4935796"/>
                <a:gd name="connsiteY36" fmla="*/ 40307 h 955031"/>
                <a:gd name="connsiteX37" fmla="*/ 4384343 w 4935796"/>
                <a:gd name="connsiteY37" fmla="*/ 67603 h 955031"/>
                <a:gd name="connsiteX38" fmla="*/ 4527645 w 4935796"/>
                <a:gd name="connsiteY38" fmla="*/ 268907 h 955031"/>
                <a:gd name="connsiteX39" fmla="*/ 4633415 w 4935796"/>
                <a:gd name="connsiteY39" fmla="*/ 477035 h 955031"/>
                <a:gd name="connsiteX40" fmla="*/ 4781905 w 4935796"/>
                <a:gd name="connsiteY40" fmla="*/ 494332 h 955031"/>
                <a:gd name="connsiteX41" fmla="*/ 4935796 w 4935796"/>
                <a:gd name="connsiteY41" fmla="*/ 497270 h 955031"/>
                <a:gd name="connsiteX0" fmla="*/ 0 w 4935796"/>
                <a:gd name="connsiteY0" fmla="*/ 463388 h 955031"/>
                <a:gd name="connsiteX1" fmla="*/ 180833 w 4935796"/>
                <a:gd name="connsiteY1" fmla="*/ 146077 h 955031"/>
                <a:gd name="connsiteX2" fmla="*/ 290015 w 4935796"/>
                <a:gd name="connsiteY2" fmla="*/ 23247 h 955031"/>
                <a:gd name="connsiteX3" fmla="*/ 409433 w 4935796"/>
                <a:gd name="connsiteY3" fmla="*/ 36895 h 955031"/>
                <a:gd name="connsiteX4" fmla="*/ 508379 w 4935796"/>
                <a:gd name="connsiteY4" fmla="*/ 146077 h 955031"/>
                <a:gd name="connsiteX5" fmla="*/ 634621 w 4935796"/>
                <a:gd name="connsiteY5" fmla="*/ 412209 h 955031"/>
                <a:gd name="connsiteX6" fmla="*/ 771098 w 4935796"/>
                <a:gd name="connsiteY6" fmla="*/ 722695 h 955031"/>
                <a:gd name="connsiteX7" fmla="*/ 866633 w 4935796"/>
                <a:gd name="connsiteY7" fmla="*/ 869409 h 955031"/>
                <a:gd name="connsiteX8" fmla="*/ 955343 w 4935796"/>
                <a:gd name="connsiteY8" fmla="*/ 944471 h 955031"/>
                <a:gd name="connsiteX9" fmla="*/ 1064525 w 4935796"/>
                <a:gd name="connsiteY9" fmla="*/ 930824 h 955031"/>
                <a:gd name="connsiteX10" fmla="*/ 1190767 w 4935796"/>
                <a:gd name="connsiteY10" fmla="*/ 811406 h 955031"/>
                <a:gd name="connsiteX11" fmla="*/ 1354540 w 4935796"/>
                <a:gd name="connsiteY11" fmla="*/ 487271 h 955031"/>
                <a:gd name="connsiteX12" fmla="*/ 1456898 w 4935796"/>
                <a:gd name="connsiteY12" fmla="*/ 234788 h 955031"/>
                <a:gd name="connsiteX13" fmla="*/ 1559256 w 4935796"/>
                <a:gd name="connsiteY13" fmla="*/ 67603 h 955031"/>
                <a:gd name="connsiteX14" fmla="*/ 1647967 w 4935796"/>
                <a:gd name="connsiteY14" fmla="*/ 13012 h 955031"/>
                <a:gd name="connsiteX15" fmla="*/ 1729853 w 4935796"/>
                <a:gd name="connsiteY15" fmla="*/ 43719 h 955031"/>
                <a:gd name="connsiteX16" fmla="*/ 1804916 w 4935796"/>
                <a:gd name="connsiteY16" fmla="*/ 122194 h 955031"/>
                <a:gd name="connsiteX17" fmla="*/ 1883391 w 4935796"/>
                <a:gd name="connsiteY17" fmla="*/ 251847 h 955031"/>
                <a:gd name="connsiteX18" fmla="*/ 2149522 w 4935796"/>
                <a:gd name="connsiteY18" fmla="*/ 784110 h 955031"/>
                <a:gd name="connsiteX19" fmla="*/ 2265528 w 4935796"/>
                <a:gd name="connsiteY19" fmla="*/ 934235 h 955031"/>
                <a:gd name="connsiteX20" fmla="*/ 2361062 w 4935796"/>
                <a:gd name="connsiteY20" fmla="*/ 941059 h 955031"/>
                <a:gd name="connsiteX21" fmla="*/ 2483892 w 4935796"/>
                <a:gd name="connsiteY21" fmla="*/ 814818 h 955031"/>
                <a:gd name="connsiteX22" fmla="*/ 2610134 w 4935796"/>
                <a:gd name="connsiteY22" fmla="*/ 548686 h 955031"/>
                <a:gd name="connsiteX23" fmla="*/ 2756848 w 4935796"/>
                <a:gd name="connsiteY23" fmla="*/ 251847 h 955031"/>
                <a:gd name="connsiteX24" fmla="*/ 2879677 w 4935796"/>
                <a:gd name="connsiteY24" fmla="*/ 67603 h 955031"/>
                <a:gd name="connsiteX25" fmla="*/ 2958152 w 4935796"/>
                <a:gd name="connsiteY25" fmla="*/ 2776 h 955031"/>
                <a:gd name="connsiteX26" fmla="*/ 3029803 w 4935796"/>
                <a:gd name="connsiteY26" fmla="*/ 19835 h 955031"/>
                <a:gd name="connsiteX27" fmla="*/ 3101453 w 4935796"/>
                <a:gd name="connsiteY27" fmla="*/ 91486 h 955031"/>
                <a:gd name="connsiteX28" fmla="*/ 3159456 w 4935796"/>
                <a:gd name="connsiteY28" fmla="*/ 176785 h 955031"/>
                <a:gd name="connsiteX29" fmla="*/ 3241343 w 4935796"/>
                <a:gd name="connsiteY29" fmla="*/ 323498 h 955031"/>
                <a:gd name="connsiteX30" fmla="*/ 3394880 w 4935796"/>
                <a:gd name="connsiteY30" fmla="*/ 668104 h 955031"/>
                <a:gd name="connsiteX31" fmla="*/ 3521122 w 4935796"/>
                <a:gd name="connsiteY31" fmla="*/ 852349 h 955031"/>
                <a:gd name="connsiteX32" fmla="*/ 3654188 w 4935796"/>
                <a:gd name="connsiteY32" fmla="*/ 900116 h 955031"/>
                <a:gd name="connsiteX33" fmla="*/ 3773606 w 4935796"/>
                <a:gd name="connsiteY33" fmla="*/ 828465 h 955031"/>
                <a:gd name="connsiteX34" fmla="*/ 3961262 w 4935796"/>
                <a:gd name="connsiteY34" fmla="*/ 483859 h 955031"/>
                <a:gd name="connsiteX35" fmla="*/ 4138683 w 4935796"/>
                <a:gd name="connsiteY35" fmla="*/ 152901 h 955031"/>
                <a:gd name="connsiteX36" fmla="*/ 4258101 w 4935796"/>
                <a:gd name="connsiteY36" fmla="*/ 40307 h 955031"/>
                <a:gd name="connsiteX37" fmla="*/ 4384343 w 4935796"/>
                <a:gd name="connsiteY37" fmla="*/ 67603 h 955031"/>
                <a:gd name="connsiteX38" fmla="*/ 4527645 w 4935796"/>
                <a:gd name="connsiteY38" fmla="*/ 268907 h 955031"/>
                <a:gd name="connsiteX39" fmla="*/ 4633415 w 4935796"/>
                <a:gd name="connsiteY39" fmla="*/ 477035 h 955031"/>
                <a:gd name="connsiteX40" fmla="*/ 4740252 w 4935796"/>
                <a:gd name="connsiteY40" fmla="*/ 494332 h 955031"/>
                <a:gd name="connsiteX41" fmla="*/ 4935796 w 4935796"/>
                <a:gd name="connsiteY41" fmla="*/ 497270 h 955031"/>
                <a:gd name="connsiteX0" fmla="*/ 0 w 5341916"/>
                <a:gd name="connsiteY0" fmla="*/ 463388 h 955031"/>
                <a:gd name="connsiteX1" fmla="*/ 180833 w 5341916"/>
                <a:gd name="connsiteY1" fmla="*/ 146077 h 955031"/>
                <a:gd name="connsiteX2" fmla="*/ 290015 w 5341916"/>
                <a:gd name="connsiteY2" fmla="*/ 23247 h 955031"/>
                <a:gd name="connsiteX3" fmla="*/ 409433 w 5341916"/>
                <a:gd name="connsiteY3" fmla="*/ 36895 h 955031"/>
                <a:gd name="connsiteX4" fmla="*/ 508379 w 5341916"/>
                <a:gd name="connsiteY4" fmla="*/ 146077 h 955031"/>
                <a:gd name="connsiteX5" fmla="*/ 634621 w 5341916"/>
                <a:gd name="connsiteY5" fmla="*/ 412209 h 955031"/>
                <a:gd name="connsiteX6" fmla="*/ 771098 w 5341916"/>
                <a:gd name="connsiteY6" fmla="*/ 722695 h 955031"/>
                <a:gd name="connsiteX7" fmla="*/ 866633 w 5341916"/>
                <a:gd name="connsiteY7" fmla="*/ 869409 h 955031"/>
                <a:gd name="connsiteX8" fmla="*/ 955343 w 5341916"/>
                <a:gd name="connsiteY8" fmla="*/ 944471 h 955031"/>
                <a:gd name="connsiteX9" fmla="*/ 1064525 w 5341916"/>
                <a:gd name="connsiteY9" fmla="*/ 930824 h 955031"/>
                <a:gd name="connsiteX10" fmla="*/ 1190767 w 5341916"/>
                <a:gd name="connsiteY10" fmla="*/ 811406 h 955031"/>
                <a:gd name="connsiteX11" fmla="*/ 1354540 w 5341916"/>
                <a:gd name="connsiteY11" fmla="*/ 487271 h 955031"/>
                <a:gd name="connsiteX12" fmla="*/ 1456898 w 5341916"/>
                <a:gd name="connsiteY12" fmla="*/ 234788 h 955031"/>
                <a:gd name="connsiteX13" fmla="*/ 1559256 w 5341916"/>
                <a:gd name="connsiteY13" fmla="*/ 67603 h 955031"/>
                <a:gd name="connsiteX14" fmla="*/ 1647967 w 5341916"/>
                <a:gd name="connsiteY14" fmla="*/ 13012 h 955031"/>
                <a:gd name="connsiteX15" fmla="*/ 1729853 w 5341916"/>
                <a:gd name="connsiteY15" fmla="*/ 43719 h 955031"/>
                <a:gd name="connsiteX16" fmla="*/ 1804916 w 5341916"/>
                <a:gd name="connsiteY16" fmla="*/ 122194 h 955031"/>
                <a:gd name="connsiteX17" fmla="*/ 1883391 w 5341916"/>
                <a:gd name="connsiteY17" fmla="*/ 251847 h 955031"/>
                <a:gd name="connsiteX18" fmla="*/ 2149522 w 5341916"/>
                <a:gd name="connsiteY18" fmla="*/ 784110 h 955031"/>
                <a:gd name="connsiteX19" fmla="*/ 2265528 w 5341916"/>
                <a:gd name="connsiteY19" fmla="*/ 934235 h 955031"/>
                <a:gd name="connsiteX20" fmla="*/ 2361062 w 5341916"/>
                <a:gd name="connsiteY20" fmla="*/ 941059 h 955031"/>
                <a:gd name="connsiteX21" fmla="*/ 2483892 w 5341916"/>
                <a:gd name="connsiteY21" fmla="*/ 814818 h 955031"/>
                <a:gd name="connsiteX22" fmla="*/ 2610134 w 5341916"/>
                <a:gd name="connsiteY22" fmla="*/ 548686 h 955031"/>
                <a:gd name="connsiteX23" fmla="*/ 2756848 w 5341916"/>
                <a:gd name="connsiteY23" fmla="*/ 251847 h 955031"/>
                <a:gd name="connsiteX24" fmla="*/ 2879677 w 5341916"/>
                <a:gd name="connsiteY24" fmla="*/ 67603 h 955031"/>
                <a:gd name="connsiteX25" fmla="*/ 2958152 w 5341916"/>
                <a:gd name="connsiteY25" fmla="*/ 2776 h 955031"/>
                <a:gd name="connsiteX26" fmla="*/ 3029803 w 5341916"/>
                <a:gd name="connsiteY26" fmla="*/ 19835 h 955031"/>
                <a:gd name="connsiteX27" fmla="*/ 3101453 w 5341916"/>
                <a:gd name="connsiteY27" fmla="*/ 91486 h 955031"/>
                <a:gd name="connsiteX28" fmla="*/ 3159456 w 5341916"/>
                <a:gd name="connsiteY28" fmla="*/ 176785 h 955031"/>
                <a:gd name="connsiteX29" fmla="*/ 3241343 w 5341916"/>
                <a:gd name="connsiteY29" fmla="*/ 323498 h 955031"/>
                <a:gd name="connsiteX30" fmla="*/ 3394880 w 5341916"/>
                <a:gd name="connsiteY30" fmla="*/ 668104 h 955031"/>
                <a:gd name="connsiteX31" fmla="*/ 3521122 w 5341916"/>
                <a:gd name="connsiteY31" fmla="*/ 852349 h 955031"/>
                <a:gd name="connsiteX32" fmla="*/ 3654188 w 5341916"/>
                <a:gd name="connsiteY32" fmla="*/ 900116 h 955031"/>
                <a:gd name="connsiteX33" fmla="*/ 3773606 w 5341916"/>
                <a:gd name="connsiteY33" fmla="*/ 828465 h 955031"/>
                <a:gd name="connsiteX34" fmla="*/ 3961262 w 5341916"/>
                <a:gd name="connsiteY34" fmla="*/ 483859 h 955031"/>
                <a:gd name="connsiteX35" fmla="*/ 4138683 w 5341916"/>
                <a:gd name="connsiteY35" fmla="*/ 152901 h 955031"/>
                <a:gd name="connsiteX36" fmla="*/ 4258101 w 5341916"/>
                <a:gd name="connsiteY36" fmla="*/ 40307 h 955031"/>
                <a:gd name="connsiteX37" fmla="*/ 4384343 w 5341916"/>
                <a:gd name="connsiteY37" fmla="*/ 67603 h 955031"/>
                <a:gd name="connsiteX38" fmla="*/ 4527645 w 5341916"/>
                <a:gd name="connsiteY38" fmla="*/ 268907 h 955031"/>
                <a:gd name="connsiteX39" fmla="*/ 4633415 w 5341916"/>
                <a:gd name="connsiteY39" fmla="*/ 477035 h 955031"/>
                <a:gd name="connsiteX40" fmla="*/ 4740252 w 5341916"/>
                <a:gd name="connsiteY40" fmla="*/ 494332 h 955031"/>
                <a:gd name="connsiteX41" fmla="*/ 5341916 w 5341916"/>
                <a:gd name="connsiteY41" fmla="*/ 500445 h 955031"/>
                <a:gd name="connsiteX0" fmla="*/ 0 w 5300263"/>
                <a:gd name="connsiteY0" fmla="*/ 463388 h 955031"/>
                <a:gd name="connsiteX1" fmla="*/ 180833 w 5300263"/>
                <a:gd name="connsiteY1" fmla="*/ 146077 h 955031"/>
                <a:gd name="connsiteX2" fmla="*/ 290015 w 5300263"/>
                <a:gd name="connsiteY2" fmla="*/ 23247 h 955031"/>
                <a:gd name="connsiteX3" fmla="*/ 409433 w 5300263"/>
                <a:gd name="connsiteY3" fmla="*/ 36895 h 955031"/>
                <a:gd name="connsiteX4" fmla="*/ 508379 w 5300263"/>
                <a:gd name="connsiteY4" fmla="*/ 146077 h 955031"/>
                <a:gd name="connsiteX5" fmla="*/ 634621 w 5300263"/>
                <a:gd name="connsiteY5" fmla="*/ 412209 h 955031"/>
                <a:gd name="connsiteX6" fmla="*/ 771098 w 5300263"/>
                <a:gd name="connsiteY6" fmla="*/ 722695 h 955031"/>
                <a:gd name="connsiteX7" fmla="*/ 866633 w 5300263"/>
                <a:gd name="connsiteY7" fmla="*/ 869409 h 955031"/>
                <a:gd name="connsiteX8" fmla="*/ 955343 w 5300263"/>
                <a:gd name="connsiteY8" fmla="*/ 944471 h 955031"/>
                <a:gd name="connsiteX9" fmla="*/ 1064525 w 5300263"/>
                <a:gd name="connsiteY9" fmla="*/ 930824 h 955031"/>
                <a:gd name="connsiteX10" fmla="*/ 1190767 w 5300263"/>
                <a:gd name="connsiteY10" fmla="*/ 811406 h 955031"/>
                <a:gd name="connsiteX11" fmla="*/ 1354540 w 5300263"/>
                <a:gd name="connsiteY11" fmla="*/ 487271 h 955031"/>
                <a:gd name="connsiteX12" fmla="*/ 1456898 w 5300263"/>
                <a:gd name="connsiteY12" fmla="*/ 234788 h 955031"/>
                <a:gd name="connsiteX13" fmla="*/ 1559256 w 5300263"/>
                <a:gd name="connsiteY13" fmla="*/ 67603 h 955031"/>
                <a:gd name="connsiteX14" fmla="*/ 1647967 w 5300263"/>
                <a:gd name="connsiteY14" fmla="*/ 13012 h 955031"/>
                <a:gd name="connsiteX15" fmla="*/ 1729853 w 5300263"/>
                <a:gd name="connsiteY15" fmla="*/ 43719 h 955031"/>
                <a:gd name="connsiteX16" fmla="*/ 1804916 w 5300263"/>
                <a:gd name="connsiteY16" fmla="*/ 122194 h 955031"/>
                <a:gd name="connsiteX17" fmla="*/ 1883391 w 5300263"/>
                <a:gd name="connsiteY17" fmla="*/ 251847 h 955031"/>
                <a:gd name="connsiteX18" fmla="*/ 2149522 w 5300263"/>
                <a:gd name="connsiteY18" fmla="*/ 784110 h 955031"/>
                <a:gd name="connsiteX19" fmla="*/ 2265528 w 5300263"/>
                <a:gd name="connsiteY19" fmla="*/ 934235 h 955031"/>
                <a:gd name="connsiteX20" fmla="*/ 2361062 w 5300263"/>
                <a:gd name="connsiteY20" fmla="*/ 941059 h 955031"/>
                <a:gd name="connsiteX21" fmla="*/ 2483892 w 5300263"/>
                <a:gd name="connsiteY21" fmla="*/ 814818 h 955031"/>
                <a:gd name="connsiteX22" fmla="*/ 2610134 w 5300263"/>
                <a:gd name="connsiteY22" fmla="*/ 548686 h 955031"/>
                <a:gd name="connsiteX23" fmla="*/ 2756848 w 5300263"/>
                <a:gd name="connsiteY23" fmla="*/ 251847 h 955031"/>
                <a:gd name="connsiteX24" fmla="*/ 2879677 w 5300263"/>
                <a:gd name="connsiteY24" fmla="*/ 67603 h 955031"/>
                <a:gd name="connsiteX25" fmla="*/ 2958152 w 5300263"/>
                <a:gd name="connsiteY25" fmla="*/ 2776 h 955031"/>
                <a:gd name="connsiteX26" fmla="*/ 3029803 w 5300263"/>
                <a:gd name="connsiteY26" fmla="*/ 19835 h 955031"/>
                <a:gd name="connsiteX27" fmla="*/ 3101453 w 5300263"/>
                <a:gd name="connsiteY27" fmla="*/ 91486 h 955031"/>
                <a:gd name="connsiteX28" fmla="*/ 3159456 w 5300263"/>
                <a:gd name="connsiteY28" fmla="*/ 176785 h 955031"/>
                <a:gd name="connsiteX29" fmla="*/ 3241343 w 5300263"/>
                <a:gd name="connsiteY29" fmla="*/ 323498 h 955031"/>
                <a:gd name="connsiteX30" fmla="*/ 3394880 w 5300263"/>
                <a:gd name="connsiteY30" fmla="*/ 668104 h 955031"/>
                <a:gd name="connsiteX31" fmla="*/ 3521122 w 5300263"/>
                <a:gd name="connsiteY31" fmla="*/ 852349 h 955031"/>
                <a:gd name="connsiteX32" fmla="*/ 3654188 w 5300263"/>
                <a:gd name="connsiteY32" fmla="*/ 900116 h 955031"/>
                <a:gd name="connsiteX33" fmla="*/ 3773606 w 5300263"/>
                <a:gd name="connsiteY33" fmla="*/ 828465 h 955031"/>
                <a:gd name="connsiteX34" fmla="*/ 3961262 w 5300263"/>
                <a:gd name="connsiteY34" fmla="*/ 483859 h 955031"/>
                <a:gd name="connsiteX35" fmla="*/ 4138683 w 5300263"/>
                <a:gd name="connsiteY35" fmla="*/ 152901 h 955031"/>
                <a:gd name="connsiteX36" fmla="*/ 4258101 w 5300263"/>
                <a:gd name="connsiteY36" fmla="*/ 40307 h 955031"/>
                <a:gd name="connsiteX37" fmla="*/ 4384343 w 5300263"/>
                <a:gd name="connsiteY37" fmla="*/ 67603 h 955031"/>
                <a:gd name="connsiteX38" fmla="*/ 4527645 w 5300263"/>
                <a:gd name="connsiteY38" fmla="*/ 268907 h 955031"/>
                <a:gd name="connsiteX39" fmla="*/ 4633415 w 5300263"/>
                <a:gd name="connsiteY39" fmla="*/ 477035 h 955031"/>
                <a:gd name="connsiteX40" fmla="*/ 4740252 w 5300263"/>
                <a:gd name="connsiteY40" fmla="*/ 494332 h 955031"/>
                <a:gd name="connsiteX41" fmla="*/ 5300263 w 5300263"/>
                <a:gd name="connsiteY41" fmla="*/ 494095 h 955031"/>
                <a:gd name="connsiteX0" fmla="*/ 4011 w 5304274"/>
                <a:gd name="connsiteY0" fmla="*/ 463388 h 955031"/>
                <a:gd name="connsiteX1" fmla="*/ 17170 w 5304274"/>
                <a:gd name="connsiteY1" fmla="*/ 430986 h 955031"/>
                <a:gd name="connsiteX2" fmla="*/ 184844 w 5304274"/>
                <a:gd name="connsiteY2" fmla="*/ 146077 h 955031"/>
                <a:gd name="connsiteX3" fmla="*/ 294026 w 5304274"/>
                <a:gd name="connsiteY3" fmla="*/ 23247 h 955031"/>
                <a:gd name="connsiteX4" fmla="*/ 413444 w 5304274"/>
                <a:gd name="connsiteY4" fmla="*/ 36895 h 955031"/>
                <a:gd name="connsiteX5" fmla="*/ 512390 w 5304274"/>
                <a:gd name="connsiteY5" fmla="*/ 146077 h 955031"/>
                <a:gd name="connsiteX6" fmla="*/ 638632 w 5304274"/>
                <a:gd name="connsiteY6" fmla="*/ 412209 h 955031"/>
                <a:gd name="connsiteX7" fmla="*/ 775109 w 5304274"/>
                <a:gd name="connsiteY7" fmla="*/ 722695 h 955031"/>
                <a:gd name="connsiteX8" fmla="*/ 870644 w 5304274"/>
                <a:gd name="connsiteY8" fmla="*/ 869409 h 955031"/>
                <a:gd name="connsiteX9" fmla="*/ 959354 w 5304274"/>
                <a:gd name="connsiteY9" fmla="*/ 944471 h 955031"/>
                <a:gd name="connsiteX10" fmla="*/ 1068536 w 5304274"/>
                <a:gd name="connsiteY10" fmla="*/ 930824 h 955031"/>
                <a:gd name="connsiteX11" fmla="*/ 1194778 w 5304274"/>
                <a:gd name="connsiteY11" fmla="*/ 811406 h 955031"/>
                <a:gd name="connsiteX12" fmla="*/ 1358551 w 5304274"/>
                <a:gd name="connsiteY12" fmla="*/ 487271 h 955031"/>
                <a:gd name="connsiteX13" fmla="*/ 1460909 w 5304274"/>
                <a:gd name="connsiteY13" fmla="*/ 234788 h 955031"/>
                <a:gd name="connsiteX14" fmla="*/ 1563267 w 5304274"/>
                <a:gd name="connsiteY14" fmla="*/ 67603 h 955031"/>
                <a:gd name="connsiteX15" fmla="*/ 1651978 w 5304274"/>
                <a:gd name="connsiteY15" fmla="*/ 13012 h 955031"/>
                <a:gd name="connsiteX16" fmla="*/ 1733864 w 5304274"/>
                <a:gd name="connsiteY16" fmla="*/ 43719 h 955031"/>
                <a:gd name="connsiteX17" fmla="*/ 1808927 w 5304274"/>
                <a:gd name="connsiteY17" fmla="*/ 122194 h 955031"/>
                <a:gd name="connsiteX18" fmla="*/ 1887402 w 5304274"/>
                <a:gd name="connsiteY18" fmla="*/ 251847 h 955031"/>
                <a:gd name="connsiteX19" fmla="*/ 2153533 w 5304274"/>
                <a:gd name="connsiteY19" fmla="*/ 784110 h 955031"/>
                <a:gd name="connsiteX20" fmla="*/ 2269539 w 5304274"/>
                <a:gd name="connsiteY20" fmla="*/ 934235 h 955031"/>
                <a:gd name="connsiteX21" fmla="*/ 2365073 w 5304274"/>
                <a:gd name="connsiteY21" fmla="*/ 941059 h 955031"/>
                <a:gd name="connsiteX22" fmla="*/ 2487903 w 5304274"/>
                <a:gd name="connsiteY22" fmla="*/ 814818 h 955031"/>
                <a:gd name="connsiteX23" fmla="*/ 2614145 w 5304274"/>
                <a:gd name="connsiteY23" fmla="*/ 548686 h 955031"/>
                <a:gd name="connsiteX24" fmla="*/ 2760859 w 5304274"/>
                <a:gd name="connsiteY24" fmla="*/ 251847 h 955031"/>
                <a:gd name="connsiteX25" fmla="*/ 2883688 w 5304274"/>
                <a:gd name="connsiteY25" fmla="*/ 67603 h 955031"/>
                <a:gd name="connsiteX26" fmla="*/ 2962163 w 5304274"/>
                <a:gd name="connsiteY26" fmla="*/ 2776 h 955031"/>
                <a:gd name="connsiteX27" fmla="*/ 3033814 w 5304274"/>
                <a:gd name="connsiteY27" fmla="*/ 19835 h 955031"/>
                <a:gd name="connsiteX28" fmla="*/ 3105464 w 5304274"/>
                <a:gd name="connsiteY28" fmla="*/ 91486 h 955031"/>
                <a:gd name="connsiteX29" fmla="*/ 3163467 w 5304274"/>
                <a:gd name="connsiteY29" fmla="*/ 176785 h 955031"/>
                <a:gd name="connsiteX30" fmla="*/ 3245354 w 5304274"/>
                <a:gd name="connsiteY30" fmla="*/ 323498 h 955031"/>
                <a:gd name="connsiteX31" fmla="*/ 3398891 w 5304274"/>
                <a:gd name="connsiteY31" fmla="*/ 668104 h 955031"/>
                <a:gd name="connsiteX32" fmla="*/ 3525133 w 5304274"/>
                <a:gd name="connsiteY32" fmla="*/ 852349 h 955031"/>
                <a:gd name="connsiteX33" fmla="*/ 3658199 w 5304274"/>
                <a:gd name="connsiteY33" fmla="*/ 900116 h 955031"/>
                <a:gd name="connsiteX34" fmla="*/ 3777617 w 5304274"/>
                <a:gd name="connsiteY34" fmla="*/ 828465 h 955031"/>
                <a:gd name="connsiteX35" fmla="*/ 3965273 w 5304274"/>
                <a:gd name="connsiteY35" fmla="*/ 483859 h 955031"/>
                <a:gd name="connsiteX36" fmla="*/ 4142694 w 5304274"/>
                <a:gd name="connsiteY36" fmla="*/ 152901 h 955031"/>
                <a:gd name="connsiteX37" fmla="*/ 4262112 w 5304274"/>
                <a:gd name="connsiteY37" fmla="*/ 40307 h 955031"/>
                <a:gd name="connsiteX38" fmla="*/ 4388354 w 5304274"/>
                <a:gd name="connsiteY38" fmla="*/ 67603 h 955031"/>
                <a:gd name="connsiteX39" fmla="*/ 4531656 w 5304274"/>
                <a:gd name="connsiteY39" fmla="*/ 268907 h 955031"/>
                <a:gd name="connsiteX40" fmla="*/ 4637426 w 5304274"/>
                <a:gd name="connsiteY40" fmla="*/ 477035 h 955031"/>
                <a:gd name="connsiteX41" fmla="*/ 4744263 w 5304274"/>
                <a:gd name="connsiteY41" fmla="*/ 494332 h 955031"/>
                <a:gd name="connsiteX42" fmla="*/ 5304274 w 5304274"/>
                <a:gd name="connsiteY42" fmla="*/ 494095 h 955031"/>
                <a:gd name="connsiteX0" fmla="*/ 0 w 5498116"/>
                <a:gd name="connsiteY0" fmla="*/ 485613 h 955031"/>
                <a:gd name="connsiteX1" fmla="*/ 211012 w 5498116"/>
                <a:gd name="connsiteY1" fmla="*/ 430986 h 955031"/>
                <a:gd name="connsiteX2" fmla="*/ 378686 w 5498116"/>
                <a:gd name="connsiteY2" fmla="*/ 146077 h 955031"/>
                <a:gd name="connsiteX3" fmla="*/ 487868 w 5498116"/>
                <a:gd name="connsiteY3" fmla="*/ 23247 h 955031"/>
                <a:gd name="connsiteX4" fmla="*/ 607286 w 5498116"/>
                <a:gd name="connsiteY4" fmla="*/ 36895 h 955031"/>
                <a:gd name="connsiteX5" fmla="*/ 706232 w 5498116"/>
                <a:gd name="connsiteY5" fmla="*/ 146077 h 955031"/>
                <a:gd name="connsiteX6" fmla="*/ 832474 w 5498116"/>
                <a:gd name="connsiteY6" fmla="*/ 412209 h 955031"/>
                <a:gd name="connsiteX7" fmla="*/ 968951 w 5498116"/>
                <a:gd name="connsiteY7" fmla="*/ 722695 h 955031"/>
                <a:gd name="connsiteX8" fmla="*/ 1064486 w 5498116"/>
                <a:gd name="connsiteY8" fmla="*/ 869409 h 955031"/>
                <a:gd name="connsiteX9" fmla="*/ 1153196 w 5498116"/>
                <a:gd name="connsiteY9" fmla="*/ 944471 h 955031"/>
                <a:gd name="connsiteX10" fmla="*/ 1262378 w 5498116"/>
                <a:gd name="connsiteY10" fmla="*/ 930824 h 955031"/>
                <a:gd name="connsiteX11" fmla="*/ 1388620 w 5498116"/>
                <a:gd name="connsiteY11" fmla="*/ 811406 h 955031"/>
                <a:gd name="connsiteX12" fmla="*/ 1552393 w 5498116"/>
                <a:gd name="connsiteY12" fmla="*/ 487271 h 955031"/>
                <a:gd name="connsiteX13" fmla="*/ 1654751 w 5498116"/>
                <a:gd name="connsiteY13" fmla="*/ 234788 h 955031"/>
                <a:gd name="connsiteX14" fmla="*/ 1757109 w 5498116"/>
                <a:gd name="connsiteY14" fmla="*/ 67603 h 955031"/>
                <a:gd name="connsiteX15" fmla="*/ 1845820 w 5498116"/>
                <a:gd name="connsiteY15" fmla="*/ 13012 h 955031"/>
                <a:gd name="connsiteX16" fmla="*/ 1927706 w 5498116"/>
                <a:gd name="connsiteY16" fmla="*/ 43719 h 955031"/>
                <a:gd name="connsiteX17" fmla="*/ 2002769 w 5498116"/>
                <a:gd name="connsiteY17" fmla="*/ 122194 h 955031"/>
                <a:gd name="connsiteX18" fmla="*/ 2081244 w 5498116"/>
                <a:gd name="connsiteY18" fmla="*/ 251847 h 955031"/>
                <a:gd name="connsiteX19" fmla="*/ 2347375 w 5498116"/>
                <a:gd name="connsiteY19" fmla="*/ 784110 h 955031"/>
                <a:gd name="connsiteX20" fmla="*/ 2463381 w 5498116"/>
                <a:gd name="connsiteY20" fmla="*/ 934235 h 955031"/>
                <a:gd name="connsiteX21" fmla="*/ 2558915 w 5498116"/>
                <a:gd name="connsiteY21" fmla="*/ 941059 h 955031"/>
                <a:gd name="connsiteX22" fmla="*/ 2681745 w 5498116"/>
                <a:gd name="connsiteY22" fmla="*/ 814818 h 955031"/>
                <a:gd name="connsiteX23" fmla="*/ 2807987 w 5498116"/>
                <a:gd name="connsiteY23" fmla="*/ 548686 h 955031"/>
                <a:gd name="connsiteX24" fmla="*/ 2954701 w 5498116"/>
                <a:gd name="connsiteY24" fmla="*/ 251847 h 955031"/>
                <a:gd name="connsiteX25" fmla="*/ 3077530 w 5498116"/>
                <a:gd name="connsiteY25" fmla="*/ 67603 h 955031"/>
                <a:gd name="connsiteX26" fmla="*/ 3156005 w 5498116"/>
                <a:gd name="connsiteY26" fmla="*/ 2776 h 955031"/>
                <a:gd name="connsiteX27" fmla="*/ 3227656 w 5498116"/>
                <a:gd name="connsiteY27" fmla="*/ 19835 h 955031"/>
                <a:gd name="connsiteX28" fmla="*/ 3299306 w 5498116"/>
                <a:gd name="connsiteY28" fmla="*/ 91486 h 955031"/>
                <a:gd name="connsiteX29" fmla="*/ 3357309 w 5498116"/>
                <a:gd name="connsiteY29" fmla="*/ 176785 h 955031"/>
                <a:gd name="connsiteX30" fmla="*/ 3439196 w 5498116"/>
                <a:gd name="connsiteY30" fmla="*/ 323498 h 955031"/>
                <a:gd name="connsiteX31" fmla="*/ 3592733 w 5498116"/>
                <a:gd name="connsiteY31" fmla="*/ 668104 h 955031"/>
                <a:gd name="connsiteX32" fmla="*/ 3718975 w 5498116"/>
                <a:gd name="connsiteY32" fmla="*/ 852349 h 955031"/>
                <a:gd name="connsiteX33" fmla="*/ 3852041 w 5498116"/>
                <a:gd name="connsiteY33" fmla="*/ 900116 h 955031"/>
                <a:gd name="connsiteX34" fmla="*/ 3971459 w 5498116"/>
                <a:gd name="connsiteY34" fmla="*/ 828465 h 955031"/>
                <a:gd name="connsiteX35" fmla="*/ 4159115 w 5498116"/>
                <a:gd name="connsiteY35" fmla="*/ 483859 h 955031"/>
                <a:gd name="connsiteX36" fmla="*/ 4336536 w 5498116"/>
                <a:gd name="connsiteY36" fmla="*/ 152901 h 955031"/>
                <a:gd name="connsiteX37" fmla="*/ 4455954 w 5498116"/>
                <a:gd name="connsiteY37" fmla="*/ 40307 h 955031"/>
                <a:gd name="connsiteX38" fmla="*/ 4582196 w 5498116"/>
                <a:gd name="connsiteY38" fmla="*/ 67603 h 955031"/>
                <a:gd name="connsiteX39" fmla="*/ 4725498 w 5498116"/>
                <a:gd name="connsiteY39" fmla="*/ 268907 h 955031"/>
                <a:gd name="connsiteX40" fmla="*/ 4831268 w 5498116"/>
                <a:gd name="connsiteY40" fmla="*/ 477035 h 955031"/>
                <a:gd name="connsiteX41" fmla="*/ 4938105 w 5498116"/>
                <a:gd name="connsiteY41" fmla="*/ 494332 h 955031"/>
                <a:gd name="connsiteX42" fmla="*/ 5498116 w 5498116"/>
                <a:gd name="connsiteY42" fmla="*/ 494095 h 955031"/>
                <a:gd name="connsiteX0" fmla="*/ 0 w 5591836"/>
                <a:gd name="connsiteY0" fmla="*/ 485613 h 955031"/>
                <a:gd name="connsiteX1" fmla="*/ 304732 w 5591836"/>
                <a:gd name="connsiteY1" fmla="*/ 430986 h 955031"/>
                <a:gd name="connsiteX2" fmla="*/ 472406 w 5591836"/>
                <a:gd name="connsiteY2" fmla="*/ 146077 h 955031"/>
                <a:gd name="connsiteX3" fmla="*/ 581588 w 5591836"/>
                <a:gd name="connsiteY3" fmla="*/ 23247 h 955031"/>
                <a:gd name="connsiteX4" fmla="*/ 701006 w 5591836"/>
                <a:gd name="connsiteY4" fmla="*/ 36895 h 955031"/>
                <a:gd name="connsiteX5" fmla="*/ 799952 w 5591836"/>
                <a:gd name="connsiteY5" fmla="*/ 146077 h 955031"/>
                <a:gd name="connsiteX6" fmla="*/ 926194 w 5591836"/>
                <a:gd name="connsiteY6" fmla="*/ 412209 h 955031"/>
                <a:gd name="connsiteX7" fmla="*/ 1062671 w 5591836"/>
                <a:gd name="connsiteY7" fmla="*/ 722695 h 955031"/>
                <a:gd name="connsiteX8" fmla="*/ 1158206 w 5591836"/>
                <a:gd name="connsiteY8" fmla="*/ 869409 h 955031"/>
                <a:gd name="connsiteX9" fmla="*/ 1246916 w 5591836"/>
                <a:gd name="connsiteY9" fmla="*/ 944471 h 955031"/>
                <a:gd name="connsiteX10" fmla="*/ 1356098 w 5591836"/>
                <a:gd name="connsiteY10" fmla="*/ 930824 h 955031"/>
                <a:gd name="connsiteX11" fmla="*/ 1482340 w 5591836"/>
                <a:gd name="connsiteY11" fmla="*/ 811406 h 955031"/>
                <a:gd name="connsiteX12" fmla="*/ 1646113 w 5591836"/>
                <a:gd name="connsiteY12" fmla="*/ 487271 h 955031"/>
                <a:gd name="connsiteX13" fmla="*/ 1748471 w 5591836"/>
                <a:gd name="connsiteY13" fmla="*/ 234788 h 955031"/>
                <a:gd name="connsiteX14" fmla="*/ 1850829 w 5591836"/>
                <a:gd name="connsiteY14" fmla="*/ 67603 h 955031"/>
                <a:gd name="connsiteX15" fmla="*/ 1939540 w 5591836"/>
                <a:gd name="connsiteY15" fmla="*/ 13012 h 955031"/>
                <a:gd name="connsiteX16" fmla="*/ 2021426 w 5591836"/>
                <a:gd name="connsiteY16" fmla="*/ 43719 h 955031"/>
                <a:gd name="connsiteX17" fmla="*/ 2096489 w 5591836"/>
                <a:gd name="connsiteY17" fmla="*/ 122194 h 955031"/>
                <a:gd name="connsiteX18" fmla="*/ 2174964 w 5591836"/>
                <a:gd name="connsiteY18" fmla="*/ 251847 h 955031"/>
                <a:gd name="connsiteX19" fmla="*/ 2441095 w 5591836"/>
                <a:gd name="connsiteY19" fmla="*/ 784110 h 955031"/>
                <a:gd name="connsiteX20" fmla="*/ 2557101 w 5591836"/>
                <a:gd name="connsiteY20" fmla="*/ 934235 h 955031"/>
                <a:gd name="connsiteX21" fmla="*/ 2652635 w 5591836"/>
                <a:gd name="connsiteY21" fmla="*/ 941059 h 955031"/>
                <a:gd name="connsiteX22" fmla="*/ 2775465 w 5591836"/>
                <a:gd name="connsiteY22" fmla="*/ 814818 h 955031"/>
                <a:gd name="connsiteX23" fmla="*/ 2901707 w 5591836"/>
                <a:gd name="connsiteY23" fmla="*/ 548686 h 955031"/>
                <a:gd name="connsiteX24" fmla="*/ 3048421 w 5591836"/>
                <a:gd name="connsiteY24" fmla="*/ 251847 h 955031"/>
                <a:gd name="connsiteX25" fmla="*/ 3171250 w 5591836"/>
                <a:gd name="connsiteY25" fmla="*/ 67603 h 955031"/>
                <a:gd name="connsiteX26" fmla="*/ 3249725 w 5591836"/>
                <a:gd name="connsiteY26" fmla="*/ 2776 h 955031"/>
                <a:gd name="connsiteX27" fmla="*/ 3321376 w 5591836"/>
                <a:gd name="connsiteY27" fmla="*/ 19835 h 955031"/>
                <a:gd name="connsiteX28" fmla="*/ 3393026 w 5591836"/>
                <a:gd name="connsiteY28" fmla="*/ 91486 h 955031"/>
                <a:gd name="connsiteX29" fmla="*/ 3451029 w 5591836"/>
                <a:gd name="connsiteY29" fmla="*/ 176785 h 955031"/>
                <a:gd name="connsiteX30" fmla="*/ 3532916 w 5591836"/>
                <a:gd name="connsiteY30" fmla="*/ 323498 h 955031"/>
                <a:gd name="connsiteX31" fmla="*/ 3686453 w 5591836"/>
                <a:gd name="connsiteY31" fmla="*/ 668104 h 955031"/>
                <a:gd name="connsiteX32" fmla="*/ 3812695 w 5591836"/>
                <a:gd name="connsiteY32" fmla="*/ 852349 h 955031"/>
                <a:gd name="connsiteX33" fmla="*/ 3945761 w 5591836"/>
                <a:gd name="connsiteY33" fmla="*/ 900116 h 955031"/>
                <a:gd name="connsiteX34" fmla="*/ 4065179 w 5591836"/>
                <a:gd name="connsiteY34" fmla="*/ 828465 h 955031"/>
                <a:gd name="connsiteX35" fmla="*/ 4252835 w 5591836"/>
                <a:gd name="connsiteY35" fmla="*/ 483859 h 955031"/>
                <a:gd name="connsiteX36" fmla="*/ 4430256 w 5591836"/>
                <a:gd name="connsiteY36" fmla="*/ 152901 h 955031"/>
                <a:gd name="connsiteX37" fmla="*/ 4549674 w 5591836"/>
                <a:gd name="connsiteY37" fmla="*/ 40307 h 955031"/>
                <a:gd name="connsiteX38" fmla="*/ 4675916 w 5591836"/>
                <a:gd name="connsiteY38" fmla="*/ 67603 h 955031"/>
                <a:gd name="connsiteX39" fmla="*/ 4819218 w 5591836"/>
                <a:gd name="connsiteY39" fmla="*/ 268907 h 955031"/>
                <a:gd name="connsiteX40" fmla="*/ 4924988 w 5591836"/>
                <a:gd name="connsiteY40" fmla="*/ 477035 h 955031"/>
                <a:gd name="connsiteX41" fmla="*/ 5031825 w 5591836"/>
                <a:gd name="connsiteY41" fmla="*/ 494332 h 955031"/>
                <a:gd name="connsiteX42" fmla="*/ 5591836 w 5591836"/>
                <a:gd name="connsiteY42" fmla="*/ 494095 h 955031"/>
                <a:gd name="connsiteX0" fmla="*/ 0 w 5591836"/>
                <a:gd name="connsiteY0" fmla="*/ 485613 h 955031"/>
                <a:gd name="connsiteX1" fmla="*/ 169362 w 5591836"/>
                <a:gd name="connsiteY1" fmla="*/ 475436 h 955031"/>
                <a:gd name="connsiteX2" fmla="*/ 304732 w 5591836"/>
                <a:gd name="connsiteY2" fmla="*/ 430986 h 955031"/>
                <a:gd name="connsiteX3" fmla="*/ 472406 w 5591836"/>
                <a:gd name="connsiteY3" fmla="*/ 146077 h 955031"/>
                <a:gd name="connsiteX4" fmla="*/ 581588 w 5591836"/>
                <a:gd name="connsiteY4" fmla="*/ 23247 h 955031"/>
                <a:gd name="connsiteX5" fmla="*/ 701006 w 5591836"/>
                <a:gd name="connsiteY5" fmla="*/ 36895 h 955031"/>
                <a:gd name="connsiteX6" fmla="*/ 799952 w 5591836"/>
                <a:gd name="connsiteY6" fmla="*/ 146077 h 955031"/>
                <a:gd name="connsiteX7" fmla="*/ 926194 w 5591836"/>
                <a:gd name="connsiteY7" fmla="*/ 412209 h 955031"/>
                <a:gd name="connsiteX8" fmla="*/ 1062671 w 5591836"/>
                <a:gd name="connsiteY8" fmla="*/ 722695 h 955031"/>
                <a:gd name="connsiteX9" fmla="*/ 1158206 w 5591836"/>
                <a:gd name="connsiteY9" fmla="*/ 869409 h 955031"/>
                <a:gd name="connsiteX10" fmla="*/ 1246916 w 5591836"/>
                <a:gd name="connsiteY10" fmla="*/ 944471 h 955031"/>
                <a:gd name="connsiteX11" fmla="*/ 1356098 w 5591836"/>
                <a:gd name="connsiteY11" fmla="*/ 930824 h 955031"/>
                <a:gd name="connsiteX12" fmla="*/ 1482340 w 5591836"/>
                <a:gd name="connsiteY12" fmla="*/ 811406 h 955031"/>
                <a:gd name="connsiteX13" fmla="*/ 1646113 w 5591836"/>
                <a:gd name="connsiteY13" fmla="*/ 487271 h 955031"/>
                <a:gd name="connsiteX14" fmla="*/ 1748471 w 5591836"/>
                <a:gd name="connsiteY14" fmla="*/ 234788 h 955031"/>
                <a:gd name="connsiteX15" fmla="*/ 1850829 w 5591836"/>
                <a:gd name="connsiteY15" fmla="*/ 67603 h 955031"/>
                <a:gd name="connsiteX16" fmla="*/ 1939540 w 5591836"/>
                <a:gd name="connsiteY16" fmla="*/ 13012 h 955031"/>
                <a:gd name="connsiteX17" fmla="*/ 2021426 w 5591836"/>
                <a:gd name="connsiteY17" fmla="*/ 43719 h 955031"/>
                <a:gd name="connsiteX18" fmla="*/ 2096489 w 5591836"/>
                <a:gd name="connsiteY18" fmla="*/ 122194 h 955031"/>
                <a:gd name="connsiteX19" fmla="*/ 2174964 w 5591836"/>
                <a:gd name="connsiteY19" fmla="*/ 251847 h 955031"/>
                <a:gd name="connsiteX20" fmla="*/ 2441095 w 5591836"/>
                <a:gd name="connsiteY20" fmla="*/ 784110 h 955031"/>
                <a:gd name="connsiteX21" fmla="*/ 2557101 w 5591836"/>
                <a:gd name="connsiteY21" fmla="*/ 934235 h 955031"/>
                <a:gd name="connsiteX22" fmla="*/ 2652635 w 5591836"/>
                <a:gd name="connsiteY22" fmla="*/ 941059 h 955031"/>
                <a:gd name="connsiteX23" fmla="*/ 2775465 w 5591836"/>
                <a:gd name="connsiteY23" fmla="*/ 814818 h 955031"/>
                <a:gd name="connsiteX24" fmla="*/ 2901707 w 5591836"/>
                <a:gd name="connsiteY24" fmla="*/ 548686 h 955031"/>
                <a:gd name="connsiteX25" fmla="*/ 3048421 w 5591836"/>
                <a:gd name="connsiteY25" fmla="*/ 251847 h 955031"/>
                <a:gd name="connsiteX26" fmla="*/ 3171250 w 5591836"/>
                <a:gd name="connsiteY26" fmla="*/ 67603 h 955031"/>
                <a:gd name="connsiteX27" fmla="*/ 3249725 w 5591836"/>
                <a:gd name="connsiteY27" fmla="*/ 2776 h 955031"/>
                <a:gd name="connsiteX28" fmla="*/ 3321376 w 5591836"/>
                <a:gd name="connsiteY28" fmla="*/ 19835 h 955031"/>
                <a:gd name="connsiteX29" fmla="*/ 3393026 w 5591836"/>
                <a:gd name="connsiteY29" fmla="*/ 91486 h 955031"/>
                <a:gd name="connsiteX30" fmla="*/ 3451029 w 5591836"/>
                <a:gd name="connsiteY30" fmla="*/ 176785 h 955031"/>
                <a:gd name="connsiteX31" fmla="*/ 3532916 w 5591836"/>
                <a:gd name="connsiteY31" fmla="*/ 323498 h 955031"/>
                <a:gd name="connsiteX32" fmla="*/ 3686453 w 5591836"/>
                <a:gd name="connsiteY32" fmla="*/ 668104 h 955031"/>
                <a:gd name="connsiteX33" fmla="*/ 3812695 w 5591836"/>
                <a:gd name="connsiteY33" fmla="*/ 852349 h 955031"/>
                <a:gd name="connsiteX34" fmla="*/ 3945761 w 5591836"/>
                <a:gd name="connsiteY34" fmla="*/ 900116 h 955031"/>
                <a:gd name="connsiteX35" fmla="*/ 4065179 w 5591836"/>
                <a:gd name="connsiteY35" fmla="*/ 828465 h 955031"/>
                <a:gd name="connsiteX36" fmla="*/ 4252835 w 5591836"/>
                <a:gd name="connsiteY36" fmla="*/ 483859 h 955031"/>
                <a:gd name="connsiteX37" fmla="*/ 4430256 w 5591836"/>
                <a:gd name="connsiteY37" fmla="*/ 152901 h 955031"/>
                <a:gd name="connsiteX38" fmla="*/ 4549674 w 5591836"/>
                <a:gd name="connsiteY38" fmla="*/ 40307 h 955031"/>
                <a:gd name="connsiteX39" fmla="*/ 4675916 w 5591836"/>
                <a:gd name="connsiteY39" fmla="*/ 67603 h 955031"/>
                <a:gd name="connsiteX40" fmla="*/ 4819218 w 5591836"/>
                <a:gd name="connsiteY40" fmla="*/ 268907 h 955031"/>
                <a:gd name="connsiteX41" fmla="*/ 4924988 w 5591836"/>
                <a:gd name="connsiteY41" fmla="*/ 477035 h 955031"/>
                <a:gd name="connsiteX42" fmla="*/ 5031825 w 5591836"/>
                <a:gd name="connsiteY42" fmla="*/ 494332 h 955031"/>
                <a:gd name="connsiteX43" fmla="*/ 5591836 w 5591836"/>
                <a:gd name="connsiteY43" fmla="*/ 494095 h 955031"/>
                <a:gd name="connsiteX0" fmla="*/ 0 w 5602249"/>
                <a:gd name="connsiteY0" fmla="*/ 466563 h 955031"/>
                <a:gd name="connsiteX1" fmla="*/ 179775 w 5602249"/>
                <a:gd name="connsiteY1" fmla="*/ 475436 h 955031"/>
                <a:gd name="connsiteX2" fmla="*/ 315145 w 5602249"/>
                <a:gd name="connsiteY2" fmla="*/ 430986 h 955031"/>
                <a:gd name="connsiteX3" fmla="*/ 482819 w 5602249"/>
                <a:gd name="connsiteY3" fmla="*/ 146077 h 955031"/>
                <a:gd name="connsiteX4" fmla="*/ 592001 w 5602249"/>
                <a:gd name="connsiteY4" fmla="*/ 23247 h 955031"/>
                <a:gd name="connsiteX5" fmla="*/ 711419 w 5602249"/>
                <a:gd name="connsiteY5" fmla="*/ 36895 h 955031"/>
                <a:gd name="connsiteX6" fmla="*/ 810365 w 5602249"/>
                <a:gd name="connsiteY6" fmla="*/ 146077 h 955031"/>
                <a:gd name="connsiteX7" fmla="*/ 936607 w 5602249"/>
                <a:gd name="connsiteY7" fmla="*/ 412209 h 955031"/>
                <a:gd name="connsiteX8" fmla="*/ 1073084 w 5602249"/>
                <a:gd name="connsiteY8" fmla="*/ 722695 h 955031"/>
                <a:gd name="connsiteX9" fmla="*/ 1168619 w 5602249"/>
                <a:gd name="connsiteY9" fmla="*/ 869409 h 955031"/>
                <a:gd name="connsiteX10" fmla="*/ 1257329 w 5602249"/>
                <a:gd name="connsiteY10" fmla="*/ 944471 h 955031"/>
                <a:gd name="connsiteX11" fmla="*/ 1366511 w 5602249"/>
                <a:gd name="connsiteY11" fmla="*/ 930824 h 955031"/>
                <a:gd name="connsiteX12" fmla="*/ 1492753 w 5602249"/>
                <a:gd name="connsiteY12" fmla="*/ 811406 h 955031"/>
                <a:gd name="connsiteX13" fmla="*/ 1656526 w 5602249"/>
                <a:gd name="connsiteY13" fmla="*/ 487271 h 955031"/>
                <a:gd name="connsiteX14" fmla="*/ 1758884 w 5602249"/>
                <a:gd name="connsiteY14" fmla="*/ 234788 h 955031"/>
                <a:gd name="connsiteX15" fmla="*/ 1861242 w 5602249"/>
                <a:gd name="connsiteY15" fmla="*/ 67603 h 955031"/>
                <a:gd name="connsiteX16" fmla="*/ 1949953 w 5602249"/>
                <a:gd name="connsiteY16" fmla="*/ 13012 h 955031"/>
                <a:gd name="connsiteX17" fmla="*/ 2031839 w 5602249"/>
                <a:gd name="connsiteY17" fmla="*/ 43719 h 955031"/>
                <a:gd name="connsiteX18" fmla="*/ 2106902 w 5602249"/>
                <a:gd name="connsiteY18" fmla="*/ 122194 h 955031"/>
                <a:gd name="connsiteX19" fmla="*/ 2185377 w 5602249"/>
                <a:gd name="connsiteY19" fmla="*/ 251847 h 955031"/>
                <a:gd name="connsiteX20" fmla="*/ 2451508 w 5602249"/>
                <a:gd name="connsiteY20" fmla="*/ 784110 h 955031"/>
                <a:gd name="connsiteX21" fmla="*/ 2567514 w 5602249"/>
                <a:gd name="connsiteY21" fmla="*/ 934235 h 955031"/>
                <a:gd name="connsiteX22" fmla="*/ 2663048 w 5602249"/>
                <a:gd name="connsiteY22" fmla="*/ 941059 h 955031"/>
                <a:gd name="connsiteX23" fmla="*/ 2785878 w 5602249"/>
                <a:gd name="connsiteY23" fmla="*/ 814818 h 955031"/>
                <a:gd name="connsiteX24" fmla="*/ 2912120 w 5602249"/>
                <a:gd name="connsiteY24" fmla="*/ 548686 h 955031"/>
                <a:gd name="connsiteX25" fmla="*/ 3058834 w 5602249"/>
                <a:gd name="connsiteY25" fmla="*/ 251847 h 955031"/>
                <a:gd name="connsiteX26" fmla="*/ 3181663 w 5602249"/>
                <a:gd name="connsiteY26" fmla="*/ 67603 h 955031"/>
                <a:gd name="connsiteX27" fmla="*/ 3260138 w 5602249"/>
                <a:gd name="connsiteY27" fmla="*/ 2776 h 955031"/>
                <a:gd name="connsiteX28" fmla="*/ 3331789 w 5602249"/>
                <a:gd name="connsiteY28" fmla="*/ 19835 h 955031"/>
                <a:gd name="connsiteX29" fmla="*/ 3403439 w 5602249"/>
                <a:gd name="connsiteY29" fmla="*/ 91486 h 955031"/>
                <a:gd name="connsiteX30" fmla="*/ 3461442 w 5602249"/>
                <a:gd name="connsiteY30" fmla="*/ 176785 h 955031"/>
                <a:gd name="connsiteX31" fmla="*/ 3543329 w 5602249"/>
                <a:gd name="connsiteY31" fmla="*/ 323498 h 955031"/>
                <a:gd name="connsiteX32" fmla="*/ 3696866 w 5602249"/>
                <a:gd name="connsiteY32" fmla="*/ 668104 h 955031"/>
                <a:gd name="connsiteX33" fmla="*/ 3823108 w 5602249"/>
                <a:gd name="connsiteY33" fmla="*/ 852349 h 955031"/>
                <a:gd name="connsiteX34" fmla="*/ 3956174 w 5602249"/>
                <a:gd name="connsiteY34" fmla="*/ 900116 h 955031"/>
                <a:gd name="connsiteX35" fmla="*/ 4075592 w 5602249"/>
                <a:gd name="connsiteY35" fmla="*/ 828465 h 955031"/>
                <a:gd name="connsiteX36" fmla="*/ 4263248 w 5602249"/>
                <a:gd name="connsiteY36" fmla="*/ 483859 h 955031"/>
                <a:gd name="connsiteX37" fmla="*/ 4440669 w 5602249"/>
                <a:gd name="connsiteY37" fmla="*/ 152901 h 955031"/>
                <a:gd name="connsiteX38" fmla="*/ 4560087 w 5602249"/>
                <a:gd name="connsiteY38" fmla="*/ 40307 h 955031"/>
                <a:gd name="connsiteX39" fmla="*/ 4686329 w 5602249"/>
                <a:gd name="connsiteY39" fmla="*/ 67603 h 955031"/>
                <a:gd name="connsiteX40" fmla="*/ 4829631 w 5602249"/>
                <a:gd name="connsiteY40" fmla="*/ 268907 h 955031"/>
                <a:gd name="connsiteX41" fmla="*/ 4935401 w 5602249"/>
                <a:gd name="connsiteY41" fmla="*/ 477035 h 955031"/>
                <a:gd name="connsiteX42" fmla="*/ 5042238 w 5602249"/>
                <a:gd name="connsiteY42" fmla="*/ 494332 h 955031"/>
                <a:gd name="connsiteX43" fmla="*/ 5602249 w 5602249"/>
                <a:gd name="connsiteY43" fmla="*/ 494095 h 955031"/>
                <a:gd name="connsiteX0" fmla="*/ 0 w 5612662"/>
                <a:gd name="connsiteY0" fmla="*/ 479263 h 955031"/>
                <a:gd name="connsiteX1" fmla="*/ 190188 w 5612662"/>
                <a:gd name="connsiteY1" fmla="*/ 475436 h 955031"/>
                <a:gd name="connsiteX2" fmla="*/ 325558 w 5612662"/>
                <a:gd name="connsiteY2" fmla="*/ 430986 h 955031"/>
                <a:gd name="connsiteX3" fmla="*/ 493232 w 5612662"/>
                <a:gd name="connsiteY3" fmla="*/ 146077 h 955031"/>
                <a:gd name="connsiteX4" fmla="*/ 602414 w 5612662"/>
                <a:gd name="connsiteY4" fmla="*/ 23247 h 955031"/>
                <a:gd name="connsiteX5" fmla="*/ 721832 w 5612662"/>
                <a:gd name="connsiteY5" fmla="*/ 36895 h 955031"/>
                <a:gd name="connsiteX6" fmla="*/ 820778 w 5612662"/>
                <a:gd name="connsiteY6" fmla="*/ 146077 h 955031"/>
                <a:gd name="connsiteX7" fmla="*/ 947020 w 5612662"/>
                <a:gd name="connsiteY7" fmla="*/ 412209 h 955031"/>
                <a:gd name="connsiteX8" fmla="*/ 1083497 w 5612662"/>
                <a:gd name="connsiteY8" fmla="*/ 722695 h 955031"/>
                <a:gd name="connsiteX9" fmla="*/ 1179032 w 5612662"/>
                <a:gd name="connsiteY9" fmla="*/ 869409 h 955031"/>
                <a:gd name="connsiteX10" fmla="*/ 1267742 w 5612662"/>
                <a:gd name="connsiteY10" fmla="*/ 944471 h 955031"/>
                <a:gd name="connsiteX11" fmla="*/ 1376924 w 5612662"/>
                <a:gd name="connsiteY11" fmla="*/ 930824 h 955031"/>
                <a:gd name="connsiteX12" fmla="*/ 1503166 w 5612662"/>
                <a:gd name="connsiteY12" fmla="*/ 811406 h 955031"/>
                <a:gd name="connsiteX13" fmla="*/ 1666939 w 5612662"/>
                <a:gd name="connsiteY13" fmla="*/ 487271 h 955031"/>
                <a:gd name="connsiteX14" fmla="*/ 1769297 w 5612662"/>
                <a:gd name="connsiteY14" fmla="*/ 234788 h 955031"/>
                <a:gd name="connsiteX15" fmla="*/ 1871655 w 5612662"/>
                <a:gd name="connsiteY15" fmla="*/ 67603 h 955031"/>
                <a:gd name="connsiteX16" fmla="*/ 1960366 w 5612662"/>
                <a:gd name="connsiteY16" fmla="*/ 13012 h 955031"/>
                <a:gd name="connsiteX17" fmla="*/ 2042252 w 5612662"/>
                <a:gd name="connsiteY17" fmla="*/ 43719 h 955031"/>
                <a:gd name="connsiteX18" fmla="*/ 2117315 w 5612662"/>
                <a:gd name="connsiteY18" fmla="*/ 122194 h 955031"/>
                <a:gd name="connsiteX19" fmla="*/ 2195790 w 5612662"/>
                <a:gd name="connsiteY19" fmla="*/ 251847 h 955031"/>
                <a:gd name="connsiteX20" fmla="*/ 2461921 w 5612662"/>
                <a:gd name="connsiteY20" fmla="*/ 784110 h 955031"/>
                <a:gd name="connsiteX21" fmla="*/ 2577927 w 5612662"/>
                <a:gd name="connsiteY21" fmla="*/ 934235 h 955031"/>
                <a:gd name="connsiteX22" fmla="*/ 2673461 w 5612662"/>
                <a:gd name="connsiteY22" fmla="*/ 941059 h 955031"/>
                <a:gd name="connsiteX23" fmla="*/ 2796291 w 5612662"/>
                <a:gd name="connsiteY23" fmla="*/ 814818 h 955031"/>
                <a:gd name="connsiteX24" fmla="*/ 2922533 w 5612662"/>
                <a:gd name="connsiteY24" fmla="*/ 548686 h 955031"/>
                <a:gd name="connsiteX25" fmla="*/ 3069247 w 5612662"/>
                <a:gd name="connsiteY25" fmla="*/ 251847 h 955031"/>
                <a:gd name="connsiteX26" fmla="*/ 3192076 w 5612662"/>
                <a:gd name="connsiteY26" fmla="*/ 67603 h 955031"/>
                <a:gd name="connsiteX27" fmla="*/ 3270551 w 5612662"/>
                <a:gd name="connsiteY27" fmla="*/ 2776 h 955031"/>
                <a:gd name="connsiteX28" fmla="*/ 3342202 w 5612662"/>
                <a:gd name="connsiteY28" fmla="*/ 19835 h 955031"/>
                <a:gd name="connsiteX29" fmla="*/ 3413852 w 5612662"/>
                <a:gd name="connsiteY29" fmla="*/ 91486 h 955031"/>
                <a:gd name="connsiteX30" fmla="*/ 3471855 w 5612662"/>
                <a:gd name="connsiteY30" fmla="*/ 176785 h 955031"/>
                <a:gd name="connsiteX31" fmla="*/ 3553742 w 5612662"/>
                <a:gd name="connsiteY31" fmla="*/ 323498 h 955031"/>
                <a:gd name="connsiteX32" fmla="*/ 3707279 w 5612662"/>
                <a:gd name="connsiteY32" fmla="*/ 668104 h 955031"/>
                <a:gd name="connsiteX33" fmla="*/ 3833521 w 5612662"/>
                <a:gd name="connsiteY33" fmla="*/ 852349 h 955031"/>
                <a:gd name="connsiteX34" fmla="*/ 3966587 w 5612662"/>
                <a:gd name="connsiteY34" fmla="*/ 900116 h 955031"/>
                <a:gd name="connsiteX35" fmla="*/ 4086005 w 5612662"/>
                <a:gd name="connsiteY35" fmla="*/ 828465 h 955031"/>
                <a:gd name="connsiteX36" fmla="*/ 4273661 w 5612662"/>
                <a:gd name="connsiteY36" fmla="*/ 483859 h 955031"/>
                <a:gd name="connsiteX37" fmla="*/ 4451082 w 5612662"/>
                <a:gd name="connsiteY37" fmla="*/ 152901 h 955031"/>
                <a:gd name="connsiteX38" fmla="*/ 4570500 w 5612662"/>
                <a:gd name="connsiteY38" fmla="*/ 40307 h 955031"/>
                <a:gd name="connsiteX39" fmla="*/ 4696742 w 5612662"/>
                <a:gd name="connsiteY39" fmla="*/ 67603 h 955031"/>
                <a:gd name="connsiteX40" fmla="*/ 4840044 w 5612662"/>
                <a:gd name="connsiteY40" fmla="*/ 268907 h 955031"/>
                <a:gd name="connsiteX41" fmla="*/ 4945814 w 5612662"/>
                <a:gd name="connsiteY41" fmla="*/ 477035 h 955031"/>
                <a:gd name="connsiteX42" fmla="*/ 5052651 w 5612662"/>
                <a:gd name="connsiteY42" fmla="*/ 494332 h 955031"/>
                <a:gd name="connsiteX43" fmla="*/ 5612662 w 5612662"/>
                <a:gd name="connsiteY43" fmla="*/ 494095 h 955031"/>
                <a:gd name="connsiteX0" fmla="*/ 0 w 6136469"/>
                <a:gd name="connsiteY0" fmla="*/ 479263 h 955031"/>
                <a:gd name="connsiteX1" fmla="*/ 190188 w 6136469"/>
                <a:gd name="connsiteY1" fmla="*/ 475436 h 955031"/>
                <a:gd name="connsiteX2" fmla="*/ 325558 w 6136469"/>
                <a:gd name="connsiteY2" fmla="*/ 430986 h 955031"/>
                <a:gd name="connsiteX3" fmla="*/ 493232 w 6136469"/>
                <a:gd name="connsiteY3" fmla="*/ 146077 h 955031"/>
                <a:gd name="connsiteX4" fmla="*/ 602414 w 6136469"/>
                <a:gd name="connsiteY4" fmla="*/ 23247 h 955031"/>
                <a:gd name="connsiteX5" fmla="*/ 721832 w 6136469"/>
                <a:gd name="connsiteY5" fmla="*/ 36895 h 955031"/>
                <a:gd name="connsiteX6" fmla="*/ 820778 w 6136469"/>
                <a:gd name="connsiteY6" fmla="*/ 146077 h 955031"/>
                <a:gd name="connsiteX7" fmla="*/ 947020 w 6136469"/>
                <a:gd name="connsiteY7" fmla="*/ 412209 h 955031"/>
                <a:gd name="connsiteX8" fmla="*/ 1083497 w 6136469"/>
                <a:gd name="connsiteY8" fmla="*/ 722695 h 955031"/>
                <a:gd name="connsiteX9" fmla="*/ 1179032 w 6136469"/>
                <a:gd name="connsiteY9" fmla="*/ 869409 h 955031"/>
                <a:gd name="connsiteX10" fmla="*/ 1267742 w 6136469"/>
                <a:gd name="connsiteY10" fmla="*/ 944471 h 955031"/>
                <a:gd name="connsiteX11" fmla="*/ 1376924 w 6136469"/>
                <a:gd name="connsiteY11" fmla="*/ 930824 h 955031"/>
                <a:gd name="connsiteX12" fmla="*/ 1503166 w 6136469"/>
                <a:gd name="connsiteY12" fmla="*/ 811406 h 955031"/>
                <a:gd name="connsiteX13" fmla="*/ 1666939 w 6136469"/>
                <a:gd name="connsiteY13" fmla="*/ 487271 h 955031"/>
                <a:gd name="connsiteX14" fmla="*/ 1769297 w 6136469"/>
                <a:gd name="connsiteY14" fmla="*/ 234788 h 955031"/>
                <a:gd name="connsiteX15" fmla="*/ 1871655 w 6136469"/>
                <a:gd name="connsiteY15" fmla="*/ 67603 h 955031"/>
                <a:gd name="connsiteX16" fmla="*/ 1960366 w 6136469"/>
                <a:gd name="connsiteY16" fmla="*/ 13012 h 955031"/>
                <a:gd name="connsiteX17" fmla="*/ 2042252 w 6136469"/>
                <a:gd name="connsiteY17" fmla="*/ 43719 h 955031"/>
                <a:gd name="connsiteX18" fmla="*/ 2117315 w 6136469"/>
                <a:gd name="connsiteY18" fmla="*/ 122194 h 955031"/>
                <a:gd name="connsiteX19" fmla="*/ 2195790 w 6136469"/>
                <a:gd name="connsiteY19" fmla="*/ 251847 h 955031"/>
                <a:gd name="connsiteX20" fmla="*/ 2461921 w 6136469"/>
                <a:gd name="connsiteY20" fmla="*/ 784110 h 955031"/>
                <a:gd name="connsiteX21" fmla="*/ 2577927 w 6136469"/>
                <a:gd name="connsiteY21" fmla="*/ 934235 h 955031"/>
                <a:gd name="connsiteX22" fmla="*/ 2673461 w 6136469"/>
                <a:gd name="connsiteY22" fmla="*/ 941059 h 955031"/>
                <a:gd name="connsiteX23" fmla="*/ 2796291 w 6136469"/>
                <a:gd name="connsiteY23" fmla="*/ 814818 h 955031"/>
                <a:gd name="connsiteX24" fmla="*/ 2922533 w 6136469"/>
                <a:gd name="connsiteY24" fmla="*/ 548686 h 955031"/>
                <a:gd name="connsiteX25" fmla="*/ 3069247 w 6136469"/>
                <a:gd name="connsiteY25" fmla="*/ 251847 h 955031"/>
                <a:gd name="connsiteX26" fmla="*/ 3192076 w 6136469"/>
                <a:gd name="connsiteY26" fmla="*/ 67603 h 955031"/>
                <a:gd name="connsiteX27" fmla="*/ 3270551 w 6136469"/>
                <a:gd name="connsiteY27" fmla="*/ 2776 h 955031"/>
                <a:gd name="connsiteX28" fmla="*/ 3342202 w 6136469"/>
                <a:gd name="connsiteY28" fmla="*/ 19835 h 955031"/>
                <a:gd name="connsiteX29" fmla="*/ 3413852 w 6136469"/>
                <a:gd name="connsiteY29" fmla="*/ 91486 h 955031"/>
                <a:gd name="connsiteX30" fmla="*/ 3471855 w 6136469"/>
                <a:gd name="connsiteY30" fmla="*/ 176785 h 955031"/>
                <a:gd name="connsiteX31" fmla="*/ 3553742 w 6136469"/>
                <a:gd name="connsiteY31" fmla="*/ 323498 h 955031"/>
                <a:gd name="connsiteX32" fmla="*/ 3707279 w 6136469"/>
                <a:gd name="connsiteY32" fmla="*/ 668104 h 955031"/>
                <a:gd name="connsiteX33" fmla="*/ 3833521 w 6136469"/>
                <a:gd name="connsiteY33" fmla="*/ 852349 h 955031"/>
                <a:gd name="connsiteX34" fmla="*/ 3966587 w 6136469"/>
                <a:gd name="connsiteY34" fmla="*/ 900116 h 955031"/>
                <a:gd name="connsiteX35" fmla="*/ 4086005 w 6136469"/>
                <a:gd name="connsiteY35" fmla="*/ 828465 h 955031"/>
                <a:gd name="connsiteX36" fmla="*/ 4273661 w 6136469"/>
                <a:gd name="connsiteY36" fmla="*/ 483859 h 955031"/>
                <a:gd name="connsiteX37" fmla="*/ 4451082 w 6136469"/>
                <a:gd name="connsiteY37" fmla="*/ 152901 h 955031"/>
                <a:gd name="connsiteX38" fmla="*/ 4570500 w 6136469"/>
                <a:gd name="connsiteY38" fmla="*/ 40307 h 955031"/>
                <a:gd name="connsiteX39" fmla="*/ 4696742 w 6136469"/>
                <a:gd name="connsiteY39" fmla="*/ 67603 h 955031"/>
                <a:gd name="connsiteX40" fmla="*/ 4840044 w 6136469"/>
                <a:gd name="connsiteY40" fmla="*/ 268907 h 955031"/>
                <a:gd name="connsiteX41" fmla="*/ 4945814 w 6136469"/>
                <a:gd name="connsiteY41" fmla="*/ 477035 h 955031"/>
                <a:gd name="connsiteX42" fmla="*/ 5052651 w 6136469"/>
                <a:gd name="connsiteY42" fmla="*/ 494332 h 955031"/>
                <a:gd name="connsiteX43" fmla="*/ 6136469 w 6136469"/>
                <a:gd name="connsiteY43" fmla="*/ 500659 h 955031"/>
                <a:gd name="connsiteX0" fmla="*/ 0 w 6056566"/>
                <a:gd name="connsiteY0" fmla="*/ 479263 h 955031"/>
                <a:gd name="connsiteX1" fmla="*/ 190188 w 6056566"/>
                <a:gd name="connsiteY1" fmla="*/ 475436 h 955031"/>
                <a:gd name="connsiteX2" fmla="*/ 325558 w 6056566"/>
                <a:gd name="connsiteY2" fmla="*/ 430986 h 955031"/>
                <a:gd name="connsiteX3" fmla="*/ 493232 w 6056566"/>
                <a:gd name="connsiteY3" fmla="*/ 146077 h 955031"/>
                <a:gd name="connsiteX4" fmla="*/ 602414 w 6056566"/>
                <a:gd name="connsiteY4" fmla="*/ 23247 h 955031"/>
                <a:gd name="connsiteX5" fmla="*/ 721832 w 6056566"/>
                <a:gd name="connsiteY5" fmla="*/ 36895 h 955031"/>
                <a:gd name="connsiteX6" fmla="*/ 820778 w 6056566"/>
                <a:gd name="connsiteY6" fmla="*/ 146077 h 955031"/>
                <a:gd name="connsiteX7" fmla="*/ 947020 w 6056566"/>
                <a:gd name="connsiteY7" fmla="*/ 412209 h 955031"/>
                <a:gd name="connsiteX8" fmla="*/ 1083497 w 6056566"/>
                <a:gd name="connsiteY8" fmla="*/ 722695 h 955031"/>
                <a:gd name="connsiteX9" fmla="*/ 1179032 w 6056566"/>
                <a:gd name="connsiteY9" fmla="*/ 869409 h 955031"/>
                <a:gd name="connsiteX10" fmla="*/ 1267742 w 6056566"/>
                <a:gd name="connsiteY10" fmla="*/ 944471 h 955031"/>
                <a:gd name="connsiteX11" fmla="*/ 1376924 w 6056566"/>
                <a:gd name="connsiteY11" fmla="*/ 930824 h 955031"/>
                <a:gd name="connsiteX12" fmla="*/ 1503166 w 6056566"/>
                <a:gd name="connsiteY12" fmla="*/ 811406 h 955031"/>
                <a:gd name="connsiteX13" fmla="*/ 1666939 w 6056566"/>
                <a:gd name="connsiteY13" fmla="*/ 487271 h 955031"/>
                <a:gd name="connsiteX14" fmla="*/ 1769297 w 6056566"/>
                <a:gd name="connsiteY14" fmla="*/ 234788 h 955031"/>
                <a:gd name="connsiteX15" fmla="*/ 1871655 w 6056566"/>
                <a:gd name="connsiteY15" fmla="*/ 67603 h 955031"/>
                <a:gd name="connsiteX16" fmla="*/ 1960366 w 6056566"/>
                <a:gd name="connsiteY16" fmla="*/ 13012 h 955031"/>
                <a:gd name="connsiteX17" fmla="*/ 2042252 w 6056566"/>
                <a:gd name="connsiteY17" fmla="*/ 43719 h 955031"/>
                <a:gd name="connsiteX18" fmla="*/ 2117315 w 6056566"/>
                <a:gd name="connsiteY18" fmla="*/ 122194 h 955031"/>
                <a:gd name="connsiteX19" fmla="*/ 2195790 w 6056566"/>
                <a:gd name="connsiteY19" fmla="*/ 251847 h 955031"/>
                <a:gd name="connsiteX20" fmla="*/ 2461921 w 6056566"/>
                <a:gd name="connsiteY20" fmla="*/ 784110 h 955031"/>
                <a:gd name="connsiteX21" fmla="*/ 2577927 w 6056566"/>
                <a:gd name="connsiteY21" fmla="*/ 934235 h 955031"/>
                <a:gd name="connsiteX22" fmla="*/ 2673461 w 6056566"/>
                <a:gd name="connsiteY22" fmla="*/ 941059 h 955031"/>
                <a:gd name="connsiteX23" fmla="*/ 2796291 w 6056566"/>
                <a:gd name="connsiteY23" fmla="*/ 814818 h 955031"/>
                <a:gd name="connsiteX24" fmla="*/ 2922533 w 6056566"/>
                <a:gd name="connsiteY24" fmla="*/ 548686 h 955031"/>
                <a:gd name="connsiteX25" fmla="*/ 3069247 w 6056566"/>
                <a:gd name="connsiteY25" fmla="*/ 251847 h 955031"/>
                <a:gd name="connsiteX26" fmla="*/ 3192076 w 6056566"/>
                <a:gd name="connsiteY26" fmla="*/ 67603 h 955031"/>
                <a:gd name="connsiteX27" fmla="*/ 3270551 w 6056566"/>
                <a:gd name="connsiteY27" fmla="*/ 2776 h 955031"/>
                <a:gd name="connsiteX28" fmla="*/ 3342202 w 6056566"/>
                <a:gd name="connsiteY28" fmla="*/ 19835 h 955031"/>
                <a:gd name="connsiteX29" fmla="*/ 3413852 w 6056566"/>
                <a:gd name="connsiteY29" fmla="*/ 91486 h 955031"/>
                <a:gd name="connsiteX30" fmla="*/ 3471855 w 6056566"/>
                <a:gd name="connsiteY30" fmla="*/ 176785 h 955031"/>
                <a:gd name="connsiteX31" fmla="*/ 3553742 w 6056566"/>
                <a:gd name="connsiteY31" fmla="*/ 323498 h 955031"/>
                <a:gd name="connsiteX32" fmla="*/ 3707279 w 6056566"/>
                <a:gd name="connsiteY32" fmla="*/ 668104 h 955031"/>
                <a:gd name="connsiteX33" fmla="*/ 3833521 w 6056566"/>
                <a:gd name="connsiteY33" fmla="*/ 852349 h 955031"/>
                <a:gd name="connsiteX34" fmla="*/ 3966587 w 6056566"/>
                <a:gd name="connsiteY34" fmla="*/ 900116 h 955031"/>
                <a:gd name="connsiteX35" fmla="*/ 4086005 w 6056566"/>
                <a:gd name="connsiteY35" fmla="*/ 828465 h 955031"/>
                <a:gd name="connsiteX36" fmla="*/ 4273661 w 6056566"/>
                <a:gd name="connsiteY36" fmla="*/ 483859 h 955031"/>
                <a:gd name="connsiteX37" fmla="*/ 4451082 w 6056566"/>
                <a:gd name="connsiteY37" fmla="*/ 152901 h 955031"/>
                <a:gd name="connsiteX38" fmla="*/ 4570500 w 6056566"/>
                <a:gd name="connsiteY38" fmla="*/ 40307 h 955031"/>
                <a:gd name="connsiteX39" fmla="*/ 4696742 w 6056566"/>
                <a:gd name="connsiteY39" fmla="*/ 67603 h 955031"/>
                <a:gd name="connsiteX40" fmla="*/ 4840044 w 6056566"/>
                <a:gd name="connsiteY40" fmla="*/ 268907 h 955031"/>
                <a:gd name="connsiteX41" fmla="*/ 4945814 w 6056566"/>
                <a:gd name="connsiteY41" fmla="*/ 477035 h 955031"/>
                <a:gd name="connsiteX42" fmla="*/ 5052651 w 6056566"/>
                <a:gd name="connsiteY42" fmla="*/ 494332 h 955031"/>
                <a:gd name="connsiteX43" fmla="*/ 6056566 w 6056566"/>
                <a:gd name="connsiteY43" fmla="*/ 497377 h 955031"/>
                <a:gd name="connsiteX0" fmla="*/ 0 w 6056566"/>
                <a:gd name="connsiteY0" fmla="*/ 479263 h 955031"/>
                <a:gd name="connsiteX1" fmla="*/ 190188 w 6056566"/>
                <a:gd name="connsiteY1" fmla="*/ 475436 h 955031"/>
                <a:gd name="connsiteX2" fmla="*/ 325558 w 6056566"/>
                <a:gd name="connsiteY2" fmla="*/ 430986 h 955031"/>
                <a:gd name="connsiteX3" fmla="*/ 493232 w 6056566"/>
                <a:gd name="connsiteY3" fmla="*/ 146077 h 955031"/>
                <a:gd name="connsiteX4" fmla="*/ 602414 w 6056566"/>
                <a:gd name="connsiteY4" fmla="*/ 23247 h 955031"/>
                <a:gd name="connsiteX5" fmla="*/ 721832 w 6056566"/>
                <a:gd name="connsiteY5" fmla="*/ 36895 h 955031"/>
                <a:gd name="connsiteX6" fmla="*/ 820778 w 6056566"/>
                <a:gd name="connsiteY6" fmla="*/ 146077 h 955031"/>
                <a:gd name="connsiteX7" fmla="*/ 947020 w 6056566"/>
                <a:gd name="connsiteY7" fmla="*/ 412209 h 955031"/>
                <a:gd name="connsiteX8" fmla="*/ 1083497 w 6056566"/>
                <a:gd name="connsiteY8" fmla="*/ 722695 h 955031"/>
                <a:gd name="connsiteX9" fmla="*/ 1179032 w 6056566"/>
                <a:gd name="connsiteY9" fmla="*/ 869409 h 955031"/>
                <a:gd name="connsiteX10" fmla="*/ 1267742 w 6056566"/>
                <a:gd name="connsiteY10" fmla="*/ 944471 h 955031"/>
                <a:gd name="connsiteX11" fmla="*/ 1376924 w 6056566"/>
                <a:gd name="connsiteY11" fmla="*/ 930824 h 955031"/>
                <a:gd name="connsiteX12" fmla="*/ 1503166 w 6056566"/>
                <a:gd name="connsiteY12" fmla="*/ 811406 h 955031"/>
                <a:gd name="connsiteX13" fmla="*/ 1666939 w 6056566"/>
                <a:gd name="connsiteY13" fmla="*/ 487271 h 955031"/>
                <a:gd name="connsiteX14" fmla="*/ 1769297 w 6056566"/>
                <a:gd name="connsiteY14" fmla="*/ 234788 h 955031"/>
                <a:gd name="connsiteX15" fmla="*/ 1871655 w 6056566"/>
                <a:gd name="connsiteY15" fmla="*/ 67603 h 955031"/>
                <a:gd name="connsiteX16" fmla="*/ 1960366 w 6056566"/>
                <a:gd name="connsiteY16" fmla="*/ 13012 h 955031"/>
                <a:gd name="connsiteX17" fmla="*/ 2042252 w 6056566"/>
                <a:gd name="connsiteY17" fmla="*/ 43719 h 955031"/>
                <a:gd name="connsiteX18" fmla="*/ 2117315 w 6056566"/>
                <a:gd name="connsiteY18" fmla="*/ 122194 h 955031"/>
                <a:gd name="connsiteX19" fmla="*/ 2195790 w 6056566"/>
                <a:gd name="connsiteY19" fmla="*/ 251847 h 955031"/>
                <a:gd name="connsiteX20" fmla="*/ 2461921 w 6056566"/>
                <a:gd name="connsiteY20" fmla="*/ 784110 h 955031"/>
                <a:gd name="connsiteX21" fmla="*/ 2577927 w 6056566"/>
                <a:gd name="connsiteY21" fmla="*/ 934235 h 955031"/>
                <a:gd name="connsiteX22" fmla="*/ 2673461 w 6056566"/>
                <a:gd name="connsiteY22" fmla="*/ 941059 h 955031"/>
                <a:gd name="connsiteX23" fmla="*/ 2796291 w 6056566"/>
                <a:gd name="connsiteY23" fmla="*/ 814818 h 955031"/>
                <a:gd name="connsiteX24" fmla="*/ 2922533 w 6056566"/>
                <a:gd name="connsiteY24" fmla="*/ 548686 h 955031"/>
                <a:gd name="connsiteX25" fmla="*/ 3069247 w 6056566"/>
                <a:gd name="connsiteY25" fmla="*/ 251847 h 955031"/>
                <a:gd name="connsiteX26" fmla="*/ 3192076 w 6056566"/>
                <a:gd name="connsiteY26" fmla="*/ 67603 h 955031"/>
                <a:gd name="connsiteX27" fmla="*/ 3270551 w 6056566"/>
                <a:gd name="connsiteY27" fmla="*/ 2776 h 955031"/>
                <a:gd name="connsiteX28" fmla="*/ 3342202 w 6056566"/>
                <a:gd name="connsiteY28" fmla="*/ 19835 h 955031"/>
                <a:gd name="connsiteX29" fmla="*/ 3413852 w 6056566"/>
                <a:gd name="connsiteY29" fmla="*/ 91486 h 955031"/>
                <a:gd name="connsiteX30" fmla="*/ 3471855 w 6056566"/>
                <a:gd name="connsiteY30" fmla="*/ 176785 h 955031"/>
                <a:gd name="connsiteX31" fmla="*/ 3553742 w 6056566"/>
                <a:gd name="connsiteY31" fmla="*/ 323498 h 955031"/>
                <a:gd name="connsiteX32" fmla="*/ 3707279 w 6056566"/>
                <a:gd name="connsiteY32" fmla="*/ 668104 h 955031"/>
                <a:gd name="connsiteX33" fmla="*/ 3833521 w 6056566"/>
                <a:gd name="connsiteY33" fmla="*/ 852349 h 955031"/>
                <a:gd name="connsiteX34" fmla="*/ 3966587 w 6056566"/>
                <a:gd name="connsiteY34" fmla="*/ 900116 h 955031"/>
                <a:gd name="connsiteX35" fmla="*/ 4086005 w 6056566"/>
                <a:gd name="connsiteY35" fmla="*/ 828465 h 955031"/>
                <a:gd name="connsiteX36" fmla="*/ 4273661 w 6056566"/>
                <a:gd name="connsiteY36" fmla="*/ 483859 h 955031"/>
                <a:gd name="connsiteX37" fmla="*/ 4451082 w 6056566"/>
                <a:gd name="connsiteY37" fmla="*/ 152901 h 955031"/>
                <a:gd name="connsiteX38" fmla="*/ 4570500 w 6056566"/>
                <a:gd name="connsiteY38" fmla="*/ 40307 h 955031"/>
                <a:gd name="connsiteX39" fmla="*/ 4696742 w 6056566"/>
                <a:gd name="connsiteY39" fmla="*/ 67603 h 955031"/>
                <a:gd name="connsiteX40" fmla="*/ 4840044 w 6056566"/>
                <a:gd name="connsiteY40" fmla="*/ 268907 h 955031"/>
                <a:gd name="connsiteX41" fmla="*/ 4945814 w 6056566"/>
                <a:gd name="connsiteY41" fmla="*/ 477035 h 955031"/>
                <a:gd name="connsiteX42" fmla="*/ 5052651 w 6056566"/>
                <a:gd name="connsiteY42" fmla="*/ 494332 h 955031"/>
                <a:gd name="connsiteX43" fmla="*/ 6056566 w 6056566"/>
                <a:gd name="connsiteY43" fmla="*/ 497377 h 955031"/>
                <a:gd name="connsiteX0" fmla="*/ 0 w 6056566"/>
                <a:gd name="connsiteY0" fmla="*/ 479263 h 955031"/>
                <a:gd name="connsiteX1" fmla="*/ 190188 w 6056566"/>
                <a:gd name="connsiteY1" fmla="*/ 475436 h 955031"/>
                <a:gd name="connsiteX2" fmla="*/ 325558 w 6056566"/>
                <a:gd name="connsiteY2" fmla="*/ 430986 h 955031"/>
                <a:gd name="connsiteX3" fmla="*/ 493232 w 6056566"/>
                <a:gd name="connsiteY3" fmla="*/ 146077 h 955031"/>
                <a:gd name="connsiteX4" fmla="*/ 602414 w 6056566"/>
                <a:gd name="connsiteY4" fmla="*/ 23247 h 955031"/>
                <a:gd name="connsiteX5" fmla="*/ 721832 w 6056566"/>
                <a:gd name="connsiteY5" fmla="*/ 36895 h 955031"/>
                <a:gd name="connsiteX6" fmla="*/ 820778 w 6056566"/>
                <a:gd name="connsiteY6" fmla="*/ 146077 h 955031"/>
                <a:gd name="connsiteX7" fmla="*/ 947020 w 6056566"/>
                <a:gd name="connsiteY7" fmla="*/ 412209 h 955031"/>
                <a:gd name="connsiteX8" fmla="*/ 1083497 w 6056566"/>
                <a:gd name="connsiteY8" fmla="*/ 722695 h 955031"/>
                <a:gd name="connsiteX9" fmla="*/ 1179032 w 6056566"/>
                <a:gd name="connsiteY9" fmla="*/ 869409 h 955031"/>
                <a:gd name="connsiteX10" fmla="*/ 1267742 w 6056566"/>
                <a:gd name="connsiteY10" fmla="*/ 944471 h 955031"/>
                <a:gd name="connsiteX11" fmla="*/ 1376924 w 6056566"/>
                <a:gd name="connsiteY11" fmla="*/ 930824 h 955031"/>
                <a:gd name="connsiteX12" fmla="*/ 1503166 w 6056566"/>
                <a:gd name="connsiteY12" fmla="*/ 811406 h 955031"/>
                <a:gd name="connsiteX13" fmla="*/ 1666939 w 6056566"/>
                <a:gd name="connsiteY13" fmla="*/ 487271 h 955031"/>
                <a:gd name="connsiteX14" fmla="*/ 1769297 w 6056566"/>
                <a:gd name="connsiteY14" fmla="*/ 234788 h 955031"/>
                <a:gd name="connsiteX15" fmla="*/ 1871655 w 6056566"/>
                <a:gd name="connsiteY15" fmla="*/ 67603 h 955031"/>
                <a:gd name="connsiteX16" fmla="*/ 1960366 w 6056566"/>
                <a:gd name="connsiteY16" fmla="*/ 13012 h 955031"/>
                <a:gd name="connsiteX17" fmla="*/ 2042252 w 6056566"/>
                <a:gd name="connsiteY17" fmla="*/ 43719 h 955031"/>
                <a:gd name="connsiteX18" fmla="*/ 2117315 w 6056566"/>
                <a:gd name="connsiteY18" fmla="*/ 122194 h 955031"/>
                <a:gd name="connsiteX19" fmla="*/ 2195790 w 6056566"/>
                <a:gd name="connsiteY19" fmla="*/ 251847 h 955031"/>
                <a:gd name="connsiteX20" fmla="*/ 2461921 w 6056566"/>
                <a:gd name="connsiteY20" fmla="*/ 784110 h 955031"/>
                <a:gd name="connsiteX21" fmla="*/ 2577927 w 6056566"/>
                <a:gd name="connsiteY21" fmla="*/ 934235 h 955031"/>
                <a:gd name="connsiteX22" fmla="*/ 2673461 w 6056566"/>
                <a:gd name="connsiteY22" fmla="*/ 941059 h 955031"/>
                <a:gd name="connsiteX23" fmla="*/ 2796291 w 6056566"/>
                <a:gd name="connsiteY23" fmla="*/ 814818 h 955031"/>
                <a:gd name="connsiteX24" fmla="*/ 2922533 w 6056566"/>
                <a:gd name="connsiteY24" fmla="*/ 548686 h 955031"/>
                <a:gd name="connsiteX25" fmla="*/ 3069247 w 6056566"/>
                <a:gd name="connsiteY25" fmla="*/ 251847 h 955031"/>
                <a:gd name="connsiteX26" fmla="*/ 3192076 w 6056566"/>
                <a:gd name="connsiteY26" fmla="*/ 67603 h 955031"/>
                <a:gd name="connsiteX27" fmla="*/ 3270551 w 6056566"/>
                <a:gd name="connsiteY27" fmla="*/ 2776 h 955031"/>
                <a:gd name="connsiteX28" fmla="*/ 3342202 w 6056566"/>
                <a:gd name="connsiteY28" fmla="*/ 19835 h 955031"/>
                <a:gd name="connsiteX29" fmla="*/ 3413852 w 6056566"/>
                <a:gd name="connsiteY29" fmla="*/ 91486 h 955031"/>
                <a:gd name="connsiteX30" fmla="*/ 3471855 w 6056566"/>
                <a:gd name="connsiteY30" fmla="*/ 176785 h 955031"/>
                <a:gd name="connsiteX31" fmla="*/ 3553742 w 6056566"/>
                <a:gd name="connsiteY31" fmla="*/ 323498 h 955031"/>
                <a:gd name="connsiteX32" fmla="*/ 3707279 w 6056566"/>
                <a:gd name="connsiteY32" fmla="*/ 668104 h 955031"/>
                <a:gd name="connsiteX33" fmla="*/ 3833521 w 6056566"/>
                <a:gd name="connsiteY33" fmla="*/ 852349 h 955031"/>
                <a:gd name="connsiteX34" fmla="*/ 3966587 w 6056566"/>
                <a:gd name="connsiteY34" fmla="*/ 900116 h 955031"/>
                <a:gd name="connsiteX35" fmla="*/ 4086005 w 6056566"/>
                <a:gd name="connsiteY35" fmla="*/ 828465 h 955031"/>
                <a:gd name="connsiteX36" fmla="*/ 4273661 w 6056566"/>
                <a:gd name="connsiteY36" fmla="*/ 483859 h 955031"/>
                <a:gd name="connsiteX37" fmla="*/ 4451082 w 6056566"/>
                <a:gd name="connsiteY37" fmla="*/ 152901 h 955031"/>
                <a:gd name="connsiteX38" fmla="*/ 4570500 w 6056566"/>
                <a:gd name="connsiteY38" fmla="*/ 40307 h 955031"/>
                <a:gd name="connsiteX39" fmla="*/ 4696742 w 6056566"/>
                <a:gd name="connsiteY39" fmla="*/ 67603 h 955031"/>
                <a:gd name="connsiteX40" fmla="*/ 4840044 w 6056566"/>
                <a:gd name="connsiteY40" fmla="*/ 268907 h 955031"/>
                <a:gd name="connsiteX41" fmla="*/ 4945814 w 6056566"/>
                <a:gd name="connsiteY41" fmla="*/ 477035 h 955031"/>
                <a:gd name="connsiteX42" fmla="*/ 5052651 w 6056566"/>
                <a:gd name="connsiteY42" fmla="*/ 494332 h 955031"/>
                <a:gd name="connsiteX43" fmla="*/ 6056566 w 6056566"/>
                <a:gd name="connsiteY43" fmla="*/ 497377 h 955031"/>
                <a:gd name="connsiteX0" fmla="*/ 0 w 6056566"/>
                <a:gd name="connsiteY0" fmla="*/ 479263 h 955031"/>
                <a:gd name="connsiteX1" fmla="*/ 190188 w 6056566"/>
                <a:gd name="connsiteY1" fmla="*/ 475436 h 955031"/>
                <a:gd name="connsiteX2" fmla="*/ 325558 w 6056566"/>
                <a:gd name="connsiteY2" fmla="*/ 430986 h 955031"/>
                <a:gd name="connsiteX3" fmla="*/ 493232 w 6056566"/>
                <a:gd name="connsiteY3" fmla="*/ 146077 h 955031"/>
                <a:gd name="connsiteX4" fmla="*/ 602414 w 6056566"/>
                <a:gd name="connsiteY4" fmla="*/ 23247 h 955031"/>
                <a:gd name="connsiteX5" fmla="*/ 721832 w 6056566"/>
                <a:gd name="connsiteY5" fmla="*/ 36895 h 955031"/>
                <a:gd name="connsiteX6" fmla="*/ 820778 w 6056566"/>
                <a:gd name="connsiteY6" fmla="*/ 146077 h 955031"/>
                <a:gd name="connsiteX7" fmla="*/ 947020 w 6056566"/>
                <a:gd name="connsiteY7" fmla="*/ 412209 h 955031"/>
                <a:gd name="connsiteX8" fmla="*/ 1083497 w 6056566"/>
                <a:gd name="connsiteY8" fmla="*/ 722695 h 955031"/>
                <a:gd name="connsiteX9" fmla="*/ 1179032 w 6056566"/>
                <a:gd name="connsiteY9" fmla="*/ 869409 h 955031"/>
                <a:gd name="connsiteX10" fmla="*/ 1267742 w 6056566"/>
                <a:gd name="connsiteY10" fmla="*/ 944471 h 955031"/>
                <a:gd name="connsiteX11" fmla="*/ 1376924 w 6056566"/>
                <a:gd name="connsiteY11" fmla="*/ 930824 h 955031"/>
                <a:gd name="connsiteX12" fmla="*/ 1503166 w 6056566"/>
                <a:gd name="connsiteY12" fmla="*/ 811406 h 955031"/>
                <a:gd name="connsiteX13" fmla="*/ 1666939 w 6056566"/>
                <a:gd name="connsiteY13" fmla="*/ 487271 h 955031"/>
                <a:gd name="connsiteX14" fmla="*/ 1769297 w 6056566"/>
                <a:gd name="connsiteY14" fmla="*/ 234788 h 955031"/>
                <a:gd name="connsiteX15" fmla="*/ 1871655 w 6056566"/>
                <a:gd name="connsiteY15" fmla="*/ 67603 h 955031"/>
                <a:gd name="connsiteX16" fmla="*/ 1960366 w 6056566"/>
                <a:gd name="connsiteY16" fmla="*/ 13012 h 955031"/>
                <a:gd name="connsiteX17" fmla="*/ 2042252 w 6056566"/>
                <a:gd name="connsiteY17" fmla="*/ 43719 h 955031"/>
                <a:gd name="connsiteX18" fmla="*/ 2117315 w 6056566"/>
                <a:gd name="connsiteY18" fmla="*/ 122194 h 955031"/>
                <a:gd name="connsiteX19" fmla="*/ 2195790 w 6056566"/>
                <a:gd name="connsiteY19" fmla="*/ 251847 h 955031"/>
                <a:gd name="connsiteX20" fmla="*/ 2461921 w 6056566"/>
                <a:gd name="connsiteY20" fmla="*/ 784110 h 955031"/>
                <a:gd name="connsiteX21" fmla="*/ 2577927 w 6056566"/>
                <a:gd name="connsiteY21" fmla="*/ 934235 h 955031"/>
                <a:gd name="connsiteX22" fmla="*/ 2673461 w 6056566"/>
                <a:gd name="connsiteY22" fmla="*/ 941059 h 955031"/>
                <a:gd name="connsiteX23" fmla="*/ 2796291 w 6056566"/>
                <a:gd name="connsiteY23" fmla="*/ 814818 h 955031"/>
                <a:gd name="connsiteX24" fmla="*/ 2922533 w 6056566"/>
                <a:gd name="connsiteY24" fmla="*/ 548686 h 955031"/>
                <a:gd name="connsiteX25" fmla="*/ 3069247 w 6056566"/>
                <a:gd name="connsiteY25" fmla="*/ 251847 h 955031"/>
                <a:gd name="connsiteX26" fmla="*/ 3192076 w 6056566"/>
                <a:gd name="connsiteY26" fmla="*/ 67603 h 955031"/>
                <a:gd name="connsiteX27" fmla="*/ 3270551 w 6056566"/>
                <a:gd name="connsiteY27" fmla="*/ 2776 h 955031"/>
                <a:gd name="connsiteX28" fmla="*/ 3342202 w 6056566"/>
                <a:gd name="connsiteY28" fmla="*/ 19835 h 955031"/>
                <a:gd name="connsiteX29" fmla="*/ 3413852 w 6056566"/>
                <a:gd name="connsiteY29" fmla="*/ 91486 h 955031"/>
                <a:gd name="connsiteX30" fmla="*/ 3471855 w 6056566"/>
                <a:gd name="connsiteY30" fmla="*/ 176785 h 955031"/>
                <a:gd name="connsiteX31" fmla="*/ 3553742 w 6056566"/>
                <a:gd name="connsiteY31" fmla="*/ 323498 h 955031"/>
                <a:gd name="connsiteX32" fmla="*/ 3707279 w 6056566"/>
                <a:gd name="connsiteY32" fmla="*/ 668104 h 955031"/>
                <a:gd name="connsiteX33" fmla="*/ 3833521 w 6056566"/>
                <a:gd name="connsiteY33" fmla="*/ 852349 h 955031"/>
                <a:gd name="connsiteX34" fmla="*/ 3966587 w 6056566"/>
                <a:gd name="connsiteY34" fmla="*/ 900116 h 955031"/>
                <a:gd name="connsiteX35" fmla="*/ 4086005 w 6056566"/>
                <a:gd name="connsiteY35" fmla="*/ 828465 h 955031"/>
                <a:gd name="connsiteX36" fmla="*/ 4273661 w 6056566"/>
                <a:gd name="connsiteY36" fmla="*/ 483859 h 955031"/>
                <a:gd name="connsiteX37" fmla="*/ 4451082 w 6056566"/>
                <a:gd name="connsiteY37" fmla="*/ 152901 h 955031"/>
                <a:gd name="connsiteX38" fmla="*/ 4570500 w 6056566"/>
                <a:gd name="connsiteY38" fmla="*/ 40307 h 955031"/>
                <a:gd name="connsiteX39" fmla="*/ 4696742 w 6056566"/>
                <a:gd name="connsiteY39" fmla="*/ 67603 h 955031"/>
                <a:gd name="connsiteX40" fmla="*/ 4840044 w 6056566"/>
                <a:gd name="connsiteY40" fmla="*/ 268907 h 955031"/>
                <a:gd name="connsiteX41" fmla="*/ 4940286 w 6056566"/>
                <a:gd name="connsiteY41" fmla="*/ 458277 h 955031"/>
                <a:gd name="connsiteX42" fmla="*/ 5052651 w 6056566"/>
                <a:gd name="connsiteY42" fmla="*/ 494332 h 955031"/>
                <a:gd name="connsiteX43" fmla="*/ 6056566 w 6056566"/>
                <a:gd name="connsiteY43" fmla="*/ 497377 h 955031"/>
                <a:gd name="connsiteX0" fmla="*/ 0 w 6056566"/>
                <a:gd name="connsiteY0" fmla="*/ 479263 h 955031"/>
                <a:gd name="connsiteX1" fmla="*/ 190188 w 6056566"/>
                <a:gd name="connsiteY1" fmla="*/ 475436 h 955031"/>
                <a:gd name="connsiteX2" fmla="*/ 325558 w 6056566"/>
                <a:gd name="connsiteY2" fmla="*/ 430986 h 955031"/>
                <a:gd name="connsiteX3" fmla="*/ 493232 w 6056566"/>
                <a:gd name="connsiteY3" fmla="*/ 146077 h 955031"/>
                <a:gd name="connsiteX4" fmla="*/ 602414 w 6056566"/>
                <a:gd name="connsiteY4" fmla="*/ 23247 h 955031"/>
                <a:gd name="connsiteX5" fmla="*/ 721832 w 6056566"/>
                <a:gd name="connsiteY5" fmla="*/ 36895 h 955031"/>
                <a:gd name="connsiteX6" fmla="*/ 820778 w 6056566"/>
                <a:gd name="connsiteY6" fmla="*/ 146077 h 955031"/>
                <a:gd name="connsiteX7" fmla="*/ 947020 w 6056566"/>
                <a:gd name="connsiteY7" fmla="*/ 412209 h 955031"/>
                <a:gd name="connsiteX8" fmla="*/ 1083497 w 6056566"/>
                <a:gd name="connsiteY8" fmla="*/ 722695 h 955031"/>
                <a:gd name="connsiteX9" fmla="*/ 1179032 w 6056566"/>
                <a:gd name="connsiteY9" fmla="*/ 869409 h 955031"/>
                <a:gd name="connsiteX10" fmla="*/ 1267742 w 6056566"/>
                <a:gd name="connsiteY10" fmla="*/ 944471 h 955031"/>
                <a:gd name="connsiteX11" fmla="*/ 1376924 w 6056566"/>
                <a:gd name="connsiteY11" fmla="*/ 930824 h 955031"/>
                <a:gd name="connsiteX12" fmla="*/ 1503166 w 6056566"/>
                <a:gd name="connsiteY12" fmla="*/ 811406 h 955031"/>
                <a:gd name="connsiteX13" fmla="*/ 1666939 w 6056566"/>
                <a:gd name="connsiteY13" fmla="*/ 487271 h 955031"/>
                <a:gd name="connsiteX14" fmla="*/ 1769297 w 6056566"/>
                <a:gd name="connsiteY14" fmla="*/ 234788 h 955031"/>
                <a:gd name="connsiteX15" fmla="*/ 1871655 w 6056566"/>
                <a:gd name="connsiteY15" fmla="*/ 67603 h 955031"/>
                <a:gd name="connsiteX16" fmla="*/ 1960366 w 6056566"/>
                <a:gd name="connsiteY16" fmla="*/ 13012 h 955031"/>
                <a:gd name="connsiteX17" fmla="*/ 2042252 w 6056566"/>
                <a:gd name="connsiteY17" fmla="*/ 43719 h 955031"/>
                <a:gd name="connsiteX18" fmla="*/ 2117315 w 6056566"/>
                <a:gd name="connsiteY18" fmla="*/ 122194 h 955031"/>
                <a:gd name="connsiteX19" fmla="*/ 2195790 w 6056566"/>
                <a:gd name="connsiteY19" fmla="*/ 251847 h 955031"/>
                <a:gd name="connsiteX20" fmla="*/ 2461921 w 6056566"/>
                <a:gd name="connsiteY20" fmla="*/ 784110 h 955031"/>
                <a:gd name="connsiteX21" fmla="*/ 2577927 w 6056566"/>
                <a:gd name="connsiteY21" fmla="*/ 934235 h 955031"/>
                <a:gd name="connsiteX22" fmla="*/ 2673461 w 6056566"/>
                <a:gd name="connsiteY22" fmla="*/ 941059 h 955031"/>
                <a:gd name="connsiteX23" fmla="*/ 2796291 w 6056566"/>
                <a:gd name="connsiteY23" fmla="*/ 814818 h 955031"/>
                <a:gd name="connsiteX24" fmla="*/ 2922533 w 6056566"/>
                <a:gd name="connsiteY24" fmla="*/ 548686 h 955031"/>
                <a:gd name="connsiteX25" fmla="*/ 3069247 w 6056566"/>
                <a:gd name="connsiteY25" fmla="*/ 251847 h 955031"/>
                <a:gd name="connsiteX26" fmla="*/ 3192076 w 6056566"/>
                <a:gd name="connsiteY26" fmla="*/ 67603 h 955031"/>
                <a:gd name="connsiteX27" fmla="*/ 3270551 w 6056566"/>
                <a:gd name="connsiteY27" fmla="*/ 2776 h 955031"/>
                <a:gd name="connsiteX28" fmla="*/ 3342202 w 6056566"/>
                <a:gd name="connsiteY28" fmla="*/ 19835 h 955031"/>
                <a:gd name="connsiteX29" fmla="*/ 3413852 w 6056566"/>
                <a:gd name="connsiteY29" fmla="*/ 91486 h 955031"/>
                <a:gd name="connsiteX30" fmla="*/ 3471855 w 6056566"/>
                <a:gd name="connsiteY30" fmla="*/ 176785 h 955031"/>
                <a:gd name="connsiteX31" fmla="*/ 3553742 w 6056566"/>
                <a:gd name="connsiteY31" fmla="*/ 323498 h 955031"/>
                <a:gd name="connsiteX32" fmla="*/ 3707279 w 6056566"/>
                <a:gd name="connsiteY32" fmla="*/ 668104 h 955031"/>
                <a:gd name="connsiteX33" fmla="*/ 3833521 w 6056566"/>
                <a:gd name="connsiteY33" fmla="*/ 852349 h 955031"/>
                <a:gd name="connsiteX34" fmla="*/ 3966587 w 6056566"/>
                <a:gd name="connsiteY34" fmla="*/ 900116 h 955031"/>
                <a:gd name="connsiteX35" fmla="*/ 4086005 w 6056566"/>
                <a:gd name="connsiteY35" fmla="*/ 828465 h 955031"/>
                <a:gd name="connsiteX36" fmla="*/ 4273661 w 6056566"/>
                <a:gd name="connsiteY36" fmla="*/ 483859 h 955031"/>
                <a:gd name="connsiteX37" fmla="*/ 4451082 w 6056566"/>
                <a:gd name="connsiteY37" fmla="*/ 152901 h 955031"/>
                <a:gd name="connsiteX38" fmla="*/ 4570500 w 6056566"/>
                <a:gd name="connsiteY38" fmla="*/ 40307 h 955031"/>
                <a:gd name="connsiteX39" fmla="*/ 4696742 w 6056566"/>
                <a:gd name="connsiteY39" fmla="*/ 67603 h 955031"/>
                <a:gd name="connsiteX40" fmla="*/ 4840044 w 6056566"/>
                <a:gd name="connsiteY40" fmla="*/ 268907 h 955031"/>
                <a:gd name="connsiteX41" fmla="*/ 4940286 w 6056566"/>
                <a:gd name="connsiteY41" fmla="*/ 458277 h 955031"/>
                <a:gd name="connsiteX42" fmla="*/ 5052651 w 6056566"/>
                <a:gd name="connsiteY42" fmla="*/ 494332 h 955031"/>
                <a:gd name="connsiteX43" fmla="*/ 6056566 w 6056566"/>
                <a:gd name="connsiteY43" fmla="*/ 497377 h 955031"/>
                <a:gd name="connsiteX0" fmla="*/ 0 w 6056566"/>
                <a:gd name="connsiteY0" fmla="*/ 479263 h 955031"/>
                <a:gd name="connsiteX1" fmla="*/ 190188 w 6056566"/>
                <a:gd name="connsiteY1" fmla="*/ 475436 h 955031"/>
                <a:gd name="connsiteX2" fmla="*/ 325558 w 6056566"/>
                <a:gd name="connsiteY2" fmla="*/ 430986 h 955031"/>
                <a:gd name="connsiteX3" fmla="*/ 493232 w 6056566"/>
                <a:gd name="connsiteY3" fmla="*/ 146077 h 955031"/>
                <a:gd name="connsiteX4" fmla="*/ 602414 w 6056566"/>
                <a:gd name="connsiteY4" fmla="*/ 23247 h 955031"/>
                <a:gd name="connsiteX5" fmla="*/ 721832 w 6056566"/>
                <a:gd name="connsiteY5" fmla="*/ 36895 h 955031"/>
                <a:gd name="connsiteX6" fmla="*/ 820778 w 6056566"/>
                <a:gd name="connsiteY6" fmla="*/ 146077 h 955031"/>
                <a:gd name="connsiteX7" fmla="*/ 947020 w 6056566"/>
                <a:gd name="connsiteY7" fmla="*/ 412209 h 955031"/>
                <a:gd name="connsiteX8" fmla="*/ 1083497 w 6056566"/>
                <a:gd name="connsiteY8" fmla="*/ 722695 h 955031"/>
                <a:gd name="connsiteX9" fmla="*/ 1179032 w 6056566"/>
                <a:gd name="connsiteY9" fmla="*/ 869409 h 955031"/>
                <a:gd name="connsiteX10" fmla="*/ 1267742 w 6056566"/>
                <a:gd name="connsiteY10" fmla="*/ 944471 h 955031"/>
                <a:gd name="connsiteX11" fmla="*/ 1376924 w 6056566"/>
                <a:gd name="connsiteY11" fmla="*/ 930824 h 955031"/>
                <a:gd name="connsiteX12" fmla="*/ 1503166 w 6056566"/>
                <a:gd name="connsiteY12" fmla="*/ 811406 h 955031"/>
                <a:gd name="connsiteX13" fmla="*/ 1666939 w 6056566"/>
                <a:gd name="connsiteY13" fmla="*/ 487271 h 955031"/>
                <a:gd name="connsiteX14" fmla="*/ 1769297 w 6056566"/>
                <a:gd name="connsiteY14" fmla="*/ 234788 h 955031"/>
                <a:gd name="connsiteX15" fmla="*/ 1871655 w 6056566"/>
                <a:gd name="connsiteY15" fmla="*/ 67603 h 955031"/>
                <a:gd name="connsiteX16" fmla="*/ 1960366 w 6056566"/>
                <a:gd name="connsiteY16" fmla="*/ 13012 h 955031"/>
                <a:gd name="connsiteX17" fmla="*/ 2042252 w 6056566"/>
                <a:gd name="connsiteY17" fmla="*/ 43719 h 955031"/>
                <a:gd name="connsiteX18" fmla="*/ 2117315 w 6056566"/>
                <a:gd name="connsiteY18" fmla="*/ 122194 h 955031"/>
                <a:gd name="connsiteX19" fmla="*/ 2195790 w 6056566"/>
                <a:gd name="connsiteY19" fmla="*/ 251847 h 955031"/>
                <a:gd name="connsiteX20" fmla="*/ 2461921 w 6056566"/>
                <a:gd name="connsiteY20" fmla="*/ 784110 h 955031"/>
                <a:gd name="connsiteX21" fmla="*/ 2577927 w 6056566"/>
                <a:gd name="connsiteY21" fmla="*/ 934235 h 955031"/>
                <a:gd name="connsiteX22" fmla="*/ 2673461 w 6056566"/>
                <a:gd name="connsiteY22" fmla="*/ 941059 h 955031"/>
                <a:gd name="connsiteX23" fmla="*/ 2796291 w 6056566"/>
                <a:gd name="connsiteY23" fmla="*/ 814818 h 955031"/>
                <a:gd name="connsiteX24" fmla="*/ 2922533 w 6056566"/>
                <a:gd name="connsiteY24" fmla="*/ 548686 h 955031"/>
                <a:gd name="connsiteX25" fmla="*/ 3069247 w 6056566"/>
                <a:gd name="connsiteY25" fmla="*/ 251847 h 955031"/>
                <a:gd name="connsiteX26" fmla="*/ 3192076 w 6056566"/>
                <a:gd name="connsiteY26" fmla="*/ 67603 h 955031"/>
                <a:gd name="connsiteX27" fmla="*/ 3270551 w 6056566"/>
                <a:gd name="connsiteY27" fmla="*/ 2776 h 955031"/>
                <a:gd name="connsiteX28" fmla="*/ 3342202 w 6056566"/>
                <a:gd name="connsiteY28" fmla="*/ 19835 h 955031"/>
                <a:gd name="connsiteX29" fmla="*/ 3413852 w 6056566"/>
                <a:gd name="connsiteY29" fmla="*/ 91486 h 955031"/>
                <a:gd name="connsiteX30" fmla="*/ 3471855 w 6056566"/>
                <a:gd name="connsiteY30" fmla="*/ 176785 h 955031"/>
                <a:gd name="connsiteX31" fmla="*/ 3553742 w 6056566"/>
                <a:gd name="connsiteY31" fmla="*/ 323498 h 955031"/>
                <a:gd name="connsiteX32" fmla="*/ 3707279 w 6056566"/>
                <a:gd name="connsiteY32" fmla="*/ 668104 h 955031"/>
                <a:gd name="connsiteX33" fmla="*/ 3833521 w 6056566"/>
                <a:gd name="connsiteY33" fmla="*/ 852349 h 955031"/>
                <a:gd name="connsiteX34" fmla="*/ 3966587 w 6056566"/>
                <a:gd name="connsiteY34" fmla="*/ 900116 h 955031"/>
                <a:gd name="connsiteX35" fmla="*/ 4086005 w 6056566"/>
                <a:gd name="connsiteY35" fmla="*/ 828465 h 955031"/>
                <a:gd name="connsiteX36" fmla="*/ 4273661 w 6056566"/>
                <a:gd name="connsiteY36" fmla="*/ 483859 h 955031"/>
                <a:gd name="connsiteX37" fmla="*/ 4451082 w 6056566"/>
                <a:gd name="connsiteY37" fmla="*/ 152901 h 955031"/>
                <a:gd name="connsiteX38" fmla="*/ 4570500 w 6056566"/>
                <a:gd name="connsiteY38" fmla="*/ 40307 h 955031"/>
                <a:gd name="connsiteX39" fmla="*/ 4696742 w 6056566"/>
                <a:gd name="connsiteY39" fmla="*/ 67603 h 955031"/>
                <a:gd name="connsiteX40" fmla="*/ 4840044 w 6056566"/>
                <a:gd name="connsiteY40" fmla="*/ 268907 h 955031"/>
                <a:gd name="connsiteX41" fmla="*/ 4940286 w 6056566"/>
                <a:gd name="connsiteY41" fmla="*/ 458277 h 955031"/>
                <a:gd name="connsiteX42" fmla="*/ 5052651 w 6056566"/>
                <a:gd name="connsiteY42" fmla="*/ 494332 h 955031"/>
                <a:gd name="connsiteX43" fmla="*/ 6056566 w 6056566"/>
                <a:gd name="connsiteY43" fmla="*/ 497377 h 955031"/>
                <a:gd name="connsiteX0" fmla="*/ 0 w 6056566"/>
                <a:gd name="connsiteY0" fmla="*/ 479263 h 955031"/>
                <a:gd name="connsiteX1" fmla="*/ 190188 w 6056566"/>
                <a:gd name="connsiteY1" fmla="*/ 475436 h 955031"/>
                <a:gd name="connsiteX2" fmla="*/ 325558 w 6056566"/>
                <a:gd name="connsiteY2" fmla="*/ 430986 h 955031"/>
                <a:gd name="connsiteX3" fmla="*/ 493232 w 6056566"/>
                <a:gd name="connsiteY3" fmla="*/ 146077 h 955031"/>
                <a:gd name="connsiteX4" fmla="*/ 602414 w 6056566"/>
                <a:gd name="connsiteY4" fmla="*/ 23247 h 955031"/>
                <a:gd name="connsiteX5" fmla="*/ 721832 w 6056566"/>
                <a:gd name="connsiteY5" fmla="*/ 36895 h 955031"/>
                <a:gd name="connsiteX6" fmla="*/ 820778 w 6056566"/>
                <a:gd name="connsiteY6" fmla="*/ 146077 h 955031"/>
                <a:gd name="connsiteX7" fmla="*/ 947020 w 6056566"/>
                <a:gd name="connsiteY7" fmla="*/ 412209 h 955031"/>
                <a:gd name="connsiteX8" fmla="*/ 1083497 w 6056566"/>
                <a:gd name="connsiteY8" fmla="*/ 722695 h 955031"/>
                <a:gd name="connsiteX9" fmla="*/ 1179032 w 6056566"/>
                <a:gd name="connsiteY9" fmla="*/ 869409 h 955031"/>
                <a:gd name="connsiteX10" fmla="*/ 1267742 w 6056566"/>
                <a:gd name="connsiteY10" fmla="*/ 944471 h 955031"/>
                <a:gd name="connsiteX11" fmla="*/ 1376924 w 6056566"/>
                <a:gd name="connsiteY11" fmla="*/ 930824 h 955031"/>
                <a:gd name="connsiteX12" fmla="*/ 1503166 w 6056566"/>
                <a:gd name="connsiteY12" fmla="*/ 811406 h 955031"/>
                <a:gd name="connsiteX13" fmla="*/ 1666939 w 6056566"/>
                <a:gd name="connsiteY13" fmla="*/ 487271 h 955031"/>
                <a:gd name="connsiteX14" fmla="*/ 1769297 w 6056566"/>
                <a:gd name="connsiteY14" fmla="*/ 234788 h 955031"/>
                <a:gd name="connsiteX15" fmla="*/ 1871655 w 6056566"/>
                <a:gd name="connsiteY15" fmla="*/ 67603 h 955031"/>
                <a:gd name="connsiteX16" fmla="*/ 1960366 w 6056566"/>
                <a:gd name="connsiteY16" fmla="*/ 13012 h 955031"/>
                <a:gd name="connsiteX17" fmla="*/ 2042252 w 6056566"/>
                <a:gd name="connsiteY17" fmla="*/ 43719 h 955031"/>
                <a:gd name="connsiteX18" fmla="*/ 2117315 w 6056566"/>
                <a:gd name="connsiteY18" fmla="*/ 122194 h 955031"/>
                <a:gd name="connsiteX19" fmla="*/ 2195790 w 6056566"/>
                <a:gd name="connsiteY19" fmla="*/ 251847 h 955031"/>
                <a:gd name="connsiteX20" fmla="*/ 2461921 w 6056566"/>
                <a:gd name="connsiteY20" fmla="*/ 784110 h 955031"/>
                <a:gd name="connsiteX21" fmla="*/ 2577927 w 6056566"/>
                <a:gd name="connsiteY21" fmla="*/ 934235 h 955031"/>
                <a:gd name="connsiteX22" fmla="*/ 2673461 w 6056566"/>
                <a:gd name="connsiteY22" fmla="*/ 941059 h 955031"/>
                <a:gd name="connsiteX23" fmla="*/ 2796291 w 6056566"/>
                <a:gd name="connsiteY23" fmla="*/ 814818 h 955031"/>
                <a:gd name="connsiteX24" fmla="*/ 2922533 w 6056566"/>
                <a:gd name="connsiteY24" fmla="*/ 548686 h 955031"/>
                <a:gd name="connsiteX25" fmla="*/ 3069247 w 6056566"/>
                <a:gd name="connsiteY25" fmla="*/ 251847 h 955031"/>
                <a:gd name="connsiteX26" fmla="*/ 3192076 w 6056566"/>
                <a:gd name="connsiteY26" fmla="*/ 67603 h 955031"/>
                <a:gd name="connsiteX27" fmla="*/ 3270551 w 6056566"/>
                <a:gd name="connsiteY27" fmla="*/ 2776 h 955031"/>
                <a:gd name="connsiteX28" fmla="*/ 3342202 w 6056566"/>
                <a:gd name="connsiteY28" fmla="*/ 19835 h 955031"/>
                <a:gd name="connsiteX29" fmla="*/ 3413852 w 6056566"/>
                <a:gd name="connsiteY29" fmla="*/ 91486 h 955031"/>
                <a:gd name="connsiteX30" fmla="*/ 3471855 w 6056566"/>
                <a:gd name="connsiteY30" fmla="*/ 176785 h 955031"/>
                <a:gd name="connsiteX31" fmla="*/ 3553742 w 6056566"/>
                <a:gd name="connsiteY31" fmla="*/ 323498 h 955031"/>
                <a:gd name="connsiteX32" fmla="*/ 3707279 w 6056566"/>
                <a:gd name="connsiteY32" fmla="*/ 668104 h 955031"/>
                <a:gd name="connsiteX33" fmla="*/ 3833521 w 6056566"/>
                <a:gd name="connsiteY33" fmla="*/ 852349 h 955031"/>
                <a:gd name="connsiteX34" fmla="*/ 3966587 w 6056566"/>
                <a:gd name="connsiteY34" fmla="*/ 900116 h 955031"/>
                <a:gd name="connsiteX35" fmla="*/ 4086005 w 6056566"/>
                <a:gd name="connsiteY35" fmla="*/ 828465 h 955031"/>
                <a:gd name="connsiteX36" fmla="*/ 4273661 w 6056566"/>
                <a:gd name="connsiteY36" fmla="*/ 483859 h 955031"/>
                <a:gd name="connsiteX37" fmla="*/ 4451082 w 6056566"/>
                <a:gd name="connsiteY37" fmla="*/ 152901 h 955031"/>
                <a:gd name="connsiteX38" fmla="*/ 4570500 w 6056566"/>
                <a:gd name="connsiteY38" fmla="*/ 40307 h 955031"/>
                <a:gd name="connsiteX39" fmla="*/ 4696742 w 6056566"/>
                <a:gd name="connsiteY39" fmla="*/ 67603 h 955031"/>
                <a:gd name="connsiteX40" fmla="*/ 4840044 w 6056566"/>
                <a:gd name="connsiteY40" fmla="*/ 268907 h 955031"/>
                <a:gd name="connsiteX41" fmla="*/ 4931994 w 6056566"/>
                <a:gd name="connsiteY41" fmla="*/ 437174 h 955031"/>
                <a:gd name="connsiteX42" fmla="*/ 5052651 w 6056566"/>
                <a:gd name="connsiteY42" fmla="*/ 494332 h 955031"/>
                <a:gd name="connsiteX43" fmla="*/ 6056566 w 6056566"/>
                <a:gd name="connsiteY43" fmla="*/ 497377 h 955031"/>
                <a:gd name="connsiteX0" fmla="*/ 0 w 6056566"/>
                <a:gd name="connsiteY0" fmla="*/ 479263 h 955031"/>
                <a:gd name="connsiteX1" fmla="*/ 190188 w 6056566"/>
                <a:gd name="connsiteY1" fmla="*/ 475436 h 955031"/>
                <a:gd name="connsiteX2" fmla="*/ 325558 w 6056566"/>
                <a:gd name="connsiteY2" fmla="*/ 430986 h 955031"/>
                <a:gd name="connsiteX3" fmla="*/ 493232 w 6056566"/>
                <a:gd name="connsiteY3" fmla="*/ 146077 h 955031"/>
                <a:gd name="connsiteX4" fmla="*/ 602414 w 6056566"/>
                <a:gd name="connsiteY4" fmla="*/ 23247 h 955031"/>
                <a:gd name="connsiteX5" fmla="*/ 721832 w 6056566"/>
                <a:gd name="connsiteY5" fmla="*/ 36895 h 955031"/>
                <a:gd name="connsiteX6" fmla="*/ 820778 w 6056566"/>
                <a:gd name="connsiteY6" fmla="*/ 146077 h 955031"/>
                <a:gd name="connsiteX7" fmla="*/ 947020 w 6056566"/>
                <a:gd name="connsiteY7" fmla="*/ 412209 h 955031"/>
                <a:gd name="connsiteX8" fmla="*/ 1083497 w 6056566"/>
                <a:gd name="connsiteY8" fmla="*/ 722695 h 955031"/>
                <a:gd name="connsiteX9" fmla="*/ 1179032 w 6056566"/>
                <a:gd name="connsiteY9" fmla="*/ 869409 h 955031"/>
                <a:gd name="connsiteX10" fmla="*/ 1267742 w 6056566"/>
                <a:gd name="connsiteY10" fmla="*/ 944471 h 955031"/>
                <a:gd name="connsiteX11" fmla="*/ 1376924 w 6056566"/>
                <a:gd name="connsiteY11" fmla="*/ 930824 h 955031"/>
                <a:gd name="connsiteX12" fmla="*/ 1503166 w 6056566"/>
                <a:gd name="connsiteY12" fmla="*/ 811406 h 955031"/>
                <a:gd name="connsiteX13" fmla="*/ 1666939 w 6056566"/>
                <a:gd name="connsiteY13" fmla="*/ 487271 h 955031"/>
                <a:gd name="connsiteX14" fmla="*/ 1769297 w 6056566"/>
                <a:gd name="connsiteY14" fmla="*/ 234788 h 955031"/>
                <a:gd name="connsiteX15" fmla="*/ 1871655 w 6056566"/>
                <a:gd name="connsiteY15" fmla="*/ 67603 h 955031"/>
                <a:gd name="connsiteX16" fmla="*/ 1960366 w 6056566"/>
                <a:gd name="connsiteY16" fmla="*/ 13012 h 955031"/>
                <a:gd name="connsiteX17" fmla="*/ 2042252 w 6056566"/>
                <a:gd name="connsiteY17" fmla="*/ 43719 h 955031"/>
                <a:gd name="connsiteX18" fmla="*/ 2117315 w 6056566"/>
                <a:gd name="connsiteY18" fmla="*/ 122194 h 955031"/>
                <a:gd name="connsiteX19" fmla="*/ 2195790 w 6056566"/>
                <a:gd name="connsiteY19" fmla="*/ 251847 h 955031"/>
                <a:gd name="connsiteX20" fmla="*/ 2461921 w 6056566"/>
                <a:gd name="connsiteY20" fmla="*/ 784110 h 955031"/>
                <a:gd name="connsiteX21" fmla="*/ 2577927 w 6056566"/>
                <a:gd name="connsiteY21" fmla="*/ 934235 h 955031"/>
                <a:gd name="connsiteX22" fmla="*/ 2673461 w 6056566"/>
                <a:gd name="connsiteY22" fmla="*/ 941059 h 955031"/>
                <a:gd name="connsiteX23" fmla="*/ 2796291 w 6056566"/>
                <a:gd name="connsiteY23" fmla="*/ 814818 h 955031"/>
                <a:gd name="connsiteX24" fmla="*/ 2922533 w 6056566"/>
                <a:gd name="connsiteY24" fmla="*/ 548686 h 955031"/>
                <a:gd name="connsiteX25" fmla="*/ 3069247 w 6056566"/>
                <a:gd name="connsiteY25" fmla="*/ 251847 h 955031"/>
                <a:gd name="connsiteX26" fmla="*/ 3192076 w 6056566"/>
                <a:gd name="connsiteY26" fmla="*/ 67603 h 955031"/>
                <a:gd name="connsiteX27" fmla="*/ 3270551 w 6056566"/>
                <a:gd name="connsiteY27" fmla="*/ 2776 h 955031"/>
                <a:gd name="connsiteX28" fmla="*/ 3342202 w 6056566"/>
                <a:gd name="connsiteY28" fmla="*/ 19835 h 955031"/>
                <a:gd name="connsiteX29" fmla="*/ 3413852 w 6056566"/>
                <a:gd name="connsiteY29" fmla="*/ 91486 h 955031"/>
                <a:gd name="connsiteX30" fmla="*/ 3471855 w 6056566"/>
                <a:gd name="connsiteY30" fmla="*/ 176785 h 955031"/>
                <a:gd name="connsiteX31" fmla="*/ 3553742 w 6056566"/>
                <a:gd name="connsiteY31" fmla="*/ 323498 h 955031"/>
                <a:gd name="connsiteX32" fmla="*/ 3707279 w 6056566"/>
                <a:gd name="connsiteY32" fmla="*/ 668104 h 955031"/>
                <a:gd name="connsiteX33" fmla="*/ 3833521 w 6056566"/>
                <a:gd name="connsiteY33" fmla="*/ 852349 h 955031"/>
                <a:gd name="connsiteX34" fmla="*/ 3966587 w 6056566"/>
                <a:gd name="connsiteY34" fmla="*/ 900116 h 955031"/>
                <a:gd name="connsiteX35" fmla="*/ 4086005 w 6056566"/>
                <a:gd name="connsiteY35" fmla="*/ 828465 h 955031"/>
                <a:gd name="connsiteX36" fmla="*/ 4273661 w 6056566"/>
                <a:gd name="connsiteY36" fmla="*/ 483859 h 955031"/>
                <a:gd name="connsiteX37" fmla="*/ 4451082 w 6056566"/>
                <a:gd name="connsiteY37" fmla="*/ 152901 h 955031"/>
                <a:gd name="connsiteX38" fmla="*/ 4570500 w 6056566"/>
                <a:gd name="connsiteY38" fmla="*/ 40307 h 955031"/>
                <a:gd name="connsiteX39" fmla="*/ 4696742 w 6056566"/>
                <a:gd name="connsiteY39" fmla="*/ 67603 h 955031"/>
                <a:gd name="connsiteX40" fmla="*/ 4840044 w 6056566"/>
                <a:gd name="connsiteY40" fmla="*/ 268907 h 955031"/>
                <a:gd name="connsiteX41" fmla="*/ 4948580 w 6056566"/>
                <a:gd name="connsiteY41" fmla="*/ 459449 h 955031"/>
                <a:gd name="connsiteX42" fmla="*/ 5052651 w 6056566"/>
                <a:gd name="connsiteY42" fmla="*/ 494332 h 955031"/>
                <a:gd name="connsiteX43" fmla="*/ 6056566 w 6056566"/>
                <a:gd name="connsiteY43" fmla="*/ 497377 h 955031"/>
                <a:gd name="connsiteX0" fmla="*/ 0 w 6056566"/>
                <a:gd name="connsiteY0" fmla="*/ 479263 h 955031"/>
                <a:gd name="connsiteX1" fmla="*/ 190188 w 6056566"/>
                <a:gd name="connsiteY1" fmla="*/ 475436 h 955031"/>
                <a:gd name="connsiteX2" fmla="*/ 325558 w 6056566"/>
                <a:gd name="connsiteY2" fmla="*/ 430986 h 955031"/>
                <a:gd name="connsiteX3" fmla="*/ 493232 w 6056566"/>
                <a:gd name="connsiteY3" fmla="*/ 146077 h 955031"/>
                <a:gd name="connsiteX4" fmla="*/ 602414 w 6056566"/>
                <a:gd name="connsiteY4" fmla="*/ 23247 h 955031"/>
                <a:gd name="connsiteX5" fmla="*/ 721832 w 6056566"/>
                <a:gd name="connsiteY5" fmla="*/ 36895 h 955031"/>
                <a:gd name="connsiteX6" fmla="*/ 820778 w 6056566"/>
                <a:gd name="connsiteY6" fmla="*/ 146077 h 955031"/>
                <a:gd name="connsiteX7" fmla="*/ 947020 w 6056566"/>
                <a:gd name="connsiteY7" fmla="*/ 412209 h 955031"/>
                <a:gd name="connsiteX8" fmla="*/ 1083497 w 6056566"/>
                <a:gd name="connsiteY8" fmla="*/ 722695 h 955031"/>
                <a:gd name="connsiteX9" fmla="*/ 1179032 w 6056566"/>
                <a:gd name="connsiteY9" fmla="*/ 869409 h 955031"/>
                <a:gd name="connsiteX10" fmla="*/ 1267742 w 6056566"/>
                <a:gd name="connsiteY10" fmla="*/ 944471 h 955031"/>
                <a:gd name="connsiteX11" fmla="*/ 1376924 w 6056566"/>
                <a:gd name="connsiteY11" fmla="*/ 930824 h 955031"/>
                <a:gd name="connsiteX12" fmla="*/ 1503166 w 6056566"/>
                <a:gd name="connsiteY12" fmla="*/ 811406 h 955031"/>
                <a:gd name="connsiteX13" fmla="*/ 1666939 w 6056566"/>
                <a:gd name="connsiteY13" fmla="*/ 487271 h 955031"/>
                <a:gd name="connsiteX14" fmla="*/ 1769297 w 6056566"/>
                <a:gd name="connsiteY14" fmla="*/ 234788 h 955031"/>
                <a:gd name="connsiteX15" fmla="*/ 1871655 w 6056566"/>
                <a:gd name="connsiteY15" fmla="*/ 67603 h 955031"/>
                <a:gd name="connsiteX16" fmla="*/ 1960366 w 6056566"/>
                <a:gd name="connsiteY16" fmla="*/ 13012 h 955031"/>
                <a:gd name="connsiteX17" fmla="*/ 2042252 w 6056566"/>
                <a:gd name="connsiteY17" fmla="*/ 43719 h 955031"/>
                <a:gd name="connsiteX18" fmla="*/ 2117315 w 6056566"/>
                <a:gd name="connsiteY18" fmla="*/ 122194 h 955031"/>
                <a:gd name="connsiteX19" fmla="*/ 2195790 w 6056566"/>
                <a:gd name="connsiteY19" fmla="*/ 251847 h 955031"/>
                <a:gd name="connsiteX20" fmla="*/ 2461921 w 6056566"/>
                <a:gd name="connsiteY20" fmla="*/ 784110 h 955031"/>
                <a:gd name="connsiteX21" fmla="*/ 2577927 w 6056566"/>
                <a:gd name="connsiteY21" fmla="*/ 934235 h 955031"/>
                <a:gd name="connsiteX22" fmla="*/ 2673461 w 6056566"/>
                <a:gd name="connsiteY22" fmla="*/ 941059 h 955031"/>
                <a:gd name="connsiteX23" fmla="*/ 2796291 w 6056566"/>
                <a:gd name="connsiteY23" fmla="*/ 814818 h 955031"/>
                <a:gd name="connsiteX24" fmla="*/ 2922533 w 6056566"/>
                <a:gd name="connsiteY24" fmla="*/ 548686 h 955031"/>
                <a:gd name="connsiteX25" fmla="*/ 3069247 w 6056566"/>
                <a:gd name="connsiteY25" fmla="*/ 251847 h 955031"/>
                <a:gd name="connsiteX26" fmla="*/ 3192076 w 6056566"/>
                <a:gd name="connsiteY26" fmla="*/ 67603 h 955031"/>
                <a:gd name="connsiteX27" fmla="*/ 3270551 w 6056566"/>
                <a:gd name="connsiteY27" fmla="*/ 2776 h 955031"/>
                <a:gd name="connsiteX28" fmla="*/ 3342202 w 6056566"/>
                <a:gd name="connsiteY28" fmla="*/ 19835 h 955031"/>
                <a:gd name="connsiteX29" fmla="*/ 3413852 w 6056566"/>
                <a:gd name="connsiteY29" fmla="*/ 91486 h 955031"/>
                <a:gd name="connsiteX30" fmla="*/ 3471855 w 6056566"/>
                <a:gd name="connsiteY30" fmla="*/ 176785 h 955031"/>
                <a:gd name="connsiteX31" fmla="*/ 3553742 w 6056566"/>
                <a:gd name="connsiteY31" fmla="*/ 323498 h 955031"/>
                <a:gd name="connsiteX32" fmla="*/ 3707279 w 6056566"/>
                <a:gd name="connsiteY32" fmla="*/ 668104 h 955031"/>
                <a:gd name="connsiteX33" fmla="*/ 3833521 w 6056566"/>
                <a:gd name="connsiteY33" fmla="*/ 852349 h 955031"/>
                <a:gd name="connsiteX34" fmla="*/ 3966587 w 6056566"/>
                <a:gd name="connsiteY34" fmla="*/ 900116 h 955031"/>
                <a:gd name="connsiteX35" fmla="*/ 4086005 w 6056566"/>
                <a:gd name="connsiteY35" fmla="*/ 828465 h 955031"/>
                <a:gd name="connsiteX36" fmla="*/ 4273661 w 6056566"/>
                <a:gd name="connsiteY36" fmla="*/ 483859 h 955031"/>
                <a:gd name="connsiteX37" fmla="*/ 4451082 w 6056566"/>
                <a:gd name="connsiteY37" fmla="*/ 152901 h 955031"/>
                <a:gd name="connsiteX38" fmla="*/ 4570500 w 6056566"/>
                <a:gd name="connsiteY38" fmla="*/ 40307 h 955031"/>
                <a:gd name="connsiteX39" fmla="*/ 4696742 w 6056566"/>
                <a:gd name="connsiteY39" fmla="*/ 67603 h 955031"/>
                <a:gd name="connsiteX40" fmla="*/ 4840044 w 6056566"/>
                <a:gd name="connsiteY40" fmla="*/ 268907 h 955031"/>
                <a:gd name="connsiteX41" fmla="*/ 4948580 w 6056566"/>
                <a:gd name="connsiteY41" fmla="*/ 459449 h 955031"/>
                <a:gd name="connsiteX42" fmla="*/ 4969722 w 6056566"/>
                <a:gd name="connsiteY42" fmla="*/ 494332 h 955031"/>
                <a:gd name="connsiteX43" fmla="*/ 6056566 w 6056566"/>
                <a:gd name="connsiteY43" fmla="*/ 497377 h 955031"/>
                <a:gd name="connsiteX0" fmla="*/ 0 w 6056566"/>
                <a:gd name="connsiteY0" fmla="*/ 479263 h 955031"/>
                <a:gd name="connsiteX1" fmla="*/ 190188 w 6056566"/>
                <a:gd name="connsiteY1" fmla="*/ 475436 h 955031"/>
                <a:gd name="connsiteX2" fmla="*/ 325558 w 6056566"/>
                <a:gd name="connsiteY2" fmla="*/ 430986 h 955031"/>
                <a:gd name="connsiteX3" fmla="*/ 493232 w 6056566"/>
                <a:gd name="connsiteY3" fmla="*/ 146077 h 955031"/>
                <a:gd name="connsiteX4" fmla="*/ 602414 w 6056566"/>
                <a:gd name="connsiteY4" fmla="*/ 23247 h 955031"/>
                <a:gd name="connsiteX5" fmla="*/ 721832 w 6056566"/>
                <a:gd name="connsiteY5" fmla="*/ 36895 h 955031"/>
                <a:gd name="connsiteX6" fmla="*/ 820778 w 6056566"/>
                <a:gd name="connsiteY6" fmla="*/ 146077 h 955031"/>
                <a:gd name="connsiteX7" fmla="*/ 947020 w 6056566"/>
                <a:gd name="connsiteY7" fmla="*/ 412209 h 955031"/>
                <a:gd name="connsiteX8" fmla="*/ 1083497 w 6056566"/>
                <a:gd name="connsiteY8" fmla="*/ 722695 h 955031"/>
                <a:gd name="connsiteX9" fmla="*/ 1179032 w 6056566"/>
                <a:gd name="connsiteY9" fmla="*/ 869409 h 955031"/>
                <a:gd name="connsiteX10" fmla="*/ 1267742 w 6056566"/>
                <a:gd name="connsiteY10" fmla="*/ 944471 h 955031"/>
                <a:gd name="connsiteX11" fmla="*/ 1376924 w 6056566"/>
                <a:gd name="connsiteY11" fmla="*/ 930824 h 955031"/>
                <a:gd name="connsiteX12" fmla="*/ 1503166 w 6056566"/>
                <a:gd name="connsiteY12" fmla="*/ 811406 h 955031"/>
                <a:gd name="connsiteX13" fmla="*/ 1666939 w 6056566"/>
                <a:gd name="connsiteY13" fmla="*/ 487271 h 955031"/>
                <a:gd name="connsiteX14" fmla="*/ 1769297 w 6056566"/>
                <a:gd name="connsiteY14" fmla="*/ 234788 h 955031"/>
                <a:gd name="connsiteX15" fmla="*/ 1871655 w 6056566"/>
                <a:gd name="connsiteY15" fmla="*/ 67603 h 955031"/>
                <a:gd name="connsiteX16" fmla="*/ 1960366 w 6056566"/>
                <a:gd name="connsiteY16" fmla="*/ 13012 h 955031"/>
                <a:gd name="connsiteX17" fmla="*/ 2042252 w 6056566"/>
                <a:gd name="connsiteY17" fmla="*/ 43719 h 955031"/>
                <a:gd name="connsiteX18" fmla="*/ 2117315 w 6056566"/>
                <a:gd name="connsiteY18" fmla="*/ 122194 h 955031"/>
                <a:gd name="connsiteX19" fmla="*/ 2195790 w 6056566"/>
                <a:gd name="connsiteY19" fmla="*/ 251847 h 955031"/>
                <a:gd name="connsiteX20" fmla="*/ 2461921 w 6056566"/>
                <a:gd name="connsiteY20" fmla="*/ 784110 h 955031"/>
                <a:gd name="connsiteX21" fmla="*/ 2577927 w 6056566"/>
                <a:gd name="connsiteY21" fmla="*/ 934235 h 955031"/>
                <a:gd name="connsiteX22" fmla="*/ 2673461 w 6056566"/>
                <a:gd name="connsiteY22" fmla="*/ 941059 h 955031"/>
                <a:gd name="connsiteX23" fmla="*/ 2796291 w 6056566"/>
                <a:gd name="connsiteY23" fmla="*/ 814818 h 955031"/>
                <a:gd name="connsiteX24" fmla="*/ 2922533 w 6056566"/>
                <a:gd name="connsiteY24" fmla="*/ 548686 h 955031"/>
                <a:gd name="connsiteX25" fmla="*/ 3069247 w 6056566"/>
                <a:gd name="connsiteY25" fmla="*/ 251847 h 955031"/>
                <a:gd name="connsiteX26" fmla="*/ 3192076 w 6056566"/>
                <a:gd name="connsiteY26" fmla="*/ 67603 h 955031"/>
                <a:gd name="connsiteX27" fmla="*/ 3270551 w 6056566"/>
                <a:gd name="connsiteY27" fmla="*/ 2776 h 955031"/>
                <a:gd name="connsiteX28" fmla="*/ 3342202 w 6056566"/>
                <a:gd name="connsiteY28" fmla="*/ 19835 h 955031"/>
                <a:gd name="connsiteX29" fmla="*/ 3413852 w 6056566"/>
                <a:gd name="connsiteY29" fmla="*/ 91486 h 955031"/>
                <a:gd name="connsiteX30" fmla="*/ 3471855 w 6056566"/>
                <a:gd name="connsiteY30" fmla="*/ 176785 h 955031"/>
                <a:gd name="connsiteX31" fmla="*/ 3553742 w 6056566"/>
                <a:gd name="connsiteY31" fmla="*/ 323498 h 955031"/>
                <a:gd name="connsiteX32" fmla="*/ 3707279 w 6056566"/>
                <a:gd name="connsiteY32" fmla="*/ 668104 h 955031"/>
                <a:gd name="connsiteX33" fmla="*/ 3833521 w 6056566"/>
                <a:gd name="connsiteY33" fmla="*/ 852349 h 955031"/>
                <a:gd name="connsiteX34" fmla="*/ 3966587 w 6056566"/>
                <a:gd name="connsiteY34" fmla="*/ 900116 h 955031"/>
                <a:gd name="connsiteX35" fmla="*/ 4086005 w 6056566"/>
                <a:gd name="connsiteY35" fmla="*/ 828465 h 955031"/>
                <a:gd name="connsiteX36" fmla="*/ 4273661 w 6056566"/>
                <a:gd name="connsiteY36" fmla="*/ 483859 h 955031"/>
                <a:gd name="connsiteX37" fmla="*/ 4451082 w 6056566"/>
                <a:gd name="connsiteY37" fmla="*/ 152901 h 955031"/>
                <a:gd name="connsiteX38" fmla="*/ 4570500 w 6056566"/>
                <a:gd name="connsiteY38" fmla="*/ 40307 h 955031"/>
                <a:gd name="connsiteX39" fmla="*/ 4696742 w 6056566"/>
                <a:gd name="connsiteY39" fmla="*/ 67603 h 955031"/>
                <a:gd name="connsiteX40" fmla="*/ 4840044 w 6056566"/>
                <a:gd name="connsiteY40" fmla="*/ 268907 h 955031"/>
                <a:gd name="connsiteX41" fmla="*/ 4948580 w 6056566"/>
                <a:gd name="connsiteY41" fmla="*/ 459449 h 955031"/>
                <a:gd name="connsiteX42" fmla="*/ 4969722 w 6056566"/>
                <a:gd name="connsiteY42" fmla="*/ 494332 h 955031"/>
                <a:gd name="connsiteX43" fmla="*/ 6056566 w 6056566"/>
                <a:gd name="connsiteY43" fmla="*/ 497377 h 955031"/>
                <a:gd name="connsiteX0" fmla="*/ 0 w 6056566"/>
                <a:gd name="connsiteY0" fmla="*/ 479263 h 955031"/>
                <a:gd name="connsiteX1" fmla="*/ 190188 w 6056566"/>
                <a:gd name="connsiteY1" fmla="*/ 475436 h 955031"/>
                <a:gd name="connsiteX2" fmla="*/ 325558 w 6056566"/>
                <a:gd name="connsiteY2" fmla="*/ 430986 h 955031"/>
                <a:gd name="connsiteX3" fmla="*/ 493232 w 6056566"/>
                <a:gd name="connsiteY3" fmla="*/ 146077 h 955031"/>
                <a:gd name="connsiteX4" fmla="*/ 602414 w 6056566"/>
                <a:gd name="connsiteY4" fmla="*/ 23247 h 955031"/>
                <a:gd name="connsiteX5" fmla="*/ 721832 w 6056566"/>
                <a:gd name="connsiteY5" fmla="*/ 36895 h 955031"/>
                <a:gd name="connsiteX6" fmla="*/ 820778 w 6056566"/>
                <a:gd name="connsiteY6" fmla="*/ 146077 h 955031"/>
                <a:gd name="connsiteX7" fmla="*/ 947020 w 6056566"/>
                <a:gd name="connsiteY7" fmla="*/ 412209 h 955031"/>
                <a:gd name="connsiteX8" fmla="*/ 1083497 w 6056566"/>
                <a:gd name="connsiteY8" fmla="*/ 722695 h 955031"/>
                <a:gd name="connsiteX9" fmla="*/ 1179032 w 6056566"/>
                <a:gd name="connsiteY9" fmla="*/ 869409 h 955031"/>
                <a:gd name="connsiteX10" fmla="*/ 1267742 w 6056566"/>
                <a:gd name="connsiteY10" fmla="*/ 944471 h 955031"/>
                <a:gd name="connsiteX11" fmla="*/ 1376924 w 6056566"/>
                <a:gd name="connsiteY11" fmla="*/ 930824 h 955031"/>
                <a:gd name="connsiteX12" fmla="*/ 1503166 w 6056566"/>
                <a:gd name="connsiteY12" fmla="*/ 811406 h 955031"/>
                <a:gd name="connsiteX13" fmla="*/ 1666939 w 6056566"/>
                <a:gd name="connsiteY13" fmla="*/ 487271 h 955031"/>
                <a:gd name="connsiteX14" fmla="*/ 1769297 w 6056566"/>
                <a:gd name="connsiteY14" fmla="*/ 234788 h 955031"/>
                <a:gd name="connsiteX15" fmla="*/ 1871655 w 6056566"/>
                <a:gd name="connsiteY15" fmla="*/ 67603 h 955031"/>
                <a:gd name="connsiteX16" fmla="*/ 1960366 w 6056566"/>
                <a:gd name="connsiteY16" fmla="*/ 13012 h 955031"/>
                <a:gd name="connsiteX17" fmla="*/ 2042252 w 6056566"/>
                <a:gd name="connsiteY17" fmla="*/ 43719 h 955031"/>
                <a:gd name="connsiteX18" fmla="*/ 2117315 w 6056566"/>
                <a:gd name="connsiteY18" fmla="*/ 122194 h 955031"/>
                <a:gd name="connsiteX19" fmla="*/ 2195790 w 6056566"/>
                <a:gd name="connsiteY19" fmla="*/ 251847 h 955031"/>
                <a:gd name="connsiteX20" fmla="*/ 2461921 w 6056566"/>
                <a:gd name="connsiteY20" fmla="*/ 784110 h 955031"/>
                <a:gd name="connsiteX21" fmla="*/ 2577927 w 6056566"/>
                <a:gd name="connsiteY21" fmla="*/ 934235 h 955031"/>
                <a:gd name="connsiteX22" fmla="*/ 2673461 w 6056566"/>
                <a:gd name="connsiteY22" fmla="*/ 941059 h 955031"/>
                <a:gd name="connsiteX23" fmla="*/ 2796291 w 6056566"/>
                <a:gd name="connsiteY23" fmla="*/ 814818 h 955031"/>
                <a:gd name="connsiteX24" fmla="*/ 2922533 w 6056566"/>
                <a:gd name="connsiteY24" fmla="*/ 548686 h 955031"/>
                <a:gd name="connsiteX25" fmla="*/ 3069247 w 6056566"/>
                <a:gd name="connsiteY25" fmla="*/ 251847 h 955031"/>
                <a:gd name="connsiteX26" fmla="*/ 3192076 w 6056566"/>
                <a:gd name="connsiteY26" fmla="*/ 67603 h 955031"/>
                <a:gd name="connsiteX27" fmla="*/ 3270551 w 6056566"/>
                <a:gd name="connsiteY27" fmla="*/ 2776 h 955031"/>
                <a:gd name="connsiteX28" fmla="*/ 3342202 w 6056566"/>
                <a:gd name="connsiteY28" fmla="*/ 19835 h 955031"/>
                <a:gd name="connsiteX29" fmla="*/ 3413852 w 6056566"/>
                <a:gd name="connsiteY29" fmla="*/ 91486 h 955031"/>
                <a:gd name="connsiteX30" fmla="*/ 3471855 w 6056566"/>
                <a:gd name="connsiteY30" fmla="*/ 176785 h 955031"/>
                <a:gd name="connsiteX31" fmla="*/ 3553742 w 6056566"/>
                <a:gd name="connsiteY31" fmla="*/ 323498 h 955031"/>
                <a:gd name="connsiteX32" fmla="*/ 3707279 w 6056566"/>
                <a:gd name="connsiteY32" fmla="*/ 668104 h 955031"/>
                <a:gd name="connsiteX33" fmla="*/ 3833521 w 6056566"/>
                <a:gd name="connsiteY33" fmla="*/ 852349 h 955031"/>
                <a:gd name="connsiteX34" fmla="*/ 3966587 w 6056566"/>
                <a:gd name="connsiteY34" fmla="*/ 900116 h 955031"/>
                <a:gd name="connsiteX35" fmla="*/ 4086005 w 6056566"/>
                <a:gd name="connsiteY35" fmla="*/ 828465 h 955031"/>
                <a:gd name="connsiteX36" fmla="*/ 4273661 w 6056566"/>
                <a:gd name="connsiteY36" fmla="*/ 483859 h 955031"/>
                <a:gd name="connsiteX37" fmla="*/ 4451082 w 6056566"/>
                <a:gd name="connsiteY37" fmla="*/ 152901 h 955031"/>
                <a:gd name="connsiteX38" fmla="*/ 4570500 w 6056566"/>
                <a:gd name="connsiteY38" fmla="*/ 40307 h 955031"/>
                <a:gd name="connsiteX39" fmla="*/ 4696742 w 6056566"/>
                <a:gd name="connsiteY39" fmla="*/ 67603 h 955031"/>
                <a:gd name="connsiteX40" fmla="*/ 4840044 w 6056566"/>
                <a:gd name="connsiteY40" fmla="*/ 268907 h 955031"/>
                <a:gd name="connsiteX41" fmla="*/ 4948580 w 6056566"/>
                <a:gd name="connsiteY41" fmla="*/ 459449 h 955031"/>
                <a:gd name="connsiteX42" fmla="*/ 4997365 w 6056566"/>
                <a:gd name="connsiteY42" fmla="*/ 496677 h 955031"/>
                <a:gd name="connsiteX43" fmla="*/ 6056566 w 6056566"/>
                <a:gd name="connsiteY43" fmla="*/ 497377 h 955031"/>
                <a:gd name="connsiteX0" fmla="*/ 0 w 6056566"/>
                <a:gd name="connsiteY0" fmla="*/ 479263 h 955031"/>
                <a:gd name="connsiteX1" fmla="*/ 190188 w 6056566"/>
                <a:gd name="connsiteY1" fmla="*/ 475436 h 955031"/>
                <a:gd name="connsiteX2" fmla="*/ 325558 w 6056566"/>
                <a:gd name="connsiteY2" fmla="*/ 430986 h 955031"/>
                <a:gd name="connsiteX3" fmla="*/ 493232 w 6056566"/>
                <a:gd name="connsiteY3" fmla="*/ 146077 h 955031"/>
                <a:gd name="connsiteX4" fmla="*/ 602414 w 6056566"/>
                <a:gd name="connsiteY4" fmla="*/ 23247 h 955031"/>
                <a:gd name="connsiteX5" fmla="*/ 721832 w 6056566"/>
                <a:gd name="connsiteY5" fmla="*/ 36895 h 955031"/>
                <a:gd name="connsiteX6" fmla="*/ 820778 w 6056566"/>
                <a:gd name="connsiteY6" fmla="*/ 146077 h 955031"/>
                <a:gd name="connsiteX7" fmla="*/ 947020 w 6056566"/>
                <a:gd name="connsiteY7" fmla="*/ 412209 h 955031"/>
                <a:gd name="connsiteX8" fmla="*/ 1083497 w 6056566"/>
                <a:gd name="connsiteY8" fmla="*/ 722695 h 955031"/>
                <a:gd name="connsiteX9" fmla="*/ 1179032 w 6056566"/>
                <a:gd name="connsiteY9" fmla="*/ 869409 h 955031"/>
                <a:gd name="connsiteX10" fmla="*/ 1267742 w 6056566"/>
                <a:gd name="connsiteY10" fmla="*/ 944471 h 955031"/>
                <a:gd name="connsiteX11" fmla="*/ 1376924 w 6056566"/>
                <a:gd name="connsiteY11" fmla="*/ 930824 h 955031"/>
                <a:gd name="connsiteX12" fmla="*/ 1503166 w 6056566"/>
                <a:gd name="connsiteY12" fmla="*/ 811406 h 955031"/>
                <a:gd name="connsiteX13" fmla="*/ 1666939 w 6056566"/>
                <a:gd name="connsiteY13" fmla="*/ 487271 h 955031"/>
                <a:gd name="connsiteX14" fmla="*/ 1769297 w 6056566"/>
                <a:gd name="connsiteY14" fmla="*/ 234788 h 955031"/>
                <a:gd name="connsiteX15" fmla="*/ 1871655 w 6056566"/>
                <a:gd name="connsiteY15" fmla="*/ 67603 h 955031"/>
                <a:gd name="connsiteX16" fmla="*/ 1960366 w 6056566"/>
                <a:gd name="connsiteY16" fmla="*/ 13012 h 955031"/>
                <a:gd name="connsiteX17" fmla="*/ 2042252 w 6056566"/>
                <a:gd name="connsiteY17" fmla="*/ 43719 h 955031"/>
                <a:gd name="connsiteX18" fmla="*/ 2117315 w 6056566"/>
                <a:gd name="connsiteY18" fmla="*/ 122194 h 955031"/>
                <a:gd name="connsiteX19" fmla="*/ 2195790 w 6056566"/>
                <a:gd name="connsiteY19" fmla="*/ 251847 h 955031"/>
                <a:gd name="connsiteX20" fmla="*/ 2461921 w 6056566"/>
                <a:gd name="connsiteY20" fmla="*/ 784110 h 955031"/>
                <a:gd name="connsiteX21" fmla="*/ 2577927 w 6056566"/>
                <a:gd name="connsiteY21" fmla="*/ 934235 h 955031"/>
                <a:gd name="connsiteX22" fmla="*/ 2673461 w 6056566"/>
                <a:gd name="connsiteY22" fmla="*/ 941059 h 955031"/>
                <a:gd name="connsiteX23" fmla="*/ 2796291 w 6056566"/>
                <a:gd name="connsiteY23" fmla="*/ 814818 h 955031"/>
                <a:gd name="connsiteX24" fmla="*/ 2922533 w 6056566"/>
                <a:gd name="connsiteY24" fmla="*/ 548686 h 955031"/>
                <a:gd name="connsiteX25" fmla="*/ 3069247 w 6056566"/>
                <a:gd name="connsiteY25" fmla="*/ 251847 h 955031"/>
                <a:gd name="connsiteX26" fmla="*/ 3192076 w 6056566"/>
                <a:gd name="connsiteY26" fmla="*/ 67603 h 955031"/>
                <a:gd name="connsiteX27" fmla="*/ 3270551 w 6056566"/>
                <a:gd name="connsiteY27" fmla="*/ 2776 h 955031"/>
                <a:gd name="connsiteX28" fmla="*/ 3342202 w 6056566"/>
                <a:gd name="connsiteY28" fmla="*/ 19835 h 955031"/>
                <a:gd name="connsiteX29" fmla="*/ 3413852 w 6056566"/>
                <a:gd name="connsiteY29" fmla="*/ 91486 h 955031"/>
                <a:gd name="connsiteX30" fmla="*/ 3471855 w 6056566"/>
                <a:gd name="connsiteY30" fmla="*/ 176785 h 955031"/>
                <a:gd name="connsiteX31" fmla="*/ 3553742 w 6056566"/>
                <a:gd name="connsiteY31" fmla="*/ 323498 h 955031"/>
                <a:gd name="connsiteX32" fmla="*/ 3707279 w 6056566"/>
                <a:gd name="connsiteY32" fmla="*/ 668104 h 955031"/>
                <a:gd name="connsiteX33" fmla="*/ 3833521 w 6056566"/>
                <a:gd name="connsiteY33" fmla="*/ 852349 h 955031"/>
                <a:gd name="connsiteX34" fmla="*/ 3966587 w 6056566"/>
                <a:gd name="connsiteY34" fmla="*/ 900116 h 955031"/>
                <a:gd name="connsiteX35" fmla="*/ 4086005 w 6056566"/>
                <a:gd name="connsiteY35" fmla="*/ 828465 h 955031"/>
                <a:gd name="connsiteX36" fmla="*/ 4273661 w 6056566"/>
                <a:gd name="connsiteY36" fmla="*/ 483859 h 955031"/>
                <a:gd name="connsiteX37" fmla="*/ 4451082 w 6056566"/>
                <a:gd name="connsiteY37" fmla="*/ 152901 h 955031"/>
                <a:gd name="connsiteX38" fmla="*/ 4570500 w 6056566"/>
                <a:gd name="connsiteY38" fmla="*/ 40307 h 955031"/>
                <a:gd name="connsiteX39" fmla="*/ 4696742 w 6056566"/>
                <a:gd name="connsiteY39" fmla="*/ 67603 h 955031"/>
                <a:gd name="connsiteX40" fmla="*/ 4840044 w 6056566"/>
                <a:gd name="connsiteY40" fmla="*/ 268907 h 955031"/>
                <a:gd name="connsiteX41" fmla="*/ 4948580 w 6056566"/>
                <a:gd name="connsiteY41" fmla="*/ 459449 h 955031"/>
                <a:gd name="connsiteX42" fmla="*/ 4994601 w 6056566"/>
                <a:gd name="connsiteY42" fmla="*/ 491988 h 955031"/>
                <a:gd name="connsiteX43" fmla="*/ 6056566 w 6056566"/>
                <a:gd name="connsiteY43" fmla="*/ 497377 h 955031"/>
                <a:gd name="connsiteX0" fmla="*/ 0 w 6056566"/>
                <a:gd name="connsiteY0" fmla="*/ 479263 h 955031"/>
                <a:gd name="connsiteX1" fmla="*/ 190188 w 6056566"/>
                <a:gd name="connsiteY1" fmla="*/ 475436 h 955031"/>
                <a:gd name="connsiteX2" fmla="*/ 325558 w 6056566"/>
                <a:gd name="connsiteY2" fmla="*/ 430986 h 955031"/>
                <a:gd name="connsiteX3" fmla="*/ 493232 w 6056566"/>
                <a:gd name="connsiteY3" fmla="*/ 146077 h 955031"/>
                <a:gd name="connsiteX4" fmla="*/ 602414 w 6056566"/>
                <a:gd name="connsiteY4" fmla="*/ 23247 h 955031"/>
                <a:gd name="connsiteX5" fmla="*/ 721832 w 6056566"/>
                <a:gd name="connsiteY5" fmla="*/ 36895 h 955031"/>
                <a:gd name="connsiteX6" fmla="*/ 820778 w 6056566"/>
                <a:gd name="connsiteY6" fmla="*/ 146077 h 955031"/>
                <a:gd name="connsiteX7" fmla="*/ 947020 w 6056566"/>
                <a:gd name="connsiteY7" fmla="*/ 412209 h 955031"/>
                <a:gd name="connsiteX8" fmla="*/ 1083497 w 6056566"/>
                <a:gd name="connsiteY8" fmla="*/ 722695 h 955031"/>
                <a:gd name="connsiteX9" fmla="*/ 1179032 w 6056566"/>
                <a:gd name="connsiteY9" fmla="*/ 869409 h 955031"/>
                <a:gd name="connsiteX10" fmla="*/ 1267742 w 6056566"/>
                <a:gd name="connsiteY10" fmla="*/ 944471 h 955031"/>
                <a:gd name="connsiteX11" fmla="*/ 1376924 w 6056566"/>
                <a:gd name="connsiteY11" fmla="*/ 930824 h 955031"/>
                <a:gd name="connsiteX12" fmla="*/ 1503166 w 6056566"/>
                <a:gd name="connsiteY12" fmla="*/ 811406 h 955031"/>
                <a:gd name="connsiteX13" fmla="*/ 1666939 w 6056566"/>
                <a:gd name="connsiteY13" fmla="*/ 487271 h 955031"/>
                <a:gd name="connsiteX14" fmla="*/ 1769297 w 6056566"/>
                <a:gd name="connsiteY14" fmla="*/ 234788 h 955031"/>
                <a:gd name="connsiteX15" fmla="*/ 1871655 w 6056566"/>
                <a:gd name="connsiteY15" fmla="*/ 67603 h 955031"/>
                <a:gd name="connsiteX16" fmla="*/ 1960366 w 6056566"/>
                <a:gd name="connsiteY16" fmla="*/ 13012 h 955031"/>
                <a:gd name="connsiteX17" fmla="*/ 2042252 w 6056566"/>
                <a:gd name="connsiteY17" fmla="*/ 43719 h 955031"/>
                <a:gd name="connsiteX18" fmla="*/ 2117315 w 6056566"/>
                <a:gd name="connsiteY18" fmla="*/ 122194 h 955031"/>
                <a:gd name="connsiteX19" fmla="*/ 2195790 w 6056566"/>
                <a:gd name="connsiteY19" fmla="*/ 251847 h 955031"/>
                <a:gd name="connsiteX20" fmla="*/ 2461921 w 6056566"/>
                <a:gd name="connsiteY20" fmla="*/ 784110 h 955031"/>
                <a:gd name="connsiteX21" fmla="*/ 2577927 w 6056566"/>
                <a:gd name="connsiteY21" fmla="*/ 934235 h 955031"/>
                <a:gd name="connsiteX22" fmla="*/ 2673461 w 6056566"/>
                <a:gd name="connsiteY22" fmla="*/ 941059 h 955031"/>
                <a:gd name="connsiteX23" fmla="*/ 2796291 w 6056566"/>
                <a:gd name="connsiteY23" fmla="*/ 814818 h 955031"/>
                <a:gd name="connsiteX24" fmla="*/ 2922533 w 6056566"/>
                <a:gd name="connsiteY24" fmla="*/ 548686 h 955031"/>
                <a:gd name="connsiteX25" fmla="*/ 3069247 w 6056566"/>
                <a:gd name="connsiteY25" fmla="*/ 251847 h 955031"/>
                <a:gd name="connsiteX26" fmla="*/ 3192076 w 6056566"/>
                <a:gd name="connsiteY26" fmla="*/ 67603 h 955031"/>
                <a:gd name="connsiteX27" fmla="*/ 3270551 w 6056566"/>
                <a:gd name="connsiteY27" fmla="*/ 2776 h 955031"/>
                <a:gd name="connsiteX28" fmla="*/ 3342202 w 6056566"/>
                <a:gd name="connsiteY28" fmla="*/ 19835 h 955031"/>
                <a:gd name="connsiteX29" fmla="*/ 3413852 w 6056566"/>
                <a:gd name="connsiteY29" fmla="*/ 91486 h 955031"/>
                <a:gd name="connsiteX30" fmla="*/ 3471855 w 6056566"/>
                <a:gd name="connsiteY30" fmla="*/ 176785 h 955031"/>
                <a:gd name="connsiteX31" fmla="*/ 3553742 w 6056566"/>
                <a:gd name="connsiteY31" fmla="*/ 323498 h 955031"/>
                <a:gd name="connsiteX32" fmla="*/ 3707279 w 6056566"/>
                <a:gd name="connsiteY32" fmla="*/ 668104 h 955031"/>
                <a:gd name="connsiteX33" fmla="*/ 3833521 w 6056566"/>
                <a:gd name="connsiteY33" fmla="*/ 852349 h 955031"/>
                <a:gd name="connsiteX34" fmla="*/ 3966587 w 6056566"/>
                <a:gd name="connsiteY34" fmla="*/ 900116 h 955031"/>
                <a:gd name="connsiteX35" fmla="*/ 4086005 w 6056566"/>
                <a:gd name="connsiteY35" fmla="*/ 828465 h 955031"/>
                <a:gd name="connsiteX36" fmla="*/ 4273661 w 6056566"/>
                <a:gd name="connsiteY36" fmla="*/ 483859 h 955031"/>
                <a:gd name="connsiteX37" fmla="*/ 4451082 w 6056566"/>
                <a:gd name="connsiteY37" fmla="*/ 152901 h 955031"/>
                <a:gd name="connsiteX38" fmla="*/ 4570500 w 6056566"/>
                <a:gd name="connsiteY38" fmla="*/ 40307 h 955031"/>
                <a:gd name="connsiteX39" fmla="*/ 4696742 w 6056566"/>
                <a:gd name="connsiteY39" fmla="*/ 67603 h 955031"/>
                <a:gd name="connsiteX40" fmla="*/ 4840044 w 6056566"/>
                <a:gd name="connsiteY40" fmla="*/ 268907 h 955031"/>
                <a:gd name="connsiteX41" fmla="*/ 4948580 w 6056566"/>
                <a:gd name="connsiteY41" fmla="*/ 459449 h 955031"/>
                <a:gd name="connsiteX42" fmla="*/ 4994601 w 6056566"/>
                <a:gd name="connsiteY42" fmla="*/ 491988 h 955031"/>
                <a:gd name="connsiteX43" fmla="*/ 6056566 w 6056566"/>
                <a:gd name="connsiteY43" fmla="*/ 497377 h 955031"/>
                <a:gd name="connsiteX0" fmla="*/ 0 w 6056566"/>
                <a:gd name="connsiteY0" fmla="*/ 479263 h 955031"/>
                <a:gd name="connsiteX1" fmla="*/ 190188 w 6056566"/>
                <a:gd name="connsiteY1" fmla="*/ 475436 h 955031"/>
                <a:gd name="connsiteX2" fmla="*/ 325558 w 6056566"/>
                <a:gd name="connsiteY2" fmla="*/ 430986 h 955031"/>
                <a:gd name="connsiteX3" fmla="*/ 493232 w 6056566"/>
                <a:gd name="connsiteY3" fmla="*/ 146077 h 955031"/>
                <a:gd name="connsiteX4" fmla="*/ 602414 w 6056566"/>
                <a:gd name="connsiteY4" fmla="*/ 23247 h 955031"/>
                <a:gd name="connsiteX5" fmla="*/ 721832 w 6056566"/>
                <a:gd name="connsiteY5" fmla="*/ 36895 h 955031"/>
                <a:gd name="connsiteX6" fmla="*/ 820778 w 6056566"/>
                <a:gd name="connsiteY6" fmla="*/ 146077 h 955031"/>
                <a:gd name="connsiteX7" fmla="*/ 947020 w 6056566"/>
                <a:gd name="connsiteY7" fmla="*/ 412209 h 955031"/>
                <a:gd name="connsiteX8" fmla="*/ 1083497 w 6056566"/>
                <a:gd name="connsiteY8" fmla="*/ 722695 h 955031"/>
                <a:gd name="connsiteX9" fmla="*/ 1179032 w 6056566"/>
                <a:gd name="connsiteY9" fmla="*/ 869409 h 955031"/>
                <a:gd name="connsiteX10" fmla="*/ 1267742 w 6056566"/>
                <a:gd name="connsiteY10" fmla="*/ 944471 h 955031"/>
                <a:gd name="connsiteX11" fmla="*/ 1376924 w 6056566"/>
                <a:gd name="connsiteY11" fmla="*/ 930824 h 955031"/>
                <a:gd name="connsiteX12" fmla="*/ 1503166 w 6056566"/>
                <a:gd name="connsiteY12" fmla="*/ 811406 h 955031"/>
                <a:gd name="connsiteX13" fmla="*/ 1666939 w 6056566"/>
                <a:gd name="connsiteY13" fmla="*/ 487271 h 955031"/>
                <a:gd name="connsiteX14" fmla="*/ 1769297 w 6056566"/>
                <a:gd name="connsiteY14" fmla="*/ 234788 h 955031"/>
                <a:gd name="connsiteX15" fmla="*/ 1871655 w 6056566"/>
                <a:gd name="connsiteY15" fmla="*/ 67603 h 955031"/>
                <a:gd name="connsiteX16" fmla="*/ 1960366 w 6056566"/>
                <a:gd name="connsiteY16" fmla="*/ 13012 h 955031"/>
                <a:gd name="connsiteX17" fmla="*/ 2042252 w 6056566"/>
                <a:gd name="connsiteY17" fmla="*/ 43719 h 955031"/>
                <a:gd name="connsiteX18" fmla="*/ 2117315 w 6056566"/>
                <a:gd name="connsiteY18" fmla="*/ 122194 h 955031"/>
                <a:gd name="connsiteX19" fmla="*/ 2195790 w 6056566"/>
                <a:gd name="connsiteY19" fmla="*/ 251847 h 955031"/>
                <a:gd name="connsiteX20" fmla="*/ 2461921 w 6056566"/>
                <a:gd name="connsiteY20" fmla="*/ 784110 h 955031"/>
                <a:gd name="connsiteX21" fmla="*/ 2577927 w 6056566"/>
                <a:gd name="connsiteY21" fmla="*/ 934235 h 955031"/>
                <a:gd name="connsiteX22" fmla="*/ 2673461 w 6056566"/>
                <a:gd name="connsiteY22" fmla="*/ 941059 h 955031"/>
                <a:gd name="connsiteX23" fmla="*/ 2796291 w 6056566"/>
                <a:gd name="connsiteY23" fmla="*/ 814818 h 955031"/>
                <a:gd name="connsiteX24" fmla="*/ 2922533 w 6056566"/>
                <a:gd name="connsiteY24" fmla="*/ 548686 h 955031"/>
                <a:gd name="connsiteX25" fmla="*/ 3069247 w 6056566"/>
                <a:gd name="connsiteY25" fmla="*/ 251847 h 955031"/>
                <a:gd name="connsiteX26" fmla="*/ 3192076 w 6056566"/>
                <a:gd name="connsiteY26" fmla="*/ 67603 h 955031"/>
                <a:gd name="connsiteX27" fmla="*/ 3270551 w 6056566"/>
                <a:gd name="connsiteY27" fmla="*/ 2776 h 955031"/>
                <a:gd name="connsiteX28" fmla="*/ 3342202 w 6056566"/>
                <a:gd name="connsiteY28" fmla="*/ 19835 h 955031"/>
                <a:gd name="connsiteX29" fmla="*/ 3413852 w 6056566"/>
                <a:gd name="connsiteY29" fmla="*/ 91486 h 955031"/>
                <a:gd name="connsiteX30" fmla="*/ 3471855 w 6056566"/>
                <a:gd name="connsiteY30" fmla="*/ 176785 h 955031"/>
                <a:gd name="connsiteX31" fmla="*/ 3553742 w 6056566"/>
                <a:gd name="connsiteY31" fmla="*/ 323498 h 955031"/>
                <a:gd name="connsiteX32" fmla="*/ 3707279 w 6056566"/>
                <a:gd name="connsiteY32" fmla="*/ 668104 h 955031"/>
                <a:gd name="connsiteX33" fmla="*/ 3833521 w 6056566"/>
                <a:gd name="connsiteY33" fmla="*/ 852349 h 955031"/>
                <a:gd name="connsiteX34" fmla="*/ 3966587 w 6056566"/>
                <a:gd name="connsiteY34" fmla="*/ 900116 h 955031"/>
                <a:gd name="connsiteX35" fmla="*/ 4086005 w 6056566"/>
                <a:gd name="connsiteY35" fmla="*/ 828465 h 955031"/>
                <a:gd name="connsiteX36" fmla="*/ 4273661 w 6056566"/>
                <a:gd name="connsiteY36" fmla="*/ 483859 h 955031"/>
                <a:gd name="connsiteX37" fmla="*/ 4451082 w 6056566"/>
                <a:gd name="connsiteY37" fmla="*/ 152901 h 955031"/>
                <a:gd name="connsiteX38" fmla="*/ 4570500 w 6056566"/>
                <a:gd name="connsiteY38" fmla="*/ 40307 h 955031"/>
                <a:gd name="connsiteX39" fmla="*/ 4696742 w 6056566"/>
                <a:gd name="connsiteY39" fmla="*/ 67603 h 955031"/>
                <a:gd name="connsiteX40" fmla="*/ 4840044 w 6056566"/>
                <a:gd name="connsiteY40" fmla="*/ 268907 h 955031"/>
                <a:gd name="connsiteX41" fmla="*/ 4948580 w 6056566"/>
                <a:gd name="connsiteY41" fmla="*/ 459449 h 955031"/>
                <a:gd name="connsiteX42" fmla="*/ 4994601 w 6056566"/>
                <a:gd name="connsiteY42" fmla="*/ 491988 h 955031"/>
                <a:gd name="connsiteX43" fmla="*/ 6056566 w 6056566"/>
                <a:gd name="connsiteY43" fmla="*/ 497377 h 955031"/>
                <a:gd name="connsiteX0" fmla="*/ 0 w 6056566"/>
                <a:gd name="connsiteY0" fmla="*/ 479263 h 955031"/>
                <a:gd name="connsiteX1" fmla="*/ 190188 w 6056566"/>
                <a:gd name="connsiteY1" fmla="*/ 475436 h 955031"/>
                <a:gd name="connsiteX2" fmla="*/ 325558 w 6056566"/>
                <a:gd name="connsiteY2" fmla="*/ 430986 h 955031"/>
                <a:gd name="connsiteX3" fmla="*/ 493232 w 6056566"/>
                <a:gd name="connsiteY3" fmla="*/ 146077 h 955031"/>
                <a:gd name="connsiteX4" fmla="*/ 602414 w 6056566"/>
                <a:gd name="connsiteY4" fmla="*/ 23247 h 955031"/>
                <a:gd name="connsiteX5" fmla="*/ 721832 w 6056566"/>
                <a:gd name="connsiteY5" fmla="*/ 36895 h 955031"/>
                <a:gd name="connsiteX6" fmla="*/ 820778 w 6056566"/>
                <a:gd name="connsiteY6" fmla="*/ 146077 h 955031"/>
                <a:gd name="connsiteX7" fmla="*/ 947020 w 6056566"/>
                <a:gd name="connsiteY7" fmla="*/ 412209 h 955031"/>
                <a:gd name="connsiteX8" fmla="*/ 1083497 w 6056566"/>
                <a:gd name="connsiteY8" fmla="*/ 722695 h 955031"/>
                <a:gd name="connsiteX9" fmla="*/ 1179032 w 6056566"/>
                <a:gd name="connsiteY9" fmla="*/ 869409 h 955031"/>
                <a:gd name="connsiteX10" fmla="*/ 1267742 w 6056566"/>
                <a:gd name="connsiteY10" fmla="*/ 944471 h 955031"/>
                <a:gd name="connsiteX11" fmla="*/ 1376924 w 6056566"/>
                <a:gd name="connsiteY11" fmla="*/ 930824 h 955031"/>
                <a:gd name="connsiteX12" fmla="*/ 1503166 w 6056566"/>
                <a:gd name="connsiteY12" fmla="*/ 811406 h 955031"/>
                <a:gd name="connsiteX13" fmla="*/ 1666939 w 6056566"/>
                <a:gd name="connsiteY13" fmla="*/ 487271 h 955031"/>
                <a:gd name="connsiteX14" fmla="*/ 1769297 w 6056566"/>
                <a:gd name="connsiteY14" fmla="*/ 234788 h 955031"/>
                <a:gd name="connsiteX15" fmla="*/ 1871655 w 6056566"/>
                <a:gd name="connsiteY15" fmla="*/ 67603 h 955031"/>
                <a:gd name="connsiteX16" fmla="*/ 1960366 w 6056566"/>
                <a:gd name="connsiteY16" fmla="*/ 13012 h 955031"/>
                <a:gd name="connsiteX17" fmla="*/ 2042252 w 6056566"/>
                <a:gd name="connsiteY17" fmla="*/ 43719 h 955031"/>
                <a:gd name="connsiteX18" fmla="*/ 2117315 w 6056566"/>
                <a:gd name="connsiteY18" fmla="*/ 122194 h 955031"/>
                <a:gd name="connsiteX19" fmla="*/ 2195790 w 6056566"/>
                <a:gd name="connsiteY19" fmla="*/ 251847 h 955031"/>
                <a:gd name="connsiteX20" fmla="*/ 2461921 w 6056566"/>
                <a:gd name="connsiteY20" fmla="*/ 784110 h 955031"/>
                <a:gd name="connsiteX21" fmla="*/ 2577927 w 6056566"/>
                <a:gd name="connsiteY21" fmla="*/ 934235 h 955031"/>
                <a:gd name="connsiteX22" fmla="*/ 2673461 w 6056566"/>
                <a:gd name="connsiteY22" fmla="*/ 941059 h 955031"/>
                <a:gd name="connsiteX23" fmla="*/ 2796291 w 6056566"/>
                <a:gd name="connsiteY23" fmla="*/ 814818 h 955031"/>
                <a:gd name="connsiteX24" fmla="*/ 2922533 w 6056566"/>
                <a:gd name="connsiteY24" fmla="*/ 548686 h 955031"/>
                <a:gd name="connsiteX25" fmla="*/ 3069247 w 6056566"/>
                <a:gd name="connsiteY25" fmla="*/ 251847 h 955031"/>
                <a:gd name="connsiteX26" fmla="*/ 3192076 w 6056566"/>
                <a:gd name="connsiteY26" fmla="*/ 67603 h 955031"/>
                <a:gd name="connsiteX27" fmla="*/ 3270551 w 6056566"/>
                <a:gd name="connsiteY27" fmla="*/ 2776 h 955031"/>
                <a:gd name="connsiteX28" fmla="*/ 3342202 w 6056566"/>
                <a:gd name="connsiteY28" fmla="*/ 19835 h 955031"/>
                <a:gd name="connsiteX29" fmla="*/ 3413852 w 6056566"/>
                <a:gd name="connsiteY29" fmla="*/ 91486 h 955031"/>
                <a:gd name="connsiteX30" fmla="*/ 3471855 w 6056566"/>
                <a:gd name="connsiteY30" fmla="*/ 176785 h 955031"/>
                <a:gd name="connsiteX31" fmla="*/ 3553742 w 6056566"/>
                <a:gd name="connsiteY31" fmla="*/ 323498 h 955031"/>
                <a:gd name="connsiteX32" fmla="*/ 3707279 w 6056566"/>
                <a:gd name="connsiteY32" fmla="*/ 668104 h 955031"/>
                <a:gd name="connsiteX33" fmla="*/ 3833521 w 6056566"/>
                <a:gd name="connsiteY33" fmla="*/ 852349 h 955031"/>
                <a:gd name="connsiteX34" fmla="*/ 3966587 w 6056566"/>
                <a:gd name="connsiteY34" fmla="*/ 900116 h 955031"/>
                <a:gd name="connsiteX35" fmla="*/ 4086005 w 6056566"/>
                <a:gd name="connsiteY35" fmla="*/ 828465 h 955031"/>
                <a:gd name="connsiteX36" fmla="*/ 4273661 w 6056566"/>
                <a:gd name="connsiteY36" fmla="*/ 483859 h 955031"/>
                <a:gd name="connsiteX37" fmla="*/ 4451082 w 6056566"/>
                <a:gd name="connsiteY37" fmla="*/ 152901 h 955031"/>
                <a:gd name="connsiteX38" fmla="*/ 4570500 w 6056566"/>
                <a:gd name="connsiteY38" fmla="*/ 40307 h 955031"/>
                <a:gd name="connsiteX39" fmla="*/ 4696742 w 6056566"/>
                <a:gd name="connsiteY39" fmla="*/ 67603 h 955031"/>
                <a:gd name="connsiteX40" fmla="*/ 4840044 w 6056566"/>
                <a:gd name="connsiteY40" fmla="*/ 268907 h 955031"/>
                <a:gd name="connsiteX41" fmla="*/ 4948580 w 6056566"/>
                <a:gd name="connsiteY41" fmla="*/ 459449 h 955031"/>
                <a:gd name="connsiteX42" fmla="*/ 4994601 w 6056566"/>
                <a:gd name="connsiteY42" fmla="*/ 491988 h 955031"/>
                <a:gd name="connsiteX43" fmla="*/ 6056566 w 6056566"/>
                <a:gd name="connsiteY43" fmla="*/ 497377 h 955031"/>
                <a:gd name="connsiteX0" fmla="*/ 0 w 6056566"/>
                <a:gd name="connsiteY0" fmla="*/ 479263 h 955031"/>
                <a:gd name="connsiteX1" fmla="*/ 190188 w 6056566"/>
                <a:gd name="connsiteY1" fmla="*/ 475436 h 955031"/>
                <a:gd name="connsiteX2" fmla="*/ 325558 w 6056566"/>
                <a:gd name="connsiteY2" fmla="*/ 430986 h 955031"/>
                <a:gd name="connsiteX3" fmla="*/ 493232 w 6056566"/>
                <a:gd name="connsiteY3" fmla="*/ 146077 h 955031"/>
                <a:gd name="connsiteX4" fmla="*/ 602414 w 6056566"/>
                <a:gd name="connsiteY4" fmla="*/ 23247 h 955031"/>
                <a:gd name="connsiteX5" fmla="*/ 721832 w 6056566"/>
                <a:gd name="connsiteY5" fmla="*/ 36895 h 955031"/>
                <a:gd name="connsiteX6" fmla="*/ 820778 w 6056566"/>
                <a:gd name="connsiteY6" fmla="*/ 146077 h 955031"/>
                <a:gd name="connsiteX7" fmla="*/ 947020 w 6056566"/>
                <a:gd name="connsiteY7" fmla="*/ 412209 h 955031"/>
                <a:gd name="connsiteX8" fmla="*/ 1083497 w 6056566"/>
                <a:gd name="connsiteY8" fmla="*/ 722695 h 955031"/>
                <a:gd name="connsiteX9" fmla="*/ 1179032 w 6056566"/>
                <a:gd name="connsiteY9" fmla="*/ 869409 h 955031"/>
                <a:gd name="connsiteX10" fmla="*/ 1267742 w 6056566"/>
                <a:gd name="connsiteY10" fmla="*/ 944471 h 955031"/>
                <a:gd name="connsiteX11" fmla="*/ 1376924 w 6056566"/>
                <a:gd name="connsiteY11" fmla="*/ 930824 h 955031"/>
                <a:gd name="connsiteX12" fmla="*/ 1503166 w 6056566"/>
                <a:gd name="connsiteY12" fmla="*/ 811406 h 955031"/>
                <a:gd name="connsiteX13" fmla="*/ 1666939 w 6056566"/>
                <a:gd name="connsiteY13" fmla="*/ 487271 h 955031"/>
                <a:gd name="connsiteX14" fmla="*/ 1769297 w 6056566"/>
                <a:gd name="connsiteY14" fmla="*/ 234788 h 955031"/>
                <a:gd name="connsiteX15" fmla="*/ 1871655 w 6056566"/>
                <a:gd name="connsiteY15" fmla="*/ 67603 h 955031"/>
                <a:gd name="connsiteX16" fmla="*/ 1960366 w 6056566"/>
                <a:gd name="connsiteY16" fmla="*/ 13012 h 955031"/>
                <a:gd name="connsiteX17" fmla="*/ 2042252 w 6056566"/>
                <a:gd name="connsiteY17" fmla="*/ 43719 h 955031"/>
                <a:gd name="connsiteX18" fmla="*/ 2117315 w 6056566"/>
                <a:gd name="connsiteY18" fmla="*/ 122194 h 955031"/>
                <a:gd name="connsiteX19" fmla="*/ 2195790 w 6056566"/>
                <a:gd name="connsiteY19" fmla="*/ 251847 h 955031"/>
                <a:gd name="connsiteX20" fmla="*/ 2461921 w 6056566"/>
                <a:gd name="connsiteY20" fmla="*/ 784110 h 955031"/>
                <a:gd name="connsiteX21" fmla="*/ 2577927 w 6056566"/>
                <a:gd name="connsiteY21" fmla="*/ 934235 h 955031"/>
                <a:gd name="connsiteX22" fmla="*/ 2673461 w 6056566"/>
                <a:gd name="connsiteY22" fmla="*/ 941059 h 955031"/>
                <a:gd name="connsiteX23" fmla="*/ 2796291 w 6056566"/>
                <a:gd name="connsiteY23" fmla="*/ 814818 h 955031"/>
                <a:gd name="connsiteX24" fmla="*/ 2922533 w 6056566"/>
                <a:gd name="connsiteY24" fmla="*/ 548686 h 955031"/>
                <a:gd name="connsiteX25" fmla="*/ 3069247 w 6056566"/>
                <a:gd name="connsiteY25" fmla="*/ 251847 h 955031"/>
                <a:gd name="connsiteX26" fmla="*/ 3192076 w 6056566"/>
                <a:gd name="connsiteY26" fmla="*/ 67603 h 955031"/>
                <a:gd name="connsiteX27" fmla="*/ 3270551 w 6056566"/>
                <a:gd name="connsiteY27" fmla="*/ 2776 h 955031"/>
                <a:gd name="connsiteX28" fmla="*/ 3342202 w 6056566"/>
                <a:gd name="connsiteY28" fmla="*/ 19835 h 955031"/>
                <a:gd name="connsiteX29" fmla="*/ 3413852 w 6056566"/>
                <a:gd name="connsiteY29" fmla="*/ 91486 h 955031"/>
                <a:gd name="connsiteX30" fmla="*/ 3471855 w 6056566"/>
                <a:gd name="connsiteY30" fmla="*/ 176785 h 955031"/>
                <a:gd name="connsiteX31" fmla="*/ 3553742 w 6056566"/>
                <a:gd name="connsiteY31" fmla="*/ 323498 h 955031"/>
                <a:gd name="connsiteX32" fmla="*/ 3707279 w 6056566"/>
                <a:gd name="connsiteY32" fmla="*/ 668104 h 955031"/>
                <a:gd name="connsiteX33" fmla="*/ 3833521 w 6056566"/>
                <a:gd name="connsiteY33" fmla="*/ 852349 h 955031"/>
                <a:gd name="connsiteX34" fmla="*/ 3966587 w 6056566"/>
                <a:gd name="connsiteY34" fmla="*/ 900116 h 955031"/>
                <a:gd name="connsiteX35" fmla="*/ 4086005 w 6056566"/>
                <a:gd name="connsiteY35" fmla="*/ 828465 h 955031"/>
                <a:gd name="connsiteX36" fmla="*/ 4273661 w 6056566"/>
                <a:gd name="connsiteY36" fmla="*/ 483859 h 955031"/>
                <a:gd name="connsiteX37" fmla="*/ 4451082 w 6056566"/>
                <a:gd name="connsiteY37" fmla="*/ 152901 h 955031"/>
                <a:gd name="connsiteX38" fmla="*/ 4570500 w 6056566"/>
                <a:gd name="connsiteY38" fmla="*/ 40307 h 955031"/>
                <a:gd name="connsiteX39" fmla="*/ 4696742 w 6056566"/>
                <a:gd name="connsiteY39" fmla="*/ 67603 h 955031"/>
                <a:gd name="connsiteX40" fmla="*/ 4840044 w 6056566"/>
                <a:gd name="connsiteY40" fmla="*/ 268907 h 955031"/>
                <a:gd name="connsiteX41" fmla="*/ 4948580 w 6056566"/>
                <a:gd name="connsiteY41" fmla="*/ 459449 h 955031"/>
                <a:gd name="connsiteX42" fmla="*/ 4994601 w 6056566"/>
                <a:gd name="connsiteY42" fmla="*/ 491988 h 955031"/>
                <a:gd name="connsiteX43" fmla="*/ 6056566 w 6056566"/>
                <a:gd name="connsiteY43" fmla="*/ 497377 h 955031"/>
                <a:gd name="connsiteX0" fmla="*/ 0 w 6056566"/>
                <a:gd name="connsiteY0" fmla="*/ 479263 h 955031"/>
                <a:gd name="connsiteX1" fmla="*/ 190188 w 6056566"/>
                <a:gd name="connsiteY1" fmla="*/ 475436 h 955031"/>
                <a:gd name="connsiteX2" fmla="*/ 325558 w 6056566"/>
                <a:gd name="connsiteY2" fmla="*/ 430986 h 955031"/>
                <a:gd name="connsiteX3" fmla="*/ 493232 w 6056566"/>
                <a:gd name="connsiteY3" fmla="*/ 146077 h 955031"/>
                <a:gd name="connsiteX4" fmla="*/ 602414 w 6056566"/>
                <a:gd name="connsiteY4" fmla="*/ 23247 h 955031"/>
                <a:gd name="connsiteX5" fmla="*/ 721832 w 6056566"/>
                <a:gd name="connsiteY5" fmla="*/ 36895 h 955031"/>
                <a:gd name="connsiteX6" fmla="*/ 820778 w 6056566"/>
                <a:gd name="connsiteY6" fmla="*/ 146077 h 955031"/>
                <a:gd name="connsiteX7" fmla="*/ 947020 w 6056566"/>
                <a:gd name="connsiteY7" fmla="*/ 412209 h 955031"/>
                <a:gd name="connsiteX8" fmla="*/ 1083497 w 6056566"/>
                <a:gd name="connsiteY8" fmla="*/ 722695 h 955031"/>
                <a:gd name="connsiteX9" fmla="*/ 1179032 w 6056566"/>
                <a:gd name="connsiteY9" fmla="*/ 869409 h 955031"/>
                <a:gd name="connsiteX10" fmla="*/ 1267742 w 6056566"/>
                <a:gd name="connsiteY10" fmla="*/ 944471 h 955031"/>
                <a:gd name="connsiteX11" fmla="*/ 1376924 w 6056566"/>
                <a:gd name="connsiteY11" fmla="*/ 930824 h 955031"/>
                <a:gd name="connsiteX12" fmla="*/ 1503166 w 6056566"/>
                <a:gd name="connsiteY12" fmla="*/ 811406 h 955031"/>
                <a:gd name="connsiteX13" fmla="*/ 1666939 w 6056566"/>
                <a:gd name="connsiteY13" fmla="*/ 487271 h 955031"/>
                <a:gd name="connsiteX14" fmla="*/ 1769297 w 6056566"/>
                <a:gd name="connsiteY14" fmla="*/ 234788 h 955031"/>
                <a:gd name="connsiteX15" fmla="*/ 1871655 w 6056566"/>
                <a:gd name="connsiteY15" fmla="*/ 67603 h 955031"/>
                <a:gd name="connsiteX16" fmla="*/ 1960366 w 6056566"/>
                <a:gd name="connsiteY16" fmla="*/ 13012 h 955031"/>
                <a:gd name="connsiteX17" fmla="*/ 2042252 w 6056566"/>
                <a:gd name="connsiteY17" fmla="*/ 43719 h 955031"/>
                <a:gd name="connsiteX18" fmla="*/ 2117315 w 6056566"/>
                <a:gd name="connsiteY18" fmla="*/ 122194 h 955031"/>
                <a:gd name="connsiteX19" fmla="*/ 2195790 w 6056566"/>
                <a:gd name="connsiteY19" fmla="*/ 251847 h 955031"/>
                <a:gd name="connsiteX20" fmla="*/ 2461921 w 6056566"/>
                <a:gd name="connsiteY20" fmla="*/ 784110 h 955031"/>
                <a:gd name="connsiteX21" fmla="*/ 2577927 w 6056566"/>
                <a:gd name="connsiteY21" fmla="*/ 934235 h 955031"/>
                <a:gd name="connsiteX22" fmla="*/ 2673461 w 6056566"/>
                <a:gd name="connsiteY22" fmla="*/ 941059 h 955031"/>
                <a:gd name="connsiteX23" fmla="*/ 2796291 w 6056566"/>
                <a:gd name="connsiteY23" fmla="*/ 814818 h 955031"/>
                <a:gd name="connsiteX24" fmla="*/ 2922533 w 6056566"/>
                <a:gd name="connsiteY24" fmla="*/ 548686 h 955031"/>
                <a:gd name="connsiteX25" fmla="*/ 3069247 w 6056566"/>
                <a:gd name="connsiteY25" fmla="*/ 251847 h 955031"/>
                <a:gd name="connsiteX26" fmla="*/ 3192076 w 6056566"/>
                <a:gd name="connsiteY26" fmla="*/ 67603 h 955031"/>
                <a:gd name="connsiteX27" fmla="*/ 3270551 w 6056566"/>
                <a:gd name="connsiteY27" fmla="*/ 2776 h 955031"/>
                <a:gd name="connsiteX28" fmla="*/ 3342202 w 6056566"/>
                <a:gd name="connsiteY28" fmla="*/ 19835 h 955031"/>
                <a:gd name="connsiteX29" fmla="*/ 3413852 w 6056566"/>
                <a:gd name="connsiteY29" fmla="*/ 91486 h 955031"/>
                <a:gd name="connsiteX30" fmla="*/ 3471855 w 6056566"/>
                <a:gd name="connsiteY30" fmla="*/ 176785 h 955031"/>
                <a:gd name="connsiteX31" fmla="*/ 3553742 w 6056566"/>
                <a:gd name="connsiteY31" fmla="*/ 323498 h 955031"/>
                <a:gd name="connsiteX32" fmla="*/ 3707279 w 6056566"/>
                <a:gd name="connsiteY32" fmla="*/ 668104 h 955031"/>
                <a:gd name="connsiteX33" fmla="*/ 3833521 w 6056566"/>
                <a:gd name="connsiteY33" fmla="*/ 852349 h 955031"/>
                <a:gd name="connsiteX34" fmla="*/ 3966587 w 6056566"/>
                <a:gd name="connsiteY34" fmla="*/ 900116 h 955031"/>
                <a:gd name="connsiteX35" fmla="*/ 4086005 w 6056566"/>
                <a:gd name="connsiteY35" fmla="*/ 828465 h 955031"/>
                <a:gd name="connsiteX36" fmla="*/ 4273661 w 6056566"/>
                <a:gd name="connsiteY36" fmla="*/ 483859 h 955031"/>
                <a:gd name="connsiteX37" fmla="*/ 4451082 w 6056566"/>
                <a:gd name="connsiteY37" fmla="*/ 152901 h 955031"/>
                <a:gd name="connsiteX38" fmla="*/ 4570500 w 6056566"/>
                <a:gd name="connsiteY38" fmla="*/ 40307 h 955031"/>
                <a:gd name="connsiteX39" fmla="*/ 4696742 w 6056566"/>
                <a:gd name="connsiteY39" fmla="*/ 67603 h 955031"/>
                <a:gd name="connsiteX40" fmla="*/ 4840044 w 6056566"/>
                <a:gd name="connsiteY40" fmla="*/ 268907 h 955031"/>
                <a:gd name="connsiteX41" fmla="*/ 4948580 w 6056566"/>
                <a:gd name="connsiteY41" fmla="*/ 459449 h 955031"/>
                <a:gd name="connsiteX42" fmla="*/ 4991837 w 6056566"/>
                <a:gd name="connsiteY42" fmla="*/ 497850 h 955031"/>
                <a:gd name="connsiteX43" fmla="*/ 6056566 w 6056566"/>
                <a:gd name="connsiteY43" fmla="*/ 497377 h 955031"/>
                <a:gd name="connsiteX0" fmla="*/ 0 w 6056566"/>
                <a:gd name="connsiteY0" fmla="*/ 479263 h 955031"/>
                <a:gd name="connsiteX1" fmla="*/ 190188 w 6056566"/>
                <a:gd name="connsiteY1" fmla="*/ 475436 h 955031"/>
                <a:gd name="connsiteX2" fmla="*/ 325558 w 6056566"/>
                <a:gd name="connsiteY2" fmla="*/ 430986 h 955031"/>
                <a:gd name="connsiteX3" fmla="*/ 493232 w 6056566"/>
                <a:gd name="connsiteY3" fmla="*/ 146077 h 955031"/>
                <a:gd name="connsiteX4" fmla="*/ 602414 w 6056566"/>
                <a:gd name="connsiteY4" fmla="*/ 23247 h 955031"/>
                <a:gd name="connsiteX5" fmla="*/ 721832 w 6056566"/>
                <a:gd name="connsiteY5" fmla="*/ 36895 h 955031"/>
                <a:gd name="connsiteX6" fmla="*/ 820778 w 6056566"/>
                <a:gd name="connsiteY6" fmla="*/ 146077 h 955031"/>
                <a:gd name="connsiteX7" fmla="*/ 947020 w 6056566"/>
                <a:gd name="connsiteY7" fmla="*/ 412209 h 955031"/>
                <a:gd name="connsiteX8" fmla="*/ 1083497 w 6056566"/>
                <a:gd name="connsiteY8" fmla="*/ 722695 h 955031"/>
                <a:gd name="connsiteX9" fmla="*/ 1179032 w 6056566"/>
                <a:gd name="connsiteY9" fmla="*/ 869409 h 955031"/>
                <a:gd name="connsiteX10" fmla="*/ 1267742 w 6056566"/>
                <a:gd name="connsiteY10" fmla="*/ 944471 h 955031"/>
                <a:gd name="connsiteX11" fmla="*/ 1376924 w 6056566"/>
                <a:gd name="connsiteY11" fmla="*/ 930824 h 955031"/>
                <a:gd name="connsiteX12" fmla="*/ 1503166 w 6056566"/>
                <a:gd name="connsiteY12" fmla="*/ 811406 h 955031"/>
                <a:gd name="connsiteX13" fmla="*/ 1666939 w 6056566"/>
                <a:gd name="connsiteY13" fmla="*/ 487271 h 955031"/>
                <a:gd name="connsiteX14" fmla="*/ 1769297 w 6056566"/>
                <a:gd name="connsiteY14" fmla="*/ 234788 h 955031"/>
                <a:gd name="connsiteX15" fmla="*/ 1871655 w 6056566"/>
                <a:gd name="connsiteY15" fmla="*/ 67603 h 955031"/>
                <a:gd name="connsiteX16" fmla="*/ 1960366 w 6056566"/>
                <a:gd name="connsiteY16" fmla="*/ 13012 h 955031"/>
                <a:gd name="connsiteX17" fmla="*/ 2042252 w 6056566"/>
                <a:gd name="connsiteY17" fmla="*/ 43719 h 955031"/>
                <a:gd name="connsiteX18" fmla="*/ 2117315 w 6056566"/>
                <a:gd name="connsiteY18" fmla="*/ 122194 h 955031"/>
                <a:gd name="connsiteX19" fmla="*/ 2195790 w 6056566"/>
                <a:gd name="connsiteY19" fmla="*/ 251847 h 955031"/>
                <a:gd name="connsiteX20" fmla="*/ 2461921 w 6056566"/>
                <a:gd name="connsiteY20" fmla="*/ 784110 h 955031"/>
                <a:gd name="connsiteX21" fmla="*/ 2577927 w 6056566"/>
                <a:gd name="connsiteY21" fmla="*/ 934235 h 955031"/>
                <a:gd name="connsiteX22" fmla="*/ 2673461 w 6056566"/>
                <a:gd name="connsiteY22" fmla="*/ 941059 h 955031"/>
                <a:gd name="connsiteX23" fmla="*/ 2796291 w 6056566"/>
                <a:gd name="connsiteY23" fmla="*/ 814818 h 955031"/>
                <a:gd name="connsiteX24" fmla="*/ 2922533 w 6056566"/>
                <a:gd name="connsiteY24" fmla="*/ 548686 h 955031"/>
                <a:gd name="connsiteX25" fmla="*/ 3069247 w 6056566"/>
                <a:gd name="connsiteY25" fmla="*/ 251847 h 955031"/>
                <a:gd name="connsiteX26" fmla="*/ 3192076 w 6056566"/>
                <a:gd name="connsiteY26" fmla="*/ 67603 h 955031"/>
                <a:gd name="connsiteX27" fmla="*/ 3270551 w 6056566"/>
                <a:gd name="connsiteY27" fmla="*/ 2776 h 955031"/>
                <a:gd name="connsiteX28" fmla="*/ 3342202 w 6056566"/>
                <a:gd name="connsiteY28" fmla="*/ 19835 h 955031"/>
                <a:gd name="connsiteX29" fmla="*/ 3413852 w 6056566"/>
                <a:gd name="connsiteY29" fmla="*/ 91486 h 955031"/>
                <a:gd name="connsiteX30" fmla="*/ 3471855 w 6056566"/>
                <a:gd name="connsiteY30" fmla="*/ 176785 h 955031"/>
                <a:gd name="connsiteX31" fmla="*/ 3553742 w 6056566"/>
                <a:gd name="connsiteY31" fmla="*/ 323498 h 955031"/>
                <a:gd name="connsiteX32" fmla="*/ 3707279 w 6056566"/>
                <a:gd name="connsiteY32" fmla="*/ 668104 h 955031"/>
                <a:gd name="connsiteX33" fmla="*/ 3833521 w 6056566"/>
                <a:gd name="connsiteY33" fmla="*/ 852349 h 955031"/>
                <a:gd name="connsiteX34" fmla="*/ 3966587 w 6056566"/>
                <a:gd name="connsiteY34" fmla="*/ 900116 h 955031"/>
                <a:gd name="connsiteX35" fmla="*/ 4086005 w 6056566"/>
                <a:gd name="connsiteY35" fmla="*/ 828465 h 955031"/>
                <a:gd name="connsiteX36" fmla="*/ 4273661 w 6056566"/>
                <a:gd name="connsiteY36" fmla="*/ 483859 h 955031"/>
                <a:gd name="connsiteX37" fmla="*/ 4451082 w 6056566"/>
                <a:gd name="connsiteY37" fmla="*/ 152901 h 955031"/>
                <a:gd name="connsiteX38" fmla="*/ 4570500 w 6056566"/>
                <a:gd name="connsiteY38" fmla="*/ 40307 h 955031"/>
                <a:gd name="connsiteX39" fmla="*/ 4696742 w 6056566"/>
                <a:gd name="connsiteY39" fmla="*/ 67603 h 955031"/>
                <a:gd name="connsiteX40" fmla="*/ 4840044 w 6056566"/>
                <a:gd name="connsiteY40" fmla="*/ 268907 h 955031"/>
                <a:gd name="connsiteX41" fmla="*/ 4948580 w 6056566"/>
                <a:gd name="connsiteY41" fmla="*/ 459449 h 955031"/>
                <a:gd name="connsiteX42" fmla="*/ 4991838 w 6056566"/>
                <a:gd name="connsiteY42" fmla="*/ 494333 h 955031"/>
                <a:gd name="connsiteX43" fmla="*/ 6056566 w 6056566"/>
                <a:gd name="connsiteY43" fmla="*/ 497377 h 955031"/>
                <a:gd name="connsiteX0" fmla="*/ 0 w 6056566"/>
                <a:gd name="connsiteY0" fmla="*/ 479263 h 955031"/>
                <a:gd name="connsiteX1" fmla="*/ 190188 w 6056566"/>
                <a:gd name="connsiteY1" fmla="*/ 475436 h 955031"/>
                <a:gd name="connsiteX2" fmla="*/ 325558 w 6056566"/>
                <a:gd name="connsiteY2" fmla="*/ 430986 h 955031"/>
                <a:gd name="connsiteX3" fmla="*/ 493232 w 6056566"/>
                <a:gd name="connsiteY3" fmla="*/ 146077 h 955031"/>
                <a:gd name="connsiteX4" fmla="*/ 602414 w 6056566"/>
                <a:gd name="connsiteY4" fmla="*/ 23247 h 955031"/>
                <a:gd name="connsiteX5" fmla="*/ 721832 w 6056566"/>
                <a:gd name="connsiteY5" fmla="*/ 36895 h 955031"/>
                <a:gd name="connsiteX6" fmla="*/ 820778 w 6056566"/>
                <a:gd name="connsiteY6" fmla="*/ 146077 h 955031"/>
                <a:gd name="connsiteX7" fmla="*/ 947020 w 6056566"/>
                <a:gd name="connsiteY7" fmla="*/ 412209 h 955031"/>
                <a:gd name="connsiteX8" fmla="*/ 1083497 w 6056566"/>
                <a:gd name="connsiteY8" fmla="*/ 722695 h 955031"/>
                <a:gd name="connsiteX9" fmla="*/ 1179032 w 6056566"/>
                <a:gd name="connsiteY9" fmla="*/ 869409 h 955031"/>
                <a:gd name="connsiteX10" fmla="*/ 1267742 w 6056566"/>
                <a:gd name="connsiteY10" fmla="*/ 944471 h 955031"/>
                <a:gd name="connsiteX11" fmla="*/ 1376924 w 6056566"/>
                <a:gd name="connsiteY11" fmla="*/ 930824 h 955031"/>
                <a:gd name="connsiteX12" fmla="*/ 1503166 w 6056566"/>
                <a:gd name="connsiteY12" fmla="*/ 811406 h 955031"/>
                <a:gd name="connsiteX13" fmla="*/ 1666939 w 6056566"/>
                <a:gd name="connsiteY13" fmla="*/ 487271 h 955031"/>
                <a:gd name="connsiteX14" fmla="*/ 1769297 w 6056566"/>
                <a:gd name="connsiteY14" fmla="*/ 234788 h 955031"/>
                <a:gd name="connsiteX15" fmla="*/ 1871655 w 6056566"/>
                <a:gd name="connsiteY15" fmla="*/ 67603 h 955031"/>
                <a:gd name="connsiteX16" fmla="*/ 1960366 w 6056566"/>
                <a:gd name="connsiteY16" fmla="*/ 13012 h 955031"/>
                <a:gd name="connsiteX17" fmla="*/ 2042252 w 6056566"/>
                <a:gd name="connsiteY17" fmla="*/ 43719 h 955031"/>
                <a:gd name="connsiteX18" fmla="*/ 2117315 w 6056566"/>
                <a:gd name="connsiteY18" fmla="*/ 122194 h 955031"/>
                <a:gd name="connsiteX19" fmla="*/ 2195790 w 6056566"/>
                <a:gd name="connsiteY19" fmla="*/ 251847 h 955031"/>
                <a:gd name="connsiteX20" fmla="*/ 2461921 w 6056566"/>
                <a:gd name="connsiteY20" fmla="*/ 784110 h 955031"/>
                <a:gd name="connsiteX21" fmla="*/ 2577927 w 6056566"/>
                <a:gd name="connsiteY21" fmla="*/ 934235 h 955031"/>
                <a:gd name="connsiteX22" fmla="*/ 2673461 w 6056566"/>
                <a:gd name="connsiteY22" fmla="*/ 941059 h 955031"/>
                <a:gd name="connsiteX23" fmla="*/ 2796291 w 6056566"/>
                <a:gd name="connsiteY23" fmla="*/ 814818 h 955031"/>
                <a:gd name="connsiteX24" fmla="*/ 2922533 w 6056566"/>
                <a:gd name="connsiteY24" fmla="*/ 548686 h 955031"/>
                <a:gd name="connsiteX25" fmla="*/ 3069247 w 6056566"/>
                <a:gd name="connsiteY25" fmla="*/ 251847 h 955031"/>
                <a:gd name="connsiteX26" fmla="*/ 3192076 w 6056566"/>
                <a:gd name="connsiteY26" fmla="*/ 67603 h 955031"/>
                <a:gd name="connsiteX27" fmla="*/ 3270551 w 6056566"/>
                <a:gd name="connsiteY27" fmla="*/ 2776 h 955031"/>
                <a:gd name="connsiteX28" fmla="*/ 3342202 w 6056566"/>
                <a:gd name="connsiteY28" fmla="*/ 19835 h 955031"/>
                <a:gd name="connsiteX29" fmla="*/ 3413852 w 6056566"/>
                <a:gd name="connsiteY29" fmla="*/ 91486 h 955031"/>
                <a:gd name="connsiteX30" fmla="*/ 3471855 w 6056566"/>
                <a:gd name="connsiteY30" fmla="*/ 176785 h 955031"/>
                <a:gd name="connsiteX31" fmla="*/ 3553742 w 6056566"/>
                <a:gd name="connsiteY31" fmla="*/ 323498 h 955031"/>
                <a:gd name="connsiteX32" fmla="*/ 3707279 w 6056566"/>
                <a:gd name="connsiteY32" fmla="*/ 668104 h 955031"/>
                <a:gd name="connsiteX33" fmla="*/ 3833521 w 6056566"/>
                <a:gd name="connsiteY33" fmla="*/ 852349 h 955031"/>
                <a:gd name="connsiteX34" fmla="*/ 3966587 w 6056566"/>
                <a:gd name="connsiteY34" fmla="*/ 900116 h 955031"/>
                <a:gd name="connsiteX35" fmla="*/ 4086005 w 6056566"/>
                <a:gd name="connsiteY35" fmla="*/ 828465 h 955031"/>
                <a:gd name="connsiteX36" fmla="*/ 4273661 w 6056566"/>
                <a:gd name="connsiteY36" fmla="*/ 483859 h 955031"/>
                <a:gd name="connsiteX37" fmla="*/ 4451082 w 6056566"/>
                <a:gd name="connsiteY37" fmla="*/ 152901 h 955031"/>
                <a:gd name="connsiteX38" fmla="*/ 4570500 w 6056566"/>
                <a:gd name="connsiteY38" fmla="*/ 40307 h 955031"/>
                <a:gd name="connsiteX39" fmla="*/ 4696742 w 6056566"/>
                <a:gd name="connsiteY39" fmla="*/ 67603 h 955031"/>
                <a:gd name="connsiteX40" fmla="*/ 4840044 w 6056566"/>
                <a:gd name="connsiteY40" fmla="*/ 268907 h 955031"/>
                <a:gd name="connsiteX41" fmla="*/ 4948580 w 6056566"/>
                <a:gd name="connsiteY41" fmla="*/ 459449 h 955031"/>
                <a:gd name="connsiteX42" fmla="*/ 5025010 w 6056566"/>
                <a:gd name="connsiteY42" fmla="*/ 495505 h 955031"/>
                <a:gd name="connsiteX43" fmla="*/ 6056566 w 6056566"/>
                <a:gd name="connsiteY43" fmla="*/ 497377 h 955031"/>
                <a:gd name="connsiteX0" fmla="*/ 0 w 5025967"/>
                <a:gd name="connsiteY0" fmla="*/ 479263 h 955031"/>
                <a:gd name="connsiteX1" fmla="*/ 190188 w 5025967"/>
                <a:gd name="connsiteY1" fmla="*/ 475436 h 955031"/>
                <a:gd name="connsiteX2" fmla="*/ 325558 w 5025967"/>
                <a:gd name="connsiteY2" fmla="*/ 430986 h 955031"/>
                <a:gd name="connsiteX3" fmla="*/ 493232 w 5025967"/>
                <a:gd name="connsiteY3" fmla="*/ 146077 h 955031"/>
                <a:gd name="connsiteX4" fmla="*/ 602414 w 5025967"/>
                <a:gd name="connsiteY4" fmla="*/ 23247 h 955031"/>
                <a:gd name="connsiteX5" fmla="*/ 721832 w 5025967"/>
                <a:gd name="connsiteY5" fmla="*/ 36895 h 955031"/>
                <a:gd name="connsiteX6" fmla="*/ 820778 w 5025967"/>
                <a:gd name="connsiteY6" fmla="*/ 146077 h 955031"/>
                <a:gd name="connsiteX7" fmla="*/ 947020 w 5025967"/>
                <a:gd name="connsiteY7" fmla="*/ 412209 h 955031"/>
                <a:gd name="connsiteX8" fmla="*/ 1083497 w 5025967"/>
                <a:gd name="connsiteY8" fmla="*/ 722695 h 955031"/>
                <a:gd name="connsiteX9" fmla="*/ 1179032 w 5025967"/>
                <a:gd name="connsiteY9" fmla="*/ 869409 h 955031"/>
                <a:gd name="connsiteX10" fmla="*/ 1267742 w 5025967"/>
                <a:gd name="connsiteY10" fmla="*/ 944471 h 955031"/>
                <a:gd name="connsiteX11" fmla="*/ 1376924 w 5025967"/>
                <a:gd name="connsiteY11" fmla="*/ 930824 h 955031"/>
                <a:gd name="connsiteX12" fmla="*/ 1503166 w 5025967"/>
                <a:gd name="connsiteY12" fmla="*/ 811406 h 955031"/>
                <a:gd name="connsiteX13" fmla="*/ 1666939 w 5025967"/>
                <a:gd name="connsiteY13" fmla="*/ 487271 h 955031"/>
                <a:gd name="connsiteX14" fmla="*/ 1769297 w 5025967"/>
                <a:gd name="connsiteY14" fmla="*/ 234788 h 955031"/>
                <a:gd name="connsiteX15" fmla="*/ 1871655 w 5025967"/>
                <a:gd name="connsiteY15" fmla="*/ 67603 h 955031"/>
                <a:gd name="connsiteX16" fmla="*/ 1960366 w 5025967"/>
                <a:gd name="connsiteY16" fmla="*/ 13012 h 955031"/>
                <a:gd name="connsiteX17" fmla="*/ 2042252 w 5025967"/>
                <a:gd name="connsiteY17" fmla="*/ 43719 h 955031"/>
                <a:gd name="connsiteX18" fmla="*/ 2117315 w 5025967"/>
                <a:gd name="connsiteY18" fmla="*/ 122194 h 955031"/>
                <a:gd name="connsiteX19" fmla="*/ 2195790 w 5025967"/>
                <a:gd name="connsiteY19" fmla="*/ 251847 h 955031"/>
                <a:gd name="connsiteX20" fmla="*/ 2461921 w 5025967"/>
                <a:gd name="connsiteY20" fmla="*/ 784110 h 955031"/>
                <a:gd name="connsiteX21" fmla="*/ 2577927 w 5025967"/>
                <a:gd name="connsiteY21" fmla="*/ 934235 h 955031"/>
                <a:gd name="connsiteX22" fmla="*/ 2673461 w 5025967"/>
                <a:gd name="connsiteY22" fmla="*/ 941059 h 955031"/>
                <a:gd name="connsiteX23" fmla="*/ 2796291 w 5025967"/>
                <a:gd name="connsiteY23" fmla="*/ 814818 h 955031"/>
                <a:gd name="connsiteX24" fmla="*/ 2922533 w 5025967"/>
                <a:gd name="connsiteY24" fmla="*/ 548686 h 955031"/>
                <a:gd name="connsiteX25" fmla="*/ 3069247 w 5025967"/>
                <a:gd name="connsiteY25" fmla="*/ 251847 h 955031"/>
                <a:gd name="connsiteX26" fmla="*/ 3192076 w 5025967"/>
                <a:gd name="connsiteY26" fmla="*/ 67603 h 955031"/>
                <a:gd name="connsiteX27" fmla="*/ 3270551 w 5025967"/>
                <a:gd name="connsiteY27" fmla="*/ 2776 h 955031"/>
                <a:gd name="connsiteX28" fmla="*/ 3342202 w 5025967"/>
                <a:gd name="connsiteY28" fmla="*/ 19835 h 955031"/>
                <a:gd name="connsiteX29" fmla="*/ 3413852 w 5025967"/>
                <a:gd name="connsiteY29" fmla="*/ 91486 h 955031"/>
                <a:gd name="connsiteX30" fmla="*/ 3471855 w 5025967"/>
                <a:gd name="connsiteY30" fmla="*/ 176785 h 955031"/>
                <a:gd name="connsiteX31" fmla="*/ 3553742 w 5025967"/>
                <a:gd name="connsiteY31" fmla="*/ 323498 h 955031"/>
                <a:gd name="connsiteX32" fmla="*/ 3707279 w 5025967"/>
                <a:gd name="connsiteY32" fmla="*/ 668104 h 955031"/>
                <a:gd name="connsiteX33" fmla="*/ 3833521 w 5025967"/>
                <a:gd name="connsiteY33" fmla="*/ 852349 h 955031"/>
                <a:gd name="connsiteX34" fmla="*/ 3966587 w 5025967"/>
                <a:gd name="connsiteY34" fmla="*/ 900116 h 955031"/>
                <a:gd name="connsiteX35" fmla="*/ 4086005 w 5025967"/>
                <a:gd name="connsiteY35" fmla="*/ 828465 h 955031"/>
                <a:gd name="connsiteX36" fmla="*/ 4273661 w 5025967"/>
                <a:gd name="connsiteY36" fmla="*/ 483859 h 955031"/>
                <a:gd name="connsiteX37" fmla="*/ 4451082 w 5025967"/>
                <a:gd name="connsiteY37" fmla="*/ 152901 h 955031"/>
                <a:gd name="connsiteX38" fmla="*/ 4570500 w 5025967"/>
                <a:gd name="connsiteY38" fmla="*/ 40307 h 955031"/>
                <a:gd name="connsiteX39" fmla="*/ 4696742 w 5025967"/>
                <a:gd name="connsiteY39" fmla="*/ 67603 h 955031"/>
                <a:gd name="connsiteX40" fmla="*/ 4840044 w 5025967"/>
                <a:gd name="connsiteY40" fmla="*/ 268907 h 955031"/>
                <a:gd name="connsiteX41" fmla="*/ 4948580 w 5025967"/>
                <a:gd name="connsiteY41" fmla="*/ 459449 h 955031"/>
                <a:gd name="connsiteX42" fmla="*/ 5025010 w 5025967"/>
                <a:gd name="connsiteY42" fmla="*/ 495505 h 955031"/>
                <a:gd name="connsiteX0" fmla="*/ 0 w 4948580"/>
                <a:gd name="connsiteY0" fmla="*/ 479263 h 955031"/>
                <a:gd name="connsiteX1" fmla="*/ 190188 w 4948580"/>
                <a:gd name="connsiteY1" fmla="*/ 475436 h 955031"/>
                <a:gd name="connsiteX2" fmla="*/ 325558 w 4948580"/>
                <a:gd name="connsiteY2" fmla="*/ 430986 h 955031"/>
                <a:gd name="connsiteX3" fmla="*/ 493232 w 4948580"/>
                <a:gd name="connsiteY3" fmla="*/ 146077 h 955031"/>
                <a:gd name="connsiteX4" fmla="*/ 602414 w 4948580"/>
                <a:gd name="connsiteY4" fmla="*/ 23247 h 955031"/>
                <a:gd name="connsiteX5" fmla="*/ 721832 w 4948580"/>
                <a:gd name="connsiteY5" fmla="*/ 36895 h 955031"/>
                <a:gd name="connsiteX6" fmla="*/ 820778 w 4948580"/>
                <a:gd name="connsiteY6" fmla="*/ 146077 h 955031"/>
                <a:gd name="connsiteX7" fmla="*/ 947020 w 4948580"/>
                <a:gd name="connsiteY7" fmla="*/ 412209 h 955031"/>
                <a:gd name="connsiteX8" fmla="*/ 1083497 w 4948580"/>
                <a:gd name="connsiteY8" fmla="*/ 722695 h 955031"/>
                <a:gd name="connsiteX9" fmla="*/ 1179032 w 4948580"/>
                <a:gd name="connsiteY9" fmla="*/ 869409 h 955031"/>
                <a:gd name="connsiteX10" fmla="*/ 1267742 w 4948580"/>
                <a:gd name="connsiteY10" fmla="*/ 944471 h 955031"/>
                <a:gd name="connsiteX11" fmla="*/ 1376924 w 4948580"/>
                <a:gd name="connsiteY11" fmla="*/ 930824 h 955031"/>
                <a:gd name="connsiteX12" fmla="*/ 1503166 w 4948580"/>
                <a:gd name="connsiteY12" fmla="*/ 811406 h 955031"/>
                <a:gd name="connsiteX13" fmla="*/ 1666939 w 4948580"/>
                <a:gd name="connsiteY13" fmla="*/ 487271 h 955031"/>
                <a:gd name="connsiteX14" fmla="*/ 1769297 w 4948580"/>
                <a:gd name="connsiteY14" fmla="*/ 234788 h 955031"/>
                <a:gd name="connsiteX15" fmla="*/ 1871655 w 4948580"/>
                <a:gd name="connsiteY15" fmla="*/ 67603 h 955031"/>
                <a:gd name="connsiteX16" fmla="*/ 1960366 w 4948580"/>
                <a:gd name="connsiteY16" fmla="*/ 13012 h 955031"/>
                <a:gd name="connsiteX17" fmla="*/ 2042252 w 4948580"/>
                <a:gd name="connsiteY17" fmla="*/ 43719 h 955031"/>
                <a:gd name="connsiteX18" fmla="*/ 2117315 w 4948580"/>
                <a:gd name="connsiteY18" fmla="*/ 122194 h 955031"/>
                <a:gd name="connsiteX19" fmla="*/ 2195790 w 4948580"/>
                <a:gd name="connsiteY19" fmla="*/ 251847 h 955031"/>
                <a:gd name="connsiteX20" fmla="*/ 2461921 w 4948580"/>
                <a:gd name="connsiteY20" fmla="*/ 784110 h 955031"/>
                <a:gd name="connsiteX21" fmla="*/ 2577927 w 4948580"/>
                <a:gd name="connsiteY21" fmla="*/ 934235 h 955031"/>
                <a:gd name="connsiteX22" fmla="*/ 2673461 w 4948580"/>
                <a:gd name="connsiteY22" fmla="*/ 941059 h 955031"/>
                <a:gd name="connsiteX23" fmla="*/ 2796291 w 4948580"/>
                <a:gd name="connsiteY23" fmla="*/ 814818 h 955031"/>
                <a:gd name="connsiteX24" fmla="*/ 2922533 w 4948580"/>
                <a:gd name="connsiteY24" fmla="*/ 548686 h 955031"/>
                <a:gd name="connsiteX25" fmla="*/ 3069247 w 4948580"/>
                <a:gd name="connsiteY25" fmla="*/ 251847 h 955031"/>
                <a:gd name="connsiteX26" fmla="*/ 3192076 w 4948580"/>
                <a:gd name="connsiteY26" fmla="*/ 67603 h 955031"/>
                <a:gd name="connsiteX27" fmla="*/ 3270551 w 4948580"/>
                <a:gd name="connsiteY27" fmla="*/ 2776 h 955031"/>
                <a:gd name="connsiteX28" fmla="*/ 3342202 w 4948580"/>
                <a:gd name="connsiteY28" fmla="*/ 19835 h 955031"/>
                <a:gd name="connsiteX29" fmla="*/ 3413852 w 4948580"/>
                <a:gd name="connsiteY29" fmla="*/ 91486 h 955031"/>
                <a:gd name="connsiteX30" fmla="*/ 3471855 w 4948580"/>
                <a:gd name="connsiteY30" fmla="*/ 176785 h 955031"/>
                <a:gd name="connsiteX31" fmla="*/ 3553742 w 4948580"/>
                <a:gd name="connsiteY31" fmla="*/ 323498 h 955031"/>
                <a:gd name="connsiteX32" fmla="*/ 3707279 w 4948580"/>
                <a:gd name="connsiteY32" fmla="*/ 668104 h 955031"/>
                <a:gd name="connsiteX33" fmla="*/ 3833521 w 4948580"/>
                <a:gd name="connsiteY33" fmla="*/ 852349 h 955031"/>
                <a:gd name="connsiteX34" fmla="*/ 3966587 w 4948580"/>
                <a:gd name="connsiteY34" fmla="*/ 900116 h 955031"/>
                <a:gd name="connsiteX35" fmla="*/ 4086005 w 4948580"/>
                <a:gd name="connsiteY35" fmla="*/ 828465 h 955031"/>
                <a:gd name="connsiteX36" fmla="*/ 4273661 w 4948580"/>
                <a:gd name="connsiteY36" fmla="*/ 483859 h 955031"/>
                <a:gd name="connsiteX37" fmla="*/ 4451082 w 4948580"/>
                <a:gd name="connsiteY37" fmla="*/ 152901 h 955031"/>
                <a:gd name="connsiteX38" fmla="*/ 4570500 w 4948580"/>
                <a:gd name="connsiteY38" fmla="*/ 40307 h 955031"/>
                <a:gd name="connsiteX39" fmla="*/ 4696742 w 4948580"/>
                <a:gd name="connsiteY39" fmla="*/ 67603 h 955031"/>
                <a:gd name="connsiteX40" fmla="*/ 4840044 w 4948580"/>
                <a:gd name="connsiteY40" fmla="*/ 268907 h 955031"/>
                <a:gd name="connsiteX41" fmla="*/ 4948580 w 4948580"/>
                <a:gd name="connsiteY41" fmla="*/ 459449 h 955031"/>
                <a:gd name="connsiteX0" fmla="*/ 0 w 4948580"/>
                <a:gd name="connsiteY0" fmla="*/ 479263 h 955031"/>
                <a:gd name="connsiteX1" fmla="*/ 325558 w 4948580"/>
                <a:gd name="connsiteY1" fmla="*/ 430986 h 955031"/>
                <a:gd name="connsiteX2" fmla="*/ 493232 w 4948580"/>
                <a:gd name="connsiteY2" fmla="*/ 146077 h 955031"/>
                <a:gd name="connsiteX3" fmla="*/ 602414 w 4948580"/>
                <a:gd name="connsiteY3" fmla="*/ 23247 h 955031"/>
                <a:gd name="connsiteX4" fmla="*/ 721832 w 4948580"/>
                <a:gd name="connsiteY4" fmla="*/ 36895 h 955031"/>
                <a:gd name="connsiteX5" fmla="*/ 820778 w 4948580"/>
                <a:gd name="connsiteY5" fmla="*/ 146077 h 955031"/>
                <a:gd name="connsiteX6" fmla="*/ 947020 w 4948580"/>
                <a:gd name="connsiteY6" fmla="*/ 412209 h 955031"/>
                <a:gd name="connsiteX7" fmla="*/ 1083497 w 4948580"/>
                <a:gd name="connsiteY7" fmla="*/ 722695 h 955031"/>
                <a:gd name="connsiteX8" fmla="*/ 1179032 w 4948580"/>
                <a:gd name="connsiteY8" fmla="*/ 869409 h 955031"/>
                <a:gd name="connsiteX9" fmla="*/ 1267742 w 4948580"/>
                <a:gd name="connsiteY9" fmla="*/ 944471 h 955031"/>
                <a:gd name="connsiteX10" fmla="*/ 1376924 w 4948580"/>
                <a:gd name="connsiteY10" fmla="*/ 930824 h 955031"/>
                <a:gd name="connsiteX11" fmla="*/ 1503166 w 4948580"/>
                <a:gd name="connsiteY11" fmla="*/ 811406 h 955031"/>
                <a:gd name="connsiteX12" fmla="*/ 1666939 w 4948580"/>
                <a:gd name="connsiteY12" fmla="*/ 487271 h 955031"/>
                <a:gd name="connsiteX13" fmla="*/ 1769297 w 4948580"/>
                <a:gd name="connsiteY13" fmla="*/ 234788 h 955031"/>
                <a:gd name="connsiteX14" fmla="*/ 1871655 w 4948580"/>
                <a:gd name="connsiteY14" fmla="*/ 67603 h 955031"/>
                <a:gd name="connsiteX15" fmla="*/ 1960366 w 4948580"/>
                <a:gd name="connsiteY15" fmla="*/ 13012 h 955031"/>
                <a:gd name="connsiteX16" fmla="*/ 2042252 w 4948580"/>
                <a:gd name="connsiteY16" fmla="*/ 43719 h 955031"/>
                <a:gd name="connsiteX17" fmla="*/ 2117315 w 4948580"/>
                <a:gd name="connsiteY17" fmla="*/ 122194 h 955031"/>
                <a:gd name="connsiteX18" fmla="*/ 2195790 w 4948580"/>
                <a:gd name="connsiteY18" fmla="*/ 251847 h 955031"/>
                <a:gd name="connsiteX19" fmla="*/ 2461921 w 4948580"/>
                <a:gd name="connsiteY19" fmla="*/ 784110 h 955031"/>
                <a:gd name="connsiteX20" fmla="*/ 2577927 w 4948580"/>
                <a:gd name="connsiteY20" fmla="*/ 934235 h 955031"/>
                <a:gd name="connsiteX21" fmla="*/ 2673461 w 4948580"/>
                <a:gd name="connsiteY21" fmla="*/ 941059 h 955031"/>
                <a:gd name="connsiteX22" fmla="*/ 2796291 w 4948580"/>
                <a:gd name="connsiteY22" fmla="*/ 814818 h 955031"/>
                <a:gd name="connsiteX23" fmla="*/ 2922533 w 4948580"/>
                <a:gd name="connsiteY23" fmla="*/ 548686 h 955031"/>
                <a:gd name="connsiteX24" fmla="*/ 3069247 w 4948580"/>
                <a:gd name="connsiteY24" fmla="*/ 251847 h 955031"/>
                <a:gd name="connsiteX25" fmla="*/ 3192076 w 4948580"/>
                <a:gd name="connsiteY25" fmla="*/ 67603 h 955031"/>
                <a:gd name="connsiteX26" fmla="*/ 3270551 w 4948580"/>
                <a:gd name="connsiteY26" fmla="*/ 2776 h 955031"/>
                <a:gd name="connsiteX27" fmla="*/ 3342202 w 4948580"/>
                <a:gd name="connsiteY27" fmla="*/ 19835 h 955031"/>
                <a:gd name="connsiteX28" fmla="*/ 3413852 w 4948580"/>
                <a:gd name="connsiteY28" fmla="*/ 91486 h 955031"/>
                <a:gd name="connsiteX29" fmla="*/ 3471855 w 4948580"/>
                <a:gd name="connsiteY29" fmla="*/ 176785 h 955031"/>
                <a:gd name="connsiteX30" fmla="*/ 3553742 w 4948580"/>
                <a:gd name="connsiteY30" fmla="*/ 323498 h 955031"/>
                <a:gd name="connsiteX31" fmla="*/ 3707279 w 4948580"/>
                <a:gd name="connsiteY31" fmla="*/ 668104 h 955031"/>
                <a:gd name="connsiteX32" fmla="*/ 3833521 w 4948580"/>
                <a:gd name="connsiteY32" fmla="*/ 852349 h 955031"/>
                <a:gd name="connsiteX33" fmla="*/ 3966587 w 4948580"/>
                <a:gd name="connsiteY33" fmla="*/ 900116 h 955031"/>
                <a:gd name="connsiteX34" fmla="*/ 4086005 w 4948580"/>
                <a:gd name="connsiteY34" fmla="*/ 828465 h 955031"/>
                <a:gd name="connsiteX35" fmla="*/ 4273661 w 4948580"/>
                <a:gd name="connsiteY35" fmla="*/ 483859 h 955031"/>
                <a:gd name="connsiteX36" fmla="*/ 4451082 w 4948580"/>
                <a:gd name="connsiteY36" fmla="*/ 152901 h 955031"/>
                <a:gd name="connsiteX37" fmla="*/ 4570500 w 4948580"/>
                <a:gd name="connsiteY37" fmla="*/ 40307 h 955031"/>
                <a:gd name="connsiteX38" fmla="*/ 4696742 w 4948580"/>
                <a:gd name="connsiteY38" fmla="*/ 67603 h 955031"/>
                <a:gd name="connsiteX39" fmla="*/ 4840044 w 4948580"/>
                <a:gd name="connsiteY39" fmla="*/ 268907 h 955031"/>
                <a:gd name="connsiteX40" fmla="*/ 4948580 w 4948580"/>
                <a:gd name="connsiteY40" fmla="*/ 459449 h 955031"/>
                <a:gd name="connsiteX0" fmla="*/ 0 w 4623022"/>
                <a:gd name="connsiteY0" fmla="*/ 430986 h 955031"/>
                <a:gd name="connsiteX1" fmla="*/ 167674 w 4623022"/>
                <a:gd name="connsiteY1" fmla="*/ 146077 h 955031"/>
                <a:gd name="connsiteX2" fmla="*/ 276856 w 4623022"/>
                <a:gd name="connsiteY2" fmla="*/ 23247 h 955031"/>
                <a:gd name="connsiteX3" fmla="*/ 396274 w 4623022"/>
                <a:gd name="connsiteY3" fmla="*/ 36895 h 955031"/>
                <a:gd name="connsiteX4" fmla="*/ 495220 w 4623022"/>
                <a:gd name="connsiteY4" fmla="*/ 146077 h 955031"/>
                <a:gd name="connsiteX5" fmla="*/ 621462 w 4623022"/>
                <a:gd name="connsiteY5" fmla="*/ 412209 h 955031"/>
                <a:gd name="connsiteX6" fmla="*/ 757939 w 4623022"/>
                <a:gd name="connsiteY6" fmla="*/ 722695 h 955031"/>
                <a:gd name="connsiteX7" fmla="*/ 853474 w 4623022"/>
                <a:gd name="connsiteY7" fmla="*/ 869409 h 955031"/>
                <a:gd name="connsiteX8" fmla="*/ 942184 w 4623022"/>
                <a:gd name="connsiteY8" fmla="*/ 944471 h 955031"/>
                <a:gd name="connsiteX9" fmla="*/ 1051366 w 4623022"/>
                <a:gd name="connsiteY9" fmla="*/ 930824 h 955031"/>
                <a:gd name="connsiteX10" fmla="*/ 1177608 w 4623022"/>
                <a:gd name="connsiteY10" fmla="*/ 811406 h 955031"/>
                <a:gd name="connsiteX11" fmla="*/ 1341381 w 4623022"/>
                <a:gd name="connsiteY11" fmla="*/ 487271 h 955031"/>
                <a:gd name="connsiteX12" fmla="*/ 1443739 w 4623022"/>
                <a:gd name="connsiteY12" fmla="*/ 234788 h 955031"/>
                <a:gd name="connsiteX13" fmla="*/ 1546097 w 4623022"/>
                <a:gd name="connsiteY13" fmla="*/ 67603 h 955031"/>
                <a:gd name="connsiteX14" fmla="*/ 1634808 w 4623022"/>
                <a:gd name="connsiteY14" fmla="*/ 13012 h 955031"/>
                <a:gd name="connsiteX15" fmla="*/ 1716694 w 4623022"/>
                <a:gd name="connsiteY15" fmla="*/ 43719 h 955031"/>
                <a:gd name="connsiteX16" fmla="*/ 1791757 w 4623022"/>
                <a:gd name="connsiteY16" fmla="*/ 122194 h 955031"/>
                <a:gd name="connsiteX17" fmla="*/ 1870232 w 4623022"/>
                <a:gd name="connsiteY17" fmla="*/ 251847 h 955031"/>
                <a:gd name="connsiteX18" fmla="*/ 2136363 w 4623022"/>
                <a:gd name="connsiteY18" fmla="*/ 784110 h 955031"/>
                <a:gd name="connsiteX19" fmla="*/ 2252369 w 4623022"/>
                <a:gd name="connsiteY19" fmla="*/ 934235 h 955031"/>
                <a:gd name="connsiteX20" fmla="*/ 2347903 w 4623022"/>
                <a:gd name="connsiteY20" fmla="*/ 941059 h 955031"/>
                <a:gd name="connsiteX21" fmla="*/ 2470733 w 4623022"/>
                <a:gd name="connsiteY21" fmla="*/ 814818 h 955031"/>
                <a:gd name="connsiteX22" fmla="*/ 2596975 w 4623022"/>
                <a:gd name="connsiteY22" fmla="*/ 548686 h 955031"/>
                <a:gd name="connsiteX23" fmla="*/ 2743689 w 4623022"/>
                <a:gd name="connsiteY23" fmla="*/ 251847 h 955031"/>
                <a:gd name="connsiteX24" fmla="*/ 2866518 w 4623022"/>
                <a:gd name="connsiteY24" fmla="*/ 67603 h 955031"/>
                <a:gd name="connsiteX25" fmla="*/ 2944993 w 4623022"/>
                <a:gd name="connsiteY25" fmla="*/ 2776 h 955031"/>
                <a:gd name="connsiteX26" fmla="*/ 3016644 w 4623022"/>
                <a:gd name="connsiteY26" fmla="*/ 19835 h 955031"/>
                <a:gd name="connsiteX27" fmla="*/ 3088294 w 4623022"/>
                <a:gd name="connsiteY27" fmla="*/ 91486 h 955031"/>
                <a:gd name="connsiteX28" fmla="*/ 3146297 w 4623022"/>
                <a:gd name="connsiteY28" fmla="*/ 176785 h 955031"/>
                <a:gd name="connsiteX29" fmla="*/ 3228184 w 4623022"/>
                <a:gd name="connsiteY29" fmla="*/ 323498 h 955031"/>
                <a:gd name="connsiteX30" fmla="*/ 3381721 w 4623022"/>
                <a:gd name="connsiteY30" fmla="*/ 668104 h 955031"/>
                <a:gd name="connsiteX31" fmla="*/ 3507963 w 4623022"/>
                <a:gd name="connsiteY31" fmla="*/ 852349 h 955031"/>
                <a:gd name="connsiteX32" fmla="*/ 3641029 w 4623022"/>
                <a:gd name="connsiteY32" fmla="*/ 900116 h 955031"/>
                <a:gd name="connsiteX33" fmla="*/ 3760447 w 4623022"/>
                <a:gd name="connsiteY33" fmla="*/ 828465 h 955031"/>
                <a:gd name="connsiteX34" fmla="*/ 3948103 w 4623022"/>
                <a:gd name="connsiteY34" fmla="*/ 483859 h 955031"/>
                <a:gd name="connsiteX35" fmla="*/ 4125524 w 4623022"/>
                <a:gd name="connsiteY35" fmla="*/ 152901 h 955031"/>
                <a:gd name="connsiteX36" fmla="*/ 4244942 w 4623022"/>
                <a:gd name="connsiteY36" fmla="*/ 40307 h 955031"/>
                <a:gd name="connsiteX37" fmla="*/ 4371184 w 4623022"/>
                <a:gd name="connsiteY37" fmla="*/ 67603 h 955031"/>
                <a:gd name="connsiteX38" fmla="*/ 4514486 w 4623022"/>
                <a:gd name="connsiteY38" fmla="*/ 268907 h 955031"/>
                <a:gd name="connsiteX39" fmla="*/ 4623022 w 4623022"/>
                <a:gd name="connsiteY39" fmla="*/ 459449 h 955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4623022" h="955031">
                  <a:moveTo>
                    <a:pt x="0" y="430986"/>
                  </a:moveTo>
                  <a:cubicBezTo>
                    <a:pt x="82205" y="375455"/>
                    <a:pt x="121531" y="214033"/>
                    <a:pt x="167674" y="146077"/>
                  </a:cubicBezTo>
                  <a:cubicBezTo>
                    <a:pt x="213817" y="78121"/>
                    <a:pt x="238756" y="41444"/>
                    <a:pt x="276856" y="23247"/>
                  </a:cubicBezTo>
                  <a:cubicBezTo>
                    <a:pt x="314956" y="5050"/>
                    <a:pt x="359880" y="16423"/>
                    <a:pt x="396274" y="36895"/>
                  </a:cubicBezTo>
                  <a:cubicBezTo>
                    <a:pt x="432668" y="57367"/>
                    <a:pt x="457689" y="83525"/>
                    <a:pt x="495220" y="146077"/>
                  </a:cubicBezTo>
                  <a:cubicBezTo>
                    <a:pt x="532751" y="208629"/>
                    <a:pt x="577676" y="316106"/>
                    <a:pt x="621462" y="412209"/>
                  </a:cubicBezTo>
                  <a:cubicBezTo>
                    <a:pt x="665249" y="508312"/>
                    <a:pt x="719270" y="646495"/>
                    <a:pt x="757939" y="722695"/>
                  </a:cubicBezTo>
                  <a:cubicBezTo>
                    <a:pt x="796608" y="798895"/>
                    <a:pt x="822766" y="832446"/>
                    <a:pt x="853474" y="869409"/>
                  </a:cubicBezTo>
                  <a:cubicBezTo>
                    <a:pt x="884182" y="906372"/>
                    <a:pt x="909202" y="934235"/>
                    <a:pt x="942184" y="944471"/>
                  </a:cubicBezTo>
                  <a:cubicBezTo>
                    <a:pt x="975166" y="954707"/>
                    <a:pt x="1012129" y="953001"/>
                    <a:pt x="1051366" y="930824"/>
                  </a:cubicBezTo>
                  <a:cubicBezTo>
                    <a:pt x="1090603" y="908647"/>
                    <a:pt x="1129272" y="885332"/>
                    <a:pt x="1177608" y="811406"/>
                  </a:cubicBezTo>
                  <a:cubicBezTo>
                    <a:pt x="1225944" y="737481"/>
                    <a:pt x="1297026" y="583374"/>
                    <a:pt x="1341381" y="487271"/>
                  </a:cubicBezTo>
                  <a:cubicBezTo>
                    <a:pt x="1385736" y="391168"/>
                    <a:pt x="1409620" y="304733"/>
                    <a:pt x="1443739" y="234788"/>
                  </a:cubicBezTo>
                  <a:cubicBezTo>
                    <a:pt x="1477858" y="164843"/>
                    <a:pt x="1514252" y="104566"/>
                    <a:pt x="1546097" y="67603"/>
                  </a:cubicBezTo>
                  <a:cubicBezTo>
                    <a:pt x="1577942" y="30640"/>
                    <a:pt x="1606375" y="16993"/>
                    <a:pt x="1634808" y="13012"/>
                  </a:cubicBezTo>
                  <a:cubicBezTo>
                    <a:pt x="1663241" y="9031"/>
                    <a:pt x="1690536" y="25522"/>
                    <a:pt x="1716694" y="43719"/>
                  </a:cubicBezTo>
                  <a:cubicBezTo>
                    <a:pt x="1742852" y="61916"/>
                    <a:pt x="1766167" y="87506"/>
                    <a:pt x="1791757" y="122194"/>
                  </a:cubicBezTo>
                  <a:cubicBezTo>
                    <a:pt x="1817347" y="156882"/>
                    <a:pt x="1812798" y="141528"/>
                    <a:pt x="1870232" y="251847"/>
                  </a:cubicBezTo>
                  <a:cubicBezTo>
                    <a:pt x="1927666" y="362166"/>
                    <a:pt x="2072674" y="670379"/>
                    <a:pt x="2136363" y="784110"/>
                  </a:cubicBezTo>
                  <a:cubicBezTo>
                    <a:pt x="2200052" y="897841"/>
                    <a:pt x="2217113" y="908077"/>
                    <a:pt x="2252369" y="934235"/>
                  </a:cubicBezTo>
                  <a:cubicBezTo>
                    <a:pt x="2287625" y="960393"/>
                    <a:pt x="2311509" y="960962"/>
                    <a:pt x="2347903" y="941059"/>
                  </a:cubicBezTo>
                  <a:cubicBezTo>
                    <a:pt x="2384297" y="921156"/>
                    <a:pt x="2429221" y="880213"/>
                    <a:pt x="2470733" y="814818"/>
                  </a:cubicBezTo>
                  <a:cubicBezTo>
                    <a:pt x="2512245" y="749423"/>
                    <a:pt x="2551482" y="642514"/>
                    <a:pt x="2596975" y="548686"/>
                  </a:cubicBezTo>
                  <a:cubicBezTo>
                    <a:pt x="2642468" y="454858"/>
                    <a:pt x="2698765" y="332027"/>
                    <a:pt x="2743689" y="251847"/>
                  </a:cubicBezTo>
                  <a:cubicBezTo>
                    <a:pt x="2788613" y="171666"/>
                    <a:pt x="2832967" y="109115"/>
                    <a:pt x="2866518" y="67603"/>
                  </a:cubicBezTo>
                  <a:cubicBezTo>
                    <a:pt x="2900069" y="26091"/>
                    <a:pt x="2919972" y="10737"/>
                    <a:pt x="2944993" y="2776"/>
                  </a:cubicBezTo>
                  <a:cubicBezTo>
                    <a:pt x="2970014" y="-5185"/>
                    <a:pt x="2992761" y="5050"/>
                    <a:pt x="3016644" y="19835"/>
                  </a:cubicBezTo>
                  <a:cubicBezTo>
                    <a:pt x="3040527" y="34620"/>
                    <a:pt x="3066685" y="65328"/>
                    <a:pt x="3088294" y="91486"/>
                  </a:cubicBezTo>
                  <a:cubicBezTo>
                    <a:pt x="3109903" y="117644"/>
                    <a:pt x="3122982" y="138116"/>
                    <a:pt x="3146297" y="176785"/>
                  </a:cubicBezTo>
                  <a:cubicBezTo>
                    <a:pt x="3169612" y="215454"/>
                    <a:pt x="3188947" y="241612"/>
                    <a:pt x="3228184" y="323498"/>
                  </a:cubicBezTo>
                  <a:cubicBezTo>
                    <a:pt x="3267421" y="405384"/>
                    <a:pt x="3335091" y="579962"/>
                    <a:pt x="3381721" y="668104"/>
                  </a:cubicBezTo>
                  <a:cubicBezTo>
                    <a:pt x="3428351" y="756246"/>
                    <a:pt x="3464745" y="813680"/>
                    <a:pt x="3507963" y="852349"/>
                  </a:cubicBezTo>
                  <a:cubicBezTo>
                    <a:pt x="3551181" y="891018"/>
                    <a:pt x="3598948" y="904097"/>
                    <a:pt x="3641029" y="900116"/>
                  </a:cubicBezTo>
                  <a:cubicBezTo>
                    <a:pt x="3683110" y="896135"/>
                    <a:pt x="3709268" y="897841"/>
                    <a:pt x="3760447" y="828465"/>
                  </a:cubicBezTo>
                  <a:cubicBezTo>
                    <a:pt x="3811626" y="759089"/>
                    <a:pt x="3887257" y="596453"/>
                    <a:pt x="3948103" y="483859"/>
                  </a:cubicBezTo>
                  <a:cubicBezTo>
                    <a:pt x="4008949" y="371265"/>
                    <a:pt x="4076051" y="226826"/>
                    <a:pt x="4125524" y="152901"/>
                  </a:cubicBezTo>
                  <a:cubicBezTo>
                    <a:pt x="4174997" y="78976"/>
                    <a:pt x="4203999" y="54523"/>
                    <a:pt x="4244942" y="40307"/>
                  </a:cubicBezTo>
                  <a:cubicBezTo>
                    <a:pt x="4285885" y="26091"/>
                    <a:pt x="4326260" y="29503"/>
                    <a:pt x="4371184" y="67603"/>
                  </a:cubicBezTo>
                  <a:cubicBezTo>
                    <a:pt x="4416108" y="105703"/>
                    <a:pt x="4472513" y="203599"/>
                    <a:pt x="4514486" y="268907"/>
                  </a:cubicBezTo>
                  <a:cubicBezTo>
                    <a:pt x="4556459" y="334215"/>
                    <a:pt x="4592194" y="421683"/>
                    <a:pt x="4623022" y="459449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  <a:headEnd type="none"/>
              <a:tailEnd type="none" w="lg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cxnSp>
          <p:nvCxnSpPr>
            <p:cNvPr id="51" name="Прямая соединительная линия 190"/>
            <p:cNvCxnSpPr/>
            <p:nvPr/>
          </p:nvCxnSpPr>
          <p:spPr>
            <a:xfrm flipH="1">
              <a:off x="4780006" y="2564417"/>
              <a:ext cx="662734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Прямая соединительная линия 190"/>
            <p:cNvCxnSpPr/>
            <p:nvPr/>
          </p:nvCxnSpPr>
          <p:spPr>
            <a:xfrm flipV="1">
              <a:off x="5430263" y="2552061"/>
              <a:ext cx="1" cy="33105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Прямая соединительная линия 190"/>
            <p:cNvCxnSpPr/>
            <p:nvPr/>
          </p:nvCxnSpPr>
          <p:spPr>
            <a:xfrm flipV="1">
              <a:off x="4791500" y="2544998"/>
              <a:ext cx="1" cy="33105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Группа 53"/>
          <p:cNvGrpSpPr/>
          <p:nvPr/>
        </p:nvGrpSpPr>
        <p:grpSpPr>
          <a:xfrm>
            <a:off x="6013484" y="2544998"/>
            <a:ext cx="662734" cy="338113"/>
            <a:chOff x="4780006" y="2544998"/>
            <a:chExt cx="662734" cy="338113"/>
          </a:xfrm>
        </p:grpSpPr>
        <p:sp>
          <p:nvSpPr>
            <p:cNvPr id="55" name="Полилиния 135"/>
            <p:cNvSpPr/>
            <p:nvPr/>
          </p:nvSpPr>
          <p:spPr>
            <a:xfrm>
              <a:off x="4786812" y="2592803"/>
              <a:ext cx="642821" cy="200963"/>
            </a:xfrm>
            <a:custGeom>
              <a:avLst/>
              <a:gdLst>
                <a:gd name="connsiteX0" fmla="*/ 0 w 4810836"/>
                <a:gd name="connsiteY0" fmla="*/ 463388 h 955031"/>
                <a:gd name="connsiteX1" fmla="*/ 180833 w 4810836"/>
                <a:gd name="connsiteY1" fmla="*/ 146077 h 955031"/>
                <a:gd name="connsiteX2" fmla="*/ 290015 w 4810836"/>
                <a:gd name="connsiteY2" fmla="*/ 23247 h 955031"/>
                <a:gd name="connsiteX3" fmla="*/ 409433 w 4810836"/>
                <a:gd name="connsiteY3" fmla="*/ 36895 h 955031"/>
                <a:gd name="connsiteX4" fmla="*/ 508379 w 4810836"/>
                <a:gd name="connsiteY4" fmla="*/ 146077 h 955031"/>
                <a:gd name="connsiteX5" fmla="*/ 634621 w 4810836"/>
                <a:gd name="connsiteY5" fmla="*/ 412209 h 955031"/>
                <a:gd name="connsiteX6" fmla="*/ 771098 w 4810836"/>
                <a:gd name="connsiteY6" fmla="*/ 722695 h 955031"/>
                <a:gd name="connsiteX7" fmla="*/ 866633 w 4810836"/>
                <a:gd name="connsiteY7" fmla="*/ 869409 h 955031"/>
                <a:gd name="connsiteX8" fmla="*/ 955343 w 4810836"/>
                <a:gd name="connsiteY8" fmla="*/ 944471 h 955031"/>
                <a:gd name="connsiteX9" fmla="*/ 1064525 w 4810836"/>
                <a:gd name="connsiteY9" fmla="*/ 930824 h 955031"/>
                <a:gd name="connsiteX10" fmla="*/ 1190767 w 4810836"/>
                <a:gd name="connsiteY10" fmla="*/ 811406 h 955031"/>
                <a:gd name="connsiteX11" fmla="*/ 1354540 w 4810836"/>
                <a:gd name="connsiteY11" fmla="*/ 487271 h 955031"/>
                <a:gd name="connsiteX12" fmla="*/ 1456898 w 4810836"/>
                <a:gd name="connsiteY12" fmla="*/ 234788 h 955031"/>
                <a:gd name="connsiteX13" fmla="*/ 1559256 w 4810836"/>
                <a:gd name="connsiteY13" fmla="*/ 67603 h 955031"/>
                <a:gd name="connsiteX14" fmla="*/ 1647967 w 4810836"/>
                <a:gd name="connsiteY14" fmla="*/ 13012 h 955031"/>
                <a:gd name="connsiteX15" fmla="*/ 1729853 w 4810836"/>
                <a:gd name="connsiteY15" fmla="*/ 43719 h 955031"/>
                <a:gd name="connsiteX16" fmla="*/ 1804916 w 4810836"/>
                <a:gd name="connsiteY16" fmla="*/ 122194 h 955031"/>
                <a:gd name="connsiteX17" fmla="*/ 1883391 w 4810836"/>
                <a:gd name="connsiteY17" fmla="*/ 251847 h 955031"/>
                <a:gd name="connsiteX18" fmla="*/ 2149522 w 4810836"/>
                <a:gd name="connsiteY18" fmla="*/ 784110 h 955031"/>
                <a:gd name="connsiteX19" fmla="*/ 2265528 w 4810836"/>
                <a:gd name="connsiteY19" fmla="*/ 934235 h 955031"/>
                <a:gd name="connsiteX20" fmla="*/ 2361062 w 4810836"/>
                <a:gd name="connsiteY20" fmla="*/ 941059 h 955031"/>
                <a:gd name="connsiteX21" fmla="*/ 2483892 w 4810836"/>
                <a:gd name="connsiteY21" fmla="*/ 814818 h 955031"/>
                <a:gd name="connsiteX22" fmla="*/ 2610134 w 4810836"/>
                <a:gd name="connsiteY22" fmla="*/ 548686 h 955031"/>
                <a:gd name="connsiteX23" fmla="*/ 2756848 w 4810836"/>
                <a:gd name="connsiteY23" fmla="*/ 251847 h 955031"/>
                <a:gd name="connsiteX24" fmla="*/ 2879677 w 4810836"/>
                <a:gd name="connsiteY24" fmla="*/ 67603 h 955031"/>
                <a:gd name="connsiteX25" fmla="*/ 2958152 w 4810836"/>
                <a:gd name="connsiteY25" fmla="*/ 2776 h 955031"/>
                <a:gd name="connsiteX26" fmla="*/ 3029803 w 4810836"/>
                <a:gd name="connsiteY26" fmla="*/ 19835 h 955031"/>
                <a:gd name="connsiteX27" fmla="*/ 3101453 w 4810836"/>
                <a:gd name="connsiteY27" fmla="*/ 91486 h 955031"/>
                <a:gd name="connsiteX28" fmla="*/ 3159456 w 4810836"/>
                <a:gd name="connsiteY28" fmla="*/ 176785 h 955031"/>
                <a:gd name="connsiteX29" fmla="*/ 3241343 w 4810836"/>
                <a:gd name="connsiteY29" fmla="*/ 323498 h 955031"/>
                <a:gd name="connsiteX30" fmla="*/ 3394880 w 4810836"/>
                <a:gd name="connsiteY30" fmla="*/ 668104 h 955031"/>
                <a:gd name="connsiteX31" fmla="*/ 3521122 w 4810836"/>
                <a:gd name="connsiteY31" fmla="*/ 852349 h 955031"/>
                <a:gd name="connsiteX32" fmla="*/ 3654188 w 4810836"/>
                <a:gd name="connsiteY32" fmla="*/ 900116 h 955031"/>
                <a:gd name="connsiteX33" fmla="*/ 3773606 w 4810836"/>
                <a:gd name="connsiteY33" fmla="*/ 828465 h 955031"/>
                <a:gd name="connsiteX34" fmla="*/ 3961262 w 4810836"/>
                <a:gd name="connsiteY34" fmla="*/ 483859 h 955031"/>
                <a:gd name="connsiteX35" fmla="*/ 4138683 w 4810836"/>
                <a:gd name="connsiteY35" fmla="*/ 152901 h 955031"/>
                <a:gd name="connsiteX36" fmla="*/ 4258101 w 4810836"/>
                <a:gd name="connsiteY36" fmla="*/ 40307 h 955031"/>
                <a:gd name="connsiteX37" fmla="*/ 4384343 w 4810836"/>
                <a:gd name="connsiteY37" fmla="*/ 67603 h 955031"/>
                <a:gd name="connsiteX38" fmla="*/ 4527645 w 4810836"/>
                <a:gd name="connsiteY38" fmla="*/ 268907 h 955031"/>
                <a:gd name="connsiteX39" fmla="*/ 4633415 w 4810836"/>
                <a:gd name="connsiteY39" fmla="*/ 477035 h 955031"/>
                <a:gd name="connsiteX40" fmla="*/ 4677770 w 4810836"/>
                <a:gd name="connsiteY40" fmla="*/ 497507 h 955031"/>
                <a:gd name="connsiteX41" fmla="*/ 4810836 w 4810836"/>
                <a:gd name="connsiteY41" fmla="*/ 494095 h 955031"/>
                <a:gd name="connsiteX0" fmla="*/ 0 w 4810836"/>
                <a:gd name="connsiteY0" fmla="*/ 463388 h 955031"/>
                <a:gd name="connsiteX1" fmla="*/ 180833 w 4810836"/>
                <a:gd name="connsiteY1" fmla="*/ 146077 h 955031"/>
                <a:gd name="connsiteX2" fmla="*/ 290015 w 4810836"/>
                <a:gd name="connsiteY2" fmla="*/ 23247 h 955031"/>
                <a:gd name="connsiteX3" fmla="*/ 409433 w 4810836"/>
                <a:gd name="connsiteY3" fmla="*/ 36895 h 955031"/>
                <a:gd name="connsiteX4" fmla="*/ 508379 w 4810836"/>
                <a:gd name="connsiteY4" fmla="*/ 146077 h 955031"/>
                <a:gd name="connsiteX5" fmla="*/ 634621 w 4810836"/>
                <a:gd name="connsiteY5" fmla="*/ 412209 h 955031"/>
                <a:gd name="connsiteX6" fmla="*/ 771098 w 4810836"/>
                <a:gd name="connsiteY6" fmla="*/ 722695 h 955031"/>
                <a:gd name="connsiteX7" fmla="*/ 866633 w 4810836"/>
                <a:gd name="connsiteY7" fmla="*/ 869409 h 955031"/>
                <a:gd name="connsiteX8" fmla="*/ 955343 w 4810836"/>
                <a:gd name="connsiteY8" fmla="*/ 944471 h 955031"/>
                <a:gd name="connsiteX9" fmla="*/ 1064525 w 4810836"/>
                <a:gd name="connsiteY9" fmla="*/ 930824 h 955031"/>
                <a:gd name="connsiteX10" fmla="*/ 1190767 w 4810836"/>
                <a:gd name="connsiteY10" fmla="*/ 811406 h 955031"/>
                <a:gd name="connsiteX11" fmla="*/ 1354540 w 4810836"/>
                <a:gd name="connsiteY11" fmla="*/ 487271 h 955031"/>
                <a:gd name="connsiteX12" fmla="*/ 1456898 w 4810836"/>
                <a:gd name="connsiteY12" fmla="*/ 234788 h 955031"/>
                <a:gd name="connsiteX13" fmla="*/ 1559256 w 4810836"/>
                <a:gd name="connsiteY13" fmla="*/ 67603 h 955031"/>
                <a:gd name="connsiteX14" fmla="*/ 1647967 w 4810836"/>
                <a:gd name="connsiteY14" fmla="*/ 13012 h 955031"/>
                <a:gd name="connsiteX15" fmla="*/ 1729853 w 4810836"/>
                <a:gd name="connsiteY15" fmla="*/ 43719 h 955031"/>
                <a:gd name="connsiteX16" fmla="*/ 1804916 w 4810836"/>
                <a:gd name="connsiteY16" fmla="*/ 122194 h 955031"/>
                <a:gd name="connsiteX17" fmla="*/ 1883391 w 4810836"/>
                <a:gd name="connsiteY17" fmla="*/ 251847 h 955031"/>
                <a:gd name="connsiteX18" fmla="*/ 2149522 w 4810836"/>
                <a:gd name="connsiteY18" fmla="*/ 784110 h 955031"/>
                <a:gd name="connsiteX19" fmla="*/ 2265528 w 4810836"/>
                <a:gd name="connsiteY19" fmla="*/ 934235 h 955031"/>
                <a:gd name="connsiteX20" fmla="*/ 2361062 w 4810836"/>
                <a:gd name="connsiteY20" fmla="*/ 941059 h 955031"/>
                <a:gd name="connsiteX21" fmla="*/ 2483892 w 4810836"/>
                <a:gd name="connsiteY21" fmla="*/ 814818 h 955031"/>
                <a:gd name="connsiteX22" fmla="*/ 2610134 w 4810836"/>
                <a:gd name="connsiteY22" fmla="*/ 548686 h 955031"/>
                <a:gd name="connsiteX23" fmla="*/ 2756848 w 4810836"/>
                <a:gd name="connsiteY23" fmla="*/ 251847 h 955031"/>
                <a:gd name="connsiteX24" fmla="*/ 2879677 w 4810836"/>
                <a:gd name="connsiteY24" fmla="*/ 67603 h 955031"/>
                <a:gd name="connsiteX25" fmla="*/ 2958152 w 4810836"/>
                <a:gd name="connsiteY25" fmla="*/ 2776 h 955031"/>
                <a:gd name="connsiteX26" fmla="*/ 3029803 w 4810836"/>
                <a:gd name="connsiteY26" fmla="*/ 19835 h 955031"/>
                <a:gd name="connsiteX27" fmla="*/ 3101453 w 4810836"/>
                <a:gd name="connsiteY27" fmla="*/ 91486 h 955031"/>
                <a:gd name="connsiteX28" fmla="*/ 3159456 w 4810836"/>
                <a:gd name="connsiteY28" fmla="*/ 176785 h 955031"/>
                <a:gd name="connsiteX29" fmla="*/ 3241343 w 4810836"/>
                <a:gd name="connsiteY29" fmla="*/ 323498 h 955031"/>
                <a:gd name="connsiteX30" fmla="*/ 3394880 w 4810836"/>
                <a:gd name="connsiteY30" fmla="*/ 668104 h 955031"/>
                <a:gd name="connsiteX31" fmla="*/ 3521122 w 4810836"/>
                <a:gd name="connsiteY31" fmla="*/ 852349 h 955031"/>
                <a:gd name="connsiteX32" fmla="*/ 3654188 w 4810836"/>
                <a:gd name="connsiteY32" fmla="*/ 900116 h 955031"/>
                <a:gd name="connsiteX33" fmla="*/ 3773606 w 4810836"/>
                <a:gd name="connsiteY33" fmla="*/ 828465 h 955031"/>
                <a:gd name="connsiteX34" fmla="*/ 3961262 w 4810836"/>
                <a:gd name="connsiteY34" fmla="*/ 483859 h 955031"/>
                <a:gd name="connsiteX35" fmla="*/ 4138683 w 4810836"/>
                <a:gd name="connsiteY35" fmla="*/ 152901 h 955031"/>
                <a:gd name="connsiteX36" fmla="*/ 4258101 w 4810836"/>
                <a:gd name="connsiteY36" fmla="*/ 40307 h 955031"/>
                <a:gd name="connsiteX37" fmla="*/ 4384343 w 4810836"/>
                <a:gd name="connsiteY37" fmla="*/ 67603 h 955031"/>
                <a:gd name="connsiteX38" fmla="*/ 4527645 w 4810836"/>
                <a:gd name="connsiteY38" fmla="*/ 268907 h 955031"/>
                <a:gd name="connsiteX39" fmla="*/ 4633415 w 4810836"/>
                <a:gd name="connsiteY39" fmla="*/ 477035 h 955031"/>
                <a:gd name="connsiteX40" fmla="*/ 4781905 w 4810836"/>
                <a:gd name="connsiteY40" fmla="*/ 494332 h 955031"/>
                <a:gd name="connsiteX41" fmla="*/ 4810836 w 4810836"/>
                <a:gd name="connsiteY41" fmla="*/ 494095 h 955031"/>
                <a:gd name="connsiteX0" fmla="*/ 0 w 5039929"/>
                <a:gd name="connsiteY0" fmla="*/ 463388 h 955031"/>
                <a:gd name="connsiteX1" fmla="*/ 180833 w 5039929"/>
                <a:gd name="connsiteY1" fmla="*/ 146077 h 955031"/>
                <a:gd name="connsiteX2" fmla="*/ 290015 w 5039929"/>
                <a:gd name="connsiteY2" fmla="*/ 23247 h 955031"/>
                <a:gd name="connsiteX3" fmla="*/ 409433 w 5039929"/>
                <a:gd name="connsiteY3" fmla="*/ 36895 h 955031"/>
                <a:gd name="connsiteX4" fmla="*/ 508379 w 5039929"/>
                <a:gd name="connsiteY4" fmla="*/ 146077 h 955031"/>
                <a:gd name="connsiteX5" fmla="*/ 634621 w 5039929"/>
                <a:gd name="connsiteY5" fmla="*/ 412209 h 955031"/>
                <a:gd name="connsiteX6" fmla="*/ 771098 w 5039929"/>
                <a:gd name="connsiteY6" fmla="*/ 722695 h 955031"/>
                <a:gd name="connsiteX7" fmla="*/ 866633 w 5039929"/>
                <a:gd name="connsiteY7" fmla="*/ 869409 h 955031"/>
                <a:gd name="connsiteX8" fmla="*/ 955343 w 5039929"/>
                <a:gd name="connsiteY8" fmla="*/ 944471 h 955031"/>
                <a:gd name="connsiteX9" fmla="*/ 1064525 w 5039929"/>
                <a:gd name="connsiteY9" fmla="*/ 930824 h 955031"/>
                <a:gd name="connsiteX10" fmla="*/ 1190767 w 5039929"/>
                <a:gd name="connsiteY10" fmla="*/ 811406 h 955031"/>
                <a:gd name="connsiteX11" fmla="*/ 1354540 w 5039929"/>
                <a:gd name="connsiteY11" fmla="*/ 487271 h 955031"/>
                <a:gd name="connsiteX12" fmla="*/ 1456898 w 5039929"/>
                <a:gd name="connsiteY12" fmla="*/ 234788 h 955031"/>
                <a:gd name="connsiteX13" fmla="*/ 1559256 w 5039929"/>
                <a:gd name="connsiteY13" fmla="*/ 67603 h 955031"/>
                <a:gd name="connsiteX14" fmla="*/ 1647967 w 5039929"/>
                <a:gd name="connsiteY14" fmla="*/ 13012 h 955031"/>
                <a:gd name="connsiteX15" fmla="*/ 1729853 w 5039929"/>
                <a:gd name="connsiteY15" fmla="*/ 43719 h 955031"/>
                <a:gd name="connsiteX16" fmla="*/ 1804916 w 5039929"/>
                <a:gd name="connsiteY16" fmla="*/ 122194 h 955031"/>
                <a:gd name="connsiteX17" fmla="*/ 1883391 w 5039929"/>
                <a:gd name="connsiteY17" fmla="*/ 251847 h 955031"/>
                <a:gd name="connsiteX18" fmla="*/ 2149522 w 5039929"/>
                <a:gd name="connsiteY18" fmla="*/ 784110 h 955031"/>
                <a:gd name="connsiteX19" fmla="*/ 2265528 w 5039929"/>
                <a:gd name="connsiteY19" fmla="*/ 934235 h 955031"/>
                <a:gd name="connsiteX20" fmla="*/ 2361062 w 5039929"/>
                <a:gd name="connsiteY20" fmla="*/ 941059 h 955031"/>
                <a:gd name="connsiteX21" fmla="*/ 2483892 w 5039929"/>
                <a:gd name="connsiteY21" fmla="*/ 814818 h 955031"/>
                <a:gd name="connsiteX22" fmla="*/ 2610134 w 5039929"/>
                <a:gd name="connsiteY22" fmla="*/ 548686 h 955031"/>
                <a:gd name="connsiteX23" fmla="*/ 2756848 w 5039929"/>
                <a:gd name="connsiteY23" fmla="*/ 251847 h 955031"/>
                <a:gd name="connsiteX24" fmla="*/ 2879677 w 5039929"/>
                <a:gd name="connsiteY24" fmla="*/ 67603 h 955031"/>
                <a:gd name="connsiteX25" fmla="*/ 2958152 w 5039929"/>
                <a:gd name="connsiteY25" fmla="*/ 2776 h 955031"/>
                <a:gd name="connsiteX26" fmla="*/ 3029803 w 5039929"/>
                <a:gd name="connsiteY26" fmla="*/ 19835 h 955031"/>
                <a:gd name="connsiteX27" fmla="*/ 3101453 w 5039929"/>
                <a:gd name="connsiteY27" fmla="*/ 91486 h 955031"/>
                <a:gd name="connsiteX28" fmla="*/ 3159456 w 5039929"/>
                <a:gd name="connsiteY28" fmla="*/ 176785 h 955031"/>
                <a:gd name="connsiteX29" fmla="*/ 3241343 w 5039929"/>
                <a:gd name="connsiteY29" fmla="*/ 323498 h 955031"/>
                <a:gd name="connsiteX30" fmla="*/ 3394880 w 5039929"/>
                <a:gd name="connsiteY30" fmla="*/ 668104 h 955031"/>
                <a:gd name="connsiteX31" fmla="*/ 3521122 w 5039929"/>
                <a:gd name="connsiteY31" fmla="*/ 852349 h 955031"/>
                <a:gd name="connsiteX32" fmla="*/ 3654188 w 5039929"/>
                <a:gd name="connsiteY32" fmla="*/ 900116 h 955031"/>
                <a:gd name="connsiteX33" fmla="*/ 3773606 w 5039929"/>
                <a:gd name="connsiteY33" fmla="*/ 828465 h 955031"/>
                <a:gd name="connsiteX34" fmla="*/ 3961262 w 5039929"/>
                <a:gd name="connsiteY34" fmla="*/ 483859 h 955031"/>
                <a:gd name="connsiteX35" fmla="*/ 4138683 w 5039929"/>
                <a:gd name="connsiteY35" fmla="*/ 152901 h 955031"/>
                <a:gd name="connsiteX36" fmla="*/ 4258101 w 5039929"/>
                <a:gd name="connsiteY36" fmla="*/ 40307 h 955031"/>
                <a:gd name="connsiteX37" fmla="*/ 4384343 w 5039929"/>
                <a:gd name="connsiteY37" fmla="*/ 67603 h 955031"/>
                <a:gd name="connsiteX38" fmla="*/ 4527645 w 5039929"/>
                <a:gd name="connsiteY38" fmla="*/ 268907 h 955031"/>
                <a:gd name="connsiteX39" fmla="*/ 4633415 w 5039929"/>
                <a:gd name="connsiteY39" fmla="*/ 477035 h 955031"/>
                <a:gd name="connsiteX40" fmla="*/ 4781905 w 5039929"/>
                <a:gd name="connsiteY40" fmla="*/ 494332 h 955031"/>
                <a:gd name="connsiteX41" fmla="*/ 5039929 w 5039929"/>
                <a:gd name="connsiteY41" fmla="*/ 487745 h 955031"/>
                <a:gd name="connsiteX0" fmla="*/ 0 w 5008689"/>
                <a:gd name="connsiteY0" fmla="*/ 463388 h 955031"/>
                <a:gd name="connsiteX1" fmla="*/ 180833 w 5008689"/>
                <a:gd name="connsiteY1" fmla="*/ 146077 h 955031"/>
                <a:gd name="connsiteX2" fmla="*/ 290015 w 5008689"/>
                <a:gd name="connsiteY2" fmla="*/ 23247 h 955031"/>
                <a:gd name="connsiteX3" fmla="*/ 409433 w 5008689"/>
                <a:gd name="connsiteY3" fmla="*/ 36895 h 955031"/>
                <a:gd name="connsiteX4" fmla="*/ 508379 w 5008689"/>
                <a:gd name="connsiteY4" fmla="*/ 146077 h 955031"/>
                <a:gd name="connsiteX5" fmla="*/ 634621 w 5008689"/>
                <a:gd name="connsiteY5" fmla="*/ 412209 h 955031"/>
                <a:gd name="connsiteX6" fmla="*/ 771098 w 5008689"/>
                <a:gd name="connsiteY6" fmla="*/ 722695 h 955031"/>
                <a:gd name="connsiteX7" fmla="*/ 866633 w 5008689"/>
                <a:gd name="connsiteY7" fmla="*/ 869409 h 955031"/>
                <a:gd name="connsiteX8" fmla="*/ 955343 w 5008689"/>
                <a:gd name="connsiteY8" fmla="*/ 944471 h 955031"/>
                <a:gd name="connsiteX9" fmla="*/ 1064525 w 5008689"/>
                <a:gd name="connsiteY9" fmla="*/ 930824 h 955031"/>
                <a:gd name="connsiteX10" fmla="*/ 1190767 w 5008689"/>
                <a:gd name="connsiteY10" fmla="*/ 811406 h 955031"/>
                <a:gd name="connsiteX11" fmla="*/ 1354540 w 5008689"/>
                <a:gd name="connsiteY11" fmla="*/ 487271 h 955031"/>
                <a:gd name="connsiteX12" fmla="*/ 1456898 w 5008689"/>
                <a:gd name="connsiteY12" fmla="*/ 234788 h 955031"/>
                <a:gd name="connsiteX13" fmla="*/ 1559256 w 5008689"/>
                <a:gd name="connsiteY13" fmla="*/ 67603 h 955031"/>
                <a:gd name="connsiteX14" fmla="*/ 1647967 w 5008689"/>
                <a:gd name="connsiteY14" fmla="*/ 13012 h 955031"/>
                <a:gd name="connsiteX15" fmla="*/ 1729853 w 5008689"/>
                <a:gd name="connsiteY15" fmla="*/ 43719 h 955031"/>
                <a:gd name="connsiteX16" fmla="*/ 1804916 w 5008689"/>
                <a:gd name="connsiteY16" fmla="*/ 122194 h 955031"/>
                <a:gd name="connsiteX17" fmla="*/ 1883391 w 5008689"/>
                <a:gd name="connsiteY17" fmla="*/ 251847 h 955031"/>
                <a:gd name="connsiteX18" fmla="*/ 2149522 w 5008689"/>
                <a:gd name="connsiteY18" fmla="*/ 784110 h 955031"/>
                <a:gd name="connsiteX19" fmla="*/ 2265528 w 5008689"/>
                <a:gd name="connsiteY19" fmla="*/ 934235 h 955031"/>
                <a:gd name="connsiteX20" fmla="*/ 2361062 w 5008689"/>
                <a:gd name="connsiteY20" fmla="*/ 941059 h 955031"/>
                <a:gd name="connsiteX21" fmla="*/ 2483892 w 5008689"/>
                <a:gd name="connsiteY21" fmla="*/ 814818 h 955031"/>
                <a:gd name="connsiteX22" fmla="*/ 2610134 w 5008689"/>
                <a:gd name="connsiteY22" fmla="*/ 548686 h 955031"/>
                <a:gd name="connsiteX23" fmla="*/ 2756848 w 5008689"/>
                <a:gd name="connsiteY23" fmla="*/ 251847 h 955031"/>
                <a:gd name="connsiteX24" fmla="*/ 2879677 w 5008689"/>
                <a:gd name="connsiteY24" fmla="*/ 67603 h 955031"/>
                <a:gd name="connsiteX25" fmla="*/ 2958152 w 5008689"/>
                <a:gd name="connsiteY25" fmla="*/ 2776 h 955031"/>
                <a:gd name="connsiteX26" fmla="*/ 3029803 w 5008689"/>
                <a:gd name="connsiteY26" fmla="*/ 19835 h 955031"/>
                <a:gd name="connsiteX27" fmla="*/ 3101453 w 5008689"/>
                <a:gd name="connsiteY27" fmla="*/ 91486 h 955031"/>
                <a:gd name="connsiteX28" fmla="*/ 3159456 w 5008689"/>
                <a:gd name="connsiteY28" fmla="*/ 176785 h 955031"/>
                <a:gd name="connsiteX29" fmla="*/ 3241343 w 5008689"/>
                <a:gd name="connsiteY29" fmla="*/ 323498 h 955031"/>
                <a:gd name="connsiteX30" fmla="*/ 3394880 w 5008689"/>
                <a:gd name="connsiteY30" fmla="*/ 668104 h 955031"/>
                <a:gd name="connsiteX31" fmla="*/ 3521122 w 5008689"/>
                <a:gd name="connsiteY31" fmla="*/ 852349 h 955031"/>
                <a:gd name="connsiteX32" fmla="*/ 3654188 w 5008689"/>
                <a:gd name="connsiteY32" fmla="*/ 900116 h 955031"/>
                <a:gd name="connsiteX33" fmla="*/ 3773606 w 5008689"/>
                <a:gd name="connsiteY33" fmla="*/ 828465 h 955031"/>
                <a:gd name="connsiteX34" fmla="*/ 3961262 w 5008689"/>
                <a:gd name="connsiteY34" fmla="*/ 483859 h 955031"/>
                <a:gd name="connsiteX35" fmla="*/ 4138683 w 5008689"/>
                <a:gd name="connsiteY35" fmla="*/ 152901 h 955031"/>
                <a:gd name="connsiteX36" fmla="*/ 4258101 w 5008689"/>
                <a:gd name="connsiteY36" fmla="*/ 40307 h 955031"/>
                <a:gd name="connsiteX37" fmla="*/ 4384343 w 5008689"/>
                <a:gd name="connsiteY37" fmla="*/ 67603 h 955031"/>
                <a:gd name="connsiteX38" fmla="*/ 4527645 w 5008689"/>
                <a:gd name="connsiteY38" fmla="*/ 268907 h 955031"/>
                <a:gd name="connsiteX39" fmla="*/ 4633415 w 5008689"/>
                <a:gd name="connsiteY39" fmla="*/ 477035 h 955031"/>
                <a:gd name="connsiteX40" fmla="*/ 4781905 w 5008689"/>
                <a:gd name="connsiteY40" fmla="*/ 494332 h 955031"/>
                <a:gd name="connsiteX41" fmla="*/ 5008689 w 5008689"/>
                <a:gd name="connsiteY41" fmla="*/ 497270 h 955031"/>
                <a:gd name="connsiteX0" fmla="*/ 0 w 4935796"/>
                <a:gd name="connsiteY0" fmla="*/ 463388 h 955031"/>
                <a:gd name="connsiteX1" fmla="*/ 180833 w 4935796"/>
                <a:gd name="connsiteY1" fmla="*/ 146077 h 955031"/>
                <a:gd name="connsiteX2" fmla="*/ 290015 w 4935796"/>
                <a:gd name="connsiteY2" fmla="*/ 23247 h 955031"/>
                <a:gd name="connsiteX3" fmla="*/ 409433 w 4935796"/>
                <a:gd name="connsiteY3" fmla="*/ 36895 h 955031"/>
                <a:gd name="connsiteX4" fmla="*/ 508379 w 4935796"/>
                <a:gd name="connsiteY4" fmla="*/ 146077 h 955031"/>
                <a:gd name="connsiteX5" fmla="*/ 634621 w 4935796"/>
                <a:gd name="connsiteY5" fmla="*/ 412209 h 955031"/>
                <a:gd name="connsiteX6" fmla="*/ 771098 w 4935796"/>
                <a:gd name="connsiteY6" fmla="*/ 722695 h 955031"/>
                <a:gd name="connsiteX7" fmla="*/ 866633 w 4935796"/>
                <a:gd name="connsiteY7" fmla="*/ 869409 h 955031"/>
                <a:gd name="connsiteX8" fmla="*/ 955343 w 4935796"/>
                <a:gd name="connsiteY8" fmla="*/ 944471 h 955031"/>
                <a:gd name="connsiteX9" fmla="*/ 1064525 w 4935796"/>
                <a:gd name="connsiteY9" fmla="*/ 930824 h 955031"/>
                <a:gd name="connsiteX10" fmla="*/ 1190767 w 4935796"/>
                <a:gd name="connsiteY10" fmla="*/ 811406 h 955031"/>
                <a:gd name="connsiteX11" fmla="*/ 1354540 w 4935796"/>
                <a:gd name="connsiteY11" fmla="*/ 487271 h 955031"/>
                <a:gd name="connsiteX12" fmla="*/ 1456898 w 4935796"/>
                <a:gd name="connsiteY12" fmla="*/ 234788 h 955031"/>
                <a:gd name="connsiteX13" fmla="*/ 1559256 w 4935796"/>
                <a:gd name="connsiteY13" fmla="*/ 67603 h 955031"/>
                <a:gd name="connsiteX14" fmla="*/ 1647967 w 4935796"/>
                <a:gd name="connsiteY14" fmla="*/ 13012 h 955031"/>
                <a:gd name="connsiteX15" fmla="*/ 1729853 w 4935796"/>
                <a:gd name="connsiteY15" fmla="*/ 43719 h 955031"/>
                <a:gd name="connsiteX16" fmla="*/ 1804916 w 4935796"/>
                <a:gd name="connsiteY16" fmla="*/ 122194 h 955031"/>
                <a:gd name="connsiteX17" fmla="*/ 1883391 w 4935796"/>
                <a:gd name="connsiteY17" fmla="*/ 251847 h 955031"/>
                <a:gd name="connsiteX18" fmla="*/ 2149522 w 4935796"/>
                <a:gd name="connsiteY18" fmla="*/ 784110 h 955031"/>
                <a:gd name="connsiteX19" fmla="*/ 2265528 w 4935796"/>
                <a:gd name="connsiteY19" fmla="*/ 934235 h 955031"/>
                <a:gd name="connsiteX20" fmla="*/ 2361062 w 4935796"/>
                <a:gd name="connsiteY20" fmla="*/ 941059 h 955031"/>
                <a:gd name="connsiteX21" fmla="*/ 2483892 w 4935796"/>
                <a:gd name="connsiteY21" fmla="*/ 814818 h 955031"/>
                <a:gd name="connsiteX22" fmla="*/ 2610134 w 4935796"/>
                <a:gd name="connsiteY22" fmla="*/ 548686 h 955031"/>
                <a:gd name="connsiteX23" fmla="*/ 2756848 w 4935796"/>
                <a:gd name="connsiteY23" fmla="*/ 251847 h 955031"/>
                <a:gd name="connsiteX24" fmla="*/ 2879677 w 4935796"/>
                <a:gd name="connsiteY24" fmla="*/ 67603 h 955031"/>
                <a:gd name="connsiteX25" fmla="*/ 2958152 w 4935796"/>
                <a:gd name="connsiteY25" fmla="*/ 2776 h 955031"/>
                <a:gd name="connsiteX26" fmla="*/ 3029803 w 4935796"/>
                <a:gd name="connsiteY26" fmla="*/ 19835 h 955031"/>
                <a:gd name="connsiteX27" fmla="*/ 3101453 w 4935796"/>
                <a:gd name="connsiteY27" fmla="*/ 91486 h 955031"/>
                <a:gd name="connsiteX28" fmla="*/ 3159456 w 4935796"/>
                <a:gd name="connsiteY28" fmla="*/ 176785 h 955031"/>
                <a:gd name="connsiteX29" fmla="*/ 3241343 w 4935796"/>
                <a:gd name="connsiteY29" fmla="*/ 323498 h 955031"/>
                <a:gd name="connsiteX30" fmla="*/ 3394880 w 4935796"/>
                <a:gd name="connsiteY30" fmla="*/ 668104 h 955031"/>
                <a:gd name="connsiteX31" fmla="*/ 3521122 w 4935796"/>
                <a:gd name="connsiteY31" fmla="*/ 852349 h 955031"/>
                <a:gd name="connsiteX32" fmla="*/ 3654188 w 4935796"/>
                <a:gd name="connsiteY32" fmla="*/ 900116 h 955031"/>
                <a:gd name="connsiteX33" fmla="*/ 3773606 w 4935796"/>
                <a:gd name="connsiteY33" fmla="*/ 828465 h 955031"/>
                <a:gd name="connsiteX34" fmla="*/ 3961262 w 4935796"/>
                <a:gd name="connsiteY34" fmla="*/ 483859 h 955031"/>
                <a:gd name="connsiteX35" fmla="*/ 4138683 w 4935796"/>
                <a:gd name="connsiteY35" fmla="*/ 152901 h 955031"/>
                <a:gd name="connsiteX36" fmla="*/ 4258101 w 4935796"/>
                <a:gd name="connsiteY36" fmla="*/ 40307 h 955031"/>
                <a:gd name="connsiteX37" fmla="*/ 4384343 w 4935796"/>
                <a:gd name="connsiteY37" fmla="*/ 67603 h 955031"/>
                <a:gd name="connsiteX38" fmla="*/ 4527645 w 4935796"/>
                <a:gd name="connsiteY38" fmla="*/ 268907 h 955031"/>
                <a:gd name="connsiteX39" fmla="*/ 4633415 w 4935796"/>
                <a:gd name="connsiteY39" fmla="*/ 477035 h 955031"/>
                <a:gd name="connsiteX40" fmla="*/ 4781905 w 4935796"/>
                <a:gd name="connsiteY40" fmla="*/ 494332 h 955031"/>
                <a:gd name="connsiteX41" fmla="*/ 4935796 w 4935796"/>
                <a:gd name="connsiteY41" fmla="*/ 497270 h 955031"/>
                <a:gd name="connsiteX0" fmla="*/ 0 w 4935796"/>
                <a:gd name="connsiteY0" fmla="*/ 463388 h 955031"/>
                <a:gd name="connsiteX1" fmla="*/ 180833 w 4935796"/>
                <a:gd name="connsiteY1" fmla="*/ 146077 h 955031"/>
                <a:gd name="connsiteX2" fmla="*/ 290015 w 4935796"/>
                <a:gd name="connsiteY2" fmla="*/ 23247 h 955031"/>
                <a:gd name="connsiteX3" fmla="*/ 409433 w 4935796"/>
                <a:gd name="connsiteY3" fmla="*/ 36895 h 955031"/>
                <a:gd name="connsiteX4" fmla="*/ 508379 w 4935796"/>
                <a:gd name="connsiteY4" fmla="*/ 146077 h 955031"/>
                <a:gd name="connsiteX5" fmla="*/ 634621 w 4935796"/>
                <a:gd name="connsiteY5" fmla="*/ 412209 h 955031"/>
                <a:gd name="connsiteX6" fmla="*/ 771098 w 4935796"/>
                <a:gd name="connsiteY6" fmla="*/ 722695 h 955031"/>
                <a:gd name="connsiteX7" fmla="*/ 866633 w 4935796"/>
                <a:gd name="connsiteY7" fmla="*/ 869409 h 955031"/>
                <a:gd name="connsiteX8" fmla="*/ 955343 w 4935796"/>
                <a:gd name="connsiteY8" fmla="*/ 944471 h 955031"/>
                <a:gd name="connsiteX9" fmla="*/ 1064525 w 4935796"/>
                <a:gd name="connsiteY9" fmla="*/ 930824 h 955031"/>
                <a:gd name="connsiteX10" fmla="*/ 1190767 w 4935796"/>
                <a:gd name="connsiteY10" fmla="*/ 811406 h 955031"/>
                <a:gd name="connsiteX11" fmla="*/ 1354540 w 4935796"/>
                <a:gd name="connsiteY11" fmla="*/ 487271 h 955031"/>
                <a:gd name="connsiteX12" fmla="*/ 1456898 w 4935796"/>
                <a:gd name="connsiteY12" fmla="*/ 234788 h 955031"/>
                <a:gd name="connsiteX13" fmla="*/ 1559256 w 4935796"/>
                <a:gd name="connsiteY13" fmla="*/ 67603 h 955031"/>
                <a:gd name="connsiteX14" fmla="*/ 1647967 w 4935796"/>
                <a:gd name="connsiteY14" fmla="*/ 13012 h 955031"/>
                <a:gd name="connsiteX15" fmla="*/ 1729853 w 4935796"/>
                <a:gd name="connsiteY15" fmla="*/ 43719 h 955031"/>
                <a:gd name="connsiteX16" fmla="*/ 1804916 w 4935796"/>
                <a:gd name="connsiteY16" fmla="*/ 122194 h 955031"/>
                <a:gd name="connsiteX17" fmla="*/ 1883391 w 4935796"/>
                <a:gd name="connsiteY17" fmla="*/ 251847 h 955031"/>
                <a:gd name="connsiteX18" fmla="*/ 2149522 w 4935796"/>
                <a:gd name="connsiteY18" fmla="*/ 784110 h 955031"/>
                <a:gd name="connsiteX19" fmla="*/ 2265528 w 4935796"/>
                <a:gd name="connsiteY19" fmla="*/ 934235 h 955031"/>
                <a:gd name="connsiteX20" fmla="*/ 2361062 w 4935796"/>
                <a:gd name="connsiteY20" fmla="*/ 941059 h 955031"/>
                <a:gd name="connsiteX21" fmla="*/ 2483892 w 4935796"/>
                <a:gd name="connsiteY21" fmla="*/ 814818 h 955031"/>
                <a:gd name="connsiteX22" fmla="*/ 2610134 w 4935796"/>
                <a:gd name="connsiteY22" fmla="*/ 548686 h 955031"/>
                <a:gd name="connsiteX23" fmla="*/ 2756848 w 4935796"/>
                <a:gd name="connsiteY23" fmla="*/ 251847 h 955031"/>
                <a:gd name="connsiteX24" fmla="*/ 2879677 w 4935796"/>
                <a:gd name="connsiteY24" fmla="*/ 67603 h 955031"/>
                <a:gd name="connsiteX25" fmla="*/ 2958152 w 4935796"/>
                <a:gd name="connsiteY25" fmla="*/ 2776 h 955031"/>
                <a:gd name="connsiteX26" fmla="*/ 3029803 w 4935796"/>
                <a:gd name="connsiteY26" fmla="*/ 19835 h 955031"/>
                <a:gd name="connsiteX27" fmla="*/ 3101453 w 4935796"/>
                <a:gd name="connsiteY27" fmla="*/ 91486 h 955031"/>
                <a:gd name="connsiteX28" fmla="*/ 3159456 w 4935796"/>
                <a:gd name="connsiteY28" fmla="*/ 176785 h 955031"/>
                <a:gd name="connsiteX29" fmla="*/ 3241343 w 4935796"/>
                <a:gd name="connsiteY29" fmla="*/ 323498 h 955031"/>
                <a:gd name="connsiteX30" fmla="*/ 3394880 w 4935796"/>
                <a:gd name="connsiteY30" fmla="*/ 668104 h 955031"/>
                <a:gd name="connsiteX31" fmla="*/ 3521122 w 4935796"/>
                <a:gd name="connsiteY31" fmla="*/ 852349 h 955031"/>
                <a:gd name="connsiteX32" fmla="*/ 3654188 w 4935796"/>
                <a:gd name="connsiteY32" fmla="*/ 900116 h 955031"/>
                <a:gd name="connsiteX33" fmla="*/ 3773606 w 4935796"/>
                <a:gd name="connsiteY33" fmla="*/ 828465 h 955031"/>
                <a:gd name="connsiteX34" fmla="*/ 3961262 w 4935796"/>
                <a:gd name="connsiteY34" fmla="*/ 483859 h 955031"/>
                <a:gd name="connsiteX35" fmla="*/ 4138683 w 4935796"/>
                <a:gd name="connsiteY35" fmla="*/ 152901 h 955031"/>
                <a:gd name="connsiteX36" fmla="*/ 4258101 w 4935796"/>
                <a:gd name="connsiteY36" fmla="*/ 40307 h 955031"/>
                <a:gd name="connsiteX37" fmla="*/ 4384343 w 4935796"/>
                <a:gd name="connsiteY37" fmla="*/ 67603 h 955031"/>
                <a:gd name="connsiteX38" fmla="*/ 4527645 w 4935796"/>
                <a:gd name="connsiteY38" fmla="*/ 268907 h 955031"/>
                <a:gd name="connsiteX39" fmla="*/ 4633415 w 4935796"/>
                <a:gd name="connsiteY39" fmla="*/ 477035 h 955031"/>
                <a:gd name="connsiteX40" fmla="*/ 4740252 w 4935796"/>
                <a:gd name="connsiteY40" fmla="*/ 494332 h 955031"/>
                <a:gd name="connsiteX41" fmla="*/ 4935796 w 4935796"/>
                <a:gd name="connsiteY41" fmla="*/ 497270 h 955031"/>
                <a:gd name="connsiteX0" fmla="*/ 0 w 5341916"/>
                <a:gd name="connsiteY0" fmla="*/ 463388 h 955031"/>
                <a:gd name="connsiteX1" fmla="*/ 180833 w 5341916"/>
                <a:gd name="connsiteY1" fmla="*/ 146077 h 955031"/>
                <a:gd name="connsiteX2" fmla="*/ 290015 w 5341916"/>
                <a:gd name="connsiteY2" fmla="*/ 23247 h 955031"/>
                <a:gd name="connsiteX3" fmla="*/ 409433 w 5341916"/>
                <a:gd name="connsiteY3" fmla="*/ 36895 h 955031"/>
                <a:gd name="connsiteX4" fmla="*/ 508379 w 5341916"/>
                <a:gd name="connsiteY4" fmla="*/ 146077 h 955031"/>
                <a:gd name="connsiteX5" fmla="*/ 634621 w 5341916"/>
                <a:gd name="connsiteY5" fmla="*/ 412209 h 955031"/>
                <a:gd name="connsiteX6" fmla="*/ 771098 w 5341916"/>
                <a:gd name="connsiteY6" fmla="*/ 722695 h 955031"/>
                <a:gd name="connsiteX7" fmla="*/ 866633 w 5341916"/>
                <a:gd name="connsiteY7" fmla="*/ 869409 h 955031"/>
                <a:gd name="connsiteX8" fmla="*/ 955343 w 5341916"/>
                <a:gd name="connsiteY8" fmla="*/ 944471 h 955031"/>
                <a:gd name="connsiteX9" fmla="*/ 1064525 w 5341916"/>
                <a:gd name="connsiteY9" fmla="*/ 930824 h 955031"/>
                <a:gd name="connsiteX10" fmla="*/ 1190767 w 5341916"/>
                <a:gd name="connsiteY10" fmla="*/ 811406 h 955031"/>
                <a:gd name="connsiteX11" fmla="*/ 1354540 w 5341916"/>
                <a:gd name="connsiteY11" fmla="*/ 487271 h 955031"/>
                <a:gd name="connsiteX12" fmla="*/ 1456898 w 5341916"/>
                <a:gd name="connsiteY12" fmla="*/ 234788 h 955031"/>
                <a:gd name="connsiteX13" fmla="*/ 1559256 w 5341916"/>
                <a:gd name="connsiteY13" fmla="*/ 67603 h 955031"/>
                <a:gd name="connsiteX14" fmla="*/ 1647967 w 5341916"/>
                <a:gd name="connsiteY14" fmla="*/ 13012 h 955031"/>
                <a:gd name="connsiteX15" fmla="*/ 1729853 w 5341916"/>
                <a:gd name="connsiteY15" fmla="*/ 43719 h 955031"/>
                <a:gd name="connsiteX16" fmla="*/ 1804916 w 5341916"/>
                <a:gd name="connsiteY16" fmla="*/ 122194 h 955031"/>
                <a:gd name="connsiteX17" fmla="*/ 1883391 w 5341916"/>
                <a:gd name="connsiteY17" fmla="*/ 251847 h 955031"/>
                <a:gd name="connsiteX18" fmla="*/ 2149522 w 5341916"/>
                <a:gd name="connsiteY18" fmla="*/ 784110 h 955031"/>
                <a:gd name="connsiteX19" fmla="*/ 2265528 w 5341916"/>
                <a:gd name="connsiteY19" fmla="*/ 934235 h 955031"/>
                <a:gd name="connsiteX20" fmla="*/ 2361062 w 5341916"/>
                <a:gd name="connsiteY20" fmla="*/ 941059 h 955031"/>
                <a:gd name="connsiteX21" fmla="*/ 2483892 w 5341916"/>
                <a:gd name="connsiteY21" fmla="*/ 814818 h 955031"/>
                <a:gd name="connsiteX22" fmla="*/ 2610134 w 5341916"/>
                <a:gd name="connsiteY22" fmla="*/ 548686 h 955031"/>
                <a:gd name="connsiteX23" fmla="*/ 2756848 w 5341916"/>
                <a:gd name="connsiteY23" fmla="*/ 251847 h 955031"/>
                <a:gd name="connsiteX24" fmla="*/ 2879677 w 5341916"/>
                <a:gd name="connsiteY24" fmla="*/ 67603 h 955031"/>
                <a:gd name="connsiteX25" fmla="*/ 2958152 w 5341916"/>
                <a:gd name="connsiteY25" fmla="*/ 2776 h 955031"/>
                <a:gd name="connsiteX26" fmla="*/ 3029803 w 5341916"/>
                <a:gd name="connsiteY26" fmla="*/ 19835 h 955031"/>
                <a:gd name="connsiteX27" fmla="*/ 3101453 w 5341916"/>
                <a:gd name="connsiteY27" fmla="*/ 91486 h 955031"/>
                <a:gd name="connsiteX28" fmla="*/ 3159456 w 5341916"/>
                <a:gd name="connsiteY28" fmla="*/ 176785 h 955031"/>
                <a:gd name="connsiteX29" fmla="*/ 3241343 w 5341916"/>
                <a:gd name="connsiteY29" fmla="*/ 323498 h 955031"/>
                <a:gd name="connsiteX30" fmla="*/ 3394880 w 5341916"/>
                <a:gd name="connsiteY30" fmla="*/ 668104 h 955031"/>
                <a:gd name="connsiteX31" fmla="*/ 3521122 w 5341916"/>
                <a:gd name="connsiteY31" fmla="*/ 852349 h 955031"/>
                <a:gd name="connsiteX32" fmla="*/ 3654188 w 5341916"/>
                <a:gd name="connsiteY32" fmla="*/ 900116 h 955031"/>
                <a:gd name="connsiteX33" fmla="*/ 3773606 w 5341916"/>
                <a:gd name="connsiteY33" fmla="*/ 828465 h 955031"/>
                <a:gd name="connsiteX34" fmla="*/ 3961262 w 5341916"/>
                <a:gd name="connsiteY34" fmla="*/ 483859 h 955031"/>
                <a:gd name="connsiteX35" fmla="*/ 4138683 w 5341916"/>
                <a:gd name="connsiteY35" fmla="*/ 152901 h 955031"/>
                <a:gd name="connsiteX36" fmla="*/ 4258101 w 5341916"/>
                <a:gd name="connsiteY36" fmla="*/ 40307 h 955031"/>
                <a:gd name="connsiteX37" fmla="*/ 4384343 w 5341916"/>
                <a:gd name="connsiteY37" fmla="*/ 67603 h 955031"/>
                <a:gd name="connsiteX38" fmla="*/ 4527645 w 5341916"/>
                <a:gd name="connsiteY38" fmla="*/ 268907 h 955031"/>
                <a:gd name="connsiteX39" fmla="*/ 4633415 w 5341916"/>
                <a:gd name="connsiteY39" fmla="*/ 477035 h 955031"/>
                <a:gd name="connsiteX40" fmla="*/ 4740252 w 5341916"/>
                <a:gd name="connsiteY40" fmla="*/ 494332 h 955031"/>
                <a:gd name="connsiteX41" fmla="*/ 5341916 w 5341916"/>
                <a:gd name="connsiteY41" fmla="*/ 500445 h 955031"/>
                <a:gd name="connsiteX0" fmla="*/ 0 w 5300263"/>
                <a:gd name="connsiteY0" fmla="*/ 463388 h 955031"/>
                <a:gd name="connsiteX1" fmla="*/ 180833 w 5300263"/>
                <a:gd name="connsiteY1" fmla="*/ 146077 h 955031"/>
                <a:gd name="connsiteX2" fmla="*/ 290015 w 5300263"/>
                <a:gd name="connsiteY2" fmla="*/ 23247 h 955031"/>
                <a:gd name="connsiteX3" fmla="*/ 409433 w 5300263"/>
                <a:gd name="connsiteY3" fmla="*/ 36895 h 955031"/>
                <a:gd name="connsiteX4" fmla="*/ 508379 w 5300263"/>
                <a:gd name="connsiteY4" fmla="*/ 146077 h 955031"/>
                <a:gd name="connsiteX5" fmla="*/ 634621 w 5300263"/>
                <a:gd name="connsiteY5" fmla="*/ 412209 h 955031"/>
                <a:gd name="connsiteX6" fmla="*/ 771098 w 5300263"/>
                <a:gd name="connsiteY6" fmla="*/ 722695 h 955031"/>
                <a:gd name="connsiteX7" fmla="*/ 866633 w 5300263"/>
                <a:gd name="connsiteY7" fmla="*/ 869409 h 955031"/>
                <a:gd name="connsiteX8" fmla="*/ 955343 w 5300263"/>
                <a:gd name="connsiteY8" fmla="*/ 944471 h 955031"/>
                <a:gd name="connsiteX9" fmla="*/ 1064525 w 5300263"/>
                <a:gd name="connsiteY9" fmla="*/ 930824 h 955031"/>
                <a:gd name="connsiteX10" fmla="*/ 1190767 w 5300263"/>
                <a:gd name="connsiteY10" fmla="*/ 811406 h 955031"/>
                <a:gd name="connsiteX11" fmla="*/ 1354540 w 5300263"/>
                <a:gd name="connsiteY11" fmla="*/ 487271 h 955031"/>
                <a:gd name="connsiteX12" fmla="*/ 1456898 w 5300263"/>
                <a:gd name="connsiteY12" fmla="*/ 234788 h 955031"/>
                <a:gd name="connsiteX13" fmla="*/ 1559256 w 5300263"/>
                <a:gd name="connsiteY13" fmla="*/ 67603 h 955031"/>
                <a:gd name="connsiteX14" fmla="*/ 1647967 w 5300263"/>
                <a:gd name="connsiteY14" fmla="*/ 13012 h 955031"/>
                <a:gd name="connsiteX15" fmla="*/ 1729853 w 5300263"/>
                <a:gd name="connsiteY15" fmla="*/ 43719 h 955031"/>
                <a:gd name="connsiteX16" fmla="*/ 1804916 w 5300263"/>
                <a:gd name="connsiteY16" fmla="*/ 122194 h 955031"/>
                <a:gd name="connsiteX17" fmla="*/ 1883391 w 5300263"/>
                <a:gd name="connsiteY17" fmla="*/ 251847 h 955031"/>
                <a:gd name="connsiteX18" fmla="*/ 2149522 w 5300263"/>
                <a:gd name="connsiteY18" fmla="*/ 784110 h 955031"/>
                <a:gd name="connsiteX19" fmla="*/ 2265528 w 5300263"/>
                <a:gd name="connsiteY19" fmla="*/ 934235 h 955031"/>
                <a:gd name="connsiteX20" fmla="*/ 2361062 w 5300263"/>
                <a:gd name="connsiteY20" fmla="*/ 941059 h 955031"/>
                <a:gd name="connsiteX21" fmla="*/ 2483892 w 5300263"/>
                <a:gd name="connsiteY21" fmla="*/ 814818 h 955031"/>
                <a:gd name="connsiteX22" fmla="*/ 2610134 w 5300263"/>
                <a:gd name="connsiteY22" fmla="*/ 548686 h 955031"/>
                <a:gd name="connsiteX23" fmla="*/ 2756848 w 5300263"/>
                <a:gd name="connsiteY23" fmla="*/ 251847 h 955031"/>
                <a:gd name="connsiteX24" fmla="*/ 2879677 w 5300263"/>
                <a:gd name="connsiteY24" fmla="*/ 67603 h 955031"/>
                <a:gd name="connsiteX25" fmla="*/ 2958152 w 5300263"/>
                <a:gd name="connsiteY25" fmla="*/ 2776 h 955031"/>
                <a:gd name="connsiteX26" fmla="*/ 3029803 w 5300263"/>
                <a:gd name="connsiteY26" fmla="*/ 19835 h 955031"/>
                <a:gd name="connsiteX27" fmla="*/ 3101453 w 5300263"/>
                <a:gd name="connsiteY27" fmla="*/ 91486 h 955031"/>
                <a:gd name="connsiteX28" fmla="*/ 3159456 w 5300263"/>
                <a:gd name="connsiteY28" fmla="*/ 176785 h 955031"/>
                <a:gd name="connsiteX29" fmla="*/ 3241343 w 5300263"/>
                <a:gd name="connsiteY29" fmla="*/ 323498 h 955031"/>
                <a:gd name="connsiteX30" fmla="*/ 3394880 w 5300263"/>
                <a:gd name="connsiteY30" fmla="*/ 668104 h 955031"/>
                <a:gd name="connsiteX31" fmla="*/ 3521122 w 5300263"/>
                <a:gd name="connsiteY31" fmla="*/ 852349 h 955031"/>
                <a:gd name="connsiteX32" fmla="*/ 3654188 w 5300263"/>
                <a:gd name="connsiteY32" fmla="*/ 900116 h 955031"/>
                <a:gd name="connsiteX33" fmla="*/ 3773606 w 5300263"/>
                <a:gd name="connsiteY33" fmla="*/ 828465 h 955031"/>
                <a:gd name="connsiteX34" fmla="*/ 3961262 w 5300263"/>
                <a:gd name="connsiteY34" fmla="*/ 483859 h 955031"/>
                <a:gd name="connsiteX35" fmla="*/ 4138683 w 5300263"/>
                <a:gd name="connsiteY35" fmla="*/ 152901 h 955031"/>
                <a:gd name="connsiteX36" fmla="*/ 4258101 w 5300263"/>
                <a:gd name="connsiteY36" fmla="*/ 40307 h 955031"/>
                <a:gd name="connsiteX37" fmla="*/ 4384343 w 5300263"/>
                <a:gd name="connsiteY37" fmla="*/ 67603 h 955031"/>
                <a:gd name="connsiteX38" fmla="*/ 4527645 w 5300263"/>
                <a:gd name="connsiteY38" fmla="*/ 268907 h 955031"/>
                <a:gd name="connsiteX39" fmla="*/ 4633415 w 5300263"/>
                <a:gd name="connsiteY39" fmla="*/ 477035 h 955031"/>
                <a:gd name="connsiteX40" fmla="*/ 4740252 w 5300263"/>
                <a:gd name="connsiteY40" fmla="*/ 494332 h 955031"/>
                <a:gd name="connsiteX41" fmla="*/ 5300263 w 5300263"/>
                <a:gd name="connsiteY41" fmla="*/ 494095 h 955031"/>
                <a:gd name="connsiteX0" fmla="*/ 4011 w 5304274"/>
                <a:gd name="connsiteY0" fmla="*/ 463388 h 955031"/>
                <a:gd name="connsiteX1" fmla="*/ 17170 w 5304274"/>
                <a:gd name="connsiteY1" fmla="*/ 430986 h 955031"/>
                <a:gd name="connsiteX2" fmla="*/ 184844 w 5304274"/>
                <a:gd name="connsiteY2" fmla="*/ 146077 h 955031"/>
                <a:gd name="connsiteX3" fmla="*/ 294026 w 5304274"/>
                <a:gd name="connsiteY3" fmla="*/ 23247 h 955031"/>
                <a:gd name="connsiteX4" fmla="*/ 413444 w 5304274"/>
                <a:gd name="connsiteY4" fmla="*/ 36895 h 955031"/>
                <a:gd name="connsiteX5" fmla="*/ 512390 w 5304274"/>
                <a:gd name="connsiteY5" fmla="*/ 146077 h 955031"/>
                <a:gd name="connsiteX6" fmla="*/ 638632 w 5304274"/>
                <a:gd name="connsiteY6" fmla="*/ 412209 h 955031"/>
                <a:gd name="connsiteX7" fmla="*/ 775109 w 5304274"/>
                <a:gd name="connsiteY7" fmla="*/ 722695 h 955031"/>
                <a:gd name="connsiteX8" fmla="*/ 870644 w 5304274"/>
                <a:gd name="connsiteY8" fmla="*/ 869409 h 955031"/>
                <a:gd name="connsiteX9" fmla="*/ 959354 w 5304274"/>
                <a:gd name="connsiteY9" fmla="*/ 944471 h 955031"/>
                <a:gd name="connsiteX10" fmla="*/ 1068536 w 5304274"/>
                <a:gd name="connsiteY10" fmla="*/ 930824 h 955031"/>
                <a:gd name="connsiteX11" fmla="*/ 1194778 w 5304274"/>
                <a:gd name="connsiteY11" fmla="*/ 811406 h 955031"/>
                <a:gd name="connsiteX12" fmla="*/ 1358551 w 5304274"/>
                <a:gd name="connsiteY12" fmla="*/ 487271 h 955031"/>
                <a:gd name="connsiteX13" fmla="*/ 1460909 w 5304274"/>
                <a:gd name="connsiteY13" fmla="*/ 234788 h 955031"/>
                <a:gd name="connsiteX14" fmla="*/ 1563267 w 5304274"/>
                <a:gd name="connsiteY14" fmla="*/ 67603 h 955031"/>
                <a:gd name="connsiteX15" fmla="*/ 1651978 w 5304274"/>
                <a:gd name="connsiteY15" fmla="*/ 13012 h 955031"/>
                <a:gd name="connsiteX16" fmla="*/ 1733864 w 5304274"/>
                <a:gd name="connsiteY16" fmla="*/ 43719 h 955031"/>
                <a:gd name="connsiteX17" fmla="*/ 1808927 w 5304274"/>
                <a:gd name="connsiteY17" fmla="*/ 122194 h 955031"/>
                <a:gd name="connsiteX18" fmla="*/ 1887402 w 5304274"/>
                <a:gd name="connsiteY18" fmla="*/ 251847 h 955031"/>
                <a:gd name="connsiteX19" fmla="*/ 2153533 w 5304274"/>
                <a:gd name="connsiteY19" fmla="*/ 784110 h 955031"/>
                <a:gd name="connsiteX20" fmla="*/ 2269539 w 5304274"/>
                <a:gd name="connsiteY20" fmla="*/ 934235 h 955031"/>
                <a:gd name="connsiteX21" fmla="*/ 2365073 w 5304274"/>
                <a:gd name="connsiteY21" fmla="*/ 941059 h 955031"/>
                <a:gd name="connsiteX22" fmla="*/ 2487903 w 5304274"/>
                <a:gd name="connsiteY22" fmla="*/ 814818 h 955031"/>
                <a:gd name="connsiteX23" fmla="*/ 2614145 w 5304274"/>
                <a:gd name="connsiteY23" fmla="*/ 548686 h 955031"/>
                <a:gd name="connsiteX24" fmla="*/ 2760859 w 5304274"/>
                <a:gd name="connsiteY24" fmla="*/ 251847 h 955031"/>
                <a:gd name="connsiteX25" fmla="*/ 2883688 w 5304274"/>
                <a:gd name="connsiteY25" fmla="*/ 67603 h 955031"/>
                <a:gd name="connsiteX26" fmla="*/ 2962163 w 5304274"/>
                <a:gd name="connsiteY26" fmla="*/ 2776 h 955031"/>
                <a:gd name="connsiteX27" fmla="*/ 3033814 w 5304274"/>
                <a:gd name="connsiteY27" fmla="*/ 19835 h 955031"/>
                <a:gd name="connsiteX28" fmla="*/ 3105464 w 5304274"/>
                <a:gd name="connsiteY28" fmla="*/ 91486 h 955031"/>
                <a:gd name="connsiteX29" fmla="*/ 3163467 w 5304274"/>
                <a:gd name="connsiteY29" fmla="*/ 176785 h 955031"/>
                <a:gd name="connsiteX30" fmla="*/ 3245354 w 5304274"/>
                <a:gd name="connsiteY30" fmla="*/ 323498 h 955031"/>
                <a:gd name="connsiteX31" fmla="*/ 3398891 w 5304274"/>
                <a:gd name="connsiteY31" fmla="*/ 668104 h 955031"/>
                <a:gd name="connsiteX32" fmla="*/ 3525133 w 5304274"/>
                <a:gd name="connsiteY32" fmla="*/ 852349 h 955031"/>
                <a:gd name="connsiteX33" fmla="*/ 3658199 w 5304274"/>
                <a:gd name="connsiteY33" fmla="*/ 900116 h 955031"/>
                <a:gd name="connsiteX34" fmla="*/ 3777617 w 5304274"/>
                <a:gd name="connsiteY34" fmla="*/ 828465 h 955031"/>
                <a:gd name="connsiteX35" fmla="*/ 3965273 w 5304274"/>
                <a:gd name="connsiteY35" fmla="*/ 483859 h 955031"/>
                <a:gd name="connsiteX36" fmla="*/ 4142694 w 5304274"/>
                <a:gd name="connsiteY36" fmla="*/ 152901 h 955031"/>
                <a:gd name="connsiteX37" fmla="*/ 4262112 w 5304274"/>
                <a:gd name="connsiteY37" fmla="*/ 40307 h 955031"/>
                <a:gd name="connsiteX38" fmla="*/ 4388354 w 5304274"/>
                <a:gd name="connsiteY38" fmla="*/ 67603 h 955031"/>
                <a:gd name="connsiteX39" fmla="*/ 4531656 w 5304274"/>
                <a:gd name="connsiteY39" fmla="*/ 268907 h 955031"/>
                <a:gd name="connsiteX40" fmla="*/ 4637426 w 5304274"/>
                <a:gd name="connsiteY40" fmla="*/ 477035 h 955031"/>
                <a:gd name="connsiteX41" fmla="*/ 4744263 w 5304274"/>
                <a:gd name="connsiteY41" fmla="*/ 494332 h 955031"/>
                <a:gd name="connsiteX42" fmla="*/ 5304274 w 5304274"/>
                <a:gd name="connsiteY42" fmla="*/ 494095 h 955031"/>
                <a:gd name="connsiteX0" fmla="*/ 0 w 5498116"/>
                <a:gd name="connsiteY0" fmla="*/ 485613 h 955031"/>
                <a:gd name="connsiteX1" fmla="*/ 211012 w 5498116"/>
                <a:gd name="connsiteY1" fmla="*/ 430986 h 955031"/>
                <a:gd name="connsiteX2" fmla="*/ 378686 w 5498116"/>
                <a:gd name="connsiteY2" fmla="*/ 146077 h 955031"/>
                <a:gd name="connsiteX3" fmla="*/ 487868 w 5498116"/>
                <a:gd name="connsiteY3" fmla="*/ 23247 h 955031"/>
                <a:gd name="connsiteX4" fmla="*/ 607286 w 5498116"/>
                <a:gd name="connsiteY4" fmla="*/ 36895 h 955031"/>
                <a:gd name="connsiteX5" fmla="*/ 706232 w 5498116"/>
                <a:gd name="connsiteY5" fmla="*/ 146077 h 955031"/>
                <a:gd name="connsiteX6" fmla="*/ 832474 w 5498116"/>
                <a:gd name="connsiteY6" fmla="*/ 412209 h 955031"/>
                <a:gd name="connsiteX7" fmla="*/ 968951 w 5498116"/>
                <a:gd name="connsiteY7" fmla="*/ 722695 h 955031"/>
                <a:gd name="connsiteX8" fmla="*/ 1064486 w 5498116"/>
                <a:gd name="connsiteY8" fmla="*/ 869409 h 955031"/>
                <a:gd name="connsiteX9" fmla="*/ 1153196 w 5498116"/>
                <a:gd name="connsiteY9" fmla="*/ 944471 h 955031"/>
                <a:gd name="connsiteX10" fmla="*/ 1262378 w 5498116"/>
                <a:gd name="connsiteY10" fmla="*/ 930824 h 955031"/>
                <a:gd name="connsiteX11" fmla="*/ 1388620 w 5498116"/>
                <a:gd name="connsiteY11" fmla="*/ 811406 h 955031"/>
                <a:gd name="connsiteX12" fmla="*/ 1552393 w 5498116"/>
                <a:gd name="connsiteY12" fmla="*/ 487271 h 955031"/>
                <a:gd name="connsiteX13" fmla="*/ 1654751 w 5498116"/>
                <a:gd name="connsiteY13" fmla="*/ 234788 h 955031"/>
                <a:gd name="connsiteX14" fmla="*/ 1757109 w 5498116"/>
                <a:gd name="connsiteY14" fmla="*/ 67603 h 955031"/>
                <a:gd name="connsiteX15" fmla="*/ 1845820 w 5498116"/>
                <a:gd name="connsiteY15" fmla="*/ 13012 h 955031"/>
                <a:gd name="connsiteX16" fmla="*/ 1927706 w 5498116"/>
                <a:gd name="connsiteY16" fmla="*/ 43719 h 955031"/>
                <a:gd name="connsiteX17" fmla="*/ 2002769 w 5498116"/>
                <a:gd name="connsiteY17" fmla="*/ 122194 h 955031"/>
                <a:gd name="connsiteX18" fmla="*/ 2081244 w 5498116"/>
                <a:gd name="connsiteY18" fmla="*/ 251847 h 955031"/>
                <a:gd name="connsiteX19" fmla="*/ 2347375 w 5498116"/>
                <a:gd name="connsiteY19" fmla="*/ 784110 h 955031"/>
                <a:gd name="connsiteX20" fmla="*/ 2463381 w 5498116"/>
                <a:gd name="connsiteY20" fmla="*/ 934235 h 955031"/>
                <a:gd name="connsiteX21" fmla="*/ 2558915 w 5498116"/>
                <a:gd name="connsiteY21" fmla="*/ 941059 h 955031"/>
                <a:gd name="connsiteX22" fmla="*/ 2681745 w 5498116"/>
                <a:gd name="connsiteY22" fmla="*/ 814818 h 955031"/>
                <a:gd name="connsiteX23" fmla="*/ 2807987 w 5498116"/>
                <a:gd name="connsiteY23" fmla="*/ 548686 h 955031"/>
                <a:gd name="connsiteX24" fmla="*/ 2954701 w 5498116"/>
                <a:gd name="connsiteY24" fmla="*/ 251847 h 955031"/>
                <a:gd name="connsiteX25" fmla="*/ 3077530 w 5498116"/>
                <a:gd name="connsiteY25" fmla="*/ 67603 h 955031"/>
                <a:gd name="connsiteX26" fmla="*/ 3156005 w 5498116"/>
                <a:gd name="connsiteY26" fmla="*/ 2776 h 955031"/>
                <a:gd name="connsiteX27" fmla="*/ 3227656 w 5498116"/>
                <a:gd name="connsiteY27" fmla="*/ 19835 h 955031"/>
                <a:gd name="connsiteX28" fmla="*/ 3299306 w 5498116"/>
                <a:gd name="connsiteY28" fmla="*/ 91486 h 955031"/>
                <a:gd name="connsiteX29" fmla="*/ 3357309 w 5498116"/>
                <a:gd name="connsiteY29" fmla="*/ 176785 h 955031"/>
                <a:gd name="connsiteX30" fmla="*/ 3439196 w 5498116"/>
                <a:gd name="connsiteY30" fmla="*/ 323498 h 955031"/>
                <a:gd name="connsiteX31" fmla="*/ 3592733 w 5498116"/>
                <a:gd name="connsiteY31" fmla="*/ 668104 h 955031"/>
                <a:gd name="connsiteX32" fmla="*/ 3718975 w 5498116"/>
                <a:gd name="connsiteY32" fmla="*/ 852349 h 955031"/>
                <a:gd name="connsiteX33" fmla="*/ 3852041 w 5498116"/>
                <a:gd name="connsiteY33" fmla="*/ 900116 h 955031"/>
                <a:gd name="connsiteX34" fmla="*/ 3971459 w 5498116"/>
                <a:gd name="connsiteY34" fmla="*/ 828465 h 955031"/>
                <a:gd name="connsiteX35" fmla="*/ 4159115 w 5498116"/>
                <a:gd name="connsiteY35" fmla="*/ 483859 h 955031"/>
                <a:gd name="connsiteX36" fmla="*/ 4336536 w 5498116"/>
                <a:gd name="connsiteY36" fmla="*/ 152901 h 955031"/>
                <a:gd name="connsiteX37" fmla="*/ 4455954 w 5498116"/>
                <a:gd name="connsiteY37" fmla="*/ 40307 h 955031"/>
                <a:gd name="connsiteX38" fmla="*/ 4582196 w 5498116"/>
                <a:gd name="connsiteY38" fmla="*/ 67603 h 955031"/>
                <a:gd name="connsiteX39" fmla="*/ 4725498 w 5498116"/>
                <a:gd name="connsiteY39" fmla="*/ 268907 h 955031"/>
                <a:gd name="connsiteX40" fmla="*/ 4831268 w 5498116"/>
                <a:gd name="connsiteY40" fmla="*/ 477035 h 955031"/>
                <a:gd name="connsiteX41" fmla="*/ 4938105 w 5498116"/>
                <a:gd name="connsiteY41" fmla="*/ 494332 h 955031"/>
                <a:gd name="connsiteX42" fmla="*/ 5498116 w 5498116"/>
                <a:gd name="connsiteY42" fmla="*/ 494095 h 955031"/>
                <a:gd name="connsiteX0" fmla="*/ 0 w 5591836"/>
                <a:gd name="connsiteY0" fmla="*/ 485613 h 955031"/>
                <a:gd name="connsiteX1" fmla="*/ 304732 w 5591836"/>
                <a:gd name="connsiteY1" fmla="*/ 430986 h 955031"/>
                <a:gd name="connsiteX2" fmla="*/ 472406 w 5591836"/>
                <a:gd name="connsiteY2" fmla="*/ 146077 h 955031"/>
                <a:gd name="connsiteX3" fmla="*/ 581588 w 5591836"/>
                <a:gd name="connsiteY3" fmla="*/ 23247 h 955031"/>
                <a:gd name="connsiteX4" fmla="*/ 701006 w 5591836"/>
                <a:gd name="connsiteY4" fmla="*/ 36895 h 955031"/>
                <a:gd name="connsiteX5" fmla="*/ 799952 w 5591836"/>
                <a:gd name="connsiteY5" fmla="*/ 146077 h 955031"/>
                <a:gd name="connsiteX6" fmla="*/ 926194 w 5591836"/>
                <a:gd name="connsiteY6" fmla="*/ 412209 h 955031"/>
                <a:gd name="connsiteX7" fmla="*/ 1062671 w 5591836"/>
                <a:gd name="connsiteY7" fmla="*/ 722695 h 955031"/>
                <a:gd name="connsiteX8" fmla="*/ 1158206 w 5591836"/>
                <a:gd name="connsiteY8" fmla="*/ 869409 h 955031"/>
                <a:gd name="connsiteX9" fmla="*/ 1246916 w 5591836"/>
                <a:gd name="connsiteY9" fmla="*/ 944471 h 955031"/>
                <a:gd name="connsiteX10" fmla="*/ 1356098 w 5591836"/>
                <a:gd name="connsiteY10" fmla="*/ 930824 h 955031"/>
                <a:gd name="connsiteX11" fmla="*/ 1482340 w 5591836"/>
                <a:gd name="connsiteY11" fmla="*/ 811406 h 955031"/>
                <a:gd name="connsiteX12" fmla="*/ 1646113 w 5591836"/>
                <a:gd name="connsiteY12" fmla="*/ 487271 h 955031"/>
                <a:gd name="connsiteX13" fmla="*/ 1748471 w 5591836"/>
                <a:gd name="connsiteY13" fmla="*/ 234788 h 955031"/>
                <a:gd name="connsiteX14" fmla="*/ 1850829 w 5591836"/>
                <a:gd name="connsiteY14" fmla="*/ 67603 h 955031"/>
                <a:gd name="connsiteX15" fmla="*/ 1939540 w 5591836"/>
                <a:gd name="connsiteY15" fmla="*/ 13012 h 955031"/>
                <a:gd name="connsiteX16" fmla="*/ 2021426 w 5591836"/>
                <a:gd name="connsiteY16" fmla="*/ 43719 h 955031"/>
                <a:gd name="connsiteX17" fmla="*/ 2096489 w 5591836"/>
                <a:gd name="connsiteY17" fmla="*/ 122194 h 955031"/>
                <a:gd name="connsiteX18" fmla="*/ 2174964 w 5591836"/>
                <a:gd name="connsiteY18" fmla="*/ 251847 h 955031"/>
                <a:gd name="connsiteX19" fmla="*/ 2441095 w 5591836"/>
                <a:gd name="connsiteY19" fmla="*/ 784110 h 955031"/>
                <a:gd name="connsiteX20" fmla="*/ 2557101 w 5591836"/>
                <a:gd name="connsiteY20" fmla="*/ 934235 h 955031"/>
                <a:gd name="connsiteX21" fmla="*/ 2652635 w 5591836"/>
                <a:gd name="connsiteY21" fmla="*/ 941059 h 955031"/>
                <a:gd name="connsiteX22" fmla="*/ 2775465 w 5591836"/>
                <a:gd name="connsiteY22" fmla="*/ 814818 h 955031"/>
                <a:gd name="connsiteX23" fmla="*/ 2901707 w 5591836"/>
                <a:gd name="connsiteY23" fmla="*/ 548686 h 955031"/>
                <a:gd name="connsiteX24" fmla="*/ 3048421 w 5591836"/>
                <a:gd name="connsiteY24" fmla="*/ 251847 h 955031"/>
                <a:gd name="connsiteX25" fmla="*/ 3171250 w 5591836"/>
                <a:gd name="connsiteY25" fmla="*/ 67603 h 955031"/>
                <a:gd name="connsiteX26" fmla="*/ 3249725 w 5591836"/>
                <a:gd name="connsiteY26" fmla="*/ 2776 h 955031"/>
                <a:gd name="connsiteX27" fmla="*/ 3321376 w 5591836"/>
                <a:gd name="connsiteY27" fmla="*/ 19835 h 955031"/>
                <a:gd name="connsiteX28" fmla="*/ 3393026 w 5591836"/>
                <a:gd name="connsiteY28" fmla="*/ 91486 h 955031"/>
                <a:gd name="connsiteX29" fmla="*/ 3451029 w 5591836"/>
                <a:gd name="connsiteY29" fmla="*/ 176785 h 955031"/>
                <a:gd name="connsiteX30" fmla="*/ 3532916 w 5591836"/>
                <a:gd name="connsiteY30" fmla="*/ 323498 h 955031"/>
                <a:gd name="connsiteX31" fmla="*/ 3686453 w 5591836"/>
                <a:gd name="connsiteY31" fmla="*/ 668104 h 955031"/>
                <a:gd name="connsiteX32" fmla="*/ 3812695 w 5591836"/>
                <a:gd name="connsiteY32" fmla="*/ 852349 h 955031"/>
                <a:gd name="connsiteX33" fmla="*/ 3945761 w 5591836"/>
                <a:gd name="connsiteY33" fmla="*/ 900116 h 955031"/>
                <a:gd name="connsiteX34" fmla="*/ 4065179 w 5591836"/>
                <a:gd name="connsiteY34" fmla="*/ 828465 h 955031"/>
                <a:gd name="connsiteX35" fmla="*/ 4252835 w 5591836"/>
                <a:gd name="connsiteY35" fmla="*/ 483859 h 955031"/>
                <a:gd name="connsiteX36" fmla="*/ 4430256 w 5591836"/>
                <a:gd name="connsiteY36" fmla="*/ 152901 h 955031"/>
                <a:gd name="connsiteX37" fmla="*/ 4549674 w 5591836"/>
                <a:gd name="connsiteY37" fmla="*/ 40307 h 955031"/>
                <a:gd name="connsiteX38" fmla="*/ 4675916 w 5591836"/>
                <a:gd name="connsiteY38" fmla="*/ 67603 h 955031"/>
                <a:gd name="connsiteX39" fmla="*/ 4819218 w 5591836"/>
                <a:gd name="connsiteY39" fmla="*/ 268907 h 955031"/>
                <a:gd name="connsiteX40" fmla="*/ 4924988 w 5591836"/>
                <a:gd name="connsiteY40" fmla="*/ 477035 h 955031"/>
                <a:gd name="connsiteX41" fmla="*/ 5031825 w 5591836"/>
                <a:gd name="connsiteY41" fmla="*/ 494332 h 955031"/>
                <a:gd name="connsiteX42" fmla="*/ 5591836 w 5591836"/>
                <a:gd name="connsiteY42" fmla="*/ 494095 h 955031"/>
                <a:gd name="connsiteX0" fmla="*/ 0 w 5591836"/>
                <a:gd name="connsiteY0" fmla="*/ 485613 h 955031"/>
                <a:gd name="connsiteX1" fmla="*/ 169362 w 5591836"/>
                <a:gd name="connsiteY1" fmla="*/ 475436 h 955031"/>
                <a:gd name="connsiteX2" fmla="*/ 304732 w 5591836"/>
                <a:gd name="connsiteY2" fmla="*/ 430986 h 955031"/>
                <a:gd name="connsiteX3" fmla="*/ 472406 w 5591836"/>
                <a:gd name="connsiteY3" fmla="*/ 146077 h 955031"/>
                <a:gd name="connsiteX4" fmla="*/ 581588 w 5591836"/>
                <a:gd name="connsiteY4" fmla="*/ 23247 h 955031"/>
                <a:gd name="connsiteX5" fmla="*/ 701006 w 5591836"/>
                <a:gd name="connsiteY5" fmla="*/ 36895 h 955031"/>
                <a:gd name="connsiteX6" fmla="*/ 799952 w 5591836"/>
                <a:gd name="connsiteY6" fmla="*/ 146077 h 955031"/>
                <a:gd name="connsiteX7" fmla="*/ 926194 w 5591836"/>
                <a:gd name="connsiteY7" fmla="*/ 412209 h 955031"/>
                <a:gd name="connsiteX8" fmla="*/ 1062671 w 5591836"/>
                <a:gd name="connsiteY8" fmla="*/ 722695 h 955031"/>
                <a:gd name="connsiteX9" fmla="*/ 1158206 w 5591836"/>
                <a:gd name="connsiteY9" fmla="*/ 869409 h 955031"/>
                <a:gd name="connsiteX10" fmla="*/ 1246916 w 5591836"/>
                <a:gd name="connsiteY10" fmla="*/ 944471 h 955031"/>
                <a:gd name="connsiteX11" fmla="*/ 1356098 w 5591836"/>
                <a:gd name="connsiteY11" fmla="*/ 930824 h 955031"/>
                <a:gd name="connsiteX12" fmla="*/ 1482340 w 5591836"/>
                <a:gd name="connsiteY12" fmla="*/ 811406 h 955031"/>
                <a:gd name="connsiteX13" fmla="*/ 1646113 w 5591836"/>
                <a:gd name="connsiteY13" fmla="*/ 487271 h 955031"/>
                <a:gd name="connsiteX14" fmla="*/ 1748471 w 5591836"/>
                <a:gd name="connsiteY14" fmla="*/ 234788 h 955031"/>
                <a:gd name="connsiteX15" fmla="*/ 1850829 w 5591836"/>
                <a:gd name="connsiteY15" fmla="*/ 67603 h 955031"/>
                <a:gd name="connsiteX16" fmla="*/ 1939540 w 5591836"/>
                <a:gd name="connsiteY16" fmla="*/ 13012 h 955031"/>
                <a:gd name="connsiteX17" fmla="*/ 2021426 w 5591836"/>
                <a:gd name="connsiteY17" fmla="*/ 43719 h 955031"/>
                <a:gd name="connsiteX18" fmla="*/ 2096489 w 5591836"/>
                <a:gd name="connsiteY18" fmla="*/ 122194 h 955031"/>
                <a:gd name="connsiteX19" fmla="*/ 2174964 w 5591836"/>
                <a:gd name="connsiteY19" fmla="*/ 251847 h 955031"/>
                <a:gd name="connsiteX20" fmla="*/ 2441095 w 5591836"/>
                <a:gd name="connsiteY20" fmla="*/ 784110 h 955031"/>
                <a:gd name="connsiteX21" fmla="*/ 2557101 w 5591836"/>
                <a:gd name="connsiteY21" fmla="*/ 934235 h 955031"/>
                <a:gd name="connsiteX22" fmla="*/ 2652635 w 5591836"/>
                <a:gd name="connsiteY22" fmla="*/ 941059 h 955031"/>
                <a:gd name="connsiteX23" fmla="*/ 2775465 w 5591836"/>
                <a:gd name="connsiteY23" fmla="*/ 814818 h 955031"/>
                <a:gd name="connsiteX24" fmla="*/ 2901707 w 5591836"/>
                <a:gd name="connsiteY24" fmla="*/ 548686 h 955031"/>
                <a:gd name="connsiteX25" fmla="*/ 3048421 w 5591836"/>
                <a:gd name="connsiteY25" fmla="*/ 251847 h 955031"/>
                <a:gd name="connsiteX26" fmla="*/ 3171250 w 5591836"/>
                <a:gd name="connsiteY26" fmla="*/ 67603 h 955031"/>
                <a:gd name="connsiteX27" fmla="*/ 3249725 w 5591836"/>
                <a:gd name="connsiteY27" fmla="*/ 2776 h 955031"/>
                <a:gd name="connsiteX28" fmla="*/ 3321376 w 5591836"/>
                <a:gd name="connsiteY28" fmla="*/ 19835 h 955031"/>
                <a:gd name="connsiteX29" fmla="*/ 3393026 w 5591836"/>
                <a:gd name="connsiteY29" fmla="*/ 91486 h 955031"/>
                <a:gd name="connsiteX30" fmla="*/ 3451029 w 5591836"/>
                <a:gd name="connsiteY30" fmla="*/ 176785 h 955031"/>
                <a:gd name="connsiteX31" fmla="*/ 3532916 w 5591836"/>
                <a:gd name="connsiteY31" fmla="*/ 323498 h 955031"/>
                <a:gd name="connsiteX32" fmla="*/ 3686453 w 5591836"/>
                <a:gd name="connsiteY32" fmla="*/ 668104 h 955031"/>
                <a:gd name="connsiteX33" fmla="*/ 3812695 w 5591836"/>
                <a:gd name="connsiteY33" fmla="*/ 852349 h 955031"/>
                <a:gd name="connsiteX34" fmla="*/ 3945761 w 5591836"/>
                <a:gd name="connsiteY34" fmla="*/ 900116 h 955031"/>
                <a:gd name="connsiteX35" fmla="*/ 4065179 w 5591836"/>
                <a:gd name="connsiteY35" fmla="*/ 828465 h 955031"/>
                <a:gd name="connsiteX36" fmla="*/ 4252835 w 5591836"/>
                <a:gd name="connsiteY36" fmla="*/ 483859 h 955031"/>
                <a:gd name="connsiteX37" fmla="*/ 4430256 w 5591836"/>
                <a:gd name="connsiteY37" fmla="*/ 152901 h 955031"/>
                <a:gd name="connsiteX38" fmla="*/ 4549674 w 5591836"/>
                <a:gd name="connsiteY38" fmla="*/ 40307 h 955031"/>
                <a:gd name="connsiteX39" fmla="*/ 4675916 w 5591836"/>
                <a:gd name="connsiteY39" fmla="*/ 67603 h 955031"/>
                <a:gd name="connsiteX40" fmla="*/ 4819218 w 5591836"/>
                <a:gd name="connsiteY40" fmla="*/ 268907 h 955031"/>
                <a:gd name="connsiteX41" fmla="*/ 4924988 w 5591836"/>
                <a:gd name="connsiteY41" fmla="*/ 477035 h 955031"/>
                <a:gd name="connsiteX42" fmla="*/ 5031825 w 5591836"/>
                <a:gd name="connsiteY42" fmla="*/ 494332 h 955031"/>
                <a:gd name="connsiteX43" fmla="*/ 5591836 w 5591836"/>
                <a:gd name="connsiteY43" fmla="*/ 494095 h 955031"/>
                <a:gd name="connsiteX0" fmla="*/ 0 w 5602249"/>
                <a:gd name="connsiteY0" fmla="*/ 466563 h 955031"/>
                <a:gd name="connsiteX1" fmla="*/ 179775 w 5602249"/>
                <a:gd name="connsiteY1" fmla="*/ 475436 h 955031"/>
                <a:gd name="connsiteX2" fmla="*/ 315145 w 5602249"/>
                <a:gd name="connsiteY2" fmla="*/ 430986 h 955031"/>
                <a:gd name="connsiteX3" fmla="*/ 482819 w 5602249"/>
                <a:gd name="connsiteY3" fmla="*/ 146077 h 955031"/>
                <a:gd name="connsiteX4" fmla="*/ 592001 w 5602249"/>
                <a:gd name="connsiteY4" fmla="*/ 23247 h 955031"/>
                <a:gd name="connsiteX5" fmla="*/ 711419 w 5602249"/>
                <a:gd name="connsiteY5" fmla="*/ 36895 h 955031"/>
                <a:gd name="connsiteX6" fmla="*/ 810365 w 5602249"/>
                <a:gd name="connsiteY6" fmla="*/ 146077 h 955031"/>
                <a:gd name="connsiteX7" fmla="*/ 936607 w 5602249"/>
                <a:gd name="connsiteY7" fmla="*/ 412209 h 955031"/>
                <a:gd name="connsiteX8" fmla="*/ 1073084 w 5602249"/>
                <a:gd name="connsiteY8" fmla="*/ 722695 h 955031"/>
                <a:gd name="connsiteX9" fmla="*/ 1168619 w 5602249"/>
                <a:gd name="connsiteY9" fmla="*/ 869409 h 955031"/>
                <a:gd name="connsiteX10" fmla="*/ 1257329 w 5602249"/>
                <a:gd name="connsiteY10" fmla="*/ 944471 h 955031"/>
                <a:gd name="connsiteX11" fmla="*/ 1366511 w 5602249"/>
                <a:gd name="connsiteY11" fmla="*/ 930824 h 955031"/>
                <a:gd name="connsiteX12" fmla="*/ 1492753 w 5602249"/>
                <a:gd name="connsiteY12" fmla="*/ 811406 h 955031"/>
                <a:gd name="connsiteX13" fmla="*/ 1656526 w 5602249"/>
                <a:gd name="connsiteY13" fmla="*/ 487271 h 955031"/>
                <a:gd name="connsiteX14" fmla="*/ 1758884 w 5602249"/>
                <a:gd name="connsiteY14" fmla="*/ 234788 h 955031"/>
                <a:gd name="connsiteX15" fmla="*/ 1861242 w 5602249"/>
                <a:gd name="connsiteY15" fmla="*/ 67603 h 955031"/>
                <a:gd name="connsiteX16" fmla="*/ 1949953 w 5602249"/>
                <a:gd name="connsiteY16" fmla="*/ 13012 h 955031"/>
                <a:gd name="connsiteX17" fmla="*/ 2031839 w 5602249"/>
                <a:gd name="connsiteY17" fmla="*/ 43719 h 955031"/>
                <a:gd name="connsiteX18" fmla="*/ 2106902 w 5602249"/>
                <a:gd name="connsiteY18" fmla="*/ 122194 h 955031"/>
                <a:gd name="connsiteX19" fmla="*/ 2185377 w 5602249"/>
                <a:gd name="connsiteY19" fmla="*/ 251847 h 955031"/>
                <a:gd name="connsiteX20" fmla="*/ 2451508 w 5602249"/>
                <a:gd name="connsiteY20" fmla="*/ 784110 h 955031"/>
                <a:gd name="connsiteX21" fmla="*/ 2567514 w 5602249"/>
                <a:gd name="connsiteY21" fmla="*/ 934235 h 955031"/>
                <a:gd name="connsiteX22" fmla="*/ 2663048 w 5602249"/>
                <a:gd name="connsiteY22" fmla="*/ 941059 h 955031"/>
                <a:gd name="connsiteX23" fmla="*/ 2785878 w 5602249"/>
                <a:gd name="connsiteY23" fmla="*/ 814818 h 955031"/>
                <a:gd name="connsiteX24" fmla="*/ 2912120 w 5602249"/>
                <a:gd name="connsiteY24" fmla="*/ 548686 h 955031"/>
                <a:gd name="connsiteX25" fmla="*/ 3058834 w 5602249"/>
                <a:gd name="connsiteY25" fmla="*/ 251847 h 955031"/>
                <a:gd name="connsiteX26" fmla="*/ 3181663 w 5602249"/>
                <a:gd name="connsiteY26" fmla="*/ 67603 h 955031"/>
                <a:gd name="connsiteX27" fmla="*/ 3260138 w 5602249"/>
                <a:gd name="connsiteY27" fmla="*/ 2776 h 955031"/>
                <a:gd name="connsiteX28" fmla="*/ 3331789 w 5602249"/>
                <a:gd name="connsiteY28" fmla="*/ 19835 h 955031"/>
                <a:gd name="connsiteX29" fmla="*/ 3403439 w 5602249"/>
                <a:gd name="connsiteY29" fmla="*/ 91486 h 955031"/>
                <a:gd name="connsiteX30" fmla="*/ 3461442 w 5602249"/>
                <a:gd name="connsiteY30" fmla="*/ 176785 h 955031"/>
                <a:gd name="connsiteX31" fmla="*/ 3543329 w 5602249"/>
                <a:gd name="connsiteY31" fmla="*/ 323498 h 955031"/>
                <a:gd name="connsiteX32" fmla="*/ 3696866 w 5602249"/>
                <a:gd name="connsiteY32" fmla="*/ 668104 h 955031"/>
                <a:gd name="connsiteX33" fmla="*/ 3823108 w 5602249"/>
                <a:gd name="connsiteY33" fmla="*/ 852349 h 955031"/>
                <a:gd name="connsiteX34" fmla="*/ 3956174 w 5602249"/>
                <a:gd name="connsiteY34" fmla="*/ 900116 h 955031"/>
                <a:gd name="connsiteX35" fmla="*/ 4075592 w 5602249"/>
                <a:gd name="connsiteY35" fmla="*/ 828465 h 955031"/>
                <a:gd name="connsiteX36" fmla="*/ 4263248 w 5602249"/>
                <a:gd name="connsiteY36" fmla="*/ 483859 h 955031"/>
                <a:gd name="connsiteX37" fmla="*/ 4440669 w 5602249"/>
                <a:gd name="connsiteY37" fmla="*/ 152901 h 955031"/>
                <a:gd name="connsiteX38" fmla="*/ 4560087 w 5602249"/>
                <a:gd name="connsiteY38" fmla="*/ 40307 h 955031"/>
                <a:gd name="connsiteX39" fmla="*/ 4686329 w 5602249"/>
                <a:gd name="connsiteY39" fmla="*/ 67603 h 955031"/>
                <a:gd name="connsiteX40" fmla="*/ 4829631 w 5602249"/>
                <a:gd name="connsiteY40" fmla="*/ 268907 h 955031"/>
                <a:gd name="connsiteX41" fmla="*/ 4935401 w 5602249"/>
                <a:gd name="connsiteY41" fmla="*/ 477035 h 955031"/>
                <a:gd name="connsiteX42" fmla="*/ 5042238 w 5602249"/>
                <a:gd name="connsiteY42" fmla="*/ 494332 h 955031"/>
                <a:gd name="connsiteX43" fmla="*/ 5602249 w 5602249"/>
                <a:gd name="connsiteY43" fmla="*/ 494095 h 955031"/>
                <a:gd name="connsiteX0" fmla="*/ 0 w 5612662"/>
                <a:gd name="connsiteY0" fmla="*/ 479263 h 955031"/>
                <a:gd name="connsiteX1" fmla="*/ 190188 w 5612662"/>
                <a:gd name="connsiteY1" fmla="*/ 475436 h 955031"/>
                <a:gd name="connsiteX2" fmla="*/ 325558 w 5612662"/>
                <a:gd name="connsiteY2" fmla="*/ 430986 h 955031"/>
                <a:gd name="connsiteX3" fmla="*/ 493232 w 5612662"/>
                <a:gd name="connsiteY3" fmla="*/ 146077 h 955031"/>
                <a:gd name="connsiteX4" fmla="*/ 602414 w 5612662"/>
                <a:gd name="connsiteY4" fmla="*/ 23247 h 955031"/>
                <a:gd name="connsiteX5" fmla="*/ 721832 w 5612662"/>
                <a:gd name="connsiteY5" fmla="*/ 36895 h 955031"/>
                <a:gd name="connsiteX6" fmla="*/ 820778 w 5612662"/>
                <a:gd name="connsiteY6" fmla="*/ 146077 h 955031"/>
                <a:gd name="connsiteX7" fmla="*/ 947020 w 5612662"/>
                <a:gd name="connsiteY7" fmla="*/ 412209 h 955031"/>
                <a:gd name="connsiteX8" fmla="*/ 1083497 w 5612662"/>
                <a:gd name="connsiteY8" fmla="*/ 722695 h 955031"/>
                <a:gd name="connsiteX9" fmla="*/ 1179032 w 5612662"/>
                <a:gd name="connsiteY9" fmla="*/ 869409 h 955031"/>
                <a:gd name="connsiteX10" fmla="*/ 1267742 w 5612662"/>
                <a:gd name="connsiteY10" fmla="*/ 944471 h 955031"/>
                <a:gd name="connsiteX11" fmla="*/ 1376924 w 5612662"/>
                <a:gd name="connsiteY11" fmla="*/ 930824 h 955031"/>
                <a:gd name="connsiteX12" fmla="*/ 1503166 w 5612662"/>
                <a:gd name="connsiteY12" fmla="*/ 811406 h 955031"/>
                <a:gd name="connsiteX13" fmla="*/ 1666939 w 5612662"/>
                <a:gd name="connsiteY13" fmla="*/ 487271 h 955031"/>
                <a:gd name="connsiteX14" fmla="*/ 1769297 w 5612662"/>
                <a:gd name="connsiteY14" fmla="*/ 234788 h 955031"/>
                <a:gd name="connsiteX15" fmla="*/ 1871655 w 5612662"/>
                <a:gd name="connsiteY15" fmla="*/ 67603 h 955031"/>
                <a:gd name="connsiteX16" fmla="*/ 1960366 w 5612662"/>
                <a:gd name="connsiteY16" fmla="*/ 13012 h 955031"/>
                <a:gd name="connsiteX17" fmla="*/ 2042252 w 5612662"/>
                <a:gd name="connsiteY17" fmla="*/ 43719 h 955031"/>
                <a:gd name="connsiteX18" fmla="*/ 2117315 w 5612662"/>
                <a:gd name="connsiteY18" fmla="*/ 122194 h 955031"/>
                <a:gd name="connsiteX19" fmla="*/ 2195790 w 5612662"/>
                <a:gd name="connsiteY19" fmla="*/ 251847 h 955031"/>
                <a:gd name="connsiteX20" fmla="*/ 2461921 w 5612662"/>
                <a:gd name="connsiteY20" fmla="*/ 784110 h 955031"/>
                <a:gd name="connsiteX21" fmla="*/ 2577927 w 5612662"/>
                <a:gd name="connsiteY21" fmla="*/ 934235 h 955031"/>
                <a:gd name="connsiteX22" fmla="*/ 2673461 w 5612662"/>
                <a:gd name="connsiteY22" fmla="*/ 941059 h 955031"/>
                <a:gd name="connsiteX23" fmla="*/ 2796291 w 5612662"/>
                <a:gd name="connsiteY23" fmla="*/ 814818 h 955031"/>
                <a:gd name="connsiteX24" fmla="*/ 2922533 w 5612662"/>
                <a:gd name="connsiteY24" fmla="*/ 548686 h 955031"/>
                <a:gd name="connsiteX25" fmla="*/ 3069247 w 5612662"/>
                <a:gd name="connsiteY25" fmla="*/ 251847 h 955031"/>
                <a:gd name="connsiteX26" fmla="*/ 3192076 w 5612662"/>
                <a:gd name="connsiteY26" fmla="*/ 67603 h 955031"/>
                <a:gd name="connsiteX27" fmla="*/ 3270551 w 5612662"/>
                <a:gd name="connsiteY27" fmla="*/ 2776 h 955031"/>
                <a:gd name="connsiteX28" fmla="*/ 3342202 w 5612662"/>
                <a:gd name="connsiteY28" fmla="*/ 19835 h 955031"/>
                <a:gd name="connsiteX29" fmla="*/ 3413852 w 5612662"/>
                <a:gd name="connsiteY29" fmla="*/ 91486 h 955031"/>
                <a:gd name="connsiteX30" fmla="*/ 3471855 w 5612662"/>
                <a:gd name="connsiteY30" fmla="*/ 176785 h 955031"/>
                <a:gd name="connsiteX31" fmla="*/ 3553742 w 5612662"/>
                <a:gd name="connsiteY31" fmla="*/ 323498 h 955031"/>
                <a:gd name="connsiteX32" fmla="*/ 3707279 w 5612662"/>
                <a:gd name="connsiteY32" fmla="*/ 668104 h 955031"/>
                <a:gd name="connsiteX33" fmla="*/ 3833521 w 5612662"/>
                <a:gd name="connsiteY33" fmla="*/ 852349 h 955031"/>
                <a:gd name="connsiteX34" fmla="*/ 3966587 w 5612662"/>
                <a:gd name="connsiteY34" fmla="*/ 900116 h 955031"/>
                <a:gd name="connsiteX35" fmla="*/ 4086005 w 5612662"/>
                <a:gd name="connsiteY35" fmla="*/ 828465 h 955031"/>
                <a:gd name="connsiteX36" fmla="*/ 4273661 w 5612662"/>
                <a:gd name="connsiteY36" fmla="*/ 483859 h 955031"/>
                <a:gd name="connsiteX37" fmla="*/ 4451082 w 5612662"/>
                <a:gd name="connsiteY37" fmla="*/ 152901 h 955031"/>
                <a:gd name="connsiteX38" fmla="*/ 4570500 w 5612662"/>
                <a:gd name="connsiteY38" fmla="*/ 40307 h 955031"/>
                <a:gd name="connsiteX39" fmla="*/ 4696742 w 5612662"/>
                <a:gd name="connsiteY39" fmla="*/ 67603 h 955031"/>
                <a:gd name="connsiteX40" fmla="*/ 4840044 w 5612662"/>
                <a:gd name="connsiteY40" fmla="*/ 268907 h 955031"/>
                <a:gd name="connsiteX41" fmla="*/ 4945814 w 5612662"/>
                <a:gd name="connsiteY41" fmla="*/ 477035 h 955031"/>
                <a:gd name="connsiteX42" fmla="*/ 5052651 w 5612662"/>
                <a:gd name="connsiteY42" fmla="*/ 494332 h 955031"/>
                <a:gd name="connsiteX43" fmla="*/ 5612662 w 5612662"/>
                <a:gd name="connsiteY43" fmla="*/ 494095 h 955031"/>
                <a:gd name="connsiteX0" fmla="*/ 0 w 6136469"/>
                <a:gd name="connsiteY0" fmla="*/ 479263 h 955031"/>
                <a:gd name="connsiteX1" fmla="*/ 190188 w 6136469"/>
                <a:gd name="connsiteY1" fmla="*/ 475436 h 955031"/>
                <a:gd name="connsiteX2" fmla="*/ 325558 w 6136469"/>
                <a:gd name="connsiteY2" fmla="*/ 430986 h 955031"/>
                <a:gd name="connsiteX3" fmla="*/ 493232 w 6136469"/>
                <a:gd name="connsiteY3" fmla="*/ 146077 h 955031"/>
                <a:gd name="connsiteX4" fmla="*/ 602414 w 6136469"/>
                <a:gd name="connsiteY4" fmla="*/ 23247 h 955031"/>
                <a:gd name="connsiteX5" fmla="*/ 721832 w 6136469"/>
                <a:gd name="connsiteY5" fmla="*/ 36895 h 955031"/>
                <a:gd name="connsiteX6" fmla="*/ 820778 w 6136469"/>
                <a:gd name="connsiteY6" fmla="*/ 146077 h 955031"/>
                <a:gd name="connsiteX7" fmla="*/ 947020 w 6136469"/>
                <a:gd name="connsiteY7" fmla="*/ 412209 h 955031"/>
                <a:gd name="connsiteX8" fmla="*/ 1083497 w 6136469"/>
                <a:gd name="connsiteY8" fmla="*/ 722695 h 955031"/>
                <a:gd name="connsiteX9" fmla="*/ 1179032 w 6136469"/>
                <a:gd name="connsiteY9" fmla="*/ 869409 h 955031"/>
                <a:gd name="connsiteX10" fmla="*/ 1267742 w 6136469"/>
                <a:gd name="connsiteY10" fmla="*/ 944471 h 955031"/>
                <a:gd name="connsiteX11" fmla="*/ 1376924 w 6136469"/>
                <a:gd name="connsiteY11" fmla="*/ 930824 h 955031"/>
                <a:gd name="connsiteX12" fmla="*/ 1503166 w 6136469"/>
                <a:gd name="connsiteY12" fmla="*/ 811406 h 955031"/>
                <a:gd name="connsiteX13" fmla="*/ 1666939 w 6136469"/>
                <a:gd name="connsiteY13" fmla="*/ 487271 h 955031"/>
                <a:gd name="connsiteX14" fmla="*/ 1769297 w 6136469"/>
                <a:gd name="connsiteY14" fmla="*/ 234788 h 955031"/>
                <a:gd name="connsiteX15" fmla="*/ 1871655 w 6136469"/>
                <a:gd name="connsiteY15" fmla="*/ 67603 h 955031"/>
                <a:gd name="connsiteX16" fmla="*/ 1960366 w 6136469"/>
                <a:gd name="connsiteY16" fmla="*/ 13012 h 955031"/>
                <a:gd name="connsiteX17" fmla="*/ 2042252 w 6136469"/>
                <a:gd name="connsiteY17" fmla="*/ 43719 h 955031"/>
                <a:gd name="connsiteX18" fmla="*/ 2117315 w 6136469"/>
                <a:gd name="connsiteY18" fmla="*/ 122194 h 955031"/>
                <a:gd name="connsiteX19" fmla="*/ 2195790 w 6136469"/>
                <a:gd name="connsiteY19" fmla="*/ 251847 h 955031"/>
                <a:gd name="connsiteX20" fmla="*/ 2461921 w 6136469"/>
                <a:gd name="connsiteY20" fmla="*/ 784110 h 955031"/>
                <a:gd name="connsiteX21" fmla="*/ 2577927 w 6136469"/>
                <a:gd name="connsiteY21" fmla="*/ 934235 h 955031"/>
                <a:gd name="connsiteX22" fmla="*/ 2673461 w 6136469"/>
                <a:gd name="connsiteY22" fmla="*/ 941059 h 955031"/>
                <a:gd name="connsiteX23" fmla="*/ 2796291 w 6136469"/>
                <a:gd name="connsiteY23" fmla="*/ 814818 h 955031"/>
                <a:gd name="connsiteX24" fmla="*/ 2922533 w 6136469"/>
                <a:gd name="connsiteY24" fmla="*/ 548686 h 955031"/>
                <a:gd name="connsiteX25" fmla="*/ 3069247 w 6136469"/>
                <a:gd name="connsiteY25" fmla="*/ 251847 h 955031"/>
                <a:gd name="connsiteX26" fmla="*/ 3192076 w 6136469"/>
                <a:gd name="connsiteY26" fmla="*/ 67603 h 955031"/>
                <a:gd name="connsiteX27" fmla="*/ 3270551 w 6136469"/>
                <a:gd name="connsiteY27" fmla="*/ 2776 h 955031"/>
                <a:gd name="connsiteX28" fmla="*/ 3342202 w 6136469"/>
                <a:gd name="connsiteY28" fmla="*/ 19835 h 955031"/>
                <a:gd name="connsiteX29" fmla="*/ 3413852 w 6136469"/>
                <a:gd name="connsiteY29" fmla="*/ 91486 h 955031"/>
                <a:gd name="connsiteX30" fmla="*/ 3471855 w 6136469"/>
                <a:gd name="connsiteY30" fmla="*/ 176785 h 955031"/>
                <a:gd name="connsiteX31" fmla="*/ 3553742 w 6136469"/>
                <a:gd name="connsiteY31" fmla="*/ 323498 h 955031"/>
                <a:gd name="connsiteX32" fmla="*/ 3707279 w 6136469"/>
                <a:gd name="connsiteY32" fmla="*/ 668104 h 955031"/>
                <a:gd name="connsiteX33" fmla="*/ 3833521 w 6136469"/>
                <a:gd name="connsiteY33" fmla="*/ 852349 h 955031"/>
                <a:gd name="connsiteX34" fmla="*/ 3966587 w 6136469"/>
                <a:gd name="connsiteY34" fmla="*/ 900116 h 955031"/>
                <a:gd name="connsiteX35" fmla="*/ 4086005 w 6136469"/>
                <a:gd name="connsiteY35" fmla="*/ 828465 h 955031"/>
                <a:gd name="connsiteX36" fmla="*/ 4273661 w 6136469"/>
                <a:gd name="connsiteY36" fmla="*/ 483859 h 955031"/>
                <a:gd name="connsiteX37" fmla="*/ 4451082 w 6136469"/>
                <a:gd name="connsiteY37" fmla="*/ 152901 h 955031"/>
                <a:gd name="connsiteX38" fmla="*/ 4570500 w 6136469"/>
                <a:gd name="connsiteY38" fmla="*/ 40307 h 955031"/>
                <a:gd name="connsiteX39" fmla="*/ 4696742 w 6136469"/>
                <a:gd name="connsiteY39" fmla="*/ 67603 h 955031"/>
                <a:gd name="connsiteX40" fmla="*/ 4840044 w 6136469"/>
                <a:gd name="connsiteY40" fmla="*/ 268907 h 955031"/>
                <a:gd name="connsiteX41" fmla="*/ 4945814 w 6136469"/>
                <a:gd name="connsiteY41" fmla="*/ 477035 h 955031"/>
                <a:gd name="connsiteX42" fmla="*/ 5052651 w 6136469"/>
                <a:gd name="connsiteY42" fmla="*/ 494332 h 955031"/>
                <a:gd name="connsiteX43" fmla="*/ 6136469 w 6136469"/>
                <a:gd name="connsiteY43" fmla="*/ 500659 h 955031"/>
                <a:gd name="connsiteX0" fmla="*/ 0 w 6056566"/>
                <a:gd name="connsiteY0" fmla="*/ 479263 h 955031"/>
                <a:gd name="connsiteX1" fmla="*/ 190188 w 6056566"/>
                <a:gd name="connsiteY1" fmla="*/ 475436 h 955031"/>
                <a:gd name="connsiteX2" fmla="*/ 325558 w 6056566"/>
                <a:gd name="connsiteY2" fmla="*/ 430986 h 955031"/>
                <a:gd name="connsiteX3" fmla="*/ 493232 w 6056566"/>
                <a:gd name="connsiteY3" fmla="*/ 146077 h 955031"/>
                <a:gd name="connsiteX4" fmla="*/ 602414 w 6056566"/>
                <a:gd name="connsiteY4" fmla="*/ 23247 h 955031"/>
                <a:gd name="connsiteX5" fmla="*/ 721832 w 6056566"/>
                <a:gd name="connsiteY5" fmla="*/ 36895 h 955031"/>
                <a:gd name="connsiteX6" fmla="*/ 820778 w 6056566"/>
                <a:gd name="connsiteY6" fmla="*/ 146077 h 955031"/>
                <a:gd name="connsiteX7" fmla="*/ 947020 w 6056566"/>
                <a:gd name="connsiteY7" fmla="*/ 412209 h 955031"/>
                <a:gd name="connsiteX8" fmla="*/ 1083497 w 6056566"/>
                <a:gd name="connsiteY8" fmla="*/ 722695 h 955031"/>
                <a:gd name="connsiteX9" fmla="*/ 1179032 w 6056566"/>
                <a:gd name="connsiteY9" fmla="*/ 869409 h 955031"/>
                <a:gd name="connsiteX10" fmla="*/ 1267742 w 6056566"/>
                <a:gd name="connsiteY10" fmla="*/ 944471 h 955031"/>
                <a:gd name="connsiteX11" fmla="*/ 1376924 w 6056566"/>
                <a:gd name="connsiteY11" fmla="*/ 930824 h 955031"/>
                <a:gd name="connsiteX12" fmla="*/ 1503166 w 6056566"/>
                <a:gd name="connsiteY12" fmla="*/ 811406 h 955031"/>
                <a:gd name="connsiteX13" fmla="*/ 1666939 w 6056566"/>
                <a:gd name="connsiteY13" fmla="*/ 487271 h 955031"/>
                <a:gd name="connsiteX14" fmla="*/ 1769297 w 6056566"/>
                <a:gd name="connsiteY14" fmla="*/ 234788 h 955031"/>
                <a:gd name="connsiteX15" fmla="*/ 1871655 w 6056566"/>
                <a:gd name="connsiteY15" fmla="*/ 67603 h 955031"/>
                <a:gd name="connsiteX16" fmla="*/ 1960366 w 6056566"/>
                <a:gd name="connsiteY16" fmla="*/ 13012 h 955031"/>
                <a:gd name="connsiteX17" fmla="*/ 2042252 w 6056566"/>
                <a:gd name="connsiteY17" fmla="*/ 43719 h 955031"/>
                <a:gd name="connsiteX18" fmla="*/ 2117315 w 6056566"/>
                <a:gd name="connsiteY18" fmla="*/ 122194 h 955031"/>
                <a:gd name="connsiteX19" fmla="*/ 2195790 w 6056566"/>
                <a:gd name="connsiteY19" fmla="*/ 251847 h 955031"/>
                <a:gd name="connsiteX20" fmla="*/ 2461921 w 6056566"/>
                <a:gd name="connsiteY20" fmla="*/ 784110 h 955031"/>
                <a:gd name="connsiteX21" fmla="*/ 2577927 w 6056566"/>
                <a:gd name="connsiteY21" fmla="*/ 934235 h 955031"/>
                <a:gd name="connsiteX22" fmla="*/ 2673461 w 6056566"/>
                <a:gd name="connsiteY22" fmla="*/ 941059 h 955031"/>
                <a:gd name="connsiteX23" fmla="*/ 2796291 w 6056566"/>
                <a:gd name="connsiteY23" fmla="*/ 814818 h 955031"/>
                <a:gd name="connsiteX24" fmla="*/ 2922533 w 6056566"/>
                <a:gd name="connsiteY24" fmla="*/ 548686 h 955031"/>
                <a:gd name="connsiteX25" fmla="*/ 3069247 w 6056566"/>
                <a:gd name="connsiteY25" fmla="*/ 251847 h 955031"/>
                <a:gd name="connsiteX26" fmla="*/ 3192076 w 6056566"/>
                <a:gd name="connsiteY26" fmla="*/ 67603 h 955031"/>
                <a:gd name="connsiteX27" fmla="*/ 3270551 w 6056566"/>
                <a:gd name="connsiteY27" fmla="*/ 2776 h 955031"/>
                <a:gd name="connsiteX28" fmla="*/ 3342202 w 6056566"/>
                <a:gd name="connsiteY28" fmla="*/ 19835 h 955031"/>
                <a:gd name="connsiteX29" fmla="*/ 3413852 w 6056566"/>
                <a:gd name="connsiteY29" fmla="*/ 91486 h 955031"/>
                <a:gd name="connsiteX30" fmla="*/ 3471855 w 6056566"/>
                <a:gd name="connsiteY30" fmla="*/ 176785 h 955031"/>
                <a:gd name="connsiteX31" fmla="*/ 3553742 w 6056566"/>
                <a:gd name="connsiteY31" fmla="*/ 323498 h 955031"/>
                <a:gd name="connsiteX32" fmla="*/ 3707279 w 6056566"/>
                <a:gd name="connsiteY32" fmla="*/ 668104 h 955031"/>
                <a:gd name="connsiteX33" fmla="*/ 3833521 w 6056566"/>
                <a:gd name="connsiteY33" fmla="*/ 852349 h 955031"/>
                <a:gd name="connsiteX34" fmla="*/ 3966587 w 6056566"/>
                <a:gd name="connsiteY34" fmla="*/ 900116 h 955031"/>
                <a:gd name="connsiteX35" fmla="*/ 4086005 w 6056566"/>
                <a:gd name="connsiteY35" fmla="*/ 828465 h 955031"/>
                <a:gd name="connsiteX36" fmla="*/ 4273661 w 6056566"/>
                <a:gd name="connsiteY36" fmla="*/ 483859 h 955031"/>
                <a:gd name="connsiteX37" fmla="*/ 4451082 w 6056566"/>
                <a:gd name="connsiteY37" fmla="*/ 152901 h 955031"/>
                <a:gd name="connsiteX38" fmla="*/ 4570500 w 6056566"/>
                <a:gd name="connsiteY38" fmla="*/ 40307 h 955031"/>
                <a:gd name="connsiteX39" fmla="*/ 4696742 w 6056566"/>
                <a:gd name="connsiteY39" fmla="*/ 67603 h 955031"/>
                <a:gd name="connsiteX40" fmla="*/ 4840044 w 6056566"/>
                <a:gd name="connsiteY40" fmla="*/ 268907 h 955031"/>
                <a:gd name="connsiteX41" fmla="*/ 4945814 w 6056566"/>
                <a:gd name="connsiteY41" fmla="*/ 477035 h 955031"/>
                <a:gd name="connsiteX42" fmla="*/ 5052651 w 6056566"/>
                <a:gd name="connsiteY42" fmla="*/ 494332 h 955031"/>
                <a:gd name="connsiteX43" fmla="*/ 6056566 w 6056566"/>
                <a:gd name="connsiteY43" fmla="*/ 497377 h 955031"/>
                <a:gd name="connsiteX0" fmla="*/ 0 w 6056566"/>
                <a:gd name="connsiteY0" fmla="*/ 479263 h 955031"/>
                <a:gd name="connsiteX1" fmla="*/ 190188 w 6056566"/>
                <a:gd name="connsiteY1" fmla="*/ 475436 h 955031"/>
                <a:gd name="connsiteX2" fmla="*/ 325558 w 6056566"/>
                <a:gd name="connsiteY2" fmla="*/ 430986 h 955031"/>
                <a:gd name="connsiteX3" fmla="*/ 493232 w 6056566"/>
                <a:gd name="connsiteY3" fmla="*/ 146077 h 955031"/>
                <a:gd name="connsiteX4" fmla="*/ 602414 w 6056566"/>
                <a:gd name="connsiteY4" fmla="*/ 23247 h 955031"/>
                <a:gd name="connsiteX5" fmla="*/ 721832 w 6056566"/>
                <a:gd name="connsiteY5" fmla="*/ 36895 h 955031"/>
                <a:gd name="connsiteX6" fmla="*/ 820778 w 6056566"/>
                <a:gd name="connsiteY6" fmla="*/ 146077 h 955031"/>
                <a:gd name="connsiteX7" fmla="*/ 947020 w 6056566"/>
                <a:gd name="connsiteY7" fmla="*/ 412209 h 955031"/>
                <a:gd name="connsiteX8" fmla="*/ 1083497 w 6056566"/>
                <a:gd name="connsiteY8" fmla="*/ 722695 h 955031"/>
                <a:gd name="connsiteX9" fmla="*/ 1179032 w 6056566"/>
                <a:gd name="connsiteY9" fmla="*/ 869409 h 955031"/>
                <a:gd name="connsiteX10" fmla="*/ 1267742 w 6056566"/>
                <a:gd name="connsiteY10" fmla="*/ 944471 h 955031"/>
                <a:gd name="connsiteX11" fmla="*/ 1376924 w 6056566"/>
                <a:gd name="connsiteY11" fmla="*/ 930824 h 955031"/>
                <a:gd name="connsiteX12" fmla="*/ 1503166 w 6056566"/>
                <a:gd name="connsiteY12" fmla="*/ 811406 h 955031"/>
                <a:gd name="connsiteX13" fmla="*/ 1666939 w 6056566"/>
                <a:gd name="connsiteY13" fmla="*/ 487271 h 955031"/>
                <a:gd name="connsiteX14" fmla="*/ 1769297 w 6056566"/>
                <a:gd name="connsiteY14" fmla="*/ 234788 h 955031"/>
                <a:gd name="connsiteX15" fmla="*/ 1871655 w 6056566"/>
                <a:gd name="connsiteY15" fmla="*/ 67603 h 955031"/>
                <a:gd name="connsiteX16" fmla="*/ 1960366 w 6056566"/>
                <a:gd name="connsiteY16" fmla="*/ 13012 h 955031"/>
                <a:gd name="connsiteX17" fmla="*/ 2042252 w 6056566"/>
                <a:gd name="connsiteY17" fmla="*/ 43719 h 955031"/>
                <a:gd name="connsiteX18" fmla="*/ 2117315 w 6056566"/>
                <a:gd name="connsiteY18" fmla="*/ 122194 h 955031"/>
                <a:gd name="connsiteX19" fmla="*/ 2195790 w 6056566"/>
                <a:gd name="connsiteY19" fmla="*/ 251847 h 955031"/>
                <a:gd name="connsiteX20" fmla="*/ 2461921 w 6056566"/>
                <a:gd name="connsiteY20" fmla="*/ 784110 h 955031"/>
                <a:gd name="connsiteX21" fmla="*/ 2577927 w 6056566"/>
                <a:gd name="connsiteY21" fmla="*/ 934235 h 955031"/>
                <a:gd name="connsiteX22" fmla="*/ 2673461 w 6056566"/>
                <a:gd name="connsiteY22" fmla="*/ 941059 h 955031"/>
                <a:gd name="connsiteX23" fmla="*/ 2796291 w 6056566"/>
                <a:gd name="connsiteY23" fmla="*/ 814818 h 955031"/>
                <a:gd name="connsiteX24" fmla="*/ 2922533 w 6056566"/>
                <a:gd name="connsiteY24" fmla="*/ 548686 h 955031"/>
                <a:gd name="connsiteX25" fmla="*/ 3069247 w 6056566"/>
                <a:gd name="connsiteY25" fmla="*/ 251847 h 955031"/>
                <a:gd name="connsiteX26" fmla="*/ 3192076 w 6056566"/>
                <a:gd name="connsiteY26" fmla="*/ 67603 h 955031"/>
                <a:gd name="connsiteX27" fmla="*/ 3270551 w 6056566"/>
                <a:gd name="connsiteY27" fmla="*/ 2776 h 955031"/>
                <a:gd name="connsiteX28" fmla="*/ 3342202 w 6056566"/>
                <a:gd name="connsiteY28" fmla="*/ 19835 h 955031"/>
                <a:gd name="connsiteX29" fmla="*/ 3413852 w 6056566"/>
                <a:gd name="connsiteY29" fmla="*/ 91486 h 955031"/>
                <a:gd name="connsiteX30" fmla="*/ 3471855 w 6056566"/>
                <a:gd name="connsiteY30" fmla="*/ 176785 h 955031"/>
                <a:gd name="connsiteX31" fmla="*/ 3553742 w 6056566"/>
                <a:gd name="connsiteY31" fmla="*/ 323498 h 955031"/>
                <a:gd name="connsiteX32" fmla="*/ 3707279 w 6056566"/>
                <a:gd name="connsiteY32" fmla="*/ 668104 h 955031"/>
                <a:gd name="connsiteX33" fmla="*/ 3833521 w 6056566"/>
                <a:gd name="connsiteY33" fmla="*/ 852349 h 955031"/>
                <a:gd name="connsiteX34" fmla="*/ 3966587 w 6056566"/>
                <a:gd name="connsiteY34" fmla="*/ 900116 h 955031"/>
                <a:gd name="connsiteX35" fmla="*/ 4086005 w 6056566"/>
                <a:gd name="connsiteY35" fmla="*/ 828465 h 955031"/>
                <a:gd name="connsiteX36" fmla="*/ 4273661 w 6056566"/>
                <a:gd name="connsiteY36" fmla="*/ 483859 h 955031"/>
                <a:gd name="connsiteX37" fmla="*/ 4451082 w 6056566"/>
                <a:gd name="connsiteY37" fmla="*/ 152901 h 955031"/>
                <a:gd name="connsiteX38" fmla="*/ 4570500 w 6056566"/>
                <a:gd name="connsiteY38" fmla="*/ 40307 h 955031"/>
                <a:gd name="connsiteX39" fmla="*/ 4696742 w 6056566"/>
                <a:gd name="connsiteY39" fmla="*/ 67603 h 955031"/>
                <a:gd name="connsiteX40" fmla="*/ 4840044 w 6056566"/>
                <a:gd name="connsiteY40" fmla="*/ 268907 h 955031"/>
                <a:gd name="connsiteX41" fmla="*/ 4945814 w 6056566"/>
                <a:gd name="connsiteY41" fmla="*/ 477035 h 955031"/>
                <a:gd name="connsiteX42" fmla="*/ 5052651 w 6056566"/>
                <a:gd name="connsiteY42" fmla="*/ 494332 h 955031"/>
                <a:gd name="connsiteX43" fmla="*/ 6056566 w 6056566"/>
                <a:gd name="connsiteY43" fmla="*/ 497377 h 955031"/>
                <a:gd name="connsiteX0" fmla="*/ 0 w 6056566"/>
                <a:gd name="connsiteY0" fmla="*/ 479263 h 955031"/>
                <a:gd name="connsiteX1" fmla="*/ 190188 w 6056566"/>
                <a:gd name="connsiteY1" fmla="*/ 475436 h 955031"/>
                <a:gd name="connsiteX2" fmla="*/ 325558 w 6056566"/>
                <a:gd name="connsiteY2" fmla="*/ 430986 h 955031"/>
                <a:gd name="connsiteX3" fmla="*/ 493232 w 6056566"/>
                <a:gd name="connsiteY3" fmla="*/ 146077 h 955031"/>
                <a:gd name="connsiteX4" fmla="*/ 602414 w 6056566"/>
                <a:gd name="connsiteY4" fmla="*/ 23247 h 955031"/>
                <a:gd name="connsiteX5" fmla="*/ 721832 w 6056566"/>
                <a:gd name="connsiteY5" fmla="*/ 36895 h 955031"/>
                <a:gd name="connsiteX6" fmla="*/ 820778 w 6056566"/>
                <a:gd name="connsiteY6" fmla="*/ 146077 h 955031"/>
                <a:gd name="connsiteX7" fmla="*/ 947020 w 6056566"/>
                <a:gd name="connsiteY7" fmla="*/ 412209 h 955031"/>
                <a:gd name="connsiteX8" fmla="*/ 1083497 w 6056566"/>
                <a:gd name="connsiteY8" fmla="*/ 722695 h 955031"/>
                <a:gd name="connsiteX9" fmla="*/ 1179032 w 6056566"/>
                <a:gd name="connsiteY9" fmla="*/ 869409 h 955031"/>
                <a:gd name="connsiteX10" fmla="*/ 1267742 w 6056566"/>
                <a:gd name="connsiteY10" fmla="*/ 944471 h 955031"/>
                <a:gd name="connsiteX11" fmla="*/ 1376924 w 6056566"/>
                <a:gd name="connsiteY11" fmla="*/ 930824 h 955031"/>
                <a:gd name="connsiteX12" fmla="*/ 1503166 w 6056566"/>
                <a:gd name="connsiteY12" fmla="*/ 811406 h 955031"/>
                <a:gd name="connsiteX13" fmla="*/ 1666939 w 6056566"/>
                <a:gd name="connsiteY13" fmla="*/ 487271 h 955031"/>
                <a:gd name="connsiteX14" fmla="*/ 1769297 w 6056566"/>
                <a:gd name="connsiteY14" fmla="*/ 234788 h 955031"/>
                <a:gd name="connsiteX15" fmla="*/ 1871655 w 6056566"/>
                <a:gd name="connsiteY15" fmla="*/ 67603 h 955031"/>
                <a:gd name="connsiteX16" fmla="*/ 1960366 w 6056566"/>
                <a:gd name="connsiteY16" fmla="*/ 13012 h 955031"/>
                <a:gd name="connsiteX17" fmla="*/ 2042252 w 6056566"/>
                <a:gd name="connsiteY17" fmla="*/ 43719 h 955031"/>
                <a:gd name="connsiteX18" fmla="*/ 2117315 w 6056566"/>
                <a:gd name="connsiteY18" fmla="*/ 122194 h 955031"/>
                <a:gd name="connsiteX19" fmla="*/ 2195790 w 6056566"/>
                <a:gd name="connsiteY19" fmla="*/ 251847 h 955031"/>
                <a:gd name="connsiteX20" fmla="*/ 2461921 w 6056566"/>
                <a:gd name="connsiteY20" fmla="*/ 784110 h 955031"/>
                <a:gd name="connsiteX21" fmla="*/ 2577927 w 6056566"/>
                <a:gd name="connsiteY21" fmla="*/ 934235 h 955031"/>
                <a:gd name="connsiteX22" fmla="*/ 2673461 w 6056566"/>
                <a:gd name="connsiteY22" fmla="*/ 941059 h 955031"/>
                <a:gd name="connsiteX23" fmla="*/ 2796291 w 6056566"/>
                <a:gd name="connsiteY23" fmla="*/ 814818 h 955031"/>
                <a:gd name="connsiteX24" fmla="*/ 2922533 w 6056566"/>
                <a:gd name="connsiteY24" fmla="*/ 548686 h 955031"/>
                <a:gd name="connsiteX25" fmla="*/ 3069247 w 6056566"/>
                <a:gd name="connsiteY25" fmla="*/ 251847 h 955031"/>
                <a:gd name="connsiteX26" fmla="*/ 3192076 w 6056566"/>
                <a:gd name="connsiteY26" fmla="*/ 67603 h 955031"/>
                <a:gd name="connsiteX27" fmla="*/ 3270551 w 6056566"/>
                <a:gd name="connsiteY27" fmla="*/ 2776 h 955031"/>
                <a:gd name="connsiteX28" fmla="*/ 3342202 w 6056566"/>
                <a:gd name="connsiteY28" fmla="*/ 19835 h 955031"/>
                <a:gd name="connsiteX29" fmla="*/ 3413852 w 6056566"/>
                <a:gd name="connsiteY29" fmla="*/ 91486 h 955031"/>
                <a:gd name="connsiteX30" fmla="*/ 3471855 w 6056566"/>
                <a:gd name="connsiteY30" fmla="*/ 176785 h 955031"/>
                <a:gd name="connsiteX31" fmla="*/ 3553742 w 6056566"/>
                <a:gd name="connsiteY31" fmla="*/ 323498 h 955031"/>
                <a:gd name="connsiteX32" fmla="*/ 3707279 w 6056566"/>
                <a:gd name="connsiteY32" fmla="*/ 668104 h 955031"/>
                <a:gd name="connsiteX33" fmla="*/ 3833521 w 6056566"/>
                <a:gd name="connsiteY33" fmla="*/ 852349 h 955031"/>
                <a:gd name="connsiteX34" fmla="*/ 3966587 w 6056566"/>
                <a:gd name="connsiteY34" fmla="*/ 900116 h 955031"/>
                <a:gd name="connsiteX35" fmla="*/ 4086005 w 6056566"/>
                <a:gd name="connsiteY35" fmla="*/ 828465 h 955031"/>
                <a:gd name="connsiteX36" fmla="*/ 4273661 w 6056566"/>
                <a:gd name="connsiteY36" fmla="*/ 483859 h 955031"/>
                <a:gd name="connsiteX37" fmla="*/ 4451082 w 6056566"/>
                <a:gd name="connsiteY37" fmla="*/ 152901 h 955031"/>
                <a:gd name="connsiteX38" fmla="*/ 4570500 w 6056566"/>
                <a:gd name="connsiteY38" fmla="*/ 40307 h 955031"/>
                <a:gd name="connsiteX39" fmla="*/ 4696742 w 6056566"/>
                <a:gd name="connsiteY39" fmla="*/ 67603 h 955031"/>
                <a:gd name="connsiteX40" fmla="*/ 4840044 w 6056566"/>
                <a:gd name="connsiteY40" fmla="*/ 268907 h 955031"/>
                <a:gd name="connsiteX41" fmla="*/ 4945814 w 6056566"/>
                <a:gd name="connsiteY41" fmla="*/ 477035 h 955031"/>
                <a:gd name="connsiteX42" fmla="*/ 5052651 w 6056566"/>
                <a:gd name="connsiteY42" fmla="*/ 494332 h 955031"/>
                <a:gd name="connsiteX43" fmla="*/ 6056566 w 6056566"/>
                <a:gd name="connsiteY43" fmla="*/ 497377 h 955031"/>
                <a:gd name="connsiteX0" fmla="*/ 0 w 6056566"/>
                <a:gd name="connsiteY0" fmla="*/ 479263 h 955031"/>
                <a:gd name="connsiteX1" fmla="*/ 190188 w 6056566"/>
                <a:gd name="connsiteY1" fmla="*/ 475436 h 955031"/>
                <a:gd name="connsiteX2" fmla="*/ 325558 w 6056566"/>
                <a:gd name="connsiteY2" fmla="*/ 430986 h 955031"/>
                <a:gd name="connsiteX3" fmla="*/ 493232 w 6056566"/>
                <a:gd name="connsiteY3" fmla="*/ 146077 h 955031"/>
                <a:gd name="connsiteX4" fmla="*/ 602414 w 6056566"/>
                <a:gd name="connsiteY4" fmla="*/ 23247 h 955031"/>
                <a:gd name="connsiteX5" fmla="*/ 721832 w 6056566"/>
                <a:gd name="connsiteY5" fmla="*/ 36895 h 955031"/>
                <a:gd name="connsiteX6" fmla="*/ 820778 w 6056566"/>
                <a:gd name="connsiteY6" fmla="*/ 146077 h 955031"/>
                <a:gd name="connsiteX7" fmla="*/ 947020 w 6056566"/>
                <a:gd name="connsiteY7" fmla="*/ 412209 h 955031"/>
                <a:gd name="connsiteX8" fmla="*/ 1083497 w 6056566"/>
                <a:gd name="connsiteY8" fmla="*/ 722695 h 955031"/>
                <a:gd name="connsiteX9" fmla="*/ 1179032 w 6056566"/>
                <a:gd name="connsiteY9" fmla="*/ 869409 h 955031"/>
                <a:gd name="connsiteX10" fmla="*/ 1267742 w 6056566"/>
                <a:gd name="connsiteY10" fmla="*/ 944471 h 955031"/>
                <a:gd name="connsiteX11" fmla="*/ 1376924 w 6056566"/>
                <a:gd name="connsiteY11" fmla="*/ 930824 h 955031"/>
                <a:gd name="connsiteX12" fmla="*/ 1503166 w 6056566"/>
                <a:gd name="connsiteY12" fmla="*/ 811406 h 955031"/>
                <a:gd name="connsiteX13" fmla="*/ 1666939 w 6056566"/>
                <a:gd name="connsiteY13" fmla="*/ 487271 h 955031"/>
                <a:gd name="connsiteX14" fmla="*/ 1769297 w 6056566"/>
                <a:gd name="connsiteY14" fmla="*/ 234788 h 955031"/>
                <a:gd name="connsiteX15" fmla="*/ 1871655 w 6056566"/>
                <a:gd name="connsiteY15" fmla="*/ 67603 h 955031"/>
                <a:gd name="connsiteX16" fmla="*/ 1960366 w 6056566"/>
                <a:gd name="connsiteY16" fmla="*/ 13012 h 955031"/>
                <a:gd name="connsiteX17" fmla="*/ 2042252 w 6056566"/>
                <a:gd name="connsiteY17" fmla="*/ 43719 h 955031"/>
                <a:gd name="connsiteX18" fmla="*/ 2117315 w 6056566"/>
                <a:gd name="connsiteY18" fmla="*/ 122194 h 955031"/>
                <a:gd name="connsiteX19" fmla="*/ 2195790 w 6056566"/>
                <a:gd name="connsiteY19" fmla="*/ 251847 h 955031"/>
                <a:gd name="connsiteX20" fmla="*/ 2461921 w 6056566"/>
                <a:gd name="connsiteY20" fmla="*/ 784110 h 955031"/>
                <a:gd name="connsiteX21" fmla="*/ 2577927 w 6056566"/>
                <a:gd name="connsiteY21" fmla="*/ 934235 h 955031"/>
                <a:gd name="connsiteX22" fmla="*/ 2673461 w 6056566"/>
                <a:gd name="connsiteY22" fmla="*/ 941059 h 955031"/>
                <a:gd name="connsiteX23" fmla="*/ 2796291 w 6056566"/>
                <a:gd name="connsiteY23" fmla="*/ 814818 h 955031"/>
                <a:gd name="connsiteX24" fmla="*/ 2922533 w 6056566"/>
                <a:gd name="connsiteY24" fmla="*/ 548686 h 955031"/>
                <a:gd name="connsiteX25" fmla="*/ 3069247 w 6056566"/>
                <a:gd name="connsiteY25" fmla="*/ 251847 h 955031"/>
                <a:gd name="connsiteX26" fmla="*/ 3192076 w 6056566"/>
                <a:gd name="connsiteY26" fmla="*/ 67603 h 955031"/>
                <a:gd name="connsiteX27" fmla="*/ 3270551 w 6056566"/>
                <a:gd name="connsiteY27" fmla="*/ 2776 h 955031"/>
                <a:gd name="connsiteX28" fmla="*/ 3342202 w 6056566"/>
                <a:gd name="connsiteY28" fmla="*/ 19835 h 955031"/>
                <a:gd name="connsiteX29" fmla="*/ 3413852 w 6056566"/>
                <a:gd name="connsiteY29" fmla="*/ 91486 h 955031"/>
                <a:gd name="connsiteX30" fmla="*/ 3471855 w 6056566"/>
                <a:gd name="connsiteY30" fmla="*/ 176785 h 955031"/>
                <a:gd name="connsiteX31" fmla="*/ 3553742 w 6056566"/>
                <a:gd name="connsiteY31" fmla="*/ 323498 h 955031"/>
                <a:gd name="connsiteX32" fmla="*/ 3707279 w 6056566"/>
                <a:gd name="connsiteY32" fmla="*/ 668104 h 955031"/>
                <a:gd name="connsiteX33" fmla="*/ 3833521 w 6056566"/>
                <a:gd name="connsiteY33" fmla="*/ 852349 h 955031"/>
                <a:gd name="connsiteX34" fmla="*/ 3966587 w 6056566"/>
                <a:gd name="connsiteY34" fmla="*/ 900116 h 955031"/>
                <a:gd name="connsiteX35" fmla="*/ 4086005 w 6056566"/>
                <a:gd name="connsiteY35" fmla="*/ 828465 h 955031"/>
                <a:gd name="connsiteX36" fmla="*/ 4273661 w 6056566"/>
                <a:gd name="connsiteY36" fmla="*/ 483859 h 955031"/>
                <a:gd name="connsiteX37" fmla="*/ 4451082 w 6056566"/>
                <a:gd name="connsiteY37" fmla="*/ 152901 h 955031"/>
                <a:gd name="connsiteX38" fmla="*/ 4570500 w 6056566"/>
                <a:gd name="connsiteY38" fmla="*/ 40307 h 955031"/>
                <a:gd name="connsiteX39" fmla="*/ 4696742 w 6056566"/>
                <a:gd name="connsiteY39" fmla="*/ 67603 h 955031"/>
                <a:gd name="connsiteX40" fmla="*/ 4840044 w 6056566"/>
                <a:gd name="connsiteY40" fmla="*/ 268907 h 955031"/>
                <a:gd name="connsiteX41" fmla="*/ 4940286 w 6056566"/>
                <a:gd name="connsiteY41" fmla="*/ 458277 h 955031"/>
                <a:gd name="connsiteX42" fmla="*/ 5052651 w 6056566"/>
                <a:gd name="connsiteY42" fmla="*/ 494332 h 955031"/>
                <a:gd name="connsiteX43" fmla="*/ 6056566 w 6056566"/>
                <a:gd name="connsiteY43" fmla="*/ 497377 h 955031"/>
                <a:gd name="connsiteX0" fmla="*/ 0 w 6056566"/>
                <a:gd name="connsiteY0" fmla="*/ 479263 h 955031"/>
                <a:gd name="connsiteX1" fmla="*/ 190188 w 6056566"/>
                <a:gd name="connsiteY1" fmla="*/ 475436 h 955031"/>
                <a:gd name="connsiteX2" fmla="*/ 325558 w 6056566"/>
                <a:gd name="connsiteY2" fmla="*/ 430986 h 955031"/>
                <a:gd name="connsiteX3" fmla="*/ 493232 w 6056566"/>
                <a:gd name="connsiteY3" fmla="*/ 146077 h 955031"/>
                <a:gd name="connsiteX4" fmla="*/ 602414 w 6056566"/>
                <a:gd name="connsiteY4" fmla="*/ 23247 h 955031"/>
                <a:gd name="connsiteX5" fmla="*/ 721832 w 6056566"/>
                <a:gd name="connsiteY5" fmla="*/ 36895 h 955031"/>
                <a:gd name="connsiteX6" fmla="*/ 820778 w 6056566"/>
                <a:gd name="connsiteY6" fmla="*/ 146077 h 955031"/>
                <a:gd name="connsiteX7" fmla="*/ 947020 w 6056566"/>
                <a:gd name="connsiteY7" fmla="*/ 412209 h 955031"/>
                <a:gd name="connsiteX8" fmla="*/ 1083497 w 6056566"/>
                <a:gd name="connsiteY8" fmla="*/ 722695 h 955031"/>
                <a:gd name="connsiteX9" fmla="*/ 1179032 w 6056566"/>
                <a:gd name="connsiteY9" fmla="*/ 869409 h 955031"/>
                <a:gd name="connsiteX10" fmla="*/ 1267742 w 6056566"/>
                <a:gd name="connsiteY10" fmla="*/ 944471 h 955031"/>
                <a:gd name="connsiteX11" fmla="*/ 1376924 w 6056566"/>
                <a:gd name="connsiteY11" fmla="*/ 930824 h 955031"/>
                <a:gd name="connsiteX12" fmla="*/ 1503166 w 6056566"/>
                <a:gd name="connsiteY12" fmla="*/ 811406 h 955031"/>
                <a:gd name="connsiteX13" fmla="*/ 1666939 w 6056566"/>
                <a:gd name="connsiteY13" fmla="*/ 487271 h 955031"/>
                <a:gd name="connsiteX14" fmla="*/ 1769297 w 6056566"/>
                <a:gd name="connsiteY14" fmla="*/ 234788 h 955031"/>
                <a:gd name="connsiteX15" fmla="*/ 1871655 w 6056566"/>
                <a:gd name="connsiteY15" fmla="*/ 67603 h 955031"/>
                <a:gd name="connsiteX16" fmla="*/ 1960366 w 6056566"/>
                <a:gd name="connsiteY16" fmla="*/ 13012 h 955031"/>
                <a:gd name="connsiteX17" fmla="*/ 2042252 w 6056566"/>
                <a:gd name="connsiteY17" fmla="*/ 43719 h 955031"/>
                <a:gd name="connsiteX18" fmla="*/ 2117315 w 6056566"/>
                <a:gd name="connsiteY18" fmla="*/ 122194 h 955031"/>
                <a:gd name="connsiteX19" fmla="*/ 2195790 w 6056566"/>
                <a:gd name="connsiteY19" fmla="*/ 251847 h 955031"/>
                <a:gd name="connsiteX20" fmla="*/ 2461921 w 6056566"/>
                <a:gd name="connsiteY20" fmla="*/ 784110 h 955031"/>
                <a:gd name="connsiteX21" fmla="*/ 2577927 w 6056566"/>
                <a:gd name="connsiteY21" fmla="*/ 934235 h 955031"/>
                <a:gd name="connsiteX22" fmla="*/ 2673461 w 6056566"/>
                <a:gd name="connsiteY22" fmla="*/ 941059 h 955031"/>
                <a:gd name="connsiteX23" fmla="*/ 2796291 w 6056566"/>
                <a:gd name="connsiteY23" fmla="*/ 814818 h 955031"/>
                <a:gd name="connsiteX24" fmla="*/ 2922533 w 6056566"/>
                <a:gd name="connsiteY24" fmla="*/ 548686 h 955031"/>
                <a:gd name="connsiteX25" fmla="*/ 3069247 w 6056566"/>
                <a:gd name="connsiteY25" fmla="*/ 251847 h 955031"/>
                <a:gd name="connsiteX26" fmla="*/ 3192076 w 6056566"/>
                <a:gd name="connsiteY26" fmla="*/ 67603 h 955031"/>
                <a:gd name="connsiteX27" fmla="*/ 3270551 w 6056566"/>
                <a:gd name="connsiteY27" fmla="*/ 2776 h 955031"/>
                <a:gd name="connsiteX28" fmla="*/ 3342202 w 6056566"/>
                <a:gd name="connsiteY28" fmla="*/ 19835 h 955031"/>
                <a:gd name="connsiteX29" fmla="*/ 3413852 w 6056566"/>
                <a:gd name="connsiteY29" fmla="*/ 91486 h 955031"/>
                <a:gd name="connsiteX30" fmla="*/ 3471855 w 6056566"/>
                <a:gd name="connsiteY30" fmla="*/ 176785 h 955031"/>
                <a:gd name="connsiteX31" fmla="*/ 3553742 w 6056566"/>
                <a:gd name="connsiteY31" fmla="*/ 323498 h 955031"/>
                <a:gd name="connsiteX32" fmla="*/ 3707279 w 6056566"/>
                <a:gd name="connsiteY32" fmla="*/ 668104 h 955031"/>
                <a:gd name="connsiteX33" fmla="*/ 3833521 w 6056566"/>
                <a:gd name="connsiteY33" fmla="*/ 852349 h 955031"/>
                <a:gd name="connsiteX34" fmla="*/ 3966587 w 6056566"/>
                <a:gd name="connsiteY34" fmla="*/ 900116 h 955031"/>
                <a:gd name="connsiteX35" fmla="*/ 4086005 w 6056566"/>
                <a:gd name="connsiteY35" fmla="*/ 828465 h 955031"/>
                <a:gd name="connsiteX36" fmla="*/ 4273661 w 6056566"/>
                <a:gd name="connsiteY36" fmla="*/ 483859 h 955031"/>
                <a:gd name="connsiteX37" fmla="*/ 4451082 w 6056566"/>
                <a:gd name="connsiteY37" fmla="*/ 152901 h 955031"/>
                <a:gd name="connsiteX38" fmla="*/ 4570500 w 6056566"/>
                <a:gd name="connsiteY38" fmla="*/ 40307 h 955031"/>
                <a:gd name="connsiteX39" fmla="*/ 4696742 w 6056566"/>
                <a:gd name="connsiteY39" fmla="*/ 67603 h 955031"/>
                <a:gd name="connsiteX40" fmla="*/ 4840044 w 6056566"/>
                <a:gd name="connsiteY40" fmla="*/ 268907 h 955031"/>
                <a:gd name="connsiteX41" fmla="*/ 4940286 w 6056566"/>
                <a:gd name="connsiteY41" fmla="*/ 458277 h 955031"/>
                <a:gd name="connsiteX42" fmla="*/ 5052651 w 6056566"/>
                <a:gd name="connsiteY42" fmla="*/ 494332 h 955031"/>
                <a:gd name="connsiteX43" fmla="*/ 6056566 w 6056566"/>
                <a:gd name="connsiteY43" fmla="*/ 497377 h 955031"/>
                <a:gd name="connsiteX0" fmla="*/ 0 w 6056566"/>
                <a:gd name="connsiteY0" fmla="*/ 479263 h 955031"/>
                <a:gd name="connsiteX1" fmla="*/ 190188 w 6056566"/>
                <a:gd name="connsiteY1" fmla="*/ 475436 h 955031"/>
                <a:gd name="connsiteX2" fmla="*/ 325558 w 6056566"/>
                <a:gd name="connsiteY2" fmla="*/ 430986 h 955031"/>
                <a:gd name="connsiteX3" fmla="*/ 493232 w 6056566"/>
                <a:gd name="connsiteY3" fmla="*/ 146077 h 955031"/>
                <a:gd name="connsiteX4" fmla="*/ 602414 w 6056566"/>
                <a:gd name="connsiteY4" fmla="*/ 23247 h 955031"/>
                <a:gd name="connsiteX5" fmla="*/ 721832 w 6056566"/>
                <a:gd name="connsiteY5" fmla="*/ 36895 h 955031"/>
                <a:gd name="connsiteX6" fmla="*/ 820778 w 6056566"/>
                <a:gd name="connsiteY6" fmla="*/ 146077 h 955031"/>
                <a:gd name="connsiteX7" fmla="*/ 947020 w 6056566"/>
                <a:gd name="connsiteY7" fmla="*/ 412209 h 955031"/>
                <a:gd name="connsiteX8" fmla="*/ 1083497 w 6056566"/>
                <a:gd name="connsiteY8" fmla="*/ 722695 h 955031"/>
                <a:gd name="connsiteX9" fmla="*/ 1179032 w 6056566"/>
                <a:gd name="connsiteY9" fmla="*/ 869409 h 955031"/>
                <a:gd name="connsiteX10" fmla="*/ 1267742 w 6056566"/>
                <a:gd name="connsiteY10" fmla="*/ 944471 h 955031"/>
                <a:gd name="connsiteX11" fmla="*/ 1376924 w 6056566"/>
                <a:gd name="connsiteY11" fmla="*/ 930824 h 955031"/>
                <a:gd name="connsiteX12" fmla="*/ 1503166 w 6056566"/>
                <a:gd name="connsiteY12" fmla="*/ 811406 h 955031"/>
                <a:gd name="connsiteX13" fmla="*/ 1666939 w 6056566"/>
                <a:gd name="connsiteY13" fmla="*/ 487271 h 955031"/>
                <a:gd name="connsiteX14" fmla="*/ 1769297 w 6056566"/>
                <a:gd name="connsiteY14" fmla="*/ 234788 h 955031"/>
                <a:gd name="connsiteX15" fmla="*/ 1871655 w 6056566"/>
                <a:gd name="connsiteY15" fmla="*/ 67603 h 955031"/>
                <a:gd name="connsiteX16" fmla="*/ 1960366 w 6056566"/>
                <a:gd name="connsiteY16" fmla="*/ 13012 h 955031"/>
                <a:gd name="connsiteX17" fmla="*/ 2042252 w 6056566"/>
                <a:gd name="connsiteY17" fmla="*/ 43719 h 955031"/>
                <a:gd name="connsiteX18" fmla="*/ 2117315 w 6056566"/>
                <a:gd name="connsiteY18" fmla="*/ 122194 h 955031"/>
                <a:gd name="connsiteX19" fmla="*/ 2195790 w 6056566"/>
                <a:gd name="connsiteY19" fmla="*/ 251847 h 955031"/>
                <a:gd name="connsiteX20" fmla="*/ 2461921 w 6056566"/>
                <a:gd name="connsiteY20" fmla="*/ 784110 h 955031"/>
                <a:gd name="connsiteX21" fmla="*/ 2577927 w 6056566"/>
                <a:gd name="connsiteY21" fmla="*/ 934235 h 955031"/>
                <a:gd name="connsiteX22" fmla="*/ 2673461 w 6056566"/>
                <a:gd name="connsiteY22" fmla="*/ 941059 h 955031"/>
                <a:gd name="connsiteX23" fmla="*/ 2796291 w 6056566"/>
                <a:gd name="connsiteY23" fmla="*/ 814818 h 955031"/>
                <a:gd name="connsiteX24" fmla="*/ 2922533 w 6056566"/>
                <a:gd name="connsiteY24" fmla="*/ 548686 h 955031"/>
                <a:gd name="connsiteX25" fmla="*/ 3069247 w 6056566"/>
                <a:gd name="connsiteY25" fmla="*/ 251847 h 955031"/>
                <a:gd name="connsiteX26" fmla="*/ 3192076 w 6056566"/>
                <a:gd name="connsiteY26" fmla="*/ 67603 h 955031"/>
                <a:gd name="connsiteX27" fmla="*/ 3270551 w 6056566"/>
                <a:gd name="connsiteY27" fmla="*/ 2776 h 955031"/>
                <a:gd name="connsiteX28" fmla="*/ 3342202 w 6056566"/>
                <a:gd name="connsiteY28" fmla="*/ 19835 h 955031"/>
                <a:gd name="connsiteX29" fmla="*/ 3413852 w 6056566"/>
                <a:gd name="connsiteY29" fmla="*/ 91486 h 955031"/>
                <a:gd name="connsiteX30" fmla="*/ 3471855 w 6056566"/>
                <a:gd name="connsiteY30" fmla="*/ 176785 h 955031"/>
                <a:gd name="connsiteX31" fmla="*/ 3553742 w 6056566"/>
                <a:gd name="connsiteY31" fmla="*/ 323498 h 955031"/>
                <a:gd name="connsiteX32" fmla="*/ 3707279 w 6056566"/>
                <a:gd name="connsiteY32" fmla="*/ 668104 h 955031"/>
                <a:gd name="connsiteX33" fmla="*/ 3833521 w 6056566"/>
                <a:gd name="connsiteY33" fmla="*/ 852349 h 955031"/>
                <a:gd name="connsiteX34" fmla="*/ 3966587 w 6056566"/>
                <a:gd name="connsiteY34" fmla="*/ 900116 h 955031"/>
                <a:gd name="connsiteX35" fmla="*/ 4086005 w 6056566"/>
                <a:gd name="connsiteY35" fmla="*/ 828465 h 955031"/>
                <a:gd name="connsiteX36" fmla="*/ 4273661 w 6056566"/>
                <a:gd name="connsiteY36" fmla="*/ 483859 h 955031"/>
                <a:gd name="connsiteX37" fmla="*/ 4451082 w 6056566"/>
                <a:gd name="connsiteY37" fmla="*/ 152901 h 955031"/>
                <a:gd name="connsiteX38" fmla="*/ 4570500 w 6056566"/>
                <a:gd name="connsiteY38" fmla="*/ 40307 h 955031"/>
                <a:gd name="connsiteX39" fmla="*/ 4696742 w 6056566"/>
                <a:gd name="connsiteY39" fmla="*/ 67603 h 955031"/>
                <a:gd name="connsiteX40" fmla="*/ 4840044 w 6056566"/>
                <a:gd name="connsiteY40" fmla="*/ 268907 h 955031"/>
                <a:gd name="connsiteX41" fmla="*/ 4940286 w 6056566"/>
                <a:gd name="connsiteY41" fmla="*/ 458277 h 955031"/>
                <a:gd name="connsiteX42" fmla="*/ 5052651 w 6056566"/>
                <a:gd name="connsiteY42" fmla="*/ 494332 h 955031"/>
                <a:gd name="connsiteX43" fmla="*/ 6056566 w 6056566"/>
                <a:gd name="connsiteY43" fmla="*/ 497377 h 955031"/>
                <a:gd name="connsiteX0" fmla="*/ 0 w 6056566"/>
                <a:gd name="connsiteY0" fmla="*/ 479263 h 955031"/>
                <a:gd name="connsiteX1" fmla="*/ 190188 w 6056566"/>
                <a:gd name="connsiteY1" fmla="*/ 475436 h 955031"/>
                <a:gd name="connsiteX2" fmla="*/ 325558 w 6056566"/>
                <a:gd name="connsiteY2" fmla="*/ 430986 h 955031"/>
                <a:gd name="connsiteX3" fmla="*/ 493232 w 6056566"/>
                <a:gd name="connsiteY3" fmla="*/ 146077 h 955031"/>
                <a:gd name="connsiteX4" fmla="*/ 602414 w 6056566"/>
                <a:gd name="connsiteY4" fmla="*/ 23247 h 955031"/>
                <a:gd name="connsiteX5" fmla="*/ 721832 w 6056566"/>
                <a:gd name="connsiteY5" fmla="*/ 36895 h 955031"/>
                <a:gd name="connsiteX6" fmla="*/ 820778 w 6056566"/>
                <a:gd name="connsiteY6" fmla="*/ 146077 h 955031"/>
                <a:gd name="connsiteX7" fmla="*/ 947020 w 6056566"/>
                <a:gd name="connsiteY7" fmla="*/ 412209 h 955031"/>
                <a:gd name="connsiteX8" fmla="*/ 1083497 w 6056566"/>
                <a:gd name="connsiteY8" fmla="*/ 722695 h 955031"/>
                <a:gd name="connsiteX9" fmla="*/ 1179032 w 6056566"/>
                <a:gd name="connsiteY9" fmla="*/ 869409 h 955031"/>
                <a:gd name="connsiteX10" fmla="*/ 1267742 w 6056566"/>
                <a:gd name="connsiteY10" fmla="*/ 944471 h 955031"/>
                <a:gd name="connsiteX11" fmla="*/ 1376924 w 6056566"/>
                <a:gd name="connsiteY11" fmla="*/ 930824 h 955031"/>
                <a:gd name="connsiteX12" fmla="*/ 1503166 w 6056566"/>
                <a:gd name="connsiteY12" fmla="*/ 811406 h 955031"/>
                <a:gd name="connsiteX13" fmla="*/ 1666939 w 6056566"/>
                <a:gd name="connsiteY13" fmla="*/ 487271 h 955031"/>
                <a:gd name="connsiteX14" fmla="*/ 1769297 w 6056566"/>
                <a:gd name="connsiteY14" fmla="*/ 234788 h 955031"/>
                <a:gd name="connsiteX15" fmla="*/ 1871655 w 6056566"/>
                <a:gd name="connsiteY15" fmla="*/ 67603 h 955031"/>
                <a:gd name="connsiteX16" fmla="*/ 1960366 w 6056566"/>
                <a:gd name="connsiteY16" fmla="*/ 13012 h 955031"/>
                <a:gd name="connsiteX17" fmla="*/ 2042252 w 6056566"/>
                <a:gd name="connsiteY17" fmla="*/ 43719 h 955031"/>
                <a:gd name="connsiteX18" fmla="*/ 2117315 w 6056566"/>
                <a:gd name="connsiteY18" fmla="*/ 122194 h 955031"/>
                <a:gd name="connsiteX19" fmla="*/ 2195790 w 6056566"/>
                <a:gd name="connsiteY19" fmla="*/ 251847 h 955031"/>
                <a:gd name="connsiteX20" fmla="*/ 2461921 w 6056566"/>
                <a:gd name="connsiteY20" fmla="*/ 784110 h 955031"/>
                <a:gd name="connsiteX21" fmla="*/ 2577927 w 6056566"/>
                <a:gd name="connsiteY21" fmla="*/ 934235 h 955031"/>
                <a:gd name="connsiteX22" fmla="*/ 2673461 w 6056566"/>
                <a:gd name="connsiteY22" fmla="*/ 941059 h 955031"/>
                <a:gd name="connsiteX23" fmla="*/ 2796291 w 6056566"/>
                <a:gd name="connsiteY23" fmla="*/ 814818 h 955031"/>
                <a:gd name="connsiteX24" fmla="*/ 2922533 w 6056566"/>
                <a:gd name="connsiteY24" fmla="*/ 548686 h 955031"/>
                <a:gd name="connsiteX25" fmla="*/ 3069247 w 6056566"/>
                <a:gd name="connsiteY25" fmla="*/ 251847 h 955031"/>
                <a:gd name="connsiteX26" fmla="*/ 3192076 w 6056566"/>
                <a:gd name="connsiteY26" fmla="*/ 67603 h 955031"/>
                <a:gd name="connsiteX27" fmla="*/ 3270551 w 6056566"/>
                <a:gd name="connsiteY27" fmla="*/ 2776 h 955031"/>
                <a:gd name="connsiteX28" fmla="*/ 3342202 w 6056566"/>
                <a:gd name="connsiteY28" fmla="*/ 19835 h 955031"/>
                <a:gd name="connsiteX29" fmla="*/ 3413852 w 6056566"/>
                <a:gd name="connsiteY29" fmla="*/ 91486 h 955031"/>
                <a:gd name="connsiteX30" fmla="*/ 3471855 w 6056566"/>
                <a:gd name="connsiteY30" fmla="*/ 176785 h 955031"/>
                <a:gd name="connsiteX31" fmla="*/ 3553742 w 6056566"/>
                <a:gd name="connsiteY31" fmla="*/ 323498 h 955031"/>
                <a:gd name="connsiteX32" fmla="*/ 3707279 w 6056566"/>
                <a:gd name="connsiteY32" fmla="*/ 668104 h 955031"/>
                <a:gd name="connsiteX33" fmla="*/ 3833521 w 6056566"/>
                <a:gd name="connsiteY33" fmla="*/ 852349 h 955031"/>
                <a:gd name="connsiteX34" fmla="*/ 3966587 w 6056566"/>
                <a:gd name="connsiteY34" fmla="*/ 900116 h 955031"/>
                <a:gd name="connsiteX35" fmla="*/ 4086005 w 6056566"/>
                <a:gd name="connsiteY35" fmla="*/ 828465 h 955031"/>
                <a:gd name="connsiteX36" fmla="*/ 4273661 w 6056566"/>
                <a:gd name="connsiteY36" fmla="*/ 483859 h 955031"/>
                <a:gd name="connsiteX37" fmla="*/ 4451082 w 6056566"/>
                <a:gd name="connsiteY37" fmla="*/ 152901 h 955031"/>
                <a:gd name="connsiteX38" fmla="*/ 4570500 w 6056566"/>
                <a:gd name="connsiteY38" fmla="*/ 40307 h 955031"/>
                <a:gd name="connsiteX39" fmla="*/ 4696742 w 6056566"/>
                <a:gd name="connsiteY39" fmla="*/ 67603 h 955031"/>
                <a:gd name="connsiteX40" fmla="*/ 4840044 w 6056566"/>
                <a:gd name="connsiteY40" fmla="*/ 268907 h 955031"/>
                <a:gd name="connsiteX41" fmla="*/ 4931994 w 6056566"/>
                <a:gd name="connsiteY41" fmla="*/ 437174 h 955031"/>
                <a:gd name="connsiteX42" fmla="*/ 5052651 w 6056566"/>
                <a:gd name="connsiteY42" fmla="*/ 494332 h 955031"/>
                <a:gd name="connsiteX43" fmla="*/ 6056566 w 6056566"/>
                <a:gd name="connsiteY43" fmla="*/ 497377 h 955031"/>
                <a:gd name="connsiteX0" fmla="*/ 0 w 6056566"/>
                <a:gd name="connsiteY0" fmla="*/ 479263 h 955031"/>
                <a:gd name="connsiteX1" fmla="*/ 190188 w 6056566"/>
                <a:gd name="connsiteY1" fmla="*/ 475436 h 955031"/>
                <a:gd name="connsiteX2" fmla="*/ 325558 w 6056566"/>
                <a:gd name="connsiteY2" fmla="*/ 430986 h 955031"/>
                <a:gd name="connsiteX3" fmla="*/ 493232 w 6056566"/>
                <a:gd name="connsiteY3" fmla="*/ 146077 h 955031"/>
                <a:gd name="connsiteX4" fmla="*/ 602414 w 6056566"/>
                <a:gd name="connsiteY4" fmla="*/ 23247 h 955031"/>
                <a:gd name="connsiteX5" fmla="*/ 721832 w 6056566"/>
                <a:gd name="connsiteY5" fmla="*/ 36895 h 955031"/>
                <a:gd name="connsiteX6" fmla="*/ 820778 w 6056566"/>
                <a:gd name="connsiteY6" fmla="*/ 146077 h 955031"/>
                <a:gd name="connsiteX7" fmla="*/ 947020 w 6056566"/>
                <a:gd name="connsiteY7" fmla="*/ 412209 h 955031"/>
                <a:gd name="connsiteX8" fmla="*/ 1083497 w 6056566"/>
                <a:gd name="connsiteY8" fmla="*/ 722695 h 955031"/>
                <a:gd name="connsiteX9" fmla="*/ 1179032 w 6056566"/>
                <a:gd name="connsiteY9" fmla="*/ 869409 h 955031"/>
                <a:gd name="connsiteX10" fmla="*/ 1267742 w 6056566"/>
                <a:gd name="connsiteY10" fmla="*/ 944471 h 955031"/>
                <a:gd name="connsiteX11" fmla="*/ 1376924 w 6056566"/>
                <a:gd name="connsiteY11" fmla="*/ 930824 h 955031"/>
                <a:gd name="connsiteX12" fmla="*/ 1503166 w 6056566"/>
                <a:gd name="connsiteY12" fmla="*/ 811406 h 955031"/>
                <a:gd name="connsiteX13" fmla="*/ 1666939 w 6056566"/>
                <a:gd name="connsiteY13" fmla="*/ 487271 h 955031"/>
                <a:gd name="connsiteX14" fmla="*/ 1769297 w 6056566"/>
                <a:gd name="connsiteY14" fmla="*/ 234788 h 955031"/>
                <a:gd name="connsiteX15" fmla="*/ 1871655 w 6056566"/>
                <a:gd name="connsiteY15" fmla="*/ 67603 h 955031"/>
                <a:gd name="connsiteX16" fmla="*/ 1960366 w 6056566"/>
                <a:gd name="connsiteY16" fmla="*/ 13012 h 955031"/>
                <a:gd name="connsiteX17" fmla="*/ 2042252 w 6056566"/>
                <a:gd name="connsiteY17" fmla="*/ 43719 h 955031"/>
                <a:gd name="connsiteX18" fmla="*/ 2117315 w 6056566"/>
                <a:gd name="connsiteY18" fmla="*/ 122194 h 955031"/>
                <a:gd name="connsiteX19" fmla="*/ 2195790 w 6056566"/>
                <a:gd name="connsiteY19" fmla="*/ 251847 h 955031"/>
                <a:gd name="connsiteX20" fmla="*/ 2461921 w 6056566"/>
                <a:gd name="connsiteY20" fmla="*/ 784110 h 955031"/>
                <a:gd name="connsiteX21" fmla="*/ 2577927 w 6056566"/>
                <a:gd name="connsiteY21" fmla="*/ 934235 h 955031"/>
                <a:gd name="connsiteX22" fmla="*/ 2673461 w 6056566"/>
                <a:gd name="connsiteY22" fmla="*/ 941059 h 955031"/>
                <a:gd name="connsiteX23" fmla="*/ 2796291 w 6056566"/>
                <a:gd name="connsiteY23" fmla="*/ 814818 h 955031"/>
                <a:gd name="connsiteX24" fmla="*/ 2922533 w 6056566"/>
                <a:gd name="connsiteY24" fmla="*/ 548686 h 955031"/>
                <a:gd name="connsiteX25" fmla="*/ 3069247 w 6056566"/>
                <a:gd name="connsiteY25" fmla="*/ 251847 h 955031"/>
                <a:gd name="connsiteX26" fmla="*/ 3192076 w 6056566"/>
                <a:gd name="connsiteY26" fmla="*/ 67603 h 955031"/>
                <a:gd name="connsiteX27" fmla="*/ 3270551 w 6056566"/>
                <a:gd name="connsiteY27" fmla="*/ 2776 h 955031"/>
                <a:gd name="connsiteX28" fmla="*/ 3342202 w 6056566"/>
                <a:gd name="connsiteY28" fmla="*/ 19835 h 955031"/>
                <a:gd name="connsiteX29" fmla="*/ 3413852 w 6056566"/>
                <a:gd name="connsiteY29" fmla="*/ 91486 h 955031"/>
                <a:gd name="connsiteX30" fmla="*/ 3471855 w 6056566"/>
                <a:gd name="connsiteY30" fmla="*/ 176785 h 955031"/>
                <a:gd name="connsiteX31" fmla="*/ 3553742 w 6056566"/>
                <a:gd name="connsiteY31" fmla="*/ 323498 h 955031"/>
                <a:gd name="connsiteX32" fmla="*/ 3707279 w 6056566"/>
                <a:gd name="connsiteY32" fmla="*/ 668104 h 955031"/>
                <a:gd name="connsiteX33" fmla="*/ 3833521 w 6056566"/>
                <a:gd name="connsiteY33" fmla="*/ 852349 h 955031"/>
                <a:gd name="connsiteX34" fmla="*/ 3966587 w 6056566"/>
                <a:gd name="connsiteY34" fmla="*/ 900116 h 955031"/>
                <a:gd name="connsiteX35" fmla="*/ 4086005 w 6056566"/>
                <a:gd name="connsiteY35" fmla="*/ 828465 h 955031"/>
                <a:gd name="connsiteX36" fmla="*/ 4273661 w 6056566"/>
                <a:gd name="connsiteY36" fmla="*/ 483859 h 955031"/>
                <a:gd name="connsiteX37" fmla="*/ 4451082 w 6056566"/>
                <a:gd name="connsiteY37" fmla="*/ 152901 h 955031"/>
                <a:gd name="connsiteX38" fmla="*/ 4570500 w 6056566"/>
                <a:gd name="connsiteY38" fmla="*/ 40307 h 955031"/>
                <a:gd name="connsiteX39" fmla="*/ 4696742 w 6056566"/>
                <a:gd name="connsiteY39" fmla="*/ 67603 h 955031"/>
                <a:gd name="connsiteX40" fmla="*/ 4840044 w 6056566"/>
                <a:gd name="connsiteY40" fmla="*/ 268907 h 955031"/>
                <a:gd name="connsiteX41" fmla="*/ 4948580 w 6056566"/>
                <a:gd name="connsiteY41" fmla="*/ 459449 h 955031"/>
                <a:gd name="connsiteX42" fmla="*/ 5052651 w 6056566"/>
                <a:gd name="connsiteY42" fmla="*/ 494332 h 955031"/>
                <a:gd name="connsiteX43" fmla="*/ 6056566 w 6056566"/>
                <a:gd name="connsiteY43" fmla="*/ 497377 h 955031"/>
                <a:gd name="connsiteX0" fmla="*/ 0 w 6056566"/>
                <a:gd name="connsiteY0" fmla="*/ 479263 h 955031"/>
                <a:gd name="connsiteX1" fmla="*/ 190188 w 6056566"/>
                <a:gd name="connsiteY1" fmla="*/ 475436 h 955031"/>
                <a:gd name="connsiteX2" fmla="*/ 325558 w 6056566"/>
                <a:gd name="connsiteY2" fmla="*/ 430986 h 955031"/>
                <a:gd name="connsiteX3" fmla="*/ 493232 w 6056566"/>
                <a:gd name="connsiteY3" fmla="*/ 146077 h 955031"/>
                <a:gd name="connsiteX4" fmla="*/ 602414 w 6056566"/>
                <a:gd name="connsiteY4" fmla="*/ 23247 h 955031"/>
                <a:gd name="connsiteX5" fmla="*/ 721832 w 6056566"/>
                <a:gd name="connsiteY5" fmla="*/ 36895 h 955031"/>
                <a:gd name="connsiteX6" fmla="*/ 820778 w 6056566"/>
                <a:gd name="connsiteY6" fmla="*/ 146077 h 955031"/>
                <a:gd name="connsiteX7" fmla="*/ 947020 w 6056566"/>
                <a:gd name="connsiteY7" fmla="*/ 412209 h 955031"/>
                <a:gd name="connsiteX8" fmla="*/ 1083497 w 6056566"/>
                <a:gd name="connsiteY8" fmla="*/ 722695 h 955031"/>
                <a:gd name="connsiteX9" fmla="*/ 1179032 w 6056566"/>
                <a:gd name="connsiteY9" fmla="*/ 869409 h 955031"/>
                <a:gd name="connsiteX10" fmla="*/ 1267742 w 6056566"/>
                <a:gd name="connsiteY10" fmla="*/ 944471 h 955031"/>
                <a:gd name="connsiteX11" fmla="*/ 1376924 w 6056566"/>
                <a:gd name="connsiteY11" fmla="*/ 930824 h 955031"/>
                <a:gd name="connsiteX12" fmla="*/ 1503166 w 6056566"/>
                <a:gd name="connsiteY12" fmla="*/ 811406 h 955031"/>
                <a:gd name="connsiteX13" fmla="*/ 1666939 w 6056566"/>
                <a:gd name="connsiteY13" fmla="*/ 487271 h 955031"/>
                <a:gd name="connsiteX14" fmla="*/ 1769297 w 6056566"/>
                <a:gd name="connsiteY14" fmla="*/ 234788 h 955031"/>
                <a:gd name="connsiteX15" fmla="*/ 1871655 w 6056566"/>
                <a:gd name="connsiteY15" fmla="*/ 67603 h 955031"/>
                <a:gd name="connsiteX16" fmla="*/ 1960366 w 6056566"/>
                <a:gd name="connsiteY16" fmla="*/ 13012 h 955031"/>
                <a:gd name="connsiteX17" fmla="*/ 2042252 w 6056566"/>
                <a:gd name="connsiteY17" fmla="*/ 43719 h 955031"/>
                <a:gd name="connsiteX18" fmla="*/ 2117315 w 6056566"/>
                <a:gd name="connsiteY18" fmla="*/ 122194 h 955031"/>
                <a:gd name="connsiteX19" fmla="*/ 2195790 w 6056566"/>
                <a:gd name="connsiteY19" fmla="*/ 251847 h 955031"/>
                <a:gd name="connsiteX20" fmla="*/ 2461921 w 6056566"/>
                <a:gd name="connsiteY20" fmla="*/ 784110 h 955031"/>
                <a:gd name="connsiteX21" fmla="*/ 2577927 w 6056566"/>
                <a:gd name="connsiteY21" fmla="*/ 934235 h 955031"/>
                <a:gd name="connsiteX22" fmla="*/ 2673461 w 6056566"/>
                <a:gd name="connsiteY22" fmla="*/ 941059 h 955031"/>
                <a:gd name="connsiteX23" fmla="*/ 2796291 w 6056566"/>
                <a:gd name="connsiteY23" fmla="*/ 814818 h 955031"/>
                <a:gd name="connsiteX24" fmla="*/ 2922533 w 6056566"/>
                <a:gd name="connsiteY24" fmla="*/ 548686 h 955031"/>
                <a:gd name="connsiteX25" fmla="*/ 3069247 w 6056566"/>
                <a:gd name="connsiteY25" fmla="*/ 251847 h 955031"/>
                <a:gd name="connsiteX26" fmla="*/ 3192076 w 6056566"/>
                <a:gd name="connsiteY26" fmla="*/ 67603 h 955031"/>
                <a:gd name="connsiteX27" fmla="*/ 3270551 w 6056566"/>
                <a:gd name="connsiteY27" fmla="*/ 2776 h 955031"/>
                <a:gd name="connsiteX28" fmla="*/ 3342202 w 6056566"/>
                <a:gd name="connsiteY28" fmla="*/ 19835 h 955031"/>
                <a:gd name="connsiteX29" fmla="*/ 3413852 w 6056566"/>
                <a:gd name="connsiteY29" fmla="*/ 91486 h 955031"/>
                <a:gd name="connsiteX30" fmla="*/ 3471855 w 6056566"/>
                <a:gd name="connsiteY30" fmla="*/ 176785 h 955031"/>
                <a:gd name="connsiteX31" fmla="*/ 3553742 w 6056566"/>
                <a:gd name="connsiteY31" fmla="*/ 323498 h 955031"/>
                <a:gd name="connsiteX32" fmla="*/ 3707279 w 6056566"/>
                <a:gd name="connsiteY32" fmla="*/ 668104 h 955031"/>
                <a:gd name="connsiteX33" fmla="*/ 3833521 w 6056566"/>
                <a:gd name="connsiteY33" fmla="*/ 852349 h 955031"/>
                <a:gd name="connsiteX34" fmla="*/ 3966587 w 6056566"/>
                <a:gd name="connsiteY34" fmla="*/ 900116 h 955031"/>
                <a:gd name="connsiteX35" fmla="*/ 4086005 w 6056566"/>
                <a:gd name="connsiteY35" fmla="*/ 828465 h 955031"/>
                <a:gd name="connsiteX36" fmla="*/ 4273661 w 6056566"/>
                <a:gd name="connsiteY36" fmla="*/ 483859 h 955031"/>
                <a:gd name="connsiteX37" fmla="*/ 4451082 w 6056566"/>
                <a:gd name="connsiteY37" fmla="*/ 152901 h 955031"/>
                <a:gd name="connsiteX38" fmla="*/ 4570500 w 6056566"/>
                <a:gd name="connsiteY38" fmla="*/ 40307 h 955031"/>
                <a:gd name="connsiteX39" fmla="*/ 4696742 w 6056566"/>
                <a:gd name="connsiteY39" fmla="*/ 67603 h 955031"/>
                <a:gd name="connsiteX40" fmla="*/ 4840044 w 6056566"/>
                <a:gd name="connsiteY40" fmla="*/ 268907 h 955031"/>
                <a:gd name="connsiteX41" fmla="*/ 4948580 w 6056566"/>
                <a:gd name="connsiteY41" fmla="*/ 459449 h 955031"/>
                <a:gd name="connsiteX42" fmla="*/ 4969722 w 6056566"/>
                <a:gd name="connsiteY42" fmla="*/ 494332 h 955031"/>
                <a:gd name="connsiteX43" fmla="*/ 6056566 w 6056566"/>
                <a:gd name="connsiteY43" fmla="*/ 497377 h 955031"/>
                <a:gd name="connsiteX0" fmla="*/ 0 w 6056566"/>
                <a:gd name="connsiteY0" fmla="*/ 479263 h 955031"/>
                <a:gd name="connsiteX1" fmla="*/ 190188 w 6056566"/>
                <a:gd name="connsiteY1" fmla="*/ 475436 h 955031"/>
                <a:gd name="connsiteX2" fmla="*/ 325558 w 6056566"/>
                <a:gd name="connsiteY2" fmla="*/ 430986 h 955031"/>
                <a:gd name="connsiteX3" fmla="*/ 493232 w 6056566"/>
                <a:gd name="connsiteY3" fmla="*/ 146077 h 955031"/>
                <a:gd name="connsiteX4" fmla="*/ 602414 w 6056566"/>
                <a:gd name="connsiteY4" fmla="*/ 23247 h 955031"/>
                <a:gd name="connsiteX5" fmla="*/ 721832 w 6056566"/>
                <a:gd name="connsiteY5" fmla="*/ 36895 h 955031"/>
                <a:gd name="connsiteX6" fmla="*/ 820778 w 6056566"/>
                <a:gd name="connsiteY6" fmla="*/ 146077 h 955031"/>
                <a:gd name="connsiteX7" fmla="*/ 947020 w 6056566"/>
                <a:gd name="connsiteY7" fmla="*/ 412209 h 955031"/>
                <a:gd name="connsiteX8" fmla="*/ 1083497 w 6056566"/>
                <a:gd name="connsiteY8" fmla="*/ 722695 h 955031"/>
                <a:gd name="connsiteX9" fmla="*/ 1179032 w 6056566"/>
                <a:gd name="connsiteY9" fmla="*/ 869409 h 955031"/>
                <a:gd name="connsiteX10" fmla="*/ 1267742 w 6056566"/>
                <a:gd name="connsiteY10" fmla="*/ 944471 h 955031"/>
                <a:gd name="connsiteX11" fmla="*/ 1376924 w 6056566"/>
                <a:gd name="connsiteY11" fmla="*/ 930824 h 955031"/>
                <a:gd name="connsiteX12" fmla="*/ 1503166 w 6056566"/>
                <a:gd name="connsiteY12" fmla="*/ 811406 h 955031"/>
                <a:gd name="connsiteX13" fmla="*/ 1666939 w 6056566"/>
                <a:gd name="connsiteY13" fmla="*/ 487271 h 955031"/>
                <a:gd name="connsiteX14" fmla="*/ 1769297 w 6056566"/>
                <a:gd name="connsiteY14" fmla="*/ 234788 h 955031"/>
                <a:gd name="connsiteX15" fmla="*/ 1871655 w 6056566"/>
                <a:gd name="connsiteY15" fmla="*/ 67603 h 955031"/>
                <a:gd name="connsiteX16" fmla="*/ 1960366 w 6056566"/>
                <a:gd name="connsiteY16" fmla="*/ 13012 h 955031"/>
                <a:gd name="connsiteX17" fmla="*/ 2042252 w 6056566"/>
                <a:gd name="connsiteY17" fmla="*/ 43719 h 955031"/>
                <a:gd name="connsiteX18" fmla="*/ 2117315 w 6056566"/>
                <a:gd name="connsiteY18" fmla="*/ 122194 h 955031"/>
                <a:gd name="connsiteX19" fmla="*/ 2195790 w 6056566"/>
                <a:gd name="connsiteY19" fmla="*/ 251847 h 955031"/>
                <a:gd name="connsiteX20" fmla="*/ 2461921 w 6056566"/>
                <a:gd name="connsiteY20" fmla="*/ 784110 h 955031"/>
                <a:gd name="connsiteX21" fmla="*/ 2577927 w 6056566"/>
                <a:gd name="connsiteY21" fmla="*/ 934235 h 955031"/>
                <a:gd name="connsiteX22" fmla="*/ 2673461 w 6056566"/>
                <a:gd name="connsiteY22" fmla="*/ 941059 h 955031"/>
                <a:gd name="connsiteX23" fmla="*/ 2796291 w 6056566"/>
                <a:gd name="connsiteY23" fmla="*/ 814818 h 955031"/>
                <a:gd name="connsiteX24" fmla="*/ 2922533 w 6056566"/>
                <a:gd name="connsiteY24" fmla="*/ 548686 h 955031"/>
                <a:gd name="connsiteX25" fmla="*/ 3069247 w 6056566"/>
                <a:gd name="connsiteY25" fmla="*/ 251847 h 955031"/>
                <a:gd name="connsiteX26" fmla="*/ 3192076 w 6056566"/>
                <a:gd name="connsiteY26" fmla="*/ 67603 h 955031"/>
                <a:gd name="connsiteX27" fmla="*/ 3270551 w 6056566"/>
                <a:gd name="connsiteY27" fmla="*/ 2776 h 955031"/>
                <a:gd name="connsiteX28" fmla="*/ 3342202 w 6056566"/>
                <a:gd name="connsiteY28" fmla="*/ 19835 h 955031"/>
                <a:gd name="connsiteX29" fmla="*/ 3413852 w 6056566"/>
                <a:gd name="connsiteY29" fmla="*/ 91486 h 955031"/>
                <a:gd name="connsiteX30" fmla="*/ 3471855 w 6056566"/>
                <a:gd name="connsiteY30" fmla="*/ 176785 h 955031"/>
                <a:gd name="connsiteX31" fmla="*/ 3553742 w 6056566"/>
                <a:gd name="connsiteY31" fmla="*/ 323498 h 955031"/>
                <a:gd name="connsiteX32" fmla="*/ 3707279 w 6056566"/>
                <a:gd name="connsiteY32" fmla="*/ 668104 h 955031"/>
                <a:gd name="connsiteX33" fmla="*/ 3833521 w 6056566"/>
                <a:gd name="connsiteY33" fmla="*/ 852349 h 955031"/>
                <a:gd name="connsiteX34" fmla="*/ 3966587 w 6056566"/>
                <a:gd name="connsiteY34" fmla="*/ 900116 h 955031"/>
                <a:gd name="connsiteX35" fmla="*/ 4086005 w 6056566"/>
                <a:gd name="connsiteY35" fmla="*/ 828465 h 955031"/>
                <a:gd name="connsiteX36" fmla="*/ 4273661 w 6056566"/>
                <a:gd name="connsiteY36" fmla="*/ 483859 h 955031"/>
                <a:gd name="connsiteX37" fmla="*/ 4451082 w 6056566"/>
                <a:gd name="connsiteY37" fmla="*/ 152901 h 955031"/>
                <a:gd name="connsiteX38" fmla="*/ 4570500 w 6056566"/>
                <a:gd name="connsiteY38" fmla="*/ 40307 h 955031"/>
                <a:gd name="connsiteX39" fmla="*/ 4696742 w 6056566"/>
                <a:gd name="connsiteY39" fmla="*/ 67603 h 955031"/>
                <a:gd name="connsiteX40" fmla="*/ 4840044 w 6056566"/>
                <a:gd name="connsiteY40" fmla="*/ 268907 h 955031"/>
                <a:gd name="connsiteX41" fmla="*/ 4948580 w 6056566"/>
                <a:gd name="connsiteY41" fmla="*/ 459449 h 955031"/>
                <a:gd name="connsiteX42" fmla="*/ 4969722 w 6056566"/>
                <a:gd name="connsiteY42" fmla="*/ 494332 h 955031"/>
                <a:gd name="connsiteX43" fmla="*/ 6056566 w 6056566"/>
                <a:gd name="connsiteY43" fmla="*/ 497377 h 955031"/>
                <a:gd name="connsiteX0" fmla="*/ 0 w 6056566"/>
                <a:gd name="connsiteY0" fmla="*/ 479263 h 955031"/>
                <a:gd name="connsiteX1" fmla="*/ 190188 w 6056566"/>
                <a:gd name="connsiteY1" fmla="*/ 475436 h 955031"/>
                <a:gd name="connsiteX2" fmla="*/ 325558 w 6056566"/>
                <a:gd name="connsiteY2" fmla="*/ 430986 h 955031"/>
                <a:gd name="connsiteX3" fmla="*/ 493232 w 6056566"/>
                <a:gd name="connsiteY3" fmla="*/ 146077 h 955031"/>
                <a:gd name="connsiteX4" fmla="*/ 602414 w 6056566"/>
                <a:gd name="connsiteY4" fmla="*/ 23247 h 955031"/>
                <a:gd name="connsiteX5" fmla="*/ 721832 w 6056566"/>
                <a:gd name="connsiteY5" fmla="*/ 36895 h 955031"/>
                <a:gd name="connsiteX6" fmla="*/ 820778 w 6056566"/>
                <a:gd name="connsiteY6" fmla="*/ 146077 h 955031"/>
                <a:gd name="connsiteX7" fmla="*/ 947020 w 6056566"/>
                <a:gd name="connsiteY7" fmla="*/ 412209 h 955031"/>
                <a:gd name="connsiteX8" fmla="*/ 1083497 w 6056566"/>
                <a:gd name="connsiteY8" fmla="*/ 722695 h 955031"/>
                <a:gd name="connsiteX9" fmla="*/ 1179032 w 6056566"/>
                <a:gd name="connsiteY9" fmla="*/ 869409 h 955031"/>
                <a:gd name="connsiteX10" fmla="*/ 1267742 w 6056566"/>
                <a:gd name="connsiteY10" fmla="*/ 944471 h 955031"/>
                <a:gd name="connsiteX11" fmla="*/ 1376924 w 6056566"/>
                <a:gd name="connsiteY11" fmla="*/ 930824 h 955031"/>
                <a:gd name="connsiteX12" fmla="*/ 1503166 w 6056566"/>
                <a:gd name="connsiteY12" fmla="*/ 811406 h 955031"/>
                <a:gd name="connsiteX13" fmla="*/ 1666939 w 6056566"/>
                <a:gd name="connsiteY13" fmla="*/ 487271 h 955031"/>
                <a:gd name="connsiteX14" fmla="*/ 1769297 w 6056566"/>
                <a:gd name="connsiteY14" fmla="*/ 234788 h 955031"/>
                <a:gd name="connsiteX15" fmla="*/ 1871655 w 6056566"/>
                <a:gd name="connsiteY15" fmla="*/ 67603 h 955031"/>
                <a:gd name="connsiteX16" fmla="*/ 1960366 w 6056566"/>
                <a:gd name="connsiteY16" fmla="*/ 13012 h 955031"/>
                <a:gd name="connsiteX17" fmla="*/ 2042252 w 6056566"/>
                <a:gd name="connsiteY17" fmla="*/ 43719 h 955031"/>
                <a:gd name="connsiteX18" fmla="*/ 2117315 w 6056566"/>
                <a:gd name="connsiteY18" fmla="*/ 122194 h 955031"/>
                <a:gd name="connsiteX19" fmla="*/ 2195790 w 6056566"/>
                <a:gd name="connsiteY19" fmla="*/ 251847 h 955031"/>
                <a:gd name="connsiteX20" fmla="*/ 2461921 w 6056566"/>
                <a:gd name="connsiteY20" fmla="*/ 784110 h 955031"/>
                <a:gd name="connsiteX21" fmla="*/ 2577927 w 6056566"/>
                <a:gd name="connsiteY21" fmla="*/ 934235 h 955031"/>
                <a:gd name="connsiteX22" fmla="*/ 2673461 w 6056566"/>
                <a:gd name="connsiteY22" fmla="*/ 941059 h 955031"/>
                <a:gd name="connsiteX23" fmla="*/ 2796291 w 6056566"/>
                <a:gd name="connsiteY23" fmla="*/ 814818 h 955031"/>
                <a:gd name="connsiteX24" fmla="*/ 2922533 w 6056566"/>
                <a:gd name="connsiteY24" fmla="*/ 548686 h 955031"/>
                <a:gd name="connsiteX25" fmla="*/ 3069247 w 6056566"/>
                <a:gd name="connsiteY25" fmla="*/ 251847 h 955031"/>
                <a:gd name="connsiteX26" fmla="*/ 3192076 w 6056566"/>
                <a:gd name="connsiteY26" fmla="*/ 67603 h 955031"/>
                <a:gd name="connsiteX27" fmla="*/ 3270551 w 6056566"/>
                <a:gd name="connsiteY27" fmla="*/ 2776 h 955031"/>
                <a:gd name="connsiteX28" fmla="*/ 3342202 w 6056566"/>
                <a:gd name="connsiteY28" fmla="*/ 19835 h 955031"/>
                <a:gd name="connsiteX29" fmla="*/ 3413852 w 6056566"/>
                <a:gd name="connsiteY29" fmla="*/ 91486 h 955031"/>
                <a:gd name="connsiteX30" fmla="*/ 3471855 w 6056566"/>
                <a:gd name="connsiteY30" fmla="*/ 176785 h 955031"/>
                <a:gd name="connsiteX31" fmla="*/ 3553742 w 6056566"/>
                <a:gd name="connsiteY31" fmla="*/ 323498 h 955031"/>
                <a:gd name="connsiteX32" fmla="*/ 3707279 w 6056566"/>
                <a:gd name="connsiteY32" fmla="*/ 668104 h 955031"/>
                <a:gd name="connsiteX33" fmla="*/ 3833521 w 6056566"/>
                <a:gd name="connsiteY33" fmla="*/ 852349 h 955031"/>
                <a:gd name="connsiteX34" fmla="*/ 3966587 w 6056566"/>
                <a:gd name="connsiteY34" fmla="*/ 900116 h 955031"/>
                <a:gd name="connsiteX35" fmla="*/ 4086005 w 6056566"/>
                <a:gd name="connsiteY35" fmla="*/ 828465 h 955031"/>
                <a:gd name="connsiteX36" fmla="*/ 4273661 w 6056566"/>
                <a:gd name="connsiteY36" fmla="*/ 483859 h 955031"/>
                <a:gd name="connsiteX37" fmla="*/ 4451082 w 6056566"/>
                <a:gd name="connsiteY37" fmla="*/ 152901 h 955031"/>
                <a:gd name="connsiteX38" fmla="*/ 4570500 w 6056566"/>
                <a:gd name="connsiteY38" fmla="*/ 40307 h 955031"/>
                <a:gd name="connsiteX39" fmla="*/ 4696742 w 6056566"/>
                <a:gd name="connsiteY39" fmla="*/ 67603 h 955031"/>
                <a:gd name="connsiteX40" fmla="*/ 4840044 w 6056566"/>
                <a:gd name="connsiteY40" fmla="*/ 268907 h 955031"/>
                <a:gd name="connsiteX41" fmla="*/ 4948580 w 6056566"/>
                <a:gd name="connsiteY41" fmla="*/ 459449 h 955031"/>
                <a:gd name="connsiteX42" fmla="*/ 4997365 w 6056566"/>
                <a:gd name="connsiteY42" fmla="*/ 496677 h 955031"/>
                <a:gd name="connsiteX43" fmla="*/ 6056566 w 6056566"/>
                <a:gd name="connsiteY43" fmla="*/ 497377 h 955031"/>
                <a:gd name="connsiteX0" fmla="*/ 0 w 6056566"/>
                <a:gd name="connsiteY0" fmla="*/ 479263 h 955031"/>
                <a:gd name="connsiteX1" fmla="*/ 190188 w 6056566"/>
                <a:gd name="connsiteY1" fmla="*/ 475436 h 955031"/>
                <a:gd name="connsiteX2" fmla="*/ 325558 w 6056566"/>
                <a:gd name="connsiteY2" fmla="*/ 430986 h 955031"/>
                <a:gd name="connsiteX3" fmla="*/ 493232 w 6056566"/>
                <a:gd name="connsiteY3" fmla="*/ 146077 h 955031"/>
                <a:gd name="connsiteX4" fmla="*/ 602414 w 6056566"/>
                <a:gd name="connsiteY4" fmla="*/ 23247 h 955031"/>
                <a:gd name="connsiteX5" fmla="*/ 721832 w 6056566"/>
                <a:gd name="connsiteY5" fmla="*/ 36895 h 955031"/>
                <a:gd name="connsiteX6" fmla="*/ 820778 w 6056566"/>
                <a:gd name="connsiteY6" fmla="*/ 146077 h 955031"/>
                <a:gd name="connsiteX7" fmla="*/ 947020 w 6056566"/>
                <a:gd name="connsiteY7" fmla="*/ 412209 h 955031"/>
                <a:gd name="connsiteX8" fmla="*/ 1083497 w 6056566"/>
                <a:gd name="connsiteY8" fmla="*/ 722695 h 955031"/>
                <a:gd name="connsiteX9" fmla="*/ 1179032 w 6056566"/>
                <a:gd name="connsiteY9" fmla="*/ 869409 h 955031"/>
                <a:gd name="connsiteX10" fmla="*/ 1267742 w 6056566"/>
                <a:gd name="connsiteY10" fmla="*/ 944471 h 955031"/>
                <a:gd name="connsiteX11" fmla="*/ 1376924 w 6056566"/>
                <a:gd name="connsiteY11" fmla="*/ 930824 h 955031"/>
                <a:gd name="connsiteX12" fmla="*/ 1503166 w 6056566"/>
                <a:gd name="connsiteY12" fmla="*/ 811406 h 955031"/>
                <a:gd name="connsiteX13" fmla="*/ 1666939 w 6056566"/>
                <a:gd name="connsiteY13" fmla="*/ 487271 h 955031"/>
                <a:gd name="connsiteX14" fmla="*/ 1769297 w 6056566"/>
                <a:gd name="connsiteY14" fmla="*/ 234788 h 955031"/>
                <a:gd name="connsiteX15" fmla="*/ 1871655 w 6056566"/>
                <a:gd name="connsiteY15" fmla="*/ 67603 h 955031"/>
                <a:gd name="connsiteX16" fmla="*/ 1960366 w 6056566"/>
                <a:gd name="connsiteY16" fmla="*/ 13012 h 955031"/>
                <a:gd name="connsiteX17" fmla="*/ 2042252 w 6056566"/>
                <a:gd name="connsiteY17" fmla="*/ 43719 h 955031"/>
                <a:gd name="connsiteX18" fmla="*/ 2117315 w 6056566"/>
                <a:gd name="connsiteY18" fmla="*/ 122194 h 955031"/>
                <a:gd name="connsiteX19" fmla="*/ 2195790 w 6056566"/>
                <a:gd name="connsiteY19" fmla="*/ 251847 h 955031"/>
                <a:gd name="connsiteX20" fmla="*/ 2461921 w 6056566"/>
                <a:gd name="connsiteY20" fmla="*/ 784110 h 955031"/>
                <a:gd name="connsiteX21" fmla="*/ 2577927 w 6056566"/>
                <a:gd name="connsiteY21" fmla="*/ 934235 h 955031"/>
                <a:gd name="connsiteX22" fmla="*/ 2673461 w 6056566"/>
                <a:gd name="connsiteY22" fmla="*/ 941059 h 955031"/>
                <a:gd name="connsiteX23" fmla="*/ 2796291 w 6056566"/>
                <a:gd name="connsiteY23" fmla="*/ 814818 h 955031"/>
                <a:gd name="connsiteX24" fmla="*/ 2922533 w 6056566"/>
                <a:gd name="connsiteY24" fmla="*/ 548686 h 955031"/>
                <a:gd name="connsiteX25" fmla="*/ 3069247 w 6056566"/>
                <a:gd name="connsiteY25" fmla="*/ 251847 h 955031"/>
                <a:gd name="connsiteX26" fmla="*/ 3192076 w 6056566"/>
                <a:gd name="connsiteY26" fmla="*/ 67603 h 955031"/>
                <a:gd name="connsiteX27" fmla="*/ 3270551 w 6056566"/>
                <a:gd name="connsiteY27" fmla="*/ 2776 h 955031"/>
                <a:gd name="connsiteX28" fmla="*/ 3342202 w 6056566"/>
                <a:gd name="connsiteY28" fmla="*/ 19835 h 955031"/>
                <a:gd name="connsiteX29" fmla="*/ 3413852 w 6056566"/>
                <a:gd name="connsiteY29" fmla="*/ 91486 h 955031"/>
                <a:gd name="connsiteX30" fmla="*/ 3471855 w 6056566"/>
                <a:gd name="connsiteY30" fmla="*/ 176785 h 955031"/>
                <a:gd name="connsiteX31" fmla="*/ 3553742 w 6056566"/>
                <a:gd name="connsiteY31" fmla="*/ 323498 h 955031"/>
                <a:gd name="connsiteX32" fmla="*/ 3707279 w 6056566"/>
                <a:gd name="connsiteY32" fmla="*/ 668104 h 955031"/>
                <a:gd name="connsiteX33" fmla="*/ 3833521 w 6056566"/>
                <a:gd name="connsiteY33" fmla="*/ 852349 h 955031"/>
                <a:gd name="connsiteX34" fmla="*/ 3966587 w 6056566"/>
                <a:gd name="connsiteY34" fmla="*/ 900116 h 955031"/>
                <a:gd name="connsiteX35" fmla="*/ 4086005 w 6056566"/>
                <a:gd name="connsiteY35" fmla="*/ 828465 h 955031"/>
                <a:gd name="connsiteX36" fmla="*/ 4273661 w 6056566"/>
                <a:gd name="connsiteY36" fmla="*/ 483859 h 955031"/>
                <a:gd name="connsiteX37" fmla="*/ 4451082 w 6056566"/>
                <a:gd name="connsiteY37" fmla="*/ 152901 h 955031"/>
                <a:gd name="connsiteX38" fmla="*/ 4570500 w 6056566"/>
                <a:gd name="connsiteY38" fmla="*/ 40307 h 955031"/>
                <a:gd name="connsiteX39" fmla="*/ 4696742 w 6056566"/>
                <a:gd name="connsiteY39" fmla="*/ 67603 h 955031"/>
                <a:gd name="connsiteX40" fmla="*/ 4840044 w 6056566"/>
                <a:gd name="connsiteY40" fmla="*/ 268907 h 955031"/>
                <a:gd name="connsiteX41" fmla="*/ 4948580 w 6056566"/>
                <a:gd name="connsiteY41" fmla="*/ 459449 h 955031"/>
                <a:gd name="connsiteX42" fmla="*/ 4994601 w 6056566"/>
                <a:gd name="connsiteY42" fmla="*/ 491988 h 955031"/>
                <a:gd name="connsiteX43" fmla="*/ 6056566 w 6056566"/>
                <a:gd name="connsiteY43" fmla="*/ 497377 h 955031"/>
                <a:gd name="connsiteX0" fmla="*/ 0 w 6056566"/>
                <a:gd name="connsiteY0" fmla="*/ 479263 h 955031"/>
                <a:gd name="connsiteX1" fmla="*/ 190188 w 6056566"/>
                <a:gd name="connsiteY1" fmla="*/ 475436 h 955031"/>
                <a:gd name="connsiteX2" fmla="*/ 325558 w 6056566"/>
                <a:gd name="connsiteY2" fmla="*/ 430986 h 955031"/>
                <a:gd name="connsiteX3" fmla="*/ 493232 w 6056566"/>
                <a:gd name="connsiteY3" fmla="*/ 146077 h 955031"/>
                <a:gd name="connsiteX4" fmla="*/ 602414 w 6056566"/>
                <a:gd name="connsiteY4" fmla="*/ 23247 h 955031"/>
                <a:gd name="connsiteX5" fmla="*/ 721832 w 6056566"/>
                <a:gd name="connsiteY5" fmla="*/ 36895 h 955031"/>
                <a:gd name="connsiteX6" fmla="*/ 820778 w 6056566"/>
                <a:gd name="connsiteY6" fmla="*/ 146077 h 955031"/>
                <a:gd name="connsiteX7" fmla="*/ 947020 w 6056566"/>
                <a:gd name="connsiteY7" fmla="*/ 412209 h 955031"/>
                <a:gd name="connsiteX8" fmla="*/ 1083497 w 6056566"/>
                <a:gd name="connsiteY8" fmla="*/ 722695 h 955031"/>
                <a:gd name="connsiteX9" fmla="*/ 1179032 w 6056566"/>
                <a:gd name="connsiteY9" fmla="*/ 869409 h 955031"/>
                <a:gd name="connsiteX10" fmla="*/ 1267742 w 6056566"/>
                <a:gd name="connsiteY10" fmla="*/ 944471 h 955031"/>
                <a:gd name="connsiteX11" fmla="*/ 1376924 w 6056566"/>
                <a:gd name="connsiteY11" fmla="*/ 930824 h 955031"/>
                <a:gd name="connsiteX12" fmla="*/ 1503166 w 6056566"/>
                <a:gd name="connsiteY12" fmla="*/ 811406 h 955031"/>
                <a:gd name="connsiteX13" fmla="*/ 1666939 w 6056566"/>
                <a:gd name="connsiteY13" fmla="*/ 487271 h 955031"/>
                <a:gd name="connsiteX14" fmla="*/ 1769297 w 6056566"/>
                <a:gd name="connsiteY14" fmla="*/ 234788 h 955031"/>
                <a:gd name="connsiteX15" fmla="*/ 1871655 w 6056566"/>
                <a:gd name="connsiteY15" fmla="*/ 67603 h 955031"/>
                <a:gd name="connsiteX16" fmla="*/ 1960366 w 6056566"/>
                <a:gd name="connsiteY16" fmla="*/ 13012 h 955031"/>
                <a:gd name="connsiteX17" fmla="*/ 2042252 w 6056566"/>
                <a:gd name="connsiteY17" fmla="*/ 43719 h 955031"/>
                <a:gd name="connsiteX18" fmla="*/ 2117315 w 6056566"/>
                <a:gd name="connsiteY18" fmla="*/ 122194 h 955031"/>
                <a:gd name="connsiteX19" fmla="*/ 2195790 w 6056566"/>
                <a:gd name="connsiteY19" fmla="*/ 251847 h 955031"/>
                <a:gd name="connsiteX20" fmla="*/ 2461921 w 6056566"/>
                <a:gd name="connsiteY20" fmla="*/ 784110 h 955031"/>
                <a:gd name="connsiteX21" fmla="*/ 2577927 w 6056566"/>
                <a:gd name="connsiteY21" fmla="*/ 934235 h 955031"/>
                <a:gd name="connsiteX22" fmla="*/ 2673461 w 6056566"/>
                <a:gd name="connsiteY22" fmla="*/ 941059 h 955031"/>
                <a:gd name="connsiteX23" fmla="*/ 2796291 w 6056566"/>
                <a:gd name="connsiteY23" fmla="*/ 814818 h 955031"/>
                <a:gd name="connsiteX24" fmla="*/ 2922533 w 6056566"/>
                <a:gd name="connsiteY24" fmla="*/ 548686 h 955031"/>
                <a:gd name="connsiteX25" fmla="*/ 3069247 w 6056566"/>
                <a:gd name="connsiteY25" fmla="*/ 251847 h 955031"/>
                <a:gd name="connsiteX26" fmla="*/ 3192076 w 6056566"/>
                <a:gd name="connsiteY26" fmla="*/ 67603 h 955031"/>
                <a:gd name="connsiteX27" fmla="*/ 3270551 w 6056566"/>
                <a:gd name="connsiteY27" fmla="*/ 2776 h 955031"/>
                <a:gd name="connsiteX28" fmla="*/ 3342202 w 6056566"/>
                <a:gd name="connsiteY28" fmla="*/ 19835 h 955031"/>
                <a:gd name="connsiteX29" fmla="*/ 3413852 w 6056566"/>
                <a:gd name="connsiteY29" fmla="*/ 91486 h 955031"/>
                <a:gd name="connsiteX30" fmla="*/ 3471855 w 6056566"/>
                <a:gd name="connsiteY30" fmla="*/ 176785 h 955031"/>
                <a:gd name="connsiteX31" fmla="*/ 3553742 w 6056566"/>
                <a:gd name="connsiteY31" fmla="*/ 323498 h 955031"/>
                <a:gd name="connsiteX32" fmla="*/ 3707279 w 6056566"/>
                <a:gd name="connsiteY32" fmla="*/ 668104 h 955031"/>
                <a:gd name="connsiteX33" fmla="*/ 3833521 w 6056566"/>
                <a:gd name="connsiteY33" fmla="*/ 852349 h 955031"/>
                <a:gd name="connsiteX34" fmla="*/ 3966587 w 6056566"/>
                <a:gd name="connsiteY34" fmla="*/ 900116 h 955031"/>
                <a:gd name="connsiteX35" fmla="*/ 4086005 w 6056566"/>
                <a:gd name="connsiteY35" fmla="*/ 828465 h 955031"/>
                <a:gd name="connsiteX36" fmla="*/ 4273661 w 6056566"/>
                <a:gd name="connsiteY36" fmla="*/ 483859 h 955031"/>
                <a:gd name="connsiteX37" fmla="*/ 4451082 w 6056566"/>
                <a:gd name="connsiteY37" fmla="*/ 152901 h 955031"/>
                <a:gd name="connsiteX38" fmla="*/ 4570500 w 6056566"/>
                <a:gd name="connsiteY38" fmla="*/ 40307 h 955031"/>
                <a:gd name="connsiteX39" fmla="*/ 4696742 w 6056566"/>
                <a:gd name="connsiteY39" fmla="*/ 67603 h 955031"/>
                <a:gd name="connsiteX40" fmla="*/ 4840044 w 6056566"/>
                <a:gd name="connsiteY40" fmla="*/ 268907 h 955031"/>
                <a:gd name="connsiteX41" fmla="*/ 4948580 w 6056566"/>
                <a:gd name="connsiteY41" fmla="*/ 459449 h 955031"/>
                <a:gd name="connsiteX42" fmla="*/ 4994601 w 6056566"/>
                <a:gd name="connsiteY42" fmla="*/ 491988 h 955031"/>
                <a:gd name="connsiteX43" fmla="*/ 6056566 w 6056566"/>
                <a:gd name="connsiteY43" fmla="*/ 497377 h 955031"/>
                <a:gd name="connsiteX0" fmla="*/ 0 w 6056566"/>
                <a:gd name="connsiteY0" fmla="*/ 479263 h 955031"/>
                <a:gd name="connsiteX1" fmla="*/ 190188 w 6056566"/>
                <a:gd name="connsiteY1" fmla="*/ 475436 h 955031"/>
                <a:gd name="connsiteX2" fmla="*/ 325558 w 6056566"/>
                <a:gd name="connsiteY2" fmla="*/ 430986 h 955031"/>
                <a:gd name="connsiteX3" fmla="*/ 493232 w 6056566"/>
                <a:gd name="connsiteY3" fmla="*/ 146077 h 955031"/>
                <a:gd name="connsiteX4" fmla="*/ 602414 w 6056566"/>
                <a:gd name="connsiteY4" fmla="*/ 23247 h 955031"/>
                <a:gd name="connsiteX5" fmla="*/ 721832 w 6056566"/>
                <a:gd name="connsiteY5" fmla="*/ 36895 h 955031"/>
                <a:gd name="connsiteX6" fmla="*/ 820778 w 6056566"/>
                <a:gd name="connsiteY6" fmla="*/ 146077 h 955031"/>
                <a:gd name="connsiteX7" fmla="*/ 947020 w 6056566"/>
                <a:gd name="connsiteY7" fmla="*/ 412209 h 955031"/>
                <a:gd name="connsiteX8" fmla="*/ 1083497 w 6056566"/>
                <a:gd name="connsiteY8" fmla="*/ 722695 h 955031"/>
                <a:gd name="connsiteX9" fmla="*/ 1179032 w 6056566"/>
                <a:gd name="connsiteY9" fmla="*/ 869409 h 955031"/>
                <a:gd name="connsiteX10" fmla="*/ 1267742 w 6056566"/>
                <a:gd name="connsiteY10" fmla="*/ 944471 h 955031"/>
                <a:gd name="connsiteX11" fmla="*/ 1376924 w 6056566"/>
                <a:gd name="connsiteY11" fmla="*/ 930824 h 955031"/>
                <a:gd name="connsiteX12" fmla="*/ 1503166 w 6056566"/>
                <a:gd name="connsiteY12" fmla="*/ 811406 h 955031"/>
                <a:gd name="connsiteX13" fmla="*/ 1666939 w 6056566"/>
                <a:gd name="connsiteY13" fmla="*/ 487271 h 955031"/>
                <a:gd name="connsiteX14" fmla="*/ 1769297 w 6056566"/>
                <a:gd name="connsiteY14" fmla="*/ 234788 h 955031"/>
                <a:gd name="connsiteX15" fmla="*/ 1871655 w 6056566"/>
                <a:gd name="connsiteY15" fmla="*/ 67603 h 955031"/>
                <a:gd name="connsiteX16" fmla="*/ 1960366 w 6056566"/>
                <a:gd name="connsiteY16" fmla="*/ 13012 h 955031"/>
                <a:gd name="connsiteX17" fmla="*/ 2042252 w 6056566"/>
                <a:gd name="connsiteY17" fmla="*/ 43719 h 955031"/>
                <a:gd name="connsiteX18" fmla="*/ 2117315 w 6056566"/>
                <a:gd name="connsiteY18" fmla="*/ 122194 h 955031"/>
                <a:gd name="connsiteX19" fmla="*/ 2195790 w 6056566"/>
                <a:gd name="connsiteY19" fmla="*/ 251847 h 955031"/>
                <a:gd name="connsiteX20" fmla="*/ 2461921 w 6056566"/>
                <a:gd name="connsiteY20" fmla="*/ 784110 h 955031"/>
                <a:gd name="connsiteX21" fmla="*/ 2577927 w 6056566"/>
                <a:gd name="connsiteY21" fmla="*/ 934235 h 955031"/>
                <a:gd name="connsiteX22" fmla="*/ 2673461 w 6056566"/>
                <a:gd name="connsiteY22" fmla="*/ 941059 h 955031"/>
                <a:gd name="connsiteX23" fmla="*/ 2796291 w 6056566"/>
                <a:gd name="connsiteY23" fmla="*/ 814818 h 955031"/>
                <a:gd name="connsiteX24" fmla="*/ 2922533 w 6056566"/>
                <a:gd name="connsiteY24" fmla="*/ 548686 h 955031"/>
                <a:gd name="connsiteX25" fmla="*/ 3069247 w 6056566"/>
                <a:gd name="connsiteY25" fmla="*/ 251847 h 955031"/>
                <a:gd name="connsiteX26" fmla="*/ 3192076 w 6056566"/>
                <a:gd name="connsiteY26" fmla="*/ 67603 h 955031"/>
                <a:gd name="connsiteX27" fmla="*/ 3270551 w 6056566"/>
                <a:gd name="connsiteY27" fmla="*/ 2776 h 955031"/>
                <a:gd name="connsiteX28" fmla="*/ 3342202 w 6056566"/>
                <a:gd name="connsiteY28" fmla="*/ 19835 h 955031"/>
                <a:gd name="connsiteX29" fmla="*/ 3413852 w 6056566"/>
                <a:gd name="connsiteY29" fmla="*/ 91486 h 955031"/>
                <a:gd name="connsiteX30" fmla="*/ 3471855 w 6056566"/>
                <a:gd name="connsiteY30" fmla="*/ 176785 h 955031"/>
                <a:gd name="connsiteX31" fmla="*/ 3553742 w 6056566"/>
                <a:gd name="connsiteY31" fmla="*/ 323498 h 955031"/>
                <a:gd name="connsiteX32" fmla="*/ 3707279 w 6056566"/>
                <a:gd name="connsiteY32" fmla="*/ 668104 h 955031"/>
                <a:gd name="connsiteX33" fmla="*/ 3833521 w 6056566"/>
                <a:gd name="connsiteY33" fmla="*/ 852349 h 955031"/>
                <a:gd name="connsiteX34" fmla="*/ 3966587 w 6056566"/>
                <a:gd name="connsiteY34" fmla="*/ 900116 h 955031"/>
                <a:gd name="connsiteX35" fmla="*/ 4086005 w 6056566"/>
                <a:gd name="connsiteY35" fmla="*/ 828465 h 955031"/>
                <a:gd name="connsiteX36" fmla="*/ 4273661 w 6056566"/>
                <a:gd name="connsiteY36" fmla="*/ 483859 h 955031"/>
                <a:gd name="connsiteX37" fmla="*/ 4451082 w 6056566"/>
                <a:gd name="connsiteY37" fmla="*/ 152901 h 955031"/>
                <a:gd name="connsiteX38" fmla="*/ 4570500 w 6056566"/>
                <a:gd name="connsiteY38" fmla="*/ 40307 h 955031"/>
                <a:gd name="connsiteX39" fmla="*/ 4696742 w 6056566"/>
                <a:gd name="connsiteY39" fmla="*/ 67603 h 955031"/>
                <a:gd name="connsiteX40" fmla="*/ 4840044 w 6056566"/>
                <a:gd name="connsiteY40" fmla="*/ 268907 h 955031"/>
                <a:gd name="connsiteX41" fmla="*/ 4948580 w 6056566"/>
                <a:gd name="connsiteY41" fmla="*/ 459449 h 955031"/>
                <a:gd name="connsiteX42" fmla="*/ 4994601 w 6056566"/>
                <a:gd name="connsiteY42" fmla="*/ 491988 h 955031"/>
                <a:gd name="connsiteX43" fmla="*/ 6056566 w 6056566"/>
                <a:gd name="connsiteY43" fmla="*/ 497377 h 955031"/>
                <a:gd name="connsiteX0" fmla="*/ 0 w 6056566"/>
                <a:gd name="connsiteY0" fmla="*/ 479263 h 955031"/>
                <a:gd name="connsiteX1" fmla="*/ 190188 w 6056566"/>
                <a:gd name="connsiteY1" fmla="*/ 475436 h 955031"/>
                <a:gd name="connsiteX2" fmla="*/ 325558 w 6056566"/>
                <a:gd name="connsiteY2" fmla="*/ 430986 h 955031"/>
                <a:gd name="connsiteX3" fmla="*/ 493232 w 6056566"/>
                <a:gd name="connsiteY3" fmla="*/ 146077 h 955031"/>
                <a:gd name="connsiteX4" fmla="*/ 602414 w 6056566"/>
                <a:gd name="connsiteY4" fmla="*/ 23247 h 955031"/>
                <a:gd name="connsiteX5" fmla="*/ 721832 w 6056566"/>
                <a:gd name="connsiteY5" fmla="*/ 36895 h 955031"/>
                <a:gd name="connsiteX6" fmla="*/ 820778 w 6056566"/>
                <a:gd name="connsiteY6" fmla="*/ 146077 h 955031"/>
                <a:gd name="connsiteX7" fmla="*/ 947020 w 6056566"/>
                <a:gd name="connsiteY7" fmla="*/ 412209 h 955031"/>
                <a:gd name="connsiteX8" fmla="*/ 1083497 w 6056566"/>
                <a:gd name="connsiteY8" fmla="*/ 722695 h 955031"/>
                <a:gd name="connsiteX9" fmla="*/ 1179032 w 6056566"/>
                <a:gd name="connsiteY9" fmla="*/ 869409 h 955031"/>
                <a:gd name="connsiteX10" fmla="*/ 1267742 w 6056566"/>
                <a:gd name="connsiteY10" fmla="*/ 944471 h 955031"/>
                <a:gd name="connsiteX11" fmla="*/ 1376924 w 6056566"/>
                <a:gd name="connsiteY11" fmla="*/ 930824 h 955031"/>
                <a:gd name="connsiteX12" fmla="*/ 1503166 w 6056566"/>
                <a:gd name="connsiteY12" fmla="*/ 811406 h 955031"/>
                <a:gd name="connsiteX13" fmla="*/ 1666939 w 6056566"/>
                <a:gd name="connsiteY13" fmla="*/ 487271 h 955031"/>
                <a:gd name="connsiteX14" fmla="*/ 1769297 w 6056566"/>
                <a:gd name="connsiteY14" fmla="*/ 234788 h 955031"/>
                <a:gd name="connsiteX15" fmla="*/ 1871655 w 6056566"/>
                <a:gd name="connsiteY15" fmla="*/ 67603 h 955031"/>
                <a:gd name="connsiteX16" fmla="*/ 1960366 w 6056566"/>
                <a:gd name="connsiteY16" fmla="*/ 13012 h 955031"/>
                <a:gd name="connsiteX17" fmla="*/ 2042252 w 6056566"/>
                <a:gd name="connsiteY17" fmla="*/ 43719 h 955031"/>
                <a:gd name="connsiteX18" fmla="*/ 2117315 w 6056566"/>
                <a:gd name="connsiteY18" fmla="*/ 122194 h 955031"/>
                <a:gd name="connsiteX19" fmla="*/ 2195790 w 6056566"/>
                <a:gd name="connsiteY19" fmla="*/ 251847 h 955031"/>
                <a:gd name="connsiteX20" fmla="*/ 2461921 w 6056566"/>
                <a:gd name="connsiteY20" fmla="*/ 784110 h 955031"/>
                <a:gd name="connsiteX21" fmla="*/ 2577927 w 6056566"/>
                <a:gd name="connsiteY21" fmla="*/ 934235 h 955031"/>
                <a:gd name="connsiteX22" fmla="*/ 2673461 w 6056566"/>
                <a:gd name="connsiteY22" fmla="*/ 941059 h 955031"/>
                <a:gd name="connsiteX23" fmla="*/ 2796291 w 6056566"/>
                <a:gd name="connsiteY23" fmla="*/ 814818 h 955031"/>
                <a:gd name="connsiteX24" fmla="*/ 2922533 w 6056566"/>
                <a:gd name="connsiteY24" fmla="*/ 548686 h 955031"/>
                <a:gd name="connsiteX25" fmla="*/ 3069247 w 6056566"/>
                <a:gd name="connsiteY25" fmla="*/ 251847 h 955031"/>
                <a:gd name="connsiteX26" fmla="*/ 3192076 w 6056566"/>
                <a:gd name="connsiteY26" fmla="*/ 67603 h 955031"/>
                <a:gd name="connsiteX27" fmla="*/ 3270551 w 6056566"/>
                <a:gd name="connsiteY27" fmla="*/ 2776 h 955031"/>
                <a:gd name="connsiteX28" fmla="*/ 3342202 w 6056566"/>
                <a:gd name="connsiteY28" fmla="*/ 19835 h 955031"/>
                <a:gd name="connsiteX29" fmla="*/ 3413852 w 6056566"/>
                <a:gd name="connsiteY29" fmla="*/ 91486 h 955031"/>
                <a:gd name="connsiteX30" fmla="*/ 3471855 w 6056566"/>
                <a:gd name="connsiteY30" fmla="*/ 176785 h 955031"/>
                <a:gd name="connsiteX31" fmla="*/ 3553742 w 6056566"/>
                <a:gd name="connsiteY31" fmla="*/ 323498 h 955031"/>
                <a:gd name="connsiteX32" fmla="*/ 3707279 w 6056566"/>
                <a:gd name="connsiteY32" fmla="*/ 668104 h 955031"/>
                <a:gd name="connsiteX33" fmla="*/ 3833521 w 6056566"/>
                <a:gd name="connsiteY33" fmla="*/ 852349 h 955031"/>
                <a:gd name="connsiteX34" fmla="*/ 3966587 w 6056566"/>
                <a:gd name="connsiteY34" fmla="*/ 900116 h 955031"/>
                <a:gd name="connsiteX35" fmla="*/ 4086005 w 6056566"/>
                <a:gd name="connsiteY35" fmla="*/ 828465 h 955031"/>
                <a:gd name="connsiteX36" fmla="*/ 4273661 w 6056566"/>
                <a:gd name="connsiteY36" fmla="*/ 483859 h 955031"/>
                <a:gd name="connsiteX37" fmla="*/ 4451082 w 6056566"/>
                <a:gd name="connsiteY37" fmla="*/ 152901 h 955031"/>
                <a:gd name="connsiteX38" fmla="*/ 4570500 w 6056566"/>
                <a:gd name="connsiteY38" fmla="*/ 40307 h 955031"/>
                <a:gd name="connsiteX39" fmla="*/ 4696742 w 6056566"/>
                <a:gd name="connsiteY39" fmla="*/ 67603 h 955031"/>
                <a:gd name="connsiteX40" fmla="*/ 4840044 w 6056566"/>
                <a:gd name="connsiteY40" fmla="*/ 268907 h 955031"/>
                <a:gd name="connsiteX41" fmla="*/ 4948580 w 6056566"/>
                <a:gd name="connsiteY41" fmla="*/ 459449 h 955031"/>
                <a:gd name="connsiteX42" fmla="*/ 4994601 w 6056566"/>
                <a:gd name="connsiteY42" fmla="*/ 491988 h 955031"/>
                <a:gd name="connsiteX43" fmla="*/ 6056566 w 6056566"/>
                <a:gd name="connsiteY43" fmla="*/ 497377 h 955031"/>
                <a:gd name="connsiteX0" fmla="*/ 0 w 6056566"/>
                <a:gd name="connsiteY0" fmla="*/ 479263 h 955031"/>
                <a:gd name="connsiteX1" fmla="*/ 190188 w 6056566"/>
                <a:gd name="connsiteY1" fmla="*/ 475436 h 955031"/>
                <a:gd name="connsiteX2" fmla="*/ 325558 w 6056566"/>
                <a:gd name="connsiteY2" fmla="*/ 430986 h 955031"/>
                <a:gd name="connsiteX3" fmla="*/ 493232 w 6056566"/>
                <a:gd name="connsiteY3" fmla="*/ 146077 h 955031"/>
                <a:gd name="connsiteX4" fmla="*/ 602414 w 6056566"/>
                <a:gd name="connsiteY4" fmla="*/ 23247 h 955031"/>
                <a:gd name="connsiteX5" fmla="*/ 721832 w 6056566"/>
                <a:gd name="connsiteY5" fmla="*/ 36895 h 955031"/>
                <a:gd name="connsiteX6" fmla="*/ 820778 w 6056566"/>
                <a:gd name="connsiteY6" fmla="*/ 146077 h 955031"/>
                <a:gd name="connsiteX7" fmla="*/ 947020 w 6056566"/>
                <a:gd name="connsiteY7" fmla="*/ 412209 h 955031"/>
                <a:gd name="connsiteX8" fmla="*/ 1083497 w 6056566"/>
                <a:gd name="connsiteY8" fmla="*/ 722695 h 955031"/>
                <a:gd name="connsiteX9" fmla="*/ 1179032 w 6056566"/>
                <a:gd name="connsiteY9" fmla="*/ 869409 h 955031"/>
                <a:gd name="connsiteX10" fmla="*/ 1267742 w 6056566"/>
                <a:gd name="connsiteY10" fmla="*/ 944471 h 955031"/>
                <a:gd name="connsiteX11" fmla="*/ 1376924 w 6056566"/>
                <a:gd name="connsiteY11" fmla="*/ 930824 h 955031"/>
                <a:gd name="connsiteX12" fmla="*/ 1503166 w 6056566"/>
                <a:gd name="connsiteY12" fmla="*/ 811406 h 955031"/>
                <a:gd name="connsiteX13" fmla="*/ 1666939 w 6056566"/>
                <a:gd name="connsiteY13" fmla="*/ 487271 h 955031"/>
                <a:gd name="connsiteX14" fmla="*/ 1769297 w 6056566"/>
                <a:gd name="connsiteY14" fmla="*/ 234788 h 955031"/>
                <a:gd name="connsiteX15" fmla="*/ 1871655 w 6056566"/>
                <a:gd name="connsiteY15" fmla="*/ 67603 h 955031"/>
                <a:gd name="connsiteX16" fmla="*/ 1960366 w 6056566"/>
                <a:gd name="connsiteY16" fmla="*/ 13012 h 955031"/>
                <a:gd name="connsiteX17" fmla="*/ 2042252 w 6056566"/>
                <a:gd name="connsiteY17" fmla="*/ 43719 h 955031"/>
                <a:gd name="connsiteX18" fmla="*/ 2117315 w 6056566"/>
                <a:gd name="connsiteY18" fmla="*/ 122194 h 955031"/>
                <a:gd name="connsiteX19" fmla="*/ 2195790 w 6056566"/>
                <a:gd name="connsiteY19" fmla="*/ 251847 h 955031"/>
                <a:gd name="connsiteX20" fmla="*/ 2461921 w 6056566"/>
                <a:gd name="connsiteY20" fmla="*/ 784110 h 955031"/>
                <a:gd name="connsiteX21" fmla="*/ 2577927 w 6056566"/>
                <a:gd name="connsiteY21" fmla="*/ 934235 h 955031"/>
                <a:gd name="connsiteX22" fmla="*/ 2673461 w 6056566"/>
                <a:gd name="connsiteY22" fmla="*/ 941059 h 955031"/>
                <a:gd name="connsiteX23" fmla="*/ 2796291 w 6056566"/>
                <a:gd name="connsiteY23" fmla="*/ 814818 h 955031"/>
                <a:gd name="connsiteX24" fmla="*/ 2922533 w 6056566"/>
                <a:gd name="connsiteY24" fmla="*/ 548686 h 955031"/>
                <a:gd name="connsiteX25" fmla="*/ 3069247 w 6056566"/>
                <a:gd name="connsiteY25" fmla="*/ 251847 h 955031"/>
                <a:gd name="connsiteX26" fmla="*/ 3192076 w 6056566"/>
                <a:gd name="connsiteY26" fmla="*/ 67603 h 955031"/>
                <a:gd name="connsiteX27" fmla="*/ 3270551 w 6056566"/>
                <a:gd name="connsiteY27" fmla="*/ 2776 h 955031"/>
                <a:gd name="connsiteX28" fmla="*/ 3342202 w 6056566"/>
                <a:gd name="connsiteY28" fmla="*/ 19835 h 955031"/>
                <a:gd name="connsiteX29" fmla="*/ 3413852 w 6056566"/>
                <a:gd name="connsiteY29" fmla="*/ 91486 h 955031"/>
                <a:gd name="connsiteX30" fmla="*/ 3471855 w 6056566"/>
                <a:gd name="connsiteY30" fmla="*/ 176785 h 955031"/>
                <a:gd name="connsiteX31" fmla="*/ 3553742 w 6056566"/>
                <a:gd name="connsiteY31" fmla="*/ 323498 h 955031"/>
                <a:gd name="connsiteX32" fmla="*/ 3707279 w 6056566"/>
                <a:gd name="connsiteY32" fmla="*/ 668104 h 955031"/>
                <a:gd name="connsiteX33" fmla="*/ 3833521 w 6056566"/>
                <a:gd name="connsiteY33" fmla="*/ 852349 h 955031"/>
                <a:gd name="connsiteX34" fmla="*/ 3966587 w 6056566"/>
                <a:gd name="connsiteY34" fmla="*/ 900116 h 955031"/>
                <a:gd name="connsiteX35" fmla="*/ 4086005 w 6056566"/>
                <a:gd name="connsiteY35" fmla="*/ 828465 h 955031"/>
                <a:gd name="connsiteX36" fmla="*/ 4273661 w 6056566"/>
                <a:gd name="connsiteY36" fmla="*/ 483859 h 955031"/>
                <a:gd name="connsiteX37" fmla="*/ 4451082 w 6056566"/>
                <a:gd name="connsiteY37" fmla="*/ 152901 h 955031"/>
                <a:gd name="connsiteX38" fmla="*/ 4570500 w 6056566"/>
                <a:gd name="connsiteY38" fmla="*/ 40307 h 955031"/>
                <a:gd name="connsiteX39" fmla="*/ 4696742 w 6056566"/>
                <a:gd name="connsiteY39" fmla="*/ 67603 h 955031"/>
                <a:gd name="connsiteX40" fmla="*/ 4840044 w 6056566"/>
                <a:gd name="connsiteY40" fmla="*/ 268907 h 955031"/>
                <a:gd name="connsiteX41" fmla="*/ 4948580 w 6056566"/>
                <a:gd name="connsiteY41" fmla="*/ 459449 h 955031"/>
                <a:gd name="connsiteX42" fmla="*/ 4994601 w 6056566"/>
                <a:gd name="connsiteY42" fmla="*/ 491988 h 955031"/>
                <a:gd name="connsiteX43" fmla="*/ 6056566 w 6056566"/>
                <a:gd name="connsiteY43" fmla="*/ 497377 h 955031"/>
                <a:gd name="connsiteX0" fmla="*/ 0 w 6056566"/>
                <a:gd name="connsiteY0" fmla="*/ 479263 h 955031"/>
                <a:gd name="connsiteX1" fmla="*/ 190188 w 6056566"/>
                <a:gd name="connsiteY1" fmla="*/ 475436 h 955031"/>
                <a:gd name="connsiteX2" fmla="*/ 325558 w 6056566"/>
                <a:gd name="connsiteY2" fmla="*/ 430986 h 955031"/>
                <a:gd name="connsiteX3" fmla="*/ 493232 w 6056566"/>
                <a:gd name="connsiteY3" fmla="*/ 146077 h 955031"/>
                <a:gd name="connsiteX4" fmla="*/ 602414 w 6056566"/>
                <a:gd name="connsiteY4" fmla="*/ 23247 h 955031"/>
                <a:gd name="connsiteX5" fmla="*/ 721832 w 6056566"/>
                <a:gd name="connsiteY5" fmla="*/ 36895 h 955031"/>
                <a:gd name="connsiteX6" fmla="*/ 820778 w 6056566"/>
                <a:gd name="connsiteY6" fmla="*/ 146077 h 955031"/>
                <a:gd name="connsiteX7" fmla="*/ 947020 w 6056566"/>
                <a:gd name="connsiteY7" fmla="*/ 412209 h 955031"/>
                <a:gd name="connsiteX8" fmla="*/ 1083497 w 6056566"/>
                <a:gd name="connsiteY8" fmla="*/ 722695 h 955031"/>
                <a:gd name="connsiteX9" fmla="*/ 1179032 w 6056566"/>
                <a:gd name="connsiteY9" fmla="*/ 869409 h 955031"/>
                <a:gd name="connsiteX10" fmla="*/ 1267742 w 6056566"/>
                <a:gd name="connsiteY10" fmla="*/ 944471 h 955031"/>
                <a:gd name="connsiteX11" fmla="*/ 1376924 w 6056566"/>
                <a:gd name="connsiteY11" fmla="*/ 930824 h 955031"/>
                <a:gd name="connsiteX12" fmla="*/ 1503166 w 6056566"/>
                <a:gd name="connsiteY12" fmla="*/ 811406 h 955031"/>
                <a:gd name="connsiteX13" fmla="*/ 1666939 w 6056566"/>
                <a:gd name="connsiteY13" fmla="*/ 487271 h 955031"/>
                <a:gd name="connsiteX14" fmla="*/ 1769297 w 6056566"/>
                <a:gd name="connsiteY14" fmla="*/ 234788 h 955031"/>
                <a:gd name="connsiteX15" fmla="*/ 1871655 w 6056566"/>
                <a:gd name="connsiteY15" fmla="*/ 67603 h 955031"/>
                <a:gd name="connsiteX16" fmla="*/ 1960366 w 6056566"/>
                <a:gd name="connsiteY16" fmla="*/ 13012 h 955031"/>
                <a:gd name="connsiteX17" fmla="*/ 2042252 w 6056566"/>
                <a:gd name="connsiteY17" fmla="*/ 43719 h 955031"/>
                <a:gd name="connsiteX18" fmla="*/ 2117315 w 6056566"/>
                <a:gd name="connsiteY18" fmla="*/ 122194 h 955031"/>
                <a:gd name="connsiteX19" fmla="*/ 2195790 w 6056566"/>
                <a:gd name="connsiteY19" fmla="*/ 251847 h 955031"/>
                <a:gd name="connsiteX20" fmla="*/ 2461921 w 6056566"/>
                <a:gd name="connsiteY20" fmla="*/ 784110 h 955031"/>
                <a:gd name="connsiteX21" fmla="*/ 2577927 w 6056566"/>
                <a:gd name="connsiteY21" fmla="*/ 934235 h 955031"/>
                <a:gd name="connsiteX22" fmla="*/ 2673461 w 6056566"/>
                <a:gd name="connsiteY22" fmla="*/ 941059 h 955031"/>
                <a:gd name="connsiteX23" fmla="*/ 2796291 w 6056566"/>
                <a:gd name="connsiteY23" fmla="*/ 814818 h 955031"/>
                <a:gd name="connsiteX24" fmla="*/ 2922533 w 6056566"/>
                <a:gd name="connsiteY24" fmla="*/ 548686 h 955031"/>
                <a:gd name="connsiteX25" fmla="*/ 3069247 w 6056566"/>
                <a:gd name="connsiteY25" fmla="*/ 251847 h 955031"/>
                <a:gd name="connsiteX26" fmla="*/ 3192076 w 6056566"/>
                <a:gd name="connsiteY26" fmla="*/ 67603 h 955031"/>
                <a:gd name="connsiteX27" fmla="*/ 3270551 w 6056566"/>
                <a:gd name="connsiteY27" fmla="*/ 2776 h 955031"/>
                <a:gd name="connsiteX28" fmla="*/ 3342202 w 6056566"/>
                <a:gd name="connsiteY28" fmla="*/ 19835 h 955031"/>
                <a:gd name="connsiteX29" fmla="*/ 3413852 w 6056566"/>
                <a:gd name="connsiteY29" fmla="*/ 91486 h 955031"/>
                <a:gd name="connsiteX30" fmla="*/ 3471855 w 6056566"/>
                <a:gd name="connsiteY30" fmla="*/ 176785 h 955031"/>
                <a:gd name="connsiteX31" fmla="*/ 3553742 w 6056566"/>
                <a:gd name="connsiteY31" fmla="*/ 323498 h 955031"/>
                <a:gd name="connsiteX32" fmla="*/ 3707279 w 6056566"/>
                <a:gd name="connsiteY32" fmla="*/ 668104 h 955031"/>
                <a:gd name="connsiteX33" fmla="*/ 3833521 w 6056566"/>
                <a:gd name="connsiteY33" fmla="*/ 852349 h 955031"/>
                <a:gd name="connsiteX34" fmla="*/ 3966587 w 6056566"/>
                <a:gd name="connsiteY34" fmla="*/ 900116 h 955031"/>
                <a:gd name="connsiteX35" fmla="*/ 4086005 w 6056566"/>
                <a:gd name="connsiteY35" fmla="*/ 828465 h 955031"/>
                <a:gd name="connsiteX36" fmla="*/ 4273661 w 6056566"/>
                <a:gd name="connsiteY36" fmla="*/ 483859 h 955031"/>
                <a:gd name="connsiteX37" fmla="*/ 4451082 w 6056566"/>
                <a:gd name="connsiteY37" fmla="*/ 152901 h 955031"/>
                <a:gd name="connsiteX38" fmla="*/ 4570500 w 6056566"/>
                <a:gd name="connsiteY38" fmla="*/ 40307 h 955031"/>
                <a:gd name="connsiteX39" fmla="*/ 4696742 w 6056566"/>
                <a:gd name="connsiteY39" fmla="*/ 67603 h 955031"/>
                <a:gd name="connsiteX40" fmla="*/ 4840044 w 6056566"/>
                <a:gd name="connsiteY40" fmla="*/ 268907 h 955031"/>
                <a:gd name="connsiteX41" fmla="*/ 4948580 w 6056566"/>
                <a:gd name="connsiteY41" fmla="*/ 459449 h 955031"/>
                <a:gd name="connsiteX42" fmla="*/ 4991837 w 6056566"/>
                <a:gd name="connsiteY42" fmla="*/ 497850 h 955031"/>
                <a:gd name="connsiteX43" fmla="*/ 6056566 w 6056566"/>
                <a:gd name="connsiteY43" fmla="*/ 497377 h 955031"/>
                <a:gd name="connsiteX0" fmla="*/ 0 w 6056566"/>
                <a:gd name="connsiteY0" fmla="*/ 479263 h 955031"/>
                <a:gd name="connsiteX1" fmla="*/ 190188 w 6056566"/>
                <a:gd name="connsiteY1" fmla="*/ 475436 h 955031"/>
                <a:gd name="connsiteX2" fmla="*/ 325558 w 6056566"/>
                <a:gd name="connsiteY2" fmla="*/ 430986 h 955031"/>
                <a:gd name="connsiteX3" fmla="*/ 493232 w 6056566"/>
                <a:gd name="connsiteY3" fmla="*/ 146077 h 955031"/>
                <a:gd name="connsiteX4" fmla="*/ 602414 w 6056566"/>
                <a:gd name="connsiteY4" fmla="*/ 23247 h 955031"/>
                <a:gd name="connsiteX5" fmla="*/ 721832 w 6056566"/>
                <a:gd name="connsiteY5" fmla="*/ 36895 h 955031"/>
                <a:gd name="connsiteX6" fmla="*/ 820778 w 6056566"/>
                <a:gd name="connsiteY6" fmla="*/ 146077 h 955031"/>
                <a:gd name="connsiteX7" fmla="*/ 947020 w 6056566"/>
                <a:gd name="connsiteY7" fmla="*/ 412209 h 955031"/>
                <a:gd name="connsiteX8" fmla="*/ 1083497 w 6056566"/>
                <a:gd name="connsiteY8" fmla="*/ 722695 h 955031"/>
                <a:gd name="connsiteX9" fmla="*/ 1179032 w 6056566"/>
                <a:gd name="connsiteY9" fmla="*/ 869409 h 955031"/>
                <a:gd name="connsiteX10" fmla="*/ 1267742 w 6056566"/>
                <a:gd name="connsiteY10" fmla="*/ 944471 h 955031"/>
                <a:gd name="connsiteX11" fmla="*/ 1376924 w 6056566"/>
                <a:gd name="connsiteY11" fmla="*/ 930824 h 955031"/>
                <a:gd name="connsiteX12" fmla="*/ 1503166 w 6056566"/>
                <a:gd name="connsiteY12" fmla="*/ 811406 h 955031"/>
                <a:gd name="connsiteX13" fmla="*/ 1666939 w 6056566"/>
                <a:gd name="connsiteY13" fmla="*/ 487271 h 955031"/>
                <a:gd name="connsiteX14" fmla="*/ 1769297 w 6056566"/>
                <a:gd name="connsiteY14" fmla="*/ 234788 h 955031"/>
                <a:gd name="connsiteX15" fmla="*/ 1871655 w 6056566"/>
                <a:gd name="connsiteY15" fmla="*/ 67603 h 955031"/>
                <a:gd name="connsiteX16" fmla="*/ 1960366 w 6056566"/>
                <a:gd name="connsiteY16" fmla="*/ 13012 h 955031"/>
                <a:gd name="connsiteX17" fmla="*/ 2042252 w 6056566"/>
                <a:gd name="connsiteY17" fmla="*/ 43719 h 955031"/>
                <a:gd name="connsiteX18" fmla="*/ 2117315 w 6056566"/>
                <a:gd name="connsiteY18" fmla="*/ 122194 h 955031"/>
                <a:gd name="connsiteX19" fmla="*/ 2195790 w 6056566"/>
                <a:gd name="connsiteY19" fmla="*/ 251847 h 955031"/>
                <a:gd name="connsiteX20" fmla="*/ 2461921 w 6056566"/>
                <a:gd name="connsiteY20" fmla="*/ 784110 h 955031"/>
                <a:gd name="connsiteX21" fmla="*/ 2577927 w 6056566"/>
                <a:gd name="connsiteY21" fmla="*/ 934235 h 955031"/>
                <a:gd name="connsiteX22" fmla="*/ 2673461 w 6056566"/>
                <a:gd name="connsiteY22" fmla="*/ 941059 h 955031"/>
                <a:gd name="connsiteX23" fmla="*/ 2796291 w 6056566"/>
                <a:gd name="connsiteY23" fmla="*/ 814818 h 955031"/>
                <a:gd name="connsiteX24" fmla="*/ 2922533 w 6056566"/>
                <a:gd name="connsiteY24" fmla="*/ 548686 h 955031"/>
                <a:gd name="connsiteX25" fmla="*/ 3069247 w 6056566"/>
                <a:gd name="connsiteY25" fmla="*/ 251847 h 955031"/>
                <a:gd name="connsiteX26" fmla="*/ 3192076 w 6056566"/>
                <a:gd name="connsiteY26" fmla="*/ 67603 h 955031"/>
                <a:gd name="connsiteX27" fmla="*/ 3270551 w 6056566"/>
                <a:gd name="connsiteY27" fmla="*/ 2776 h 955031"/>
                <a:gd name="connsiteX28" fmla="*/ 3342202 w 6056566"/>
                <a:gd name="connsiteY28" fmla="*/ 19835 h 955031"/>
                <a:gd name="connsiteX29" fmla="*/ 3413852 w 6056566"/>
                <a:gd name="connsiteY29" fmla="*/ 91486 h 955031"/>
                <a:gd name="connsiteX30" fmla="*/ 3471855 w 6056566"/>
                <a:gd name="connsiteY30" fmla="*/ 176785 h 955031"/>
                <a:gd name="connsiteX31" fmla="*/ 3553742 w 6056566"/>
                <a:gd name="connsiteY31" fmla="*/ 323498 h 955031"/>
                <a:gd name="connsiteX32" fmla="*/ 3707279 w 6056566"/>
                <a:gd name="connsiteY32" fmla="*/ 668104 h 955031"/>
                <a:gd name="connsiteX33" fmla="*/ 3833521 w 6056566"/>
                <a:gd name="connsiteY33" fmla="*/ 852349 h 955031"/>
                <a:gd name="connsiteX34" fmla="*/ 3966587 w 6056566"/>
                <a:gd name="connsiteY34" fmla="*/ 900116 h 955031"/>
                <a:gd name="connsiteX35" fmla="*/ 4086005 w 6056566"/>
                <a:gd name="connsiteY35" fmla="*/ 828465 h 955031"/>
                <a:gd name="connsiteX36" fmla="*/ 4273661 w 6056566"/>
                <a:gd name="connsiteY36" fmla="*/ 483859 h 955031"/>
                <a:gd name="connsiteX37" fmla="*/ 4451082 w 6056566"/>
                <a:gd name="connsiteY37" fmla="*/ 152901 h 955031"/>
                <a:gd name="connsiteX38" fmla="*/ 4570500 w 6056566"/>
                <a:gd name="connsiteY38" fmla="*/ 40307 h 955031"/>
                <a:gd name="connsiteX39" fmla="*/ 4696742 w 6056566"/>
                <a:gd name="connsiteY39" fmla="*/ 67603 h 955031"/>
                <a:gd name="connsiteX40" fmla="*/ 4840044 w 6056566"/>
                <a:gd name="connsiteY40" fmla="*/ 268907 h 955031"/>
                <a:gd name="connsiteX41" fmla="*/ 4948580 w 6056566"/>
                <a:gd name="connsiteY41" fmla="*/ 459449 h 955031"/>
                <a:gd name="connsiteX42" fmla="*/ 4991838 w 6056566"/>
                <a:gd name="connsiteY42" fmla="*/ 494333 h 955031"/>
                <a:gd name="connsiteX43" fmla="*/ 6056566 w 6056566"/>
                <a:gd name="connsiteY43" fmla="*/ 497377 h 955031"/>
                <a:gd name="connsiteX0" fmla="*/ 0 w 6056566"/>
                <a:gd name="connsiteY0" fmla="*/ 479263 h 955031"/>
                <a:gd name="connsiteX1" fmla="*/ 190188 w 6056566"/>
                <a:gd name="connsiteY1" fmla="*/ 475436 h 955031"/>
                <a:gd name="connsiteX2" fmla="*/ 325558 w 6056566"/>
                <a:gd name="connsiteY2" fmla="*/ 430986 h 955031"/>
                <a:gd name="connsiteX3" fmla="*/ 493232 w 6056566"/>
                <a:gd name="connsiteY3" fmla="*/ 146077 h 955031"/>
                <a:gd name="connsiteX4" fmla="*/ 602414 w 6056566"/>
                <a:gd name="connsiteY4" fmla="*/ 23247 h 955031"/>
                <a:gd name="connsiteX5" fmla="*/ 721832 w 6056566"/>
                <a:gd name="connsiteY5" fmla="*/ 36895 h 955031"/>
                <a:gd name="connsiteX6" fmla="*/ 820778 w 6056566"/>
                <a:gd name="connsiteY6" fmla="*/ 146077 h 955031"/>
                <a:gd name="connsiteX7" fmla="*/ 947020 w 6056566"/>
                <a:gd name="connsiteY7" fmla="*/ 412209 h 955031"/>
                <a:gd name="connsiteX8" fmla="*/ 1083497 w 6056566"/>
                <a:gd name="connsiteY8" fmla="*/ 722695 h 955031"/>
                <a:gd name="connsiteX9" fmla="*/ 1179032 w 6056566"/>
                <a:gd name="connsiteY9" fmla="*/ 869409 h 955031"/>
                <a:gd name="connsiteX10" fmla="*/ 1267742 w 6056566"/>
                <a:gd name="connsiteY10" fmla="*/ 944471 h 955031"/>
                <a:gd name="connsiteX11" fmla="*/ 1376924 w 6056566"/>
                <a:gd name="connsiteY11" fmla="*/ 930824 h 955031"/>
                <a:gd name="connsiteX12" fmla="*/ 1503166 w 6056566"/>
                <a:gd name="connsiteY12" fmla="*/ 811406 h 955031"/>
                <a:gd name="connsiteX13" fmla="*/ 1666939 w 6056566"/>
                <a:gd name="connsiteY13" fmla="*/ 487271 h 955031"/>
                <a:gd name="connsiteX14" fmla="*/ 1769297 w 6056566"/>
                <a:gd name="connsiteY14" fmla="*/ 234788 h 955031"/>
                <a:gd name="connsiteX15" fmla="*/ 1871655 w 6056566"/>
                <a:gd name="connsiteY15" fmla="*/ 67603 h 955031"/>
                <a:gd name="connsiteX16" fmla="*/ 1960366 w 6056566"/>
                <a:gd name="connsiteY16" fmla="*/ 13012 h 955031"/>
                <a:gd name="connsiteX17" fmla="*/ 2042252 w 6056566"/>
                <a:gd name="connsiteY17" fmla="*/ 43719 h 955031"/>
                <a:gd name="connsiteX18" fmla="*/ 2117315 w 6056566"/>
                <a:gd name="connsiteY18" fmla="*/ 122194 h 955031"/>
                <a:gd name="connsiteX19" fmla="*/ 2195790 w 6056566"/>
                <a:gd name="connsiteY19" fmla="*/ 251847 h 955031"/>
                <a:gd name="connsiteX20" fmla="*/ 2461921 w 6056566"/>
                <a:gd name="connsiteY20" fmla="*/ 784110 h 955031"/>
                <a:gd name="connsiteX21" fmla="*/ 2577927 w 6056566"/>
                <a:gd name="connsiteY21" fmla="*/ 934235 h 955031"/>
                <a:gd name="connsiteX22" fmla="*/ 2673461 w 6056566"/>
                <a:gd name="connsiteY22" fmla="*/ 941059 h 955031"/>
                <a:gd name="connsiteX23" fmla="*/ 2796291 w 6056566"/>
                <a:gd name="connsiteY23" fmla="*/ 814818 h 955031"/>
                <a:gd name="connsiteX24" fmla="*/ 2922533 w 6056566"/>
                <a:gd name="connsiteY24" fmla="*/ 548686 h 955031"/>
                <a:gd name="connsiteX25" fmla="*/ 3069247 w 6056566"/>
                <a:gd name="connsiteY25" fmla="*/ 251847 h 955031"/>
                <a:gd name="connsiteX26" fmla="*/ 3192076 w 6056566"/>
                <a:gd name="connsiteY26" fmla="*/ 67603 h 955031"/>
                <a:gd name="connsiteX27" fmla="*/ 3270551 w 6056566"/>
                <a:gd name="connsiteY27" fmla="*/ 2776 h 955031"/>
                <a:gd name="connsiteX28" fmla="*/ 3342202 w 6056566"/>
                <a:gd name="connsiteY28" fmla="*/ 19835 h 955031"/>
                <a:gd name="connsiteX29" fmla="*/ 3413852 w 6056566"/>
                <a:gd name="connsiteY29" fmla="*/ 91486 h 955031"/>
                <a:gd name="connsiteX30" fmla="*/ 3471855 w 6056566"/>
                <a:gd name="connsiteY30" fmla="*/ 176785 h 955031"/>
                <a:gd name="connsiteX31" fmla="*/ 3553742 w 6056566"/>
                <a:gd name="connsiteY31" fmla="*/ 323498 h 955031"/>
                <a:gd name="connsiteX32" fmla="*/ 3707279 w 6056566"/>
                <a:gd name="connsiteY32" fmla="*/ 668104 h 955031"/>
                <a:gd name="connsiteX33" fmla="*/ 3833521 w 6056566"/>
                <a:gd name="connsiteY33" fmla="*/ 852349 h 955031"/>
                <a:gd name="connsiteX34" fmla="*/ 3966587 w 6056566"/>
                <a:gd name="connsiteY34" fmla="*/ 900116 h 955031"/>
                <a:gd name="connsiteX35" fmla="*/ 4086005 w 6056566"/>
                <a:gd name="connsiteY35" fmla="*/ 828465 h 955031"/>
                <a:gd name="connsiteX36" fmla="*/ 4273661 w 6056566"/>
                <a:gd name="connsiteY36" fmla="*/ 483859 h 955031"/>
                <a:gd name="connsiteX37" fmla="*/ 4451082 w 6056566"/>
                <a:gd name="connsiteY37" fmla="*/ 152901 h 955031"/>
                <a:gd name="connsiteX38" fmla="*/ 4570500 w 6056566"/>
                <a:gd name="connsiteY38" fmla="*/ 40307 h 955031"/>
                <a:gd name="connsiteX39" fmla="*/ 4696742 w 6056566"/>
                <a:gd name="connsiteY39" fmla="*/ 67603 h 955031"/>
                <a:gd name="connsiteX40" fmla="*/ 4840044 w 6056566"/>
                <a:gd name="connsiteY40" fmla="*/ 268907 h 955031"/>
                <a:gd name="connsiteX41" fmla="*/ 4948580 w 6056566"/>
                <a:gd name="connsiteY41" fmla="*/ 459449 h 955031"/>
                <a:gd name="connsiteX42" fmla="*/ 5025010 w 6056566"/>
                <a:gd name="connsiteY42" fmla="*/ 495505 h 955031"/>
                <a:gd name="connsiteX43" fmla="*/ 6056566 w 6056566"/>
                <a:gd name="connsiteY43" fmla="*/ 497377 h 955031"/>
                <a:gd name="connsiteX0" fmla="*/ 0 w 5025967"/>
                <a:gd name="connsiteY0" fmla="*/ 479263 h 955031"/>
                <a:gd name="connsiteX1" fmla="*/ 190188 w 5025967"/>
                <a:gd name="connsiteY1" fmla="*/ 475436 h 955031"/>
                <a:gd name="connsiteX2" fmla="*/ 325558 w 5025967"/>
                <a:gd name="connsiteY2" fmla="*/ 430986 h 955031"/>
                <a:gd name="connsiteX3" fmla="*/ 493232 w 5025967"/>
                <a:gd name="connsiteY3" fmla="*/ 146077 h 955031"/>
                <a:gd name="connsiteX4" fmla="*/ 602414 w 5025967"/>
                <a:gd name="connsiteY4" fmla="*/ 23247 h 955031"/>
                <a:gd name="connsiteX5" fmla="*/ 721832 w 5025967"/>
                <a:gd name="connsiteY5" fmla="*/ 36895 h 955031"/>
                <a:gd name="connsiteX6" fmla="*/ 820778 w 5025967"/>
                <a:gd name="connsiteY6" fmla="*/ 146077 h 955031"/>
                <a:gd name="connsiteX7" fmla="*/ 947020 w 5025967"/>
                <a:gd name="connsiteY7" fmla="*/ 412209 h 955031"/>
                <a:gd name="connsiteX8" fmla="*/ 1083497 w 5025967"/>
                <a:gd name="connsiteY8" fmla="*/ 722695 h 955031"/>
                <a:gd name="connsiteX9" fmla="*/ 1179032 w 5025967"/>
                <a:gd name="connsiteY9" fmla="*/ 869409 h 955031"/>
                <a:gd name="connsiteX10" fmla="*/ 1267742 w 5025967"/>
                <a:gd name="connsiteY10" fmla="*/ 944471 h 955031"/>
                <a:gd name="connsiteX11" fmla="*/ 1376924 w 5025967"/>
                <a:gd name="connsiteY11" fmla="*/ 930824 h 955031"/>
                <a:gd name="connsiteX12" fmla="*/ 1503166 w 5025967"/>
                <a:gd name="connsiteY12" fmla="*/ 811406 h 955031"/>
                <a:gd name="connsiteX13" fmla="*/ 1666939 w 5025967"/>
                <a:gd name="connsiteY13" fmla="*/ 487271 h 955031"/>
                <a:gd name="connsiteX14" fmla="*/ 1769297 w 5025967"/>
                <a:gd name="connsiteY14" fmla="*/ 234788 h 955031"/>
                <a:gd name="connsiteX15" fmla="*/ 1871655 w 5025967"/>
                <a:gd name="connsiteY15" fmla="*/ 67603 h 955031"/>
                <a:gd name="connsiteX16" fmla="*/ 1960366 w 5025967"/>
                <a:gd name="connsiteY16" fmla="*/ 13012 h 955031"/>
                <a:gd name="connsiteX17" fmla="*/ 2042252 w 5025967"/>
                <a:gd name="connsiteY17" fmla="*/ 43719 h 955031"/>
                <a:gd name="connsiteX18" fmla="*/ 2117315 w 5025967"/>
                <a:gd name="connsiteY18" fmla="*/ 122194 h 955031"/>
                <a:gd name="connsiteX19" fmla="*/ 2195790 w 5025967"/>
                <a:gd name="connsiteY19" fmla="*/ 251847 h 955031"/>
                <a:gd name="connsiteX20" fmla="*/ 2461921 w 5025967"/>
                <a:gd name="connsiteY20" fmla="*/ 784110 h 955031"/>
                <a:gd name="connsiteX21" fmla="*/ 2577927 w 5025967"/>
                <a:gd name="connsiteY21" fmla="*/ 934235 h 955031"/>
                <a:gd name="connsiteX22" fmla="*/ 2673461 w 5025967"/>
                <a:gd name="connsiteY22" fmla="*/ 941059 h 955031"/>
                <a:gd name="connsiteX23" fmla="*/ 2796291 w 5025967"/>
                <a:gd name="connsiteY23" fmla="*/ 814818 h 955031"/>
                <a:gd name="connsiteX24" fmla="*/ 2922533 w 5025967"/>
                <a:gd name="connsiteY24" fmla="*/ 548686 h 955031"/>
                <a:gd name="connsiteX25" fmla="*/ 3069247 w 5025967"/>
                <a:gd name="connsiteY25" fmla="*/ 251847 h 955031"/>
                <a:gd name="connsiteX26" fmla="*/ 3192076 w 5025967"/>
                <a:gd name="connsiteY26" fmla="*/ 67603 h 955031"/>
                <a:gd name="connsiteX27" fmla="*/ 3270551 w 5025967"/>
                <a:gd name="connsiteY27" fmla="*/ 2776 h 955031"/>
                <a:gd name="connsiteX28" fmla="*/ 3342202 w 5025967"/>
                <a:gd name="connsiteY28" fmla="*/ 19835 h 955031"/>
                <a:gd name="connsiteX29" fmla="*/ 3413852 w 5025967"/>
                <a:gd name="connsiteY29" fmla="*/ 91486 h 955031"/>
                <a:gd name="connsiteX30" fmla="*/ 3471855 w 5025967"/>
                <a:gd name="connsiteY30" fmla="*/ 176785 h 955031"/>
                <a:gd name="connsiteX31" fmla="*/ 3553742 w 5025967"/>
                <a:gd name="connsiteY31" fmla="*/ 323498 h 955031"/>
                <a:gd name="connsiteX32" fmla="*/ 3707279 w 5025967"/>
                <a:gd name="connsiteY32" fmla="*/ 668104 h 955031"/>
                <a:gd name="connsiteX33" fmla="*/ 3833521 w 5025967"/>
                <a:gd name="connsiteY33" fmla="*/ 852349 h 955031"/>
                <a:gd name="connsiteX34" fmla="*/ 3966587 w 5025967"/>
                <a:gd name="connsiteY34" fmla="*/ 900116 h 955031"/>
                <a:gd name="connsiteX35" fmla="*/ 4086005 w 5025967"/>
                <a:gd name="connsiteY35" fmla="*/ 828465 h 955031"/>
                <a:gd name="connsiteX36" fmla="*/ 4273661 w 5025967"/>
                <a:gd name="connsiteY36" fmla="*/ 483859 h 955031"/>
                <a:gd name="connsiteX37" fmla="*/ 4451082 w 5025967"/>
                <a:gd name="connsiteY37" fmla="*/ 152901 h 955031"/>
                <a:gd name="connsiteX38" fmla="*/ 4570500 w 5025967"/>
                <a:gd name="connsiteY38" fmla="*/ 40307 h 955031"/>
                <a:gd name="connsiteX39" fmla="*/ 4696742 w 5025967"/>
                <a:gd name="connsiteY39" fmla="*/ 67603 h 955031"/>
                <a:gd name="connsiteX40" fmla="*/ 4840044 w 5025967"/>
                <a:gd name="connsiteY40" fmla="*/ 268907 h 955031"/>
                <a:gd name="connsiteX41" fmla="*/ 4948580 w 5025967"/>
                <a:gd name="connsiteY41" fmla="*/ 459449 h 955031"/>
                <a:gd name="connsiteX42" fmla="*/ 5025010 w 5025967"/>
                <a:gd name="connsiteY42" fmla="*/ 495505 h 955031"/>
                <a:gd name="connsiteX0" fmla="*/ 0 w 4948580"/>
                <a:gd name="connsiteY0" fmla="*/ 479263 h 955031"/>
                <a:gd name="connsiteX1" fmla="*/ 190188 w 4948580"/>
                <a:gd name="connsiteY1" fmla="*/ 475436 h 955031"/>
                <a:gd name="connsiteX2" fmla="*/ 325558 w 4948580"/>
                <a:gd name="connsiteY2" fmla="*/ 430986 h 955031"/>
                <a:gd name="connsiteX3" fmla="*/ 493232 w 4948580"/>
                <a:gd name="connsiteY3" fmla="*/ 146077 h 955031"/>
                <a:gd name="connsiteX4" fmla="*/ 602414 w 4948580"/>
                <a:gd name="connsiteY4" fmla="*/ 23247 h 955031"/>
                <a:gd name="connsiteX5" fmla="*/ 721832 w 4948580"/>
                <a:gd name="connsiteY5" fmla="*/ 36895 h 955031"/>
                <a:gd name="connsiteX6" fmla="*/ 820778 w 4948580"/>
                <a:gd name="connsiteY6" fmla="*/ 146077 h 955031"/>
                <a:gd name="connsiteX7" fmla="*/ 947020 w 4948580"/>
                <a:gd name="connsiteY7" fmla="*/ 412209 h 955031"/>
                <a:gd name="connsiteX8" fmla="*/ 1083497 w 4948580"/>
                <a:gd name="connsiteY8" fmla="*/ 722695 h 955031"/>
                <a:gd name="connsiteX9" fmla="*/ 1179032 w 4948580"/>
                <a:gd name="connsiteY9" fmla="*/ 869409 h 955031"/>
                <a:gd name="connsiteX10" fmla="*/ 1267742 w 4948580"/>
                <a:gd name="connsiteY10" fmla="*/ 944471 h 955031"/>
                <a:gd name="connsiteX11" fmla="*/ 1376924 w 4948580"/>
                <a:gd name="connsiteY11" fmla="*/ 930824 h 955031"/>
                <a:gd name="connsiteX12" fmla="*/ 1503166 w 4948580"/>
                <a:gd name="connsiteY12" fmla="*/ 811406 h 955031"/>
                <a:gd name="connsiteX13" fmla="*/ 1666939 w 4948580"/>
                <a:gd name="connsiteY13" fmla="*/ 487271 h 955031"/>
                <a:gd name="connsiteX14" fmla="*/ 1769297 w 4948580"/>
                <a:gd name="connsiteY14" fmla="*/ 234788 h 955031"/>
                <a:gd name="connsiteX15" fmla="*/ 1871655 w 4948580"/>
                <a:gd name="connsiteY15" fmla="*/ 67603 h 955031"/>
                <a:gd name="connsiteX16" fmla="*/ 1960366 w 4948580"/>
                <a:gd name="connsiteY16" fmla="*/ 13012 h 955031"/>
                <a:gd name="connsiteX17" fmla="*/ 2042252 w 4948580"/>
                <a:gd name="connsiteY17" fmla="*/ 43719 h 955031"/>
                <a:gd name="connsiteX18" fmla="*/ 2117315 w 4948580"/>
                <a:gd name="connsiteY18" fmla="*/ 122194 h 955031"/>
                <a:gd name="connsiteX19" fmla="*/ 2195790 w 4948580"/>
                <a:gd name="connsiteY19" fmla="*/ 251847 h 955031"/>
                <a:gd name="connsiteX20" fmla="*/ 2461921 w 4948580"/>
                <a:gd name="connsiteY20" fmla="*/ 784110 h 955031"/>
                <a:gd name="connsiteX21" fmla="*/ 2577927 w 4948580"/>
                <a:gd name="connsiteY21" fmla="*/ 934235 h 955031"/>
                <a:gd name="connsiteX22" fmla="*/ 2673461 w 4948580"/>
                <a:gd name="connsiteY22" fmla="*/ 941059 h 955031"/>
                <a:gd name="connsiteX23" fmla="*/ 2796291 w 4948580"/>
                <a:gd name="connsiteY23" fmla="*/ 814818 h 955031"/>
                <a:gd name="connsiteX24" fmla="*/ 2922533 w 4948580"/>
                <a:gd name="connsiteY24" fmla="*/ 548686 h 955031"/>
                <a:gd name="connsiteX25" fmla="*/ 3069247 w 4948580"/>
                <a:gd name="connsiteY25" fmla="*/ 251847 h 955031"/>
                <a:gd name="connsiteX26" fmla="*/ 3192076 w 4948580"/>
                <a:gd name="connsiteY26" fmla="*/ 67603 h 955031"/>
                <a:gd name="connsiteX27" fmla="*/ 3270551 w 4948580"/>
                <a:gd name="connsiteY27" fmla="*/ 2776 h 955031"/>
                <a:gd name="connsiteX28" fmla="*/ 3342202 w 4948580"/>
                <a:gd name="connsiteY28" fmla="*/ 19835 h 955031"/>
                <a:gd name="connsiteX29" fmla="*/ 3413852 w 4948580"/>
                <a:gd name="connsiteY29" fmla="*/ 91486 h 955031"/>
                <a:gd name="connsiteX30" fmla="*/ 3471855 w 4948580"/>
                <a:gd name="connsiteY30" fmla="*/ 176785 h 955031"/>
                <a:gd name="connsiteX31" fmla="*/ 3553742 w 4948580"/>
                <a:gd name="connsiteY31" fmla="*/ 323498 h 955031"/>
                <a:gd name="connsiteX32" fmla="*/ 3707279 w 4948580"/>
                <a:gd name="connsiteY32" fmla="*/ 668104 h 955031"/>
                <a:gd name="connsiteX33" fmla="*/ 3833521 w 4948580"/>
                <a:gd name="connsiteY33" fmla="*/ 852349 h 955031"/>
                <a:gd name="connsiteX34" fmla="*/ 3966587 w 4948580"/>
                <a:gd name="connsiteY34" fmla="*/ 900116 h 955031"/>
                <a:gd name="connsiteX35" fmla="*/ 4086005 w 4948580"/>
                <a:gd name="connsiteY35" fmla="*/ 828465 h 955031"/>
                <a:gd name="connsiteX36" fmla="*/ 4273661 w 4948580"/>
                <a:gd name="connsiteY36" fmla="*/ 483859 h 955031"/>
                <a:gd name="connsiteX37" fmla="*/ 4451082 w 4948580"/>
                <a:gd name="connsiteY37" fmla="*/ 152901 h 955031"/>
                <a:gd name="connsiteX38" fmla="*/ 4570500 w 4948580"/>
                <a:gd name="connsiteY38" fmla="*/ 40307 h 955031"/>
                <a:gd name="connsiteX39" fmla="*/ 4696742 w 4948580"/>
                <a:gd name="connsiteY39" fmla="*/ 67603 h 955031"/>
                <a:gd name="connsiteX40" fmla="*/ 4840044 w 4948580"/>
                <a:gd name="connsiteY40" fmla="*/ 268907 h 955031"/>
                <a:gd name="connsiteX41" fmla="*/ 4948580 w 4948580"/>
                <a:gd name="connsiteY41" fmla="*/ 459449 h 955031"/>
                <a:gd name="connsiteX0" fmla="*/ 0 w 4948580"/>
                <a:gd name="connsiteY0" fmla="*/ 479263 h 955031"/>
                <a:gd name="connsiteX1" fmla="*/ 325558 w 4948580"/>
                <a:gd name="connsiteY1" fmla="*/ 430986 h 955031"/>
                <a:gd name="connsiteX2" fmla="*/ 493232 w 4948580"/>
                <a:gd name="connsiteY2" fmla="*/ 146077 h 955031"/>
                <a:gd name="connsiteX3" fmla="*/ 602414 w 4948580"/>
                <a:gd name="connsiteY3" fmla="*/ 23247 h 955031"/>
                <a:gd name="connsiteX4" fmla="*/ 721832 w 4948580"/>
                <a:gd name="connsiteY4" fmla="*/ 36895 h 955031"/>
                <a:gd name="connsiteX5" fmla="*/ 820778 w 4948580"/>
                <a:gd name="connsiteY5" fmla="*/ 146077 h 955031"/>
                <a:gd name="connsiteX6" fmla="*/ 947020 w 4948580"/>
                <a:gd name="connsiteY6" fmla="*/ 412209 h 955031"/>
                <a:gd name="connsiteX7" fmla="*/ 1083497 w 4948580"/>
                <a:gd name="connsiteY7" fmla="*/ 722695 h 955031"/>
                <a:gd name="connsiteX8" fmla="*/ 1179032 w 4948580"/>
                <a:gd name="connsiteY8" fmla="*/ 869409 h 955031"/>
                <a:gd name="connsiteX9" fmla="*/ 1267742 w 4948580"/>
                <a:gd name="connsiteY9" fmla="*/ 944471 h 955031"/>
                <a:gd name="connsiteX10" fmla="*/ 1376924 w 4948580"/>
                <a:gd name="connsiteY10" fmla="*/ 930824 h 955031"/>
                <a:gd name="connsiteX11" fmla="*/ 1503166 w 4948580"/>
                <a:gd name="connsiteY11" fmla="*/ 811406 h 955031"/>
                <a:gd name="connsiteX12" fmla="*/ 1666939 w 4948580"/>
                <a:gd name="connsiteY12" fmla="*/ 487271 h 955031"/>
                <a:gd name="connsiteX13" fmla="*/ 1769297 w 4948580"/>
                <a:gd name="connsiteY13" fmla="*/ 234788 h 955031"/>
                <a:gd name="connsiteX14" fmla="*/ 1871655 w 4948580"/>
                <a:gd name="connsiteY14" fmla="*/ 67603 h 955031"/>
                <a:gd name="connsiteX15" fmla="*/ 1960366 w 4948580"/>
                <a:gd name="connsiteY15" fmla="*/ 13012 h 955031"/>
                <a:gd name="connsiteX16" fmla="*/ 2042252 w 4948580"/>
                <a:gd name="connsiteY16" fmla="*/ 43719 h 955031"/>
                <a:gd name="connsiteX17" fmla="*/ 2117315 w 4948580"/>
                <a:gd name="connsiteY17" fmla="*/ 122194 h 955031"/>
                <a:gd name="connsiteX18" fmla="*/ 2195790 w 4948580"/>
                <a:gd name="connsiteY18" fmla="*/ 251847 h 955031"/>
                <a:gd name="connsiteX19" fmla="*/ 2461921 w 4948580"/>
                <a:gd name="connsiteY19" fmla="*/ 784110 h 955031"/>
                <a:gd name="connsiteX20" fmla="*/ 2577927 w 4948580"/>
                <a:gd name="connsiteY20" fmla="*/ 934235 h 955031"/>
                <a:gd name="connsiteX21" fmla="*/ 2673461 w 4948580"/>
                <a:gd name="connsiteY21" fmla="*/ 941059 h 955031"/>
                <a:gd name="connsiteX22" fmla="*/ 2796291 w 4948580"/>
                <a:gd name="connsiteY22" fmla="*/ 814818 h 955031"/>
                <a:gd name="connsiteX23" fmla="*/ 2922533 w 4948580"/>
                <a:gd name="connsiteY23" fmla="*/ 548686 h 955031"/>
                <a:gd name="connsiteX24" fmla="*/ 3069247 w 4948580"/>
                <a:gd name="connsiteY24" fmla="*/ 251847 h 955031"/>
                <a:gd name="connsiteX25" fmla="*/ 3192076 w 4948580"/>
                <a:gd name="connsiteY25" fmla="*/ 67603 h 955031"/>
                <a:gd name="connsiteX26" fmla="*/ 3270551 w 4948580"/>
                <a:gd name="connsiteY26" fmla="*/ 2776 h 955031"/>
                <a:gd name="connsiteX27" fmla="*/ 3342202 w 4948580"/>
                <a:gd name="connsiteY27" fmla="*/ 19835 h 955031"/>
                <a:gd name="connsiteX28" fmla="*/ 3413852 w 4948580"/>
                <a:gd name="connsiteY28" fmla="*/ 91486 h 955031"/>
                <a:gd name="connsiteX29" fmla="*/ 3471855 w 4948580"/>
                <a:gd name="connsiteY29" fmla="*/ 176785 h 955031"/>
                <a:gd name="connsiteX30" fmla="*/ 3553742 w 4948580"/>
                <a:gd name="connsiteY30" fmla="*/ 323498 h 955031"/>
                <a:gd name="connsiteX31" fmla="*/ 3707279 w 4948580"/>
                <a:gd name="connsiteY31" fmla="*/ 668104 h 955031"/>
                <a:gd name="connsiteX32" fmla="*/ 3833521 w 4948580"/>
                <a:gd name="connsiteY32" fmla="*/ 852349 h 955031"/>
                <a:gd name="connsiteX33" fmla="*/ 3966587 w 4948580"/>
                <a:gd name="connsiteY33" fmla="*/ 900116 h 955031"/>
                <a:gd name="connsiteX34" fmla="*/ 4086005 w 4948580"/>
                <a:gd name="connsiteY34" fmla="*/ 828465 h 955031"/>
                <a:gd name="connsiteX35" fmla="*/ 4273661 w 4948580"/>
                <a:gd name="connsiteY35" fmla="*/ 483859 h 955031"/>
                <a:gd name="connsiteX36" fmla="*/ 4451082 w 4948580"/>
                <a:gd name="connsiteY36" fmla="*/ 152901 h 955031"/>
                <a:gd name="connsiteX37" fmla="*/ 4570500 w 4948580"/>
                <a:gd name="connsiteY37" fmla="*/ 40307 h 955031"/>
                <a:gd name="connsiteX38" fmla="*/ 4696742 w 4948580"/>
                <a:gd name="connsiteY38" fmla="*/ 67603 h 955031"/>
                <a:gd name="connsiteX39" fmla="*/ 4840044 w 4948580"/>
                <a:gd name="connsiteY39" fmla="*/ 268907 h 955031"/>
                <a:gd name="connsiteX40" fmla="*/ 4948580 w 4948580"/>
                <a:gd name="connsiteY40" fmla="*/ 459449 h 955031"/>
                <a:gd name="connsiteX0" fmla="*/ 0 w 4623022"/>
                <a:gd name="connsiteY0" fmla="*/ 430986 h 955031"/>
                <a:gd name="connsiteX1" fmla="*/ 167674 w 4623022"/>
                <a:gd name="connsiteY1" fmla="*/ 146077 h 955031"/>
                <a:gd name="connsiteX2" fmla="*/ 276856 w 4623022"/>
                <a:gd name="connsiteY2" fmla="*/ 23247 h 955031"/>
                <a:gd name="connsiteX3" fmla="*/ 396274 w 4623022"/>
                <a:gd name="connsiteY3" fmla="*/ 36895 h 955031"/>
                <a:gd name="connsiteX4" fmla="*/ 495220 w 4623022"/>
                <a:gd name="connsiteY4" fmla="*/ 146077 h 955031"/>
                <a:gd name="connsiteX5" fmla="*/ 621462 w 4623022"/>
                <a:gd name="connsiteY5" fmla="*/ 412209 h 955031"/>
                <a:gd name="connsiteX6" fmla="*/ 757939 w 4623022"/>
                <a:gd name="connsiteY6" fmla="*/ 722695 h 955031"/>
                <a:gd name="connsiteX7" fmla="*/ 853474 w 4623022"/>
                <a:gd name="connsiteY7" fmla="*/ 869409 h 955031"/>
                <a:gd name="connsiteX8" fmla="*/ 942184 w 4623022"/>
                <a:gd name="connsiteY8" fmla="*/ 944471 h 955031"/>
                <a:gd name="connsiteX9" fmla="*/ 1051366 w 4623022"/>
                <a:gd name="connsiteY9" fmla="*/ 930824 h 955031"/>
                <a:gd name="connsiteX10" fmla="*/ 1177608 w 4623022"/>
                <a:gd name="connsiteY10" fmla="*/ 811406 h 955031"/>
                <a:gd name="connsiteX11" fmla="*/ 1341381 w 4623022"/>
                <a:gd name="connsiteY11" fmla="*/ 487271 h 955031"/>
                <a:gd name="connsiteX12" fmla="*/ 1443739 w 4623022"/>
                <a:gd name="connsiteY12" fmla="*/ 234788 h 955031"/>
                <a:gd name="connsiteX13" fmla="*/ 1546097 w 4623022"/>
                <a:gd name="connsiteY13" fmla="*/ 67603 h 955031"/>
                <a:gd name="connsiteX14" fmla="*/ 1634808 w 4623022"/>
                <a:gd name="connsiteY14" fmla="*/ 13012 h 955031"/>
                <a:gd name="connsiteX15" fmla="*/ 1716694 w 4623022"/>
                <a:gd name="connsiteY15" fmla="*/ 43719 h 955031"/>
                <a:gd name="connsiteX16" fmla="*/ 1791757 w 4623022"/>
                <a:gd name="connsiteY16" fmla="*/ 122194 h 955031"/>
                <a:gd name="connsiteX17" fmla="*/ 1870232 w 4623022"/>
                <a:gd name="connsiteY17" fmla="*/ 251847 h 955031"/>
                <a:gd name="connsiteX18" fmla="*/ 2136363 w 4623022"/>
                <a:gd name="connsiteY18" fmla="*/ 784110 h 955031"/>
                <a:gd name="connsiteX19" fmla="*/ 2252369 w 4623022"/>
                <a:gd name="connsiteY19" fmla="*/ 934235 h 955031"/>
                <a:gd name="connsiteX20" fmla="*/ 2347903 w 4623022"/>
                <a:gd name="connsiteY20" fmla="*/ 941059 h 955031"/>
                <a:gd name="connsiteX21" fmla="*/ 2470733 w 4623022"/>
                <a:gd name="connsiteY21" fmla="*/ 814818 h 955031"/>
                <a:gd name="connsiteX22" fmla="*/ 2596975 w 4623022"/>
                <a:gd name="connsiteY22" fmla="*/ 548686 h 955031"/>
                <a:gd name="connsiteX23" fmla="*/ 2743689 w 4623022"/>
                <a:gd name="connsiteY23" fmla="*/ 251847 h 955031"/>
                <a:gd name="connsiteX24" fmla="*/ 2866518 w 4623022"/>
                <a:gd name="connsiteY24" fmla="*/ 67603 h 955031"/>
                <a:gd name="connsiteX25" fmla="*/ 2944993 w 4623022"/>
                <a:gd name="connsiteY25" fmla="*/ 2776 h 955031"/>
                <a:gd name="connsiteX26" fmla="*/ 3016644 w 4623022"/>
                <a:gd name="connsiteY26" fmla="*/ 19835 h 955031"/>
                <a:gd name="connsiteX27" fmla="*/ 3088294 w 4623022"/>
                <a:gd name="connsiteY27" fmla="*/ 91486 h 955031"/>
                <a:gd name="connsiteX28" fmla="*/ 3146297 w 4623022"/>
                <a:gd name="connsiteY28" fmla="*/ 176785 h 955031"/>
                <a:gd name="connsiteX29" fmla="*/ 3228184 w 4623022"/>
                <a:gd name="connsiteY29" fmla="*/ 323498 h 955031"/>
                <a:gd name="connsiteX30" fmla="*/ 3381721 w 4623022"/>
                <a:gd name="connsiteY30" fmla="*/ 668104 h 955031"/>
                <a:gd name="connsiteX31" fmla="*/ 3507963 w 4623022"/>
                <a:gd name="connsiteY31" fmla="*/ 852349 h 955031"/>
                <a:gd name="connsiteX32" fmla="*/ 3641029 w 4623022"/>
                <a:gd name="connsiteY32" fmla="*/ 900116 h 955031"/>
                <a:gd name="connsiteX33" fmla="*/ 3760447 w 4623022"/>
                <a:gd name="connsiteY33" fmla="*/ 828465 h 955031"/>
                <a:gd name="connsiteX34" fmla="*/ 3948103 w 4623022"/>
                <a:gd name="connsiteY34" fmla="*/ 483859 h 955031"/>
                <a:gd name="connsiteX35" fmla="*/ 4125524 w 4623022"/>
                <a:gd name="connsiteY35" fmla="*/ 152901 h 955031"/>
                <a:gd name="connsiteX36" fmla="*/ 4244942 w 4623022"/>
                <a:gd name="connsiteY36" fmla="*/ 40307 h 955031"/>
                <a:gd name="connsiteX37" fmla="*/ 4371184 w 4623022"/>
                <a:gd name="connsiteY37" fmla="*/ 67603 h 955031"/>
                <a:gd name="connsiteX38" fmla="*/ 4514486 w 4623022"/>
                <a:gd name="connsiteY38" fmla="*/ 268907 h 955031"/>
                <a:gd name="connsiteX39" fmla="*/ 4623022 w 4623022"/>
                <a:gd name="connsiteY39" fmla="*/ 459449 h 955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4623022" h="955031">
                  <a:moveTo>
                    <a:pt x="0" y="430986"/>
                  </a:moveTo>
                  <a:cubicBezTo>
                    <a:pt x="82205" y="375455"/>
                    <a:pt x="121531" y="214033"/>
                    <a:pt x="167674" y="146077"/>
                  </a:cubicBezTo>
                  <a:cubicBezTo>
                    <a:pt x="213817" y="78121"/>
                    <a:pt x="238756" y="41444"/>
                    <a:pt x="276856" y="23247"/>
                  </a:cubicBezTo>
                  <a:cubicBezTo>
                    <a:pt x="314956" y="5050"/>
                    <a:pt x="359880" y="16423"/>
                    <a:pt x="396274" y="36895"/>
                  </a:cubicBezTo>
                  <a:cubicBezTo>
                    <a:pt x="432668" y="57367"/>
                    <a:pt x="457689" y="83525"/>
                    <a:pt x="495220" y="146077"/>
                  </a:cubicBezTo>
                  <a:cubicBezTo>
                    <a:pt x="532751" y="208629"/>
                    <a:pt x="577676" y="316106"/>
                    <a:pt x="621462" y="412209"/>
                  </a:cubicBezTo>
                  <a:cubicBezTo>
                    <a:pt x="665249" y="508312"/>
                    <a:pt x="719270" y="646495"/>
                    <a:pt x="757939" y="722695"/>
                  </a:cubicBezTo>
                  <a:cubicBezTo>
                    <a:pt x="796608" y="798895"/>
                    <a:pt x="822766" y="832446"/>
                    <a:pt x="853474" y="869409"/>
                  </a:cubicBezTo>
                  <a:cubicBezTo>
                    <a:pt x="884182" y="906372"/>
                    <a:pt x="909202" y="934235"/>
                    <a:pt x="942184" y="944471"/>
                  </a:cubicBezTo>
                  <a:cubicBezTo>
                    <a:pt x="975166" y="954707"/>
                    <a:pt x="1012129" y="953001"/>
                    <a:pt x="1051366" y="930824"/>
                  </a:cubicBezTo>
                  <a:cubicBezTo>
                    <a:pt x="1090603" y="908647"/>
                    <a:pt x="1129272" y="885332"/>
                    <a:pt x="1177608" y="811406"/>
                  </a:cubicBezTo>
                  <a:cubicBezTo>
                    <a:pt x="1225944" y="737481"/>
                    <a:pt x="1297026" y="583374"/>
                    <a:pt x="1341381" y="487271"/>
                  </a:cubicBezTo>
                  <a:cubicBezTo>
                    <a:pt x="1385736" y="391168"/>
                    <a:pt x="1409620" y="304733"/>
                    <a:pt x="1443739" y="234788"/>
                  </a:cubicBezTo>
                  <a:cubicBezTo>
                    <a:pt x="1477858" y="164843"/>
                    <a:pt x="1514252" y="104566"/>
                    <a:pt x="1546097" y="67603"/>
                  </a:cubicBezTo>
                  <a:cubicBezTo>
                    <a:pt x="1577942" y="30640"/>
                    <a:pt x="1606375" y="16993"/>
                    <a:pt x="1634808" y="13012"/>
                  </a:cubicBezTo>
                  <a:cubicBezTo>
                    <a:pt x="1663241" y="9031"/>
                    <a:pt x="1690536" y="25522"/>
                    <a:pt x="1716694" y="43719"/>
                  </a:cubicBezTo>
                  <a:cubicBezTo>
                    <a:pt x="1742852" y="61916"/>
                    <a:pt x="1766167" y="87506"/>
                    <a:pt x="1791757" y="122194"/>
                  </a:cubicBezTo>
                  <a:cubicBezTo>
                    <a:pt x="1817347" y="156882"/>
                    <a:pt x="1812798" y="141528"/>
                    <a:pt x="1870232" y="251847"/>
                  </a:cubicBezTo>
                  <a:cubicBezTo>
                    <a:pt x="1927666" y="362166"/>
                    <a:pt x="2072674" y="670379"/>
                    <a:pt x="2136363" y="784110"/>
                  </a:cubicBezTo>
                  <a:cubicBezTo>
                    <a:pt x="2200052" y="897841"/>
                    <a:pt x="2217113" y="908077"/>
                    <a:pt x="2252369" y="934235"/>
                  </a:cubicBezTo>
                  <a:cubicBezTo>
                    <a:pt x="2287625" y="960393"/>
                    <a:pt x="2311509" y="960962"/>
                    <a:pt x="2347903" y="941059"/>
                  </a:cubicBezTo>
                  <a:cubicBezTo>
                    <a:pt x="2384297" y="921156"/>
                    <a:pt x="2429221" y="880213"/>
                    <a:pt x="2470733" y="814818"/>
                  </a:cubicBezTo>
                  <a:cubicBezTo>
                    <a:pt x="2512245" y="749423"/>
                    <a:pt x="2551482" y="642514"/>
                    <a:pt x="2596975" y="548686"/>
                  </a:cubicBezTo>
                  <a:cubicBezTo>
                    <a:pt x="2642468" y="454858"/>
                    <a:pt x="2698765" y="332027"/>
                    <a:pt x="2743689" y="251847"/>
                  </a:cubicBezTo>
                  <a:cubicBezTo>
                    <a:pt x="2788613" y="171666"/>
                    <a:pt x="2832967" y="109115"/>
                    <a:pt x="2866518" y="67603"/>
                  </a:cubicBezTo>
                  <a:cubicBezTo>
                    <a:pt x="2900069" y="26091"/>
                    <a:pt x="2919972" y="10737"/>
                    <a:pt x="2944993" y="2776"/>
                  </a:cubicBezTo>
                  <a:cubicBezTo>
                    <a:pt x="2970014" y="-5185"/>
                    <a:pt x="2992761" y="5050"/>
                    <a:pt x="3016644" y="19835"/>
                  </a:cubicBezTo>
                  <a:cubicBezTo>
                    <a:pt x="3040527" y="34620"/>
                    <a:pt x="3066685" y="65328"/>
                    <a:pt x="3088294" y="91486"/>
                  </a:cubicBezTo>
                  <a:cubicBezTo>
                    <a:pt x="3109903" y="117644"/>
                    <a:pt x="3122982" y="138116"/>
                    <a:pt x="3146297" y="176785"/>
                  </a:cubicBezTo>
                  <a:cubicBezTo>
                    <a:pt x="3169612" y="215454"/>
                    <a:pt x="3188947" y="241612"/>
                    <a:pt x="3228184" y="323498"/>
                  </a:cubicBezTo>
                  <a:cubicBezTo>
                    <a:pt x="3267421" y="405384"/>
                    <a:pt x="3335091" y="579962"/>
                    <a:pt x="3381721" y="668104"/>
                  </a:cubicBezTo>
                  <a:cubicBezTo>
                    <a:pt x="3428351" y="756246"/>
                    <a:pt x="3464745" y="813680"/>
                    <a:pt x="3507963" y="852349"/>
                  </a:cubicBezTo>
                  <a:cubicBezTo>
                    <a:pt x="3551181" y="891018"/>
                    <a:pt x="3598948" y="904097"/>
                    <a:pt x="3641029" y="900116"/>
                  </a:cubicBezTo>
                  <a:cubicBezTo>
                    <a:pt x="3683110" y="896135"/>
                    <a:pt x="3709268" y="897841"/>
                    <a:pt x="3760447" y="828465"/>
                  </a:cubicBezTo>
                  <a:cubicBezTo>
                    <a:pt x="3811626" y="759089"/>
                    <a:pt x="3887257" y="596453"/>
                    <a:pt x="3948103" y="483859"/>
                  </a:cubicBezTo>
                  <a:cubicBezTo>
                    <a:pt x="4008949" y="371265"/>
                    <a:pt x="4076051" y="226826"/>
                    <a:pt x="4125524" y="152901"/>
                  </a:cubicBezTo>
                  <a:cubicBezTo>
                    <a:pt x="4174997" y="78976"/>
                    <a:pt x="4203999" y="54523"/>
                    <a:pt x="4244942" y="40307"/>
                  </a:cubicBezTo>
                  <a:cubicBezTo>
                    <a:pt x="4285885" y="26091"/>
                    <a:pt x="4326260" y="29503"/>
                    <a:pt x="4371184" y="67603"/>
                  </a:cubicBezTo>
                  <a:cubicBezTo>
                    <a:pt x="4416108" y="105703"/>
                    <a:pt x="4472513" y="203599"/>
                    <a:pt x="4514486" y="268907"/>
                  </a:cubicBezTo>
                  <a:cubicBezTo>
                    <a:pt x="4556459" y="334215"/>
                    <a:pt x="4592194" y="421683"/>
                    <a:pt x="4623022" y="459449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  <a:headEnd type="none"/>
              <a:tailEnd type="none" w="lg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cxnSp>
          <p:nvCxnSpPr>
            <p:cNvPr id="56" name="Прямая соединительная линия 190"/>
            <p:cNvCxnSpPr/>
            <p:nvPr/>
          </p:nvCxnSpPr>
          <p:spPr>
            <a:xfrm flipH="1">
              <a:off x="4780006" y="2564417"/>
              <a:ext cx="662734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Прямая соединительная линия 190"/>
            <p:cNvCxnSpPr/>
            <p:nvPr/>
          </p:nvCxnSpPr>
          <p:spPr>
            <a:xfrm flipV="1">
              <a:off x="5430263" y="2552061"/>
              <a:ext cx="1" cy="33105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Прямая соединительная линия 190"/>
            <p:cNvCxnSpPr/>
            <p:nvPr/>
          </p:nvCxnSpPr>
          <p:spPr>
            <a:xfrm flipV="1">
              <a:off x="4791500" y="2544998"/>
              <a:ext cx="1" cy="33105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Группа 58"/>
          <p:cNvGrpSpPr/>
          <p:nvPr/>
        </p:nvGrpSpPr>
        <p:grpSpPr>
          <a:xfrm>
            <a:off x="7253137" y="2549817"/>
            <a:ext cx="662734" cy="338113"/>
            <a:chOff x="4780006" y="2544998"/>
            <a:chExt cx="662734" cy="338113"/>
          </a:xfrm>
        </p:grpSpPr>
        <p:sp>
          <p:nvSpPr>
            <p:cNvPr id="60" name="Полилиния 135"/>
            <p:cNvSpPr/>
            <p:nvPr/>
          </p:nvSpPr>
          <p:spPr>
            <a:xfrm>
              <a:off x="4786812" y="2592803"/>
              <a:ext cx="642821" cy="200963"/>
            </a:xfrm>
            <a:custGeom>
              <a:avLst/>
              <a:gdLst>
                <a:gd name="connsiteX0" fmla="*/ 0 w 4810836"/>
                <a:gd name="connsiteY0" fmla="*/ 463388 h 955031"/>
                <a:gd name="connsiteX1" fmla="*/ 180833 w 4810836"/>
                <a:gd name="connsiteY1" fmla="*/ 146077 h 955031"/>
                <a:gd name="connsiteX2" fmla="*/ 290015 w 4810836"/>
                <a:gd name="connsiteY2" fmla="*/ 23247 h 955031"/>
                <a:gd name="connsiteX3" fmla="*/ 409433 w 4810836"/>
                <a:gd name="connsiteY3" fmla="*/ 36895 h 955031"/>
                <a:gd name="connsiteX4" fmla="*/ 508379 w 4810836"/>
                <a:gd name="connsiteY4" fmla="*/ 146077 h 955031"/>
                <a:gd name="connsiteX5" fmla="*/ 634621 w 4810836"/>
                <a:gd name="connsiteY5" fmla="*/ 412209 h 955031"/>
                <a:gd name="connsiteX6" fmla="*/ 771098 w 4810836"/>
                <a:gd name="connsiteY6" fmla="*/ 722695 h 955031"/>
                <a:gd name="connsiteX7" fmla="*/ 866633 w 4810836"/>
                <a:gd name="connsiteY7" fmla="*/ 869409 h 955031"/>
                <a:gd name="connsiteX8" fmla="*/ 955343 w 4810836"/>
                <a:gd name="connsiteY8" fmla="*/ 944471 h 955031"/>
                <a:gd name="connsiteX9" fmla="*/ 1064525 w 4810836"/>
                <a:gd name="connsiteY9" fmla="*/ 930824 h 955031"/>
                <a:gd name="connsiteX10" fmla="*/ 1190767 w 4810836"/>
                <a:gd name="connsiteY10" fmla="*/ 811406 h 955031"/>
                <a:gd name="connsiteX11" fmla="*/ 1354540 w 4810836"/>
                <a:gd name="connsiteY11" fmla="*/ 487271 h 955031"/>
                <a:gd name="connsiteX12" fmla="*/ 1456898 w 4810836"/>
                <a:gd name="connsiteY12" fmla="*/ 234788 h 955031"/>
                <a:gd name="connsiteX13" fmla="*/ 1559256 w 4810836"/>
                <a:gd name="connsiteY13" fmla="*/ 67603 h 955031"/>
                <a:gd name="connsiteX14" fmla="*/ 1647967 w 4810836"/>
                <a:gd name="connsiteY14" fmla="*/ 13012 h 955031"/>
                <a:gd name="connsiteX15" fmla="*/ 1729853 w 4810836"/>
                <a:gd name="connsiteY15" fmla="*/ 43719 h 955031"/>
                <a:gd name="connsiteX16" fmla="*/ 1804916 w 4810836"/>
                <a:gd name="connsiteY16" fmla="*/ 122194 h 955031"/>
                <a:gd name="connsiteX17" fmla="*/ 1883391 w 4810836"/>
                <a:gd name="connsiteY17" fmla="*/ 251847 h 955031"/>
                <a:gd name="connsiteX18" fmla="*/ 2149522 w 4810836"/>
                <a:gd name="connsiteY18" fmla="*/ 784110 h 955031"/>
                <a:gd name="connsiteX19" fmla="*/ 2265528 w 4810836"/>
                <a:gd name="connsiteY19" fmla="*/ 934235 h 955031"/>
                <a:gd name="connsiteX20" fmla="*/ 2361062 w 4810836"/>
                <a:gd name="connsiteY20" fmla="*/ 941059 h 955031"/>
                <a:gd name="connsiteX21" fmla="*/ 2483892 w 4810836"/>
                <a:gd name="connsiteY21" fmla="*/ 814818 h 955031"/>
                <a:gd name="connsiteX22" fmla="*/ 2610134 w 4810836"/>
                <a:gd name="connsiteY22" fmla="*/ 548686 h 955031"/>
                <a:gd name="connsiteX23" fmla="*/ 2756848 w 4810836"/>
                <a:gd name="connsiteY23" fmla="*/ 251847 h 955031"/>
                <a:gd name="connsiteX24" fmla="*/ 2879677 w 4810836"/>
                <a:gd name="connsiteY24" fmla="*/ 67603 h 955031"/>
                <a:gd name="connsiteX25" fmla="*/ 2958152 w 4810836"/>
                <a:gd name="connsiteY25" fmla="*/ 2776 h 955031"/>
                <a:gd name="connsiteX26" fmla="*/ 3029803 w 4810836"/>
                <a:gd name="connsiteY26" fmla="*/ 19835 h 955031"/>
                <a:gd name="connsiteX27" fmla="*/ 3101453 w 4810836"/>
                <a:gd name="connsiteY27" fmla="*/ 91486 h 955031"/>
                <a:gd name="connsiteX28" fmla="*/ 3159456 w 4810836"/>
                <a:gd name="connsiteY28" fmla="*/ 176785 h 955031"/>
                <a:gd name="connsiteX29" fmla="*/ 3241343 w 4810836"/>
                <a:gd name="connsiteY29" fmla="*/ 323498 h 955031"/>
                <a:gd name="connsiteX30" fmla="*/ 3394880 w 4810836"/>
                <a:gd name="connsiteY30" fmla="*/ 668104 h 955031"/>
                <a:gd name="connsiteX31" fmla="*/ 3521122 w 4810836"/>
                <a:gd name="connsiteY31" fmla="*/ 852349 h 955031"/>
                <a:gd name="connsiteX32" fmla="*/ 3654188 w 4810836"/>
                <a:gd name="connsiteY32" fmla="*/ 900116 h 955031"/>
                <a:gd name="connsiteX33" fmla="*/ 3773606 w 4810836"/>
                <a:gd name="connsiteY33" fmla="*/ 828465 h 955031"/>
                <a:gd name="connsiteX34" fmla="*/ 3961262 w 4810836"/>
                <a:gd name="connsiteY34" fmla="*/ 483859 h 955031"/>
                <a:gd name="connsiteX35" fmla="*/ 4138683 w 4810836"/>
                <a:gd name="connsiteY35" fmla="*/ 152901 h 955031"/>
                <a:gd name="connsiteX36" fmla="*/ 4258101 w 4810836"/>
                <a:gd name="connsiteY36" fmla="*/ 40307 h 955031"/>
                <a:gd name="connsiteX37" fmla="*/ 4384343 w 4810836"/>
                <a:gd name="connsiteY37" fmla="*/ 67603 h 955031"/>
                <a:gd name="connsiteX38" fmla="*/ 4527645 w 4810836"/>
                <a:gd name="connsiteY38" fmla="*/ 268907 h 955031"/>
                <a:gd name="connsiteX39" fmla="*/ 4633415 w 4810836"/>
                <a:gd name="connsiteY39" fmla="*/ 477035 h 955031"/>
                <a:gd name="connsiteX40" fmla="*/ 4677770 w 4810836"/>
                <a:gd name="connsiteY40" fmla="*/ 497507 h 955031"/>
                <a:gd name="connsiteX41" fmla="*/ 4810836 w 4810836"/>
                <a:gd name="connsiteY41" fmla="*/ 494095 h 955031"/>
                <a:gd name="connsiteX0" fmla="*/ 0 w 4810836"/>
                <a:gd name="connsiteY0" fmla="*/ 463388 h 955031"/>
                <a:gd name="connsiteX1" fmla="*/ 180833 w 4810836"/>
                <a:gd name="connsiteY1" fmla="*/ 146077 h 955031"/>
                <a:gd name="connsiteX2" fmla="*/ 290015 w 4810836"/>
                <a:gd name="connsiteY2" fmla="*/ 23247 h 955031"/>
                <a:gd name="connsiteX3" fmla="*/ 409433 w 4810836"/>
                <a:gd name="connsiteY3" fmla="*/ 36895 h 955031"/>
                <a:gd name="connsiteX4" fmla="*/ 508379 w 4810836"/>
                <a:gd name="connsiteY4" fmla="*/ 146077 h 955031"/>
                <a:gd name="connsiteX5" fmla="*/ 634621 w 4810836"/>
                <a:gd name="connsiteY5" fmla="*/ 412209 h 955031"/>
                <a:gd name="connsiteX6" fmla="*/ 771098 w 4810836"/>
                <a:gd name="connsiteY6" fmla="*/ 722695 h 955031"/>
                <a:gd name="connsiteX7" fmla="*/ 866633 w 4810836"/>
                <a:gd name="connsiteY7" fmla="*/ 869409 h 955031"/>
                <a:gd name="connsiteX8" fmla="*/ 955343 w 4810836"/>
                <a:gd name="connsiteY8" fmla="*/ 944471 h 955031"/>
                <a:gd name="connsiteX9" fmla="*/ 1064525 w 4810836"/>
                <a:gd name="connsiteY9" fmla="*/ 930824 h 955031"/>
                <a:gd name="connsiteX10" fmla="*/ 1190767 w 4810836"/>
                <a:gd name="connsiteY10" fmla="*/ 811406 h 955031"/>
                <a:gd name="connsiteX11" fmla="*/ 1354540 w 4810836"/>
                <a:gd name="connsiteY11" fmla="*/ 487271 h 955031"/>
                <a:gd name="connsiteX12" fmla="*/ 1456898 w 4810836"/>
                <a:gd name="connsiteY12" fmla="*/ 234788 h 955031"/>
                <a:gd name="connsiteX13" fmla="*/ 1559256 w 4810836"/>
                <a:gd name="connsiteY13" fmla="*/ 67603 h 955031"/>
                <a:gd name="connsiteX14" fmla="*/ 1647967 w 4810836"/>
                <a:gd name="connsiteY14" fmla="*/ 13012 h 955031"/>
                <a:gd name="connsiteX15" fmla="*/ 1729853 w 4810836"/>
                <a:gd name="connsiteY15" fmla="*/ 43719 h 955031"/>
                <a:gd name="connsiteX16" fmla="*/ 1804916 w 4810836"/>
                <a:gd name="connsiteY16" fmla="*/ 122194 h 955031"/>
                <a:gd name="connsiteX17" fmla="*/ 1883391 w 4810836"/>
                <a:gd name="connsiteY17" fmla="*/ 251847 h 955031"/>
                <a:gd name="connsiteX18" fmla="*/ 2149522 w 4810836"/>
                <a:gd name="connsiteY18" fmla="*/ 784110 h 955031"/>
                <a:gd name="connsiteX19" fmla="*/ 2265528 w 4810836"/>
                <a:gd name="connsiteY19" fmla="*/ 934235 h 955031"/>
                <a:gd name="connsiteX20" fmla="*/ 2361062 w 4810836"/>
                <a:gd name="connsiteY20" fmla="*/ 941059 h 955031"/>
                <a:gd name="connsiteX21" fmla="*/ 2483892 w 4810836"/>
                <a:gd name="connsiteY21" fmla="*/ 814818 h 955031"/>
                <a:gd name="connsiteX22" fmla="*/ 2610134 w 4810836"/>
                <a:gd name="connsiteY22" fmla="*/ 548686 h 955031"/>
                <a:gd name="connsiteX23" fmla="*/ 2756848 w 4810836"/>
                <a:gd name="connsiteY23" fmla="*/ 251847 h 955031"/>
                <a:gd name="connsiteX24" fmla="*/ 2879677 w 4810836"/>
                <a:gd name="connsiteY24" fmla="*/ 67603 h 955031"/>
                <a:gd name="connsiteX25" fmla="*/ 2958152 w 4810836"/>
                <a:gd name="connsiteY25" fmla="*/ 2776 h 955031"/>
                <a:gd name="connsiteX26" fmla="*/ 3029803 w 4810836"/>
                <a:gd name="connsiteY26" fmla="*/ 19835 h 955031"/>
                <a:gd name="connsiteX27" fmla="*/ 3101453 w 4810836"/>
                <a:gd name="connsiteY27" fmla="*/ 91486 h 955031"/>
                <a:gd name="connsiteX28" fmla="*/ 3159456 w 4810836"/>
                <a:gd name="connsiteY28" fmla="*/ 176785 h 955031"/>
                <a:gd name="connsiteX29" fmla="*/ 3241343 w 4810836"/>
                <a:gd name="connsiteY29" fmla="*/ 323498 h 955031"/>
                <a:gd name="connsiteX30" fmla="*/ 3394880 w 4810836"/>
                <a:gd name="connsiteY30" fmla="*/ 668104 h 955031"/>
                <a:gd name="connsiteX31" fmla="*/ 3521122 w 4810836"/>
                <a:gd name="connsiteY31" fmla="*/ 852349 h 955031"/>
                <a:gd name="connsiteX32" fmla="*/ 3654188 w 4810836"/>
                <a:gd name="connsiteY32" fmla="*/ 900116 h 955031"/>
                <a:gd name="connsiteX33" fmla="*/ 3773606 w 4810836"/>
                <a:gd name="connsiteY33" fmla="*/ 828465 h 955031"/>
                <a:gd name="connsiteX34" fmla="*/ 3961262 w 4810836"/>
                <a:gd name="connsiteY34" fmla="*/ 483859 h 955031"/>
                <a:gd name="connsiteX35" fmla="*/ 4138683 w 4810836"/>
                <a:gd name="connsiteY35" fmla="*/ 152901 h 955031"/>
                <a:gd name="connsiteX36" fmla="*/ 4258101 w 4810836"/>
                <a:gd name="connsiteY36" fmla="*/ 40307 h 955031"/>
                <a:gd name="connsiteX37" fmla="*/ 4384343 w 4810836"/>
                <a:gd name="connsiteY37" fmla="*/ 67603 h 955031"/>
                <a:gd name="connsiteX38" fmla="*/ 4527645 w 4810836"/>
                <a:gd name="connsiteY38" fmla="*/ 268907 h 955031"/>
                <a:gd name="connsiteX39" fmla="*/ 4633415 w 4810836"/>
                <a:gd name="connsiteY39" fmla="*/ 477035 h 955031"/>
                <a:gd name="connsiteX40" fmla="*/ 4781905 w 4810836"/>
                <a:gd name="connsiteY40" fmla="*/ 494332 h 955031"/>
                <a:gd name="connsiteX41" fmla="*/ 4810836 w 4810836"/>
                <a:gd name="connsiteY41" fmla="*/ 494095 h 955031"/>
                <a:gd name="connsiteX0" fmla="*/ 0 w 5039929"/>
                <a:gd name="connsiteY0" fmla="*/ 463388 h 955031"/>
                <a:gd name="connsiteX1" fmla="*/ 180833 w 5039929"/>
                <a:gd name="connsiteY1" fmla="*/ 146077 h 955031"/>
                <a:gd name="connsiteX2" fmla="*/ 290015 w 5039929"/>
                <a:gd name="connsiteY2" fmla="*/ 23247 h 955031"/>
                <a:gd name="connsiteX3" fmla="*/ 409433 w 5039929"/>
                <a:gd name="connsiteY3" fmla="*/ 36895 h 955031"/>
                <a:gd name="connsiteX4" fmla="*/ 508379 w 5039929"/>
                <a:gd name="connsiteY4" fmla="*/ 146077 h 955031"/>
                <a:gd name="connsiteX5" fmla="*/ 634621 w 5039929"/>
                <a:gd name="connsiteY5" fmla="*/ 412209 h 955031"/>
                <a:gd name="connsiteX6" fmla="*/ 771098 w 5039929"/>
                <a:gd name="connsiteY6" fmla="*/ 722695 h 955031"/>
                <a:gd name="connsiteX7" fmla="*/ 866633 w 5039929"/>
                <a:gd name="connsiteY7" fmla="*/ 869409 h 955031"/>
                <a:gd name="connsiteX8" fmla="*/ 955343 w 5039929"/>
                <a:gd name="connsiteY8" fmla="*/ 944471 h 955031"/>
                <a:gd name="connsiteX9" fmla="*/ 1064525 w 5039929"/>
                <a:gd name="connsiteY9" fmla="*/ 930824 h 955031"/>
                <a:gd name="connsiteX10" fmla="*/ 1190767 w 5039929"/>
                <a:gd name="connsiteY10" fmla="*/ 811406 h 955031"/>
                <a:gd name="connsiteX11" fmla="*/ 1354540 w 5039929"/>
                <a:gd name="connsiteY11" fmla="*/ 487271 h 955031"/>
                <a:gd name="connsiteX12" fmla="*/ 1456898 w 5039929"/>
                <a:gd name="connsiteY12" fmla="*/ 234788 h 955031"/>
                <a:gd name="connsiteX13" fmla="*/ 1559256 w 5039929"/>
                <a:gd name="connsiteY13" fmla="*/ 67603 h 955031"/>
                <a:gd name="connsiteX14" fmla="*/ 1647967 w 5039929"/>
                <a:gd name="connsiteY14" fmla="*/ 13012 h 955031"/>
                <a:gd name="connsiteX15" fmla="*/ 1729853 w 5039929"/>
                <a:gd name="connsiteY15" fmla="*/ 43719 h 955031"/>
                <a:gd name="connsiteX16" fmla="*/ 1804916 w 5039929"/>
                <a:gd name="connsiteY16" fmla="*/ 122194 h 955031"/>
                <a:gd name="connsiteX17" fmla="*/ 1883391 w 5039929"/>
                <a:gd name="connsiteY17" fmla="*/ 251847 h 955031"/>
                <a:gd name="connsiteX18" fmla="*/ 2149522 w 5039929"/>
                <a:gd name="connsiteY18" fmla="*/ 784110 h 955031"/>
                <a:gd name="connsiteX19" fmla="*/ 2265528 w 5039929"/>
                <a:gd name="connsiteY19" fmla="*/ 934235 h 955031"/>
                <a:gd name="connsiteX20" fmla="*/ 2361062 w 5039929"/>
                <a:gd name="connsiteY20" fmla="*/ 941059 h 955031"/>
                <a:gd name="connsiteX21" fmla="*/ 2483892 w 5039929"/>
                <a:gd name="connsiteY21" fmla="*/ 814818 h 955031"/>
                <a:gd name="connsiteX22" fmla="*/ 2610134 w 5039929"/>
                <a:gd name="connsiteY22" fmla="*/ 548686 h 955031"/>
                <a:gd name="connsiteX23" fmla="*/ 2756848 w 5039929"/>
                <a:gd name="connsiteY23" fmla="*/ 251847 h 955031"/>
                <a:gd name="connsiteX24" fmla="*/ 2879677 w 5039929"/>
                <a:gd name="connsiteY24" fmla="*/ 67603 h 955031"/>
                <a:gd name="connsiteX25" fmla="*/ 2958152 w 5039929"/>
                <a:gd name="connsiteY25" fmla="*/ 2776 h 955031"/>
                <a:gd name="connsiteX26" fmla="*/ 3029803 w 5039929"/>
                <a:gd name="connsiteY26" fmla="*/ 19835 h 955031"/>
                <a:gd name="connsiteX27" fmla="*/ 3101453 w 5039929"/>
                <a:gd name="connsiteY27" fmla="*/ 91486 h 955031"/>
                <a:gd name="connsiteX28" fmla="*/ 3159456 w 5039929"/>
                <a:gd name="connsiteY28" fmla="*/ 176785 h 955031"/>
                <a:gd name="connsiteX29" fmla="*/ 3241343 w 5039929"/>
                <a:gd name="connsiteY29" fmla="*/ 323498 h 955031"/>
                <a:gd name="connsiteX30" fmla="*/ 3394880 w 5039929"/>
                <a:gd name="connsiteY30" fmla="*/ 668104 h 955031"/>
                <a:gd name="connsiteX31" fmla="*/ 3521122 w 5039929"/>
                <a:gd name="connsiteY31" fmla="*/ 852349 h 955031"/>
                <a:gd name="connsiteX32" fmla="*/ 3654188 w 5039929"/>
                <a:gd name="connsiteY32" fmla="*/ 900116 h 955031"/>
                <a:gd name="connsiteX33" fmla="*/ 3773606 w 5039929"/>
                <a:gd name="connsiteY33" fmla="*/ 828465 h 955031"/>
                <a:gd name="connsiteX34" fmla="*/ 3961262 w 5039929"/>
                <a:gd name="connsiteY34" fmla="*/ 483859 h 955031"/>
                <a:gd name="connsiteX35" fmla="*/ 4138683 w 5039929"/>
                <a:gd name="connsiteY35" fmla="*/ 152901 h 955031"/>
                <a:gd name="connsiteX36" fmla="*/ 4258101 w 5039929"/>
                <a:gd name="connsiteY36" fmla="*/ 40307 h 955031"/>
                <a:gd name="connsiteX37" fmla="*/ 4384343 w 5039929"/>
                <a:gd name="connsiteY37" fmla="*/ 67603 h 955031"/>
                <a:gd name="connsiteX38" fmla="*/ 4527645 w 5039929"/>
                <a:gd name="connsiteY38" fmla="*/ 268907 h 955031"/>
                <a:gd name="connsiteX39" fmla="*/ 4633415 w 5039929"/>
                <a:gd name="connsiteY39" fmla="*/ 477035 h 955031"/>
                <a:gd name="connsiteX40" fmla="*/ 4781905 w 5039929"/>
                <a:gd name="connsiteY40" fmla="*/ 494332 h 955031"/>
                <a:gd name="connsiteX41" fmla="*/ 5039929 w 5039929"/>
                <a:gd name="connsiteY41" fmla="*/ 487745 h 955031"/>
                <a:gd name="connsiteX0" fmla="*/ 0 w 5008689"/>
                <a:gd name="connsiteY0" fmla="*/ 463388 h 955031"/>
                <a:gd name="connsiteX1" fmla="*/ 180833 w 5008689"/>
                <a:gd name="connsiteY1" fmla="*/ 146077 h 955031"/>
                <a:gd name="connsiteX2" fmla="*/ 290015 w 5008689"/>
                <a:gd name="connsiteY2" fmla="*/ 23247 h 955031"/>
                <a:gd name="connsiteX3" fmla="*/ 409433 w 5008689"/>
                <a:gd name="connsiteY3" fmla="*/ 36895 h 955031"/>
                <a:gd name="connsiteX4" fmla="*/ 508379 w 5008689"/>
                <a:gd name="connsiteY4" fmla="*/ 146077 h 955031"/>
                <a:gd name="connsiteX5" fmla="*/ 634621 w 5008689"/>
                <a:gd name="connsiteY5" fmla="*/ 412209 h 955031"/>
                <a:gd name="connsiteX6" fmla="*/ 771098 w 5008689"/>
                <a:gd name="connsiteY6" fmla="*/ 722695 h 955031"/>
                <a:gd name="connsiteX7" fmla="*/ 866633 w 5008689"/>
                <a:gd name="connsiteY7" fmla="*/ 869409 h 955031"/>
                <a:gd name="connsiteX8" fmla="*/ 955343 w 5008689"/>
                <a:gd name="connsiteY8" fmla="*/ 944471 h 955031"/>
                <a:gd name="connsiteX9" fmla="*/ 1064525 w 5008689"/>
                <a:gd name="connsiteY9" fmla="*/ 930824 h 955031"/>
                <a:gd name="connsiteX10" fmla="*/ 1190767 w 5008689"/>
                <a:gd name="connsiteY10" fmla="*/ 811406 h 955031"/>
                <a:gd name="connsiteX11" fmla="*/ 1354540 w 5008689"/>
                <a:gd name="connsiteY11" fmla="*/ 487271 h 955031"/>
                <a:gd name="connsiteX12" fmla="*/ 1456898 w 5008689"/>
                <a:gd name="connsiteY12" fmla="*/ 234788 h 955031"/>
                <a:gd name="connsiteX13" fmla="*/ 1559256 w 5008689"/>
                <a:gd name="connsiteY13" fmla="*/ 67603 h 955031"/>
                <a:gd name="connsiteX14" fmla="*/ 1647967 w 5008689"/>
                <a:gd name="connsiteY14" fmla="*/ 13012 h 955031"/>
                <a:gd name="connsiteX15" fmla="*/ 1729853 w 5008689"/>
                <a:gd name="connsiteY15" fmla="*/ 43719 h 955031"/>
                <a:gd name="connsiteX16" fmla="*/ 1804916 w 5008689"/>
                <a:gd name="connsiteY16" fmla="*/ 122194 h 955031"/>
                <a:gd name="connsiteX17" fmla="*/ 1883391 w 5008689"/>
                <a:gd name="connsiteY17" fmla="*/ 251847 h 955031"/>
                <a:gd name="connsiteX18" fmla="*/ 2149522 w 5008689"/>
                <a:gd name="connsiteY18" fmla="*/ 784110 h 955031"/>
                <a:gd name="connsiteX19" fmla="*/ 2265528 w 5008689"/>
                <a:gd name="connsiteY19" fmla="*/ 934235 h 955031"/>
                <a:gd name="connsiteX20" fmla="*/ 2361062 w 5008689"/>
                <a:gd name="connsiteY20" fmla="*/ 941059 h 955031"/>
                <a:gd name="connsiteX21" fmla="*/ 2483892 w 5008689"/>
                <a:gd name="connsiteY21" fmla="*/ 814818 h 955031"/>
                <a:gd name="connsiteX22" fmla="*/ 2610134 w 5008689"/>
                <a:gd name="connsiteY22" fmla="*/ 548686 h 955031"/>
                <a:gd name="connsiteX23" fmla="*/ 2756848 w 5008689"/>
                <a:gd name="connsiteY23" fmla="*/ 251847 h 955031"/>
                <a:gd name="connsiteX24" fmla="*/ 2879677 w 5008689"/>
                <a:gd name="connsiteY24" fmla="*/ 67603 h 955031"/>
                <a:gd name="connsiteX25" fmla="*/ 2958152 w 5008689"/>
                <a:gd name="connsiteY25" fmla="*/ 2776 h 955031"/>
                <a:gd name="connsiteX26" fmla="*/ 3029803 w 5008689"/>
                <a:gd name="connsiteY26" fmla="*/ 19835 h 955031"/>
                <a:gd name="connsiteX27" fmla="*/ 3101453 w 5008689"/>
                <a:gd name="connsiteY27" fmla="*/ 91486 h 955031"/>
                <a:gd name="connsiteX28" fmla="*/ 3159456 w 5008689"/>
                <a:gd name="connsiteY28" fmla="*/ 176785 h 955031"/>
                <a:gd name="connsiteX29" fmla="*/ 3241343 w 5008689"/>
                <a:gd name="connsiteY29" fmla="*/ 323498 h 955031"/>
                <a:gd name="connsiteX30" fmla="*/ 3394880 w 5008689"/>
                <a:gd name="connsiteY30" fmla="*/ 668104 h 955031"/>
                <a:gd name="connsiteX31" fmla="*/ 3521122 w 5008689"/>
                <a:gd name="connsiteY31" fmla="*/ 852349 h 955031"/>
                <a:gd name="connsiteX32" fmla="*/ 3654188 w 5008689"/>
                <a:gd name="connsiteY32" fmla="*/ 900116 h 955031"/>
                <a:gd name="connsiteX33" fmla="*/ 3773606 w 5008689"/>
                <a:gd name="connsiteY33" fmla="*/ 828465 h 955031"/>
                <a:gd name="connsiteX34" fmla="*/ 3961262 w 5008689"/>
                <a:gd name="connsiteY34" fmla="*/ 483859 h 955031"/>
                <a:gd name="connsiteX35" fmla="*/ 4138683 w 5008689"/>
                <a:gd name="connsiteY35" fmla="*/ 152901 h 955031"/>
                <a:gd name="connsiteX36" fmla="*/ 4258101 w 5008689"/>
                <a:gd name="connsiteY36" fmla="*/ 40307 h 955031"/>
                <a:gd name="connsiteX37" fmla="*/ 4384343 w 5008689"/>
                <a:gd name="connsiteY37" fmla="*/ 67603 h 955031"/>
                <a:gd name="connsiteX38" fmla="*/ 4527645 w 5008689"/>
                <a:gd name="connsiteY38" fmla="*/ 268907 h 955031"/>
                <a:gd name="connsiteX39" fmla="*/ 4633415 w 5008689"/>
                <a:gd name="connsiteY39" fmla="*/ 477035 h 955031"/>
                <a:gd name="connsiteX40" fmla="*/ 4781905 w 5008689"/>
                <a:gd name="connsiteY40" fmla="*/ 494332 h 955031"/>
                <a:gd name="connsiteX41" fmla="*/ 5008689 w 5008689"/>
                <a:gd name="connsiteY41" fmla="*/ 497270 h 955031"/>
                <a:gd name="connsiteX0" fmla="*/ 0 w 4935796"/>
                <a:gd name="connsiteY0" fmla="*/ 463388 h 955031"/>
                <a:gd name="connsiteX1" fmla="*/ 180833 w 4935796"/>
                <a:gd name="connsiteY1" fmla="*/ 146077 h 955031"/>
                <a:gd name="connsiteX2" fmla="*/ 290015 w 4935796"/>
                <a:gd name="connsiteY2" fmla="*/ 23247 h 955031"/>
                <a:gd name="connsiteX3" fmla="*/ 409433 w 4935796"/>
                <a:gd name="connsiteY3" fmla="*/ 36895 h 955031"/>
                <a:gd name="connsiteX4" fmla="*/ 508379 w 4935796"/>
                <a:gd name="connsiteY4" fmla="*/ 146077 h 955031"/>
                <a:gd name="connsiteX5" fmla="*/ 634621 w 4935796"/>
                <a:gd name="connsiteY5" fmla="*/ 412209 h 955031"/>
                <a:gd name="connsiteX6" fmla="*/ 771098 w 4935796"/>
                <a:gd name="connsiteY6" fmla="*/ 722695 h 955031"/>
                <a:gd name="connsiteX7" fmla="*/ 866633 w 4935796"/>
                <a:gd name="connsiteY7" fmla="*/ 869409 h 955031"/>
                <a:gd name="connsiteX8" fmla="*/ 955343 w 4935796"/>
                <a:gd name="connsiteY8" fmla="*/ 944471 h 955031"/>
                <a:gd name="connsiteX9" fmla="*/ 1064525 w 4935796"/>
                <a:gd name="connsiteY9" fmla="*/ 930824 h 955031"/>
                <a:gd name="connsiteX10" fmla="*/ 1190767 w 4935796"/>
                <a:gd name="connsiteY10" fmla="*/ 811406 h 955031"/>
                <a:gd name="connsiteX11" fmla="*/ 1354540 w 4935796"/>
                <a:gd name="connsiteY11" fmla="*/ 487271 h 955031"/>
                <a:gd name="connsiteX12" fmla="*/ 1456898 w 4935796"/>
                <a:gd name="connsiteY12" fmla="*/ 234788 h 955031"/>
                <a:gd name="connsiteX13" fmla="*/ 1559256 w 4935796"/>
                <a:gd name="connsiteY13" fmla="*/ 67603 h 955031"/>
                <a:gd name="connsiteX14" fmla="*/ 1647967 w 4935796"/>
                <a:gd name="connsiteY14" fmla="*/ 13012 h 955031"/>
                <a:gd name="connsiteX15" fmla="*/ 1729853 w 4935796"/>
                <a:gd name="connsiteY15" fmla="*/ 43719 h 955031"/>
                <a:gd name="connsiteX16" fmla="*/ 1804916 w 4935796"/>
                <a:gd name="connsiteY16" fmla="*/ 122194 h 955031"/>
                <a:gd name="connsiteX17" fmla="*/ 1883391 w 4935796"/>
                <a:gd name="connsiteY17" fmla="*/ 251847 h 955031"/>
                <a:gd name="connsiteX18" fmla="*/ 2149522 w 4935796"/>
                <a:gd name="connsiteY18" fmla="*/ 784110 h 955031"/>
                <a:gd name="connsiteX19" fmla="*/ 2265528 w 4935796"/>
                <a:gd name="connsiteY19" fmla="*/ 934235 h 955031"/>
                <a:gd name="connsiteX20" fmla="*/ 2361062 w 4935796"/>
                <a:gd name="connsiteY20" fmla="*/ 941059 h 955031"/>
                <a:gd name="connsiteX21" fmla="*/ 2483892 w 4935796"/>
                <a:gd name="connsiteY21" fmla="*/ 814818 h 955031"/>
                <a:gd name="connsiteX22" fmla="*/ 2610134 w 4935796"/>
                <a:gd name="connsiteY22" fmla="*/ 548686 h 955031"/>
                <a:gd name="connsiteX23" fmla="*/ 2756848 w 4935796"/>
                <a:gd name="connsiteY23" fmla="*/ 251847 h 955031"/>
                <a:gd name="connsiteX24" fmla="*/ 2879677 w 4935796"/>
                <a:gd name="connsiteY24" fmla="*/ 67603 h 955031"/>
                <a:gd name="connsiteX25" fmla="*/ 2958152 w 4935796"/>
                <a:gd name="connsiteY25" fmla="*/ 2776 h 955031"/>
                <a:gd name="connsiteX26" fmla="*/ 3029803 w 4935796"/>
                <a:gd name="connsiteY26" fmla="*/ 19835 h 955031"/>
                <a:gd name="connsiteX27" fmla="*/ 3101453 w 4935796"/>
                <a:gd name="connsiteY27" fmla="*/ 91486 h 955031"/>
                <a:gd name="connsiteX28" fmla="*/ 3159456 w 4935796"/>
                <a:gd name="connsiteY28" fmla="*/ 176785 h 955031"/>
                <a:gd name="connsiteX29" fmla="*/ 3241343 w 4935796"/>
                <a:gd name="connsiteY29" fmla="*/ 323498 h 955031"/>
                <a:gd name="connsiteX30" fmla="*/ 3394880 w 4935796"/>
                <a:gd name="connsiteY30" fmla="*/ 668104 h 955031"/>
                <a:gd name="connsiteX31" fmla="*/ 3521122 w 4935796"/>
                <a:gd name="connsiteY31" fmla="*/ 852349 h 955031"/>
                <a:gd name="connsiteX32" fmla="*/ 3654188 w 4935796"/>
                <a:gd name="connsiteY32" fmla="*/ 900116 h 955031"/>
                <a:gd name="connsiteX33" fmla="*/ 3773606 w 4935796"/>
                <a:gd name="connsiteY33" fmla="*/ 828465 h 955031"/>
                <a:gd name="connsiteX34" fmla="*/ 3961262 w 4935796"/>
                <a:gd name="connsiteY34" fmla="*/ 483859 h 955031"/>
                <a:gd name="connsiteX35" fmla="*/ 4138683 w 4935796"/>
                <a:gd name="connsiteY35" fmla="*/ 152901 h 955031"/>
                <a:gd name="connsiteX36" fmla="*/ 4258101 w 4935796"/>
                <a:gd name="connsiteY36" fmla="*/ 40307 h 955031"/>
                <a:gd name="connsiteX37" fmla="*/ 4384343 w 4935796"/>
                <a:gd name="connsiteY37" fmla="*/ 67603 h 955031"/>
                <a:gd name="connsiteX38" fmla="*/ 4527645 w 4935796"/>
                <a:gd name="connsiteY38" fmla="*/ 268907 h 955031"/>
                <a:gd name="connsiteX39" fmla="*/ 4633415 w 4935796"/>
                <a:gd name="connsiteY39" fmla="*/ 477035 h 955031"/>
                <a:gd name="connsiteX40" fmla="*/ 4781905 w 4935796"/>
                <a:gd name="connsiteY40" fmla="*/ 494332 h 955031"/>
                <a:gd name="connsiteX41" fmla="*/ 4935796 w 4935796"/>
                <a:gd name="connsiteY41" fmla="*/ 497270 h 955031"/>
                <a:gd name="connsiteX0" fmla="*/ 0 w 4935796"/>
                <a:gd name="connsiteY0" fmla="*/ 463388 h 955031"/>
                <a:gd name="connsiteX1" fmla="*/ 180833 w 4935796"/>
                <a:gd name="connsiteY1" fmla="*/ 146077 h 955031"/>
                <a:gd name="connsiteX2" fmla="*/ 290015 w 4935796"/>
                <a:gd name="connsiteY2" fmla="*/ 23247 h 955031"/>
                <a:gd name="connsiteX3" fmla="*/ 409433 w 4935796"/>
                <a:gd name="connsiteY3" fmla="*/ 36895 h 955031"/>
                <a:gd name="connsiteX4" fmla="*/ 508379 w 4935796"/>
                <a:gd name="connsiteY4" fmla="*/ 146077 h 955031"/>
                <a:gd name="connsiteX5" fmla="*/ 634621 w 4935796"/>
                <a:gd name="connsiteY5" fmla="*/ 412209 h 955031"/>
                <a:gd name="connsiteX6" fmla="*/ 771098 w 4935796"/>
                <a:gd name="connsiteY6" fmla="*/ 722695 h 955031"/>
                <a:gd name="connsiteX7" fmla="*/ 866633 w 4935796"/>
                <a:gd name="connsiteY7" fmla="*/ 869409 h 955031"/>
                <a:gd name="connsiteX8" fmla="*/ 955343 w 4935796"/>
                <a:gd name="connsiteY8" fmla="*/ 944471 h 955031"/>
                <a:gd name="connsiteX9" fmla="*/ 1064525 w 4935796"/>
                <a:gd name="connsiteY9" fmla="*/ 930824 h 955031"/>
                <a:gd name="connsiteX10" fmla="*/ 1190767 w 4935796"/>
                <a:gd name="connsiteY10" fmla="*/ 811406 h 955031"/>
                <a:gd name="connsiteX11" fmla="*/ 1354540 w 4935796"/>
                <a:gd name="connsiteY11" fmla="*/ 487271 h 955031"/>
                <a:gd name="connsiteX12" fmla="*/ 1456898 w 4935796"/>
                <a:gd name="connsiteY12" fmla="*/ 234788 h 955031"/>
                <a:gd name="connsiteX13" fmla="*/ 1559256 w 4935796"/>
                <a:gd name="connsiteY13" fmla="*/ 67603 h 955031"/>
                <a:gd name="connsiteX14" fmla="*/ 1647967 w 4935796"/>
                <a:gd name="connsiteY14" fmla="*/ 13012 h 955031"/>
                <a:gd name="connsiteX15" fmla="*/ 1729853 w 4935796"/>
                <a:gd name="connsiteY15" fmla="*/ 43719 h 955031"/>
                <a:gd name="connsiteX16" fmla="*/ 1804916 w 4935796"/>
                <a:gd name="connsiteY16" fmla="*/ 122194 h 955031"/>
                <a:gd name="connsiteX17" fmla="*/ 1883391 w 4935796"/>
                <a:gd name="connsiteY17" fmla="*/ 251847 h 955031"/>
                <a:gd name="connsiteX18" fmla="*/ 2149522 w 4935796"/>
                <a:gd name="connsiteY18" fmla="*/ 784110 h 955031"/>
                <a:gd name="connsiteX19" fmla="*/ 2265528 w 4935796"/>
                <a:gd name="connsiteY19" fmla="*/ 934235 h 955031"/>
                <a:gd name="connsiteX20" fmla="*/ 2361062 w 4935796"/>
                <a:gd name="connsiteY20" fmla="*/ 941059 h 955031"/>
                <a:gd name="connsiteX21" fmla="*/ 2483892 w 4935796"/>
                <a:gd name="connsiteY21" fmla="*/ 814818 h 955031"/>
                <a:gd name="connsiteX22" fmla="*/ 2610134 w 4935796"/>
                <a:gd name="connsiteY22" fmla="*/ 548686 h 955031"/>
                <a:gd name="connsiteX23" fmla="*/ 2756848 w 4935796"/>
                <a:gd name="connsiteY23" fmla="*/ 251847 h 955031"/>
                <a:gd name="connsiteX24" fmla="*/ 2879677 w 4935796"/>
                <a:gd name="connsiteY24" fmla="*/ 67603 h 955031"/>
                <a:gd name="connsiteX25" fmla="*/ 2958152 w 4935796"/>
                <a:gd name="connsiteY25" fmla="*/ 2776 h 955031"/>
                <a:gd name="connsiteX26" fmla="*/ 3029803 w 4935796"/>
                <a:gd name="connsiteY26" fmla="*/ 19835 h 955031"/>
                <a:gd name="connsiteX27" fmla="*/ 3101453 w 4935796"/>
                <a:gd name="connsiteY27" fmla="*/ 91486 h 955031"/>
                <a:gd name="connsiteX28" fmla="*/ 3159456 w 4935796"/>
                <a:gd name="connsiteY28" fmla="*/ 176785 h 955031"/>
                <a:gd name="connsiteX29" fmla="*/ 3241343 w 4935796"/>
                <a:gd name="connsiteY29" fmla="*/ 323498 h 955031"/>
                <a:gd name="connsiteX30" fmla="*/ 3394880 w 4935796"/>
                <a:gd name="connsiteY30" fmla="*/ 668104 h 955031"/>
                <a:gd name="connsiteX31" fmla="*/ 3521122 w 4935796"/>
                <a:gd name="connsiteY31" fmla="*/ 852349 h 955031"/>
                <a:gd name="connsiteX32" fmla="*/ 3654188 w 4935796"/>
                <a:gd name="connsiteY32" fmla="*/ 900116 h 955031"/>
                <a:gd name="connsiteX33" fmla="*/ 3773606 w 4935796"/>
                <a:gd name="connsiteY33" fmla="*/ 828465 h 955031"/>
                <a:gd name="connsiteX34" fmla="*/ 3961262 w 4935796"/>
                <a:gd name="connsiteY34" fmla="*/ 483859 h 955031"/>
                <a:gd name="connsiteX35" fmla="*/ 4138683 w 4935796"/>
                <a:gd name="connsiteY35" fmla="*/ 152901 h 955031"/>
                <a:gd name="connsiteX36" fmla="*/ 4258101 w 4935796"/>
                <a:gd name="connsiteY36" fmla="*/ 40307 h 955031"/>
                <a:gd name="connsiteX37" fmla="*/ 4384343 w 4935796"/>
                <a:gd name="connsiteY37" fmla="*/ 67603 h 955031"/>
                <a:gd name="connsiteX38" fmla="*/ 4527645 w 4935796"/>
                <a:gd name="connsiteY38" fmla="*/ 268907 h 955031"/>
                <a:gd name="connsiteX39" fmla="*/ 4633415 w 4935796"/>
                <a:gd name="connsiteY39" fmla="*/ 477035 h 955031"/>
                <a:gd name="connsiteX40" fmla="*/ 4740252 w 4935796"/>
                <a:gd name="connsiteY40" fmla="*/ 494332 h 955031"/>
                <a:gd name="connsiteX41" fmla="*/ 4935796 w 4935796"/>
                <a:gd name="connsiteY41" fmla="*/ 497270 h 955031"/>
                <a:gd name="connsiteX0" fmla="*/ 0 w 5341916"/>
                <a:gd name="connsiteY0" fmla="*/ 463388 h 955031"/>
                <a:gd name="connsiteX1" fmla="*/ 180833 w 5341916"/>
                <a:gd name="connsiteY1" fmla="*/ 146077 h 955031"/>
                <a:gd name="connsiteX2" fmla="*/ 290015 w 5341916"/>
                <a:gd name="connsiteY2" fmla="*/ 23247 h 955031"/>
                <a:gd name="connsiteX3" fmla="*/ 409433 w 5341916"/>
                <a:gd name="connsiteY3" fmla="*/ 36895 h 955031"/>
                <a:gd name="connsiteX4" fmla="*/ 508379 w 5341916"/>
                <a:gd name="connsiteY4" fmla="*/ 146077 h 955031"/>
                <a:gd name="connsiteX5" fmla="*/ 634621 w 5341916"/>
                <a:gd name="connsiteY5" fmla="*/ 412209 h 955031"/>
                <a:gd name="connsiteX6" fmla="*/ 771098 w 5341916"/>
                <a:gd name="connsiteY6" fmla="*/ 722695 h 955031"/>
                <a:gd name="connsiteX7" fmla="*/ 866633 w 5341916"/>
                <a:gd name="connsiteY7" fmla="*/ 869409 h 955031"/>
                <a:gd name="connsiteX8" fmla="*/ 955343 w 5341916"/>
                <a:gd name="connsiteY8" fmla="*/ 944471 h 955031"/>
                <a:gd name="connsiteX9" fmla="*/ 1064525 w 5341916"/>
                <a:gd name="connsiteY9" fmla="*/ 930824 h 955031"/>
                <a:gd name="connsiteX10" fmla="*/ 1190767 w 5341916"/>
                <a:gd name="connsiteY10" fmla="*/ 811406 h 955031"/>
                <a:gd name="connsiteX11" fmla="*/ 1354540 w 5341916"/>
                <a:gd name="connsiteY11" fmla="*/ 487271 h 955031"/>
                <a:gd name="connsiteX12" fmla="*/ 1456898 w 5341916"/>
                <a:gd name="connsiteY12" fmla="*/ 234788 h 955031"/>
                <a:gd name="connsiteX13" fmla="*/ 1559256 w 5341916"/>
                <a:gd name="connsiteY13" fmla="*/ 67603 h 955031"/>
                <a:gd name="connsiteX14" fmla="*/ 1647967 w 5341916"/>
                <a:gd name="connsiteY14" fmla="*/ 13012 h 955031"/>
                <a:gd name="connsiteX15" fmla="*/ 1729853 w 5341916"/>
                <a:gd name="connsiteY15" fmla="*/ 43719 h 955031"/>
                <a:gd name="connsiteX16" fmla="*/ 1804916 w 5341916"/>
                <a:gd name="connsiteY16" fmla="*/ 122194 h 955031"/>
                <a:gd name="connsiteX17" fmla="*/ 1883391 w 5341916"/>
                <a:gd name="connsiteY17" fmla="*/ 251847 h 955031"/>
                <a:gd name="connsiteX18" fmla="*/ 2149522 w 5341916"/>
                <a:gd name="connsiteY18" fmla="*/ 784110 h 955031"/>
                <a:gd name="connsiteX19" fmla="*/ 2265528 w 5341916"/>
                <a:gd name="connsiteY19" fmla="*/ 934235 h 955031"/>
                <a:gd name="connsiteX20" fmla="*/ 2361062 w 5341916"/>
                <a:gd name="connsiteY20" fmla="*/ 941059 h 955031"/>
                <a:gd name="connsiteX21" fmla="*/ 2483892 w 5341916"/>
                <a:gd name="connsiteY21" fmla="*/ 814818 h 955031"/>
                <a:gd name="connsiteX22" fmla="*/ 2610134 w 5341916"/>
                <a:gd name="connsiteY22" fmla="*/ 548686 h 955031"/>
                <a:gd name="connsiteX23" fmla="*/ 2756848 w 5341916"/>
                <a:gd name="connsiteY23" fmla="*/ 251847 h 955031"/>
                <a:gd name="connsiteX24" fmla="*/ 2879677 w 5341916"/>
                <a:gd name="connsiteY24" fmla="*/ 67603 h 955031"/>
                <a:gd name="connsiteX25" fmla="*/ 2958152 w 5341916"/>
                <a:gd name="connsiteY25" fmla="*/ 2776 h 955031"/>
                <a:gd name="connsiteX26" fmla="*/ 3029803 w 5341916"/>
                <a:gd name="connsiteY26" fmla="*/ 19835 h 955031"/>
                <a:gd name="connsiteX27" fmla="*/ 3101453 w 5341916"/>
                <a:gd name="connsiteY27" fmla="*/ 91486 h 955031"/>
                <a:gd name="connsiteX28" fmla="*/ 3159456 w 5341916"/>
                <a:gd name="connsiteY28" fmla="*/ 176785 h 955031"/>
                <a:gd name="connsiteX29" fmla="*/ 3241343 w 5341916"/>
                <a:gd name="connsiteY29" fmla="*/ 323498 h 955031"/>
                <a:gd name="connsiteX30" fmla="*/ 3394880 w 5341916"/>
                <a:gd name="connsiteY30" fmla="*/ 668104 h 955031"/>
                <a:gd name="connsiteX31" fmla="*/ 3521122 w 5341916"/>
                <a:gd name="connsiteY31" fmla="*/ 852349 h 955031"/>
                <a:gd name="connsiteX32" fmla="*/ 3654188 w 5341916"/>
                <a:gd name="connsiteY32" fmla="*/ 900116 h 955031"/>
                <a:gd name="connsiteX33" fmla="*/ 3773606 w 5341916"/>
                <a:gd name="connsiteY33" fmla="*/ 828465 h 955031"/>
                <a:gd name="connsiteX34" fmla="*/ 3961262 w 5341916"/>
                <a:gd name="connsiteY34" fmla="*/ 483859 h 955031"/>
                <a:gd name="connsiteX35" fmla="*/ 4138683 w 5341916"/>
                <a:gd name="connsiteY35" fmla="*/ 152901 h 955031"/>
                <a:gd name="connsiteX36" fmla="*/ 4258101 w 5341916"/>
                <a:gd name="connsiteY36" fmla="*/ 40307 h 955031"/>
                <a:gd name="connsiteX37" fmla="*/ 4384343 w 5341916"/>
                <a:gd name="connsiteY37" fmla="*/ 67603 h 955031"/>
                <a:gd name="connsiteX38" fmla="*/ 4527645 w 5341916"/>
                <a:gd name="connsiteY38" fmla="*/ 268907 h 955031"/>
                <a:gd name="connsiteX39" fmla="*/ 4633415 w 5341916"/>
                <a:gd name="connsiteY39" fmla="*/ 477035 h 955031"/>
                <a:gd name="connsiteX40" fmla="*/ 4740252 w 5341916"/>
                <a:gd name="connsiteY40" fmla="*/ 494332 h 955031"/>
                <a:gd name="connsiteX41" fmla="*/ 5341916 w 5341916"/>
                <a:gd name="connsiteY41" fmla="*/ 500445 h 955031"/>
                <a:gd name="connsiteX0" fmla="*/ 0 w 5300263"/>
                <a:gd name="connsiteY0" fmla="*/ 463388 h 955031"/>
                <a:gd name="connsiteX1" fmla="*/ 180833 w 5300263"/>
                <a:gd name="connsiteY1" fmla="*/ 146077 h 955031"/>
                <a:gd name="connsiteX2" fmla="*/ 290015 w 5300263"/>
                <a:gd name="connsiteY2" fmla="*/ 23247 h 955031"/>
                <a:gd name="connsiteX3" fmla="*/ 409433 w 5300263"/>
                <a:gd name="connsiteY3" fmla="*/ 36895 h 955031"/>
                <a:gd name="connsiteX4" fmla="*/ 508379 w 5300263"/>
                <a:gd name="connsiteY4" fmla="*/ 146077 h 955031"/>
                <a:gd name="connsiteX5" fmla="*/ 634621 w 5300263"/>
                <a:gd name="connsiteY5" fmla="*/ 412209 h 955031"/>
                <a:gd name="connsiteX6" fmla="*/ 771098 w 5300263"/>
                <a:gd name="connsiteY6" fmla="*/ 722695 h 955031"/>
                <a:gd name="connsiteX7" fmla="*/ 866633 w 5300263"/>
                <a:gd name="connsiteY7" fmla="*/ 869409 h 955031"/>
                <a:gd name="connsiteX8" fmla="*/ 955343 w 5300263"/>
                <a:gd name="connsiteY8" fmla="*/ 944471 h 955031"/>
                <a:gd name="connsiteX9" fmla="*/ 1064525 w 5300263"/>
                <a:gd name="connsiteY9" fmla="*/ 930824 h 955031"/>
                <a:gd name="connsiteX10" fmla="*/ 1190767 w 5300263"/>
                <a:gd name="connsiteY10" fmla="*/ 811406 h 955031"/>
                <a:gd name="connsiteX11" fmla="*/ 1354540 w 5300263"/>
                <a:gd name="connsiteY11" fmla="*/ 487271 h 955031"/>
                <a:gd name="connsiteX12" fmla="*/ 1456898 w 5300263"/>
                <a:gd name="connsiteY12" fmla="*/ 234788 h 955031"/>
                <a:gd name="connsiteX13" fmla="*/ 1559256 w 5300263"/>
                <a:gd name="connsiteY13" fmla="*/ 67603 h 955031"/>
                <a:gd name="connsiteX14" fmla="*/ 1647967 w 5300263"/>
                <a:gd name="connsiteY14" fmla="*/ 13012 h 955031"/>
                <a:gd name="connsiteX15" fmla="*/ 1729853 w 5300263"/>
                <a:gd name="connsiteY15" fmla="*/ 43719 h 955031"/>
                <a:gd name="connsiteX16" fmla="*/ 1804916 w 5300263"/>
                <a:gd name="connsiteY16" fmla="*/ 122194 h 955031"/>
                <a:gd name="connsiteX17" fmla="*/ 1883391 w 5300263"/>
                <a:gd name="connsiteY17" fmla="*/ 251847 h 955031"/>
                <a:gd name="connsiteX18" fmla="*/ 2149522 w 5300263"/>
                <a:gd name="connsiteY18" fmla="*/ 784110 h 955031"/>
                <a:gd name="connsiteX19" fmla="*/ 2265528 w 5300263"/>
                <a:gd name="connsiteY19" fmla="*/ 934235 h 955031"/>
                <a:gd name="connsiteX20" fmla="*/ 2361062 w 5300263"/>
                <a:gd name="connsiteY20" fmla="*/ 941059 h 955031"/>
                <a:gd name="connsiteX21" fmla="*/ 2483892 w 5300263"/>
                <a:gd name="connsiteY21" fmla="*/ 814818 h 955031"/>
                <a:gd name="connsiteX22" fmla="*/ 2610134 w 5300263"/>
                <a:gd name="connsiteY22" fmla="*/ 548686 h 955031"/>
                <a:gd name="connsiteX23" fmla="*/ 2756848 w 5300263"/>
                <a:gd name="connsiteY23" fmla="*/ 251847 h 955031"/>
                <a:gd name="connsiteX24" fmla="*/ 2879677 w 5300263"/>
                <a:gd name="connsiteY24" fmla="*/ 67603 h 955031"/>
                <a:gd name="connsiteX25" fmla="*/ 2958152 w 5300263"/>
                <a:gd name="connsiteY25" fmla="*/ 2776 h 955031"/>
                <a:gd name="connsiteX26" fmla="*/ 3029803 w 5300263"/>
                <a:gd name="connsiteY26" fmla="*/ 19835 h 955031"/>
                <a:gd name="connsiteX27" fmla="*/ 3101453 w 5300263"/>
                <a:gd name="connsiteY27" fmla="*/ 91486 h 955031"/>
                <a:gd name="connsiteX28" fmla="*/ 3159456 w 5300263"/>
                <a:gd name="connsiteY28" fmla="*/ 176785 h 955031"/>
                <a:gd name="connsiteX29" fmla="*/ 3241343 w 5300263"/>
                <a:gd name="connsiteY29" fmla="*/ 323498 h 955031"/>
                <a:gd name="connsiteX30" fmla="*/ 3394880 w 5300263"/>
                <a:gd name="connsiteY30" fmla="*/ 668104 h 955031"/>
                <a:gd name="connsiteX31" fmla="*/ 3521122 w 5300263"/>
                <a:gd name="connsiteY31" fmla="*/ 852349 h 955031"/>
                <a:gd name="connsiteX32" fmla="*/ 3654188 w 5300263"/>
                <a:gd name="connsiteY32" fmla="*/ 900116 h 955031"/>
                <a:gd name="connsiteX33" fmla="*/ 3773606 w 5300263"/>
                <a:gd name="connsiteY33" fmla="*/ 828465 h 955031"/>
                <a:gd name="connsiteX34" fmla="*/ 3961262 w 5300263"/>
                <a:gd name="connsiteY34" fmla="*/ 483859 h 955031"/>
                <a:gd name="connsiteX35" fmla="*/ 4138683 w 5300263"/>
                <a:gd name="connsiteY35" fmla="*/ 152901 h 955031"/>
                <a:gd name="connsiteX36" fmla="*/ 4258101 w 5300263"/>
                <a:gd name="connsiteY36" fmla="*/ 40307 h 955031"/>
                <a:gd name="connsiteX37" fmla="*/ 4384343 w 5300263"/>
                <a:gd name="connsiteY37" fmla="*/ 67603 h 955031"/>
                <a:gd name="connsiteX38" fmla="*/ 4527645 w 5300263"/>
                <a:gd name="connsiteY38" fmla="*/ 268907 h 955031"/>
                <a:gd name="connsiteX39" fmla="*/ 4633415 w 5300263"/>
                <a:gd name="connsiteY39" fmla="*/ 477035 h 955031"/>
                <a:gd name="connsiteX40" fmla="*/ 4740252 w 5300263"/>
                <a:gd name="connsiteY40" fmla="*/ 494332 h 955031"/>
                <a:gd name="connsiteX41" fmla="*/ 5300263 w 5300263"/>
                <a:gd name="connsiteY41" fmla="*/ 494095 h 955031"/>
                <a:gd name="connsiteX0" fmla="*/ 4011 w 5304274"/>
                <a:gd name="connsiteY0" fmla="*/ 463388 h 955031"/>
                <a:gd name="connsiteX1" fmla="*/ 17170 w 5304274"/>
                <a:gd name="connsiteY1" fmla="*/ 430986 h 955031"/>
                <a:gd name="connsiteX2" fmla="*/ 184844 w 5304274"/>
                <a:gd name="connsiteY2" fmla="*/ 146077 h 955031"/>
                <a:gd name="connsiteX3" fmla="*/ 294026 w 5304274"/>
                <a:gd name="connsiteY3" fmla="*/ 23247 h 955031"/>
                <a:gd name="connsiteX4" fmla="*/ 413444 w 5304274"/>
                <a:gd name="connsiteY4" fmla="*/ 36895 h 955031"/>
                <a:gd name="connsiteX5" fmla="*/ 512390 w 5304274"/>
                <a:gd name="connsiteY5" fmla="*/ 146077 h 955031"/>
                <a:gd name="connsiteX6" fmla="*/ 638632 w 5304274"/>
                <a:gd name="connsiteY6" fmla="*/ 412209 h 955031"/>
                <a:gd name="connsiteX7" fmla="*/ 775109 w 5304274"/>
                <a:gd name="connsiteY7" fmla="*/ 722695 h 955031"/>
                <a:gd name="connsiteX8" fmla="*/ 870644 w 5304274"/>
                <a:gd name="connsiteY8" fmla="*/ 869409 h 955031"/>
                <a:gd name="connsiteX9" fmla="*/ 959354 w 5304274"/>
                <a:gd name="connsiteY9" fmla="*/ 944471 h 955031"/>
                <a:gd name="connsiteX10" fmla="*/ 1068536 w 5304274"/>
                <a:gd name="connsiteY10" fmla="*/ 930824 h 955031"/>
                <a:gd name="connsiteX11" fmla="*/ 1194778 w 5304274"/>
                <a:gd name="connsiteY11" fmla="*/ 811406 h 955031"/>
                <a:gd name="connsiteX12" fmla="*/ 1358551 w 5304274"/>
                <a:gd name="connsiteY12" fmla="*/ 487271 h 955031"/>
                <a:gd name="connsiteX13" fmla="*/ 1460909 w 5304274"/>
                <a:gd name="connsiteY13" fmla="*/ 234788 h 955031"/>
                <a:gd name="connsiteX14" fmla="*/ 1563267 w 5304274"/>
                <a:gd name="connsiteY14" fmla="*/ 67603 h 955031"/>
                <a:gd name="connsiteX15" fmla="*/ 1651978 w 5304274"/>
                <a:gd name="connsiteY15" fmla="*/ 13012 h 955031"/>
                <a:gd name="connsiteX16" fmla="*/ 1733864 w 5304274"/>
                <a:gd name="connsiteY16" fmla="*/ 43719 h 955031"/>
                <a:gd name="connsiteX17" fmla="*/ 1808927 w 5304274"/>
                <a:gd name="connsiteY17" fmla="*/ 122194 h 955031"/>
                <a:gd name="connsiteX18" fmla="*/ 1887402 w 5304274"/>
                <a:gd name="connsiteY18" fmla="*/ 251847 h 955031"/>
                <a:gd name="connsiteX19" fmla="*/ 2153533 w 5304274"/>
                <a:gd name="connsiteY19" fmla="*/ 784110 h 955031"/>
                <a:gd name="connsiteX20" fmla="*/ 2269539 w 5304274"/>
                <a:gd name="connsiteY20" fmla="*/ 934235 h 955031"/>
                <a:gd name="connsiteX21" fmla="*/ 2365073 w 5304274"/>
                <a:gd name="connsiteY21" fmla="*/ 941059 h 955031"/>
                <a:gd name="connsiteX22" fmla="*/ 2487903 w 5304274"/>
                <a:gd name="connsiteY22" fmla="*/ 814818 h 955031"/>
                <a:gd name="connsiteX23" fmla="*/ 2614145 w 5304274"/>
                <a:gd name="connsiteY23" fmla="*/ 548686 h 955031"/>
                <a:gd name="connsiteX24" fmla="*/ 2760859 w 5304274"/>
                <a:gd name="connsiteY24" fmla="*/ 251847 h 955031"/>
                <a:gd name="connsiteX25" fmla="*/ 2883688 w 5304274"/>
                <a:gd name="connsiteY25" fmla="*/ 67603 h 955031"/>
                <a:gd name="connsiteX26" fmla="*/ 2962163 w 5304274"/>
                <a:gd name="connsiteY26" fmla="*/ 2776 h 955031"/>
                <a:gd name="connsiteX27" fmla="*/ 3033814 w 5304274"/>
                <a:gd name="connsiteY27" fmla="*/ 19835 h 955031"/>
                <a:gd name="connsiteX28" fmla="*/ 3105464 w 5304274"/>
                <a:gd name="connsiteY28" fmla="*/ 91486 h 955031"/>
                <a:gd name="connsiteX29" fmla="*/ 3163467 w 5304274"/>
                <a:gd name="connsiteY29" fmla="*/ 176785 h 955031"/>
                <a:gd name="connsiteX30" fmla="*/ 3245354 w 5304274"/>
                <a:gd name="connsiteY30" fmla="*/ 323498 h 955031"/>
                <a:gd name="connsiteX31" fmla="*/ 3398891 w 5304274"/>
                <a:gd name="connsiteY31" fmla="*/ 668104 h 955031"/>
                <a:gd name="connsiteX32" fmla="*/ 3525133 w 5304274"/>
                <a:gd name="connsiteY32" fmla="*/ 852349 h 955031"/>
                <a:gd name="connsiteX33" fmla="*/ 3658199 w 5304274"/>
                <a:gd name="connsiteY33" fmla="*/ 900116 h 955031"/>
                <a:gd name="connsiteX34" fmla="*/ 3777617 w 5304274"/>
                <a:gd name="connsiteY34" fmla="*/ 828465 h 955031"/>
                <a:gd name="connsiteX35" fmla="*/ 3965273 w 5304274"/>
                <a:gd name="connsiteY35" fmla="*/ 483859 h 955031"/>
                <a:gd name="connsiteX36" fmla="*/ 4142694 w 5304274"/>
                <a:gd name="connsiteY36" fmla="*/ 152901 h 955031"/>
                <a:gd name="connsiteX37" fmla="*/ 4262112 w 5304274"/>
                <a:gd name="connsiteY37" fmla="*/ 40307 h 955031"/>
                <a:gd name="connsiteX38" fmla="*/ 4388354 w 5304274"/>
                <a:gd name="connsiteY38" fmla="*/ 67603 h 955031"/>
                <a:gd name="connsiteX39" fmla="*/ 4531656 w 5304274"/>
                <a:gd name="connsiteY39" fmla="*/ 268907 h 955031"/>
                <a:gd name="connsiteX40" fmla="*/ 4637426 w 5304274"/>
                <a:gd name="connsiteY40" fmla="*/ 477035 h 955031"/>
                <a:gd name="connsiteX41" fmla="*/ 4744263 w 5304274"/>
                <a:gd name="connsiteY41" fmla="*/ 494332 h 955031"/>
                <a:gd name="connsiteX42" fmla="*/ 5304274 w 5304274"/>
                <a:gd name="connsiteY42" fmla="*/ 494095 h 955031"/>
                <a:gd name="connsiteX0" fmla="*/ 0 w 5498116"/>
                <a:gd name="connsiteY0" fmla="*/ 485613 h 955031"/>
                <a:gd name="connsiteX1" fmla="*/ 211012 w 5498116"/>
                <a:gd name="connsiteY1" fmla="*/ 430986 h 955031"/>
                <a:gd name="connsiteX2" fmla="*/ 378686 w 5498116"/>
                <a:gd name="connsiteY2" fmla="*/ 146077 h 955031"/>
                <a:gd name="connsiteX3" fmla="*/ 487868 w 5498116"/>
                <a:gd name="connsiteY3" fmla="*/ 23247 h 955031"/>
                <a:gd name="connsiteX4" fmla="*/ 607286 w 5498116"/>
                <a:gd name="connsiteY4" fmla="*/ 36895 h 955031"/>
                <a:gd name="connsiteX5" fmla="*/ 706232 w 5498116"/>
                <a:gd name="connsiteY5" fmla="*/ 146077 h 955031"/>
                <a:gd name="connsiteX6" fmla="*/ 832474 w 5498116"/>
                <a:gd name="connsiteY6" fmla="*/ 412209 h 955031"/>
                <a:gd name="connsiteX7" fmla="*/ 968951 w 5498116"/>
                <a:gd name="connsiteY7" fmla="*/ 722695 h 955031"/>
                <a:gd name="connsiteX8" fmla="*/ 1064486 w 5498116"/>
                <a:gd name="connsiteY8" fmla="*/ 869409 h 955031"/>
                <a:gd name="connsiteX9" fmla="*/ 1153196 w 5498116"/>
                <a:gd name="connsiteY9" fmla="*/ 944471 h 955031"/>
                <a:gd name="connsiteX10" fmla="*/ 1262378 w 5498116"/>
                <a:gd name="connsiteY10" fmla="*/ 930824 h 955031"/>
                <a:gd name="connsiteX11" fmla="*/ 1388620 w 5498116"/>
                <a:gd name="connsiteY11" fmla="*/ 811406 h 955031"/>
                <a:gd name="connsiteX12" fmla="*/ 1552393 w 5498116"/>
                <a:gd name="connsiteY12" fmla="*/ 487271 h 955031"/>
                <a:gd name="connsiteX13" fmla="*/ 1654751 w 5498116"/>
                <a:gd name="connsiteY13" fmla="*/ 234788 h 955031"/>
                <a:gd name="connsiteX14" fmla="*/ 1757109 w 5498116"/>
                <a:gd name="connsiteY14" fmla="*/ 67603 h 955031"/>
                <a:gd name="connsiteX15" fmla="*/ 1845820 w 5498116"/>
                <a:gd name="connsiteY15" fmla="*/ 13012 h 955031"/>
                <a:gd name="connsiteX16" fmla="*/ 1927706 w 5498116"/>
                <a:gd name="connsiteY16" fmla="*/ 43719 h 955031"/>
                <a:gd name="connsiteX17" fmla="*/ 2002769 w 5498116"/>
                <a:gd name="connsiteY17" fmla="*/ 122194 h 955031"/>
                <a:gd name="connsiteX18" fmla="*/ 2081244 w 5498116"/>
                <a:gd name="connsiteY18" fmla="*/ 251847 h 955031"/>
                <a:gd name="connsiteX19" fmla="*/ 2347375 w 5498116"/>
                <a:gd name="connsiteY19" fmla="*/ 784110 h 955031"/>
                <a:gd name="connsiteX20" fmla="*/ 2463381 w 5498116"/>
                <a:gd name="connsiteY20" fmla="*/ 934235 h 955031"/>
                <a:gd name="connsiteX21" fmla="*/ 2558915 w 5498116"/>
                <a:gd name="connsiteY21" fmla="*/ 941059 h 955031"/>
                <a:gd name="connsiteX22" fmla="*/ 2681745 w 5498116"/>
                <a:gd name="connsiteY22" fmla="*/ 814818 h 955031"/>
                <a:gd name="connsiteX23" fmla="*/ 2807987 w 5498116"/>
                <a:gd name="connsiteY23" fmla="*/ 548686 h 955031"/>
                <a:gd name="connsiteX24" fmla="*/ 2954701 w 5498116"/>
                <a:gd name="connsiteY24" fmla="*/ 251847 h 955031"/>
                <a:gd name="connsiteX25" fmla="*/ 3077530 w 5498116"/>
                <a:gd name="connsiteY25" fmla="*/ 67603 h 955031"/>
                <a:gd name="connsiteX26" fmla="*/ 3156005 w 5498116"/>
                <a:gd name="connsiteY26" fmla="*/ 2776 h 955031"/>
                <a:gd name="connsiteX27" fmla="*/ 3227656 w 5498116"/>
                <a:gd name="connsiteY27" fmla="*/ 19835 h 955031"/>
                <a:gd name="connsiteX28" fmla="*/ 3299306 w 5498116"/>
                <a:gd name="connsiteY28" fmla="*/ 91486 h 955031"/>
                <a:gd name="connsiteX29" fmla="*/ 3357309 w 5498116"/>
                <a:gd name="connsiteY29" fmla="*/ 176785 h 955031"/>
                <a:gd name="connsiteX30" fmla="*/ 3439196 w 5498116"/>
                <a:gd name="connsiteY30" fmla="*/ 323498 h 955031"/>
                <a:gd name="connsiteX31" fmla="*/ 3592733 w 5498116"/>
                <a:gd name="connsiteY31" fmla="*/ 668104 h 955031"/>
                <a:gd name="connsiteX32" fmla="*/ 3718975 w 5498116"/>
                <a:gd name="connsiteY32" fmla="*/ 852349 h 955031"/>
                <a:gd name="connsiteX33" fmla="*/ 3852041 w 5498116"/>
                <a:gd name="connsiteY33" fmla="*/ 900116 h 955031"/>
                <a:gd name="connsiteX34" fmla="*/ 3971459 w 5498116"/>
                <a:gd name="connsiteY34" fmla="*/ 828465 h 955031"/>
                <a:gd name="connsiteX35" fmla="*/ 4159115 w 5498116"/>
                <a:gd name="connsiteY35" fmla="*/ 483859 h 955031"/>
                <a:gd name="connsiteX36" fmla="*/ 4336536 w 5498116"/>
                <a:gd name="connsiteY36" fmla="*/ 152901 h 955031"/>
                <a:gd name="connsiteX37" fmla="*/ 4455954 w 5498116"/>
                <a:gd name="connsiteY37" fmla="*/ 40307 h 955031"/>
                <a:gd name="connsiteX38" fmla="*/ 4582196 w 5498116"/>
                <a:gd name="connsiteY38" fmla="*/ 67603 h 955031"/>
                <a:gd name="connsiteX39" fmla="*/ 4725498 w 5498116"/>
                <a:gd name="connsiteY39" fmla="*/ 268907 h 955031"/>
                <a:gd name="connsiteX40" fmla="*/ 4831268 w 5498116"/>
                <a:gd name="connsiteY40" fmla="*/ 477035 h 955031"/>
                <a:gd name="connsiteX41" fmla="*/ 4938105 w 5498116"/>
                <a:gd name="connsiteY41" fmla="*/ 494332 h 955031"/>
                <a:gd name="connsiteX42" fmla="*/ 5498116 w 5498116"/>
                <a:gd name="connsiteY42" fmla="*/ 494095 h 955031"/>
                <a:gd name="connsiteX0" fmla="*/ 0 w 5591836"/>
                <a:gd name="connsiteY0" fmla="*/ 485613 h 955031"/>
                <a:gd name="connsiteX1" fmla="*/ 304732 w 5591836"/>
                <a:gd name="connsiteY1" fmla="*/ 430986 h 955031"/>
                <a:gd name="connsiteX2" fmla="*/ 472406 w 5591836"/>
                <a:gd name="connsiteY2" fmla="*/ 146077 h 955031"/>
                <a:gd name="connsiteX3" fmla="*/ 581588 w 5591836"/>
                <a:gd name="connsiteY3" fmla="*/ 23247 h 955031"/>
                <a:gd name="connsiteX4" fmla="*/ 701006 w 5591836"/>
                <a:gd name="connsiteY4" fmla="*/ 36895 h 955031"/>
                <a:gd name="connsiteX5" fmla="*/ 799952 w 5591836"/>
                <a:gd name="connsiteY5" fmla="*/ 146077 h 955031"/>
                <a:gd name="connsiteX6" fmla="*/ 926194 w 5591836"/>
                <a:gd name="connsiteY6" fmla="*/ 412209 h 955031"/>
                <a:gd name="connsiteX7" fmla="*/ 1062671 w 5591836"/>
                <a:gd name="connsiteY7" fmla="*/ 722695 h 955031"/>
                <a:gd name="connsiteX8" fmla="*/ 1158206 w 5591836"/>
                <a:gd name="connsiteY8" fmla="*/ 869409 h 955031"/>
                <a:gd name="connsiteX9" fmla="*/ 1246916 w 5591836"/>
                <a:gd name="connsiteY9" fmla="*/ 944471 h 955031"/>
                <a:gd name="connsiteX10" fmla="*/ 1356098 w 5591836"/>
                <a:gd name="connsiteY10" fmla="*/ 930824 h 955031"/>
                <a:gd name="connsiteX11" fmla="*/ 1482340 w 5591836"/>
                <a:gd name="connsiteY11" fmla="*/ 811406 h 955031"/>
                <a:gd name="connsiteX12" fmla="*/ 1646113 w 5591836"/>
                <a:gd name="connsiteY12" fmla="*/ 487271 h 955031"/>
                <a:gd name="connsiteX13" fmla="*/ 1748471 w 5591836"/>
                <a:gd name="connsiteY13" fmla="*/ 234788 h 955031"/>
                <a:gd name="connsiteX14" fmla="*/ 1850829 w 5591836"/>
                <a:gd name="connsiteY14" fmla="*/ 67603 h 955031"/>
                <a:gd name="connsiteX15" fmla="*/ 1939540 w 5591836"/>
                <a:gd name="connsiteY15" fmla="*/ 13012 h 955031"/>
                <a:gd name="connsiteX16" fmla="*/ 2021426 w 5591836"/>
                <a:gd name="connsiteY16" fmla="*/ 43719 h 955031"/>
                <a:gd name="connsiteX17" fmla="*/ 2096489 w 5591836"/>
                <a:gd name="connsiteY17" fmla="*/ 122194 h 955031"/>
                <a:gd name="connsiteX18" fmla="*/ 2174964 w 5591836"/>
                <a:gd name="connsiteY18" fmla="*/ 251847 h 955031"/>
                <a:gd name="connsiteX19" fmla="*/ 2441095 w 5591836"/>
                <a:gd name="connsiteY19" fmla="*/ 784110 h 955031"/>
                <a:gd name="connsiteX20" fmla="*/ 2557101 w 5591836"/>
                <a:gd name="connsiteY20" fmla="*/ 934235 h 955031"/>
                <a:gd name="connsiteX21" fmla="*/ 2652635 w 5591836"/>
                <a:gd name="connsiteY21" fmla="*/ 941059 h 955031"/>
                <a:gd name="connsiteX22" fmla="*/ 2775465 w 5591836"/>
                <a:gd name="connsiteY22" fmla="*/ 814818 h 955031"/>
                <a:gd name="connsiteX23" fmla="*/ 2901707 w 5591836"/>
                <a:gd name="connsiteY23" fmla="*/ 548686 h 955031"/>
                <a:gd name="connsiteX24" fmla="*/ 3048421 w 5591836"/>
                <a:gd name="connsiteY24" fmla="*/ 251847 h 955031"/>
                <a:gd name="connsiteX25" fmla="*/ 3171250 w 5591836"/>
                <a:gd name="connsiteY25" fmla="*/ 67603 h 955031"/>
                <a:gd name="connsiteX26" fmla="*/ 3249725 w 5591836"/>
                <a:gd name="connsiteY26" fmla="*/ 2776 h 955031"/>
                <a:gd name="connsiteX27" fmla="*/ 3321376 w 5591836"/>
                <a:gd name="connsiteY27" fmla="*/ 19835 h 955031"/>
                <a:gd name="connsiteX28" fmla="*/ 3393026 w 5591836"/>
                <a:gd name="connsiteY28" fmla="*/ 91486 h 955031"/>
                <a:gd name="connsiteX29" fmla="*/ 3451029 w 5591836"/>
                <a:gd name="connsiteY29" fmla="*/ 176785 h 955031"/>
                <a:gd name="connsiteX30" fmla="*/ 3532916 w 5591836"/>
                <a:gd name="connsiteY30" fmla="*/ 323498 h 955031"/>
                <a:gd name="connsiteX31" fmla="*/ 3686453 w 5591836"/>
                <a:gd name="connsiteY31" fmla="*/ 668104 h 955031"/>
                <a:gd name="connsiteX32" fmla="*/ 3812695 w 5591836"/>
                <a:gd name="connsiteY32" fmla="*/ 852349 h 955031"/>
                <a:gd name="connsiteX33" fmla="*/ 3945761 w 5591836"/>
                <a:gd name="connsiteY33" fmla="*/ 900116 h 955031"/>
                <a:gd name="connsiteX34" fmla="*/ 4065179 w 5591836"/>
                <a:gd name="connsiteY34" fmla="*/ 828465 h 955031"/>
                <a:gd name="connsiteX35" fmla="*/ 4252835 w 5591836"/>
                <a:gd name="connsiteY35" fmla="*/ 483859 h 955031"/>
                <a:gd name="connsiteX36" fmla="*/ 4430256 w 5591836"/>
                <a:gd name="connsiteY36" fmla="*/ 152901 h 955031"/>
                <a:gd name="connsiteX37" fmla="*/ 4549674 w 5591836"/>
                <a:gd name="connsiteY37" fmla="*/ 40307 h 955031"/>
                <a:gd name="connsiteX38" fmla="*/ 4675916 w 5591836"/>
                <a:gd name="connsiteY38" fmla="*/ 67603 h 955031"/>
                <a:gd name="connsiteX39" fmla="*/ 4819218 w 5591836"/>
                <a:gd name="connsiteY39" fmla="*/ 268907 h 955031"/>
                <a:gd name="connsiteX40" fmla="*/ 4924988 w 5591836"/>
                <a:gd name="connsiteY40" fmla="*/ 477035 h 955031"/>
                <a:gd name="connsiteX41" fmla="*/ 5031825 w 5591836"/>
                <a:gd name="connsiteY41" fmla="*/ 494332 h 955031"/>
                <a:gd name="connsiteX42" fmla="*/ 5591836 w 5591836"/>
                <a:gd name="connsiteY42" fmla="*/ 494095 h 955031"/>
                <a:gd name="connsiteX0" fmla="*/ 0 w 5591836"/>
                <a:gd name="connsiteY0" fmla="*/ 485613 h 955031"/>
                <a:gd name="connsiteX1" fmla="*/ 169362 w 5591836"/>
                <a:gd name="connsiteY1" fmla="*/ 475436 h 955031"/>
                <a:gd name="connsiteX2" fmla="*/ 304732 w 5591836"/>
                <a:gd name="connsiteY2" fmla="*/ 430986 h 955031"/>
                <a:gd name="connsiteX3" fmla="*/ 472406 w 5591836"/>
                <a:gd name="connsiteY3" fmla="*/ 146077 h 955031"/>
                <a:gd name="connsiteX4" fmla="*/ 581588 w 5591836"/>
                <a:gd name="connsiteY4" fmla="*/ 23247 h 955031"/>
                <a:gd name="connsiteX5" fmla="*/ 701006 w 5591836"/>
                <a:gd name="connsiteY5" fmla="*/ 36895 h 955031"/>
                <a:gd name="connsiteX6" fmla="*/ 799952 w 5591836"/>
                <a:gd name="connsiteY6" fmla="*/ 146077 h 955031"/>
                <a:gd name="connsiteX7" fmla="*/ 926194 w 5591836"/>
                <a:gd name="connsiteY7" fmla="*/ 412209 h 955031"/>
                <a:gd name="connsiteX8" fmla="*/ 1062671 w 5591836"/>
                <a:gd name="connsiteY8" fmla="*/ 722695 h 955031"/>
                <a:gd name="connsiteX9" fmla="*/ 1158206 w 5591836"/>
                <a:gd name="connsiteY9" fmla="*/ 869409 h 955031"/>
                <a:gd name="connsiteX10" fmla="*/ 1246916 w 5591836"/>
                <a:gd name="connsiteY10" fmla="*/ 944471 h 955031"/>
                <a:gd name="connsiteX11" fmla="*/ 1356098 w 5591836"/>
                <a:gd name="connsiteY11" fmla="*/ 930824 h 955031"/>
                <a:gd name="connsiteX12" fmla="*/ 1482340 w 5591836"/>
                <a:gd name="connsiteY12" fmla="*/ 811406 h 955031"/>
                <a:gd name="connsiteX13" fmla="*/ 1646113 w 5591836"/>
                <a:gd name="connsiteY13" fmla="*/ 487271 h 955031"/>
                <a:gd name="connsiteX14" fmla="*/ 1748471 w 5591836"/>
                <a:gd name="connsiteY14" fmla="*/ 234788 h 955031"/>
                <a:gd name="connsiteX15" fmla="*/ 1850829 w 5591836"/>
                <a:gd name="connsiteY15" fmla="*/ 67603 h 955031"/>
                <a:gd name="connsiteX16" fmla="*/ 1939540 w 5591836"/>
                <a:gd name="connsiteY16" fmla="*/ 13012 h 955031"/>
                <a:gd name="connsiteX17" fmla="*/ 2021426 w 5591836"/>
                <a:gd name="connsiteY17" fmla="*/ 43719 h 955031"/>
                <a:gd name="connsiteX18" fmla="*/ 2096489 w 5591836"/>
                <a:gd name="connsiteY18" fmla="*/ 122194 h 955031"/>
                <a:gd name="connsiteX19" fmla="*/ 2174964 w 5591836"/>
                <a:gd name="connsiteY19" fmla="*/ 251847 h 955031"/>
                <a:gd name="connsiteX20" fmla="*/ 2441095 w 5591836"/>
                <a:gd name="connsiteY20" fmla="*/ 784110 h 955031"/>
                <a:gd name="connsiteX21" fmla="*/ 2557101 w 5591836"/>
                <a:gd name="connsiteY21" fmla="*/ 934235 h 955031"/>
                <a:gd name="connsiteX22" fmla="*/ 2652635 w 5591836"/>
                <a:gd name="connsiteY22" fmla="*/ 941059 h 955031"/>
                <a:gd name="connsiteX23" fmla="*/ 2775465 w 5591836"/>
                <a:gd name="connsiteY23" fmla="*/ 814818 h 955031"/>
                <a:gd name="connsiteX24" fmla="*/ 2901707 w 5591836"/>
                <a:gd name="connsiteY24" fmla="*/ 548686 h 955031"/>
                <a:gd name="connsiteX25" fmla="*/ 3048421 w 5591836"/>
                <a:gd name="connsiteY25" fmla="*/ 251847 h 955031"/>
                <a:gd name="connsiteX26" fmla="*/ 3171250 w 5591836"/>
                <a:gd name="connsiteY26" fmla="*/ 67603 h 955031"/>
                <a:gd name="connsiteX27" fmla="*/ 3249725 w 5591836"/>
                <a:gd name="connsiteY27" fmla="*/ 2776 h 955031"/>
                <a:gd name="connsiteX28" fmla="*/ 3321376 w 5591836"/>
                <a:gd name="connsiteY28" fmla="*/ 19835 h 955031"/>
                <a:gd name="connsiteX29" fmla="*/ 3393026 w 5591836"/>
                <a:gd name="connsiteY29" fmla="*/ 91486 h 955031"/>
                <a:gd name="connsiteX30" fmla="*/ 3451029 w 5591836"/>
                <a:gd name="connsiteY30" fmla="*/ 176785 h 955031"/>
                <a:gd name="connsiteX31" fmla="*/ 3532916 w 5591836"/>
                <a:gd name="connsiteY31" fmla="*/ 323498 h 955031"/>
                <a:gd name="connsiteX32" fmla="*/ 3686453 w 5591836"/>
                <a:gd name="connsiteY32" fmla="*/ 668104 h 955031"/>
                <a:gd name="connsiteX33" fmla="*/ 3812695 w 5591836"/>
                <a:gd name="connsiteY33" fmla="*/ 852349 h 955031"/>
                <a:gd name="connsiteX34" fmla="*/ 3945761 w 5591836"/>
                <a:gd name="connsiteY34" fmla="*/ 900116 h 955031"/>
                <a:gd name="connsiteX35" fmla="*/ 4065179 w 5591836"/>
                <a:gd name="connsiteY35" fmla="*/ 828465 h 955031"/>
                <a:gd name="connsiteX36" fmla="*/ 4252835 w 5591836"/>
                <a:gd name="connsiteY36" fmla="*/ 483859 h 955031"/>
                <a:gd name="connsiteX37" fmla="*/ 4430256 w 5591836"/>
                <a:gd name="connsiteY37" fmla="*/ 152901 h 955031"/>
                <a:gd name="connsiteX38" fmla="*/ 4549674 w 5591836"/>
                <a:gd name="connsiteY38" fmla="*/ 40307 h 955031"/>
                <a:gd name="connsiteX39" fmla="*/ 4675916 w 5591836"/>
                <a:gd name="connsiteY39" fmla="*/ 67603 h 955031"/>
                <a:gd name="connsiteX40" fmla="*/ 4819218 w 5591836"/>
                <a:gd name="connsiteY40" fmla="*/ 268907 h 955031"/>
                <a:gd name="connsiteX41" fmla="*/ 4924988 w 5591836"/>
                <a:gd name="connsiteY41" fmla="*/ 477035 h 955031"/>
                <a:gd name="connsiteX42" fmla="*/ 5031825 w 5591836"/>
                <a:gd name="connsiteY42" fmla="*/ 494332 h 955031"/>
                <a:gd name="connsiteX43" fmla="*/ 5591836 w 5591836"/>
                <a:gd name="connsiteY43" fmla="*/ 494095 h 955031"/>
                <a:gd name="connsiteX0" fmla="*/ 0 w 5602249"/>
                <a:gd name="connsiteY0" fmla="*/ 466563 h 955031"/>
                <a:gd name="connsiteX1" fmla="*/ 179775 w 5602249"/>
                <a:gd name="connsiteY1" fmla="*/ 475436 h 955031"/>
                <a:gd name="connsiteX2" fmla="*/ 315145 w 5602249"/>
                <a:gd name="connsiteY2" fmla="*/ 430986 h 955031"/>
                <a:gd name="connsiteX3" fmla="*/ 482819 w 5602249"/>
                <a:gd name="connsiteY3" fmla="*/ 146077 h 955031"/>
                <a:gd name="connsiteX4" fmla="*/ 592001 w 5602249"/>
                <a:gd name="connsiteY4" fmla="*/ 23247 h 955031"/>
                <a:gd name="connsiteX5" fmla="*/ 711419 w 5602249"/>
                <a:gd name="connsiteY5" fmla="*/ 36895 h 955031"/>
                <a:gd name="connsiteX6" fmla="*/ 810365 w 5602249"/>
                <a:gd name="connsiteY6" fmla="*/ 146077 h 955031"/>
                <a:gd name="connsiteX7" fmla="*/ 936607 w 5602249"/>
                <a:gd name="connsiteY7" fmla="*/ 412209 h 955031"/>
                <a:gd name="connsiteX8" fmla="*/ 1073084 w 5602249"/>
                <a:gd name="connsiteY8" fmla="*/ 722695 h 955031"/>
                <a:gd name="connsiteX9" fmla="*/ 1168619 w 5602249"/>
                <a:gd name="connsiteY9" fmla="*/ 869409 h 955031"/>
                <a:gd name="connsiteX10" fmla="*/ 1257329 w 5602249"/>
                <a:gd name="connsiteY10" fmla="*/ 944471 h 955031"/>
                <a:gd name="connsiteX11" fmla="*/ 1366511 w 5602249"/>
                <a:gd name="connsiteY11" fmla="*/ 930824 h 955031"/>
                <a:gd name="connsiteX12" fmla="*/ 1492753 w 5602249"/>
                <a:gd name="connsiteY12" fmla="*/ 811406 h 955031"/>
                <a:gd name="connsiteX13" fmla="*/ 1656526 w 5602249"/>
                <a:gd name="connsiteY13" fmla="*/ 487271 h 955031"/>
                <a:gd name="connsiteX14" fmla="*/ 1758884 w 5602249"/>
                <a:gd name="connsiteY14" fmla="*/ 234788 h 955031"/>
                <a:gd name="connsiteX15" fmla="*/ 1861242 w 5602249"/>
                <a:gd name="connsiteY15" fmla="*/ 67603 h 955031"/>
                <a:gd name="connsiteX16" fmla="*/ 1949953 w 5602249"/>
                <a:gd name="connsiteY16" fmla="*/ 13012 h 955031"/>
                <a:gd name="connsiteX17" fmla="*/ 2031839 w 5602249"/>
                <a:gd name="connsiteY17" fmla="*/ 43719 h 955031"/>
                <a:gd name="connsiteX18" fmla="*/ 2106902 w 5602249"/>
                <a:gd name="connsiteY18" fmla="*/ 122194 h 955031"/>
                <a:gd name="connsiteX19" fmla="*/ 2185377 w 5602249"/>
                <a:gd name="connsiteY19" fmla="*/ 251847 h 955031"/>
                <a:gd name="connsiteX20" fmla="*/ 2451508 w 5602249"/>
                <a:gd name="connsiteY20" fmla="*/ 784110 h 955031"/>
                <a:gd name="connsiteX21" fmla="*/ 2567514 w 5602249"/>
                <a:gd name="connsiteY21" fmla="*/ 934235 h 955031"/>
                <a:gd name="connsiteX22" fmla="*/ 2663048 w 5602249"/>
                <a:gd name="connsiteY22" fmla="*/ 941059 h 955031"/>
                <a:gd name="connsiteX23" fmla="*/ 2785878 w 5602249"/>
                <a:gd name="connsiteY23" fmla="*/ 814818 h 955031"/>
                <a:gd name="connsiteX24" fmla="*/ 2912120 w 5602249"/>
                <a:gd name="connsiteY24" fmla="*/ 548686 h 955031"/>
                <a:gd name="connsiteX25" fmla="*/ 3058834 w 5602249"/>
                <a:gd name="connsiteY25" fmla="*/ 251847 h 955031"/>
                <a:gd name="connsiteX26" fmla="*/ 3181663 w 5602249"/>
                <a:gd name="connsiteY26" fmla="*/ 67603 h 955031"/>
                <a:gd name="connsiteX27" fmla="*/ 3260138 w 5602249"/>
                <a:gd name="connsiteY27" fmla="*/ 2776 h 955031"/>
                <a:gd name="connsiteX28" fmla="*/ 3331789 w 5602249"/>
                <a:gd name="connsiteY28" fmla="*/ 19835 h 955031"/>
                <a:gd name="connsiteX29" fmla="*/ 3403439 w 5602249"/>
                <a:gd name="connsiteY29" fmla="*/ 91486 h 955031"/>
                <a:gd name="connsiteX30" fmla="*/ 3461442 w 5602249"/>
                <a:gd name="connsiteY30" fmla="*/ 176785 h 955031"/>
                <a:gd name="connsiteX31" fmla="*/ 3543329 w 5602249"/>
                <a:gd name="connsiteY31" fmla="*/ 323498 h 955031"/>
                <a:gd name="connsiteX32" fmla="*/ 3696866 w 5602249"/>
                <a:gd name="connsiteY32" fmla="*/ 668104 h 955031"/>
                <a:gd name="connsiteX33" fmla="*/ 3823108 w 5602249"/>
                <a:gd name="connsiteY33" fmla="*/ 852349 h 955031"/>
                <a:gd name="connsiteX34" fmla="*/ 3956174 w 5602249"/>
                <a:gd name="connsiteY34" fmla="*/ 900116 h 955031"/>
                <a:gd name="connsiteX35" fmla="*/ 4075592 w 5602249"/>
                <a:gd name="connsiteY35" fmla="*/ 828465 h 955031"/>
                <a:gd name="connsiteX36" fmla="*/ 4263248 w 5602249"/>
                <a:gd name="connsiteY36" fmla="*/ 483859 h 955031"/>
                <a:gd name="connsiteX37" fmla="*/ 4440669 w 5602249"/>
                <a:gd name="connsiteY37" fmla="*/ 152901 h 955031"/>
                <a:gd name="connsiteX38" fmla="*/ 4560087 w 5602249"/>
                <a:gd name="connsiteY38" fmla="*/ 40307 h 955031"/>
                <a:gd name="connsiteX39" fmla="*/ 4686329 w 5602249"/>
                <a:gd name="connsiteY39" fmla="*/ 67603 h 955031"/>
                <a:gd name="connsiteX40" fmla="*/ 4829631 w 5602249"/>
                <a:gd name="connsiteY40" fmla="*/ 268907 h 955031"/>
                <a:gd name="connsiteX41" fmla="*/ 4935401 w 5602249"/>
                <a:gd name="connsiteY41" fmla="*/ 477035 h 955031"/>
                <a:gd name="connsiteX42" fmla="*/ 5042238 w 5602249"/>
                <a:gd name="connsiteY42" fmla="*/ 494332 h 955031"/>
                <a:gd name="connsiteX43" fmla="*/ 5602249 w 5602249"/>
                <a:gd name="connsiteY43" fmla="*/ 494095 h 955031"/>
                <a:gd name="connsiteX0" fmla="*/ 0 w 5612662"/>
                <a:gd name="connsiteY0" fmla="*/ 479263 h 955031"/>
                <a:gd name="connsiteX1" fmla="*/ 190188 w 5612662"/>
                <a:gd name="connsiteY1" fmla="*/ 475436 h 955031"/>
                <a:gd name="connsiteX2" fmla="*/ 325558 w 5612662"/>
                <a:gd name="connsiteY2" fmla="*/ 430986 h 955031"/>
                <a:gd name="connsiteX3" fmla="*/ 493232 w 5612662"/>
                <a:gd name="connsiteY3" fmla="*/ 146077 h 955031"/>
                <a:gd name="connsiteX4" fmla="*/ 602414 w 5612662"/>
                <a:gd name="connsiteY4" fmla="*/ 23247 h 955031"/>
                <a:gd name="connsiteX5" fmla="*/ 721832 w 5612662"/>
                <a:gd name="connsiteY5" fmla="*/ 36895 h 955031"/>
                <a:gd name="connsiteX6" fmla="*/ 820778 w 5612662"/>
                <a:gd name="connsiteY6" fmla="*/ 146077 h 955031"/>
                <a:gd name="connsiteX7" fmla="*/ 947020 w 5612662"/>
                <a:gd name="connsiteY7" fmla="*/ 412209 h 955031"/>
                <a:gd name="connsiteX8" fmla="*/ 1083497 w 5612662"/>
                <a:gd name="connsiteY8" fmla="*/ 722695 h 955031"/>
                <a:gd name="connsiteX9" fmla="*/ 1179032 w 5612662"/>
                <a:gd name="connsiteY9" fmla="*/ 869409 h 955031"/>
                <a:gd name="connsiteX10" fmla="*/ 1267742 w 5612662"/>
                <a:gd name="connsiteY10" fmla="*/ 944471 h 955031"/>
                <a:gd name="connsiteX11" fmla="*/ 1376924 w 5612662"/>
                <a:gd name="connsiteY11" fmla="*/ 930824 h 955031"/>
                <a:gd name="connsiteX12" fmla="*/ 1503166 w 5612662"/>
                <a:gd name="connsiteY12" fmla="*/ 811406 h 955031"/>
                <a:gd name="connsiteX13" fmla="*/ 1666939 w 5612662"/>
                <a:gd name="connsiteY13" fmla="*/ 487271 h 955031"/>
                <a:gd name="connsiteX14" fmla="*/ 1769297 w 5612662"/>
                <a:gd name="connsiteY14" fmla="*/ 234788 h 955031"/>
                <a:gd name="connsiteX15" fmla="*/ 1871655 w 5612662"/>
                <a:gd name="connsiteY15" fmla="*/ 67603 h 955031"/>
                <a:gd name="connsiteX16" fmla="*/ 1960366 w 5612662"/>
                <a:gd name="connsiteY16" fmla="*/ 13012 h 955031"/>
                <a:gd name="connsiteX17" fmla="*/ 2042252 w 5612662"/>
                <a:gd name="connsiteY17" fmla="*/ 43719 h 955031"/>
                <a:gd name="connsiteX18" fmla="*/ 2117315 w 5612662"/>
                <a:gd name="connsiteY18" fmla="*/ 122194 h 955031"/>
                <a:gd name="connsiteX19" fmla="*/ 2195790 w 5612662"/>
                <a:gd name="connsiteY19" fmla="*/ 251847 h 955031"/>
                <a:gd name="connsiteX20" fmla="*/ 2461921 w 5612662"/>
                <a:gd name="connsiteY20" fmla="*/ 784110 h 955031"/>
                <a:gd name="connsiteX21" fmla="*/ 2577927 w 5612662"/>
                <a:gd name="connsiteY21" fmla="*/ 934235 h 955031"/>
                <a:gd name="connsiteX22" fmla="*/ 2673461 w 5612662"/>
                <a:gd name="connsiteY22" fmla="*/ 941059 h 955031"/>
                <a:gd name="connsiteX23" fmla="*/ 2796291 w 5612662"/>
                <a:gd name="connsiteY23" fmla="*/ 814818 h 955031"/>
                <a:gd name="connsiteX24" fmla="*/ 2922533 w 5612662"/>
                <a:gd name="connsiteY24" fmla="*/ 548686 h 955031"/>
                <a:gd name="connsiteX25" fmla="*/ 3069247 w 5612662"/>
                <a:gd name="connsiteY25" fmla="*/ 251847 h 955031"/>
                <a:gd name="connsiteX26" fmla="*/ 3192076 w 5612662"/>
                <a:gd name="connsiteY26" fmla="*/ 67603 h 955031"/>
                <a:gd name="connsiteX27" fmla="*/ 3270551 w 5612662"/>
                <a:gd name="connsiteY27" fmla="*/ 2776 h 955031"/>
                <a:gd name="connsiteX28" fmla="*/ 3342202 w 5612662"/>
                <a:gd name="connsiteY28" fmla="*/ 19835 h 955031"/>
                <a:gd name="connsiteX29" fmla="*/ 3413852 w 5612662"/>
                <a:gd name="connsiteY29" fmla="*/ 91486 h 955031"/>
                <a:gd name="connsiteX30" fmla="*/ 3471855 w 5612662"/>
                <a:gd name="connsiteY30" fmla="*/ 176785 h 955031"/>
                <a:gd name="connsiteX31" fmla="*/ 3553742 w 5612662"/>
                <a:gd name="connsiteY31" fmla="*/ 323498 h 955031"/>
                <a:gd name="connsiteX32" fmla="*/ 3707279 w 5612662"/>
                <a:gd name="connsiteY32" fmla="*/ 668104 h 955031"/>
                <a:gd name="connsiteX33" fmla="*/ 3833521 w 5612662"/>
                <a:gd name="connsiteY33" fmla="*/ 852349 h 955031"/>
                <a:gd name="connsiteX34" fmla="*/ 3966587 w 5612662"/>
                <a:gd name="connsiteY34" fmla="*/ 900116 h 955031"/>
                <a:gd name="connsiteX35" fmla="*/ 4086005 w 5612662"/>
                <a:gd name="connsiteY35" fmla="*/ 828465 h 955031"/>
                <a:gd name="connsiteX36" fmla="*/ 4273661 w 5612662"/>
                <a:gd name="connsiteY36" fmla="*/ 483859 h 955031"/>
                <a:gd name="connsiteX37" fmla="*/ 4451082 w 5612662"/>
                <a:gd name="connsiteY37" fmla="*/ 152901 h 955031"/>
                <a:gd name="connsiteX38" fmla="*/ 4570500 w 5612662"/>
                <a:gd name="connsiteY38" fmla="*/ 40307 h 955031"/>
                <a:gd name="connsiteX39" fmla="*/ 4696742 w 5612662"/>
                <a:gd name="connsiteY39" fmla="*/ 67603 h 955031"/>
                <a:gd name="connsiteX40" fmla="*/ 4840044 w 5612662"/>
                <a:gd name="connsiteY40" fmla="*/ 268907 h 955031"/>
                <a:gd name="connsiteX41" fmla="*/ 4945814 w 5612662"/>
                <a:gd name="connsiteY41" fmla="*/ 477035 h 955031"/>
                <a:gd name="connsiteX42" fmla="*/ 5052651 w 5612662"/>
                <a:gd name="connsiteY42" fmla="*/ 494332 h 955031"/>
                <a:gd name="connsiteX43" fmla="*/ 5612662 w 5612662"/>
                <a:gd name="connsiteY43" fmla="*/ 494095 h 955031"/>
                <a:gd name="connsiteX0" fmla="*/ 0 w 6136469"/>
                <a:gd name="connsiteY0" fmla="*/ 479263 h 955031"/>
                <a:gd name="connsiteX1" fmla="*/ 190188 w 6136469"/>
                <a:gd name="connsiteY1" fmla="*/ 475436 h 955031"/>
                <a:gd name="connsiteX2" fmla="*/ 325558 w 6136469"/>
                <a:gd name="connsiteY2" fmla="*/ 430986 h 955031"/>
                <a:gd name="connsiteX3" fmla="*/ 493232 w 6136469"/>
                <a:gd name="connsiteY3" fmla="*/ 146077 h 955031"/>
                <a:gd name="connsiteX4" fmla="*/ 602414 w 6136469"/>
                <a:gd name="connsiteY4" fmla="*/ 23247 h 955031"/>
                <a:gd name="connsiteX5" fmla="*/ 721832 w 6136469"/>
                <a:gd name="connsiteY5" fmla="*/ 36895 h 955031"/>
                <a:gd name="connsiteX6" fmla="*/ 820778 w 6136469"/>
                <a:gd name="connsiteY6" fmla="*/ 146077 h 955031"/>
                <a:gd name="connsiteX7" fmla="*/ 947020 w 6136469"/>
                <a:gd name="connsiteY7" fmla="*/ 412209 h 955031"/>
                <a:gd name="connsiteX8" fmla="*/ 1083497 w 6136469"/>
                <a:gd name="connsiteY8" fmla="*/ 722695 h 955031"/>
                <a:gd name="connsiteX9" fmla="*/ 1179032 w 6136469"/>
                <a:gd name="connsiteY9" fmla="*/ 869409 h 955031"/>
                <a:gd name="connsiteX10" fmla="*/ 1267742 w 6136469"/>
                <a:gd name="connsiteY10" fmla="*/ 944471 h 955031"/>
                <a:gd name="connsiteX11" fmla="*/ 1376924 w 6136469"/>
                <a:gd name="connsiteY11" fmla="*/ 930824 h 955031"/>
                <a:gd name="connsiteX12" fmla="*/ 1503166 w 6136469"/>
                <a:gd name="connsiteY12" fmla="*/ 811406 h 955031"/>
                <a:gd name="connsiteX13" fmla="*/ 1666939 w 6136469"/>
                <a:gd name="connsiteY13" fmla="*/ 487271 h 955031"/>
                <a:gd name="connsiteX14" fmla="*/ 1769297 w 6136469"/>
                <a:gd name="connsiteY14" fmla="*/ 234788 h 955031"/>
                <a:gd name="connsiteX15" fmla="*/ 1871655 w 6136469"/>
                <a:gd name="connsiteY15" fmla="*/ 67603 h 955031"/>
                <a:gd name="connsiteX16" fmla="*/ 1960366 w 6136469"/>
                <a:gd name="connsiteY16" fmla="*/ 13012 h 955031"/>
                <a:gd name="connsiteX17" fmla="*/ 2042252 w 6136469"/>
                <a:gd name="connsiteY17" fmla="*/ 43719 h 955031"/>
                <a:gd name="connsiteX18" fmla="*/ 2117315 w 6136469"/>
                <a:gd name="connsiteY18" fmla="*/ 122194 h 955031"/>
                <a:gd name="connsiteX19" fmla="*/ 2195790 w 6136469"/>
                <a:gd name="connsiteY19" fmla="*/ 251847 h 955031"/>
                <a:gd name="connsiteX20" fmla="*/ 2461921 w 6136469"/>
                <a:gd name="connsiteY20" fmla="*/ 784110 h 955031"/>
                <a:gd name="connsiteX21" fmla="*/ 2577927 w 6136469"/>
                <a:gd name="connsiteY21" fmla="*/ 934235 h 955031"/>
                <a:gd name="connsiteX22" fmla="*/ 2673461 w 6136469"/>
                <a:gd name="connsiteY22" fmla="*/ 941059 h 955031"/>
                <a:gd name="connsiteX23" fmla="*/ 2796291 w 6136469"/>
                <a:gd name="connsiteY23" fmla="*/ 814818 h 955031"/>
                <a:gd name="connsiteX24" fmla="*/ 2922533 w 6136469"/>
                <a:gd name="connsiteY24" fmla="*/ 548686 h 955031"/>
                <a:gd name="connsiteX25" fmla="*/ 3069247 w 6136469"/>
                <a:gd name="connsiteY25" fmla="*/ 251847 h 955031"/>
                <a:gd name="connsiteX26" fmla="*/ 3192076 w 6136469"/>
                <a:gd name="connsiteY26" fmla="*/ 67603 h 955031"/>
                <a:gd name="connsiteX27" fmla="*/ 3270551 w 6136469"/>
                <a:gd name="connsiteY27" fmla="*/ 2776 h 955031"/>
                <a:gd name="connsiteX28" fmla="*/ 3342202 w 6136469"/>
                <a:gd name="connsiteY28" fmla="*/ 19835 h 955031"/>
                <a:gd name="connsiteX29" fmla="*/ 3413852 w 6136469"/>
                <a:gd name="connsiteY29" fmla="*/ 91486 h 955031"/>
                <a:gd name="connsiteX30" fmla="*/ 3471855 w 6136469"/>
                <a:gd name="connsiteY30" fmla="*/ 176785 h 955031"/>
                <a:gd name="connsiteX31" fmla="*/ 3553742 w 6136469"/>
                <a:gd name="connsiteY31" fmla="*/ 323498 h 955031"/>
                <a:gd name="connsiteX32" fmla="*/ 3707279 w 6136469"/>
                <a:gd name="connsiteY32" fmla="*/ 668104 h 955031"/>
                <a:gd name="connsiteX33" fmla="*/ 3833521 w 6136469"/>
                <a:gd name="connsiteY33" fmla="*/ 852349 h 955031"/>
                <a:gd name="connsiteX34" fmla="*/ 3966587 w 6136469"/>
                <a:gd name="connsiteY34" fmla="*/ 900116 h 955031"/>
                <a:gd name="connsiteX35" fmla="*/ 4086005 w 6136469"/>
                <a:gd name="connsiteY35" fmla="*/ 828465 h 955031"/>
                <a:gd name="connsiteX36" fmla="*/ 4273661 w 6136469"/>
                <a:gd name="connsiteY36" fmla="*/ 483859 h 955031"/>
                <a:gd name="connsiteX37" fmla="*/ 4451082 w 6136469"/>
                <a:gd name="connsiteY37" fmla="*/ 152901 h 955031"/>
                <a:gd name="connsiteX38" fmla="*/ 4570500 w 6136469"/>
                <a:gd name="connsiteY38" fmla="*/ 40307 h 955031"/>
                <a:gd name="connsiteX39" fmla="*/ 4696742 w 6136469"/>
                <a:gd name="connsiteY39" fmla="*/ 67603 h 955031"/>
                <a:gd name="connsiteX40" fmla="*/ 4840044 w 6136469"/>
                <a:gd name="connsiteY40" fmla="*/ 268907 h 955031"/>
                <a:gd name="connsiteX41" fmla="*/ 4945814 w 6136469"/>
                <a:gd name="connsiteY41" fmla="*/ 477035 h 955031"/>
                <a:gd name="connsiteX42" fmla="*/ 5052651 w 6136469"/>
                <a:gd name="connsiteY42" fmla="*/ 494332 h 955031"/>
                <a:gd name="connsiteX43" fmla="*/ 6136469 w 6136469"/>
                <a:gd name="connsiteY43" fmla="*/ 500659 h 955031"/>
                <a:gd name="connsiteX0" fmla="*/ 0 w 6056566"/>
                <a:gd name="connsiteY0" fmla="*/ 479263 h 955031"/>
                <a:gd name="connsiteX1" fmla="*/ 190188 w 6056566"/>
                <a:gd name="connsiteY1" fmla="*/ 475436 h 955031"/>
                <a:gd name="connsiteX2" fmla="*/ 325558 w 6056566"/>
                <a:gd name="connsiteY2" fmla="*/ 430986 h 955031"/>
                <a:gd name="connsiteX3" fmla="*/ 493232 w 6056566"/>
                <a:gd name="connsiteY3" fmla="*/ 146077 h 955031"/>
                <a:gd name="connsiteX4" fmla="*/ 602414 w 6056566"/>
                <a:gd name="connsiteY4" fmla="*/ 23247 h 955031"/>
                <a:gd name="connsiteX5" fmla="*/ 721832 w 6056566"/>
                <a:gd name="connsiteY5" fmla="*/ 36895 h 955031"/>
                <a:gd name="connsiteX6" fmla="*/ 820778 w 6056566"/>
                <a:gd name="connsiteY6" fmla="*/ 146077 h 955031"/>
                <a:gd name="connsiteX7" fmla="*/ 947020 w 6056566"/>
                <a:gd name="connsiteY7" fmla="*/ 412209 h 955031"/>
                <a:gd name="connsiteX8" fmla="*/ 1083497 w 6056566"/>
                <a:gd name="connsiteY8" fmla="*/ 722695 h 955031"/>
                <a:gd name="connsiteX9" fmla="*/ 1179032 w 6056566"/>
                <a:gd name="connsiteY9" fmla="*/ 869409 h 955031"/>
                <a:gd name="connsiteX10" fmla="*/ 1267742 w 6056566"/>
                <a:gd name="connsiteY10" fmla="*/ 944471 h 955031"/>
                <a:gd name="connsiteX11" fmla="*/ 1376924 w 6056566"/>
                <a:gd name="connsiteY11" fmla="*/ 930824 h 955031"/>
                <a:gd name="connsiteX12" fmla="*/ 1503166 w 6056566"/>
                <a:gd name="connsiteY12" fmla="*/ 811406 h 955031"/>
                <a:gd name="connsiteX13" fmla="*/ 1666939 w 6056566"/>
                <a:gd name="connsiteY13" fmla="*/ 487271 h 955031"/>
                <a:gd name="connsiteX14" fmla="*/ 1769297 w 6056566"/>
                <a:gd name="connsiteY14" fmla="*/ 234788 h 955031"/>
                <a:gd name="connsiteX15" fmla="*/ 1871655 w 6056566"/>
                <a:gd name="connsiteY15" fmla="*/ 67603 h 955031"/>
                <a:gd name="connsiteX16" fmla="*/ 1960366 w 6056566"/>
                <a:gd name="connsiteY16" fmla="*/ 13012 h 955031"/>
                <a:gd name="connsiteX17" fmla="*/ 2042252 w 6056566"/>
                <a:gd name="connsiteY17" fmla="*/ 43719 h 955031"/>
                <a:gd name="connsiteX18" fmla="*/ 2117315 w 6056566"/>
                <a:gd name="connsiteY18" fmla="*/ 122194 h 955031"/>
                <a:gd name="connsiteX19" fmla="*/ 2195790 w 6056566"/>
                <a:gd name="connsiteY19" fmla="*/ 251847 h 955031"/>
                <a:gd name="connsiteX20" fmla="*/ 2461921 w 6056566"/>
                <a:gd name="connsiteY20" fmla="*/ 784110 h 955031"/>
                <a:gd name="connsiteX21" fmla="*/ 2577927 w 6056566"/>
                <a:gd name="connsiteY21" fmla="*/ 934235 h 955031"/>
                <a:gd name="connsiteX22" fmla="*/ 2673461 w 6056566"/>
                <a:gd name="connsiteY22" fmla="*/ 941059 h 955031"/>
                <a:gd name="connsiteX23" fmla="*/ 2796291 w 6056566"/>
                <a:gd name="connsiteY23" fmla="*/ 814818 h 955031"/>
                <a:gd name="connsiteX24" fmla="*/ 2922533 w 6056566"/>
                <a:gd name="connsiteY24" fmla="*/ 548686 h 955031"/>
                <a:gd name="connsiteX25" fmla="*/ 3069247 w 6056566"/>
                <a:gd name="connsiteY25" fmla="*/ 251847 h 955031"/>
                <a:gd name="connsiteX26" fmla="*/ 3192076 w 6056566"/>
                <a:gd name="connsiteY26" fmla="*/ 67603 h 955031"/>
                <a:gd name="connsiteX27" fmla="*/ 3270551 w 6056566"/>
                <a:gd name="connsiteY27" fmla="*/ 2776 h 955031"/>
                <a:gd name="connsiteX28" fmla="*/ 3342202 w 6056566"/>
                <a:gd name="connsiteY28" fmla="*/ 19835 h 955031"/>
                <a:gd name="connsiteX29" fmla="*/ 3413852 w 6056566"/>
                <a:gd name="connsiteY29" fmla="*/ 91486 h 955031"/>
                <a:gd name="connsiteX30" fmla="*/ 3471855 w 6056566"/>
                <a:gd name="connsiteY30" fmla="*/ 176785 h 955031"/>
                <a:gd name="connsiteX31" fmla="*/ 3553742 w 6056566"/>
                <a:gd name="connsiteY31" fmla="*/ 323498 h 955031"/>
                <a:gd name="connsiteX32" fmla="*/ 3707279 w 6056566"/>
                <a:gd name="connsiteY32" fmla="*/ 668104 h 955031"/>
                <a:gd name="connsiteX33" fmla="*/ 3833521 w 6056566"/>
                <a:gd name="connsiteY33" fmla="*/ 852349 h 955031"/>
                <a:gd name="connsiteX34" fmla="*/ 3966587 w 6056566"/>
                <a:gd name="connsiteY34" fmla="*/ 900116 h 955031"/>
                <a:gd name="connsiteX35" fmla="*/ 4086005 w 6056566"/>
                <a:gd name="connsiteY35" fmla="*/ 828465 h 955031"/>
                <a:gd name="connsiteX36" fmla="*/ 4273661 w 6056566"/>
                <a:gd name="connsiteY36" fmla="*/ 483859 h 955031"/>
                <a:gd name="connsiteX37" fmla="*/ 4451082 w 6056566"/>
                <a:gd name="connsiteY37" fmla="*/ 152901 h 955031"/>
                <a:gd name="connsiteX38" fmla="*/ 4570500 w 6056566"/>
                <a:gd name="connsiteY38" fmla="*/ 40307 h 955031"/>
                <a:gd name="connsiteX39" fmla="*/ 4696742 w 6056566"/>
                <a:gd name="connsiteY39" fmla="*/ 67603 h 955031"/>
                <a:gd name="connsiteX40" fmla="*/ 4840044 w 6056566"/>
                <a:gd name="connsiteY40" fmla="*/ 268907 h 955031"/>
                <a:gd name="connsiteX41" fmla="*/ 4945814 w 6056566"/>
                <a:gd name="connsiteY41" fmla="*/ 477035 h 955031"/>
                <a:gd name="connsiteX42" fmla="*/ 5052651 w 6056566"/>
                <a:gd name="connsiteY42" fmla="*/ 494332 h 955031"/>
                <a:gd name="connsiteX43" fmla="*/ 6056566 w 6056566"/>
                <a:gd name="connsiteY43" fmla="*/ 497377 h 955031"/>
                <a:gd name="connsiteX0" fmla="*/ 0 w 6056566"/>
                <a:gd name="connsiteY0" fmla="*/ 479263 h 955031"/>
                <a:gd name="connsiteX1" fmla="*/ 190188 w 6056566"/>
                <a:gd name="connsiteY1" fmla="*/ 475436 h 955031"/>
                <a:gd name="connsiteX2" fmla="*/ 325558 w 6056566"/>
                <a:gd name="connsiteY2" fmla="*/ 430986 h 955031"/>
                <a:gd name="connsiteX3" fmla="*/ 493232 w 6056566"/>
                <a:gd name="connsiteY3" fmla="*/ 146077 h 955031"/>
                <a:gd name="connsiteX4" fmla="*/ 602414 w 6056566"/>
                <a:gd name="connsiteY4" fmla="*/ 23247 h 955031"/>
                <a:gd name="connsiteX5" fmla="*/ 721832 w 6056566"/>
                <a:gd name="connsiteY5" fmla="*/ 36895 h 955031"/>
                <a:gd name="connsiteX6" fmla="*/ 820778 w 6056566"/>
                <a:gd name="connsiteY6" fmla="*/ 146077 h 955031"/>
                <a:gd name="connsiteX7" fmla="*/ 947020 w 6056566"/>
                <a:gd name="connsiteY7" fmla="*/ 412209 h 955031"/>
                <a:gd name="connsiteX8" fmla="*/ 1083497 w 6056566"/>
                <a:gd name="connsiteY8" fmla="*/ 722695 h 955031"/>
                <a:gd name="connsiteX9" fmla="*/ 1179032 w 6056566"/>
                <a:gd name="connsiteY9" fmla="*/ 869409 h 955031"/>
                <a:gd name="connsiteX10" fmla="*/ 1267742 w 6056566"/>
                <a:gd name="connsiteY10" fmla="*/ 944471 h 955031"/>
                <a:gd name="connsiteX11" fmla="*/ 1376924 w 6056566"/>
                <a:gd name="connsiteY11" fmla="*/ 930824 h 955031"/>
                <a:gd name="connsiteX12" fmla="*/ 1503166 w 6056566"/>
                <a:gd name="connsiteY12" fmla="*/ 811406 h 955031"/>
                <a:gd name="connsiteX13" fmla="*/ 1666939 w 6056566"/>
                <a:gd name="connsiteY13" fmla="*/ 487271 h 955031"/>
                <a:gd name="connsiteX14" fmla="*/ 1769297 w 6056566"/>
                <a:gd name="connsiteY14" fmla="*/ 234788 h 955031"/>
                <a:gd name="connsiteX15" fmla="*/ 1871655 w 6056566"/>
                <a:gd name="connsiteY15" fmla="*/ 67603 h 955031"/>
                <a:gd name="connsiteX16" fmla="*/ 1960366 w 6056566"/>
                <a:gd name="connsiteY16" fmla="*/ 13012 h 955031"/>
                <a:gd name="connsiteX17" fmla="*/ 2042252 w 6056566"/>
                <a:gd name="connsiteY17" fmla="*/ 43719 h 955031"/>
                <a:gd name="connsiteX18" fmla="*/ 2117315 w 6056566"/>
                <a:gd name="connsiteY18" fmla="*/ 122194 h 955031"/>
                <a:gd name="connsiteX19" fmla="*/ 2195790 w 6056566"/>
                <a:gd name="connsiteY19" fmla="*/ 251847 h 955031"/>
                <a:gd name="connsiteX20" fmla="*/ 2461921 w 6056566"/>
                <a:gd name="connsiteY20" fmla="*/ 784110 h 955031"/>
                <a:gd name="connsiteX21" fmla="*/ 2577927 w 6056566"/>
                <a:gd name="connsiteY21" fmla="*/ 934235 h 955031"/>
                <a:gd name="connsiteX22" fmla="*/ 2673461 w 6056566"/>
                <a:gd name="connsiteY22" fmla="*/ 941059 h 955031"/>
                <a:gd name="connsiteX23" fmla="*/ 2796291 w 6056566"/>
                <a:gd name="connsiteY23" fmla="*/ 814818 h 955031"/>
                <a:gd name="connsiteX24" fmla="*/ 2922533 w 6056566"/>
                <a:gd name="connsiteY24" fmla="*/ 548686 h 955031"/>
                <a:gd name="connsiteX25" fmla="*/ 3069247 w 6056566"/>
                <a:gd name="connsiteY25" fmla="*/ 251847 h 955031"/>
                <a:gd name="connsiteX26" fmla="*/ 3192076 w 6056566"/>
                <a:gd name="connsiteY26" fmla="*/ 67603 h 955031"/>
                <a:gd name="connsiteX27" fmla="*/ 3270551 w 6056566"/>
                <a:gd name="connsiteY27" fmla="*/ 2776 h 955031"/>
                <a:gd name="connsiteX28" fmla="*/ 3342202 w 6056566"/>
                <a:gd name="connsiteY28" fmla="*/ 19835 h 955031"/>
                <a:gd name="connsiteX29" fmla="*/ 3413852 w 6056566"/>
                <a:gd name="connsiteY29" fmla="*/ 91486 h 955031"/>
                <a:gd name="connsiteX30" fmla="*/ 3471855 w 6056566"/>
                <a:gd name="connsiteY30" fmla="*/ 176785 h 955031"/>
                <a:gd name="connsiteX31" fmla="*/ 3553742 w 6056566"/>
                <a:gd name="connsiteY31" fmla="*/ 323498 h 955031"/>
                <a:gd name="connsiteX32" fmla="*/ 3707279 w 6056566"/>
                <a:gd name="connsiteY32" fmla="*/ 668104 h 955031"/>
                <a:gd name="connsiteX33" fmla="*/ 3833521 w 6056566"/>
                <a:gd name="connsiteY33" fmla="*/ 852349 h 955031"/>
                <a:gd name="connsiteX34" fmla="*/ 3966587 w 6056566"/>
                <a:gd name="connsiteY34" fmla="*/ 900116 h 955031"/>
                <a:gd name="connsiteX35" fmla="*/ 4086005 w 6056566"/>
                <a:gd name="connsiteY35" fmla="*/ 828465 h 955031"/>
                <a:gd name="connsiteX36" fmla="*/ 4273661 w 6056566"/>
                <a:gd name="connsiteY36" fmla="*/ 483859 h 955031"/>
                <a:gd name="connsiteX37" fmla="*/ 4451082 w 6056566"/>
                <a:gd name="connsiteY37" fmla="*/ 152901 h 955031"/>
                <a:gd name="connsiteX38" fmla="*/ 4570500 w 6056566"/>
                <a:gd name="connsiteY38" fmla="*/ 40307 h 955031"/>
                <a:gd name="connsiteX39" fmla="*/ 4696742 w 6056566"/>
                <a:gd name="connsiteY39" fmla="*/ 67603 h 955031"/>
                <a:gd name="connsiteX40" fmla="*/ 4840044 w 6056566"/>
                <a:gd name="connsiteY40" fmla="*/ 268907 h 955031"/>
                <a:gd name="connsiteX41" fmla="*/ 4945814 w 6056566"/>
                <a:gd name="connsiteY41" fmla="*/ 477035 h 955031"/>
                <a:gd name="connsiteX42" fmla="*/ 5052651 w 6056566"/>
                <a:gd name="connsiteY42" fmla="*/ 494332 h 955031"/>
                <a:gd name="connsiteX43" fmla="*/ 6056566 w 6056566"/>
                <a:gd name="connsiteY43" fmla="*/ 497377 h 955031"/>
                <a:gd name="connsiteX0" fmla="*/ 0 w 6056566"/>
                <a:gd name="connsiteY0" fmla="*/ 479263 h 955031"/>
                <a:gd name="connsiteX1" fmla="*/ 190188 w 6056566"/>
                <a:gd name="connsiteY1" fmla="*/ 475436 h 955031"/>
                <a:gd name="connsiteX2" fmla="*/ 325558 w 6056566"/>
                <a:gd name="connsiteY2" fmla="*/ 430986 h 955031"/>
                <a:gd name="connsiteX3" fmla="*/ 493232 w 6056566"/>
                <a:gd name="connsiteY3" fmla="*/ 146077 h 955031"/>
                <a:gd name="connsiteX4" fmla="*/ 602414 w 6056566"/>
                <a:gd name="connsiteY4" fmla="*/ 23247 h 955031"/>
                <a:gd name="connsiteX5" fmla="*/ 721832 w 6056566"/>
                <a:gd name="connsiteY5" fmla="*/ 36895 h 955031"/>
                <a:gd name="connsiteX6" fmla="*/ 820778 w 6056566"/>
                <a:gd name="connsiteY6" fmla="*/ 146077 h 955031"/>
                <a:gd name="connsiteX7" fmla="*/ 947020 w 6056566"/>
                <a:gd name="connsiteY7" fmla="*/ 412209 h 955031"/>
                <a:gd name="connsiteX8" fmla="*/ 1083497 w 6056566"/>
                <a:gd name="connsiteY8" fmla="*/ 722695 h 955031"/>
                <a:gd name="connsiteX9" fmla="*/ 1179032 w 6056566"/>
                <a:gd name="connsiteY9" fmla="*/ 869409 h 955031"/>
                <a:gd name="connsiteX10" fmla="*/ 1267742 w 6056566"/>
                <a:gd name="connsiteY10" fmla="*/ 944471 h 955031"/>
                <a:gd name="connsiteX11" fmla="*/ 1376924 w 6056566"/>
                <a:gd name="connsiteY11" fmla="*/ 930824 h 955031"/>
                <a:gd name="connsiteX12" fmla="*/ 1503166 w 6056566"/>
                <a:gd name="connsiteY12" fmla="*/ 811406 h 955031"/>
                <a:gd name="connsiteX13" fmla="*/ 1666939 w 6056566"/>
                <a:gd name="connsiteY13" fmla="*/ 487271 h 955031"/>
                <a:gd name="connsiteX14" fmla="*/ 1769297 w 6056566"/>
                <a:gd name="connsiteY14" fmla="*/ 234788 h 955031"/>
                <a:gd name="connsiteX15" fmla="*/ 1871655 w 6056566"/>
                <a:gd name="connsiteY15" fmla="*/ 67603 h 955031"/>
                <a:gd name="connsiteX16" fmla="*/ 1960366 w 6056566"/>
                <a:gd name="connsiteY16" fmla="*/ 13012 h 955031"/>
                <a:gd name="connsiteX17" fmla="*/ 2042252 w 6056566"/>
                <a:gd name="connsiteY17" fmla="*/ 43719 h 955031"/>
                <a:gd name="connsiteX18" fmla="*/ 2117315 w 6056566"/>
                <a:gd name="connsiteY18" fmla="*/ 122194 h 955031"/>
                <a:gd name="connsiteX19" fmla="*/ 2195790 w 6056566"/>
                <a:gd name="connsiteY19" fmla="*/ 251847 h 955031"/>
                <a:gd name="connsiteX20" fmla="*/ 2461921 w 6056566"/>
                <a:gd name="connsiteY20" fmla="*/ 784110 h 955031"/>
                <a:gd name="connsiteX21" fmla="*/ 2577927 w 6056566"/>
                <a:gd name="connsiteY21" fmla="*/ 934235 h 955031"/>
                <a:gd name="connsiteX22" fmla="*/ 2673461 w 6056566"/>
                <a:gd name="connsiteY22" fmla="*/ 941059 h 955031"/>
                <a:gd name="connsiteX23" fmla="*/ 2796291 w 6056566"/>
                <a:gd name="connsiteY23" fmla="*/ 814818 h 955031"/>
                <a:gd name="connsiteX24" fmla="*/ 2922533 w 6056566"/>
                <a:gd name="connsiteY24" fmla="*/ 548686 h 955031"/>
                <a:gd name="connsiteX25" fmla="*/ 3069247 w 6056566"/>
                <a:gd name="connsiteY25" fmla="*/ 251847 h 955031"/>
                <a:gd name="connsiteX26" fmla="*/ 3192076 w 6056566"/>
                <a:gd name="connsiteY26" fmla="*/ 67603 h 955031"/>
                <a:gd name="connsiteX27" fmla="*/ 3270551 w 6056566"/>
                <a:gd name="connsiteY27" fmla="*/ 2776 h 955031"/>
                <a:gd name="connsiteX28" fmla="*/ 3342202 w 6056566"/>
                <a:gd name="connsiteY28" fmla="*/ 19835 h 955031"/>
                <a:gd name="connsiteX29" fmla="*/ 3413852 w 6056566"/>
                <a:gd name="connsiteY29" fmla="*/ 91486 h 955031"/>
                <a:gd name="connsiteX30" fmla="*/ 3471855 w 6056566"/>
                <a:gd name="connsiteY30" fmla="*/ 176785 h 955031"/>
                <a:gd name="connsiteX31" fmla="*/ 3553742 w 6056566"/>
                <a:gd name="connsiteY31" fmla="*/ 323498 h 955031"/>
                <a:gd name="connsiteX32" fmla="*/ 3707279 w 6056566"/>
                <a:gd name="connsiteY32" fmla="*/ 668104 h 955031"/>
                <a:gd name="connsiteX33" fmla="*/ 3833521 w 6056566"/>
                <a:gd name="connsiteY33" fmla="*/ 852349 h 955031"/>
                <a:gd name="connsiteX34" fmla="*/ 3966587 w 6056566"/>
                <a:gd name="connsiteY34" fmla="*/ 900116 h 955031"/>
                <a:gd name="connsiteX35" fmla="*/ 4086005 w 6056566"/>
                <a:gd name="connsiteY35" fmla="*/ 828465 h 955031"/>
                <a:gd name="connsiteX36" fmla="*/ 4273661 w 6056566"/>
                <a:gd name="connsiteY36" fmla="*/ 483859 h 955031"/>
                <a:gd name="connsiteX37" fmla="*/ 4451082 w 6056566"/>
                <a:gd name="connsiteY37" fmla="*/ 152901 h 955031"/>
                <a:gd name="connsiteX38" fmla="*/ 4570500 w 6056566"/>
                <a:gd name="connsiteY38" fmla="*/ 40307 h 955031"/>
                <a:gd name="connsiteX39" fmla="*/ 4696742 w 6056566"/>
                <a:gd name="connsiteY39" fmla="*/ 67603 h 955031"/>
                <a:gd name="connsiteX40" fmla="*/ 4840044 w 6056566"/>
                <a:gd name="connsiteY40" fmla="*/ 268907 h 955031"/>
                <a:gd name="connsiteX41" fmla="*/ 4945814 w 6056566"/>
                <a:gd name="connsiteY41" fmla="*/ 477035 h 955031"/>
                <a:gd name="connsiteX42" fmla="*/ 5052651 w 6056566"/>
                <a:gd name="connsiteY42" fmla="*/ 494332 h 955031"/>
                <a:gd name="connsiteX43" fmla="*/ 6056566 w 6056566"/>
                <a:gd name="connsiteY43" fmla="*/ 497377 h 955031"/>
                <a:gd name="connsiteX0" fmla="*/ 0 w 6056566"/>
                <a:gd name="connsiteY0" fmla="*/ 479263 h 955031"/>
                <a:gd name="connsiteX1" fmla="*/ 190188 w 6056566"/>
                <a:gd name="connsiteY1" fmla="*/ 475436 h 955031"/>
                <a:gd name="connsiteX2" fmla="*/ 325558 w 6056566"/>
                <a:gd name="connsiteY2" fmla="*/ 430986 h 955031"/>
                <a:gd name="connsiteX3" fmla="*/ 493232 w 6056566"/>
                <a:gd name="connsiteY3" fmla="*/ 146077 h 955031"/>
                <a:gd name="connsiteX4" fmla="*/ 602414 w 6056566"/>
                <a:gd name="connsiteY4" fmla="*/ 23247 h 955031"/>
                <a:gd name="connsiteX5" fmla="*/ 721832 w 6056566"/>
                <a:gd name="connsiteY5" fmla="*/ 36895 h 955031"/>
                <a:gd name="connsiteX6" fmla="*/ 820778 w 6056566"/>
                <a:gd name="connsiteY6" fmla="*/ 146077 h 955031"/>
                <a:gd name="connsiteX7" fmla="*/ 947020 w 6056566"/>
                <a:gd name="connsiteY7" fmla="*/ 412209 h 955031"/>
                <a:gd name="connsiteX8" fmla="*/ 1083497 w 6056566"/>
                <a:gd name="connsiteY8" fmla="*/ 722695 h 955031"/>
                <a:gd name="connsiteX9" fmla="*/ 1179032 w 6056566"/>
                <a:gd name="connsiteY9" fmla="*/ 869409 h 955031"/>
                <a:gd name="connsiteX10" fmla="*/ 1267742 w 6056566"/>
                <a:gd name="connsiteY10" fmla="*/ 944471 h 955031"/>
                <a:gd name="connsiteX11" fmla="*/ 1376924 w 6056566"/>
                <a:gd name="connsiteY11" fmla="*/ 930824 h 955031"/>
                <a:gd name="connsiteX12" fmla="*/ 1503166 w 6056566"/>
                <a:gd name="connsiteY12" fmla="*/ 811406 h 955031"/>
                <a:gd name="connsiteX13" fmla="*/ 1666939 w 6056566"/>
                <a:gd name="connsiteY13" fmla="*/ 487271 h 955031"/>
                <a:gd name="connsiteX14" fmla="*/ 1769297 w 6056566"/>
                <a:gd name="connsiteY14" fmla="*/ 234788 h 955031"/>
                <a:gd name="connsiteX15" fmla="*/ 1871655 w 6056566"/>
                <a:gd name="connsiteY15" fmla="*/ 67603 h 955031"/>
                <a:gd name="connsiteX16" fmla="*/ 1960366 w 6056566"/>
                <a:gd name="connsiteY16" fmla="*/ 13012 h 955031"/>
                <a:gd name="connsiteX17" fmla="*/ 2042252 w 6056566"/>
                <a:gd name="connsiteY17" fmla="*/ 43719 h 955031"/>
                <a:gd name="connsiteX18" fmla="*/ 2117315 w 6056566"/>
                <a:gd name="connsiteY18" fmla="*/ 122194 h 955031"/>
                <a:gd name="connsiteX19" fmla="*/ 2195790 w 6056566"/>
                <a:gd name="connsiteY19" fmla="*/ 251847 h 955031"/>
                <a:gd name="connsiteX20" fmla="*/ 2461921 w 6056566"/>
                <a:gd name="connsiteY20" fmla="*/ 784110 h 955031"/>
                <a:gd name="connsiteX21" fmla="*/ 2577927 w 6056566"/>
                <a:gd name="connsiteY21" fmla="*/ 934235 h 955031"/>
                <a:gd name="connsiteX22" fmla="*/ 2673461 w 6056566"/>
                <a:gd name="connsiteY22" fmla="*/ 941059 h 955031"/>
                <a:gd name="connsiteX23" fmla="*/ 2796291 w 6056566"/>
                <a:gd name="connsiteY23" fmla="*/ 814818 h 955031"/>
                <a:gd name="connsiteX24" fmla="*/ 2922533 w 6056566"/>
                <a:gd name="connsiteY24" fmla="*/ 548686 h 955031"/>
                <a:gd name="connsiteX25" fmla="*/ 3069247 w 6056566"/>
                <a:gd name="connsiteY25" fmla="*/ 251847 h 955031"/>
                <a:gd name="connsiteX26" fmla="*/ 3192076 w 6056566"/>
                <a:gd name="connsiteY26" fmla="*/ 67603 h 955031"/>
                <a:gd name="connsiteX27" fmla="*/ 3270551 w 6056566"/>
                <a:gd name="connsiteY27" fmla="*/ 2776 h 955031"/>
                <a:gd name="connsiteX28" fmla="*/ 3342202 w 6056566"/>
                <a:gd name="connsiteY28" fmla="*/ 19835 h 955031"/>
                <a:gd name="connsiteX29" fmla="*/ 3413852 w 6056566"/>
                <a:gd name="connsiteY29" fmla="*/ 91486 h 955031"/>
                <a:gd name="connsiteX30" fmla="*/ 3471855 w 6056566"/>
                <a:gd name="connsiteY30" fmla="*/ 176785 h 955031"/>
                <a:gd name="connsiteX31" fmla="*/ 3553742 w 6056566"/>
                <a:gd name="connsiteY31" fmla="*/ 323498 h 955031"/>
                <a:gd name="connsiteX32" fmla="*/ 3707279 w 6056566"/>
                <a:gd name="connsiteY32" fmla="*/ 668104 h 955031"/>
                <a:gd name="connsiteX33" fmla="*/ 3833521 w 6056566"/>
                <a:gd name="connsiteY33" fmla="*/ 852349 h 955031"/>
                <a:gd name="connsiteX34" fmla="*/ 3966587 w 6056566"/>
                <a:gd name="connsiteY34" fmla="*/ 900116 h 955031"/>
                <a:gd name="connsiteX35" fmla="*/ 4086005 w 6056566"/>
                <a:gd name="connsiteY35" fmla="*/ 828465 h 955031"/>
                <a:gd name="connsiteX36" fmla="*/ 4273661 w 6056566"/>
                <a:gd name="connsiteY36" fmla="*/ 483859 h 955031"/>
                <a:gd name="connsiteX37" fmla="*/ 4451082 w 6056566"/>
                <a:gd name="connsiteY37" fmla="*/ 152901 h 955031"/>
                <a:gd name="connsiteX38" fmla="*/ 4570500 w 6056566"/>
                <a:gd name="connsiteY38" fmla="*/ 40307 h 955031"/>
                <a:gd name="connsiteX39" fmla="*/ 4696742 w 6056566"/>
                <a:gd name="connsiteY39" fmla="*/ 67603 h 955031"/>
                <a:gd name="connsiteX40" fmla="*/ 4840044 w 6056566"/>
                <a:gd name="connsiteY40" fmla="*/ 268907 h 955031"/>
                <a:gd name="connsiteX41" fmla="*/ 4940286 w 6056566"/>
                <a:gd name="connsiteY41" fmla="*/ 458277 h 955031"/>
                <a:gd name="connsiteX42" fmla="*/ 5052651 w 6056566"/>
                <a:gd name="connsiteY42" fmla="*/ 494332 h 955031"/>
                <a:gd name="connsiteX43" fmla="*/ 6056566 w 6056566"/>
                <a:gd name="connsiteY43" fmla="*/ 497377 h 955031"/>
                <a:gd name="connsiteX0" fmla="*/ 0 w 6056566"/>
                <a:gd name="connsiteY0" fmla="*/ 479263 h 955031"/>
                <a:gd name="connsiteX1" fmla="*/ 190188 w 6056566"/>
                <a:gd name="connsiteY1" fmla="*/ 475436 h 955031"/>
                <a:gd name="connsiteX2" fmla="*/ 325558 w 6056566"/>
                <a:gd name="connsiteY2" fmla="*/ 430986 h 955031"/>
                <a:gd name="connsiteX3" fmla="*/ 493232 w 6056566"/>
                <a:gd name="connsiteY3" fmla="*/ 146077 h 955031"/>
                <a:gd name="connsiteX4" fmla="*/ 602414 w 6056566"/>
                <a:gd name="connsiteY4" fmla="*/ 23247 h 955031"/>
                <a:gd name="connsiteX5" fmla="*/ 721832 w 6056566"/>
                <a:gd name="connsiteY5" fmla="*/ 36895 h 955031"/>
                <a:gd name="connsiteX6" fmla="*/ 820778 w 6056566"/>
                <a:gd name="connsiteY6" fmla="*/ 146077 h 955031"/>
                <a:gd name="connsiteX7" fmla="*/ 947020 w 6056566"/>
                <a:gd name="connsiteY7" fmla="*/ 412209 h 955031"/>
                <a:gd name="connsiteX8" fmla="*/ 1083497 w 6056566"/>
                <a:gd name="connsiteY8" fmla="*/ 722695 h 955031"/>
                <a:gd name="connsiteX9" fmla="*/ 1179032 w 6056566"/>
                <a:gd name="connsiteY9" fmla="*/ 869409 h 955031"/>
                <a:gd name="connsiteX10" fmla="*/ 1267742 w 6056566"/>
                <a:gd name="connsiteY10" fmla="*/ 944471 h 955031"/>
                <a:gd name="connsiteX11" fmla="*/ 1376924 w 6056566"/>
                <a:gd name="connsiteY11" fmla="*/ 930824 h 955031"/>
                <a:gd name="connsiteX12" fmla="*/ 1503166 w 6056566"/>
                <a:gd name="connsiteY12" fmla="*/ 811406 h 955031"/>
                <a:gd name="connsiteX13" fmla="*/ 1666939 w 6056566"/>
                <a:gd name="connsiteY13" fmla="*/ 487271 h 955031"/>
                <a:gd name="connsiteX14" fmla="*/ 1769297 w 6056566"/>
                <a:gd name="connsiteY14" fmla="*/ 234788 h 955031"/>
                <a:gd name="connsiteX15" fmla="*/ 1871655 w 6056566"/>
                <a:gd name="connsiteY15" fmla="*/ 67603 h 955031"/>
                <a:gd name="connsiteX16" fmla="*/ 1960366 w 6056566"/>
                <a:gd name="connsiteY16" fmla="*/ 13012 h 955031"/>
                <a:gd name="connsiteX17" fmla="*/ 2042252 w 6056566"/>
                <a:gd name="connsiteY17" fmla="*/ 43719 h 955031"/>
                <a:gd name="connsiteX18" fmla="*/ 2117315 w 6056566"/>
                <a:gd name="connsiteY18" fmla="*/ 122194 h 955031"/>
                <a:gd name="connsiteX19" fmla="*/ 2195790 w 6056566"/>
                <a:gd name="connsiteY19" fmla="*/ 251847 h 955031"/>
                <a:gd name="connsiteX20" fmla="*/ 2461921 w 6056566"/>
                <a:gd name="connsiteY20" fmla="*/ 784110 h 955031"/>
                <a:gd name="connsiteX21" fmla="*/ 2577927 w 6056566"/>
                <a:gd name="connsiteY21" fmla="*/ 934235 h 955031"/>
                <a:gd name="connsiteX22" fmla="*/ 2673461 w 6056566"/>
                <a:gd name="connsiteY22" fmla="*/ 941059 h 955031"/>
                <a:gd name="connsiteX23" fmla="*/ 2796291 w 6056566"/>
                <a:gd name="connsiteY23" fmla="*/ 814818 h 955031"/>
                <a:gd name="connsiteX24" fmla="*/ 2922533 w 6056566"/>
                <a:gd name="connsiteY24" fmla="*/ 548686 h 955031"/>
                <a:gd name="connsiteX25" fmla="*/ 3069247 w 6056566"/>
                <a:gd name="connsiteY25" fmla="*/ 251847 h 955031"/>
                <a:gd name="connsiteX26" fmla="*/ 3192076 w 6056566"/>
                <a:gd name="connsiteY26" fmla="*/ 67603 h 955031"/>
                <a:gd name="connsiteX27" fmla="*/ 3270551 w 6056566"/>
                <a:gd name="connsiteY27" fmla="*/ 2776 h 955031"/>
                <a:gd name="connsiteX28" fmla="*/ 3342202 w 6056566"/>
                <a:gd name="connsiteY28" fmla="*/ 19835 h 955031"/>
                <a:gd name="connsiteX29" fmla="*/ 3413852 w 6056566"/>
                <a:gd name="connsiteY29" fmla="*/ 91486 h 955031"/>
                <a:gd name="connsiteX30" fmla="*/ 3471855 w 6056566"/>
                <a:gd name="connsiteY30" fmla="*/ 176785 h 955031"/>
                <a:gd name="connsiteX31" fmla="*/ 3553742 w 6056566"/>
                <a:gd name="connsiteY31" fmla="*/ 323498 h 955031"/>
                <a:gd name="connsiteX32" fmla="*/ 3707279 w 6056566"/>
                <a:gd name="connsiteY32" fmla="*/ 668104 h 955031"/>
                <a:gd name="connsiteX33" fmla="*/ 3833521 w 6056566"/>
                <a:gd name="connsiteY33" fmla="*/ 852349 h 955031"/>
                <a:gd name="connsiteX34" fmla="*/ 3966587 w 6056566"/>
                <a:gd name="connsiteY34" fmla="*/ 900116 h 955031"/>
                <a:gd name="connsiteX35" fmla="*/ 4086005 w 6056566"/>
                <a:gd name="connsiteY35" fmla="*/ 828465 h 955031"/>
                <a:gd name="connsiteX36" fmla="*/ 4273661 w 6056566"/>
                <a:gd name="connsiteY36" fmla="*/ 483859 h 955031"/>
                <a:gd name="connsiteX37" fmla="*/ 4451082 w 6056566"/>
                <a:gd name="connsiteY37" fmla="*/ 152901 h 955031"/>
                <a:gd name="connsiteX38" fmla="*/ 4570500 w 6056566"/>
                <a:gd name="connsiteY38" fmla="*/ 40307 h 955031"/>
                <a:gd name="connsiteX39" fmla="*/ 4696742 w 6056566"/>
                <a:gd name="connsiteY39" fmla="*/ 67603 h 955031"/>
                <a:gd name="connsiteX40" fmla="*/ 4840044 w 6056566"/>
                <a:gd name="connsiteY40" fmla="*/ 268907 h 955031"/>
                <a:gd name="connsiteX41" fmla="*/ 4940286 w 6056566"/>
                <a:gd name="connsiteY41" fmla="*/ 458277 h 955031"/>
                <a:gd name="connsiteX42" fmla="*/ 5052651 w 6056566"/>
                <a:gd name="connsiteY42" fmla="*/ 494332 h 955031"/>
                <a:gd name="connsiteX43" fmla="*/ 6056566 w 6056566"/>
                <a:gd name="connsiteY43" fmla="*/ 497377 h 955031"/>
                <a:gd name="connsiteX0" fmla="*/ 0 w 6056566"/>
                <a:gd name="connsiteY0" fmla="*/ 479263 h 955031"/>
                <a:gd name="connsiteX1" fmla="*/ 190188 w 6056566"/>
                <a:gd name="connsiteY1" fmla="*/ 475436 h 955031"/>
                <a:gd name="connsiteX2" fmla="*/ 325558 w 6056566"/>
                <a:gd name="connsiteY2" fmla="*/ 430986 h 955031"/>
                <a:gd name="connsiteX3" fmla="*/ 493232 w 6056566"/>
                <a:gd name="connsiteY3" fmla="*/ 146077 h 955031"/>
                <a:gd name="connsiteX4" fmla="*/ 602414 w 6056566"/>
                <a:gd name="connsiteY4" fmla="*/ 23247 h 955031"/>
                <a:gd name="connsiteX5" fmla="*/ 721832 w 6056566"/>
                <a:gd name="connsiteY5" fmla="*/ 36895 h 955031"/>
                <a:gd name="connsiteX6" fmla="*/ 820778 w 6056566"/>
                <a:gd name="connsiteY6" fmla="*/ 146077 h 955031"/>
                <a:gd name="connsiteX7" fmla="*/ 947020 w 6056566"/>
                <a:gd name="connsiteY7" fmla="*/ 412209 h 955031"/>
                <a:gd name="connsiteX8" fmla="*/ 1083497 w 6056566"/>
                <a:gd name="connsiteY8" fmla="*/ 722695 h 955031"/>
                <a:gd name="connsiteX9" fmla="*/ 1179032 w 6056566"/>
                <a:gd name="connsiteY9" fmla="*/ 869409 h 955031"/>
                <a:gd name="connsiteX10" fmla="*/ 1267742 w 6056566"/>
                <a:gd name="connsiteY10" fmla="*/ 944471 h 955031"/>
                <a:gd name="connsiteX11" fmla="*/ 1376924 w 6056566"/>
                <a:gd name="connsiteY11" fmla="*/ 930824 h 955031"/>
                <a:gd name="connsiteX12" fmla="*/ 1503166 w 6056566"/>
                <a:gd name="connsiteY12" fmla="*/ 811406 h 955031"/>
                <a:gd name="connsiteX13" fmla="*/ 1666939 w 6056566"/>
                <a:gd name="connsiteY13" fmla="*/ 487271 h 955031"/>
                <a:gd name="connsiteX14" fmla="*/ 1769297 w 6056566"/>
                <a:gd name="connsiteY14" fmla="*/ 234788 h 955031"/>
                <a:gd name="connsiteX15" fmla="*/ 1871655 w 6056566"/>
                <a:gd name="connsiteY15" fmla="*/ 67603 h 955031"/>
                <a:gd name="connsiteX16" fmla="*/ 1960366 w 6056566"/>
                <a:gd name="connsiteY16" fmla="*/ 13012 h 955031"/>
                <a:gd name="connsiteX17" fmla="*/ 2042252 w 6056566"/>
                <a:gd name="connsiteY17" fmla="*/ 43719 h 955031"/>
                <a:gd name="connsiteX18" fmla="*/ 2117315 w 6056566"/>
                <a:gd name="connsiteY18" fmla="*/ 122194 h 955031"/>
                <a:gd name="connsiteX19" fmla="*/ 2195790 w 6056566"/>
                <a:gd name="connsiteY19" fmla="*/ 251847 h 955031"/>
                <a:gd name="connsiteX20" fmla="*/ 2461921 w 6056566"/>
                <a:gd name="connsiteY20" fmla="*/ 784110 h 955031"/>
                <a:gd name="connsiteX21" fmla="*/ 2577927 w 6056566"/>
                <a:gd name="connsiteY21" fmla="*/ 934235 h 955031"/>
                <a:gd name="connsiteX22" fmla="*/ 2673461 w 6056566"/>
                <a:gd name="connsiteY22" fmla="*/ 941059 h 955031"/>
                <a:gd name="connsiteX23" fmla="*/ 2796291 w 6056566"/>
                <a:gd name="connsiteY23" fmla="*/ 814818 h 955031"/>
                <a:gd name="connsiteX24" fmla="*/ 2922533 w 6056566"/>
                <a:gd name="connsiteY24" fmla="*/ 548686 h 955031"/>
                <a:gd name="connsiteX25" fmla="*/ 3069247 w 6056566"/>
                <a:gd name="connsiteY25" fmla="*/ 251847 h 955031"/>
                <a:gd name="connsiteX26" fmla="*/ 3192076 w 6056566"/>
                <a:gd name="connsiteY26" fmla="*/ 67603 h 955031"/>
                <a:gd name="connsiteX27" fmla="*/ 3270551 w 6056566"/>
                <a:gd name="connsiteY27" fmla="*/ 2776 h 955031"/>
                <a:gd name="connsiteX28" fmla="*/ 3342202 w 6056566"/>
                <a:gd name="connsiteY28" fmla="*/ 19835 h 955031"/>
                <a:gd name="connsiteX29" fmla="*/ 3413852 w 6056566"/>
                <a:gd name="connsiteY29" fmla="*/ 91486 h 955031"/>
                <a:gd name="connsiteX30" fmla="*/ 3471855 w 6056566"/>
                <a:gd name="connsiteY30" fmla="*/ 176785 h 955031"/>
                <a:gd name="connsiteX31" fmla="*/ 3553742 w 6056566"/>
                <a:gd name="connsiteY31" fmla="*/ 323498 h 955031"/>
                <a:gd name="connsiteX32" fmla="*/ 3707279 w 6056566"/>
                <a:gd name="connsiteY32" fmla="*/ 668104 h 955031"/>
                <a:gd name="connsiteX33" fmla="*/ 3833521 w 6056566"/>
                <a:gd name="connsiteY33" fmla="*/ 852349 h 955031"/>
                <a:gd name="connsiteX34" fmla="*/ 3966587 w 6056566"/>
                <a:gd name="connsiteY34" fmla="*/ 900116 h 955031"/>
                <a:gd name="connsiteX35" fmla="*/ 4086005 w 6056566"/>
                <a:gd name="connsiteY35" fmla="*/ 828465 h 955031"/>
                <a:gd name="connsiteX36" fmla="*/ 4273661 w 6056566"/>
                <a:gd name="connsiteY36" fmla="*/ 483859 h 955031"/>
                <a:gd name="connsiteX37" fmla="*/ 4451082 w 6056566"/>
                <a:gd name="connsiteY37" fmla="*/ 152901 h 955031"/>
                <a:gd name="connsiteX38" fmla="*/ 4570500 w 6056566"/>
                <a:gd name="connsiteY38" fmla="*/ 40307 h 955031"/>
                <a:gd name="connsiteX39" fmla="*/ 4696742 w 6056566"/>
                <a:gd name="connsiteY39" fmla="*/ 67603 h 955031"/>
                <a:gd name="connsiteX40" fmla="*/ 4840044 w 6056566"/>
                <a:gd name="connsiteY40" fmla="*/ 268907 h 955031"/>
                <a:gd name="connsiteX41" fmla="*/ 4940286 w 6056566"/>
                <a:gd name="connsiteY41" fmla="*/ 458277 h 955031"/>
                <a:gd name="connsiteX42" fmla="*/ 5052651 w 6056566"/>
                <a:gd name="connsiteY42" fmla="*/ 494332 h 955031"/>
                <a:gd name="connsiteX43" fmla="*/ 6056566 w 6056566"/>
                <a:gd name="connsiteY43" fmla="*/ 497377 h 955031"/>
                <a:gd name="connsiteX0" fmla="*/ 0 w 6056566"/>
                <a:gd name="connsiteY0" fmla="*/ 479263 h 955031"/>
                <a:gd name="connsiteX1" fmla="*/ 190188 w 6056566"/>
                <a:gd name="connsiteY1" fmla="*/ 475436 h 955031"/>
                <a:gd name="connsiteX2" fmla="*/ 325558 w 6056566"/>
                <a:gd name="connsiteY2" fmla="*/ 430986 h 955031"/>
                <a:gd name="connsiteX3" fmla="*/ 493232 w 6056566"/>
                <a:gd name="connsiteY3" fmla="*/ 146077 h 955031"/>
                <a:gd name="connsiteX4" fmla="*/ 602414 w 6056566"/>
                <a:gd name="connsiteY4" fmla="*/ 23247 h 955031"/>
                <a:gd name="connsiteX5" fmla="*/ 721832 w 6056566"/>
                <a:gd name="connsiteY5" fmla="*/ 36895 h 955031"/>
                <a:gd name="connsiteX6" fmla="*/ 820778 w 6056566"/>
                <a:gd name="connsiteY6" fmla="*/ 146077 h 955031"/>
                <a:gd name="connsiteX7" fmla="*/ 947020 w 6056566"/>
                <a:gd name="connsiteY7" fmla="*/ 412209 h 955031"/>
                <a:gd name="connsiteX8" fmla="*/ 1083497 w 6056566"/>
                <a:gd name="connsiteY8" fmla="*/ 722695 h 955031"/>
                <a:gd name="connsiteX9" fmla="*/ 1179032 w 6056566"/>
                <a:gd name="connsiteY9" fmla="*/ 869409 h 955031"/>
                <a:gd name="connsiteX10" fmla="*/ 1267742 w 6056566"/>
                <a:gd name="connsiteY10" fmla="*/ 944471 h 955031"/>
                <a:gd name="connsiteX11" fmla="*/ 1376924 w 6056566"/>
                <a:gd name="connsiteY11" fmla="*/ 930824 h 955031"/>
                <a:gd name="connsiteX12" fmla="*/ 1503166 w 6056566"/>
                <a:gd name="connsiteY12" fmla="*/ 811406 h 955031"/>
                <a:gd name="connsiteX13" fmla="*/ 1666939 w 6056566"/>
                <a:gd name="connsiteY13" fmla="*/ 487271 h 955031"/>
                <a:gd name="connsiteX14" fmla="*/ 1769297 w 6056566"/>
                <a:gd name="connsiteY14" fmla="*/ 234788 h 955031"/>
                <a:gd name="connsiteX15" fmla="*/ 1871655 w 6056566"/>
                <a:gd name="connsiteY15" fmla="*/ 67603 h 955031"/>
                <a:gd name="connsiteX16" fmla="*/ 1960366 w 6056566"/>
                <a:gd name="connsiteY16" fmla="*/ 13012 h 955031"/>
                <a:gd name="connsiteX17" fmla="*/ 2042252 w 6056566"/>
                <a:gd name="connsiteY17" fmla="*/ 43719 h 955031"/>
                <a:gd name="connsiteX18" fmla="*/ 2117315 w 6056566"/>
                <a:gd name="connsiteY18" fmla="*/ 122194 h 955031"/>
                <a:gd name="connsiteX19" fmla="*/ 2195790 w 6056566"/>
                <a:gd name="connsiteY19" fmla="*/ 251847 h 955031"/>
                <a:gd name="connsiteX20" fmla="*/ 2461921 w 6056566"/>
                <a:gd name="connsiteY20" fmla="*/ 784110 h 955031"/>
                <a:gd name="connsiteX21" fmla="*/ 2577927 w 6056566"/>
                <a:gd name="connsiteY21" fmla="*/ 934235 h 955031"/>
                <a:gd name="connsiteX22" fmla="*/ 2673461 w 6056566"/>
                <a:gd name="connsiteY22" fmla="*/ 941059 h 955031"/>
                <a:gd name="connsiteX23" fmla="*/ 2796291 w 6056566"/>
                <a:gd name="connsiteY23" fmla="*/ 814818 h 955031"/>
                <a:gd name="connsiteX24" fmla="*/ 2922533 w 6056566"/>
                <a:gd name="connsiteY24" fmla="*/ 548686 h 955031"/>
                <a:gd name="connsiteX25" fmla="*/ 3069247 w 6056566"/>
                <a:gd name="connsiteY25" fmla="*/ 251847 h 955031"/>
                <a:gd name="connsiteX26" fmla="*/ 3192076 w 6056566"/>
                <a:gd name="connsiteY26" fmla="*/ 67603 h 955031"/>
                <a:gd name="connsiteX27" fmla="*/ 3270551 w 6056566"/>
                <a:gd name="connsiteY27" fmla="*/ 2776 h 955031"/>
                <a:gd name="connsiteX28" fmla="*/ 3342202 w 6056566"/>
                <a:gd name="connsiteY28" fmla="*/ 19835 h 955031"/>
                <a:gd name="connsiteX29" fmla="*/ 3413852 w 6056566"/>
                <a:gd name="connsiteY29" fmla="*/ 91486 h 955031"/>
                <a:gd name="connsiteX30" fmla="*/ 3471855 w 6056566"/>
                <a:gd name="connsiteY30" fmla="*/ 176785 h 955031"/>
                <a:gd name="connsiteX31" fmla="*/ 3553742 w 6056566"/>
                <a:gd name="connsiteY31" fmla="*/ 323498 h 955031"/>
                <a:gd name="connsiteX32" fmla="*/ 3707279 w 6056566"/>
                <a:gd name="connsiteY32" fmla="*/ 668104 h 955031"/>
                <a:gd name="connsiteX33" fmla="*/ 3833521 w 6056566"/>
                <a:gd name="connsiteY33" fmla="*/ 852349 h 955031"/>
                <a:gd name="connsiteX34" fmla="*/ 3966587 w 6056566"/>
                <a:gd name="connsiteY34" fmla="*/ 900116 h 955031"/>
                <a:gd name="connsiteX35" fmla="*/ 4086005 w 6056566"/>
                <a:gd name="connsiteY35" fmla="*/ 828465 h 955031"/>
                <a:gd name="connsiteX36" fmla="*/ 4273661 w 6056566"/>
                <a:gd name="connsiteY36" fmla="*/ 483859 h 955031"/>
                <a:gd name="connsiteX37" fmla="*/ 4451082 w 6056566"/>
                <a:gd name="connsiteY37" fmla="*/ 152901 h 955031"/>
                <a:gd name="connsiteX38" fmla="*/ 4570500 w 6056566"/>
                <a:gd name="connsiteY38" fmla="*/ 40307 h 955031"/>
                <a:gd name="connsiteX39" fmla="*/ 4696742 w 6056566"/>
                <a:gd name="connsiteY39" fmla="*/ 67603 h 955031"/>
                <a:gd name="connsiteX40" fmla="*/ 4840044 w 6056566"/>
                <a:gd name="connsiteY40" fmla="*/ 268907 h 955031"/>
                <a:gd name="connsiteX41" fmla="*/ 4931994 w 6056566"/>
                <a:gd name="connsiteY41" fmla="*/ 437174 h 955031"/>
                <a:gd name="connsiteX42" fmla="*/ 5052651 w 6056566"/>
                <a:gd name="connsiteY42" fmla="*/ 494332 h 955031"/>
                <a:gd name="connsiteX43" fmla="*/ 6056566 w 6056566"/>
                <a:gd name="connsiteY43" fmla="*/ 497377 h 955031"/>
                <a:gd name="connsiteX0" fmla="*/ 0 w 6056566"/>
                <a:gd name="connsiteY0" fmla="*/ 479263 h 955031"/>
                <a:gd name="connsiteX1" fmla="*/ 190188 w 6056566"/>
                <a:gd name="connsiteY1" fmla="*/ 475436 h 955031"/>
                <a:gd name="connsiteX2" fmla="*/ 325558 w 6056566"/>
                <a:gd name="connsiteY2" fmla="*/ 430986 h 955031"/>
                <a:gd name="connsiteX3" fmla="*/ 493232 w 6056566"/>
                <a:gd name="connsiteY3" fmla="*/ 146077 h 955031"/>
                <a:gd name="connsiteX4" fmla="*/ 602414 w 6056566"/>
                <a:gd name="connsiteY4" fmla="*/ 23247 h 955031"/>
                <a:gd name="connsiteX5" fmla="*/ 721832 w 6056566"/>
                <a:gd name="connsiteY5" fmla="*/ 36895 h 955031"/>
                <a:gd name="connsiteX6" fmla="*/ 820778 w 6056566"/>
                <a:gd name="connsiteY6" fmla="*/ 146077 h 955031"/>
                <a:gd name="connsiteX7" fmla="*/ 947020 w 6056566"/>
                <a:gd name="connsiteY7" fmla="*/ 412209 h 955031"/>
                <a:gd name="connsiteX8" fmla="*/ 1083497 w 6056566"/>
                <a:gd name="connsiteY8" fmla="*/ 722695 h 955031"/>
                <a:gd name="connsiteX9" fmla="*/ 1179032 w 6056566"/>
                <a:gd name="connsiteY9" fmla="*/ 869409 h 955031"/>
                <a:gd name="connsiteX10" fmla="*/ 1267742 w 6056566"/>
                <a:gd name="connsiteY10" fmla="*/ 944471 h 955031"/>
                <a:gd name="connsiteX11" fmla="*/ 1376924 w 6056566"/>
                <a:gd name="connsiteY11" fmla="*/ 930824 h 955031"/>
                <a:gd name="connsiteX12" fmla="*/ 1503166 w 6056566"/>
                <a:gd name="connsiteY12" fmla="*/ 811406 h 955031"/>
                <a:gd name="connsiteX13" fmla="*/ 1666939 w 6056566"/>
                <a:gd name="connsiteY13" fmla="*/ 487271 h 955031"/>
                <a:gd name="connsiteX14" fmla="*/ 1769297 w 6056566"/>
                <a:gd name="connsiteY14" fmla="*/ 234788 h 955031"/>
                <a:gd name="connsiteX15" fmla="*/ 1871655 w 6056566"/>
                <a:gd name="connsiteY15" fmla="*/ 67603 h 955031"/>
                <a:gd name="connsiteX16" fmla="*/ 1960366 w 6056566"/>
                <a:gd name="connsiteY16" fmla="*/ 13012 h 955031"/>
                <a:gd name="connsiteX17" fmla="*/ 2042252 w 6056566"/>
                <a:gd name="connsiteY17" fmla="*/ 43719 h 955031"/>
                <a:gd name="connsiteX18" fmla="*/ 2117315 w 6056566"/>
                <a:gd name="connsiteY18" fmla="*/ 122194 h 955031"/>
                <a:gd name="connsiteX19" fmla="*/ 2195790 w 6056566"/>
                <a:gd name="connsiteY19" fmla="*/ 251847 h 955031"/>
                <a:gd name="connsiteX20" fmla="*/ 2461921 w 6056566"/>
                <a:gd name="connsiteY20" fmla="*/ 784110 h 955031"/>
                <a:gd name="connsiteX21" fmla="*/ 2577927 w 6056566"/>
                <a:gd name="connsiteY21" fmla="*/ 934235 h 955031"/>
                <a:gd name="connsiteX22" fmla="*/ 2673461 w 6056566"/>
                <a:gd name="connsiteY22" fmla="*/ 941059 h 955031"/>
                <a:gd name="connsiteX23" fmla="*/ 2796291 w 6056566"/>
                <a:gd name="connsiteY23" fmla="*/ 814818 h 955031"/>
                <a:gd name="connsiteX24" fmla="*/ 2922533 w 6056566"/>
                <a:gd name="connsiteY24" fmla="*/ 548686 h 955031"/>
                <a:gd name="connsiteX25" fmla="*/ 3069247 w 6056566"/>
                <a:gd name="connsiteY25" fmla="*/ 251847 h 955031"/>
                <a:gd name="connsiteX26" fmla="*/ 3192076 w 6056566"/>
                <a:gd name="connsiteY26" fmla="*/ 67603 h 955031"/>
                <a:gd name="connsiteX27" fmla="*/ 3270551 w 6056566"/>
                <a:gd name="connsiteY27" fmla="*/ 2776 h 955031"/>
                <a:gd name="connsiteX28" fmla="*/ 3342202 w 6056566"/>
                <a:gd name="connsiteY28" fmla="*/ 19835 h 955031"/>
                <a:gd name="connsiteX29" fmla="*/ 3413852 w 6056566"/>
                <a:gd name="connsiteY29" fmla="*/ 91486 h 955031"/>
                <a:gd name="connsiteX30" fmla="*/ 3471855 w 6056566"/>
                <a:gd name="connsiteY30" fmla="*/ 176785 h 955031"/>
                <a:gd name="connsiteX31" fmla="*/ 3553742 w 6056566"/>
                <a:gd name="connsiteY31" fmla="*/ 323498 h 955031"/>
                <a:gd name="connsiteX32" fmla="*/ 3707279 w 6056566"/>
                <a:gd name="connsiteY32" fmla="*/ 668104 h 955031"/>
                <a:gd name="connsiteX33" fmla="*/ 3833521 w 6056566"/>
                <a:gd name="connsiteY33" fmla="*/ 852349 h 955031"/>
                <a:gd name="connsiteX34" fmla="*/ 3966587 w 6056566"/>
                <a:gd name="connsiteY34" fmla="*/ 900116 h 955031"/>
                <a:gd name="connsiteX35" fmla="*/ 4086005 w 6056566"/>
                <a:gd name="connsiteY35" fmla="*/ 828465 h 955031"/>
                <a:gd name="connsiteX36" fmla="*/ 4273661 w 6056566"/>
                <a:gd name="connsiteY36" fmla="*/ 483859 h 955031"/>
                <a:gd name="connsiteX37" fmla="*/ 4451082 w 6056566"/>
                <a:gd name="connsiteY37" fmla="*/ 152901 h 955031"/>
                <a:gd name="connsiteX38" fmla="*/ 4570500 w 6056566"/>
                <a:gd name="connsiteY38" fmla="*/ 40307 h 955031"/>
                <a:gd name="connsiteX39" fmla="*/ 4696742 w 6056566"/>
                <a:gd name="connsiteY39" fmla="*/ 67603 h 955031"/>
                <a:gd name="connsiteX40" fmla="*/ 4840044 w 6056566"/>
                <a:gd name="connsiteY40" fmla="*/ 268907 h 955031"/>
                <a:gd name="connsiteX41" fmla="*/ 4948580 w 6056566"/>
                <a:gd name="connsiteY41" fmla="*/ 459449 h 955031"/>
                <a:gd name="connsiteX42" fmla="*/ 5052651 w 6056566"/>
                <a:gd name="connsiteY42" fmla="*/ 494332 h 955031"/>
                <a:gd name="connsiteX43" fmla="*/ 6056566 w 6056566"/>
                <a:gd name="connsiteY43" fmla="*/ 497377 h 955031"/>
                <a:gd name="connsiteX0" fmla="*/ 0 w 6056566"/>
                <a:gd name="connsiteY0" fmla="*/ 479263 h 955031"/>
                <a:gd name="connsiteX1" fmla="*/ 190188 w 6056566"/>
                <a:gd name="connsiteY1" fmla="*/ 475436 h 955031"/>
                <a:gd name="connsiteX2" fmla="*/ 325558 w 6056566"/>
                <a:gd name="connsiteY2" fmla="*/ 430986 h 955031"/>
                <a:gd name="connsiteX3" fmla="*/ 493232 w 6056566"/>
                <a:gd name="connsiteY3" fmla="*/ 146077 h 955031"/>
                <a:gd name="connsiteX4" fmla="*/ 602414 w 6056566"/>
                <a:gd name="connsiteY4" fmla="*/ 23247 h 955031"/>
                <a:gd name="connsiteX5" fmla="*/ 721832 w 6056566"/>
                <a:gd name="connsiteY5" fmla="*/ 36895 h 955031"/>
                <a:gd name="connsiteX6" fmla="*/ 820778 w 6056566"/>
                <a:gd name="connsiteY6" fmla="*/ 146077 h 955031"/>
                <a:gd name="connsiteX7" fmla="*/ 947020 w 6056566"/>
                <a:gd name="connsiteY7" fmla="*/ 412209 h 955031"/>
                <a:gd name="connsiteX8" fmla="*/ 1083497 w 6056566"/>
                <a:gd name="connsiteY8" fmla="*/ 722695 h 955031"/>
                <a:gd name="connsiteX9" fmla="*/ 1179032 w 6056566"/>
                <a:gd name="connsiteY9" fmla="*/ 869409 h 955031"/>
                <a:gd name="connsiteX10" fmla="*/ 1267742 w 6056566"/>
                <a:gd name="connsiteY10" fmla="*/ 944471 h 955031"/>
                <a:gd name="connsiteX11" fmla="*/ 1376924 w 6056566"/>
                <a:gd name="connsiteY11" fmla="*/ 930824 h 955031"/>
                <a:gd name="connsiteX12" fmla="*/ 1503166 w 6056566"/>
                <a:gd name="connsiteY12" fmla="*/ 811406 h 955031"/>
                <a:gd name="connsiteX13" fmla="*/ 1666939 w 6056566"/>
                <a:gd name="connsiteY13" fmla="*/ 487271 h 955031"/>
                <a:gd name="connsiteX14" fmla="*/ 1769297 w 6056566"/>
                <a:gd name="connsiteY14" fmla="*/ 234788 h 955031"/>
                <a:gd name="connsiteX15" fmla="*/ 1871655 w 6056566"/>
                <a:gd name="connsiteY15" fmla="*/ 67603 h 955031"/>
                <a:gd name="connsiteX16" fmla="*/ 1960366 w 6056566"/>
                <a:gd name="connsiteY16" fmla="*/ 13012 h 955031"/>
                <a:gd name="connsiteX17" fmla="*/ 2042252 w 6056566"/>
                <a:gd name="connsiteY17" fmla="*/ 43719 h 955031"/>
                <a:gd name="connsiteX18" fmla="*/ 2117315 w 6056566"/>
                <a:gd name="connsiteY18" fmla="*/ 122194 h 955031"/>
                <a:gd name="connsiteX19" fmla="*/ 2195790 w 6056566"/>
                <a:gd name="connsiteY19" fmla="*/ 251847 h 955031"/>
                <a:gd name="connsiteX20" fmla="*/ 2461921 w 6056566"/>
                <a:gd name="connsiteY20" fmla="*/ 784110 h 955031"/>
                <a:gd name="connsiteX21" fmla="*/ 2577927 w 6056566"/>
                <a:gd name="connsiteY21" fmla="*/ 934235 h 955031"/>
                <a:gd name="connsiteX22" fmla="*/ 2673461 w 6056566"/>
                <a:gd name="connsiteY22" fmla="*/ 941059 h 955031"/>
                <a:gd name="connsiteX23" fmla="*/ 2796291 w 6056566"/>
                <a:gd name="connsiteY23" fmla="*/ 814818 h 955031"/>
                <a:gd name="connsiteX24" fmla="*/ 2922533 w 6056566"/>
                <a:gd name="connsiteY24" fmla="*/ 548686 h 955031"/>
                <a:gd name="connsiteX25" fmla="*/ 3069247 w 6056566"/>
                <a:gd name="connsiteY25" fmla="*/ 251847 h 955031"/>
                <a:gd name="connsiteX26" fmla="*/ 3192076 w 6056566"/>
                <a:gd name="connsiteY26" fmla="*/ 67603 h 955031"/>
                <a:gd name="connsiteX27" fmla="*/ 3270551 w 6056566"/>
                <a:gd name="connsiteY27" fmla="*/ 2776 h 955031"/>
                <a:gd name="connsiteX28" fmla="*/ 3342202 w 6056566"/>
                <a:gd name="connsiteY28" fmla="*/ 19835 h 955031"/>
                <a:gd name="connsiteX29" fmla="*/ 3413852 w 6056566"/>
                <a:gd name="connsiteY29" fmla="*/ 91486 h 955031"/>
                <a:gd name="connsiteX30" fmla="*/ 3471855 w 6056566"/>
                <a:gd name="connsiteY30" fmla="*/ 176785 h 955031"/>
                <a:gd name="connsiteX31" fmla="*/ 3553742 w 6056566"/>
                <a:gd name="connsiteY31" fmla="*/ 323498 h 955031"/>
                <a:gd name="connsiteX32" fmla="*/ 3707279 w 6056566"/>
                <a:gd name="connsiteY32" fmla="*/ 668104 h 955031"/>
                <a:gd name="connsiteX33" fmla="*/ 3833521 w 6056566"/>
                <a:gd name="connsiteY33" fmla="*/ 852349 h 955031"/>
                <a:gd name="connsiteX34" fmla="*/ 3966587 w 6056566"/>
                <a:gd name="connsiteY34" fmla="*/ 900116 h 955031"/>
                <a:gd name="connsiteX35" fmla="*/ 4086005 w 6056566"/>
                <a:gd name="connsiteY35" fmla="*/ 828465 h 955031"/>
                <a:gd name="connsiteX36" fmla="*/ 4273661 w 6056566"/>
                <a:gd name="connsiteY36" fmla="*/ 483859 h 955031"/>
                <a:gd name="connsiteX37" fmla="*/ 4451082 w 6056566"/>
                <a:gd name="connsiteY37" fmla="*/ 152901 h 955031"/>
                <a:gd name="connsiteX38" fmla="*/ 4570500 w 6056566"/>
                <a:gd name="connsiteY38" fmla="*/ 40307 h 955031"/>
                <a:gd name="connsiteX39" fmla="*/ 4696742 w 6056566"/>
                <a:gd name="connsiteY39" fmla="*/ 67603 h 955031"/>
                <a:gd name="connsiteX40" fmla="*/ 4840044 w 6056566"/>
                <a:gd name="connsiteY40" fmla="*/ 268907 h 955031"/>
                <a:gd name="connsiteX41" fmla="*/ 4948580 w 6056566"/>
                <a:gd name="connsiteY41" fmla="*/ 459449 h 955031"/>
                <a:gd name="connsiteX42" fmla="*/ 4969722 w 6056566"/>
                <a:gd name="connsiteY42" fmla="*/ 494332 h 955031"/>
                <a:gd name="connsiteX43" fmla="*/ 6056566 w 6056566"/>
                <a:gd name="connsiteY43" fmla="*/ 497377 h 955031"/>
                <a:gd name="connsiteX0" fmla="*/ 0 w 6056566"/>
                <a:gd name="connsiteY0" fmla="*/ 479263 h 955031"/>
                <a:gd name="connsiteX1" fmla="*/ 190188 w 6056566"/>
                <a:gd name="connsiteY1" fmla="*/ 475436 h 955031"/>
                <a:gd name="connsiteX2" fmla="*/ 325558 w 6056566"/>
                <a:gd name="connsiteY2" fmla="*/ 430986 h 955031"/>
                <a:gd name="connsiteX3" fmla="*/ 493232 w 6056566"/>
                <a:gd name="connsiteY3" fmla="*/ 146077 h 955031"/>
                <a:gd name="connsiteX4" fmla="*/ 602414 w 6056566"/>
                <a:gd name="connsiteY4" fmla="*/ 23247 h 955031"/>
                <a:gd name="connsiteX5" fmla="*/ 721832 w 6056566"/>
                <a:gd name="connsiteY5" fmla="*/ 36895 h 955031"/>
                <a:gd name="connsiteX6" fmla="*/ 820778 w 6056566"/>
                <a:gd name="connsiteY6" fmla="*/ 146077 h 955031"/>
                <a:gd name="connsiteX7" fmla="*/ 947020 w 6056566"/>
                <a:gd name="connsiteY7" fmla="*/ 412209 h 955031"/>
                <a:gd name="connsiteX8" fmla="*/ 1083497 w 6056566"/>
                <a:gd name="connsiteY8" fmla="*/ 722695 h 955031"/>
                <a:gd name="connsiteX9" fmla="*/ 1179032 w 6056566"/>
                <a:gd name="connsiteY9" fmla="*/ 869409 h 955031"/>
                <a:gd name="connsiteX10" fmla="*/ 1267742 w 6056566"/>
                <a:gd name="connsiteY10" fmla="*/ 944471 h 955031"/>
                <a:gd name="connsiteX11" fmla="*/ 1376924 w 6056566"/>
                <a:gd name="connsiteY11" fmla="*/ 930824 h 955031"/>
                <a:gd name="connsiteX12" fmla="*/ 1503166 w 6056566"/>
                <a:gd name="connsiteY12" fmla="*/ 811406 h 955031"/>
                <a:gd name="connsiteX13" fmla="*/ 1666939 w 6056566"/>
                <a:gd name="connsiteY13" fmla="*/ 487271 h 955031"/>
                <a:gd name="connsiteX14" fmla="*/ 1769297 w 6056566"/>
                <a:gd name="connsiteY14" fmla="*/ 234788 h 955031"/>
                <a:gd name="connsiteX15" fmla="*/ 1871655 w 6056566"/>
                <a:gd name="connsiteY15" fmla="*/ 67603 h 955031"/>
                <a:gd name="connsiteX16" fmla="*/ 1960366 w 6056566"/>
                <a:gd name="connsiteY16" fmla="*/ 13012 h 955031"/>
                <a:gd name="connsiteX17" fmla="*/ 2042252 w 6056566"/>
                <a:gd name="connsiteY17" fmla="*/ 43719 h 955031"/>
                <a:gd name="connsiteX18" fmla="*/ 2117315 w 6056566"/>
                <a:gd name="connsiteY18" fmla="*/ 122194 h 955031"/>
                <a:gd name="connsiteX19" fmla="*/ 2195790 w 6056566"/>
                <a:gd name="connsiteY19" fmla="*/ 251847 h 955031"/>
                <a:gd name="connsiteX20" fmla="*/ 2461921 w 6056566"/>
                <a:gd name="connsiteY20" fmla="*/ 784110 h 955031"/>
                <a:gd name="connsiteX21" fmla="*/ 2577927 w 6056566"/>
                <a:gd name="connsiteY21" fmla="*/ 934235 h 955031"/>
                <a:gd name="connsiteX22" fmla="*/ 2673461 w 6056566"/>
                <a:gd name="connsiteY22" fmla="*/ 941059 h 955031"/>
                <a:gd name="connsiteX23" fmla="*/ 2796291 w 6056566"/>
                <a:gd name="connsiteY23" fmla="*/ 814818 h 955031"/>
                <a:gd name="connsiteX24" fmla="*/ 2922533 w 6056566"/>
                <a:gd name="connsiteY24" fmla="*/ 548686 h 955031"/>
                <a:gd name="connsiteX25" fmla="*/ 3069247 w 6056566"/>
                <a:gd name="connsiteY25" fmla="*/ 251847 h 955031"/>
                <a:gd name="connsiteX26" fmla="*/ 3192076 w 6056566"/>
                <a:gd name="connsiteY26" fmla="*/ 67603 h 955031"/>
                <a:gd name="connsiteX27" fmla="*/ 3270551 w 6056566"/>
                <a:gd name="connsiteY27" fmla="*/ 2776 h 955031"/>
                <a:gd name="connsiteX28" fmla="*/ 3342202 w 6056566"/>
                <a:gd name="connsiteY28" fmla="*/ 19835 h 955031"/>
                <a:gd name="connsiteX29" fmla="*/ 3413852 w 6056566"/>
                <a:gd name="connsiteY29" fmla="*/ 91486 h 955031"/>
                <a:gd name="connsiteX30" fmla="*/ 3471855 w 6056566"/>
                <a:gd name="connsiteY30" fmla="*/ 176785 h 955031"/>
                <a:gd name="connsiteX31" fmla="*/ 3553742 w 6056566"/>
                <a:gd name="connsiteY31" fmla="*/ 323498 h 955031"/>
                <a:gd name="connsiteX32" fmla="*/ 3707279 w 6056566"/>
                <a:gd name="connsiteY32" fmla="*/ 668104 h 955031"/>
                <a:gd name="connsiteX33" fmla="*/ 3833521 w 6056566"/>
                <a:gd name="connsiteY33" fmla="*/ 852349 h 955031"/>
                <a:gd name="connsiteX34" fmla="*/ 3966587 w 6056566"/>
                <a:gd name="connsiteY34" fmla="*/ 900116 h 955031"/>
                <a:gd name="connsiteX35" fmla="*/ 4086005 w 6056566"/>
                <a:gd name="connsiteY35" fmla="*/ 828465 h 955031"/>
                <a:gd name="connsiteX36" fmla="*/ 4273661 w 6056566"/>
                <a:gd name="connsiteY36" fmla="*/ 483859 h 955031"/>
                <a:gd name="connsiteX37" fmla="*/ 4451082 w 6056566"/>
                <a:gd name="connsiteY37" fmla="*/ 152901 h 955031"/>
                <a:gd name="connsiteX38" fmla="*/ 4570500 w 6056566"/>
                <a:gd name="connsiteY38" fmla="*/ 40307 h 955031"/>
                <a:gd name="connsiteX39" fmla="*/ 4696742 w 6056566"/>
                <a:gd name="connsiteY39" fmla="*/ 67603 h 955031"/>
                <a:gd name="connsiteX40" fmla="*/ 4840044 w 6056566"/>
                <a:gd name="connsiteY40" fmla="*/ 268907 h 955031"/>
                <a:gd name="connsiteX41" fmla="*/ 4948580 w 6056566"/>
                <a:gd name="connsiteY41" fmla="*/ 459449 h 955031"/>
                <a:gd name="connsiteX42" fmla="*/ 4969722 w 6056566"/>
                <a:gd name="connsiteY42" fmla="*/ 494332 h 955031"/>
                <a:gd name="connsiteX43" fmla="*/ 6056566 w 6056566"/>
                <a:gd name="connsiteY43" fmla="*/ 497377 h 955031"/>
                <a:gd name="connsiteX0" fmla="*/ 0 w 6056566"/>
                <a:gd name="connsiteY0" fmla="*/ 479263 h 955031"/>
                <a:gd name="connsiteX1" fmla="*/ 190188 w 6056566"/>
                <a:gd name="connsiteY1" fmla="*/ 475436 h 955031"/>
                <a:gd name="connsiteX2" fmla="*/ 325558 w 6056566"/>
                <a:gd name="connsiteY2" fmla="*/ 430986 h 955031"/>
                <a:gd name="connsiteX3" fmla="*/ 493232 w 6056566"/>
                <a:gd name="connsiteY3" fmla="*/ 146077 h 955031"/>
                <a:gd name="connsiteX4" fmla="*/ 602414 w 6056566"/>
                <a:gd name="connsiteY4" fmla="*/ 23247 h 955031"/>
                <a:gd name="connsiteX5" fmla="*/ 721832 w 6056566"/>
                <a:gd name="connsiteY5" fmla="*/ 36895 h 955031"/>
                <a:gd name="connsiteX6" fmla="*/ 820778 w 6056566"/>
                <a:gd name="connsiteY6" fmla="*/ 146077 h 955031"/>
                <a:gd name="connsiteX7" fmla="*/ 947020 w 6056566"/>
                <a:gd name="connsiteY7" fmla="*/ 412209 h 955031"/>
                <a:gd name="connsiteX8" fmla="*/ 1083497 w 6056566"/>
                <a:gd name="connsiteY8" fmla="*/ 722695 h 955031"/>
                <a:gd name="connsiteX9" fmla="*/ 1179032 w 6056566"/>
                <a:gd name="connsiteY9" fmla="*/ 869409 h 955031"/>
                <a:gd name="connsiteX10" fmla="*/ 1267742 w 6056566"/>
                <a:gd name="connsiteY10" fmla="*/ 944471 h 955031"/>
                <a:gd name="connsiteX11" fmla="*/ 1376924 w 6056566"/>
                <a:gd name="connsiteY11" fmla="*/ 930824 h 955031"/>
                <a:gd name="connsiteX12" fmla="*/ 1503166 w 6056566"/>
                <a:gd name="connsiteY12" fmla="*/ 811406 h 955031"/>
                <a:gd name="connsiteX13" fmla="*/ 1666939 w 6056566"/>
                <a:gd name="connsiteY13" fmla="*/ 487271 h 955031"/>
                <a:gd name="connsiteX14" fmla="*/ 1769297 w 6056566"/>
                <a:gd name="connsiteY14" fmla="*/ 234788 h 955031"/>
                <a:gd name="connsiteX15" fmla="*/ 1871655 w 6056566"/>
                <a:gd name="connsiteY15" fmla="*/ 67603 h 955031"/>
                <a:gd name="connsiteX16" fmla="*/ 1960366 w 6056566"/>
                <a:gd name="connsiteY16" fmla="*/ 13012 h 955031"/>
                <a:gd name="connsiteX17" fmla="*/ 2042252 w 6056566"/>
                <a:gd name="connsiteY17" fmla="*/ 43719 h 955031"/>
                <a:gd name="connsiteX18" fmla="*/ 2117315 w 6056566"/>
                <a:gd name="connsiteY18" fmla="*/ 122194 h 955031"/>
                <a:gd name="connsiteX19" fmla="*/ 2195790 w 6056566"/>
                <a:gd name="connsiteY19" fmla="*/ 251847 h 955031"/>
                <a:gd name="connsiteX20" fmla="*/ 2461921 w 6056566"/>
                <a:gd name="connsiteY20" fmla="*/ 784110 h 955031"/>
                <a:gd name="connsiteX21" fmla="*/ 2577927 w 6056566"/>
                <a:gd name="connsiteY21" fmla="*/ 934235 h 955031"/>
                <a:gd name="connsiteX22" fmla="*/ 2673461 w 6056566"/>
                <a:gd name="connsiteY22" fmla="*/ 941059 h 955031"/>
                <a:gd name="connsiteX23" fmla="*/ 2796291 w 6056566"/>
                <a:gd name="connsiteY23" fmla="*/ 814818 h 955031"/>
                <a:gd name="connsiteX24" fmla="*/ 2922533 w 6056566"/>
                <a:gd name="connsiteY24" fmla="*/ 548686 h 955031"/>
                <a:gd name="connsiteX25" fmla="*/ 3069247 w 6056566"/>
                <a:gd name="connsiteY25" fmla="*/ 251847 h 955031"/>
                <a:gd name="connsiteX26" fmla="*/ 3192076 w 6056566"/>
                <a:gd name="connsiteY26" fmla="*/ 67603 h 955031"/>
                <a:gd name="connsiteX27" fmla="*/ 3270551 w 6056566"/>
                <a:gd name="connsiteY27" fmla="*/ 2776 h 955031"/>
                <a:gd name="connsiteX28" fmla="*/ 3342202 w 6056566"/>
                <a:gd name="connsiteY28" fmla="*/ 19835 h 955031"/>
                <a:gd name="connsiteX29" fmla="*/ 3413852 w 6056566"/>
                <a:gd name="connsiteY29" fmla="*/ 91486 h 955031"/>
                <a:gd name="connsiteX30" fmla="*/ 3471855 w 6056566"/>
                <a:gd name="connsiteY30" fmla="*/ 176785 h 955031"/>
                <a:gd name="connsiteX31" fmla="*/ 3553742 w 6056566"/>
                <a:gd name="connsiteY31" fmla="*/ 323498 h 955031"/>
                <a:gd name="connsiteX32" fmla="*/ 3707279 w 6056566"/>
                <a:gd name="connsiteY32" fmla="*/ 668104 h 955031"/>
                <a:gd name="connsiteX33" fmla="*/ 3833521 w 6056566"/>
                <a:gd name="connsiteY33" fmla="*/ 852349 h 955031"/>
                <a:gd name="connsiteX34" fmla="*/ 3966587 w 6056566"/>
                <a:gd name="connsiteY34" fmla="*/ 900116 h 955031"/>
                <a:gd name="connsiteX35" fmla="*/ 4086005 w 6056566"/>
                <a:gd name="connsiteY35" fmla="*/ 828465 h 955031"/>
                <a:gd name="connsiteX36" fmla="*/ 4273661 w 6056566"/>
                <a:gd name="connsiteY36" fmla="*/ 483859 h 955031"/>
                <a:gd name="connsiteX37" fmla="*/ 4451082 w 6056566"/>
                <a:gd name="connsiteY37" fmla="*/ 152901 h 955031"/>
                <a:gd name="connsiteX38" fmla="*/ 4570500 w 6056566"/>
                <a:gd name="connsiteY38" fmla="*/ 40307 h 955031"/>
                <a:gd name="connsiteX39" fmla="*/ 4696742 w 6056566"/>
                <a:gd name="connsiteY39" fmla="*/ 67603 h 955031"/>
                <a:gd name="connsiteX40" fmla="*/ 4840044 w 6056566"/>
                <a:gd name="connsiteY40" fmla="*/ 268907 h 955031"/>
                <a:gd name="connsiteX41" fmla="*/ 4948580 w 6056566"/>
                <a:gd name="connsiteY41" fmla="*/ 459449 h 955031"/>
                <a:gd name="connsiteX42" fmla="*/ 4997365 w 6056566"/>
                <a:gd name="connsiteY42" fmla="*/ 496677 h 955031"/>
                <a:gd name="connsiteX43" fmla="*/ 6056566 w 6056566"/>
                <a:gd name="connsiteY43" fmla="*/ 497377 h 955031"/>
                <a:gd name="connsiteX0" fmla="*/ 0 w 6056566"/>
                <a:gd name="connsiteY0" fmla="*/ 479263 h 955031"/>
                <a:gd name="connsiteX1" fmla="*/ 190188 w 6056566"/>
                <a:gd name="connsiteY1" fmla="*/ 475436 h 955031"/>
                <a:gd name="connsiteX2" fmla="*/ 325558 w 6056566"/>
                <a:gd name="connsiteY2" fmla="*/ 430986 h 955031"/>
                <a:gd name="connsiteX3" fmla="*/ 493232 w 6056566"/>
                <a:gd name="connsiteY3" fmla="*/ 146077 h 955031"/>
                <a:gd name="connsiteX4" fmla="*/ 602414 w 6056566"/>
                <a:gd name="connsiteY4" fmla="*/ 23247 h 955031"/>
                <a:gd name="connsiteX5" fmla="*/ 721832 w 6056566"/>
                <a:gd name="connsiteY5" fmla="*/ 36895 h 955031"/>
                <a:gd name="connsiteX6" fmla="*/ 820778 w 6056566"/>
                <a:gd name="connsiteY6" fmla="*/ 146077 h 955031"/>
                <a:gd name="connsiteX7" fmla="*/ 947020 w 6056566"/>
                <a:gd name="connsiteY7" fmla="*/ 412209 h 955031"/>
                <a:gd name="connsiteX8" fmla="*/ 1083497 w 6056566"/>
                <a:gd name="connsiteY8" fmla="*/ 722695 h 955031"/>
                <a:gd name="connsiteX9" fmla="*/ 1179032 w 6056566"/>
                <a:gd name="connsiteY9" fmla="*/ 869409 h 955031"/>
                <a:gd name="connsiteX10" fmla="*/ 1267742 w 6056566"/>
                <a:gd name="connsiteY10" fmla="*/ 944471 h 955031"/>
                <a:gd name="connsiteX11" fmla="*/ 1376924 w 6056566"/>
                <a:gd name="connsiteY11" fmla="*/ 930824 h 955031"/>
                <a:gd name="connsiteX12" fmla="*/ 1503166 w 6056566"/>
                <a:gd name="connsiteY12" fmla="*/ 811406 h 955031"/>
                <a:gd name="connsiteX13" fmla="*/ 1666939 w 6056566"/>
                <a:gd name="connsiteY13" fmla="*/ 487271 h 955031"/>
                <a:gd name="connsiteX14" fmla="*/ 1769297 w 6056566"/>
                <a:gd name="connsiteY14" fmla="*/ 234788 h 955031"/>
                <a:gd name="connsiteX15" fmla="*/ 1871655 w 6056566"/>
                <a:gd name="connsiteY15" fmla="*/ 67603 h 955031"/>
                <a:gd name="connsiteX16" fmla="*/ 1960366 w 6056566"/>
                <a:gd name="connsiteY16" fmla="*/ 13012 h 955031"/>
                <a:gd name="connsiteX17" fmla="*/ 2042252 w 6056566"/>
                <a:gd name="connsiteY17" fmla="*/ 43719 h 955031"/>
                <a:gd name="connsiteX18" fmla="*/ 2117315 w 6056566"/>
                <a:gd name="connsiteY18" fmla="*/ 122194 h 955031"/>
                <a:gd name="connsiteX19" fmla="*/ 2195790 w 6056566"/>
                <a:gd name="connsiteY19" fmla="*/ 251847 h 955031"/>
                <a:gd name="connsiteX20" fmla="*/ 2461921 w 6056566"/>
                <a:gd name="connsiteY20" fmla="*/ 784110 h 955031"/>
                <a:gd name="connsiteX21" fmla="*/ 2577927 w 6056566"/>
                <a:gd name="connsiteY21" fmla="*/ 934235 h 955031"/>
                <a:gd name="connsiteX22" fmla="*/ 2673461 w 6056566"/>
                <a:gd name="connsiteY22" fmla="*/ 941059 h 955031"/>
                <a:gd name="connsiteX23" fmla="*/ 2796291 w 6056566"/>
                <a:gd name="connsiteY23" fmla="*/ 814818 h 955031"/>
                <a:gd name="connsiteX24" fmla="*/ 2922533 w 6056566"/>
                <a:gd name="connsiteY24" fmla="*/ 548686 h 955031"/>
                <a:gd name="connsiteX25" fmla="*/ 3069247 w 6056566"/>
                <a:gd name="connsiteY25" fmla="*/ 251847 h 955031"/>
                <a:gd name="connsiteX26" fmla="*/ 3192076 w 6056566"/>
                <a:gd name="connsiteY26" fmla="*/ 67603 h 955031"/>
                <a:gd name="connsiteX27" fmla="*/ 3270551 w 6056566"/>
                <a:gd name="connsiteY27" fmla="*/ 2776 h 955031"/>
                <a:gd name="connsiteX28" fmla="*/ 3342202 w 6056566"/>
                <a:gd name="connsiteY28" fmla="*/ 19835 h 955031"/>
                <a:gd name="connsiteX29" fmla="*/ 3413852 w 6056566"/>
                <a:gd name="connsiteY29" fmla="*/ 91486 h 955031"/>
                <a:gd name="connsiteX30" fmla="*/ 3471855 w 6056566"/>
                <a:gd name="connsiteY30" fmla="*/ 176785 h 955031"/>
                <a:gd name="connsiteX31" fmla="*/ 3553742 w 6056566"/>
                <a:gd name="connsiteY31" fmla="*/ 323498 h 955031"/>
                <a:gd name="connsiteX32" fmla="*/ 3707279 w 6056566"/>
                <a:gd name="connsiteY32" fmla="*/ 668104 h 955031"/>
                <a:gd name="connsiteX33" fmla="*/ 3833521 w 6056566"/>
                <a:gd name="connsiteY33" fmla="*/ 852349 h 955031"/>
                <a:gd name="connsiteX34" fmla="*/ 3966587 w 6056566"/>
                <a:gd name="connsiteY34" fmla="*/ 900116 h 955031"/>
                <a:gd name="connsiteX35" fmla="*/ 4086005 w 6056566"/>
                <a:gd name="connsiteY35" fmla="*/ 828465 h 955031"/>
                <a:gd name="connsiteX36" fmla="*/ 4273661 w 6056566"/>
                <a:gd name="connsiteY36" fmla="*/ 483859 h 955031"/>
                <a:gd name="connsiteX37" fmla="*/ 4451082 w 6056566"/>
                <a:gd name="connsiteY37" fmla="*/ 152901 h 955031"/>
                <a:gd name="connsiteX38" fmla="*/ 4570500 w 6056566"/>
                <a:gd name="connsiteY38" fmla="*/ 40307 h 955031"/>
                <a:gd name="connsiteX39" fmla="*/ 4696742 w 6056566"/>
                <a:gd name="connsiteY39" fmla="*/ 67603 h 955031"/>
                <a:gd name="connsiteX40" fmla="*/ 4840044 w 6056566"/>
                <a:gd name="connsiteY40" fmla="*/ 268907 h 955031"/>
                <a:gd name="connsiteX41" fmla="*/ 4948580 w 6056566"/>
                <a:gd name="connsiteY41" fmla="*/ 459449 h 955031"/>
                <a:gd name="connsiteX42" fmla="*/ 4994601 w 6056566"/>
                <a:gd name="connsiteY42" fmla="*/ 491988 h 955031"/>
                <a:gd name="connsiteX43" fmla="*/ 6056566 w 6056566"/>
                <a:gd name="connsiteY43" fmla="*/ 497377 h 955031"/>
                <a:gd name="connsiteX0" fmla="*/ 0 w 6056566"/>
                <a:gd name="connsiteY0" fmla="*/ 479263 h 955031"/>
                <a:gd name="connsiteX1" fmla="*/ 190188 w 6056566"/>
                <a:gd name="connsiteY1" fmla="*/ 475436 h 955031"/>
                <a:gd name="connsiteX2" fmla="*/ 325558 w 6056566"/>
                <a:gd name="connsiteY2" fmla="*/ 430986 h 955031"/>
                <a:gd name="connsiteX3" fmla="*/ 493232 w 6056566"/>
                <a:gd name="connsiteY3" fmla="*/ 146077 h 955031"/>
                <a:gd name="connsiteX4" fmla="*/ 602414 w 6056566"/>
                <a:gd name="connsiteY4" fmla="*/ 23247 h 955031"/>
                <a:gd name="connsiteX5" fmla="*/ 721832 w 6056566"/>
                <a:gd name="connsiteY5" fmla="*/ 36895 h 955031"/>
                <a:gd name="connsiteX6" fmla="*/ 820778 w 6056566"/>
                <a:gd name="connsiteY6" fmla="*/ 146077 h 955031"/>
                <a:gd name="connsiteX7" fmla="*/ 947020 w 6056566"/>
                <a:gd name="connsiteY7" fmla="*/ 412209 h 955031"/>
                <a:gd name="connsiteX8" fmla="*/ 1083497 w 6056566"/>
                <a:gd name="connsiteY8" fmla="*/ 722695 h 955031"/>
                <a:gd name="connsiteX9" fmla="*/ 1179032 w 6056566"/>
                <a:gd name="connsiteY9" fmla="*/ 869409 h 955031"/>
                <a:gd name="connsiteX10" fmla="*/ 1267742 w 6056566"/>
                <a:gd name="connsiteY10" fmla="*/ 944471 h 955031"/>
                <a:gd name="connsiteX11" fmla="*/ 1376924 w 6056566"/>
                <a:gd name="connsiteY11" fmla="*/ 930824 h 955031"/>
                <a:gd name="connsiteX12" fmla="*/ 1503166 w 6056566"/>
                <a:gd name="connsiteY12" fmla="*/ 811406 h 955031"/>
                <a:gd name="connsiteX13" fmla="*/ 1666939 w 6056566"/>
                <a:gd name="connsiteY13" fmla="*/ 487271 h 955031"/>
                <a:gd name="connsiteX14" fmla="*/ 1769297 w 6056566"/>
                <a:gd name="connsiteY14" fmla="*/ 234788 h 955031"/>
                <a:gd name="connsiteX15" fmla="*/ 1871655 w 6056566"/>
                <a:gd name="connsiteY15" fmla="*/ 67603 h 955031"/>
                <a:gd name="connsiteX16" fmla="*/ 1960366 w 6056566"/>
                <a:gd name="connsiteY16" fmla="*/ 13012 h 955031"/>
                <a:gd name="connsiteX17" fmla="*/ 2042252 w 6056566"/>
                <a:gd name="connsiteY17" fmla="*/ 43719 h 955031"/>
                <a:gd name="connsiteX18" fmla="*/ 2117315 w 6056566"/>
                <a:gd name="connsiteY18" fmla="*/ 122194 h 955031"/>
                <a:gd name="connsiteX19" fmla="*/ 2195790 w 6056566"/>
                <a:gd name="connsiteY19" fmla="*/ 251847 h 955031"/>
                <a:gd name="connsiteX20" fmla="*/ 2461921 w 6056566"/>
                <a:gd name="connsiteY20" fmla="*/ 784110 h 955031"/>
                <a:gd name="connsiteX21" fmla="*/ 2577927 w 6056566"/>
                <a:gd name="connsiteY21" fmla="*/ 934235 h 955031"/>
                <a:gd name="connsiteX22" fmla="*/ 2673461 w 6056566"/>
                <a:gd name="connsiteY22" fmla="*/ 941059 h 955031"/>
                <a:gd name="connsiteX23" fmla="*/ 2796291 w 6056566"/>
                <a:gd name="connsiteY23" fmla="*/ 814818 h 955031"/>
                <a:gd name="connsiteX24" fmla="*/ 2922533 w 6056566"/>
                <a:gd name="connsiteY24" fmla="*/ 548686 h 955031"/>
                <a:gd name="connsiteX25" fmla="*/ 3069247 w 6056566"/>
                <a:gd name="connsiteY25" fmla="*/ 251847 h 955031"/>
                <a:gd name="connsiteX26" fmla="*/ 3192076 w 6056566"/>
                <a:gd name="connsiteY26" fmla="*/ 67603 h 955031"/>
                <a:gd name="connsiteX27" fmla="*/ 3270551 w 6056566"/>
                <a:gd name="connsiteY27" fmla="*/ 2776 h 955031"/>
                <a:gd name="connsiteX28" fmla="*/ 3342202 w 6056566"/>
                <a:gd name="connsiteY28" fmla="*/ 19835 h 955031"/>
                <a:gd name="connsiteX29" fmla="*/ 3413852 w 6056566"/>
                <a:gd name="connsiteY29" fmla="*/ 91486 h 955031"/>
                <a:gd name="connsiteX30" fmla="*/ 3471855 w 6056566"/>
                <a:gd name="connsiteY30" fmla="*/ 176785 h 955031"/>
                <a:gd name="connsiteX31" fmla="*/ 3553742 w 6056566"/>
                <a:gd name="connsiteY31" fmla="*/ 323498 h 955031"/>
                <a:gd name="connsiteX32" fmla="*/ 3707279 w 6056566"/>
                <a:gd name="connsiteY32" fmla="*/ 668104 h 955031"/>
                <a:gd name="connsiteX33" fmla="*/ 3833521 w 6056566"/>
                <a:gd name="connsiteY33" fmla="*/ 852349 h 955031"/>
                <a:gd name="connsiteX34" fmla="*/ 3966587 w 6056566"/>
                <a:gd name="connsiteY34" fmla="*/ 900116 h 955031"/>
                <a:gd name="connsiteX35" fmla="*/ 4086005 w 6056566"/>
                <a:gd name="connsiteY35" fmla="*/ 828465 h 955031"/>
                <a:gd name="connsiteX36" fmla="*/ 4273661 w 6056566"/>
                <a:gd name="connsiteY36" fmla="*/ 483859 h 955031"/>
                <a:gd name="connsiteX37" fmla="*/ 4451082 w 6056566"/>
                <a:gd name="connsiteY37" fmla="*/ 152901 h 955031"/>
                <a:gd name="connsiteX38" fmla="*/ 4570500 w 6056566"/>
                <a:gd name="connsiteY38" fmla="*/ 40307 h 955031"/>
                <a:gd name="connsiteX39" fmla="*/ 4696742 w 6056566"/>
                <a:gd name="connsiteY39" fmla="*/ 67603 h 955031"/>
                <a:gd name="connsiteX40" fmla="*/ 4840044 w 6056566"/>
                <a:gd name="connsiteY40" fmla="*/ 268907 h 955031"/>
                <a:gd name="connsiteX41" fmla="*/ 4948580 w 6056566"/>
                <a:gd name="connsiteY41" fmla="*/ 459449 h 955031"/>
                <a:gd name="connsiteX42" fmla="*/ 4994601 w 6056566"/>
                <a:gd name="connsiteY42" fmla="*/ 491988 h 955031"/>
                <a:gd name="connsiteX43" fmla="*/ 6056566 w 6056566"/>
                <a:gd name="connsiteY43" fmla="*/ 497377 h 955031"/>
                <a:gd name="connsiteX0" fmla="*/ 0 w 6056566"/>
                <a:gd name="connsiteY0" fmla="*/ 479263 h 955031"/>
                <a:gd name="connsiteX1" fmla="*/ 190188 w 6056566"/>
                <a:gd name="connsiteY1" fmla="*/ 475436 h 955031"/>
                <a:gd name="connsiteX2" fmla="*/ 325558 w 6056566"/>
                <a:gd name="connsiteY2" fmla="*/ 430986 h 955031"/>
                <a:gd name="connsiteX3" fmla="*/ 493232 w 6056566"/>
                <a:gd name="connsiteY3" fmla="*/ 146077 h 955031"/>
                <a:gd name="connsiteX4" fmla="*/ 602414 w 6056566"/>
                <a:gd name="connsiteY4" fmla="*/ 23247 h 955031"/>
                <a:gd name="connsiteX5" fmla="*/ 721832 w 6056566"/>
                <a:gd name="connsiteY5" fmla="*/ 36895 h 955031"/>
                <a:gd name="connsiteX6" fmla="*/ 820778 w 6056566"/>
                <a:gd name="connsiteY6" fmla="*/ 146077 h 955031"/>
                <a:gd name="connsiteX7" fmla="*/ 947020 w 6056566"/>
                <a:gd name="connsiteY7" fmla="*/ 412209 h 955031"/>
                <a:gd name="connsiteX8" fmla="*/ 1083497 w 6056566"/>
                <a:gd name="connsiteY8" fmla="*/ 722695 h 955031"/>
                <a:gd name="connsiteX9" fmla="*/ 1179032 w 6056566"/>
                <a:gd name="connsiteY9" fmla="*/ 869409 h 955031"/>
                <a:gd name="connsiteX10" fmla="*/ 1267742 w 6056566"/>
                <a:gd name="connsiteY10" fmla="*/ 944471 h 955031"/>
                <a:gd name="connsiteX11" fmla="*/ 1376924 w 6056566"/>
                <a:gd name="connsiteY11" fmla="*/ 930824 h 955031"/>
                <a:gd name="connsiteX12" fmla="*/ 1503166 w 6056566"/>
                <a:gd name="connsiteY12" fmla="*/ 811406 h 955031"/>
                <a:gd name="connsiteX13" fmla="*/ 1666939 w 6056566"/>
                <a:gd name="connsiteY13" fmla="*/ 487271 h 955031"/>
                <a:gd name="connsiteX14" fmla="*/ 1769297 w 6056566"/>
                <a:gd name="connsiteY14" fmla="*/ 234788 h 955031"/>
                <a:gd name="connsiteX15" fmla="*/ 1871655 w 6056566"/>
                <a:gd name="connsiteY15" fmla="*/ 67603 h 955031"/>
                <a:gd name="connsiteX16" fmla="*/ 1960366 w 6056566"/>
                <a:gd name="connsiteY16" fmla="*/ 13012 h 955031"/>
                <a:gd name="connsiteX17" fmla="*/ 2042252 w 6056566"/>
                <a:gd name="connsiteY17" fmla="*/ 43719 h 955031"/>
                <a:gd name="connsiteX18" fmla="*/ 2117315 w 6056566"/>
                <a:gd name="connsiteY18" fmla="*/ 122194 h 955031"/>
                <a:gd name="connsiteX19" fmla="*/ 2195790 w 6056566"/>
                <a:gd name="connsiteY19" fmla="*/ 251847 h 955031"/>
                <a:gd name="connsiteX20" fmla="*/ 2461921 w 6056566"/>
                <a:gd name="connsiteY20" fmla="*/ 784110 h 955031"/>
                <a:gd name="connsiteX21" fmla="*/ 2577927 w 6056566"/>
                <a:gd name="connsiteY21" fmla="*/ 934235 h 955031"/>
                <a:gd name="connsiteX22" fmla="*/ 2673461 w 6056566"/>
                <a:gd name="connsiteY22" fmla="*/ 941059 h 955031"/>
                <a:gd name="connsiteX23" fmla="*/ 2796291 w 6056566"/>
                <a:gd name="connsiteY23" fmla="*/ 814818 h 955031"/>
                <a:gd name="connsiteX24" fmla="*/ 2922533 w 6056566"/>
                <a:gd name="connsiteY24" fmla="*/ 548686 h 955031"/>
                <a:gd name="connsiteX25" fmla="*/ 3069247 w 6056566"/>
                <a:gd name="connsiteY25" fmla="*/ 251847 h 955031"/>
                <a:gd name="connsiteX26" fmla="*/ 3192076 w 6056566"/>
                <a:gd name="connsiteY26" fmla="*/ 67603 h 955031"/>
                <a:gd name="connsiteX27" fmla="*/ 3270551 w 6056566"/>
                <a:gd name="connsiteY27" fmla="*/ 2776 h 955031"/>
                <a:gd name="connsiteX28" fmla="*/ 3342202 w 6056566"/>
                <a:gd name="connsiteY28" fmla="*/ 19835 h 955031"/>
                <a:gd name="connsiteX29" fmla="*/ 3413852 w 6056566"/>
                <a:gd name="connsiteY29" fmla="*/ 91486 h 955031"/>
                <a:gd name="connsiteX30" fmla="*/ 3471855 w 6056566"/>
                <a:gd name="connsiteY30" fmla="*/ 176785 h 955031"/>
                <a:gd name="connsiteX31" fmla="*/ 3553742 w 6056566"/>
                <a:gd name="connsiteY31" fmla="*/ 323498 h 955031"/>
                <a:gd name="connsiteX32" fmla="*/ 3707279 w 6056566"/>
                <a:gd name="connsiteY32" fmla="*/ 668104 h 955031"/>
                <a:gd name="connsiteX33" fmla="*/ 3833521 w 6056566"/>
                <a:gd name="connsiteY33" fmla="*/ 852349 h 955031"/>
                <a:gd name="connsiteX34" fmla="*/ 3966587 w 6056566"/>
                <a:gd name="connsiteY34" fmla="*/ 900116 h 955031"/>
                <a:gd name="connsiteX35" fmla="*/ 4086005 w 6056566"/>
                <a:gd name="connsiteY35" fmla="*/ 828465 h 955031"/>
                <a:gd name="connsiteX36" fmla="*/ 4273661 w 6056566"/>
                <a:gd name="connsiteY36" fmla="*/ 483859 h 955031"/>
                <a:gd name="connsiteX37" fmla="*/ 4451082 w 6056566"/>
                <a:gd name="connsiteY37" fmla="*/ 152901 h 955031"/>
                <a:gd name="connsiteX38" fmla="*/ 4570500 w 6056566"/>
                <a:gd name="connsiteY38" fmla="*/ 40307 h 955031"/>
                <a:gd name="connsiteX39" fmla="*/ 4696742 w 6056566"/>
                <a:gd name="connsiteY39" fmla="*/ 67603 h 955031"/>
                <a:gd name="connsiteX40" fmla="*/ 4840044 w 6056566"/>
                <a:gd name="connsiteY40" fmla="*/ 268907 h 955031"/>
                <a:gd name="connsiteX41" fmla="*/ 4948580 w 6056566"/>
                <a:gd name="connsiteY41" fmla="*/ 459449 h 955031"/>
                <a:gd name="connsiteX42" fmla="*/ 4994601 w 6056566"/>
                <a:gd name="connsiteY42" fmla="*/ 491988 h 955031"/>
                <a:gd name="connsiteX43" fmla="*/ 6056566 w 6056566"/>
                <a:gd name="connsiteY43" fmla="*/ 497377 h 955031"/>
                <a:gd name="connsiteX0" fmla="*/ 0 w 6056566"/>
                <a:gd name="connsiteY0" fmla="*/ 479263 h 955031"/>
                <a:gd name="connsiteX1" fmla="*/ 190188 w 6056566"/>
                <a:gd name="connsiteY1" fmla="*/ 475436 h 955031"/>
                <a:gd name="connsiteX2" fmla="*/ 325558 w 6056566"/>
                <a:gd name="connsiteY2" fmla="*/ 430986 h 955031"/>
                <a:gd name="connsiteX3" fmla="*/ 493232 w 6056566"/>
                <a:gd name="connsiteY3" fmla="*/ 146077 h 955031"/>
                <a:gd name="connsiteX4" fmla="*/ 602414 w 6056566"/>
                <a:gd name="connsiteY4" fmla="*/ 23247 h 955031"/>
                <a:gd name="connsiteX5" fmla="*/ 721832 w 6056566"/>
                <a:gd name="connsiteY5" fmla="*/ 36895 h 955031"/>
                <a:gd name="connsiteX6" fmla="*/ 820778 w 6056566"/>
                <a:gd name="connsiteY6" fmla="*/ 146077 h 955031"/>
                <a:gd name="connsiteX7" fmla="*/ 947020 w 6056566"/>
                <a:gd name="connsiteY7" fmla="*/ 412209 h 955031"/>
                <a:gd name="connsiteX8" fmla="*/ 1083497 w 6056566"/>
                <a:gd name="connsiteY8" fmla="*/ 722695 h 955031"/>
                <a:gd name="connsiteX9" fmla="*/ 1179032 w 6056566"/>
                <a:gd name="connsiteY9" fmla="*/ 869409 h 955031"/>
                <a:gd name="connsiteX10" fmla="*/ 1267742 w 6056566"/>
                <a:gd name="connsiteY10" fmla="*/ 944471 h 955031"/>
                <a:gd name="connsiteX11" fmla="*/ 1376924 w 6056566"/>
                <a:gd name="connsiteY11" fmla="*/ 930824 h 955031"/>
                <a:gd name="connsiteX12" fmla="*/ 1503166 w 6056566"/>
                <a:gd name="connsiteY12" fmla="*/ 811406 h 955031"/>
                <a:gd name="connsiteX13" fmla="*/ 1666939 w 6056566"/>
                <a:gd name="connsiteY13" fmla="*/ 487271 h 955031"/>
                <a:gd name="connsiteX14" fmla="*/ 1769297 w 6056566"/>
                <a:gd name="connsiteY14" fmla="*/ 234788 h 955031"/>
                <a:gd name="connsiteX15" fmla="*/ 1871655 w 6056566"/>
                <a:gd name="connsiteY15" fmla="*/ 67603 h 955031"/>
                <a:gd name="connsiteX16" fmla="*/ 1960366 w 6056566"/>
                <a:gd name="connsiteY16" fmla="*/ 13012 h 955031"/>
                <a:gd name="connsiteX17" fmla="*/ 2042252 w 6056566"/>
                <a:gd name="connsiteY17" fmla="*/ 43719 h 955031"/>
                <a:gd name="connsiteX18" fmla="*/ 2117315 w 6056566"/>
                <a:gd name="connsiteY18" fmla="*/ 122194 h 955031"/>
                <a:gd name="connsiteX19" fmla="*/ 2195790 w 6056566"/>
                <a:gd name="connsiteY19" fmla="*/ 251847 h 955031"/>
                <a:gd name="connsiteX20" fmla="*/ 2461921 w 6056566"/>
                <a:gd name="connsiteY20" fmla="*/ 784110 h 955031"/>
                <a:gd name="connsiteX21" fmla="*/ 2577927 w 6056566"/>
                <a:gd name="connsiteY21" fmla="*/ 934235 h 955031"/>
                <a:gd name="connsiteX22" fmla="*/ 2673461 w 6056566"/>
                <a:gd name="connsiteY22" fmla="*/ 941059 h 955031"/>
                <a:gd name="connsiteX23" fmla="*/ 2796291 w 6056566"/>
                <a:gd name="connsiteY23" fmla="*/ 814818 h 955031"/>
                <a:gd name="connsiteX24" fmla="*/ 2922533 w 6056566"/>
                <a:gd name="connsiteY24" fmla="*/ 548686 h 955031"/>
                <a:gd name="connsiteX25" fmla="*/ 3069247 w 6056566"/>
                <a:gd name="connsiteY25" fmla="*/ 251847 h 955031"/>
                <a:gd name="connsiteX26" fmla="*/ 3192076 w 6056566"/>
                <a:gd name="connsiteY26" fmla="*/ 67603 h 955031"/>
                <a:gd name="connsiteX27" fmla="*/ 3270551 w 6056566"/>
                <a:gd name="connsiteY27" fmla="*/ 2776 h 955031"/>
                <a:gd name="connsiteX28" fmla="*/ 3342202 w 6056566"/>
                <a:gd name="connsiteY28" fmla="*/ 19835 h 955031"/>
                <a:gd name="connsiteX29" fmla="*/ 3413852 w 6056566"/>
                <a:gd name="connsiteY29" fmla="*/ 91486 h 955031"/>
                <a:gd name="connsiteX30" fmla="*/ 3471855 w 6056566"/>
                <a:gd name="connsiteY30" fmla="*/ 176785 h 955031"/>
                <a:gd name="connsiteX31" fmla="*/ 3553742 w 6056566"/>
                <a:gd name="connsiteY31" fmla="*/ 323498 h 955031"/>
                <a:gd name="connsiteX32" fmla="*/ 3707279 w 6056566"/>
                <a:gd name="connsiteY32" fmla="*/ 668104 h 955031"/>
                <a:gd name="connsiteX33" fmla="*/ 3833521 w 6056566"/>
                <a:gd name="connsiteY33" fmla="*/ 852349 h 955031"/>
                <a:gd name="connsiteX34" fmla="*/ 3966587 w 6056566"/>
                <a:gd name="connsiteY34" fmla="*/ 900116 h 955031"/>
                <a:gd name="connsiteX35" fmla="*/ 4086005 w 6056566"/>
                <a:gd name="connsiteY35" fmla="*/ 828465 h 955031"/>
                <a:gd name="connsiteX36" fmla="*/ 4273661 w 6056566"/>
                <a:gd name="connsiteY36" fmla="*/ 483859 h 955031"/>
                <a:gd name="connsiteX37" fmla="*/ 4451082 w 6056566"/>
                <a:gd name="connsiteY37" fmla="*/ 152901 h 955031"/>
                <a:gd name="connsiteX38" fmla="*/ 4570500 w 6056566"/>
                <a:gd name="connsiteY38" fmla="*/ 40307 h 955031"/>
                <a:gd name="connsiteX39" fmla="*/ 4696742 w 6056566"/>
                <a:gd name="connsiteY39" fmla="*/ 67603 h 955031"/>
                <a:gd name="connsiteX40" fmla="*/ 4840044 w 6056566"/>
                <a:gd name="connsiteY40" fmla="*/ 268907 h 955031"/>
                <a:gd name="connsiteX41" fmla="*/ 4948580 w 6056566"/>
                <a:gd name="connsiteY41" fmla="*/ 459449 h 955031"/>
                <a:gd name="connsiteX42" fmla="*/ 4994601 w 6056566"/>
                <a:gd name="connsiteY42" fmla="*/ 491988 h 955031"/>
                <a:gd name="connsiteX43" fmla="*/ 6056566 w 6056566"/>
                <a:gd name="connsiteY43" fmla="*/ 497377 h 955031"/>
                <a:gd name="connsiteX0" fmla="*/ 0 w 6056566"/>
                <a:gd name="connsiteY0" fmla="*/ 479263 h 955031"/>
                <a:gd name="connsiteX1" fmla="*/ 190188 w 6056566"/>
                <a:gd name="connsiteY1" fmla="*/ 475436 h 955031"/>
                <a:gd name="connsiteX2" fmla="*/ 325558 w 6056566"/>
                <a:gd name="connsiteY2" fmla="*/ 430986 h 955031"/>
                <a:gd name="connsiteX3" fmla="*/ 493232 w 6056566"/>
                <a:gd name="connsiteY3" fmla="*/ 146077 h 955031"/>
                <a:gd name="connsiteX4" fmla="*/ 602414 w 6056566"/>
                <a:gd name="connsiteY4" fmla="*/ 23247 h 955031"/>
                <a:gd name="connsiteX5" fmla="*/ 721832 w 6056566"/>
                <a:gd name="connsiteY5" fmla="*/ 36895 h 955031"/>
                <a:gd name="connsiteX6" fmla="*/ 820778 w 6056566"/>
                <a:gd name="connsiteY6" fmla="*/ 146077 h 955031"/>
                <a:gd name="connsiteX7" fmla="*/ 947020 w 6056566"/>
                <a:gd name="connsiteY7" fmla="*/ 412209 h 955031"/>
                <a:gd name="connsiteX8" fmla="*/ 1083497 w 6056566"/>
                <a:gd name="connsiteY8" fmla="*/ 722695 h 955031"/>
                <a:gd name="connsiteX9" fmla="*/ 1179032 w 6056566"/>
                <a:gd name="connsiteY9" fmla="*/ 869409 h 955031"/>
                <a:gd name="connsiteX10" fmla="*/ 1267742 w 6056566"/>
                <a:gd name="connsiteY10" fmla="*/ 944471 h 955031"/>
                <a:gd name="connsiteX11" fmla="*/ 1376924 w 6056566"/>
                <a:gd name="connsiteY11" fmla="*/ 930824 h 955031"/>
                <a:gd name="connsiteX12" fmla="*/ 1503166 w 6056566"/>
                <a:gd name="connsiteY12" fmla="*/ 811406 h 955031"/>
                <a:gd name="connsiteX13" fmla="*/ 1666939 w 6056566"/>
                <a:gd name="connsiteY13" fmla="*/ 487271 h 955031"/>
                <a:gd name="connsiteX14" fmla="*/ 1769297 w 6056566"/>
                <a:gd name="connsiteY14" fmla="*/ 234788 h 955031"/>
                <a:gd name="connsiteX15" fmla="*/ 1871655 w 6056566"/>
                <a:gd name="connsiteY15" fmla="*/ 67603 h 955031"/>
                <a:gd name="connsiteX16" fmla="*/ 1960366 w 6056566"/>
                <a:gd name="connsiteY16" fmla="*/ 13012 h 955031"/>
                <a:gd name="connsiteX17" fmla="*/ 2042252 w 6056566"/>
                <a:gd name="connsiteY17" fmla="*/ 43719 h 955031"/>
                <a:gd name="connsiteX18" fmla="*/ 2117315 w 6056566"/>
                <a:gd name="connsiteY18" fmla="*/ 122194 h 955031"/>
                <a:gd name="connsiteX19" fmla="*/ 2195790 w 6056566"/>
                <a:gd name="connsiteY19" fmla="*/ 251847 h 955031"/>
                <a:gd name="connsiteX20" fmla="*/ 2461921 w 6056566"/>
                <a:gd name="connsiteY20" fmla="*/ 784110 h 955031"/>
                <a:gd name="connsiteX21" fmla="*/ 2577927 w 6056566"/>
                <a:gd name="connsiteY21" fmla="*/ 934235 h 955031"/>
                <a:gd name="connsiteX22" fmla="*/ 2673461 w 6056566"/>
                <a:gd name="connsiteY22" fmla="*/ 941059 h 955031"/>
                <a:gd name="connsiteX23" fmla="*/ 2796291 w 6056566"/>
                <a:gd name="connsiteY23" fmla="*/ 814818 h 955031"/>
                <a:gd name="connsiteX24" fmla="*/ 2922533 w 6056566"/>
                <a:gd name="connsiteY24" fmla="*/ 548686 h 955031"/>
                <a:gd name="connsiteX25" fmla="*/ 3069247 w 6056566"/>
                <a:gd name="connsiteY25" fmla="*/ 251847 h 955031"/>
                <a:gd name="connsiteX26" fmla="*/ 3192076 w 6056566"/>
                <a:gd name="connsiteY26" fmla="*/ 67603 h 955031"/>
                <a:gd name="connsiteX27" fmla="*/ 3270551 w 6056566"/>
                <a:gd name="connsiteY27" fmla="*/ 2776 h 955031"/>
                <a:gd name="connsiteX28" fmla="*/ 3342202 w 6056566"/>
                <a:gd name="connsiteY28" fmla="*/ 19835 h 955031"/>
                <a:gd name="connsiteX29" fmla="*/ 3413852 w 6056566"/>
                <a:gd name="connsiteY29" fmla="*/ 91486 h 955031"/>
                <a:gd name="connsiteX30" fmla="*/ 3471855 w 6056566"/>
                <a:gd name="connsiteY30" fmla="*/ 176785 h 955031"/>
                <a:gd name="connsiteX31" fmla="*/ 3553742 w 6056566"/>
                <a:gd name="connsiteY31" fmla="*/ 323498 h 955031"/>
                <a:gd name="connsiteX32" fmla="*/ 3707279 w 6056566"/>
                <a:gd name="connsiteY32" fmla="*/ 668104 h 955031"/>
                <a:gd name="connsiteX33" fmla="*/ 3833521 w 6056566"/>
                <a:gd name="connsiteY33" fmla="*/ 852349 h 955031"/>
                <a:gd name="connsiteX34" fmla="*/ 3966587 w 6056566"/>
                <a:gd name="connsiteY34" fmla="*/ 900116 h 955031"/>
                <a:gd name="connsiteX35" fmla="*/ 4086005 w 6056566"/>
                <a:gd name="connsiteY35" fmla="*/ 828465 h 955031"/>
                <a:gd name="connsiteX36" fmla="*/ 4273661 w 6056566"/>
                <a:gd name="connsiteY36" fmla="*/ 483859 h 955031"/>
                <a:gd name="connsiteX37" fmla="*/ 4451082 w 6056566"/>
                <a:gd name="connsiteY37" fmla="*/ 152901 h 955031"/>
                <a:gd name="connsiteX38" fmla="*/ 4570500 w 6056566"/>
                <a:gd name="connsiteY38" fmla="*/ 40307 h 955031"/>
                <a:gd name="connsiteX39" fmla="*/ 4696742 w 6056566"/>
                <a:gd name="connsiteY39" fmla="*/ 67603 h 955031"/>
                <a:gd name="connsiteX40" fmla="*/ 4840044 w 6056566"/>
                <a:gd name="connsiteY40" fmla="*/ 268907 h 955031"/>
                <a:gd name="connsiteX41" fmla="*/ 4948580 w 6056566"/>
                <a:gd name="connsiteY41" fmla="*/ 459449 h 955031"/>
                <a:gd name="connsiteX42" fmla="*/ 4994601 w 6056566"/>
                <a:gd name="connsiteY42" fmla="*/ 491988 h 955031"/>
                <a:gd name="connsiteX43" fmla="*/ 6056566 w 6056566"/>
                <a:gd name="connsiteY43" fmla="*/ 497377 h 955031"/>
                <a:gd name="connsiteX0" fmla="*/ 0 w 6056566"/>
                <a:gd name="connsiteY0" fmla="*/ 479263 h 955031"/>
                <a:gd name="connsiteX1" fmla="*/ 190188 w 6056566"/>
                <a:gd name="connsiteY1" fmla="*/ 475436 h 955031"/>
                <a:gd name="connsiteX2" fmla="*/ 325558 w 6056566"/>
                <a:gd name="connsiteY2" fmla="*/ 430986 h 955031"/>
                <a:gd name="connsiteX3" fmla="*/ 493232 w 6056566"/>
                <a:gd name="connsiteY3" fmla="*/ 146077 h 955031"/>
                <a:gd name="connsiteX4" fmla="*/ 602414 w 6056566"/>
                <a:gd name="connsiteY4" fmla="*/ 23247 h 955031"/>
                <a:gd name="connsiteX5" fmla="*/ 721832 w 6056566"/>
                <a:gd name="connsiteY5" fmla="*/ 36895 h 955031"/>
                <a:gd name="connsiteX6" fmla="*/ 820778 w 6056566"/>
                <a:gd name="connsiteY6" fmla="*/ 146077 h 955031"/>
                <a:gd name="connsiteX7" fmla="*/ 947020 w 6056566"/>
                <a:gd name="connsiteY7" fmla="*/ 412209 h 955031"/>
                <a:gd name="connsiteX8" fmla="*/ 1083497 w 6056566"/>
                <a:gd name="connsiteY8" fmla="*/ 722695 h 955031"/>
                <a:gd name="connsiteX9" fmla="*/ 1179032 w 6056566"/>
                <a:gd name="connsiteY9" fmla="*/ 869409 h 955031"/>
                <a:gd name="connsiteX10" fmla="*/ 1267742 w 6056566"/>
                <a:gd name="connsiteY10" fmla="*/ 944471 h 955031"/>
                <a:gd name="connsiteX11" fmla="*/ 1376924 w 6056566"/>
                <a:gd name="connsiteY11" fmla="*/ 930824 h 955031"/>
                <a:gd name="connsiteX12" fmla="*/ 1503166 w 6056566"/>
                <a:gd name="connsiteY12" fmla="*/ 811406 h 955031"/>
                <a:gd name="connsiteX13" fmla="*/ 1666939 w 6056566"/>
                <a:gd name="connsiteY13" fmla="*/ 487271 h 955031"/>
                <a:gd name="connsiteX14" fmla="*/ 1769297 w 6056566"/>
                <a:gd name="connsiteY14" fmla="*/ 234788 h 955031"/>
                <a:gd name="connsiteX15" fmla="*/ 1871655 w 6056566"/>
                <a:gd name="connsiteY15" fmla="*/ 67603 h 955031"/>
                <a:gd name="connsiteX16" fmla="*/ 1960366 w 6056566"/>
                <a:gd name="connsiteY16" fmla="*/ 13012 h 955031"/>
                <a:gd name="connsiteX17" fmla="*/ 2042252 w 6056566"/>
                <a:gd name="connsiteY17" fmla="*/ 43719 h 955031"/>
                <a:gd name="connsiteX18" fmla="*/ 2117315 w 6056566"/>
                <a:gd name="connsiteY18" fmla="*/ 122194 h 955031"/>
                <a:gd name="connsiteX19" fmla="*/ 2195790 w 6056566"/>
                <a:gd name="connsiteY19" fmla="*/ 251847 h 955031"/>
                <a:gd name="connsiteX20" fmla="*/ 2461921 w 6056566"/>
                <a:gd name="connsiteY20" fmla="*/ 784110 h 955031"/>
                <a:gd name="connsiteX21" fmla="*/ 2577927 w 6056566"/>
                <a:gd name="connsiteY21" fmla="*/ 934235 h 955031"/>
                <a:gd name="connsiteX22" fmla="*/ 2673461 w 6056566"/>
                <a:gd name="connsiteY22" fmla="*/ 941059 h 955031"/>
                <a:gd name="connsiteX23" fmla="*/ 2796291 w 6056566"/>
                <a:gd name="connsiteY23" fmla="*/ 814818 h 955031"/>
                <a:gd name="connsiteX24" fmla="*/ 2922533 w 6056566"/>
                <a:gd name="connsiteY24" fmla="*/ 548686 h 955031"/>
                <a:gd name="connsiteX25" fmla="*/ 3069247 w 6056566"/>
                <a:gd name="connsiteY25" fmla="*/ 251847 h 955031"/>
                <a:gd name="connsiteX26" fmla="*/ 3192076 w 6056566"/>
                <a:gd name="connsiteY26" fmla="*/ 67603 h 955031"/>
                <a:gd name="connsiteX27" fmla="*/ 3270551 w 6056566"/>
                <a:gd name="connsiteY27" fmla="*/ 2776 h 955031"/>
                <a:gd name="connsiteX28" fmla="*/ 3342202 w 6056566"/>
                <a:gd name="connsiteY28" fmla="*/ 19835 h 955031"/>
                <a:gd name="connsiteX29" fmla="*/ 3413852 w 6056566"/>
                <a:gd name="connsiteY29" fmla="*/ 91486 h 955031"/>
                <a:gd name="connsiteX30" fmla="*/ 3471855 w 6056566"/>
                <a:gd name="connsiteY30" fmla="*/ 176785 h 955031"/>
                <a:gd name="connsiteX31" fmla="*/ 3553742 w 6056566"/>
                <a:gd name="connsiteY31" fmla="*/ 323498 h 955031"/>
                <a:gd name="connsiteX32" fmla="*/ 3707279 w 6056566"/>
                <a:gd name="connsiteY32" fmla="*/ 668104 h 955031"/>
                <a:gd name="connsiteX33" fmla="*/ 3833521 w 6056566"/>
                <a:gd name="connsiteY33" fmla="*/ 852349 h 955031"/>
                <a:gd name="connsiteX34" fmla="*/ 3966587 w 6056566"/>
                <a:gd name="connsiteY34" fmla="*/ 900116 h 955031"/>
                <a:gd name="connsiteX35" fmla="*/ 4086005 w 6056566"/>
                <a:gd name="connsiteY35" fmla="*/ 828465 h 955031"/>
                <a:gd name="connsiteX36" fmla="*/ 4273661 w 6056566"/>
                <a:gd name="connsiteY36" fmla="*/ 483859 h 955031"/>
                <a:gd name="connsiteX37" fmla="*/ 4451082 w 6056566"/>
                <a:gd name="connsiteY37" fmla="*/ 152901 h 955031"/>
                <a:gd name="connsiteX38" fmla="*/ 4570500 w 6056566"/>
                <a:gd name="connsiteY38" fmla="*/ 40307 h 955031"/>
                <a:gd name="connsiteX39" fmla="*/ 4696742 w 6056566"/>
                <a:gd name="connsiteY39" fmla="*/ 67603 h 955031"/>
                <a:gd name="connsiteX40" fmla="*/ 4840044 w 6056566"/>
                <a:gd name="connsiteY40" fmla="*/ 268907 h 955031"/>
                <a:gd name="connsiteX41" fmla="*/ 4948580 w 6056566"/>
                <a:gd name="connsiteY41" fmla="*/ 459449 h 955031"/>
                <a:gd name="connsiteX42" fmla="*/ 4991837 w 6056566"/>
                <a:gd name="connsiteY42" fmla="*/ 497850 h 955031"/>
                <a:gd name="connsiteX43" fmla="*/ 6056566 w 6056566"/>
                <a:gd name="connsiteY43" fmla="*/ 497377 h 955031"/>
                <a:gd name="connsiteX0" fmla="*/ 0 w 6056566"/>
                <a:gd name="connsiteY0" fmla="*/ 479263 h 955031"/>
                <a:gd name="connsiteX1" fmla="*/ 190188 w 6056566"/>
                <a:gd name="connsiteY1" fmla="*/ 475436 h 955031"/>
                <a:gd name="connsiteX2" fmla="*/ 325558 w 6056566"/>
                <a:gd name="connsiteY2" fmla="*/ 430986 h 955031"/>
                <a:gd name="connsiteX3" fmla="*/ 493232 w 6056566"/>
                <a:gd name="connsiteY3" fmla="*/ 146077 h 955031"/>
                <a:gd name="connsiteX4" fmla="*/ 602414 w 6056566"/>
                <a:gd name="connsiteY4" fmla="*/ 23247 h 955031"/>
                <a:gd name="connsiteX5" fmla="*/ 721832 w 6056566"/>
                <a:gd name="connsiteY5" fmla="*/ 36895 h 955031"/>
                <a:gd name="connsiteX6" fmla="*/ 820778 w 6056566"/>
                <a:gd name="connsiteY6" fmla="*/ 146077 h 955031"/>
                <a:gd name="connsiteX7" fmla="*/ 947020 w 6056566"/>
                <a:gd name="connsiteY7" fmla="*/ 412209 h 955031"/>
                <a:gd name="connsiteX8" fmla="*/ 1083497 w 6056566"/>
                <a:gd name="connsiteY8" fmla="*/ 722695 h 955031"/>
                <a:gd name="connsiteX9" fmla="*/ 1179032 w 6056566"/>
                <a:gd name="connsiteY9" fmla="*/ 869409 h 955031"/>
                <a:gd name="connsiteX10" fmla="*/ 1267742 w 6056566"/>
                <a:gd name="connsiteY10" fmla="*/ 944471 h 955031"/>
                <a:gd name="connsiteX11" fmla="*/ 1376924 w 6056566"/>
                <a:gd name="connsiteY11" fmla="*/ 930824 h 955031"/>
                <a:gd name="connsiteX12" fmla="*/ 1503166 w 6056566"/>
                <a:gd name="connsiteY12" fmla="*/ 811406 h 955031"/>
                <a:gd name="connsiteX13" fmla="*/ 1666939 w 6056566"/>
                <a:gd name="connsiteY13" fmla="*/ 487271 h 955031"/>
                <a:gd name="connsiteX14" fmla="*/ 1769297 w 6056566"/>
                <a:gd name="connsiteY14" fmla="*/ 234788 h 955031"/>
                <a:gd name="connsiteX15" fmla="*/ 1871655 w 6056566"/>
                <a:gd name="connsiteY15" fmla="*/ 67603 h 955031"/>
                <a:gd name="connsiteX16" fmla="*/ 1960366 w 6056566"/>
                <a:gd name="connsiteY16" fmla="*/ 13012 h 955031"/>
                <a:gd name="connsiteX17" fmla="*/ 2042252 w 6056566"/>
                <a:gd name="connsiteY17" fmla="*/ 43719 h 955031"/>
                <a:gd name="connsiteX18" fmla="*/ 2117315 w 6056566"/>
                <a:gd name="connsiteY18" fmla="*/ 122194 h 955031"/>
                <a:gd name="connsiteX19" fmla="*/ 2195790 w 6056566"/>
                <a:gd name="connsiteY19" fmla="*/ 251847 h 955031"/>
                <a:gd name="connsiteX20" fmla="*/ 2461921 w 6056566"/>
                <a:gd name="connsiteY20" fmla="*/ 784110 h 955031"/>
                <a:gd name="connsiteX21" fmla="*/ 2577927 w 6056566"/>
                <a:gd name="connsiteY21" fmla="*/ 934235 h 955031"/>
                <a:gd name="connsiteX22" fmla="*/ 2673461 w 6056566"/>
                <a:gd name="connsiteY22" fmla="*/ 941059 h 955031"/>
                <a:gd name="connsiteX23" fmla="*/ 2796291 w 6056566"/>
                <a:gd name="connsiteY23" fmla="*/ 814818 h 955031"/>
                <a:gd name="connsiteX24" fmla="*/ 2922533 w 6056566"/>
                <a:gd name="connsiteY24" fmla="*/ 548686 h 955031"/>
                <a:gd name="connsiteX25" fmla="*/ 3069247 w 6056566"/>
                <a:gd name="connsiteY25" fmla="*/ 251847 h 955031"/>
                <a:gd name="connsiteX26" fmla="*/ 3192076 w 6056566"/>
                <a:gd name="connsiteY26" fmla="*/ 67603 h 955031"/>
                <a:gd name="connsiteX27" fmla="*/ 3270551 w 6056566"/>
                <a:gd name="connsiteY27" fmla="*/ 2776 h 955031"/>
                <a:gd name="connsiteX28" fmla="*/ 3342202 w 6056566"/>
                <a:gd name="connsiteY28" fmla="*/ 19835 h 955031"/>
                <a:gd name="connsiteX29" fmla="*/ 3413852 w 6056566"/>
                <a:gd name="connsiteY29" fmla="*/ 91486 h 955031"/>
                <a:gd name="connsiteX30" fmla="*/ 3471855 w 6056566"/>
                <a:gd name="connsiteY30" fmla="*/ 176785 h 955031"/>
                <a:gd name="connsiteX31" fmla="*/ 3553742 w 6056566"/>
                <a:gd name="connsiteY31" fmla="*/ 323498 h 955031"/>
                <a:gd name="connsiteX32" fmla="*/ 3707279 w 6056566"/>
                <a:gd name="connsiteY32" fmla="*/ 668104 h 955031"/>
                <a:gd name="connsiteX33" fmla="*/ 3833521 w 6056566"/>
                <a:gd name="connsiteY33" fmla="*/ 852349 h 955031"/>
                <a:gd name="connsiteX34" fmla="*/ 3966587 w 6056566"/>
                <a:gd name="connsiteY34" fmla="*/ 900116 h 955031"/>
                <a:gd name="connsiteX35" fmla="*/ 4086005 w 6056566"/>
                <a:gd name="connsiteY35" fmla="*/ 828465 h 955031"/>
                <a:gd name="connsiteX36" fmla="*/ 4273661 w 6056566"/>
                <a:gd name="connsiteY36" fmla="*/ 483859 h 955031"/>
                <a:gd name="connsiteX37" fmla="*/ 4451082 w 6056566"/>
                <a:gd name="connsiteY37" fmla="*/ 152901 h 955031"/>
                <a:gd name="connsiteX38" fmla="*/ 4570500 w 6056566"/>
                <a:gd name="connsiteY38" fmla="*/ 40307 h 955031"/>
                <a:gd name="connsiteX39" fmla="*/ 4696742 w 6056566"/>
                <a:gd name="connsiteY39" fmla="*/ 67603 h 955031"/>
                <a:gd name="connsiteX40" fmla="*/ 4840044 w 6056566"/>
                <a:gd name="connsiteY40" fmla="*/ 268907 h 955031"/>
                <a:gd name="connsiteX41" fmla="*/ 4948580 w 6056566"/>
                <a:gd name="connsiteY41" fmla="*/ 459449 h 955031"/>
                <a:gd name="connsiteX42" fmla="*/ 4991838 w 6056566"/>
                <a:gd name="connsiteY42" fmla="*/ 494333 h 955031"/>
                <a:gd name="connsiteX43" fmla="*/ 6056566 w 6056566"/>
                <a:gd name="connsiteY43" fmla="*/ 497377 h 955031"/>
                <a:gd name="connsiteX0" fmla="*/ 0 w 6056566"/>
                <a:gd name="connsiteY0" fmla="*/ 479263 h 955031"/>
                <a:gd name="connsiteX1" fmla="*/ 190188 w 6056566"/>
                <a:gd name="connsiteY1" fmla="*/ 475436 h 955031"/>
                <a:gd name="connsiteX2" fmla="*/ 325558 w 6056566"/>
                <a:gd name="connsiteY2" fmla="*/ 430986 h 955031"/>
                <a:gd name="connsiteX3" fmla="*/ 493232 w 6056566"/>
                <a:gd name="connsiteY3" fmla="*/ 146077 h 955031"/>
                <a:gd name="connsiteX4" fmla="*/ 602414 w 6056566"/>
                <a:gd name="connsiteY4" fmla="*/ 23247 h 955031"/>
                <a:gd name="connsiteX5" fmla="*/ 721832 w 6056566"/>
                <a:gd name="connsiteY5" fmla="*/ 36895 h 955031"/>
                <a:gd name="connsiteX6" fmla="*/ 820778 w 6056566"/>
                <a:gd name="connsiteY6" fmla="*/ 146077 h 955031"/>
                <a:gd name="connsiteX7" fmla="*/ 947020 w 6056566"/>
                <a:gd name="connsiteY7" fmla="*/ 412209 h 955031"/>
                <a:gd name="connsiteX8" fmla="*/ 1083497 w 6056566"/>
                <a:gd name="connsiteY8" fmla="*/ 722695 h 955031"/>
                <a:gd name="connsiteX9" fmla="*/ 1179032 w 6056566"/>
                <a:gd name="connsiteY9" fmla="*/ 869409 h 955031"/>
                <a:gd name="connsiteX10" fmla="*/ 1267742 w 6056566"/>
                <a:gd name="connsiteY10" fmla="*/ 944471 h 955031"/>
                <a:gd name="connsiteX11" fmla="*/ 1376924 w 6056566"/>
                <a:gd name="connsiteY11" fmla="*/ 930824 h 955031"/>
                <a:gd name="connsiteX12" fmla="*/ 1503166 w 6056566"/>
                <a:gd name="connsiteY12" fmla="*/ 811406 h 955031"/>
                <a:gd name="connsiteX13" fmla="*/ 1666939 w 6056566"/>
                <a:gd name="connsiteY13" fmla="*/ 487271 h 955031"/>
                <a:gd name="connsiteX14" fmla="*/ 1769297 w 6056566"/>
                <a:gd name="connsiteY14" fmla="*/ 234788 h 955031"/>
                <a:gd name="connsiteX15" fmla="*/ 1871655 w 6056566"/>
                <a:gd name="connsiteY15" fmla="*/ 67603 h 955031"/>
                <a:gd name="connsiteX16" fmla="*/ 1960366 w 6056566"/>
                <a:gd name="connsiteY16" fmla="*/ 13012 h 955031"/>
                <a:gd name="connsiteX17" fmla="*/ 2042252 w 6056566"/>
                <a:gd name="connsiteY17" fmla="*/ 43719 h 955031"/>
                <a:gd name="connsiteX18" fmla="*/ 2117315 w 6056566"/>
                <a:gd name="connsiteY18" fmla="*/ 122194 h 955031"/>
                <a:gd name="connsiteX19" fmla="*/ 2195790 w 6056566"/>
                <a:gd name="connsiteY19" fmla="*/ 251847 h 955031"/>
                <a:gd name="connsiteX20" fmla="*/ 2461921 w 6056566"/>
                <a:gd name="connsiteY20" fmla="*/ 784110 h 955031"/>
                <a:gd name="connsiteX21" fmla="*/ 2577927 w 6056566"/>
                <a:gd name="connsiteY21" fmla="*/ 934235 h 955031"/>
                <a:gd name="connsiteX22" fmla="*/ 2673461 w 6056566"/>
                <a:gd name="connsiteY22" fmla="*/ 941059 h 955031"/>
                <a:gd name="connsiteX23" fmla="*/ 2796291 w 6056566"/>
                <a:gd name="connsiteY23" fmla="*/ 814818 h 955031"/>
                <a:gd name="connsiteX24" fmla="*/ 2922533 w 6056566"/>
                <a:gd name="connsiteY24" fmla="*/ 548686 h 955031"/>
                <a:gd name="connsiteX25" fmla="*/ 3069247 w 6056566"/>
                <a:gd name="connsiteY25" fmla="*/ 251847 h 955031"/>
                <a:gd name="connsiteX26" fmla="*/ 3192076 w 6056566"/>
                <a:gd name="connsiteY26" fmla="*/ 67603 h 955031"/>
                <a:gd name="connsiteX27" fmla="*/ 3270551 w 6056566"/>
                <a:gd name="connsiteY27" fmla="*/ 2776 h 955031"/>
                <a:gd name="connsiteX28" fmla="*/ 3342202 w 6056566"/>
                <a:gd name="connsiteY28" fmla="*/ 19835 h 955031"/>
                <a:gd name="connsiteX29" fmla="*/ 3413852 w 6056566"/>
                <a:gd name="connsiteY29" fmla="*/ 91486 h 955031"/>
                <a:gd name="connsiteX30" fmla="*/ 3471855 w 6056566"/>
                <a:gd name="connsiteY30" fmla="*/ 176785 h 955031"/>
                <a:gd name="connsiteX31" fmla="*/ 3553742 w 6056566"/>
                <a:gd name="connsiteY31" fmla="*/ 323498 h 955031"/>
                <a:gd name="connsiteX32" fmla="*/ 3707279 w 6056566"/>
                <a:gd name="connsiteY32" fmla="*/ 668104 h 955031"/>
                <a:gd name="connsiteX33" fmla="*/ 3833521 w 6056566"/>
                <a:gd name="connsiteY33" fmla="*/ 852349 h 955031"/>
                <a:gd name="connsiteX34" fmla="*/ 3966587 w 6056566"/>
                <a:gd name="connsiteY34" fmla="*/ 900116 h 955031"/>
                <a:gd name="connsiteX35" fmla="*/ 4086005 w 6056566"/>
                <a:gd name="connsiteY35" fmla="*/ 828465 h 955031"/>
                <a:gd name="connsiteX36" fmla="*/ 4273661 w 6056566"/>
                <a:gd name="connsiteY36" fmla="*/ 483859 h 955031"/>
                <a:gd name="connsiteX37" fmla="*/ 4451082 w 6056566"/>
                <a:gd name="connsiteY37" fmla="*/ 152901 h 955031"/>
                <a:gd name="connsiteX38" fmla="*/ 4570500 w 6056566"/>
                <a:gd name="connsiteY38" fmla="*/ 40307 h 955031"/>
                <a:gd name="connsiteX39" fmla="*/ 4696742 w 6056566"/>
                <a:gd name="connsiteY39" fmla="*/ 67603 h 955031"/>
                <a:gd name="connsiteX40" fmla="*/ 4840044 w 6056566"/>
                <a:gd name="connsiteY40" fmla="*/ 268907 h 955031"/>
                <a:gd name="connsiteX41" fmla="*/ 4948580 w 6056566"/>
                <a:gd name="connsiteY41" fmla="*/ 459449 h 955031"/>
                <a:gd name="connsiteX42" fmla="*/ 5025010 w 6056566"/>
                <a:gd name="connsiteY42" fmla="*/ 495505 h 955031"/>
                <a:gd name="connsiteX43" fmla="*/ 6056566 w 6056566"/>
                <a:gd name="connsiteY43" fmla="*/ 497377 h 955031"/>
                <a:gd name="connsiteX0" fmla="*/ 0 w 5025967"/>
                <a:gd name="connsiteY0" fmla="*/ 479263 h 955031"/>
                <a:gd name="connsiteX1" fmla="*/ 190188 w 5025967"/>
                <a:gd name="connsiteY1" fmla="*/ 475436 h 955031"/>
                <a:gd name="connsiteX2" fmla="*/ 325558 w 5025967"/>
                <a:gd name="connsiteY2" fmla="*/ 430986 h 955031"/>
                <a:gd name="connsiteX3" fmla="*/ 493232 w 5025967"/>
                <a:gd name="connsiteY3" fmla="*/ 146077 h 955031"/>
                <a:gd name="connsiteX4" fmla="*/ 602414 w 5025967"/>
                <a:gd name="connsiteY4" fmla="*/ 23247 h 955031"/>
                <a:gd name="connsiteX5" fmla="*/ 721832 w 5025967"/>
                <a:gd name="connsiteY5" fmla="*/ 36895 h 955031"/>
                <a:gd name="connsiteX6" fmla="*/ 820778 w 5025967"/>
                <a:gd name="connsiteY6" fmla="*/ 146077 h 955031"/>
                <a:gd name="connsiteX7" fmla="*/ 947020 w 5025967"/>
                <a:gd name="connsiteY7" fmla="*/ 412209 h 955031"/>
                <a:gd name="connsiteX8" fmla="*/ 1083497 w 5025967"/>
                <a:gd name="connsiteY8" fmla="*/ 722695 h 955031"/>
                <a:gd name="connsiteX9" fmla="*/ 1179032 w 5025967"/>
                <a:gd name="connsiteY9" fmla="*/ 869409 h 955031"/>
                <a:gd name="connsiteX10" fmla="*/ 1267742 w 5025967"/>
                <a:gd name="connsiteY10" fmla="*/ 944471 h 955031"/>
                <a:gd name="connsiteX11" fmla="*/ 1376924 w 5025967"/>
                <a:gd name="connsiteY11" fmla="*/ 930824 h 955031"/>
                <a:gd name="connsiteX12" fmla="*/ 1503166 w 5025967"/>
                <a:gd name="connsiteY12" fmla="*/ 811406 h 955031"/>
                <a:gd name="connsiteX13" fmla="*/ 1666939 w 5025967"/>
                <a:gd name="connsiteY13" fmla="*/ 487271 h 955031"/>
                <a:gd name="connsiteX14" fmla="*/ 1769297 w 5025967"/>
                <a:gd name="connsiteY14" fmla="*/ 234788 h 955031"/>
                <a:gd name="connsiteX15" fmla="*/ 1871655 w 5025967"/>
                <a:gd name="connsiteY15" fmla="*/ 67603 h 955031"/>
                <a:gd name="connsiteX16" fmla="*/ 1960366 w 5025967"/>
                <a:gd name="connsiteY16" fmla="*/ 13012 h 955031"/>
                <a:gd name="connsiteX17" fmla="*/ 2042252 w 5025967"/>
                <a:gd name="connsiteY17" fmla="*/ 43719 h 955031"/>
                <a:gd name="connsiteX18" fmla="*/ 2117315 w 5025967"/>
                <a:gd name="connsiteY18" fmla="*/ 122194 h 955031"/>
                <a:gd name="connsiteX19" fmla="*/ 2195790 w 5025967"/>
                <a:gd name="connsiteY19" fmla="*/ 251847 h 955031"/>
                <a:gd name="connsiteX20" fmla="*/ 2461921 w 5025967"/>
                <a:gd name="connsiteY20" fmla="*/ 784110 h 955031"/>
                <a:gd name="connsiteX21" fmla="*/ 2577927 w 5025967"/>
                <a:gd name="connsiteY21" fmla="*/ 934235 h 955031"/>
                <a:gd name="connsiteX22" fmla="*/ 2673461 w 5025967"/>
                <a:gd name="connsiteY22" fmla="*/ 941059 h 955031"/>
                <a:gd name="connsiteX23" fmla="*/ 2796291 w 5025967"/>
                <a:gd name="connsiteY23" fmla="*/ 814818 h 955031"/>
                <a:gd name="connsiteX24" fmla="*/ 2922533 w 5025967"/>
                <a:gd name="connsiteY24" fmla="*/ 548686 h 955031"/>
                <a:gd name="connsiteX25" fmla="*/ 3069247 w 5025967"/>
                <a:gd name="connsiteY25" fmla="*/ 251847 h 955031"/>
                <a:gd name="connsiteX26" fmla="*/ 3192076 w 5025967"/>
                <a:gd name="connsiteY26" fmla="*/ 67603 h 955031"/>
                <a:gd name="connsiteX27" fmla="*/ 3270551 w 5025967"/>
                <a:gd name="connsiteY27" fmla="*/ 2776 h 955031"/>
                <a:gd name="connsiteX28" fmla="*/ 3342202 w 5025967"/>
                <a:gd name="connsiteY28" fmla="*/ 19835 h 955031"/>
                <a:gd name="connsiteX29" fmla="*/ 3413852 w 5025967"/>
                <a:gd name="connsiteY29" fmla="*/ 91486 h 955031"/>
                <a:gd name="connsiteX30" fmla="*/ 3471855 w 5025967"/>
                <a:gd name="connsiteY30" fmla="*/ 176785 h 955031"/>
                <a:gd name="connsiteX31" fmla="*/ 3553742 w 5025967"/>
                <a:gd name="connsiteY31" fmla="*/ 323498 h 955031"/>
                <a:gd name="connsiteX32" fmla="*/ 3707279 w 5025967"/>
                <a:gd name="connsiteY32" fmla="*/ 668104 h 955031"/>
                <a:gd name="connsiteX33" fmla="*/ 3833521 w 5025967"/>
                <a:gd name="connsiteY33" fmla="*/ 852349 h 955031"/>
                <a:gd name="connsiteX34" fmla="*/ 3966587 w 5025967"/>
                <a:gd name="connsiteY34" fmla="*/ 900116 h 955031"/>
                <a:gd name="connsiteX35" fmla="*/ 4086005 w 5025967"/>
                <a:gd name="connsiteY35" fmla="*/ 828465 h 955031"/>
                <a:gd name="connsiteX36" fmla="*/ 4273661 w 5025967"/>
                <a:gd name="connsiteY36" fmla="*/ 483859 h 955031"/>
                <a:gd name="connsiteX37" fmla="*/ 4451082 w 5025967"/>
                <a:gd name="connsiteY37" fmla="*/ 152901 h 955031"/>
                <a:gd name="connsiteX38" fmla="*/ 4570500 w 5025967"/>
                <a:gd name="connsiteY38" fmla="*/ 40307 h 955031"/>
                <a:gd name="connsiteX39" fmla="*/ 4696742 w 5025967"/>
                <a:gd name="connsiteY39" fmla="*/ 67603 h 955031"/>
                <a:gd name="connsiteX40" fmla="*/ 4840044 w 5025967"/>
                <a:gd name="connsiteY40" fmla="*/ 268907 h 955031"/>
                <a:gd name="connsiteX41" fmla="*/ 4948580 w 5025967"/>
                <a:gd name="connsiteY41" fmla="*/ 459449 h 955031"/>
                <a:gd name="connsiteX42" fmla="*/ 5025010 w 5025967"/>
                <a:gd name="connsiteY42" fmla="*/ 495505 h 955031"/>
                <a:gd name="connsiteX0" fmla="*/ 0 w 4948580"/>
                <a:gd name="connsiteY0" fmla="*/ 479263 h 955031"/>
                <a:gd name="connsiteX1" fmla="*/ 190188 w 4948580"/>
                <a:gd name="connsiteY1" fmla="*/ 475436 h 955031"/>
                <a:gd name="connsiteX2" fmla="*/ 325558 w 4948580"/>
                <a:gd name="connsiteY2" fmla="*/ 430986 h 955031"/>
                <a:gd name="connsiteX3" fmla="*/ 493232 w 4948580"/>
                <a:gd name="connsiteY3" fmla="*/ 146077 h 955031"/>
                <a:gd name="connsiteX4" fmla="*/ 602414 w 4948580"/>
                <a:gd name="connsiteY4" fmla="*/ 23247 h 955031"/>
                <a:gd name="connsiteX5" fmla="*/ 721832 w 4948580"/>
                <a:gd name="connsiteY5" fmla="*/ 36895 h 955031"/>
                <a:gd name="connsiteX6" fmla="*/ 820778 w 4948580"/>
                <a:gd name="connsiteY6" fmla="*/ 146077 h 955031"/>
                <a:gd name="connsiteX7" fmla="*/ 947020 w 4948580"/>
                <a:gd name="connsiteY7" fmla="*/ 412209 h 955031"/>
                <a:gd name="connsiteX8" fmla="*/ 1083497 w 4948580"/>
                <a:gd name="connsiteY8" fmla="*/ 722695 h 955031"/>
                <a:gd name="connsiteX9" fmla="*/ 1179032 w 4948580"/>
                <a:gd name="connsiteY9" fmla="*/ 869409 h 955031"/>
                <a:gd name="connsiteX10" fmla="*/ 1267742 w 4948580"/>
                <a:gd name="connsiteY10" fmla="*/ 944471 h 955031"/>
                <a:gd name="connsiteX11" fmla="*/ 1376924 w 4948580"/>
                <a:gd name="connsiteY11" fmla="*/ 930824 h 955031"/>
                <a:gd name="connsiteX12" fmla="*/ 1503166 w 4948580"/>
                <a:gd name="connsiteY12" fmla="*/ 811406 h 955031"/>
                <a:gd name="connsiteX13" fmla="*/ 1666939 w 4948580"/>
                <a:gd name="connsiteY13" fmla="*/ 487271 h 955031"/>
                <a:gd name="connsiteX14" fmla="*/ 1769297 w 4948580"/>
                <a:gd name="connsiteY14" fmla="*/ 234788 h 955031"/>
                <a:gd name="connsiteX15" fmla="*/ 1871655 w 4948580"/>
                <a:gd name="connsiteY15" fmla="*/ 67603 h 955031"/>
                <a:gd name="connsiteX16" fmla="*/ 1960366 w 4948580"/>
                <a:gd name="connsiteY16" fmla="*/ 13012 h 955031"/>
                <a:gd name="connsiteX17" fmla="*/ 2042252 w 4948580"/>
                <a:gd name="connsiteY17" fmla="*/ 43719 h 955031"/>
                <a:gd name="connsiteX18" fmla="*/ 2117315 w 4948580"/>
                <a:gd name="connsiteY18" fmla="*/ 122194 h 955031"/>
                <a:gd name="connsiteX19" fmla="*/ 2195790 w 4948580"/>
                <a:gd name="connsiteY19" fmla="*/ 251847 h 955031"/>
                <a:gd name="connsiteX20" fmla="*/ 2461921 w 4948580"/>
                <a:gd name="connsiteY20" fmla="*/ 784110 h 955031"/>
                <a:gd name="connsiteX21" fmla="*/ 2577927 w 4948580"/>
                <a:gd name="connsiteY21" fmla="*/ 934235 h 955031"/>
                <a:gd name="connsiteX22" fmla="*/ 2673461 w 4948580"/>
                <a:gd name="connsiteY22" fmla="*/ 941059 h 955031"/>
                <a:gd name="connsiteX23" fmla="*/ 2796291 w 4948580"/>
                <a:gd name="connsiteY23" fmla="*/ 814818 h 955031"/>
                <a:gd name="connsiteX24" fmla="*/ 2922533 w 4948580"/>
                <a:gd name="connsiteY24" fmla="*/ 548686 h 955031"/>
                <a:gd name="connsiteX25" fmla="*/ 3069247 w 4948580"/>
                <a:gd name="connsiteY25" fmla="*/ 251847 h 955031"/>
                <a:gd name="connsiteX26" fmla="*/ 3192076 w 4948580"/>
                <a:gd name="connsiteY26" fmla="*/ 67603 h 955031"/>
                <a:gd name="connsiteX27" fmla="*/ 3270551 w 4948580"/>
                <a:gd name="connsiteY27" fmla="*/ 2776 h 955031"/>
                <a:gd name="connsiteX28" fmla="*/ 3342202 w 4948580"/>
                <a:gd name="connsiteY28" fmla="*/ 19835 h 955031"/>
                <a:gd name="connsiteX29" fmla="*/ 3413852 w 4948580"/>
                <a:gd name="connsiteY29" fmla="*/ 91486 h 955031"/>
                <a:gd name="connsiteX30" fmla="*/ 3471855 w 4948580"/>
                <a:gd name="connsiteY30" fmla="*/ 176785 h 955031"/>
                <a:gd name="connsiteX31" fmla="*/ 3553742 w 4948580"/>
                <a:gd name="connsiteY31" fmla="*/ 323498 h 955031"/>
                <a:gd name="connsiteX32" fmla="*/ 3707279 w 4948580"/>
                <a:gd name="connsiteY32" fmla="*/ 668104 h 955031"/>
                <a:gd name="connsiteX33" fmla="*/ 3833521 w 4948580"/>
                <a:gd name="connsiteY33" fmla="*/ 852349 h 955031"/>
                <a:gd name="connsiteX34" fmla="*/ 3966587 w 4948580"/>
                <a:gd name="connsiteY34" fmla="*/ 900116 h 955031"/>
                <a:gd name="connsiteX35" fmla="*/ 4086005 w 4948580"/>
                <a:gd name="connsiteY35" fmla="*/ 828465 h 955031"/>
                <a:gd name="connsiteX36" fmla="*/ 4273661 w 4948580"/>
                <a:gd name="connsiteY36" fmla="*/ 483859 h 955031"/>
                <a:gd name="connsiteX37" fmla="*/ 4451082 w 4948580"/>
                <a:gd name="connsiteY37" fmla="*/ 152901 h 955031"/>
                <a:gd name="connsiteX38" fmla="*/ 4570500 w 4948580"/>
                <a:gd name="connsiteY38" fmla="*/ 40307 h 955031"/>
                <a:gd name="connsiteX39" fmla="*/ 4696742 w 4948580"/>
                <a:gd name="connsiteY39" fmla="*/ 67603 h 955031"/>
                <a:gd name="connsiteX40" fmla="*/ 4840044 w 4948580"/>
                <a:gd name="connsiteY40" fmla="*/ 268907 h 955031"/>
                <a:gd name="connsiteX41" fmla="*/ 4948580 w 4948580"/>
                <a:gd name="connsiteY41" fmla="*/ 459449 h 955031"/>
                <a:gd name="connsiteX0" fmla="*/ 0 w 4948580"/>
                <a:gd name="connsiteY0" fmla="*/ 479263 h 955031"/>
                <a:gd name="connsiteX1" fmla="*/ 325558 w 4948580"/>
                <a:gd name="connsiteY1" fmla="*/ 430986 h 955031"/>
                <a:gd name="connsiteX2" fmla="*/ 493232 w 4948580"/>
                <a:gd name="connsiteY2" fmla="*/ 146077 h 955031"/>
                <a:gd name="connsiteX3" fmla="*/ 602414 w 4948580"/>
                <a:gd name="connsiteY3" fmla="*/ 23247 h 955031"/>
                <a:gd name="connsiteX4" fmla="*/ 721832 w 4948580"/>
                <a:gd name="connsiteY4" fmla="*/ 36895 h 955031"/>
                <a:gd name="connsiteX5" fmla="*/ 820778 w 4948580"/>
                <a:gd name="connsiteY5" fmla="*/ 146077 h 955031"/>
                <a:gd name="connsiteX6" fmla="*/ 947020 w 4948580"/>
                <a:gd name="connsiteY6" fmla="*/ 412209 h 955031"/>
                <a:gd name="connsiteX7" fmla="*/ 1083497 w 4948580"/>
                <a:gd name="connsiteY7" fmla="*/ 722695 h 955031"/>
                <a:gd name="connsiteX8" fmla="*/ 1179032 w 4948580"/>
                <a:gd name="connsiteY8" fmla="*/ 869409 h 955031"/>
                <a:gd name="connsiteX9" fmla="*/ 1267742 w 4948580"/>
                <a:gd name="connsiteY9" fmla="*/ 944471 h 955031"/>
                <a:gd name="connsiteX10" fmla="*/ 1376924 w 4948580"/>
                <a:gd name="connsiteY10" fmla="*/ 930824 h 955031"/>
                <a:gd name="connsiteX11" fmla="*/ 1503166 w 4948580"/>
                <a:gd name="connsiteY11" fmla="*/ 811406 h 955031"/>
                <a:gd name="connsiteX12" fmla="*/ 1666939 w 4948580"/>
                <a:gd name="connsiteY12" fmla="*/ 487271 h 955031"/>
                <a:gd name="connsiteX13" fmla="*/ 1769297 w 4948580"/>
                <a:gd name="connsiteY13" fmla="*/ 234788 h 955031"/>
                <a:gd name="connsiteX14" fmla="*/ 1871655 w 4948580"/>
                <a:gd name="connsiteY14" fmla="*/ 67603 h 955031"/>
                <a:gd name="connsiteX15" fmla="*/ 1960366 w 4948580"/>
                <a:gd name="connsiteY15" fmla="*/ 13012 h 955031"/>
                <a:gd name="connsiteX16" fmla="*/ 2042252 w 4948580"/>
                <a:gd name="connsiteY16" fmla="*/ 43719 h 955031"/>
                <a:gd name="connsiteX17" fmla="*/ 2117315 w 4948580"/>
                <a:gd name="connsiteY17" fmla="*/ 122194 h 955031"/>
                <a:gd name="connsiteX18" fmla="*/ 2195790 w 4948580"/>
                <a:gd name="connsiteY18" fmla="*/ 251847 h 955031"/>
                <a:gd name="connsiteX19" fmla="*/ 2461921 w 4948580"/>
                <a:gd name="connsiteY19" fmla="*/ 784110 h 955031"/>
                <a:gd name="connsiteX20" fmla="*/ 2577927 w 4948580"/>
                <a:gd name="connsiteY20" fmla="*/ 934235 h 955031"/>
                <a:gd name="connsiteX21" fmla="*/ 2673461 w 4948580"/>
                <a:gd name="connsiteY21" fmla="*/ 941059 h 955031"/>
                <a:gd name="connsiteX22" fmla="*/ 2796291 w 4948580"/>
                <a:gd name="connsiteY22" fmla="*/ 814818 h 955031"/>
                <a:gd name="connsiteX23" fmla="*/ 2922533 w 4948580"/>
                <a:gd name="connsiteY23" fmla="*/ 548686 h 955031"/>
                <a:gd name="connsiteX24" fmla="*/ 3069247 w 4948580"/>
                <a:gd name="connsiteY24" fmla="*/ 251847 h 955031"/>
                <a:gd name="connsiteX25" fmla="*/ 3192076 w 4948580"/>
                <a:gd name="connsiteY25" fmla="*/ 67603 h 955031"/>
                <a:gd name="connsiteX26" fmla="*/ 3270551 w 4948580"/>
                <a:gd name="connsiteY26" fmla="*/ 2776 h 955031"/>
                <a:gd name="connsiteX27" fmla="*/ 3342202 w 4948580"/>
                <a:gd name="connsiteY27" fmla="*/ 19835 h 955031"/>
                <a:gd name="connsiteX28" fmla="*/ 3413852 w 4948580"/>
                <a:gd name="connsiteY28" fmla="*/ 91486 h 955031"/>
                <a:gd name="connsiteX29" fmla="*/ 3471855 w 4948580"/>
                <a:gd name="connsiteY29" fmla="*/ 176785 h 955031"/>
                <a:gd name="connsiteX30" fmla="*/ 3553742 w 4948580"/>
                <a:gd name="connsiteY30" fmla="*/ 323498 h 955031"/>
                <a:gd name="connsiteX31" fmla="*/ 3707279 w 4948580"/>
                <a:gd name="connsiteY31" fmla="*/ 668104 h 955031"/>
                <a:gd name="connsiteX32" fmla="*/ 3833521 w 4948580"/>
                <a:gd name="connsiteY32" fmla="*/ 852349 h 955031"/>
                <a:gd name="connsiteX33" fmla="*/ 3966587 w 4948580"/>
                <a:gd name="connsiteY33" fmla="*/ 900116 h 955031"/>
                <a:gd name="connsiteX34" fmla="*/ 4086005 w 4948580"/>
                <a:gd name="connsiteY34" fmla="*/ 828465 h 955031"/>
                <a:gd name="connsiteX35" fmla="*/ 4273661 w 4948580"/>
                <a:gd name="connsiteY35" fmla="*/ 483859 h 955031"/>
                <a:gd name="connsiteX36" fmla="*/ 4451082 w 4948580"/>
                <a:gd name="connsiteY36" fmla="*/ 152901 h 955031"/>
                <a:gd name="connsiteX37" fmla="*/ 4570500 w 4948580"/>
                <a:gd name="connsiteY37" fmla="*/ 40307 h 955031"/>
                <a:gd name="connsiteX38" fmla="*/ 4696742 w 4948580"/>
                <a:gd name="connsiteY38" fmla="*/ 67603 h 955031"/>
                <a:gd name="connsiteX39" fmla="*/ 4840044 w 4948580"/>
                <a:gd name="connsiteY39" fmla="*/ 268907 h 955031"/>
                <a:gd name="connsiteX40" fmla="*/ 4948580 w 4948580"/>
                <a:gd name="connsiteY40" fmla="*/ 459449 h 955031"/>
                <a:gd name="connsiteX0" fmla="*/ 0 w 4623022"/>
                <a:gd name="connsiteY0" fmla="*/ 430986 h 955031"/>
                <a:gd name="connsiteX1" fmla="*/ 167674 w 4623022"/>
                <a:gd name="connsiteY1" fmla="*/ 146077 h 955031"/>
                <a:gd name="connsiteX2" fmla="*/ 276856 w 4623022"/>
                <a:gd name="connsiteY2" fmla="*/ 23247 h 955031"/>
                <a:gd name="connsiteX3" fmla="*/ 396274 w 4623022"/>
                <a:gd name="connsiteY3" fmla="*/ 36895 h 955031"/>
                <a:gd name="connsiteX4" fmla="*/ 495220 w 4623022"/>
                <a:gd name="connsiteY4" fmla="*/ 146077 h 955031"/>
                <a:gd name="connsiteX5" fmla="*/ 621462 w 4623022"/>
                <a:gd name="connsiteY5" fmla="*/ 412209 h 955031"/>
                <a:gd name="connsiteX6" fmla="*/ 757939 w 4623022"/>
                <a:gd name="connsiteY6" fmla="*/ 722695 h 955031"/>
                <a:gd name="connsiteX7" fmla="*/ 853474 w 4623022"/>
                <a:gd name="connsiteY7" fmla="*/ 869409 h 955031"/>
                <a:gd name="connsiteX8" fmla="*/ 942184 w 4623022"/>
                <a:gd name="connsiteY8" fmla="*/ 944471 h 955031"/>
                <a:gd name="connsiteX9" fmla="*/ 1051366 w 4623022"/>
                <a:gd name="connsiteY9" fmla="*/ 930824 h 955031"/>
                <a:gd name="connsiteX10" fmla="*/ 1177608 w 4623022"/>
                <a:gd name="connsiteY10" fmla="*/ 811406 h 955031"/>
                <a:gd name="connsiteX11" fmla="*/ 1341381 w 4623022"/>
                <a:gd name="connsiteY11" fmla="*/ 487271 h 955031"/>
                <a:gd name="connsiteX12" fmla="*/ 1443739 w 4623022"/>
                <a:gd name="connsiteY12" fmla="*/ 234788 h 955031"/>
                <a:gd name="connsiteX13" fmla="*/ 1546097 w 4623022"/>
                <a:gd name="connsiteY13" fmla="*/ 67603 h 955031"/>
                <a:gd name="connsiteX14" fmla="*/ 1634808 w 4623022"/>
                <a:gd name="connsiteY14" fmla="*/ 13012 h 955031"/>
                <a:gd name="connsiteX15" fmla="*/ 1716694 w 4623022"/>
                <a:gd name="connsiteY15" fmla="*/ 43719 h 955031"/>
                <a:gd name="connsiteX16" fmla="*/ 1791757 w 4623022"/>
                <a:gd name="connsiteY16" fmla="*/ 122194 h 955031"/>
                <a:gd name="connsiteX17" fmla="*/ 1870232 w 4623022"/>
                <a:gd name="connsiteY17" fmla="*/ 251847 h 955031"/>
                <a:gd name="connsiteX18" fmla="*/ 2136363 w 4623022"/>
                <a:gd name="connsiteY18" fmla="*/ 784110 h 955031"/>
                <a:gd name="connsiteX19" fmla="*/ 2252369 w 4623022"/>
                <a:gd name="connsiteY19" fmla="*/ 934235 h 955031"/>
                <a:gd name="connsiteX20" fmla="*/ 2347903 w 4623022"/>
                <a:gd name="connsiteY20" fmla="*/ 941059 h 955031"/>
                <a:gd name="connsiteX21" fmla="*/ 2470733 w 4623022"/>
                <a:gd name="connsiteY21" fmla="*/ 814818 h 955031"/>
                <a:gd name="connsiteX22" fmla="*/ 2596975 w 4623022"/>
                <a:gd name="connsiteY22" fmla="*/ 548686 h 955031"/>
                <a:gd name="connsiteX23" fmla="*/ 2743689 w 4623022"/>
                <a:gd name="connsiteY23" fmla="*/ 251847 h 955031"/>
                <a:gd name="connsiteX24" fmla="*/ 2866518 w 4623022"/>
                <a:gd name="connsiteY24" fmla="*/ 67603 h 955031"/>
                <a:gd name="connsiteX25" fmla="*/ 2944993 w 4623022"/>
                <a:gd name="connsiteY25" fmla="*/ 2776 h 955031"/>
                <a:gd name="connsiteX26" fmla="*/ 3016644 w 4623022"/>
                <a:gd name="connsiteY26" fmla="*/ 19835 h 955031"/>
                <a:gd name="connsiteX27" fmla="*/ 3088294 w 4623022"/>
                <a:gd name="connsiteY27" fmla="*/ 91486 h 955031"/>
                <a:gd name="connsiteX28" fmla="*/ 3146297 w 4623022"/>
                <a:gd name="connsiteY28" fmla="*/ 176785 h 955031"/>
                <a:gd name="connsiteX29" fmla="*/ 3228184 w 4623022"/>
                <a:gd name="connsiteY29" fmla="*/ 323498 h 955031"/>
                <a:gd name="connsiteX30" fmla="*/ 3381721 w 4623022"/>
                <a:gd name="connsiteY30" fmla="*/ 668104 h 955031"/>
                <a:gd name="connsiteX31" fmla="*/ 3507963 w 4623022"/>
                <a:gd name="connsiteY31" fmla="*/ 852349 h 955031"/>
                <a:gd name="connsiteX32" fmla="*/ 3641029 w 4623022"/>
                <a:gd name="connsiteY32" fmla="*/ 900116 h 955031"/>
                <a:gd name="connsiteX33" fmla="*/ 3760447 w 4623022"/>
                <a:gd name="connsiteY33" fmla="*/ 828465 h 955031"/>
                <a:gd name="connsiteX34" fmla="*/ 3948103 w 4623022"/>
                <a:gd name="connsiteY34" fmla="*/ 483859 h 955031"/>
                <a:gd name="connsiteX35" fmla="*/ 4125524 w 4623022"/>
                <a:gd name="connsiteY35" fmla="*/ 152901 h 955031"/>
                <a:gd name="connsiteX36" fmla="*/ 4244942 w 4623022"/>
                <a:gd name="connsiteY36" fmla="*/ 40307 h 955031"/>
                <a:gd name="connsiteX37" fmla="*/ 4371184 w 4623022"/>
                <a:gd name="connsiteY37" fmla="*/ 67603 h 955031"/>
                <a:gd name="connsiteX38" fmla="*/ 4514486 w 4623022"/>
                <a:gd name="connsiteY38" fmla="*/ 268907 h 955031"/>
                <a:gd name="connsiteX39" fmla="*/ 4623022 w 4623022"/>
                <a:gd name="connsiteY39" fmla="*/ 459449 h 955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4623022" h="955031">
                  <a:moveTo>
                    <a:pt x="0" y="430986"/>
                  </a:moveTo>
                  <a:cubicBezTo>
                    <a:pt x="82205" y="375455"/>
                    <a:pt x="121531" y="214033"/>
                    <a:pt x="167674" y="146077"/>
                  </a:cubicBezTo>
                  <a:cubicBezTo>
                    <a:pt x="213817" y="78121"/>
                    <a:pt x="238756" y="41444"/>
                    <a:pt x="276856" y="23247"/>
                  </a:cubicBezTo>
                  <a:cubicBezTo>
                    <a:pt x="314956" y="5050"/>
                    <a:pt x="359880" y="16423"/>
                    <a:pt x="396274" y="36895"/>
                  </a:cubicBezTo>
                  <a:cubicBezTo>
                    <a:pt x="432668" y="57367"/>
                    <a:pt x="457689" y="83525"/>
                    <a:pt x="495220" y="146077"/>
                  </a:cubicBezTo>
                  <a:cubicBezTo>
                    <a:pt x="532751" y="208629"/>
                    <a:pt x="577676" y="316106"/>
                    <a:pt x="621462" y="412209"/>
                  </a:cubicBezTo>
                  <a:cubicBezTo>
                    <a:pt x="665249" y="508312"/>
                    <a:pt x="719270" y="646495"/>
                    <a:pt x="757939" y="722695"/>
                  </a:cubicBezTo>
                  <a:cubicBezTo>
                    <a:pt x="796608" y="798895"/>
                    <a:pt x="822766" y="832446"/>
                    <a:pt x="853474" y="869409"/>
                  </a:cubicBezTo>
                  <a:cubicBezTo>
                    <a:pt x="884182" y="906372"/>
                    <a:pt x="909202" y="934235"/>
                    <a:pt x="942184" y="944471"/>
                  </a:cubicBezTo>
                  <a:cubicBezTo>
                    <a:pt x="975166" y="954707"/>
                    <a:pt x="1012129" y="953001"/>
                    <a:pt x="1051366" y="930824"/>
                  </a:cubicBezTo>
                  <a:cubicBezTo>
                    <a:pt x="1090603" y="908647"/>
                    <a:pt x="1129272" y="885332"/>
                    <a:pt x="1177608" y="811406"/>
                  </a:cubicBezTo>
                  <a:cubicBezTo>
                    <a:pt x="1225944" y="737481"/>
                    <a:pt x="1297026" y="583374"/>
                    <a:pt x="1341381" y="487271"/>
                  </a:cubicBezTo>
                  <a:cubicBezTo>
                    <a:pt x="1385736" y="391168"/>
                    <a:pt x="1409620" y="304733"/>
                    <a:pt x="1443739" y="234788"/>
                  </a:cubicBezTo>
                  <a:cubicBezTo>
                    <a:pt x="1477858" y="164843"/>
                    <a:pt x="1514252" y="104566"/>
                    <a:pt x="1546097" y="67603"/>
                  </a:cubicBezTo>
                  <a:cubicBezTo>
                    <a:pt x="1577942" y="30640"/>
                    <a:pt x="1606375" y="16993"/>
                    <a:pt x="1634808" y="13012"/>
                  </a:cubicBezTo>
                  <a:cubicBezTo>
                    <a:pt x="1663241" y="9031"/>
                    <a:pt x="1690536" y="25522"/>
                    <a:pt x="1716694" y="43719"/>
                  </a:cubicBezTo>
                  <a:cubicBezTo>
                    <a:pt x="1742852" y="61916"/>
                    <a:pt x="1766167" y="87506"/>
                    <a:pt x="1791757" y="122194"/>
                  </a:cubicBezTo>
                  <a:cubicBezTo>
                    <a:pt x="1817347" y="156882"/>
                    <a:pt x="1812798" y="141528"/>
                    <a:pt x="1870232" y="251847"/>
                  </a:cubicBezTo>
                  <a:cubicBezTo>
                    <a:pt x="1927666" y="362166"/>
                    <a:pt x="2072674" y="670379"/>
                    <a:pt x="2136363" y="784110"/>
                  </a:cubicBezTo>
                  <a:cubicBezTo>
                    <a:pt x="2200052" y="897841"/>
                    <a:pt x="2217113" y="908077"/>
                    <a:pt x="2252369" y="934235"/>
                  </a:cubicBezTo>
                  <a:cubicBezTo>
                    <a:pt x="2287625" y="960393"/>
                    <a:pt x="2311509" y="960962"/>
                    <a:pt x="2347903" y="941059"/>
                  </a:cubicBezTo>
                  <a:cubicBezTo>
                    <a:pt x="2384297" y="921156"/>
                    <a:pt x="2429221" y="880213"/>
                    <a:pt x="2470733" y="814818"/>
                  </a:cubicBezTo>
                  <a:cubicBezTo>
                    <a:pt x="2512245" y="749423"/>
                    <a:pt x="2551482" y="642514"/>
                    <a:pt x="2596975" y="548686"/>
                  </a:cubicBezTo>
                  <a:cubicBezTo>
                    <a:pt x="2642468" y="454858"/>
                    <a:pt x="2698765" y="332027"/>
                    <a:pt x="2743689" y="251847"/>
                  </a:cubicBezTo>
                  <a:cubicBezTo>
                    <a:pt x="2788613" y="171666"/>
                    <a:pt x="2832967" y="109115"/>
                    <a:pt x="2866518" y="67603"/>
                  </a:cubicBezTo>
                  <a:cubicBezTo>
                    <a:pt x="2900069" y="26091"/>
                    <a:pt x="2919972" y="10737"/>
                    <a:pt x="2944993" y="2776"/>
                  </a:cubicBezTo>
                  <a:cubicBezTo>
                    <a:pt x="2970014" y="-5185"/>
                    <a:pt x="2992761" y="5050"/>
                    <a:pt x="3016644" y="19835"/>
                  </a:cubicBezTo>
                  <a:cubicBezTo>
                    <a:pt x="3040527" y="34620"/>
                    <a:pt x="3066685" y="65328"/>
                    <a:pt x="3088294" y="91486"/>
                  </a:cubicBezTo>
                  <a:cubicBezTo>
                    <a:pt x="3109903" y="117644"/>
                    <a:pt x="3122982" y="138116"/>
                    <a:pt x="3146297" y="176785"/>
                  </a:cubicBezTo>
                  <a:cubicBezTo>
                    <a:pt x="3169612" y="215454"/>
                    <a:pt x="3188947" y="241612"/>
                    <a:pt x="3228184" y="323498"/>
                  </a:cubicBezTo>
                  <a:cubicBezTo>
                    <a:pt x="3267421" y="405384"/>
                    <a:pt x="3335091" y="579962"/>
                    <a:pt x="3381721" y="668104"/>
                  </a:cubicBezTo>
                  <a:cubicBezTo>
                    <a:pt x="3428351" y="756246"/>
                    <a:pt x="3464745" y="813680"/>
                    <a:pt x="3507963" y="852349"/>
                  </a:cubicBezTo>
                  <a:cubicBezTo>
                    <a:pt x="3551181" y="891018"/>
                    <a:pt x="3598948" y="904097"/>
                    <a:pt x="3641029" y="900116"/>
                  </a:cubicBezTo>
                  <a:cubicBezTo>
                    <a:pt x="3683110" y="896135"/>
                    <a:pt x="3709268" y="897841"/>
                    <a:pt x="3760447" y="828465"/>
                  </a:cubicBezTo>
                  <a:cubicBezTo>
                    <a:pt x="3811626" y="759089"/>
                    <a:pt x="3887257" y="596453"/>
                    <a:pt x="3948103" y="483859"/>
                  </a:cubicBezTo>
                  <a:cubicBezTo>
                    <a:pt x="4008949" y="371265"/>
                    <a:pt x="4076051" y="226826"/>
                    <a:pt x="4125524" y="152901"/>
                  </a:cubicBezTo>
                  <a:cubicBezTo>
                    <a:pt x="4174997" y="78976"/>
                    <a:pt x="4203999" y="54523"/>
                    <a:pt x="4244942" y="40307"/>
                  </a:cubicBezTo>
                  <a:cubicBezTo>
                    <a:pt x="4285885" y="26091"/>
                    <a:pt x="4326260" y="29503"/>
                    <a:pt x="4371184" y="67603"/>
                  </a:cubicBezTo>
                  <a:cubicBezTo>
                    <a:pt x="4416108" y="105703"/>
                    <a:pt x="4472513" y="203599"/>
                    <a:pt x="4514486" y="268907"/>
                  </a:cubicBezTo>
                  <a:cubicBezTo>
                    <a:pt x="4556459" y="334215"/>
                    <a:pt x="4592194" y="421683"/>
                    <a:pt x="4623022" y="459449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  <a:headEnd type="none"/>
              <a:tailEnd type="none" w="lg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cxnSp>
          <p:nvCxnSpPr>
            <p:cNvPr id="61" name="Прямая соединительная линия 190"/>
            <p:cNvCxnSpPr/>
            <p:nvPr/>
          </p:nvCxnSpPr>
          <p:spPr>
            <a:xfrm flipH="1">
              <a:off x="4780006" y="2564417"/>
              <a:ext cx="662734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Прямая соединительная линия 190"/>
            <p:cNvCxnSpPr/>
            <p:nvPr/>
          </p:nvCxnSpPr>
          <p:spPr>
            <a:xfrm flipV="1">
              <a:off x="5430263" y="2552061"/>
              <a:ext cx="1" cy="33105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Прямая соединительная линия 190"/>
            <p:cNvCxnSpPr/>
            <p:nvPr/>
          </p:nvCxnSpPr>
          <p:spPr>
            <a:xfrm flipV="1">
              <a:off x="4791500" y="2544998"/>
              <a:ext cx="1" cy="33105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/>
          <p:cNvSpPr txBox="1"/>
          <p:nvPr/>
        </p:nvSpPr>
        <p:spPr>
          <a:xfrm>
            <a:off x="9072238" y="2475863"/>
            <a:ext cx="1742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mtClean="0"/>
              <a:t>Excitation pulses</a:t>
            </a:r>
            <a:endParaRPr lang="ru-RU" dirty="0"/>
          </a:p>
        </p:txBody>
      </p:sp>
      <p:sp>
        <p:nvSpPr>
          <p:cNvPr id="70" name="TextBox 69"/>
          <p:cNvSpPr txBox="1"/>
          <p:nvPr/>
        </p:nvSpPr>
        <p:spPr>
          <a:xfrm>
            <a:off x="9072238" y="3074992"/>
            <a:ext cx="1396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mtClean="0">
                <a:solidFill>
                  <a:srgbClr val="FF0000"/>
                </a:solidFill>
              </a:rPr>
              <a:t>VNA readout</a:t>
            </a:r>
            <a:endParaRPr lang="ru-RU" dirty="0">
              <a:solidFill>
                <a:srgbClr val="FF0000"/>
              </a:solidFill>
            </a:endParaRPr>
          </a:p>
        </p:txBody>
      </p:sp>
      <p:grpSp>
        <p:nvGrpSpPr>
          <p:cNvPr id="10" name="Группа 9"/>
          <p:cNvGrpSpPr/>
          <p:nvPr/>
        </p:nvGrpSpPr>
        <p:grpSpPr>
          <a:xfrm>
            <a:off x="3411294" y="2938060"/>
            <a:ext cx="347799" cy="517660"/>
            <a:chOff x="3932083" y="2937780"/>
            <a:chExt cx="347799" cy="517660"/>
          </a:xfrm>
        </p:grpSpPr>
        <p:sp>
          <p:nvSpPr>
            <p:cNvPr id="40" name="Rectangle 39"/>
            <p:cNvSpPr/>
            <p:nvPr/>
          </p:nvSpPr>
          <p:spPr>
            <a:xfrm>
              <a:off x="3932083" y="2937780"/>
              <a:ext cx="347798" cy="517660"/>
            </a:xfrm>
            <a:prstGeom prst="rect">
              <a:avLst/>
            </a:prstGeom>
            <a:noFill/>
            <a:ln w="476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72" name="Полилиния 135"/>
            <p:cNvSpPr/>
            <p:nvPr/>
          </p:nvSpPr>
          <p:spPr>
            <a:xfrm>
              <a:off x="3959956" y="3093923"/>
              <a:ext cx="319926" cy="249754"/>
            </a:xfrm>
            <a:custGeom>
              <a:avLst/>
              <a:gdLst>
                <a:gd name="connsiteX0" fmla="*/ 0 w 4810836"/>
                <a:gd name="connsiteY0" fmla="*/ 463388 h 955031"/>
                <a:gd name="connsiteX1" fmla="*/ 180833 w 4810836"/>
                <a:gd name="connsiteY1" fmla="*/ 146077 h 955031"/>
                <a:gd name="connsiteX2" fmla="*/ 290015 w 4810836"/>
                <a:gd name="connsiteY2" fmla="*/ 23247 h 955031"/>
                <a:gd name="connsiteX3" fmla="*/ 409433 w 4810836"/>
                <a:gd name="connsiteY3" fmla="*/ 36895 h 955031"/>
                <a:gd name="connsiteX4" fmla="*/ 508379 w 4810836"/>
                <a:gd name="connsiteY4" fmla="*/ 146077 h 955031"/>
                <a:gd name="connsiteX5" fmla="*/ 634621 w 4810836"/>
                <a:gd name="connsiteY5" fmla="*/ 412209 h 955031"/>
                <a:gd name="connsiteX6" fmla="*/ 771098 w 4810836"/>
                <a:gd name="connsiteY6" fmla="*/ 722695 h 955031"/>
                <a:gd name="connsiteX7" fmla="*/ 866633 w 4810836"/>
                <a:gd name="connsiteY7" fmla="*/ 869409 h 955031"/>
                <a:gd name="connsiteX8" fmla="*/ 955343 w 4810836"/>
                <a:gd name="connsiteY8" fmla="*/ 944471 h 955031"/>
                <a:gd name="connsiteX9" fmla="*/ 1064525 w 4810836"/>
                <a:gd name="connsiteY9" fmla="*/ 930824 h 955031"/>
                <a:gd name="connsiteX10" fmla="*/ 1190767 w 4810836"/>
                <a:gd name="connsiteY10" fmla="*/ 811406 h 955031"/>
                <a:gd name="connsiteX11" fmla="*/ 1354540 w 4810836"/>
                <a:gd name="connsiteY11" fmla="*/ 487271 h 955031"/>
                <a:gd name="connsiteX12" fmla="*/ 1456898 w 4810836"/>
                <a:gd name="connsiteY12" fmla="*/ 234788 h 955031"/>
                <a:gd name="connsiteX13" fmla="*/ 1559256 w 4810836"/>
                <a:gd name="connsiteY13" fmla="*/ 67603 h 955031"/>
                <a:gd name="connsiteX14" fmla="*/ 1647967 w 4810836"/>
                <a:gd name="connsiteY14" fmla="*/ 13012 h 955031"/>
                <a:gd name="connsiteX15" fmla="*/ 1729853 w 4810836"/>
                <a:gd name="connsiteY15" fmla="*/ 43719 h 955031"/>
                <a:gd name="connsiteX16" fmla="*/ 1804916 w 4810836"/>
                <a:gd name="connsiteY16" fmla="*/ 122194 h 955031"/>
                <a:gd name="connsiteX17" fmla="*/ 1883391 w 4810836"/>
                <a:gd name="connsiteY17" fmla="*/ 251847 h 955031"/>
                <a:gd name="connsiteX18" fmla="*/ 2149522 w 4810836"/>
                <a:gd name="connsiteY18" fmla="*/ 784110 h 955031"/>
                <a:gd name="connsiteX19" fmla="*/ 2265528 w 4810836"/>
                <a:gd name="connsiteY19" fmla="*/ 934235 h 955031"/>
                <a:gd name="connsiteX20" fmla="*/ 2361062 w 4810836"/>
                <a:gd name="connsiteY20" fmla="*/ 941059 h 955031"/>
                <a:gd name="connsiteX21" fmla="*/ 2483892 w 4810836"/>
                <a:gd name="connsiteY21" fmla="*/ 814818 h 955031"/>
                <a:gd name="connsiteX22" fmla="*/ 2610134 w 4810836"/>
                <a:gd name="connsiteY22" fmla="*/ 548686 h 955031"/>
                <a:gd name="connsiteX23" fmla="*/ 2756848 w 4810836"/>
                <a:gd name="connsiteY23" fmla="*/ 251847 h 955031"/>
                <a:gd name="connsiteX24" fmla="*/ 2879677 w 4810836"/>
                <a:gd name="connsiteY24" fmla="*/ 67603 h 955031"/>
                <a:gd name="connsiteX25" fmla="*/ 2958152 w 4810836"/>
                <a:gd name="connsiteY25" fmla="*/ 2776 h 955031"/>
                <a:gd name="connsiteX26" fmla="*/ 3029803 w 4810836"/>
                <a:gd name="connsiteY26" fmla="*/ 19835 h 955031"/>
                <a:gd name="connsiteX27" fmla="*/ 3101453 w 4810836"/>
                <a:gd name="connsiteY27" fmla="*/ 91486 h 955031"/>
                <a:gd name="connsiteX28" fmla="*/ 3159456 w 4810836"/>
                <a:gd name="connsiteY28" fmla="*/ 176785 h 955031"/>
                <a:gd name="connsiteX29" fmla="*/ 3241343 w 4810836"/>
                <a:gd name="connsiteY29" fmla="*/ 323498 h 955031"/>
                <a:gd name="connsiteX30" fmla="*/ 3394880 w 4810836"/>
                <a:gd name="connsiteY30" fmla="*/ 668104 h 955031"/>
                <a:gd name="connsiteX31" fmla="*/ 3521122 w 4810836"/>
                <a:gd name="connsiteY31" fmla="*/ 852349 h 955031"/>
                <a:gd name="connsiteX32" fmla="*/ 3654188 w 4810836"/>
                <a:gd name="connsiteY32" fmla="*/ 900116 h 955031"/>
                <a:gd name="connsiteX33" fmla="*/ 3773606 w 4810836"/>
                <a:gd name="connsiteY33" fmla="*/ 828465 h 955031"/>
                <a:gd name="connsiteX34" fmla="*/ 3961262 w 4810836"/>
                <a:gd name="connsiteY34" fmla="*/ 483859 h 955031"/>
                <a:gd name="connsiteX35" fmla="*/ 4138683 w 4810836"/>
                <a:gd name="connsiteY35" fmla="*/ 152901 h 955031"/>
                <a:gd name="connsiteX36" fmla="*/ 4258101 w 4810836"/>
                <a:gd name="connsiteY36" fmla="*/ 40307 h 955031"/>
                <a:gd name="connsiteX37" fmla="*/ 4384343 w 4810836"/>
                <a:gd name="connsiteY37" fmla="*/ 67603 h 955031"/>
                <a:gd name="connsiteX38" fmla="*/ 4527645 w 4810836"/>
                <a:gd name="connsiteY38" fmla="*/ 268907 h 955031"/>
                <a:gd name="connsiteX39" fmla="*/ 4633415 w 4810836"/>
                <a:gd name="connsiteY39" fmla="*/ 477035 h 955031"/>
                <a:gd name="connsiteX40" fmla="*/ 4677770 w 4810836"/>
                <a:gd name="connsiteY40" fmla="*/ 497507 h 955031"/>
                <a:gd name="connsiteX41" fmla="*/ 4810836 w 4810836"/>
                <a:gd name="connsiteY41" fmla="*/ 494095 h 955031"/>
                <a:gd name="connsiteX0" fmla="*/ 0 w 4810836"/>
                <a:gd name="connsiteY0" fmla="*/ 463388 h 955031"/>
                <a:gd name="connsiteX1" fmla="*/ 180833 w 4810836"/>
                <a:gd name="connsiteY1" fmla="*/ 146077 h 955031"/>
                <a:gd name="connsiteX2" fmla="*/ 290015 w 4810836"/>
                <a:gd name="connsiteY2" fmla="*/ 23247 h 955031"/>
                <a:gd name="connsiteX3" fmla="*/ 409433 w 4810836"/>
                <a:gd name="connsiteY3" fmla="*/ 36895 h 955031"/>
                <a:gd name="connsiteX4" fmla="*/ 508379 w 4810836"/>
                <a:gd name="connsiteY4" fmla="*/ 146077 h 955031"/>
                <a:gd name="connsiteX5" fmla="*/ 634621 w 4810836"/>
                <a:gd name="connsiteY5" fmla="*/ 412209 h 955031"/>
                <a:gd name="connsiteX6" fmla="*/ 771098 w 4810836"/>
                <a:gd name="connsiteY6" fmla="*/ 722695 h 955031"/>
                <a:gd name="connsiteX7" fmla="*/ 866633 w 4810836"/>
                <a:gd name="connsiteY7" fmla="*/ 869409 h 955031"/>
                <a:gd name="connsiteX8" fmla="*/ 955343 w 4810836"/>
                <a:gd name="connsiteY8" fmla="*/ 944471 h 955031"/>
                <a:gd name="connsiteX9" fmla="*/ 1064525 w 4810836"/>
                <a:gd name="connsiteY9" fmla="*/ 930824 h 955031"/>
                <a:gd name="connsiteX10" fmla="*/ 1190767 w 4810836"/>
                <a:gd name="connsiteY10" fmla="*/ 811406 h 955031"/>
                <a:gd name="connsiteX11" fmla="*/ 1354540 w 4810836"/>
                <a:gd name="connsiteY11" fmla="*/ 487271 h 955031"/>
                <a:gd name="connsiteX12" fmla="*/ 1456898 w 4810836"/>
                <a:gd name="connsiteY12" fmla="*/ 234788 h 955031"/>
                <a:gd name="connsiteX13" fmla="*/ 1559256 w 4810836"/>
                <a:gd name="connsiteY13" fmla="*/ 67603 h 955031"/>
                <a:gd name="connsiteX14" fmla="*/ 1647967 w 4810836"/>
                <a:gd name="connsiteY14" fmla="*/ 13012 h 955031"/>
                <a:gd name="connsiteX15" fmla="*/ 1729853 w 4810836"/>
                <a:gd name="connsiteY15" fmla="*/ 43719 h 955031"/>
                <a:gd name="connsiteX16" fmla="*/ 1804916 w 4810836"/>
                <a:gd name="connsiteY16" fmla="*/ 122194 h 955031"/>
                <a:gd name="connsiteX17" fmla="*/ 1883391 w 4810836"/>
                <a:gd name="connsiteY17" fmla="*/ 251847 h 955031"/>
                <a:gd name="connsiteX18" fmla="*/ 2149522 w 4810836"/>
                <a:gd name="connsiteY18" fmla="*/ 784110 h 955031"/>
                <a:gd name="connsiteX19" fmla="*/ 2265528 w 4810836"/>
                <a:gd name="connsiteY19" fmla="*/ 934235 h 955031"/>
                <a:gd name="connsiteX20" fmla="*/ 2361062 w 4810836"/>
                <a:gd name="connsiteY20" fmla="*/ 941059 h 955031"/>
                <a:gd name="connsiteX21" fmla="*/ 2483892 w 4810836"/>
                <a:gd name="connsiteY21" fmla="*/ 814818 h 955031"/>
                <a:gd name="connsiteX22" fmla="*/ 2610134 w 4810836"/>
                <a:gd name="connsiteY22" fmla="*/ 548686 h 955031"/>
                <a:gd name="connsiteX23" fmla="*/ 2756848 w 4810836"/>
                <a:gd name="connsiteY23" fmla="*/ 251847 h 955031"/>
                <a:gd name="connsiteX24" fmla="*/ 2879677 w 4810836"/>
                <a:gd name="connsiteY24" fmla="*/ 67603 h 955031"/>
                <a:gd name="connsiteX25" fmla="*/ 2958152 w 4810836"/>
                <a:gd name="connsiteY25" fmla="*/ 2776 h 955031"/>
                <a:gd name="connsiteX26" fmla="*/ 3029803 w 4810836"/>
                <a:gd name="connsiteY26" fmla="*/ 19835 h 955031"/>
                <a:gd name="connsiteX27" fmla="*/ 3101453 w 4810836"/>
                <a:gd name="connsiteY27" fmla="*/ 91486 h 955031"/>
                <a:gd name="connsiteX28" fmla="*/ 3159456 w 4810836"/>
                <a:gd name="connsiteY28" fmla="*/ 176785 h 955031"/>
                <a:gd name="connsiteX29" fmla="*/ 3241343 w 4810836"/>
                <a:gd name="connsiteY29" fmla="*/ 323498 h 955031"/>
                <a:gd name="connsiteX30" fmla="*/ 3394880 w 4810836"/>
                <a:gd name="connsiteY30" fmla="*/ 668104 h 955031"/>
                <a:gd name="connsiteX31" fmla="*/ 3521122 w 4810836"/>
                <a:gd name="connsiteY31" fmla="*/ 852349 h 955031"/>
                <a:gd name="connsiteX32" fmla="*/ 3654188 w 4810836"/>
                <a:gd name="connsiteY32" fmla="*/ 900116 h 955031"/>
                <a:gd name="connsiteX33" fmla="*/ 3773606 w 4810836"/>
                <a:gd name="connsiteY33" fmla="*/ 828465 h 955031"/>
                <a:gd name="connsiteX34" fmla="*/ 3961262 w 4810836"/>
                <a:gd name="connsiteY34" fmla="*/ 483859 h 955031"/>
                <a:gd name="connsiteX35" fmla="*/ 4138683 w 4810836"/>
                <a:gd name="connsiteY35" fmla="*/ 152901 h 955031"/>
                <a:gd name="connsiteX36" fmla="*/ 4258101 w 4810836"/>
                <a:gd name="connsiteY36" fmla="*/ 40307 h 955031"/>
                <a:gd name="connsiteX37" fmla="*/ 4384343 w 4810836"/>
                <a:gd name="connsiteY37" fmla="*/ 67603 h 955031"/>
                <a:gd name="connsiteX38" fmla="*/ 4527645 w 4810836"/>
                <a:gd name="connsiteY38" fmla="*/ 268907 h 955031"/>
                <a:gd name="connsiteX39" fmla="*/ 4633415 w 4810836"/>
                <a:gd name="connsiteY39" fmla="*/ 477035 h 955031"/>
                <a:gd name="connsiteX40" fmla="*/ 4781905 w 4810836"/>
                <a:gd name="connsiteY40" fmla="*/ 494332 h 955031"/>
                <a:gd name="connsiteX41" fmla="*/ 4810836 w 4810836"/>
                <a:gd name="connsiteY41" fmla="*/ 494095 h 955031"/>
                <a:gd name="connsiteX0" fmla="*/ 0 w 5039929"/>
                <a:gd name="connsiteY0" fmla="*/ 463388 h 955031"/>
                <a:gd name="connsiteX1" fmla="*/ 180833 w 5039929"/>
                <a:gd name="connsiteY1" fmla="*/ 146077 h 955031"/>
                <a:gd name="connsiteX2" fmla="*/ 290015 w 5039929"/>
                <a:gd name="connsiteY2" fmla="*/ 23247 h 955031"/>
                <a:gd name="connsiteX3" fmla="*/ 409433 w 5039929"/>
                <a:gd name="connsiteY3" fmla="*/ 36895 h 955031"/>
                <a:gd name="connsiteX4" fmla="*/ 508379 w 5039929"/>
                <a:gd name="connsiteY4" fmla="*/ 146077 h 955031"/>
                <a:gd name="connsiteX5" fmla="*/ 634621 w 5039929"/>
                <a:gd name="connsiteY5" fmla="*/ 412209 h 955031"/>
                <a:gd name="connsiteX6" fmla="*/ 771098 w 5039929"/>
                <a:gd name="connsiteY6" fmla="*/ 722695 h 955031"/>
                <a:gd name="connsiteX7" fmla="*/ 866633 w 5039929"/>
                <a:gd name="connsiteY7" fmla="*/ 869409 h 955031"/>
                <a:gd name="connsiteX8" fmla="*/ 955343 w 5039929"/>
                <a:gd name="connsiteY8" fmla="*/ 944471 h 955031"/>
                <a:gd name="connsiteX9" fmla="*/ 1064525 w 5039929"/>
                <a:gd name="connsiteY9" fmla="*/ 930824 h 955031"/>
                <a:gd name="connsiteX10" fmla="*/ 1190767 w 5039929"/>
                <a:gd name="connsiteY10" fmla="*/ 811406 h 955031"/>
                <a:gd name="connsiteX11" fmla="*/ 1354540 w 5039929"/>
                <a:gd name="connsiteY11" fmla="*/ 487271 h 955031"/>
                <a:gd name="connsiteX12" fmla="*/ 1456898 w 5039929"/>
                <a:gd name="connsiteY12" fmla="*/ 234788 h 955031"/>
                <a:gd name="connsiteX13" fmla="*/ 1559256 w 5039929"/>
                <a:gd name="connsiteY13" fmla="*/ 67603 h 955031"/>
                <a:gd name="connsiteX14" fmla="*/ 1647967 w 5039929"/>
                <a:gd name="connsiteY14" fmla="*/ 13012 h 955031"/>
                <a:gd name="connsiteX15" fmla="*/ 1729853 w 5039929"/>
                <a:gd name="connsiteY15" fmla="*/ 43719 h 955031"/>
                <a:gd name="connsiteX16" fmla="*/ 1804916 w 5039929"/>
                <a:gd name="connsiteY16" fmla="*/ 122194 h 955031"/>
                <a:gd name="connsiteX17" fmla="*/ 1883391 w 5039929"/>
                <a:gd name="connsiteY17" fmla="*/ 251847 h 955031"/>
                <a:gd name="connsiteX18" fmla="*/ 2149522 w 5039929"/>
                <a:gd name="connsiteY18" fmla="*/ 784110 h 955031"/>
                <a:gd name="connsiteX19" fmla="*/ 2265528 w 5039929"/>
                <a:gd name="connsiteY19" fmla="*/ 934235 h 955031"/>
                <a:gd name="connsiteX20" fmla="*/ 2361062 w 5039929"/>
                <a:gd name="connsiteY20" fmla="*/ 941059 h 955031"/>
                <a:gd name="connsiteX21" fmla="*/ 2483892 w 5039929"/>
                <a:gd name="connsiteY21" fmla="*/ 814818 h 955031"/>
                <a:gd name="connsiteX22" fmla="*/ 2610134 w 5039929"/>
                <a:gd name="connsiteY22" fmla="*/ 548686 h 955031"/>
                <a:gd name="connsiteX23" fmla="*/ 2756848 w 5039929"/>
                <a:gd name="connsiteY23" fmla="*/ 251847 h 955031"/>
                <a:gd name="connsiteX24" fmla="*/ 2879677 w 5039929"/>
                <a:gd name="connsiteY24" fmla="*/ 67603 h 955031"/>
                <a:gd name="connsiteX25" fmla="*/ 2958152 w 5039929"/>
                <a:gd name="connsiteY25" fmla="*/ 2776 h 955031"/>
                <a:gd name="connsiteX26" fmla="*/ 3029803 w 5039929"/>
                <a:gd name="connsiteY26" fmla="*/ 19835 h 955031"/>
                <a:gd name="connsiteX27" fmla="*/ 3101453 w 5039929"/>
                <a:gd name="connsiteY27" fmla="*/ 91486 h 955031"/>
                <a:gd name="connsiteX28" fmla="*/ 3159456 w 5039929"/>
                <a:gd name="connsiteY28" fmla="*/ 176785 h 955031"/>
                <a:gd name="connsiteX29" fmla="*/ 3241343 w 5039929"/>
                <a:gd name="connsiteY29" fmla="*/ 323498 h 955031"/>
                <a:gd name="connsiteX30" fmla="*/ 3394880 w 5039929"/>
                <a:gd name="connsiteY30" fmla="*/ 668104 h 955031"/>
                <a:gd name="connsiteX31" fmla="*/ 3521122 w 5039929"/>
                <a:gd name="connsiteY31" fmla="*/ 852349 h 955031"/>
                <a:gd name="connsiteX32" fmla="*/ 3654188 w 5039929"/>
                <a:gd name="connsiteY32" fmla="*/ 900116 h 955031"/>
                <a:gd name="connsiteX33" fmla="*/ 3773606 w 5039929"/>
                <a:gd name="connsiteY33" fmla="*/ 828465 h 955031"/>
                <a:gd name="connsiteX34" fmla="*/ 3961262 w 5039929"/>
                <a:gd name="connsiteY34" fmla="*/ 483859 h 955031"/>
                <a:gd name="connsiteX35" fmla="*/ 4138683 w 5039929"/>
                <a:gd name="connsiteY35" fmla="*/ 152901 h 955031"/>
                <a:gd name="connsiteX36" fmla="*/ 4258101 w 5039929"/>
                <a:gd name="connsiteY36" fmla="*/ 40307 h 955031"/>
                <a:gd name="connsiteX37" fmla="*/ 4384343 w 5039929"/>
                <a:gd name="connsiteY37" fmla="*/ 67603 h 955031"/>
                <a:gd name="connsiteX38" fmla="*/ 4527645 w 5039929"/>
                <a:gd name="connsiteY38" fmla="*/ 268907 h 955031"/>
                <a:gd name="connsiteX39" fmla="*/ 4633415 w 5039929"/>
                <a:gd name="connsiteY39" fmla="*/ 477035 h 955031"/>
                <a:gd name="connsiteX40" fmla="*/ 4781905 w 5039929"/>
                <a:gd name="connsiteY40" fmla="*/ 494332 h 955031"/>
                <a:gd name="connsiteX41" fmla="*/ 5039929 w 5039929"/>
                <a:gd name="connsiteY41" fmla="*/ 487745 h 955031"/>
                <a:gd name="connsiteX0" fmla="*/ 0 w 5008689"/>
                <a:gd name="connsiteY0" fmla="*/ 463388 h 955031"/>
                <a:gd name="connsiteX1" fmla="*/ 180833 w 5008689"/>
                <a:gd name="connsiteY1" fmla="*/ 146077 h 955031"/>
                <a:gd name="connsiteX2" fmla="*/ 290015 w 5008689"/>
                <a:gd name="connsiteY2" fmla="*/ 23247 h 955031"/>
                <a:gd name="connsiteX3" fmla="*/ 409433 w 5008689"/>
                <a:gd name="connsiteY3" fmla="*/ 36895 h 955031"/>
                <a:gd name="connsiteX4" fmla="*/ 508379 w 5008689"/>
                <a:gd name="connsiteY4" fmla="*/ 146077 h 955031"/>
                <a:gd name="connsiteX5" fmla="*/ 634621 w 5008689"/>
                <a:gd name="connsiteY5" fmla="*/ 412209 h 955031"/>
                <a:gd name="connsiteX6" fmla="*/ 771098 w 5008689"/>
                <a:gd name="connsiteY6" fmla="*/ 722695 h 955031"/>
                <a:gd name="connsiteX7" fmla="*/ 866633 w 5008689"/>
                <a:gd name="connsiteY7" fmla="*/ 869409 h 955031"/>
                <a:gd name="connsiteX8" fmla="*/ 955343 w 5008689"/>
                <a:gd name="connsiteY8" fmla="*/ 944471 h 955031"/>
                <a:gd name="connsiteX9" fmla="*/ 1064525 w 5008689"/>
                <a:gd name="connsiteY9" fmla="*/ 930824 h 955031"/>
                <a:gd name="connsiteX10" fmla="*/ 1190767 w 5008689"/>
                <a:gd name="connsiteY10" fmla="*/ 811406 h 955031"/>
                <a:gd name="connsiteX11" fmla="*/ 1354540 w 5008689"/>
                <a:gd name="connsiteY11" fmla="*/ 487271 h 955031"/>
                <a:gd name="connsiteX12" fmla="*/ 1456898 w 5008689"/>
                <a:gd name="connsiteY12" fmla="*/ 234788 h 955031"/>
                <a:gd name="connsiteX13" fmla="*/ 1559256 w 5008689"/>
                <a:gd name="connsiteY13" fmla="*/ 67603 h 955031"/>
                <a:gd name="connsiteX14" fmla="*/ 1647967 w 5008689"/>
                <a:gd name="connsiteY14" fmla="*/ 13012 h 955031"/>
                <a:gd name="connsiteX15" fmla="*/ 1729853 w 5008689"/>
                <a:gd name="connsiteY15" fmla="*/ 43719 h 955031"/>
                <a:gd name="connsiteX16" fmla="*/ 1804916 w 5008689"/>
                <a:gd name="connsiteY16" fmla="*/ 122194 h 955031"/>
                <a:gd name="connsiteX17" fmla="*/ 1883391 w 5008689"/>
                <a:gd name="connsiteY17" fmla="*/ 251847 h 955031"/>
                <a:gd name="connsiteX18" fmla="*/ 2149522 w 5008689"/>
                <a:gd name="connsiteY18" fmla="*/ 784110 h 955031"/>
                <a:gd name="connsiteX19" fmla="*/ 2265528 w 5008689"/>
                <a:gd name="connsiteY19" fmla="*/ 934235 h 955031"/>
                <a:gd name="connsiteX20" fmla="*/ 2361062 w 5008689"/>
                <a:gd name="connsiteY20" fmla="*/ 941059 h 955031"/>
                <a:gd name="connsiteX21" fmla="*/ 2483892 w 5008689"/>
                <a:gd name="connsiteY21" fmla="*/ 814818 h 955031"/>
                <a:gd name="connsiteX22" fmla="*/ 2610134 w 5008689"/>
                <a:gd name="connsiteY22" fmla="*/ 548686 h 955031"/>
                <a:gd name="connsiteX23" fmla="*/ 2756848 w 5008689"/>
                <a:gd name="connsiteY23" fmla="*/ 251847 h 955031"/>
                <a:gd name="connsiteX24" fmla="*/ 2879677 w 5008689"/>
                <a:gd name="connsiteY24" fmla="*/ 67603 h 955031"/>
                <a:gd name="connsiteX25" fmla="*/ 2958152 w 5008689"/>
                <a:gd name="connsiteY25" fmla="*/ 2776 h 955031"/>
                <a:gd name="connsiteX26" fmla="*/ 3029803 w 5008689"/>
                <a:gd name="connsiteY26" fmla="*/ 19835 h 955031"/>
                <a:gd name="connsiteX27" fmla="*/ 3101453 w 5008689"/>
                <a:gd name="connsiteY27" fmla="*/ 91486 h 955031"/>
                <a:gd name="connsiteX28" fmla="*/ 3159456 w 5008689"/>
                <a:gd name="connsiteY28" fmla="*/ 176785 h 955031"/>
                <a:gd name="connsiteX29" fmla="*/ 3241343 w 5008689"/>
                <a:gd name="connsiteY29" fmla="*/ 323498 h 955031"/>
                <a:gd name="connsiteX30" fmla="*/ 3394880 w 5008689"/>
                <a:gd name="connsiteY30" fmla="*/ 668104 h 955031"/>
                <a:gd name="connsiteX31" fmla="*/ 3521122 w 5008689"/>
                <a:gd name="connsiteY31" fmla="*/ 852349 h 955031"/>
                <a:gd name="connsiteX32" fmla="*/ 3654188 w 5008689"/>
                <a:gd name="connsiteY32" fmla="*/ 900116 h 955031"/>
                <a:gd name="connsiteX33" fmla="*/ 3773606 w 5008689"/>
                <a:gd name="connsiteY33" fmla="*/ 828465 h 955031"/>
                <a:gd name="connsiteX34" fmla="*/ 3961262 w 5008689"/>
                <a:gd name="connsiteY34" fmla="*/ 483859 h 955031"/>
                <a:gd name="connsiteX35" fmla="*/ 4138683 w 5008689"/>
                <a:gd name="connsiteY35" fmla="*/ 152901 h 955031"/>
                <a:gd name="connsiteX36" fmla="*/ 4258101 w 5008689"/>
                <a:gd name="connsiteY36" fmla="*/ 40307 h 955031"/>
                <a:gd name="connsiteX37" fmla="*/ 4384343 w 5008689"/>
                <a:gd name="connsiteY37" fmla="*/ 67603 h 955031"/>
                <a:gd name="connsiteX38" fmla="*/ 4527645 w 5008689"/>
                <a:gd name="connsiteY38" fmla="*/ 268907 h 955031"/>
                <a:gd name="connsiteX39" fmla="*/ 4633415 w 5008689"/>
                <a:gd name="connsiteY39" fmla="*/ 477035 h 955031"/>
                <a:gd name="connsiteX40" fmla="*/ 4781905 w 5008689"/>
                <a:gd name="connsiteY40" fmla="*/ 494332 h 955031"/>
                <a:gd name="connsiteX41" fmla="*/ 5008689 w 5008689"/>
                <a:gd name="connsiteY41" fmla="*/ 497270 h 955031"/>
                <a:gd name="connsiteX0" fmla="*/ 0 w 4935796"/>
                <a:gd name="connsiteY0" fmla="*/ 463388 h 955031"/>
                <a:gd name="connsiteX1" fmla="*/ 180833 w 4935796"/>
                <a:gd name="connsiteY1" fmla="*/ 146077 h 955031"/>
                <a:gd name="connsiteX2" fmla="*/ 290015 w 4935796"/>
                <a:gd name="connsiteY2" fmla="*/ 23247 h 955031"/>
                <a:gd name="connsiteX3" fmla="*/ 409433 w 4935796"/>
                <a:gd name="connsiteY3" fmla="*/ 36895 h 955031"/>
                <a:gd name="connsiteX4" fmla="*/ 508379 w 4935796"/>
                <a:gd name="connsiteY4" fmla="*/ 146077 h 955031"/>
                <a:gd name="connsiteX5" fmla="*/ 634621 w 4935796"/>
                <a:gd name="connsiteY5" fmla="*/ 412209 h 955031"/>
                <a:gd name="connsiteX6" fmla="*/ 771098 w 4935796"/>
                <a:gd name="connsiteY6" fmla="*/ 722695 h 955031"/>
                <a:gd name="connsiteX7" fmla="*/ 866633 w 4935796"/>
                <a:gd name="connsiteY7" fmla="*/ 869409 h 955031"/>
                <a:gd name="connsiteX8" fmla="*/ 955343 w 4935796"/>
                <a:gd name="connsiteY8" fmla="*/ 944471 h 955031"/>
                <a:gd name="connsiteX9" fmla="*/ 1064525 w 4935796"/>
                <a:gd name="connsiteY9" fmla="*/ 930824 h 955031"/>
                <a:gd name="connsiteX10" fmla="*/ 1190767 w 4935796"/>
                <a:gd name="connsiteY10" fmla="*/ 811406 h 955031"/>
                <a:gd name="connsiteX11" fmla="*/ 1354540 w 4935796"/>
                <a:gd name="connsiteY11" fmla="*/ 487271 h 955031"/>
                <a:gd name="connsiteX12" fmla="*/ 1456898 w 4935796"/>
                <a:gd name="connsiteY12" fmla="*/ 234788 h 955031"/>
                <a:gd name="connsiteX13" fmla="*/ 1559256 w 4935796"/>
                <a:gd name="connsiteY13" fmla="*/ 67603 h 955031"/>
                <a:gd name="connsiteX14" fmla="*/ 1647967 w 4935796"/>
                <a:gd name="connsiteY14" fmla="*/ 13012 h 955031"/>
                <a:gd name="connsiteX15" fmla="*/ 1729853 w 4935796"/>
                <a:gd name="connsiteY15" fmla="*/ 43719 h 955031"/>
                <a:gd name="connsiteX16" fmla="*/ 1804916 w 4935796"/>
                <a:gd name="connsiteY16" fmla="*/ 122194 h 955031"/>
                <a:gd name="connsiteX17" fmla="*/ 1883391 w 4935796"/>
                <a:gd name="connsiteY17" fmla="*/ 251847 h 955031"/>
                <a:gd name="connsiteX18" fmla="*/ 2149522 w 4935796"/>
                <a:gd name="connsiteY18" fmla="*/ 784110 h 955031"/>
                <a:gd name="connsiteX19" fmla="*/ 2265528 w 4935796"/>
                <a:gd name="connsiteY19" fmla="*/ 934235 h 955031"/>
                <a:gd name="connsiteX20" fmla="*/ 2361062 w 4935796"/>
                <a:gd name="connsiteY20" fmla="*/ 941059 h 955031"/>
                <a:gd name="connsiteX21" fmla="*/ 2483892 w 4935796"/>
                <a:gd name="connsiteY21" fmla="*/ 814818 h 955031"/>
                <a:gd name="connsiteX22" fmla="*/ 2610134 w 4935796"/>
                <a:gd name="connsiteY22" fmla="*/ 548686 h 955031"/>
                <a:gd name="connsiteX23" fmla="*/ 2756848 w 4935796"/>
                <a:gd name="connsiteY23" fmla="*/ 251847 h 955031"/>
                <a:gd name="connsiteX24" fmla="*/ 2879677 w 4935796"/>
                <a:gd name="connsiteY24" fmla="*/ 67603 h 955031"/>
                <a:gd name="connsiteX25" fmla="*/ 2958152 w 4935796"/>
                <a:gd name="connsiteY25" fmla="*/ 2776 h 955031"/>
                <a:gd name="connsiteX26" fmla="*/ 3029803 w 4935796"/>
                <a:gd name="connsiteY26" fmla="*/ 19835 h 955031"/>
                <a:gd name="connsiteX27" fmla="*/ 3101453 w 4935796"/>
                <a:gd name="connsiteY27" fmla="*/ 91486 h 955031"/>
                <a:gd name="connsiteX28" fmla="*/ 3159456 w 4935796"/>
                <a:gd name="connsiteY28" fmla="*/ 176785 h 955031"/>
                <a:gd name="connsiteX29" fmla="*/ 3241343 w 4935796"/>
                <a:gd name="connsiteY29" fmla="*/ 323498 h 955031"/>
                <a:gd name="connsiteX30" fmla="*/ 3394880 w 4935796"/>
                <a:gd name="connsiteY30" fmla="*/ 668104 h 955031"/>
                <a:gd name="connsiteX31" fmla="*/ 3521122 w 4935796"/>
                <a:gd name="connsiteY31" fmla="*/ 852349 h 955031"/>
                <a:gd name="connsiteX32" fmla="*/ 3654188 w 4935796"/>
                <a:gd name="connsiteY32" fmla="*/ 900116 h 955031"/>
                <a:gd name="connsiteX33" fmla="*/ 3773606 w 4935796"/>
                <a:gd name="connsiteY33" fmla="*/ 828465 h 955031"/>
                <a:gd name="connsiteX34" fmla="*/ 3961262 w 4935796"/>
                <a:gd name="connsiteY34" fmla="*/ 483859 h 955031"/>
                <a:gd name="connsiteX35" fmla="*/ 4138683 w 4935796"/>
                <a:gd name="connsiteY35" fmla="*/ 152901 h 955031"/>
                <a:gd name="connsiteX36" fmla="*/ 4258101 w 4935796"/>
                <a:gd name="connsiteY36" fmla="*/ 40307 h 955031"/>
                <a:gd name="connsiteX37" fmla="*/ 4384343 w 4935796"/>
                <a:gd name="connsiteY37" fmla="*/ 67603 h 955031"/>
                <a:gd name="connsiteX38" fmla="*/ 4527645 w 4935796"/>
                <a:gd name="connsiteY38" fmla="*/ 268907 h 955031"/>
                <a:gd name="connsiteX39" fmla="*/ 4633415 w 4935796"/>
                <a:gd name="connsiteY39" fmla="*/ 477035 h 955031"/>
                <a:gd name="connsiteX40" fmla="*/ 4781905 w 4935796"/>
                <a:gd name="connsiteY40" fmla="*/ 494332 h 955031"/>
                <a:gd name="connsiteX41" fmla="*/ 4935796 w 4935796"/>
                <a:gd name="connsiteY41" fmla="*/ 497270 h 955031"/>
                <a:gd name="connsiteX0" fmla="*/ 0 w 4935796"/>
                <a:gd name="connsiteY0" fmla="*/ 463388 h 955031"/>
                <a:gd name="connsiteX1" fmla="*/ 180833 w 4935796"/>
                <a:gd name="connsiteY1" fmla="*/ 146077 h 955031"/>
                <a:gd name="connsiteX2" fmla="*/ 290015 w 4935796"/>
                <a:gd name="connsiteY2" fmla="*/ 23247 h 955031"/>
                <a:gd name="connsiteX3" fmla="*/ 409433 w 4935796"/>
                <a:gd name="connsiteY3" fmla="*/ 36895 h 955031"/>
                <a:gd name="connsiteX4" fmla="*/ 508379 w 4935796"/>
                <a:gd name="connsiteY4" fmla="*/ 146077 h 955031"/>
                <a:gd name="connsiteX5" fmla="*/ 634621 w 4935796"/>
                <a:gd name="connsiteY5" fmla="*/ 412209 h 955031"/>
                <a:gd name="connsiteX6" fmla="*/ 771098 w 4935796"/>
                <a:gd name="connsiteY6" fmla="*/ 722695 h 955031"/>
                <a:gd name="connsiteX7" fmla="*/ 866633 w 4935796"/>
                <a:gd name="connsiteY7" fmla="*/ 869409 h 955031"/>
                <a:gd name="connsiteX8" fmla="*/ 955343 w 4935796"/>
                <a:gd name="connsiteY8" fmla="*/ 944471 h 955031"/>
                <a:gd name="connsiteX9" fmla="*/ 1064525 w 4935796"/>
                <a:gd name="connsiteY9" fmla="*/ 930824 h 955031"/>
                <a:gd name="connsiteX10" fmla="*/ 1190767 w 4935796"/>
                <a:gd name="connsiteY10" fmla="*/ 811406 h 955031"/>
                <a:gd name="connsiteX11" fmla="*/ 1354540 w 4935796"/>
                <a:gd name="connsiteY11" fmla="*/ 487271 h 955031"/>
                <a:gd name="connsiteX12" fmla="*/ 1456898 w 4935796"/>
                <a:gd name="connsiteY12" fmla="*/ 234788 h 955031"/>
                <a:gd name="connsiteX13" fmla="*/ 1559256 w 4935796"/>
                <a:gd name="connsiteY13" fmla="*/ 67603 h 955031"/>
                <a:gd name="connsiteX14" fmla="*/ 1647967 w 4935796"/>
                <a:gd name="connsiteY14" fmla="*/ 13012 h 955031"/>
                <a:gd name="connsiteX15" fmla="*/ 1729853 w 4935796"/>
                <a:gd name="connsiteY15" fmla="*/ 43719 h 955031"/>
                <a:gd name="connsiteX16" fmla="*/ 1804916 w 4935796"/>
                <a:gd name="connsiteY16" fmla="*/ 122194 h 955031"/>
                <a:gd name="connsiteX17" fmla="*/ 1883391 w 4935796"/>
                <a:gd name="connsiteY17" fmla="*/ 251847 h 955031"/>
                <a:gd name="connsiteX18" fmla="*/ 2149522 w 4935796"/>
                <a:gd name="connsiteY18" fmla="*/ 784110 h 955031"/>
                <a:gd name="connsiteX19" fmla="*/ 2265528 w 4935796"/>
                <a:gd name="connsiteY19" fmla="*/ 934235 h 955031"/>
                <a:gd name="connsiteX20" fmla="*/ 2361062 w 4935796"/>
                <a:gd name="connsiteY20" fmla="*/ 941059 h 955031"/>
                <a:gd name="connsiteX21" fmla="*/ 2483892 w 4935796"/>
                <a:gd name="connsiteY21" fmla="*/ 814818 h 955031"/>
                <a:gd name="connsiteX22" fmla="*/ 2610134 w 4935796"/>
                <a:gd name="connsiteY22" fmla="*/ 548686 h 955031"/>
                <a:gd name="connsiteX23" fmla="*/ 2756848 w 4935796"/>
                <a:gd name="connsiteY23" fmla="*/ 251847 h 955031"/>
                <a:gd name="connsiteX24" fmla="*/ 2879677 w 4935796"/>
                <a:gd name="connsiteY24" fmla="*/ 67603 h 955031"/>
                <a:gd name="connsiteX25" fmla="*/ 2958152 w 4935796"/>
                <a:gd name="connsiteY25" fmla="*/ 2776 h 955031"/>
                <a:gd name="connsiteX26" fmla="*/ 3029803 w 4935796"/>
                <a:gd name="connsiteY26" fmla="*/ 19835 h 955031"/>
                <a:gd name="connsiteX27" fmla="*/ 3101453 w 4935796"/>
                <a:gd name="connsiteY27" fmla="*/ 91486 h 955031"/>
                <a:gd name="connsiteX28" fmla="*/ 3159456 w 4935796"/>
                <a:gd name="connsiteY28" fmla="*/ 176785 h 955031"/>
                <a:gd name="connsiteX29" fmla="*/ 3241343 w 4935796"/>
                <a:gd name="connsiteY29" fmla="*/ 323498 h 955031"/>
                <a:gd name="connsiteX30" fmla="*/ 3394880 w 4935796"/>
                <a:gd name="connsiteY30" fmla="*/ 668104 h 955031"/>
                <a:gd name="connsiteX31" fmla="*/ 3521122 w 4935796"/>
                <a:gd name="connsiteY31" fmla="*/ 852349 h 955031"/>
                <a:gd name="connsiteX32" fmla="*/ 3654188 w 4935796"/>
                <a:gd name="connsiteY32" fmla="*/ 900116 h 955031"/>
                <a:gd name="connsiteX33" fmla="*/ 3773606 w 4935796"/>
                <a:gd name="connsiteY33" fmla="*/ 828465 h 955031"/>
                <a:gd name="connsiteX34" fmla="*/ 3961262 w 4935796"/>
                <a:gd name="connsiteY34" fmla="*/ 483859 h 955031"/>
                <a:gd name="connsiteX35" fmla="*/ 4138683 w 4935796"/>
                <a:gd name="connsiteY35" fmla="*/ 152901 h 955031"/>
                <a:gd name="connsiteX36" fmla="*/ 4258101 w 4935796"/>
                <a:gd name="connsiteY36" fmla="*/ 40307 h 955031"/>
                <a:gd name="connsiteX37" fmla="*/ 4384343 w 4935796"/>
                <a:gd name="connsiteY37" fmla="*/ 67603 h 955031"/>
                <a:gd name="connsiteX38" fmla="*/ 4527645 w 4935796"/>
                <a:gd name="connsiteY38" fmla="*/ 268907 h 955031"/>
                <a:gd name="connsiteX39" fmla="*/ 4633415 w 4935796"/>
                <a:gd name="connsiteY39" fmla="*/ 477035 h 955031"/>
                <a:gd name="connsiteX40" fmla="*/ 4740252 w 4935796"/>
                <a:gd name="connsiteY40" fmla="*/ 494332 h 955031"/>
                <a:gd name="connsiteX41" fmla="*/ 4935796 w 4935796"/>
                <a:gd name="connsiteY41" fmla="*/ 497270 h 955031"/>
                <a:gd name="connsiteX0" fmla="*/ 0 w 5341916"/>
                <a:gd name="connsiteY0" fmla="*/ 463388 h 955031"/>
                <a:gd name="connsiteX1" fmla="*/ 180833 w 5341916"/>
                <a:gd name="connsiteY1" fmla="*/ 146077 h 955031"/>
                <a:gd name="connsiteX2" fmla="*/ 290015 w 5341916"/>
                <a:gd name="connsiteY2" fmla="*/ 23247 h 955031"/>
                <a:gd name="connsiteX3" fmla="*/ 409433 w 5341916"/>
                <a:gd name="connsiteY3" fmla="*/ 36895 h 955031"/>
                <a:gd name="connsiteX4" fmla="*/ 508379 w 5341916"/>
                <a:gd name="connsiteY4" fmla="*/ 146077 h 955031"/>
                <a:gd name="connsiteX5" fmla="*/ 634621 w 5341916"/>
                <a:gd name="connsiteY5" fmla="*/ 412209 h 955031"/>
                <a:gd name="connsiteX6" fmla="*/ 771098 w 5341916"/>
                <a:gd name="connsiteY6" fmla="*/ 722695 h 955031"/>
                <a:gd name="connsiteX7" fmla="*/ 866633 w 5341916"/>
                <a:gd name="connsiteY7" fmla="*/ 869409 h 955031"/>
                <a:gd name="connsiteX8" fmla="*/ 955343 w 5341916"/>
                <a:gd name="connsiteY8" fmla="*/ 944471 h 955031"/>
                <a:gd name="connsiteX9" fmla="*/ 1064525 w 5341916"/>
                <a:gd name="connsiteY9" fmla="*/ 930824 h 955031"/>
                <a:gd name="connsiteX10" fmla="*/ 1190767 w 5341916"/>
                <a:gd name="connsiteY10" fmla="*/ 811406 h 955031"/>
                <a:gd name="connsiteX11" fmla="*/ 1354540 w 5341916"/>
                <a:gd name="connsiteY11" fmla="*/ 487271 h 955031"/>
                <a:gd name="connsiteX12" fmla="*/ 1456898 w 5341916"/>
                <a:gd name="connsiteY12" fmla="*/ 234788 h 955031"/>
                <a:gd name="connsiteX13" fmla="*/ 1559256 w 5341916"/>
                <a:gd name="connsiteY13" fmla="*/ 67603 h 955031"/>
                <a:gd name="connsiteX14" fmla="*/ 1647967 w 5341916"/>
                <a:gd name="connsiteY14" fmla="*/ 13012 h 955031"/>
                <a:gd name="connsiteX15" fmla="*/ 1729853 w 5341916"/>
                <a:gd name="connsiteY15" fmla="*/ 43719 h 955031"/>
                <a:gd name="connsiteX16" fmla="*/ 1804916 w 5341916"/>
                <a:gd name="connsiteY16" fmla="*/ 122194 h 955031"/>
                <a:gd name="connsiteX17" fmla="*/ 1883391 w 5341916"/>
                <a:gd name="connsiteY17" fmla="*/ 251847 h 955031"/>
                <a:gd name="connsiteX18" fmla="*/ 2149522 w 5341916"/>
                <a:gd name="connsiteY18" fmla="*/ 784110 h 955031"/>
                <a:gd name="connsiteX19" fmla="*/ 2265528 w 5341916"/>
                <a:gd name="connsiteY19" fmla="*/ 934235 h 955031"/>
                <a:gd name="connsiteX20" fmla="*/ 2361062 w 5341916"/>
                <a:gd name="connsiteY20" fmla="*/ 941059 h 955031"/>
                <a:gd name="connsiteX21" fmla="*/ 2483892 w 5341916"/>
                <a:gd name="connsiteY21" fmla="*/ 814818 h 955031"/>
                <a:gd name="connsiteX22" fmla="*/ 2610134 w 5341916"/>
                <a:gd name="connsiteY22" fmla="*/ 548686 h 955031"/>
                <a:gd name="connsiteX23" fmla="*/ 2756848 w 5341916"/>
                <a:gd name="connsiteY23" fmla="*/ 251847 h 955031"/>
                <a:gd name="connsiteX24" fmla="*/ 2879677 w 5341916"/>
                <a:gd name="connsiteY24" fmla="*/ 67603 h 955031"/>
                <a:gd name="connsiteX25" fmla="*/ 2958152 w 5341916"/>
                <a:gd name="connsiteY25" fmla="*/ 2776 h 955031"/>
                <a:gd name="connsiteX26" fmla="*/ 3029803 w 5341916"/>
                <a:gd name="connsiteY26" fmla="*/ 19835 h 955031"/>
                <a:gd name="connsiteX27" fmla="*/ 3101453 w 5341916"/>
                <a:gd name="connsiteY27" fmla="*/ 91486 h 955031"/>
                <a:gd name="connsiteX28" fmla="*/ 3159456 w 5341916"/>
                <a:gd name="connsiteY28" fmla="*/ 176785 h 955031"/>
                <a:gd name="connsiteX29" fmla="*/ 3241343 w 5341916"/>
                <a:gd name="connsiteY29" fmla="*/ 323498 h 955031"/>
                <a:gd name="connsiteX30" fmla="*/ 3394880 w 5341916"/>
                <a:gd name="connsiteY30" fmla="*/ 668104 h 955031"/>
                <a:gd name="connsiteX31" fmla="*/ 3521122 w 5341916"/>
                <a:gd name="connsiteY31" fmla="*/ 852349 h 955031"/>
                <a:gd name="connsiteX32" fmla="*/ 3654188 w 5341916"/>
                <a:gd name="connsiteY32" fmla="*/ 900116 h 955031"/>
                <a:gd name="connsiteX33" fmla="*/ 3773606 w 5341916"/>
                <a:gd name="connsiteY33" fmla="*/ 828465 h 955031"/>
                <a:gd name="connsiteX34" fmla="*/ 3961262 w 5341916"/>
                <a:gd name="connsiteY34" fmla="*/ 483859 h 955031"/>
                <a:gd name="connsiteX35" fmla="*/ 4138683 w 5341916"/>
                <a:gd name="connsiteY35" fmla="*/ 152901 h 955031"/>
                <a:gd name="connsiteX36" fmla="*/ 4258101 w 5341916"/>
                <a:gd name="connsiteY36" fmla="*/ 40307 h 955031"/>
                <a:gd name="connsiteX37" fmla="*/ 4384343 w 5341916"/>
                <a:gd name="connsiteY37" fmla="*/ 67603 h 955031"/>
                <a:gd name="connsiteX38" fmla="*/ 4527645 w 5341916"/>
                <a:gd name="connsiteY38" fmla="*/ 268907 h 955031"/>
                <a:gd name="connsiteX39" fmla="*/ 4633415 w 5341916"/>
                <a:gd name="connsiteY39" fmla="*/ 477035 h 955031"/>
                <a:gd name="connsiteX40" fmla="*/ 4740252 w 5341916"/>
                <a:gd name="connsiteY40" fmla="*/ 494332 h 955031"/>
                <a:gd name="connsiteX41" fmla="*/ 5341916 w 5341916"/>
                <a:gd name="connsiteY41" fmla="*/ 500445 h 955031"/>
                <a:gd name="connsiteX0" fmla="*/ 0 w 5300263"/>
                <a:gd name="connsiteY0" fmla="*/ 463388 h 955031"/>
                <a:gd name="connsiteX1" fmla="*/ 180833 w 5300263"/>
                <a:gd name="connsiteY1" fmla="*/ 146077 h 955031"/>
                <a:gd name="connsiteX2" fmla="*/ 290015 w 5300263"/>
                <a:gd name="connsiteY2" fmla="*/ 23247 h 955031"/>
                <a:gd name="connsiteX3" fmla="*/ 409433 w 5300263"/>
                <a:gd name="connsiteY3" fmla="*/ 36895 h 955031"/>
                <a:gd name="connsiteX4" fmla="*/ 508379 w 5300263"/>
                <a:gd name="connsiteY4" fmla="*/ 146077 h 955031"/>
                <a:gd name="connsiteX5" fmla="*/ 634621 w 5300263"/>
                <a:gd name="connsiteY5" fmla="*/ 412209 h 955031"/>
                <a:gd name="connsiteX6" fmla="*/ 771098 w 5300263"/>
                <a:gd name="connsiteY6" fmla="*/ 722695 h 955031"/>
                <a:gd name="connsiteX7" fmla="*/ 866633 w 5300263"/>
                <a:gd name="connsiteY7" fmla="*/ 869409 h 955031"/>
                <a:gd name="connsiteX8" fmla="*/ 955343 w 5300263"/>
                <a:gd name="connsiteY8" fmla="*/ 944471 h 955031"/>
                <a:gd name="connsiteX9" fmla="*/ 1064525 w 5300263"/>
                <a:gd name="connsiteY9" fmla="*/ 930824 h 955031"/>
                <a:gd name="connsiteX10" fmla="*/ 1190767 w 5300263"/>
                <a:gd name="connsiteY10" fmla="*/ 811406 h 955031"/>
                <a:gd name="connsiteX11" fmla="*/ 1354540 w 5300263"/>
                <a:gd name="connsiteY11" fmla="*/ 487271 h 955031"/>
                <a:gd name="connsiteX12" fmla="*/ 1456898 w 5300263"/>
                <a:gd name="connsiteY12" fmla="*/ 234788 h 955031"/>
                <a:gd name="connsiteX13" fmla="*/ 1559256 w 5300263"/>
                <a:gd name="connsiteY13" fmla="*/ 67603 h 955031"/>
                <a:gd name="connsiteX14" fmla="*/ 1647967 w 5300263"/>
                <a:gd name="connsiteY14" fmla="*/ 13012 h 955031"/>
                <a:gd name="connsiteX15" fmla="*/ 1729853 w 5300263"/>
                <a:gd name="connsiteY15" fmla="*/ 43719 h 955031"/>
                <a:gd name="connsiteX16" fmla="*/ 1804916 w 5300263"/>
                <a:gd name="connsiteY16" fmla="*/ 122194 h 955031"/>
                <a:gd name="connsiteX17" fmla="*/ 1883391 w 5300263"/>
                <a:gd name="connsiteY17" fmla="*/ 251847 h 955031"/>
                <a:gd name="connsiteX18" fmla="*/ 2149522 w 5300263"/>
                <a:gd name="connsiteY18" fmla="*/ 784110 h 955031"/>
                <a:gd name="connsiteX19" fmla="*/ 2265528 w 5300263"/>
                <a:gd name="connsiteY19" fmla="*/ 934235 h 955031"/>
                <a:gd name="connsiteX20" fmla="*/ 2361062 w 5300263"/>
                <a:gd name="connsiteY20" fmla="*/ 941059 h 955031"/>
                <a:gd name="connsiteX21" fmla="*/ 2483892 w 5300263"/>
                <a:gd name="connsiteY21" fmla="*/ 814818 h 955031"/>
                <a:gd name="connsiteX22" fmla="*/ 2610134 w 5300263"/>
                <a:gd name="connsiteY22" fmla="*/ 548686 h 955031"/>
                <a:gd name="connsiteX23" fmla="*/ 2756848 w 5300263"/>
                <a:gd name="connsiteY23" fmla="*/ 251847 h 955031"/>
                <a:gd name="connsiteX24" fmla="*/ 2879677 w 5300263"/>
                <a:gd name="connsiteY24" fmla="*/ 67603 h 955031"/>
                <a:gd name="connsiteX25" fmla="*/ 2958152 w 5300263"/>
                <a:gd name="connsiteY25" fmla="*/ 2776 h 955031"/>
                <a:gd name="connsiteX26" fmla="*/ 3029803 w 5300263"/>
                <a:gd name="connsiteY26" fmla="*/ 19835 h 955031"/>
                <a:gd name="connsiteX27" fmla="*/ 3101453 w 5300263"/>
                <a:gd name="connsiteY27" fmla="*/ 91486 h 955031"/>
                <a:gd name="connsiteX28" fmla="*/ 3159456 w 5300263"/>
                <a:gd name="connsiteY28" fmla="*/ 176785 h 955031"/>
                <a:gd name="connsiteX29" fmla="*/ 3241343 w 5300263"/>
                <a:gd name="connsiteY29" fmla="*/ 323498 h 955031"/>
                <a:gd name="connsiteX30" fmla="*/ 3394880 w 5300263"/>
                <a:gd name="connsiteY30" fmla="*/ 668104 h 955031"/>
                <a:gd name="connsiteX31" fmla="*/ 3521122 w 5300263"/>
                <a:gd name="connsiteY31" fmla="*/ 852349 h 955031"/>
                <a:gd name="connsiteX32" fmla="*/ 3654188 w 5300263"/>
                <a:gd name="connsiteY32" fmla="*/ 900116 h 955031"/>
                <a:gd name="connsiteX33" fmla="*/ 3773606 w 5300263"/>
                <a:gd name="connsiteY33" fmla="*/ 828465 h 955031"/>
                <a:gd name="connsiteX34" fmla="*/ 3961262 w 5300263"/>
                <a:gd name="connsiteY34" fmla="*/ 483859 h 955031"/>
                <a:gd name="connsiteX35" fmla="*/ 4138683 w 5300263"/>
                <a:gd name="connsiteY35" fmla="*/ 152901 h 955031"/>
                <a:gd name="connsiteX36" fmla="*/ 4258101 w 5300263"/>
                <a:gd name="connsiteY36" fmla="*/ 40307 h 955031"/>
                <a:gd name="connsiteX37" fmla="*/ 4384343 w 5300263"/>
                <a:gd name="connsiteY37" fmla="*/ 67603 h 955031"/>
                <a:gd name="connsiteX38" fmla="*/ 4527645 w 5300263"/>
                <a:gd name="connsiteY38" fmla="*/ 268907 h 955031"/>
                <a:gd name="connsiteX39" fmla="*/ 4633415 w 5300263"/>
                <a:gd name="connsiteY39" fmla="*/ 477035 h 955031"/>
                <a:gd name="connsiteX40" fmla="*/ 4740252 w 5300263"/>
                <a:gd name="connsiteY40" fmla="*/ 494332 h 955031"/>
                <a:gd name="connsiteX41" fmla="*/ 5300263 w 5300263"/>
                <a:gd name="connsiteY41" fmla="*/ 494095 h 955031"/>
                <a:gd name="connsiteX0" fmla="*/ 4011 w 5304274"/>
                <a:gd name="connsiteY0" fmla="*/ 463388 h 955031"/>
                <a:gd name="connsiteX1" fmla="*/ 17170 w 5304274"/>
                <a:gd name="connsiteY1" fmla="*/ 430986 h 955031"/>
                <a:gd name="connsiteX2" fmla="*/ 184844 w 5304274"/>
                <a:gd name="connsiteY2" fmla="*/ 146077 h 955031"/>
                <a:gd name="connsiteX3" fmla="*/ 294026 w 5304274"/>
                <a:gd name="connsiteY3" fmla="*/ 23247 h 955031"/>
                <a:gd name="connsiteX4" fmla="*/ 413444 w 5304274"/>
                <a:gd name="connsiteY4" fmla="*/ 36895 h 955031"/>
                <a:gd name="connsiteX5" fmla="*/ 512390 w 5304274"/>
                <a:gd name="connsiteY5" fmla="*/ 146077 h 955031"/>
                <a:gd name="connsiteX6" fmla="*/ 638632 w 5304274"/>
                <a:gd name="connsiteY6" fmla="*/ 412209 h 955031"/>
                <a:gd name="connsiteX7" fmla="*/ 775109 w 5304274"/>
                <a:gd name="connsiteY7" fmla="*/ 722695 h 955031"/>
                <a:gd name="connsiteX8" fmla="*/ 870644 w 5304274"/>
                <a:gd name="connsiteY8" fmla="*/ 869409 h 955031"/>
                <a:gd name="connsiteX9" fmla="*/ 959354 w 5304274"/>
                <a:gd name="connsiteY9" fmla="*/ 944471 h 955031"/>
                <a:gd name="connsiteX10" fmla="*/ 1068536 w 5304274"/>
                <a:gd name="connsiteY10" fmla="*/ 930824 h 955031"/>
                <a:gd name="connsiteX11" fmla="*/ 1194778 w 5304274"/>
                <a:gd name="connsiteY11" fmla="*/ 811406 h 955031"/>
                <a:gd name="connsiteX12" fmla="*/ 1358551 w 5304274"/>
                <a:gd name="connsiteY12" fmla="*/ 487271 h 955031"/>
                <a:gd name="connsiteX13" fmla="*/ 1460909 w 5304274"/>
                <a:gd name="connsiteY13" fmla="*/ 234788 h 955031"/>
                <a:gd name="connsiteX14" fmla="*/ 1563267 w 5304274"/>
                <a:gd name="connsiteY14" fmla="*/ 67603 h 955031"/>
                <a:gd name="connsiteX15" fmla="*/ 1651978 w 5304274"/>
                <a:gd name="connsiteY15" fmla="*/ 13012 h 955031"/>
                <a:gd name="connsiteX16" fmla="*/ 1733864 w 5304274"/>
                <a:gd name="connsiteY16" fmla="*/ 43719 h 955031"/>
                <a:gd name="connsiteX17" fmla="*/ 1808927 w 5304274"/>
                <a:gd name="connsiteY17" fmla="*/ 122194 h 955031"/>
                <a:gd name="connsiteX18" fmla="*/ 1887402 w 5304274"/>
                <a:gd name="connsiteY18" fmla="*/ 251847 h 955031"/>
                <a:gd name="connsiteX19" fmla="*/ 2153533 w 5304274"/>
                <a:gd name="connsiteY19" fmla="*/ 784110 h 955031"/>
                <a:gd name="connsiteX20" fmla="*/ 2269539 w 5304274"/>
                <a:gd name="connsiteY20" fmla="*/ 934235 h 955031"/>
                <a:gd name="connsiteX21" fmla="*/ 2365073 w 5304274"/>
                <a:gd name="connsiteY21" fmla="*/ 941059 h 955031"/>
                <a:gd name="connsiteX22" fmla="*/ 2487903 w 5304274"/>
                <a:gd name="connsiteY22" fmla="*/ 814818 h 955031"/>
                <a:gd name="connsiteX23" fmla="*/ 2614145 w 5304274"/>
                <a:gd name="connsiteY23" fmla="*/ 548686 h 955031"/>
                <a:gd name="connsiteX24" fmla="*/ 2760859 w 5304274"/>
                <a:gd name="connsiteY24" fmla="*/ 251847 h 955031"/>
                <a:gd name="connsiteX25" fmla="*/ 2883688 w 5304274"/>
                <a:gd name="connsiteY25" fmla="*/ 67603 h 955031"/>
                <a:gd name="connsiteX26" fmla="*/ 2962163 w 5304274"/>
                <a:gd name="connsiteY26" fmla="*/ 2776 h 955031"/>
                <a:gd name="connsiteX27" fmla="*/ 3033814 w 5304274"/>
                <a:gd name="connsiteY27" fmla="*/ 19835 h 955031"/>
                <a:gd name="connsiteX28" fmla="*/ 3105464 w 5304274"/>
                <a:gd name="connsiteY28" fmla="*/ 91486 h 955031"/>
                <a:gd name="connsiteX29" fmla="*/ 3163467 w 5304274"/>
                <a:gd name="connsiteY29" fmla="*/ 176785 h 955031"/>
                <a:gd name="connsiteX30" fmla="*/ 3245354 w 5304274"/>
                <a:gd name="connsiteY30" fmla="*/ 323498 h 955031"/>
                <a:gd name="connsiteX31" fmla="*/ 3398891 w 5304274"/>
                <a:gd name="connsiteY31" fmla="*/ 668104 h 955031"/>
                <a:gd name="connsiteX32" fmla="*/ 3525133 w 5304274"/>
                <a:gd name="connsiteY32" fmla="*/ 852349 h 955031"/>
                <a:gd name="connsiteX33" fmla="*/ 3658199 w 5304274"/>
                <a:gd name="connsiteY33" fmla="*/ 900116 h 955031"/>
                <a:gd name="connsiteX34" fmla="*/ 3777617 w 5304274"/>
                <a:gd name="connsiteY34" fmla="*/ 828465 h 955031"/>
                <a:gd name="connsiteX35" fmla="*/ 3965273 w 5304274"/>
                <a:gd name="connsiteY35" fmla="*/ 483859 h 955031"/>
                <a:gd name="connsiteX36" fmla="*/ 4142694 w 5304274"/>
                <a:gd name="connsiteY36" fmla="*/ 152901 h 955031"/>
                <a:gd name="connsiteX37" fmla="*/ 4262112 w 5304274"/>
                <a:gd name="connsiteY37" fmla="*/ 40307 h 955031"/>
                <a:gd name="connsiteX38" fmla="*/ 4388354 w 5304274"/>
                <a:gd name="connsiteY38" fmla="*/ 67603 h 955031"/>
                <a:gd name="connsiteX39" fmla="*/ 4531656 w 5304274"/>
                <a:gd name="connsiteY39" fmla="*/ 268907 h 955031"/>
                <a:gd name="connsiteX40" fmla="*/ 4637426 w 5304274"/>
                <a:gd name="connsiteY40" fmla="*/ 477035 h 955031"/>
                <a:gd name="connsiteX41" fmla="*/ 4744263 w 5304274"/>
                <a:gd name="connsiteY41" fmla="*/ 494332 h 955031"/>
                <a:gd name="connsiteX42" fmla="*/ 5304274 w 5304274"/>
                <a:gd name="connsiteY42" fmla="*/ 494095 h 955031"/>
                <a:gd name="connsiteX0" fmla="*/ 0 w 5498116"/>
                <a:gd name="connsiteY0" fmla="*/ 485613 h 955031"/>
                <a:gd name="connsiteX1" fmla="*/ 211012 w 5498116"/>
                <a:gd name="connsiteY1" fmla="*/ 430986 h 955031"/>
                <a:gd name="connsiteX2" fmla="*/ 378686 w 5498116"/>
                <a:gd name="connsiteY2" fmla="*/ 146077 h 955031"/>
                <a:gd name="connsiteX3" fmla="*/ 487868 w 5498116"/>
                <a:gd name="connsiteY3" fmla="*/ 23247 h 955031"/>
                <a:gd name="connsiteX4" fmla="*/ 607286 w 5498116"/>
                <a:gd name="connsiteY4" fmla="*/ 36895 h 955031"/>
                <a:gd name="connsiteX5" fmla="*/ 706232 w 5498116"/>
                <a:gd name="connsiteY5" fmla="*/ 146077 h 955031"/>
                <a:gd name="connsiteX6" fmla="*/ 832474 w 5498116"/>
                <a:gd name="connsiteY6" fmla="*/ 412209 h 955031"/>
                <a:gd name="connsiteX7" fmla="*/ 968951 w 5498116"/>
                <a:gd name="connsiteY7" fmla="*/ 722695 h 955031"/>
                <a:gd name="connsiteX8" fmla="*/ 1064486 w 5498116"/>
                <a:gd name="connsiteY8" fmla="*/ 869409 h 955031"/>
                <a:gd name="connsiteX9" fmla="*/ 1153196 w 5498116"/>
                <a:gd name="connsiteY9" fmla="*/ 944471 h 955031"/>
                <a:gd name="connsiteX10" fmla="*/ 1262378 w 5498116"/>
                <a:gd name="connsiteY10" fmla="*/ 930824 h 955031"/>
                <a:gd name="connsiteX11" fmla="*/ 1388620 w 5498116"/>
                <a:gd name="connsiteY11" fmla="*/ 811406 h 955031"/>
                <a:gd name="connsiteX12" fmla="*/ 1552393 w 5498116"/>
                <a:gd name="connsiteY12" fmla="*/ 487271 h 955031"/>
                <a:gd name="connsiteX13" fmla="*/ 1654751 w 5498116"/>
                <a:gd name="connsiteY13" fmla="*/ 234788 h 955031"/>
                <a:gd name="connsiteX14" fmla="*/ 1757109 w 5498116"/>
                <a:gd name="connsiteY14" fmla="*/ 67603 h 955031"/>
                <a:gd name="connsiteX15" fmla="*/ 1845820 w 5498116"/>
                <a:gd name="connsiteY15" fmla="*/ 13012 h 955031"/>
                <a:gd name="connsiteX16" fmla="*/ 1927706 w 5498116"/>
                <a:gd name="connsiteY16" fmla="*/ 43719 h 955031"/>
                <a:gd name="connsiteX17" fmla="*/ 2002769 w 5498116"/>
                <a:gd name="connsiteY17" fmla="*/ 122194 h 955031"/>
                <a:gd name="connsiteX18" fmla="*/ 2081244 w 5498116"/>
                <a:gd name="connsiteY18" fmla="*/ 251847 h 955031"/>
                <a:gd name="connsiteX19" fmla="*/ 2347375 w 5498116"/>
                <a:gd name="connsiteY19" fmla="*/ 784110 h 955031"/>
                <a:gd name="connsiteX20" fmla="*/ 2463381 w 5498116"/>
                <a:gd name="connsiteY20" fmla="*/ 934235 h 955031"/>
                <a:gd name="connsiteX21" fmla="*/ 2558915 w 5498116"/>
                <a:gd name="connsiteY21" fmla="*/ 941059 h 955031"/>
                <a:gd name="connsiteX22" fmla="*/ 2681745 w 5498116"/>
                <a:gd name="connsiteY22" fmla="*/ 814818 h 955031"/>
                <a:gd name="connsiteX23" fmla="*/ 2807987 w 5498116"/>
                <a:gd name="connsiteY23" fmla="*/ 548686 h 955031"/>
                <a:gd name="connsiteX24" fmla="*/ 2954701 w 5498116"/>
                <a:gd name="connsiteY24" fmla="*/ 251847 h 955031"/>
                <a:gd name="connsiteX25" fmla="*/ 3077530 w 5498116"/>
                <a:gd name="connsiteY25" fmla="*/ 67603 h 955031"/>
                <a:gd name="connsiteX26" fmla="*/ 3156005 w 5498116"/>
                <a:gd name="connsiteY26" fmla="*/ 2776 h 955031"/>
                <a:gd name="connsiteX27" fmla="*/ 3227656 w 5498116"/>
                <a:gd name="connsiteY27" fmla="*/ 19835 h 955031"/>
                <a:gd name="connsiteX28" fmla="*/ 3299306 w 5498116"/>
                <a:gd name="connsiteY28" fmla="*/ 91486 h 955031"/>
                <a:gd name="connsiteX29" fmla="*/ 3357309 w 5498116"/>
                <a:gd name="connsiteY29" fmla="*/ 176785 h 955031"/>
                <a:gd name="connsiteX30" fmla="*/ 3439196 w 5498116"/>
                <a:gd name="connsiteY30" fmla="*/ 323498 h 955031"/>
                <a:gd name="connsiteX31" fmla="*/ 3592733 w 5498116"/>
                <a:gd name="connsiteY31" fmla="*/ 668104 h 955031"/>
                <a:gd name="connsiteX32" fmla="*/ 3718975 w 5498116"/>
                <a:gd name="connsiteY32" fmla="*/ 852349 h 955031"/>
                <a:gd name="connsiteX33" fmla="*/ 3852041 w 5498116"/>
                <a:gd name="connsiteY33" fmla="*/ 900116 h 955031"/>
                <a:gd name="connsiteX34" fmla="*/ 3971459 w 5498116"/>
                <a:gd name="connsiteY34" fmla="*/ 828465 h 955031"/>
                <a:gd name="connsiteX35" fmla="*/ 4159115 w 5498116"/>
                <a:gd name="connsiteY35" fmla="*/ 483859 h 955031"/>
                <a:gd name="connsiteX36" fmla="*/ 4336536 w 5498116"/>
                <a:gd name="connsiteY36" fmla="*/ 152901 h 955031"/>
                <a:gd name="connsiteX37" fmla="*/ 4455954 w 5498116"/>
                <a:gd name="connsiteY37" fmla="*/ 40307 h 955031"/>
                <a:gd name="connsiteX38" fmla="*/ 4582196 w 5498116"/>
                <a:gd name="connsiteY38" fmla="*/ 67603 h 955031"/>
                <a:gd name="connsiteX39" fmla="*/ 4725498 w 5498116"/>
                <a:gd name="connsiteY39" fmla="*/ 268907 h 955031"/>
                <a:gd name="connsiteX40" fmla="*/ 4831268 w 5498116"/>
                <a:gd name="connsiteY40" fmla="*/ 477035 h 955031"/>
                <a:gd name="connsiteX41" fmla="*/ 4938105 w 5498116"/>
                <a:gd name="connsiteY41" fmla="*/ 494332 h 955031"/>
                <a:gd name="connsiteX42" fmla="*/ 5498116 w 5498116"/>
                <a:gd name="connsiteY42" fmla="*/ 494095 h 955031"/>
                <a:gd name="connsiteX0" fmla="*/ 0 w 5591836"/>
                <a:gd name="connsiteY0" fmla="*/ 485613 h 955031"/>
                <a:gd name="connsiteX1" fmla="*/ 304732 w 5591836"/>
                <a:gd name="connsiteY1" fmla="*/ 430986 h 955031"/>
                <a:gd name="connsiteX2" fmla="*/ 472406 w 5591836"/>
                <a:gd name="connsiteY2" fmla="*/ 146077 h 955031"/>
                <a:gd name="connsiteX3" fmla="*/ 581588 w 5591836"/>
                <a:gd name="connsiteY3" fmla="*/ 23247 h 955031"/>
                <a:gd name="connsiteX4" fmla="*/ 701006 w 5591836"/>
                <a:gd name="connsiteY4" fmla="*/ 36895 h 955031"/>
                <a:gd name="connsiteX5" fmla="*/ 799952 w 5591836"/>
                <a:gd name="connsiteY5" fmla="*/ 146077 h 955031"/>
                <a:gd name="connsiteX6" fmla="*/ 926194 w 5591836"/>
                <a:gd name="connsiteY6" fmla="*/ 412209 h 955031"/>
                <a:gd name="connsiteX7" fmla="*/ 1062671 w 5591836"/>
                <a:gd name="connsiteY7" fmla="*/ 722695 h 955031"/>
                <a:gd name="connsiteX8" fmla="*/ 1158206 w 5591836"/>
                <a:gd name="connsiteY8" fmla="*/ 869409 h 955031"/>
                <a:gd name="connsiteX9" fmla="*/ 1246916 w 5591836"/>
                <a:gd name="connsiteY9" fmla="*/ 944471 h 955031"/>
                <a:gd name="connsiteX10" fmla="*/ 1356098 w 5591836"/>
                <a:gd name="connsiteY10" fmla="*/ 930824 h 955031"/>
                <a:gd name="connsiteX11" fmla="*/ 1482340 w 5591836"/>
                <a:gd name="connsiteY11" fmla="*/ 811406 h 955031"/>
                <a:gd name="connsiteX12" fmla="*/ 1646113 w 5591836"/>
                <a:gd name="connsiteY12" fmla="*/ 487271 h 955031"/>
                <a:gd name="connsiteX13" fmla="*/ 1748471 w 5591836"/>
                <a:gd name="connsiteY13" fmla="*/ 234788 h 955031"/>
                <a:gd name="connsiteX14" fmla="*/ 1850829 w 5591836"/>
                <a:gd name="connsiteY14" fmla="*/ 67603 h 955031"/>
                <a:gd name="connsiteX15" fmla="*/ 1939540 w 5591836"/>
                <a:gd name="connsiteY15" fmla="*/ 13012 h 955031"/>
                <a:gd name="connsiteX16" fmla="*/ 2021426 w 5591836"/>
                <a:gd name="connsiteY16" fmla="*/ 43719 h 955031"/>
                <a:gd name="connsiteX17" fmla="*/ 2096489 w 5591836"/>
                <a:gd name="connsiteY17" fmla="*/ 122194 h 955031"/>
                <a:gd name="connsiteX18" fmla="*/ 2174964 w 5591836"/>
                <a:gd name="connsiteY18" fmla="*/ 251847 h 955031"/>
                <a:gd name="connsiteX19" fmla="*/ 2441095 w 5591836"/>
                <a:gd name="connsiteY19" fmla="*/ 784110 h 955031"/>
                <a:gd name="connsiteX20" fmla="*/ 2557101 w 5591836"/>
                <a:gd name="connsiteY20" fmla="*/ 934235 h 955031"/>
                <a:gd name="connsiteX21" fmla="*/ 2652635 w 5591836"/>
                <a:gd name="connsiteY21" fmla="*/ 941059 h 955031"/>
                <a:gd name="connsiteX22" fmla="*/ 2775465 w 5591836"/>
                <a:gd name="connsiteY22" fmla="*/ 814818 h 955031"/>
                <a:gd name="connsiteX23" fmla="*/ 2901707 w 5591836"/>
                <a:gd name="connsiteY23" fmla="*/ 548686 h 955031"/>
                <a:gd name="connsiteX24" fmla="*/ 3048421 w 5591836"/>
                <a:gd name="connsiteY24" fmla="*/ 251847 h 955031"/>
                <a:gd name="connsiteX25" fmla="*/ 3171250 w 5591836"/>
                <a:gd name="connsiteY25" fmla="*/ 67603 h 955031"/>
                <a:gd name="connsiteX26" fmla="*/ 3249725 w 5591836"/>
                <a:gd name="connsiteY26" fmla="*/ 2776 h 955031"/>
                <a:gd name="connsiteX27" fmla="*/ 3321376 w 5591836"/>
                <a:gd name="connsiteY27" fmla="*/ 19835 h 955031"/>
                <a:gd name="connsiteX28" fmla="*/ 3393026 w 5591836"/>
                <a:gd name="connsiteY28" fmla="*/ 91486 h 955031"/>
                <a:gd name="connsiteX29" fmla="*/ 3451029 w 5591836"/>
                <a:gd name="connsiteY29" fmla="*/ 176785 h 955031"/>
                <a:gd name="connsiteX30" fmla="*/ 3532916 w 5591836"/>
                <a:gd name="connsiteY30" fmla="*/ 323498 h 955031"/>
                <a:gd name="connsiteX31" fmla="*/ 3686453 w 5591836"/>
                <a:gd name="connsiteY31" fmla="*/ 668104 h 955031"/>
                <a:gd name="connsiteX32" fmla="*/ 3812695 w 5591836"/>
                <a:gd name="connsiteY32" fmla="*/ 852349 h 955031"/>
                <a:gd name="connsiteX33" fmla="*/ 3945761 w 5591836"/>
                <a:gd name="connsiteY33" fmla="*/ 900116 h 955031"/>
                <a:gd name="connsiteX34" fmla="*/ 4065179 w 5591836"/>
                <a:gd name="connsiteY34" fmla="*/ 828465 h 955031"/>
                <a:gd name="connsiteX35" fmla="*/ 4252835 w 5591836"/>
                <a:gd name="connsiteY35" fmla="*/ 483859 h 955031"/>
                <a:gd name="connsiteX36" fmla="*/ 4430256 w 5591836"/>
                <a:gd name="connsiteY36" fmla="*/ 152901 h 955031"/>
                <a:gd name="connsiteX37" fmla="*/ 4549674 w 5591836"/>
                <a:gd name="connsiteY37" fmla="*/ 40307 h 955031"/>
                <a:gd name="connsiteX38" fmla="*/ 4675916 w 5591836"/>
                <a:gd name="connsiteY38" fmla="*/ 67603 h 955031"/>
                <a:gd name="connsiteX39" fmla="*/ 4819218 w 5591836"/>
                <a:gd name="connsiteY39" fmla="*/ 268907 h 955031"/>
                <a:gd name="connsiteX40" fmla="*/ 4924988 w 5591836"/>
                <a:gd name="connsiteY40" fmla="*/ 477035 h 955031"/>
                <a:gd name="connsiteX41" fmla="*/ 5031825 w 5591836"/>
                <a:gd name="connsiteY41" fmla="*/ 494332 h 955031"/>
                <a:gd name="connsiteX42" fmla="*/ 5591836 w 5591836"/>
                <a:gd name="connsiteY42" fmla="*/ 494095 h 955031"/>
                <a:gd name="connsiteX0" fmla="*/ 0 w 5591836"/>
                <a:gd name="connsiteY0" fmla="*/ 485613 h 955031"/>
                <a:gd name="connsiteX1" fmla="*/ 169362 w 5591836"/>
                <a:gd name="connsiteY1" fmla="*/ 475436 h 955031"/>
                <a:gd name="connsiteX2" fmla="*/ 304732 w 5591836"/>
                <a:gd name="connsiteY2" fmla="*/ 430986 h 955031"/>
                <a:gd name="connsiteX3" fmla="*/ 472406 w 5591836"/>
                <a:gd name="connsiteY3" fmla="*/ 146077 h 955031"/>
                <a:gd name="connsiteX4" fmla="*/ 581588 w 5591836"/>
                <a:gd name="connsiteY4" fmla="*/ 23247 h 955031"/>
                <a:gd name="connsiteX5" fmla="*/ 701006 w 5591836"/>
                <a:gd name="connsiteY5" fmla="*/ 36895 h 955031"/>
                <a:gd name="connsiteX6" fmla="*/ 799952 w 5591836"/>
                <a:gd name="connsiteY6" fmla="*/ 146077 h 955031"/>
                <a:gd name="connsiteX7" fmla="*/ 926194 w 5591836"/>
                <a:gd name="connsiteY7" fmla="*/ 412209 h 955031"/>
                <a:gd name="connsiteX8" fmla="*/ 1062671 w 5591836"/>
                <a:gd name="connsiteY8" fmla="*/ 722695 h 955031"/>
                <a:gd name="connsiteX9" fmla="*/ 1158206 w 5591836"/>
                <a:gd name="connsiteY9" fmla="*/ 869409 h 955031"/>
                <a:gd name="connsiteX10" fmla="*/ 1246916 w 5591836"/>
                <a:gd name="connsiteY10" fmla="*/ 944471 h 955031"/>
                <a:gd name="connsiteX11" fmla="*/ 1356098 w 5591836"/>
                <a:gd name="connsiteY11" fmla="*/ 930824 h 955031"/>
                <a:gd name="connsiteX12" fmla="*/ 1482340 w 5591836"/>
                <a:gd name="connsiteY12" fmla="*/ 811406 h 955031"/>
                <a:gd name="connsiteX13" fmla="*/ 1646113 w 5591836"/>
                <a:gd name="connsiteY13" fmla="*/ 487271 h 955031"/>
                <a:gd name="connsiteX14" fmla="*/ 1748471 w 5591836"/>
                <a:gd name="connsiteY14" fmla="*/ 234788 h 955031"/>
                <a:gd name="connsiteX15" fmla="*/ 1850829 w 5591836"/>
                <a:gd name="connsiteY15" fmla="*/ 67603 h 955031"/>
                <a:gd name="connsiteX16" fmla="*/ 1939540 w 5591836"/>
                <a:gd name="connsiteY16" fmla="*/ 13012 h 955031"/>
                <a:gd name="connsiteX17" fmla="*/ 2021426 w 5591836"/>
                <a:gd name="connsiteY17" fmla="*/ 43719 h 955031"/>
                <a:gd name="connsiteX18" fmla="*/ 2096489 w 5591836"/>
                <a:gd name="connsiteY18" fmla="*/ 122194 h 955031"/>
                <a:gd name="connsiteX19" fmla="*/ 2174964 w 5591836"/>
                <a:gd name="connsiteY19" fmla="*/ 251847 h 955031"/>
                <a:gd name="connsiteX20" fmla="*/ 2441095 w 5591836"/>
                <a:gd name="connsiteY20" fmla="*/ 784110 h 955031"/>
                <a:gd name="connsiteX21" fmla="*/ 2557101 w 5591836"/>
                <a:gd name="connsiteY21" fmla="*/ 934235 h 955031"/>
                <a:gd name="connsiteX22" fmla="*/ 2652635 w 5591836"/>
                <a:gd name="connsiteY22" fmla="*/ 941059 h 955031"/>
                <a:gd name="connsiteX23" fmla="*/ 2775465 w 5591836"/>
                <a:gd name="connsiteY23" fmla="*/ 814818 h 955031"/>
                <a:gd name="connsiteX24" fmla="*/ 2901707 w 5591836"/>
                <a:gd name="connsiteY24" fmla="*/ 548686 h 955031"/>
                <a:gd name="connsiteX25" fmla="*/ 3048421 w 5591836"/>
                <a:gd name="connsiteY25" fmla="*/ 251847 h 955031"/>
                <a:gd name="connsiteX26" fmla="*/ 3171250 w 5591836"/>
                <a:gd name="connsiteY26" fmla="*/ 67603 h 955031"/>
                <a:gd name="connsiteX27" fmla="*/ 3249725 w 5591836"/>
                <a:gd name="connsiteY27" fmla="*/ 2776 h 955031"/>
                <a:gd name="connsiteX28" fmla="*/ 3321376 w 5591836"/>
                <a:gd name="connsiteY28" fmla="*/ 19835 h 955031"/>
                <a:gd name="connsiteX29" fmla="*/ 3393026 w 5591836"/>
                <a:gd name="connsiteY29" fmla="*/ 91486 h 955031"/>
                <a:gd name="connsiteX30" fmla="*/ 3451029 w 5591836"/>
                <a:gd name="connsiteY30" fmla="*/ 176785 h 955031"/>
                <a:gd name="connsiteX31" fmla="*/ 3532916 w 5591836"/>
                <a:gd name="connsiteY31" fmla="*/ 323498 h 955031"/>
                <a:gd name="connsiteX32" fmla="*/ 3686453 w 5591836"/>
                <a:gd name="connsiteY32" fmla="*/ 668104 h 955031"/>
                <a:gd name="connsiteX33" fmla="*/ 3812695 w 5591836"/>
                <a:gd name="connsiteY33" fmla="*/ 852349 h 955031"/>
                <a:gd name="connsiteX34" fmla="*/ 3945761 w 5591836"/>
                <a:gd name="connsiteY34" fmla="*/ 900116 h 955031"/>
                <a:gd name="connsiteX35" fmla="*/ 4065179 w 5591836"/>
                <a:gd name="connsiteY35" fmla="*/ 828465 h 955031"/>
                <a:gd name="connsiteX36" fmla="*/ 4252835 w 5591836"/>
                <a:gd name="connsiteY36" fmla="*/ 483859 h 955031"/>
                <a:gd name="connsiteX37" fmla="*/ 4430256 w 5591836"/>
                <a:gd name="connsiteY37" fmla="*/ 152901 h 955031"/>
                <a:gd name="connsiteX38" fmla="*/ 4549674 w 5591836"/>
                <a:gd name="connsiteY38" fmla="*/ 40307 h 955031"/>
                <a:gd name="connsiteX39" fmla="*/ 4675916 w 5591836"/>
                <a:gd name="connsiteY39" fmla="*/ 67603 h 955031"/>
                <a:gd name="connsiteX40" fmla="*/ 4819218 w 5591836"/>
                <a:gd name="connsiteY40" fmla="*/ 268907 h 955031"/>
                <a:gd name="connsiteX41" fmla="*/ 4924988 w 5591836"/>
                <a:gd name="connsiteY41" fmla="*/ 477035 h 955031"/>
                <a:gd name="connsiteX42" fmla="*/ 5031825 w 5591836"/>
                <a:gd name="connsiteY42" fmla="*/ 494332 h 955031"/>
                <a:gd name="connsiteX43" fmla="*/ 5591836 w 5591836"/>
                <a:gd name="connsiteY43" fmla="*/ 494095 h 955031"/>
                <a:gd name="connsiteX0" fmla="*/ 0 w 5602249"/>
                <a:gd name="connsiteY0" fmla="*/ 466563 h 955031"/>
                <a:gd name="connsiteX1" fmla="*/ 179775 w 5602249"/>
                <a:gd name="connsiteY1" fmla="*/ 475436 h 955031"/>
                <a:gd name="connsiteX2" fmla="*/ 315145 w 5602249"/>
                <a:gd name="connsiteY2" fmla="*/ 430986 h 955031"/>
                <a:gd name="connsiteX3" fmla="*/ 482819 w 5602249"/>
                <a:gd name="connsiteY3" fmla="*/ 146077 h 955031"/>
                <a:gd name="connsiteX4" fmla="*/ 592001 w 5602249"/>
                <a:gd name="connsiteY4" fmla="*/ 23247 h 955031"/>
                <a:gd name="connsiteX5" fmla="*/ 711419 w 5602249"/>
                <a:gd name="connsiteY5" fmla="*/ 36895 h 955031"/>
                <a:gd name="connsiteX6" fmla="*/ 810365 w 5602249"/>
                <a:gd name="connsiteY6" fmla="*/ 146077 h 955031"/>
                <a:gd name="connsiteX7" fmla="*/ 936607 w 5602249"/>
                <a:gd name="connsiteY7" fmla="*/ 412209 h 955031"/>
                <a:gd name="connsiteX8" fmla="*/ 1073084 w 5602249"/>
                <a:gd name="connsiteY8" fmla="*/ 722695 h 955031"/>
                <a:gd name="connsiteX9" fmla="*/ 1168619 w 5602249"/>
                <a:gd name="connsiteY9" fmla="*/ 869409 h 955031"/>
                <a:gd name="connsiteX10" fmla="*/ 1257329 w 5602249"/>
                <a:gd name="connsiteY10" fmla="*/ 944471 h 955031"/>
                <a:gd name="connsiteX11" fmla="*/ 1366511 w 5602249"/>
                <a:gd name="connsiteY11" fmla="*/ 930824 h 955031"/>
                <a:gd name="connsiteX12" fmla="*/ 1492753 w 5602249"/>
                <a:gd name="connsiteY12" fmla="*/ 811406 h 955031"/>
                <a:gd name="connsiteX13" fmla="*/ 1656526 w 5602249"/>
                <a:gd name="connsiteY13" fmla="*/ 487271 h 955031"/>
                <a:gd name="connsiteX14" fmla="*/ 1758884 w 5602249"/>
                <a:gd name="connsiteY14" fmla="*/ 234788 h 955031"/>
                <a:gd name="connsiteX15" fmla="*/ 1861242 w 5602249"/>
                <a:gd name="connsiteY15" fmla="*/ 67603 h 955031"/>
                <a:gd name="connsiteX16" fmla="*/ 1949953 w 5602249"/>
                <a:gd name="connsiteY16" fmla="*/ 13012 h 955031"/>
                <a:gd name="connsiteX17" fmla="*/ 2031839 w 5602249"/>
                <a:gd name="connsiteY17" fmla="*/ 43719 h 955031"/>
                <a:gd name="connsiteX18" fmla="*/ 2106902 w 5602249"/>
                <a:gd name="connsiteY18" fmla="*/ 122194 h 955031"/>
                <a:gd name="connsiteX19" fmla="*/ 2185377 w 5602249"/>
                <a:gd name="connsiteY19" fmla="*/ 251847 h 955031"/>
                <a:gd name="connsiteX20" fmla="*/ 2451508 w 5602249"/>
                <a:gd name="connsiteY20" fmla="*/ 784110 h 955031"/>
                <a:gd name="connsiteX21" fmla="*/ 2567514 w 5602249"/>
                <a:gd name="connsiteY21" fmla="*/ 934235 h 955031"/>
                <a:gd name="connsiteX22" fmla="*/ 2663048 w 5602249"/>
                <a:gd name="connsiteY22" fmla="*/ 941059 h 955031"/>
                <a:gd name="connsiteX23" fmla="*/ 2785878 w 5602249"/>
                <a:gd name="connsiteY23" fmla="*/ 814818 h 955031"/>
                <a:gd name="connsiteX24" fmla="*/ 2912120 w 5602249"/>
                <a:gd name="connsiteY24" fmla="*/ 548686 h 955031"/>
                <a:gd name="connsiteX25" fmla="*/ 3058834 w 5602249"/>
                <a:gd name="connsiteY25" fmla="*/ 251847 h 955031"/>
                <a:gd name="connsiteX26" fmla="*/ 3181663 w 5602249"/>
                <a:gd name="connsiteY26" fmla="*/ 67603 h 955031"/>
                <a:gd name="connsiteX27" fmla="*/ 3260138 w 5602249"/>
                <a:gd name="connsiteY27" fmla="*/ 2776 h 955031"/>
                <a:gd name="connsiteX28" fmla="*/ 3331789 w 5602249"/>
                <a:gd name="connsiteY28" fmla="*/ 19835 h 955031"/>
                <a:gd name="connsiteX29" fmla="*/ 3403439 w 5602249"/>
                <a:gd name="connsiteY29" fmla="*/ 91486 h 955031"/>
                <a:gd name="connsiteX30" fmla="*/ 3461442 w 5602249"/>
                <a:gd name="connsiteY30" fmla="*/ 176785 h 955031"/>
                <a:gd name="connsiteX31" fmla="*/ 3543329 w 5602249"/>
                <a:gd name="connsiteY31" fmla="*/ 323498 h 955031"/>
                <a:gd name="connsiteX32" fmla="*/ 3696866 w 5602249"/>
                <a:gd name="connsiteY32" fmla="*/ 668104 h 955031"/>
                <a:gd name="connsiteX33" fmla="*/ 3823108 w 5602249"/>
                <a:gd name="connsiteY33" fmla="*/ 852349 h 955031"/>
                <a:gd name="connsiteX34" fmla="*/ 3956174 w 5602249"/>
                <a:gd name="connsiteY34" fmla="*/ 900116 h 955031"/>
                <a:gd name="connsiteX35" fmla="*/ 4075592 w 5602249"/>
                <a:gd name="connsiteY35" fmla="*/ 828465 h 955031"/>
                <a:gd name="connsiteX36" fmla="*/ 4263248 w 5602249"/>
                <a:gd name="connsiteY36" fmla="*/ 483859 h 955031"/>
                <a:gd name="connsiteX37" fmla="*/ 4440669 w 5602249"/>
                <a:gd name="connsiteY37" fmla="*/ 152901 h 955031"/>
                <a:gd name="connsiteX38" fmla="*/ 4560087 w 5602249"/>
                <a:gd name="connsiteY38" fmla="*/ 40307 h 955031"/>
                <a:gd name="connsiteX39" fmla="*/ 4686329 w 5602249"/>
                <a:gd name="connsiteY39" fmla="*/ 67603 h 955031"/>
                <a:gd name="connsiteX40" fmla="*/ 4829631 w 5602249"/>
                <a:gd name="connsiteY40" fmla="*/ 268907 h 955031"/>
                <a:gd name="connsiteX41" fmla="*/ 4935401 w 5602249"/>
                <a:gd name="connsiteY41" fmla="*/ 477035 h 955031"/>
                <a:gd name="connsiteX42" fmla="*/ 5042238 w 5602249"/>
                <a:gd name="connsiteY42" fmla="*/ 494332 h 955031"/>
                <a:gd name="connsiteX43" fmla="*/ 5602249 w 5602249"/>
                <a:gd name="connsiteY43" fmla="*/ 494095 h 955031"/>
                <a:gd name="connsiteX0" fmla="*/ 0 w 5612662"/>
                <a:gd name="connsiteY0" fmla="*/ 479263 h 955031"/>
                <a:gd name="connsiteX1" fmla="*/ 190188 w 5612662"/>
                <a:gd name="connsiteY1" fmla="*/ 475436 h 955031"/>
                <a:gd name="connsiteX2" fmla="*/ 325558 w 5612662"/>
                <a:gd name="connsiteY2" fmla="*/ 430986 h 955031"/>
                <a:gd name="connsiteX3" fmla="*/ 493232 w 5612662"/>
                <a:gd name="connsiteY3" fmla="*/ 146077 h 955031"/>
                <a:gd name="connsiteX4" fmla="*/ 602414 w 5612662"/>
                <a:gd name="connsiteY4" fmla="*/ 23247 h 955031"/>
                <a:gd name="connsiteX5" fmla="*/ 721832 w 5612662"/>
                <a:gd name="connsiteY5" fmla="*/ 36895 h 955031"/>
                <a:gd name="connsiteX6" fmla="*/ 820778 w 5612662"/>
                <a:gd name="connsiteY6" fmla="*/ 146077 h 955031"/>
                <a:gd name="connsiteX7" fmla="*/ 947020 w 5612662"/>
                <a:gd name="connsiteY7" fmla="*/ 412209 h 955031"/>
                <a:gd name="connsiteX8" fmla="*/ 1083497 w 5612662"/>
                <a:gd name="connsiteY8" fmla="*/ 722695 h 955031"/>
                <a:gd name="connsiteX9" fmla="*/ 1179032 w 5612662"/>
                <a:gd name="connsiteY9" fmla="*/ 869409 h 955031"/>
                <a:gd name="connsiteX10" fmla="*/ 1267742 w 5612662"/>
                <a:gd name="connsiteY10" fmla="*/ 944471 h 955031"/>
                <a:gd name="connsiteX11" fmla="*/ 1376924 w 5612662"/>
                <a:gd name="connsiteY11" fmla="*/ 930824 h 955031"/>
                <a:gd name="connsiteX12" fmla="*/ 1503166 w 5612662"/>
                <a:gd name="connsiteY12" fmla="*/ 811406 h 955031"/>
                <a:gd name="connsiteX13" fmla="*/ 1666939 w 5612662"/>
                <a:gd name="connsiteY13" fmla="*/ 487271 h 955031"/>
                <a:gd name="connsiteX14" fmla="*/ 1769297 w 5612662"/>
                <a:gd name="connsiteY14" fmla="*/ 234788 h 955031"/>
                <a:gd name="connsiteX15" fmla="*/ 1871655 w 5612662"/>
                <a:gd name="connsiteY15" fmla="*/ 67603 h 955031"/>
                <a:gd name="connsiteX16" fmla="*/ 1960366 w 5612662"/>
                <a:gd name="connsiteY16" fmla="*/ 13012 h 955031"/>
                <a:gd name="connsiteX17" fmla="*/ 2042252 w 5612662"/>
                <a:gd name="connsiteY17" fmla="*/ 43719 h 955031"/>
                <a:gd name="connsiteX18" fmla="*/ 2117315 w 5612662"/>
                <a:gd name="connsiteY18" fmla="*/ 122194 h 955031"/>
                <a:gd name="connsiteX19" fmla="*/ 2195790 w 5612662"/>
                <a:gd name="connsiteY19" fmla="*/ 251847 h 955031"/>
                <a:gd name="connsiteX20" fmla="*/ 2461921 w 5612662"/>
                <a:gd name="connsiteY20" fmla="*/ 784110 h 955031"/>
                <a:gd name="connsiteX21" fmla="*/ 2577927 w 5612662"/>
                <a:gd name="connsiteY21" fmla="*/ 934235 h 955031"/>
                <a:gd name="connsiteX22" fmla="*/ 2673461 w 5612662"/>
                <a:gd name="connsiteY22" fmla="*/ 941059 h 955031"/>
                <a:gd name="connsiteX23" fmla="*/ 2796291 w 5612662"/>
                <a:gd name="connsiteY23" fmla="*/ 814818 h 955031"/>
                <a:gd name="connsiteX24" fmla="*/ 2922533 w 5612662"/>
                <a:gd name="connsiteY24" fmla="*/ 548686 h 955031"/>
                <a:gd name="connsiteX25" fmla="*/ 3069247 w 5612662"/>
                <a:gd name="connsiteY25" fmla="*/ 251847 h 955031"/>
                <a:gd name="connsiteX26" fmla="*/ 3192076 w 5612662"/>
                <a:gd name="connsiteY26" fmla="*/ 67603 h 955031"/>
                <a:gd name="connsiteX27" fmla="*/ 3270551 w 5612662"/>
                <a:gd name="connsiteY27" fmla="*/ 2776 h 955031"/>
                <a:gd name="connsiteX28" fmla="*/ 3342202 w 5612662"/>
                <a:gd name="connsiteY28" fmla="*/ 19835 h 955031"/>
                <a:gd name="connsiteX29" fmla="*/ 3413852 w 5612662"/>
                <a:gd name="connsiteY29" fmla="*/ 91486 h 955031"/>
                <a:gd name="connsiteX30" fmla="*/ 3471855 w 5612662"/>
                <a:gd name="connsiteY30" fmla="*/ 176785 h 955031"/>
                <a:gd name="connsiteX31" fmla="*/ 3553742 w 5612662"/>
                <a:gd name="connsiteY31" fmla="*/ 323498 h 955031"/>
                <a:gd name="connsiteX32" fmla="*/ 3707279 w 5612662"/>
                <a:gd name="connsiteY32" fmla="*/ 668104 h 955031"/>
                <a:gd name="connsiteX33" fmla="*/ 3833521 w 5612662"/>
                <a:gd name="connsiteY33" fmla="*/ 852349 h 955031"/>
                <a:gd name="connsiteX34" fmla="*/ 3966587 w 5612662"/>
                <a:gd name="connsiteY34" fmla="*/ 900116 h 955031"/>
                <a:gd name="connsiteX35" fmla="*/ 4086005 w 5612662"/>
                <a:gd name="connsiteY35" fmla="*/ 828465 h 955031"/>
                <a:gd name="connsiteX36" fmla="*/ 4273661 w 5612662"/>
                <a:gd name="connsiteY36" fmla="*/ 483859 h 955031"/>
                <a:gd name="connsiteX37" fmla="*/ 4451082 w 5612662"/>
                <a:gd name="connsiteY37" fmla="*/ 152901 h 955031"/>
                <a:gd name="connsiteX38" fmla="*/ 4570500 w 5612662"/>
                <a:gd name="connsiteY38" fmla="*/ 40307 h 955031"/>
                <a:gd name="connsiteX39" fmla="*/ 4696742 w 5612662"/>
                <a:gd name="connsiteY39" fmla="*/ 67603 h 955031"/>
                <a:gd name="connsiteX40" fmla="*/ 4840044 w 5612662"/>
                <a:gd name="connsiteY40" fmla="*/ 268907 h 955031"/>
                <a:gd name="connsiteX41" fmla="*/ 4945814 w 5612662"/>
                <a:gd name="connsiteY41" fmla="*/ 477035 h 955031"/>
                <a:gd name="connsiteX42" fmla="*/ 5052651 w 5612662"/>
                <a:gd name="connsiteY42" fmla="*/ 494332 h 955031"/>
                <a:gd name="connsiteX43" fmla="*/ 5612662 w 5612662"/>
                <a:gd name="connsiteY43" fmla="*/ 494095 h 955031"/>
                <a:gd name="connsiteX0" fmla="*/ 0 w 6136469"/>
                <a:gd name="connsiteY0" fmla="*/ 479263 h 955031"/>
                <a:gd name="connsiteX1" fmla="*/ 190188 w 6136469"/>
                <a:gd name="connsiteY1" fmla="*/ 475436 h 955031"/>
                <a:gd name="connsiteX2" fmla="*/ 325558 w 6136469"/>
                <a:gd name="connsiteY2" fmla="*/ 430986 h 955031"/>
                <a:gd name="connsiteX3" fmla="*/ 493232 w 6136469"/>
                <a:gd name="connsiteY3" fmla="*/ 146077 h 955031"/>
                <a:gd name="connsiteX4" fmla="*/ 602414 w 6136469"/>
                <a:gd name="connsiteY4" fmla="*/ 23247 h 955031"/>
                <a:gd name="connsiteX5" fmla="*/ 721832 w 6136469"/>
                <a:gd name="connsiteY5" fmla="*/ 36895 h 955031"/>
                <a:gd name="connsiteX6" fmla="*/ 820778 w 6136469"/>
                <a:gd name="connsiteY6" fmla="*/ 146077 h 955031"/>
                <a:gd name="connsiteX7" fmla="*/ 947020 w 6136469"/>
                <a:gd name="connsiteY7" fmla="*/ 412209 h 955031"/>
                <a:gd name="connsiteX8" fmla="*/ 1083497 w 6136469"/>
                <a:gd name="connsiteY8" fmla="*/ 722695 h 955031"/>
                <a:gd name="connsiteX9" fmla="*/ 1179032 w 6136469"/>
                <a:gd name="connsiteY9" fmla="*/ 869409 h 955031"/>
                <a:gd name="connsiteX10" fmla="*/ 1267742 w 6136469"/>
                <a:gd name="connsiteY10" fmla="*/ 944471 h 955031"/>
                <a:gd name="connsiteX11" fmla="*/ 1376924 w 6136469"/>
                <a:gd name="connsiteY11" fmla="*/ 930824 h 955031"/>
                <a:gd name="connsiteX12" fmla="*/ 1503166 w 6136469"/>
                <a:gd name="connsiteY12" fmla="*/ 811406 h 955031"/>
                <a:gd name="connsiteX13" fmla="*/ 1666939 w 6136469"/>
                <a:gd name="connsiteY13" fmla="*/ 487271 h 955031"/>
                <a:gd name="connsiteX14" fmla="*/ 1769297 w 6136469"/>
                <a:gd name="connsiteY14" fmla="*/ 234788 h 955031"/>
                <a:gd name="connsiteX15" fmla="*/ 1871655 w 6136469"/>
                <a:gd name="connsiteY15" fmla="*/ 67603 h 955031"/>
                <a:gd name="connsiteX16" fmla="*/ 1960366 w 6136469"/>
                <a:gd name="connsiteY16" fmla="*/ 13012 h 955031"/>
                <a:gd name="connsiteX17" fmla="*/ 2042252 w 6136469"/>
                <a:gd name="connsiteY17" fmla="*/ 43719 h 955031"/>
                <a:gd name="connsiteX18" fmla="*/ 2117315 w 6136469"/>
                <a:gd name="connsiteY18" fmla="*/ 122194 h 955031"/>
                <a:gd name="connsiteX19" fmla="*/ 2195790 w 6136469"/>
                <a:gd name="connsiteY19" fmla="*/ 251847 h 955031"/>
                <a:gd name="connsiteX20" fmla="*/ 2461921 w 6136469"/>
                <a:gd name="connsiteY20" fmla="*/ 784110 h 955031"/>
                <a:gd name="connsiteX21" fmla="*/ 2577927 w 6136469"/>
                <a:gd name="connsiteY21" fmla="*/ 934235 h 955031"/>
                <a:gd name="connsiteX22" fmla="*/ 2673461 w 6136469"/>
                <a:gd name="connsiteY22" fmla="*/ 941059 h 955031"/>
                <a:gd name="connsiteX23" fmla="*/ 2796291 w 6136469"/>
                <a:gd name="connsiteY23" fmla="*/ 814818 h 955031"/>
                <a:gd name="connsiteX24" fmla="*/ 2922533 w 6136469"/>
                <a:gd name="connsiteY24" fmla="*/ 548686 h 955031"/>
                <a:gd name="connsiteX25" fmla="*/ 3069247 w 6136469"/>
                <a:gd name="connsiteY25" fmla="*/ 251847 h 955031"/>
                <a:gd name="connsiteX26" fmla="*/ 3192076 w 6136469"/>
                <a:gd name="connsiteY26" fmla="*/ 67603 h 955031"/>
                <a:gd name="connsiteX27" fmla="*/ 3270551 w 6136469"/>
                <a:gd name="connsiteY27" fmla="*/ 2776 h 955031"/>
                <a:gd name="connsiteX28" fmla="*/ 3342202 w 6136469"/>
                <a:gd name="connsiteY28" fmla="*/ 19835 h 955031"/>
                <a:gd name="connsiteX29" fmla="*/ 3413852 w 6136469"/>
                <a:gd name="connsiteY29" fmla="*/ 91486 h 955031"/>
                <a:gd name="connsiteX30" fmla="*/ 3471855 w 6136469"/>
                <a:gd name="connsiteY30" fmla="*/ 176785 h 955031"/>
                <a:gd name="connsiteX31" fmla="*/ 3553742 w 6136469"/>
                <a:gd name="connsiteY31" fmla="*/ 323498 h 955031"/>
                <a:gd name="connsiteX32" fmla="*/ 3707279 w 6136469"/>
                <a:gd name="connsiteY32" fmla="*/ 668104 h 955031"/>
                <a:gd name="connsiteX33" fmla="*/ 3833521 w 6136469"/>
                <a:gd name="connsiteY33" fmla="*/ 852349 h 955031"/>
                <a:gd name="connsiteX34" fmla="*/ 3966587 w 6136469"/>
                <a:gd name="connsiteY34" fmla="*/ 900116 h 955031"/>
                <a:gd name="connsiteX35" fmla="*/ 4086005 w 6136469"/>
                <a:gd name="connsiteY35" fmla="*/ 828465 h 955031"/>
                <a:gd name="connsiteX36" fmla="*/ 4273661 w 6136469"/>
                <a:gd name="connsiteY36" fmla="*/ 483859 h 955031"/>
                <a:gd name="connsiteX37" fmla="*/ 4451082 w 6136469"/>
                <a:gd name="connsiteY37" fmla="*/ 152901 h 955031"/>
                <a:gd name="connsiteX38" fmla="*/ 4570500 w 6136469"/>
                <a:gd name="connsiteY38" fmla="*/ 40307 h 955031"/>
                <a:gd name="connsiteX39" fmla="*/ 4696742 w 6136469"/>
                <a:gd name="connsiteY39" fmla="*/ 67603 h 955031"/>
                <a:gd name="connsiteX40" fmla="*/ 4840044 w 6136469"/>
                <a:gd name="connsiteY40" fmla="*/ 268907 h 955031"/>
                <a:gd name="connsiteX41" fmla="*/ 4945814 w 6136469"/>
                <a:gd name="connsiteY41" fmla="*/ 477035 h 955031"/>
                <a:gd name="connsiteX42" fmla="*/ 5052651 w 6136469"/>
                <a:gd name="connsiteY42" fmla="*/ 494332 h 955031"/>
                <a:gd name="connsiteX43" fmla="*/ 6136469 w 6136469"/>
                <a:gd name="connsiteY43" fmla="*/ 500659 h 955031"/>
                <a:gd name="connsiteX0" fmla="*/ 0 w 6056566"/>
                <a:gd name="connsiteY0" fmla="*/ 479263 h 955031"/>
                <a:gd name="connsiteX1" fmla="*/ 190188 w 6056566"/>
                <a:gd name="connsiteY1" fmla="*/ 475436 h 955031"/>
                <a:gd name="connsiteX2" fmla="*/ 325558 w 6056566"/>
                <a:gd name="connsiteY2" fmla="*/ 430986 h 955031"/>
                <a:gd name="connsiteX3" fmla="*/ 493232 w 6056566"/>
                <a:gd name="connsiteY3" fmla="*/ 146077 h 955031"/>
                <a:gd name="connsiteX4" fmla="*/ 602414 w 6056566"/>
                <a:gd name="connsiteY4" fmla="*/ 23247 h 955031"/>
                <a:gd name="connsiteX5" fmla="*/ 721832 w 6056566"/>
                <a:gd name="connsiteY5" fmla="*/ 36895 h 955031"/>
                <a:gd name="connsiteX6" fmla="*/ 820778 w 6056566"/>
                <a:gd name="connsiteY6" fmla="*/ 146077 h 955031"/>
                <a:gd name="connsiteX7" fmla="*/ 947020 w 6056566"/>
                <a:gd name="connsiteY7" fmla="*/ 412209 h 955031"/>
                <a:gd name="connsiteX8" fmla="*/ 1083497 w 6056566"/>
                <a:gd name="connsiteY8" fmla="*/ 722695 h 955031"/>
                <a:gd name="connsiteX9" fmla="*/ 1179032 w 6056566"/>
                <a:gd name="connsiteY9" fmla="*/ 869409 h 955031"/>
                <a:gd name="connsiteX10" fmla="*/ 1267742 w 6056566"/>
                <a:gd name="connsiteY10" fmla="*/ 944471 h 955031"/>
                <a:gd name="connsiteX11" fmla="*/ 1376924 w 6056566"/>
                <a:gd name="connsiteY11" fmla="*/ 930824 h 955031"/>
                <a:gd name="connsiteX12" fmla="*/ 1503166 w 6056566"/>
                <a:gd name="connsiteY12" fmla="*/ 811406 h 955031"/>
                <a:gd name="connsiteX13" fmla="*/ 1666939 w 6056566"/>
                <a:gd name="connsiteY13" fmla="*/ 487271 h 955031"/>
                <a:gd name="connsiteX14" fmla="*/ 1769297 w 6056566"/>
                <a:gd name="connsiteY14" fmla="*/ 234788 h 955031"/>
                <a:gd name="connsiteX15" fmla="*/ 1871655 w 6056566"/>
                <a:gd name="connsiteY15" fmla="*/ 67603 h 955031"/>
                <a:gd name="connsiteX16" fmla="*/ 1960366 w 6056566"/>
                <a:gd name="connsiteY16" fmla="*/ 13012 h 955031"/>
                <a:gd name="connsiteX17" fmla="*/ 2042252 w 6056566"/>
                <a:gd name="connsiteY17" fmla="*/ 43719 h 955031"/>
                <a:gd name="connsiteX18" fmla="*/ 2117315 w 6056566"/>
                <a:gd name="connsiteY18" fmla="*/ 122194 h 955031"/>
                <a:gd name="connsiteX19" fmla="*/ 2195790 w 6056566"/>
                <a:gd name="connsiteY19" fmla="*/ 251847 h 955031"/>
                <a:gd name="connsiteX20" fmla="*/ 2461921 w 6056566"/>
                <a:gd name="connsiteY20" fmla="*/ 784110 h 955031"/>
                <a:gd name="connsiteX21" fmla="*/ 2577927 w 6056566"/>
                <a:gd name="connsiteY21" fmla="*/ 934235 h 955031"/>
                <a:gd name="connsiteX22" fmla="*/ 2673461 w 6056566"/>
                <a:gd name="connsiteY22" fmla="*/ 941059 h 955031"/>
                <a:gd name="connsiteX23" fmla="*/ 2796291 w 6056566"/>
                <a:gd name="connsiteY23" fmla="*/ 814818 h 955031"/>
                <a:gd name="connsiteX24" fmla="*/ 2922533 w 6056566"/>
                <a:gd name="connsiteY24" fmla="*/ 548686 h 955031"/>
                <a:gd name="connsiteX25" fmla="*/ 3069247 w 6056566"/>
                <a:gd name="connsiteY25" fmla="*/ 251847 h 955031"/>
                <a:gd name="connsiteX26" fmla="*/ 3192076 w 6056566"/>
                <a:gd name="connsiteY26" fmla="*/ 67603 h 955031"/>
                <a:gd name="connsiteX27" fmla="*/ 3270551 w 6056566"/>
                <a:gd name="connsiteY27" fmla="*/ 2776 h 955031"/>
                <a:gd name="connsiteX28" fmla="*/ 3342202 w 6056566"/>
                <a:gd name="connsiteY28" fmla="*/ 19835 h 955031"/>
                <a:gd name="connsiteX29" fmla="*/ 3413852 w 6056566"/>
                <a:gd name="connsiteY29" fmla="*/ 91486 h 955031"/>
                <a:gd name="connsiteX30" fmla="*/ 3471855 w 6056566"/>
                <a:gd name="connsiteY30" fmla="*/ 176785 h 955031"/>
                <a:gd name="connsiteX31" fmla="*/ 3553742 w 6056566"/>
                <a:gd name="connsiteY31" fmla="*/ 323498 h 955031"/>
                <a:gd name="connsiteX32" fmla="*/ 3707279 w 6056566"/>
                <a:gd name="connsiteY32" fmla="*/ 668104 h 955031"/>
                <a:gd name="connsiteX33" fmla="*/ 3833521 w 6056566"/>
                <a:gd name="connsiteY33" fmla="*/ 852349 h 955031"/>
                <a:gd name="connsiteX34" fmla="*/ 3966587 w 6056566"/>
                <a:gd name="connsiteY34" fmla="*/ 900116 h 955031"/>
                <a:gd name="connsiteX35" fmla="*/ 4086005 w 6056566"/>
                <a:gd name="connsiteY35" fmla="*/ 828465 h 955031"/>
                <a:gd name="connsiteX36" fmla="*/ 4273661 w 6056566"/>
                <a:gd name="connsiteY36" fmla="*/ 483859 h 955031"/>
                <a:gd name="connsiteX37" fmla="*/ 4451082 w 6056566"/>
                <a:gd name="connsiteY37" fmla="*/ 152901 h 955031"/>
                <a:gd name="connsiteX38" fmla="*/ 4570500 w 6056566"/>
                <a:gd name="connsiteY38" fmla="*/ 40307 h 955031"/>
                <a:gd name="connsiteX39" fmla="*/ 4696742 w 6056566"/>
                <a:gd name="connsiteY39" fmla="*/ 67603 h 955031"/>
                <a:gd name="connsiteX40" fmla="*/ 4840044 w 6056566"/>
                <a:gd name="connsiteY40" fmla="*/ 268907 h 955031"/>
                <a:gd name="connsiteX41" fmla="*/ 4945814 w 6056566"/>
                <a:gd name="connsiteY41" fmla="*/ 477035 h 955031"/>
                <a:gd name="connsiteX42" fmla="*/ 5052651 w 6056566"/>
                <a:gd name="connsiteY42" fmla="*/ 494332 h 955031"/>
                <a:gd name="connsiteX43" fmla="*/ 6056566 w 6056566"/>
                <a:gd name="connsiteY43" fmla="*/ 497377 h 955031"/>
                <a:gd name="connsiteX0" fmla="*/ 0 w 6056566"/>
                <a:gd name="connsiteY0" fmla="*/ 479263 h 955031"/>
                <a:gd name="connsiteX1" fmla="*/ 190188 w 6056566"/>
                <a:gd name="connsiteY1" fmla="*/ 475436 h 955031"/>
                <a:gd name="connsiteX2" fmla="*/ 325558 w 6056566"/>
                <a:gd name="connsiteY2" fmla="*/ 430986 h 955031"/>
                <a:gd name="connsiteX3" fmla="*/ 493232 w 6056566"/>
                <a:gd name="connsiteY3" fmla="*/ 146077 h 955031"/>
                <a:gd name="connsiteX4" fmla="*/ 602414 w 6056566"/>
                <a:gd name="connsiteY4" fmla="*/ 23247 h 955031"/>
                <a:gd name="connsiteX5" fmla="*/ 721832 w 6056566"/>
                <a:gd name="connsiteY5" fmla="*/ 36895 h 955031"/>
                <a:gd name="connsiteX6" fmla="*/ 820778 w 6056566"/>
                <a:gd name="connsiteY6" fmla="*/ 146077 h 955031"/>
                <a:gd name="connsiteX7" fmla="*/ 947020 w 6056566"/>
                <a:gd name="connsiteY7" fmla="*/ 412209 h 955031"/>
                <a:gd name="connsiteX8" fmla="*/ 1083497 w 6056566"/>
                <a:gd name="connsiteY8" fmla="*/ 722695 h 955031"/>
                <a:gd name="connsiteX9" fmla="*/ 1179032 w 6056566"/>
                <a:gd name="connsiteY9" fmla="*/ 869409 h 955031"/>
                <a:gd name="connsiteX10" fmla="*/ 1267742 w 6056566"/>
                <a:gd name="connsiteY10" fmla="*/ 944471 h 955031"/>
                <a:gd name="connsiteX11" fmla="*/ 1376924 w 6056566"/>
                <a:gd name="connsiteY11" fmla="*/ 930824 h 955031"/>
                <a:gd name="connsiteX12" fmla="*/ 1503166 w 6056566"/>
                <a:gd name="connsiteY12" fmla="*/ 811406 h 955031"/>
                <a:gd name="connsiteX13" fmla="*/ 1666939 w 6056566"/>
                <a:gd name="connsiteY13" fmla="*/ 487271 h 955031"/>
                <a:gd name="connsiteX14" fmla="*/ 1769297 w 6056566"/>
                <a:gd name="connsiteY14" fmla="*/ 234788 h 955031"/>
                <a:gd name="connsiteX15" fmla="*/ 1871655 w 6056566"/>
                <a:gd name="connsiteY15" fmla="*/ 67603 h 955031"/>
                <a:gd name="connsiteX16" fmla="*/ 1960366 w 6056566"/>
                <a:gd name="connsiteY16" fmla="*/ 13012 h 955031"/>
                <a:gd name="connsiteX17" fmla="*/ 2042252 w 6056566"/>
                <a:gd name="connsiteY17" fmla="*/ 43719 h 955031"/>
                <a:gd name="connsiteX18" fmla="*/ 2117315 w 6056566"/>
                <a:gd name="connsiteY18" fmla="*/ 122194 h 955031"/>
                <a:gd name="connsiteX19" fmla="*/ 2195790 w 6056566"/>
                <a:gd name="connsiteY19" fmla="*/ 251847 h 955031"/>
                <a:gd name="connsiteX20" fmla="*/ 2461921 w 6056566"/>
                <a:gd name="connsiteY20" fmla="*/ 784110 h 955031"/>
                <a:gd name="connsiteX21" fmla="*/ 2577927 w 6056566"/>
                <a:gd name="connsiteY21" fmla="*/ 934235 h 955031"/>
                <a:gd name="connsiteX22" fmla="*/ 2673461 w 6056566"/>
                <a:gd name="connsiteY22" fmla="*/ 941059 h 955031"/>
                <a:gd name="connsiteX23" fmla="*/ 2796291 w 6056566"/>
                <a:gd name="connsiteY23" fmla="*/ 814818 h 955031"/>
                <a:gd name="connsiteX24" fmla="*/ 2922533 w 6056566"/>
                <a:gd name="connsiteY24" fmla="*/ 548686 h 955031"/>
                <a:gd name="connsiteX25" fmla="*/ 3069247 w 6056566"/>
                <a:gd name="connsiteY25" fmla="*/ 251847 h 955031"/>
                <a:gd name="connsiteX26" fmla="*/ 3192076 w 6056566"/>
                <a:gd name="connsiteY26" fmla="*/ 67603 h 955031"/>
                <a:gd name="connsiteX27" fmla="*/ 3270551 w 6056566"/>
                <a:gd name="connsiteY27" fmla="*/ 2776 h 955031"/>
                <a:gd name="connsiteX28" fmla="*/ 3342202 w 6056566"/>
                <a:gd name="connsiteY28" fmla="*/ 19835 h 955031"/>
                <a:gd name="connsiteX29" fmla="*/ 3413852 w 6056566"/>
                <a:gd name="connsiteY29" fmla="*/ 91486 h 955031"/>
                <a:gd name="connsiteX30" fmla="*/ 3471855 w 6056566"/>
                <a:gd name="connsiteY30" fmla="*/ 176785 h 955031"/>
                <a:gd name="connsiteX31" fmla="*/ 3553742 w 6056566"/>
                <a:gd name="connsiteY31" fmla="*/ 323498 h 955031"/>
                <a:gd name="connsiteX32" fmla="*/ 3707279 w 6056566"/>
                <a:gd name="connsiteY32" fmla="*/ 668104 h 955031"/>
                <a:gd name="connsiteX33" fmla="*/ 3833521 w 6056566"/>
                <a:gd name="connsiteY33" fmla="*/ 852349 h 955031"/>
                <a:gd name="connsiteX34" fmla="*/ 3966587 w 6056566"/>
                <a:gd name="connsiteY34" fmla="*/ 900116 h 955031"/>
                <a:gd name="connsiteX35" fmla="*/ 4086005 w 6056566"/>
                <a:gd name="connsiteY35" fmla="*/ 828465 h 955031"/>
                <a:gd name="connsiteX36" fmla="*/ 4273661 w 6056566"/>
                <a:gd name="connsiteY36" fmla="*/ 483859 h 955031"/>
                <a:gd name="connsiteX37" fmla="*/ 4451082 w 6056566"/>
                <a:gd name="connsiteY37" fmla="*/ 152901 h 955031"/>
                <a:gd name="connsiteX38" fmla="*/ 4570500 w 6056566"/>
                <a:gd name="connsiteY38" fmla="*/ 40307 h 955031"/>
                <a:gd name="connsiteX39" fmla="*/ 4696742 w 6056566"/>
                <a:gd name="connsiteY39" fmla="*/ 67603 h 955031"/>
                <a:gd name="connsiteX40" fmla="*/ 4840044 w 6056566"/>
                <a:gd name="connsiteY40" fmla="*/ 268907 h 955031"/>
                <a:gd name="connsiteX41" fmla="*/ 4945814 w 6056566"/>
                <a:gd name="connsiteY41" fmla="*/ 477035 h 955031"/>
                <a:gd name="connsiteX42" fmla="*/ 5052651 w 6056566"/>
                <a:gd name="connsiteY42" fmla="*/ 494332 h 955031"/>
                <a:gd name="connsiteX43" fmla="*/ 6056566 w 6056566"/>
                <a:gd name="connsiteY43" fmla="*/ 497377 h 955031"/>
                <a:gd name="connsiteX0" fmla="*/ 0 w 6056566"/>
                <a:gd name="connsiteY0" fmla="*/ 479263 h 955031"/>
                <a:gd name="connsiteX1" fmla="*/ 190188 w 6056566"/>
                <a:gd name="connsiteY1" fmla="*/ 475436 h 955031"/>
                <a:gd name="connsiteX2" fmla="*/ 325558 w 6056566"/>
                <a:gd name="connsiteY2" fmla="*/ 430986 h 955031"/>
                <a:gd name="connsiteX3" fmla="*/ 493232 w 6056566"/>
                <a:gd name="connsiteY3" fmla="*/ 146077 h 955031"/>
                <a:gd name="connsiteX4" fmla="*/ 602414 w 6056566"/>
                <a:gd name="connsiteY4" fmla="*/ 23247 h 955031"/>
                <a:gd name="connsiteX5" fmla="*/ 721832 w 6056566"/>
                <a:gd name="connsiteY5" fmla="*/ 36895 h 955031"/>
                <a:gd name="connsiteX6" fmla="*/ 820778 w 6056566"/>
                <a:gd name="connsiteY6" fmla="*/ 146077 h 955031"/>
                <a:gd name="connsiteX7" fmla="*/ 947020 w 6056566"/>
                <a:gd name="connsiteY7" fmla="*/ 412209 h 955031"/>
                <a:gd name="connsiteX8" fmla="*/ 1083497 w 6056566"/>
                <a:gd name="connsiteY8" fmla="*/ 722695 h 955031"/>
                <a:gd name="connsiteX9" fmla="*/ 1179032 w 6056566"/>
                <a:gd name="connsiteY9" fmla="*/ 869409 h 955031"/>
                <a:gd name="connsiteX10" fmla="*/ 1267742 w 6056566"/>
                <a:gd name="connsiteY10" fmla="*/ 944471 h 955031"/>
                <a:gd name="connsiteX11" fmla="*/ 1376924 w 6056566"/>
                <a:gd name="connsiteY11" fmla="*/ 930824 h 955031"/>
                <a:gd name="connsiteX12" fmla="*/ 1503166 w 6056566"/>
                <a:gd name="connsiteY12" fmla="*/ 811406 h 955031"/>
                <a:gd name="connsiteX13" fmla="*/ 1666939 w 6056566"/>
                <a:gd name="connsiteY13" fmla="*/ 487271 h 955031"/>
                <a:gd name="connsiteX14" fmla="*/ 1769297 w 6056566"/>
                <a:gd name="connsiteY14" fmla="*/ 234788 h 955031"/>
                <a:gd name="connsiteX15" fmla="*/ 1871655 w 6056566"/>
                <a:gd name="connsiteY15" fmla="*/ 67603 h 955031"/>
                <a:gd name="connsiteX16" fmla="*/ 1960366 w 6056566"/>
                <a:gd name="connsiteY16" fmla="*/ 13012 h 955031"/>
                <a:gd name="connsiteX17" fmla="*/ 2042252 w 6056566"/>
                <a:gd name="connsiteY17" fmla="*/ 43719 h 955031"/>
                <a:gd name="connsiteX18" fmla="*/ 2117315 w 6056566"/>
                <a:gd name="connsiteY18" fmla="*/ 122194 h 955031"/>
                <a:gd name="connsiteX19" fmla="*/ 2195790 w 6056566"/>
                <a:gd name="connsiteY19" fmla="*/ 251847 h 955031"/>
                <a:gd name="connsiteX20" fmla="*/ 2461921 w 6056566"/>
                <a:gd name="connsiteY20" fmla="*/ 784110 h 955031"/>
                <a:gd name="connsiteX21" fmla="*/ 2577927 w 6056566"/>
                <a:gd name="connsiteY21" fmla="*/ 934235 h 955031"/>
                <a:gd name="connsiteX22" fmla="*/ 2673461 w 6056566"/>
                <a:gd name="connsiteY22" fmla="*/ 941059 h 955031"/>
                <a:gd name="connsiteX23" fmla="*/ 2796291 w 6056566"/>
                <a:gd name="connsiteY23" fmla="*/ 814818 h 955031"/>
                <a:gd name="connsiteX24" fmla="*/ 2922533 w 6056566"/>
                <a:gd name="connsiteY24" fmla="*/ 548686 h 955031"/>
                <a:gd name="connsiteX25" fmla="*/ 3069247 w 6056566"/>
                <a:gd name="connsiteY25" fmla="*/ 251847 h 955031"/>
                <a:gd name="connsiteX26" fmla="*/ 3192076 w 6056566"/>
                <a:gd name="connsiteY26" fmla="*/ 67603 h 955031"/>
                <a:gd name="connsiteX27" fmla="*/ 3270551 w 6056566"/>
                <a:gd name="connsiteY27" fmla="*/ 2776 h 955031"/>
                <a:gd name="connsiteX28" fmla="*/ 3342202 w 6056566"/>
                <a:gd name="connsiteY28" fmla="*/ 19835 h 955031"/>
                <a:gd name="connsiteX29" fmla="*/ 3413852 w 6056566"/>
                <a:gd name="connsiteY29" fmla="*/ 91486 h 955031"/>
                <a:gd name="connsiteX30" fmla="*/ 3471855 w 6056566"/>
                <a:gd name="connsiteY30" fmla="*/ 176785 h 955031"/>
                <a:gd name="connsiteX31" fmla="*/ 3553742 w 6056566"/>
                <a:gd name="connsiteY31" fmla="*/ 323498 h 955031"/>
                <a:gd name="connsiteX32" fmla="*/ 3707279 w 6056566"/>
                <a:gd name="connsiteY32" fmla="*/ 668104 h 955031"/>
                <a:gd name="connsiteX33" fmla="*/ 3833521 w 6056566"/>
                <a:gd name="connsiteY33" fmla="*/ 852349 h 955031"/>
                <a:gd name="connsiteX34" fmla="*/ 3966587 w 6056566"/>
                <a:gd name="connsiteY34" fmla="*/ 900116 h 955031"/>
                <a:gd name="connsiteX35" fmla="*/ 4086005 w 6056566"/>
                <a:gd name="connsiteY35" fmla="*/ 828465 h 955031"/>
                <a:gd name="connsiteX36" fmla="*/ 4273661 w 6056566"/>
                <a:gd name="connsiteY36" fmla="*/ 483859 h 955031"/>
                <a:gd name="connsiteX37" fmla="*/ 4451082 w 6056566"/>
                <a:gd name="connsiteY37" fmla="*/ 152901 h 955031"/>
                <a:gd name="connsiteX38" fmla="*/ 4570500 w 6056566"/>
                <a:gd name="connsiteY38" fmla="*/ 40307 h 955031"/>
                <a:gd name="connsiteX39" fmla="*/ 4696742 w 6056566"/>
                <a:gd name="connsiteY39" fmla="*/ 67603 h 955031"/>
                <a:gd name="connsiteX40" fmla="*/ 4840044 w 6056566"/>
                <a:gd name="connsiteY40" fmla="*/ 268907 h 955031"/>
                <a:gd name="connsiteX41" fmla="*/ 4945814 w 6056566"/>
                <a:gd name="connsiteY41" fmla="*/ 477035 h 955031"/>
                <a:gd name="connsiteX42" fmla="*/ 5052651 w 6056566"/>
                <a:gd name="connsiteY42" fmla="*/ 494332 h 955031"/>
                <a:gd name="connsiteX43" fmla="*/ 6056566 w 6056566"/>
                <a:gd name="connsiteY43" fmla="*/ 497377 h 955031"/>
                <a:gd name="connsiteX0" fmla="*/ 0 w 6056566"/>
                <a:gd name="connsiteY0" fmla="*/ 479263 h 955031"/>
                <a:gd name="connsiteX1" fmla="*/ 190188 w 6056566"/>
                <a:gd name="connsiteY1" fmla="*/ 475436 h 955031"/>
                <a:gd name="connsiteX2" fmla="*/ 325558 w 6056566"/>
                <a:gd name="connsiteY2" fmla="*/ 430986 h 955031"/>
                <a:gd name="connsiteX3" fmla="*/ 493232 w 6056566"/>
                <a:gd name="connsiteY3" fmla="*/ 146077 h 955031"/>
                <a:gd name="connsiteX4" fmla="*/ 602414 w 6056566"/>
                <a:gd name="connsiteY4" fmla="*/ 23247 h 955031"/>
                <a:gd name="connsiteX5" fmla="*/ 721832 w 6056566"/>
                <a:gd name="connsiteY5" fmla="*/ 36895 h 955031"/>
                <a:gd name="connsiteX6" fmla="*/ 820778 w 6056566"/>
                <a:gd name="connsiteY6" fmla="*/ 146077 h 955031"/>
                <a:gd name="connsiteX7" fmla="*/ 947020 w 6056566"/>
                <a:gd name="connsiteY7" fmla="*/ 412209 h 955031"/>
                <a:gd name="connsiteX8" fmla="*/ 1083497 w 6056566"/>
                <a:gd name="connsiteY8" fmla="*/ 722695 h 955031"/>
                <a:gd name="connsiteX9" fmla="*/ 1179032 w 6056566"/>
                <a:gd name="connsiteY9" fmla="*/ 869409 h 955031"/>
                <a:gd name="connsiteX10" fmla="*/ 1267742 w 6056566"/>
                <a:gd name="connsiteY10" fmla="*/ 944471 h 955031"/>
                <a:gd name="connsiteX11" fmla="*/ 1376924 w 6056566"/>
                <a:gd name="connsiteY11" fmla="*/ 930824 h 955031"/>
                <a:gd name="connsiteX12" fmla="*/ 1503166 w 6056566"/>
                <a:gd name="connsiteY12" fmla="*/ 811406 h 955031"/>
                <a:gd name="connsiteX13" fmla="*/ 1666939 w 6056566"/>
                <a:gd name="connsiteY13" fmla="*/ 487271 h 955031"/>
                <a:gd name="connsiteX14" fmla="*/ 1769297 w 6056566"/>
                <a:gd name="connsiteY14" fmla="*/ 234788 h 955031"/>
                <a:gd name="connsiteX15" fmla="*/ 1871655 w 6056566"/>
                <a:gd name="connsiteY15" fmla="*/ 67603 h 955031"/>
                <a:gd name="connsiteX16" fmla="*/ 1960366 w 6056566"/>
                <a:gd name="connsiteY16" fmla="*/ 13012 h 955031"/>
                <a:gd name="connsiteX17" fmla="*/ 2042252 w 6056566"/>
                <a:gd name="connsiteY17" fmla="*/ 43719 h 955031"/>
                <a:gd name="connsiteX18" fmla="*/ 2117315 w 6056566"/>
                <a:gd name="connsiteY18" fmla="*/ 122194 h 955031"/>
                <a:gd name="connsiteX19" fmla="*/ 2195790 w 6056566"/>
                <a:gd name="connsiteY19" fmla="*/ 251847 h 955031"/>
                <a:gd name="connsiteX20" fmla="*/ 2461921 w 6056566"/>
                <a:gd name="connsiteY20" fmla="*/ 784110 h 955031"/>
                <a:gd name="connsiteX21" fmla="*/ 2577927 w 6056566"/>
                <a:gd name="connsiteY21" fmla="*/ 934235 h 955031"/>
                <a:gd name="connsiteX22" fmla="*/ 2673461 w 6056566"/>
                <a:gd name="connsiteY22" fmla="*/ 941059 h 955031"/>
                <a:gd name="connsiteX23" fmla="*/ 2796291 w 6056566"/>
                <a:gd name="connsiteY23" fmla="*/ 814818 h 955031"/>
                <a:gd name="connsiteX24" fmla="*/ 2922533 w 6056566"/>
                <a:gd name="connsiteY24" fmla="*/ 548686 h 955031"/>
                <a:gd name="connsiteX25" fmla="*/ 3069247 w 6056566"/>
                <a:gd name="connsiteY25" fmla="*/ 251847 h 955031"/>
                <a:gd name="connsiteX26" fmla="*/ 3192076 w 6056566"/>
                <a:gd name="connsiteY26" fmla="*/ 67603 h 955031"/>
                <a:gd name="connsiteX27" fmla="*/ 3270551 w 6056566"/>
                <a:gd name="connsiteY27" fmla="*/ 2776 h 955031"/>
                <a:gd name="connsiteX28" fmla="*/ 3342202 w 6056566"/>
                <a:gd name="connsiteY28" fmla="*/ 19835 h 955031"/>
                <a:gd name="connsiteX29" fmla="*/ 3413852 w 6056566"/>
                <a:gd name="connsiteY29" fmla="*/ 91486 h 955031"/>
                <a:gd name="connsiteX30" fmla="*/ 3471855 w 6056566"/>
                <a:gd name="connsiteY30" fmla="*/ 176785 h 955031"/>
                <a:gd name="connsiteX31" fmla="*/ 3553742 w 6056566"/>
                <a:gd name="connsiteY31" fmla="*/ 323498 h 955031"/>
                <a:gd name="connsiteX32" fmla="*/ 3707279 w 6056566"/>
                <a:gd name="connsiteY32" fmla="*/ 668104 h 955031"/>
                <a:gd name="connsiteX33" fmla="*/ 3833521 w 6056566"/>
                <a:gd name="connsiteY33" fmla="*/ 852349 h 955031"/>
                <a:gd name="connsiteX34" fmla="*/ 3966587 w 6056566"/>
                <a:gd name="connsiteY34" fmla="*/ 900116 h 955031"/>
                <a:gd name="connsiteX35" fmla="*/ 4086005 w 6056566"/>
                <a:gd name="connsiteY35" fmla="*/ 828465 h 955031"/>
                <a:gd name="connsiteX36" fmla="*/ 4273661 w 6056566"/>
                <a:gd name="connsiteY36" fmla="*/ 483859 h 955031"/>
                <a:gd name="connsiteX37" fmla="*/ 4451082 w 6056566"/>
                <a:gd name="connsiteY37" fmla="*/ 152901 h 955031"/>
                <a:gd name="connsiteX38" fmla="*/ 4570500 w 6056566"/>
                <a:gd name="connsiteY38" fmla="*/ 40307 h 955031"/>
                <a:gd name="connsiteX39" fmla="*/ 4696742 w 6056566"/>
                <a:gd name="connsiteY39" fmla="*/ 67603 h 955031"/>
                <a:gd name="connsiteX40" fmla="*/ 4840044 w 6056566"/>
                <a:gd name="connsiteY40" fmla="*/ 268907 h 955031"/>
                <a:gd name="connsiteX41" fmla="*/ 4940286 w 6056566"/>
                <a:gd name="connsiteY41" fmla="*/ 458277 h 955031"/>
                <a:gd name="connsiteX42" fmla="*/ 5052651 w 6056566"/>
                <a:gd name="connsiteY42" fmla="*/ 494332 h 955031"/>
                <a:gd name="connsiteX43" fmla="*/ 6056566 w 6056566"/>
                <a:gd name="connsiteY43" fmla="*/ 497377 h 955031"/>
                <a:gd name="connsiteX0" fmla="*/ 0 w 6056566"/>
                <a:gd name="connsiteY0" fmla="*/ 479263 h 955031"/>
                <a:gd name="connsiteX1" fmla="*/ 190188 w 6056566"/>
                <a:gd name="connsiteY1" fmla="*/ 475436 h 955031"/>
                <a:gd name="connsiteX2" fmla="*/ 325558 w 6056566"/>
                <a:gd name="connsiteY2" fmla="*/ 430986 h 955031"/>
                <a:gd name="connsiteX3" fmla="*/ 493232 w 6056566"/>
                <a:gd name="connsiteY3" fmla="*/ 146077 h 955031"/>
                <a:gd name="connsiteX4" fmla="*/ 602414 w 6056566"/>
                <a:gd name="connsiteY4" fmla="*/ 23247 h 955031"/>
                <a:gd name="connsiteX5" fmla="*/ 721832 w 6056566"/>
                <a:gd name="connsiteY5" fmla="*/ 36895 h 955031"/>
                <a:gd name="connsiteX6" fmla="*/ 820778 w 6056566"/>
                <a:gd name="connsiteY6" fmla="*/ 146077 h 955031"/>
                <a:gd name="connsiteX7" fmla="*/ 947020 w 6056566"/>
                <a:gd name="connsiteY7" fmla="*/ 412209 h 955031"/>
                <a:gd name="connsiteX8" fmla="*/ 1083497 w 6056566"/>
                <a:gd name="connsiteY8" fmla="*/ 722695 h 955031"/>
                <a:gd name="connsiteX9" fmla="*/ 1179032 w 6056566"/>
                <a:gd name="connsiteY9" fmla="*/ 869409 h 955031"/>
                <a:gd name="connsiteX10" fmla="*/ 1267742 w 6056566"/>
                <a:gd name="connsiteY10" fmla="*/ 944471 h 955031"/>
                <a:gd name="connsiteX11" fmla="*/ 1376924 w 6056566"/>
                <a:gd name="connsiteY11" fmla="*/ 930824 h 955031"/>
                <a:gd name="connsiteX12" fmla="*/ 1503166 w 6056566"/>
                <a:gd name="connsiteY12" fmla="*/ 811406 h 955031"/>
                <a:gd name="connsiteX13" fmla="*/ 1666939 w 6056566"/>
                <a:gd name="connsiteY13" fmla="*/ 487271 h 955031"/>
                <a:gd name="connsiteX14" fmla="*/ 1769297 w 6056566"/>
                <a:gd name="connsiteY14" fmla="*/ 234788 h 955031"/>
                <a:gd name="connsiteX15" fmla="*/ 1871655 w 6056566"/>
                <a:gd name="connsiteY15" fmla="*/ 67603 h 955031"/>
                <a:gd name="connsiteX16" fmla="*/ 1960366 w 6056566"/>
                <a:gd name="connsiteY16" fmla="*/ 13012 h 955031"/>
                <a:gd name="connsiteX17" fmla="*/ 2042252 w 6056566"/>
                <a:gd name="connsiteY17" fmla="*/ 43719 h 955031"/>
                <a:gd name="connsiteX18" fmla="*/ 2117315 w 6056566"/>
                <a:gd name="connsiteY18" fmla="*/ 122194 h 955031"/>
                <a:gd name="connsiteX19" fmla="*/ 2195790 w 6056566"/>
                <a:gd name="connsiteY19" fmla="*/ 251847 h 955031"/>
                <a:gd name="connsiteX20" fmla="*/ 2461921 w 6056566"/>
                <a:gd name="connsiteY20" fmla="*/ 784110 h 955031"/>
                <a:gd name="connsiteX21" fmla="*/ 2577927 w 6056566"/>
                <a:gd name="connsiteY21" fmla="*/ 934235 h 955031"/>
                <a:gd name="connsiteX22" fmla="*/ 2673461 w 6056566"/>
                <a:gd name="connsiteY22" fmla="*/ 941059 h 955031"/>
                <a:gd name="connsiteX23" fmla="*/ 2796291 w 6056566"/>
                <a:gd name="connsiteY23" fmla="*/ 814818 h 955031"/>
                <a:gd name="connsiteX24" fmla="*/ 2922533 w 6056566"/>
                <a:gd name="connsiteY24" fmla="*/ 548686 h 955031"/>
                <a:gd name="connsiteX25" fmla="*/ 3069247 w 6056566"/>
                <a:gd name="connsiteY25" fmla="*/ 251847 h 955031"/>
                <a:gd name="connsiteX26" fmla="*/ 3192076 w 6056566"/>
                <a:gd name="connsiteY26" fmla="*/ 67603 h 955031"/>
                <a:gd name="connsiteX27" fmla="*/ 3270551 w 6056566"/>
                <a:gd name="connsiteY27" fmla="*/ 2776 h 955031"/>
                <a:gd name="connsiteX28" fmla="*/ 3342202 w 6056566"/>
                <a:gd name="connsiteY28" fmla="*/ 19835 h 955031"/>
                <a:gd name="connsiteX29" fmla="*/ 3413852 w 6056566"/>
                <a:gd name="connsiteY29" fmla="*/ 91486 h 955031"/>
                <a:gd name="connsiteX30" fmla="*/ 3471855 w 6056566"/>
                <a:gd name="connsiteY30" fmla="*/ 176785 h 955031"/>
                <a:gd name="connsiteX31" fmla="*/ 3553742 w 6056566"/>
                <a:gd name="connsiteY31" fmla="*/ 323498 h 955031"/>
                <a:gd name="connsiteX32" fmla="*/ 3707279 w 6056566"/>
                <a:gd name="connsiteY32" fmla="*/ 668104 h 955031"/>
                <a:gd name="connsiteX33" fmla="*/ 3833521 w 6056566"/>
                <a:gd name="connsiteY33" fmla="*/ 852349 h 955031"/>
                <a:gd name="connsiteX34" fmla="*/ 3966587 w 6056566"/>
                <a:gd name="connsiteY34" fmla="*/ 900116 h 955031"/>
                <a:gd name="connsiteX35" fmla="*/ 4086005 w 6056566"/>
                <a:gd name="connsiteY35" fmla="*/ 828465 h 955031"/>
                <a:gd name="connsiteX36" fmla="*/ 4273661 w 6056566"/>
                <a:gd name="connsiteY36" fmla="*/ 483859 h 955031"/>
                <a:gd name="connsiteX37" fmla="*/ 4451082 w 6056566"/>
                <a:gd name="connsiteY37" fmla="*/ 152901 h 955031"/>
                <a:gd name="connsiteX38" fmla="*/ 4570500 w 6056566"/>
                <a:gd name="connsiteY38" fmla="*/ 40307 h 955031"/>
                <a:gd name="connsiteX39" fmla="*/ 4696742 w 6056566"/>
                <a:gd name="connsiteY39" fmla="*/ 67603 h 955031"/>
                <a:gd name="connsiteX40" fmla="*/ 4840044 w 6056566"/>
                <a:gd name="connsiteY40" fmla="*/ 268907 h 955031"/>
                <a:gd name="connsiteX41" fmla="*/ 4940286 w 6056566"/>
                <a:gd name="connsiteY41" fmla="*/ 458277 h 955031"/>
                <a:gd name="connsiteX42" fmla="*/ 5052651 w 6056566"/>
                <a:gd name="connsiteY42" fmla="*/ 494332 h 955031"/>
                <a:gd name="connsiteX43" fmla="*/ 6056566 w 6056566"/>
                <a:gd name="connsiteY43" fmla="*/ 497377 h 955031"/>
                <a:gd name="connsiteX0" fmla="*/ 0 w 6056566"/>
                <a:gd name="connsiteY0" fmla="*/ 479263 h 955031"/>
                <a:gd name="connsiteX1" fmla="*/ 190188 w 6056566"/>
                <a:gd name="connsiteY1" fmla="*/ 475436 h 955031"/>
                <a:gd name="connsiteX2" fmla="*/ 325558 w 6056566"/>
                <a:gd name="connsiteY2" fmla="*/ 430986 h 955031"/>
                <a:gd name="connsiteX3" fmla="*/ 493232 w 6056566"/>
                <a:gd name="connsiteY3" fmla="*/ 146077 h 955031"/>
                <a:gd name="connsiteX4" fmla="*/ 602414 w 6056566"/>
                <a:gd name="connsiteY4" fmla="*/ 23247 h 955031"/>
                <a:gd name="connsiteX5" fmla="*/ 721832 w 6056566"/>
                <a:gd name="connsiteY5" fmla="*/ 36895 h 955031"/>
                <a:gd name="connsiteX6" fmla="*/ 820778 w 6056566"/>
                <a:gd name="connsiteY6" fmla="*/ 146077 h 955031"/>
                <a:gd name="connsiteX7" fmla="*/ 947020 w 6056566"/>
                <a:gd name="connsiteY7" fmla="*/ 412209 h 955031"/>
                <a:gd name="connsiteX8" fmla="*/ 1083497 w 6056566"/>
                <a:gd name="connsiteY8" fmla="*/ 722695 h 955031"/>
                <a:gd name="connsiteX9" fmla="*/ 1179032 w 6056566"/>
                <a:gd name="connsiteY9" fmla="*/ 869409 h 955031"/>
                <a:gd name="connsiteX10" fmla="*/ 1267742 w 6056566"/>
                <a:gd name="connsiteY10" fmla="*/ 944471 h 955031"/>
                <a:gd name="connsiteX11" fmla="*/ 1376924 w 6056566"/>
                <a:gd name="connsiteY11" fmla="*/ 930824 h 955031"/>
                <a:gd name="connsiteX12" fmla="*/ 1503166 w 6056566"/>
                <a:gd name="connsiteY12" fmla="*/ 811406 h 955031"/>
                <a:gd name="connsiteX13" fmla="*/ 1666939 w 6056566"/>
                <a:gd name="connsiteY13" fmla="*/ 487271 h 955031"/>
                <a:gd name="connsiteX14" fmla="*/ 1769297 w 6056566"/>
                <a:gd name="connsiteY14" fmla="*/ 234788 h 955031"/>
                <a:gd name="connsiteX15" fmla="*/ 1871655 w 6056566"/>
                <a:gd name="connsiteY15" fmla="*/ 67603 h 955031"/>
                <a:gd name="connsiteX16" fmla="*/ 1960366 w 6056566"/>
                <a:gd name="connsiteY16" fmla="*/ 13012 h 955031"/>
                <a:gd name="connsiteX17" fmla="*/ 2042252 w 6056566"/>
                <a:gd name="connsiteY17" fmla="*/ 43719 h 955031"/>
                <a:gd name="connsiteX18" fmla="*/ 2117315 w 6056566"/>
                <a:gd name="connsiteY18" fmla="*/ 122194 h 955031"/>
                <a:gd name="connsiteX19" fmla="*/ 2195790 w 6056566"/>
                <a:gd name="connsiteY19" fmla="*/ 251847 h 955031"/>
                <a:gd name="connsiteX20" fmla="*/ 2461921 w 6056566"/>
                <a:gd name="connsiteY20" fmla="*/ 784110 h 955031"/>
                <a:gd name="connsiteX21" fmla="*/ 2577927 w 6056566"/>
                <a:gd name="connsiteY21" fmla="*/ 934235 h 955031"/>
                <a:gd name="connsiteX22" fmla="*/ 2673461 w 6056566"/>
                <a:gd name="connsiteY22" fmla="*/ 941059 h 955031"/>
                <a:gd name="connsiteX23" fmla="*/ 2796291 w 6056566"/>
                <a:gd name="connsiteY23" fmla="*/ 814818 h 955031"/>
                <a:gd name="connsiteX24" fmla="*/ 2922533 w 6056566"/>
                <a:gd name="connsiteY24" fmla="*/ 548686 h 955031"/>
                <a:gd name="connsiteX25" fmla="*/ 3069247 w 6056566"/>
                <a:gd name="connsiteY25" fmla="*/ 251847 h 955031"/>
                <a:gd name="connsiteX26" fmla="*/ 3192076 w 6056566"/>
                <a:gd name="connsiteY26" fmla="*/ 67603 h 955031"/>
                <a:gd name="connsiteX27" fmla="*/ 3270551 w 6056566"/>
                <a:gd name="connsiteY27" fmla="*/ 2776 h 955031"/>
                <a:gd name="connsiteX28" fmla="*/ 3342202 w 6056566"/>
                <a:gd name="connsiteY28" fmla="*/ 19835 h 955031"/>
                <a:gd name="connsiteX29" fmla="*/ 3413852 w 6056566"/>
                <a:gd name="connsiteY29" fmla="*/ 91486 h 955031"/>
                <a:gd name="connsiteX30" fmla="*/ 3471855 w 6056566"/>
                <a:gd name="connsiteY30" fmla="*/ 176785 h 955031"/>
                <a:gd name="connsiteX31" fmla="*/ 3553742 w 6056566"/>
                <a:gd name="connsiteY31" fmla="*/ 323498 h 955031"/>
                <a:gd name="connsiteX32" fmla="*/ 3707279 w 6056566"/>
                <a:gd name="connsiteY32" fmla="*/ 668104 h 955031"/>
                <a:gd name="connsiteX33" fmla="*/ 3833521 w 6056566"/>
                <a:gd name="connsiteY33" fmla="*/ 852349 h 955031"/>
                <a:gd name="connsiteX34" fmla="*/ 3966587 w 6056566"/>
                <a:gd name="connsiteY34" fmla="*/ 900116 h 955031"/>
                <a:gd name="connsiteX35" fmla="*/ 4086005 w 6056566"/>
                <a:gd name="connsiteY35" fmla="*/ 828465 h 955031"/>
                <a:gd name="connsiteX36" fmla="*/ 4273661 w 6056566"/>
                <a:gd name="connsiteY36" fmla="*/ 483859 h 955031"/>
                <a:gd name="connsiteX37" fmla="*/ 4451082 w 6056566"/>
                <a:gd name="connsiteY37" fmla="*/ 152901 h 955031"/>
                <a:gd name="connsiteX38" fmla="*/ 4570500 w 6056566"/>
                <a:gd name="connsiteY38" fmla="*/ 40307 h 955031"/>
                <a:gd name="connsiteX39" fmla="*/ 4696742 w 6056566"/>
                <a:gd name="connsiteY39" fmla="*/ 67603 h 955031"/>
                <a:gd name="connsiteX40" fmla="*/ 4840044 w 6056566"/>
                <a:gd name="connsiteY40" fmla="*/ 268907 h 955031"/>
                <a:gd name="connsiteX41" fmla="*/ 4940286 w 6056566"/>
                <a:gd name="connsiteY41" fmla="*/ 458277 h 955031"/>
                <a:gd name="connsiteX42" fmla="*/ 5052651 w 6056566"/>
                <a:gd name="connsiteY42" fmla="*/ 494332 h 955031"/>
                <a:gd name="connsiteX43" fmla="*/ 6056566 w 6056566"/>
                <a:gd name="connsiteY43" fmla="*/ 497377 h 955031"/>
                <a:gd name="connsiteX0" fmla="*/ 0 w 6056566"/>
                <a:gd name="connsiteY0" fmla="*/ 479263 h 955031"/>
                <a:gd name="connsiteX1" fmla="*/ 190188 w 6056566"/>
                <a:gd name="connsiteY1" fmla="*/ 475436 h 955031"/>
                <a:gd name="connsiteX2" fmla="*/ 325558 w 6056566"/>
                <a:gd name="connsiteY2" fmla="*/ 430986 h 955031"/>
                <a:gd name="connsiteX3" fmla="*/ 493232 w 6056566"/>
                <a:gd name="connsiteY3" fmla="*/ 146077 h 955031"/>
                <a:gd name="connsiteX4" fmla="*/ 602414 w 6056566"/>
                <a:gd name="connsiteY4" fmla="*/ 23247 h 955031"/>
                <a:gd name="connsiteX5" fmla="*/ 721832 w 6056566"/>
                <a:gd name="connsiteY5" fmla="*/ 36895 h 955031"/>
                <a:gd name="connsiteX6" fmla="*/ 820778 w 6056566"/>
                <a:gd name="connsiteY6" fmla="*/ 146077 h 955031"/>
                <a:gd name="connsiteX7" fmla="*/ 947020 w 6056566"/>
                <a:gd name="connsiteY7" fmla="*/ 412209 h 955031"/>
                <a:gd name="connsiteX8" fmla="*/ 1083497 w 6056566"/>
                <a:gd name="connsiteY8" fmla="*/ 722695 h 955031"/>
                <a:gd name="connsiteX9" fmla="*/ 1179032 w 6056566"/>
                <a:gd name="connsiteY9" fmla="*/ 869409 h 955031"/>
                <a:gd name="connsiteX10" fmla="*/ 1267742 w 6056566"/>
                <a:gd name="connsiteY10" fmla="*/ 944471 h 955031"/>
                <a:gd name="connsiteX11" fmla="*/ 1376924 w 6056566"/>
                <a:gd name="connsiteY11" fmla="*/ 930824 h 955031"/>
                <a:gd name="connsiteX12" fmla="*/ 1503166 w 6056566"/>
                <a:gd name="connsiteY12" fmla="*/ 811406 h 955031"/>
                <a:gd name="connsiteX13" fmla="*/ 1666939 w 6056566"/>
                <a:gd name="connsiteY13" fmla="*/ 487271 h 955031"/>
                <a:gd name="connsiteX14" fmla="*/ 1769297 w 6056566"/>
                <a:gd name="connsiteY14" fmla="*/ 234788 h 955031"/>
                <a:gd name="connsiteX15" fmla="*/ 1871655 w 6056566"/>
                <a:gd name="connsiteY15" fmla="*/ 67603 h 955031"/>
                <a:gd name="connsiteX16" fmla="*/ 1960366 w 6056566"/>
                <a:gd name="connsiteY16" fmla="*/ 13012 h 955031"/>
                <a:gd name="connsiteX17" fmla="*/ 2042252 w 6056566"/>
                <a:gd name="connsiteY17" fmla="*/ 43719 h 955031"/>
                <a:gd name="connsiteX18" fmla="*/ 2117315 w 6056566"/>
                <a:gd name="connsiteY18" fmla="*/ 122194 h 955031"/>
                <a:gd name="connsiteX19" fmla="*/ 2195790 w 6056566"/>
                <a:gd name="connsiteY19" fmla="*/ 251847 h 955031"/>
                <a:gd name="connsiteX20" fmla="*/ 2461921 w 6056566"/>
                <a:gd name="connsiteY20" fmla="*/ 784110 h 955031"/>
                <a:gd name="connsiteX21" fmla="*/ 2577927 w 6056566"/>
                <a:gd name="connsiteY21" fmla="*/ 934235 h 955031"/>
                <a:gd name="connsiteX22" fmla="*/ 2673461 w 6056566"/>
                <a:gd name="connsiteY22" fmla="*/ 941059 h 955031"/>
                <a:gd name="connsiteX23" fmla="*/ 2796291 w 6056566"/>
                <a:gd name="connsiteY23" fmla="*/ 814818 h 955031"/>
                <a:gd name="connsiteX24" fmla="*/ 2922533 w 6056566"/>
                <a:gd name="connsiteY24" fmla="*/ 548686 h 955031"/>
                <a:gd name="connsiteX25" fmla="*/ 3069247 w 6056566"/>
                <a:gd name="connsiteY25" fmla="*/ 251847 h 955031"/>
                <a:gd name="connsiteX26" fmla="*/ 3192076 w 6056566"/>
                <a:gd name="connsiteY26" fmla="*/ 67603 h 955031"/>
                <a:gd name="connsiteX27" fmla="*/ 3270551 w 6056566"/>
                <a:gd name="connsiteY27" fmla="*/ 2776 h 955031"/>
                <a:gd name="connsiteX28" fmla="*/ 3342202 w 6056566"/>
                <a:gd name="connsiteY28" fmla="*/ 19835 h 955031"/>
                <a:gd name="connsiteX29" fmla="*/ 3413852 w 6056566"/>
                <a:gd name="connsiteY29" fmla="*/ 91486 h 955031"/>
                <a:gd name="connsiteX30" fmla="*/ 3471855 w 6056566"/>
                <a:gd name="connsiteY30" fmla="*/ 176785 h 955031"/>
                <a:gd name="connsiteX31" fmla="*/ 3553742 w 6056566"/>
                <a:gd name="connsiteY31" fmla="*/ 323498 h 955031"/>
                <a:gd name="connsiteX32" fmla="*/ 3707279 w 6056566"/>
                <a:gd name="connsiteY32" fmla="*/ 668104 h 955031"/>
                <a:gd name="connsiteX33" fmla="*/ 3833521 w 6056566"/>
                <a:gd name="connsiteY33" fmla="*/ 852349 h 955031"/>
                <a:gd name="connsiteX34" fmla="*/ 3966587 w 6056566"/>
                <a:gd name="connsiteY34" fmla="*/ 900116 h 955031"/>
                <a:gd name="connsiteX35" fmla="*/ 4086005 w 6056566"/>
                <a:gd name="connsiteY35" fmla="*/ 828465 h 955031"/>
                <a:gd name="connsiteX36" fmla="*/ 4273661 w 6056566"/>
                <a:gd name="connsiteY36" fmla="*/ 483859 h 955031"/>
                <a:gd name="connsiteX37" fmla="*/ 4451082 w 6056566"/>
                <a:gd name="connsiteY37" fmla="*/ 152901 h 955031"/>
                <a:gd name="connsiteX38" fmla="*/ 4570500 w 6056566"/>
                <a:gd name="connsiteY38" fmla="*/ 40307 h 955031"/>
                <a:gd name="connsiteX39" fmla="*/ 4696742 w 6056566"/>
                <a:gd name="connsiteY39" fmla="*/ 67603 h 955031"/>
                <a:gd name="connsiteX40" fmla="*/ 4840044 w 6056566"/>
                <a:gd name="connsiteY40" fmla="*/ 268907 h 955031"/>
                <a:gd name="connsiteX41" fmla="*/ 4931994 w 6056566"/>
                <a:gd name="connsiteY41" fmla="*/ 437174 h 955031"/>
                <a:gd name="connsiteX42" fmla="*/ 5052651 w 6056566"/>
                <a:gd name="connsiteY42" fmla="*/ 494332 h 955031"/>
                <a:gd name="connsiteX43" fmla="*/ 6056566 w 6056566"/>
                <a:gd name="connsiteY43" fmla="*/ 497377 h 955031"/>
                <a:gd name="connsiteX0" fmla="*/ 0 w 6056566"/>
                <a:gd name="connsiteY0" fmla="*/ 479263 h 955031"/>
                <a:gd name="connsiteX1" fmla="*/ 190188 w 6056566"/>
                <a:gd name="connsiteY1" fmla="*/ 475436 h 955031"/>
                <a:gd name="connsiteX2" fmla="*/ 325558 w 6056566"/>
                <a:gd name="connsiteY2" fmla="*/ 430986 h 955031"/>
                <a:gd name="connsiteX3" fmla="*/ 493232 w 6056566"/>
                <a:gd name="connsiteY3" fmla="*/ 146077 h 955031"/>
                <a:gd name="connsiteX4" fmla="*/ 602414 w 6056566"/>
                <a:gd name="connsiteY4" fmla="*/ 23247 h 955031"/>
                <a:gd name="connsiteX5" fmla="*/ 721832 w 6056566"/>
                <a:gd name="connsiteY5" fmla="*/ 36895 h 955031"/>
                <a:gd name="connsiteX6" fmla="*/ 820778 w 6056566"/>
                <a:gd name="connsiteY6" fmla="*/ 146077 h 955031"/>
                <a:gd name="connsiteX7" fmla="*/ 947020 w 6056566"/>
                <a:gd name="connsiteY7" fmla="*/ 412209 h 955031"/>
                <a:gd name="connsiteX8" fmla="*/ 1083497 w 6056566"/>
                <a:gd name="connsiteY8" fmla="*/ 722695 h 955031"/>
                <a:gd name="connsiteX9" fmla="*/ 1179032 w 6056566"/>
                <a:gd name="connsiteY9" fmla="*/ 869409 h 955031"/>
                <a:gd name="connsiteX10" fmla="*/ 1267742 w 6056566"/>
                <a:gd name="connsiteY10" fmla="*/ 944471 h 955031"/>
                <a:gd name="connsiteX11" fmla="*/ 1376924 w 6056566"/>
                <a:gd name="connsiteY11" fmla="*/ 930824 h 955031"/>
                <a:gd name="connsiteX12" fmla="*/ 1503166 w 6056566"/>
                <a:gd name="connsiteY12" fmla="*/ 811406 h 955031"/>
                <a:gd name="connsiteX13" fmla="*/ 1666939 w 6056566"/>
                <a:gd name="connsiteY13" fmla="*/ 487271 h 955031"/>
                <a:gd name="connsiteX14" fmla="*/ 1769297 w 6056566"/>
                <a:gd name="connsiteY14" fmla="*/ 234788 h 955031"/>
                <a:gd name="connsiteX15" fmla="*/ 1871655 w 6056566"/>
                <a:gd name="connsiteY15" fmla="*/ 67603 h 955031"/>
                <a:gd name="connsiteX16" fmla="*/ 1960366 w 6056566"/>
                <a:gd name="connsiteY16" fmla="*/ 13012 h 955031"/>
                <a:gd name="connsiteX17" fmla="*/ 2042252 w 6056566"/>
                <a:gd name="connsiteY17" fmla="*/ 43719 h 955031"/>
                <a:gd name="connsiteX18" fmla="*/ 2117315 w 6056566"/>
                <a:gd name="connsiteY18" fmla="*/ 122194 h 955031"/>
                <a:gd name="connsiteX19" fmla="*/ 2195790 w 6056566"/>
                <a:gd name="connsiteY19" fmla="*/ 251847 h 955031"/>
                <a:gd name="connsiteX20" fmla="*/ 2461921 w 6056566"/>
                <a:gd name="connsiteY20" fmla="*/ 784110 h 955031"/>
                <a:gd name="connsiteX21" fmla="*/ 2577927 w 6056566"/>
                <a:gd name="connsiteY21" fmla="*/ 934235 h 955031"/>
                <a:gd name="connsiteX22" fmla="*/ 2673461 w 6056566"/>
                <a:gd name="connsiteY22" fmla="*/ 941059 h 955031"/>
                <a:gd name="connsiteX23" fmla="*/ 2796291 w 6056566"/>
                <a:gd name="connsiteY23" fmla="*/ 814818 h 955031"/>
                <a:gd name="connsiteX24" fmla="*/ 2922533 w 6056566"/>
                <a:gd name="connsiteY24" fmla="*/ 548686 h 955031"/>
                <a:gd name="connsiteX25" fmla="*/ 3069247 w 6056566"/>
                <a:gd name="connsiteY25" fmla="*/ 251847 h 955031"/>
                <a:gd name="connsiteX26" fmla="*/ 3192076 w 6056566"/>
                <a:gd name="connsiteY26" fmla="*/ 67603 h 955031"/>
                <a:gd name="connsiteX27" fmla="*/ 3270551 w 6056566"/>
                <a:gd name="connsiteY27" fmla="*/ 2776 h 955031"/>
                <a:gd name="connsiteX28" fmla="*/ 3342202 w 6056566"/>
                <a:gd name="connsiteY28" fmla="*/ 19835 h 955031"/>
                <a:gd name="connsiteX29" fmla="*/ 3413852 w 6056566"/>
                <a:gd name="connsiteY29" fmla="*/ 91486 h 955031"/>
                <a:gd name="connsiteX30" fmla="*/ 3471855 w 6056566"/>
                <a:gd name="connsiteY30" fmla="*/ 176785 h 955031"/>
                <a:gd name="connsiteX31" fmla="*/ 3553742 w 6056566"/>
                <a:gd name="connsiteY31" fmla="*/ 323498 h 955031"/>
                <a:gd name="connsiteX32" fmla="*/ 3707279 w 6056566"/>
                <a:gd name="connsiteY32" fmla="*/ 668104 h 955031"/>
                <a:gd name="connsiteX33" fmla="*/ 3833521 w 6056566"/>
                <a:gd name="connsiteY33" fmla="*/ 852349 h 955031"/>
                <a:gd name="connsiteX34" fmla="*/ 3966587 w 6056566"/>
                <a:gd name="connsiteY34" fmla="*/ 900116 h 955031"/>
                <a:gd name="connsiteX35" fmla="*/ 4086005 w 6056566"/>
                <a:gd name="connsiteY35" fmla="*/ 828465 h 955031"/>
                <a:gd name="connsiteX36" fmla="*/ 4273661 w 6056566"/>
                <a:gd name="connsiteY36" fmla="*/ 483859 h 955031"/>
                <a:gd name="connsiteX37" fmla="*/ 4451082 w 6056566"/>
                <a:gd name="connsiteY37" fmla="*/ 152901 h 955031"/>
                <a:gd name="connsiteX38" fmla="*/ 4570500 w 6056566"/>
                <a:gd name="connsiteY38" fmla="*/ 40307 h 955031"/>
                <a:gd name="connsiteX39" fmla="*/ 4696742 w 6056566"/>
                <a:gd name="connsiteY39" fmla="*/ 67603 h 955031"/>
                <a:gd name="connsiteX40" fmla="*/ 4840044 w 6056566"/>
                <a:gd name="connsiteY40" fmla="*/ 268907 h 955031"/>
                <a:gd name="connsiteX41" fmla="*/ 4948580 w 6056566"/>
                <a:gd name="connsiteY41" fmla="*/ 459449 h 955031"/>
                <a:gd name="connsiteX42" fmla="*/ 5052651 w 6056566"/>
                <a:gd name="connsiteY42" fmla="*/ 494332 h 955031"/>
                <a:gd name="connsiteX43" fmla="*/ 6056566 w 6056566"/>
                <a:gd name="connsiteY43" fmla="*/ 497377 h 955031"/>
                <a:gd name="connsiteX0" fmla="*/ 0 w 6056566"/>
                <a:gd name="connsiteY0" fmla="*/ 479263 h 955031"/>
                <a:gd name="connsiteX1" fmla="*/ 190188 w 6056566"/>
                <a:gd name="connsiteY1" fmla="*/ 475436 h 955031"/>
                <a:gd name="connsiteX2" fmla="*/ 325558 w 6056566"/>
                <a:gd name="connsiteY2" fmla="*/ 430986 h 955031"/>
                <a:gd name="connsiteX3" fmla="*/ 493232 w 6056566"/>
                <a:gd name="connsiteY3" fmla="*/ 146077 h 955031"/>
                <a:gd name="connsiteX4" fmla="*/ 602414 w 6056566"/>
                <a:gd name="connsiteY4" fmla="*/ 23247 h 955031"/>
                <a:gd name="connsiteX5" fmla="*/ 721832 w 6056566"/>
                <a:gd name="connsiteY5" fmla="*/ 36895 h 955031"/>
                <a:gd name="connsiteX6" fmla="*/ 820778 w 6056566"/>
                <a:gd name="connsiteY6" fmla="*/ 146077 h 955031"/>
                <a:gd name="connsiteX7" fmla="*/ 947020 w 6056566"/>
                <a:gd name="connsiteY7" fmla="*/ 412209 h 955031"/>
                <a:gd name="connsiteX8" fmla="*/ 1083497 w 6056566"/>
                <a:gd name="connsiteY8" fmla="*/ 722695 h 955031"/>
                <a:gd name="connsiteX9" fmla="*/ 1179032 w 6056566"/>
                <a:gd name="connsiteY9" fmla="*/ 869409 h 955031"/>
                <a:gd name="connsiteX10" fmla="*/ 1267742 w 6056566"/>
                <a:gd name="connsiteY10" fmla="*/ 944471 h 955031"/>
                <a:gd name="connsiteX11" fmla="*/ 1376924 w 6056566"/>
                <a:gd name="connsiteY11" fmla="*/ 930824 h 955031"/>
                <a:gd name="connsiteX12" fmla="*/ 1503166 w 6056566"/>
                <a:gd name="connsiteY12" fmla="*/ 811406 h 955031"/>
                <a:gd name="connsiteX13" fmla="*/ 1666939 w 6056566"/>
                <a:gd name="connsiteY13" fmla="*/ 487271 h 955031"/>
                <a:gd name="connsiteX14" fmla="*/ 1769297 w 6056566"/>
                <a:gd name="connsiteY14" fmla="*/ 234788 h 955031"/>
                <a:gd name="connsiteX15" fmla="*/ 1871655 w 6056566"/>
                <a:gd name="connsiteY15" fmla="*/ 67603 h 955031"/>
                <a:gd name="connsiteX16" fmla="*/ 1960366 w 6056566"/>
                <a:gd name="connsiteY16" fmla="*/ 13012 h 955031"/>
                <a:gd name="connsiteX17" fmla="*/ 2042252 w 6056566"/>
                <a:gd name="connsiteY17" fmla="*/ 43719 h 955031"/>
                <a:gd name="connsiteX18" fmla="*/ 2117315 w 6056566"/>
                <a:gd name="connsiteY18" fmla="*/ 122194 h 955031"/>
                <a:gd name="connsiteX19" fmla="*/ 2195790 w 6056566"/>
                <a:gd name="connsiteY19" fmla="*/ 251847 h 955031"/>
                <a:gd name="connsiteX20" fmla="*/ 2461921 w 6056566"/>
                <a:gd name="connsiteY20" fmla="*/ 784110 h 955031"/>
                <a:gd name="connsiteX21" fmla="*/ 2577927 w 6056566"/>
                <a:gd name="connsiteY21" fmla="*/ 934235 h 955031"/>
                <a:gd name="connsiteX22" fmla="*/ 2673461 w 6056566"/>
                <a:gd name="connsiteY22" fmla="*/ 941059 h 955031"/>
                <a:gd name="connsiteX23" fmla="*/ 2796291 w 6056566"/>
                <a:gd name="connsiteY23" fmla="*/ 814818 h 955031"/>
                <a:gd name="connsiteX24" fmla="*/ 2922533 w 6056566"/>
                <a:gd name="connsiteY24" fmla="*/ 548686 h 955031"/>
                <a:gd name="connsiteX25" fmla="*/ 3069247 w 6056566"/>
                <a:gd name="connsiteY25" fmla="*/ 251847 h 955031"/>
                <a:gd name="connsiteX26" fmla="*/ 3192076 w 6056566"/>
                <a:gd name="connsiteY26" fmla="*/ 67603 h 955031"/>
                <a:gd name="connsiteX27" fmla="*/ 3270551 w 6056566"/>
                <a:gd name="connsiteY27" fmla="*/ 2776 h 955031"/>
                <a:gd name="connsiteX28" fmla="*/ 3342202 w 6056566"/>
                <a:gd name="connsiteY28" fmla="*/ 19835 h 955031"/>
                <a:gd name="connsiteX29" fmla="*/ 3413852 w 6056566"/>
                <a:gd name="connsiteY29" fmla="*/ 91486 h 955031"/>
                <a:gd name="connsiteX30" fmla="*/ 3471855 w 6056566"/>
                <a:gd name="connsiteY30" fmla="*/ 176785 h 955031"/>
                <a:gd name="connsiteX31" fmla="*/ 3553742 w 6056566"/>
                <a:gd name="connsiteY31" fmla="*/ 323498 h 955031"/>
                <a:gd name="connsiteX32" fmla="*/ 3707279 w 6056566"/>
                <a:gd name="connsiteY32" fmla="*/ 668104 h 955031"/>
                <a:gd name="connsiteX33" fmla="*/ 3833521 w 6056566"/>
                <a:gd name="connsiteY33" fmla="*/ 852349 h 955031"/>
                <a:gd name="connsiteX34" fmla="*/ 3966587 w 6056566"/>
                <a:gd name="connsiteY34" fmla="*/ 900116 h 955031"/>
                <a:gd name="connsiteX35" fmla="*/ 4086005 w 6056566"/>
                <a:gd name="connsiteY35" fmla="*/ 828465 h 955031"/>
                <a:gd name="connsiteX36" fmla="*/ 4273661 w 6056566"/>
                <a:gd name="connsiteY36" fmla="*/ 483859 h 955031"/>
                <a:gd name="connsiteX37" fmla="*/ 4451082 w 6056566"/>
                <a:gd name="connsiteY37" fmla="*/ 152901 h 955031"/>
                <a:gd name="connsiteX38" fmla="*/ 4570500 w 6056566"/>
                <a:gd name="connsiteY38" fmla="*/ 40307 h 955031"/>
                <a:gd name="connsiteX39" fmla="*/ 4696742 w 6056566"/>
                <a:gd name="connsiteY39" fmla="*/ 67603 h 955031"/>
                <a:gd name="connsiteX40" fmla="*/ 4840044 w 6056566"/>
                <a:gd name="connsiteY40" fmla="*/ 268907 h 955031"/>
                <a:gd name="connsiteX41" fmla="*/ 4948580 w 6056566"/>
                <a:gd name="connsiteY41" fmla="*/ 459449 h 955031"/>
                <a:gd name="connsiteX42" fmla="*/ 4969722 w 6056566"/>
                <a:gd name="connsiteY42" fmla="*/ 494332 h 955031"/>
                <a:gd name="connsiteX43" fmla="*/ 6056566 w 6056566"/>
                <a:gd name="connsiteY43" fmla="*/ 497377 h 955031"/>
                <a:gd name="connsiteX0" fmla="*/ 0 w 6056566"/>
                <a:gd name="connsiteY0" fmla="*/ 479263 h 955031"/>
                <a:gd name="connsiteX1" fmla="*/ 190188 w 6056566"/>
                <a:gd name="connsiteY1" fmla="*/ 475436 h 955031"/>
                <a:gd name="connsiteX2" fmla="*/ 325558 w 6056566"/>
                <a:gd name="connsiteY2" fmla="*/ 430986 h 955031"/>
                <a:gd name="connsiteX3" fmla="*/ 493232 w 6056566"/>
                <a:gd name="connsiteY3" fmla="*/ 146077 h 955031"/>
                <a:gd name="connsiteX4" fmla="*/ 602414 w 6056566"/>
                <a:gd name="connsiteY4" fmla="*/ 23247 h 955031"/>
                <a:gd name="connsiteX5" fmla="*/ 721832 w 6056566"/>
                <a:gd name="connsiteY5" fmla="*/ 36895 h 955031"/>
                <a:gd name="connsiteX6" fmla="*/ 820778 w 6056566"/>
                <a:gd name="connsiteY6" fmla="*/ 146077 h 955031"/>
                <a:gd name="connsiteX7" fmla="*/ 947020 w 6056566"/>
                <a:gd name="connsiteY7" fmla="*/ 412209 h 955031"/>
                <a:gd name="connsiteX8" fmla="*/ 1083497 w 6056566"/>
                <a:gd name="connsiteY8" fmla="*/ 722695 h 955031"/>
                <a:gd name="connsiteX9" fmla="*/ 1179032 w 6056566"/>
                <a:gd name="connsiteY9" fmla="*/ 869409 h 955031"/>
                <a:gd name="connsiteX10" fmla="*/ 1267742 w 6056566"/>
                <a:gd name="connsiteY10" fmla="*/ 944471 h 955031"/>
                <a:gd name="connsiteX11" fmla="*/ 1376924 w 6056566"/>
                <a:gd name="connsiteY11" fmla="*/ 930824 h 955031"/>
                <a:gd name="connsiteX12" fmla="*/ 1503166 w 6056566"/>
                <a:gd name="connsiteY12" fmla="*/ 811406 h 955031"/>
                <a:gd name="connsiteX13" fmla="*/ 1666939 w 6056566"/>
                <a:gd name="connsiteY13" fmla="*/ 487271 h 955031"/>
                <a:gd name="connsiteX14" fmla="*/ 1769297 w 6056566"/>
                <a:gd name="connsiteY14" fmla="*/ 234788 h 955031"/>
                <a:gd name="connsiteX15" fmla="*/ 1871655 w 6056566"/>
                <a:gd name="connsiteY15" fmla="*/ 67603 h 955031"/>
                <a:gd name="connsiteX16" fmla="*/ 1960366 w 6056566"/>
                <a:gd name="connsiteY16" fmla="*/ 13012 h 955031"/>
                <a:gd name="connsiteX17" fmla="*/ 2042252 w 6056566"/>
                <a:gd name="connsiteY17" fmla="*/ 43719 h 955031"/>
                <a:gd name="connsiteX18" fmla="*/ 2117315 w 6056566"/>
                <a:gd name="connsiteY18" fmla="*/ 122194 h 955031"/>
                <a:gd name="connsiteX19" fmla="*/ 2195790 w 6056566"/>
                <a:gd name="connsiteY19" fmla="*/ 251847 h 955031"/>
                <a:gd name="connsiteX20" fmla="*/ 2461921 w 6056566"/>
                <a:gd name="connsiteY20" fmla="*/ 784110 h 955031"/>
                <a:gd name="connsiteX21" fmla="*/ 2577927 w 6056566"/>
                <a:gd name="connsiteY21" fmla="*/ 934235 h 955031"/>
                <a:gd name="connsiteX22" fmla="*/ 2673461 w 6056566"/>
                <a:gd name="connsiteY22" fmla="*/ 941059 h 955031"/>
                <a:gd name="connsiteX23" fmla="*/ 2796291 w 6056566"/>
                <a:gd name="connsiteY23" fmla="*/ 814818 h 955031"/>
                <a:gd name="connsiteX24" fmla="*/ 2922533 w 6056566"/>
                <a:gd name="connsiteY24" fmla="*/ 548686 h 955031"/>
                <a:gd name="connsiteX25" fmla="*/ 3069247 w 6056566"/>
                <a:gd name="connsiteY25" fmla="*/ 251847 h 955031"/>
                <a:gd name="connsiteX26" fmla="*/ 3192076 w 6056566"/>
                <a:gd name="connsiteY26" fmla="*/ 67603 h 955031"/>
                <a:gd name="connsiteX27" fmla="*/ 3270551 w 6056566"/>
                <a:gd name="connsiteY27" fmla="*/ 2776 h 955031"/>
                <a:gd name="connsiteX28" fmla="*/ 3342202 w 6056566"/>
                <a:gd name="connsiteY28" fmla="*/ 19835 h 955031"/>
                <a:gd name="connsiteX29" fmla="*/ 3413852 w 6056566"/>
                <a:gd name="connsiteY29" fmla="*/ 91486 h 955031"/>
                <a:gd name="connsiteX30" fmla="*/ 3471855 w 6056566"/>
                <a:gd name="connsiteY30" fmla="*/ 176785 h 955031"/>
                <a:gd name="connsiteX31" fmla="*/ 3553742 w 6056566"/>
                <a:gd name="connsiteY31" fmla="*/ 323498 h 955031"/>
                <a:gd name="connsiteX32" fmla="*/ 3707279 w 6056566"/>
                <a:gd name="connsiteY32" fmla="*/ 668104 h 955031"/>
                <a:gd name="connsiteX33" fmla="*/ 3833521 w 6056566"/>
                <a:gd name="connsiteY33" fmla="*/ 852349 h 955031"/>
                <a:gd name="connsiteX34" fmla="*/ 3966587 w 6056566"/>
                <a:gd name="connsiteY34" fmla="*/ 900116 h 955031"/>
                <a:gd name="connsiteX35" fmla="*/ 4086005 w 6056566"/>
                <a:gd name="connsiteY35" fmla="*/ 828465 h 955031"/>
                <a:gd name="connsiteX36" fmla="*/ 4273661 w 6056566"/>
                <a:gd name="connsiteY36" fmla="*/ 483859 h 955031"/>
                <a:gd name="connsiteX37" fmla="*/ 4451082 w 6056566"/>
                <a:gd name="connsiteY37" fmla="*/ 152901 h 955031"/>
                <a:gd name="connsiteX38" fmla="*/ 4570500 w 6056566"/>
                <a:gd name="connsiteY38" fmla="*/ 40307 h 955031"/>
                <a:gd name="connsiteX39" fmla="*/ 4696742 w 6056566"/>
                <a:gd name="connsiteY39" fmla="*/ 67603 h 955031"/>
                <a:gd name="connsiteX40" fmla="*/ 4840044 w 6056566"/>
                <a:gd name="connsiteY40" fmla="*/ 268907 h 955031"/>
                <a:gd name="connsiteX41" fmla="*/ 4948580 w 6056566"/>
                <a:gd name="connsiteY41" fmla="*/ 459449 h 955031"/>
                <a:gd name="connsiteX42" fmla="*/ 4969722 w 6056566"/>
                <a:gd name="connsiteY42" fmla="*/ 494332 h 955031"/>
                <a:gd name="connsiteX43" fmla="*/ 6056566 w 6056566"/>
                <a:gd name="connsiteY43" fmla="*/ 497377 h 955031"/>
                <a:gd name="connsiteX0" fmla="*/ 0 w 6056566"/>
                <a:gd name="connsiteY0" fmla="*/ 479263 h 955031"/>
                <a:gd name="connsiteX1" fmla="*/ 190188 w 6056566"/>
                <a:gd name="connsiteY1" fmla="*/ 475436 h 955031"/>
                <a:gd name="connsiteX2" fmla="*/ 325558 w 6056566"/>
                <a:gd name="connsiteY2" fmla="*/ 430986 h 955031"/>
                <a:gd name="connsiteX3" fmla="*/ 493232 w 6056566"/>
                <a:gd name="connsiteY3" fmla="*/ 146077 h 955031"/>
                <a:gd name="connsiteX4" fmla="*/ 602414 w 6056566"/>
                <a:gd name="connsiteY4" fmla="*/ 23247 h 955031"/>
                <a:gd name="connsiteX5" fmla="*/ 721832 w 6056566"/>
                <a:gd name="connsiteY5" fmla="*/ 36895 h 955031"/>
                <a:gd name="connsiteX6" fmla="*/ 820778 w 6056566"/>
                <a:gd name="connsiteY6" fmla="*/ 146077 h 955031"/>
                <a:gd name="connsiteX7" fmla="*/ 947020 w 6056566"/>
                <a:gd name="connsiteY7" fmla="*/ 412209 h 955031"/>
                <a:gd name="connsiteX8" fmla="*/ 1083497 w 6056566"/>
                <a:gd name="connsiteY8" fmla="*/ 722695 h 955031"/>
                <a:gd name="connsiteX9" fmla="*/ 1179032 w 6056566"/>
                <a:gd name="connsiteY9" fmla="*/ 869409 h 955031"/>
                <a:gd name="connsiteX10" fmla="*/ 1267742 w 6056566"/>
                <a:gd name="connsiteY10" fmla="*/ 944471 h 955031"/>
                <a:gd name="connsiteX11" fmla="*/ 1376924 w 6056566"/>
                <a:gd name="connsiteY11" fmla="*/ 930824 h 955031"/>
                <a:gd name="connsiteX12" fmla="*/ 1503166 w 6056566"/>
                <a:gd name="connsiteY12" fmla="*/ 811406 h 955031"/>
                <a:gd name="connsiteX13" fmla="*/ 1666939 w 6056566"/>
                <a:gd name="connsiteY13" fmla="*/ 487271 h 955031"/>
                <a:gd name="connsiteX14" fmla="*/ 1769297 w 6056566"/>
                <a:gd name="connsiteY14" fmla="*/ 234788 h 955031"/>
                <a:gd name="connsiteX15" fmla="*/ 1871655 w 6056566"/>
                <a:gd name="connsiteY15" fmla="*/ 67603 h 955031"/>
                <a:gd name="connsiteX16" fmla="*/ 1960366 w 6056566"/>
                <a:gd name="connsiteY16" fmla="*/ 13012 h 955031"/>
                <a:gd name="connsiteX17" fmla="*/ 2042252 w 6056566"/>
                <a:gd name="connsiteY17" fmla="*/ 43719 h 955031"/>
                <a:gd name="connsiteX18" fmla="*/ 2117315 w 6056566"/>
                <a:gd name="connsiteY18" fmla="*/ 122194 h 955031"/>
                <a:gd name="connsiteX19" fmla="*/ 2195790 w 6056566"/>
                <a:gd name="connsiteY19" fmla="*/ 251847 h 955031"/>
                <a:gd name="connsiteX20" fmla="*/ 2461921 w 6056566"/>
                <a:gd name="connsiteY20" fmla="*/ 784110 h 955031"/>
                <a:gd name="connsiteX21" fmla="*/ 2577927 w 6056566"/>
                <a:gd name="connsiteY21" fmla="*/ 934235 h 955031"/>
                <a:gd name="connsiteX22" fmla="*/ 2673461 w 6056566"/>
                <a:gd name="connsiteY22" fmla="*/ 941059 h 955031"/>
                <a:gd name="connsiteX23" fmla="*/ 2796291 w 6056566"/>
                <a:gd name="connsiteY23" fmla="*/ 814818 h 955031"/>
                <a:gd name="connsiteX24" fmla="*/ 2922533 w 6056566"/>
                <a:gd name="connsiteY24" fmla="*/ 548686 h 955031"/>
                <a:gd name="connsiteX25" fmla="*/ 3069247 w 6056566"/>
                <a:gd name="connsiteY25" fmla="*/ 251847 h 955031"/>
                <a:gd name="connsiteX26" fmla="*/ 3192076 w 6056566"/>
                <a:gd name="connsiteY26" fmla="*/ 67603 h 955031"/>
                <a:gd name="connsiteX27" fmla="*/ 3270551 w 6056566"/>
                <a:gd name="connsiteY27" fmla="*/ 2776 h 955031"/>
                <a:gd name="connsiteX28" fmla="*/ 3342202 w 6056566"/>
                <a:gd name="connsiteY28" fmla="*/ 19835 h 955031"/>
                <a:gd name="connsiteX29" fmla="*/ 3413852 w 6056566"/>
                <a:gd name="connsiteY29" fmla="*/ 91486 h 955031"/>
                <a:gd name="connsiteX30" fmla="*/ 3471855 w 6056566"/>
                <a:gd name="connsiteY30" fmla="*/ 176785 h 955031"/>
                <a:gd name="connsiteX31" fmla="*/ 3553742 w 6056566"/>
                <a:gd name="connsiteY31" fmla="*/ 323498 h 955031"/>
                <a:gd name="connsiteX32" fmla="*/ 3707279 w 6056566"/>
                <a:gd name="connsiteY32" fmla="*/ 668104 h 955031"/>
                <a:gd name="connsiteX33" fmla="*/ 3833521 w 6056566"/>
                <a:gd name="connsiteY33" fmla="*/ 852349 h 955031"/>
                <a:gd name="connsiteX34" fmla="*/ 3966587 w 6056566"/>
                <a:gd name="connsiteY34" fmla="*/ 900116 h 955031"/>
                <a:gd name="connsiteX35" fmla="*/ 4086005 w 6056566"/>
                <a:gd name="connsiteY35" fmla="*/ 828465 h 955031"/>
                <a:gd name="connsiteX36" fmla="*/ 4273661 w 6056566"/>
                <a:gd name="connsiteY36" fmla="*/ 483859 h 955031"/>
                <a:gd name="connsiteX37" fmla="*/ 4451082 w 6056566"/>
                <a:gd name="connsiteY37" fmla="*/ 152901 h 955031"/>
                <a:gd name="connsiteX38" fmla="*/ 4570500 w 6056566"/>
                <a:gd name="connsiteY38" fmla="*/ 40307 h 955031"/>
                <a:gd name="connsiteX39" fmla="*/ 4696742 w 6056566"/>
                <a:gd name="connsiteY39" fmla="*/ 67603 h 955031"/>
                <a:gd name="connsiteX40" fmla="*/ 4840044 w 6056566"/>
                <a:gd name="connsiteY40" fmla="*/ 268907 h 955031"/>
                <a:gd name="connsiteX41" fmla="*/ 4948580 w 6056566"/>
                <a:gd name="connsiteY41" fmla="*/ 459449 h 955031"/>
                <a:gd name="connsiteX42" fmla="*/ 4997365 w 6056566"/>
                <a:gd name="connsiteY42" fmla="*/ 496677 h 955031"/>
                <a:gd name="connsiteX43" fmla="*/ 6056566 w 6056566"/>
                <a:gd name="connsiteY43" fmla="*/ 497377 h 955031"/>
                <a:gd name="connsiteX0" fmla="*/ 0 w 6056566"/>
                <a:gd name="connsiteY0" fmla="*/ 479263 h 955031"/>
                <a:gd name="connsiteX1" fmla="*/ 190188 w 6056566"/>
                <a:gd name="connsiteY1" fmla="*/ 475436 h 955031"/>
                <a:gd name="connsiteX2" fmla="*/ 325558 w 6056566"/>
                <a:gd name="connsiteY2" fmla="*/ 430986 h 955031"/>
                <a:gd name="connsiteX3" fmla="*/ 493232 w 6056566"/>
                <a:gd name="connsiteY3" fmla="*/ 146077 h 955031"/>
                <a:gd name="connsiteX4" fmla="*/ 602414 w 6056566"/>
                <a:gd name="connsiteY4" fmla="*/ 23247 h 955031"/>
                <a:gd name="connsiteX5" fmla="*/ 721832 w 6056566"/>
                <a:gd name="connsiteY5" fmla="*/ 36895 h 955031"/>
                <a:gd name="connsiteX6" fmla="*/ 820778 w 6056566"/>
                <a:gd name="connsiteY6" fmla="*/ 146077 h 955031"/>
                <a:gd name="connsiteX7" fmla="*/ 947020 w 6056566"/>
                <a:gd name="connsiteY7" fmla="*/ 412209 h 955031"/>
                <a:gd name="connsiteX8" fmla="*/ 1083497 w 6056566"/>
                <a:gd name="connsiteY8" fmla="*/ 722695 h 955031"/>
                <a:gd name="connsiteX9" fmla="*/ 1179032 w 6056566"/>
                <a:gd name="connsiteY9" fmla="*/ 869409 h 955031"/>
                <a:gd name="connsiteX10" fmla="*/ 1267742 w 6056566"/>
                <a:gd name="connsiteY10" fmla="*/ 944471 h 955031"/>
                <a:gd name="connsiteX11" fmla="*/ 1376924 w 6056566"/>
                <a:gd name="connsiteY11" fmla="*/ 930824 h 955031"/>
                <a:gd name="connsiteX12" fmla="*/ 1503166 w 6056566"/>
                <a:gd name="connsiteY12" fmla="*/ 811406 h 955031"/>
                <a:gd name="connsiteX13" fmla="*/ 1666939 w 6056566"/>
                <a:gd name="connsiteY13" fmla="*/ 487271 h 955031"/>
                <a:gd name="connsiteX14" fmla="*/ 1769297 w 6056566"/>
                <a:gd name="connsiteY14" fmla="*/ 234788 h 955031"/>
                <a:gd name="connsiteX15" fmla="*/ 1871655 w 6056566"/>
                <a:gd name="connsiteY15" fmla="*/ 67603 h 955031"/>
                <a:gd name="connsiteX16" fmla="*/ 1960366 w 6056566"/>
                <a:gd name="connsiteY16" fmla="*/ 13012 h 955031"/>
                <a:gd name="connsiteX17" fmla="*/ 2042252 w 6056566"/>
                <a:gd name="connsiteY17" fmla="*/ 43719 h 955031"/>
                <a:gd name="connsiteX18" fmla="*/ 2117315 w 6056566"/>
                <a:gd name="connsiteY18" fmla="*/ 122194 h 955031"/>
                <a:gd name="connsiteX19" fmla="*/ 2195790 w 6056566"/>
                <a:gd name="connsiteY19" fmla="*/ 251847 h 955031"/>
                <a:gd name="connsiteX20" fmla="*/ 2461921 w 6056566"/>
                <a:gd name="connsiteY20" fmla="*/ 784110 h 955031"/>
                <a:gd name="connsiteX21" fmla="*/ 2577927 w 6056566"/>
                <a:gd name="connsiteY21" fmla="*/ 934235 h 955031"/>
                <a:gd name="connsiteX22" fmla="*/ 2673461 w 6056566"/>
                <a:gd name="connsiteY22" fmla="*/ 941059 h 955031"/>
                <a:gd name="connsiteX23" fmla="*/ 2796291 w 6056566"/>
                <a:gd name="connsiteY23" fmla="*/ 814818 h 955031"/>
                <a:gd name="connsiteX24" fmla="*/ 2922533 w 6056566"/>
                <a:gd name="connsiteY24" fmla="*/ 548686 h 955031"/>
                <a:gd name="connsiteX25" fmla="*/ 3069247 w 6056566"/>
                <a:gd name="connsiteY25" fmla="*/ 251847 h 955031"/>
                <a:gd name="connsiteX26" fmla="*/ 3192076 w 6056566"/>
                <a:gd name="connsiteY26" fmla="*/ 67603 h 955031"/>
                <a:gd name="connsiteX27" fmla="*/ 3270551 w 6056566"/>
                <a:gd name="connsiteY27" fmla="*/ 2776 h 955031"/>
                <a:gd name="connsiteX28" fmla="*/ 3342202 w 6056566"/>
                <a:gd name="connsiteY28" fmla="*/ 19835 h 955031"/>
                <a:gd name="connsiteX29" fmla="*/ 3413852 w 6056566"/>
                <a:gd name="connsiteY29" fmla="*/ 91486 h 955031"/>
                <a:gd name="connsiteX30" fmla="*/ 3471855 w 6056566"/>
                <a:gd name="connsiteY30" fmla="*/ 176785 h 955031"/>
                <a:gd name="connsiteX31" fmla="*/ 3553742 w 6056566"/>
                <a:gd name="connsiteY31" fmla="*/ 323498 h 955031"/>
                <a:gd name="connsiteX32" fmla="*/ 3707279 w 6056566"/>
                <a:gd name="connsiteY32" fmla="*/ 668104 h 955031"/>
                <a:gd name="connsiteX33" fmla="*/ 3833521 w 6056566"/>
                <a:gd name="connsiteY33" fmla="*/ 852349 h 955031"/>
                <a:gd name="connsiteX34" fmla="*/ 3966587 w 6056566"/>
                <a:gd name="connsiteY34" fmla="*/ 900116 h 955031"/>
                <a:gd name="connsiteX35" fmla="*/ 4086005 w 6056566"/>
                <a:gd name="connsiteY35" fmla="*/ 828465 h 955031"/>
                <a:gd name="connsiteX36" fmla="*/ 4273661 w 6056566"/>
                <a:gd name="connsiteY36" fmla="*/ 483859 h 955031"/>
                <a:gd name="connsiteX37" fmla="*/ 4451082 w 6056566"/>
                <a:gd name="connsiteY37" fmla="*/ 152901 h 955031"/>
                <a:gd name="connsiteX38" fmla="*/ 4570500 w 6056566"/>
                <a:gd name="connsiteY38" fmla="*/ 40307 h 955031"/>
                <a:gd name="connsiteX39" fmla="*/ 4696742 w 6056566"/>
                <a:gd name="connsiteY39" fmla="*/ 67603 h 955031"/>
                <a:gd name="connsiteX40" fmla="*/ 4840044 w 6056566"/>
                <a:gd name="connsiteY40" fmla="*/ 268907 h 955031"/>
                <a:gd name="connsiteX41" fmla="*/ 4948580 w 6056566"/>
                <a:gd name="connsiteY41" fmla="*/ 459449 h 955031"/>
                <a:gd name="connsiteX42" fmla="*/ 4994601 w 6056566"/>
                <a:gd name="connsiteY42" fmla="*/ 491988 h 955031"/>
                <a:gd name="connsiteX43" fmla="*/ 6056566 w 6056566"/>
                <a:gd name="connsiteY43" fmla="*/ 497377 h 955031"/>
                <a:gd name="connsiteX0" fmla="*/ 0 w 6056566"/>
                <a:gd name="connsiteY0" fmla="*/ 479263 h 955031"/>
                <a:gd name="connsiteX1" fmla="*/ 190188 w 6056566"/>
                <a:gd name="connsiteY1" fmla="*/ 475436 h 955031"/>
                <a:gd name="connsiteX2" fmla="*/ 325558 w 6056566"/>
                <a:gd name="connsiteY2" fmla="*/ 430986 h 955031"/>
                <a:gd name="connsiteX3" fmla="*/ 493232 w 6056566"/>
                <a:gd name="connsiteY3" fmla="*/ 146077 h 955031"/>
                <a:gd name="connsiteX4" fmla="*/ 602414 w 6056566"/>
                <a:gd name="connsiteY4" fmla="*/ 23247 h 955031"/>
                <a:gd name="connsiteX5" fmla="*/ 721832 w 6056566"/>
                <a:gd name="connsiteY5" fmla="*/ 36895 h 955031"/>
                <a:gd name="connsiteX6" fmla="*/ 820778 w 6056566"/>
                <a:gd name="connsiteY6" fmla="*/ 146077 h 955031"/>
                <a:gd name="connsiteX7" fmla="*/ 947020 w 6056566"/>
                <a:gd name="connsiteY7" fmla="*/ 412209 h 955031"/>
                <a:gd name="connsiteX8" fmla="*/ 1083497 w 6056566"/>
                <a:gd name="connsiteY8" fmla="*/ 722695 h 955031"/>
                <a:gd name="connsiteX9" fmla="*/ 1179032 w 6056566"/>
                <a:gd name="connsiteY9" fmla="*/ 869409 h 955031"/>
                <a:gd name="connsiteX10" fmla="*/ 1267742 w 6056566"/>
                <a:gd name="connsiteY10" fmla="*/ 944471 h 955031"/>
                <a:gd name="connsiteX11" fmla="*/ 1376924 w 6056566"/>
                <a:gd name="connsiteY11" fmla="*/ 930824 h 955031"/>
                <a:gd name="connsiteX12" fmla="*/ 1503166 w 6056566"/>
                <a:gd name="connsiteY12" fmla="*/ 811406 h 955031"/>
                <a:gd name="connsiteX13" fmla="*/ 1666939 w 6056566"/>
                <a:gd name="connsiteY13" fmla="*/ 487271 h 955031"/>
                <a:gd name="connsiteX14" fmla="*/ 1769297 w 6056566"/>
                <a:gd name="connsiteY14" fmla="*/ 234788 h 955031"/>
                <a:gd name="connsiteX15" fmla="*/ 1871655 w 6056566"/>
                <a:gd name="connsiteY15" fmla="*/ 67603 h 955031"/>
                <a:gd name="connsiteX16" fmla="*/ 1960366 w 6056566"/>
                <a:gd name="connsiteY16" fmla="*/ 13012 h 955031"/>
                <a:gd name="connsiteX17" fmla="*/ 2042252 w 6056566"/>
                <a:gd name="connsiteY17" fmla="*/ 43719 h 955031"/>
                <a:gd name="connsiteX18" fmla="*/ 2117315 w 6056566"/>
                <a:gd name="connsiteY18" fmla="*/ 122194 h 955031"/>
                <a:gd name="connsiteX19" fmla="*/ 2195790 w 6056566"/>
                <a:gd name="connsiteY19" fmla="*/ 251847 h 955031"/>
                <a:gd name="connsiteX20" fmla="*/ 2461921 w 6056566"/>
                <a:gd name="connsiteY20" fmla="*/ 784110 h 955031"/>
                <a:gd name="connsiteX21" fmla="*/ 2577927 w 6056566"/>
                <a:gd name="connsiteY21" fmla="*/ 934235 h 955031"/>
                <a:gd name="connsiteX22" fmla="*/ 2673461 w 6056566"/>
                <a:gd name="connsiteY22" fmla="*/ 941059 h 955031"/>
                <a:gd name="connsiteX23" fmla="*/ 2796291 w 6056566"/>
                <a:gd name="connsiteY23" fmla="*/ 814818 h 955031"/>
                <a:gd name="connsiteX24" fmla="*/ 2922533 w 6056566"/>
                <a:gd name="connsiteY24" fmla="*/ 548686 h 955031"/>
                <a:gd name="connsiteX25" fmla="*/ 3069247 w 6056566"/>
                <a:gd name="connsiteY25" fmla="*/ 251847 h 955031"/>
                <a:gd name="connsiteX26" fmla="*/ 3192076 w 6056566"/>
                <a:gd name="connsiteY26" fmla="*/ 67603 h 955031"/>
                <a:gd name="connsiteX27" fmla="*/ 3270551 w 6056566"/>
                <a:gd name="connsiteY27" fmla="*/ 2776 h 955031"/>
                <a:gd name="connsiteX28" fmla="*/ 3342202 w 6056566"/>
                <a:gd name="connsiteY28" fmla="*/ 19835 h 955031"/>
                <a:gd name="connsiteX29" fmla="*/ 3413852 w 6056566"/>
                <a:gd name="connsiteY29" fmla="*/ 91486 h 955031"/>
                <a:gd name="connsiteX30" fmla="*/ 3471855 w 6056566"/>
                <a:gd name="connsiteY30" fmla="*/ 176785 h 955031"/>
                <a:gd name="connsiteX31" fmla="*/ 3553742 w 6056566"/>
                <a:gd name="connsiteY31" fmla="*/ 323498 h 955031"/>
                <a:gd name="connsiteX32" fmla="*/ 3707279 w 6056566"/>
                <a:gd name="connsiteY32" fmla="*/ 668104 h 955031"/>
                <a:gd name="connsiteX33" fmla="*/ 3833521 w 6056566"/>
                <a:gd name="connsiteY33" fmla="*/ 852349 h 955031"/>
                <a:gd name="connsiteX34" fmla="*/ 3966587 w 6056566"/>
                <a:gd name="connsiteY34" fmla="*/ 900116 h 955031"/>
                <a:gd name="connsiteX35" fmla="*/ 4086005 w 6056566"/>
                <a:gd name="connsiteY35" fmla="*/ 828465 h 955031"/>
                <a:gd name="connsiteX36" fmla="*/ 4273661 w 6056566"/>
                <a:gd name="connsiteY36" fmla="*/ 483859 h 955031"/>
                <a:gd name="connsiteX37" fmla="*/ 4451082 w 6056566"/>
                <a:gd name="connsiteY37" fmla="*/ 152901 h 955031"/>
                <a:gd name="connsiteX38" fmla="*/ 4570500 w 6056566"/>
                <a:gd name="connsiteY38" fmla="*/ 40307 h 955031"/>
                <a:gd name="connsiteX39" fmla="*/ 4696742 w 6056566"/>
                <a:gd name="connsiteY39" fmla="*/ 67603 h 955031"/>
                <a:gd name="connsiteX40" fmla="*/ 4840044 w 6056566"/>
                <a:gd name="connsiteY40" fmla="*/ 268907 h 955031"/>
                <a:gd name="connsiteX41" fmla="*/ 4948580 w 6056566"/>
                <a:gd name="connsiteY41" fmla="*/ 459449 h 955031"/>
                <a:gd name="connsiteX42" fmla="*/ 4994601 w 6056566"/>
                <a:gd name="connsiteY42" fmla="*/ 491988 h 955031"/>
                <a:gd name="connsiteX43" fmla="*/ 6056566 w 6056566"/>
                <a:gd name="connsiteY43" fmla="*/ 497377 h 955031"/>
                <a:gd name="connsiteX0" fmla="*/ 0 w 6056566"/>
                <a:gd name="connsiteY0" fmla="*/ 479263 h 955031"/>
                <a:gd name="connsiteX1" fmla="*/ 190188 w 6056566"/>
                <a:gd name="connsiteY1" fmla="*/ 475436 h 955031"/>
                <a:gd name="connsiteX2" fmla="*/ 325558 w 6056566"/>
                <a:gd name="connsiteY2" fmla="*/ 430986 h 955031"/>
                <a:gd name="connsiteX3" fmla="*/ 493232 w 6056566"/>
                <a:gd name="connsiteY3" fmla="*/ 146077 h 955031"/>
                <a:gd name="connsiteX4" fmla="*/ 602414 w 6056566"/>
                <a:gd name="connsiteY4" fmla="*/ 23247 h 955031"/>
                <a:gd name="connsiteX5" fmla="*/ 721832 w 6056566"/>
                <a:gd name="connsiteY5" fmla="*/ 36895 h 955031"/>
                <a:gd name="connsiteX6" fmla="*/ 820778 w 6056566"/>
                <a:gd name="connsiteY6" fmla="*/ 146077 h 955031"/>
                <a:gd name="connsiteX7" fmla="*/ 947020 w 6056566"/>
                <a:gd name="connsiteY7" fmla="*/ 412209 h 955031"/>
                <a:gd name="connsiteX8" fmla="*/ 1083497 w 6056566"/>
                <a:gd name="connsiteY8" fmla="*/ 722695 h 955031"/>
                <a:gd name="connsiteX9" fmla="*/ 1179032 w 6056566"/>
                <a:gd name="connsiteY9" fmla="*/ 869409 h 955031"/>
                <a:gd name="connsiteX10" fmla="*/ 1267742 w 6056566"/>
                <a:gd name="connsiteY10" fmla="*/ 944471 h 955031"/>
                <a:gd name="connsiteX11" fmla="*/ 1376924 w 6056566"/>
                <a:gd name="connsiteY11" fmla="*/ 930824 h 955031"/>
                <a:gd name="connsiteX12" fmla="*/ 1503166 w 6056566"/>
                <a:gd name="connsiteY12" fmla="*/ 811406 h 955031"/>
                <a:gd name="connsiteX13" fmla="*/ 1666939 w 6056566"/>
                <a:gd name="connsiteY13" fmla="*/ 487271 h 955031"/>
                <a:gd name="connsiteX14" fmla="*/ 1769297 w 6056566"/>
                <a:gd name="connsiteY14" fmla="*/ 234788 h 955031"/>
                <a:gd name="connsiteX15" fmla="*/ 1871655 w 6056566"/>
                <a:gd name="connsiteY15" fmla="*/ 67603 h 955031"/>
                <a:gd name="connsiteX16" fmla="*/ 1960366 w 6056566"/>
                <a:gd name="connsiteY16" fmla="*/ 13012 h 955031"/>
                <a:gd name="connsiteX17" fmla="*/ 2042252 w 6056566"/>
                <a:gd name="connsiteY17" fmla="*/ 43719 h 955031"/>
                <a:gd name="connsiteX18" fmla="*/ 2117315 w 6056566"/>
                <a:gd name="connsiteY18" fmla="*/ 122194 h 955031"/>
                <a:gd name="connsiteX19" fmla="*/ 2195790 w 6056566"/>
                <a:gd name="connsiteY19" fmla="*/ 251847 h 955031"/>
                <a:gd name="connsiteX20" fmla="*/ 2461921 w 6056566"/>
                <a:gd name="connsiteY20" fmla="*/ 784110 h 955031"/>
                <a:gd name="connsiteX21" fmla="*/ 2577927 w 6056566"/>
                <a:gd name="connsiteY21" fmla="*/ 934235 h 955031"/>
                <a:gd name="connsiteX22" fmla="*/ 2673461 w 6056566"/>
                <a:gd name="connsiteY22" fmla="*/ 941059 h 955031"/>
                <a:gd name="connsiteX23" fmla="*/ 2796291 w 6056566"/>
                <a:gd name="connsiteY23" fmla="*/ 814818 h 955031"/>
                <a:gd name="connsiteX24" fmla="*/ 2922533 w 6056566"/>
                <a:gd name="connsiteY24" fmla="*/ 548686 h 955031"/>
                <a:gd name="connsiteX25" fmla="*/ 3069247 w 6056566"/>
                <a:gd name="connsiteY25" fmla="*/ 251847 h 955031"/>
                <a:gd name="connsiteX26" fmla="*/ 3192076 w 6056566"/>
                <a:gd name="connsiteY26" fmla="*/ 67603 h 955031"/>
                <a:gd name="connsiteX27" fmla="*/ 3270551 w 6056566"/>
                <a:gd name="connsiteY27" fmla="*/ 2776 h 955031"/>
                <a:gd name="connsiteX28" fmla="*/ 3342202 w 6056566"/>
                <a:gd name="connsiteY28" fmla="*/ 19835 h 955031"/>
                <a:gd name="connsiteX29" fmla="*/ 3413852 w 6056566"/>
                <a:gd name="connsiteY29" fmla="*/ 91486 h 955031"/>
                <a:gd name="connsiteX30" fmla="*/ 3471855 w 6056566"/>
                <a:gd name="connsiteY30" fmla="*/ 176785 h 955031"/>
                <a:gd name="connsiteX31" fmla="*/ 3553742 w 6056566"/>
                <a:gd name="connsiteY31" fmla="*/ 323498 h 955031"/>
                <a:gd name="connsiteX32" fmla="*/ 3707279 w 6056566"/>
                <a:gd name="connsiteY32" fmla="*/ 668104 h 955031"/>
                <a:gd name="connsiteX33" fmla="*/ 3833521 w 6056566"/>
                <a:gd name="connsiteY33" fmla="*/ 852349 h 955031"/>
                <a:gd name="connsiteX34" fmla="*/ 3966587 w 6056566"/>
                <a:gd name="connsiteY34" fmla="*/ 900116 h 955031"/>
                <a:gd name="connsiteX35" fmla="*/ 4086005 w 6056566"/>
                <a:gd name="connsiteY35" fmla="*/ 828465 h 955031"/>
                <a:gd name="connsiteX36" fmla="*/ 4273661 w 6056566"/>
                <a:gd name="connsiteY36" fmla="*/ 483859 h 955031"/>
                <a:gd name="connsiteX37" fmla="*/ 4451082 w 6056566"/>
                <a:gd name="connsiteY37" fmla="*/ 152901 h 955031"/>
                <a:gd name="connsiteX38" fmla="*/ 4570500 w 6056566"/>
                <a:gd name="connsiteY38" fmla="*/ 40307 h 955031"/>
                <a:gd name="connsiteX39" fmla="*/ 4696742 w 6056566"/>
                <a:gd name="connsiteY39" fmla="*/ 67603 h 955031"/>
                <a:gd name="connsiteX40" fmla="*/ 4840044 w 6056566"/>
                <a:gd name="connsiteY40" fmla="*/ 268907 h 955031"/>
                <a:gd name="connsiteX41" fmla="*/ 4948580 w 6056566"/>
                <a:gd name="connsiteY41" fmla="*/ 459449 h 955031"/>
                <a:gd name="connsiteX42" fmla="*/ 4994601 w 6056566"/>
                <a:gd name="connsiteY42" fmla="*/ 491988 h 955031"/>
                <a:gd name="connsiteX43" fmla="*/ 6056566 w 6056566"/>
                <a:gd name="connsiteY43" fmla="*/ 497377 h 955031"/>
                <a:gd name="connsiteX0" fmla="*/ 0 w 6056566"/>
                <a:gd name="connsiteY0" fmla="*/ 479263 h 955031"/>
                <a:gd name="connsiteX1" fmla="*/ 190188 w 6056566"/>
                <a:gd name="connsiteY1" fmla="*/ 475436 h 955031"/>
                <a:gd name="connsiteX2" fmla="*/ 325558 w 6056566"/>
                <a:gd name="connsiteY2" fmla="*/ 430986 h 955031"/>
                <a:gd name="connsiteX3" fmla="*/ 493232 w 6056566"/>
                <a:gd name="connsiteY3" fmla="*/ 146077 h 955031"/>
                <a:gd name="connsiteX4" fmla="*/ 602414 w 6056566"/>
                <a:gd name="connsiteY4" fmla="*/ 23247 h 955031"/>
                <a:gd name="connsiteX5" fmla="*/ 721832 w 6056566"/>
                <a:gd name="connsiteY5" fmla="*/ 36895 h 955031"/>
                <a:gd name="connsiteX6" fmla="*/ 820778 w 6056566"/>
                <a:gd name="connsiteY6" fmla="*/ 146077 h 955031"/>
                <a:gd name="connsiteX7" fmla="*/ 947020 w 6056566"/>
                <a:gd name="connsiteY7" fmla="*/ 412209 h 955031"/>
                <a:gd name="connsiteX8" fmla="*/ 1083497 w 6056566"/>
                <a:gd name="connsiteY8" fmla="*/ 722695 h 955031"/>
                <a:gd name="connsiteX9" fmla="*/ 1179032 w 6056566"/>
                <a:gd name="connsiteY9" fmla="*/ 869409 h 955031"/>
                <a:gd name="connsiteX10" fmla="*/ 1267742 w 6056566"/>
                <a:gd name="connsiteY10" fmla="*/ 944471 h 955031"/>
                <a:gd name="connsiteX11" fmla="*/ 1376924 w 6056566"/>
                <a:gd name="connsiteY11" fmla="*/ 930824 h 955031"/>
                <a:gd name="connsiteX12" fmla="*/ 1503166 w 6056566"/>
                <a:gd name="connsiteY12" fmla="*/ 811406 h 955031"/>
                <a:gd name="connsiteX13" fmla="*/ 1666939 w 6056566"/>
                <a:gd name="connsiteY13" fmla="*/ 487271 h 955031"/>
                <a:gd name="connsiteX14" fmla="*/ 1769297 w 6056566"/>
                <a:gd name="connsiteY14" fmla="*/ 234788 h 955031"/>
                <a:gd name="connsiteX15" fmla="*/ 1871655 w 6056566"/>
                <a:gd name="connsiteY15" fmla="*/ 67603 h 955031"/>
                <a:gd name="connsiteX16" fmla="*/ 1960366 w 6056566"/>
                <a:gd name="connsiteY16" fmla="*/ 13012 h 955031"/>
                <a:gd name="connsiteX17" fmla="*/ 2042252 w 6056566"/>
                <a:gd name="connsiteY17" fmla="*/ 43719 h 955031"/>
                <a:gd name="connsiteX18" fmla="*/ 2117315 w 6056566"/>
                <a:gd name="connsiteY18" fmla="*/ 122194 h 955031"/>
                <a:gd name="connsiteX19" fmla="*/ 2195790 w 6056566"/>
                <a:gd name="connsiteY19" fmla="*/ 251847 h 955031"/>
                <a:gd name="connsiteX20" fmla="*/ 2461921 w 6056566"/>
                <a:gd name="connsiteY20" fmla="*/ 784110 h 955031"/>
                <a:gd name="connsiteX21" fmla="*/ 2577927 w 6056566"/>
                <a:gd name="connsiteY21" fmla="*/ 934235 h 955031"/>
                <a:gd name="connsiteX22" fmla="*/ 2673461 w 6056566"/>
                <a:gd name="connsiteY22" fmla="*/ 941059 h 955031"/>
                <a:gd name="connsiteX23" fmla="*/ 2796291 w 6056566"/>
                <a:gd name="connsiteY23" fmla="*/ 814818 h 955031"/>
                <a:gd name="connsiteX24" fmla="*/ 2922533 w 6056566"/>
                <a:gd name="connsiteY24" fmla="*/ 548686 h 955031"/>
                <a:gd name="connsiteX25" fmla="*/ 3069247 w 6056566"/>
                <a:gd name="connsiteY25" fmla="*/ 251847 h 955031"/>
                <a:gd name="connsiteX26" fmla="*/ 3192076 w 6056566"/>
                <a:gd name="connsiteY26" fmla="*/ 67603 h 955031"/>
                <a:gd name="connsiteX27" fmla="*/ 3270551 w 6056566"/>
                <a:gd name="connsiteY27" fmla="*/ 2776 h 955031"/>
                <a:gd name="connsiteX28" fmla="*/ 3342202 w 6056566"/>
                <a:gd name="connsiteY28" fmla="*/ 19835 h 955031"/>
                <a:gd name="connsiteX29" fmla="*/ 3413852 w 6056566"/>
                <a:gd name="connsiteY29" fmla="*/ 91486 h 955031"/>
                <a:gd name="connsiteX30" fmla="*/ 3471855 w 6056566"/>
                <a:gd name="connsiteY30" fmla="*/ 176785 h 955031"/>
                <a:gd name="connsiteX31" fmla="*/ 3553742 w 6056566"/>
                <a:gd name="connsiteY31" fmla="*/ 323498 h 955031"/>
                <a:gd name="connsiteX32" fmla="*/ 3707279 w 6056566"/>
                <a:gd name="connsiteY32" fmla="*/ 668104 h 955031"/>
                <a:gd name="connsiteX33" fmla="*/ 3833521 w 6056566"/>
                <a:gd name="connsiteY33" fmla="*/ 852349 h 955031"/>
                <a:gd name="connsiteX34" fmla="*/ 3966587 w 6056566"/>
                <a:gd name="connsiteY34" fmla="*/ 900116 h 955031"/>
                <a:gd name="connsiteX35" fmla="*/ 4086005 w 6056566"/>
                <a:gd name="connsiteY35" fmla="*/ 828465 h 955031"/>
                <a:gd name="connsiteX36" fmla="*/ 4273661 w 6056566"/>
                <a:gd name="connsiteY36" fmla="*/ 483859 h 955031"/>
                <a:gd name="connsiteX37" fmla="*/ 4451082 w 6056566"/>
                <a:gd name="connsiteY37" fmla="*/ 152901 h 955031"/>
                <a:gd name="connsiteX38" fmla="*/ 4570500 w 6056566"/>
                <a:gd name="connsiteY38" fmla="*/ 40307 h 955031"/>
                <a:gd name="connsiteX39" fmla="*/ 4696742 w 6056566"/>
                <a:gd name="connsiteY39" fmla="*/ 67603 h 955031"/>
                <a:gd name="connsiteX40" fmla="*/ 4840044 w 6056566"/>
                <a:gd name="connsiteY40" fmla="*/ 268907 h 955031"/>
                <a:gd name="connsiteX41" fmla="*/ 4948580 w 6056566"/>
                <a:gd name="connsiteY41" fmla="*/ 459449 h 955031"/>
                <a:gd name="connsiteX42" fmla="*/ 4994601 w 6056566"/>
                <a:gd name="connsiteY42" fmla="*/ 491988 h 955031"/>
                <a:gd name="connsiteX43" fmla="*/ 6056566 w 6056566"/>
                <a:gd name="connsiteY43" fmla="*/ 497377 h 955031"/>
                <a:gd name="connsiteX0" fmla="*/ 0 w 6056566"/>
                <a:gd name="connsiteY0" fmla="*/ 479263 h 955031"/>
                <a:gd name="connsiteX1" fmla="*/ 190188 w 6056566"/>
                <a:gd name="connsiteY1" fmla="*/ 475436 h 955031"/>
                <a:gd name="connsiteX2" fmla="*/ 325558 w 6056566"/>
                <a:gd name="connsiteY2" fmla="*/ 430986 h 955031"/>
                <a:gd name="connsiteX3" fmla="*/ 493232 w 6056566"/>
                <a:gd name="connsiteY3" fmla="*/ 146077 h 955031"/>
                <a:gd name="connsiteX4" fmla="*/ 602414 w 6056566"/>
                <a:gd name="connsiteY4" fmla="*/ 23247 h 955031"/>
                <a:gd name="connsiteX5" fmla="*/ 721832 w 6056566"/>
                <a:gd name="connsiteY5" fmla="*/ 36895 h 955031"/>
                <a:gd name="connsiteX6" fmla="*/ 820778 w 6056566"/>
                <a:gd name="connsiteY6" fmla="*/ 146077 h 955031"/>
                <a:gd name="connsiteX7" fmla="*/ 947020 w 6056566"/>
                <a:gd name="connsiteY7" fmla="*/ 412209 h 955031"/>
                <a:gd name="connsiteX8" fmla="*/ 1083497 w 6056566"/>
                <a:gd name="connsiteY8" fmla="*/ 722695 h 955031"/>
                <a:gd name="connsiteX9" fmla="*/ 1179032 w 6056566"/>
                <a:gd name="connsiteY9" fmla="*/ 869409 h 955031"/>
                <a:gd name="connsiteX10" fmla="*/ 1267742 w 6056566"/>
                <a:gd name="connsiteY10" fmla="*/ 944471 h 955031"/>
                <a:gd name="connsiteX11" fmla="*/ 1376924 w 6056566"/>
                <a:gd name="connsiteY11" fmla="*/ 930824 h 955031"/>
                <a:gd name="connsiteX12" fmla="*/ 1503166 w 6056566"/>
                <a:gd name="connsiteY12" fmla="*/ 811406 h 955031"/>
                <a:gd name="connsiteX13" fmla="*/ 1666939 w 6056566"/>
                <a:gd name="connsiteY13" fmla="*/ 487271 h 955031"/>
                <a:gd name="connsiteX14" fmla="*/ 1769297 w 6056566"/>
                <a:gd name="connsiteY14" fmla="*/ 234788 h 955031"/>
                <a:gd name="connsiteX15" fmla="*/ 1871655 w 6056566"/>
                <a:gd name="connsiteY15" fmla="*/ 67603 h 955031"/>
                <a:gd name="connsiteX16" fmla="*/ 1960366 w 6056566"/>
                <a:gd name="connsiteY16" fmla="*/ 13012 h 955031"/>
                <a:gd name="connsiteX17" fmla="*/ 2042252 w 6056566"/>
                <a:gd name="connsiteY17" fmla="*/ 43719 h 955031"/>
                <a:gd name="connsiteX18" fmla="*/ 2117315 w 6056566"/>
                <a:gd name="connsiteY18" fmla="*/ 122194 h 955031"/>
                <a:gd name="connsiteX19" fmla="*/ 2195790 w 6056566"/>
                <a:gd name="connsiteY19" fmla="*/ 251847 h 955031"/>
                <a:gd name="connsiteX20" fmla="*/ 2461921 w 6056566"/>
                <a:gd name="connsiteY20" fmla="*/ 784110 h 955031"/>
                <a:gd name="connsiteX21" fmla="*/ 2577927 w 6056566"/>
                <a:gd name="connsiteY21" fmla="*/ 934235 h 955031"/>
                <a:gd name="connsiteX22" fmla="*/ 2673461 w 6056566"/>
                <a:gd name="connsiteY22" fmla="*/ 941059 h 955031"/>
                <a:gd name="connsiteX23" fmla="*/ 2796291 w 6056566"/>
                <a:gd name="connsiteY23" fmla="*/ 814818 h 955031"/>
                <a:gd name="connsiteX24" fmla="*/ 2922533 w 6056566"/>
                <a:gd name="connsiteY24" fmla="*/ 548686 h 955031"/>
                <a:gd name="connsiteX25" fmla="*/ 3069247 w 6056566"/>
                <a:gd name="connsiteY25" fmla="*/ 251847 h 955031"/>
                <a:gd name="connsiteX26" fmla="*/ 3192076 w 6056566"/>
                <a:gd name="connsiteY26" fmla="*/ 67603 h 955031"/>
                <a:gd name="connsiteX27" fmla="*/ 3270551 w 6056566"/>
                <a:gd name="connsiteY27" fmla="*/ 2776 h 955031"/>
                <a:gd name="connsiteX28" fmla="*/ 3342202 w 6056566"/>
                <a:gd name="connsiteY28" fmla="*/ 19835 h 955031"/>
                <a:gd name="connsiteX29" fmla="*/ 3413852 w 6056566"/>
                <a:gd name="connsiteY29" fmla="*/ 91486 h 955031"/>
                <a:gd name="connsiteX30" fmla="*/ 3471855 w 6056566"/>
                <a:gd name="connsiteY30" fmla="*/ 176785 h 955031"/>
                <a:gd name="connsiteX31" fmla="*/ 3553742 w 6056566"/>
                <a:gd name="connsiteY31" fmla="*/ 323498 h 955031"/>
                <a:gd name="connsiteX32" fmla="*/ 3707279 w 6056566"/>
                <a:gd name="connsiteY32" fmla="*/ 668104 h 955031"/>
                <a:gd name="connsiteX33" fmla="*/ 3833521 w 6056566"/>
                <a:gd name="connsiteY33" fmla="*/ 852349 h 955031"/>
                <a:gd name="connsiteX34" fmla="*/ 3966587 w 6056566"/>
                <a:gd name="connsiteY34" fmla="*/ 900116 h 955031"/>
                <a:gd name="connsiteX35" fmla="*/ 4086005 w 6056566"/>
                <a:gd name="connsiteY35" fmla="*/ 828465 h 955031"/>
                <a:gd name="connsiteX36" fmla="*/ 4273661 w 6056566"/>
                <a:gd name="connsiteY36" fmla="*/ 483859 h 955031"/>
                <a:gd name="connsiteX37" fmla="*/ 4451082 w 6056566"/>
                <a:gd name="connsiteY37" fmla="*/ 152901 h 955031"/>
                <a:gd name="connsiteX38" fmla="*/ 4570500 w 6056566"/>
                <a:gd name="connsiteY38" fmla="*/ 40307 h 955031"/>
                <a:gd name="connsiteX39" fmla="*/ 4696742 w 6056566"/>
                <a:gd name="connsiteY39" fmla="*/ 67603 h 955031"/>
                <a:gd name="connsiteX40" fmla="*/ 4840044 w 6056566"/>
                <a:gd name="connsiteY40" fmla="*/ 268907 h 955031"/>
                <a:gd name="connsiteX41" fmla="*/ 4948580 w 6056566"/>
                <a:gd name="connsiteY41" fmla="*/ 459449 h 955031"/>
                <a:gd name="connsiteX42" fmla="*/ 4994601 w 6056566"/>
                <a:gd name="connsiteY42" fmla="*/ 491988 h 955031"/>
                <a:gd name="connsiteX43" fmla="*/ 6056566 w 6056566"/>
                <a:gd name="connsiteY43" fmla="*/ 497377 h 955031"/>
                <a:gd name="connsiteX0" fmla="*/ 0 w 6056566"/>
                <a:gd name="connsiteY0" fmla="*/ 479263 h 955031"/>
                <a:gd name="connsiteX1" fmla="*/ 190188 w 6056566"/>
                <a:gd name="connsiteY1" fmla="*/ 475436 h 955031"/>
                <a:gd name="connsiteX2" fmla="*/ 325558 w 6056566"/>
                <a:gd name="connsiteY2" fmla="*/ 430986 h 955031"/>
                <a:gd name="connsiteX3" fmla="*/ 493232 w 6056566"/>
                <a:gd name="connsiteY3" fmla="*/ 146077 h 955031"/>
                <a:gd name="connsiteX4" fmla="*/ 602414 w 6056566"/>
                <a:gd name="connsiteY4" fmla="*/ 23247 h 955031"/>
                <a:gd name="connsiteX5" fmla="*/ 721832 w 6056566"/>
                <a:gd name="connsiteY5" fmla="*/ 36895 h 955031"/>
                <a:gd name="connsiteX6" fmla="*/ 820778 w 6056566"/>
                <a:gd name="connsiteY6" fmla="*/ 146077 h 955031"/>
                <a:gd name="connsiteX7" fmla="*/ 947020 w 6056566"/>
                <a:gd name="connsiteY7" fmla="*/ 412209 h 955031"/>
                <a:gd name="connsiteX8" fmla="*/ 1083497 w 6056566"/>
                <a:gd name="connsiteY8" fmla="*/ 722695 h 955031"/>
                <a:gd name="connsiteX9" fmla="*/ 1179032 w 6056566"/>
                <a:gd name="connsiteY9" fmla="*/ 869409 h 955031"/>
                <a:gd name="connsiteX10" fmla="*/ 1267742 w 6056566"/>
                <a:gd name="connsiteY10" fmla="*/ 944471 h 955031"/>
                <a:gd name="connsiteX11" fmla="*/ 1376924 w 6056566"/>
                <a:gd name="connsiteY11" fmla="*/ 930824 h 955031"/>
                <a:gd name="connsiteX12" fmla="*/ 1503166 w 6056566"/>
                <a:gd name="connsiteY12" fmla="*/ 811406 h 955031"/>
                <a:gd name="connsiteX13" fmla="*/ 1666939 w 6056566"/>
                <a:gd name="connsiteY13" fmla="*/ 487271 h 955031"/>
                <a:gd name="connsiteX14" fmla="*/ 1769297 w 6056566"/>
                <a:gd name="connsiteY14" fmla="*/ 234788 h 955031"/>
                <a:gd name="connsiteX15" fmla="*/ 1871655 w 6056566"/>
                <a:gd name="connsiteY15" fmla="*/ 67603 h 955031"/>
                <a:gd name="connsiteX16" fmla="*/ 1960366 w 6056566"/>
                <a:gd name="connsiteY16" fmla="*/ 13012 h 955031"/>
                <a:gd name="connsiteX17" fmla="*/ 2042252 w 6056566"/>
                <a:gd name="connsiteY17" fmla="*/ 43719 h 955031"/>
                <a:gd name="connsiteX18" fmla="*/ 2117315 w 6056566"/>
                <a:gd name="connsiteY18" fmla="*/ 122194 h 955031"/>
                <a:gd name="connsiteX19" fmla="*/ 2195790 w 6056566"/>
                <a:gd name="connsiteY19" fmla="*/ 251847 h 955031"/>
                <a:gd name="connsiteX20" fmla="*/ 2461921 w 6056566"/>
                <a:gd name="connsiteY20" fmla="*/ 784110 h 955031"/>
                <a:gd name="connsiteX21" fmla="*/ 2577927 w 6056566"/>
                <a:gd name="connsiteY21" fmla="*/ 934235 h 955031"/>
                <a:gd name="connsiteX22" fmla="*/ 2673461 w 6056566"/>
                <a:gd name="connsiteY22" fmla="*/ 941059 h 955031"/>
                <a:gd name="connsiteX23" fmla="*/ 2796291 w 6056566"/>
                <a:gd name="connsiteY23" fmla="*/ 814818 h 955031"/>
                <a:gd name="connsiteX24" fmla="*/ 2922533 w 6056566"/>
                <a:gd name="connsiteY24" fmla="*/ 548686 h 955031"/>
                <a:gd name="connsiteX25" fmla="*/ 3069247 w 6056566"/>
                <a:gd name="connsiteY25" fmla="*/ 251847 h 955031"/>
                <a:gd name="connsiteX26" fmla="*/ 3192076 w 6056566"/>
                <a:gd name="connsiteY26" fmla="*/ 67603 h 955031"/>
                <a:gd name="connsiteX27" fmla="*/ 3270551 w 6056566"/>
                <a:gd name="connsiteY27" fmla="*/ 2776 h 955031"/>
                <a:gd name="connsiteX28" fmla="*/ 3342202 w 6056566"/>
                <a:gd name="connsiteY28" fmla="*/ 19835 h 955031"/>
                <a:gd name="connsiteX29" fmla="*/ 3413852 w 6056566"/>
                <a:gd name="connsiteY29" fmla="*/ 91486 h 955031"/>
                <a:gd name="connsiteX30" fmla="*/ 3471855 w 6056566"/>
                <a:gd name="connsiteY30" fmla="*/ 176785 h 955031"/>
                <a:gd name="connsiteX31" fmla="*/ 3553742 w 6056566"/>
                <a:gd name="connsiteY31" fmla="*/ 323498 h 955031"/>
                <a:gd name="connsiteX32" fmla="*/ 3707279 w 6056566"/>
                <a:gd name="connsiteY32" fmla="*/ 668104 h 955031"/>
                <a:gd name="connsiteX33" fmla="*/ 3833521 w 6056566"/>
                <a:gd name="connsiteY33" fmla="*/ 852349 h 955031"/>
                <a:gd name="connsiteX34" fmla="*/ 3966587 w 6056566"/>
                <a:gd name="connsiteY34" fmla="*/ 900116 h 955031"/>
                <a:gd name="connsiteX35" fmla="*/ 4086005 w 6056566"/>
                <a:gd name="connsiteY35" fmla="*/ 828465 h 955031"/>
                <a:gd name="connsiteX36" fmla="*/ 4273661 w 6056566"/>
                <a:gd name="connsiteY36" fmla="*/ 483859 h 955031"/>
                <a:gd name="connsiteX37" fmla="*/ 4451082 w 6056566"/>
                <a:gd name="connsiteY37" fmla="*/ 152901 h 955031"/>
                <a:gd name="connsiteX38" fmla="*/ 4570500 w 6056566"/>
                <a:gd name="connsiteY38" fmla="*/ 40307 h 955031"/>
                <a:gd name="connsiteX39" fmla="*/ 4696742 w 6056566"/>
                <a:gd name="connsiteY39" fmla="*/ 67603 h 955031"/>
                <a:gd name="connsiteX40" fmla="*/ 4840044 w 6056566"/>
                <a:gd name="connsiteY40" fmla="*/ 268907 h 955031"/>
                <a:gd name="connsiteX41" fmla="*/ 4948580 w 6056566"/>
                <a:gd name="connsiteY41" fmla="*/ 459449 h 955031"/>
                <a:gd name="connsiteX42" fmla="*/ 4991837 w 6056566"/>
                <a:gd name="connsiteY42" fmla="*/ 497850 h 955031"/>
                <a:gd name="connsiteX43" fmla="*/ 6056566 w 6056566"/>
                <a:gd name="connsiteY43" fmla="*/ 497377 h 955031"/>
                <a:gd name="connsiteX0" fmla="*/ 0 w 6056566"/>
                <a:gd name="connsiteY0" fmla="*/ 479263 h 955031"/>
                <a:gd name="connsiteX1" fmla="*/ 190188 w 6056566"/>
                <a:gd name="connsiteY1" fmla="*/ 475436 h 955031"/>
                <a:gd name="connsiteX2" fmla="*/ 325558 w 6056566"/>
                <a:gd name="connsiteY2" fmla="*/ 430986 h 955031"/>
                <a:gd name="connsiteX3" fmla="*/ 493232 w 6056566"/>
                <a:gd name="connsiteY3" fmla="*/ 146077 h 955031"/>
                <a:gd name="connsiteX4" fmla="*/ 602414 w 6056566"/>
                <a:gd name="connsiteY4" fmla="*/ 23247 h 955031"/>
                <a:gd name="connsiteX5" fmla="*/ 721832 w 6056566"/>
                <a:gd name="connsiteY5" fmla="*/ 36895 h 955031"/>
                <a:gd name="connsiteX6" fmla="*/ 820778 w 6056566"/>
                <a:gd name="connsiteY6" fmla="*/ 146077 h 955031"/>
                <a:gd name="connsiteX7" fmla="*/ 947020 w 6056566"/>
                <a:gd name="connsiteY7" fmla="*/ 412209 h 955031"/>
                <a:gd name="connsiteX8" fmla="*/ 1083497 w 6056566"/>
                <a:gd name="connsiteY8" fmla="*/ 722695 h 955031"/>
                <a:gd name="connsiteX9" fmla="*/ 1179032 w 6056566"/>
                <a:gd name="connsiteY9" fmla="*/ 869409 h 955031"/>
                <a:gd name="connsiteX10" fmla="*/ 1267742 w 6056566"/>
                <a:gd name="connsiteY10" fmla="*/ 944471 h 955031"/>
                <a:gd name="connsiteX11" fmla="*/ 1376924 w 6056566"/>
                <a:gd name="connsiteY11" fmla="*/ 930824 h 955031"/>
                <a:gd name="connsiteX12" fmla="*/ 1503166 w 6056566"/>
                <a:gd name="connsiteY12" fmla="*/ 811406 h 955031"/>
                <a:gd name="connsiteX13" fmla="*/ 1666939 w 6056566"/>
                <a:gd name="connsiteY13" fmla="*/ 487271 h 955031"/>
                <a:gd name="connsiteX14" fmla="*/ 1769297 w 6056566"/>
                <a:gd name="connsiteY14" fmla="*/ 234788 h 955031"/>
                <a:gd name="connsiteX15" fmla="*/ 1871655 w 6056566"/>
                <a:gd name="connsiteY15" fmla="*/ 67603 h 955031"/>
                <a:gd name="connsiteX16" fmla="*/ 1960366 w 6056566"/>
                <a:gd name="connsiteY16" fmla="*/ 13012 h 955031"/>
                <a:gd name="connsiteX17" fmla="*/ 2042252 w 6056566"/>
                <a:gd name="connsiteY17" fmla="*/ 43719 h 955031"/>
                <a:gd name="connsiteX18" fmla="*/ 2117315 w 6056566"/>
                <a:gd name="connsiteY18" fmla="*/ 122194 h 955031"/>
                <a:gd name="connsiteX19" fmla="*/ 2195790 w 6056566"/>
                <a:gd name="connsiteY19" fmla="*/ 251847 h 955031"/>
                <a:gd name="connsiteX20" fmla="*/ 2461921 w 6056566"/>
                <a:gd name="connsiteY20" fmla="*/ 784110 h 955031"/>
                <a:gd name="connsiteX21" fmla="*/ 2577927 w 6056566"/>
                <a:gd name="connsiteY21" fmla="*/ 934235 h 955031"/>
                <a:gd name="connsiteX22" fmla="*/ 2673461 w 6056566"/>
                <a:gd name="connsiteY22" fmla="*/ 941059 h 955031"/>
                <a:gd name="connsiteX23" fmla="*/ 2796291 w 6056566"/>
                <a:gd name="connsiteY23" fmla="*/ 814818 h 955031"/>
                <a:gd name="connsiteX24" fmla="*/ 2922533 w 6056566"/>
                <a:gd name="connsiteY24" fmla="*/ 548686 h 955031"/>
                <a:gd name="connsiteX25" fmla="*/ 3069247 w 6056566"/>
                <a:gd name="connsiteY25" fmla="*/ 251847 h 955031"/>
                <a:gd name="connsiteX26" fmla="*/ 3192076 w 6056566"/>
                <a:gd name="connsiteY26" fmla="*/ 67603 h 955031"/>
                <a:gd name="connsiteX27" fmla="*/ 3270551 w 6056566"/>
                <a:gd name="connsiteY27" fmla="*/ 2776 h 955031"/>
                <a:gd name="connsiteX28" fmla="*/ 3342202 w 6056566"/>
                <a:gd name="connsiteY28" fmla="*/ 19835 h 955031"/>
                <a:gd name="connsiteX29" fmla="*/ 3413852 w 6056566"/>
                <a:gd name="connsiteY29" fmla="*/ 91486 h 955031"/>
                <a:gd name="connsiteX30" fmla="*/ 3471855 w 6056566"/>
                <a:gd name="connsiteY30" fmla="*/ 176785 h 955031"/>
                <a:gd name="connsiteX31" fmla="*/ 3553742 w 6056566"/>
                <a:gd name="connsiteY31" fmla="*/ 323498 h 955031"/>
                <a:gd name="connsiteX32" fmla="*/ 3707279 w 6056566"/>
                <a:gd name="connsiteY32" fmla="*/ 668104 h 955031"/>
                <a:gd name="connsiteX33" fmla="*/ 3833521 w 6056566"/>
                <a:gd name="connsiteY33" fmla="*/ 852349 h 955031"/>
                <a:gd name="connsiteX34" fmla="*/ 3966587 w 6056566"/>
                <a:gd name="connsiteY34" fmla="*/ 900116 h 955031"/>
                <a:gd name="connsiteX35" fmla="*/ 4086005 w 6056566"/>
                <a:gd name="connsiteY35" fmla="*/ 828465 h 955031"/>
                <a:gd name="connsiteX36" fmla="*/ 4273661 w 6056566"/>
                <a:gd name="connsiteY36" fmla="*/ 483859 h 955031"/>
                <a:gd name="connsiteX37" fmla="*/ 4451082 w 6056566"/>
                <a:gd name="connsiteY37" fmla="*/ 152901 h 955031"/>
                <a:gd name="connsiteX38" fmla="*/ 4570500 w 6056566"/>
                <a:gd name="connsiteY38" fmla="*/ 40307 h 955031"/>
                <a:gd name="connsiteX39" fmla="*/ 4696742 w 6056566"/>
                <a:gd name="connsiteY39" fmla="*/ 67603 h 955031"/>
                <a:gd name="connsiteX40" fmla="*/ 4840044 w 6056566"/>
                <a:gd name="connsiteY40" fmla="*/ 268907 h 955031"/>
                <a:gd name="connsiteX41" fmla="*/ 4948580 w 6056566"/>
                <a:gd name="connsiteY41" fmla="*/ 459449 h 955031"/>
                <a:gd name="connsiteX42" fmla="*/ 4991838 w 6056566"/>
                <a:gd name="connsiteY42" fmla="*/ 494333 h 955031"/>
                <a:gd name="connsiteX43" fmla="*/ 6056566 w 6056566"/>
                <a:gd name="connsiteY43" fmla="*/ 497377 h 955031"/>
                <a:gd name="connsiteX0" fmla="*/ 0 w 6056566"/>
                <a:gd name="connsiteY0" fmla="*/ 479263 h 955031"/>
                <a:gd name="connsiteX1" fmla="*/ 190188 w 6056566"/>
                <a:gd name="connsiteY1" fmla="*/ 475436 h 955031"/>
                <a:gd name="connsiteX2" fmla="*/ 325558 w 6056566"/>
                <a:gd name="connsiteY2" fmla="*/ 430986 h 955031"/>
                <a:gd name="connsiteX3" fmla="*/ 493232 w 6056566"/>
                <a:gd name="connsiteY3" fmla="*/ 146077 h 955031"/>
                <a:gd name="connsiteX4" fmla="*/ 602414 w 6056566"/>
                <a:gd name="connsiteY4" fmla="*/ 23247 h 955031"/>
                <a:gd name="connsiteX5" fmla="*/ 721832 w 6056566"/>
                <a:gd name="connsiteY5" fmla="*/ 36895 h 955031"/>
                <a:gd name="connsiteX6" fmla="*/ 820778 w 6056566"/>
                <a:gd name="connsiteY6" fmla="*/ 146077 h 955031"/>
                <a:gd name="connsiteX7" fmla="*/ 947020 w 6056566"/>
                <a:gd name="connsiteY7" fmla="*/ 412209 h 955031"/>
                <a:gd name="connsiteX8" fmla="*/ 1083497 w 6056566"/>
                <a:gd name="connsiteY8" fmla="*/ 722695 h 955031"/>
                <a:gd name="connsiteX9" fmla="*/ 1179032 w 6056566"/>
                <a:gd name="connsiteY9" fmla="*/ 869409 h 955031"/>
                <a:gd name="connsiteX10" fmla="*/ 1267742 w 6056566"/>
                <a:gd name="connsiteY10" fmla="*/ 944471 h 955031"/>
                <a:gd name="connsiteX11" fmla="*/ 1376924 w 6056566"/>
                <a:gd name="connsiteY11" fmla="*/ 930824 h 955031"/>
                <a:gd name="connsiteX12" fmla="*/ 1503166 w 6056566"/>
                <a:gd name="connsiteY12" fmla="*/ 811406 h 955031"/>
                <a:gd name="connsiteX13" fmla="*/ 1666939 w 6056566"/>
                <a:gd name="connsiteY13" fmla="*/ 487271 h 955031"/>
                <a:gd name="connsiteX14" fmla="*/ 1769297 w 6056566"/>
                <a:gd name="connsiteY14" fmla="*/ 234788 h 955031"/>
                <a:gd name="connsiteX15" fmla="*/ 1871655 w 6056566"/>
                <a:gd name="connsiteY15" fmla="*/ 67603 h 955031"/>
                <a:gd name="connsiteX16" fmla="*/ 1960366 w 6056566"/>
                <a:gd name="connsiteY16" fmla="*/ 13012 h 955031"/>
                <a:gd name="connsiteX17" fmla="*/ 2042252 w 6056566"/>
                <a:gd name="connsiteY17" fmla="*/ 43719 h 955031"/>
                <a:gd name="connsiteX18" fmla="*/ 2117315 w 6056566"/>
                <a:gd name="connsiteY18" fmla="*/ 122194 h 955031"/>
                <a:gd name="connsiteX19" fmla="*/ 2195790 w 6056566"/>
                <a:gd name="connsiteY19" fmla="*/ 251847 h 955031"/>
                <a:gd name="connsiteX20" fmla="*/ 2461921 w 6056566"/>
                <a:gd name="connsiteY20" fmla="*/ 784110 h 955031"/>
                <a:gd name="connsiteX21" fmla="*/ 2577927 w 6056566"/>
                <a:gd name="connsiteY21" fmla="*/ 934235 h 955031"/>
                <a:gd name="connsiteX22" fmla="*/ 2673461 w 6056566"/>
                <a:gd name="connsiteY22" fmla="*/ 941059 h 955031"/>
                <a:gd name="connsiteX23" fmla="*/ 2796291 w 6056566"/>
                <a:gd name="connsiteY23" fmla="*/ 814818 h 955031"/>
                <a:gd name="connsiteX24" fmla="*/ 2922533 w 6056566"/>
                <a:gd name="connsiteY24" fmla="*/ 548686 h 955031"/>
                <a:gd name="connsiteX25" fmla="*/ 3069247 w 6056566"/>
                <a:gd name="connsiteY25" fmla="*/ 251847 h 955031"/>
                <a:gd name="connsiteX26" fmla="*/ 3192076 w 6056566"/>
                <a:gd name="connsiteY26" fmla="*/ 67603 h 955031"/>
                <a:gd name="connsiteX27" fmla="*/ 3270551 w 6056566"/>
                <a:gd name="connsiteY27" fmla="*/ 2776 h 955031"/>
                <a:gd name="connsiteX28" fmla="*/ 3342202 w 6056566"/>
                <a:gd name="connsiteY28" fmla="*/ 19835 h 955031"/>
                <a:gd name="connsiteX29" fmla="*/ 3413852 w 6056566"/>
                <a:gd name="connsiteY29" fmla="*/ 91486 h 955031"/>
                <a:gd name="connsiteX30" fmla="*/ 3471855 w 6056566"/>
                <a:gd name="connsiteY30" fmla="*/ 176785 h 955031"/>
                <a:gd name="connsiteX31" fmla="*/ 3553742 w 6056566"/>
                <a:gd name="connsiteY31" fmla="*/ 323498 h 955031"/>
                <a:gd name="connsiteX32" fmla="*/ 3707279 w 6056566"/>
                <a:gd name="connsiteY32" fmla="*/ 668104 h 955031"/>
                <a:gd name="connsiteX33" fmla="*/ 3833521 w 6056566"/>
                <a:gd name="connsiteY33" fmla="*/ 852349 h 955031"/>
                <a:gd name="connsiteX34" fmla="*/ 3966587 w 6056566"/>
                <a:gd name="connsiteY34" fmla="*/ 900116 h 955031"/>
                <a:gd name="connsiteX35" fmla="*/ 4086005 w 6056566"/>
                <a:gd name="connsiteY35" fmla="*/ 828465 h 955031"/>
                <a:gd name="connsiteX36" fmla="*/ 4273661 w 6056566"/>
                <a:gd name="connsiteY36" fmla="*/ 483859 h 955031"/>
                <a:gd name="connsiteX37" fmla="*/ 4451082 w 6056566"/>
                <a:gd name="connsiteY37" fmla="*/ 152901 h 955031"/>
                <a:gd name="connsiteX38" fmla="*/ 4570500 w 6056566"/>
                <a:gd name="connsiteY38" fmla="*/ 40307 h 955031"/>
                <a:gd name="connsiteX39" fmla="*/ 4696742 w 6056566"/>
                <a:gd name="connsiteY39" fmla="*/ 67603 h 955031"/>
                <a:gd name="connsiteX40" fmla="*/ 4840044 w 6056566"/>
                <a:gd name="connsiteY40" fmla="*/ 268907 h 955031"/>
                <a:gd name="connsiteX41" fmla="*/ 4948580 w 6056566"/>
                <a:gd name="connsiteY41" fmla="*/ 459449 h 955031"/>
                <a:gd name="connsiteX42" fmla="*/ 5025010 w 6056566"/>
                <a:gd name="connsiteY42" fmla="*/ 495505 h 955031"/>
                <a:gd name="connsiteX43" fmla="*/ 6056566 w 6056566"/>
                <a:gd name="connsiteY43" fmla="*/ 497377 h 955031"/>
                <a:gd name="connsiteX0" fmla="*/ 0 w 5025967"/>
                <a:gd name="connsiteY0" fmla="*/ 479263 h 955031"/>
                <a:gd name="connsiteX1" fmla="*/ 190188 w 5025967"/>
                <a:gd name="connsiteY1" fmla="*/ 475436 h 955031"/>
                <a:gd name="connsiteX2" fmla="*/ 325558 w 5025967"/>
                <a:gd name="connsiteY2" fmla="*/ 430986 h 955031"/>
                <a:gd name="connsiteX3" fmla="*/ 493232 w 5025967"/>
                <a:gd name="connsiteY3" fmla="*/ 146077 h 955031"/>
                <a:gd name="connsiteX4" fmla="*/ 602414 w 5025967"/>
                <a:gd name="connsiteY4" fmla="*/ 23247 h 955031"/>
                <a:gd name="connsiteX5" fmla="*/ 721832 w 5025967"/>
                <a:gd name="connsiteY5" fmla="*/ 36895 h 955031"/>
                <a:gd name="connsiteX6" fmla="*/ 820778 w 5025967"/>
                <a:gd name="connsiteY6" fmla="*/ 146077 h 955031"/>
                <a:gd name="connsiteX7" fmla="*/ 947020 w 5025967"/>
                <a:gd name="connsiteY7" fmla="*/ 412209 h 955031"/>
                <a:gd name="connsiteX8" fmla="*/ 1083497 w 5025967"/>
                <a:gd name="connsiteY8" fmla="*/ 722695 h 955031"/>
                <a:gd name="connsiteX9" fmla="*/ 1179032 w 5025967"/>
                <a:gd name="connsiteY9" fmla="*/ 869409 h 955031"/>
                <a:gd name="connsiteX10" fmla="*/ 1267742 w 5025967"/>
                <a:gd name="connsiteY10" fmla="*/ 944471 h 955031"/>
                <a:gd name="connsiteX11" fmla="*/ 1376924 w 5025967"/>
                <a:gd name="connsiteY11" fmla="*/ 930824 h 955031"/>
                <a:gd name="connsiteX12" fmla="*/ 1503166 w 5025967"/>
                <a:gd name="connsiteY12" fmla="*/ 811406 h 955031"/>
                <a:gd name="connsiteX13" fmla="*/ 1666939 w 5025967"/>
                <a:gd name="connsiteY13" fmla="*/ 487271 h 955031"/>
                <a:gd name="connsiteX14" fmla="*/ 1769297 w 5025967"/>
                <a:gd name="connsiteY14" fmla="*/ 234788 h 955031"/>
                <a:gd name="connsiteX15" fmla="*/ 1871655 w 5025967"/>
                <a:gd name="connsiteY15" fmla="*/ 67603 h 955031"/>
                <a:gd name="connsiteX16" fmla="*/ 1960366 w 5025967"/>
                <a:gd name="connsiteY16" fmla="*/ 13012 h 955031"/>
                <a:gd name="connsiteX17" fmla="*/ 2042252 w 5025967"/>
                <a:gd name="connsiteY17" fmla="*/ 43719 h 955031"/>
                <a:gd name="connsiteX18" fmla="*/ 2117315 w 5025967"/>
                <a:gd name="connsiteY18" fmla="*/ 122194 h 955031"/>
                <a:gd name="connsiteX19" fmla="*/ 2195790 w 5025967"/>
                <a:gd name="connsiteY19" fmla="*/ 251847 h 955031"/>
                <a:gd name="connsiteX20" fmla="*/ 2461921 w 5025967"/>
                <a:gd name="connsiteY20" fmla="*/ 784110 h 955031"/>
                <a:gd name="connsiteX21" fmla="*/ 2577927 w 5025967"/>
                <a:gd name="connsiteY21" fmla="*/ 934235 h 955031"/>
                <a:gd name="connsiteX22" fmla="*/ 2673461 w 5025967"/>
                <a:gd name="connsiteY22" fmla="*/ 941059 h 955031"/>
                <a:gd name="connsiteX23" fmla="*/ 2796291 w 5025967"/>
                <a:gd name="connsiteY23" fmla="*/ 814818 h 955031"/>
                <a:gd name="connsiteX24" fmla="*/ 2922533 w 5025967"/>
                <a:gd name="connsiteY24" fmla="*/ 548686 h 955031"/>
                <a:gd name="connsiteX25" fmla="*/ 3069247 w 5025967"/>
                <a:gd name="connsiteY25" fmla="*/ 251847 h 955031"/>
                <a:gd name="connsiteX26" fmla="*/ 3192076 w 5025967"/>
                <a:gd name="connsiteY26" fmla="*/ 67603 h 955031"/>
                <a:gd name="connsiteX27" fmla="*/ 3270551 w 5025967"/>
                <a:gd name="connsiteY27" fmla="*/ 2776 h 955031"/>
                <a:gd name="connsiteX28" fmla="*/ 3342202 w 5025967"/>
                <a:gd name="connsiteY28" fmla="*/ 19835 h 955031"/>
                <a:gd name="connsiteX29" fmla="*/ 3413852 w 5025967"/>
                <a:gd name="connsiteY29" fmla="*/ 91486 h 955031"/>
                <a:gd name="connsiteX30" fmla="*/ 3471855 w 5025967"/>
                <a:gd name="connsiteY30" fmla="*/ 176785 h 955031"/>
                <a:gd name="connsiteX31" fmla="*/ 3553742 w 5025967"/>
                <a:gd name="connsiteY31" fmla="*/ 323498 h 955031"/>
                <a:gd name="connsiteX32" fmla="*/ 3707279 w 5025967"/>
                <a:gd name="connsiteY32" fmla="*/ 668104 h 955031"/>
                <a:gd name="connsiteX33" fmla="*/ 3833521 w 5025967"/>
                <a:gd name="connsiteY33" fmla="*/ 852349 h 955031"/>
                <a:gd name="connsiteX34" fmla="*/ 3966587 w 5025967"/>
                <a:gd name="connsiteY34" fmla="*/ 900116 h 955031"/>
                <a:gd name="connsiteX35" fmla="*/ 4086005 w 5025967"/>
                <a:gd name="connsiteY35" fmla="*/ 828465 h 955031"/>
                <a:gd name="connsiteX36" fmla="*/ 4273661 w 5025967"/>
                <a:gd name="connsiteY36" fmla="*/ 483859 h 955031"/>
                <a:gd name="connsiteX37" fmla="*/ 4451082 w 5025967"/>
                <a:gd name="connsiteY37" fmla="*/ 152901 h 955031"/>
                <a:gd name="connsiteX38" fmla="*/ 4570500 w 5025967"/>
                <a:gd name="connsiteY38" fmla="*/ 40307 h 955031"/>
                <a:gd name="connsiteX39" fmla="*/ 4696742 w 5025967"/>
                <a:gd name="connsiteY39" fmla="*/ 67603 h 955031"/>
                <a:gd name="connsiteX40" fmla="*/ 4840044 w 5025967"/>
                <a:gd name="connsiteY40" fmla="*/ 268907 h 955031"/>
                <a:gd name="connsiteX41" fmla="*/ 4948580 w 5025967"/>
                <a:gd name="connsiteY41" fmla="*/ 459449 h 955031"/>
                <a:gd name="connsiteX42" fmla="*/ 5025010 w 5025967"/>
                <a:gd name="connsiteY42" fmla="*/ 495505 h 955031"/>
                <a:gd name="connsiteX0" fmla="*/ 0 w 4948580"/>
                <a:gd name="connsiteY0" fmla="*/ 479263 h 955031"/>
                <a:gd name="connsiteX1" fmla="*/ 190188 w 4948580"/>
                <a:gd name="connsiteY1" fmla="*/ 475436 h 955031"/>
                <a:gd name="connsiteX2" fmla="*/ 325558 w 4948580"/>
                <a:gd name="connsiteY2" fmla="*/ 430986 h 955031"/>
                <a:gd name="connsiteX3" fmla="*/ 493232 w 4948580"/>
                <a:gd name="connsiteY3" fmla="*/ 146077 h 955031"/>
                <a:gd name="connsiteX4" fmla="*/ 602414 w 4948580"/>
                <a:gd name="connsiteY4" fmla="*/ 23247 h 955031"/>
                <a:gd name="connsiteX5" fmla="*/ 721832 w 4948580"/>
                <a:gd name="connsiteY5" fmla="*/ 36895 h 955031"/>
                <a:gd name="connsiteX6" fmla="*/ 820778 w 4948580"/>
                <a:gd name="connsiteY6" fmla="*/ 146077 h 955031"/>
                <a:gd name="connsiteX7" fmla="*/ 947020 w 4948580"/>
                <a:gd name="connsiteY7" fmla="*/ 412209 h 955031"/>
                <a:gd name="connsiteX8" fmla="*/ 1083497 w 4948580"/>
                <a:gd name="connsiteY8" fmla="*/ 722695 h 955031"/>
                <a:gd name="connsiteX9" fmla="*/ 1179032 w 4948580"/>
                <a:gd name="connsiteY9" fmla="*/ 869409 h 955031"/>
                <a:gd name="connsiteX10" fmla="*/ 1267742 w 4948580"/>
                <a:gd name="connsiteY10" fmla="*/ 944471 h 955031"/>
                <a:gd name="connsiteX11" fmla="*/ 1376924 w 4948580"/>
                <a:gd name="connsiteY11" fmla="*/ 930824 h 955031"/>
                <a:gd name="connsiteX12" fmla="*/ 1503166 w 4948580"/>
                <a:gd name="connsiteY12" fmla="*/ 811406 h 955031"/>
                <a:gd name="connsiteX13" fmla="*/ 1666939 w 4948580"/>
                <a:gd name="connsiteY13" fmla="*/ 487271 h 955031"/>
                <a:gd name="connsiteX14" fmla="*/ 1769297 w 4948580"/>
                <a:gd name="connsiteY14" fmla="*/ 234788 h 955031"/>
                <a:gd name="connsiteX15" fmla="*/ 1871655 w 4948580"/>
                <a:gd name="connsiteY15" fmla="*/ 67603 h 955031"/>
                <a:gd name="connsiteX16" fmla="*/ 1960366 w 4948580"/>
                <a:gd name="connsiteY16" fmla="*/ 13012 h 955031"/>
                <a:gd name="connsiteX17" fmla="*/ 2042252 w 4948580"/>
                <a:gd name="connsiteY17" fmla="*/ 43719 h 955031"/>
                <a:gd name="connsiteX18" fmla="*/ 2117315 w 4948580"/>
                <a:gd name="connsiteY18" fmla="*/ 122194 h 955031"/>
                <a:gd name="connsiteX19" fmla="*/ 2195790 w 4948580"/>
                <a:gd name="connsiteY19" fmla="*/ 251847 h 955031"/>
                <a:gd name="connsiteX20" fmla="*/ 2461921 w 4948580"/>
                <a:gd name="connsiteY20" fmla="*/ 784110 h 955031"/>
                <a:gd name="connsiteX21" fmla="*/ 2577927 w 4948580"/>
                <a:gd name="connsiteY21" fmla="*/ 934235 h 955031"/>
                <a:gd name="connsiteX22" fmla="*/ 2673461 w 4948580"/>
                <a:gd name="connsiteY22" fmla="*/ 941059 h 955031"/>
                <a:gd name="connsiteX23" fmla="*/ 2796291 w 4948580"/>
                <a:gd name="connsiteY23" fmla="*/ 814818 h 955031"/>
                <a:gd name="connsiteX24" fmla="*/ 2922533 w 4948580"/>
                <a:gd name="connsiteY24" fmla="*/ 548686 h 955031"/>
                <a:gd name="connsiteX25" fmla="*/ 3069247 w 4948580"/>
                <a:gd name="connsiteY25" fmla="*/ 251847 h 955031"/>
                <a:gd name="connsiteX26" fmla="*/ 3192076 w 4948580"/>
                <a:gd name="connsiteY26" fmla="*/ 67603 h 955031"/>
                <a:gd name="connsiteX27" fmla="*/ 3270551 w 4948580"/>
                <a:gd name="connsiteY27" fmla="*/ 2776 h 955031"/>
                <a:gd name="connsiteX28" fmla="*/ 3342202 w 4948580"/>
                <a:gd name="connsiteY28" fmla="*/ 19835 h 955031"/>
                <a:gd name="connsiteX29" fmla="*/ 3413852 w 4948580"/>
                <a:gd name="connsiteY29" fmla="*/ 91486 h 955031"/>
                <a:gd name="connsiteX30" fmla="*/ 3471855 w 4948580"/>
                <a:gd name="connsiteY30" fmla="*/ 176785 h 955031"/>
                <a:gd name="connsiteX31" fmla="*/ 3553742 w 4948580"/>
                <a:gd name="connsiteY31" fmla="*/ 323498 h 955031"/>
                <a:gd name="connsiteX32" fmla="*/ 3707279 w 4948580"/>
                <a:gd name="connsiteY32" fmla="*/ 668104 h 955031"/>
                <a:gd name="connsiteX33" fmla="*/ 3833521 w 4948580"/>
                <a:gd name="connsiteY33" fmla="*/ 852349 h 955031"/>
                <a:gd name="connsiteX34" fmla="*/ 3966587 w 4948580"/>
                <a:gd name="connsiteY34" fmla="*/ 900116 h 955031"/>
                <a:gd name="connsiteX35" fmla="*/ 4086005 w 4948580"/>
                <a:gd name="connsiteY35" fmla="*/ 828465 h 955031"/>
                <a:gd name="connsiteX36" fmla="*/ 4273661 w 4948580"/>
                <a:gd name="connsiteY36" fmla="*/ 483859 h 955031"/>
                <a:gd name="connsiteX37" fmla="*/ 4451082 w 4948580"/>
                <a:gd name="connsiteY37" fmla="*/ 152901 h 955031"/>
                <a:gd name="connsiteX38" fmla="*/ 4570500 w 4948580"/>
                <a:gd name="connsiteY38" fmla="*/ 40307 h 955031"/>
                <a:gd name="connsiteX39" fmla="*/ 4696742 w 4948580"/>
                <a:gd name="connsiteY39" fmla="*/ 67603 h 955031"/>
                <a:gd name="connsiteX40" fmla="*/ 4840044 w 4948580"/>
                <a:gd name="connsiteY40" fmla="*/ 268907 h 955031"/>
                <a:gd name="connsiteX41" fmla="*/ 4948580 w 4948580"/>
                <a:gd name="connsiteY41" fmla="*/ 459449 h 955031"/>
                <a:gd name="connsiteX0" fmla="*/ 0 w 4948580"/>
                <a:gd name="connsiteY0" fmla="*/ 479263 h 955031"/>
                <a:gd name="connsiteX1" fmla="*/ 325558 w 4948580"/>
                <a:gd name="connsiteY1" fmla="*/ 430986 h 955031"/>
                <a:gd name="connsiteX2" fmla="*/ 493232 w 4948580"/>
                <a:gd name="connsiteY2" fmla="*/ 146077 h 955031"/>
                <a:gd name="connsiteX3" fmla="*/ 602414 w 4948580"/>
                <a:gd name="connsiteY3" fmla="*/ 23247 h 955031"/>
                <a:gd name="connsiteX4" fmla="*/ 721832 w 4948580"/>
                <a:gd name="connsiteY4" fmla="*/ 36895 h 955031"/>
                <a:gd name="connsiteX5" fmla="*/ 820778 w 4948580"/>
                <a:gd name="connsiteY5" fmla="*/ 146077 h 955031"/>
                <a:gd name="connsiteX6" fmla="*/ 947020 w 4948580"/>
                <a:gd name="connsiteY6" fmla="*/ 412209 h 955031"/>
                <a:gd name="connsiteX7" fmla="*/ 1083497 w 4948580"/>
                <a:gd name="connsiteY7" fmla="*/ 722695 h 955031"/>
                <a:gd name="connsiteX8" fmla="*/ 1179032 w 4948580"/>
                <a:gd name="connsiteY8" fmla="*/ 869409 h 955031"/>
                <a:gd name="connsiteX9" fmla="*/ 1267742 w 4948580"/>
                <a:gd name="connsiteY9" fmla="*/ 944471 h 955031"/>
                <a:gd name="connsiteX10" fmla="*/ 1376924 w 4948580"/>
                <a:gd name="connsiteY10" fmla="*/ 930824 h 955031"/>
                <a:gd name="connsiteX11" fmla="*/ 1503166 w 4948580"/>
                <a:gd name="connsiteY11" fmla="*/ 811406 h 955031"/>
                <a:gd name="connsiteX12" fmla="*/ 1666939 w 4948580"/>
                <a:gd name="connsiteY12" fmla="*/ 487271 h 955031"/>
                <a:gd name="connsiteX13" fmla="*/ 1769297 w 4948580"/>
                <a:gd name="connsiteY13" fmla="*/ 234788 h 955031"/>
                <a:gd name="connsiteX14" fmla="*/ 1871655 w 4948580"/>
                <a:gd name="connsiteY14" fmla="*/ 67603 h 955031"/>
                <a:gd name="connsiteX15" fmla="*/ 1960366 w 4948580"/>
                <a:gd name="connsiteY15" fmla="*/ 13012 h 955031"/>
                <a:gd name="connsiteX16" fmla="*/ 2042252 w 4948580"/>
                <a:gd name="connsiteY16" fmla="*/ 43719 h 955031"/>
                <a:gd name="connsiteX17" fmla="*/ 2117315 w 4948580"/>
                <a:gd name="connsiteY17" fmla="*/ 122194 h 955031"/>
                <a:gd name="connsiteX18" fmla="*/ 2195790 w 4948580"/>
                <a:gd name="connsiteY18" fmla="*/ 251847 h 955031"/>
                <a:gd name="connsiteX19" fmla="*/ 2461921 w 4948580"/>
                <a:gd name="connsiteY19" fmla="*/ 784110 h 955031"/>
                <a:gd name="connsiteX20" fmla="*/ 2577927 w 4948580"/>
                <a:gd name="connsiteY20" fmla="*/ 934235 h 955031"/>
                <a:gd name="connsiteX21" fmla="*/ 2673461 w 4948580"/>
                <a:gd name="connsiteY21" fmla="*/ 941059 h 955031"/>
                <a:gd name="connsiteX22" fmla="*/ 2796291 w 4948580"/>
                <a:gd name="connsiteY22" fmla="*/ 814818 h 955031"/>
                <a:gd name="connsiteX23" fmla="*/ 2922533 w 4948580"/>
                <a:gd name="connsiteY23" fmla="*/ 548686 h 955031"/>
                <a:gd name="connsiteX24" fmla="*/ 3069247 w 4948580"/>
                <a:gd name="connsiteY24" fmla="*/ 251847 h 955031"/>
                <a:gd name="connsiteX25" fmla="*/ 3192076 w 4948580"/>
                <a:gd name="connsiteY25" fmla="*/ 67603 h 955031"/>
                <a:gd name="connsiteX26" fmla="*/ 3270551 w 4948580"/>
                <a:gd name="connsiteY26" fmla="*/ 2776 h 955031"/>
                <a:gd name="connsiteX27" fmla="*/ 3342202 w 4948580"/>
                <a:gd name="connsiteY27" fmla="*/ 19835 h 955031"/>
                <a:gd name="connsiteX28" fmla="*/ 3413852 w 4948580"/>
                <a:gd name="connsiteY28" fmla="*/ 91486 h 955031"/>
                <a:gd name="connsiteX29" fmla="*/ 3471855 w 4948580"/>
                <a:gd name="connsiteY29" fmla="*/ 176785 h 955031"/>
                <a:gd name="connsiteX30" fmla="*/ 3553742 w 4948580"/>
                <a:gd name="connsiteY30" fmla="*/ 323498 h 955031"/>
                <a:gd name="connsiteX31" fmla="*/ 3707279 w 4948580"/>
                <a:gd name="connsiteY31" fmla="*/ 668104 h 955031"/>
                <a:gd name="connsiteX32" fmla="*/ 3833521 w 4948580"/>
                <a:gd name="connsiteY32" fmla="*/ 852349 h 955031"/>
                <a:gd name="connsiteX33" fmla="*/ 3966587 w 4948580"/>
                <a:gd name="connsiteY33" fmla="*/ 900116 h 955031"/>
                <a:gd name="connsiteX34" fmla="*/ 4086005 w 4948580"/>
                <a:gd name="connsiteY34" fmla="*/ 828465 h 955031"/>
                <a:gd name="connsiteX35" fmla="*/ 4273661 w 4948580"/>
                <a:gd name="connsiteY35" fmla="*/ 483859 h 955031"/>
                <a:gd name="connsiteX36" fmla="*/ 4451082 w 4948580"/>
                <a:gd name="connsiteY36" fmla="*/ 152901 h 955031"/>
                <a:gd name="connsiteX37" fmla="*/ 4570500 w 4948580"/>
                <a:gd name="connsiteY37" fmla="*/ 40307 h 955031"/>
                <a:gd name="connsiteX38" fmla="*/ 4696742 w 4948580"/>
                <a:gd name="connsiteY38" fmla="*/ 67603 h 955031"/>
                <a:gd name="connsiteX39" fmla="*/ 4840044 w 4948580"/>
                <a:gd name="connsiteY39" fmla="*/ 268907 h 955031"/>
                <a:gd name="connsiteX40" fmla="*/ 4948580 w 4948580"/>
                <a:gd name="connsiteY40" fmla="*/ 459449 h 955031"/>
                <a:gd name="connsiteX0" fmla="*/ 0 w 4623022"/>
                <a:gd name="connsiteY0" fmla="*/ 430986 h 955031"/>
                <a:gd name="connsiteX1" fmla="*/ 167674 w 4623022"/>
                <a:gd name="connsiteY1" fmla="*/ 146077 h 955031"/>
                <a:gd name="connsiteX2" fmla="*/ 276856 w 4623022"/>
                <a:gd name="connsiteY2" fmla="*/ 23247 h 955031"/>
                <a:gd name="connsiteX3" fmla="*/ 396274 w 4623022"/>
                <a:gd name="connsiteY3" fmla="*/ 36895 h 955031"/>
                <a:gd name="connsiteX4" fmla="*/ 495220 w 4623022"/>
                <a:gd name="connsiteY4" fmla="*/ 146077 h 955031"/>
                <a:gd name="connsiteX5" fmla="*/ 621462 w 4623022"/>
                <a:gd name="connsiteY5" fmla="*/ 412209 h 955031"/>
                <a:gd name="connsiteX6" fmla="*/ 757939 w 4623022"/>
                <a:gd name="connsiteY6" fmla="*/ 722695 h 955031"/>
                <a:gd name="connsiteX7" fmla="*/ 853474 w 4623022"/>
                <a:gd name="connsiteY7" fmla="*/ 869409 h 955031"/>
                <a:gd name="connsiteX8" fmla="*/ 942184 w 4623022"/>
                <a:gd name="connsiteY8" fmla="*/ 944471 h 955031"/>
                <a:gd name="connsiteX9" fmla="*/ 1051366 w 4623022"/>
                <a:gd name="connsiteY9" fmla="*/ 930824 h 955031"/>
                <a:gd name="connsiteX10" fmla="*/ 1177608 w 4623022"/>
                <a:gd name="connsiteY10" fmla="*/ 811406 h 955031"/>
                <a:gd name="connsiteX11" fmla="*/ 1341381 w 4623022"/>
                <a:gd name="connsiteY11" fmla="*/ 487271 h 955031"/>
                <a:gd name="connsiteX12" fmla="*/ 1443739 w 4623022"/>
                <a:gd name="connsiteY12" fmla="*/ 234788 h 955031"/>
                <a:gd name="connsiteX13" fmla="*/ 1546097 w 4623022"/>
                <a:gd name="connsiteY13" fmla="*/ 67603 h 955031"/>
                <a:gd name="connsiteX14" fmla="*/ 1634808 w 4623022"/>
                <a:gd name="connsiteY14" fmla="*/ 13012 h 955031"/>
                <a:gd name="connsiteX15" fmla="*/ 1716694 w 4623022"/>
                <a:gd name="connsiteY15" fmla="*/ 43719 h 955031"/>
                <a:gd name="connsiteX16" fmla="*/ 1791757 w 4623022"/>
                <a:gd name="connsiteY16" fmla="*/ 122194 h 955031"/>
                <a:gd name="connsiteX17" fmla="*/ 1870232 w 4623022"/>
                <a:gd name="connsiteY17" fmla="*/ 251847 h 955031"/>
                <a:gd name="connsiteX18" fmla="*/ 2136363 w 4623022"/>
                <a:gd name="connsiteY18" fmla="*/ 784110 h 955031"/>
                <a:gd name="connsiteX19" fmla="*/ 2252369 w 4623022"/>
                <a:gd name="connsiteY19" fmla="*/ 934235 h 955031"/>
                <a:gd name="connsiteX20" fmla="*/ 2347903 w 4623022"/>
                <a:gd name="connsiteY20" fmla="*/ 941059 h 955031"/>
                <a:gd name="connsiteX21" fmla="*/ 2470733 w 4623022"/>
                <a:gd name="connsiteY21" fmla="*/ 814818 h 955031"/>
                <a:gd name="connsiteX22" fmla="*/ 2596975 w 4623022"/>
                <a:gd name="connsiteY22" fmla="*/ 548686 h 955031"/>
                <a:gd name="connsiteX23" fmla="*/ 2743689 w 4623022"/>
                <a:gd name="connsiteY23" fmla="*/ 251847 h 955031"/>
                <a:gd name="connsiteX24" fmla="*/ 2866518 w 4623022"/>
                <a:gd name="connsiteY24" fmla="*/ 67603 h 955031"/>
                <a:gd name="connsiteX25" fmla="*/ 2944993 w 4623022"/>
                <a:gd name="connsiteY25" fmla="*/ 2776 h 955031"/>
                <a:gd name="connsiteX26" fmla="*/ 3016644 w 4623022"/>
                <a:gd name="connsiteY26" fmla="*/ 19835 h 955031"/>
                <a:gd name="connsiteX27" fmla="*/ 3088294 w 4623022"/>
                <a:gd name="connsiteY27" fmla="*/ 91486 h 955031"/>
                <a:gd name="connsiteX28" fmla="*/ 3146297 w 4623022"/>
                <a:gd name="connsiteY28" fmla="*/ 176785 h 955031"/>
                <a:gd name="connsiteX29" fmla="*/ 3228184 w 4623022"/>
                <a:gd name="connsiteY29" fmla="*/ 323498 h 955031"/>
                <a:gd name="connsiteX30" fmla="*/ 3381721 w 4623022"/>
                <a:gd name="connsiteY30" fmla="*/ 668104 h 955031"/>
                <a:gd name="connsiteX31" fmla="*/ 3507963 w 4623022"/>
                <a:gd name="connsiteY31" fmla="*/ 852349 h 955031"/>
                <a:gd name="connsiteX32" fmla="*/ 3641029 w 4623022"/>
                <a:gd name="connsiteY32" fmla="*/ 900116 h 955031"/>
                <a:gd name="connsiteX33" fmla="*/ 3760447 w 4623022"/>
                <a:gd name="connsiteY33" fmla="*/ 828465 h 955031"/>
                <a:gd name="connsiteX34" fmla="*/ 3948103 w 4623022"/>
                <a:gd name="connsiteY34" fmla="*/ 483859 h 955031"/>
                <a:gd name="connsiteX35" fmla="*/ 4125524 w 4623022"/>
                <a:gd name="connsiteY35" fmla="*/ 152901 h 955031"/>
                <a:gd name="connsiteX36" fmla="*/ 4244942 w 4623022"/>
                <a:gd name="connsiteY36" fmla="*/ 40307 h 955031"/>
                <a:gd name="connsiteX37" fmla="*/ 4371184 w 4623022"/>
                <a:gd name="connsiteY37" fmla="*/ 67603 h 955031"/>
                <a:gd name="connsiteX38" fmla="*/ 4514486 w 4623022"/>
                <a:gd name="connsiteY38" fmla="*/ 268907 h 955031"/>
                <a:gd name="connsiteX39" fmla="*/ 4623022 w 4623022"/>
                <a:gd name="connsiteY39" fmla="*/ 459449 h 955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4623022" h="955031">
                  <a:moveTo>
                    <a:pt x="0" y="430986"/>
                  </a:moveTo>
                  <a:cubicBezTo>
                    <a:pt x="82205" y="375455"/>
                    <a:pt x="121531" y="214033"/>
                    <a:pt x="167674" y="146077"/>
                  </a:cubicBezTo>
                  <a:cubicBezTo>
                    <a:pt x="213817" y="78121"/>
                    <a:pt x="238756" y="41444"/>
                    <a:pt x="276856" y="23247"/>
                  </a:cubicBezTo>
                  <a:cubicBezTo>
                    <a:pt x="314956" y="5050"/>
                    <a:pt x="359880" y="16423"/>
                    <a:pt x="396274" y="36895"/>
                  </a:cubicBezTo>
                  <a:cubicBezTo>
                    <a:pt x="432668" y="57367"/>
                    <a:pt x="457689" y="83525"/>
                    <a:pt x="495220" y="146077"/>
                  </a:cubicBezTo>
                  <a:cubicBezTo>
                    <a:pt x="532751" y="208629"/>
                    <a:pt x="577676" y="316106"/>
                    <a:pt x="621462" y="412209"/>
                  </a:cubicBezTo>
                  <a:cubicBezTo>
                    <a:pt x="665249" y="508312"/>
                    <a:pt x="719270" y="646495"/>
                    <a:pt x="757939" y="722695"/>
                  </a:cubicBezTo>
                  <a:cubicBezTo>
                    <a:pt x="796608" y="798895"/>
                    <a:pt x="822766" y="832446"/>
                    <a:pt x="853474" y="869409"/>
                  </a:cubicBezTo>
                  <a:cubicBezTo>
                    <a:pt x="884182" y="906372"/>
                    <a:pt x="909202" y="934235"/>
                    <a:pt x="942184" y="944471"/>
                  </a:cubicBezTo>
                  <a:cubicBezTo>
                    <a:pt x="975166" y="954707"/>
                    <a:pt x="1012129" y="953001"/>
                    <a:pt x="1051366" y="930824"/>
                  </a:cubicBezTo>
                  <a:cubicBezTo>
                    <a:pt x="1090603" y="908647"/>
                    <a:pt x="1129272" y="885332"/>
                    <a:pt x="1177608" y="811406"/>
                  </a:cubicBezTo>
                  <a:cubicBezTo>
                    <a:pt x="1225944" y="737481"/>
                    <a:pt x="1297026" y="583374"/>
                    <a:pt x="1341381" y="487271"/>
                  </a:cubicBezTo>
                  <a:cubicBezTo>
                    <a:pt x="1385736" y="391168"/>
                    <a:pt x="1409620" y="304733"/>
                    <a:pt x="1443739" y="234788"/>
                  </a:cubicBezTo>
                  <a:cubicBezTo>
                    <a:pt x="1477858" y="164843"/>
                    <a:pt x="1514252" y="104566"/>
                    <a:pt x="1546097" y="67603"/>
                  </a:cubicBezTo>
                  <a:cubicBezTo>
                    <a:pt x="1577942" y="30640"/>
                    <a:pt x="1606375" y="16993"/>
                    <a:pt x="1634808" y="13012"/>
                  </a:cubicBezTo>
                  <a:cubicBezTo>
                    <a:pt x="1663241" y="9031"/>
                    <a:pt x="1690536" y="25522"/>
                    <a:pt x="1716694" y="43719"/>
                  </a:cubicBezTo>
                  <a:cubicBezTo>
                    <a:pt x="1742852" y="61916"/>
                    <a:pt x="1766167" y="87506"/>
                    <a:pt x="1791757" y="122194"/>
                  </a:cubicBezTo>
                  <a:cubicBezTo>
                    <a:pt x="1817347" y="156882"/>
                    <a:pt x="1812798" y="141528"/>
                    <a:pt x="1870232" y="251847"/>
                  </a:cubicBezTo>
                  <a:cubicBezTo>
                    <a:pt x="1927666" y="362166"/>
                    <a:pt x="2072674" y="670379"/>
                    <a:pt x="2136363" y="784110"/>
                  </a:cubicBezTo>
                  <a:cubicBezTo>
                    <a:pt x="2200052" y="897841"/>
                    <a:pt x="2217113" y="908077"/>
                    <a:pt x="2252369" y="934235"/>
                  </a:cubicBezTo>
                  <a:cubicBezTo>
                    <a:pt x="2287625" y="960393"/>
                    <a:pt x="2311509" y="960962"/>
                    <a:pt x="2347903" y="941059"/>
                  </a:cubicBezTo>
                  <a:cubicBezTo>
                    <a:pt x="2384297" y="921156"/>
                    <a:pt x="2429221" y="880213"/>
                    <a:pt x="2470733" y="814818"/>
                  </a:cubicBezTo>
                  <a:cubicBezTo>
                    <a:pt x="2512245" y="749423"/>
                    <a:pt x="2551482" y="642514"/>
                    <a:pt x="2596975" y="548686"/>
                  </a:cubicBezTo>
                  <a:cubicBezTo>
                    <a:pt x="2642468" y="454858"/>
                    <a:pt x="2698765" y="332027"/>
                    <a:pt x="2743689" y="251847"/>
                  </a:cubicBezTo>
                  <a:cubicBezTo>
                    <a:pt x="2788613" y="171666"/>
                    <a:pt x="2832967" y="109115"/>
                    <a:pt x="2866518" y="67603"/>
                  </a:cubicBezTo>
                  <a:cubicBezTo>
                    <a:pt x="2900069" y="26091"/>
                    <a:pt x="2919972" y="10737"/>
                    <a:pt x="2944993" y="2776"/>
                  </a:cubicBezTo>
                  <a:cubicBezTo>
                    <a:pt x="2970014" y="-5185"/>
                    <a:pt x="2992761" y="5050"/>
                    <a:pt x="3016644" y="19835"/>
                  </a:cubicBezTo>
                  <a:cubicBezTo>
                    <a:pt x="3040527" y="34620"/>
                    <a:pt x="3066685" y="65328"/>
                    <a:pt x="3088294" y="91486"/>
                  </a:cubicBezTo>
                  <a:cubicBezTo>
                    <a:pt x="3109903" y="117644"/>
                    <a:pt x="3122982" y="138116"/>
                    <a:pt x="3146297" y="176785"/>
                  </a:cubicBezTo>
                  <a:cubicBezTo>
                    <a:pt x="3169612" y="215454"/>
                    <a:pt x="3188947" y="241612"/>
                    <a:pt x="3228184" y="323498"/>
                  </a:cubicBezTo>
                  <a:cubicBezTo>
                    <a:pt x="3267421" y="405384"/>
                    <a:pt x="3335091" y="579962"/>
                    <a:pt x="3381721" y="668104"/>
                  </a:cubicBezTo>
                  <a:cubicBezTo>
                    <a:pt x="3428351" y="756246"/>
                    <a:pt x="3464745" y="813680"/>
                    <a:pt x="3507963" y="852349"/>
                  </a:cubicBezTo>
                  <a:cubicBezTo>
                    <a:pt x="3551181" y="891018"/>
                    <a:pt x="3598948" y="904097"/>
                    <a:pt x="3641029" y="900116"/>
                  </a:cubicBezTo>
                  <a:cubicBezTo>
                    <a:pt x="3683110" y="896135"/>
                    <a:pt x="3709268" y="897841"/>
                    <a:pt x="3760447" y="828465"/>
                  </a:cubicBezTo>
                  <a:cubicBezTo>
                    <a:pt x="3811626" y="759089"/>
                    <a:pt x="3887257" y="596453"/>
                    <a:pt x="3948103" y="483859"/>
                  </a:cubicBezTo>
                  <a:cubicBezTo>
                    <a:pt x="4008949" y="371265"/>
                    <a:pt x="4076051" y="226826"/>
                    <a:pt x="4125524" y="152901"/>
                  </a:cubicBezTo>
                  <a:cubicBezTo>
                    <a:pt x="4174997" y="78976"/>
                    <a:pt x="4203999" y="54523"/>
                    <a:pt x="4244942" y="40307"/>
                  </a:cubicBezTo>
                  <a:cubicBezTo>
                    <a:pt x="4285885" y="26091"/>
                    <a:pt x="4326260" y="29503"/>
                    <a:pt x="4371184" y="67603"/>
                  </a:cubicBezTo>
                  <a:cubicBezTo>
                    <a:pt x="4416108" y="105703"/>
                    <a:pt x="4472513" y="203599"/>
                    <a:pt x="4514486" y="268907"/>
                  </a:cubicBezTo>
                  <a:cubicBezTo>
                    <a:pt x="4556459" y="334215"/>
                    <a:pt x="4592194" y="421683"/>
                    <a:pt x="4623022" y="459449"/>
                  </a:cubicBezTo>
                </a:path>
              </a:pathLst>
            </a:custGeom>
            <a:noFill/>
            <a:ln w="38100">
              <a:solidFill>
                <a:srgbClr val="FF0000"/>
              </a:solidFill>
              <a:headEnd type="none"/>
              <a:tailEnd type="none" w="lg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75" name="Группа 74"/>
          <p:cNvGrpSpPr/>
          <p:nvPr/>
        </p:nvGrpSpPr>
        <p:grpSpPr>
          <a:xfrm>
            <a:off x="6179323" y="3209463"/>
            <a:ext cx="347799" cy="517660"/>
            <a:chOff x="3932083" y="2937780"/>
            <a:chExt cx="347799" cy="517660"/>
          </a:xfrm>
        </p:grpSpPr>
        <p:sp>
          <p:nvSpPr>
            <p:cNvPr id="76" name="Rectangle 39"/>
            <p:cNvSpPr/>
            <p:nvPr/>
          </p:nvSpPr>
          <p:spPr>
            <a:xfrm>
              <a:off x="3932083" y="2937780"/>
              <a:ext cx="347798" cy="517660"/>
            </a:xfrm>
            <a:prstGeom prst="rect">
              <a:avLst/>
            </a:prstGeom>
            <a:noFill/>
            <a:ln w="476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77" name="Полилиния 135"/>
            <p:cNvSpPr/>
            <p:nvPr/>
          </p:nvSpPr>
          <p:spPr>
            <a:xfrm>
              <a:off x="3959956" y="3093923"/>
              <a:ext cx="319926" cy="249754"/>
            </a:xfrm>
            <a:custGeom>
              <a:avLst/>
              <a:gdLst>
                <a:gd name="connsiteX0" fmla="*/ 0 w 4810836"/>
                <a:gd name="connsiteY0" fmla="*/ 463388 h 955031"/>
                <a:gd name="connsiteX1" fmla="*/ 180833 w 4810836"/>
                <a:gd name="connsiteY1" fmla="*/ 146077 h 955031"/>
                <a:gd name="connsiteX2" fmla="*/ 290015 w 4810836"/>
                <a:gd name="connsiteY2" fmla="*/ 23247 h 955031"/>
                <a:gd name="connsiteX3" fmla="*/ 409433 w 4810836"/>
                <a:gd name="connsiteY3" fmla="*/ 36895 h 955031"/>
                <a:gd name="connsiteX4" fmla="*/ 508379 w 4810836"/>
                <a:gd name="connsiteY4" fmla="*/ 146077 h 955031"/>
                <a:gd name="connsiteX5" fmla="*/ 634621 w 4810836"/>
                <a:gd name="connsiteY5" fmla="*/ 412209 h 955031"/>
                <a:gd name="connsiteX6" fmla="*/ 771098 w 4810836"/>
                <a:gd name="connsiteY6" fmla="*/ 722695 h 955031"/>
                <a:gd name="connsiteX7" fmla="*/ 866633 w 4810836"/>
                <a:gd name="connsiteY7" fmla="*/ 869409 h 955031"/>
                <a:gd name="connsiteX8" fmla="*/ 955343 w 4810836"/>
                <a:gd name="connsiteY8" fmla="*/ 944471 h 955031"/>
                <a:gd name="connsiteX9" fmla="*/ 1064525 w 4810836"/>
                <a:gd name="connsiteY9" fmla="*/ 930824 h 955031"/>
                <a:gd name="connsiteX10" fmla="*/ 1190767 w 4810836"/>
                <a:gd name="connsiteY10" fmla="*/ 811406 h 955031"/>
                <a:gd name="connsiteX11" fmla="*/ 1354540 w 4810836"/>
                <a:gd name="connsiteY11" fmla="*/ 487271 h 955031"/>
                <a:gd name="connsiteX12" fmla="*/ 1456898 w 4810836"/>
                <a:gd name="connsiteY12" fmla="*/ 234788 h 955031"/>
                <a:gd name="connsiteX13" fmla="*/ 1559256 w 4810836"/>
                <a:gd name="connsiteY13" fmla="*/ 67603 h 955031"/>
                <a:gd name="connsiteX14" fmla="*/ 1647967 w 4810836"/>
                <a:gd name="connsiteY14" fmla="*/ 13012 h 955031"/>
                <a:gd name="connsiteX15" fmla="*/ 1729853 w 4810836"/>
                <a:gd name="connsiteY15" fmla="*/ 43719 h 955031"/>
                <a:gd name="connsiteX16" fmla="*/ 1804916 w 4810836"/>
                <a:gd name="connsiteY16" fmla="*/ 122194 h 955031"/>
                <a:gd name="connsiteX17" fmla="*/ 1883391 w 4810836"/>
                <a:gd name="connsiteY17" fmla="*/ 251847 h 955031"/>
                <a:gd name="connsiteX18" fmla="*/ 2149522 w 4810836"/>
                <a:gd name="connsiteY18" fmla="*/ 784110 h 955031"/>
                <a:gd name="connsiteX19" fmla="*/ 2265528 w 4810836"/>
                <a:gd name="connsiteY19" fmla="*/ 934235 h 955031"/>
                <a:gd name="connsiteX20" fmla="*/ 2361062 w 4810836"/>
                <a:gd name="connsiteY20" fmla="*/ 941059 h 955031"/>
                <a:gd name="connsiteX21" fmla="*/ 2483892 w 4810836"/>
                <a:gd name="connsiteY21" fmla="*/ 814818 h 955031"/>
                <a:gd name="connsiteX22" fmla="*/ 2610134 w 4810836"/>
                <a:gd name="connsiteY22" fmla="*/ 548686 h 955031"/>
                <a:gd name="connsiteX23" fmla="*/ 2756848 w 4810836"/>
                <a:gd name="connsiteY23" fmla="*/ 251847 h 955031"/>
                <a:gd name="connsiteX24" fmla="*/ 2879677 w 4810836"/>
                <a:gd name="connsiteY24" fmla="*/ 67603 h 955031"/>
                <a:gd name="connsiteX25" fmla="*/ 2958152 w 4810836"/>
                <a:gd name="connsiteY25" fmla="*/ 2776 h 955031"/>
                <a:gd name="connsiteX26" fmla="*/ 3029803 w 4810836"/>
                <a:gd name="connsiteY26" fmla="*/ 19835 h 955031"/>
                <a:gd name="connsiteX27" fmla="*/ 3101453 w 4810836"/>
                <a:gd name="connsiteY27" fmla="*/ 91486 h 955031"/>
                <a:gd name="connsiteX28" fmla="*/ 3159456 w 4810836"/>
                <a:gd name="connsiteY28" fmla="*/ 176785 h 955031"/>
                <a:gd name="connsiteX29" fmla="*/ 3241343 w 4810836"/>
                <a:gd name="connsiteY29" fmla="*/ 323498 h 955031"/>
                <a:gd name="connsiteX30" fmla="*/ 3394880 w 4810836"/>
                <a:gd name="connsiteY30" fmla="*/ 668104 h 955031"/>
                <a:gd name="connsiteX31" fmla="*/ 3521122 w 4810836"/>
                <a:gd name="connsiteY31" fmla="*/ 852349 h 955031"/>
                <a:gd name="connsiteX32" fmla="*/ 3654188 w 4810836"/>
                <a:gd name="connsiteY32" fmla="*/ 900116 h 955031"/>
                <a:gd name="connsiteX33" fmla="*/ 3773606 w 4810836"/>
                <a:gd name="connsiteY33" fmla="*/ 828465 h 955031"/>
                <a:gd name="connsiteX34" fmla="*/ 3961262 w 4810836"/>
                <a:gd name="connsiteY34" fmla="*/ 483859 h 955031"/>
                <a:gd name="connsiteX35" fmla="*/ 4138683 w 4810836"/>
                <a:gd name="connsiteY35" fmla="*/ 152901 h 955031"/>
                <a:gd name="connsiteX36" fmla="*/ 4258101 w 4810836"/>
                <a:gd name="connsiteY36" fmla="*/ 40307 h 955031"/>
                <a:gd name="connsiteX37" fmla="*/ 4384343 w 4810836"/>
                <a:gd name="connsiteY37" fmla="*/ 67603 h 955031"/>
                <a:gd name="connsiteX38" fmla="*/ 4527645 w 4810836"/>
                <a:gd name="connsiteY38" fmla="*/ 268907 h 955031"/>
                <a:gd name="connsiteX39" fmla="*/ 4633415 w 4810836"/>
                <a:gd name="connsiteY39" fmla="*/ 477035 h 955031"/>
                <a:gd name="connsiteX40" fmla="*/ 4677770 w 4810836"/>
                <a:gd name="connsiteY40" fmla="*/ 497507 h 955031"/>
                <a:gd name="connsiteX41" fmla="*/ 4810836 w 4810836"/>
                <a:gd name="connsiteY41" fmla="*/ 494095 h 955031"/>
                <a:gd name="connsiteX0" fmla="*/ 0 w 4810836"/>
                <a:gd name="connsiteY0" fmla="*/ 463388 h 955031"/>
                <a:gd name="connsiteX1" fmla="*/ 180833 w 4810836"/>
                <a:gd name="connsiteY1" fmla="*/ 146077 h 955031"/>
                <a:gd name="connsiteX2" fmla="*/ 290015 w 4810836"/>
                <a:gd name="connsiteY2" fmla="*/ 23247 h 955031"/>
                <a:gd name="connsiteX3" fmla="*/ 409433 w 4810836"/>
                <a:gd name="connsiteY3" fmla="*/ 36895 h 955031"/>
                <a:gd name="connsiteX4" fmla="*/ 508379 w 4810836"/>
                <a:gd name="connsiteY4" fmla="*/ 146077 h 955031"/>
                <a:gd name="connsiteX5" fmla="*/ 634621 w 4810836"/>
                <a:gd name="connsiteY5" fmla="*/ 412209 h 955031"/>
                <a:gd name="connsiteX6" fmla="*/ 771098 w 4810836"/>
                <a:gd name="connsiteY6" fmla="*/ 722695 h 955031"/>
                <a:gd name="connsiteX7" fmla="*/ 866633 w 4810836"/>
                <a:gd name="connsiteY7" fmla="*/ 869409 h 955031"/>
                <a:gd name="connsiteX8" fmla="*/ 955343 w 4810836"/>
                <a:gd name="connsiteY8" fmla="*/ 944471 h 955031"/>
                <a:gd name="connsiteX9" fmla="*/ 1064525 w 4810836"/>
                <a:gd name="connsiteY9" fmla="*/ 930824 h 955031"/>
                <a:gd name="connsiteX10" fmla="*/ 1190767 w 4810836"/>
                <a:gd name="connsiteY10" fmla="*/ 811406 h 955031"/>
                <a:gd name="connsiteX11" fmla="*/ 1354540 w 4810836"/>
                <a:gd name="connsiteY11" fmla="*/ 487271 h 955031"/>
                <a:gd name="connsiteX12" fmla="*/ 1456898 w 4810836"/>
                <a:gd name="connsiteY12" fmla="*/ 234788 h 955031"/>
                <a:gd name="connsiteX13" fmla="*/ 1559256 w 4810836"/>
                <a:gd name="connsiteY13" fmla="*/ 67603 h 955031"/>
                <a:gd name="connsiteX14" fmla="*/ 1647967 w 4810836"/>
                <a:gd name="connsiteY14" fmla="*/ 13012 h 955031"/>
                <a:gd name="connsiteX15" fmla="*/ 1729853 w 4810836"/>
                <a:gd name="connsiteY15" fmla="*/ 43719 h 955031"/>
                <a:gd name="connsiteX16" fmla="*/ 1804916 w 4810836"/>
                <a:gd name="connsiteY16" fmla="*/ 122194 h 955031"/>
                <a:gd name="connsiteX17" fmla="*/ 1883391 w 4810836"/>
                <a:gd name="connsiteY17" fmla="*/ 251847 h 955031"/>
                <a:gd name="connsiteX18" fmla="*/ 2149522 w 4810836"/>
                <a:gd name="connsiteY18" fmla="*/ 784110 h 955031"/>
                <a:gd name="connsiteX19" fmla="*/ 2265528 w 4810836"/>
                <a:gd name="connsiteY19" fmla="*/ 934235 h 955031"/>
                <a:gd name="connsiteX20" fmla="*/ 2361062 w 4810836"/>
                <a:gd name="connsiteY20" fmla="*/ 941059 h 955031"/>
                <a:gd name="connsiteX21" fmla="*/ 2483892 w 4810836"/>
                <a:gd name="connsiteY21" fmla="*/ 814818 h 955031"/>
                <a:gd name="connsiteX22" fmla="*/ 2610134 w 4810836"/>
                <a:gd name="connsiteY22" fmla="*/ 548686 h 955031"/>
                <a:gd name="connsiteX23" fmla="*/ 2756848 w 4810836"/>
                <a:gd name="connsiteY23" fmla="*/ 251847 h 955031"/>
                <a:gd name="connsiteX24" fmla="*/ 2879677 w 4810836"/>
                <a:gd name="connsiteY24" fmla="*/ 67603 h 955031"/>
                <a:gd name="connsiteX25" fmla="*/ 2958152 w 4810836"/>
                <a:gd name="connsiteY25" fmla="*/ 2776 h 955031"/>
                <a:gd name="connsiteX26" fmla="*/ 3029803 w 4810836"/>
                <a:gd name="connsiteY26" fmla="*/ 19835 h 955031"/>
                <a:gd name="connsiteX27" fmla="*/ 3101453 w 4810836"/>
                <a:gd name="connsiteY27" fmla="*/ 91486 h 955031"/>
                <a:gd name="connsiteX28" fmla="*/ 3159456 w 4810836"/>
                <a:gd name="connsiteY28" fmla="*/ 176785 h 955031"/>
                <a:gd name="connsiteX29" fmla="*/ 3241343 w 4810836"/>
                <a:gd name="connsiteY29" fmla="*/ 323498 h 955031"/>
                <a:gd name="connsiteX30" fmla="*/ 3394880 w 4810836"/>
                <a:gd name="connsiteY30" fmla="*/ 668104 h 955031"/>
                <a:gd name="connsiteX31" fmla="*/ 3521122 w 4810836"/>
                <a:gd name="connsiteY31" fmla="*/ 852349 h 955031"/>
                <a:gd name="connsiteX32" fmla="*/ 3654188 w 4810836"/>
                <a:gd name="connsiteY32" fmla="*/ 900116 h 955031"/>
                <a:gd name="connsiteX33" fmla="*/ 3773606 w 4810836"/>
                <a:gd name="connsiteY33" fmla="*/ 828465 h 955031"/>
                <a:gd name="connsiteX34" fmla="*/ 3961262 w 4810836"/>
                <a:gd name="connsiteY34" fmla="*/ 483859 h 955031"/>
                <a:gd name="connsiteX35" fmla="*/ 4138683 w 4810836"/>
                <a:gd name="connsiteY35" fmla="*/ 152901 h 955031"/>
                <a:gd name="connsiteX36" fmla="*/ 4258101 w 4810836"/>
                <a:gd name="connsiteY36" fmla="*/ 40307 h 955031"/>
                <a:gd name="connsiteX37" fmla="*/ 4384343 w 4810836"/>
                <a:gd name="connsiteY37" fmla="*/ 67603 h 955031"/>
                <a:gd name="connsiteX38" fmla="*/ 4527645 w 4810836"/>
                <a:gd name="connsiteY38" fmla="*/ 268907 h 955031"/>
                <a:gd name="connsiteX39" fmla="*/ 4633415 w 4810836"/>
                <a:gd name="connsiteY39" fmla="*/ 477035 h 955031"/>
                <a:gd name="connsiteX40" fmla="*/ 4781905 w 4810836"/>
                <a:gd name="connsiteY40" fmla="*/ 494332 h 955031"/>
                <a:gd name="connsiteX41" fmla="*/ 4810836 w 4810836"/>
                <a:gd name="connsiteY41" fmla="*/ 494095 h 955031"/>
                <a:gd name="connsiteX0" fmla="*/ 0 w 5039929"/>
                <a:gd name="connsiteY0" fmla="*/ 463388 h 955031"/>
                <a:gd name="connsiteX1" fmla="*/ 180833 w 5039929"/>
                <a:gd name="connsiteY1" fmla="*/ 146077 h 955031"/>
                <a:gd name="connsiteX2" fmla="*/ 290015 w 5039929"/>
                <a:gd name="connsiteY2" fmla="*/ 23247 h 955031"/>
                <a:gd name="connsiteX3" fmla="*/ 409433 w 5039929"/>
                <a:gd name="connsiteY3" fmla="*/ 36895 h 955031"/>
                <a:gd name="connsiteX4" fmla="*/ 508379 w 5039929"/>
                <a:gd name="connsiteY4" fmla="*/ 146077 h 955031"/>
                <a:gd name="connsiteX5" fmla="*/ 634621 w 5039929"/>
                <a:gd name="connsiteY5" fmla="*/ 412209 h 955031"/>
                <a:gd name="connsiteX6" fmla="*/ 771098 w 5039929"/>
                <a:gd name="connsiteY6" fmla="*/ 722695 h 955031"/>
                <a:gd name="connsiteX7" fmla="*/ 866633 w 5039929"/>
                <a:gd name="connsiteY7" fmla="*/ 869409 h 955031"/>
                <a:gd name="connsiteX8" fmla="*/ 955343 w 5039929"/>
                <a:gd name="connsiteY8" fmla="*/ 944471 h 955031"/>
                <a:gd name="connsiteX9" fmla="*/ 1064525 w 5039929"/>
                <a:gd name="connsiteY9" fmla="*/ 930824 h 955031"/>
                <a:gd name="connsiteX10" fmla="*/ 1190767 w 5039929"/>
                <a:gd name="connsiteY10" fmla="*/ 811406 h 955031"/>
                <a:gd name="connsiteX11" fmla="*/ 1354540 w 5039929"/>
                <a:gd name="connsiteY11" fmla="*/ 487271 h 955031"/>
                <a:gd name="connsiteX12" fmla="*/ 1456898 w 5039929"/>
                <a:gd name="connsiteY12" fmla="*/ 234788 h 955031"/>
                <a:gd name="connsiteX13" fmla="*/ 1559256 w 5039929"/>
                <a:gd name="connsiteY13" fmla="*/ 67603 h 955031"/>
                <a:gd name="connsiteX14" fmla="*/ 1647967 w 5039929"/>
                <a:gd name="connsiteY14" fmla="*/ 13012 h 955031"/>
                <a:gd name="connsiteX15" fmla="*/ 1729853 w 5039929"/>
                <a:gd name="connsiteY15" fmla="*/ 43719 h 955031"/>
                <a:gd name="connsiteX16" fmla="*/ 1804916 w 5039929"/>
                <a:gd name="connsiteY16" fmla="*/ 122194 h 955031"/>
                <a:gd name="connsiteX17" fmla="*/ 1883391 w 5039929"/>
                <a:gd name="connsiteY17" fmla="*/ 251847 h 955031"/>
                <a:gd name="connsiteX18" fmla="*/ 2149522 w 5039929"/>
                <a:gd name="connsiteY18" fmla="*/ 784110 h 955031"/>
                <a:gd name="connsiteX19" fmla="*/ 2265528 w 5039929"/>
                <a:gd name="connsiteY19" fmla="*/ 934235 h 955031"/>
                <a:gd name="connsiteX20" fmla="*/ 2361062 w 5039929"/>
                <a:gd name="connsiteY20" fmla="*/ 941059 h 955031"/>
                <a:gd name="connsiteX21" fmla="*/ 2483892 w 5039929"/>
                <a:gd name="connsiteY21" fmla="*/ 814818 h 955031"/>
                <a:gd name="connsiteX22" fmla="*/ 2610134 w 5039929"/>
                <a:gd name="connsiteY22" fmla="*/ 548686 h 955031"/>
                <a:gd name="connsiteX23" fmla="*/ 2756848 w 5039929"/>
                <a:gd name="connsiteY23" fmla="*/ 251847 h 955031"/>
                <a:gd name="connsiteX24" fmla="*/ 2879677 w 5039929"/>
                <a:gd name="connsiteY24" fmla="*/ 67603 h 955031"/>
                <a:gd name="connsiteX25" fmla="*/ 2958152 w 5039929"/>
                <a:gd name="connsiteY25" fmla="*/ 2776 h 955031"/>
                <a:gd name="connsiteX26" fmla="*/ 3029803 w 5039929"/>
                <a:gd name="connsiteY26" fmla="*/ 19835 h 955031"/>
                <a:gd name="connsiteX27" fmla="*/ 3101453 w 5039929"/>
                <a:gd name="connsiteY27" fmla="*/ 91486 h 955031"/>
                <a:gd name="connsiteX28" fmla="*/ 3159456 w 5039929"/>
                <a:gd name="connsiteY28" fmla="*/ 176785 h 955031"/>
                <a:gd name="connsiteX29" fmla="*/ 3241343 w 5039929"/>
                <a:gd name="connsiteY29" fmla="*/ 323498 h 955031"/>
                <a:gd name="connsiteX30" fmla="*/ 3394880 w 5039929"/>
                <a:gd name="connsiteY30" fmla="*/ 668104 h 955031"/>
                <a:gd name="connsiteX31" fmla="*/ 3521122 w 5039929"/>
                <a:gd name="connsiteY31" fmla="*/ 852349 h 955031"/>
                <a:gd name="connsiteX32" fmla="*/ 3654188 w 5039929"/>
                <a:gd name="connsiteY32" fmla="*/ 900116 h 955031"/>
                <a:gd name="connsiteX33" fmla="*/ 3773606 w 5039929"/>
                <a:gd name="connsiteY33" fmla="*/ 828465 h 955031"/>
                <a:gd name="connsiteX34" fmla="*/ 3961262 w 5039929"/>
                <a:gd name="connsiteY34" fmla="*/ 483859 h 955031"/>
                <a:gd name="connsiteX35" fmla="*/ 4138683 w 5039929"/>
                <a:gd name="connsiteY35" fmla="*/ 152901 h 955031"/>
                <a:gd name="connsiteX36" fmla="*/ 4258101 w 5039929"/>
                <a:gd name="connsiteY36" fmla="*/ 40307 h 955031"/>
                <a:gd name="connsiteX37" fmla="*/ 4384343 w 5039929"/>
                <a:gd name="connsiteY37" fmla="*/ 67603 h 955031"/>
                <a:gd name="connsiteX38" fmla="*/ 4527645 w 5039929"/>
                <a:gd name="connsiteY38" fmla="*/ 268907 h 955031"/>
                <a:gd name="connsiteX39" fmla="*/ 4633415 w 5039929"/>
                <a:gd name="connsiteY39" fmla="*/ 477035 h 955031"/>
                <a:gd name="connsiteX40" fmla="*/ 4781905 w 5039929"/>
                <a:gd name="connsiteY40" fmla="*/ 494332 h 955031"/>
                <a:gd name="connsiteX41" fmla="*/ 5039929 w 5039929"/>
                <a:gd name="connsiteY41" fmla="*/ 487745 h 955031"/>
                <a:gd name="connsiteX0" fmla="*/ 0 w 5008689"/>
                <a:gd name="connsiteY0" fmla="*/ 463388 h 955031"/>
                <a:gd name="connsiteX1" fmla="*/ 180833 w 5008689"/>
                <a:gd name="connsiteY1" fmla="*/ 146077 h 955031"/>
                <a:gd name="connsiteX2" fmla="*/ 290015 w 5008689"/>
                <a:gd name="connsiteY2" fmla="*/ 23247 h 955031"/>
                <a:gd name="connsiteX3" fmla="*/ 409433 w 5008689"/>
                <a:gd name="connsiteY3" fmla="*/ 36895 h 955031"/>
                <a:gd name="connsiteX4" fmla="*/ 508379 w 5008689"/>
                <a:gd name="connsiteY4" fmla="*/ 146077 h 955031"/>
                <a:gd name="connsiteX5" fmla="*/ 634621 w 5008689"/>
                <a:gd name="connsiteY5" fmla="*/ 412209 h 955031"/>
                <a:gd name="connsiteX6" fmla="*/ 771098 w 5008689"/>
                <a:gd name="connsiteY6" fmla="*/ 722695 h 955031"/>
                <a:gd name="connsiteX7" fmla="*/ 866633 w 5008689"/>
                <a:gd name="connsiteY7" fmla="*/ 869409 h 955031"/>
                <a:gd name="connsiteX8" fmla="*/ 955343 w 5008689"/>
                <a:gd name="connsiteY8" fmla="*/ 944471 h 955031"/>
                <a:gd name="connsiteX9" fmla="*/ 1064525 w 5008689"/>
                <a:gd name="connsiteY9" fmla="*/ 930824 h 955031"/>
                <a:gd name="connsiteX10" fmla="*/ 1190767 w 5008689"/>
                <a:gd name="connsiteY10" fmla="*/ 811406 h 955031"/>
                <a:gd name="connsiteX11" fmla="*/ 1354540 w 5008689"/>
                <a:gd name="connsiteY11" fmla="*/ 487271 h 955031"/>
                <a:gd name="connsiteX12" fmla="*/ 1456898 w 5008689"/>
                <a:gd name="connsiteY12" fmla="*/ 234788 h 955031"/>
                <a:gd name="connsiteX13" fmla="*/ 1559256 w 5008689"/>
                <a:gd name="connsiteY13" fmla="*/ 67603 h 955031"/>
                <a:gd name="connsiteX14" fmla="*/ 1647967 w 5008689"/>
                <a:gd name="connsiteY14" fmla="*/ 13012 h 955031"/>
                <a:gd name="connsiteX15" fmla="*/ 1729853 w 5008689"/>
                <a:gd name="connsiteY15" fmla="*/ 43719 h 955031"/>
                <a:gd name="connsiteX16" fmla="*/ 1804916 w 5008689"/>
                <a:gd name="connsiteY16" fmla="*/ 122194 h 955031"/>
                <a:gd name="connsiteX17" fmla="*/ 1883391 w 5008689"/>
                <a:gd name="connsiteY17" fmla="*/ 251847 h 955031"/>
                <a:gd name="connsiteX18" fmla="*/ 2149522 w 5008689"/>
                <a:gd name="connsiteY18" fmla="*/ 784110 h 955031"/>
                <a:gd name="connsiteX19" fmla="*/ 2265528 w 5008689"/>
                <a:gd name="connsiteY19" fmla="*/ 934235 h 955031"/>
                <a:gd name="connsiteX20" fmla="*/ 2361062 w 5008689"/>
                <a:gd name="connsiteY20" fmla="*/ 941059 h 955031"/>
                <a:gd name="connsiteX21" fmla="*/ 2483892 w 5008689"/>
                <a:gd name="connsiteY21" fmla="*/ 814818 h 955031"/>
                <a:gd name="connsiteX22" fmla="*/ 2610134 w 5008689"/>
                <a:gd name="connsiteY22" fmla="*/ 548686 h 955031"/>
                <a:gd name="connsiteX23" fmla="*/ 2756848 w 5008689"/>
                <a:gd name="connsiteY23" fmla="*/ 251847 h 955031"/>
                <a:gd name="connsiteX24" fmla="*/ 2879677 w 5008689"/>
                <a:gd name="connsiteY24" fmla="*/ 67603 h 955031"/>
                <a:gd name="connsiteX25" fmla="*/ 2958152 w 5008689"/>
                <a:gd name="connsiteY25" fmla="*/ 2776 h 955031"/>
                <a:gd name="connsiteX26" fmla="*/ 3029803 w 5008689"/>
                <a:gd name="connsiteY26" fmla="*/ 19835 h 955031"/>
                <a:gd name="connsiteX27" fmla="*/ 3101453 w 5008689"/>
                <a:gd name="connsiteY27" fmla="*/ 91486 h 955031"/>
                <a:gd name="connsiteX28" fmla="*/ 3159456 w 5008689"/>
                <a:gd name="connsiteY28" fmla="*/ 176785 h 955031"/>
                <a:gd name="connsiteX29" fmla="*/ 3241343 w 5008689"/>
                <a:gd name="connsiteY29" fmla="*/ 323498 h 955031"/>
                <a:gd name="connsiteX30" fmla="*/ 3394880 w 5008689"/>
                <a:gd name="connsiteY30" fmla="*/ 668104 h 955031"/>
                <a:gd name="connsiteX31" fmla="*/ 3521122 w 5008689"/>
                <a:gd name="connsiteY31" fmla="*/ 852349 h 955031"/>
                <a:gd name="connsiteX32" fmla="*/ 3654188 w 5008689"/>
                <a:gd name="connsiteY32" fmla="*/ 900116 h 955031"/>
                <a:gd name="connsiteX33" fmla="*/ 3773606 w 5008689"/>
                <a:gd name="connsiteY33" fmla="*/ 828465 h 955031"/>
                <a:gd name="connsiteX34" fmla="*/ 3961262 w 5008689"/>
                <a:gd name="connsiteY34" fmla="*/ 483859 h 955031"/>
                <a:gd name="connsiteX35" fmla="*/ 4138683 w 5008689"/>
                <a:gd name="connsiteY35" fmla="*/ 152901 h 955031"/>
                <a:gd name="connsiteX36" fmla="*/ 4258101 w 5008689"/>
                <a:gd name="connsiteY36" fmla="*/ 40307 h 955031"/>
                <a:gd name="connsiteX37" fmla="*/ 4384343 w 5008689"/>
                <a:gd name="connsiteY37" fmla="*/ 67603 h 955031"/>
                <a:gd name="connsiteX38" fmla="*/ 4527645 w 5008689"/>
                <a:gd name="connsiteY38" fmla="*/ 268907 h 955031"/>
                <a:gd name="connsiteX39" fmla="*/ 4633415 w 5008689"/>
                <a:gd name="connsiteY39" fmla="*/ 477035 h 955031"/>
                <a:gd name="connsiteX40" fmla="*/ 4781905 w 5008689"/>
                <a:gd name="connsiteY40" fmla="*/ 494332 h 955031"/>
                <a:gd name="connsiteX41" fmla="*/ 5008689 w 5008689"/>
                <a:gd name="connsiteY41" fmla="*/ 497270 h 955031"/>
                <a:gd name="connsiteX0" fmla="*/ 0 w 4935796"/>
                <a:gd name="connsiteY0" fmla="*/ 463388 h 955031"/>
                <a:gd name="connsiteX1" fmla="*/ 180833 w 4935796"/>
                <a:gd name="connsiteY1" fmla="*/ 146077 h 955031"/>
                <a:gd name="connsiteX2" fmla="*/ 290015 w 4935796"/>
                <a:gd name="connsiteY2" fmla="*/ 23247 h 955031"/>
                <a:gd name="connsiteX3" fmla="*/ 409433 w 4935796"/>
                <a:gd name="connsiteY3" fmla="*/ 36895 h 955031"/>
                <a:gd name="connsiteX4" fmla="*/ 508379 w 4935796"/>
                <a:gd name="connsiteY4" fmla="*/ 146077 h 955031"/>
                <a:gd name="connsiteX5" fmla="*/ 634621 w 4935796"/>
                <a:gd name="connsiteY5" fmla="*/ 412209 h 955031"/>
                <a:gd name="connsiteX6" fmla="*/ 771098 w 4935796"/>
                <a:gd name="connsiteY6" fmla="*/ 722695 h 955031"/>
                <a:gd name="connsiteX7" fmla="*/ 866633 w 4935796"/>
                <a:gd name="connsiteY7" fmla="*/ 869409 h 955031"/>
                <a:gd name="connsiteX8" fmla="*/ 955343 w 4935796"/>
                <a:gd name="connsiteY8" fmla="*/ 944471 h 955031"/>
                <a:gd name="connsiteX9" fmla="*/ 1064525 w 4935796"/>
                <a:gd name="connsiteY9" fmla="*/ 930824 h 955031"/>
                <a:gd name="connsiteX10" fmla="*/ 1190767 w 4935796"/>
                <a:gd name="connsiteY10" fmla="*/ 811406 h 955031"/>
                <a:gd name="connsiteX11" fmla="*/ 1354540 w 4935796"/>
                <a:gd name="connsiteY11" fmla="*/ 487271 h 955031"/>
                <a:gd name="connsiteX12" fmla="*/ 1456898 w 4935796"/>
                <a:gd name="connsiteY12" fmla="*/ 234788 h 955031"/>
                <a:gd name="connsiteX13" fmla="*/ 1559256 w 4935796"/>
                <a:gd name="connsiteY13" fmla="*/ 67603 h 955031"/>
                <a:gd name="connsiteX14" fmla="*/ 1647967 w 4935796"/>
                <a:gd name="connsiteY14" fmla="*/ 13012 h 955031"/>
                <a:gd name="connsiteX15" fmla="*/ 1729853 w 4935796"/>
                <a:gd name="connsiteY15" fmla="*/ 43719 h 955031"/>
                <a:gd name="connsiteX16" fmla="*/ 1804916 w 4935796"/>
                <a:gd name="connsiteY16" fmla="*/ 122194 h 955031"/>
                <a:gd name="connsiteX17" fmla="*/ 1883391 w 4935796"/>
                <a:gd name="connsiteY17" fmla="*/ 251847 h 955031"/>
                <a:gd name="connsiteX18" fmla="*/ 2149522 w 4935796"/>
                <a:gd name="connsiteY18" fmla="*/ 784110 h 955031"/>
                <a:gd name="connsiteX19" fmla="*/ 2265528 w 4935796"/>
                <a:gd name="connsiteY19" fmla="*/ 934235 h 955031"/>
                <a:gd name="connsiteX20" fmla="*/ 2361062 w 4935796"/>
                <a:gd name="connsiteY20" fmla="*/ 941059 h 955031"/>
                <a:gd name="connsiteX21" fmla="*/ 2483892 w 4935796"/>
                <a:gd name="connsiteY21" fmla="*/ 814818 h 955031"/>
                <a:gd name="connsiteX22" fmla="*/ 2610134 w 4935796"/>
                <a:gd name="connsiteY22" fmla="*/ 548686 h 955031"/>
                <a:gd name="connsiteX23" fmla="*/ 2756848 w 4935796"/>
                <a:gd name="connsiteY23" fmla="*/ 251847 h 955031"/>
                <a:gd name="connsiteX24" fmla="*/ 2879677 w 4935796"/>
                <a:gd name="connsiteY24" fmla="*/ 67603 h 955031"/>
                <a:gd name="connsiteX25" fmla="*/ 2958152 w 4935796"/>
                <a:gd name="connsiteY25" fmla="*/ 2776 h 955031"/>
                <a:gd name="connsiteX26" fmla="*/ 3029803 w 4935796"/>
                <a:gd name="connsiteY26" fmla="*/ 19835 h 955031"/>
                <a:gd name="connsiteX27" fmla="*/ 3101453 w 4935796"/>
                <a:gd name="connsiteY27" fmla="*/ 91486 h 955031"/>
                <a:gd name="connsiteX28" fmla="*/ 3159456 w 4935796"/>
                <a:gd name="connsiteY28" fmla="*/ 176785 h 955031"/>
                <a:gd name="connsiteX29" fmla="*/ 3241343 w 4935796"/>
                <a:gd name="connsiteY29" fmla="*/ 323498 h 955031"/>
                <a:gd name="connsiteX30" fmla="*/ 3394880 w 4935796"/>
                <a:gd name="connsiteY30" fmla="*/ 668104 h 955031"/>
                <a:gd name="connsiteX31" fmla="*/ 3521122 w 4935796"/>
                <a:gd name="connsiteY31" fmla="*/ 852349 h 955031"/>
                <a:gd name="connsiteX32" fmla="*/ 3654188 w 4935796"/>
                <a:gd name="connsiteY32" fmla="*/ 900116 h 955031"/>
                <a:gd name="connsiteX33" fmla="*/ 3773606 w 4935796"/>
                <a:gd name="connsiteY33" fmla="*/ 828465 h 955031"/>
                <a:gd name="connsiteX34" fmla="*/ 3961262 w 4935796"/>
                <a:gd name="connsiteY34" fmla="*/ 483859 h 955031"/>
                <a:gd name="connsiteX35" fmla="*/ 4138683 w 4935796"/>
                <a:gd name="connsiteY35" fmla="*/ 152901 h 955031"/>
                <a:gd name="connsiteX36" fmla="*/ 4258101 w 4935796"/>
                <a:gd name="connsiteY36" fmla="*/ 40307 h 955031"/>
                <a:gd name="connsiteX37" fmla="*/ 4384343 w 4935796"/>
                <a:gd name="connsiteY37" fmla="*/ 67603 h 955031"/>
                <a:gd name="connsiteX38" fmla="*/ 4527645 w 4935796"/>
                <a:gd name="connsiteY38" fmla="*/ 268907 h 955031"/>
                <a:gd name="connsiteX39" fmla="*/ 4633415 w 4935796"/>
                <a:gd name="connsiteY39" fmla="*/ 477035 h 955031"/>
                <a:gd name="connsiteX40" fmla="*/ 4781905 w 4935796"/>
                <a:gd name="connsiteY40" fmla="*/ 494332 h 955031"/>
                <a:gd name="connsiteX41" fmla="*/ 4935796 w 4935796"/>
                <a:gd name="connsiteY41" fmla="*/ 497270 h 955031"/>
                <a:gd name="connsiteX0" fmla="*/ 0 w 4935796"/>
                <a:gd name="connsiteY0" fmla="*/ 463388 h 955031"/>
                <a:gd name="connsiteX1" fmla="*/ 180833 w 4935796"/>
                <a:gd name="connsiteY1" fmla="*/ 146077 h 955031"/>
                <a:gd name="connsiteX2" fmla="*/ 290015 w 4935796"/>
                <a:gd name="connsiteY2" fmla="*/ 23247 h 955031"/>
                <a:gd name="connsiteX3" fmla="*/ 409433 w 4935796"/>
                <a:gd name="connsiteY3" fmla="*/ 36895 h 955031"/>
                <a:gd name="connsiteX4" fmla="*/ 508379 w 4935796"/>
                <a:gd name="connsiteY4" fmla="*/ 146077 h 955031"/>
                <a:gd name="connsiteX5" fmla="*/ 634621 w 4935796"/>
                <a:gd name="connsiteY5" fmla="*/ 412209 h 955031"/>
                <a:gd name="connsiteX6" fmla="*/ 771098 w 4935796"/>
                <a:gd name="connsiteY6" fmla="*/ 722695 h 955031"/>
                <a:gd name="connsiteX7" fmla="*/ 866633 w 4935796"/>
                <a:gd name="connsiteY7" fmla="*/ 869409 h 955031"/>
                <a:gd name="connsiteX8" fmla="*/ 955343 w 4935796"/>
                <a:gd name="connsiteY8" fmla="*/ 944471 h 955031"/>
                <a:gd name="connsiteX9" fmla="*/ 1064525 w 4935796"/>
                <a:gd name="connsiteY9" fmla="*/ 930824 h 955031"/>
                <a:gd name="connsiteX10" fmla="*/ 1190767 w 4935796"/>
                <a:gd name="connsiteY10" fmla="*/ 811406 h 955031"/>
                <a:gd name="connsiteX11" fmla="*/ 1354540 w 4935796"/>
                <a:gd name="connsiteY11" fmla="*/ 487271 h 955031"/>
                <a:gd name="connsiteX12" fmla="*/ 1456898 w 4935796"/>
                <a:gd name="connsiteY12" fmla="*/ 234788 h 955031"/>
                <a:gd name="connsiteX13" fmla="*/ 1559256 w 4935796"/>
                <a:gd name="connsiteY13" fmla="*/ 67603 h 955031"/>
                <a:gd name="connsiteX14" fmla="*/ 1647967 w 4935796"/>
                <a:gd name="connsiteY14" fmla="*/ 13012 h 955031"/>
                <a:gd name="connsiteX15" fmla="*/ 1729853 w 4935796"/>
                <a:gd name="connsiteY15" fmla="*/ 43719 h 955031"/>
                <a:gd name="connsiteX16" fmla="*/ 1804916 w 4935796"/>
                <a:gd name="connsiteY16" fmla="*/ 122194 h 955031"/>
                <a:gd name="connsiteX17" fmla="*/ 1883391 w 4935796"/>
                <a:gd name="connsiteY17" fmla="*/ 251847 h 955031"/>
                <a:gd name="connsiteX18" fmla="*/ 2149522 w 4935796"/>
                <a:gd name="connsiteY18" fmla="*/ 784110 h 955031"/>
                <a:gd name="connsiteX19" fmla="*/ 2265528 w 4935796"/>
                <a:gd name="connsiteY19" fmla="*/ 934235 h 955031"/>
                <a:gd name="connsiteX20" fmla="*/ 2361062 w 4935796"/>
                <a:gd name="connsiteY20" fmla="*/ 941059 h 955031"/>
                <a:gd name="connsiteX21" fmla="*/ 2483892 w 4935796"/>
                <a:gd name="connsiteY21" fmla="*/ 814818 h 955031"/>
                <a:gd name="connsiteX22" fmla="*/ 2610134 w 4935796"/>
                <a:gd name="connsiteY22" fmla="*/ 548686 h 955031"/>
                <a:gd name="connsiteX23" fmla="*/ 2756848 w 4935796"/>
                <a:gd name="connsiteY23" fmla="*/ 251847 h 955031"/>
                <a:gd name="connsiteX24" fmla="*/ 2879677 w 4935796"/>
                <a:gd name="connsiteY24" fmla="*/ 67603 h 955031"/>
                <a:gd name="connsiteX25" fmla="*/ 2958152 w 4935796"/>
                <a:gd name="connsiteY25" fmla="*/ 2776 h 955031"/>
                <a:gd name="connsiteX26" fmla="*/ 3029803 w 4935796"/>
                <a:gd name="connsiteY26" fmla="*/ 19835 h 955031"/>
                <a:gd name="connsiteX27" fmla="*/ 3101453 w 4935796"/>
                <a:gd name="connsiteY27" fmla="*/ 91486 h 955031"/>
                <a:gd name="connsiteX28" fmla="*/ 3159456 w 4935796"/>
                <a:gd name="connsiteY28" fmla="*/ 176785 h 955031"/>
                <a:gd name="connsiteX29" fmla="*/ 3241343 w 4935796"/>
                <a:gd name="connsiteY29" fmla="*/ 323498 h 955031"/>
                <a:gd name="connsiteX30" fmla="*/ 3394880 w 4935796"/>
                <a:gd name="connsiteY30" fmla="*/ 668104 h 955031"/>
                <a:gd name="connsiteX31" fmla="*/ 3521122 w 4935796"/>
                <a:gd name="connsiteY31" fmla="*/ 852349 h 955031"/>
                <a:gd name="connsiteX32" fmla="*/ 3654188 w 4935796"/>
                <a:gd name="connsiteY32" fmla="*/ 900116 h 955031"/>
                <a:gd name="connsiteX33" fmla="*/ 3773606 w 4935796"/>
                <a:gd name="connsiteY33" fmla="*/ 828465 h 955031"/>
                <a:gd name="connsiteX34" fmla="*/ 3961262 w 4935796"/>
                <a:gd name="connsiteY34" fmla="*/ 483859 h 955031"/>
                <a:gd name="connsiteX35" fmla="*/ 4138683 w 4935796"/>
                <a:gd name="connsiteY35" fmla="*/ 152901 h 955031"/>
                <a:gd name="connsiteX36" fmla="*/ 4258101 w 4935796"/>
                <a:gd name="connsiteY36" fmla="*/ 40307 h 955031"/>
                <a:gd name="connsiteX37" fmla="*/ 4384343 w 4935796"/>
                <a:gd name="connsiteY37" fmla="*/ 67603 h 955031"/>
                <a:gd name="connsiteX38" fmla="*/ 4527645 w 4935796"/>
                <a:gd name="connsiteY38" fmla="*/ 268907 h 955031"/>
                <a:gd name="connsiteX39" fmla="*/ 4633415 w 4935796"/>
                <a:gd name="connsiteY39" fmla="*/ 477035 h 955031"/>
                <a:gd name="connsiteX40" fmla="*/ 4740252 w 4935796"/>
                <a:gd name="connsiteY40" fmla="*/ 494332 h 955031"/>
                <a:gd name="connsiteX41" fmla="*/ 4935796 w 4935796"/>
                <a:gd name="connsiteY41" fmla="*/ 497270 h 955031"/>
                <a:gd name="connsiteX0" fmla="*/ 0 w 5341916"/>
                <a:gd name="connsiteY0" fmla="*/ 463388 h 955031"/>
                <a:gd name="connsiteX1" fmla="*/ 180833 w 5341916"/>
                <a:gd name="connsiteY1" fmla="*/ 146077 h 955031"/>
                <a:gd name="connsiteX2" fmla="*/ 290015 w 5341916"/>
                <a:gd name="connsiteY2" fmla="*/ 23247 h 955031"/>
                <a:gd name="connsiteX3" fmla="*/ 409433 w 5341916"/>
                <a:gd name="connsiteY3" fmla="*/ 36895 h 955031"/>
                <a:gd name="connsiteX4" fmla="*/ 508379 w 5341916"/>
                <a:gd name="connsiteY4" fmla="*/ 146077 h 955031"/>
                <a:gd name="connsiteX5" fmla="*/ 634621 w 5341916"/>
                <a:gd name="connsiteY5" fmla="*/ 412209 h 955031"/>
                <a:gd name="connsiteX6" fmla="*/ 771098 w 5341916"/>
                <a:gd name="connsiteY6" fmla="*/ 722695 h 955031"/>
                <a:gd name="connsiteX7" fmla="*/ 866633 w 5341916"/>
                <a:gd name="connsiteY7" fmla="*/ 869409 h 955031"/>
                <a:gd name="connsiteX8" fmla="*/ 955343 w 5341916"/>
                <a:gd name="connsiteY8" fmla="*/ 944471 h 955031"/>
                <a:gd name="connsiteX9" fmla="*/ 1064525 w 5341916"/>
                <a:gd name="connsiteY9" fmla="*/ 930824 h 955031"/>
                <a:gd name="connsiteX10" fmla="*/ 1190767 w 5341916"/>
                <a:gd name="connsiteY10" fmla="*/ 811406 h 955031"/>
                <a:gd name="connsiteX11" fmla="*/ 1354540 w 5341916"/>
                <a:gd name="connsiteY11" fmla="*/ 487271 h 955031"/>
                <a:gd name="connsiteX12" fmla="*/ 1456898 w 5341916"/>
                <a:gd name="connsiteY12" fmla="*/ 234788 h 955031"/>
                <a:gd name="connsiteX13" fmla="*/ 1559256 w 5341916"/>
                <a:gd name="connsiteY13" fmla="*/ 67603 h 955031"/>
                <a:gd name="connsiteX14" fmla="*/ 1647967 w 5341916"/>
                <a:gd name="connsiteY14" fmla="*/ 13012 h 955031"/>
                <a:gd name="connsiteX15" fmla="*/ 1729853 w 5341916"/>
                <a:gd name="connsiteY15" fmla="*/ 43719 h 955031"/>
                <a:gd name="connsiteX16" fmla="*/ 1804916 w 5341916"/>
                <a:gd name="connsiteY16" fmla="*/ 122194 h 955031"/>
                <a:gd name="connsiteX17" fmla="*/ 1883391 w 5341916"/>
                <a:gd name="connsiteY17" fmla="*/ 251847 h 955031"/>
                <a:gd name="connsiteX18" fmla="*/ 2149522 w 5341916"/>
                <a:gd name="connsiteY18" fmla="*/ 784110 h 955031"/>
                <a:gd name="connsiteX19" fmla="*/ 2265528 w 5341916"/>
                <a:gd name="connsiteY19" fmla="*/ 934235 h 955031"/>
                <a:gd name="connsiteX20" fmla="*/ 2361062 w 5341916"/>
                <a:gd name="connsiteY20" fmla="*/ 941059 h 955031"/>
                <a:gd name="connsiteX21" fmla="*/ 2483892 w 5341916"/>
                <a:gd name="connsiteY21" fmla="*/ 814818 h 955031"/>
                <a:gd name="connsiteX22" fmla="*/ 2610134 w 5341916"/>
                <a:gd name="connsiteY22" fmla="*/ 548686 h 955031"/>
                <a:gd name="connsiteX23" fmla="*/ 2756848 w 5341916"/>
                <a:gd name="connsiteY23" fmla="*/ 251847 h 955031"/>
                <a:gd name="connsiteX24" fmla="*/ 2879677 w 5341916"/>
                <a:gd name="connsiteY24" fmla="*/ 67603 h 955031"/>
                <a:gd name="connsiteX25" fmla="*/ 2958152 w 5341916"/>
                <a:gd name="connsiteY25" fmla="*/ 2776 h 955031"/>
                <a:gd name="connsiteX26" fmla="*/ 3029803 w 5341916"/>
                <a:gd name="connsiteY26" fmla="*/ 19835 h 955031"/>
                <a:gd name="connsiteX27" fmla="*/ 3101453 w 5341916"/>
                <a:gd name="connsiteY27" fmla="*/ 91486 h 955031"/>
                <a:gd name="connsiteX28" fmla="*/ 3159456 w 5341916"/>
                <a:gd name="connsiteY28" fmla="*/ 176785 h 955031"/>
                <a:gd name="connsiteX29" fmla="*/ 3241343 w 5341916"/>
                <a:gd name="connsiteY29" fmla="*/ 323498 h 955031"/>
                <a:gd name="connsiteX30" fmla="*/ 3394880 w 5341916"/>
                <a:gd name="connsiteY30" fmla="*/ 668104 h 955031"/>
                <a:gd name="connsiteX31" fmla="*/ 3521122 w 5341916"/>
                <a:gd name="connsiteY31" fmla="*/ 852349 h 955031"/>
                <a:gd name="connsiteX32" fmla="*/ 3654188 w 5341916"/>
                <a:gd name="connsiteY32" fmla="*/ 900116 h 955031"/>
                <a:gd name="connsiteX33" fmla="*/ 3773606 w 5341916"/>
                <a:gd name="connsiteY33" fmla="*/ 828465 h 955031"/>
                <a:gd name="connsiteX34" fmla="*/ 3961262 w 5341916"/>
                <a:gd name="connsiteY34" fmla="*/ 483859 h 955031"/>
                <a:gd name="connsiteX35" fmla="*/ 4138683 w 5341916"/>
                <a:gd name="connsiteY35" fmla="*/ 152901 h 955031"/>
                <a:gd name="connsiteX36" fmla="*/ 4258101 w 5341916"/>
                <a:gd name="connsiteY36" fmla="*/ 40307 h 955031"/>
                <a:gd name="connsiteX37" fmla="*/ 4384343 w 5341916"/>
                <a:gd name="connsiteY37" fmla="*/ 67603 h 955031"/>
                <a:gd name="connsiteX38" fmla="*/ 4527645 w 5341916"/>
                <a:gd name="connsiteY38" fmla="*/ 268907 h 955031"/>
                <a:gd name="connsiteX39" fmla="*/ 4633415 w 5341916"/>
                <a:gd name="connsiteY39" fmla="*/ 477035 h 955031"/>
                <a:gd name="connsiteX40" fmla="*/ 4740252 w 5341916"/>
                <a:gd name="connsiteY40" fmla="*/ 494332 h 955031"/>
                <a:gd name="connsiteX41" fmla="*/ 5341916 w 5341916"/>
                <a:gd name="connsiteY41" fmla="*/ 500445 h 955031"/>
                <a:gd name="connsiteX0" fmla="*/ 0 w 5300263"/>
                <a:gd name="connsiteY0" fmla="*/ 463388 h 955031"/>
                <a:gd name="connsiteX1" fmla="*/ 180833 w 5300263"/>
                <a:gd name="connsiteY1" fmla="*/ 146077 h 955031"/>
                <a:gd name="connsiteX2" fmla="*/ 290015 w 5300263"/>
                <a:gd name="connsiteY2" fmla="*/ 23247 h 955031"/>
                <a:gd name="connsiteX3" fmla="*/ 409433 w 5300263"/>
                <a:gd name="connsiteY3" fmla="*/ 36895 h 955031"/>
                <a:gd name="connsiteX4" fmla="*/ 508379 w 5300263"/>
                <a:gd name="connsiteY4" fmla="*/ 146077 h 955031"/>
                <a:gd name="connsiteX5" fmla="*/ 634621 w 5300263"/>
                <a:gd name="connsiteY5" fmla="*/ 412209 h 955031"/>
                <a:gd name="connsiteX6" fmla="*/ 771098 w 5300263"/>
                <a:gd name="connsiteY6" fmla="*/ 722695 h 955031"/>
                <a:gd name="connsiteX7" fmla="*/ 866633 w 5300263"/>
                <a:gd name="connsiteY7" fmla="*/ 869409 h 955031"/>
                <a:gd name="connsiteX8" fmla="*/ 955343 w 5300263"/>
                <a:gd name="connsiteY8" fmla="*/ 944471 h 955031"/>
                <a:gd name="connsiteX9" fmla="*/ 1064525 w 5300263"/>
                <a:gd name="connsiteY9" fmla="*/ 930824 h 955031"/>
                <a:gd name="connsiteX10" fmla="*/ 1190767 w 5300263"/>
                <a:gd name="connsiteY10" fmla="*/ 811406 h 955031"/>
                <a:gd name="connsiteX11" fmla="*/ 1354540 w 5300263"/>
                <a:gd name="connsiteY11" fmla="*/ 487271 h 955031"/>
                <a:gd name="connsiteX12" fmla="*/ 1456898 w 5300263"/>
                <a:gd name="connsiteY12" fmla="*/ 234788 h 955031"/>
                <a:gd name="connsiteX13" fmla="*/ 1559256 w 5300263"/>
                <a:gd name="connsiteY13" fmla="*/ 67603 h 955031"/>
                <a:gd name="connsiteX14" fmla="*/ 1647967 w 5300263"/>
                <a:gd name="connsiteY14" fmla="*/ 13012 h 955031"/>
                <a:gd name="connsiteX15" fmla="*/ 1729853 w 5300263"/>
                <a:gd name="connsiteY15" fmla="*/ 43719 h 955031"/>
                <a:gd name="connsiteX16" fmla="*/ 1804916 w 5300263"/>
                <a:gd name="connsiteY16" fmla="*/ 122194 h 955031"/>
                <a:gd name="connsiteX17" fmla="*/ 1883391 w 5300263"/>
                <a:gd name="connsiteY17" fmla="*/ 251847 h 955031"/>
                <a:gd name="connsiteX18" fmla="*/ 2149522 w 5300263"/>
                <a:gd name="connsiteY18" fmla="*/ 784110 h 955031"/>
                <a:gd name="connsiteX19" fmla="*/ 2265528 w 5300263"/>
                <a:gd name="connsiteY19" fmla="*/ 934235 h 955031"/>
                <a:gd name="connsiteX20" fmla="*/ 2361062 w 5300263"/>
                <a:gd name="connsiteY20" fmla="*/ 941059 h 955031"/>
                <a:gd name="connsiteX21" fmla="*/ 2483892 w 5300263"/>
                <a:gd name="connsiteY21" fmla="*/ 814818 h 955031"/>
                <a:gd name="connsiteX22" fmla="*/ 2610134 w 5300263"/>
                <a:gd name="connsiteY22" fmla="*/ 548686 h 955031"/>
                <a:gd name="connsiteX23" fmla="*/ 2756848 w 5300263"/>
                <a:gd name="connsiteY23" fmla="*/ 251847 h 955031"/>
                <a:gd name="connsiteX24" fmla="*/ 2879677 w 5300263"/>
                <a:gd name="connsiteY24" fmla="*/ 67603 h 955031"/>
                <a:gd name="connsiteX25" fmla="*/ 2958152 w 5300263"/>
                <a:gd name="connsiteY25" fmla="*/ 2776 h 955031"/>
                <a:gd name="connsiteX26" fmla="*/ 3029803 w 5300263"/>
                <a:gd name="connsiteY26" fmla="*/ 19835 h 955031"/>
                <a:gd name="connsiteX27" fmla="*/ 3101453 w 5300263"/>
                <a:gd name="connsiteY27" fmla="*/ 91486 h 955031"/>
                <a:gd name="connsiteX28" fmla="*/ 3159456 w 5300263"/>
                <a:gd name="connsiteY28" fmla="*/ 176785 h 955031"/>
                <a:gd name="connsiteX29" fmla="*/ 3241343 w 5300263"/>
                <a:gd name="connsiteY29" fmla="*/ 323498 h 955031"/>
                <a:gd name="connsiteX30" fmla="*/ 3394880 w 5300263"/>
                <a:gd name="connsiteY30" fmla="*/ 668104 h 955031"/>
                <a:gd name="connsiteX31" fmla="*/ 3521122 w 5300263"/>
                <a:gd name="connsiteY31" fmla="*/ 852349 h 955031"/>
                <a:gd name="connsiteX32" fmla="*/ 3654188 w 5300263"/>
                <a:gd name="connsiteY32" fmla="*/ 900116 h 955031"/>
                <a:gd name="connsiteX33" fmla="*/ 3773606 w 5300263"/>
                <a:gd name="connsiteY33" fmla="*/ 828465 h 955031"/>
                <a:gd name="connsiteX34" fmla="*/ 3961262 w 5300263"/>
                <a:gd name="connsiteY34" fmla="*/ 483859 h 955031"/>
                <a:gd name="connsiteX35" fmla="*/ 4138683 w 5300263"/>
                <a:gd name="connsiteY35" fmla="*/ 152901 h 955031"/>
                <a:gd name="connsiteX36" fmla="*/ 4258101 w 5300263"/>
                <a:gd name="connsiteY36" fmla="*/ 40307 h 955031"/>
                <a:gd name="connsiteX37" fmla="*/ 4384343 w 5300263"/>
                <a:gd name="connsiteY37" fmla="*/ 67603 h 955031"/>
                <a:gd name="connsiteX38" fmla="*/ 4527645 w 5300263"/>
                <a:gd name="connsiteY38" fmla="*/ 268907 h 955031"/>
                <a:gd name="connsiteX39" fmla="*/ 4633415 w 5300263"/>
                <a:gd name="connsiteY39" fmla="*/ 477035 h 955031"/>
                <a:gd name="connsiteX40" fmla="*/ 4740252 w 5300263"/>
                <a:gd name="connsiteY40" fmla="*/ 494332 h 955031"/>
                <a:gd name="connsiteX41" fmla="*/ 5300263 w 5300263"/>
                <a:gd name="connsiteY41" fmla="*/ 494095 h 955031"/>
                <a:gd name="connsiteX0" fmla="*/ 4011 w 5304274"/>
                <a:gd name="connsiteY0" fmla="*/ 463388 h 955031"/>
                <a:gd name="connsiteX1" fmla="*/ 17170 w 5304274"/>
                <a:gd name="connsiteY1" fmla="*/ 430986 h 955031"/>
                <a:gd name="connsiteX2" fmla="*/ 184844 w 5304274"/>
                <a:gd name="connsiteY2" fmla="*/ 146077 h 955031"/>
                <a:gd name="connsiteX3" fmla="*/ 294026 w 5304274"/>
                <a:gd name="connsiteY3" fmla="*/ 23247 h 955031"/>
                <a:gd name="connsiteX4" fmla="*/ 413444 w 5304274"/>
                <a:gd name="connsiteY4" fmla="*/ 36895 h 955031"/>
                <a:gd name="connsiteX5" fmla="*/ 512390 w 5304274"/>
                <a:gd name="connsiteY5" fmla="*/ 146077 h 955031"/>
                <a:gd name="connsiteX6" fmla="*/ 638632 w 5304274"/>
                <a:gd name="connsiteY6" fmla="*/ 412209 h 955031"/>
                <a:gd name="connsiteX7" fmla="*/ 775109 w 5304274"/>
                <a:gd name="connsiteY7" fmla="*/ 722695 h 955031"/>
                <a:gd name="connsiteX8" fmla="*/ 870644 w 5304274"/>
                <a:gd name="connsiteY8" fmla="*/ 869409 h 955031"/>
                <a:gd name="connsiteX9" fmla="*/ 959354 w 5304274"/>
                <a:gd name="connsiteY9" fmla="*/ 944471 h 955031"/>
                <a:gd name="connsiteX10" fmla="*/ 1068536 w 5304274"/>
                <a:gd name="connsiteY10" fmla="*/ 930824 h 955031"/>
                <a:gd name="connsiteX11" fmla="*/ 1194778 w 5304274"/>
                <a:gd name="connsiteY11" fmla="*/ 811406 h 955031"/>
                <a:gd name="connsiteX12" fmla="*/ 1358551 w 5304274"/>
                <a:gd name="connsiteY12" fmla="*/ 487271 h 955031"/>
                <a:gd name="connsiteX13" fmla="*/ 1460909 w 5304274"/>
                <a:gd name="connsiteY13" fmla="*/ 234788 h 955031"/>
                <a:gd name="connsiteX14" fmla="*/ 1563267 w 5304274"/>
                <a:gd name="connsiteY14" fmla="*/ 67603 h 955031"/>
                <a:gd name="connsiteX15" fmla="*/ 1651978 w 5304274"/>
                <a:gd name="connsiteY15" fmla="*/ 13012 h 955031"/>
                <a:gd name="connsiteX16" fmla="*/ 1733864 w 5304274"/>
                <a:gd name="connsiteY16" fmla="*/ 43719 h 955031"/>
                <a:gd name="connsiteX17" fmla="*/ 1808927 w 5304274"/>
                <a:gd name="connsiteY17" fmla="*/ 122194 h 955031"/>
                <a:gd name="connsiteX18" fmla="*/ 1887402 w 5304274"/>
                <a:gd name="connsiteY18" fmla="*/ 251847 h 955031"/>
                <a:gd name="connsiteX19" fmla="*/ 2153533 w 5304274"/>
                <a:gd name="connsiteY19" fmla="*/ 784110 h 955031"/>
                <a:gd name="connsiteX20" fmla="*/ 2269539 w 5304274"/>
                <a:gd name="connsiteY20" fmla="*/ 934235 h 955031"/>
                <a:gd name="connsiteX21" fmla="*/ 2365073 w 5304274"/>
                <a:gd name="connsiteY21" fmla="*/ 941059 h 955031"/>
                <a:gd name="connsiteX22" fmla="*/ 2487903 w 5304274"/>
                <a:gd name="connsiteY22" fmla="*/ 814818 h 955031"/>
                <a:gd name="connsiteX23" fmla="*/ 2614145 w 5304274"/>
                <a:gd name="connsiteY23" fmla="*/ 548686 h 955031"/>
                <a:gd name="connsiteX24" fmla="*/ 2760859 w 5304274"/>
                <a:gd name="connsiteY24" fmla="*/ 251847 h 955031"/>
                <a:gd name="connsiteX25" fmla="*/ 2883688 w 5304274"/>
                <a:gd name="connsiteY25" fmla="*/ 67603 h 955031"/>
                <a:gd name="connsiteX26" fmla="*/ 2962163 w 5304274"/>
                <a:gd name="connsiteY26" fmla="*/ 2776 h 955031"/>
                <a:gd name="connsiteX27" fmla="*/ 3033814 w 5304274"/>
                <a:gd name="connsiteY27" fmla="*/ 19835 h 955031"/>
                <a:gd name="connsiteX28" fmla="*/ 3105464 w 5304274"/>
                <a:gd name="connsiteY28" fmla="*/ 91486 h 955031"/>
                <a:gd name="connsiteX29" fmla="*/ 3163467 w 5304274"/>
                <a:gd name="connsiteY29" fmla="*/ 176785 h 955031"/>
                <a:gd name="connsiteX30" fmla="*/ 3245354 w 5304274"/>
                <a:gd name="connsiteY30" fmla="*/ 323498 h 955031"/>
                <a:gd name="connsiteX31" fmla="*/ 3398891 w 5304274"/>
                <a:gd name="connsiteY31" fmla="*/ 668104 h 955031"/>
                <a:gd name="connsiteX32" fmla="*/ 3525133 w 5304274"/>
                <a:gd name="connsiteY32" fmla="*/ 852349 h 955031"/>
                <a:gd name="connsiteX33" fmla="*/ 3658199 w 5304274"/>
                <a:gd name="connsiteY33" fmla="*/ 900116 h 955031"/>
                <a:gd name="connsiteX34" fmla="*/ 3777617 w 5304274"/>
                <a:gd name="connsiteY34" fmla="*/ 828465 h 955031"/>
                <a:gd name="connsiteX35" fmla="*/ 3965273 w 5304274"/>
                <a:gd name="connsiteY35" fmla="*/ 483859 h 955031"/>
                <a:gd name="connsiteX36" fmla="*/ 4142694 w 5304274"/>
                <a:gd name="connsiteY36" fmla="*/ 152901 h 955031"/>
                <a:gd name="connsiteX37" fmla="*/ 4262112 w 5304274"/>
                <a:gd name="connsiteY37" fmla="*/ 40307 h 955031"/>
                <a:gd name="connsiteX38" fmla="*/ 4388354 w 5304274"/>
                <a:gd name="connsiteY38" fmla="*/ 67603 h 955031"/>
                <a:gd name="connsiteX39" fmla="*/ 4531656 w 5304274"/>
                <a:gd name="connsiteY39" fmla="*/ 268907 h 955031"/>
                <a:gd name="connsiteX40" fmla="*/ 4637426 w 5304274"/>
                <a:gd name="connsiteY40" fmla="*/ 477035 h 955031"/>
                <a:gd name="connsiteX41" fmla="*/ 4744263 w 5304274"/>
                <a:gd name="connsiteY41" fmla="*/ 494332 h 955031"/>
                <a:gd name="connsiteX42" fmla="*/ 5304274 w 5304274"/>
                <a:gd name="connsiteY42" fmla="*/ 494095 h 955031"/>
                <a:gd name="connsiteX0" fmla="*/ 0 w 5498116"/>
                <a:gd name="connsiteY0" fmla="*/ 485613 h 955031"/>
                <a:gd name="connsiteX1" fmla="*/ 211012 w 5498116"/>
                <a:gd name="connsiteY1" fmla="*/ 430986 h 955031"/>
                <a:gd name="connsiteX2" fmla="*/ 378686 w 5498116"/>
                <a:gd name="connsiteY2" fmla="*/ 146077 h 955031"/>
                <a:gd name="connsiteX3" fmla="*/ 487868 w 5498116"/>
                <a:gd name="connsiteY3" fmla="*/ 23247 h 955031"/>
                <a:gd name="connsiteX4" fmla="*/ 607286 w 5498116"/>
                <a:gd name="connsiteY4" fmla="*/ 36895 h 955031"/>
                <a:gd name="connsiteX5" fmla="*/ 706232 w 5498116"/>
                <a:gd name="connsiteY5" fmla="*/ 146077 h 955031"/>
                <a:gd name="connsiteX6" fmla="*/ 832474 w 5498116"/>
                <a:gd name="connsiteY6" fmla="*/ 412209 h 955031"/>
                <a:gd name="connsiteX7" fmla="*/ 968951 w 5498116"/>
                <a:gd name="connsiteY7" fmla="*/ 722695 h 955031"/>
                <a:gd name="connsiteX8" fmla="*/ 1064486 w 5498116"/>
                <a:gd name="connsiteY8" fmla="*/ 869409 h 955031"/>
                <a:gd name="connsiteX9" fmla="*/ 1153196 w 5498116"/>
                <a:gd name="connsiteY9" fmla="*/ 944471 h 955031"/>
                <a:gd name="connsiteX10" fmla="*/ 1262378 w 5498116"/>
                <a:gd name="connsiteY10" fmla="*/ 930824 h 955031"/>
                <a:gd name="connsiteX11" fmla="*/ 1388620 w 5498116"/>
                <a:gd name="connsiteY11" fmla="*/ 811406 h 955031"/>
                <a:gd name="connsiteX12" fmla="*/ 1552393 w 5498116"/>
                <a:gd name="connsiteY12" fmla="*/ 487271 h 955031"/>
                <a:gd name="connsiteX13" fmla="*/ 1654751 w 5498116"/>
                <a:gd name="connsiteY13" fmla="*/ 234788 h 955031"/>
                <a:gd name="connsiteX14" fmla="*/ 1757109 w 5498116"/>
                <a:gd name="connsiteY14" fmla="*/ 67603 h 955031"/>
                <a:gd name="connsiteX15" fmla="*/ 1845820 w 5498116"/>
                <a:gd name="connsiteY15" fmla="*/ 13012 h 955031"/>
                <a:gd name="connsiteX16" fmla="*/ 1927706 w 5498116"/>
                <a:gd name="connsiteY16" fmla="*/ 43719 h 955031"/>
                <a:gd name="connsiteX17" fmla="*/ 2002769 w 5498116"/>
                <a:gd name="connsiteY17" fmla="*/ 122194 h 955031"/>
                <a:gd name="connsiteX18" fmla="*/ 2081244 w 5498116"/>
                <a:gd name="connsiteY18" fmla="*/ 251847 h 955031"/>
                <a:gd name="connsiteX19" fmla="*/ 2347375 w 5498116"/>
                <a:gd name="connsiteY19" fmla="*/ 784110 h 955031"/>
                <a:gd name="connsiteX20" fmla="*/ 2463381 w 5498116"/>
                <a:gd name="connsiteY20" fmla="*/ 934235 h 955031"/>
                <a:gd name="connsiteX21" fmla="*/ 2558915 w 5498116"/>
                <a:gd name="connsiteY21" fmla="*/ 941059 h 955031"/>
                <a:gd name="connsiteX22" fmla="*/ 2681745 w 5498116"/>
                <a:gd name="connsiteY22" fmla="*/ 814818 h 955031"/>
                <a:gd name="connsiteX23" fmla="*/ 2807987 w 5498116"/>
                <a:gd name="connsiteY23" fmla="*/ 548686 h 955031"/>
                <a:gd name="connsiteX24" fmla="*/ 2954701 w 5498116"/>
                <a:gd name="connsiteY24" fmla="*/ 251847 h 955031"/>
                <a:gd name="connsiteX25" fmla="*/ 3077530 w 5498116"/>
                <a:gd name="connsiteY25" fmla="*/ 67603 h 955031"/>
                <a:gd name="connsiteX26" fmla="*/ 3156005 w 5498116"/>
                <a:gd name="connsiteY26" fmla="*/ 2776 h 955031"/>
                <a:gd name="connsiteX27" fmla="*/ 3227656 w 5498116"/>
                <a:gd name="connsiteY27" fmla="*/ 19835 h 955031"/>
                <a:gd name="connsiteX28" fmla="*/ 3299306 w 5498116"/>
                <a:gd name="connsiteY28" fmla="*/ 91486 h 955031"/>
                <a:gd name="connsiteX29" fmla="*/ 3357309 w 5498116"/>
                <a:gd name="connsiteY29" fmla="*/ 176785 h 955031"/>
                <a:gd name="connsiteX30" fmla="*/ 3439196 w 5498116"/>
                <a:gd name="connsiteY30" fmla="*/ 323498 h 955031"/>
                <a:gd name="connsiteX31" fmla="*/ 3592733 w 5498116"/>
                <a:gd name="connsiteY31" fmla="*/ 668104 h 955031"/>
                <a:gd name="connsiteX32" fmla="*/ 3718975 w 5498116"/>
                <a:gd name="connsiteY32" fmla="*/ 852349 h 955031"/>
                <a:gd name="connsiteX33" fmla="*/ 3852041 w 5498116"/>
                <a:gd name="connsiteY33" fmla="*/ 900116 h 955031"/>
                <a:gd name="connsiteX34" fmla="*/ 3971459 w 5498116"/>
                <a:gd name="connsiteY34" fmla="*/ 828465 h 955031"/>
                <a:gd name="connsiteX35" fmla="*/ 4159115 w 5498116"/>
                <a:gd name="connsiteY35" fmla="*/ 483859 h 955031"/>
                <a:gd name="connsiteX36" fmla="*/ 4336536 w 5498116"/>
                <a:gd name="connsiteY36" fmla="*/ 152901 h 955031"/>
                <a:gd name="connsiteX37" fmla="*/ 4455954 w 5498116"/>
                <a:gd name="connsiteY37" fmla="*/ 40307 h 955031"/>
                <a:gd name="connsiteX38" fmla="*/ 4582196 w 5498116"/>
                <a:gd name="connsiteY38" fmla="*/ 67603 h 955031"/>
                <a:gd name="connsiteX39" fmla="*/ 4725498 w 5498116"/>
                <a:gd name="connsiteY39" fmla="*/ 268907 h 955031"/>
                <a:gd name="connsiteX40" fmla="*/ 4831268 w 5498116"/>
                <a:gd name="connsiteY40" fmla="*/ 477035 h 955031"/>
                <a:gd name="connsiteX41" fmla="*/ 4938105 w 5498116"/>
                <a:gd name="connsiteY41" fmla="*/ 494332 h 955031"/>
                <a:gd name="connsiteX42" fmla="*/ 5498116 w 5498116"/>
                <a:gd name="connsiteY42" fmla="*/ 494095 h 955031"/>
                <a:gd name="connsiteX0" fmla="*/ 0 w 5591836"/>
                <a:gd name="connsiteY0" fmla="*/ 485613 h 955031"/>
                <a:gd name="connsiteX1" fmla="*/ 304732 w 5591836"/>
                <a:gd name="connsiteY1" fmla="*/ 430986 h 955031"/>
                <a:gd name="connsiteX2" fmla="*/ 472406 w 5591836"/>
                <a:gd name="connsiteY2" fmla="*/ 146077 h 955031"/>
                <a:gd name="connsiteX3" fmla="*/ 581588 w 5591836"/>
                <a:gd name="connsiteY3" fmla="*/ 23247 h 955031"/>
                <a:gd name="connsiteX4" fmla="*/ 701006 w 5591836"/>
                <a:gd name="connsiteY4" fmla="*/ 36895 h 955031"/>
                <a:gd name="connsiteX5" fmla="*/ 799952 w 5591836"/>
                <a:gd name="connsiteY5" fmla="*/ 146077 h 955031"/>
                <a:gd name="connsiteX6" fmla="*/ 926194 w 5591836"/>
                <a:gd name="connsiteY6" fmla="*/ 412209 h 955031"/>
                <a:gd name="connsiteX7" fmla="*/ 1062671 w 5591836"/>
                <a:gd name="connsiteY7" fmla="*/ 722695 h 955031"/>
                <a:gd name="connsiteX8" fmla="*/ 1158206 w 5591836"/>
                <a:gd name="connsiteY8" fmla="*/ 869409 h 955031"/>
                <a:gd name="connsiteX9" fmla="*/ 1246916 w 5591836"/>
                <a:gd name="connsiteY9" fmla="*/ 944471 h 955031"/>
                <a:gd name="connsiteX10" fmla="*/ 1356098 w 5591836"/>
                <a:gd name="connsiteY10" fmla="*/ 930824 h 955031"/>
                <a:gd name="connsiteX11" fmla="*/ 1482340 w 5591836"/>
                <a:gd name="connsiteY11" fmla="*/ 811406 h 955031"/>
                <a:gd name="connsiteX12" fmla="*/ 1646113 w 5591836"/>
                <a:gd name="connsiteY12" fmla="*/ 487271 h 955031"/>
                <a:gd name="connsiteX13" fmla="*/ 1748471 w 5591836"/>
                <a:gd name="connsiteY13" fmla="*/ 234788 h 955031"/>
                <a:gd name="connsiteX14" fmla="*/ 1850829 w 5591836"/>
                <a:gd name="connsiteY14" fmla="*/ 67603 h 955031"/>
                <a:gd name="connsiteX15" fmla="*/ 1939540 w 5591836"/>
                <a:gd name="connsiteY15" fmla="*/ 13012 h 955031"/>
                <a:gd name="connsiteX16" fmla="*/ 2021426 w 5591836"/>
                <a:gd name="connsiteY16" fmla="*/ 43719 h 955031"/>
                <a:gd name="connsiteX17" fmla="*/ 2096489 w 5591836"/>
                <a:gd name="connsiteY17" fmla="*/ 122194 h 955031"/>
                <a:gd name="connsiteX18" fmla="*/ 2174964 w 5591836"/>
                <a:gd name="connsiteY18" fmla="*/ 251847 h 955031"/>
                <a:gd name="connsiteX19" fmla="*/ 2441095 w 5591836"/>
                <a:gd name="connsiteY19" fmla="*/ 784110 h 955031"/>
                <a:gd name="connsiteX20" fmla="*/ 2557101 w 5591836"/>
                <a:gd name="connsiteY20" fmla="*/ 934235 h 955031"/>
                <a:gd name="connsiteX21" fmla="*/ 2652635 w 5591836"/>
                <a:gd name="connsiteY21" fmla="*/ 941059 h 955031"/>
                <a:gd name="connsiteX22" fmla="*/ 2775465 w 5591836"/>
                <a:gd name="connsiteY22" fmla="*/ 814818 h 955031"/>
                <a:gd name="connsiteX23" fmla="*/ 2901707 w 5591836"/>
                <a:gd name="connsiteY23" fmla="*/ 548686 h 955031"/>
                <a:gd name="connsiteX24" fmla="*/ 3048421 w 5591836"/>
                <a:gd name="connsiteY24" fmla="*/ 251847 h 955031"/>
                <a:gd name="connsiteX25" fmla="*/ 3171250 w 5591836"/>
                <a:gd name="connsiteY25" fmla="*/ 67603 h 955031"/>
                <a:gd name="connsiteX26" fmla="*/ 3249725 w 5591836"/>
                <a:gd name="connsiteY26" fmla="*/ 2776 h 955031"/>
                <a:gd name="connsiteX27" fmla="*/ 3321376 w 5591836"/>
                <a:gd name="connsiteY27" fmla="*/ 19835 h 955031"/>
                <a:gd name="connsiteX28" fmla="*/ 3393026 w 5591836"/>
                <a:gd name="connsiteY28" fmla="*/ 91486 h 955031"/>
                <a:gd name="connsiteX29" fmla="*/ 3451029 w 5591836"/>
                <a:gd name="connsiteY29" fmla="*/ 176785 h 955031"/>
                <a:gd name="connsiteX30" fmla="*/ 3532916 w 5591836"/>
                <a:gd name="connsiteY30" fmla="*/ 323498 h 955031"/>
                <a:gd name="connsiteX31" fmla="*/ 3686453 w 5591836"/>
                <a:gd name="connsiteY31" fmla="*/ 668104 h 955031"/>
                <a:gd name="connsiteX32" fmla="*/ 3812695 w 5591836"/>
                <a:gd name="connsiteY32" fmla="*/ 852349 h 955031"/>
                <a:gd name="connsiteX33" fmla="*/ 3945761 w 5591836"/>
                <a:gd name="connsiteY33" fmla="*/ 900116 h 955031"/>
                <a:gd name="connsiteX34" fmla="*/ 4065179 w 5591836"/>
                <a:gd name="connsiteY34" fmla="*/ 828465 h 955031"/>
                <a:gd name="connsiteX35" fmla="*/ 4252835 w 5591836"/>
                <a:gd name="connsiteY35" fmla="*/ 483859 h 955031"/>
                <a:gd name="connsiteX36" fmla="*/ 4430256 w 5591836"/>
                <a:gd name="connsiteY36" fmla="*/ 152901 h 955031"/>
                <a:gd name="connsiteX37" fmla="*/ 4549674 w 5591836"/>
                <a:gd name="connsiteY37" fmla="*/ 40307 h 955031"/>
                <a:gd name="connsiteX38" fmla="*/ 4675916 w 5591836"/>
                <a:gd name="connsiteY38" fmla="*/ 67603 h 955031"/>
                <a:gd name="connsiteX39" fmla="*/ 4819218 w 5591836"/>
                <a:gd name="connsiteY39" fmla="*/ 268907 h 955031"/>
                <a:gd name="connsiteX40" fmla="*/ 4924988 w 5591836"/>
                <a:gd name="connsiteY40" fmla="*/ 477035 h 955031"/>
                <a:gd name="connsiteX41" fmla="*/ 5031825 w 5591836"/>
                <a:gd name="connsiteY41" fmla="*/ 494332 h 955031"/>
                <a:gd name="connsiteX42" fmla="*/ 5591836 w 5591836"/>
                <a:gd name="connsiteY42" fmla="*/ 494095 h 955031"/>
                <a:gd name="connsiteX0" fmla="*/ 0 w 5591836"/>
                <a:gd name="connsiteY0" fmla="*/ 485613 h 955031"/>
                <a:gd name="connsiteX1" fmla="*/ 169362 w 5591836"/>
                <a:gd name="connsiteY1" fmla="*/ 475436 h 955031"/>
                <a:gd name="connsiteX2" fmla="*/ 304732 w 5591836"/>
                <a:gd name="connsiteY2" fmla="*/ 430986 h 955031"/>
                <a:gd name="connsiteX3" fmla="*/ 472406 w 5591836"/>
                <a:gd name="connsiteY3" fmla="*/ 146077 h 955031"/>
                <a:gd name="connsiteX4" fmla="*/ 581588 w 5591836"/>
                <a:gd name="connsiteY4" fmla="*/ 23247 h 955031"/>
                <a:gd name="connsiteX5" fmla="*/ 701006 w 5591836"/>
                <a:gd name="connsiteY5" fmla="*/ 36895 h 955031"/>
                <a:gd name="connsiteX6" fmla="*/ 799952 w 5591836"/>
                <a:gd name="connsiteY6" fmla="*/ 146077 h 955031"/>
                <a:gd name="connsiteX7" fmla="*/ 926194 w 5591836"/>
                <a:gd name="connsiteY7" fmla="*/ 412209 h 955031"/>
                <a:gd name="connsiteX8" fmla="*/ 1062671 w 5591836"/>
                <a:gd name="connsiteY8" fmla="*/ 722695 h 955031"/>
                <a:gd name="connsiteX9" fmla="*/ 1158206 w 5591836"/>
                <a:gd name="connsiteY9" fmla="*/ 869409 h 955031"/>
                <a:gd name="connsiteX10" fmla="*/ 1246916 w 5591836"/>
                <a:gd name="connsiteY10" fmla="*/ 944471 h 955031"/>
                <a:gd name="connsiteX11" fmla="*/ 1356098 w 5591836"/>
                <a:gd name="connsiteY11" fmla="*/ 930824 h 955031"/>
                <a:gd name="connsiteX12" fmla="*/ 1482340 w 5591836"/>
                <a:gd name="connsiteY12" fmla="*/ 811406 h 955031"/>
                <a:gd name="connsiteX13" fmla="*/ 1646113 w 5591836"/>
                <a:gd name="connsiteY13" fmla="*/ 487271 h 955031"/>
                <a:gd name="connsiteX14" fmla="*/ 1748471 w 5591836"/>
                <a:gd name="connsiteY14" fmla="*/ 234788 h 955031"/>
                <a:gd name="connsiteX15" fmla="*/ 1850829 w 5591836"/>
                <a:gd name="connsiteY15" fmla="*/ 67603 h 955031"/>
                <a:gd name="connsiteX16" fmla="*/ 1939540 w 5591836"/>
                <a:gd name="connsiteY16" fmla="*/ 13012 h 955031"/>
                <a:gd name="connsiteX17" fmla="*/ 2021426 w 5591836"/>
                <a:gd name="connsiteY17" fmla="*/ 43719 h 955031"/>
                <a:gd name="connsiteX18" fmla="*/ 2096489 w 5591836"/>
                <a:gd name="connsiteY18" fmla="*/ 122194 h 955031"/>
                <a:gd name="connsiteX19" fmla="*/ 2174964 w 5591836"/>
                <a:gd name="connsiteY19" fmla="*/ 251847 h 955031"/>
                <a:gd name="connsiteX20" fmla="*/ 2441095 w 5591836"/>
                <a:gd name="connsiteY20" fmla="*/ 784110 h 955031"/>
                <a:gd name="connsiteX21" fmla="*/ 2557101 w 5591836"/>
                <a:gd name="connsiteY21" fmla="*/ 934235 h 955031"/>
                <a:gd name="connsiteX22" fmla="*/ 2652635 w 5591836"/>
                <a:gd name="connsiteY22" fmla="*/ 941059 h 955031"/>
                <a:gd name="connsiteX23" fmla="*/ 2775465 w 5591836"/>
                <a:gd name="connsiteY23" fmla="*/ 814818 h 955031"/>
                <a:gd name="connsiteX24" fmla="*/ 2901707 w 5591836"/>
                <a:gd name="connsiteY24" fmla="*/ 548686 h 955031"/>
                <a:gd name="connsiteX25" fmla="*/ 3048421 w 5591836"/>
                <a:gd name="connsiteY25" fmla="*/ 251847 h 955031"/>
                <a:gd name="connsiteX26" fmla="*/ 3171250 w 5591836"/>
                <a:gd name="connsiteY26" fmla="*/ 67603 h 955031"/>
                <a:gd name="connsiteX27" fmla="*/ 3249725 w 5591836"/>
                <a:gd name="connsiteY27" fmla="*/ 2776 h 955031"/>
                <a:gd name="connsiteX28" fmla="*/ 3321376 w 5591836"/>
                <a:gd name="connsiteY28" fmla="*/ 19835 h 955031"/>
                <a:gd name="connsiteX29" fmla="*/ 3393026 w 5591836"/>
                <a:gd name="connsiteY29" fmla="*/ 91486 h 955031"/>
                <a:gd name="connsiteX30" fmla="*/ 3451029 w 5591836"/>
                <a:gd name="connsiteY30" fmla="*/ 176785 h 955031"/>
                <a:gd name="connsiteX31" fmla="*/ 3532916 w 5591836"/>
                <a:gd name="connsiteY31" fmla="*/ 323498 h 955031"/>
                <a:gd name="connsiteX32" fmla="*/ 3686453 w 5591836"/>
                <a:gd name="connsiteY32" fmla="*/ 668104 h 955031"/>
                <a:gd name="connsiteX33" fmla="*/ 3812695 w 5591836"/>
                <a:gd name="connsiteY33" fmla="*/ 852349 h 955031"/>
                <a:gd name="connsiteX34" fmla="*/ 3945761 w 5591836"/>
                <a:gd name="connsiteY34" fmla="*/ 900116 h 955031"/>
                <a:gd name="connsiteX35" fmla="*/ 4065179 w 5591836"/>
                <a:gd name="connsiteY35" fmla="*/ 828465 h 955031"/>
                <a:gd name="connsiteX36" fmla="*/ 4252835 w 5591836"/>
                <a:gd name="connsiteY36" fmla="*/ 483859 h 955031"/>
                <a:gd name="connsiteX37" fmla="*/ 4430256 w 5591836"/>
                <a:gd name="connsiteY37" fmla="*/ 152901 h 955031"/>
                <a:gd name="connsiteX38" fmla="*/ 4549674 w 5591836"/>
                <a:gd name="connsiteY38" fmla="*/ 40307 h 955031"/>
                <a:gd name="connsiteX39" fmla="*/ 4675916 w 5591836"/>
                <a:gd name="connsiteY39" fmla="*/ 67603 h 955031"/>
                <a:gd name="connsiteX40" fmla="*/ 4819218 w 5591836"/>
                <a:gd name="connsiteY40" fmla="*/ 268907 h 955031"/>
                <a:gd name="connsiteX41" fmla="*/ 4924988 w 5591836"/>
                <a:gd name="connsiteY41" fmla="*/ 477035 h 955031"/>
                <a:gd name="connsiteX42" fmla="*/ 5031825 w 5591836"/>
                <a:gd name="connsiteY42" fmla="*/ 494332 h 955031"/>
                <a:gd name="connsiteX43" fmla="*/ 5591836 w 5591836"/>
                <a:gd name="connsiteY43" fmla="*/ 494095 h 955031"/>
                <a:gd name="connsiteX0" fmla="*/ 0 w 5602249"/>
                <a:gd name="connsiteY0" fmla="*/ 466563 h 955031"/>
                <a:gd name="connsiteX1" fmla="*/ 179775 w 5602249"/>
                <a:gd name="connsiteY1" fmla="*/ 475436 h 955031"/>
                <a:gd name="connsiteX2" fmla="*/ 315145 w 5602249"/>
                <a:gd name="connsiteY2" fmla="*/ 430986 h 955031"/>
                <a:gd name="connsiteX3" fmla="*/ 482819 w 5602249"/>
                <a:gd name="connsiteY3" fmla="*/ 146077 h 955031"/>
                <a:gd name="connsiteX4" fmla="*/ 592001 w 5602249"/>
                <a:gd name="connsiteY4" fmla="*/ 23247 h 955031"/>
                <a:gd name="connsiteX5" fmla="*/ 711419 w 5602249"/>
                <a:gd name="connsiteY5" fmla="*/ 36895 h 955031"/>
                <a:gd name="connsiteX6" fmla="*/ 810365 w 5602249"/>
                <a:gd name="connsiteY6" fmla="*/ 146077 h 955031"/>
                <a:gd name="connsiteX7" fmla="*/ 936607 w 5602249"/>
                <a:gd name="connsiteY7" fmla="*/ 412209 h 955031"/>
                <a:gd name="connsiteX8" fmla="*/ 1073084 w 5602249"/>
                <a:gd name="connsiteY8" fmla="*/ 722695 h 955031"/>
                <a:gd name="connsiteX9" fmla="*/ 1168619 w 5602249"/>
                <a:gd name="connsiteY9" fmla="*/ 869409 h 955031"/>
                <a:gd name="connsiteX10" fmla="*/ 1257329 w 5602249"/>
                <a:gd name="connsiteY10" fmla="*/ 944471 h 955031"/>
                <a:gd name="connsiteX11" fmla="*/ 1366511 w 5602249"/>
                <a:gd name="connsiteY11" fmla="*/ 930824 h 955031"/>
                <a:gd name="connsiteX12" fmla="*/ 1492753 w 5602249"/>
                <a:gd name="connsiteY12" fmla="*/ 811406 h 955031"/>
                <a:gd name="connsiteX13" fmla="*/ 1656526 w 5602249"/>
                <a:gd name="connsiteY13" fmla="*/ 487271 h 955031"/>
                <a:gd name="connsiteX14" fmla="*/ 1758884 w 5602249"/>
                <a:gd name="connsiteY14" fmla="*/ 234788 h 955031"/>
                <a:gd name="connsiteX15" fmla="*/ 1861242 w 5602249"/>
                <a:gd name="connsiteY15" fmla="*/ 67603 h 955031"/>
                <a:gd name="connsiteX16" fmla="*/ 1949953 w 5602249"/>
                <a:gd name="connsiteY16" fmla="*/ 13012 h 955031"/>
                <a:gd name="connsiteX17" fmla="*/ 2031839 w 5602249"/>
                <a:gd name="connsiteY17" fmla="*/ 43719 h 955031"/>
                <a:gd name="connsiteX18" fmla="*/ 2106902 w 5602249"/>
                <a:gd name="connsiteY18" fmla="*/ 122194 h 955031"/>
                <a:gd name="connsiteX19" fmla="*/ 2185377 w 5602249"/>
                <a:gd name="connsiteY19" fmla="*/ 251847 h 955031"/>
                <a:gd name="connsiteX20" fmla="*/ 2451508 w 5602249"/>
                <a:gd name="connsiteY20" fmla="*/ 784110 h 955031"/>
                <a:gd name="connsiteX21" fmla="*/ 2567514 w 5602249"/>
                <a:gd name="connsiteY21" fmla="*/ 934235 h 955031"/>
                <a:gd name="connsiteX22" fmla="*/ 2663048 w 5602249"/>
                <a:gd name="connsiteY22" fmla="*/ 941059 h 955031"/>
                <a:gd name="connsiteX23" fmla="*/ 2785878 w 5602249"/>
                <a:gd name="connsiteY23" fmla="*/ 814818 h 955031"/>
                <a:gd name="connsiteX24" fmla="*/ 2912120 w 5602249"/>
                <a:gd name="connsiteY24" fmla="*/ 548686 h 955031"/>
                <a:gd name="connsiteX25" fmla="*/ 3058834 w 5602249"/>
                <a:gd name="connsiteY25" fmla="*/ 251847 h 955031"/>
                <a:gd name="connsiteX26" fmla="*/ 3181663 w 5602249"/>
                <a:gd name="connsiteY26" fmla="*/ 67603 h 955031"/>
                <a:gd name="connsiteX27" fmla="*/ 3260138 w 5602249"/>
                <a:gd name="connsiteY27" fmla="*/ 2776 h 955031"/>
                <a:gd name="connsiteX28" fmla="*/ 3331789 w 5602249"/>
                <a:gd name="connsiteY28" fmla="*/ 19835 h 955031"/>
                <a:gd name="connsiteX29" fmla="*/ 3403439 w 5602249"/>
                <a:gd name="connsiteY29" fmla="*/ 91486 h 955031"/>
                <a:gd name="connsiteX30" fmla="*/ 3461442 w 5602249"/>
                <a:gd name="connsiteY30" fmla="*/ 176785 h 955031"/>
                <a:gd name="connsiteX31" fmla="*/ 3543329 w 5602249"/>
                <a:gd name="connsiteY31" fmla="*/ 323498 h 955031"/>
                <a:gd name="connsiteX32" fmla="*/ 3696866 w 5602249"/>
                <a:gd name="connsiteY32" fmla="*/ 668104 h 955031"/>
                <a:gd name="connsiteX33" fmla="*/ 3823108 w 5602249"/>
                <a:gd name="connsiteY33" fmla="*/ 852349 h 955031"/>
                <a:gd name="connsiteX34" fmla="*/ 3956174 w 5602249"/>
                <a:gd name="connsiteY34" fmla="*/ 900116 h 955031"/>
                <a:gd name="connsiteX35" fmla="*/ 4075592 w 5602249"/>
                <a:gd name="connsiteY35" fmla="*/ 828465 h 955031"/>
                <a:gd name="connsiteX36" fmla="*/ 4263248 w 5602249"/>
                <a:gd name="connsiteY36" fmla="*/ 483859 h 955031"/>
                <a:gd name="connsiteX37" fmla="*/ 4440669 w 5602249"/>
                <a:gd name="connsiteY37" fmla="*/ 152901 h 955031"/>
                <a:gd name="connsiteX38" fmla="*/ 4560087 w 5602249"/>
                <a:gd name="connsiteY38" fmla="*/ 40307 h 955031"/>
                <a:gd name="connsiteX39" fmla="*/ 4686329 w 5602249"/>
                <a:gd name="connsiteY39" fmla="*/ 67603 h 955031"/>
                <a:gd name="connsiteX40" fmla="*/ 4829631 w 5602249"/>
                <a:gd name="connsiteY40" fmla="*/ 268907 h 955031"/>
                <a:gd name="connsiteX41" fmla="*/ 4935401 w 5602249"/>
                <a:gd name="connsiteY41" fmla="*/ 477035 h 955031"/>
                <a:gd name="connsiteX42" fmla="*/ 5042238 w 5602249"/>
                <a:gd name="connsiteY42" fmla="*/ 494332 h 955031"/>
                <a:gd name="connsiteX43" fmla="*/ 5602249 w 5602249"/>
                <a:gd name="connsiteY43" fmla="*/ 494095 h 955031"/>
                <a:gd name="connsiteX0" fmla="*/ 0 w 5612662"/>
                <a:gd name="connsiteY0" fmla="*/ 479263 h 955031"/>
                <a:gd name="connsiteX1" fmla="*/ 190188 w 5612662"/>
                <a:gd name="connsiteY1" fmla="*/ 475436 h 955031"/>
                <a:gd name="connsiteX2" fmla="*/ 325558 w 5612662"/>
                <a:gd name="connsiteY2" fmla="*/ 430986 h 955031"/>
                <a:gd name="connsiteX3" fmla="*/ 493232 w 5612662"/>
                <a:gd name="connsiteY3" fmla="*/ 146077 h 955031"/>
                <a:gd name="connsiteX4" fmla="*/ 602414 w 5612662"/>
                <a:gd name="connsiteY4" fmla="*/ 23247 h 955031"/>
                <a:gd name="connsiteX5" fmla="*/ 721832 w 5612662"/>
                <a:gd name="connsiteY5" fmla="*/ 36895 h 955031"/>
                <a:gd name="connsiteX6" fmla="*/ 820778 w 5612662"/>
                <a:gd name="connsiteY6" fmla="*/ 146077 h 955031"/>
                <a:gd name="connsiteX7" fmla="*/ 947020 w 5612662"/>
                <a:gd name="connsiteY7" fmla="*/ 412209 h 955031"/>
                <a:gd name="connsiteX8" fmla="*/ 1083497 w 5612662"/>
                <a:gd name="connsiteY8" fmla="*/ 722695 h 955031"/>
                <a:gd name="connsiteX9" fmla="*/ 1179032 w 5612662"/>
                <a:gd name="connsiteY9" fmla="*/ 869409 h 955031"/>
                <a:gd name="connsiteX10" fmla="*/ 1267742 w 5612662"/>
                <a:gd name="connsiteY10" fmla="*/ 944471 h 955031"/>
                <a:gd name="connsiteX11" fmla="*/ 1376924 w 5612662"/>
                <a:gd name="connsiteY11" fmla="*/ 930824 h 955031"/>
                <a:gd name="connsiteX12" fmla="*/ 1503166 w 5612662"/>
                <a:gd name="connsiteY12" fmla="*/ 811406 h 955031"/>
                <a:gd name="connsiteX13" fmla="*/ 1666939 w 5612662"/>
                <a:gd name="connsiteY13" fmla="*/ 487271 h 955031"/>
                <a:gd name="connsiteX14" fmla="*/ 1769297 w 5612662"/>
                <a:gd name="connsiteY14" fmla="*/ 234788 h 955031"/>
                <a:gd name="connsiteX15" fmla="*/ 1871655 w 5612662"/>
                <a:gd name="connsiteY15" fmla="*/ 67603 h 955031"/>
                <a:gd name="connsiteX16" fmla="*/ 1960366 w 5612662"/>
                <a:gd name="connsiteY16" fmla="*/ 13012 h 955031"/>
                <a:gd name="connsiteX17" fmla="*/ 2042252 w 5612662"/>
                <a:gd name="connsiteY17" fmla="*/ 43719 h 955031"/>
                <a:gd name="connsiteX18" fmla="*/ 2117315 w 5612662"/>
                <a:gd name="connsiteY18" fmla="*/ 122194 h 955031"/>
                <a:gd name="connsiteX19" fmla="*/ 2195790 w 5612662"/>
                <a:gd name="connsiteY19" fmla="*/ 251847 h 955031"/>
                <a:gd name="connsiteX20" fmla="*/ 2461921 w 5612662"/>
                <a:gd name="connsiteY20" fmla="*/ 784110 h 955031"/>
                <a:gd name="connsiteX21" fmla="*/ 2577927 w 5612662"/>
                <a:gd name="connsiteY21" fmla="*/ 934235 h 955031"/>
                <a:gd name="connsiteX22" fmla="*/ 2673461 w 5612662"/>
                <a:gd name="connsiteY22" fmla="*/ 941059 h 955031"/>
                <a:gd name="connsiteX23" fmla="*/ 2796291 w 5612662"/>
                <a:gd name="connsiteY23" fmla="*/ 814818 h 955031"/>
                <a:gd name="connsiteX24" fmla="*/ 2922533 w 5612662"/>
                <a:gd name="connsiteY24" fmla="*/ 548686 h 955031"/>
                <a:gd name="connsiteX25" fmla="*/ 3069247 w 5612662"/>
                <a:gd name="connsiteY25" fmla="*/ 251847 h 955031"/>
                <a:gd name="connsiteX26" fmla="*/ 3192076 w 5612662"/>
                <a:gd name="connsiteY26" fmla="*/ 67603 h 955031"/>
                <a:gd name="connsiteX27" fmla="*/ 3270551 w 5612662"/>
                <a:gd name="connsiteY27" fmla="*/ 2776 h 955031"/>
                <a:gd name="connsiteX28" fmla="*/ 3342202 w 5612662"/>
                <a:gd name="connsiteY28" fmla="*/ 19835 h 955031"/>
                <a:gd name="connsiteX29" fmla="*/ 3413852 w 5612662"/>
                <a:gd name="connsiteY29" fmla="*/ 91486 h 955031"/>
                <a:gd name="connsiteX30" fmla="*/ 3471855 w 5612662"/>
                <a:gd name="connsiteY30" fmla="*/ 176785 h 955031"/>
                <a:gd name="connsiteX31" fmla="*/ 3553742 w 5612662"/>
                <a:gd name="connsiteY31" fmla="*/ 323498 h 955031"/>
                <a:gd name="connsiteX32" fmla="*/ 3707279 w 5612662"/>
                <a:gd name="connsiteY32" fmla="*/ 668104 h 955031"/>
                <a:gd name="connsiteX33" fmla="*/ 3833521 w 5612662"/>
                <a:gd name="connsiteY33" fmla="*/ 852349 h 955031"/>
                <a:gd name="connsiteX34" fmla="*/ 3966587 w 5612662"/>
                <a:gd name="connsiteY34" fmla="*/ 900116 h 955031"/>
                <a:gd name="connsiteX35" fmla="*/ 4086005 w 5612662"/>
                <a:gd name="connsiteY35" fmla="*/ 828465 h 955031"/>
                <a:gd name="connsiteX36" fmla="*/ 4273661 w 5612662"/>
                <a:gd name="connsiteY36" fmla="*/ 483859 h 955031"/>
                <a:gd name="connsiteX37" fmla="*/ 4451082 w 5612662"/>
                <a:gd name="connsiteY37" fmla="*/ 152901 h 955031"/>
                <a:gd name="connsiteX38" fmla="*/ 4570500 w 5612662"/>
                <a:gd name="connsiteY38" fmla="*/ 40307 h 955031"/>
                <a:gd name="connsiteX39" fmla="*/ 4696742 w 5612662"/>
                <a:gd name="connsiteY39" fmla="*/ 67603 h 955031"/>
                <a:gd name="connsiteX40" fmla="*/ 4840044 w 5612662"/>
                <a:gd name="connsiteY40" fmla="*/ 268907 h 955031"/>
                <a:gd name="connsiteX41" fmla="*/ 4945814 w 5612662"/>
                <a:gd name="connsiteY41" fmla="*/ 477035 h 955031"/>
                <a:gd name="connsiteX42" fmla="*/ 5052651 w 5612662"/>
                <a:gd name="connsiteY42" fmla="*/ 494332 h 955031"/>
                <a:gd name="connsiteX43" fmla="*/ 5612662 w 5612662"/>
                <a:gd name="connsiteY43" fmla="*/ 494095 h 955031"/>
                <a:gd name="connsiteX0" fmla="*/ 0 w 6136469"/>
                <a:gd name="connsiteY0" fmla="*/ 479263 h 955031"/>
                <a:gd name="connsiteX1" fmla="*/ 190188 w 6136469"/>
                <a:gd name="connsiteY1" fmla="*/ 475436 h 955031"/>
                <a:gd name="connsiteX2" fmla="*/ 325558 w 6136469"/>
                <a:gd name="connsiteY2" fmla="*/ 430986 h 955031"/>
                <a:gd name="connsiteX3" fmla="*/ 493232 w 6136469"/>
                <a:gd name="connsiteY3" fmla="*/ 146077 h 955031"/>
                <a:gd name="connsiteX4" fmla="*/ 602414 w 6136469"/>
                <a:gd name="connsiteY4" fmla="*/ 23247 h 955031"/>
                <a:gd name="connsiteX5" fmla="*/ 721832 w 6136469"/>
                <a:gd name="connsiteY5" fmla="*/ 36895 h 955031"/>
                <a:gd name="connsiteX6" fmla="*/ 820778 w 6136469"/>
                <a:gd name="connsiteY6" fmla="*/ 146077 h 955031"/>
                <a:gd name="connsiteX7" fmla="*/ 947020 w 6136469"/>
                <a:gd name="connsiteY7" fmla="*/ 412209 h 955031"/>
                <a:gd name="connsiteX8" fmla="*/ 1083497 w 6136469"/>
                <a:gd name="connsiteY8" fmla="*/ 722695 h 955031"/>
                <a:gd name="connsiteX9" fmla="*/ 1179032 w 6136469"/>
                <a:gd name="connsiteY9" fmla="*/ 869409 h 955031"/>
                <a:gd name="connsiteX10" fmla="*/ 1267742 w 6136469"/>
                <a:gd name="connsiteY10" fmla="*/ 944471 h 955031"/>
                <a:gd name="connsiteX11" fmla="*/ 1376924 w 6136469"/>
                <a:gd name="connsiteY11" fmla="*/ 930824 h 955031"/>
                <a:gd name="connsiteX12" fmla="*/ 1503166 w 6136469"/>
                <a:gd name="connsiteY12" fmla="*/ 811406 h 955031"/>
                <a:gd name="connsiteX13" fmla="*/ 1666939 w 6136469"/>
                <a:gd name="connsiteY13" fmla="*/ 487271 h 955031"/>
                <a:gd name="connsiteX14" fmla="*/ 1769297 w 6136469"/>
                <a:gd name="connsiteY14" fmla="*/ 234788 h 955031"/>
                <a:gd name="connsiteX15" fmla="*/ 1871655 w 6136469"/>
                <a:gd name="connsiteY15" fmla="*/ 67603 h 955031"/>
                <a:gd name="connsiteX16" fmla="*/ 1960366 w 6136469"/>
                <a:gd name="connsiteY16" fmla="*/ 13012 h 955031"/>
                <a:gd name="connsiteX17" fmla="*/ 2042252 w 6136469"/>
                <a:gd name="connsiteY17" fmla="*/ 43719 h 955031"/>
                <a:gd name="connsiteX18" fmla="*/ 2117315 w 6136469"/>
                <a:gd name="connsiteY18" fmla="*/ 122194 h 955031"/>
                <a:gd name="connsiteX19" fmla="*/ 2195790 w 6136469"/>
                <a:gd name="connsiteY19" fmla="*/ 251847 h 955031"/>
                <a:gd name="connsiteX20" fmla="*/ 2461921 w 6136469"/>
                <a:gd name="connsiteY20" fmla="*/ 784110 h 955031"/>
                <a:gd name="connsiteX21" fmla="*/ 2577927 w 6136469"/>
                <a:gd name="connsiteY21" fmla="*/ 934235 h 955031"/>
                <a:gd name="connsiteX22" fmla="*/ 2673461 w 6136469"/>
                <a:gd name="connsiteY22" fmla="*/ 941059 h 955031"/>
                <a:gd name="connsiteX23" fmla="*/ 2796291 w 6136469"/>
                <a:gd name="connsiteY23" fmla="*/ 814818 h 955031"/>
                <a:gd name="connsiteX24" fmla="*/ 2922533 w 6136469"/>
                <a:gd name="connsiteY24" fmla="*/ 548686 h 955031"/>
                <a:gd name="connsiteX25" fmla="*/ 3069247 w 6136469"/>
                <a:gd name="connsiteY25" fmla="*/ 251847 h 955031"/>
                <a:gd name="connsiteX26" fmla="*/ 3192076 w 6136469"/>
                <a:gd name="connsiteY26" fmla="*/ 67603 h 955031"/>
                <a:gd name="connsiteX27" fmla="*/ 3270551 w 6136469"/>
                <a:gd name="connsiteY27" fmla="*/ 2776 h 955031"/>
                <a:gd name="connsiteX28" fmla="*/ 3342202 w 6136469"/>
                <a:gd name="connsiteY28" fmla="*/ 19835 h 955031"/>
                <a:gd name="connsiteX29" fmla="*/ 3413852 w 6136469"/>
                <a:gd name="connsiteY29" fmla="*/ 91486 h 955031"/>
                <a:gd name="connsiteX30" fmla="*/ 3471855 w 6136469"/>
                <a:gd name="connsiteY30" fmla="*/ 176785 h 955031"/>
                <a:gd name="connsiteX31" fmla="*/ 3553742 w 6136469"/>
                <a:gd name="connsiteY31" fmla="*/ 323498 h 955031"/>
                <a:gd name="connsiteX32" fmla="*/ 3707279 w 6136469"/>
                <a:gd name="connsiteY32" fmla="*/ 668104 h 955031"/>
                <a:gd name="connsiteX33" fmla="*/ 3833521 w 6136469"/>
                <a:gd name="connsiteY33" fmla="*/ 852349 h 955031"/>
                <a:gd name="connsiteX34" fmla="*/ 3966587 w 6136469"/>
                <a:gd name="connsiteY34" fmla="*/ 900116 h 955031"/>
                <a:gd name="connsiteX35" fmla="*/ 4086005 w 6136469"/>
                <a:gd name="connsiteY35" fmla="*/ 828465 h 955031"/>
                <a:gd name="connsiteX36" fmla="*/ 4273661 w 6136469"/>
                <a:gd name="connsiteY36" fmla="*/ 483859 h 955031"/>
                <a:gd name="connsiteX37" fmla="*/ 4451082 w 6136469"/>
                <a:gd name="connsiteY37" fmla="*/ 152901 h 955031"/>
                <a:gd name="connsiteX38" fmla="*/ 4570500 w 6136469"/>
                <a:gd name="connsiteY38" fmla="*/ 40307 h 955031"/>
                <a:gd name="connsiteX39" fmla="*/ 4696742 w 6136469"/>
                <a:gd name="connsiteY39" fmla="*/ 67603 h 955031"/>
                <a:gd name="connsiteX40" fmla="*/ 4840044 w 6136469"/>
                <a:gd name="connsiteY40" fmla="*/ 268907 h 955031"/>
                <a:gd name="connsiteX41" fmla="*/ 4945814 w 6136469"/>
                <a:gd name="connsiteY41" fmla="*/ 477035 h 955031"/>
                <a:gd name="connsiteX42" fmla="*/ 5052651 w 6136469"/>
                <a:gd name="connsiteY42" fmla="*/ 494332 h 955031"/>
                <a:gd name="connsiteX43" fmla="*/ 6136469 w 6136469"/>
                <a:gd name="connsiteY43" fmla="*/ 500659 h 955031"/>
                <a:gd name="connsiteX0" fmla="*/ 0 w 6056566"/>
                <a:gd name="connsiteY0" fmla="*/ 479263 h 955031"/>
                <a:gd name="connsiteX1" fmla="*/ 190188 w 6056566"/>
                <a:gd name="connsiteY1" fmla="*/ 475436 h 955031"/>
                <a:gd name="connsiteX2" fmla="*/ 325558 w 6056566"/>
                <a:gd name="connsiteY2" fmla="*/ 430986 h 955031"/>
                <a:gd name="connsiteX3" fmla="*/ 493232 w 6056566"/>
                <a:gd name="connsiteY3" fmla="*/ 146077 h 955031"/>
                <a:gd name="connsiteX4" fmla="*/ 602414 w 6056566"/>
                <a:gd name="connsiteY4" fmla="*/ 23247 h 955031"/>
                <a:gd name="connsiteX5" fmla="*/ 721832 w 6056566"/>
                <a:gd name="connsiteY5" fmla="*/ 36895 h 955031"/>
                <a:gd name="connsiteX6" fmla="*/ 820778 w 6056566"/>
                <a:gd name="connsiteY6" fmla="*/ 146077 h 955031"/>
                <a:gd name="connsiteX7" fmla="*/ 947020 w 6056566"/>
                <a:gd name="connsiteY7" fmla="*/ 412209 h 955031"/>
                <a:gd name="connsiteX8" fmla="*/ 1083497 w 6056566"/>
                <a:gd name="connsiteY8" fmla="*/ 722695 h 955031"/>
                <a:gd name="connsiteX9" fmla="*/ 1179032 w 6056566"/>
                <a:gd name="connsiteY9" fmla="*/ 869409 h 955031"/>
                <a:gd name="connsiteX10" fmla="*/ 1267742 w 6056566"/>
                <a:gd name="connsiteY10" fmla="*/ 944471 h 955031"/>
                <a:gd name="connsiteX11" fmla="*/ 1376924 w 6056566"/>
                <a:gd name="connsiteY11" fmla="*/ 930824 h 955031"/>
                <a:gd name="connsiteX12" fmla="*/ 1503166 w 6056566"/>
                <a:gd name="connsiteY12" fmla="*/ 811406 h 955031"/>
                <a:gd name="connsiteX13" fmla="*/ 1666939 w 6056566"/>
                <a:gd name="connsiteY13" fmla="*/ 487271 h 955031"/>
                <a:gd name="connsiteX14" fmla="*/ 1769297 w 6056566"/>
                <a:gd name="connsiteY14" fmla="*/ 234788 h 955031"/>
                <a:gd name="connsiteX15" fmla="*/ 1871655 w 6056566"/>
                <a:gd name="connsiteY15" fmla="*/ 67603 h 955031"/>
                <a:gd name="connsiteX16" fmla="*/ 1960366 w 6056566"/>
                <a:gd name="connsiteY16" fmla="*/ 13012 h 955031"/>
                <a:gd name="connsiteX17" fmla="*/ 2042252 w 6056566"/>
                <a:gd name="connsiteY17" fmla="*/ 43719 h 955031"/>
                <a:gd name="connsiteX18" fmla="*/ 2117315 w 6056566"/>
                <a:gd name="connsiteY18" fmla="*/ 122194 h 955031"/>
                <a:gd name="connsiteX19" fmla="*/ 2195790 w 6056566"/>
                <a:gd name="connsiteY19" fmla="*/ 251847 h 955031"/>
                <a:gd name="connsiteX20" fmla="*/ 2461921 w 6056566"/>
                <a:gd name="connsiteY20" fmla="*/ 784110 h 955031"/>
                <a:gd name="connsiteX21" fmla="*/ 2577927 w 6056566"/>
                <a:gd name="connsiteY21" fmla="*/ 934235 h 955031"/>
                <a:gd name="connsiteX22" fmla="*/ 2673461 w 6056566"/>
                <a:gd name="connsiteY22" fmla="*/ 941059 h 955031"/>
                <a:gd name="connsiteX23" fmla="*/ 2796291 w 6056566"/>
                <a:gd name="connsiteY23" fmla="*/ 814818 h 955031"/>
                <a:gd name="connsiteX24" fmla="*/ 2922533 w 6056566"/>
                <a:gd name="connsiteY24" fmla="*/ 548686 h 955031"/>
                <a:gd name="connsiteX25" fmla="*/ 3069247 w 6056566"/>
                <a:gd name="connsiteY25" fmla="*/ 251847 h 955031"/>
                <a:gd name="connsiteX26" fmla="*/ 3192076 w 6056566"/>
                <a:gd name="connsiteY26" fmla="*/ 67603 h 955031"/>
                <a:gd name="connsiteX27" fmla="*/ 3270551 w 6056566"/>
                <a:gd name="connsiteY27" fmla="*/ 2776 h 955031"/>
                <a:gd name="connsiteX28" fmla="*/ 3342202 w 6056566"/>
                <a:gd name="connsiteY28" fmla="*/ 19835 h 955031"/>
                <a:gd name="connsiteX29" fmla="*/ 3413852 w 6056566"/>
                <a:gd name="connsiteY29" fmla="*/ 91486 h 955031"/>
                <a:gd name="connsiteX30" fmla="*/ 3471855 w 6056566"/>
                <a:gd name="connsiteY30" fmla="*/ 176785 h 955031"/>
                <a:gd name="connsiteX31" fmla="*/ 3553742 w 6056566"/>
                <a:gd name="connsiteY31" fmla="*/ 323498 h 955031"/>
                <a:gd name="connsiteX32" fmla="*/ 3707279 w 6056566"/>
                <a:gd name="connsiteY32" fmla="*/ 668104 h 955031"/>
                <a:gd name="connsiteX33" fmla="*/ 3833521 w 6056566"/>
                <a:gd name="connsiteY33" fmla="*/ 852349 h 955031"/>
                <a:gd name="connsiteX34" fmla="*/ 3966587 w 6056566"/>
                <a:gd name="connsiteY34" fmla="*/ 900116 h 955031"/>
                <a:gd name="connsiteX35" fmla="*/ 4086005 w 6056566"/>
                <a:gd name="connsiteY35" fmla="*/ 828465 h 955031"/>
                <a:gd name="connsiteX36" fmla="*/ 4273661 w 6056566"/>
                <a:gd name="connsiteY36" fmla="*/ 483859 h 955031"/>
                <a:gd name="connsiteX37" fmla="*/ 4451082 w 6056566"/>
                <a:gd name="connsiteY37" fmla="*/ 152901 h 955031"/>
                <a:gd name="connsiteX38" fmla="*/ 4570500 w 6056566"/>
                <a:gd name="connsiteY38" fmla="*/ 40307 h 955031"/>
                <a:gd name="connsiteX39" fmla="*/ 4696742 w 6056566"/>
                <a:gd name="connsiteY39" fmla="*/ 67603 h 955031"/>
                <a:gd name="connsiteX40" fmla="*/ 4840044 w 6056566"/>
                <a:gd name="connsiteY40" fmla="*/ 268907 h 955031"/>
                <a:gd name="connsiteX41" fmla="*/ 4945814 w 6056566"/>
                <a:gd name="connsiteY41" fmla="*/ 477035 h 955031"/>
                <a:gd name="connsiteX42" fmla="*/ 5052651 w 6056566"/>
                <a:gd name="connsiteY42" fmla="*/ 494332 h 955031"/>
                <a:gd name="connsiteX43" fmla="*/ 6056566 w 6056566"/>
                <a:gd name="connsiteY43" fmla="*/ 497377 h 955031"/>
                <a:gd name="connsiteX0" fmla="*/ 0 w 6056566"/>
                <a:gd name="connsiteY0" fmla="*/ 479263 h 955031"/>
                <a:gd name="connsiteX1" fmla="*/ 190188 w 6056566"/>
                <a:gd name="connsiteY1" fmla="*/ 475436 h 955031"/>
                <a:gd name="connsiteX2" fmla="*/ 325558 w 6056566"/>
                <a:gd name="connsiteY2" fmla="*/ 430986 h 955031"/>
                <a:gd name="connsiteX3" fmla="*/ 493232 w 6056566"/>
                <a:gd name="connsiteY3" fmla="*/ 146077 h 955031"/>
                <a:gd name="connsiteX4" fmla="*/ 602414 w 6056566"/>
                <a:gd name="connsiteY4" fmla="*/ 23247 h 955031"/>
                <a:gd name="connsiteX5" fmla="*/ 721832 w 6056566"/>
                <a:gd name="connsiteY5" fmla="*/ 36895 h 955031"/>
                <a:gd name="connsiteX6" fmla="*/ 820778 w 6056566"/>
                <a:gd name="connsiteY6" fmla="*/ 146077 h 955031"/>
                <a:gd name="connsiteX7" fmla="*/ 947020 w 6056566"/>
                <a:gd name="connsiteY7" fmla="*/ 412209 h 955031"/>
                <a:gd name="connsiteX8" fmla="*/ 1083497 w 6056566"/>
                <a:gd name="connsiteY8" fmla="*/ 722695 h 955031"/>
                <a:gd name="connsiteX9" fmla="*/ 1179032 w 6056566"/>
                <a:gd name="connsiteY9" fmla="*/ 869409 h 955031"/>
                <a:gd name="connsiteX10" fmla="*/ 1267742 w 6056566"/>
                <a:gd name="connsiteY10" fmla="*/ 944471 h 955031"/>
                <a:gd name="connsiteX11" fmla="*/ 1376924 w 6056566"/>
                <a:gd name="connsiteY11" fmla="*/ 930824 h 955031"/>
                <a:gd name="connsiteX12" fmla="*/ 1503166 w 6056566"/>
                <a:gd name="connsiteY12" fmla="*/ 811406 h 955031"/>
                <a:gd name="connsiteX13" fmla="*/ 1666939 w 6056566"/>
                <a:gd name="connsiteY13" fmla="*/ 487271 h 955031"/>
                <a:gd name="connsiteX14" fmla="*/ 1769297 w 6056566"/>
                <a:gd name="connsiteY14" fmla="*/ 234788 h 955031"/>
                <a:gd name="connsiteX15" fmla="*/ 1871655 w 6056566"/>
                <a:gd name="connsiteY15" fmla="*/ 67603 h 955031"/>
                <a:gd name="connsiteX16" fmla="*/ 1960366 w 6056566"/>
                <a:gd name="connsiteY16" fmla="*/ 13012 h 955031"/>
                <a:gd name="connsiteX17" fmla="*/ 2042252 w 6056566"/>
                <a:gd name="connsiteY17" fmla="*/ 43719 h 955031"/>
                <a:gd name="connsiteX18" fmla="*/ 2117315 w 6056566"/>
                <a:gd name="connsiteY18" fmla="*/ 122194 h 955031"/>
                <a:gd name="connsiteX19" fmla="*/ 2195790 w 6056566"/>
                <a:gd name="connsiteY19" fmla="*/ 251847 h 955031"/>
                <a:gd name="connsiteX20" fmla="*/ 2461921 w 6056566"/>
                <a:gd name="connsiteY20" fmla="*/ 784110 h 955031"/>
                <a:gd name="connsiteX21" fmla="*/ 2577927 w 6056566"/>
                <a:gd name="connsiteY21" fmla="*/ 934235 h 955031"/>
                <a:gd name="connsiteX22" fmla="*/ 2673461 w 6056566"/>
                <a:gd name="connsiteY22" fmla="*/ 941059 h 955031"/>
                <a:gd name="connsiteX23" fmla="*/ 2796291 w 6056566"/>
                <a:gd name="connsiteY23" fmla="*/ 814818 h 955031"/>
                <a:gd name="connsiteX24" fmla="*/ 2922533 w 6056566"/>
                <a:gd name="connsiteY24" fmla="*/ 548686 h 955031"/>
                <a:gd name="connsiteX25" fmla="*/ 3069247 w 6056566"/>
                <a:gd name="connsiteY25" fmla="*/ 251847 h 955031"/>
                <a:gd name="connsiteX26" fmla="*/ 3192076 w 6056566"/>
                <a:gd name="connsiteY26" fmla="*/ 67603 h 955031"/>
                <a:gd name="connsiteX27" fmla="*/ 3270551 w 6056566"/>
                <a:gd name="connsiteY27" fmla="*/ 2776 h 955031"/>
                <a:gd name="connsiteX28" fmla="*/ 3342202 w 6056566"/>
                <a:gd name="connsiteY28" fmla="*/ 19835 h 955031"/>
                <a:gd name="connsiteX29" fmla="*/ 3413852 w 6056566"/>
                <a:gd name="connsiteY29" fmla="*/ 91486 h 955031"/>
                <a:gd name="connsiteX30" fmla="*/ 3471855 w 6056566"/>
                <a:gd name="connsiteY30" fmla="*/ 176785 h 955031"/>
                <a:gd name="connsiteX31" fmla="*/ 3553742 w 6056566"/>
                <a:gd name="connsiteY31" fmla="*/ 323498 h 955031"/>
                <a:gd name="connsiteX32" fmla="*/ 3707279 w 6056566"/>
                <a:gd name="connsiteY32" fmla="*/ 668104 h 955031"/>
                <a:gd name="connsiteX33" fmla="*/ 3833521 w 6056566"/>
                <a:gd name="connsiteY33" fmla="*/ 852349 h 955031"/>
                <a:gd name="connsiteX34" fmla="*/ 3966587 w 6056566"/>
                <a:gd name="connsiteY34" fmla="*/ 900116 h 955031"/>
                <a:gd name="connsiteX35" fmla="*/ 4086005 w 6056566"/>
                <a:gd name="connsiteY35" fmla="*/ 828465 h 955031"/>
                <a:gd name="connsiteX36" fmla="*/ 4273661 w 6056566"/>
                <a:gd name="connsiteY36" fmla="*/ 483859 h 955031"/>
                <a:gd name="connsiteX37" fmla="*/ 4451082 w 6056566"/>
                <a:gd name="connsiteY37" fmla="*/ 152901 h 955031"/>
                <a:gd name="connsiteX38" fmla="*/ 4570500 w 6056566"/>
                <a:gd name="connsiteY38" fmla="*/ 40307 h 955031"/>
                <a:gd name="connsiteX39" fmla="*/ 4696742 w 6056566"/>
                <a:gd name="connsiteY39" fmla="*/ 67603 h 955031"/>
                <a:gd name="connsiteX40" fmla="*/ 4840044 w 6056566"/>
                <a:gd name="connsiteY40" fmla="*/ 268907 h 955031"/>
                <a:gd name="connsiteX41" fmla="*/ 4945814 w 6056566"/>
                <a:gd name="connsiteY41" fmla="*/ 477035 h 955031"/>
                <a:gd name="connsiteX42" fmla="*/ 5052651 w 6056566"/>
                <a:gd name="connsiteY42" fmla="*/ 494332 h 955031"/>
                <a:gd name="connsiteX43" fmla="*/ 6056566 w 6056566"/>
                <a:gd name="connsiteY43" fmla="*/ 497377 h 955031"/>
                <a:gd name="connsiteX0" fmla="*/ 0 w 6056566"/>
                <a:gd name="connsiteY0" fmla="*/ 479263 h 955031"/>
                <a:gd name="connsiteX1" fmla="*/ 190188 w 6056566"/>
                <a:gd name="connsiteY1" fmla="*/ 475436 h 955031"/>
                <a:gd name="connsiteX2" fmla="*/ 325558 w 6056566"/>
                <a:gd name="connsiteY2" fmla="*/ 430986 h 955031"/>
                <a:gd name="connsiteX3" fmla="*/ 493232 w 6056566"/>
                <a:gd name="connsiteY3" fmla="*/ 146077 h 955031"/>
                <a:gd name="connsiteX4" fmla="*/ 602414 w 6056566"/>
                <a:gd name="connsiteY4" fmla="*/ 23247 h 955031"/>
                <a:gd name="connsiteX5" fmla="*/ 721832 w 6056566"/>
                <a:gd name="connsiteY5" fmla="*/ 36895 h 955031"/>
                <a:gd name="connsiteX6" fmla="*/ 820778 w 6056566"/>
                <a:gd name="connsiteY6" fmla="*/ 146077 h 955031"/>
                <a:gd name="connsiteX7" fmla="*/ 947020 w 6056566"/>
                <a:gd name="connsiteY7" fmla="*/ 412209 h 955031"/>
                <a:gd name="connsiteX8" fmla="*/ 1083497 w 6056566"/>
                <a:gd name="connsiteY8" fmla="*/ 722695 h 955031"/>
                <a:gd name="connsiteX9" fmla="*/ 1179032 w 6056566"/>
                <a:gd name="connsiteY9" fmla="*/ 869409 h 955031"/>
                <a:gd name="connsiteX10" fmla="*/ 1267742 w 6056566"/>
                <a:gd name="connsiteY10" fmla="*/ 944471 h 955031"/>
                <a:gd name="connsiteX11" fmla="*/ 1376924 w 6056566"/>
                <a:gd name="connsiteY11" fmla="*/ 930824 h 955031"/>
                <a:gd name="connsiteX12" fmla="*/ 1503166 w 6056566"/>
                <a:gd name="connsiteY12" fmla="*/ 811406 h 955031"/>
                <a:gd name="connsiteX13" fmla="*/ 1666939 w 6056566"/>
                <a:gd name="connsiteY13" fmla="*/ 487271 h 955031"/>
                <a:gd name="connsiteX14" fmla="*/ 1769297 w 6056566"/>
                <a:gd name="connsiteY14" fmla="*/ 234788 h 955031"/>
                <a:gd name="connsiteX15" fmla="*/ 1871655 w 6056566"/>
                <a:gd name="connsiteY15" fmla="*/ 67603 h 955031"/>
                <a:gd name="connsiteX16" fmla="*/ 1960366 w 6056566"/>
                <a:gd name="connsiteY16" fmla="*/ 13012 h 955031"/>
                <a:gd name="connsiteX17" fmla="*/ 2042252 w 6056566"/>
                <a:gd name="connsiteY17" fmla="*/ 43719 h 955031"/>
                <a:gd name="connsiteX18" fmla="*/ 2117315 w 6056566"/>
                <a:gd name="connsiteY18" fmla="*/ 122194 h 955031"/>
                <a:gd name="connsiteX19" fmla="*/ 2195790 w 6056566"/>
                <a:gd name="connsiteY19" fmla="*/ 251847 h 955031"/>
                <a:gd name="connsiteX20" fmla="*/ 2461921 w 6056566"/>
                <a:gd name="connsiteY20" fmla="*/ 784110 h 955031"/>
                <a:gd name="connsiteX21" fmla="*/ 2577927 w 6056566"/>
                <a:gd name="connsiteY21" fmla="*/ 934235 h 955031"/>
                <a:gd name="connsiteX22" fmla="*/ 2673461 w 6056566"/>
                <a:gd name="connsiteY22" fmla="*/ 941059 h 955031"/>
                <a:gd name="connsiteX23" fmla="*/ 2796291 w 6056566"/>
                <a:gd name="connsiteY23" fmla="*/ 814818 h 955031"/>
                <a:gd name="connsiteX24" fmla="*/ 2922533 w 6056566"/>
                <a:gd name="connsiteY24" fmla="*/ 548686 h 955031"/>
                <a:gd name="connsiteX25" fmla="*/ 3069247 w 6056566"/>
                <a:gd name="connsiteY25" fmla="*/ 251847 h 955031"/>
                <a:gd name="connsiteX26" fmla="*/ 3192076 w 6056566"/>
                <a:gd name="connsiteY26" fmla="*/ 67603 h 955031"/>
                <a:gd name="connsiteX27" fmla="*/ 3270551 w 6056566"/>
                <a:gd name="connsiteY27" fmla="*/ 2776 h 955031"/>
                <a:gd name="connsiteX28" fmla="*/ 3342202 w 6056566"/>
                <a:gd name="connsiteY28" fmla="*/ 19835 h 955031"/>
                <a:gd name="connsiteX29" fmla="*/ 3413852 w 6056566"/>
                <a:gd name="connsiteY29" fmla="*/ 91486 h 955031"/>
                <a:gd name="connsiteX30" fmla="*/ 3471855 w 6056566"/>
                <a:gd name="connsiteY30" fmla="*/ 176785 h 955031"/>
                <a:gd name="connsiteX31" fmla="*/ 3553742 w 6056566"/>
                <a:gd name="connsiteY31" fmla="*/ 323498 h 955031"/>
                <a:gd name="connsiteX32" fmla="*/ 3707279 w 6056566"/>
                <a:gd name="connsiteY32" fmla="*/ 668104 h 955031"/>
                <a:gd name="connsiteX33" fmla="*/ 3833521 w 6056566"/>
                <a:gd name="connsiteY33" fmla="*/ 852349 h 955031"/>
                <a:gd name="connsiteX34" fmla="*/ 3966587 w 6056566"/>
                <a:gd name="connsiteY34" fmla="*/ 900116 h 955031"/>
                <a:gd name="connsiteX35" fmla="*/ 4086005 w 6056566"/>
                <a:gd name="connsiteY35" fmla="*/ 828465 h 955031"/>
                <a:gd name="connsiteX36" fmla="*/ 4273661 w 6056566"/>
                <a:gd name="connsiteY36" fmla="*/ 483859 h 955031"/>
                <a:gd name="connsiteX37" fmla="*/ 4451082 w 6056566"/>
                <a:gd name="connsiteY37" fmla="*/ 152901 h 955031"/>
                <a:gd name="connsiteX38" fmla="*/ 4570500 w 6056566"/>
                <a:gd name="connsiteY38" fmla="*/ 40307 h 955031"/>
                <a:gd name="connsiteX39" fmla="*/ 4696742 w 6056566"/>
                <a:gd name="connsiteY39" fmla="*/ 67603 h 955031"/>
                <a:gd name="connsiteX40" fmla="*/ 4840044 w 6056566"/>
                <a:gd name="connsiteY40" fmla="*/ 268907 h 955031"/>
                <a:gd name="connsiteX41" fmla="*/ 4945814 w 6056566"/>
                <a:gd name="connsiteY41" fmla="*/ 477035 h 955031"/>
                <a:gd name="connsiteX42" fmla="*/ 5052651 w 6056566"/>
                <a:gd name="connsiteY42" fmla="*/ 494332 h 955031"/>
                <a:gd name="connsiteX43" fmla="*/ 6056566 w 6056566"/>
                <a:gd name="connsiteY43" fmla="*/ 497377 h 955031"/>
                <a:gd name="connsiteX0" fmla="*/ 0 w 6056566"/>
                <a:gd name="connsiteY0" fmla="*/ 479263 h 955031"/>
                <a:gd name="connsiteX1" fmla="*/ 190188 w 6056566"/>
                <a:gd name="connsiteY1" fmla="*/ 475436 h 955031"/>
                <a:gd name="connsiteX2" fmla="*/ 325558 w 6056566"/>
                <a:gd name="connsiteY2" fmla="*/ 430986 h 955031"/>
                <a:gd name="connsiteX3" fmla="*/ 493232 w 6056566"/>
                <a:gd name="connsiteY3" fmla="*/ 146077 h 955031"/>
                <a:gd name="connsiteX4" fmla="*/ 602414 w 6056566"/>
                <a:gd name="connsiteY4" fmla="*/ 23247 h 955031"/>
                <a:gd name="connsiteX5" fmla="*/ 721832 w 6056566"/>
                <a:gd name="connsiteY5" fmla="*/ 36895 h 955031"/>
                <a:gd name="connsiteX6" fmla="*/ 820778 w 6056566"/>
                <a:gd name="connsiteY6" fmla="*/ 146077 h 955031"/>
                <a:gd name="connsiteX7" fmla="*/ 947020 w 6056566"/>
                <a:gd name="connsiteY7" fmla="*/ 412209 h 955031"/>
                <a:gd name="connsiteX8" fmla="*/ 1083497 w 6056566"/>
                <a:gd name="connsiteY8" fmla="*/ 722695 h 955031"/>
                <a:gd name="connsiteX9" fmla="*/ 1179032 w 6056566"/>
                <a:gd name="connsiteY9" fmla="*/ 869409 h 955031"/>
                <a:gd name="connsiteX10" fmla="*/ 1267742 w 6056566"/>
                <a:gd name="connsiteY10" fmla="*/ 944471 h 955031"/>
                <a:gd name="connsiteX11" fmla="*/ 1376924 w 6056566"/>
                <a:gd name="connsiteY11" fmla="*/ 930824 h 955031"/>
                <a:gd name="connsiteX12" fmla="*/ 1503166 w 6056566"/>
                <a:gd name="connsiteY12" fmla="*/ 811406 h 955031"/>
                <a:gd name="connsiteX13" fmla="*/ 1666939 w 6056566"/>
                <a:gd name="connsiteY13" fmla="*/ 487271 h 955031"/>
                <a:gd name="connsiteX14" fmla="*/ 1769297 w 6056566"/>
                <a:gd name="connsiteY14" fmla="*/ 234788 h 955031"/>
                <a:gd name="connsiteX15" fmla="*/ 1871655 w 6056566"/>
                <a:gd name="connsiteY15" fmla="*/ 67603 h 955031"/>
                <a:gd name="connsiteX16" fmla="*/ 1960366 w 6056566"/>
                <a:gd name="connsiteY16" fmla="*/ 13012 h 955031"/>
                <a:gd name="connsiteX17" fmla="*/ 2042252 w 6056566"/>
                <a:gd name="connsiteY17" fmla="*/ 43719 h 955031"/>
                <a:gd name="connsiteX18" fmla="*/ 2117315 w 6056566"/>
                <a:gd name="connsiteY18" fmla="*/ 122194 h 955031"/>
                <a:gd name="connsiteX19" fmla="*/ 2195790 w 6056566"/>
                <a:gd name="connsiteY19" fmla="*/ 251847 h 955031"/>
                <a:gd name="connsiteX20" fmla="*/ 2461921 w 6056566"/>
                <a:gd name="connsiteY20" fmla="*/ 784110 h 955031"/>
                <a:gd name="connsiteX21" fmla="*/ 2577927 w 6056566"/>
                <a:gd name="connsiteY21" fmla="*/ 934235 h 955031"/>
                <a:gd name="connsiteX22" fmla="*/ 2673461 w 6056566"/>
                <a:gd name="connsiteY22" fmla="*/ 941059 h 955031"/>
                <a:gd name="connsiteX23" fmla="*/ 2796291 w 6056566"/>
                <a:gd name="connsiteY23" fmla="*/ 814818 h 955031"/>
                <a:gd name="connsiteX24" fmla="*/ 2922533 w 6056566"/>
                <a:gd name="connsiteY24" fmla="*/ 548686 h 955031"/>
                <a:gd name="connsiteX25" fmla="*/ 3069247 w 6056566"/>
                <a:gd name="connsiteY25" fmla="*/ 251847 h 955031"/>
                <a:gd name="connsiteX26" fmla="*/ 3192076 w 6056566"/>
                <a:gd name="connsiteY26" fmla="*/ 67603 h 955031"/>
                <a:gd name="connsiteX27" fmla="*/ 3270551 w 6056566"/>
                <a:gd name="connsiteY27" fmla="*/ 2776 h 955031"/>
                <a:gd name="connsiteX28" fmla="*/ 3342202 w 6056566"/>
                <a:gd name="connsiteY28" fmla="*/ 19835 h 955031"/>
                <a:gd name="connsiteX29" fmla="*/ 3413852 w 6056566"/>
                <a:gd name="connsiteY29" fmla="*/ 91486 h 955031"/>
                <a:gd name="connsiteX30" fmla="*/ 3471855 w 6056566"/>
                <a:gd name="connsiteY30" fmla="*/ 176785 h 955031"/>
                <a:gd name="connsiteX31" fmla="*/ 3553742 w 6056566"/>
                <a:gd name="connsiteY31" fmla="*/ 323498 h 955031"/>
                <a:gd name="connsiteX32" fmla="*/ 3707279 w 6056566"/>
                <a:gd name="connsiteY32" fmla="*/ 668104 h 955031"/>
                <a:gd name="connsiteX33" fmla="*/ 3833521 w 6056566"/>
                <a:gd name="connsiteY33" fmla="*/ 852349 h 955031"/>
                <a:gd name="connsiteX34" fmla="*/ 3966587 w 6056566"/>
                <a:gd name="connsiteY34" fmla="*/ 900116 h 955031"/>
                <a:gd name="connsiteX35" fmla="*/ 4086005 w 6056566"/>
                <a:gd name="connsiteY35" fmla="*/ 828465 h 955031"/>
                <a:gd name="connsiteX36" fmla="*/ 4273661 w 6056566"/>
                <a:gd name="connsiteY36" fmla="*/ 483859 h 955031"/>
                <a:gd name="connsiteX37" fmla="*/ 4451082 w 6056566"/>
                <a:gd name="connsiteY37" fmla="*/ 152901 h 955031"/>
                <a:gd name="connsiteX38" fmla="*/ 4570500 w 6056566"/>
                <a:gd name="connsiteY38" fmla="*/ 40307 h 955031"/>
                <a:gd name="connsiteX39" fmla="*/ 4696742 w 6056566"/>
                <a:gd name="connsiteY39" fmla="*/ 67603 h 955031"/>
                <a:gd name="connsiteX40" fmla="*/ 4840044 w 6056566"/>
                <a:gd name="connsiteY40" fmla="*/ 268907 h 955031"/>
                <a:gd name="connsiteX41" fmla="*/ 4940286 w 6056566"/>
                <a:gd name="connsiteY41" fmla="*/ 458277 h 955031"/>
                <a:gd name="connsiteX42" fmla="*/ 5052651 w 6056566"/>
                <a:gd name="connsiteY42" fmla="*/ 494332 h 955031"/>
                <a:gd name="connsiteX43" fmla="*/ 6056566 w 6056566"/>
                <a:gd name="connsiteY43" fmla="*/ 497377 h 955031"/>
                <a:gd name="connsiteX0" fmla="*/ 0 w 6056566"/>
                <a:gd name="connsiteY0" fmla="*/ 479263 h 955031"/>
                <a:gd name="connsiteX1" fmla="*/ 190188 w 6056566"/>
                <a:gd name="connsiteY1" fmla="*/ 475436 h 955031"/>
                <a:gd name="connsiteX2" fmla="*/ 325558 w 6056566"/>
                <a:gd name="connsiteY2" fmla="*/ 430986 h 955031"/>
                <a:gd name="connsiteX3" fmla="*/ 493232 w 6056566"/>
                <a:gd name="connsiteY3" fmla="*/ 146077 h 955031"/>
                <a:gd name="connsiteX4" fmla="*/ 602414 w 6056566"/>
                <a:gd name="connsiteY4" fmla="*/ 23247 h 955031"/>
                <a:gd name="connsiteX5" fmla="*/ 721832 w 6056566"/>
                <a:gd name="connsiteY5" fmla="*/ 36895 h 955031"/>
                <a:gd name="connsiteX6" fmla="*/ 820778 w 6056566"/>
                <a:gd name="connsiteY6" fmla="*/ 146077 h 955031"/>
                <a:gd name="connsiteX7" fmla="*/ 947020 w 6056566"/>
                <a:gd name="connsiteY7" fmla="*/ 412209 h 955031"/>
                <a:gd name="connsiteX8" fmla="*/ 1083497 w 6056566"/>
                <a:gd name="connsiteY8" fmla="*/ 722695 h 955031"/>
                <a:gd name="connsiteX9" fmla="*/ 1179032 w 6056566"/>
                <a:gd name="connsiteY9" fmla="*/ 869409 h 955031"/>
                <a:gd name="connsiteX10" fmla="*/ 1267742 w 6056566"/>
                <a:gd name="connsiteY10" fmla="*/ 944471 h 955031"/>
                <a:gd name="connsiteX11" fmla="*/ 1376924 w 6056566"/>
                <a:gd name="connsiteY11" fmla="*/ 930824 h 955031"/>
                <a:gd name="connsiteX12" fmla="*/ 1503166 w 6056566"/>
                <a:gd name="connsiteY12" fmla="*/ 811406 h 955031"/>
                <a:gd name="connsiteX13" fmla="*/ 1666939 w 6056566"/>
                <a:gd name="connsiteY13" fmla="*/ 487271 h 955031"/>
                <a:gd name="connsiteX14" fmla="*/ 1769297 w 6056566"/>
                <a:gd name="connsiteY14" fmla="*/ 234788 h 955031"/>
                <a:gd name="connsiteX15" fmla="*/ 1871655 w 6056566"/>
                <a:gd name="connsiteY15" fmla="*/ 67603 h 955031"/>
                <a:gd name="connsiteX16" fmla="*/ 1960366 w 6056566"/>
                <a:gd name="connsiteY16" fmla="*/ 13012 h 955031"/>
                <a:gd name="connsiteX17" fmla="*/ 2042252 w 6056566"/>
                <a:gd name="connsiteY17" fmla="*/ 43719 h 955031"/>
                <a:gd name="connsiteX18" fmla="*/ 2117315 w 6056566"/>
                <a:gd name="connsiteY18" fmla="*/ 122194 h 955031"/>
                <a:gd name="connsiteX19" fmla="*/ 2195790 w 6056566"/>
                <a:gd name="connsiteY19" fmla="*/ 251847 h 955031"/>
                <a:gd name="connsiteX20" fmla="*/ 2461921 w 6056566"/>
                <a:gd name="connsiteY20" fmla="*/ 784110 h 955031"/>
                <a:gd name="connsiteX21" fmla="*/ 2577927 w 6056566"/>
                <a:gd name="connsiteY21" fmla="*/ 934235 h 955031"/>
                <a:gd name="connsiteX22" fmla="*/ 2673461 w 6056566"/>
                <a:gd name="connsiteY22" fmla="*/ 941059 h 955031"/>
                <a:gd name="connsiteX23" fmla="*/ 2796291 w 6056566"/>
                <a:gd name="connsiteY23" fmla="*/ 814818 h 955031"/>
                <a:gd name="connsiteX24" fmla="*/ 2922533 w 6056566"/>
                <a:gd name="connsiteY24" fmla="*/ 548686 h 955031"/>
                <a:gd name="connsiteX25" fmla="*/ 3069247 w 6056566"/>
                <a:gd name="connsiteY25" fmla="*/ 251847 h 955031"/>
                <a:gd name="connsiteX26" fmla="*/ 3192076 w 6056566"/>
                <a:gd name="connsiteY26" fmla="*/ 67603 h 955031"/>
                <a:gd name="connsiteX27" fmla="*/ 3270551 w 6056566"/>
                <a:gd name="connsiteY27" fmla="*/ 2776 h 955031"/>
                <a:gd name="connsiteX28" fmla="*/ 3342202 w 6056566"/>
                <a:gd name="connsiteY28" fmla="*/ 19835 h 955031"/>
                <a:gd name="connsiteX29" fmla="*/ 3413852 w 6056566"/>
                <a:gd name="connsiteY29" fmla="*/ 91486 h 955031"/>
                <a:gd name="connsiteX30" fmla="*/ 3471855 w 6056566"/>
                <a:gd name="connsiteY30" fmla="*/ 176785 h 955031"/>
                <a:gd name="connsiteX31" fmla="*/ 3553742 w 6056566"/>
                <a:gd name="connsiteY31" fmla="*/ 323498 h 955031"/>
                <a:gd name="connsiteX32" fmla="*/ 3707279 w 6056566"/>
                <a:gd name="connsiteY32" fmla="*/ 668104 h 955031"/>
                <a:gd name="connsiteX33" fmla="*/ 3833521 w 6056566"/>
                <a:gd name="connsiteY33" fmla="*/ 852349 h 955031"/>
                <a:gd name="connsiteX34" fmla="*/ 3966587 w 6056566"/>
                <a:gd name="connsiteY34" fmla="*/ 900116 h 955031"/>
                <a:gd name="connsiteX35" fmla="*/ 4086005 w 6056566"/>
                <a:gd name="connsiteY35" fmla="*/ 828465 h 955031"/>
                <a:gd name="connsiteX36" fmla="*/ 4273661 w 6056566"/>
                <a:gd name="connsiteY36" fmla="*/ 483859 h 955031"/>
                <a:gd name="connsiteX37" fmla="*/ 4451082 w 6056566"/>
                <a:gd name="connsiteY37" fmla="*/ 152901 h 955031"/>
                <a:gd name="connsiteX38" fmla="*/ 4570500 w 6056566"/>
                <a:gd name="connsiteY38" fmla="*/ 40307 h 955031"/>
                <a:gd name="connsiteX39" fmla="*/ 4696742 w 6056566"/>
                <a:gd name="connsiteY39" fmla="*/ 67603 h 955031"/>
                <a:gd name="connsiteX40" fmla="*/ 4840044 w 6056566"/>
                <a:gd name="connsiteY40" fmla="*/ 268907 h 955031"/>
                <a:gd name="connsiteX41" fmla="*/ 4940286 w 6056566"/>
                <a:gd name="connsiteY41" fmla="*/ 458277 h 955031"/>
                <a:gd name="connsiteX42" fmla="*/ 5052651 w 6056566"/>
                <a:gd name="connsiteY42" fmla="*/ 494332 h 955031"/>
                <a:gd name="connsiteX43" fmla="*/ 6056566 w 6056566"/>
                <a:gd name="connsiteY43" fmla="*/ 497377 h 955031"/>
                <a:gd name="connsiteX0" fmla="*/ 0 w 6056566"/>
                <a:gd name="connsiteY0" fmla="*/ 479263 h 955031"/>
                <a:gd name="connsiteX1" fmla="*/ 190188 w 6056566"/>
                <a:gd name="connsiteY1" fmla="*/ 475436 h 955031"/>
                <a:gd name="connsiteX2" fmla="*/ 325558 w 6056566"/>
                <a:gd name="connsiteY2" fmla="*/ 430986 h 955031"/>
                <a:gd name="connsiteX3" fmla="*/ 493232 w 6056566"/>
                <a:gd name="connsiteY3" fmla="*/ 146077 h 955031"/>
                <a:gd name="connsiteX4" fmla="*/ 602414 w 6056566"/>
                <a:gd name="connsiteY4" fmla="*/ 23247 h 955031"/>
                <a:gd name="connsiteX5" fmla="*/ 721832 w 6056566"/>
                <a:gd name="connsiteY5" fmla="*/ 36895 h 955031"/>
                <a:gd name="connsiteX6" fmla="*/ 820778 w 6056566"/>
                <a:gd name="connsiteY6" fmla="*/ 146077 h 955031"/>
                <a:gd name="connsiteX7" fmla="*/ 947020 w 6056566"/>
                <a:gd name="connsiteY7" fmla="*/ 412209 h 955031"/>
                <a:gd name="connsiteX8" fmla="*/ 1083497 w 6056566"/>
                <a:gd name="connsiteY8" fmla="*/ 722695 h 955031"/>
                <a:gd name="connsiteX9" fmla="*/ 1179032 w 6056566"/>
                <a:gd name="connsiteY9" fmla="*/ 869409 h 955031"/>
                <a:gd name="connsiteX10" fmla="*/ 1267742 w 6056566"/>
                <a:gd name="connsiteY10" fmla="*/ 944471 h 955031"/>
                <a:gd name="connsiteX11" fmla="*/ 1376924 w 6056566"/>
                <a:gd name="connsiteY11" fmla="*/ 930824 h 955031"/>
                <a:gd name="connsiteX12" fmla="*/ 1503166 w 6056566"/>
                <a:gd name="connsiteY12" fmla="*/ 811406 h 955031"/>
                <a:gd name="connsiteX13" fmla="*/ 1666939 w 6056566"/>
                <a:gd name="connsiteY13" fmla="*/ 487271 h 955031"/>
                <a:gd name="connsiteX14" fmla="*/ 1769297 w 6056566"/>
                <a:gd name="connsiteY14" fmla="*/ 234788 h 955031"/>
                <a:gd name="connsiteX15" fmla="*/ 1871655 w 6056566"/>
                <a:gd name="connsiteY15" fmla="*/ 67603 h 955031"/>
                <a:gd name="connsiteX16" fmla="*/ 1960366 w 6056566"/>
                <a:gd name="connsiteY16" fmla="*/ 13012 h 955031"/>
                <a:gd name="connsiteX17" fmla="*/ 2042252 w 6056566"/>
                <a:gd name="connsiteY17" fmla="*/ 43719 h 955031"/>
                <a:gd name="connsiteX18" fmla="*/ 2117315 w 6056566"/>
                <a:gd name="connsiteY18" fmla="*/ 122194 h 955031"/>
                <a:gd name="connsiteX19" fmla="*/ 2195790 w 6056566"/>
                <a:gd name="connsiteY19" fmla="*/ 251847 h 955031"/>
                <a:gd name="connsiteX20" fmla="*/ 2461921 w 6056566"/>
                <a:gd name="connsiteY20" fmla="*/ 784110 h 955031"/>
                <a:gd name="connsiteX21" fmla="*/ 2577927 w 6056566"/>
                <a:gd name="connsiteY21" fmla="*/ 934235 h 955031"/>
                <a:gd name="connsiteX22" fmla="*/ 2673461 w 6056566"/>
                <a:gd name="connsiteY22" fmla="*/ 941059 h 955031"/>
                <a:gd name="connsiteX23" fmla="*/ 2796291 w 6056566"/>
                <a:gd name="connsiteY23" fmla="*/ 814818 h 955031"/>
                <a:gd name="connsiteX24" fmla="*/ 2922533 w 6056566"/>
                <a:gd name="connsiteY24" fmla="*/ 548686 h 955031"/>
                <a:gd name="connsiteX25" fmla="*/ 3069247 w 6056566"/>
                <a:gd name="connsiteY25" fmla="*/ 251847 h 955031"/>
                <a:gd name="connsiteX26" fmla="*/ 3192076 w 6056566"/>
                <a:gd name="connsiteY26" fmla="*/ 67603 h 955031"/>
                <a:gd name="connsiteX27" fmla="*/ 3270551 w 6056566"/>
                <a:gd name="connsiteY27" fmla="*/ 2776 h 955031"/>
                <a:gd name="connsiteX28" fmla="*/ 3342202 w 6056566"/>
                <a:gd name="connsiteY28" fmla="*/ 19835 h 955031"/>
                <a:gd name="connsiteX29" fmla="*/ 3413852 w 6056566"/>
                <a:gd name="connsiteY29" fmla="*/ 91486 h 955031"/>
                <a:gd name="connsiteX30" fmla="*/ 3471855 w 6056566"/>
                <a:gd name="connsiteY30" fmla="*/ 176785 h 955031"/>
                <a:gd name="connsiteX31" fmla="*/ 3553742 w 6056566"/>
                <a:gd name="connsiteY31" fmla="*/ 323498 h 955031"/>
                <a:gd name="connsiteX32" fmla="*/ 3707279 w 6056566"/>
                <a:gd name="connsiteY32" fmla="*/ 668104 h 955031"/>
                <a:gd name="connsiteX33" fmla="*/ 3833521 w 6056566"/>
                <a:gd name="connsiteY33" fmla="*/ 852349 h 955031"/>
                <a:gd name="connsiteX34" fmla="*/ 3966587 w 6056566"/>
                <a:gd name="connsiteY34" fmla="*/ 900116 h 955031"/>
                <a:gd name="connsiteX35" fmla="*/ 4086005 w 6056566"/>
                <a:gd name="connsiteY35" fmla="*/ 828465 h 955031"/>
                <a:gd name="connsiteX36" fmla="*/ 4273661 w 6056566"/>
                <a:gd name="connsiteY36" fmla="*/ 483859 h 955031"/>
                <a:gd name="connsiteX37" fmla="*/ 4451082 w 6056566"/>
                <a:gd name="connsiteY37" fmla="*/ 152901 h 955031"/>
                <a:gd name="connsiteX38" fmla="*/ 4570500 w 6056566"/>
                <a:gd name="connsiteY38" fmla="*/ 40307 h 955031"/>
                <a:gd name="connsiteX39" fmla="*/ 4696742 w 6056566"/>
                <a:gd name="connsiteY39" fmla="*/ 67603 h 955031"/>
                <a:gd name="connsiteX40" fmla="*/ 4840044 w 6056566"/>
                <a:gd name="connsiteY40" fmla="*/ 268907 h 955031"/>
                <a:gd name="connsiteX41" fmla="*/ 4940286 w 6056566"/>
                <a:gd name="connsiteY41" fmla="*/ 458277 h 955031"/>
                <a:gd name="connsiteX42" fmla="*/ 5052651 w 6056566"/>
                <a:gd name="connsiteY42" fmla="*/ 494332 h 955031"/>
                <a:gd name="connsiteX43" fmla="*/ 6056566 w 6056566"/>
                <a:gd name="connsiteY43" fmla="*/ 497377 h 955031"/>
                <a:gd name="connsiteX0" fmla="*/ 0 w 6056566"/>
                <a:gd name="connsiteY0" fmla="*/ 479263 h 955031"/>
                <a:gd name="connsiteX1" fmla="*/ 190188 w 6056566"/>
                <a:gd name="connsiteY1" fmla="*/ 475436 h 955031"/>
                <a:gd name="connsiteX2" fmla="*/ 325558 w 6056566"/>
                <a:gd name="connsiteY2" fmla="*/ 430986 h 955031"/>
                <a:gd name="connsiteX3" fmla="*/ 493232 w 6056566"/>
                <a:gd name="connsiteY3" fmla="*/ 146077 h 955031"/>
                <a:gd name="connsiteX4" fmla="*/ 602414 w 6056566"/>
                <a:gd name="connsiteY4" fmla="*/ 23247 h 955031"/>
                <a:gd name="connsiteX5" fmla="*/ 721832 w 6056566"/>
                <a:gd name="connsiteY5" fmla="*/ 36895 h 955031"/>
                <a:gd name="connsiteX6" fmla="*/ 820778 w 6056566"/>
                <a:gd name="connsiteY6" fmla="*/ 146077 h 955031"/>
                <a:gd name="connsiteX7" fmla="*/ 947020 w 6056566"/>
                <a:gd name="connsiteY7" fmla="*/ 412209 h 955031"/>
                <a:gd name="connsiteX8" fmla="*/ 1083497 w 6056566"/>
                <a:gd name="connsiteY8" fmla="*/ 722695 h 955031"/>
                <a:gd name="connsiteX9" fmla="*/ 1179032 w 6056566"/>
                <a:gd name="connsiteY9" fmla="*/ 869409 h 955031"/>
                <a:gd name="connsiteX10" fmla="*/ 1267742 w 6056566"/>
                <a:gd name="connsiteY10" fmla="*/ 944471 h 955031"/>
                <a:gd name="connsiteX11" fmla="*/ 1376924 w 6056566"/>
                <a:gd name="connsiteY11" fmla="*/ 930824 h 955031"/>
                <a:gd name="connsiteX12" fmla="*/ 1503166 w 6056566"/>
                <a:gd name="connsiteY12" fmla="*/ 811406 h 955031"/>
                <a:gd name="connsiteX13" fmla="*/ 1666939 w 6056566"/>
                <a:gd name="connsiteY13" fmla="*/ 487271 h 955031"/>
                <a:gd name="connsiteX14" fmla="*/ 1769297 w 6056566"/>
                <a:gd name="connsiteY14" fmla="*/ 234788 h 955031"/>
                <a:gd name="connsiteX15" fmla="*/ 1871655 w 6056566"/>
                <a:gd name="connsiteY15" fmla="*/ 67603 h 955031"/>
                <a:gd name="connsiteX16" fmla="*/ 1960366 w 6056566"/>
                <a:gd name="connsiteY16" fmla="*/ 13012 h 955031"/>
                <a:gd name="connsiteX17" fmla="*/ 2042252 w 6056566"/>
                <a:gd name="connsiteY17" fmla="*/ 43719 h 955031"/>
                <a:gd name="connsiteX18" fmla="*/ 2117315 w 6056566"/>
                <a:gd name="connsiteY18" fmla="*/ 122194 h 955031"/>
                <a:gd name="connsiteX19" fmla="*/ 2195790 w 6056566"/>
                <a:gd name="connsiteY19" fmla="*/ 251847 h 955031"/>
                <a:gd name="connsiteX20" fmla="*/ 2461921 w 6056566"/>
                <a:gd name="connsiteY20" fmla="*/ 784110 h 955031"/>
                <a:gd name="connsiteX21" fmla="*/ 2577927 w 6056566"/>
                <a:gd name="connsiteY21" fmla="*/ 934235 h 955031"/>
                <a:gd name="connsiteX22" fmla="*/ 2673461 w 6056566"/>
                <a:gd name="connsiteY22" fmla="*/ 941059 h 955031"/>
                <a:gd name="connsiteX23" fmla="*/ 2796291 w 6056566"/>
                <a:gd name="connsiteY23" fmla="*/ 814818 h 955031"/>
                <a:gd name="connsiteX24" fmla="*/ 2922533 w 6056566"/>
                <a:gd name="connsiteY24" fmla="*/ 548686 h 955031"/>
                <a:gd name="connsiteX25" fmla="*/ 3069247 w 6056566"/>
                <a:gd name="connsiteY25" fmla="*/ 251847 h 955031"/>
                <a:gd name="connsiteX26" fmla="*/ 3192076 w 6056566"/>
                <a:gd name="connsiteY26" fmla="*/ 67603 h 955031"/>
                <a:gd name="connsiteX27" fmla="*/ 3270551 w 6056566"/>
                <a:gd name="connsiteY27" fmla="*/ 2776 h 955031"/>
                <a:gd name="connsiteX28" fmla="*/ 3342202 w 6056566"/>
                <a:gd name="connsiteY28" fmla="*/ 19835 h 955031"/>
                <a:gd name="connsiteX29" fmla="*/ 3413852 w 6056566"/>
                <a:gd name="connsiteY29" fmla="*/ 91486 h 955031"/>
                <a:gd name="connsiteX30" fmla="*/ 3471855 w 6056566"/>
                <a:gd name="connsiteY30" fmla="*/ 176785 h 955031"/>
                <a:gd name="connsiteX31" fmla="*/ 3553742 w 6056566"/>
                <a:gd name="connsiteY31" fmla="*/ 323498 h 955031"/>
                <a:gd name="connsiteX32" fmla="*/ 3707279 w 6056566"/>
                <a:gd name="connsiteY32" fmla="*/ 668104 h 955031"/>
                <a:gd name="connsiteX33" fmla="*/ 3833521 w 6056566"/>
                <a:gd name="connsiteY33" fmla="*/ 852349 h 955031"/>
                <a:gd name="connsiteX34" fmla="*/ 3966587 w 6056566"/>
                <a:gd name="connsiteY34" fmla="*/ 900116 h 955031"/>
                <a:gd name="connsiteX35" fmla="*/ 4086005 w 6056566"/>
                <a:gd name="connsiteY35" fmla="*/ 828465 h 955031"/>
                <a:gd name="connsiteX36" fmla="*/ 4273661 w 6056566"/>
                <a:gd name="connsiteY36" fmla="*/ 483859 h 955031"/>
                <a:gd name="connsiteX37" fmla="*/ 4451082 w 6056566"/>
                <a:gd name="connsiteY37" fmla="*/ 152901 h 955031"/>
                <a:gd name="connsiteX38" fmla="*/ 4570500 w 6056566"/>
                <a:gd name="connsiteY38" fmla="*/ 40307 h 955031"/>
                <a:gd name="connsiteX39" fmla="*/ 4696742 w 6056566"/>
                <a:gd name="connsiteY39" fmla="*/ 67603 h 955031"/>
                <a:gd name="connsiteX40" fmla="*/ 4840044 w 6056566"/>
                <a:gd name="connsiteY40" fmla="*/ 268907 h 955031"/>
                <a:gd name="connsiteX41" fmla="*/ 4931994 w 6056566"/>
                <a:gd name="connsiteY41" fmla="*/ 437174 h 955031"/>
                <a:gd name="connsiteX42" fmla="*/ 5052651 w 6056566"/>
                <a:gd name="connsiteY42" fmla="*/ 494332 h 955031"/>
                <a:gd name="connsiteX43" fmla="*/ 6056566 w 6056566"/>
                <a:gd name="connsiteY43" fmla="*/ 497377 h 955031"/>
                <a:gd name="connsiteX0" fmla="*/ 0 w 6056566"/>
                <a:gd name="connsiteY0" fmla="*/ 479263 h 955031"/>
                <a:gd name="connsiteX1" fmla="*/ 190188 w 6056566"/>
                <a:gd name="connsiteY1" fmla="*/ 475436 h 955031"/>
                <a:gd name="connsiteX2" fmla="*/ 325558 w 6056566"/>
                <a:gd name="connsiteY2" fmla="*/ 430986 h 955031"/>
                <a:gd name="connsiteX3" fmla="*/ 493232 w 6056566"/>
                <a:gd name="connsiteY3" fmla="*/ 146077 h 955031"/>
                <a:gd name="connsiteX4" fmla="*/ 602414 w 6056566"/>
                <a:gd name="connsiteY4" fmla="*/ 23247 h 955031"/>
                <a:gd name="connsiteX5" fmla="*/ 721832 w 6056566"/>
                <a:gd name="connsiteY5" fmla="*/ 36895 h 955031"/>
                <a:gd name="connsiteX6" fmla="*/ 820778 w 6056566"/>
                <a:gd name="connsiteY6" fmla="*/ 146077 h 955031"/>
                <a:gd name="connsiteX7" fmla="*/ 947020 w 6056566"/>
                <a:gd name="connsiteY7" fmla="*/ 412209 h 955031"/>
                <a:gd name="connsiteX8" fmla="*/ 1083497 w 6056566"/>
                <a:gd name="connsiteY8" fmla="*/ 722695 h 955031"/>
                <a:gd name="connsiteX9" fmla="*/ 1179032 w 6056566"/>
                <a:gd name="connsiteY9" fmla="*/ 869409 h 955031"/>
                <a:gd name="connsiteX10" fmla="*/ 1267742 w 6056566"/>
                <a:gd name="connsiteY10" fmla="*/ 944471 h 955031"/>
                <a:gd name="connsiteX11" fmla="*/ 1376924 w 6056566"/>
                <a:gd name="connsiteY11" fmla="*/ 930824 h 955031"/>
                <a:gd name="connsiteX12" fmla="*/ 1503166 w 6056566"/>
                <a:gd name="connsiteY12" fmla="*/ 811406 h 955031"/>
                <a:gd name="connsiteX13" fmla="*/ 1666939 w 6056566"/>
                <a:gd name="connsiteY13" fmla="*/ 487271 h 955031"/>
                <a:gd name="connsiteX14" fmla="*/ 1769297 w 6056566"/>
                <a:gd name="connsiteY14" fmla="*/ 234788 h 955031"/>
                <a:gd name="connsiteX15" fmla="*/ 1871655 w 6056566"/>
                <a:gd name="connsiteY15" fmla="*/ 67603 h 955031"/>
                <a:gd name="connsiteX16" fmla="*/ 1960366 w 6056566"/>
                <a:gd name="connsiteY16" fmla="*/ 13012 h 955031"/>
                <a:gd name="connsiteX17" fmla="*/ 2042252 w 6056566"/>
                <a:gd name="connsiteY17" fmla="*/ 43719 h 955031"/>
                <a:gd name="connsiteX18" fmla="*/ 2117315 w 6056566"/>
                <a:gd name="connsiteY18" fmla="*/ 122194 h 955031"/>
                <a:gd name="connsiteX19" fmla="*/ 2195790 w 6056566"/>
                <a:gd name="connsiteY19" fmla="*/ 251847 h 955031"/>
                <a:gd name="connsiteX20" fmla="*/ 2461921 w 6056566"/>
                <a:gd name="connsiteY20" fmla="*/ 784110 h 955031"/>
                <a:gd name="connsiteX21" fmla="*/ 2577927 w 6056566"/>
                <a:gd name="connsiteY21" fmla="*/ 934235 h 955031"/>
                <a:gd name="connsiteX22" fmla="*/ 2673461 w 6056566"/>
                <a:gd name="connsiteY22" fmla="*/ 941059 h 955031"/>
                <a:gd name="connsiteX23" fmla="*/ 2796291 w 6056566"/>
                <a:gd name="connsiteY23" fmla="*/ 814818 h 955031"/>
                <a:gd name="connsiteX24" fmla="*/ 2922533 w 6056566"/>
                <a:gd name="connsiteY24" fmla="*/ 548686 h 955031"/>
                <a:gd name="connsiteX25" fmla="*/ 3069247 w 6056566"/>
                <a:gd name="connsiteY25" fmla="*/ 251847 h 955031"/>
                <a:gd name="connsiteX26" fmla="*/ 3192076 w 6056566"/>
                <a:gd name="connsiteY26" fmla="*/ 67603 h 955031"/>
                <a:gd name="connsiteX27" fmla="*/ 3270551 w 6056566"/>
                <a:gd name="connsiteY27" fmla="*/ 2776 h 955031"/>
                <a:gd name="connsiteX28" fmla="*/ 3342202 w 6056566"/>
                <a:gd name="connsiteY28" fmla="*/ 19835 h 955031"/>
                <a:gd name="connsiteX29" fmla="*/ 3413852 w 6056566"/>
                <a:gd name="connsiteY29" fmla="*/ 91486 h 955031"/>
                <a:gd name="connsiteX30" fmla="*/ 3471855 w 6056566"/>
                <a:gd name="connsiteY30" fmla="*/ 176785 h 955031"/>
                <a:gd name="connsiteX31" fmla="*/ 3553742 w 6056566"/>
                <a:gd name="connsiteY31" fmla="*/ 323498 h 955031"/>
                <a:gd name="connsiteX32" fmla="*/ 3707279 w 6056566"/>
                <a:gd name="connsiteY32" fmla="*/ 668104 h 955031"/>
                <a:gd name="connsiteX33" fmla="*/ 3833521 w 6056566"/>
                <a:gd name="connsiteY33" fmla="*/ 852349 h 955031"/>
                <a:gd name="connsiteX34" fmla="*/ 3966587 w 6056566"/>
                <a:gd name="connsiteY34" fmla="*/ 900116 h 955031"/>
                <a:gd name="connsiteX35" fmla="*/ 4086005 w 6056566"/>
                <a:gd name="connsiteY35" fmla="*/ 828465 h 955031"/>
                <a:gd name="connsiteX36" fmla="*/ 4273661 w 6056566"/>
                <a:gd name="connsiteY36" fmla="*/ 483859 h 955031"/>
                <a:gd name="connsiteX37" fmla="*/ 4451082 w 6056566"/>
                <a:gd name="connsiteY37" fmla="*/ 152901 h 955031"/>
                <a:gd name="connsiteX38" fmla="*/ 4570500 w 6056566"/>
                <a:gd name="connsiteY38" fmla="*/ 40307 h 955031"/>
                <a:gd name="connsiteX39" fmla="*/ 4696742 w 6056566"/>
                <a:gd name="connsiteY39" fmla="*/ 67603 h 955031"/>
                <a:gd name="connsiteX40" fmla="*/ 4840044 w 6056566"/>
                <a:gd name="connsiteY40" fmla="*/ 268907 h 955031"/>
                <a:gd name="connsiteX41" fmla="*/ 4948580 w 6056566"/>
                <a:gd name="connsiteY41" fmla="*/ 459449 h 955031"/>
                <a:gd name="connsiteX42" fmla="*/ 5052651 w 6056566"/>
                <a:gd name="connsiteY42" fmla="*/ 494332 h 955031"/>
                <a:gd name="connsiteX43" fmla="*/ 6056566 w 6056566"/>
                <a:gd name="connsiteY43" fmla="*/ 497377 h 955031"/>
                <a:gd name="connsiteX0" fmla="*/ 0 w 6056566"/>
                <a:gd name="connsiteY0" fmla="*/ 479263 h 955031"/>
                <a:gd name="connsiteX1" fmla="*/ 190188 w 6056566"/>
                <a:gd name="connsiteY1" fmla="*/ 475436 h 955031"/>
                <a:gd name="connsiteX2" fmla="*/ 325558 w 6056566"/>
                <a:gd name="connsiteY2" fmla="*/ 430986 h 955031"/>
                <a:gd name="connsiteX3" fmla="*/ 493232 w 6056566"/>
                <a:gd name="connsiteY3" fmla="*/ 146077 h 955031"/>
                <a:gd name="connsiteX4" fmla="*/ 602414 w 6056566"/>
                <a:gd name="connsiteY4" fmla="*/ 23247 h 955031"/>
                <a:gd name="connsiteX5" fmla="*/ 721832 w 6056566"/>
                <a:gd name="connsiteY5" fmla="*/ 36895 h 955031"/>
                <a:gd name="connsiteX6" fmla="*/ 820778 w 6056566"/>
                <a:gd name="connsiteY6" fmla="*/ 146077 h 955031"/>
                <a:gd name="connsiteX7" fmla="*/ 947020 w 6056566"/>
                <a:gd name="connsiteY7" fmla="*/ 412209 h 955031"/>
                <a:gd name="connsiteX8" fmla="*/ 1083497 w 6056566"/>
                <a:gd name="connsiteY8" fmla="*/ 722695 h 955031"/>
                <a:gd name="connsiteX9" fmla="*/ 1179032 w 6056566"/>
                <a:gd name="connsiteY9" fmla="*/ 869409 h 955031"/>
                <a:gd name="connsiteX10" fmla="*/ 1267742 w 6056566"/>
                <a:gd name="connsiteY10" fmla="*/ 944471 h 955031"/>
                <a:gd name="connsiteX11" fmla="*/ 1376924 w 6056566"/>
                <a:gd name="connsiteY11" fmla="*/ 930824 h 955031"/>
                <a:gd name="connsiteX12" fmla="*/ 1503166 w 6056566"/>
                <a:gd name="connsiteY12" fmla="*/ 811406 h 955031"/>
                <a:gd name="connsiteX13" fmla="*/ 1666939 w 6056566"/>
                <a:gd name="connsiteY13" fmla="*/ 487271 h 955031"/>
                <a:gd name="connsiteX14" fmla="*/ 1769297 w 6056566"/>
                <a:gd name="connsiteY14" fmla="*/ 234788 h 955031"/>
                <a:gd name="connsiteX15" fmla="*/ 1871655 w 6056566"/>
                <a:gd name="connsiteY15" fmla="*/ 67603 h 955031"/>
                <a:gd name="connsiteX16" fmla="*/ 1960366 w 6056566"/>
                <a:gd name="connsiteY16" fmla="*/ 13012 h 955031"/>
                <a:gd name="connsiteX17" fmla="*/ 2042252 w 6056566"/>
                <a:gd name="connsiteY17" fmla="*/ 43719 h 955031"/>
                <a:gd name="connsiteX18" fmla="*/ 2117315 w 6056566"/>
                <a:gd name="connsiteY18" fmla="*/ 122194 h 955031"/>
                <a:gd name="connsiteX19" fmla="*/ 2195790 w 6056566"/>
                <a:gd name="connsiteY19" fmla="*/ 251847 h 955031"/>
                <a:gd name="connsiteX20" fmla="*/ 2461921 w 6056566"/>
                <a:gd name="connsiteY20" fmla="*/ 784110 h 955031"/>
                <a:gd name="connsiteX21" fmla="*/ 2577927 w 6056566"/>
                <a:gd name="connsiteY21" fmla="*/ 934235 h 955031"/>
                <a:gd name="connsiteX22" fmla="*/ 2673461 w 6056566"/>
                <a:gd name="connsiteY22" fmla="*/ 941059 h 955031"/>
                <a:gd name="connsiteX23" fmla="*/ 2796291 w 6056566"/>
                <a:gd name="connsiteY23" fmla="*/ 814818 h 955031"/>
                <a:gd name="connsiteX24" fmla="*/ 2922533 w 6056566"/>
                <a:gd name="connsiteY24" fmla="*/ 548686 h 955031"/>
                <a:gd name="connsiteX25" fmla="*/ 3069247 w 6056566"/>
                <a:gd name="connsiteY25" fmla="*/ 251847 h 955031"/>
                <a:gd name="connsiteX26" fmla="*/ 3192076 w 6056566"/>
                <a:gd name="connsiteY26" fmla="*/ 67603 h 955031"/>
                <a:gd name="connsiteX27" fmla="*/ 3270551 w 6056566"/>
                <a:gd name="connsiteY27" fmla="*/ 2776 h 955031"/>
                <a:gd name="connsiteX28" fmla="*/ 3342202 w 6056566"/>
                <a:gd name="connsiteY28" fmla="*/ 19835 h 955031"/>
                <a:gd name="connsiteX29" fmla="*/ 3413852 w 6056566"/>
                <a:gd name="connsiteY29" fmla="*/ 91486 h 955031"/>
                <a:gd name="connsiteX30" fmla="*/ 3471855 w 6056566"/>
                <a:gd name="connsiteY30" fmla="*/ 176785 h 955031"/>
                <a:gd name="connsiteX31" fmla="*/ 3553742 w 6056566"/>
                <a:gd name="connsiteY31" fmla="*/ 323498 h 955031"/>
                <a:gd name="connsiteX32" fmla="*/ 3707279 w 6056566"/>
                <a:gd name="connsiteY32" fmla="*/ 668104 h 955031"/>
                <a:gd name="connsiteX33" fmla="*/ 3833521 w 6056566"/>
                <a:gd name="connsiteY33" fmla="*/ 852349 h 955031"/>
                <a:gd name="connsiteX34" fmla="*/ 3966587 w 6056566"/>
                <a:gd name="connsiteY34" fmla="*/ 900116 h 955031"/>
                <a:gd name="connsiteX35" fmla="*/ 4086005 w 6056566"/>
                <a:gd name="connsiteY35" fmla="*/ 828465 h 955031"/>
                <a:gd name="connsiteX36" fmla="*/ 4273661 w 6056566"/>
                <a:gd name="connsiteY36" fmla="*/ 483859 h 955031"/>
                <a:gd name="connsiteX37" fmla="*/ 4451082 w 6056566"/>
                <a:gd name="connsiteY37" fmla="*/ 152901 h 955031"/>
                <a:gd name="connsiteX38" fmla="*/ 4570500 w 6056566"/>
                <a:gd name="connsiteY38" fmla="*/ 40307 h 955031"/>
                <a:gd name="connsiteX39" fmla="*/ 4696742 w 6056566"/>
                <a:gd name="connsiteY39" fmla="*/ 67603 h 955031"/>
                <a:gd name="connsiteX40" fmla="*/ 4840044 w 6056566"/>
                <a:gd name="connsiteY40" fmla="*/ 268907 h 955031"/>
                <a:gd name="connsiteX41" fmla="*/ 4948580 w 6056566"/>
                <a:gd name="connsiteY41" fmla="*/ 459449 h 955031"/>
                <a:gd name="connsiteX42" fmla="*/ 4969722 w 6056566"/>
                <a:gd name="connsiteY42" fmla="*/ 494332 h 955031"/>
                <a:gd name="connsiteX43" fmla="*/ 6056566 w 6056566"/>
                <a:gd name="connsiteY43" fmla="*/ 497377 h 955031"/>
                <a:gd name="connsiteX0" fmla="*/ 0 w 6056566"/>
                <a:gd name="connsiteY0" fmla="*/ 479263 h 955031"/>
                <a:gd name="connsiteX1" fmla="*/ 190188 w 6056566"/>
                <a:gd name="connsiteY1" fmla="*/ 475436 h 955031"/>
                <a:gd name="connsiteX2" fmla="*/ 325558 w 6056566"/>
                <a:gd name="connsiteY2" fmla="*/ 430986 h 955031"/>
                <a:gd name="connsiteX3" fmla="*/ 493232 w 6056566"/>
                <a:gd name="connsiteY3" fmla="*/ 146077 h 955031"/>
                <a:gd name="connsiteX4" fmla="*/ 602414 w 6056566"/>
                <a:gd name="connsiteY4" fmla="*/ 23247 h 955031"/>
                <a:gd name="connsiteX5" fmla="*/ 721832 w 6056566"/>
                <a:gd name="connsiteY5" fmla="*/ 36895 h 955031"/>
                <a:gd name="connsiteX6" fmla="*/ 820778 w 6056566"/>
                <a:gd name="connsiteY6" fmla="*/ 146077 h 955031"/>
                <a:gd name="connsiteX7" fmla="*/ 947020 w 6056566"/>
                <a:gd name="connsiteY7" fmla="*/ 412209 h 955031"/>
                <a:gd name="connsiteX8" fmla="*/ 1083497 w 6056566"/>
                <a:gd name="connsiteY8" fmla="*/ 722695 h 955031"/>
                <a:gd name="connsiteX9" fmla="*/ 1179032 w 6056566"/>
                <a:gd name="connsiteY9" fmla="*/ 869409 h 955031"/>
                <a:gd name="connsiteX10" fmla="*/ 1267742 w 6056566"/>
                <a:gd name="connsiteY10" fmla="*/ 944471 h 955031"/>
                <a:gd name="connsiteX11" fmla="*/ 1376924 w 6056566"/>
                <a:gd name="connsiteY11" fmla="*/ 930824 h 955031"/>
                <a:gd name="connsiteX12" fmla="*/ 1503166 w 6056566"/>
                <a:gd name="connsiteY12" fmla="*/ 811406 h 955031"/>
                <a:gd name="connsiteX13" fmla="*/ 1666939 w 6056566"/>
                <a:gd name="connsiteY13" fmla="*/ 487271 h 955031"/>
                <a:gd name="connsiteX14" fmla="*/ 1769297 w 6056566"/>
                <a:gd name="connsiteY14" fmla="*/ 234788 h 955031"/>
                <a:gd name="connsiteX15" fmla="*/ 1871655 w 6056566"/>
                <a:gd name="connsiteY15" fmla="*/ 67603 h 955031"/>
                <a:gd name="connsiteX16" fmla="*/ 1960366 w 6056566"/>
                <a:gd name="connsiteY16" fmla="*/ 13012 h 955031"/>
                <a:gd name="connsiteX17" fmla="*/ 2042252 w 6056566"/>
                <a:gd name="connsiteY17" fmla="*/ 43719 h 955031"/>
                <a:gd name="connsiteX18" fmla="*/ 2117315 w 6056566"/>
                <a:gd name="connsiteY18" fmla="*/ 122194 h 955031"/>
                <a:gd name="connsiteX19" fmla="*/ 2195790 w 6056566"/>
                <a:gd name="connsiteY19" fmla="*/ 251847 h 955031"/>
                <a:gd name="connsiteX20" fmla="*/ 2461921 w 6056566"/>
                <a:gd name="connsiteY20" fmla="*/ 784110 h 955031"/>
                <a:gd name="connsiteX21" fmla="*/ 2577927 w 6056566"/>
                <a:gd name="connsiteY21" fmla="*/ 934235 h 955031"/>
                <a:gd name="connsiteX22" fmla="*/ 2673461 w 6056566"/>
                <a:gd name="connsiteY22" fmla="*/ 941059 h 955031"/>
                <a:gd name="connsiteX23" fmla="*/ 2796291 w 6056566"/>
                <a:gd name="connsiteY23" fmla="*/ 814818 h 955031"/>
                <a:gd name="connsiteX24" fmla="*/ 2922533 w 6056566"/>
                <a:gd name="connsiteY24" fmla="*/ 548686 h 955031"/>
                <a:gd name="connsiteX25" fmla="*/ 3069247 w 6056566"/>
                <a:gd name="connsiteY25" fmla="*/ 251847 h 955031"/>
                <a:gd name="connsiteX26" fmla="*/ 3192076 w 6056566"/>
                <a:gd name="connsiteY26" fmla="*/ 67603 h 955031"/>
                <a:gd name="connsiteX27" fmla="*/ 3270551 w 6056566"/>
                <a:gd name="connsiteY27" fmla="*/ 2776 h 955031"/>
                <a:gd name="connsiteX28" fmla="*/ 3342202 w 6056566"/>
                <a:gd name="connsiteY28" fmla="*/ 19835 h 955031"/>
                <a:gd name="connsiteX29" fmla="*/ 3413852 w 6056566"/>
                <a:gd name="connsiteY29" fmla="*/ 91486 h 955031"/>
                <a:gd name="connsiteX30" fmla="*/ 3471855 w 6056566"/>
                <a:gd name="connsiteY30" fmla="*/ 176785 h 955031"/>
                <a:gd name="connsiteX31" fmla="*/ 3553742 w 6056566"/>
                <a:gd name="connsiteY31" fmla="*/ 323498 h 955031"/>
                <a:gd name="connsiteX32" fmla="*/ 3707279 w 6056566"/>
                <a:gd name="connsiteY32" fmla="*/ 668104 h 955031"/>
                <a:gd name="connsiteX33" fmla="*/ 3833521 w 6056566"/>
                <a:gd name="connsiteY33" fmla="*/ 852349 h 955031"/>
                <a:gd name="connsiteX34" fmla="*/ 3966587 w 6056566"/>
                <a:gd name="connsiteY34" fmla="*/ 900116 h 955031"/>
                <a:gd name="connsiteX35" fmla="*/ 4086005 w 6056566"/>
                <a:gd name="connsiteY35" fmla="*/ 828465 h 955031"/>
                <a:gd name="connsiteX36" fmla="*/ 4273661 w 6056566"/>
                <a:gd name="connsiteY36" fmla="*/ 483859 h 955031"/>
                <a:gd name="connsiteX37" fmla="*/ 4451082 w 6056566"/>
                <a:gd name="connsiteY37" fmla="*/ 152901 h 955031"/>
                <a:gd name="connsiteX38" fmla="*/ 4570500 w 6056566"/>
                <a:gd name="connsiteY38" fmla="*/ 40307 h 955031"/>
                <a:gd name="connsiteX39" fmla="*/ 4696742 w 6056566"/>
                <a:gd name="connsiteY39" fmla="*/ 67603 h 955031"/>
                <a:gd name="connsiteX40" fmla="*/ 4840044 w 6056566"/>
                <a:gd name="connsiteY40" fmla="*/ 268907 h 955031"/>
                <a:gd name="connsiteX41" fmla="*/ 4948580 w 6056566"/>
                <a:gd name="connsiteY41" fmla="*/ 459449 h 955031"/>
                <a:gd name="connsiteX42" fmla="*/ 4969722 w 6056566"/>
                <a:gd name="connsiteY42" fmla="*/ 494332 h 955031"/>
                <a:gd name="connsiteX43" fmla="*/ 6056566 w 6056566"/>
                <a:gd name="connsiteY43" fmla="*/ 497377 h 955031"/>
                <a:gd name="connsiteX0" fmla="*/ 0 w 6056566"/>
                <a:gd name="connsiteY0" fmla="*/ 479263 h 955031"/>
                <a:gd name="connsiteX1" fmla="*/ 190188 w 6056566"/>
                <a:gd name="connsiteY1" fmla="*/ 475436 h 955031"/>
                <a:gd name="connsiteX2" fmla="*/ 325558 w 6056566"/>
                <a:gd name="connsiteY2" fmla="*/ 430986 h 955031"/>
                <a:gd name="connsiteX3" fmla="*/ 493232 w 6056566"/>
                <a:gd name="connsiteY3" fmla="*/ 146077 h 955031"/>
                <a:gd name="connsiteX4" fmla="*/ 602414 w 6056566"/>
                <a:gd name="connsiteY4" fmla="*/ 23247 h 955031"/>
                <a:gd name="connsiteX5" fmla="*/ 721832 w 6056566"/>
                <a:gd name="connsiteY5" fmla="*/ 36895 h 955031"/>
                <a:gd name="connsiteX6" fmla="*/ 820778 w 6056566"/>
                <a:gd name="connsiteY6" fmla="*/ 146077 h 955031"/>
                <a:gd name="connsiteX7" fmla="*/ 947020 w 6056566"/>
                <a:gd name="connsiteY7" fmla="*/ 412209 h 955031"/>
                <a:gd name="connsiteX8" fmla="*/ 1083497 w 6056566"/>
                <a:gd name="connsiteY8" fmla="*/ 722695 h 955031"/>
                <a:gd name="connsiteX9" fmla="*/ 1179032 w 6056566"/>
                <a:gd name="connsiteY9" fmla="*/ 869409 h 955031"/>
                <a:gd name="connsiteX10" fmla="*/ 1267742 w 6056566"/>
                <a:gd name="connsiteY10" fmla="*/ 944471 h 955031"/>
                <a:gd name="connsiteX11" fmla="*/ 1376924 w 6056566"/>
                <a:gd name="connsiteY11" fmla="*/ 930824 h 955031"/>
                <a:gd name="connsiteX12" fmla="*/ 1503166 w 6056566"/>
                <a:gd name="connsiteY12" fmla="*/ 811406 h 955031"/>
                <a:gd name="connsiteX13" fmla="*/ 1666939 w 6056566"/>
                <a:gd name="connsiteY13" fmla="*/ 487271 h 955031"/>
                <a:gd name="connsiteX14" fmla="*/ 1769297 w 6056566"/>
                <a:gd name="connsiteY14" fmla="*/ 234788 h 955031"/>
                <a:gd name="connsiteX15" fmla="*/ 1871655 w 6056566"/>
                <a:gd name="connsiteY15" fmla="*/ 67603 h 955031"/>
                <a:gd name="connsiteX16" fmla="*/ 1960366 w 6056566"/>
                <a:gd name="connsiteY16" fmla="*/ 13012 h 955031"/>
                <a:gd name="connsiteX17" fmla="*/ 2042252 w 6056566"/>
                <a:gd name="connsiteY17" fmla="*/ 43719 h 955031"/>
                <a:gd name="connsiteX18" fmla="*/ 2117315 w 6056566"/>
                <a:gd name="connsiteY18" fmla="*/ 122194 h 955031"/>
                <a:gd name="connsiteX19" fmla="*/ 2195790 w 6056566"/>
                <a:gd name="connsiteY19" fmla="*/ 251847 h 955031"/>
                <a:gd name="connsiteX20" fmla="*/ 2461921 w 6056566"/>
                <a:gd name="connsiteY20" fmla="*/ 784110 h 955031"/>
                <a:gd name="connsiteX21" fmla="*/ 2577927 w 6056566"/>
                <a:gd name="connsiteY21" fmla="*/ 934235 h 955031"/>
                <a:gd name="connsiteX22" fmla="*/ 2673461 w 6056566"/>
                <a:gd name="connsiteY22" fmla="*/ 941059 h 955031"/>
                <a:gd name="connsiteX23" fmla="*/ 2796291 w 6056566"/>
                <a:gd name="connsiteY23" fmla="*/ 814818 h 955031"/>
                <a:gd name="connsiteX24" fmla="*/ 2922533 w 6056566"/>
                <a:gd name="connsiteY24" fmla="*/ 548686 h 955031"/>
                <a:gd name="connsiteX25" fmla="*/ 3069247 w 6056566"/>
                <a:gd name="connsiteY25" fmla="*/ 251847 h 955031"/>
                <a:gd name="connsiteX26" fmla="*/ 3192076 w 6056566"/>
                <a:gd name="connsiteY26" fmla="*/ 67603 h 955031"/>
                <a:gd name="connsiteX27" fmla="*/ 3270551 w 6056566"/>
                <a:gd name="connsiteY27" fmla="*/ 2776 h 955031"/>
                <a:gd name="connsiteX28" fmla="*/ 3342202 w 6056566"/>
                <a:gd name="connsiteY28" fmla="*/ 19835 h 955031"/>
                <a:gd name="connsiteX29" fmla="*/ 3413852 w 6056566"/>
                <a:gd name="connsiteY29" fmla="*/ 91486 h 955031"/>
                <a:gd name="connsiteX30" fmla="*/ 3471855 w 6056566"/>
                <a:gd name="connsiteY30" fmla="*/ 176785 h 955031"/>
                <a:gd name="connsiteX31" fmla="*/ 3553742 w 6056566"/>
                <a:gd name="connsiteY31" fmla="*/ 323498 h 955031"/>
                <a:gd name="connsiteX32" fmla="*/ 3707279 w 6056566"/>
                <a:gd name="connsiteY32" fmla="*/ 668104 h 955031"/>
                <a:gd name="connsiteX33" fmla="*/ 3833521 w 6056566"/>
                <a:gd name="connsiteY33" fmla="*/ 852349 h 955031"/>
                <a:gd name="connsiteX34" fmla="*/ 3966587 w 6056566"/>
                <a:gd name="connsiteY34" fmla="*/ 900116 h 955031"/>
                <a:gd name="connsiteX35" fmla="*/ 4086005 w 6056566"/>
                <a:gd name="connsiteY35" fmla="*/ 828465 h 955031"/>
                <a:gd name="connsiteX36" fmla="*/ 4273661 w 6056566"/>
                <a:gd name="connsiteY36" fmla="*/ 483859 h 955031"/>
                <a:gd name="connsiteX37" fmla="*/ 4451082 w 6056566"/>
                <a:gd name="connsiteY37" fmla="*/ 152901 h 955031"/>
                <a:gd name="connsiteX38" fmla="*/ 4570500 w 6056566"/>
                <a:gd name="connsiteY38" fmla="*/ 40307 h 955031"/>
                <a:gd name="connsiteX39" fmla="*/ 4696742 w 6056566"/>
                <a:gd name="connsiteY39" fmla="*/ 67603 h 955031"/>
                <a:gd name="connsiteX40" fmla="*/ 4840044 w 6056566"/>
                <a:gd name="connsiteY40" fmla="*/ 268907 h 955031"/>
                <a:gd name="connsiteX41" fmla="*/ 4948580 w 6056566"/>
                <a:gd name="connsiteY41" fmla="*/ 459449 h 955031"/>
                <a:gd name="connsiteX42" fmla="*/ 4997365 w 6056566"/>
                <a:gd name="connsiteY42" fmla="*/ 496677 h 955031"/>
                <a:gd name="connsiteX43" fmla="*/ 6056566 w 6056566"/>
                <a:gd name="connsiteY43" fmla="*/ 497377 h 955031"/>
                <a:gd name="connsiteX0" fmla="*/ 0 w 6056566"/>
                <a:gd name="connsiteY0" fmla="*/ 479263 h 955031"/>
                <a:gd name="connsiteX1" fmla="*/ 190188 w 6056566"/>
                <a:gd name="connsiteY1" fmla="*/ 475436 h 955031"/>
                <a:gd name="connsiteX2" fmla="*/ 325558 w 6056566"/>
                <a:gd name="connsiteY2" fmla="*/ 430986 h 955031"/>
                <a:gd name="connsiteX3" fmla="*/ 493232 w 6056566"/>
                <a:gd name="connsiteY3" fmla="*/ 146077 h 955031"/>
                <a:gd name="connsiteX4" fmla="*/ 602414 w 6056566"/>
                <a:gd name="connsiteY4" fmla="*/ 23247 h 955031"/>
                <a:gd name="connsiteX5" fmla="*/ 721832 w 6056566"/>
                <a:gd name="connsiteY5" fmla="*/ 36895 h 955031"/>
                <a:gd name="connsiteX6" fmla="*/ 820778 w 6056566"/>
                <a:gd name="connsiteY6" fmla="*/ 146077 h 955031"/>
                <a:gd name="connsiteX7" fmla="*/ 947020 w 6056566"/>
                <a:gd name="connsiteY7" fmla="*/ 412209 h 955031"/>
                <a:gd name="connsiteX8" fmla="*/ 1083497 w 6056566"/>
                <a:gd name="connsiteY8" fmla="*/ 722695 h 955031"/>
                <a:gd name="connsiteX9" fmla="*/ 1179032 w 6056566"/>
                <a:gd name="connsiteY9" fmla="*/ 869409 h 955031"/>
                <a:gd name="connsiteX10" fmla="*/ 1267742 w 6056566"/>
                <a:gd name="connsiteY10" fmla="*/ 944471 h 955031"/>
                <a:gd name="connsiteX11" fmla="*/ 1376924 w 6056566"/>
                <a:gd name="connsiteY11" fmla="*/ 930824 h 955031"/>
                <a:gd name="connsiteX12" fmla="*/ 1503166 w 6056566"/>
                <a:gd name="connsiteY12" fmla="*/ 811406 h 955031"/>
                <a:gd name="connsiteX13" fmla="*/ 1666939 w 6056566"/>
                <a:gd name="connsiteY13" fmla="*/ 487271 h 955031"/>
                <a:gd name="connsiteX14" fmla="*/ 1769297 w 6056566"/>
                <a:gd name="connsiteY14" fmla="*/ 234788 h 955031"/>
                <a:gd name="connsiteX15" fmla="*/ 1871655 w 6056566"/>
                <a:gd name="connsiteY15" fmla="*/ 67603 h 955031"/>
                <a:gd name="connsiteX16" fmla="*/ 1960366 w 6056566"/>
                <a:gd name="connsiteY16" fmla="*/ 13012 h 955031"/>
                <a:gd name="connsiteX17" fmla="*/ 2042252 w 6056566"/>
                <a:gd name="connsiteY17" fmla="*/ 43719 h 955031"/>
                <a:gd name="connsiteX18" fmla="*/ 2117315 w 6056566"/>
                <a:gd name="connsiteY18" fmla="*/ 122194 h 955031"/>
                <a:gd name="connsiteX19" fmla="*/ 2195790 w 6056566"/>
                <a:gd name="connsiteY19" fmla="*/ 251847 h 955031"/>
                <a:gd name="connsiteX20" fmla="*/ 2461921 w 6056566"/>
                <a:gd name="connsiteY20" fmla="*/ 784110 h 955031"/>
                <a:gd name="connsiteX21" fmla="*/ 2577927 w 6056566"/>
                <a:gd name="connsiteY21" fmla="*/ 934235 h 955031"/>
                <a:gd name="connsiteX22" fmla="*/ 2673461 w 6056566"/>
                <a:gd name="connsiteY22" fmla="*/ 941059 h 955031"/>
                <a:gd name="connsiteX23" fmla="*/ 2796291 w 6056566"/>
                <a:gd name="connsiteY23" fmla="*/ 814818 h 955031"/>
                <a:gd name="connsiteX24" fmla="*/ 2922533 w 6056566"/>
                <a:gd name="connsiteY24" fmla="*/ 548686 h 955031"/>
                <a:gd name="connsiteX25" fmla="*/ 3069247 w 6056566"/>
                <a:gd name="connsiteY25" fmla="*/ 251847 h 955031"/>
                <a:gd name="connsiteX26" fmla="*/ 3192076 w 6056566"/>
                <a:gd name="connsiteY26" fmla="*/ 67603 h 955031"/>
                <a:gd name="connsiteX27" fmla="*/ 3270551 w 6056566"/>
                <a:gd name="connsiteY27" fmla="*/ 2776 h 955031"/>
                <a:gd name="connsiteX28" fmla="*/ 3342202 w 6056566"/>
                <a:gd name="connsiteY28" fmla="*/ 19835 h 955031"/>
                <a:gd name="connsiteX29" fmla="*/ 3413852 w 6056566"/>
                <a:gd name="connsiteY29" fmla="*/ 91486 h 955031"/>
                <a:gd name="connsiteX30" fmla="*/ 3471855 w 6056566"/>
                <a:gd name="connsiteY30" fmla="*/ 176785 h 955031"/>
                <a:gd name="connsiteX31" fmla="*/ 3553742 w 6056566"/>
                <a:gd name="connsiteY31" fmla="*/ 323498 h 955031"/>
                <a:gd name="connsiteX32" fmla="*/ 3707279 w 6056566"/>
                <a:gd name="connsiteY32" fmla="*/ 668104 h 955031"/>
                <a:gd name="connsiteX33" fmla="*/ 3833521 w 6056566"/>
                <a:gd name="connsiteY33" fmla="*/ 852349 h 955031"/>
                <a:gd name="connsiteX34" fmla="*/ 3966587 w 6056566"/>
                <a:gd name="connsiteY34" fmla="*/ 900116 h 955031"/>
                <a:gd name="connsiteX35" fmla="*/ 4086005 w 6056566"/>
                <a:gd name="connsiteY35" fmla="*/ 828465 h 955031"/>
                <a:gd name="connsiteX36" fmla="*/ 4273661 w 6056566"/>
                <a:gd name="connsiteY36" fmla="*/ 483859 h 955031"/>
                <a:gd name="connsiteX37" fmla="*/ 4451082 w 6056566"/>
                <a:gd name="connsiteY37" fmla="*/ 152901 h 955031"/>
                <a:gd name="connsiteX38" fmla="*/ 4570500 w 6056566"/>
                <a:gd name="connsiteY38" fmla="*/ 40307 h 955031"/>
                <a:gd name="connsiteX39" fmla="*/ 4696742 w 6056566"/>
                <a:gd name="connsiteY39" fmla="*/ 67603 h 955031"/>
                <a:gd name="connsiteX40" fmla="*/ 4840044 w 6056566"/>
                <a:gd name="connsiteY40" fmla="*/ 268907 h 955031"/>
                <a:gd name="connsiteX41" fmla="*/ 4948580 w 6056566"/>
                <a:gd name="connsiteY41" fmla="*/ 459449 h 955031"/>
                <a:gd name="connsiteX42" fmla="*/ 4994601 w 6056566"/>
                <a:gd name="connsiteY42" fmla="*/ 491988 h 955031"/>
                <a:gd name="connsiteX43" fmla="*/ 6056566 w 6056566"/>
                <a:gd name="connsiteY43" fmla="*/ 497377 h 955031"/>
                <a:gd name="connsiteX0" fmla="*/ 0 w 6056566"/>
                <a:gd name="connsiteY0" fmla="*/ 479263 h 955031"/>
                <a:gd name="connsiteX1" fmla="*/ 190188 w 6056566"/>
                <a:gd name="connsiteY1" fmla="*/ 475436 h 955031"/>
                <a:gd name="connsiteX2" fmla="*/ 325558 w 6056566"/>
                <a:gd name="connsiteY2" fmla="*/ 430986 h 955031"/>
                <a:gd name="connsiteX3" fmla="*/ 493232 w 6056566"/>
                <a:gd name="connsiteY3" fmla="*/ 146077 h 955031"/>
                <a:gd name="connsiteX4" fmla="*/ 602414 w 6056566"/>
                <a:gd name="connsiteY4" fmla="*/ 23247 h 955031"/>
                <a:gd name="connsiteX5" fmla="*/ 721832 w 6056566"/>
                <a:gd name="connsiteY5" fmla="*/ 36895 h 955031"/>
                <a:gd name="connsiteX6" fmla="*/ 820778 w 6056566"/>
                <a:gd name="connsiteY6" fmla="*/ 146077 h 955031"/>
                <a:gd name="connsiteX7" fmla="*/ 947020 w 6056566"/>
                <a:gd name="connsiteY7" fmla="*/ 412209 h 955031"/>
                <a:gd name="connsiteX8" fmla="*/ 1083497 w 6056566"/>
                <a:gd name="connsiteY8" fmla="*/ 722695 h 955031"/>
                <a:gd name="connsiteX9" fmla="*/ 1179032 w 6056566"/>
                <a:gd name="connsiteY9" fmla="*/ 869409 h 955031"/>
                <a:gd name="connsiteX10" fmla="*/ 1267742 w 6056566"/>
                <a:gd name="connsiteY10" fmla="*/ 944471 h 955031"/>
                <a:gd name="connsiteX11" fmla="*/ 1376924 w 6056566"/>
                <a:gd name="connsiteY11" fmla="*/ 930824 h 955031"/>
                <a:gd name="connsiteX12" fmla="*/ 1503166 w 6056566"/>
                <a:gd name="connsiteY12" fmla="*/ 811406 h 955031"/>
                <a:gd name="connsiteX13" fmla="*/ 1666939 w 6056566"/>
                <a:gd name="connsiteY13" fmla="*/ 487271 h 955031"/>
                <a:gd name="connsiteX14" fmla="*/ 1769297 w 6056566"/>
                <a:gd name="connsiteY14" fmla="*/ 234788 h 955031"/>
                <a:gd name="connsiteX15" fmla="*/ 1871655 w 6056566"/>
                <a:gd name="connsiteY15" fmla="*/ 67603 h 955031"/>
                <a:gd name="connsiteX16" fmla="*/ 1960366 w 6056566"/>
                <a:gd name="connsiteY16" fmla="*/ 13012 h 955031"/>
                <a:gd name="connsiteX17" fmla="*/ 2042252 w 6056566"/>
                <a:gd name="connsiteY17" fmla="*/ 43719 h 955031"/>
                <a:gd name="connsiteX18" fmla="*/ 2117315 w 6056566"/>
                <a:gd name="connsiteY18" fmla="*/ 122194 h 955031"/>
                <a:gd name="connsiteX19" fmla="*/ 2195790 w 6056566"/>
                <a:gd name="connsiteY19" fmla="*/ 251847 h 955031"/>
                <a:gd name="connsiteX20" fmla="*/ 2461921 w 6056566"/>
                <a:gd name="connsiteY20" fmla="*/ 784110 h 955031"/>
                <a:gd name="connsiteX21" fmla="*/ 2577927 w 6056566"/>
                <a:gd name="connsiteY21" fmla="*/ 934235 h 955031"/>
                <a:gd name="connsiteX22" fmla="*/ 2673461 w 6056566"/>
                <a:gd name="connsiteY22" fmla="*/ 941059 h 955031"/>
                <a:gd name="connsiteX23" fmla="*/ 2796291 w 6056566"/>
                <a:gd name="connsiteY23" fmla="*/ 814818 h 955031"/>
                <a:gd name="connsiteX24" fmla="*/ 2922533 w 6056566"/>
                <a:gd name="connsiteY24" fmla="*/ 548686 h 955031"/>
                <a:gd name="connsiteX25" fmla="*/ 3069247 w 6056566"/>
                <a:gd name="connsiteY25" fmla="*/ 251847 h 955031"/>
                <a:gd name="connsiteX26" fmla="*/ 3192076 w 6056566"/>
                <a:gd name="connsiteY26" fmla="*/ 67603 h 955031"/>
                <a:gd name="connsiteX27" fmla="*/ 3270551 w 6056566"/>
                <a:gd name="connsiteY27" fmla="*/ 2776 h 955031"/>
                <a:gd name="connsiteX28" fmla="*/ 3342202 w 6056566"/>
                <a:gd name="connsiteY28" fmla="*/ 19835 h 955031"/>
                <a:gd name="connsiteX29" fmla="*/ 3413852 w 6056566"/>
                <a:gd name="connsiteY29" fmla="*/ 91486 h 955031"/>
                <a:gd name="connsiteX30" fmla="*/ 3471855 w 6056566"/>
                <a:gd name="connsiteY30" fmla="*/ 176785 h 955031"/>
                <a:gd name="connsiteX31" fmla="*/ 3553742 w 6056566"/>
                <a:gd name="connsiteY31" fmla="*/ 323498 h 955031"/>
                <a:gd name="connsiteX32" fmla="*/ 3707279 w 6056566"/>
                <a:gd name="connsiteY32" fmla="*/ 668104 h 955031"/>
                <a:gd name="connsiteX33" fmla="*/ 3833521 w 6056566"/>
                <a:gd name="connsiteY33" fmla="*/ 852349 h 955031"/>
                <a:gd name="connsiteX34" fmla="*/ 3966587 w 6056566"/>
                <a:gd name="connsiteY34" fmla="*/ 900116 h 955031"/>
                <a:gd name="connsiteX35" fmla="*/ 4086005 w 6056566"/>
                <a:gd name="connsiteY35" fmla="*/ 828465 h 955031"/>
                <a:gd name="connsiteX36" fmla="*/ 4273661 w 6056566"/>
                <a:gd name="connsiteY36" fmla="*/ 483859 h 955031"/>
                <a:gd name="connsiteX37" fmla="*/ 4451082 w 6056566"/>
                <a:gd name="connsiteY37" fmla="*/ 152901 h 955031"/>
                <a:gd name="connsiteX38" fmla="*/ 4570500 w 6056566"/>
                <a:gd name="connsiteY38" fmla="*/ 40307 h 955031"/>
                <a:gd name="connsiteX39" fmla="*/ 4696742 w 6056566"/>
                <a:gd name="connsiteY39" fmla="*/ 67603 h 955031"/>
                <a:gd name="connsiteX40" fmla="*/ 4840044 w 6056566"/>
                <a:gd name="connsiteY40" fmla="*/ 268907 h 955031"/>
                <a:gd name="connsiteX41" fmla="*/ 4948580 w 6056566"/>
                <a:gd name="connsiteY41" fmla="*/ 459449 h 955031"/>
                <a:gd name="connsiteX42" fmla="*/ 4994601 w 6056566"/>
                <a:gd name="connsiteY42" fmla="*/ 491988 h 955031"/>
                <a:gd name="connsiteX43" fmla="*/ 6056566 w 6056566"/>
                <a:gd name="connsiteY43" fmla="*/ 497377 h 955031"/>
                <a:gd name="connsiteX0" fmla="*/ 0 w 6056566"/>
                <a:gd name="connsiteY0" fmla="*/ 479263 h 955031"/>
                <a:gd name="connsiteX1" fmla="*/ 190188 w 6056566"/>
                <a:gd name="connsiteY1" fmla="*/ 475436 h 955031"/>
                <a:gd name="connsiteX2" fmla="*/ 325558 w 6056566"/>
                <a:gd name="connsiteY2" fmla="*/ 430986 h 955031"/>
                <a:gd name="connsiteX3" fmla="*/ 493232 w 6056566"/>
                <a:gd name="connsiteY3" fmla="*/ 146077 h 955031"/>
                <a:gd name="connsiteX4" fmla="*/ 602414 w 6056566"/>
                <a:gd name="connsiteY4" fmla="*/ 23247 h 955031"/>
                <a:gd name="connsiteX5" fmla="*/ 721832 w 6056566"/>
                <a:gd name="connsiteY5" fmla="*/ 36895 h 955031"/>
                <a:gd name="connsiteX6" fmla="*/ 820778 w 6056566"/>
                <a:gd name="connsiteY6" fmla="*/ 146077 h 955031"/>
                <a:gd name="connsiteX7" fmla="*/ 947020 w 6056566"/>
                <a:gd name="connsiteY7" fmla="*/ 412209 h 955031"/>
                <a:gd name="connsiteX8" fmla="*/ 1083497 w 6056566"/>
                <a:gd name="connsiteY8" fmla="*/ 722695 h 955031"/>
                <a:gd name="connsiteX9" fmla="*/ 1179032 w 6056566"/>
                <a:gd name="connsiteY9" fmla="*/ 869409 h 955031"/>
                <a:gd name="connsiteX10" fmla="*/ 1267742 w 6056566"/>
                <a:gd name="connsiteY10" fmla="*/ 944471 h 955031"/>
                <a:gd name="connsiteX11" fmla="*/ 1376924 w 6056566"/>
                <a:gd name="connsiteY11" fmla="*/ 930824 h 955031"/>
                <a:gd name="connsiteX12" fmla="*/ 1503166 w 6056566"/>
                <a:gd name="connsiteY12" fmla="*/ 811406 h 955031"/>
                <a:gd name="connsiteX13" fmla="*/ 1666939 w 6056566"/>
                <a:gd name="connsiteY13" fmla="*/ 487271 h 955031"/>
                <a:gd name="connsiteX14" fmla="*/ 1769297 w 6056566"/>
                <a:gd name="connsiteY14" fmla="*/ 234788 h 955031"/>
                <a:gd name="connsiteX15" fmla="*/ 1871655 w 6056566"/>
                <a:gd name="connsiteY15" fmla="*/ 67603 h 955031"/>
                <a:gd name="connsiteX16" fmla="*/ 1960366 w 6056566"/>
                <a:gd name="connsiteY16" fmla="*/ 13012 h 955031"/>
                <a:gd name="connsiteX17" fmla="*/ 2042252 w 6056566"/>
                <a:gd name="connsiteY17" fmla="*/ 43719 h 955031"/>
                <a:gd name="connsiteX18" fmla="*/ 2117315 w 6056566"/>
                <a:gd name="connsiteY18" fmla="*/ 122194 h 955031"/>
                <a:gd name="connsiteX19" fmla="*/ 2195790 w 6056566"/>
                <a:gd name="connsiteY19" fmla="*/ 251847 h 955031"/>
                <a:gd name="connsiteX20" fmla="*/ 2461921 w 6056566"/>
                <a:gd name="connsiteY20" fmla="*/ 784110 h 955031"/>
                <a:gd name="connsiteX21" fmla="*/ 2577927 w 6056566"/>
                <a:gd name="connsiteY21" fmla="*/ 934235 h 955031"/>
                <a:gd name="connsiteX22" fmla="*/ 2673461 w 6056566"/>
                <a:gd name="connsiteY22" fmla="*/ 941059 h 955031"/>
                <a:gd name="connsiteX23" fmla="*/ 2796291 w 6056566"/>
                <a:gd name="connsiteY23" fmla="*/ 814818 h 955031"/>
                <a:gd name="connsiteX24" fmla="*/ 2922533 w 6056566"/>
                <a:gd name="connsiteY24" fmla="*/ 548686 h 955031"/>
                <a:gd name="connsiteX25" fmla="*/ 3069247 w 6056566"/>
                <a:gd name="connsiteY25" fmla="*/ 251847 h 955031"/>
                <a:gd name="connsiteX26" fmla="*/ 3192076 w 6056566"/>
                <a:gd name="connsiteY26" fmla="*/ 67603 h 955031"/>
                <a:gd name="connsiteX27" fmla="*/ 3270551 w 6056566"/>
                <a:gd name="connsiteY27" fmla="*/ 2776 h 955031"/>
                <a:gd name="connsiteX28" fmla="*/ 3342202 w 6056566"/>
                <a:gd name="connsiteY28" fmla="*/ 19835 h 955031"/>
                <a:gd name="connsiteX29" fmla="*/ 3413852 w 6056566"/>
                <a:gd name="connsiteY29" fmla="*/ 91486 h 955031"/>
                <a:gd name="connsiteX30" fmla="*/ 3471855 w 6056566"/>
                <a:gd name="connsiteY30" fmla="*/ 176785 h 955031"/>
                <a:gd name="connsiteX31" fmla="*/ 3553742 w 6056566"/>
                <a:gd name="connsiteY31" fmla="*/ 323498 h 955031"/>
                <a:gd name="connsiteX32" fmla="*/ 3707279 w 6056566"/>
                <a:gd name="connsiteY32" fmla="*/ 668104 h 955031"/>
                <a:gd name="connsiteX33" fmla="*/ 3833521 w 6056566"/>
                <a:gd name="connsiteY33" fmla="*/ 852349 h 955031"/>
                <a:gd name="connsiteX34" fmla="*/ 3966587 w 6056566"/>
                <a:gd name="connsiteY34" fmla="*/ 900116 h 955031"/>
                <a:gd name="connsiteX35" fmla="*/ 4086005 w 6056566"/>
                <a:gd name="connsiteY35" fmla="*/ 828465 h 955031"/>
                <a:gd name="connsiteX36" fmla="*/ 4273661 w 6056566"/>
                <a:gd name="connsiteY36" fmla="*/ 483859 h 955031"/>
                <a:gd name="connsiteX37" fmla="*/ 4451082 w 6056566"/>
                <a:gd name="connsiteY37" fmla="*/ 152901 h 955031"/>
                <a:gd name="connsiteX38" fmla="*/ 4570500 w 6056566"/>
                <a:gd name="connsiteY38" fmla="*/ 40307 h 955031"/>
                <a:gd name="connsiteX39" fmla="*/ 4696742 w 6056566"/>
                <a:gd name="connsiteY39" fmla="*/ 67603 h 955031"/>
                <a:gd name="connsiteX40" fmla="*/ 4840044 w 6056566"/>
                <a:gd name="connsiteY40" fmla="*/ 268907 h 955031"/>
                <a:gd name="connsiteX41" fmla="*/ 4948580 w 6056566"/>
                <a:gd name="connsiteY41" fmla="*/ 459449 h 955031"/>
                <a:gd name="connsiteX42" fmla="*/ 4994601 w 6056566"/>
                <a:gd name="connsiteY42" fmla="*/ 491988 h 955031"/>
                <a:gd name="connsiteX43" fmla="*/ 6056566 w 6056566"/>
                <a:gd name="connsiteY43" fmla="*/ 497377 h 955031"/>
                <a:gd name="connsiteX0" fmla="*/ 0 w 6056566"/>
                <a:gd name="connsiteY0" fmla="*/ 479263 h 955031"/>
                <a:gd name="connsiteX1" fmla="*/ 190188 w 6056566"/>
                <a:gd name="connsiteY1" fmla="*/ 475436 h 955031"/>
                <a:gd name="connsiteX2" fmla="*/ 325558 w 6056566"/>
                <a:gd name="connsiteY2" fmla="*/ 430986 h 955031"/>
                <a:gd name="connsiteX3" fmla="*/ 493232 w 6056566"/>
                <a:gd name="connsiteY3" fmla="*/ 146077 h 955031"/>
                <a:gd name="connsiteX4" fmla="*/ 602414 w 6056566"/>
                <a:gd name="connsiteY4" fmla="*/ 23247 h 955031"/>
                <a:gd name="connsiteX5" fmla="*/ 721832 w 6056566"/>
                <a:gd name="connsiteY5" fmla="*/ 36895 h 955031"/>
                <a:gd name="connsiteX6" fmla="*/ 820778 w 6056566"/>
                <a:gd name="connsiteY6" fmla="*/ 146077 h 955031"/>
                <a:gd name="connsiteX7" fmla="*/ 947020 w 6056566"/>
                <a:gd name="connsiteY7" fmla="*/ 412209 h 955031"/>
                <a:gd name="connsiteX8" fmla="*/ 1083497 w 6056566"/>
                <a:gd name="connsiteY8" fmla="*/ 722695 h 955031"/>
                <a:gd name="connsiteX9" fmla="*/ 1179032 w 6056566"/>
                <a:gd name="connsiteY9" fmla="*/ 869409 h 955031"/>
                <a:gd name="connsiteX10" fmla="*/ 1267742 w 6056566"/>
                <a:gd name="connsiteY10" fmla="*/ 944471 h 955031"/>
                <a:gd name="connsiteX11" fmla="*/ 1376924 w 6056566"/>
                <a:gd name="connsiteY11" fmla="*/ 930824 h 955031"/>
                <a:gd name="connsiteX12" fmla="*/ 1503166 w 6056566"/>
                <a:gd name="connsiteY12" fmla="*/ 811406 h 955031"/>
                <a:gd name="connsiteX13" fmla="*/ 1666939 w 6056566"/>
                <a:gd name="connsiteY13" fmla="*/ 487271 h 955031"/>
                <a:gd name="connsiteX14" fmla="*/ 1769297 w 6056566"/>
                <a:gd name="connsiteY14" fmla="*/ 234788 h 955031"/>
                <a:gd name="connsiteX15" fmla="*/ 1871655 w 6056566"/>
                <a:gd name="connsiteY15" fmla="*/ 67603 h 955031"/>
                <a:gd name="connsiteX16" fmla="*/ 1960366 w 6056566"/>
                <a:gd name="connsiteY16" fmla="*/ 13012 h 955031"/>
                <a:gd name="connsiteX17" fmla="*/ 2042252 w 6056566"/>
                <a:gd name="connsiteY17" fmla="*/ 43719 h 955031"/>
                <a:gd name="connsiteX18" fmla="*/ 2117315 w 6056566"/>
                <a:gd name="connsiteY18" fmla="*/ 122194 h 955031"/>
                <a:gd name="connsiteX19" fmla="*/ 2195790 w 6056566"/>
                <a:gd name="connsiteY19" fmla="*/ 251847 h 955031"/>
                <a:gd name="connsiteX20" fmla="*/ 2461921 w 6056566"/>
                <a:gd name="connsiteY20" fmla="*/ 784110 h 955031"/>
                <a:gd name="connsiteX21" fmla="*/ 2577927 w 6056566"/>
                <a:gd name="connsiteY21" fmla="*/ 934235 h 955031"/>
                <a:gd name="connsiteX22" fmla="*/ 2673461 w 6056566"/>
                <a:gd name="connsiteY22" fmla="*/ 941059 h 955031"/>
                <a:gd name="connsiteX23" fmla="*/ 2796291 w 6056566"/>
                <a:gd name="connsiteY23" fmla="*/ 814818 h 955031"/>
                <a:gd name="connsiteX24" fmla="*/ 2922533 w 6056566"/>
                <a:gd name="connsiteY24" fmla="*/ 548686 h 955031"/>
                <a:gd name="connsiteX25" fmla="*/ 3069247 w 6056566"/>
                <a:gd name="connsiteY25" fmla="*/ 251847 h 955031"/>
                <a:gd name="connsiteX26" fmla="*/ 3192076 w 6056566"/>
                <a:gd name="connsiteY26" fmla="*/ 67603 h 955031"/>
                <a:gd name="connsiteX27" fmla="*/ 3270551 w 6056566"/>
                <a:gd name="connsiteY27" fmla="*/ 2776 h 955031"/>
                <a:gd name="connsiteX28" fmla="*/ 3342202 w 6056566"/>
                <a:gd name="connsiteY28" fmla="*/ 19835 h 955031"/>
                <a:gd name="connsiteX29" fmla="*/ 3413852 w 6056566"/>
                <a:gd name="connsiteY29" fmla="*/ 91486 h 955031"/>
                <a:gd name="connsiteX30" fmla="*/ 3471855 w 6056566"/>
                <a:gd name="connsiteY30" fmla="*/ 176785 h 955031"/>
                <a:gd name="connsiteX31" fmla="*/ 3553742 w 6056566"/>
                <a:gd name="connsiteY31" fmla="*/ 323498 h 955031"/>
                <a:gd name="connsiteX32" fmla="*/ 3707279 w 6056566"/>
                <a:gd name="connsiteY32" fmla="*/ 668104 h 955031"/>
                <a:gd name="connsiteX33" fmla="*/ 3833521 w 6056566"/>
                <a:gd name="connsiteY33" fmla="*/ 852349 h 955031"/>
                <a:gd name="connsiteX34" fmla="*/ 3966587 w 6056566"/>
                <a:gd name="connsiteY34" fmla="*/ 900116 h 955031"/>
                <a:gd name="connsiteX35" fmla="*/ 4086005 w 6056566"/>
                <a:gd name="connsiteY35" fmla="*/ 828465 h 955031"/>
                <a:gd name="connsiteX36" fmla="*/ 4273661 w 6056566"/>
                <a:gd name="connsiteY36" fmla="*/ 483859 h 955031"/>
                <a:gd name="connsiteX37" fmla="*/ 4451082 w 6056566"/>
                <a:gd name="connsiteY37" fmla="*/ 152901 h 955031"/>
                <a:gd name="connsiteX38" fmla="*/ 4570500 w 6056566"/>
                <a:gd name="connsiteY38" fmla="*/ 40307 h 955031"/>
                <a:gd name="connsiteX39" fmla="*/ 4696742 w 6056566"/>
                <a:gd name="connsiteY39" fmla="*/ 67603 h 955031"/>
                <a:gd name="connsiteX40" fmla="*/ 4840044 w 6056566"/>
                <a:gd name="connsiteY40" fmla="*/ 268907 h 955031"/>
                <a:gd name="connsiteX41" fmla="*/ 4948580 w 6056566"/>
                <a:gd name="connsiteY41" fmla="*/ 459449 h 955031"/>
                <a:gd name="connsiteX42" fmla="*/ 4994601 w 6056566"/>
                <a:gd name="connsiteY42" fmla="*/ 491988 h 955031"/>
                <a:gd name="connsiteX43" fmla="*/ 6056566 w 6056566"/>
                <a:gd name="connsiteY43" fmla="*/ 497377 h 955031"/>
                <a:gd name="connsiteX0" fmla="*/ 0 w 6056566"/>
                <a:gd name="connsiteY0" fmla="*/ 479263 h 955031"/>
                <a:gd name="connsiteX1" fmla="*/ 190188 w 6056566"/>
                <a:gd name="connsiteY1" fmla="*/ 475436 h 955031"/>
                <a:gd name="connsiteX2" fmla="*/ 325558 w 6056566"/>
                <a:gd name="connsiteY2" fmla="*/ 430986 h 955031"/>
                <a:gd name="connsiteX3" fmla="*/ 493232 w 6056566"/>
                <a:gd name="connsiteY3" fmla="*/ 146077 h 955031"/>
                <a:gd name="connsiteX4" fmla="*/ 602414 w 6056566"/>
                <a:gd name="connsiteY4" fmla="*/ 23247 h 955031"/>
                <a:gd name="connsiteX5" fmla="*/ 721832 w 6056566"/>
                <a:gd name="connsiteY5" fmla="*/ 36895 h 955031"/>
                <a:gd name="connsiteX6" fmla="*/ 820778 w 6056566"/>
                <a:gd name="connsiteY6" fmla="*/ 146077 h 955031"/>
                <a:gd name="connsiteX7" fmla="*/ 947020 w 6056566"/>
                <a:gd name="connsiteY7" fmla="*/ 412209 h 955031"/>
                <a:gd name="connsiteX8" fmla="*/ 1083497 w 6056566"/>
                <a:gd name="connsiteY8" fmla="*/ 722695 h 955031"/>
                <a:gd name="connsiteX9" fmla="*/ 1179032 w 6056566"/>
                <a:gd name="connsiteY9" fmla="*/ 869409 h 955031"/>
                <a:gd name="connsiteX10" fmla="*/ 1267742 w 6056566"/>
                <a:gd name="connsiteY10" fmla="*/ 944471 h 955031"/>
                <a:gd name="connsiteX11" fmla="*/ 1376924 w 6056566"/>
                <a:gd name="connsiteY11" fmla="*/ 930824 h 955031"/>
                <a:gd name="connsiteX12" fmla="*/ 1503166 w 6056566"/>
                <a:gd name="connsiteY12" fmla="*/ 811406 h 955031"/>
                <a:gd name="connsiteX13" fmla="*/ 1666939 w 6056566"/>
                <a:gd name="connsiteY13" fmla="*/ 487271 h 955031"/>
                <a:gd name="connsiteX14" fmla="*/ 1769297 w 6056566"/>
                <a:gd name="connsiteY14" fmla="*/ 234788 h 955031"/>
                <a:gd name="connsiteX15" fmla="*/ 1871655 w 6056566"/>
                <a:gd name="connsiteY15" fmla="*/ 67603 h 955031"/>
                <a:gd name="connsiteX16" fmla="*/ 1960366 w 6056566"/>
                <a:gd name="connsiteY16" fmla="*/ 13012 h 955031"/>
                <a:gd name="connsiteX17" fmla="*/ 2042252 w 6056566"/>
                <a:gd name="connsiteY17" fmla="*/ 43719 h 955031"/>
                <a:gd name="connsiteX18" fmla="*/ 2117315 w 6056566"/>
                <a:gd name="connsiteY18" fmla="*/ 122194 h 955031"/>
                <a:gd name="connsiteX19" fmla="*/ 2195790 w 6056566"/>
                <a:gd name="connsiteY19" fmla="*/ 251847 h 955031"/>
                <a:gd name="connsiteX20" fmla="*/ 2461921 w 6056566"/>
                <a:gd name="connsiteY20" fmla="*/ 784110 h 955031"/>
                <a:gd name="connsiteX21" fmla="*/ 2577927 w 6056566"/>
                <a:gd name="connsiteY21" fmla="*/ 934235 h 955031"/>
                <a:gd name="connsiteX22" fmla="*/ 2673461 w 6056566"/>
                <a:gd name="connsiteY22" fmla="*/ 941059 h 955031"/>
                <a:gd name="connsiteX23" fmla="*/ 2796291 w 6056566"/>
                <a:gd name="connsiteY23" fmla="*/ 814818 h 955031"/>
                <a:gd name="connsiteX24" fmla="*/ 2922533 w 6056566"/>
                <a:gd name="connsiteY24" fmla="*/ 548686 h 955031"/>
                <a:gd name="connsiteX25" fmla="*/ 3069247 w 6056566"/>
                <a:gd name="connsiteY25" fmla="*/ 251847 h 955031"/>
                <a:gd name="connsiteX26" fmla="*/ 3192076 w 6056566"/>
                <a:gd name="connsiteY26" fmla="*/ 67603 h 955031"/>
                <a:gd name="connsiteX27" fmla="*/ 3270551 w 6056566"/>
                <a:gd name="connsiteY27" fmla="*/ 2776 h 955031"/>
                <a:gd name="connsiteX28" fmla="*/ 3342202 w 6056566"/>
                <a:gd name="connsiteY28" fmla="*/ 19835 h 955031"/>
                <a:gd name="connsiteX29" fmla="*/ 3413852 w 6056566"/>
                <a:gd name="connsiteY29" fmla="*/ 91486 h 955031"/>
                <a:gd name="connsiteX30" fmla="*/ 3471855 w 6056566"/>
                <a:gd name="connsiteY30" fmla="*/ 176785 h 955031"/>
                <a:gd name="connsiteX31" fmla="*/ 3553742 w 6056566"/>
                <a:gd name="connsiteY31" fmla="*/ 323498 h 955031"/>
                <a:gd name="connsiteX32" fmla="*/ 3707279 w 6056566"/>
                <a:gd name="connsiteY32" fmla="*/ 668104 h 955031"/>
                <a:gd name="connsiteX33" fmla="*/ 3833521 w 6056566"/>
                <a:gd name="connsiteY33" fmla="*/ 852349 h 955031"/>
                <a:gd name="connsiteX34" fmla="*/ 3966587 w 6056566"/>
                <a:gd name="connsiteY34" fmla="*/ 900116 h 955031"/>
                <a:gd name="connsiteX35" fmla="*/ 4086005 w 6056566"/>
                <a:gd name="connsiteY35" fmla="*/ 828465 h 955031"/>
                <a:gd name="connsiteX36" fmla="*/ 4273661 w 6056566"/>
                <a:gd name="connsiteY36" fmla="*/ 483859 h 955031"/>
                <a:gd name="connsiteX37" fmla="*/ 4451082 w 6056566"/>
                <a:gd name="connsiteY37" fmla="*/ 152901 h 955031"/>
                <a:gd name="connsiteX38" fmla="*/ 4570500 w 6056566"/>
                <a:gd name="connsiteY38" fmla="*/ 40307 h 955031"/>
                <a:gd name="connsiteX39" fmla="*/ 4696742 w 6056566"/>
                <a:gd name="connsiteY39" fmla="*/ 67603 h 955031"/>
                <a:gd name="connsiteX40" fmla="*/ 4840044 w 6056566"/>
                <a:gd name="connsiteY40" fmla="*/ 268907 h 955031"/>
                <a:gd name="connsiteX41" fmla="*/ 4948580 w 6056566"/>
                <a:gd name="connsiteY41" fmla="*/ 459449 h 955031"/>
                <a:gd name="connsiteX42" fmla="*/ 4994601 w 6056566"/>
                <a:gd name="connsiteY42" fmla="*/ 491988 h 955031"/>
                <a:gd name="connsiteX43" fmla="*/ 6056566 w 6056566"/>
                <a:gd name="connsiteY43" fmla="*/ 497377 h 955031"/>
                <a:gd name="connsiteX0" fmla="*/ 0 w 6056566"/>
                <a:gd name="connsiteY0" fmla="*/ 479263 h 955031"/>
                <a:gd name="connsiteX1" fmla="*/ 190188 w 6056566"/>
                <a:gd name="connsiteY1" fmla="*/ 475436 h 955031"/>
                <a:gd name="connsiteX2" fmla="*/ 325558 w 6056566"/>
                <a:gd name="connsiteY2" fmla="*/ 430986 h 955031"/>
                <a:gd name="connsiteX3" fmla="*/ 493232 w 6056566"/>
                <a:gd name="connsiteY3" fmla="*/ 146077 h 955031"/>
                <a:gd name="connsiteX4" fmla="*/ 602414 w 6056566"/>
                <a:gd name="connsiteY4" fmla="*/ 23247 h 955031"/>
                <a:gd name="connsiteX5" fmla="*/ 721832 w 6056566"/>
                <a:gd name="connsiteY5" fmla="*/ 36895 h 955031"/>
                <a:gd name="connsiteX6" fmla="*/ 820778 w 6056566"/>
                <a:gd name="connsiteY6" fmla="*/ 146077 h 955031"/>
                <a:gd name="connsiteX7" fmla="*/ 947020 w 6056566"/>
                <a:gd name="connsiteY7" fmla="*/ 412209 h 955031"/>
                <a:gd name="connsiteX8" fmla="*/ 1083497 w 6056566"/>
                <a:gd name="connsiteY8" fmla="*/ 722695 h 955031"/>
                <a:gd name="connsiteX9" fmla="*/ 1179032 w 6056566"/>
                <a:gd name="connsiteY9" fmla="*/ 869409 h 955031"/>
                <a:gd name="connsiteX10" fmla="*/ 1267742 w 6056566"/>
                <a:gd name="connsiteY10" fmla="*/ 944471 h 955031"/>
                <a:gd name="connsiteX11" fmla="*/ 1376924 w 6056566"/>
                <a:gd name="connsiteY11" fmla="*/ 930824 h 955031"/>
                <a:gd name="connsiteX12" fmla="*/ 1503166 w 6056566"/>
                <a:gd name="connsiteY12" fmla="*/ 811406 h 955031"/>
                <a:gd name="connsiteX13" fmla="*/ 1666939 w 6056566"/>
                <a:gd name="connsiteY13" fmla="*/ 487271 h 955031"/>
                <a:gd name="connsiteX14" fmla="*/ 1769297 w 6056566"/>
                <a:gd name="connsiteY14" fmla="*/ 234788 h 955031"/>
                <a:gd name="connsiteX15" fmla="*/ 1871655 w 6056566"/>
                <a:gd name="connsiteY15" fmla="*/ 67603 h 955031"/>
                <a:gd name="connsiteX16" fmla="*/ 1960366 w 6056566"/>
                <a:gd name="connsiteY16" fmla="*/ 13012 h 955031"/>
                <a:gd name="connsiteX17" fmla="*/ 2042252 w 6056566"/>
                <a:gd name="connsiteY17" fmla="*/ 43719 h 955031"/>
                <a:gd name="connsiteX18" fmla="*/ 2117315 w 6056566"/>
                <a:gd name="connsiteY18" fmla="*/ 122194 h 955031"/>
                <a:gd name="connsiteX19" fmla="*/ 2195790 w 6056566"/>
                <a:gd name="connsiteY19" fmla="*/ 251847 h 955031"/>
                <a:gd name="connsiteX20" fmla="*/ 2461921 w 6056566"/>
                <a:gd name="connsiteY20" fmla="*/ 784110 h 955031"/>
                <a:gd name="connsiteX21" fmla="*/ 2577927 w 6056566"/>
                <a:gd name="connsiteY21" fmla="*/ 934235 h 955031"/>
                <a:gd name="connsiteX22" fmla="*/ 2673461 w 6056566"/>
                <a:gd name="connsiteY22" fmla="*/ 941059 h 955031"/>
                <a:gd name="connsiteX23" fmla="*/ 2796291 w 6056566"/>
                <a:gd name="connsiteY23" fmla="*/ 814818 h 955031"/>
                <a:gd name="connsiteX24" fmla="*/ 2922533 w 6056566"/>
                <a:gd name="connsiteY24" fmla="*/ 548686 h 955031"/>
                <a:gd name="connsiteX25" fmla="*/ 3069247 w 6056566"/>
                <a:gd name="connsiteY25" fmla="*/ 251847 h 955031"/>
                <a:gd name="connsiteX26" fmla="*/ 3192076 w 6056566"/>
                <a:gd name="connsiteY26" fmla="*/ 67603 h 955031"/>
                <a:gd name="connsiteX27" fmla="*/ 3270551 w 6056566"/>
                <a:gd name="connsiteY27" fmla="*/ 2776 h 955031"/>
                <a:gd name="connsiteX28" fmla="*/ 3342202 w 6056566"/>
                <a:gd name="connsiteY28" fmla="*/ 19835 h 955031"/>
                <a:gd name="connsiteX29" fmla="*/ 3413852 w 6056566"/>
                <a:gd name="connsiteY29" fmla="*/ 91486 h 955031"/>
                <a:gd name="connsiteX30" fmla="*/ 3471855 w 6056566"/>
                <a:gd name="connsiteY30" fmla="*/ 176785 h 955031"/>
                <a:gd name="connsiteX31" fmla="*/ 3553742 w 6056566"/>
                <a:gd name="connsiteY31" fmla="*/ 323498 h 955031"/>
                <a:gd name="connsiteX32" fmla="*/ 3707279 w 6056566"/>
                <a:gd name="connsiteY32" fmla="*/ 668104 h 955031"/>
                <a:gd name="connsiteX33" fmla="*/ 3833521 w 6056566"/>
                <a:gd name="connsiteY33" fmla="*/ 852349 h 955031"/>
                <a:gd name="connsiteX34" fmla="*/ 3966587 w 6056566"/>
                <a:gd name="connsiteY34" fmla="*/ 900116 h 955031"/>
                <a:gd name="connsiteX35" fmla="*/ 4086005 w 6056566"/>
                <a:gd name="connsiteY35" fmla="*/ 828465 h 955031"/>
                <a:gd name="connsiteX36" fmla="*/ 4273661 w 6056566"/>
                <a:gd name="connsiteY36" fmla="*/ 483859 h 955031"/>
                <a:gd name="connsiteX37" fmla="*/ 4451082 w 6056566"/>
                <a:gd name="connsiteY37" fmla="*/ 152901 h 955031"/>
                <a:gd name="connsiteX38" fmla="*/ 4570500 w 6056566"/>
                <a:gd name="connsiteY38" fmla="*/ 40307 h 955031"/>
                <a:gd name="connsiteX39" fmla="*/ 4696742 w 6056566"/>
                <a:gd name="connsiteY39" fmla="*/ 67603 h 955031"/>
                <a:gd name="connsiteX40" fmla="*/ 4840044 w 6056566"/>
                <a:gd name="connsiteY40" fmla="*/ 268907 h 955031"/>
                <a:gd name="connsiteX41" fmla="*/ 4948580 w 6056566"/>
                <a:gd name="connsiteY41" fmla="*/ 459449 h 955031"/>
                <a:gd name="connsiteX42" fmla="*/ 4991837 w 6056566"/>
                <a:gd name="connsiteY42" fmla="*/ 497850 h 955031"/>
                <a:gd name="connsiteX43" fmla="*/ 6056566 w 6056566"/>
                <a:gd name="connsiteY43" fmla="*/ 497377 h 955031"/>
                <a:gd name="connsiteX0" fmla="*/ 0 w 6056566"/>
                <a:gd name="connsiteY0" fmla="*/ 479263 h 955031"/>
                <a:gd name="connsiteX1" fmla="*/ 190188 w 6056566"/>
                <a:gd name="connsiteY1" fmla="*/ 475436 h 955031"/>
                <a:gd name="connsiteX2" fmla="*/ 325558 w 6056566"/>
                <a:gd name="connsiteY2" fmla="*/ 430986 h 955031"/>
                <a:gd name="connsiteX3" fmla="*/ 493232 w 6056566"/>
                <a:gd name="connsiteY3" fmla="*/ 146077 h 955031"/>
                <a:gd name="connsiteX4" fmla="*/ 602414 w 6056566"/>
                <a:gd name="connsiteY4" fmla="*/ 23247 h 955031"/>
                <a:gd name="connsiteX5" fmla="*/ 721832 w 6056566"/>
                <a:gd name="connsiteY5" fmla="*/ 36895 h 955031"/>
                <a:gd name="connsiteX6" fmla="*/ 820778 w 6056566"/>
                <a:gd name="connsiteY6" fmla="*/ 146077 h 955031"/>
                <a:gd name="connsiteX7" fmla="*/ 947020 w 6056566"/>
                <a:gd name="connsiteY7" fmla="*/ 412209 h 955031"/>
                <a:gd name="connsiteX8" fmla="*/ 1083497 w 6056566"/>
                <a:gd name="connsiteY8" fmla="*/ 722695 h 955031"/>
                <a:gd name="connsiteX9" fmla="*/ 1179032 w 6056566"/>
                <a:gd name="connsiteY9" fmla="*/ 869409 h 955031"/>
                <a:gd name="connsiteX10" fmla="*/ 1267742 w 6056566"/>
                <a:gd name="connsiteY10" fmla="*/ 944471 h 955031"/>
                <a:gd name="connsiteX11" fmla="*/ 1376924 w 6056566"/>
                <a:gd name="connsiteY11" fmla="*/ 930824 h 955031"/>
                <a:gd name="connsiteX12" fmla="*/ 1503166 w 6056566"/>
                <a:gd name="connsiteY12" fmla="*/ 811406 h 955031"/>
                <a:gd name="connsiteX13" fmla="*/ 1666939 w 6056566"/>
                <a:gd name="connsiteY13" fmla="*/ 487271 h 955031"/>
                <a:gd name="connsiteX14" fmla="*/ 1769297 w 6056566"/>
                <a:gd name="connsiteY14" fmla="*/ 234788 h 955031"/>
                <a:gd name="connsiteX15" fmla="*/ 1871655 w 6056566"/>
                <a:gd name="connsiteY15" fmla="*/ 67603 h 955031"/>
                <a:gd name="connsiteX16" fmla="*/ 1960366 w 6056566"/>
                <a:gd name="connsiteY16" fmla="*/ 13012 h 955031"/>
                <a:gd name="connsiteX17" fmla="*/ 2042252 w 6056566"/>
                <a:gd name="connsiteY17" fmla="*/ 43719 h 955031"/>
                <a:gd name="connsiteX18" fmla="*/ 2117315 w 6056566"/>
                <a:gd name="connsiteY18" fmla="*/ 122194 h 955031"/>
                <a:gd name="connsiteX19" fmla="*/ 2195790 w 6056566"/>
                <a:gd name="connsiteY19" fmla="*/ 251847 h 955031"/>
                <a:gd name="connsiteX20" fmla="*/ 2461921 w 6056566"/>
                <a:gd name="connsiteY20" fmla="*/ 784110 h 955031"/>
                <a:gd name="connsiteX21" fmla="*/ 2577927 w 6056566"/>
                <a:gd name="connsiteY21" fmla="*/ 934235 h 955031"/>
                <a:gd name="connsiteX22" fmla="*/ 2673461 w 6056566"/>
                <a:gd name="connsiteY22" fmla="*/ 941059 h 955031"/>
                <a:gd name="connsiteX23" fmla="*/ 2796291 w 6056566"/>
                <a:gd name="connsiteY23" fmla="*/ 814818 h 955031"/>
                <a:gd name="connsiteX24" fmla="*/ 2922533 w 6056566"/>
                <a:gd name="connsiteY24" fmla="*/ 548686 h 955031"/>
                <a:gd name="connsiteX25" fmla="*/ 3069247 w 6056566"/>
                <a:gd name="connsiteY25" fmla="*/ 251847 h 955031"/>
                <a:gd name="connsiteX26" fmla="*/ 3192076 w 6056566"/>
                <a:gd name="connsiteY26" fmla="*/ 67603 h 955031"/>
                <a:gd name="connsiteX27" fmla="*/ 3270551 w 6056566"/>
                <a:gd name="connsiteY27" fmla="*/ 2776 h 955031"/>
                <a:gd name="connsiteX28" fmla="*/ 3342202 w 6056566"/>
                <a:gd name="connsiteY28" fmla="*/ 19835 h 955031"/>
                <a:gd name="connsiteX29" fmla="*/ 3413852 w 6056566"/>
                <a:gd name="connsiteY29" fmla="*/ 91486 h 955031"/>
                <a:gd name="connsiteX30" fmla="*/ 3471855 w 6056566"/>
                <a:gd name="connsiteY30" fmla="*/ 176785 h 955031"/>
                <a:gd name="connsiteX31" fmla="*/ 3553742 w 6056566"/>
                <a:gd name="connsiteY31" fmla="*/ 323498 h 955031"/>
                <a:gd name="connsiteX32" fmla="*/ 3707279 w 6056566"/>
                <a:gd name="connsiteY32" fmla="*/ 668104 h 955031"/>
                <a:gd name="connsiteX33" fmla="*/ 3833521 w 6056566"/>
                <a:gd name="connsiteY33" fmla="*/ 852349 h 955031"/>
                <a:gd name="connsiteX34" fmla="*/ 3966587 w 6056566"/>
                <a:gd name="connsiteY34" fmla="*/ 900116 h 955031"/>
                <a:gd name="connsiteX35" fmla="*/ 4086005 w 6056566"/>
                <a:gd name="connsiteY35" fmla="*/ 828465 h 955031"/>
                <a:gd name="connsiteX36" fmla="*/ 4273661 w 6056566"/>
                <a:gd name="connsiteY36" fmla="*/ 483859 h 955031"/>
                <a:gd name="connsiteX37" fmla="*/ 4451082 w 6056566"/>
                <a:gd name="connsiteY37" fmla="*/ 152901 h 955031"/>
                <a:gd name="connsiteX38" fmla="*/ 4570500 w 6056566"/>
                <a:gd name="connsiteY38" fmla="*/ 40307 h 955031"/>
                <a:gd name="connsiteX39" fmla="*/ 4696742 w 6056566"/>
                <a:gd name="connsiteY39" fmla="*/ 67603 h 955031"/>
                <a:gd name="connsiteX40" fmla="*/ 4840044 w 6056566"/>
                <a:gd name="connsiteY40" fmla="*/ 268907 h 955031"/>
                <a:gd name="connsiteX41" fmla="*/ 4948580 w 6056566"/>
                <a:gd name="connsiteY41" fmla="*/ 459449 h 955031"/>
                <a:gd name="connsiteX42" fmla="*/ 4991838 w 6056566"/>
                <a:gd name="connsiteY42" fmla="*/ 494333 h 955031"/>
                <a:gd name="connsiteX43" fmla="*/ 6056566 w 6056566"/>
                <a:gd name="connsiteY43" fmla="*/ 497377 h 955031"/>
                <a:gd name="connsiteX0" fmla="*/ 0 w 6056566"/>
                <a:gd name="connsiteY0" fmla="*/ 479263 h 955031"/>
                <a:gd name="connsiteX1" fmla="*/ 190188 w 6056566"/>
                <a:gd name="connsiteY1" fmla="*/ 475436 h 955031"/>
                <a:gd name="connsiteX2" fmla="*/ 325558 w 6056566"/>
                <a:gd name="connsiteY2" fmla="*/ 430986 h 955031"/>
                <a:gd name="connsiteX3" fmla="*/ 493232 w 6056566"/>
                <a:gd name="connsiteY3" fmla="*/ 146077 h 955031"/>
                <a:gd name="connsiteX4" fmla="*/ 602414 w 6056566"/>
                <a:gd name="connsiteY4" fmla="*/ 23247 h 955031"/>
                <a:gd name="connsiteX5" fmla="*/ 721832 w 6056566"/>
                <a:gd name="connsiteY5" fmla="*/ 36895 h 955031"/>
                <a:gd name="connsiteX6" fmla="*/ 820778 w 6056566"/>
                <a:gd name="connsiteY6" fmla="*/ 146077 h 955031"/>
                <a:gd name="connsiteX7" fmla="*/ 947020 w 6056566"/>
                <a:gd name="connsiteY7" fmla="*/ 412209 h 955031"/>
                <a:gd name="connsiteX8" fmla="*/ 1083497 w 6056566"/>
                <a:gd name="connsiteY8" fmla="*/ 722695 h 955031"/>
                <a:gd name="connsiteX9" fmla="*/ 1179032 w 6056566"/>
                <a:gd name="connsiteY9" fmla="*/ 869409 h 955031"/>
                <a:gd name="connsiteX10" fmla="*/ 1267742 w 6056566"/>
                <a:gd name="connsiteY10" fmla="*/ 944471 h 955031"/>
                <a:gd name="connsiteX11" fmla="*/ 1376924 w 6056566"/>
                <a:gd name="connsiteY11" fmla="*/ 930824 h 955031"/>
                <a:gd name="connsiteX12" fmla="*/ 1503166 w 6056566"/>
                <a:gd name="connsiteY12" fmla="*/ 811406 h 955031"/>
                <a:gd name="connsiteX13" fmla="*/ 1666939 w 6056566"/>
                <a:gd name="connsiteY13" fmla="*/ 487271 h 955031"/>
                <a:gd name="connsiteX14" fmla="*/ 1769297 w 6056566"/>
                <a:gd name="connsiteY14" fmla="*/ 234788 h 955031"/>
                <a:gd name="connsiteX15" fmla="*/ 1871655 w 6056566"/>
                <a:gd name="connsiteY15" fmla="*/ 67603 h 955031"/>
                <a:gd name="connsiteX16" fmla="*/ 1960366 w 6056566"/>
                <a:gd name="connsiteY16" fmla="*/ 13012 h 955031"/>
                <a:gd name="connsiteX17" fmla="*/ 2042252 w 6056566"/>
                <a:gd name="connsiteY17" fmla="*/ 43719 h 955031"/>
                <a:gd name="connsiteX18" fmla="*/ 2117315 w 6056566"/>
                <a:gd name="connsiteY18" fmla="*/ 122194 h 955031"/>
                <a:gd name="connsiteX19" fmla="*/ 2195790 w 6056566"/>
                <a:gd name="connsiteY19" fmla="*/ 251847 h 955031"/>
                <a:gd name="connsiteX20" fmla="*/ 2461921 w 6056566"/>
                <a:gd name="connsiteY20" fmla="*/ 784110 h 955031"/>
                <a:gd name="connsiteX21" fmla="*/ 2577927 w 6056566"/>
                <a:gd name="connsiteY21" fmla="*/ 934235 h 955031"/>
                <a:gd name="connsiteX22" fmla="*/ 2673461 w 6056566"/>
                <a:gd name="connsiteY22" fmla="*/ 941059 h 955031"/>
                <a:gd name="connsiteX23" fmla="*/ 2796291 w 6056566"/>
                <a:gd name="connsiteY23" fmla="*/ 814818 h 955031"/>
                <a:gd name="connsiteX24" fmla="*/ 2922533 w 6056566"/>
                <a:gd name="connsiteY24" fmla="*/ 548686 h 955031"/>
                <a:gd name="connsiteX25" fmla="*/ 3069247 w 6056566"/>
                <a:gd name="connsiteY25" fmla="*/ 251847 h 955031"/>
                <a:gd name="connsiteX26" fmla="*/ 3192076 w 6056566"/>
                <a:gd name="connsiteY26" fmla="*/ 67603 h 955031"/>
                <a:gd name="connsiteX27" fmla="*/ 3270551 w 6056566"/>
                <a:gd name="connsiteY27" fmla="*/ 2776 h 955031"/>
                <a:gd name="connsiteX28" fmla="*/ 3342202 w 6056566"/>
                <a:gd name="connsiteY28" fmla="*/ 19835 h 955031"/>
                <a:gd name="connsiteX29" fmla="*/ 3413852 w 6056566"/>
                <a:gd name="connsiteY29" fmla="*/ 91486 h 955031"/>
                <a:gd name="connsiteX30" fmla="*/ 3471855 w 6056566"/>
                <a:gd name="connsiteY30" fmla="*/ 176785 h 955031"/>
                <a:gd name="connsiteX31" fmla="*/ 3553742 w 6056566"/>
                <a:gd name="connsiteY31" fmla="*/ 323498 h 955031"/>
                <a:gd name="connsiteX32" fmla="*/ 3707279 w 6056566"/>
                <a:gd name="connsiteY32" fmla="*/ 668104 h 955031"/>
                <a:gd name="connsiteX33" fmla="*/ 3833521 w 6056566"/>
                <a:gd name="connsiteY33" fmla="*/ 852349 h 955031"/>
                <a:gd name="connsiteX34" fmla="*/ 3966587 w 6056566"/>
                <a:gd name="connsiteY34" fmla="*/ 900116 h 955031"/>
                <a:gd name="connsiteX35" fmla="*/ 4086005 w 6056566"/>
                <a:gd name="connsiteY35" fmla="*/ 828465 h 955031"/>
                <a:gd name="connsiteX36" fmla="*/ 4273661 w 6056566"/>
                <a:gd name="connsiteY36" fmla="*/ 483859 h 955031"/>
                <a:gd name="connsiteX37" fmla="*/ 4451082 w 6056566"/>
                <a:gd name="connsiteY37" fmla="*/ 152901 h 955031"/>
                <a:gd name="connsiteX38" fmla="*/ 4570500 w 6056566"/>
                <a:gd name="connsiteY38" fmla="*/ 40307 h 955031"/>
                <a:gd name="connsiteX39" fmla="*/ 4696742 w 6056566"/>
                <a:gd name="connsiteY39" fmla="*/ 67603 h 955031"/>
                <a:gd name="connsiteX40" fmla="*/ 4840044 w 6056566"/>
                <a:gd name="connsiteY40" fmla="*/ 268907 h 955031"/>
                <a:gd name="connsiteX41" fmla="*/ 4948580 w 6056566"/>
                <a:gd name="connsiteY41" fmla="*/ 459449 h 955031"/>
                <a:gd name="connsiteX42" fmla="*/ 5025010 w 6056566"/>
                <a:gd name="connsiteY42" fmla="*/ 495505 h 955031"/>
                <a:gd name="connsiteX43" fmla="*/ 6056566 w 6056566"/>
                <a:gd name="connsiteY43" fmla="*/ 497377 h 955031"/>
                <a:gd name="connsiteX0" fmla="*/ 0 w 5025967"/>
                <a:gd name="connsiteY0" fmla="*/ 479263 h 955031"/>
                <a:gd name="connsiteX1" fmla="*/ 190188 w 5025967"/>
                <a:gd name="connsiteY1" fmla="*/ 475436 h 955031"/>
                <a:gd name="connsiteX2" fmla="*/ 325558 w 5025967"/>
                <a:gd name="connsiteY2" fmla="*/ 430986 h 955031"/>
                <a:gd name="connsiteX3" fmla="*/ 493232 w 5025967"/>
                <a:gd name="connsiteY3" fmla="*/ 146077 h 955031"/>
                <a:gd name="connsiteX4" fmla="*/ 602414 w 5025967"/>
                <a:gd name="connsiteY4" fmla="*/ 23247 h 955031"/>
                <a:gd name="connsiteX5" fmla="*/ 721832 w 5025967"/>
                <a:gd name="connsiteY5" fmla="*/ 36895 h 955031"/>
                <a:gd name="connsiteX6" fmla="*/ 820778 w 5025967"/>
                <a:gd name="connsiteY6" fmla="*/ 146077 h 955031"/>
                <a:gd name="connsiteX7" fmla="*/ 947020 w 5025967"/>
                <a:gd name="connsiteY7" fmla="*/ 412209 h 955031"/>
                <a:gd name="connsiteX8" fmla="*/ 1083497 w 5025967"/>
                <a:gd name="connsiteY8" fmla="*/ 722695 h 955031"/>
                <a:gd name="connsiteX9" fmla="*/ 1179032 w 5025967"/>
                <a:gd name="connsiteY9" fmla="*/ 869409 h 955031"/>
                <a:gd name="connsiteX10" fmla="*/ 1267742 w 5025967"/>
                <a:gd name="connsiteY10" fmla="*/ 944471 h 955031"/>
                <a:gd name="connsiteX11" fmla="*/ 1376924 w 5025967"/>
                <a:gd name="connsiteY11" fmla="*/ 930824 h 955031"/>
                <a:gd name="connsiteX12" fmla="*/ 1503166 w 5025967"/>
                <a:gd name="connsiteY12" fmla="*/ 811406 h 955031"/>
                <a:gd name="connsiteX13" fmla="*/ 1666939 w 5025967"/>
                <a:gd name="connsiteY13" fmla="*/ 487271 h 955031"/>
                <a:gd name="connsiteX14" fmla="*/ 1769297 w 5025967"/>
                <a:gd name="connsiteY14" fmla="*/ 234788 h 955031"/>
                <a:gd name="connsiteX15" fmla="*/ 1871655 w 5025967"/>
                <a:gd name="connsiteY15" fmla="*/ 67603 h 955031"/>
                <a:gd name="connsiteX16" fmla="*/ 1960366 w 5025967"/>
                <a:gd name="connsiteY16" fmla="*/ 13012 h 955031"/>
                <a:gd name="connsiteX17" fmla="*/ 2042252 w 5025967"/>
                <a:gd name="connsiteY17" fmla="*/ 43719 h 955031"/>
                <a:gd name="connsiteX18" fmla="*/ 2117315 w 5025967"/>
                <a:gd name="connsiteY18" fmla="*/ 122194 h 955031"/>
                <a:gd name="connsiteX19" fmla="*/ 2195790 w 5025967"/>
                <a:gd name="connsiteY19" fmla="*/ 251847 h 955031"/>
                <a:gd name="connsiteX20" fmla="*/ 2461921 w 5025967"/>
                <a:gd name="connsiteY20" fmla="*/ 784110 h 955031"/>
                <a:gd name="connsiteX21" fmla="*/ 2577927 w 5025967"/>
                <a:gd name="connsiteY21" fmla="*/ 934235 h 955031"/>
                <a:gd name="connsiteX22" fmla="*/ 2673461 w 5025967"/>
                <a:gd name="connsiteY22" fmla="*/ 941059 h 955031"/>
                <a:gd name="connsiteX23" fmla="*/ 2796291 w 5025967"/>
                <a:gd name="connsiteY23" fmla="*/ 814818 h 955031"/>
                <a:gd name="connsiteX24" fmla="*/ 2922533 w 5025967"/>
                <a:gd name="connsiteY24" fmla="*/ 548686 h 955031"/>
                <a:gd name="connsiteX25" fmla="*/ 3069247 w 5025967"/>
                <a:gd name="connsiteY25" fmla="*/ 251847 h 955031"/>
                <a:gd name="connsiteX26" fmla="*/ 3192076 w 5025967"/>
                <a:gd name="connsiteY26" fmla="*/ 67603 h 955031"/>
                <a:gd name="connsiteX27" fmla="*/ 3270551 w 5025967"/>
                <a:gd name="connsiteY27" fmla="*/ 2776 h 955031"/>
                <a:gd name="connsiteX28" fmla="*/ 3342202 w 5025967"/>
                <a:gd name="connsiteY28" fmla="*/ 19835 h 955031"/>
                <a:gd name="connsiteX29" fmla="*/ 3413852 w 5025967"/>
                <a:gd name="connsiteY29" fmla="*/ 91486 h 955031"/>
                <a:gd name="connsiteX30" fmla="*/ 3471855 w 5025967"/>
                <a:gd name="connsiteY30" fmla="*/ 176785 h 955031"/>
                <a:gd name="connsiteX31" fmla="*/ 3553742 w 5025967"/>
                <a:gd name="connsiteY31" fmla="*/ 323498 h 955031"/>
                <a:gd name="connsiteX32" fmla="*/ 3707279 w 5025967"/>
                <a:gd name="connsiteY32" fmla="*/ 668104 h 955031"/>
                <a:gd name="connsiteX33" fmla="*/ 3833521 w 5025967"/>
                <a:gd name="connsiteY33" fmla="*/ 852349 h 955031"/>
                <a:gd name="connsiteX34" fmla="*/ 3966587 w 5025967"/>
                <a:gd name="connsiteY34" fmla="*/ 900116 h 955031"/>
                <a:gd name="connsiteX35" fmla="*/ 4086005 w 5025967"/>
                <a:gd name="connsiteY35" fmla="*/ 828465 h 955031"/>
                <a:gd name="connsiteX36" fmla="*/ 4273661 w 5025967"/>
                <a:gd name="connsiteY36" fmla="*/ 483859 h 955031"/>
                <a:gd name="connsiteX37" fmla="*/ 4451082 w 5025967"/>
                <a:gd name="connsiteY37" fmla="*/ 152901 h 955031"/>
                <a:gd name="connsiteX38" fmla="*/ 4570500 w 5025967"/>
                <a:gd name="connsiteY38" fmla="*/ 40307 h 955031"/>
                <a:gd name="connsiteX39" fmla="*/ 4696742 w 5025967"/>
                <a:gd name="connsiteY39" fmla="*/ 67603 h 955031"/>
                <a:gd name="connsiteX40" fmla="*/ 4840044 w 5025967"/>
                <a:gd name="connsiteY40" fmla="*/ 268907 h 955031"/>
                <a:gd name="connsiteX41" fmla="*/ 4948580 w 5025967"/>
                <a:gd name="connsiteY41" fmla="*/ 459449 h 955031"/>
                <a:gd name="connsiteX42" fmla="*/ 5025010 w 5025967"/>
                <a:gd name="connsiteY42" fmla="*/ 495505 h 955031"/>
                <a:gd name="connsiteX0" fmla="*/ 0 w 4948580"/>
                <a:gd name="connsiteY0" fmla="*/ 479263 h 955031"/>
                <a:gd name="connsiteX1" fmla="*/ 190188 w 4948580"/>
                <a:gd name="connsiteY1" fmla="*/ 475436 h 955031"/>
                <a:gd name="connsiteX2" fmla="*/ 325558 w 4948580"/>
                <a:gd name="connsiteY2" fmla="*/ 430986 h 955031"/>
                <a:gd name="connsiteX3" fmla="*/ 493232 w 4948580"/>
                <a:gd name="connsiteY3" fmla="*/ 146077 h 955031"/>
                <a:gd name="connsiteX4" fmla="*/ 602414 w 4948580"/>
                <a:gd name="connsiteY4" fmla="*/ 23247 h 955031"/>
                <a:gd name="connsiteX5" fmla="*/ 721832 w 4948580"/>
                <a:gd name="connsiteY5" fmla="*/ 36895 h 955031"/>
                <a:gd name="connsiteX6" fmla="*/ 820778 w 4948580"/>
                <a:gd name="connsiteY6" fmla="*/ 146077 h 955031"/>
                <a:gd name="connsiteX7" fmla="*/ 947020 w 4948580"/>
                <a:gd name="connsiteY7" fmla="*/ 412209 h 955031"/>
                <a:gd name="connsiteX8" fmla="*/ 1083497 w 4948580"/>
                <a:gd name="connsiteY8" fmla="*/ 722695 h 955031"/>
                <a:gd name="connsiteX9" fmla="*/ 1179032 w 4948580"/>
                <a:gd name="connsiteY9" fmla="*/ 869409 h 955031"/>
                <a:gd name="connsiteX10" fmla="*/ 1267742 w 4948580"/>
                <a:gd name="connsiteY10" fmla="*/ 944471 h 955031"/>
                <a:gd name="connsiteX11" fmla="*/ 1376924 w 4948580"/>
                <a:gd name="connsiteY11" fmla="*/ 930824 h 955031"/>
                <a:gd name="connsiteX12" fmla="*/ 1503166 w 4948580"/>
                <a:gd name="connsiteY12" fmla="*/ 811406 h 955031"/>
                <a:gd name="connsiteX13" fmla="*/ 1666939 w 4948580"/>
                <a:gd name="connsiteY13" fmla="*/ 487271 h 955031"/>
                <a:gd name="connsiteX14" fmla="*/ 1769297 w 4948580"/>
                <a:gd name="connsiteY14" fmla="*/ 234788 h 955031"/>
                <a:gd name="connsiteX15" fmla="*/ 1871655 w 4948580"/>
                <a:gd name="connsiteY15" fmla="*/ 67603 h 955031"/>
                <a:gd name="connsiteX16" fmla="*/ 1960366 w 4948580"/>
                <a:gd name="connsiteY16" fmla="*/ 13012 h 955031"/>
                <a:gd name="connsiteX17" fmla="*/ 2042252 w 4948580"/>
                <a:gd name="connsiteY17" fmla="*/ 43719 h 955031"/>
                <a:gd name="connsiteX18" fmla="*/ 2117315 w 4948580"/>
                <a:gd name="connsiteY18" fmla="*/ 122194 h 955031"/>
                <a:gd name="connsiteX19" fmla="*/ 2195790 w 4948580"/>
                <a:gd name="connsiteY19" fmla="*/ 251847 h 955031"/>
                <a:gd name="connsiteX20" fmla="*/ 2461921 w 4948580"/>
                <a:gd name="connsiteY20" fmla="*/ 784110 h 955031"/>
                <a:gd name="connsiteX21" fmla="*/ 2577927 w 4948580"/>
                <a:gd name="connsiteY21" fmla="*/ 934235 h 955031"/>
                <a:gd name="connsiteX22" fmla="*/ 2673461 w 4948580"/>
                <a:gd name="connsiteY22" fmla="*/ 941059 h 955031"/>
                <a:gd name="connsiteX23" fmla="*/ 2796291 w 4948580"/>
                <a:gd name="connsiteY23" fmla="*/ 814818 h 955031"/>
                <a:gd name="connsiteX24" fmla="*/ 2922533 w 4948580"/>
                <a:gd name="connsiteY24" fmla="*/ 548686 h 955031"/>
                <a:gd name="connsiteX25" fmla="*/ 3069247 w 4948580"/>
                <a:gd name="connsiteY25" fmla="*/ 251847 h 955031"/>
                <a:gd name="connsiteX26" fmla="*/ 3192076 w 4948580"/>
                <a:gd name="connsiteY26" fmla="*/ 67603 h 955031"/>
                <a:gd name="connsiteX27" fmla="*/ 3270551 w 4948580"/>
                <a:gd name="connsiteY27" fmla="*/ 2776 h 955031"/>
                <a:gd name="connsiteX28" fmla="*/ 3342202 w 4948580"/>
                <a:gd name="connsiteY28" fmla="*/ 19835 h 955031"/>
                <a:gd name="connsiteX29" fmla="*/ 3413852 w 4948580"/>
                <a:gd name="connsiteY29" fmla="*/ 91486 h 955031"/>
                <a:gd name="connsiteX30" fmla="*/ 3471855 w 4948580"/>
                <a:gd name="connsiteY30" fmla="*/ 176785 h 955031"/>
                <a:gd name="connsiteX31" fmla="*/ 3553742 w 4948580"/>
                <a:gd name="connsiteY31" fmla="*/ 323498 h 955031"/>
                <a:gd name="connsiteX32" fmla="*/ 3707279 w 4948580"/>
                <a:gd name="connsiteY32" fmla="*/ 668104 h 955031"/>
                <a:gd name="connsiteX33" fmla="*/ 3833521 w 4948580"/>
                <a:gd name="connsiteY33" fmla="*/ 852349 h 955031"/>
                <a:gd name="connsiteX34" fmla="*/ 3966587 w 4948580"/>
                <a:gd name="connsiteY34" fmla="*/ 900116 h 955031"/>
                <a:gd name="connsiteX35" fmla="*/ 4086005 w 4948580"/>
                <a:gd name="connsiteY35" fmla="*/ 828465 h 955031"/>
                <a:gd name="connsiteX36" fmla="*/ 4273661 w 4948580"/>
                <a:gd name="connsiteY36" fmla="*/ 483859 h 955031"/>
                <a:gd name="connsiteX37" fmla="*/ 4451082 w 4948580"/>
                <a:gd name="connsiteY37" fmla="*/ 152901 h 955031"/>
                <a:gd name="connsiteX38" fmla="*/ 4570500 w 4948580"/>
                <a:gd name="connsiteY38" fmla="*/ 40307 h 955031"/>
                <a:gd name="connsiteX39" fmla="*/ 4696742 w 4948580"/>
                <a:gd name="connsiteY39" fmla="*/ 67603 h 955031"/>
                <a:gd name="connsiteX40" fmla="*/ 4840044 w 4948580"/>
                <a:gd name="connsiteY40" fmla="*/ 268907 h 955031"/>
                <a:gd name="connsiteX41" fmla="*/ 4948580 w 4948580"/>
                <a:gd name="connsiteY41" fmla="*/ 459449 h 955031"/>
                <a:gd name="connsiteX0" fmla="*/ 0 w 4948580"/>
                <a:gd name="connsiteY0" fmla="*/ 479263 h 955031"/>
                <a:gd name="connsiteX1" fmla="*/ 325558 w 4948580"/>
                <a:gd name="connsiteY1" fmla="*/ 430986 h 955031"/>
                <a:gd name="connsiteX2" fmla="*/ 493232 w 4948580"/>
                <a:gd name="connsiteY2" fmla="*/ 146077 h 955031"/>
                <a:gd name="connsiteX3" fmla="*/ 602414 w 4948580"/>
                <a:gd name="connsiteY3" fmla="*/ 23247 h 955031"/>
                <a:gd name="connsiteX4" fmla="*/ 721832 w 4948580"/>
                <a:gd name="connsiteY4" fmla="*/ 36895 h 955031"/>
                <a:gd name="connsiteX5" fmla="*/ 820778 w 4948580"/>
                <a:gd name="connsiteY5" fmla="*/ 146077 h 955031"/>
                <a:gd name="connsiteX6" fmla="*/ 947020 w 4948580"/>
                <a:gd name="connsiteY6" fmla="*/ 412209 h 955031"/>
                <a:gd name="connsiteX7" fmla="*/ 1083497 w 4948580"/>
                <a:gd name="connsiteY7" fmla="*/ 722695 h 955031"/>
                <a:gd name="connsiteX8" fmla="*/ 1179032 w 4948580"/>
                <a:gd name="connsiteY8" fmla="*/ 869409 h 955031"/>
                <a:gd name="connsiteX9" fmla="*/ 1267742 w 4948580"/>
                <a:gd name="connsiteY9" fmla="*/ 944471 h 955031"/>
                <a:gd name="connsiteX10" fmla="*/ 1376924 w 4948580"/>
                <a:gd name="connsiteY10" fmla="*/ 930824 h 955031"/>
                <a:gd name="connsiteX11" fmla="*/ 1503166 w 4948580"/>
                <a:gd name="connsiteY11" fmla="*/ 811406 h 955031"/>
                <a:gd name="connsiteX12" fmla="*/ 1666939 w 4948580"/>
                <a:gd name="connsiteY12" fmla="*/ 487271 h 955031"/>
                <a:gd name="connsiteX13" fmla="*/ 1769297 w 4948580"/>
                <a:gd name="connsiteY13" fmla="*/ 234788 h 955031"/>
                <a:gd name="connsiteX14" fmla="*/ 1871655 w 4948580"/>
                <a:gd name="connsiteY14" fmla="*/ 67603 h 955031"/>
                <a:gd name="connsiteX15" fmla="*/ 1960366 w 4948580"/>
                <a:gd name="connsiteY15" fmla="*/ 13012 h 955031"/>
                <a:gd name="connsiteX16" fmla="*/ 2042252 w 4948580"/>
                <a:gd name="connsiteY16" fmla="*/ 43719 h 955031"/>
                <a:gd name="connsiteX17" fmla="*/ 2117315 w 4948580"/>
                <a:gd name="connsiteY17" fmla="*/ 122194 h 955031"/>
                <a:gd name="connsiteX18" fmla="*/ 2195790 w 4948580"/>
                <a:gd name="connsiteY18" fmla="*/ 251847 h 955031"/>
                <a:gd name="connsiteX19" fmla="*/ 2461921 w 4948580"/>
                <a:gd name="connsiteY19" fmla="*/ 784110 h 955031"/>
                <a:gd name="connsiteX20" fmla="*/ 2577927 w 4948580"/>
                <a:gd name="connsiteY20" fmla="*/ 934235 h 955031"/>
                <a:gd name="connsiteX21" fmla="*/ 2673461 w 4948580"/>
                <a:gd name="connsiteY21" fmla="*/ 941059 h 955031"/>
                <a:gd name="connsiteX22" fmla="*/ 2796291 w 4948580"/>
                <a:gd name="connsiteY22" fmla="*/ 814818 h 955031"/>
                <a:gd name="connsiteX23" fmla="*/ 2922533 w 4948580"/>
                <a:gd name="connsiteY23" fmla="*/ 548686 h 955031"/>
                <a:gd name="connsiteX24" fmla="*/ 3069247 w 4948580"/>
                <a:gd name="connsiteY24" fmla="*/ 251847 h 955031"/>
                <a:gd name="connsiteX25" fmla="*/ 3192076 w 4948580"/>
                <a:gd name="connsiteY25" fmla="*/ 67603 h 955031"/>
                <a:gd name="connsiteX26" fmla="*/ 3270551 w 4948580"/>
                <a:gd name="connsiteY26" fmla="*/ 2776 h 955031"/>
                <a:gd name="connsiteX27" fmla="*/ 3342202 w 4948580"/>
                <a:gd name="connsiteY27" fmla="*/ 19835 h 955031"/>
                <a:gd name="connsiteX28" fmla="*/ 3413852 w 4948580"/>
                <a:gd name="connsiteY28" fmla="*/ 91486 h 955031"/>
                <a:gd name="connsiteX29" fmla="*/ 3471855 w 4948580"/>
                <a:gd name="connsiteY29" fmla="*/ 176785 h 955031"/>
                <a:gd name="connsiteX30" fmla="*/ 3553742 w 4948580"/>
                <a:gd name="connsiteY30" fmla="*/ 323498 h 955031"/>
                <a:gd name="connsiteX31" fmla="*/ 3707279 w 4948580"/>
                <a:gd name="connsiteY31" fmla="*/ 668104 h 955031"/>
                <a:gd name="connsiteX32" fmla="*/ 3833521 w 4948580"/>
                <a:gd name="connsiteY32" fmla="*/ 852349 h 955031"/>
                <a:gd name="connsiteX33" fmla="*/ 3966587 w 4948580"/>
                <a:gd name="connsiteY33" fmla="*/ 900116 h 955031"/>
                <a:gd name="connsiteX34" fmla="*/ 4086005 w 4948580"/>
                <a:gd name="connsiteY34" fmla="*/ 828465 h 955031"/>
                <a:gd name="connsiteX35" fmla="*/ 4273661 w 4948580"/>
                <a:gd name="connsiteY35" fmla="*/ 483859 h 955031"/>
                <a:gd name="connsiteX36" fmla="*/ 4451082 w 4948580"/>
                <a:gd name="connsiteY36" fmla="*/ 152901 h 955031"/>
                <a:gd name="connsiteX37" fmla="*/ 4570500 w 4948580"/>
                <a:gd name="connsiteY37" fmla="*/ 40307 h 955031"/>
                <a:gd name="connsiteX38" fmla="*/ 4696742 w 4948580"/>
                <a:gd name="connsiteY38" fmla="*/ 67603 h 955031"/>
                <a:gd name="connsiteX39" fmla="*/ 4840044 w 4948580"/>
                <a:gd name="connsiteY39" fmla="*/ 268907 h 955031"/>
                <a:gd name="connsiteX40" fmla="*/ 4948580 w 4948580"/>
                <a:gd name="connsiteY40" fmla="*/ 459449 h 955031"/>
                <a:gd name="connsiteX0" fmla="*/ 0 w 4623022"/>
                <a:gd name="connsiteY0" fmla="*/ 430986 h 955031"/>
                <a:gd name="connsiteX1" fmla="*/ 167674 w 4623022"/>
                <a:gd name="connsiteY1" fmla="*/ 146077 h 955031"/>
                <a:gd name="connsiteX2" fmla="*/ 276856 w 4623022"/>
                <a:gd name="connsiteY2" fmla="*/ 23247 h 955031"/>
                <a:gd name="connsiteX3" fmla="*/ 396274 w 4623022"/>
                <a:gd name="connsiteY3" fmla="*/ 36895 h 955031"/>
                <a:gd name="connsiteX4" fmla="*/ 495220 w 4623022"/>
                <a:gd name="connsiteY4" fmla="*/ 146077 h 955031"/>
                <a:gd name="connsiteX5" fmla="*/ 621462 w 4623022"/>
                <a:gd name="connsiteY5" fmla="*/ 412209 h 955031"/>
                <a:gd name="connsiteX6" fmla="*/ 757939 w 4623022"/>
                <a:gd name="connsiteY6" fmla="*/ 722695 h 955031"/>
                <a:gd name="connsiteX7" fmla="*/ 853474 w 4623022"/>
                <a:gd name="connsiteY7" fmla="*/ 869409 h 955031"/>
                <a:gd name="connsiteX8" fmla="*/ 942184 w 4623022"/>
                <a:gd name="connsiteY8" fmla="*/ 944471 h 955031"/>
                <a:gd name="connsiteX9" fmla="*/ 1051366 w 4623022"/>
                <a:gd name="connsiteY9" fmla="*/ 930824 h 955031"/>
                <a:gd name="connsiteX10" fmla="*/ 1177608 w 4623022"/>
                <a:gd name="connsiteY10" fmla="*/ 811406 h 955031"/>
                <a:gd name="connsiteX11" fmla="*/ 1341381 w 4623022"/>
                <a:gd name="connsiteY11" fmla="*/ 487271 h 955031"/>
                <a:gd name="connsiteX12" fmla="*/ 1443739 w 4623022"/>
                <a:gd name="connsiteY12" fmla="*/ 234788 h 955031"/>
                <a:gd name="connsiteX13" fmla="*/ 1546097 w 4623022"/>
                <a:gd name="connsiteY13" fmla="*/ 67603 h 955031"/>
                <a:gd name="connsiteX14" fmla="*/ 1634808 w 4623022"/>
                <a:gd name="connsiteY14" fmla="*/ 13012 h 955031"/>
                <a:gd name="connsiteX15" fmla="*/ 1716694 w 4623022"/>
                <a:gd name="connsiteY15" fmla="*/ 43719 h 955031"/>
                <a:gd name="connsiteX16" fmla="*/ 1791757 w 4623022"/>
                <a:gd name="connsiteY16" fmla="*/ 122194 h 955031"/>
                <a:gd name="connsiteX17" fmla="*/ 1870232 w 4623022"/>
                <a:gd name="connsiteY17" fmla="*/ 251847 h 955031"/>
                <a:gd name="connsiteX18" fmla="*/ 2136363 w 4623022"/>
                <a:gd name="connsiteY18" fmla="*/ 784110 h 955031"/>
                <a:gd name="connsiteX19" fmla="*/ 2252369 w 4623022"/>
                <a:gd name="connsiteY19" fmla="*/ 934235 h 955031"/>
                <a:gd name="connsiteX20" fmla="*/ 2347903 w 4623022"/>
                <a:gd name="connsiteY20" fmla="*/ 941059 h 955031"/>
                <a:gd name="connsiteX21" fmla="*/ 2470733 w 4623022"/>
                <a:gd name="connsiteY21" fmla="*/ 814818 h 955031"/>
                <a:gd name="connsiteX22" fmla="*/ 2596975 w 4623022"/>
                <a:gd name="connsiteY22" fmla="*/ 548686 h 955031"/>
                <a:gd name="connsiteX23" fmla="*/ 2743689 w 4623022"/>
                <a:gd name="connsiteY23" fmla="*/ 251847 h 955031"/>
                <a:gd name="connsiteX24" fmla="*/ 2866518 w 4623022"/>
                <a:gd name="connsiteY24" fmla="*/ 67603 h 955031"/>
                <a:gd name="connsiteX25" fmla="*/ 2944993 w 4623022"/>
                <a:gd name="connsiteY25" fmla="*/ 2776 h 955031"/>
                <a:gd name="connsiteX26" fmla="*/ 3016644 w 4623022"/>
                <a:gd name="connsiteY26" fmla="*/ 19835 h 955031"/>
                <a:gd name="connsiteX27" fmla="*/ 3088294 w 4623022"/>
                <a:gd name="connsiteY27" fmla="*/ 91486 h 955031"/>
                <a:gd name="connsiteX28" fmla="*/ 3146297 w 4623022"/>
                <a:gd name="connsiteY28" fmla="*/ 176785 h 955031"/>
                <a:gd name="connsiteX29" fmla="*/ 3228184 w 4623022"/>
                <a:gd name="connsiteY29" fmla="*/ 323498 h 955031"/>
                <a:gd name="connsiteX30" fmla="*/ 3381721 w 4623022"/>
                <a:gd name="connsiteY30" fmla="*/ 668104 h 955031"/>
                <a:gd name="connsiteX31" fmla="*/ 3507963 w 4623022"/>
                <a:gd name="connsiteY31" fmla="*/ 852349 h 955031"/>
                <a:gd name="connsiteX32" fmla="*/ 3641029 w 4623022"/>
                <a:gd name="connsiteY32" fmla="*/ 900116 h 955031"/>
                <a:gd name="connsiteX33" fmla="*/ 3760447 w 4623022"/>
                <a:gd name="connsiteY33" fmla="*/ 828465 h 955031"/>
                <a:gd name="connsiteX34" fmla="*/ 3948103 w 4623022"/>
                <a:gd name="connsiteY34" fmla="*/ 483859 h 955031"/>
                <a:gd name="connsiteX35" fmla="*/ 4125524 w 4623022"/>
                <a:gd name="connsiteY35" fmla="*/ 152901 h 955031"/>
                <a:gd name="connsiteX36" fmla="*/ 4244942 w 4623022"/>
                <a:gd name="connsiteY36" fmla="*/ 40307 h 955031"/>
                <a:gd name="connsiteX37" fmla="*/ 4371184 w 4623022"/>
                <a:gd name="connsiteY37" fmla="*/ 67603 h 955031"/>
                <a:gd name="connsiteX38" fmla="*/ 4514486 w 4623022"/>
                <a:gd name="connsiteY38" fmla="*/ 268907 h 955031"/>
                <a:gd name="connsiteX39" fmla="*/ 4623022 w 4623022"/>
                <a:gd name="connsiteY39" fmla="*/ 459449 h 955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4623022" h="955031">
                  <a:moveTo>
                    <a:pt x="0" y="430986"/>
                  </a:moveTo>
                  <a:cubicBezTo>
                    <a:pt x="82205" y="375455"/>
                    <a:pt x="121531" y="214033"/>
                    <a:pt x="167674" y="146077"/>
                  </a:cubicBezTo>
                  <a:cubicBezTo>
                    <a:pt x="213817" y="78121"/>
                    <a:pt x="238756" y="41444"/>
                    <a:pt x="276856" y="23247"/>
                  </a:cubicBezTo>
                  <a:cubicBezTo>
                    <a:pt x="314956" y="5050"/>
                    <a:pt x="359880" y="16423"/>
                    <a:pt x="396274" y="36895"/>
                  </a:cubicBezTo>
                  <a:cubicBezTo>
                    <a:pt x="432668" y="57367"/>
                    <a:pt x="457689" y="83525"/>
                    <a:pt x="495220" y="146077"/>
                  </a:cubicBezTo>
                  <a:cubicBezTo>
                    <a:pt x="532751" y="208629"/>
                    <a:pt x="577676" y="316106"/>
                    <a:pt x="621462" y="412209"/>
                  </a:cubicBezTo>
                  <a:cubicBezTo>
                    <a:pt x="665249" y="508312"/>
                    <a:pt x="719270" y="646495"/>
                    <a:pt x="757939" y="722695"/>
                  </a:cubicBezTo>
                  <a:cubicBezTo>
                    <a:pt x="796608" y="798895"/>
                    <a:pt x="822766" y="832446"/>
                    <a:pt x="853474" y="869409"/>
                  </a:cubicBezTo>
                  <a:cubicBezTo>
                    <a:pt x="884182" y="906372"/>
                    <a:pt x="909202" y="934235"/>
                    <a:pt x="942184" y="944471"/>
                  </a:cubicBezTo>
                  <a:cubicBezTo>
                    <a:pt x="975166" y="954707"/>
                    <a:pt x="1012129" y="953001"/>
                    <a:pt x="1051366" y="930824"/>
                  </a:cubicBezTo>
                  <a:cubicBezTo>
                    <a:pt x="1090603" y="908647"/>
                    <a:pt x="1129272" y="885332"/>
                    <a:pt x="1177608" y="811406"/>
                  </a:cubicBezTo>
                  <a:cubicBezTo>
                    <a:pt x="1225944" y="737481"/>
                    <a:pt x="1297026" y="583374"/>
                    <a:pt x="1341381" y="487271"/>
                  </a:cubicBezTo>
                  <a:cubicBezTo>
                    <a:pt x="1385736" y="391168"/>
                    <a:pt x="1409620" y="304733"/>
                    <a:pt x="1443739" y="234788"/>
                  </a:cubicBezTo>
                  <a:cubicBezTo>
                    <a:pt x="1477858" y="164843"/>
                    <a:pt x="1514252" y="104566"/>
                    <a:pt x="1546097" y="67603"/>
                  </a:cubicBezTo>
                  <a:cubicBezTo>
                    <a:pt x="1577942" y="30640"/>
                    <a:pt x="1606375" y="16993"/>
                    <a:pt x="1634808" y="13012"/>
                  </a:cubicBezTo>
                  <a:cubicBezTo>
                    <a:pt x="1663241" y="9031"/>
                    <a:pt x="1690536" y="25522"/>
                    <a:pt x="1716694" y="43719"/>
                  </a:cubicBezTo>
                  <a:cubicBezTo>
                    <a:pt x="1742852" y="61916"/>
                    <a:pt x="1766167" y="87506"/>
                    <a:pt x="1791757" y="122194"/>
                  </a:cubicBezTo>
                  <a:cubicBezTo>
                    <a:pt x="1817347" y="156882"/>
                    <a:pt x="1812798" y="141528"/>
                    <a:pt x="1870232" y="251847"/>
                  </a:cubicBezTo>
                  <a:cubicBezTo>
                    <a:pt x="1927666" y="362166"/>
                    <a:pt x="2072674" y="670379"/>
                    <a:pt x="2136363" y="784110"/>
                  </a:cubicBezTo>
                  <a:cubicBezTo>
                    <a:pt x="2200052" y="897841"/>
                    <a:pt x="2217113" y="908077"/>
                    <a:pt x="2252369" y="934235"/>
                  </a:cubicBezTo>
                  <a:cubicBezTo>
                    <a:pt x="2287625" y="960393"/>
                    <a:pt x="2311509" y="960962"/>
                    <a:pt x="2347903" y="941059"/>
                  </a:cubicBezTo>
                  <a:cubicBezTo>
                    <a:pt x="2384297" y="921156"/>
                    <a:pt x="2429221" y="880213"/>
                    <a:pt x="2470733" y="814818"/>
                  </a:cubicBezTo>
                  <a:cubicBezTo>
                    <a:pt x="2512245" y="749423"/>
                    <a:pt x="2551482" y="642514"/>
                    <a:pt x="2596975" y="548686"/>
                  </a:cubicBezTo>
                  <a:cubicBezTo>
                    <a:pt x="2642468" y="454858"/>
                    <a:pt x="2698765" y="332027"/>
                    <a:pt x="2743689" y="251847"/>
                  </a:cubicBezTo>
                  <a:cubicBezTo>
                    <a:pt x="2788613" y="171666"/>
                    <a:pt x="2832967" y="109115"/>
                    <a:pt x="2866518" y="67603"/>
                  </a:cubicBezTo>
                  <a:cubicBezTo>
                    <a:pt x="2900069" y="26091"/>
                    <a:pt x="2919972" y="10737"/>
                    <a:pt x="2944993" y="2776"/>
                  </a:cubicBezTo>
                  <a:cubicBezTo>
                    <a:pt x="2970014" y="-5185"/>
                    <a:pt x="2992761" y="5050"/>
                    <a:pt x="3016644" y="19835"/>
                  </a:cubicBezTo>
                  <a:cubicBezTo>
                    <a:pt x="3040527" y="34620"/>
                    <a:pt x="3066685" y="65328"/>
                    <a:pt x="3088294" y="91486"/>
                  </a:cubicBezTo>
                  <a:cubicBezTo>
                    <a:pt x="3109903" y="117644"/>
                    <a:pt x="3122982" y="138116"/>
                    <a:pt x="3146297" y="176785"/>
                  </a:cubicBezTo>
                  <a:cubicBezTo>
                    <a:pt x="3169612" y="215454"/>
                    <a:pt x="3188947" y="241612"/>
                    <a:pt x="3228184" y="323498"/>
                  </a:cubicBezTo>
                  <a:cubicBezTo>
                    <a:pt x="3267421" y="405384"/>
                    <a:pt x="3335091" y="579962"/>
                    <a:pt x="3381721" y="668104"/>
                  </a:cubicBezTo>
                  <a:cubicBezTo>
                    <a:pt x="3428351" y="756246"/>
                    <a:pt x="3464745" y="813680"/>
                    <a:pt x="3507963" y="852349"/>
                  </a:cubicBezTo>
                  <a:cubicBezTo>
                    <a:pt x="3551181" y="891018"/>
                    <a:pt x="3598948" y="904097"/>
                    <a:pt x="3641029" y="900116"/>
                  </a:cubicBezTo>
                  <a:cubicBezTo>
                    <a:pt x="3683110" y="896135"/>
                    <a:pt x="3709268" y="897841"/>
                    <a:pt x="3760447" y="828465"/>
                  </a:cubicBezTo>
                  <a:cubicBezTo>
                    <a:pt x="3811626" y="759089"/>
                    <a:pt x="3887257" y="596453"/>
                    <a:pt x="3948103" y="483859"/>
                  </a:cubicBezTo>
                  <a:cubicBezTo>
                    <a:pt x="4008949" y="371265"/>
                    <a:pt x="4076051" y="226826"/>
                    <a:pt x="4125524" y="152901"/>
                  </a:cubicBezTo>
                  <a:cubicBezTo>
                    <a:pt x="4174997" y="78976"/>
                    <a:pt x="4203999" y="54523"/>
                    <a:pt x="4244942" y="40307"/>
                  </a:cubicBezTo>
                  <a:cubicBezTo>
                    <a:pt x="4285885" y="26091"/>
                    <a:pt x="4326260" y="29503"/>
                    <a:pt x="4371184" y="67603"/>
                  </a:cubicBezTo>
                  <a:cubicBezTo>
                    <a:pt x="4416108" y="105703"/>
                    <a:pt x="4472513" y="203599"/>
                    <a:pt x="4514486" y="268907"/>
                  </a:cubicBezTo>
                  <a:cubicBezTo>
                    <a:pt x="4556459" y="334215"/>
                    <a:pt x="4592194" y="421683"/>
                    <a:pt x="4623022" y="459449"/>
                  </a:cubicBezTo>
                </a:path>
              </a:pathLst>
            </a:custGeom>
            <a:noFill/>
            <a:ln w="38100">
              <a:solidFill>
                <a:srgbClr val="FF0000"/>
              </a:solidFill>
              <a:headEnd type="none"/>
              <a:tailEnd type="none" w="lg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78" name="Группа 77"/>
          <p:cNvGrpSpPr/>
          <p:nvPr/>
        </p:nvGrpSpPr>
        <p:grpSpPr>
          <a:xfrm>
            <a:off x="5879834" y="2963939"/>
            <a:ext cx="347799" cy="517660"/>
            <a:chOff x="3932083" y="2937780"/>
            <a:chExt cx="347799" cy="517660"/>
          </a:xfrm>
        </p:grpSpPr>
        <p:sp>
          <p:nvSpPr>
            <p:cNvPr id="79" name="Rectangle 39"/>
            <p:cNvSpPr/>
            <p:nvPr/>
          </p:nvSpPr>
          <p:spPr>
            <a:xfrm>
              <a:off x="3932083" y="2937780"/>
              <a:ext cx="347798" cy="517660"/>
            </a:xfrm>
            <a:prstGeom prst="rect">
              <a:avLst/>
            </a:prstGeom>
            <a:noFill/>
            <a:ln w="476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80" name="Полилиния 135"/>
            <p:cNvSpPr/>
            <p:nvPr/>
          </p:nvSpPr>
          <p:spPr>
            <a:xfrm>
              <a:off x="3959956" y="3093923"/>
              <a:ext cx="319926" cy="249754"/>
            </a:xfrm>
            <a:custGeom>
              <a:avLst/>
              <a:gdLst>
                <a:gd name="connsiteX0" fmla="*/ 0 w 4810836"/>
                <a:gd name="connsiteY0" fmla="*/ 463388 h 955031"/>
                <a:gd name="connsiteX1" fmla="*/ 180833 w 4810836"/>
                <a:gd name="connsiteY1" fmla="*/ 146077 h 955031"/>
                <a:gd name="connsiteX2" fmla="*/ 290015 w 4810836"/>
                <a:gd name="connsiteY2" fmla="*/ 23247 h 955031"/>
                <a:gd name="connsiteX3" fmla="*/ 409433 w 4810836"/>
                <a:gd name="connsiteY3" fmla="*/ 36895 h 955031"/>
                <a:gd name="connsiteX4" fmla="*/ 508379 w 4810836"/>
                <a:gd name="connsiteY4" fmla="*/ 146077 h 955031"/>
                <a:gd name="connsiteX5" fmla="*/ 634621 w 4810836"/>
                <a:gd name="connsiteY5" fmla="*/ 412209 h 955031"/>
                <a:gd name="connsiteX6" fmla="*/ 771098 w 4810836"/>
                <a:gd name="connsiteY6" fmla="*/ 722695 h 955031"/>
                <a:gd name="connsiteX7" fmla="*/ 866633 w 4810836"/>
                <a:gd name="connsiteY7" fmla="*/ 869409 h 955031"/>
                <a:gd name="connsiteX8" fmla="*/ 955343 w 4810836"/>
                <a:gd name="connsiteY8" fmla="*/ 944471 h 955031"/>
                <a:gd name="connsiteX9" fmla="*/ 1064525 w 4810836"/>
                <a:gd name="connsiteY9" fmla="*/ 930824 h 955031"/>
                <a:gd name="connsiteX10" fmla="*/ 1190767 w 4810836"/>
                <a:gd name="connsiteY10" fmla="*/ 811406 h 955031"/>
                <a:gd name="connsiteX11" fmla="*/ 1354540 w 4810836"/>
                <a:gd name="connsiteY11" fmla="*/ 487271 h 955031"/>
                <a:gd name="connsiteX12" fmla="*/ 1456898 w 4810836"/>
                <a:gd name="connsiteY12" fmla="*/ 234788 h 955031"/>
                <a:gd name="connsiteX13" fmla="*/ 1559256 w 4810836"/>
                <a:gd name="connsiteY13" fmla="*/ 67603 h 955031"/>
                <a:gd name="connsiteX14" fmla="*/ 1647967 w 4810836"/>
                <a:gd name="connsiteY14" fmla="*/ 13012 h 955031"/>
                <a:gd name="connsiteX15" fmla="*/ 1729853 w 4810836"/>
                <a:gd name="connsiteY15" fmla="*/ 43719 h 955031"/>
                <a:gd name="connsiteX16" fmla="*/ 1804916 w 4810836"/>
                <a:gd name="connsiteY16" fmla="*/ 122194 h 955031"/>
                <a:gd name="connsiteX17" fmla="*/ 1883391 w 4810836"/>
                <a:gd name="connsiteY17" fmla="*/ 251847 h 955031"/>
                <a:gd name="connsiteX18" fmla="*/ 2149522 w 4810836"/>
                <a:gd name="connsiteY18" fmla="*/ 784110 h 955031"/>
                <a:gd name="connsiteX19" fmla="*/ 2265528 w 4810836"/>
                <a:gd name="connsiteY19" fmla="*/ 934235 h 955031"/>
                <a:gd name="connsiteX20" fmla="*/ 2361062 w 4810836"/>
                <a:gd name="connsiteY20" fmla="*/ 941059 h 955031"/>
                <a:gd name="connsiteX21" fmla="*/ 2483892 w 4810836"/>
                <a:gd name="connsiteY21" fmla="*/ 814818 h 955031"/>
                <a:gd name="connsiteX22" fmla="*/ 2610134 w 4810836"/>
                <a:gd name="connsiteY22" fmla="*/ 548686 h 955031"/>
                <a:gd name="connsiteX23" fmla="*/ 2756848 w 4810836"/>
                <a:gd name="connsiteY23" fmla="*/ 251847 h 955031"/>
                <a:gd name="connsiteX24" fmla="*/ 2879677 w 4810836"/>
                <a:gd name="connsiteY24" fmla="*/ 67603 h 955031"/>
                <a:gd name="connsiteX25" fmla="*/ 2958152 w 4810836"/>
                <a:gd name="connsiteY25" fmla="*/ 2776 h 955031"/>
                <a:gd name="connsiteX26" fmla="*/ 3029803 w 4810836"/>
                <a:gd name="connsiteY26" fmla="*/ 19835 h 955031"/>
                <a:gd name="connsiteX27" fmla="*/ 3101453 w 4810836"/>
                <a:gd name="connsiteY27" fmla="*/ 91486 h 955031"/>
                <a:gd name="connsiteX28" fmla="*/ 3159456 w 4810836"/>
                <a:gd name="connsiteY28" fmla="*/ 176785 h 955031"/>
                <a:gd name="connsiteX29" fmla="*/ 3241343 w 4810836"/>
                <a:gd name="connsiteY29" fmla="*/ 323498 h 955031"/>
                <a:gd name="connsiteX30" fmla="*/ 3394880 w 4810836"/>
                <a:gd name="connsiteY30" fmla="*/ 668104 h 955031"/>
                <a:gd name="connsiteX31" fmla="*/ 3521122 w 4810836"/>
                <a:gd name="connsiteY31" fmla="*/ 852349 h 955031"/>
                <a:gd name="connsiteX32" fmla="*/ 3654188 w 4810836"/>
                <a:gd name="connsiteY32" fmla="*/ 900116 h 955031"/>
                <a:gd name="connsiteX33" fmla="*/ 3773606 w 4810836"/>
                <a:gd name="connsiteY33" fmla="*/ 828465 h 955031"/>
                <a:gd name="connsiteX34" fmla="*/ 3961262 w 4810836"/>
                <a:gd name="connsiteY34" fmla="*/ 483859 h 955031"/>
                <a:gd name="connsiteX35" fmla="*/ 4138683 w 4810836"/>
                <a:gd name="connsiteY35" fmla="*/ 152901 h 955031"/>
                <a:gd name="connsiteX36" fmla="*/ 4258101 w 4810836"/>
                <a:gd name="connsiteY36" fmla="*/ 40307 h 955031"/>
                <a:gd name="connsiteX37" fmla="*/ 4384343 w 4810836"/>
                <a:gd name="connsiteY37" fmla="*/ 67603 h 955031"/>
                <a:gd name="connsiteX38" fmla="*/ 4527645 w 4810836"/>
                <a:gd name="connsiteY38" fmla="*/ 268907 h 955031"/>
                <a:gd name="connsiteX39" fmla="*/ 4633415 w 4810836"/>
                <a:gd name="connsiteY39" fmla="*/ 477035 h 955031"/>
                <a:gd name="connsiteX40" fmla="*/ 4677770 w 4810836"/>
                <a:gd name="connsiteY40" fmla="*/ 497507 h 955031"/>
                <a:gd name="connsiteX41" fmla="*/ 4810836 w 4810836"/>
                <a:gd name="connsiteY41" fmla="*/ 494095 h 955031"/>
                <a:gd name="connsiteX0" fmla="*/ 0 w 4810836"/>
                <a:gd name="connsiteY0" fmla="*/ 463388 h 955031"/>
                <a:gd name="connsiteX1" fmla="*/ 180833 w 4810836"/>
                <a:gd name="connsiteY1" fmla="*/ 146077 h 955031"/>
                <a:gd name="connsiteX2" fmla="*/ 290015 w 4810836"/>
                <a:gd name="connsiteY2" fmla="*/ 23247 h 955031"/>
                <a:gd name="connsiteX3" fmla="*/ 409433 w 4810836"/>
                <a:gd name="connsiteY3" fmla="*/ 36895 h 955031"/>
                <a:gd name="connsiteX4" fmla="*/ 508379 w 4810836"/>
                <a:gd name="connsiteY4" fmla="*/ 146077 h 955031"/>
                <a:gd name="connsiteX5" fmla="*/ 634621 w 4810836"/>
                <a:gd name="connsiteY5" fmla="*/ 412209 h 955031"/>
                <a:gd name="connsiteX6" fmla="*/ 771098 w 4810836"/>
                <a:gd name="connsiteY6" fmla="*/ 722695 h 955031"/>
                <a:gd name="connsiteX7" fmla="*/ 866633 w 4810836"/>
                <a:gd name="connsiteY7" fmla="*/ 869409 h 955031"/>
                <a:gd name="connsiteX8" fmla="*/ 955343 w 4810836"/>
                <a:gd name="connsiteY8" fmla="*/ 944471 h 955031"/>
                <a:gd name="connsiteX9" fmla="*/ 1064525 w 4810836"/>
                <a:gd name="connsiteY9" fmla="*/ 930824 h 955031"/>
                <a:gd name="connsiteX10" fmla="*/ 1190767 w 4810836"/>
                <a:gd name="connsiteY10" fmla="*/ 811406 h 955031"/>
                <a:gd name="connsiteX11" fmla="*/ 1354540 w 4810836"/>
                <a:gd name="connsiteY11" fmla="*/ 487271 h 955031"/>
                <a:gd name="connsiteX12" fmla="*/ 1456898 w 4810836"/>
                <a:gd name="connsiteY12" fmla="*/ 234788 h 955031"/>
                <a:gd name="connsiteX13" fmla="*/ 1559256 w 4810836"/>
                <a:gd name="connsiteY13" fmla="*/ 67603 h 955031"/>
                <a:gd name="connsiteX14" fmla="*/ 1647967 w 4810836"/>
                <a:gd name="connsiteY14" fmla="*/ 13012 h 955031"/>
                <a:gd name="connsiteX15" fmla="*/ 1729853 w 4810836"/>
                <a:gd name="connsiteY15" fmla="*/ 43719 h 955031"/>
                <a:gd name="connsiteX16" fmla="*/ 1804916 w 4810836"/>
                <a:gd name="connsiteY16" fmla="*/ 122194 h 955031"/>
                <a:gd name="connsiteX17" fmla="*/ 1883391 w 4810836"/>
                <a:gd name="connsiteY17" fmla="*/ 251847 h 955031"/>
                <a:gd name="connsiteX18" fmla="*/ 2149522 w 4810836"/>
                <a:gd name="connsiteY18" fmla="*/ 784110 h 955031"/>
                <a:gd name="connsiteX19" fmla="*/ 2265528 w 4810836"/>
                <a:gd name="connsiteY19" fmla="*/ 934235 h 955031"/>
                <a:gd name="connsiteX20" fmla="*/ 2361062 w 4810836"/>
                <a:gd name="connsiteY20" fmla="*/ 941059 h 955031"/>
                <a:gd name="connsiteX21" fmla="*/ 2483892 w 4810836"/>
                <a:gd name="connsiteY21" fmla="*/ 814818 h 955031"/>
                <a:gd name="connsiteX22" fmla="*/ 2610134 w 4810836"/>
                <a:gd name="connsiteY22" fmla="*/ 548686 h 955031"/>
                <a:gd name="connsiteX23" fmla="*/ 2756848 w 4810836"/>
                <a:gd name="connsiteY23" fmla="*/ 251847 h 955031"/>
                <a:gd name="connsiteX24" fmla="*/ 2879677 w 4810836"/>
                <a:gd name="connsiteY24" fmla="*/ 67603 h 955031"/>
                <a:gd name="connsiteX25" fmla="*/ 2958152 w 4810836"/>
                <a:gd name="connsiteY25" fmla="*/ 2776 h 955031"/>
                <a:gd name="connsiteX26" fmla="*/ 3029803 w 4810836"/>
                <a:gd name="connsiteY26" fmla="*/ 19835 h 955031"/>
                <a:gd name="connsiteX27" fmla="*/ 3101453 w 4810836"/>
                <a:gd name="connsiteY27" fmla="*/ 91486 h 955031"/>
                <a:gd name="connsiteX28" fmla="*/ 3159456 w 4810836"/>
                <a:gd name="connsiteY28" fmla="*/ 176785 h 955031"/>
                <a:gd name="connsiteX29" fmla="*/ 3241343 w 4810836"/>
                <a:gd name="connsiteY29" fmla="*/ 323498 h 955031"/>
                <a:gd name="connsiteX30" fmla="*/ 3394880 w 4810836"/>
                <a:gd name="connsiteY30" fmla="*/ 668104 h 955031"/>
                <a:gd name="connsiteX31" fmla="*/ 3521122 w 4810836"/>
                <a:gd name="connsiteY31" fmla="*/ 852349 h 955031"/>
                <a:gd name="connsiteX32" fmla="*/ 3654188 w 4810836"/>
                <a:gd name="connsiteY32" fmla="*/ 900116 h 955031"/>
                <a:gd name="connsiteX33" fmla="*/ 3773606 w 4810836"/>
                <a:gd name="connsiteY33" fmla="*/ 828465 h 955031"/>
                <a:gd name="connsiteX34" fmla="*/ 3961262 w 4810836"/>
                <a:gd name="connsiteY34" fmla="*/ 483859 h 955031"/>
                <a:gd name="connsiteX35" fmla="*/ 4138683 w 4810836"/>
                <a:gd name="connsiteY35" fmla="*/ 152901 h 955031"/>
                <a:gd name="connsiteX36" fmla="*/ 4258101 w 4810836"/>
                <a:gd name="connsiteY36" fmla="*/ 40307 h 955031"/>
                <a:gd name="connsiteX37" fmla="*/ 4384343 w 4810836"/>
                <a:gd name="connsiteY37" fmla="*/ 67603 h 955031"/>
                <a:gd name="connsiteX38" fmla="*/ 4527645 w 4810836"/>
                <a:gd name="connsiteY38" fmla="*/ 268907 h 955031"/>
                <a:gd name="connsiteX39" fmla="*/ 4633415 w 4810836"/>
                <a:gd name="connsiteY39" fmla="*/ 477035 h 955031"/>
                <a:gd name="connsiteX40" fmla="*/ 4781905 w 4810836"/>
                <a:gd name="connsiteY40" fmla="*/ 494332 h 955031"/>
                <a:gd name="connsiteX41" fmla="*/ 4810836 w 4810836"/>
                <a:gd name="connsiteY41" fmla="*/ 494095 h 955031"/>
                <a:gd name="connsiteX0" fmla="*/ 0 w 5039929"/>
                <a:gd name="connsiteY0" fmla="*/ 463388 h 955031"/>
                <a:gd name="connsiteX1" fmla="*/ 180833 w 5039929"/>
                <a:gd name="connsiteY1" fmla="*/ 146077 h 955031"/>
                <a:gd name="connsiteX2" fmla="*/ 290015 w 5039929"/>
                <a:gd name="connsiteY2" fmla="*/ 23247 h 955031"/>
                <a:gd name="connsiteX3" fmla="*/ 409433 w 5039929"/>
                <a:gd name="connsiteY3" fmla="*/ 36895 h 955031"/>
                <a:gd name="connsiteX4" fmla="*/ 508379 w 5039929"/>
                <a:gd name="connsiteY4" fmla="*/ 146077 h 955031"/>
                <a:gd name="connsiteX5" fmla="*/ 634621 w 5039929"/>
                <a:gd name="connsiteY5" fmla="*/ 412209 h 955031"/>
                <a:gd name="connsiteX6" fmla="*/ 771098 w 5039929"/>
                <a:gd name="connsiteY6" fmla="*/ 722695 h 955031"/>
                <a:gd name="connsiteX7" fmla="*/ 866633 w 5039929"/>
                <a:gd name="connsiteY7" fmla="*/ 869409 h 955031"/>
                <a:gd name="connsiteX8" fmla="*/ 955343 w 5039929"/>
                <a:gd name="connsiteY8" fmla="*/ 944471 h 955031"/>
                <a:gd name="connsiteX9" fmla="*/ 1064525 w 5039929"/>
                <a:gd name="connsiteY9" fmla="*/ 930824 h 955031"/>
                <a:gd name="connsiteX10" fmla="*/ 1190767 w 5039929"/>
                <a:gd name="connsiteY10" fmla="*/ 811406 h 955031"/>
                <a:gd name="connsiteX11" fmla="*/ 1354540 w 5039929"/>
                <a:gd name="connsiteY11" fmla="*/ 487271 h 955031"/>
                <a:gd name="connsiteX12" fmla="*/ 1456898 w 5039929"/>
                <a:gd name="connsiteY12" fmla="*/ 234788 h 955031"/>
                <a:gd name="connsiteX13" fmla="*/ 1559256 w 5039929"/>
                <a:gd name="connsiteY13" fmla="*/ 67603 h 955031"/>
                <a:gd name="connsiteX14" fmla="*/ 1647967 w 5039929"/>
                <a:gd name="connsiteY14" fmla="*/ 13012 h 955031"/>
                <a:gd name="connsiteX15" fmla="*/ 1729853 w 5039929"/>
                <a:gd name="connsiteY15" fmla="*/ 43719 h 955031"/>
                <a:gd name="connsiteX16" fmla="*/ 1804916 w 5039929"/>
                <a:gd name="connsiteY16" fmla="*/ 122194 h 955031"/>
                <a:gd name="connsiteX17" fmla="*/ 1883391 w 5039929"/>
                <a:gd name="connsiteY17" fmla="*/ 251847 h 955031"/>
                <a:gd name="connsiteX18" fmla="*/ 2149522 w 5039929"/>
                <a:gd name="connsiteY18" fmla="*/ 784110 h 955031"/>
                <a:gd name="connsiteX19" fmla="*/ 2265528 w 5039929"/>
                <a:gd name="connsiteY19" fmla="*/ 934235 h 955031"/>
                <a:gd name="connsiteX20" fmla="*/ 2361062 w 5039929"/>
                <a:gd name="connsiteY20" fmla="*/ 941059 h 955031"/>
                <a:gd name="connsiteX21" fmla="*/ 2483892 w 5039929"/>
                <a:gd name="connsiteY21" fmla="*/ 814818 h 955031"/>
                <a:gd name="connsiteX22" fmla="*/ 2610134 w 5039929"/>
                <a:gd name="connsiteY22" fmla="*/ 548686 h 955031"/>
                <a:gd name="connsiteX23" fmla="*/ 2756848 w 5039929"/>
                <a:gd name="connsiteY23" fmla="*/ 251847 h 955031"/>
                <a:gd name="connsiteX24" fmla="*/ 2879677 w 5039929"/>
                <a:gd name="connsiteY24" fmla="*/ 67603 h 955031"/>
                <a:gd name="connsiteX25" fmla="*/ 2958152 w 5039929"/>
                <a:gd name="connsiteY25" fmla="*/ 2776 h 955031"/>
                <a:gd name="connsiteX26" fmla="*/ 3029803 w 5039929"/>
                <a:gd name="connsiteY26" fmla="*/ 19835 h 955031"/>
                <a:gd name="connsiteX27" fmla="*/ 3101453 w 5039929"/>
                <a:gd name="connsiteY27" fmla="*/ 91486 h 955031"/>
                <a:gd name="connsiteX28" fmla="*/ 3159456 w 5039929"/>
                <a:gd name="connsiteY28" fmla="*/ 176785 h 955031"/>
                <a:gd name="connsiteX29" fmla="*/ 3241343 w 5039929"/>
                <a:gd name="connsiteY29" fmla="*/ 323498 h 955031"/>
                <a:gd name="connsiteX30" fmla="*/ 3394880 w 5039929"/>
                <a:gd name="connsiteY30" fmla="*/ 668104 h 955031"/>
                <a:gd name="connsiteX31" fmla="*/ 3521122 w 5039929"/>
                <a:gd name="connsiteY31" fmla="*/ 852349 h 955031"/>
                <a:gd name="connsiteX32" fmla="*/ 3654188 w 5039929"/>
                <a:gd name="connsiteY32" fmla="*/ 900116 h 955031"/>
                <a:gd name="connsiteX33" fmla="*/ 3773606 w 5039929"/>
                <a:gd name="connsiteY33" fmla="*/ 828465 h 955031"/>
                <a:gd name="connsiteX34" fmla="*/ 3961262 w 5039929"/>
                <a:gd name="connsiteY34" fmla="*/ 483859 h 955031"/>
                <a:gd name="connsiteX35" fmla="*/ 4138683 w 5039929"/>
                <a:gd name="connsiteY35" fmla="*/ 152901 h 955031"/>
                <a:gd name="connsiteX36" fmla="*/ 4258101 w 5039929"/>
                <a:gd name="connsiteY36" fmla="*/ 40307 h 955031"/>
                <a:gd name="connsiteX37" fmla="*/ 4384343 w 5039929"/>
                <a:gd name="connsiteY37" fmla="*/ 67603 h 955031"/>
                <a:gd name="connsiteX38" fmla="*/ 4527645 w 5039929"/>
                <a:gd name="connsiteY38" fmla="*/ 268907 h 955031"/>
                <a:gd name="connsiteX39" fmla="*/ 4633415 w 5039929"/>
                <a:gd name="connsiteY39" fmla="*/ 477035 h 955031"/>
                <a:gd name="connsiteX40" fmla="*/ 4781905 w 5039929"/>
                <a:gd name="connsiteY40" fmla="*/ 494332 h 955031"/>
                <a:gd name="connsiteX41" fmla="*/ 5039929 w 5039929"/>
                <a:gd name="connsiteY41" fmla="*/ 487745 h 955031"/>
                <a:gd name="connsiteX0" fmla="*/ 0 w 5008689"/>
                <a:gd name="connsiteY0" fmla="*/ 463388 h 955031"/>
                <a:gd name="connsiteX1" fmla="*/ 180833 w 5008689"/>
                <a:gd name="connsiteY1" fmla="*/ 146077 h 955031"/>
                <a:gd name="connsiteX2" fmla="*/ 290015 w 5008689"/>
                <a:gd name="connsiteY2" fmla="*/ 23247 h 955031"/>
                <a:gd name="connsiteX3" fmla="*/ 409433 w 5008689"/>
                <a:gd name="connsiteY3" fmla="*/ 36895 h 955031"/>
                <a:gd name="connsiteX4" fmla="*/ 508379 w 5008689"/>
                <a:gd name="connsiteY4" fmla="*/ 146077 h 955031"/>
                <a:gd name="connsiteX5" fmla="*/ 634621 w 5008689"/>
                <a:gd name="connsiteY5" fmla="*/ 412209 h 955031"/>
                <a:gd name="connsiteX6" fmla="*/ 771098 w 5008689"/>
                <a:gd name="connsiteY6" fmla="*/ 722695 h 955031"/>
                <a:gd name="connsiteX7" fmla="*/ 866633 w 5008689"/>
                <a:gd name="connsiteY7" fmla="*/ 869409 h 955031"/>
                <a:gd name="connsiteX8" fmla="*/ 955343 w 5008689"/>
                <a:gd name="connsiteY8" fmla="*/ 944471 h 955031"/>
                <a:gd name="connsiteX9" fmla="*/ 1064525 w 5008689"/>
                <a:gd name="connsiteY9" fmla="*/ 930824 h 955031"/>
                <a:gd name="connsiteX10" fmla="*/ 1190767 w 5008689"/>
                <a:gd name="connsiteY10" fmla="*/ 811406 h 955031"/>
                <a:gd name="connsiteX11" fmla="*/ 1354540 w 5008689"/>
                <a:gd name="connsiteY11" fmla="*/ 487271 h 955031"/>
                <a:gd name="connsiteX12" fmla="*/ 1456898 w 5008689"/>
                <a:gd name="connsiteY12" fmla="*/ 234788 h 955031"/>
                <a:gd name="connsiteX13" fmla="*/ 1559256 w 5008689"/>
                <a:gd name="connsiteY13" fmla="*/ 67603 h 955031"/>
                <a:gd name="connsiteX14" fmla="*/ 1647967 w 5008689"/>
                <a:gd name="connsiteY14" fmla="*/ 13012 h 955031"/>
                <a:gd name="connsiteX15" fmla="*/ 1729853 w 5008689"/>
                <a:gd name="connsiteY15" fmla="*/ 43719 h 955031"/>
                <a:gd name="connsiteX16" fmla="*/ 1804916 w 5008689"/>
                <a:gd name="connsiteY16" fmla="*/ 122194 h 955031"/>
                <a:gd name="connsiteX17" fmla="*/ 1883391 w 5008689"/>
                <a:gd name="connsiteY17" fmla="*/ 251847 h 955031"/>
                <a:gd name="connsiteX18" fmla="*/ 2149522 w 5008689"/>
                <a:gd name="connsiteY18" fmla="*/ 784110 h 955031"/>
                <a:gd name="connsiteX19" fmla="*/ 2265528 w 5008689"/>
                <a:gd name="connsiteY19" fmla="*/ 934235 h 955031"/>
                <a:gd name="connsiteX20" fmla="*/ 2361062 w 5008689"/>
                <a:gd name="connsiteY20" fmla="*/ 941059 h 955031"/>
                <a:gd name="connsiteX21" fmla="*/ 2483892 w 5008689"/>
                <a:gd name="connsiteY21" fmla="*/ 814818 h 955031"/>
                <a:gd name="connsiteX22" fmla="*/ 2610134 w 5008689"/>
                <a:gd name="connsiteY22" fmla="*/ 548686 h 955031"/>
                <a:gd name="connsiteX23" fmla="*/ 2756848 w 5008689"/>
                <a:gd name="connsiteY23" fmla="*/ 251847 h 955031"/>
                <a:gd name="connsiteX24" fmla="*/ 2879677 w 5008689"/>
                <a:gd name="connsiteY24" fmla="*/ 67603 h 955031"/>
                <a:gd name="connsiteX25" fmla="*/ 2958152 w 5008689"/>
                <a:gd name="connsiteY25" fmla="*/ 2776 h 955031"/>
                <a:gd name="connsiteX26" fmla="*/ 3029803 w 5008689"/>
                <a:gd name="connsiteY26" fmla="*/ 19835 h 955031"/>
                <a:gd name="connsiteX27" fmla="*/ 3101453 w 5008689"/>
                <a:gd name="connsiteY27" fmla="*/ 91486 h 955031"/>
                <a:gd name="connsiteX28" fmla="*/ 3159456 w 5008689"/>
                <a:gd name="connsiteY28" fmla="*/ 176785 h 955031"/>
                <a:gd name="connsiteX29" fmla="*/ 3241343 w 5008689"/>
                <a:gd name="connsiteY29" fmla="*/ 323498 h 955031"/>
                <a:gd name="connsiteX30" fmla="*/ 3394880 w 5008689"/>
                <a:gd name="connsiteY30" fmla="*/ 668104 h 955031"/>
                <a:gd name="connsiteX31" fmla="*/ 3521122 w 5008689"/>
                <a:gd name="connsiteY31" fmla="*/ 852349 h 955031"/>
                <a:gd name="connsiteX32" fmla="*/ 3654188 w 5008689"/>
                <a:gd name="connsiteY32" fmla="*/ 900116 h 955031"/>
                <a:gd name="connsiteX33" fmla="*/ 3773606 w 5008689"/>
                <a:gd name="connsiteY33" fmla="*/ 828465 h 955031"/>
                <a:gd name="connsiteX34" fmla="*/ 3961262 w 5008689"/>
                <a:gd name="connsiteY34" fmla="*/ 483859 h 955031"/>
                <a:gd name="connsiteX35" fmla="*/ 4138683 w 5008689"/>
                <a:gd name="connsiteY35" fmla="*/ 152901 h 955031"/>
                <a:gd name="connsiteX36" fmla="*/ 4258101 w 5008689"/>
                <a:gd name="connsiteY36" fmla="*/ 40307 h 955031"/>
                <a:gd name="connsiteX37" fmla="*/ 4384343 w 5008689"/>
                <a:gd name="connsiteY37" fmla="*/ 67603 h 955031"/>
                <a:gd name="connsiteX38" fmla="*/ 4527645 w 5008689"/>
                <a:gd name="connsiteY38" fmla="*/ 268907 h 955031"/>
                <a:gd name="connsiteX39" fmla="*/ 4633415 w 5008689"/>
                <a:gd name="connsiteY39" fmla="*/ 477035 h 955031"/>
                <a:gd name="connsiteX40" fmla="*/ 4781905 w 5008689"/>
                <a:gd name="connsiteY40" fmla="*/ 494332 h 955031"/>
                <a:gd name="connsiteX41" fmla="*/ 5008689 w 5008689"/>
                <a:gd name="connsiteY41" fmla="*/ 497270 h 955031"/>
                <a:gd name="connsiteX0" fmla="*/ 0 w 4935796"/>
                <a:gd name="connsiteY0" fmla="*/ 463388 h 955031"/>
                <a:gd name="connsiteX1" fmla="*/ 180833 w 4935796"/>
                <a:gd name="connsiteY1" fmla="*/ 146077 h 955031"/>
                <a:gd name="connsiteX2" fmla="*/ 290015 w 4935796"/>
                <a:gd name="connsiteY2" fmla="*/ 23247 h 955031"/>
                <a:gd name="connsiteX3" fmla="*/ 409433 w 4935796"/>
                <a:gd name="connsiteY3" fmla="*/ 36895 h 955031"/>
                <a:gd name="connsiteX4" fmla="*/ 508379 w 4935796"/>
                <a:gd name="connsiteY4" fmla="*/ 146077 h 955031"/>
                <a:gd name="connsiteX5" fmla="*/ 634621 w 4935796"/>
                <a:gd name="connsiteY5" fmla="*/ 412209 h 955031"/>
                <a:gd name="connsiteX6" fmla="*/ 771098 w 4935796"/>
                <a:gd name="connsiteY6" fmla="*/ 722695 h 955031"/>
                <a:gd name="connsiteX7" fmla="*/ 866633 w 4935796"/>
                <a:gd name="connsiteY7" fmla="*/ 869409 h 955031"/>
                <a:gd name="connsiteX8" fmla="*/ 955343 w 4935796"/>
                <a:gd name="connsiteY8" fmla="*/ 944471 h 955031"/>
                <a:gd name="connsiteX9" fmla="*/ 1064525 w 4935796"/>
                <a:gd name="connsiteY9" fmla="*/ 930824 h 955031"/>
                <a:gd name="connsiteX10" fmla="*/ 1190767 w 4935796"/>
                <a:gd name="connsiteY10" fmla="*/ 811406 h 955031"/>
                <a:gd name="connsiteX11" fmla="*/ 1354540 w 4935796"/>
                <a:gd name="connsiteY11" fmla="*/ 487271 h 955031"/>
                <a:gd name="connsiteX12" fmla="*/ 1456898 w 4935796"/>
                <a:gd name="connsiteY12" fmla="*/ 234788 h 955031"/>
                <a:gd name="connsiteX13" fmla="*/ 1559256 w 4935796"/>
                <a:gd name="connsiteY13" fmla="*/ 67603 h 955031"/>
                <a:gd name="connsiteX14" fmla="*/ 1647967 w 4935796"/>
                <a:gd name="connsiteY14" fmla="*/ 13012 h 955031"/>
                <a:gd name="connsiteX15" fmla="*/ 1729853 w 4935796"/>
                <a:gd name="connsiteY15" fmla="*/ 43719 h 955031"/>
                <a:gd name="connsiteX16" fmla="*/ 1804916 w 4935796"/>
                <a:gd name="connsiteY16" fmla="*/ 122194 h 955031"/>
                <a:gd name="connsiteX17" fmla="*/ 1883391 w 4935796"/>
                <a:gd name="connsiteY17" fmla="*/ 251847 h 955031"/>
                <a:gd name="connsiteX18" fmla="*/ 2149522 w 4935796"/>
                <a:gd name="connsiteY18" fmla="*/ 784110 h 955031"/>
                <a:gd name="connsiteX19" fmla="*/ 2265528 w 4935796"/>
                <a:gd name="connsiteY19" fmla="*/ 934235 h 955031"/>
                <a:gd name="connsiteX20" fmla="*/ 2361062 w 4935796"/>
                <a:gd name="connsiteY20" fmla="*/ 941059 h 955031"/>
                <a:gd name="connsiteX21" fmla="*/ 2483892 w 4935796"/>
                <a:gd name="connsiteY21" fmla="*/ 814818 h 955031"/>
                <a:gd name="connsiteX22" fmla="*/ 2610134 w 4935796"/>
                <a:gd name="connsiteY22" fmla="*/ 548686 h 955031"/>
                <a:gd name="connsiteX23" fmla="*/ 2756848 w 4935796"/>
                <a:gd name="connsiteY23" fmla="*/ 251847 h 955031"/>
                <a:gd name="connsiteX24" fmla="*/ 2879677 w 4935796"/>
                <a:gd name="connsiteY24" fmla="*/ 67603 h 955031"/>
                <a:gd name="connsiteX25" fmla="*/ 2958152 w 4935796"/>
                <a:gd name="connsiteY25" fmla="*/ 2776 h 955031"/>
                <a:gd name="connsiteX26" fmla="*/ 3029803 w 4935796"/>
                <a:gd name="connsiteY26" fmla="*/ 19835 h 955031"/>
                <a:gd name="connsiteX27" fmla="*/ 3101453 w 4935796"/>
                <a:gd name="connsiteY27" fmla="*/ 91486 h 955031"/>
                <a:gd name="connsiteX28" fmla="*/ 3159456 w 4935796"/>
                <a:gd name="connsiteY28" fmla="*/ 176785 h 955031"/>
                <a:gd name="connsiteX29" fmla="*/ 3241343 w 4935796"/>
                <a:gd name="connsiteY29" fmla="*/ 323498 h 955031"/>
                <a:gd name="connsiteX30" fmla="*/ 3394880 w 4935796"/>
                <a:gd name="connsiteY30" fmla="*/ 668104 h 955031"/>
                <a:gd name="connsiteX31" fmla="*/ 3521122 w 4935796"/>
                <a:gd name="connsiteY31" fmla="*/ 852349 h 955031"/>
                <a:gd name="connsiteX32" fmla="*/ 3654188 w 4935796"/>
                <a:gd name="connsiteY32" fmla="*/ 900116 h 955031"/>
                <a:gd name="connsiteX33" fmla="*/ 3773606 w 4935796"/>
                <a:gd name="connsiteY33" fmla="*/ 828465 h 955031"/>
                <a:gd name="connsiteX34" fmla="*/ 3961262 w 4935796"/>
                <a:gd name="connsiteY34" fmla="*/ 483859 h 955031"/>
                <a:gd name="connsiteX35" fmla="*/ 4138683 w 4935796"/>
                <a:gd name="connsiteY35" fmla="*/ 152901 h 955031"/>
                <a:gd name="connsiteX36" fmla="*/ 4258101 w 4935796"/>
                <a:gd name="connsiteY36" fmla="*/ 40307 h 955031"/>
                <a:gd name="connsiteX37" fmla="*/ 4384343 w 4935796"/>
                <a:gd name="connsiteY37" fmla="*/ 67603 h 955031"/>
                <a:gd name="connsiteX38" fmla="*/ 4527645 w 4935796"/>
                <a:gd name="connsiteY38" fmla="*/ 268907 h 955031"/>
                <a:gd name="connsiteX39" fmla="*/ 4633415 w 4935796"/>
                <a:gd name="connsiteY39" fmla="*/ 477035 h 955031"/>
                <a:gd name="connsiteX40" fmla="*/ 4781905 w 4935796"/>
                <a:gd name="connsiteY40" fmla="*/ 494332 h 955031"/>
                <a:gd name="connsiteX41" fmla="*/ 4935796 w 4935796"/>
                <a:gd name="connsiteY41" fmla="*/ 497270 h 955031"/>
                <a:gd name="connsiteX0" fmla="*/ 0 w 4935796"/>
                <a:gd name="connsiteY0" fmla="*/ 463388 h 955031"/>
                <a:gd name="connsiteX1" fmla="*/ 180833 w 4935796"/>
                <a:gd name="connsiteY1" fmla="*/ 146077 h 955031"/>
                <a:gd name="connsiteX2" fmla="*/ 290015 w 4935796"/>
                <a:gd name="connsiteY2" fmla="*/ 23247 h 955031"/>
                <a:gd name="connsiteX3" fmla="*/ 409433 w 4935796"/>
                <a:gd name="connsiteY3" fmla="*/ 36895 h 955031"/>
                <a:gd name="connsiteX4" fmla="*/ 508379 w 4935796"/>
                <a:gd name="connsiteY4" fmla="*/ 146077 h 955031"/>
                <a:gd name="connsiteX5" fmla="*/ 634621 w 4935796"/>
                <a:gd name="connsiteY5" fmla="*/ 412209 h 955031"/>
                <a:gd name="connsiteX6" fmla="*/ 771098 w 4935796"/>
                <a:gd name="connsiteY6" fmla="*/ 722695 h 955031"/>
                <a:gd name="connsiteX7" fmla="*/ 866633 w 4935796"/>
                <a:gd name="connsiteY7" fmla="*/ 869409 h 955031"/>
                <a:gd name="connsiteX8" fmla="*/ 955343 w 4935796"/>
                <a:gd name="connsiteY8" fmla="*/ 944471 h 955031"/>
                <a:gd name="connsiteX9" fmla="*/ 1064525 w 4935796"/>
                <a:gd name="connsiteY9" fmla="*/ 930824 h 955031"/>
                <a:gd name="connsiteX10" fmla="*/ 1190767 w 4935796"/>
                <a:gd name="connsiteY10" fmla="*/ 811406 h 955031"/>
                <a:gd name="connsiteX11" fmla="*/ 1354540 w 4935796"/>
                <a:gd name="connsiteY11" fmla="*/ 487271 h 955031"/>
                <a:gd name="connsiteX12" fmla="*/ 1456898 w 4935796"/>
                <a:gd name="connsiteY12" fmla="*/ 234788 h 955031"/>
                <a:gd name="connsiteX13" fmla="*/ 1559256 w 4935796"/>
                <a:gd name="connsiteY13" fmla="*/ 67603 h 955031"/>
                <a:gd name="connsiteX14" fmla="*/ 1647967 w 4935796"/>
                <a:gd name="connsiteY14" fmla="*/ 13012 h 955031"/>
                <a:gd name="connsiteX15" fmla="*/ 1729853 w 4935796"/>
                <a:gd name="connsiteY15" fmla="*/ 43719 h 955031"/>
                <a:gd name="connsiteX16" fmla="*/ 1804916 w 4935796"/>
                <a:gd name="connsiteY16" fmla="*/ 122194 h 955031"/>
                <a:gd name="connsiteX17" fmla="*/ 1883391 w 4935796"/>
                <a:gd name="connsiteY17" fmla="*/ 251847 h 955031"/>
                <a:gd name="connsiteX18" fmla="*/ 2149522 w 4935796"/>
                <a:gd name="connsiteY18" fmla="*/ 784110 h 955031"/>
                <a:gd name="connsiteX19" fmla="*/ 2265528 w 4935796"/>
                <a:gd name="connsiteY19" fmla="*/ 934235 h 955031"/>
                <a:gd name="connsiteX20" fmla="*/ 2361062 w 4935796"/>
                <a:gd name="connsiteY20" fmla="*/ 941059 h 955031"/>
                <a:gd name="connsiteX21" fmla="*/ 2483892 w 4935796"/>
                <a:gd name="connsiteY21" fmla="*/ 814818 h 955031"/>
                <a:gd name="connsiteX22" fmla="*/ 2610134 w 4935796"/>
                <a:gd name="connsiteY22" fmla="*/ 548686 h 955031"/>
                <a:gd name="connsiteX23" fmla="*/ 2756848 w 4935796"/>
                <a:gd name="connsiteY23" fmla="*/ 251847 h 955031"/>
                <a:gd name="connsiteX24" fmla="*/ 2879677 w 4935796"/>
                <a:gd name="connsiteY24" fmla="*/ 67603 h 955031"/>
                <a:gd name="connsiteX25" fmla="*/ 2958152 w 4935796"/>
                <a:gd name="connsiteY25" fmla="*/ 2776 h 955031"/>
                <a:gd name="connsiteX26" fmla="*/ 3029803 w 4935796"/>
                <a:gd name="connsiteY26" fmla="*/ 19835 h 955031"/>
                <a:gd name="connsiteX27" fmla="*/ 3101453 w 4935796"/>
                <a:gd name="connsiteY27" fmla="*/ 91486 h 955031"/>
                <a:gd name="connsiteX28" fmla="*/ 3159456 w 4935796"/>
                <a:gd name="connsiteY28" fmla="*/ 176785 h 955031"/>
                <a:gd name="connsiteX29" fmla="*/ 3241343 w 4935796"/>
                <a:gd name="connsiteY29" fmla="*/ 323498 h 955031"/>
                <a:gd name="connsiteX30" fmla="*/ 3394880 w 4935796"/>
                <a:gd name="connsiteY30" fmla="*/ 668104 h 955031"/>
                <a:gd name="connsiteX31" fmla="*/ 3521122 w 4935796"/>
                <a:gd name="connsiteY31" fmla="*/ 852349 h 955031"/>
                <a:gd name="connsiteX32" fmla="*/ 3654188 w 4935796"/>
                <a:gd name="connsiteY32" fmla="*/ 900116 h 955031"/>
                <a:gd name="connsiteX33" fmla="*/ 3773606 w 4935796"/>
                <a:gd name="connsiteY33" fmla="*/ 828465 h 955031"/>
                <a:gd name="connsiteX34" fmla="*/ 3961262 w 4935796"/>
                <a:gd name="connsiteY34" fmla="*/ 483859 h 955031"/>
                <a:gd name="connsiteX35" fmla="*/ 4138683 w 4935796"/>
                <a:gd name="connsiteY35" fmla="*/ 152901 h 955031"/>
                <a:gd name="connsiteX36" fmla="*/ 4258101 w 4935796"/>
                <a:gd name="connsiteY36" fmla="*/ 40307 h 955031"/>
                <a:gd name="connsiteX37" fmla="*/ 4384343 w 4935796"/>
                <a:gd name="connsiteY37" fmla="*/ 67603 h 955031"/>
                <a:gd name="connsiteX38" fmla="*/ 4527645 w 4935796"/>
                <a:gd name="connsiteY38" fmla="*/ 268907 h 955031"/>
                <a:gd name="connsiteX39" fmla="*/ 4633415 w 4935796"/>
                <a:gd name="connsiteY39" fmla="*/ 477035 h 955031"/>
                <a:gd name="connsiteX40" fmla="*/ 4740252 w 4935796"/>
                <a:gd name="connsiteY40" fmla="*/ 494332 h 955031"/>
                <a:gd name="connsiteX41" fmla="*/ 4935796 w 4935796"/>
                <a:gd name="connsiteY41" fmla="*/ 497270 h 955031"/>
                <a:gd name="connsiteX0" fmla="*/ 0 w 5341916"/>
                <a:gd name="connsiteY0" fmla="*/ 463388 h 955031"/>
                <a:gd name="connsiteX1" fmla="*/ 180833 w 5341916"/>
                <a:gd name="connsiteY1" fmla="*/ 146077 h 955031"/>
                <a:gd name="connsiteX2" fmla="*/ 290015 w 5341916"/>
                <a:gd name="connsiteY2" fmla="*/ 23247 h 955031"/>
                <a:gd name="connsiteX3" fmla="*/ 409433 w 5341916"/>
                <a:gd name="connsiteY3" fmla="*/ 36895 h 955031"/>
                <a:gd name="connsiteX4" fmla="*/ 508379 w 5341916"/>
                <a:gd name="connsiteY4" fmla="*/ 146077 h 955031"/>
                <a:gd name="connsiteX5" fmla="*/ 634621 w 5341916"/>
                <a:gd name="connsiteY5" fmla="*/ 412209 h 955031"/>
                <a:gd name="connsiteX6" fmla="*/ 771098 w 5341916"/>
                <a:gd name="connsiteY6" fmla="*/ 722695 h 955031"/>
                <a:gd name="connsiteX7" fmla="*/ 866633 w 5341916"/>
                <a:gd name="connsiteY7" fmla="*/ 869409 h 955031"/>
                <a:gd name="connsiteX8" fmla="*/ 955343 w 5341916"/>
                <a:gd name="connsiteY8" fmla="*/ 944471 h 955031"/>
                <a:gd name="connsiteX9" fmla="*/ 1064525 w 5341916"/>
                <a:gd name="connsiteY9" fmla="*/ 930824 h 955031"/>
                <a:gd name="connsiteX10" fmla="*/ 1190767 w 5341916"/>
                <a:gd name="connsiteY10" fmla="*/ 811406 h 955031"/>
                <a:gd name="connsiteX11" fmla="*/ 1354540 w 5341916"/>
                <a:gd name="connsiteY11" fmla="*/ 487271 h 955031"/>
                <a:gd name="connsiteX12" fmla="*/ 1456898 w 5341916"/>
                <a:gd name="connsiteY12" fmla="*/ 234788 h 955031"/>
                <a:gd name="connsiteX13" fmla="*/ 1559256 w 5341916"/>
                <a:gd name="connsiteY13" fmla="*/ 67603 h 955031"/>
                <a:gd name="connsiteX14" fmla="*/ 1647967 w 5341916"/>
                <a:gd name="connsiteY14" fmla="*/ 13012 h 955031"/>
                <a:gd name="connsiteX15" fmla="*/ 1729853 w 5341916"/>
                <a:gd name="connsiteY15" fmla="*/ 43719 h 955031"/>
                <a:gd name="connsiteX16" fmla="*/ 1804916 w 5341916"/>
                <a:gd name="connsiteY16" fmla="*/ 122194 h 955031"/>
                <a:gd name="connsiteX17" fmla="*/ 1883391 w 5341916"/>
                <a:gd name="connsiteY17" fmla="*/ 251847 h 955031"/>
                <a:gd name="connsiteX18" fmla="*/ 2149522 w 5341916"/>
                <a:gd name="connsiteY18" fmla="*/ 784110 h 955031"/>
                <a:gd name="connsiteX19" fmla="*/ 2265528 w 5341916"/>
                <a:gd name="connsiteY19" fmla="*/ 934235 h 955031"/>
                <a:gd name="connsiteX20" fmla="*/ 2361062 w 5341916"/>
                <a:gd name="connsiteY20" fmla="*/ 941059 h 955031"/>
                <a:gd name="connsiteX21" fmla="*/ 2483892 w 5341916"/>
                <a:gd name="connsiteY21" fmla="*/ 814818 h 955031"/>
                <a:gd name="connsiteX22" fmla="*/ 2610134 w 5341916"/>
                <a:gd name="connsiteY22" fmla="*/ 548686 h 955031"/>
                <a:gd name="connsiteX23" fmla="*/ 2756848 w 5341916"/>
                <a:gd name="connsiteY23" fmla="*/ 251847 h 955031"/>
                <a:gd name="connsiteX24" fmla="*/ 2879677 w 5341916"/>
                <a:gd name="connsiteY24" fmla="*/ 67603 h 955031"/>
                <a:gd name="connsiteX25" fmla="*/ 2958152 w 5341916"/>
                <a:gd name="connsiteY25" fmla="*/ 2776 h 955031"/>
                <a:gd name="connsiteX26" fmla="*/ 3029803 w 5341916"/>
                <a:gd name="connsiteY26" fmla="*/ 19835 h 955031"/>
                <a:gd name="connsiteX27" fmla="*/ 3101453 w 5341916"/>
                <a:gd name="connsiteY27" fmla="*/ 91486 h 955031"/>
                <a:gd name="connsiteX28" fmla="*/ 3159456 w 5341916"/>
                <a:gd name="connsiteY28" fmla="*/ 176785 h 955031"/>
                <a:gd name="connsiteX29" fmla="*/ 3241343 w 5341916"/>
                <a:gd name="connsiteY29" fmla="*/ 323498 h 955031"/>
                <a:gd name="connsiteX30" fmla="*/ 3394880 w 5341916"/>
                <a:gd name="connsiteY30" fmla="*/ 668104 h 955031"/>
                <a:gd name="connsiteX31" fmla="*/ 3521122 w 5341916"/>
                <a:gd name="connsiteY31" fmla="*/ 852349 h 955031"/>
                <a:gd name="connsiteX32" fmla="*/ 3654188 w 5341916"/>
                <a:gd name="connsiteY32" fmla="*/ 900116 h 955031"/>
                <a:gd name="connsiteX33" fmla="*/ 3773606 w 5341916"/>
                <a:gd name="connsiteY33" fmla="*/ 828465 h 955031"/>
                <a:gd name="connsiteX34" fmla="*/ 3961262 w 5341916"/>
                <a:gd name="connsiteY34" fmla="*/ 483859 h 955031"/>
                <a:gd name="connsiteX35" fmla="*/ 4138683 w 5341916"/>
                <a:gd name="connsiteY35" fmla="*/ 152901 h 955031"/>
                <a:gd name="connsiteX36" fmla="*/ 4258101 w 5341916"/>
                <a:gd name="connsiteY36" fmla="*/ 40307 h 955031"/>
                <a:gd name="connsiteX37" fmla="*/ 4384343 w 5341916"/>
                <a:gd name="connsiteY37" fmla="*/ 67603 h 955031"/>
                <a:gd name="connsiteX38" fmla="*/ 4527645 w 5341916"/>
                <a:gd name="connsiteY38" fmla="*/ 268907 h 955031"/>
                <a:gd name="connsiteX39" fmla="*/ 4633415 w 5341916"/>
                <a:gd name="connsiteY39" fmla="*/ 477035 h 955031"/>
                <a:gd name="connsiteX40" fmla="*/ 4740252 w 5341916"/>
                <a:gd name="connsiteY40" fmla="*/ 494332 h 955031"/>
                <a:gd name="connsiteX41" fmla="*/ 5341916 w 5341916"/>
                <a:gd name="connsiteY41" fmla="*/ 500445 h 955031"/>
                <a:gd name="connsiteX0" fmla="*/ 0 w 5300263"/>
                <a:gd name="connsiteY0" fmla="*/ 463388 h 955031"/>
                <a:gd name="connsiteX1" fmla="*/ 180833 w 5300263"/>
                <a:gd name="connsiteY1" fmla="*/ 146077 h 955031"/>
                <a:gd name="connsiteX2" fmla="*/ 290015 w 5300263"/>
                <a:gd name="connsiteY2" fmla="*/ 23247 h 955031"/>
                <a:gd name="connsiteX3" fmla="*/ 409433 w 5300263"/>
                <a:gd name="connsiteY3" fmla="*/ 36895 h 955031"/>
                <a:gd name="connsiteX4" fmla="*/ 508379 w 5300263"/>
                <a:gd name="connsiteY4" fmla="*/ 146077 h 955031"/>
                <a:gd name="connsiteX5" fmla="*/ 634621 w 5300263"/>
                <a:gd name="connsiteY5" fmla="*/ 412209 h 955031"/>
                <a:gd name="connsiteX6" fmla="*/ 771098 w 5300263"/>
                <a:gd name="connsiteY6" fmla="*/ 722695 h 955031"/>
                <a:gd name="connsiteX7" fmla="*/ 866633 w 5300263"/>
                <a:gd name="connsiteY7" fmla="*/ 869409 h 955031"/>
                <a:gd name="connsiteX8" fmla="*/ 955343 w 5300263"/>
                <a:gd name="connsiteY8" fmla="*/ 944471 h 955031"/>
                <a:gd name="connsiteX9" fmla="*/ 1064525 w 5300263"/>
                <a:gd name="connsiteY9" fmla="*/ 930824 h 955031"/>
                <a:gd name="connsiteX10" fmla="*/ 1190767 w 5300263"/>
                <a:gd name="connsiteY10" fmla="*/ 811406 h 955031"/>
                <a:gd name="connsiteX11" fmla="*/ 1354540 w 5300263"/>
                <a:gd name="connsiteY11" fmla="*/ 487271 h 955031"/>
                <a:gd name="connsiteX12" fmla="*/ 1456898 w 5300263"/>
                <a:gd name="connsiteY12" fmla="*/ 234788 h 955031"/>
                <a:gd name="connsiteX13" fmla="*/ 1559256 w 5300263"/>
                <a:gd name="connsiteY13" fmla="*/ 67603 h 955031"/>
                <a:gd name="connsiteX14" fmla="*/ 1647967 w 5300263"/>
                <a:gd name="connsiteY14" fmla="*/ 13012 h 955031"/>
                <a:gd name="connsiteX15" fmla="*/ 1729853 w 5300263"/>
                <a:gd name="connsiteY15" fmla="*/ 43719 h 955031"/>
                <a:gd name="connsiteX16" fmla="*/ 1804916 w 5300263"/>
                <a:gd name="connsiteY16" fmla="*/ 122194 h 955031"/>
                <a:gd name="connsiteX17" fmla="*/ 1883391 w 5300263"/>
                <a:gd name="connsiteY17" fmla="*/ 251847 h 955031"/>
                <a:gd name="connsiteX18" fmla="*/ 2149522 w 5300263"/>
                <a:gd name="connsiteY18" fmla="*/ 784110 h 955031"/>
                <a:gd name="connsiteX19" fmla="*/ 2265528 w 5300263"/>
                <a:gd name="connsiteY19" fmla="*/ 934235 h 955031"/>
                <a:gd name="connsiteX20" fmla="*/ 2361062 w 5300263"/>
                <a:gd name="connsiteY20" fmla="*/ 941059 h 955031"/>
                <a:gd name="connsiteX21" fmla="*/ 2483892 w 5300263"/>
                <a:gd name="connsiteY21" fmla="*/ 814818 h 955031"/>
                <a:gd name="connsiteX22" fmla="*/ 2610134 w 5300263"/>
                <a:gd name="connsiteY22" fmla="*/ 548686 h 955031"/>
                <a:gd name="connsiteX23" fmla="*/ 2756848 w 5300263"/>
                <a:gd name="connsiteY23" fmla="*/ 251847 h 955031"/>
                <a:gd name="connsiteX24" fmla="*/ 2879677 w 5300263"/>
                <a:gd name="connsiteY24" fmla="*/ 67603 h 955031"/>
                <a:gd name="connsiteX25" fmla="*/ 2958152 w 5300263"/>
                <a:gd name="connsiteY25" fmla="*/ 2776 h 955031"/>
                <a:gd name="connsiteX26" fmla="*/ 3029803 w 5300263"/>
                <a:gd name="connsiteY26" fmla="*/ 19835 h 955031"/>
                <a:gd name="connsiteX27" fmla="*/ 3101453 w 5300263"/>
                <a:gd name="connsiteY27" fmla="*/ 91486 h 955031"/>
                <a:gd name="connsiteX28" fmla="*/ 3159456 w 5300263"/>
                <a:gd name="connsiteY28" fmla="*/ 176785 h 955031"/>
                <a:gd name="connsiteX29" fmla="*/ 3241343 w 5300263"/>
                <a:gd name="connsiteY29" fmla="*/ 323498 h 955031"/>
                <a:gd name="connsiteX30" fmla="*/ 3394880 w 5300263"/>
                <a:gd name="connsiteY30" fmla="*/ 668104 h 955031"/>
                <a:gd name="connsiteX31" fmla="*/ 3521122 w 5300263"/>
                <a:gd name="connsiteY31" fmla="*/ 852349 h 955031"/>
                <a:gd name="connsiteX32" fmla="*/ 3654188 w 5300263"/>
                <a:gd name="connsiteY32" fmla="*/ 900116 h 955031"/>
                <a:gd name="connsiteX33" fmla="*/ 3773606 w 5300263"/>
                <a:gd name="connsiteY33" fmla="*/ 828465 h 955031"/>
                <a:gd name="connsiteX34" fmla="*/ 3961262 w 5300263"/>
                <a:gd name="connsiteY34" fmla="*/ 483859 h 955031"/>
                <a:gd name="connsiteX35" fmla="*/ 4138683 w 5300263"/>
                <a:gd name="connsiteY35" fmla="*/ 152901 h 955031"/>
                <a:gd name="connsiteX36" fmla="*/ 4258101 w 5300263"/>
                <a:gd name="connsiteY36" fmla="*/ 40307 h 955031"/>
                <a:gd name="connsiteX37" fmla="*/ 4384343 w 5300263"/>
                <a:gd name="connsiteY37" fmla="*/ 67603 h 955031"/>
                <a:gd name="connsiteX38" fmla="*/ 4527645 w 5300263"/>
                <a:gd name="connsiteY38" fmla="*/ 268907 h 955031"/>
                <a:gd name="connsiteX39" fmla="*/ 4633415 w 5300263"/>
                <a:gd name="connsiteY39" fmla="*/ 477035 h 955031"/>
                <a:gd name="connsiteX40" fmla="*/ 4740252 w 5300263"/>
                <a:gd name="connsiteY40" fmla="*/ 494332 h 955031"/>
                <a:gd name="connsiteX41" fmla="*/ 5300263 w 5300263"/>
                <a:gd name="connsiteY41" fmla="*/ 494095 h 955031"/>
                <a:gd name="connsiteX0" fmla="*/ 4011 w 5304274"/>
                <a:gd name="connsiteY0" fmla="*/ 463388 h 955031"/>
                <a:gd name="connsiteX1" fmla="*/ 17170 w 5304274"/>
                <a:gd name="connsiteY1" fmla="*/ 430986 h 955031"/>
                <a:gd name="connsiteX2" fmla="*/ 184844 w 5304274"/>
                <a:gd name="connsiteY2" fmla="*/ 146077 h 955031"/>
                <a:gd name="connsiteX3" fmla="*/ 294026 w 5304274"/>
                <a:gd name="connsiteY3" fmla="*/ 23247 h 955031"/>
                <a:gd name="connsiteX4" fmla="*/ 413444 w 5304274"/>
                <a:gd name="connsiteY4" fmla="*/ 36895 h 955031"/>
                <a:gd name="connsiteX5" fmla="*/ 512390 w 5304274"/>
                <a:gd name="connsiteY5" fmla="*/ 146077 h 955031"/>
                <a:gd name="connsiteX6" fmla="*/ 638632 w 5304274"/>
                <a:gd name="connsiteY6" fmla="*/ 412209 h 955031"/>
                <a:gd name="connsiteX7" fmla="*/ 775109 w 5304274"/>
                <a:gd name="connsiteY7" fmla="*/ 722695 h 955031"/>
                <a:gd name="connsiteX8" fmla="*/ 870644 w 5304274"/>
                <a:gd name="connsiteY8" fmla="*/ 869409 h 955031"/>
                <a:gd name="connsiteX9" fmla="*/ 959354 w 5304274"/>
                <a:gd name="connsiteY9" fmla="*/ 944471 h 955031"/>
                <a:gd name="connsiteX10" fmla="*/ 1068536 w 5304274"/>
                <a:gd name="connsiteY10" fmla="*/ 930824 h 955031"/>
                <a:gd name="connsiteX11" fmla="*/ 1194778 w 5304274"/>
                <a:gd name="connsiteY11" fmla="*/ 811406 h 955031"/>
                <a:gd name="connsiteX12" fmla="*/ 1358551 w 5304274"/>
                <a:gd name="connsiteY12" fmla="*/ 487271 h 955031"/>
                <a:gd name="connsiteX13" fmla="*/ 1460909 w 5304274"/>
                <a:gd name="connsiteY13" fmla="*/ 234788 h 955031"/>
                <a:gd name="connsiteX14" fmla="*/ 1563267 w 5304274"/>
                <a:gd name="connsiteY14" fmla="*/ 67603 h 955031"/>
                <a:gd name="connsiteX15" fmla="*/ 1651978 w 5304274"/>
                <a:gd name="connsiteY15" fmla="*/ 13012 h 955031"/>
                <a:gd name="connsiteX16" fmla="*/ 1733864 w 5304274"/>
                <a:gd name="connsiteY16" fmla="*/ 43719 h 955031"/>
                <a:gd name="connsiteX17" fmla="*/ 1808927 w 5304274"/>
                <a:gd name="connsiteY17" fmla="*/ 122194 h 955031"/>
                <a:gd name="connsiteX18" fmla="*/ 1887402 w 5304274"/>
                <a:gd name="connsiteY18" fmla="*/ 251847 h 955031"/>
                <a:gd name="connsiteX19" fmla="*/ 2153533 w 5304274"/>
                <a:gd name="connsiteY19" fmla="*/ 784110 h 955031"/>
                <a:gd name="connsiteX20" fmla="*/ 2269539 w 5304274"/>
                <a:gd name="connsiteY20" fmla="*/ 934235 h 955031"/>
                <a:gd name="connsiteX21" fmla="*/ 2365073 w 5304274"/>
                <a:gd name="connsiteY21" fmla="*/ 941059 h 955031"/>
                <a:gd name="connsiteX22" fmla="*/ 2487903 w 5304274"/>
                <a:gd name="connsiteY22" fmla="*/ 814818 h 955031"/>
                <a:gd name="connsiteX23" fmla="*/ 2614145 w 5304274"/>
                <a:gd name="connsiteY23" fmla="*/ 548686 h 955031"/>
                <a:gd name="connsiteX24" fmla="*/ 2760859 w 5304274"/>
                <a:gd name="connsiteY24" fmla="*/ 251847 h 955031"/>
                <a:gd name="connsiteX25" fmla="*/ 2883688 w 5304274"/>
                <a:gd name="connsiteY25" fmla="*/ 67603 h 955031"/>
                <a:gd name="connsiteX26" fmla="*/ 2962163 w 5304274"/>
                <a:gd name="connsiteY26" fmla="*/ 2776 h 955031"/>
                <a:gd name="connsiteX27" fmla="*/ 3033814 w 5304274"/>
                <a:gd name="connsiteY27" fmla="*/ 19835 h 955031"/>
                <a:gd name="connsiteX28" fmla="*/ 3105464 w 5304274"/>
                <a:gd name="connsiteY28" fmla="*/ 91486 h 955031"/>
                <a:gd name="connsiteX29" fmla="*/ 3163467 w 5304274"/>
                <a:gd name="connsiteY29" fmla="*/ 176785 h 955031"/>
                <a:gd name="connsiteX30" fmla="*/ 3245354 w 5304274"/>
                <a:gd name="connsiteY30" fmla="*/ 323498 h 955031"/>
                <a:gd name="connsiteX31" fmla="*/ 3398891 w 5304274"/>
                <a:gd name="connsiteY31" fmla="*/ 668104 h 955031"/>
                <a:gd name="connsiteX32" fmla="*/ 3525133 w 5304274"/>
                <a:gd name="connsiteY32" fmla="*/ 852349 h 955031"/>
                <a:gd name="connsiteX33" fmla="*/ 3658199 w 5304274"/>
                <a:gd name="connsiteY33" fmla="*/ 900116 h 955031"/>
                <a:gd name="connsiteX34" fmla="*/ 3777617 w 5304274"/>
                <a:gd name="connsiteY34" fmla="*/ 828465 h 955031"/>
                <a:gd name="connsiteX35" fmla="*/ 3965273 w 5304274"/>
                <a:gd name="connsiteY35" fmla="*/ 483859 h 955031"/>
                <a:gd name="connsiteX36" fmla="*/ 4142694 w 5304274"/>
                <a:gd name="connsiteY36" fmla="*/ 152901 h 955031"/>
                <a:gd name="connsiteX37" fmla="*/ 4262112 w 5304274"/>
                <a:gd name="connsiteY37" fmla="*/ 40307 h 955031"/>
                <a:gd name="connsiteX38" fmla="*/ 4388354 w 5304274"/>
                <a:gd name="connsiteY38" fmla="*/ 67603 h 955031"/>
                <a:gd name="connsiteX39" fmla="*/ 4531656 w 5304274"/>
                <a:gd name="connsiteY39" fmla="*/ 268907 h 955031"/>
                <a:gd name="connsiteX40" fmla="*/ 4637426 w 5304274"/>
                <a:gd name="connsiteY40" fmla="*/ 477035 h 955031"/>
                <a:gd name="connsiteX41" fmla="*/ 4744263 w 5304274"/>
                <a:gd name="connsiteY41" fmla="*/ 494332 h 955031"/>
                <a:gd name="connsiteX42" fmla="*/ 5304274 w 5304274"/>
                <a:gd name="connsiteY42" fmla="*/ 494095 h 955031"/>
                <a:gd name="connsiteX0" fmla="*/ 0 w 5498116"/>
                <a:gd name="connsiteY0" fmla="*/ 485613 h 955031"/>
                <a:gd name="connsiteX1" fmla="*/ 211012 w 5498116"/>
                <a:gd name="connsiteY1" fmla="*/ 430986 h 955031"/>
                <a:gd name="connsiteX2" fmla="*/ 378686 w 5498116"/>
                <a:gd name="connsiteY2" fmla="*/ 146077 h 955031"/>
                <a:gd name="connsiteX3" fmla="*/ 487868 w 5498116"/>
                <a:gd name="connsiteY3" fmla="*/ 23247 h 955031"/>
                <a:gd name="connsiteX4" fmla="*/ 607286 w 5498116"/>
                <a:gd name="connsiteY4" fmla="*/ 36895 h 955031"/>
                <a:gd name="connsiteX5" fmla="*/ 706232 w 5498116"/>
                <a:gd name="connsiteY5" fmla="*/ 146077 h 955031"/>
                <a:gd name="connsiteX6" fmla="*/ 832474 w 5498116"/>
                <a:gd name="connsiteY6" fmla="*/ 412209 h 955031"/>
                <a:gd name="connsiteX7" fmla="*/ 968951 w 5498116"/>
                <a:gd name="connsiteY7" fmla="*/ 722695 h 955031"/>
                <a:gd name="connsiteX8" fmla="*/ 1064486 w 5498116"/>
                <a:gd name="connsiteY8" fmla="*/ 869409 h 955031"/>
                <a:gd name="connsiteX9" fmla="*/ 1153196 w 5498116"/>
                <a:gd name="connsiteY9" fmla="*/ 944471 h 955031"/>
                <a:gd name="connsiteX10" fmla="*/ 1262378 w 5498116"/>
                <a:gd name="connsiteY10" fmla="*/ 930824 h 955031"/>
                <a:gd name="connsiteX11" fmla="*/ 1388620 w 5498116"/>
                <a:gd name="connsiteY11" fmla="*/ 811406 h 955031"/>
                <a:gd name="connsiteX12" fmla="*/ 1552393 w 5498116"/>
                <a:gd name="connsiteY12" fmla="*/ 487271 h 955031"/>
                <a:gd name="connsiteX13" fmla="*/ 1654751 w 5498116"/>
                <a:gd name="connsiteY13" fmla="*/ 234788 h 955031"/>
                <a:gd name="connsiteX14" fmla="*/ 1757109 w 5498116"/>
                <a:gd name="connsiteY14" fmla="*/ 67603 h 955031"/>
                <a:gd name="connsiteX15" fmla="*/ 1845820 w 5498116"/>
                <a:gd name="connsiteY15" fmla="*/ 13012 h 955031"/>
                <a:gd name="connsiteX16" fmla="*/ 1927706 w 5498116"/>
                <a:gd name="connsiteY16" fmla="*/ 43719 h 955031"/>
                <a:gd name="connsiteX17" fmla="*/ 2002769 w 5498116"/>
                <a:gd name="connsiteY17" fmla="*/ 122194 h 955031"/>
                <a:gd name="connsiteX18" fmla="*/ 2081244 w 5498116"/>
                <a:gd name="connsiteY18" fmla="*/ 251847 h 955031"/>
                <a:gd name="connsiteX19" fmla="*/ 2347375 w 5498116"/>
                <a:gd name="connsiteY19" fmla="*/ 784110 h 955031"/>
                <a:gd name="connsiteX20" fmla="*/ 2463381 w 5498116"/>
                <a:gd name="connsiteY20" fmla="*/ 934235 h 955031"/>
                <a:gd name="connsiteX21" fmla="*/ 2558915 w 5498116"/>
                <a:gd name="connsiteY21" fmla="*/ 941059 h 955031"/>
                <a:gd name="connsiteX22" fmla="*/ 2681745 w 5498116"/>
                <a:gd name="connsiteY22" fmla="*/ 814818 h 955031"/>
                <a:gd name="connsiteX23" fmla="*/ 2807987 w 5498116"/>
                <a:gd name="connsiteY23" fmla="*/ 548686 h 955031"/>
                <a:gd name="connsiteX24" fmla="*/ 2954701 w 5498116"/>
                <a:gd name="connsiteY24" fmla="*/ 251847 h 955031"/>
                <a:gd name="connsiteX25" fmla="*/ 3077530 w 5498116"/>
                <a:gd name="connsiteY25" fmla="*/ 67603 h 955031"/>
                <a:gd name="connsiteX26" fmla="*/ 3156005 w 5498116"/>
                <a:gd name="connsiteY26" fmla="*/ 2776 h 955031"/>
                <a:gd name="connsiteX27" fmla="*/ 3227656 w 5498116"/>
                <a:gd name="connsiteY27" fmla="*/ 19835 h 955031"/>
                <a:gd name="connsiteX28" fmla="*/ 3299306 w 5498116"/>
                <a:gd name="connsiteY28" fmla="*/ 91486 h 955031"/>
                <a:gd name="connsiteX29" fmla="*/ 3357309 w 5498116"/>
                <a:gd name="connsiteY29" fmla="*/ 176785 h 955031"/>
                <a:gd name="connsiteX30" fmla="*/ 3439196 w 5498116"/>
                <a:gd name="connsiteY30" fmla="*/ 323498 h 955031"/>
                <a:gd name="connsiteX31" fmla="*/ 3592733 w 5498116"/>
                <a:gd name="connsiteY31" fmla="*/ 668104 h 955031"/>
                <a:gd name="connsiteX32" fmla="*/ 3718975 w 5498116"/>
                <a:gd name="connsiteY32" fmla="*/ 852349 h 955031"/>
                <a:gd name="connsiteX33" fmla="*/ 3852041 w 5498116"/>
                <a:gd name="connsiteY33" fmla="*/ 900116 h 955031"/>
                <a:gd name="connsiteX34" fmla="*/ 3971459 w 5498116"/>
                <a:gd name="connsiteY34" fmla="*/ 828465 h 955031"/>
                <a:gd name="connsiteX35" fmla="*/ 4159115 w 5498116"/>
                <a:gd name="connsiteY35" fmla="*/ 483859 h 955031"/>
                <a:gd name="connsiteX36" fmla="*/ 4336536 w 5498116"/>
                <a:gd name="connsiteY36" fmla="*/ 152901 h 955031"/>
                <a:gd name="connsiteX37" fmla="*/ 4455954 w 5498116"/>
                <a:gd name="connsiteY37" fmla="*/ 40307 h 955031"/>
                <a:gd name="connsiteX38" fmla="*/ 4582196 w 5498116"/>
                <a:gd name="connsiteY38" fmla="*/ 67603 h 955031"/>
                <a:gd name="connsiteX39" fmla="*/ 4725498 w 5498116"/>
                <a:gd name="connsiteY39" fmla="*/ 268907 h 955031"/>
                <a:gd name="connsiteX40" fmla="*/ 4831268 w 5498116"/>
                <a:gd name="connsiteY40" fmla="*/ 477035 h 955031"/>
                <a:gd name="connsiteX41" fmla="*/ 4938105 w 5498116"/>
                <a:gd name="connsiteY41" fmla="*/ 494332 h 955031"/>
                <a:gd name="connsiteX42" fmla="*/ 5498116 w 5498116"/>
                <a:gd name="connsiteY42" fmla="*/ 494095 h 955031"/>
                <a:gd name="connsiteX0" fmla="*/ 0 w 5591836"/>
                <a:gd name="connsiteY0" fmla="*/ 485613 h 955031"/>
                <a:gd name="connsiteX1" fmla="*/ 304732 w 5591836"/>
                <a:gd name="connsiteY1" fmla="*/ 430986 h 955031"/>
                <a:gd name="connsiteX2" fmla="*/ 472406 w 5591836"/>
                <a:gd name="connsiteY2" fmla="*/ 146077 h 955031"/>
                <a:gd name="connsiteX3" fmla="*/ 581588 w 5591836"/>
                <a:gd name="connsiteY3" fmla="*/ 23247 h 955031"/>
                <a:gd name="connsiteX4" fmla="*/ 701006 w 5591836"/>
                <a:gd name="connsiteY4" fmla="*/ 36895 h 955031"/>
                <a:gd name="connsiteX5" fmla="*/ 799952 w 5591836"/>
                <a:gd name="connsiteY5" fmla="*/ 146077 h 955031"/>
                <a:gd name="connsiteX6" fmla="*/ 926194 w 5591836"/>
                <a:gd name="connsiteY6" fmla="*/ 412209 h 955031"/>
                <a:gd name="connsiteX7" fmla="*/ 1062671 w 5591836"/>
                <a:gd name="connsiteY7" fmla="*/ 722695 h 955031"/>
                <a:gd name="connsiteX8" fmla="*/ 1158206 w 5591836"/>
                <a:gd name="connsiteY8" fmla="*/ 869409 h 955031"/>
                <a:gd name="connsiteX9" fmla="*/ 1246916 w 5591836"/>
                <a:gd name="connsiteY9" fmla="*/ 944471 h 955031"/>
                <a:gd name="connsiteX10" fmla="*/ 1356098 w 5591836"/>
                <a:gd name="connsiteY10" fmla="*/ 930824 h 955031"/>
                <a:gd name="connsiteX11" fmla="*/ 1482340 w 5591836"/>
                <a:gd name="connsiteY11" fmla="*/ 811406 h 955031"/>
                <a:gd name="connsiteX12" fmla="*/ 1646113 w 5591836"/>
                <a:gd name="connsiteY12" fmla="*/ 487271 h 955031"/>
                <a:gd name="connsiteX13" fmla="*/ 1748471 w 5591836"/>
                <a:gd name="connsiteY13" fmla="*/ 234788 h 955031"/>
                <a:gd name="connsiteX14" fmla="*/ 1850829 w 5591836"/>
                <a:gd name="connsiteY14" fmla="*/ 67603 h 955031"/>
                <a:gd name="connsiteX15" fmla="*/ 1939540 w 5591836"/>
                <a:gd name="connsiteY15" fmla="*/ 13012 h 955031"/>
                <a:gd name="connsiteX16" fmla="*/ 2021426 w 5591836"/>
                <a:gd name="connsiteY16" fmla="*/ 43719 h 955031"/>
                <a:gd name="connsiteX17" fmla="*/ 2096489 w 5591836"/>
                <a:gd name="connsiteY17" fmla="*/ 122194 h 955031"/>
                <a:gd name="connsiteX18" fmla="*/ 2174964 w 5591836"/>
                <a:gd name="connsiteY18" fmla="*/ 251847 h 955031"/>
                <a:gd name="connsiteX19" fmla="*/ 2441095 w 5591836"/>
                <a:gd name="connsiteY19" fmla="*/ 784110 h 955031"/>
                <a:gd name="connsiteX20" fmla="*/ 2557101 w 5591836"/>
                <a:gd name="connsiteY20" fmla="*/ 934235 h 955031"/>
                <a:gd name="connsiteX21" fmla="*/ 2652635 w 5591836"/>
                <a:gd name="connsiteY21" fmla="*/ 941059 h 955031"/>
                <a:gd name="connsiteX22" fmla="*/ 2775465 w 5591836"/>
                <a:gd name="connsiteY22" fmla="*/ 814818 h 955031"/>
                <a:gd name="connsiteX23" fmla="*/ 2901707 w 5591836"/>
                <a:gd name="connsiteY23" fmla="*/ 548686 h 955031"/>
                <a:gd name="connsiteX24" fmla="*/ 3048421 w 5591836"/>
                <a:gd name="connsiteY24" fmla="*/ 251847 h 955031"/>
                <a:gd name="connsiteX25" fmla="*/ 3171250 w 5591836"/>
                <a:gd name="connsiteY25" fmla="*/ 67603 h 955031"/>
                <a:gd name="connsiteX26" fmla="*/ 3249725 w 5591836"/>
                <a:gd name="connsiteY26" fmla="*/ 2776 h 955031"/>
                <a:gd name="connsiteX27" fmla="*/ 3321376 w 5591836"/>
                <a:gd name="connsiteY27" fmla="*/ 19835 h 955031"/>
                <a:gd name="connsiteX28" fmla="*/ 3393026 w 5591836"/>
                <a:gd name="connsiteY28" fmla="*/ 91486 h 955031"/>
                <a:gd name="connsiteX29" fmla="*/ 3451029 w 5591836"/>
                <a:gd name="connsiteY29" fmla="*/ 176785 h 955031"/>
                <a:gd name="connsiteX30" fmla="*/ 3532916 w 5591836"/>
                <a:gd name="connsiteY30" fmla="*/ 323498 h 955031"/>
                <a:gd name="connsiteX31" fmla="*/ 3686453 w 5591836"/>
                <a:gd name="connsiteY31" fmla="*/ 668104 h 955031"/>
                <a:gd name="connsiteX32" fmla="*/ 3812695 w 5591836"/>
                <a:gd name="connsiteY32" fmla="*/ 852349 h 955031"/>
                <a:gd name="connsiteX33" fmla="*/ 3945761 w 5591836"/>
                <a:gd name="connsiteY33" fmla="*/ 900116 h 955031"/>
                <a:gd name="connsiteX34" fmla="*/ 4065179 w 5591836"/>
                <a:gd name="connsiteY34" fmla="*/ 828465 h 955031"/>
                <a:gd name="connsiteX35" fmla="*/ 4252835 w 5591836"/>
                <a:gd name="connsiteY35" fmla="*/ 483859 h 955031"/>
                <a:gd name="connsiteX36" fmla="*/ 4430256 w 5591836"/>
                <a:gd name="connsiteY36" fmla="*/ 152901 h 955031"/>
                <a:gd name="connsiteX37" fmla="*/ 4549674 w 5591836"/>
                <a:gd name="connsiteY37" fmla="*/ 40307 h 955031"/>
                <a:gd name="connsiteX38" fmla="*/ 4675916 w 5591836"/>
                <a:gd name="connsiteY38" fmla="*/ 67603 h 955031"/>
                <a:gd name="connsiteX39" fmla="*/ 4819218 w 5591836"/>
                <a:gd name="connsiteY39" fmla="*/ 268907 h 955031"/>
                <a:gd name="connsiteX40" fmla="*/ 4924988 w 5591836"/>
                <a:gd name="connsiteY40" fmla="*/ 477035 h 955031"/>
                <a:gd name="connsiteX41" fmla="*/ 5031825 w 5591836"/>
                <a:gd name="connsiteY41" fmla="*/ 494332 h 955031"/>
                <a:gd name="connsiteX42" fmla="*/ 5591836 w 5591836"/>
                <a:gd name="connsiteY42" fmla="*/ 494095 h 955031"/>
                <a:gd name="connsiteX0" fmla="*/ 0 w 5591836"/>
                <a:gd name="connsiteY0" fmla="*/ 485613 h 955031"/>
                <a:gd name="connsiteX1" fmla="*/ 169362 w 5591836"/>
                <a:gd name="connsiteY1" fmla="*/ 475436 h 955031"/>
                <a:gd name="connsiteX2" fmla="*/ 304732 w 5591836"/>
                <a:gd name="connsiteY2" fmla="*/ 430986 h 955031"/>
                <a:gd name="connsiteX3" fmla="*/ 472406 w 5591836"/>
                <a:gd name="connsiteY3" fmla="*/ 146077 h 955031"/>
                <a:gd name="connsiteX4" fmla="*/ 581588 w 5591836"/>
                <a:gd name="connsiteY4" fmla="*/ 23247 h 955031"/>
                <a:gd name="connsiteX5" fmla="*/ 701006 w 5591836"/>
                <a:gd name="connsiteY5" fmla="*/ 36895 h 955031"/>
                <a:gd name="connsiteX6" fmla="*/ 799952 w 5591836"/>
                <a:gd name="connsiteY6" fmla="*/ 146077 h 955031"/>
                <a:gd name="connsiteX7" fmla="*/ 926194 w 5591836"/>
                <a:gd name="connsiteY7" fmla="*/ 412209 h 955031"/>
                <a:gd name="connsiteX8" fmla="*/ 1062671 w 5591836"/>
                <a:gd name="connsiteY8" fmla="*/ 722695 h 955031"/>
                <a:gd name="connsiteX9" fmla="*/ 1158206 w 5591836"/>
                <a:gd name="connsiteY9" fmla="*/ 869409 h 955031"/>
                <a:gd name="connsiteX10" fmla="*/ 1246916 w 5591836"/>
                <a:gd name="connsiteY10" fmla="*/ 944471 h 955031"/>
                <a:gd name="connsiteX11" fmla="*/ 1356098 w 5591836"/>
                <a:gd name="connsiteY11" fmla="*/ 930824 h 955031"/>
                <a:gd name="connsiteX12" fmla="*/ 1482340 w 5591836"/>
                <a:gd name="connsiteY12" fmla="*/ 811406 h 955031"/>
                <a:gd name="connsiteX13" fmla="*/ 1646113 w 5591836"/>
                <a:gd name="connsiteY13" fmla="*/ 487271 h 955031"/>
                <a:gd name="connsiteX14" fmla="*/ 1748471 w 5591836"/>
                <a:gd name="connsiteY14" fmla="*/ 234788 h 955031"/>
                <a:gd name="connsiteX15" fmla="*/ 1850829 w 5591836"/>
                <a:gd name="connsiteY15" fmla="*/ 67603 h 955031"/>
                <a:gd name="connsiteX16" fmla="*/ 1939540 w 5591836"/>
                <a:gd name="connsiteY16" fmla="*/ 13012 h 955031"/>
                <a:gd name="connsiteX17" fmla="*/ 2021426 w 5591836"/>
                <a:gd name="connsiteY17" fmla="*/ 43719 h 955031"/>
                <a:gd name="connsiteX18" fmla="*/ 2096489 w 5591836"/>
                <a:gd name="connsiteY18" fmla="*/ 122194 h 955031"/>
                <a:gd name="connsiteX19" fmla="*/ 2174964 w 5591836"/>
                <a:gd name="connsiteY19" fmla="*/ 251847 h 955031"/>
                <a:gd name="connsiteX20" fmla="*/ 2441095 w 5591836"/>
                <a:gd name="connsiteY20" fmla="*/ 784110 h 955031"/>
                <a:gd name="connsiteX21" fmla="*/ 2557101 w 5591836"/>
                <a:gd name="connsiteY21" fmla="*/ 934235 h 955031"/>
                <a:gd name="connsiteX22" fmla="*/ 2652635 w 5591836"/>
                <a:gd name="connsiteY22" fmla="*/ 941059 h 955031"/>
                <a:gd name="connsiteX23" fmla="*/ 2775465 w 5591836"/>
                <a:gd name="connsiteY23" fmla="*/ 814818 h 955031"/>
                <a:gd name="connsiteX24" fmla="*/ 2901707 w 5591836"/>
                <a:gd name="connsiteY24" fmla="*/ 548686 h 955031"/>
                <a:gd name="connsiteX25" fmla="*/ 3048421 w 5591836"/>
                <a:gd name="connsiteY25" fmla="*/ 251847 h 955031"/>
                <a:gd name="connsiteX26" fmla="*/ 3171250 w 5591836"/>
                <a:gd name="connsiteY26" fmla="*/ 67603 h 955031"/>
                <a:gd name="connsiteX27" fmla="*/ 3249725 w 5591836"/>
                <a:gd name="connsiteY27" fmla="*/ 2776 h 955031"/>
                <a:gd name="connsiteX28" fmla="*/ 3321376 w 5591836"/>
                <a:gd name="connsiteY28" fmla="*/ 19835 h 955031"/>
                <a:gd name="connsiteX29" fmla="*/ 3393026 w 5591836"/>
                <a:gd name="connsiteY29" fmla="*/ 91486 h 955031"/>
                <a:gd name="connsiteX30" fmla="*/ 3451029 w 5591836"/>
                <a:gd name="connsiteY30" fmla="*/ 176785 h 955031"/>
                <a:gd name="connsiteX31" fmla="*/ 3532916 w 5591836"/>
                <a:gd name="connsiteY31" fmla="*/ 323498 h 955031"/>
                <a:gd name="connsiteX32" fmla="*/ 3686453 w 5591836"/>
                <a:gd name="connsiteY32" fmla="*/ 668104 h 955031"/>
                <a:gd name="connsiteX33" fmla="*/ 3812695 w 5591836"/>
                <a:gd name="connsiteY33" fmla="*/ 852349 h 955031"/>
                <a:gd name="connsiteX34" fmla="*/ 3945761 w 5591836"/>
                <a:gd name="connsiteY34" fmla="*/ 900116 h 955031"/>
                <a:gd name="connsiteX35" fmla="*/ 4065179 w 5591836"/>
                <a:gd name="connsiteY35" fmla="*/ 828465 h 955031"/>
                <a:gd name="connsiteX36" fmla="*/ 4252835 w 5591836"/>
                <a:gd name="connsiteY36" fmla="*/ 483859 h 955031"/>
                <a:gd name="connsiteX37" fmla="*/ 4430256 w 5591836"/>
                <a:gd name="connsiteY37" fmla="*/ 152901 h 955031"/>
                <a:gd name="connsiteX38" fmla="*/ 4549674 w 5591836"/>
                <a:gd name="connsiteY38" fmla="*/ 40307 h 955031"/>
                <a:gd name="connsiteX39" fmla="*/ 4675916 w 5591836"/>
                <a:gd name="connsiteY39" fmla="*/ 67603 h 955031"/>
                <a:gd name="connsiteX40" fmla="*/ 4819218 w 5591836"/>
                <a:gd name="connsiteY40" fmla="*/ 268907 h 955031"/>
                <a:gd name="connsiteX41" fmla="*/ 4924988 w 5591836"/>
                <a:gd name="connsiteY41" fmla="*/ 477035 h 955031"/>
                <a:gd name="connsiteX42" fmla="*/ 5031825 w 5591836"/>
                <a:gd name="connsiteY42" fmla="*/ 494332 h 955031"/>
                <a:gd name="connsiteX43" fmla="*/ 5591836 w 5591836"/>
                <a:gd name="connsiteY43" fmla="*/ 494095 h 955031"/>
                <a:gd name="connsiteX0" fmla="*/ 0 w 5602249"/>
                <a:gd name="connsiteY0" fmla="*/ 466563 h 955031"/>
                <a:gd name="connsiteX1" fmla="*/ 179775 w 5602249"/>
                <a:gd name="connsiteY1" fmla="*/ 475436 h 955031"/>
                <a:gd name="connsiteX2" fmla="*/ 315145 w 5602249"/>
                <a:gd name="connsiteY2" fmla="*/ 430986 h 955031"/>
                <a:gd name="connsiteX3" fmla="*/ 482819 w 5602249"/>
                <a:gd name="connsiteY3" fmla="*/ 146077 h 955031"/>
                <a:gd name="connsiteX4" fmla="*/ 592001 w 5602249"/>
                <a:gd name="connsiteY4" fmla="*/ 23247 h 955031"/>
                <a:gd name="connsiteX5" fmla="*/ 711419 w 5602249"/>
                <a:gd name="connsiteY5" fmla="*/ 36895 h 955031"/>
                <a:gd name="connsiteX6" fmla="*/ 810365 w 5602249"/>
                <a:gd name="connsiteY6" fmla="*/ 146077 h 955031"/>
                <a:gd name="connsiteX7" fmla="*/ 936607 w 5602249"/>
                <a:gd name="connsiteY7" fmla="*/ 412209 h 955031"/>
                <a:gd name="connsiteX8" fmla="*/ 1073084 w 5602249"/>
                <a:gd name="connsiteY8" fmla="*/ 722695 h 955031"/>
                <a:gd name="connsiteX9" fmla="*/ 1168619 w 5602249"/>
                <a:gd name="connsiteY9" fmla="*/ 869409 h 955031"/>
                <a:gd name="connsiteX10" fmla="*/ 1257329 w 5602249"/>
                <a:gd name="connsiteY10" fmla="*/ 944471 h 955031"/>
                <a:gd name="connsiteX11" fmla="*/ 1366511 w 5602249"/>
                <a:gd name="connsiteY11" fmla="*/ 930824 h 955031"/>
                <a:gd name="connsiteX12" fmla="*/ 1492753 w 5602249"/>
                <a:gd name="connsiteY12" fmla="*/ 811406 h 955031"/>
                <a:gd name="connsiteX13" fmla="*/ 1656526 w 5602249"/>
                <a:gd name="connsiteY13" fmla="*/ 487271 h 955031"/>
                <a:gd name="connsiteX14" fmla="*/ 1758884 w 5602249"/>
                <a:gd name="connsiteY14" fmla="*/ 234788 h 955031"/>
                <a:gd name="connsiteX15" fmla="*/ 1861242 w 5602249"/>
                <a:gd name="connsiteY15" fmla="*/ 67603 h 955031"/>
                <a:gd name="connsiteX16" fmla="*/ 1949953 w 5602249"/>
                <a:gd name="connsiteY16" fmla="*/ 13012 h 955031"/>
                <a:gd name="connsiteX17" fmla="*/ 2031839 w 5602249"/>
                <a:gd name="connsiteY17" fmla="*/ 43719 h 955031"/>
                <a:gd name="connsiteX18" fmla="*/ 2106902 w 5602249"/>
                <a:gd name="connsiteY18" fmla="*/ 122194 h 955031"/>
                <a:gd name="connsiteX19" fmla="*/ 2185377 w 5602249"/>
                <a:gd name="connsiteY19" fmla="*/ 251847 h 955031"/>
                <a:gd name="connsiteX20" fmla="*/ 2451508 w 5602249"/>
                <a:gd name="connsiteY20" fmla="*/ 784110 h 955031"/>
                <a:gd name="connsiteX21" fmla="*/ 2567514 w 5602249"/>
                <a:gd name="connsiteY21" fmla="*/ 934235 h 955031"/>
                <a:gd name="connsiteX22" fmla="*/ 2663048 w 5602249"/>
                <a:gd name="connsiteY22" fmla="*/ 941059 h 955031"/>
                <a:gd name="connsiteX23" fmla="*/ 2785878 w 5602249"/>
                <a:gd name="connsiteY23" fmla="*/ 814818 h 955031"/>
                <a:gd name="connsiteX24" fmla="*/ 2912120 w 5602249"/>
                <a:gd name="connsiteY24" fmla="*/ 548686 h 955031"/>
                <a:gd name="connsiteX25" fmla="*/ 3058834 w 5602249"/>
                <a:gd name="connsiteY25" fmla="*/ 251847 h 955031"/>
                <a:gd name="connsiteX26" fmla="*/ 3181663 w 5602249"/>
                <a:gd name="connsiteY26" fmla="*/ 67603 h 955031"/>
                <a:gd name="connsiteX27" fmla="*/ 3260138 w 5602249"/>
                <a:gd name="connsiteY27" fmla="*/ 2776 h 955031"/>
                <a:gd name="connsiteX28" fmla="*/ 3331789 w 5602249"/>
                <a:gd name="connsiteY28" fmla="*/ 19835 h 955031"/>
                <a:gd name="connsiteX29" fmla="*/ 3403439 w 5602249"/>
                <a:gd name="connsiteY29" fmla="*/ 91486 h 955031"/>
                <a:gd name="connsiteX30" fmla="*/ 3461442 w 5602249"/>
                <a:gd name="connsiteY30" fmla="*/ 176785 h 955031"/>
                <a:gd name="connsiteX31" fmla="*/ 3543329 w 5602249"/>
                <a:gd name="connsiteY31" fmla="*/ 323498 h 955031"/>
                <a:gd name="connsiteX32" fmla="*/ 3696866 w 5602249"/>
                <a:gd name="connsiteY32" fmla="*/ 668104 h 955031"/>
                <a:gd name="connsiteX33" fmla="*/ 3823108 w 5602249"/>
                <a:gd name="connsiteY33" fmla="*/ 852349 h 955031"/>
                <a:gd name="connsiteX34" fmla="*/ 3956174 w 5602249"/>
                <a:gd name="connsiteY34" fmla="*/ 900116 h 955031"/>
                <a:gd name="connsiteX35" fmla="*/ 4075592 w 5602249"/>
                <a:gd name="connsiteY35" fmla="*/ 828465 h 955031"/>
                <a:gd name="connsiteX36" fmla="*/ 4263248 w 5602249"/>
                <a:gd name="connsiteY36" fmla="*/ 483859 h 955031"/>
                <a:gd name="connsiteX37" fmla="*/ 4440669 w 5602249"/>
                <a:gd name="connsiteY37" fmla="*/ 152901 h 955031"/>
                <a:gd name="connsiteX38" fmla="*/ 4560087 w 5602249"/>
                <a:gd name="connsiteY38" fmla="*/ 40307 h 955031"/>
                <a:gd name="connsiteX39" fmla="*/ 4686329 w 5602249"/>
                <a:gd name="connsiteY39" fmla="*/ 67603 h 955031"/>
                <a:gd name="connsiteX40" fmla="*/ 4829631 w 5602249"/>
                <a:gd name="connsiteY40" fmla="*/ 268907 h 955031"/>
                <a:gd name="connsiteX41" fmla="*/ 4935401 w 5602249"/>
                <a:gd name="connsiteY41" fmla="*/ 477035 h 955031"/>
                <a:gd name="connsiteX42" fmla="*/ 5042238 w 5602249"/>
                <a:gd name="connsiteY42" fmla="*/ 494332 h 955031"/>
                <a:gd name="connsiteX43" fmla="*/ 5602249 w 5602249"/>
                <a:gd name="connsiteY43" fmla="*/ 494095 h 955031"/>
                <a:gd name="connsiteX0" fmla="*/ 0 w 5612662"/>
                <a:gd name="connsiteY0" fmla="*/ 479263 h 955031"/>
                <a:gd name="connsiteX1" fmla="*/ 190188 w 5612662"/>
                <a:gd name="connsiteY1" fmla="*/ 475436 h 955031"/>
                <a:gd name="connsiteX2" fmla="*/ 325558 w 5612662"/>
                <a:gd name="connsiteY2" fmla="*/ 430986 h 955031"/>
                <a:gd name="connsiteX3" fmla="*/ 493232 w 5612662"/>
                <a:gd name="connsiteY3" fmla="*/ 146077 h 955031"/>
                <a:gd name="connsiteX4" fmla="*/ 602414 w 5612662"/>
                <a:gd name="connsiteY4" fmla="*/ 23247 h 955031"/>
                <a:gd name="connsiteX5" fmla="*/ 721832 w 5612662"/>
                <a:gd name="connsiteY5" fmla="*/ 36895 h 955031"/>
                <a:gd name="connsiteX6" fmla="*/ 820778 w 5612662"/>
                <a:gd name="connsiteY6" fmla="*/ 146077 h 955031"/>
                <a:gd name="connsiteX7" fmla="*/ 947020 w 5612662"/>
                <a:gd name="connsiteY7" fmla="*/ 412209 h 955031"/>
                <a:gd name="connsiteX8" fmla="*/ 1083497 w 5612662"/>
                <a:gd name="connsiteY8" fmla="*/ 722695 h 955031"/>
                <a:gd name="connsiteX9" fmla="*/ 1179032 w 5612662"/>
                <a:gd name="connsiteY9" fmla="*/ 869409 h 955031"/>
                <a:gd name="connsiteX10" fmla="*/ 1267742 w 5612662"/>
                <a:gd name="connsiteY10" fmla="*/ 944471 h 955031"/>
                <a:gd name="connsiteX11" fmla="*/ 1376924 w 5612662"/>
                <a:gd name="connsiteY11" fmla="*/ 930824 h 955031"/>
                <a:gd name="connsiteX12" fmla="*/ 1503166 w 5612662"/>
                <a:gd name="connsiteY12" fmla="*/ 811406 h 955031"/>
                <a:gd name="connsiteX13" fmla="*/ 1666939 w 5612662"/>
                <a:gd name="connsiteY13" fmla="*/ 487271 h 955031"/>
                <a:gd name="connsiteX14" fmla="*/ 1769297 w 5612662"/>
                <a:gd name="connsiteY14" fmla="*/ 234788 h 955031"/>
                <a:gd name="connsiteX15" fmla="*/ 1871655 w 5612662"/>
                <a:gd name="connsiteY15" fmla="*/ 67603 h 955031"/>
                <a:gd name="connsiteX16" fmla="*/ 1960366 w 5612662"/>
                <a:gd name="connsiteY16" fmla="*/ 13012 h 955031"/>
                <a:gd name="connsiteX17" fmla="*/ 2042252 w 5612662"/>
                <a:gd name="connsiteY17" fmla="*/ 43719 h 955031"/>
                <a:gd name="connsiteX18" fmla="*/ 2117315 w 5612662"/>
                <a:gd name="connsiteY18" fmla="*/ 122194 h 955031"/>
                <a:gd name="connsiteX19" fmla="*/ 2195790 w 5612662"/>
                <a:gd name="connsiteY19" fmla="*/ 251847 h 955031"/>
                <a:gd name="connsiteX20" fmla="*/ 2461921 w 5612662"/>
                <a:gd name="connsiteY20" fmla="*/ 784110 h 955031"/>
                <a:gd name="connsiteX21" fmla="*/ 2577927 w 5612662"/>
                <a:gd name="connsiteY21" fmla="*/ 934235 h 955031"/>
                <a:gd name="connsiteX22" fmla="*/ 2673461 w 5612662"/>
                <a:gd name="connsiteY22" fmla="*/ 941059 h 955031"/>
                <a:gd name="connsiteX23" fmla="*/ 2796291 w 5612662"/>
                <a:gd name="connsiteY23" fmla="*/ 814818 h 955031"/>
                <a:gd name="connsiteX24" fmla="*/ 2922533 w 5612662"/>
                <a:gd name="connsiteY24" fmla="*/ 548686 h 955031"/>
                <a:gd name="connsiteX25" fmla="*/ 3069247 w 5612662"/>
                <a:gd name="connsiteY25" fmla="*/ 251847 h 955031"/>
                <a:gd name="connsiteX26" fmla="*/ 3192076 w 5612662"/>
                <a:gd name="connsiteY26" fmla="*/ 67603 h 955031"/>
                <a:gd name="connsiteX27" fmla="*/ 3270551 w 5612662"/>
                <a:gd name="connsiteY27" fmla="*/ 2776 h 955031"/>
                <a:gd name="connsiteX28" fmla="*/ 3342202 w 5612662"/>
                <a:gd name="connsiteY28" fmla="*/ 19835 h 955031"/>
                <a:gd name="connsiteX29" fmla="*/ 3413852 w 5612662"/>
                <a:gd name="connsiteY29" fmla="*/ 91486 h 955031"/>
                <a:gd name="connsiteX30" fmla="*/ 3471855 w 5612662"/>
                <a:gd name="connsiteY30" fmla="*/ 176785 h 955031"/>
                <a:gd name="connsiteX31" fmla="*/ 3553742 w 5612662"/>
                <a:gd name="connsiteY31" fmla="*/ 323498 h 955031"/>
                <a:gd name="connsiteX32" fmla="*/ 3707279 w 5612662"/>
                <a:gd name="connsiteY32" fmla="*/ 668104 h 955031"/>
                <a:gd name="connsiteX33" fmla="*/ 3833521 w 5612662"/>
                <a:gd name="connsiteY33" fmla="*/ 852349 h 955031"/>
                <a:gd name="connsiteX34" fmla="*/ 3966587 w 5612662"/>
                <a:gd name="connsiteY34" fmla="*/ 900116 h 955031"/>
                <a:gd name="connsiteX35" fmla="*/ 4086005 w 5612662"/>
                <a:gd name="connsiteY35" fmla="*/ 828465 h 955031"/>
                <a:gd name="connsiteX36" fmla="*/ 4273661 w 5612662"/>
                <a:gd name="connsiteY36" fmla="*/ 483859 h 955031"/>
                <a:gd name="connsiteX37" fmla="*/ 4451082 w 5612662"/>
                <a:gd name="connsiteY37" fmla="*/ 152901 h 955031"/>
                <a:gd name="connsiteX38" fmla="*/ 4570500 w 5612662"/>
                <a:gd name="connsiteY38" fmla="*/ 40307 h 955031"/>
                <a:gd name="connsiteX39" fmla="*/ 4696742 w 5612662"/>
                <a:gd name="connsiteY39" fmla="*/ 67603 h 955031"/>
                <a:gd name="connsiteX40" fmla="*/ 4840044 w 5612662"/>
                <a:gd name="connsiteY40" fmla="*/ 268907 h 955031"/>
                <a:gd name="connsiteX41" fmla="*/ 4945814 w 5612662"/>
                <a:gd name="connsiteY41" fmla="*/ 477035 h 955031"/>
                <a:gd name="connsiteX42" fmla="*/ 5052651 w 5612662"/>
                <a:gd name="connsiteY42" fmla="*/ 494332 h 955031"/>
                <a:gd name="connsiteX43" fmla="*/ 5612662 w 5612662"/>
                <a:gd name="connsiteY43" fmla="*/ 494095 h 955031"/>
                <a:gd name="connsiteX0" fmla="*/ 0 w 6136469"/>
                <a:gd name="connsiteY0" fmla="*/ 479263 h 955031"/>
                <a:gd name="connsiteX1" fmla="*/ 190188 w 6136469"/>
                <a:gd name="connsiteY1" fmla="*/ 475436 h 955031"/>
                <a:gd name="connsiteX2" fmla="*/ 325558 w 6136469"/>
                <a:gd name="connsiteY2" fmla="*/ 430986 h 955031"/>
                <a:gd name="connsiteX3" fmla="*/ 493232 w 6136469"/>
                <a:gd name="connsiteY3" fmla="*/ 146077 h 955031"/>
                <a:gd name="connsiteX4" fmla="*/ 602414 w 6136469"/>
                <a:gd name="connsiteY4" fmla="*/ 23247 h 955031"/>
                <a:gd name="connsiteX5" fmla="*/ 721832 w 6136469"/>
                <a:gd name="connsiteY5" fmla="*/ 36895 h 955031"/>
                <a:gd name="connsiteX6" fmla="*/ 820778 w 6136469"/>
                <a:gd name="connsiteY6" fmla="*/ 146077 h 955031"/>
                <a:gd name="connsiteX7" fmla="*/ 947020 w 6136469"/>
                <a:gd name="connsiteY7" fmla="*/ 412209 h 955031"/>
                <a:gd name="connsiteX8" fmla="*/ 1083497 w 6136469"/>
                <a:gd name="connsiteY8" fmla="*/ 722695 h 955031"/>
                <a:gd name="connsiteX9" fmla="*/ 1179032 w 6136469"/>
                <a:gd name="connsiteY9" fmla="*/ 869409 h 955031"/>
                <a:gd name="connsiteX10" fmla="*/ 1267742 w 6136469"/>
                <a:gd name="connsiteY10" fmla="*/ 944471 h 955031"/>
                <a:gd name="connsiteX11" fmla="*/ 1376924 w 6136469"/>
                <a:gd name="connsiteY11" fmla="*/ 930824 h 955031"/>
                <a:gd name="connsiteX12" fmla="*/ 1503166 w 6136469"/>
                <a:gd name="connsiteY12" fmla="*/ 811406 h 955031"/>
                <a:gd name="connsiteX13" fmla="*/ 1666939 w 6136469"/>
                <a:gd name="connsiteY13" fmla="*/ 487271 h 955031"/>
                <a:gd name="connsiteX14" fmla="*/ 1769297 w 6136469"/>
                <a:gd name="connsiteY14" fmla="*/ 234788 h 955031"/>
                <a:gd name="connsiteX15" fmla="*/ 1871655 w 6136469"/>
                <a:gd name="connsiteY15" fmla="*/ 67603 h 955031"/>
                <a:gd name="connsiteX16" fmla="*/ 1960366 w 6136469"/>
                <a:gd name="connsiteY16" fmla="*/ 13012 h 955031"/>
                <a:gd name="connsiteX17" fmla="*/ 2042252 w 6136469"/>
                <a:gd name="connsiteY17" fmla="*/ 43719 h 955031"/>
                <a:gd name="connsiteX18" fmla="*/ 2117315 w 6136469"/>
                <a:gd name="connsiteY18" fmla="*/ 122194 h 955031"/>
                <a:gd name="connsiteX19" fmla="*/ 2195790 w 6136469"/>
                <a:gd name="connsiteY19" fmla="*/ 251847 h 955031"/>
                <a:gd name="connsiteX20" fmla="*/ 2461921 w 6136469"/>
                <a:gd name="connsiteY20" fmla="*/ 784110 h 955031"/>
                <a:gd name="connsiteX21" fmla="*/ 2577927 w 6136469"/>
                <a:gd name="connsiteY21" fmla="*/ 934235 h 955031"/>
                <a:gd name="connsiteX22" fmla="*/ 2673461 w 6136469"/>
                <a:gd name="connsiteY22" fmla="*/ 941059 h 955031"/>
                <a:gd name="connsiteX23" fmla="*/ 2796291 w 6136469"/>
                <a:gd name="connsiteY23" fmla="*/ 814818 h 955031"/>
                <a:gd name="connsiteX24" fmla="*/ 2922533 w 6136469"/>
                <a:gd name="connsiteY24" fmla="*/ 548686 h 955031"/>
                <a:gd name="connsiteX25" fmla="*/ 3069247 w 6136469"/>
                <a:gd name="connsiteY25" fmla="*/ 251847 h 955031"/>
                <a:gd name="connsiteX26" fmla="*/ 3192076 w 6136469"/>
                <a:gd name="connsiteY26" fmla="*/ 67603 h 955031"/>
                <a:gd name="connsiteX27" fmla="*/ 3270551 w 6136469"/>
                <a:gd name="connsiteY27" fmla="*/ 2776 h 955031"/>
                <a:gd name="connsiteX28" fmla="*/ 3342202 w 6136469"/>
                <a:gd name="connsiteY28" fmla="*/ 19835 h 955031"/>
                <a:gd name="connsiteX29" fmla="*/ 3413852 w 6136469"/>
                <a:gd name="connsiteY29" fmla="*/ 91486 h 955031"/>
                <a:gd name="connsiteX30" fmla="*/ 3471855 w 6136469"/>
                <a:gd name="connsiteY30" fmla="*/ 176785 h 955031"/>
                <a:gd name="connsiteX31" fmla="*/ 3553742 w 6136469"/>
                <a:gd name="connsiteY31" fmla="*/ 323498 h 955031"/>
                <a:gd name="connsiteX32" fmla="*/ 3707279 w 6136469"/>
                <a:gd name="connsiteY32" fmla="*/ 668104 h 955031"/>
                <a:gd name="connsiteX33" fmla="*/ 3833521 w 6136469"/>
                <a:gd name="connsiteY33" fmla="*/ 852349 h 955031"/>
                <a:gd name="connsiteX34" fmla="*/ 3966587 w 6136469"/>
                <a:gd name="connsiteY34" fmla="*/ 900116 h 955031"/>
                <a:gd name="connsiteX35" fmla="*/ 4086005 w 6136469"/>
                <a:gd name="connsiteY35" fmla="*/ 828465 h 955031"/>
                <a:gd name="connsiteX36" fmla="*/ 4273661 w 6136469"/>
                <a:gd name="connsiteY36" fmla="*/ 483859 h 955031"/>
                <a:gd name="connsiteX37" fmla="*/ 4451082 w 6136469"/>
                <a:gd name="connsiteY37" fmla="*/ 152901 h 955031"/>
                <a:gd name="connsiteX38" fmla="*/ 4570500 w 6136469"/>
                <a:gd name="connsiteY38" fmla="*/ 40307 h 955031"/>
                <a:gd name="connsiteX39" fmla="*/ 4696742 w 6136469"/>
                <a:gd name="connsiteY39" fmla="*/ 67603 h 955031"/>
                <a:gd name="connsiteX40" fmla="*/ 4840044 w 6136469"/>
                <a:gd name="connsiteY40" fmla="*/ 268907 h 955031"/>
                <a:gd name="connsiteX41" fmla="*/ 4945814 w 6136469"/>
                <a:gd name="connsiteY41" fmla="*/ 477035 h 955031"/>
                <a:gd name="connsiteX42" fmla="*/ 5052651 w 6136469"/>
                <a:gd name="connsiteY42" fmla="*/ 494332 h 955031"/>
                <a:gd name="connsiteX43" fmla="*/ 6136469 w 6136469"/>
                <a:gd name="connsiteY43" fmla="*/ 500659 h 955031"/>
                <a:gd name="connsiteX0" fmla="*/ 0 w 6056566"/>
                <a:gd name="connsiteY0" fmla="*/ 479263 h 955031"/>
                <a:gd name="connsiteX1" fmla="*/ 190188 w 6056566"/>
                <a:gd name="connsiteY1" fmla="*/ 475436 h 955031"/>
                <a:gd name="connsiteX2" fmla="*/ 325558 w 6056566"/>
                <a:gd name="connsiteY2" fmla="*/ 430986 h 955031"/>
                <a:gd name="connsiteX3" fmla="*/ 493232 w 6056566"/>
                <a:gd name="connsiteY3" fmla="*/ 146077 h 955031"/>
                <a:gd name="connsiteX4" fmla="*/ 602414 w 6056566"/>
                <a:gd name="connsiteY4" fmla="*/ 23247 h 955031"/>
                <a:gd name="connsiteX5" fmla="*/ 721832 w 6056566"/>
                <a:gd name="connsiteY5" fmla="*/ 36895 h 955031"/>
                <a:gd name="connsiteX6" fmla="*/ 820778 w 6056566"/>
                <a:gd name="connsiteY6" fmla="*/ 146077 h 955031"/>
                <a:gd name="connsiteX7" fmla="*/ 947020 w 6056566"/>
                <a:gd name="connsiteY7" fmla="*/ 412209 h 955031"/>
                <a:gd name="connsiteX8" fmla="*/ 1083497 w 6056566"/>
                <a:gd name="connsiteY8" fmla="*/ 722695 h 955031"/>
                <a:gd name="connsiteX9" fmla="*/ 1179032 w 6056566"/>
                <a:gd name="connsiteY9" fmla="*/ 869409 h 955031"/>
                <a:gd name="connsiteX10" fmla="*/ 1267742 w 6056566"/>
                <a:gd name="connsiteY10" fmla="*/ 944471 h 955031"/>
                <a:gd name="connsiteX11" fmla="*/ 1376924 w 6056566"/>
                <a:gd name="connsiteY11" fmla="*/ 930824 h 955031"/>
                <a:gd name="connsiteX12" fmla="*/ 1503166 w 6056566"/>
                <a:gd name="connsiteY12" fmla="*/ 811406 h 955031"/>
                <a:gd name="connsiteX13" fmla="*/ 1666939 w 6056566"/>
                <a:gd name="connsiteY13" fmla="*/ 487271 h 955031"/>
                <a:gd name="connsiteX14" fmla="*/ 1769297 w 6056566"/>
                <a:gd name="connsiteY14" fmla="*/ 234788 h 955031"/>
                <a:gd name="connsiteX15" fmla="*/ 1871655 w 6056566"/>
                <a:gd name="connsiteY15" fmla="*/ 67603 h 955031"/>
                <a:gd name="connsiteX16" fmla="*/ 1960366 w 6056566"/>
                <a:gd name="connsiteY16" fmla="*/ 13012 h 955031"/>
                <a:gd name="connsiteX17" fmla="*/ 2042252 w 6056566"/>
                <a:gd name="connsiteY17" fmla="*/ 43719 h 955031"/>
                <a:gd name="connsiteX18" fmla="*/ 2117315 w 6056566"/>
                <a:gd name="connsiteY18" fmla="*/ 122194 h 955031"/>
                <a:gd name="connsiteX19" fmla="*/ 2195790 w 6056566"/>
                <a:gd name="connsiteY19" fmla="*/ 251847 h 955031"/>
                <a:gd name="connsiteX20" fmla="*/ 2461921 w 6056566"/>
                <a:gd name="connsiteY20" fmla="*/ 784110 h 955031"/>
                <a:gd name="connsiteX21" fmla="*/ 2577927 w 6056566"/>
                <a:gd name="connsiteY21" fmla="*/ 934235 h 955031"/>
                <a:gd name="connsiteX22" fmla="*/ 2673461 w 6056566"/>
                <a:gd name="connsiteY22" fmla="*/ 941059 h 955031"/>
                <a:gd name="connsiteX23" fmla="*/ 2796291 w 6056566"/>
                <a:gd name="connsiteY23" fmla="*/ 814818 h 955031"/>
                <a:gd name="connsiteX24" fmla="*/ 2922533 w 6056566"/>
                <a:gd name="connsiteY24" fmla="*/ 548686 h 955031"/>
                <a:gd name="connsiteX25" fmla="*/ 3069247 w 6056566"/>
                <a:gd name="connsiteY25" fmla="*/ 251847 h 955031"/>
                <a:gd name="connsiteX26" fmla="*/ 3192076 w 6056566"/>
                <a:gd name="connsiteY26" fmla="*/ 67603 h 955031"/>
                <a:gd name="connsiteX27" fmla="*/ 3270551 w 6056566"/>
                <a:gd name="connsiteY27" fmla="*/ 2776 h 955031"/>
                <a:gd name="connsiteX28" fmla="*/ 3342202 w 6056566"/>
                <a:gd name="connsiteY28" fmla="*/ 19835 h 955031"/>
                <a:gd name="connsiteX29" fmla="*/ 3413852 w 6056566"/>
                <a:gd name="connsiteY29" fmla="*/ 91486 h 955031"/>
                <a:gd name="connsiteX30" fmla="*/ 3471855 w 6056566"/>
                <a:gd name="connsiteY30" fmla="*/ 176785 h 955031"/>
                <a:gd name="connsiteX31" fmla="*/ 3553742 w 6056566"/>
                <a:gd name="connsiteY31" fmla="*/ 323498 h 955031"/>
                <a:gd name="connsiteX32" fmla="*/ 3707279 w 6056566"/>
                <a:gd name="connsiteY32" fmla="*/ 668104 h 955031"/>
                <a:gd name="connsiteX33" fmla="*/ 3833521 w 6056566"/>
                <a:gd name="connsiteY33" fmla="*/ 852349 h 955031"/>
                <a:gd name="connsiteX34" fmla="*/ 3966587 w 6056566"/>
                <a:gd name="connsiteY34" fmla="*/ 900116 h 955031"/>
                <a:gd name="connsiteX35" fmla="*/ 4086005 w 6056566"/>
                <a:gd name="connsiteY35" fmla="*/ 828465 h 955031"/>
                <a:gd name="connsiteX36" fmla="*/ 4273661 w 6056566"/>
                <a:gd name="connsiteY36" fmla="*/ 483859 h 955031"/>
                <a:gd name="connsiteX37" fmla="*/ 4451082 w 6056566"/>
                <a:gd name="connsiteY37" fmla="*/ 152901 h 955031"/>
                <a:gd name="connsiteX38" fmla="*/ 4570500 w 6056566"/>
                <a:gd name="connsiteY38" fmla="*/ 40307 h 955031"/>
                <a:gd name="connsiteX39" fmla="*/ 4696742 w 6056566"/>
                <a:gd name="connsiteY39" fmla="*/ 67603 h 955031"/>
                <a:gd name="connsiteX40" fmla="*/ 4840044 w 6056566"/>
                <a:gd name="connsiteY40" fmla="*/ 268907 h 955031"/>
                <a:gd name="connsiteX41" fmla="*/ 4945814 w 6056566"/>
                <a:gd name="connsiteY41" fmla="*/ 477035 h 955031"/>
                <a:gd name="connsiteX42" fmla="*/ 5052651 w 6056566"/>
                <a:gd name="connsiteY42" fmla="*/ 494332 h 955031"/>
                <a:gd name="connsiteX43" fmla="*/ 6056566 w 6056566"/>
                <a:gd name="connsiteY43" fmla="*/ 497377 h 955031"/>
                <a:gd name="connsiteX0" fmla="*/ 0 w 6056566"/>
                <a:gd name="connsiteY0" fmla="*/ 479263 h 955031"/>
                <a:gd name="connsiteX1" fmla="*/ 190188 w 6056566"/>
                <a:gd name="connsiteY1" fmla="*/ 475436 h 955031"/>
                <a:gd name="connsiteX2" fmla="*/ 325558 w 6056566"/>
                <a:gd name="connsiteY2" fmla="*/ 430986 h 955031"/>
                <a:gd name="connsiteX3" fmla="*/ 493232 w 6056566"/>
                <a:gd name="connsiteY3" fmla="*/ 146077 h 955031"/>
                <a:gd name="connsiteX4" fmla="*/ 602414 w 6056566"/>
                <a:gd name="connsiteY4" fmla="*/ 23247 h 955031"/>
                <a:gd name="connsiteX5" fmla="*/ 721832 w 6056566"/>
                <a:gd name="connsiteY5" fmla="*/ 36895 h 955031"/>
                <a:gd name="connsiteX6" fmla="*/ 820778 w 6056566"/>
                <a:gd name="connsiteY6" fmla="*/ 146077 h 955031"/>
                <a:gd name="connsiteX7" fmla="*/ 947020 w 6056566"/>
                <a:gd name="connsiteY7" fmla="*/ 412209 h 955031"/>
                <a:gd name="connsiteX8" fmla="*/ 1083497 w 6056566"/>
                <a:gd name="connsiteY8" fmla="*/ 722695 h 955031"/>
                <a:gd name="connsiteX9" fmla="*/ 1179032 w 6056566"/>
                <a:gd name="connsiteY9" fmla="*/ 869409 h 955031"/>
                <a:gd name="connsiteX10" fmla="*/ 1267742 w 6056566"/>
                <a:gd name="connsiteY10" fmla="*/ 944471 h 955031"/>
                <a:gd name="connsiteX11" fmla="*/ 1376924 w 6056566"/>
                <a:gd name="connsiteY11" fmla="*/ 930824 h 955031"/>
                <a:gd name="connsiteX12" fmla="*/ 1503166 w 6056566"/>
                <a:gd name="connsiteY12" fmla="*/ 811406 h 955031"/>
                <a:gd name="connsiteX13" fmla="*/ 1666939 w 6056566"/>
                <a:gd name="connsiteY13" fmla="*/ 487271 h 955031"/>
                <a:gd name="connsiteX14" fmla="*/ 1769297 w 6056566"/>
                <a:gd name="connsiteY14" fmla="*/ 234788 h 955031"/>
                <a:gd name="connsiteX15" fmla="*/ 1871655 w 6056566"/>
                <a:gd name="connsiteY15" fmla="*/ 67603 h 955031"/>
                <a:gd name="connsiteX16" fmla="*/ 1960366 w 6056566"/>
                <a:gd name="connsiteY16" fmla="*/ 13012 h 955031"/>
                <a:gd name="connsiteX17" fmla="*/ 2042252 w 6056566"/>
                <a:gd name="connsiteY17" fmla="*/ 43719 h 955031"/>
                <a:gd name="connsiteX18" fmla="*/ 2117315 w 6056566"/>
                <a:gd name="connsiteY18" fmla="*/ 122194 h 955031"/>
                <a:gd name="connsiteX19" fmla="*/ 2195790 w 6056566"/>
                <a:gd name="connsiteY19" fmla="*/ 251847 h 955031"/>
                <a:gd name="connsiteX20" fmla="*/ 2461921 w 6056566"/>
                <a:gd name="connsiteY20" fmla="*/ 784110 h 955031"/>
                <a:gd name="connsiteX21" fmla="*/ 2577927 w 6056566"/>
                <a:gd name="connsiteY21" fmla="*/ 934235 h 955031"/>
                <a:gd name="connsiteX22" fmla="*/ 2673461 w 6056566"/>
                <a:gd name="connsiteY22" fmla="*/ 941059 h 955031"/>
                <a:gd name="connsiteX23" fmla="*/ 2796291 w 6056566"/>
                <a:gd name="connsiteY23" fmla="*/ 814818 h 955031"/>
                <a:gd name="connsiteX24" fmla="*/ 2922533 w 6056566"/>
                <a:gd name="connsiteY24" fmla="*/ 548686 h 955031"/>
                <a:gd name="connsiteX25" fmla="*/ 3069247 w 6056566"/>
                <a:gd name="connsiteY25" fmla="*/ 251847 h 955031"/>
                <a:gd name="connsiteX26" fmla="*/ 3192076 w 6056566"/>
                <a:gd name="connsiteY26" fmla="*/ 67603 h 955031"/>
                <a:gd name="connsiteX27" fmla="*/ 3270551 w 6056566"/>
                <a:gd name="connsiteY27" fmla="*/ 2776 h 955031"/>
                <a:gd name="connsiteX28" fmla="*/ 3342202 w 6056566"/>
                <a:gd name="connsiteY28" fmla="*/ 19835 h 955031"/>
                <a:gd name="connsiteX29" fmla="*/ 3413852 w 6056566"/>
                <a:gd name="connsiteY29" fmla="*/ 91486 h 955031"/>
                <a:gd name="connsiteX30" fmla="*/ 3471855 w 6056566"/>
                <a:gd name="connsiteY30" fmla="*/ 176785 h 955031"/>
                <a:gd name="connsiteX31" fmla="*/ 3553742 w 6056566"/>
                <a:gd name="connsiteY31" fmla="*/ 323498 h 955031"/>
                <a:gd name="connsiteX32" fmla="*/ 3707279 w 6056566"/>
                <a:gd name="connsiteY32" fmla="*/ 668104 h 955031"/>
                <a:gd name="connsiteX33" fmla="*/ 3833521 w 6056566"/>
                <a:gd name="connsiteY33" fmla="*/ 852349 h 955031"/>
                <a:gd name="connsiteX34" fmla="*/ 3966587 w 6056566"/>
                <a:gd name="connsiteY34" fmla="*/ 900116 h 955031"/>
                <a:gd name="connsiteX35" fmla="*/ 4086005 w 6056566"/>
                <a:gd name="connsiteY35" fmla="*/ 828465 h 955031"/>
                <a:gd name="connsiteX36" fmla="*/ 4273661 w 6056566"/>
                <a:gd name="connsiteY36" fmla="*/ 483859 h 955031"/>
                <a:gd name="connsiteX37" fmla="*/ 4451082 w 6056566"/>
                <a:gd name="connsiteY37" fmla="*/ 152901 h 955031"/>
                <a:gd name="connsiteX38" fmla="*/ 4570500 w 6056566"/>
                <a:gd name="connsiteY38" fmla="*/ 40307 h 955031"/>
                <a:gd name="connsiteX39" fmla="*/ 4696742 w 6056566"/>
                <a:gd name="connsiteY39" fmla="*/ 67603 h 955031"/>
                <a:gd name="connsiteX40" fmla="*/ 4840044 w 6056566"/>
                <a:gd name="connsiteY40" fmla="*/ 268907 h 955031"/>
                <a:gd name="connsiteX41" fmla="*/ 4945814 w 6056566"/>
                <a:gd name="connsiteY41" fmla="*/ 477035 h 955031"/>
                <a:gd name="connsiteX42" fmla="*/ 5052651 w 6056566"/>
                <a:gd name="connsiteY42" fmla="*/ 494332 h 955031"/>
                <a:gd name="connsiteX43" fmla="*/ 6056566 w 6056566"/>
                <a:gd name="connsiteY43" fmla="*/ 497377 h 955031"/>
                <a:gd name="connsiteX0" fmla="*/ 0 w 6056566"/>
                <a:gd name="connsiteY0" fmla="*/ 479263 h 955031"/>
                <a:gd name="connsiteX1" fmla="*/ 190188 w 6056566"/>
                <a:gd name="connsiteY1" fmla="*/ 475436 h 955031"/>
                <a:gd name="connsiteX2" fmla="*/ 325558 w 6056566"/>
                <a:gd name="connsiteY2" fmla="*/ 430986 h 955031"/>
                <a:gd name="connsiteX3" fmla="*/ 493232 w 6056566"/>
                <a:gd name="connsiteY3" fmla="*/ 146077 h 955031"/>
                <a:gd name="connsiteX4" fmla="*/ 602414 w 6056566"/>
                <a:gd name="connsiteY4" fmla="*/ 23247 h 955031"/>
                <a:gd name="connsiteX5" fmla="*/ 721832 w 6056566"/>
                <a:gd name="connsiteY5" fmla="*/ 36895 h 955031"/>
                <a:gd name="connsiteX6" fmla="*/ 820778 w 6056566"/>
                <a:gd name="connsiteY6" fmla="*/ 146077 h 955031"/>
                <a:gd name="connsiteX7" fmla="*/ 947020 w 6056566"/>
                <a:gd name="connsiteY7" fmla="*/ 412209 h 955031"/>
                <a:gd name="connsiteX8" fmla="*/ 1083497 w 6056566"/>
                <a:gd name="connsiteY8" fmla="*/ 722695 h 955031"/>
                <a:gd name="connsiteX9" fmla="*/ 1179032 w 6056566"/>
                <a:gd name="connsiteY9" fmla="*/ 869409 h 955031"/>
                <a:gd name="connsiteX10" fmla="*/ 1267742 w 6056566"/>
                <a:gd name="connsiteY10" fmla="*/ 944471 h 955031"/>
                <a:gd name="connsiteX11" fmla="*/ 1376924 w 6056566"/>
                <a:gd name="connsiteY11" fmla="*/ 930824 h 955031"/>
                <a:gd name="connsiteX12" fmla="*/ 1503166 w 6056566"/>
                <a:gd name="connsiteY12" fmla="*/ 811406 h 955031"/>
                <a:gd name="connsiteX13" fmla="*/ 1666939 w 6056566"/>
                <a:gd name="connsiteY13" fmla="*/ 487271 h 955031"/>
                <a:gd name="connsiteX14" fmla="*/ 1769297 w 6056566"/>
                <a:gd name="connsiteY14" fmla="*/ 234788 h 955031"/>
                <a:gd name="connsiteX15" fmla="*/ 1871655 w 6056566"/>
                <a:gd name="connsiteY15" fmla="*/ 67603 h 955031"/>
                <a:gd name="connsiteX16" fmla="*/ 1960366 w 6056566"/>
                <a:gd name="connsiteY16" fmla="*/ 13012 h 955031"/>
                <a:gd name="connsiteX17" fmla="*/ 2042252 w 6056566"/>
                <a:gd name="connsiteY17" fmla="*/ 43719 h 955031"/>
                <a:gd name="connsiteX18" fmla="*/ 2117315 w 6056566"/>
                <a:gd name="connsiteY18" fmla="*/ 122194 h 955031"/>
                <a:gd name="connsiteX19" fmla="*/ 2195790 w 6056566"/>
                <a:gd name="connsiteY19" fmla="*/ 251847 h 955031"/>
                <a:gd name="connsiteX20" fmla="*/ 2461921 w 6056566"/>
                <a:gd name="connsiteY20" fmla="*/ 784110 h 955031"/>
                <a:gd name="connsiteX21" fmla="*/ 2577927 w 6056566"/>
                <a:gd name="connsiteY21" fmla="*/ 934235 h 955031"/>
                <a:gd name="connsiteX22" fmla="*/ 2673461 w 6056566"/>
                <a:gd name="connsiteY22" fmla="*/ 941059 h 955031"/>
                <a:gd name="connsiteX23" fmla="*/ 2796291 w 6056566"/>
                <a:gd name="connsiteY23" fmla="*/ 814818 h 955031"/>
                <a:gd name="connsiteX24" fmla="*/ 2922533 w 6056566"/>
                <a:gd name="connsiteY24" fmla="*/ 548686 h 955031"/>
                <a:gd name="connsiteX25" fmla="*/ 3069247 w 6056566"/>
                <a:gd name="connsiteY25" fmla="*/ 251847 h 955031"/>
                <a:gd name="connsiteX26" fmla="*/ 3192076 w 6056566"/>
                <a:gd name="connsiteY26" fmla="*/ 67603 h 955031"/>
                <a:gd name="connsiteX27" fmla="*/ 3270551 w 6056566"/>
                <a:gd name="connsiteY27" fmla="*/ 2776 h 955031"/>
                <a:gd name="connsiteX28" fmla="*/ 3342202 w 6056566"/>
                <a:gd name="connsiteY28" fmla="*/ 19835 h 955031"/>
                <a:gd name="connsiteX29" fmla="*/ 3413852 w 6056566"/>
                <a:gd name="connsiteY29" fmla="*/ 91486 h 955031"/>
                <a:gd name="connsiteX30" fmla="*/ 3471855 w 6056566"/>
                <a:gd name="connsiteY30" fmla="*/ 176785 h 955031"/>
                <a:gd name="connsiteX31" fmla="*/ 3553742 w 6056566"/>
                <a:gd name="connsiteY31" fmla="*/ 323498 h 955031"/>
                <a:gd name="connsiteX32" fmla="*/ 3707279 w 6056566"/>
                <a:gd name="connsiteY32" fmla="*/ 668104 h 955031"/>
                <a:gd name="connsiteX33" fmla="*/ 3833521 w 6056566"/>
                <a:gd name="connsiteY33" fmla="*/ 852349 h 955031"/>
                <a:gd name="connsiteX34" fmla="*/ 3966587 w 6056566"/>
                <a:gd name="connsiteY34" fmla="*/ 900116 h 955031"/>
                <a:gd name="connsiteX35" fmla="*/ 4086005 w 6056566"/>
                <a:gd name="connsiteY35" fmla="*/ 828465 h 955031"/>
                <a:gd name="connsiteX36" fmla="*/ 4273661 w 6056566"/>
                <a:gd name="connsiteY36" fmla="*/ 483859 h 955031"/>
                <a:gd name="connsiteX37" fmla="*/ 4451082 w 6056566"/>
                <a:gd name="connsiteY37" fmla="*/ 152901 h 955031"/>
                <a:gd name="connsiteX38" fmla="*/ 4570500 w 6056566"/>
                <a:gd name="connsiteY38" fmla="*/ 40307 h 955031"/>
                <a:gd name="connsiteX39" fmla="*/ 4696742 w 6056566"/>
                <a:gd name="connsiteY39" fmla="*/ 67603 h 955031"/>
                <a:gd name="connsiteX40" fmla="*/ 4840044 w 6056566"/>
                <a:gd name="connsiteY40" fmla="*/ 268907 h 955031"/>
                <a:gd name="connsiteX41" fmla="*/ 4945814 w 6056566"/>
                <a:gd name="connsiteY41" fmla="*/ 477035 h 955031"/>
                <a:gd name="connsiteX42" fmla="*/ 5052651 w 6056566"/>
                <a:gd name="connsiteY42" fmla="*/ 494332 h 955031"/>
                <a:gd name="connsiteX43" fmla="*/ 6056566 w 6056566"/>
                <a:gd name="connsiteY43" fmla="*/ 497377 h 955031"/>
                <a:gd name="connsiteX0" fmla="*/ 0 w 6056566"/>
                <a:gd name="connsiteY0" fmla="*/ 479263 h 955031"/>
                <a:gd name="connsiteX1" fmla="*/ 190188 w 6056566"/>
                <a:gd name="connsiteY1" fmla="*/ 475436 h 955031"/>
                <a:gd name="connsiteX2" fmla="*/ 325558 w 6056566"/>
                <a:gd name="connsiteY2" fmla="*/ 430986 h 955031"/>
                <a:gd name="connsiteX3" fmla="*/ 493232 w 6056566"/>
                <a:gd name="connsiteY3" fmla="*/ 146077 h 955031"/>
                <a:gd name="connsiteX4" fmla="*/ 602414 w 6056566"/>
                <a:gd name="connsiteY4" fmla="*/ 23247 h 955031"/>
                <a:gd name="connsiteX5" fmla="*/ 721832 w 6056566"/>
                <a:gd name="connsiteY5" fmla="*/ 36895 h 955031"/>
                <a:gd name="connsiteX6" fmla="*/ 820778 w 6056566"/>
                <a:gd name="connsiteY6" fmla="*/ 146077 h 955031"/>
                <a:gd name="connsiteX7" fmla="*/ 947020 w 6056566"/>
                <a:gd name="connsiteY7" fmla="*/ 412209 h 955031"/>
                <a:gd name="connsiteX8" fmla="*/ 1083497 w 6056566"/>
                <a:gd name="connsiteY8" fmla="*/ 722695 h 955031"/>
                <a:gd name="connsiteX9" fmla="*/ 1179032 w 6056566"/>
                <a:gd name="connsiteY9" fmla="*/ 869409 h 955031"/>
                <a:gd name="connsiteX10" fmla="*/ 1267742 w 6056566"/>
                <a:gd name="connsiteY10" fmla="*/ 944471 h 955031"/>
                <a:gd name="connsiteX11" fmla="*/ 1376924 w 6056566"/>
                <a:gd name="connsiteY11" fmla="*/ 930824 h 955031"/>
                <a:gd name="connsiteX12" fmla="*/ 1503166 w 6056566"/>
                <a:gd name="connsiteY12" fmla="*/ 811406 h 955031"/>
                <a:gd name="connsiteX13" fmla="*/ 1666939 w 6056566"/>
                <a:gd name="connsiteY13" fmla="*/ 487271 h 955031"/>
                <a:gd name="connsiteX14" fmla="*/ 1769297 w 6056566"/>
                <a:gd name="connsiteY14" fmla="*/ 234788 h 955031"/>
                <a:gd name="connsiteX15" fmla="*/ 1871655 w 6056566"/>
                <a:gd name="connsiteY15" fmla="*/ 67603 h 955031"/>
                <a:gd name="connsiteX16" fmla="*/ 1960366 w 6056566"/>
                <a:gd name="connsiteY16" fmla="*/ 13012 h 955031"/>
                <a:gd name="connsiteX17" fmla="*/ 2042252 w 6056566"/>
                <a:gd name="connsiteY17" fmla="*/ 43719 h 955031"/>
                <a:gd name="connsiteX18" fmla="*/ 2117315 w 6056566"/>
                <a:gd name="connsiteY18" fmla="*/ 122194 h 955031"/>
                <a:gd name="connsiteX19" fmla="*/ 2195790 w 6056566"/>
                <a:gd name="connsiteY19" fmla="*/ 251847 h 955031"/>
                <a:gd name="connsiteX20" fmla="*/ 2461921 w 6056566"/>
                <a:gd name="connsiteY20" fmla="*/ 784110 h 955031"/>
                <a:gd name="connsiteX21" fmla="*/ 2577927 w 6056566"/>
                <a:gd name="connsiteY21" fmla="*/ 934235 h 955031"/>
                <a:gd name="connsiteX22" fmla="*/ 2673461 w 6056566"/>
                <a:gd name="connsiteY22" fmla="*/ 941059 h 955031"/>
                <a:gd name="connsiteX23" fmla="*/ 2796291 w 6056566"/>
                <a:gd name="connsiteY23" fmla="*/ 814818 h 955031"/>
                <a:gd name="connsiteX24" fmla="*/ 2922533 w 6056566"/>
                <a:gd name="connsiteY24" fmla="*/ 548686 h 955031"/>
                <a:gd name="connsiteX25" fmla="*/ 3069247 w 6056566"/>
                <a:gd name="connsiteY25" fmla="*/ 251847 h 955031"/>
                <a:gd name="connsiteX26" fmla="*/ 3192076 w 6056566"/>
                <a:gd name="connsiteY26" fmla="*/ 67603 h 955031"/>
                <a:gd name="connsiteX27" fmla="*/ 3270551 w 6056566"/>
                <a:gd name="connsiteY27" fmla="*/ 2776 h 955031"/>
                <a:gd name="connsiteX28" fmla="*/ 3342202 w 6056566"/>
                <a:gd name="connsiteY28" fmla="*/ 19835 h 955031"/>
                <a:gd name="connsiteX29" fmla="*/ 3413852 w 6056566"/>
                <a:gd name="connsiteY29" fmla="*/ 91486 h 955031"/>
                <a:gd name="connsiteX30" fmla="*/ 3471855 w 6056566"/>
                <a:gd name="connsiteY30" fmla="*/ 176785 h 955031"/>
                <a:gd name="connsiteX31" fmla="*/ 3553742 w 6056566"/>
                <a:gd name="connsiteY31" fmla="*/ 323498 h 955031"/>
                <a:gd name="connsiteX32" fmla="*/ 3707279 w 6056566"/>
                <a:gd name="connsiteY32" fmla="*/ 668104 h 955031"/>
                <a:gd name="connsiteX33" fmla="*/ 3833521 w 6056566"/>
                <a:gd name="connsiteY33" fmla="*/ 852349 h 955031"/>
                <a:gd name="connsiteX34" fmla="*/ 3966587 w 6056566"/>
                <a:gd name="connsiteY34" fmla="*/ 900116 h 955031"/>
                <a:gd name="connsiteX35" fmla="*/ 4086005 w 6056566"/>
                <a:gd name="connsiteY35" fmla="*/ 828465 h 955031"/>
                <a:gd name="connsiteX36" fmla="*/ 4273661 w 6056566"/>
                <a:gd name="connsiteY36" fmla="*/ 483859 h 955031"/>
                <a:gd name="connsiteX37" fmla="*/ 4451082 w 6056566"/>
                <a:gd name="connsiteY37" fmla="*/ 152901 h 955031"/>
                <a:gd name="connsiteX38" fmla="*/ 4570500 w 6056566"/>
                <a:gd name="connsiteY38" fmla="*/ 40307 h 955031"/>
                <a:gd name="connsiteX39" fmla="*/ 4696742 w 6056566"/>
                <a:gd name="connsiteY39" fmla="*/ 67603 h 955031"/>
                <a:gd name="connsiteX40" fmla="*/ 4840044 w 6056566"/>
                <a:gd name="connsiteY40" fmla="*/ 268907 h 955031"/>
                <a:gd name="connsiteX41" fmla="*/ 4940286 w 6056566"/>
                <a:gd name="connsiteY41" fmla="*/ 458277 h 955031"/>
                <a:gd name="connsiteX42" fmla="*/ 5052651 w 6056566"/>
                <a:gd name="connsiteY42" fmla="*/ 494332 h 955031"/>
                <a:gd name="connsiteX43" fmla="*/ 6056566 w 6056566"/>
                <a:gd name="connsiteY43" fmla="*/ 497377 h 955031"/>
                <a:gd name="connsiteX0" fmla="*/ 0 w 6056566"/>
                <a:gd name="connsiteY0" fmla="*/ 479263 h 955031"/>
                <a:gd name="connsiteX1" fmla="*/ 190188 w 6056566"/>
                <a:gd name="connsiteY1" fmla="*/ 475436 h 955031"/>
                <a:gd name="connsiteX2" fmla="*/ 325558 w 6056566"/>
                <a:gd name="connsiteY2" fmla="*/ 430986 h 955031"/>
                <a:gd name="connsiteX3" fmla="*/ 493232 w 6056566"/>
                <a:gd name="connsiteY3" fmla="*/ 146077 h 955031"/>
                <a:gd name="connsiteX4" fmla="*/ 602414 w 6056566"/>
                <a:gd name="connsiteY4" fmla="*/ 23247 h 955031"/>
                <a:gd name="connsiteX5" fmla="*/ 721832 w 6056566"/>
                <a:gd name="connsiteY5" fmla="*/ 36895 h 955031"/>
                <a:gd name="connsiteX6" fmla="*/ 820778 w 6056566"/>
                <a:gd name="connsiteY6" fmla="*/ 146077 h 955031"/>
                <a:gd name="connsiteX7" fmla="*/ 947020 w 6056566"/>
                <a:gd name="connsiteY7" fmla="*/ 412209 h 955031"/>
                <a:gd name="connsiteX8" fmla="*/ 1083497 w 6056566"/>
                <a:gd name="connsiteY8" fmla="*/ 722695 h 955031"/>
                <a:gd name="connsiteX9" fmla="*/ 1179032 w 6056566"/>
                <a:gd name="connsiteY9" fmla="*/ 869409 h 955031"/>
                <a:gd name="connsiteX10" fmla="*/ 1267742 w 6056566"/>
                <a:gd name="connsiteY10" fmla="*/ 944471 h 955031"/>
                <a:gd name="connsiteX11" fmla="*/ 1376924 w 6056566"/>
                <a:gd name="connsiteY11" fmla="*/ 930824 h 955031"/>
                <a:gd name="connsiteX12" fmla="*/ 1503166 w 6056566"/>
                <a:gd name="connsiteY12" fmla="*/ 811406 h 955031"/>
                <a:gd name="connsiteX13" fmla="*/ 1666939 w 6056566"/>
                <a:gd name="connsiteY13" fmla="*/ 487271 h 955031"/>
                <a:gd name="connsiteX14" fmla="*/ 1769297 w 6056566"/>
                <a:gd name="connsiteY14" fmla="*/ 234788 h 955031"/>
                <a:gd name="connsiteX15" fmla="*/ 1871655 w 6056566"/>
                <a:gd name="connsiteY15" fmla="*/ 67603 h 955031"/>
                <a:gd name="connsiteX16" fmla="*/ 1960366 w 6056566"/>
                <a:gd name="connsiteY16" fmla="*/ 13012 h 955031"/>
                <a:gd name="connsiteX17" fmla="*/ 2042252 w 6056566"/>
                <a:gd name="connsiteY17" fmla="*/ 43719 h 955031"/>
                <a:gd name="connsiteX18" fmla="*/ 2117315 w 6056566"/>
                <a:gd name="connsiteY18" fmla="*/ 122194 h 955031"/>
                <a:gd name="connsiteX19" fmla="*/ 2195790 w 6056566"/>
                <a:gd name="connsiteY19" fmla="*/ 251847 h 955031"/>
                <a:gd name="connsiteX20" fmla="*/ 2461921 w 6056566"/>
                <a:gd name="connsiteY20" fmla="*/ 784110 h 955031"/>
                <a:gd name="connsiteX21" fmla="*/ 2577927 w 6056566"/>
                <a:gd name="connsiteY21" fmla="*/ 934235 h 955031"/>
                <a:gd name="connsiteX22" fmla="*/ 2673461 w 6056566"/>
                <a:gd name="connsiteY22" fmla="*/ 941059 h 955031"/>
                <a:gd name="connsiteX23" fmla="*/ 2796291 w 6056566"/>
                <a:gd name="connsiteY23" fmla="*/ 814818 h 955031"/>
                <a:gd name="connsiteX24" fmla="*/ 2922533 w 6056566"/>
                <a:gd name="connsiteY24" fmla="*/ 548686 h 955031"/>
                <a:gd name="connsiteX25" fmla="*/ 3069247 w 6056566"/>
                <a:gd name="connsiteY25" fmla="*/ 251847 h 955031"/>
                <a:gd name="connsiteX26" fmla="*/ 3192076 w 6056566"/>
                <a:gd name="connsiteY26" fmla="*/ 67603 h 955031"/>
                <a:gd name="connsiteX27" fmla="*/ 3270551 w 6056566"/>
                <a:gd name="connsiteY27" fmla="*/ 2776 h 955031"/>
                <a:gd name="connsiteX28" fmla="*/ 3342202 w 6056566"/>
                <a:gd name="connsiteY28" fmla="*/ 19835 h 955031"/>
                <a:gd name="connsiteX29" fmla="*/ 3413852 w 6056566"/>
                <a:gd name="connsiteY29" fmla="*/ 91486 h 955031"/>
                <a:gd name="connsiteX30" fmla="*/ 3471855 w 6056566"/>
                <a:gd name="connsiteY30" fmla="*/ 176785 h 955031"/>
                <a:gd name="connsiteX31" fmla="*/ 3553742 w 6056566"/>
                <a:gd name="connsiteY31" fmla="*/ 323498 h 955031"/>
                <a:gd name="connsiteX32" fmla="*/ 3707279 w 6056566"/>
                <a:gd name="connsiteY32" fmla="*/ 668104 h 955031"/>
                <a:gd name="connsiteX33" fmla="*/ 3833521 w 6056566"/>
                <a:gd name="connsiteY33" fmla="*/ 852349 h 955031"/>
                <a:gd name="connsiteX34" fmla="*/ 3966587 w 6056566"/>
                <a:gd name="connsiteY34" fmla="*/ 900116 h 955031"/>
                <a:gd name="connsiteX35" fmla="*/ 4086005 w 6056566"/>
                <a:gd name="connsiteY35" fmla="*/ 828465 h 955031"/>
                <a:gd name="connsiteX36" fmla="*/ 4273661 w 6056566"/>
                <a:gd name="connsiteY36" fmla="*/ 483859 h 955031"/>
                <a:gd name="connsiteX37" fmla="*/ 4451082 w 6056566"/>
                <a:gd name="connsiteY37" fmla="*/ 152901 h 955031"/>
                <a:gd name="connsiteX38" fmla="*/ 4570500 w 6056566"/>
                <a:gd name="connsiteY38" fmla="*/ 40307 h 955031"/>
                <a:gd name="connsiteX39" fmla="*/ 4696742 w 6056566"/>
                <a:gd name="connsiteY39" fmla="*/ 67603 h 955031"/>
                <a:gd name="connsiteX40" fmla="*/ 4840044 w 6056566"/>
                <a:gd name="connsiteY40" fmla="*/ 268907 h 955031"/>
                <a:gd name="connsiteX41" fmla="*/ 4940286 w 6056566"/>
                <a:gd name="connsiteY41" fmla="*/ 458277 h 955031"/>
                <a:gd name="connsiteX42" fmla="*/ 5052651 w 6056566"/>
                <a:gd name="connsiteY42" fmla="*/ 494332 h 955031"/>
                <a:gd name="connsiteX43" fmla="*/ 6056566 w 6056566"/>
                <a:gd name="connsiteY43" fmla="*/ 497377 h 955031"/>
                <a:gd name="connsiteX0" fmla="*/ 0 w 6056566"/>
                <a:gd name="connsiteY0" fmla="*/ 479263 h 955031"/>
                <a:gd name="connsiteX1" fmla="*/ 190188 w 6056566"/>
                <a:gd name="connsiteY1" fmla="*/ 475436 h 955031"/>
                <a:gd name="connsiteX2" fmla="*/ 325558 w 6056566"/>
                <a:gd name="connsiteY2" fmla="*/ 430986 h 955031"/>
                <a:gd name="connsiteX3" fmla="*/ 493232 w 6056566"/>
                <a:gd name="connsiteY3" fmla="*/ 146077 h 955031"/>
                <a:gd name="connsiteX4" fmla="*/ 602414 w 6056566"/>
                <a:gd name="connsiteY4" fmla="*/ 23247 h 955031"/>
                <a:gd name="connsiteX5" fmla="*/ 721832 w 6056566"/>
                <a:gd name="connsiteY5" fmla="*/ 36895 h 955031"/>
                <a:gd name="connsiteX6" fmla="*/ 820778 w 6056566"/>
                <a:gd name="connsiteY6" fmla="*/ 146077 h 955031"/>
                <a:gd name="connsiteX7" fmla="*/ 947020 w 6056566"/>
                <a:gd name="connsiteY7" fmla="*/ 412209 h 955031"/>
                <a:gd name="connsiteX8" fmla="*/ 1083497 w 6056566"/>
                <a:gd name="connsiteY8" fmla="*/ 722695 h 955031"/>
                <a:gd name="connsiteX9" fmla="*/ 1179032 w 6056566"/>
                <a:gd name="connsiteY9" fmla="*/ 869409 h 955031"/>
                <a:gd name="connsiteX10" fmla="*/ 1267742 w 6056566"/>
                <a:gd name="connsiteY10" fmla="*/ 944471 h 955031"/>
                <a:gd name="connsiteX11" fmla="*/ 1376924 w 6056566"/>
                <a:gd name="connsiteY11" fmla="*/ 930824 h 955031"/>
                <a:gd name="connsiteX12" fmla="*/ 1503166 w 6056566"/>
                <a:gd name="connsiteY12" fmla="*/ 811406 h 955031"/>
                <a:gd name="connsiteX13" fmla="*/ 1666939 w 6056566"/>
                <a:gd name="connsiteY13" fmla="*/ 487271 h 955031"/>
                <a:gd name="connsiteX14" fmla="*/ 1769297 w 6056566"/>
                <a:gd name="connsiteY14" fmla="*/ 234788 h 955031"/>
                <a:gd name="connsiteX15" fmla="*/ 1871655 w 6056566"/>
                <a:gd name="connsiteY15" fmla="*/ 67603 h 955031"/>
                <a:gd name="connsiteX16" fmla="*/ 1960366 w 6056566"/>
                <a:gd name="connsiteY16" fmla="*/ 13012 h 955031"/>
                <a:gd name="connsiteX17" fmla="*/ 2042252 w 6056566"/>
                <a:gd name="connsiteY17" fmla="*/ 43719 h 955031"/>
                <a:gd name="connsiteX18" fmla="*/ 2117315 w 6056566"/>
                <a:gd name="connsiteY18" fmla="*/ 122194 h 955031"/>
                <a:gd name="connsiteX19" fmla="*/ 2195790 w 6056566"/>
                <a:gd name="connsiteY19" fmla="*/ 251847 h 955031"/>
                <a:gd name="connsiteX20" fmla="*/ 2461921 w 6056566"/>
                <a:gd name="connsiteY20" fmla="*/ 784110 h 955031"/>
                <a:gd name="connsiteX21" fmla="*/ 2577927 w 6056566"/>
                <a:gd name="connsiteY21" fmla="*/ 934235 h 955031"/>
                <a:gd name="connsiteX22" fmla="*/ 2673461 w 6056566"/>
                <a:gd name="connsiteY22" fmla="*/ 941059 h 955031"/>
                <a:gd name="connsiteX23" fmla="*/ 2796291 w 6056566"/>
                <a:gd name="connsiteY23" fmla="*/ 814818 h 955031"/>
                <a:gd name="connsiteX24" fmla="*/ 2922533 w 6056566"/>
                <a:gd name="connsiteY24" fmla="*/ 548686 h 955031"/>
                <a:gd name="connsiteX25" fmla="*/ 3069247 w 6056566"/>
                <a:gd name="connsiteY25" fmla="*/ 251847 h 955031"/>
                <a:gd name="connsiteX26" fmla="*/ 3192076 w 6056566"/>
                <a:gd name="connsiteY26" fmla="*/ 67603 h 955031"/>
                <a:gd name="connsiteX27" fmla="*/ 3270551 w 6056566"/>
                <a:gd name="connsiteY27" fmla="*/ 2776 h 955031"/>
                <a:gd name="connsiteX28" fmla="*/ 3342202 w 6056566"/>
                <a:gd name="connsiteY28" fmla="*/ 19835 h 955031"/>
                <a:gd name="connsiteX29" fmla="*/ 3413852 w 6056566"/>
                <a:gd name="connsiteY29" fmla="*/ 91486 h 955031"/>
                <a:gd name="connsiteX30" fmla="*/ 3471855 w 6056566"/>
                <a:gd name="connsiteY30" fmla="*/ 176785 h 955031"/>
                <a:gd name="connsiteX31" fmla="*/ 3553742 w 6056566"/>
                <a:gd name="connsiteY31" fmla="*/ 323498 h 955031"/>
                <a:gd name="connsiteX32" fmla="*/ 3707279 w 6056566"/>
                <a:gd name="connsiteY32" fmla="*/ 668104 h 955031"/>
                <a:gd name="connsiteX33" fmla="*/ 3833521 w 6056566"/>
                <a:gd name="connsiteY33" fmla="*/ 852349 h 955031"/>
                <a:gd name="connsiteX34" fmla="*/ 3966587 w 6056566"/>
                <a:gd name="connsiteY34" fmla="*/ 900116 h 955031"/>
                <a:gd name="connsiteX35" fmla="*/ 4086005 w 6056566"/>
                <a:gd name="connsiteY35" fmla="*/ 828465 h 955031"/>
                <a:gd name="connsiteX36" fmla="*/ 4273661 w 6056566"/>
                <a:gd name="connsiteY36" fmla="*/ 483859 h 955031"/>
                <a:gd name="connsiteX37" fmla="*/ 4451082 w 6056566"/>
                <a:gd name="connsiteY37" fmla="*/ 152901 h 955031"/>
                <a:gd name="connsiteX38" fmla="*/ 4570500 w 6056566"/>
                <a:gd name="connsiteY38" fmla="*/ 40307 h 955031"/>
                <a:gd name="connsiteX39" fmla="*/ 4696742 w 6056566"/>
                <a:gd name="connsiteY39" fmla="*/ 67603 h 955031"/>
                <a:gd name="connsiteX40" fmla="*/ 4840044 w 6056566"/>
                <a:gd name="connsiteY40" fmla="*/ 268907 h 955031"/>
                <a:gd name="connsiteX41" fmla="*/ 4940286 w 6056566"/>
                <a:gd name="connsiteY41" fmla="*/ 458277 h 955031"/>
                <a:gd name="connsiteX42" fmla="*/ 5052651 w 6056566"/>
                <a:gd name="connsiteY42" fmla="*/ 494332 h 955031"/>
                <a:gd name="connsiteX43" fmla="*/ 6056566 w 6056566"/>
                <a:gd name="connsiteY43" fmla="*/ 497377 h 955031"/>
                <a:gd name="connsiteX0" fmla="*/ 0 w 6056566"/>
                <a:gd name="connsiteY0" fmla="*/ 479263 h 955031"/>
                <a:gd name="connsiteX1" fmla="*/ 190188 w 6056566"/>
                <a:gd name="connsiteY1" fmla="*/ 475436 h 955031"/>
                <a:gd name="connsiteX2" fmla="*/ 325558 w 6056566"/>
                <a:gd name="connsiteY2" fmla="*/ 430986 h 955031"/>
                <a:gd name="connsiteX3" fmla="*/ 493232 w 6056566"/>
                <a:gd name="connsiteY3" fmla="*/ 146077 h 955031"/>
                <a:gd name="connsiteX4" fmla="*/ 602414 w 6056566"/>
                <a:gd name="connsiteY4" fmla="*/ 23247 h 955031"/>
                <a:gd name="connsiteX5" fmla="*/ 721832 w 6056566"/>
                <a:gd name="connsiteY5" fmla="*/ 36895 h 955031"/>
                <a:gd name="connsiteX6" fmla="*/ 820778 w 6056566"/>
                <a:gd name="connsiteY6" fmla="*/ 146077 h 955031"/>
                <a:gd name="connsiteX7" fmla="*/ 947020 w 6056566"/>
                <a:gd name="connsiteY7" fmla="*/ 412209 h 955031"/>
                <a:gd name="connsiteX8" fmla="*/ 1083497 w 6056566"/>
                <a:gd name="connsiteY8" fmla="*/ 722695 h 955031"/>
                <a:gd name="connsiteX9" fmla="*/ 1179032 w 6056566"/>
                <a:gd name="connsiteY9" fmla="*/ 869409 h 955031"/>
                <a:gd name="connsiteX10" fmla="*/ 1267742 w 6056566"/>
                <a:gd name="connsiteY10" fmla="*/ 944471 h 955031"/>
                <a:gd name="connsiteX11" fmla="*/ 1376924 w 6056566"/>
                <a:gd name="connsiteY11" fmla="*/ 930824 h 955031"/>
                <a:gd name="connsiteX12" fmla="*/ 1503166 w 6056566"/>
                <a:gd name="connsiteY12" fmla="*/ 811406 h 955031"/>
                <a:gd name="connsiteX13" fmla="*/ 1666939 w 6056566"/>
                <a:gd name="connsiteY13" fmla="*/ 487271 h 955031"/>
                <a:gd name="connsiteX14" fmla="*/ 1769297 w 6056566"/>
                <a:gd name="connsiteY14" fmla="*/ 234788 h 955031"/>
                <a:gd name="connsiteX15" fmla="*/ 1871655 w 6056566"/>
                <a:gd name="connsiteY15" fmla="*/ 67603 h 955031"/>
                <a:gd name="connsiteX16" fmla="*/ 1960366 w 6056566"/>
                <a:gd name="connsiteY16" fmla="*/ 13012 h 955031"/>
                <a:gd name="connsiteX17" fmla="*/ 2042252 w 6056566"/>
                <a:gd name="connsiteY17" fmla="*/ 43719 h 955031"/>
                <a:gd name="connsiteX18" fmla="*/ 2117315 w 6056566"/>
                <a:gd name="connsiteY18" fmla="*/ 122194 h 955031"/>
                <a:gd name="connsiteX19" fmla="*/ 2195790 w 6056566"/>
                <a:gd name="connsiteY19" fmla="*/ 251847 h 955031"/>
                <a:gd name="connsiteX20" fmla="*/ 2461921 w 6056566"/>
                <a:gd name="connsiteY20" fmla="*/ 784110 h 955031"/>
                <a:gd name="connsiteX21" fmla="*/ 2577927 w 6056566"/>
                <a:gd name="connsiteY21" fmla="*/ 934235 h 955031"/>
                <a:gd name="connsiteX22" fmla="*/ 2673461 w 6056566"/>
                <a:gd name="connsiteY22" fmla="*/ 941059 h 955031"/>
                <a:gd name="connsiteX23" fmla="*/ 2796291 w 6056566"/>
                <a:gd name="connsiteY23" fmla="*/ 814818 h 955031"/>
                <a:gd name="connsiteX24" fmla="*/ 2922533 w 6056566"/>
                <a:gd name="connsiteY24" fmla="*/ 548686 h 955031"/>
                <a:gd name="connsiteX25" fmla="*/ 3069247 w 6056566"/>
                <a:gd name="connsiteY25" fmla="*/ 251847 h 955031"/>
                <a:gd name="connsiteX26" fmla="*/ 3192076 w 6056566"/>
                <a:gd name="connsiteY26" fmla="*/ 67603 h 955031"/>
                <a:gd name="connsiteX27" fmla="*/ 3270551 w 6056566"/>
                <a:gd name="connsiteY27" fmla="*/ 2776 h 955031"/>
                <a:gd name="connsiteX28" fmla="*/ 3342202 w 6056566"/>
                <a:gd name="connsiteY28" fmla="*/ 19835 h 955031"/>
                <a:gd name="connsiteX29" fmla="*/ 3413852 w 6056566"/>
                <a:gd name="connsiteY29" fmla="*/ 91486 h 955031"/>
                <a:gd name="connsiteX30" fmla="*/ 3471855 w 6056566"/>
                <a:gd name="connsiteY30" fmla="*/ 176785 h 955031"/>
                <a:gd name="connsiteX31" fmla="*/ 3553742 w 6056566"/>
                <a:gd name="connsiteY31" fmla="*/ 323498 h 955031"/>
                <a:gd name="connsiteX32" fmla="*/ 3707279 w 6056566"/>
                <a:gd name="connsiteY32" fmla="*/ 668104 h 955031"/>
                <a:gd name="connsiteX33" fmla="*/ 3833521 w 6056566"/>
                <a:gd name="connsiteY33" fmla="*/ 852349 h 955031"/>
                <a:gd name="connsiteX34" fmla="*/ 3966587 w 6056566"/>
                <a:gd name="connsiteY34" fmla="*/ 900116 h 955031"/>
                <a:gd name="connsiteX35" fmla="*/ 4086005 w 6056566"/>
                <a:gd name="connsiteY35" fmla="*/ 828465 h 955031"/>
                <a:gd name="connsiteX36" fmla="*/ 4273661 w 6056566"/>
                <a:gd name="connsiteY36" fmla="*/ 483859 h 955031"/>
                <a:gd name="connsiteX37" fmla="*/ 4451082 w 6056566"/>
                <a:gd name="connsiteY37" fmla="*/ 152901 h 955031"/>
                <a:gd name="connsiteX38" fmla="*/ 4570500 w 6056566"/>
                <a:gd name="connsiteY38" fmla="*/ 40307 h 955031"/>
                <a:gd name="connsiteX39" fmla="*/ 4696742 w 6056566"/>
                <a:gd name="connsiteY39" fmla="*/ 67603 h 955031"/>
                <a:gd name="connsiteX40" fmla="*/ 4840044 w 6056566"/>
                <a:gd name="connsiteY40" fmla="*/ 268907 h 955031"/>
                <a:gd name="connsiteX41" fmla="*/ 4931994 w 6056566"/>
                <a:gd name="connsiteY41" fmla="*/ 437174 h 955031"/>
                <a:gd name="connsiteX42" fmla="*/ 5052651 w 6056566"/>
                <a:gd name="connsiteY42" fmla="*/ 494332 h 955031"/>
                <a:gd name="connsiteX43" fmla="*/ 6056566 w 6056566"/>
                <a:gd name="connsiteY43" fmla="*/ 497377 h 955031"/>
                <a:gd name="connsiteX0" fmla="*/ 0 w 6056566"/>
                <a:gd name="connsiteY0" fmla="*/ 479263 h 955031"/>
                <a:gd name="connsiteX1" fmla="*/ 190188 w 6056566"/>
                <a:gd name="connsiteY1" fmla="*/ 475436 h 955031"/>
                <a:gd name="connsiteX2" fmla="*/ 325558 w 6056566"/>
                <a:gd name="connsiteY2" fmla="*/ 430986 h 955031"/>
                <a:gd name="connsiteX3" fmla="*/ 493232 w 6056566"/>
                <a:gd name="connsiteY3" fmla="*/ 146077 h 955031"/>
                <a:gd name="connsiteX4" fmla="*/ 602414 w 6056566"/>
                <a:gd name="connsiteY4" fmla="*/ 23247 h 955031"/>
                <a:gd name="connsiteX5" fmla="*/ 721832 w 6056566"/>
                <a:gd name="connsiteY5" fmla="*/ 36895 h 955031"/>
                <a:gd name="connsiteX6" fmla="*/ 820778 w 6056566"/>
                <a:gd name="connsiteY6" fmla="*/ 146077 h 955031"/>
                <a:gd name="connsiteX7" fmla="*/ 947020 w 6056566"/>
                <a:gd name="connsiteY7" fmla="*/ 412209 h 955031"/>
                <a:gd name="connsiteX8" fmla="*/ 1083497 w 6056566"/>
                <a:gd name="connsiteY8" fmla="*/ 722695 h 955031"/>
                <a:gd name="connsiteX9" fmla="*/ 1179032 w 6056566"/>
                <a:gd name="connsiteY9" fmla="*/ 869409 h 955031"/>
                <a:gd name="connsiteX10" fmla="*/ 1267742 w 6056566"/>
                <a:gd name="connsiteY10" fmla="*/ 944471 h 955031"/>
                <a:gd name="connsiteX11" fmla="*/ 1376924 w 6056566"/>
                <a:gd name="connsiteY11" fmla="*/ 930824 h 955031"/>
                <a:gd name="connsiteX12" fmla="*/ 1503166 w 6056566"/>
                <a:gd name="connsiteY12" fmla="*/ 811406 h 955031"/>
                <a:gd name="connsiteX13" fmla="*/ 1666939 w 6056566"/>
                <a:gd name="connsiteY13" fmla="*/ 487271 h 955031"/>
                <a:gd name="connsiteX14" fmla="*/ 1769297 w 6056566"/>
                <a:gd name="connsiteY14" fmla="*/ 234788 h 955031"/>
                <a:gd name="connsiteX15" fmla="*/ 1871655 w 6056566"/>
                <a:gd name="connsiteY15" fmla="*/ 67603 h 955031"/>
                <a:gd name="connsiteX16" fmla="*/ 1960366 w 6056566"/>
                <a:gd name="connsiteY16" fmla="*/ 13012 h 955031"/>
                <a:gd name="connsiteX17" fmla="*/ 2042252 w 6056566"/>
                <a:gd name="connsiteY17" fmla="*/ 43719 h 955031"/>
                <a:gd name="connsiteX18" fmla="*/ 2117315 w 6056566"/>
                <a:gd name="connsiteY18" fmla="*/ 122194 h 955031"/>
                <a:gd name="connsiteX19" fmla="*/ 2195790 w 6056566"/>
                <a:gd name="connsiteY19" fmla="*/ 251847 h 955031"/>
                <a:gd name="connsiteX20" fmla="*/ 2461921 w 6056566"/>
                <a:gd name="connsiteY20" fmla="*/ 784110 h 955031"/>
                <a:gd name="connsiteX21" fmla="*/ 2577927 w 6056566"/>
                <a:gd name="connsiteY21" fmla="*/ 934235 h 955031"/>
                <a:gd name="connsiteX22" fmla="*/ 2673461 w 6056566"/>
                <a:gd name="connsiteY22" fmla="*/ 941059 h 955031"/>
                <a:gd name="connsiteX23" fmla="*/ 2796291 w 6056566"/>
                <a:gd name="connsiteY23" fmla="*/ 814818 h 955031"/>
                <a:gd name="connsiteX24" fmla="*/ 2922533 w 6056566"/>
                <a:gd name="connsiteY24" fmla="*/ 548686 h 955031"/>
                <a:gd name="connsiteX25" fmla="*/ 3069247 w 6056566"/>
                <a:gd name="connsiteY25" fmla="*/ 251847 h 955031"/>
                <a:gd name="connsiteX26" fmla="*/ 3192076 w 6056566"/>
                <a:gd name="connsiteY26" fmla="*/ 67603 h 955031"/>
                <a:gd name="connsiteX27" fmla="*/ 3270551 w 6056566"/>
                <a:gd name="connsiteY27" fmla="*/ 2776 h 955031"/>
                <a:gd name="connsiteX28" fmla="*/ 3342202 w 6056566"/>
                <a:gd name="connsiteY28" fmla="*/ 19835 h 955031"/>
                <a:gd name="connsiteX29" fmla="*/ 3413852 w 6056566"/>
                <a:gd name="connsiteY29" fmla="*/ 91486 h 955031"/>
                <a:gd name="connsiteX30" fmla="*/ 3471855 w 6056566"/>
                <a:gd name="connsiteY30" fmla="*/ 176785 h 955031"/>
                <a:gd name="connsiteX31" fmla="*/ 3553742 w 6056566"/>
                <a:gd name="connsiteY31" fmla="*/ 323498 h 955031"/>
                <a:gd name="connsiteX32" fmla="*/ 3707279 w 6056566"/>
                <a:gd name="connsiteY32" fmla="*/ 668104 h 955031"/>
                <a:gd name="connsiteX33" fmla="*/ 3833521 w 6056566"/>
                <a:gd name="connsiteY33" fmla="*/ 852349 h 955031"/>
                <a:gd name="connsiteX34" fmla="*/ 3966587 w 6056566"/>
                <a:gd name="connsiteY34" fmla="*/ 900116 h 955031"/>
                <a:gd name="connsiteX35" fmla="*/ 4086005 w 6056566"/>
                <a:gd name="connsiteY35" fmla="*/ 828465 h 955031"/>
                <a:gd name="connsiteX36" fmla="*/ 4273661 w 6056566"/>
                <a:gd name="connsiteY36" fmla="*/ 483859 h 955031"/>
                <a:gd name="connsiteX37" fmla="*/ 4451082 w 6056566"/>
                <a:gd name="connsiteY37" fmla="*/ 152901 h 955031"/>
                <a:gd name="connsiteX38" fmla="*/ 4570500 w 6056566"/>
                <a:gd name="connsiteY38" fmla="*/ 40307 h 955031"/>
                <a:gd name="connsiteX39" fmla="*/ 4696742 w 6056566"/>
                <a:gd name="connsiteY39" fmla="*/ 67603 h 955031"/>
                <a:gd name="connsiteX40" fmla="*/ 4840044 w 6056566"/>
                <a:gd name="connsiteY40" fmla="*/ 268907 h 955031"/>
                <a:gd name="connsiteX41" fmla="*/ 4948580 w 6056566"/>
                <a:gd name="connsiteY41" fmla="*/ 459449 h 955031"/>
                <a:gd name="connsiteX42" fmla="*/ 5052651 w 6056566"/>
                <a:gd name="connsiteY42" fmla="*/ 494332 h 955031"/>
                <a:gd name="connsiteX43" fmla="*/ 6056566 w 6056566"/>
                <a:gd name="connsiteY43" fmla="*/ 497377 h 955031"/>
                <a:gd name="connsiteX0" fmla="*/ 0 w 6056566"/>
                <a:gd name="connsiteY0" fmla="*/ 479263 h 955031"/>
                <a:gd name="connsiteX1" fmla="*/ 190188 w 6056566"/>
                <a:gd name="connsiteY1" fmla="*/ 475436 h 955031"/>
                <a:gd name="connsiteX2" fmla="*/ 325558 w 6056566"/>
                <a:gd name="connsiteY2" fmla="*/ 430986 h 955031"/>
                <a:gd name="connsiteX3" fmla="*/ 493232 w 6056566"/>
                <a:gd name="connsiteY3" fmla="*/ 146077 h 955031"/>
                <a:gd name="connsiteX4" fmla="*/ 602414 w 6056566"/>
                <a:gd name="connsiteY4" fmla="*/ 23247 h 955031"/>
                <a:gd name="connsiteX5" fmla="*/ 721832 w 6056566"/>
                <a:gd name="connsiteY5" fmla="*/ 36895 h 955031"/>
                <a:gd name="connsiteX6" fmla="*/ 820778 w 6056566"/>
                <a:gd name="connsiteY6" fmla="*/ 146077 h 955031"/>
                <a:gd name="connsiteX7" fmla="*/ 947020 w 6056566"/>
                <a:gd name="connsiteY7" fmla="*/ 412209 h 955031"/>
                <a:gd name="connsiteX8" fmla="*/ 1083497 w 6056566"/>
                <a:gd name="connsiteY8" fmla="*/ 722695 h 955031"/>
                <a:gd name="connsiteX9" fmla="*/ 1179032 w 6056566"/>
                <a:gd name="connsiteY9" fmla="*/ 869409 h 955031"/>
                <a:gd name="connsiteX10" fmla="*/ 1267742 w 6056566"/>
                <a:gd name="connsiteY10" fmla="*/ 944471 h 955031"/>
                <a:gd name="connsiteX11" fmla="*/ 1376924 w 6056566"/>
                <a:gd name="connsiteY11" fmla="*/ 930824 h 955031"/>
                <a:gd name="connsiteX12" fmla="*/ 1503166 w 6056566"/>
                <a:gd name="connsiteY12" fmla="*/ 811406 h 955031"/>
                <a:gd name="connsiteX13" fmla="*/ 1666939 w 6056566"/>
                <a:gd name="connsiteY13" fmla="*/ 487271 h 955031"/>
                <a:gd name="connsiteX14" fmla="*/ 1769297 w 6056566"/>
                <a:gd name="connsiteY14" fmla="*/ 234788 h 955031"/>
                <a:gd name="connsiteX15" fmla="*/ 1871655 w 6056566"/>
                <a:gd name="connsiteY15" fmla="*/ 67603 h 955031"/>
                <a:gd name="connsiteX16" fmla="*/ 1960366 w 6056566"/>
                <a:gd name="connsiteY16" fmla="*/ 13012 h 955031"/>
                <a:gd name="connsiteX17" fmla="*/ 2042252 w 6056566"/>
                <a:gd name="connsiteY17" fmla="*/ 43719 h 955031"/>
                <a:gd name="connsiteX18" fmla="*/ 2117315 w 6056566"/>
                <a:gd name="connsiteY18" fmla="*/ 122194 h 955031"/>
                <a:gd name="connsiteX19" fmla="*/ 2195790 w 6056566"/>
                <a:gd name="connsiteY19" fmla="*/ 251847 h 955031"/>
                <a:gd name="connsiteX20" fmla="*/ 2461921 w 6056566"/>
                <a:gd name="connsiteY20" fmla="*/ 784110 h 955031"/>
                <a:gd name="connsiteX21" fmla="*/ 2577927 w 6056566"/>
                <a:gd name="connsiteY21" fmla="*/ 934235 h 955031"/>
                <a:gd name="connsiteX22" fmla="*/ 2673461 w 6056566"/>
                <a:gd name="connsiteY22" fmla="*/ 941059 h 955031"/>
                <a:gd name="connsiteX23" fmla="*/ 2796291 w 6056566"/>
                <a:gd name="connsiteY23" fmla="*/ 814818 h 955031"/>
                <a:gd name="connsiteX24" fmla="*/ 2922533 w 6056566"/>
                <a:gd name="connsiteY24" fmla="*/ 548686 h 955031"/>
                <a:gd name="connsiteX25" fmla="*/ 3069247 w 6056566"/>
                <a:gd name="connsiteY25" fmla="*/ 251847 h 955031"/>
                <a:gd name="connsiteX26" fmla="*/ 3192076 w 6056566"/>
                <a:gd name="connsiteY26" fmla="*/ 67603 h 955031"/>
                <a:gd name="connsiteX27" fmla="*/ 3270551 w 6056566"/>
                <a:gd name="connsiteY27" fmla="*/ 2776 h 955031"/>
                <a:gd name="connsiteX28" fmla="*/ 3342202 w 6056566"/>
                <a:gd name="connsiteY28" fmla="*/ 19835 h 955031"/>
                <a:gd name="connsiteX29" fmla="*/ 3413852 w 6056566"/>
                <a:gd name="connsiteY29" fmla="*/ 91486 h 955031"/>
                <a:gd name="connsiteX30" fmla="*/ 3471855 w 6056566"/>
                <a:gd name="connsiteY30" fmla="*/ 176785 h 955031"/>
                <a:gd name="connsiteX31" fmla="*/ 3553742 w 6056566"/>
                <a:gd name="connsiteY31" fmla="*/ 323498 h 955031"/>
                <a:gd name="connsiteX32" fmla="*/ 3707279 w 6056566"/>
                <a:gd name="connsiteY32" fmla="*/ 668104 h 955031"/>
                <a:gd name="connsiteX33" fmla="*/ 3833521 w 6056566"/>
                <a:gd name="connsiteY33" fmla="*/ 852349 h 955031"/>
                <a:gd name="connsiteX34" fmla="*/ 3966587 w 6056566"/>
                <a:gd name="connsiteY34" fmla="*/ 900116 h 955031"/>
                <a:gd name="connsiteX35" fmla="*/ 4086005 w 6056566"/>
                <a:gd name="connsiteY35" fmla="*/ 828465 h 955031"/>
                <a:gd name="connsiteX36" fmla="*/ 4273661 w 6056566"/>
                <a:gd name="connsiteY36" fmla="*/ 483859 h 955031"/>
                <a:gd name="connsiteX37" fmla="*/ 4451082 w 6056566"/>
                <a:gd name="connsiteY37" fmla="*/ 152901 h 955031"/>
                <a:gd name="connsiteX38" fmla="*/ 4570500 w 6056566"/>
                <a:gd name="connsiteY38" fmla="*/ 40307 h 955031"/>
                <a:gd name="connsiteX39" fmla="*/ 4696742 w 6056566"/>
                <a:gd name="connsiteY39" fmla="*/ 67603 h 955031"/>
                <a:gd name="connsiteX40" fmla="*/ 4840044 w 6056566"/>
                <a:gd name="connsiteY40" fmla="*/ 268907 h 955031"/>
                <a:gd name="connsiteX41" fmla="*/ 4948580 w 6056566"/>
                <a:gd name="connsiteY41" fmla="*/ 459449 h 955031"/>
                <a:gd name="connsiteX42" fmla="*/ 4969722 w 6056566"/>
                <a:gd name="connsiteY42" fmla="*/ 494332 h 955031"/>
                <a:gd name="connsiteX43" fmla="*/ 6056566 w 6056566"/>
                <a:gd name="connsiteY43" fmla="*/ 497377 h 955031"/>
                <a:gd name="connsiteX0" fmla="*/ 0 w 6056566"/>
                <a:gd name="connsiteY0" fmla="*/ 479263 h 955031"/>
                <a:gd name="connsiteX1" fmla="*/ 190188 w 6056566"/>
                <a:gd name="connsiteY1" fmla="*/ 475436 h 955031"/>
                <a:gd name="connsiteX2" fmla="*/ 325558 w 6056566"/>
                <a:gd name="connsiteY2" fmla="*/ 430986 h 955031"/>
                <a:gd name="connsiteX3" fmla="*/ 493232 w 6056566"/>
                <a:gd name="connsiteY3" fmla="*/ 146077 h 955031"/>
                <a:gd name="connsiteX4" fmla="*/ 602414 w 6056566"/>
                <a:gd name="connsiteY4" fmla="*/ 23247 h 955031"/>
                <a:gd name="connsiteX5" fmla="*/ 721832 w 6056566"/>
                <a:gd name="connsiteY5" fmla="*/ 36895 h 955031"/>
                <a:gd name="connsiteX6" fmla="*/ 820778 w 6056566"/>
                <a:gd name="connsiteY6" fmla="*/ 146077 h 955031"/>
                <a:gd name="connsiteX7" fmla="*/ 947020 w 6056566"/>
                <a:gd name="connsiteY7" fmla="*/ 412209 h 955031"/>
                <a:gd name="connsiteX8" fmla="*/ 1083497 w 6056566"/>
                <a:gd name="connsiteY8" fmla="*/ 722695 h 955031"/>
                <a:gd name="connsiteX9" fmla="*/ 1179032 w 6056566"/>
                <a:gd name="connsiteY9" fmla="*/ 869409 h 955031"/>
                <a:gd name="connsiteX10" fmla="*/ 1267742 w 6056566"/>
                <a:gd name="connsiteY10" fmla="*/ 944471 h 955031"/>
                <a:gd name="connsiteX11" fmla="*/ 1376924 w 6056566"/>
                <a:gd name="connsiteY11" fmla="*/ 930824 h 955031"/>
                <a:gd name="connsiteX12" fmla="*/ 1503166 w 6056566"/>
                <a:gd name="connsiteY12" fmla="*/ 811406 h 955031"/>
                <a:gd name="connsiteX13" fmla="*/ 1666939 w 6056566"/>
                <a:gd name="connsiteY13" fmla="*/ 487271 h 955031"/>
                <a:gd name="connsiteX14" fmla="*/ 1769297 w 6056566"/>
                <a:gd name="connsiteY14" fmla="*/ 234788 h 955031"/>
                <a:gd name="connsiteX15" fmla="*/ 1871655 w 6056566"/>
                <a:gd name="connsiteY15" fmla="*/ 67603 h 955031"/>
                <a:gd name="connsiteX16" fmla="*/ 1960366 w 6056566"/>
                <a:gd name="connsiteY16" fmla="*/ 13012 h 955031"/>
                <a:gd name="connsiteX17" fmla="*/ 2042252 w 6056566"/>
                <a:gd name="connsiteY17" fmla="*/ 43719 h 955031"/>
                <a:gd name="connsiteX18" fmla="*/ 2117315 w 6056566"/>
                <a:gd name="connsiteY18" fmla="*/ 122194 h 955031"/>
                <a:gd name="connsiteX19" fmla="*/ 2195790 w 6056566"/>
                <a:gd name="connsiteY19" fmla="*/ 251847 h 955031"/>
                <a:gd name="connsiteX20" fmla="*/ 2461921 w 6056566"/>
                <a:gd name="connsiteY20" fmla="*/ 784110 h 955031"/>
                <a:gd name="connsiteX21" fmla="*/ 2577927 w 6056566"/>
                <a:gd name="connsiteY21" fmla="*/ 934235 h 955031"/>
                <a:gd name="connsiteX22" fmla="*/ 2673461 w 6056566"/>
                <a:gd name="connsiteY22" fmla="*/ 941059 h 955031"/>
                <a:gd name="connsiteX23" fmla="*/ 2796291 w 6056566"/>
                <a:gd name="connsiteY23" fmla="*/ 814818 h 955031"/>
                <a:gd name="connsiteX24" fmla="*/ 2922533 w 6056566"/>
                <a:gd name="connsiteY24" fmla="*/ 548686 h 955031"/>
                <a:gd name="connsiteX25" fmla="*/ 3069247 w 6056566"/>
                <a:gd name="connsiteY25" fmla="*/ 251847 h 955031"/>
                <a:gd name="connsiteX26" fmla="*/ 3192076 w 6056566"/>
                <a:gd name="connsiteY26" fmla="*/ 67603 h 955031"/>
                <a:gd name="connsiteX27" fmla="*/ 3270551 w 6056566"/>
                <a:gd name="connsiteY27" fmla="*/ 2776 h 955031"/>
                <a:gd name="connsiteX28" fmla="*/ 3342202 w 6056566"/>
                <a:gd name="connsiteY28" fmla="*/ 19835 h 955031"/>
                <a:gd name="connsiteX29" fmla="*/ 3413852 w 6056566"/>
                <a:gd name="connsiteY29" fmla="*/ 91486 h 955031"/>
                <a:gd name="connsiteX30" fmla="*/ 3471855 w 6056566"/>
                <a:gd name="connsiteY30" fmla="*/ 176785 h 955031"/>
                <a:gd name="connsiteX31" fmla="*/ 3553742 w 6056566"/>
                <a:gd name="connsiteY31" fmla="*/ 323498 h 955031"/>
                <a:gd name="connsiteX32" fmla="*/ 3707279 w 6056566"/>
                <a:gd name="connsiteY32" fmla="*/ 668104 h 955031"/>
                <a:gd name="connsiteX33" fmla="*/ 3833521 w 6056566"/>
                <a:gd name="connsiteY33" fmla="*/ 852349 h 955031"/>
                <a:gd name="connsiteX34" fmla="*/ 3966587 w 6056566"/>
                <a:gd name="connsiteY34" fmla="*/ 900116 h 955031"/>
                <a:gd name="connsiteX35" fmla="*/ 4086005 w 6056566"/>
                <a:gd name="connsiteY35" fmla="*/ 828465 h 955031"/>
                <a:gd name="connsiteX36" fmla="*/ 4273661 w 6056566"/>
                <a:gd name="connsiteY36" fmla="*/ 483859 h 955031"/>
                <a:gd name="connsiteX37" fmla="*/ 4451082 w 6056566"/>
                <a:gd name="connsiteY37" fmla="*/ 152901 h 955031"/>
                <a:gd name="connsiteX38" fmla="*/ 4570500 w 6056566"/>
                <a:gd name="connsiteY38" fmla="*/ 40307 h 955031"/>
                <a:gd name="connsiteX39" fmla="*/ 4696742 w 6056566"/>
                <a:gd name="connsiteY39" fmla="*/ 67603 h 955031"/>
                <a:gd name="connsiteX40" fmla="*/ 4840044 w 6056566"/>
                <a:gd name="connsiteY40" fmla="*/ 268907 h 955031"/>
                <a:gd name="connsiteX41" fmla="*/ 4948580 w 6056566"/>
                <a:gd name="connsiteY41" fmla="*/ 459449 h 955031"/>
                <a:gd name="connsiteX42" fmla="*/ 4969722 w 6056566"/>
                <a:gd name="connsiteY42" fmla="*/ 494332 h 955031"/>
                <a:gd name="connsiteX43" fmla="*/ 6056566 w 6056566"/>
                <a:gd name="connsiteY43" fmla="*/ 497377 h 955031"/>
                <a:gd name="connsiteX0" fmla="*/ 0 w 6056566"/>
                <a:gd name="connsiteY0" fmla="*/ 479263 h 955031"/>
                <a:gd name="connsiteX1" fmla="*/ 190188 w 6056566"/>
                <a:gd name="connsiteY1" fmla="*/ 475436 h 955031"/>
                <a:gd name="connsiteX2" fmla="*/ 325558 w 6056566"/>
                <a:gd name="connsiteY2" fmla="*/ 430986 h 955031"/>
                <a:gd name="connsiteX3" fmla="*/ 493232 w 6056566"/>
                <a:gd name="connsiteY3" fmla="*/ 146077 h 955031"/>
                <a:gd name="connsiteX4" fmla="*/ 602414 w 6056566"/>
                <a:gd name="connsiteY4" fmla="*/ 23247 h 955031"/>
                <a:gd name="connsiteX5" fmla="*/ 721832 w 6056566"/>
                <a:gd name="connsiteY5" fmla="*/ 36895 h 955031"/>
                <a:gd name="connsiteX6" fmla="*/ 820778 w 6056566"/>
                <a:gd name="connsiteY6" fmla="*/ 146077 h 955031"/>
                <a:gd name="connsiteX7" fmla="*/ 947020 w 6056566"/>
                <a:gd name="connsiteY7" fmla="*/ 412209 h 955031"/>
                <a:gd name="connsiteX8" fmla="*/ 1083497 w 6056566"/>
                <a:gd name="connsiteY8" fmla="*/ 722695 h 955031"/>
                <a:gd name="connsiteX9" fmla="*/ 1179032 w 6056566"/>
                <a:gd name="connsiteY9" fmla="*/ 869409 h 955031"/>
                <a:gd name="connsiteX10" fmla="*/ 1267742 w 6056566"/>
                <a:gd name="connsiteY10" fmla="*/ 944471 h 955031"/>
                <a:gd name="connsiteX11" fmla="*/ 1376924 w 6056566"/>
                <a:gd name="connsiteY11" fmla="*/ 930824 h 955031"/>
                <a:gd name="connsiteX12" fmla="*/ 1503166 w 6056566"/>
                <a:gd name="connsiteY12" fmla="*/ 811406 h 955031"/>
                <a:gd name="connsiteX13" fmla="*/ 1666939 w 6056566"/>
                <a:gd name="connsiteY13" fmla="*/ 487271 h 955031"/>
                <a:gd name="connsiteX14" fmla="*/ 1769297 w 6056566"/>
                <a:gd name="connsiteY14" fmla="*/ 234788 h 955031"/>
                <a:gd name="connsiteX15" fmla="*/ 1871655 w 6056566"/>
                <a:gd name="connsiteY15" fmla="*/ 67603 h 955031"/>
                <a:gd name="connsiteX16" fmla="*/ 1960366 w 6056566"/>
                <a:gd name="connsiteY16" fmla="*/ 13012 h 955031"/>
                <a:gd name="connsiteX17" fmla="*/ 2042252 w 6056566"/>
                <a:gd name="connsiteY17" fmla="*/ 43719 h 955031"/>
                <a:gd name="connsiteX18" fmla="*/ 2117315 w 6056566"/>
                <a:gd name="connsiteY18" fmla="*/ 122194 h 955031"/>
                <a:gd name="connsiteX19" fmla="*/ 2195790 w 6056566"/>
                <a:gd name="connsiteY19" fmla="*/ 251847 h 955031"/>
                <a:gd name="connsiteX20" fmla="*/ 2461921 w 6056566"/>
                <a:gd name="connsiteY20" fmla="*/ 784110 h 955031"/>
                <a:gd name="connsiteX21" fmla="*/ 2577927 w 6056566"/>
                <a:gd name="connsiteY21" fmla="*/ 934235 h 955031"/>
                <a:gd name="connsiteX22" fmla="*/ 2673461 w 6056566"/>
                <a:gd name="connsiteY22" fmla="*/ 941059 h 955031"/>
                <a:gd name="connsiteX23" fmla="*/ 2796291 w 6056566"/>
                <a:gd name="connsiteY23" fmla="*/ 814818 h 955031"/>
                <a:gd name="connsiteX24" fmla="*/ 2922533 w 6056566"/>
                <a:gd name="connsiteY24" fmla="*/ 548686 h 955031"/>
                <a:gd name="connsiteX25" fmla="*/ 3069247 w 6056566"/>
                <a:gd name="connsiteY25" fmla="*/ 251847 h 955031"/>
                <a:gd name="connsiteX26" fmla="*/ 3192076 w 6056566"/>
                <a:gd name="connsiteY26" fmla="*/ 67603 h 955031"/>
                <a:gd name="connsiteX27" fmla="*/ 3270551 w 6056566"/>
                <a:gd name="connsiteY27" fmla="*/ 2776 h 955031"/>
                <a:gd name="connsiteX28" fmla="*/ 3342202 w 6056566"/>
                <a:gd name="connsiteY28" fmla="*/ 19835 h 955031"/>
                <a:gd name="connsiteX29" fmla="*/ 3413852 w 6056566"/>
                <a:gd name="connsiteY29" fmla="*/ 91486 h 955031"/>
                <a:gd name="connsiteX30" fmla="*/ 3471855 w 6056566"/>
                <a:gd name="connsiteY30" fmla="*/ 176785 h 955031"/>
                <a:gd name="connsiteX31" fmla="*/ 3553742 w 6056566"/>
                <a:gd name="connsiteY31" fmla="*/ 323498 h 955031"/>
                <a:gd name="connsiteX32" fmla="*/ 3707279 w 6056566"/>
                <a:gd name="connsiteY32" fmla="*/ 668104 h 955031"/>
                <a:gd name="connsiteX33" fmla="*/ 3833521 w 6056566"/>
                <a:gd name="connsiteY33" fmla="*/ 852349 h 955031"/>
                <a:gd name="connsiteX34" fmla="*/ 3966587 w 6056566"/>
                <a:gd name="connsiteY34" fmla="*/ 900116 h 955031"/>
                <a:gd name="connsiteX35" fmla="*/ 4086005 w 6056566"/>
                <a:gd name="connsiteY35" fmla="*/ 828465 h 955031"/>
                <a:gd name="connsiteX36" fmla="*/ 4273661 w 6056566"/>
                <a:gd name="connsiteY36" fmla="*/ 483859 h 955031"/>
                <a:gd name="connsiteX37" fmla="*/ 4451082 w 6056566"/>
                <a:gd name="connsiteY37" fmla="*/ 152901 h 955031"/>
                <a:gd name="connsiteX38" fmla="*/ 4570500 w 6056566"/>
                <a:gd name="connsiteY38" fmla="*/ 40307 h 955031"/>
                <a:gd name="connsiteX39" fmla="*/ 4696742 w 6056566"/>
                <a:gd name="connsiteY39" fmla="*/ 67603 h 955031"/>
                <a:gd name="connsiteX40" fmla="*/ 4840044 w 6056566"/>
                <a:gd name="connsiteY40" fmla="*/ 268907 h 955031"/>
                <a:gd name="connsiteX41" fmla="*/ 4948580 w 6056566"/>
                <a:gd name="connsiteY41" fmla="*/ 459449 h 955031"/>
                <a:gd name="connsiteX42" fmla="*/ 4997365 w 6056566"/>
                <a:gd name="connsiteY42" fmla="*/ 496677 h 955031"/>
                <a:gd name="connsiteX43" fmla="*/ 6056566 w 6056566"/>
                <a:gd name="connsiteY43" fmla="*/ 497377 h 955031"/>
                <a:gd name="connsiteX0" fmla="*/ 0 w 6056566"/>
                <a:gd name="connsiteY0" fmla="*/ 479263 h 955031"/>
                <a:gd name="connsiteX1" fmla="*/ 190188 w 6056566"/>
                <a:gd name="connsiteY1" fmla="*/ 475436 h 955031"/>
                <a:gd name="connsiteX2" fmla="*/ 325558 w 6056566"/>
                <a:gd name="connsiteY2" fmla="*/ 430986 h 955031"/>
                <a:gd name="connsiteX3" fmla="*/ 493232 w 6056566"/>
                <a:gd name="connsiteY3" fmla="*/ 146077 h 955031"/>
                <a:gd name="connsiteX4" fmla="*/ 602414 w 6056566"/>
                <a:gd name="connsiteY4" fmla="*/ 23247 h 955031"/>
                <a:gd name="connsiteX5" fmla="*/ 721832 w 6056566"/>
                <a:gd name="connsiteY5" fmla="*/ 36895 h 955031"/>
                <a:gd name="connsiteX6" fmla="*/ 820778 w 6056566"/>
                <a:gd name="connsiteY6" fmla="*/ 146077 h 955031"/>
                <a:gd name="connsiteX7" fmla="*/ 947020 w 6056566"/>
                <a:gd name="connsiteY7" fmla="*/ 412209 h 955031"/>
                <a:gd name="connsiteX8" fmla="*/ 1083497 w 6056566"/>
                <a:gd name="connsiteY8" fmla="*/ 722695 h 955031"/>
                <a:gd name="connsiteX9" fmla="*/ 1179032 w 6056566"/>
                <a:gd name="connsiteY9" fmla="*/ 869409 h 955031"/>
                <a:gd name="connsiteX10" fmla="*/ 1267742 w 6056566"/>
                <a:gd name="connsiteY10" fmla="*/ 944471 h 955031"/>
                <a:gd name="connsiteX11" fmla="*/ 1376924 w 6056566"/>
                <a:gd name="connsiteY11" fmla="*/ 930824 h 955031"/>
                <a:gd name="connsiteX12" fmla="*/ 1503166 w 6056566"/>
                <a:gd name="connsiteY12" fmla="*/ 811406 h 955031"/>
                <a:gd name="connsiteX13" fmla="*/ 1666939 w 6056566"/>
                <a:gd name="connsiteY13" fmla="*/ 487271 h 955031"/>
                <a:gd name="connsiteX14" fmla="*/ 1769297 w 6056566"/>
                <a:gd name="connsiteY14" fmla="*/ 234788 h 955031"/>
                <a:gd name="connsiteX15" fmla="*/ 1871655 w 6056566"/>
                <a:gd name="connsiteY15" fmla="*/ 67603 h 955031"/>
                <a:gd name="connsiteX16" fmla="*/ 1960366 w 6056566"/>
                <a:gd name="connsiteY16" fmla="*/ 13012 h 955031"/>
                <a:gd name="connsiteX17" fmla="*/ 2042252 w 6056566"/>
                <a:gd name="connsiteY17" fmla="*/ 43719 h 955031"/>
                <a:gd name="connsiteX18" fmla="*/ 2117315 w 6056566"/>
                <a:gd name="connsiteY18" fmla="*/ 122194 h 955031"/>
                <a:gd name="connsiteX19" fmla="*/ 2195790 w 6056566"/>
                <a:gd name="connsiteY19" fmla="*/ 251847 h 955031"/>
                <a:gd name="connsiteX20" fmla="*/ 2461921 w 6056566"/>
                <a:gd name="connsiteY20" fmla="*/ 784110 h 955031"/>
                <a:gd name="connsiteX21" fmla="*/ 2577927 w 6056566"/>
                <a:gd name="connsiteY21" fmla="*/ 934235 h 955031"/>
                <a:gd name="connsiteX22" fmla="*/ 2673461 w 6056566"/>
                <a:gd name="connsiteY22" fmla="*/ 941059 h 955031"/>
                <a:gd name="connsiteX23" fmla="*/ 2796291 w 6056566"/>
                <a:gd name="connsiteY23" fmla="*/ 814818 h 955031"/>
                <a:gd name="connsiteX24" fmla="*/ 2922533 w 6056566"/>
                <a:gd name="connsiteY24" fmla="*/ 548686 h 955031"/>
                <a:gd name="connsiteX25" fmla="*/ 3069247 w 6056566"/>
                <a:gd name="connsiteY25" fmla="*/ 251847 h 955031"/>
                <a:gd name="connsiteX26" fmla="*/ 3192076 w 6056566"/>
                <a:gd name="connsiteY26" fmla="*/ 67603 h 955031"/>
                <a:gd name="connsiteX27" fmla="*/ 3270551 w 6056566"/>
                <a:gd name="connsiteY27" fmla="*/ 2776 h 955031"/>
                <a:gd name="connsiteX28" fmla="*/ 3342202 w 6056566"/>
                <a:gd name="connsiteY28" fmla="*/ 19835 h 955031"/>
                <a:gd name="connsiteX29" fmla="*/ 3413852 w 6056566"/>
                <a:gd name="connsiteY29" fmla="*/ 91486 h 955031"/>
                <a:gd name="connsiteX30" fmla="*/ 3471855 w 6056566"/>
                <a:gd name="connsiteY30" fmla="*/ 176785 h 955031"/>
                <a:gd name="connsiteX31" fmla="*/ 3553742 w 6056566"/>
                <a:gd name="connsiteY31" fmla="*/ 323498 h 955031"/>
                <a:gd name="connsiteX32" fmla="*/ 3707279 w 6056566"/>
                <a:gd name="connsiteY32" fmla="*/ 668104 h 955031"/>
                <a:gd name="connsiteX33" fmla="*/ 3833521 w 6056566"/>
                <a:gd name="connsiteY33" fmla="*/ 852349 h 955031"/>
                <a:gd name="connsiteX34" fmla="*/ 3966587 w 6056566"/>
                <a:gd name="connsiteY34" fmla="*/ 900116 h 955031"/>
                <a:gd name="connsiteX35" fmla="*/ 4086005 w 6056566"/>
                <a:gd name="connsiteY35" fmla="*/ 828465 h 955031"/>
                <a:gd name="connsiteX36" fmla="*/ 4273661 w 6056566"/>
                <a:gd name="connsiteY36" fmla="*/ 483859 h 955031"/>
                <a:gd name="connsiteX37" fmla="*/ 4451082 w 6056566"/>
                <a:gd name="connsiteY37" fmla="*/ 152901 h 955031"/>
                <a:gd name="connsiteX38" fmla="*/ 4570500 w 6056566"/>
                <a:gd name="connsiteY38" fmla="*/ 40307 h 955031"/>
                <a:gd name="connsiteX39" fmla="*/ 4696742 w 6056566"/>
                <a:gd name="connsiteY39" fmla="*/ 67603 h 955031"/>
                <a:gd name="connsiteX40" fmla="*/ 4840044 w 6056566"/>
                <a:gd name="connsiteY40" fmla="*/ 268907 h 955031"/>
                <a:gd name="connsiteX41" fmla="*/ 4948580 w 6056566"/>
                <a:gd name="connsiteY41" fmla="*/ 459449 h 955031"/>
                <a:gd name="connsiteX42" fmla="*/ 4994601 w 6056566"/>
                <a:gd name="connsiteY42" fmla="*/ 491988 h 955031"/>
                <a:gd name="connsiteX43" fmla="*/ 6056566 w 6056566"/>
                <a:gd name="connsiteY43" fmla="*/ 497377 h 955031"/>
                <a:gd name="connsiteX0" fmla="*/ 0 w 6056566"/>
                <a:gd name="connsiteY0" fmla="*/ 479263 h 955031"/>
                <a:gd name="connsiteX1" fmla="*/ 190188 w 6056566"/>
                <a:gd name="connsiteY1" fmla="*/ 475436 h 955031"/>
                <a:gd name="connsiteX2" fmla="*/ 325558 w 6056566"/>
                <a:gd name="connsiteY2" fmla="*/ 430986 h 955031"/>
                <a:gd name="connsiteX3" fmla="*/ 493232 w 6056566"/>
                <a:gd name="connsiteY3" fmla="*/ 146077 h 955031"/>
                <a:gd name="connsiteX4" fmla="*/ 602414 w 6056566"/>
                <a:gd name="connsiteY4" fmla="*/ 23247 h 955031"/>
                <a:gd name="connsiteX5" fmla="*/ 721832 w 6056566"/>
                <a:gd name="connsiteY5" fmla="*/ 36895 h 955031"/>
                <a:gd name="connsiteX6" fmla="*/ 820778 w 6056566"/>
                <a:gd name="connsiteY6" fmla="*/ 146077 h 955031"/>
                <a:gd name="connsiteX7" fmla="*/ 947020 w 6056566"/>
                <a:gd name="connsiteY7" fmla="*/ 412209 h 955031"/>
                <a:gd name="connsiteX8" fmla="*/ 1083497 w 6056566"/>
                <a:gd name="connsiteY8" fmla="*/ 722695 h 955031"/>
                <a:gd name="connsiteX9" fmla="*/ 1179032 w 6056566"/>
                <a:gd name="connsiteY9" fmla="*/ 869409 h 955031"/>
                <a:gd name="connsiteX10" fmla="*/ 1267742 w 6056566"/>
                <a:gd name="connsiteY10" fmla="*/ 944471 h 955031"/>
                <a:gd name="connsiteX11" fmla="*/ 1376924 w 6056566"/>
                <a:gd name="connsiteY11" fmla="*/ 930824 h 955031"/>
                <a:gd name="connsiteX12" fmla="*/ 1503166 w 6056566"/>
                <a:gd name="connsiteY12" fmla="*/ 811406 h 955031"/>
                <a:gd name="connsiteX13" fmla="*/ 1666939 w 6056566"/>
                <a:gd name="connsiteY13" fmla="*/ 487271 h 955031"/>
                <a:gd name="connsiteX14" fmla="*/ 1769297 w 6056566"/>
                <a:gd name="connsiteY14" fmla="*/ 234788 h 955031"/>
                <a:gd name="connsiteX15" fmla="*/ 1871655 w 6056566"/>
                <a:gd name="connsiteY15" fmla="*/ 67603 h 955031"/>
                <a:gd name="connsiteX16" fmla="*/ 1960366 w 6056566"/>
                <a:gd name="connsiteY16" fmla="*/ 13012 h 955031"/>
                <a:gd name="connsiteX17" fmla="*/ 2042252 w 6056566"/>
                <a:gd name="connsiteY17" fmla="*/ 43719 h 955031"/>
                <a:gd name="connsiteX18" fmla="*/ 2117315 w 6056566"/>
                <a:gd name="connsiteY18" fmla="*/ 122194 h 955031"/>
                <a:gd name="connsiteX19" fmla="*/ 2195790 w 6056566"/>
                <a:gd name="connsiteY19" fmla="*/ 251847 h 955031"/>
                <a:gd name="connsiteX20" fmla="*/ 2461921 w 6056566"/>
                <a:gd name="connsiteY20" fmla="*/ 784110 h 955031"/>
                <a:gd name="connsiteX21" fmla="*/ 2577927 w 6056566"/>
                <a:gd name="connsiteY21" fmla="*/ 934235 h 955031"/>
                <a:gd name="connsiteX22" fmla="*/ 2673461 w 6056566"/>
                <a:gd name="connsiteY22" fmla="*/ 941059 h 955031"/>
                <a:gd name="connsiteX23" fmla="*/ 2796291 w 6056566"/>
                <a:gd name="connsiteY23" fmla="*/ 814818 h 955031"/>
                <a:gd name="connsiteX24" fmla="*/ 2922533 w 6056566"/>
                <a:gd name="connsiteY24" fmla="*/ 548686 h 955031"/>
                <a:gd name="connsiteX25" fmla="*/ 3069247 w 6056566"/>
                <a:gd name="connsiteY25" fmla="*/ 251847 h 955031"/>
                <a:gd name="connsiteX26" fmla="*/ 3192076 w 6056566"/>
                <a:gd name="connsiteY26" fmla="*/ 67603 h 955031"/>
                <a:gd name="connsiteX27" fmla="*/ 3270551 w 6056566"/>
                <a:gd name="connsiteY27" fmla="*/ 2776 h 955031"/>
                <a:gd name="connsiteX28" fmla="*/ 3342202 w 6056566"/>
                <a:gd name="connsiteY28" fmla="*/ 19835 h 955031"/>
                <a:gd name="connsiteX29" fmla="*/ 3413852 w 6056566"/>
                <a:gd name="connsiteY29" fmla="*/ 91486 h 955031"/>
                <a:gd name="connsiteX30" fmla="*/ 3471855 w 6056566"/>
                <a:gd name="connsiteY30" fmla="*/ 176785 h 955031"/>
                <a:gd name="connsiteX31" fmla="*/ 3553742 w 6056566"/>
                <a:gd name="connsiteY31" fmla="*/ 323498 h 955031"/>
                <a:gd name="connsiteX32" fmla="*/ 3707279 w 6056566"/>
                <a:gd name="connsiteY32" fmla="*/ 668104 h 955031"/>
                <a:gd name="connsiteX33" fmla="*/ 3833521 w 6056566"/>
                <a:gd name="connsiteY33" fmla="*/ 852349 h 955031"/>
                <a:gd name="connsiteX34" fmla="*/ 3966587 w 6056566"/>
                <a:gd name="connsiteY34" fmla="*/ 900116 h 955031"/>
                <a:gd name="connsiteX35" fmla="*/ 4086005 w 6056566"/>
                <a:gd name="connsiteY35" fmla="*/ 828465 h 955031"/>
                <a:gd name="connsiteX36" fmla="*/ 4273661 w 6056566"/>
                <a:gd name="connsiteY36" fmla="*/ 483859 h 955031"/>
                <a:gd name="connsiteX37" fmla="*/ 4451082 w 6056566"/>
                <a:gd name="connsiteY37" fmla="*/ 152901 h 955031"/>
                <a:gd name="connsiteX38" fmla="*/ 4570500 w 6056566"/>
                <a:gd name="connsiteY38" fmla="*/ 40307 h 955031"/>
                <a:gd name="connsiteX39" fmla="*/ 4696742 w 6056566"/>
                <a:gd name="connsiteY39" fmla="*/ 67603 h 955031"/>
                <a:gd name="connsiteX40" fmla="*/ 4840044 w 6056566"/>
                <a:gd name="connsiteY40" fmla="*/ 268907 h 955031"/>
                <a:gd name="connsiteX41" fmla="*/ 4948580 w 6056566"/>
                <a:gd name="connsiteY41" fmla="*/ 459449 h 955031"/>
                <a:gd name="connsiteX42" fmla="*/ 4994601 w 6056566"/>
                <a:gd name="connsiteY42" fmla="*/ 491988 h 955031"/>
                <a:gd name="connsiteX43" fmla="*/ 6056566 w 6056566"/>
                <a:gd name="connsiteY43" fmla="*/ 497377 h 955031"/>
                <a:gd name="connsiteX0" fmla="*/ 0 w 6056566"/>
                <a:gd name="connsiteY0" fmla="*/ 479263 h 955031"/>
                <a:gd name="connsiteX1" fmla="*/ 190188 w 6056566"/>
                <a:gd name="connsiteY1" fmla="*/ 475436 h 955031"/>
                <a:gd name="connsiteX2" fmla="*/ 325558 w 6056566"/>
                <a:gd name="connsiteY2" fmla="*/ 430986 h 955031"/>
                <a:gd name="connsiteX3" fmla="*/ 493232 w 6056566"/>
                <a:gd name="connsiteY3" fmla="*/ 146077 h 955031"/>
                <a:gd name="connsiteX4" fmla="*/ 602414 w 6056566"/>
                <a:gd name="connsiteY4" fmla="*/ 23247 h 955031"/>
                <a:gd name="connsiteX5" fmla="*/ 721832 w 6056566"/>
                <a:gd name="connsiteY5" fmla="*/ 36895 h 955031"/>
                <a:gd name="connsiteX6" fmla="*/ 820778 w 6056566"/>
                <a:gd name="connsiteY6" fmla="*/ 146077 h 955031"/>
                <a:gd name="connsiteX7" fmla="*/ 947020 w 6056566"/>
                <a:gd name="connsiteY7" fmla="*/ 412209 h 955031"/>
                <a:gd name="connsiteX8" fmla="*/ 1083497 w 6056566"/>
                <a:gd name="connsiteY8" fmla="*/ 722695 h 955031"/>
                <a:gd name="connsiteX9" fmla="*/ 1179032 w 6056566"/>
                <a:gd name="connsiteY9" fmla="*/ 869409 h 955031"/>
                <a:gd name="connsiteX10" fmla="*/ 1267742 w 6056566"/>
                <a:gd name="connsiteY10" fmla="*/ 944471 h 955031"/>
                <a:gd name="connsiteX11" fmla="*/ 1376924 w 6056566"/>
                <a:gd name="connsiteY11" fmla="*/ 930824 h 955031"/>
                <a:gd name="connsiteX12" fmla="*/ 1503166 w 6056566"/>
                <a:gd name="connsiteY12" fmla="*/ 811406 h 955031"/>
                <a:gd name="connsiteX13" fmla="*/ 1666939 w 6056566"/>
                <a:gd name="connsiteY13" fmla="*/ 487271 h 955031"/>
                <a:gd name="connsiteX14" fmla="*/ 1769297 w 6056566"/>
                <a:gd name="connsiteY14" fmla="*/ 234788 h 955031"/>
                <a:gd name="connsiteX15" fmla="*/ 1871655 w 6056566"/>
                <a:gd name="connsiteY15" fmla="*/ 67603 h 955031"/>
                <a:gd name="connsiteX16" fmla="*/ 1960366 w 6056566"/>
                <a:gd name="connsiteY16" fmla="*/ 13012 h 955031"/>
                <a:gd name="connsiteX17" fmla="*/ 2042252 w 6056566"/>
                <a:gd name="connsiteY17" fmla="*/ 43719 h 955031"/>
                <a:gd name="connsiteX18" fmla="*/ 2117315 w 6056566"/>
                <a:gd name="connsiteY18" fmla="*/ 122194 h 955031"/>
                <a:gd name="connsiteX19" fmla="*/ 2195790 w 6056566"/>
                <a:gd name="connsiteY19" fmla="*/ 251847 h 955031"/>
                <a:gd name="connsiteX20" fmla="*/ 2461921 w 6056566"/>
                <a:gd name="connsiteY20" fmla="*/ 784110 h 955031"/>
                <a:gd name="connsiteX21" fmla="*/ 2577927 w 6056566"/>
                <a:gd name="connsiteY21" fmla="*/ 934235 h 955031"/>
                <a:gd name="connsiteX22" fmla="*/ 2673461 w 6056566"/>
                <a:gd name="connsiteY22" fmla="*/ 941059 h 955031"/>
                <a:gd name="connsiteX23" fmla="*/ 2796291 w 6056566"/>
                <a:gd name="connsiteY23" fmla="*/ 814818 h 955031"/>
                <a:gd name="connsiteX24" fmla="*/ 2922533 w 6056566"/>
                <a:gd name="connsiteY24" fmla="*/ 548686 h 955031"/>
                <a:gd name="connsiteX25" fmla="*/ 3069247 w 6056566"/>
                <a:gd name="connsiteY25" fmla="*/ 251847 h 955031"/>
                <a:gd name="connsiteX26" fmla="*/ 3192076 w 6056566"/>
                <a:gd name="connsiteY26" fmla="*/ 67603 h 955031"/>
                <a:gd name="connsiteX27" fmla="*/ 3270551 w 6056566"/>
                <a:gd name="connsiteY27" fmla="*/ 2776 h 955031"/>
                <a:gd name="connsiteX28" fmla="*/ 3342202 w 6056566"/>
                <a:gd name="connsiteY28" fmla="*/ 19835 h 955031"/>
                <a:gd name="connsiteX29" fmla="*/ 3413852 w 6056566"/>
                <a:gd name="connsiteY29" fmla="*/ 91486 h 955031"/>
                <a:gd name="connsiteX30" fmla="*/ 3471855 w 6056566"/>
                <a:gd name="connsiteY30" fmla="*/ 176785 h 955031"/>
                <a:gd name="connsiteX31" fmla="*/ 3553742 w 6056566"/>
                <a:gd name="connsiteY31" fmla="*/ 323498 h 955031"/>
                <a:gd name="connsiteX32" fmla="*/ 3707279 w 6056566"/>
                <a:gd name="connsiteY32" fmla="*/ 668104 h 955031"/>
                <a:gd name="connsiteX33" fmla="*/ 3833521 w 6056566"/>
                <a:gd name="connsiteY33" fmla="*/ 852349 h 955031"/>
                <a:gd name="connsiteX34" fmla="*/ 3966587 w 6056566"/>
                <a:gd name="connsiteY34" fmla="*/ 900116 h 955031"/>
                <a:gd name="connsiteX35" fmla="*/ 4086005 w 6056566"/>
                <a:gd name="connsiteY35" fmla="*/ 828465 h 955031"/>
                <a:gd name="connsiteX36" fmla="*/ 4273661 w 6056566"/>
                <a:gd name="connsiteY36" fmla="*/ 483859 h 955031"/>
                <a:gd name="connsiteX37" fmla="*/ 4451082 w 6056566"/>
                <a:gd name="connsiteY37" fmla="*/ 152901 h 955031"/>
                <a:gd name="connsiteX38" fmla="*/ 4570500 w 6056566"/>
                <a:gd name="connsiteY38" fmla="*/ 40307 h 955031"/>
                <a:gd name="connsiteX39" fmla="*/ 4696742 w 6056566"/>
                <a:gd name="connsiteY39" fmla="*/ 67603 h 955031"/>
                <a:gd name="connsiteX40" fmla="*/ 4840044 w 6056566"/>
                <a:gd name="connsiteY40" fmla="*/ 268907 h 955031"/>
                <a:gd name="connsiteX41" fmla="*/ 4948580 w 6056566"/>
                <a:gd name="connsiteY41" fmla="*/ 459449 h 955031"/>
                <a:gd name="connsiteX42" fmla="*/ 4994601 w 6056566"/>
                <a:gd name="connsiteY42" fmla="*/ 491988 h 955031"/>
                <a:gd name="connsiteX43" fmla="*/ 6056566 w 6056566"/>
                <a:gd name="connsiteY43" fmla="*/ 497377 h 955031"/>
                <a:gd name="connsiteX0" fmla="*/ 0 w 6056566"/>
                <a:gd name="connsiteY0" fmla="*/ 479263 h 955031"/>
                <a:gd name="connsiteX1" fmla="*/ 190188 w 6056566"/>
                <a:gd name="connsiteY1" fmla="*/ 475436 h 955031"/>
                <a:gd name="connsiteX2" fmla="*/ 325558 w 6056566"/>
                <a:gd name="connsiteY2" fmla="*/ 430986 h 955031"/>
                <a:gd name="connsiteX3" fmla="*/ 493232 w 6056566"/>
                <a:gd name="connsiteY3" fmla="*/ 146077 h 955031"/>
                <a:gd name="connsiteX4" fmla="*/ 602414 w 6056566"/>
                <a:gd name="connsiteY4" fmla="*/ 23247 h 955031"/>
                <a:gd name="connsiteX5" fmla="*/ 721832 w 6056566"/>
                <a:gd name="connsiteY5" fmla="*/ 36895 h 955031"/>
                <a:gd name="connsiteX6" fmla="*/ 820778 w 6056566"/>
                <a:gd name="connsiteY6" fmla="*/ 146077 h 955031"/>
                <a:gd name="connsiteX7" fmla="*/ 947020 w 6056566"/>
                <a:gd name="connsiteY7" fmla="*/ 412209 h 955031"/>
                <a:gd name="connsiteX8" fmla="*/ 1083497 w 6056566"/>
                <a:gd name="connsiteY8" fmla="*/ 722695 h 955031"/>
                <a:gd name="connsiteX9" fmla="*/ 1179032 w 6056566"/>
                <a:gd name="connsiteY9" fmla="*/ 869409 h 955031"/>
                <a:gd name="connsiteX10" fmla="*/ 1267742 w 6056566"/>
                <a:gd name="connsiteY10" fmla="*/ 944471 h 955031"/>
                <a:gd name="connsiteX11" fmla="*/ 1376924 w 6056566"/>
                <a:gd name="connsiteY11" fmla="*/ 930824 h 955031"/>
                <a:gd name="connsiteX12" fmla="*/ 1503166 w 6056566"/>
                <a:gd name="connsiteY12" fmla="*/ 811406 h 955031"/>
                <a:gd name="connsiteX13" fmla="*/ 1666939 w 6056566"/>
                <a:gd name="connsiteY13" fmla="*/ 487271 h 955031"/>
                <a:gd name="connsiteX14" fmla="*/ 1769297 w 6056566"/>
                <a:gd name="connsiteY14" fmla="*/ 234788 h 955031"/>
                <a:gd name="connsiteX15" fmla="*/ 1871655 w 6056566"/>
                <a:gd name="connsiteY15" fmla="*/ 67603 h 955031"/>
                <a:gd name="connsiteX16" fmla="*/ 1960366 w 6056566"/>
                <a:gd name="connsiteY16" fmla="*/ 13012 h 955031"/>
                <a:gd name="connsiteX17" fmla="*/ 2042252 w 6056566"/>
                <a:gd name="connsiteY17" fmla="*/ 43719 h 955031"/>
                <a:gd name="connsiteX18" fmla="*/ 2117315 w 6056566"/>
                <a:gd name="connsiteY18" fmla="*/ 122194 h 955031"/>
                <a:gd name="connsiteX19" fmla="*/ 2195790 w 6056566"/>
                <a:gd name="connsiteY19" fmla="*/ 251847 h 955031"/>
                <a:gd name="connsiteX20" fmla="*/ 2461921 w 6056566"/>
                <a:gd name="connsiteY20" fmla="*/ 784110 h 955031"/>
                <a:gd name="connsiteX21" fmla="*/ 2577927 w 6056566"/>
                <a:gd name="connsiteY21" fmla="*/ 934235 h 955031"/>
                <a:gd name="connsiteX22" fmla="*/ 2673461 w 6056566"/>
                <a:gd name="connsiteY22" fmla="*/ 941059 h 955031"/>
                <a:gd name="connsiteX23" fmla="*/ 2796291 w 6056566"/>
                <a:gd name="connsiteY23" fmla="*/ 814818 h 955031"/>
                <a:gd name="connsiteX24" fmla="*/ 2922533 w 6056566"/>
                <a:gd name="connsiteY24" fmla="*/ 548686 h 955031"/>
                <a:gd name="connsiteX25" fmla="*/ 3069247 w 6056566"/>
                <a:gd name="connsiteY25" fmla="*/ 251847 h 955031"/>
                <a:gd name="connsiteX26" fmla="*/ 3192076 w 6056566"/>
                <a:gd name="connsiteY26" fmla="*/ 67603 h 955031"/>
                <a:gd name="connsiteX27" fmla="*/ 3270551 w 6056566"/>
                <a:gd name="connsiteY27" fmla="*/ 2776 h 955031"/>
                <a:gd name="connsiteX28" fmla="*/ 3342202 w 6056566"/>
                <a:gd name="connsiteY28" fmla="*/ 19835 h 955031"/>
                <a:gd name="connsiteX29" fmla="*/ 3413852 w 6056566"/>
                <a:gd name="connsiteY29" fmla="*/ 91486 h 955031"/>
                <a:gd name="connsiteX30" fmla="*/ 3471855 w 6056566"/>
                <a:gd name="connsiteY30" fmla="*/ 176785 h 955031"/>
                <a:gd name="connsiteX31" fmla="*/ 3553742 w 6056566"/>
                <a:gd name="connsiteY31" fmla="*/ 323498 h 955031"/>
                <a:gd name="connsiteX32" fmla="*/ 3707279 w 6056566"/>
                <a:gd name="connsiteY32" fmla="*/ 668104 h 955031"/>
                <a:gd name="connsiteX33" fmla="*/ 3833521 w 6056566"/>
                <a:gd name="connsiteY33" fmla="*/ 852349 h 955031"/>
                <a:gd name="connsiteX34" fmla="*/ 3966587 w 6056566"/>
                <a:gd name="connsiteY34" fmla="*/ 900116 h 955031"/>
                <a:gd name="connsiteX35" fmla="*/ 4086005 w 6056566"/>
                <a:gd name="connsiteY35" fmla="*/ 828465 h 955031"/>
                <a:gd name="connsiteX36" fmla="*/ 4273661 w 6056566"/>
                <a:gd name="connsiteY36" fmla="*/ 483859 h 955031"/>
                <a:gd name="connsiteX37" fmla="*/ 4451082 w 6056566"/>
                <a:gd name="connsiteY37" fmla="*/ 152901 h 955031"/>
                <a:gd name="connsiteX38" fmla="*/ 4570500 w 6056566"/>
                <a:gd name="connsiteY38" fmla="*/ 40307 h 955031"/>
                <a:gd name="connsiteX39" fmla="*/ 4696742 w 6056566"/>
                <a:gd name="connsiteY39" fmla="*/ 67603 h 955031"/>
                <a:gd name="connsiteX40" fmla="*/ 4840044 w 6056566"/>
                <a:gd name="connsiteY40" fmla="*/ 268907 h 955031"/>
                <a:gd name="connsiteX41" fmla="*/ 4948580 w 6056566"/>
                <a:gd name="connsiteY41" fmla="*/ 459449 h 955031"/>
                <a:gd name="connsiteX42" fmla="*/ 4994601 w 6056566"/>
                <a:gd name="connsiteY42" fmla="*/ 491988 h 955031"/>
                <a:gd name="connsiteX43" fmla="*/ 6056566 w 6056566"/>
                <a:gd name="connsiteY43" fmla="*/ 497377 h 955031"/>
                <a:gd name="connsiteX0" fmla="*/ 0 w 6056566"/>
                <a:gd name="connsiteY0" fmla="*/ 479263 h 955031"/>
                <a:gd name="connsiteX1" fmla="*/ 190188 w 6056566"/>
                <a:gd name="connsiteY1" fmla="*/ 475436 h 955031"/>
                <a:gd name="connsiteX2" fmla="*/ 325558 w 6056566"/>
                <a:gd name="connsiteY2" fmla="*/ 430986 h 955031"/>
                <a:gd name="connsiteX3" fmla="*/ 493232 w 6056566"/>
                <a:gd name="connsiteY3" fmla="*/ 146077 h 955031"/>
                <a:gd name="connsiteX4" fmla="*/ 602414 w 6056566"/>
                <a:gd name="connsiteY4" fmla="*/ 23247 h 955031"/>
                <a:gd name="connsiteX5" fmla="*/ 721832 w 6056566"/>
                <a:gd name="connsiteY5" fmla="*/ 36895 h 955031"/>
                <a:gd name="connsiteX6" fmla="*/ 820778 w 6056566"/>
                <a:gd name="connsiteY6" fmla="*/ 146077 h 955031"/>
                <a:gd name="connsiteX7" fmla="*/ 947020 w 6056566"/>
                <a:gd name="connsiteY7" fmla="*/ 412209 h 955031"/>
                <a:gd name="connsiteX8" fmla="*/ 1083497 w 6056566"/>
                <a:gd name="connsiteY8" fmla="*/ 722695 h 955031"/>
                <a:gd name="connsiteX9" fmla="*/ 1179032 w 6056566"/>
                <a:gd name="connsiteY9" fmla="*/ 869409 h 955031"/>
                <a:gd name="connsiteX10" fmla="*/ 1267742 w 6056566"/>
                <a:gd name="connsiteY10" fmla="*/ 944471 h 955031"/>
                <a:gd name="connsiteX11" fmla="*/ 1376924 w 6056566"/>
                <a:gd name="connsiteY11" fmla="*/ 930824 h 955031"/>
                <a:gd name="connsiteX12" fmla="*/ 1503166 w 6056566"/>
                <a:gd name="connsiteY12" fmla="*/ 811406 h 955031"/>
                <a:gd name="connsiteX13" fmla="*/ 1666939 w 6056566"/>
                <a:gd name="connsiteY13" fmla="*/ 487271 h 955031"/>
                <a:gd name="connsiteX14" fmla="*/ 1769297 w 6056566"/>
                <a:gd name="connsiteY14" fmla="*/ 234788 h 955031"/>
                <a:gd name="connsiteX15" fmla="*/ 1871655 w 6056566"/>
                <a:gd name="connsiteY15" fmla="*/ 67603 h 955031"/>
                <a:gd name="connsiteX16" fmla="*/ 1960366 w 6056566"/>
                <a:gd name="connsiteY16" fmla="*/ 13012 h 955031"/>
                <a:gd name="connsiteX17" fmla="*/ 2042252 w 6056566"/>
                <a:gd name="connsiteY17" fmla="*/ 43719 h 955031"/>
                <a:gd name="connsiteX18" fmla="*/ 2117315 w 6056566"/>
                <a:gd name="connsiteY18" fmla="*/ 122194 h 955031"/>
                <a:gd name="connsiteX19" fmla="*/ 2195790 w 6056566"/>
                <a:gd name="connsiteY19" fmla="*/ 251847 h 955031"/>
                <a:gd name="connsiteX20" fmla="*/ 2461921 w 6056566"/>
                <a:gd name="connsiteY20" fmla="*/ 784110 h 955031"/>
                <a:gd name="connsiteX21" fmla="*/ 2577927 w 6056566"/>
                <a:gd name="connsiteY21" fmla="*/ 934235 h 955031"/>
                <a:gd name="connsiteX22" fmla="*/ 2673461 w 6056566"/>
                <a:gd name="connsiteY22" fmla="*/ 941059 h 955031"/>
                <a:gd name="connsiteX23" fmla="*/ 2796291 w 6056566"/>
                <a:gd name="connsiteY23" fmla="*/ 814818 h 955031"/>
                <a:gd name="connsiteX24" fmla="*/ 2922533 w 6056566"/>
                <a:gd name="connsiteY24" fmla="*/ 548686 h 955031"/>
                <a:gd name="connsiteX25" fmla="*/ 3069247 w 6056566"/>
                <a:gd name="connsiteY25" fmla="*/ 251847 h 955031"/>
                <a:gd name="connsiteX26" fmla="*/ 3192076 w 6056566"/>
                <a:gd name="connsiteY26" fmla="*/ 67603 h 955031"/>
                <a:gd name="connsiteX27" fmla="*/ 3270551 w 6056566"/>
                <a:gd name="connsiteY27" fmla="*/ 2776 h 955031"/>
                <a:gd name="connsiteX28" fmla="*/ 3342202 w 6056566"/>
                <a:gd name="connsiteY28" fmla="*/ 19835 h 955031"/>
                <a:gd name="connsiteX29" fmla="*/ 3413852 w 6056566"/>
                <a:gd name="connsiteY29" fmla="*/ 91486 h 955031"/>
                <a:gd name="connsiteX30" fmla="*/ 3471855 w 6056566"/>
                <a:gd name="connsiteY30" fmla="*/ 176785 h 955031"/>
                <a:gd name="connsiteX31" fmla="*/ 3553742 w 6056566"/>
                <a:gd name="connsiteY31" fmla="*/ 323498 h 955031"/>
                <a:gd name="connsiteX32" fmla="*/ 3707279 w 6056566"/>
                <a:gd name="connsiteY32" fmla="*/ 668104 h 955031"/>
                <a:gd name="connsiteX33" fmla="*/ 3833521 w 6056566"/>
                <a:gd name="connsiteY33" fmla="*/ 852349 h 955031"/>
                <a:gd name="connsiteX34" fmla="*/ 3966587 w 6056566"/>
                <a:gd name="connsiteY34" fmla="*/ 900116 h 955031"/>
                <a:gd name="connsiteX35" fmla="*/ 4086005 w 6056566"/>
                <a:gd name="connsiteY35" fmla="*/ 828465 h 955031"/>
                <a:gd name="connsiteX36" fmla="*/ 4273661 w 6056566"/>
                <a:gd name="connsiteY36" fmla="*/ 483859 h 955031"/>
                <a:gd name="connsiteX37" fmla="*/ 4451082 w 6056566"/>
                <a:gd name="connsiteY37" fmla="*/ 152901 h 955031"/>
                <a:gd name="connsiteX38" fmla="*/ 4570500 w 6056566"/>
                <a:gd name="connsiteY38" fmla="*/ 40307 h 955031"/>
                <a:gd name="connsiteX39" fmla="*/ 4696742 w 6056566"/>
                <a:gd name="connsiteY39" fmla="*/ 67603 h 955031"/>
                <a:gd name="connsiteX40" fmla="*/ 4840044 w 6056566"/>
                <a:gd name="connsiteY40" fmla="*/ 268907 h 955031"/>
                <a:gd name="connsiteX41" fmla="*/ 4948580 w 6056566"/>
                <a:gd name="connsiteY41" fmla="*/ 459449 h 955031"/>
                <a:gd name="connsiteX42" fmla="*/ 4994601 w 6056566"/>
                <a:gd name="connsiteY42" fmla="*/ 491988 h 955031"/>
                <a:gd name="connsiteX43" fmla="*/ 6056566 w 6056566"/>
                <a:gd name="connsiteY43" fmla="*/ 497377 h 955031"/>
                <a:gd name="connsiteX0" fmla="*/ 0 w 6056566"/>
                <a:gd name="connsiteY0" fmla="*/ 479263 h 955031"/>
                <a:gd name="connsiteX1" fmla="*/ 190188 w 6056566"/>
                <a:gd name="connsiteY1" fmla="*/ 475436 h 955031"/>
                <a:gd name="connsiteX2" fmla="*/ 325558 w 6056566"/>
                <a:gd name="connsiteY2" fmla="*/ 430986 h 955031"/>
                <a:gd name="connsiteX3" fmla="*/ 493232 w 6056566"/>
                <a:gd name="connsiteY3" fmla="*/ 146077 h 955031"/>
                <a:gd name="connsiteX4" fmla="*/ 602414 w 6056566"/>
                <a:gd name="connsiteY4" fmla="*/ 23247 h 955031"/>
                <a:gd name="connsiteX5" fmla="*/ 721832 w 6056566"/>
                <a:gd name="connsiteY5" fmla="*/ 36895 h 955031"/>
                <a:gd name="connsiteX6" fmla="*/ 820778 w 6056566"/>
                <a:gd name="connsiteY6" fmla="*/ 146077 h 955031"/>
                <a:gd name="connsiteX7" fmla="*/ 947020 w 6056566"/>
                <a:gd name="connsiteY7" fmla="*/ 412209 h 955031"/>
                <a:gd name="connsiteX8" fmla="*/ 1083497 w 6056566"/>
                <a:gd name="connsiteY8" fmla="*/ 722695 h 955031"/>
                <a:gd name="connsiteX9" fmla="*/ 1179032 w 6056566"/>
                <a:gd name="connsiteY9" fmla="*/ 869409 h 955031"/>
                <a:gd name="connsiteX10" fmla="*/ 1267742 w 6056566"/>
                <a:gd name="connsiteY10" fmla="*/ 944471 h 955031"/>
                <a:gd name="connsiteX11" fmla="*/ 1376924 w 6056566"/>
                <a:gd name="connsiteY11" fmla="*/ 930824 h 955031"/>
                <a:gd name="connsiteX12" fmla="*/ 1503166 w 6056566"/>
                <a:gd name="connsiteY12" fmla="*/ 811406 h 955031"/>
                <a:gd name="connsiteX13" fmla="*/ 1666939 w 6056566"/>
                <a:gd name="connsiteY13" fmla="*/ 487271 h 955031"/>
                <a:gd name="connsiteX14" fmla="*/ 1769297 w 6056566"/>
                <a:gd name="connsiteY14" fmla="*/ 234788 h 955031"/>
                <a:gd name="connsiteX15" fmla="*/ 1871655 w 6056566"/>
                <a:gd name="connsiteY15" fmla="*/ 67603 h 955031"/>
                <a:gd name="connsiteX16" fmla="*/ 1960366 w 6056566"/>
                <a:gd name="connsiteY16" fmla="*/ 13012 h 955031"/>
                <a:gd name="connsiteX17" fmla="*/ 2042252 w 6056566"/>
                <a:gd name="connsiteY17" fmla="*/ 43719 h 955031"/>
                <a:gd name="connsiteX18" fmla="*/ 2117315 w 6056566"/>
                <a:gd name="connsiteY18" fmla="*/ 122194 h 955031"/>
                <a:gd name="connsiteX19" fmla="*/ 2195790 w 6056566"/>
                <a:gd name="connsiteY19" fmla="*/ 251847 h 955031"/>
                <a:gd name="connsiteX20" fmla="*/ 2461921 w 6056566"/>
                <a:gd name="connsiteY20" fmla="*/ 784110 h 955031"/>
                <a:gd name="connsiteX21" fmla="*/ 2577927 w 6056566"/>
                <a:gd name="connsiteY21" fmla="*/ 934235 h 955031"/>
                <a:gd name="connsiteX22" fmla="*/ 2673461 w 6056566"/>
                <a:gd name="connsiteY22" fmla="*/ 941059 h 955031"/>
                <a:gd name="connsiteX23" fmla="*/ 2796291 w 6056566"/>
                <a:gd name="connsiteY23" fmla="*/ 814818 h 955031"/>
                <a:gd name="connsiteX24" fmla="*/ 2922533 w 6056566"/>
                <a:gd name="connsiteY24" fmla="*/ 548686 h 955031"/>
                <a:gd name="connsiteX25" fmla="*/ 3069247 w 6056566"/>
                <a:gd name="connsiteY25" fmla="*/ 251847 h 955031"/>
                <a:gd name="connsiteX26" fmla="*/ 3192076 w 6056566"/>
                <a:gd name="connsiteY26" fmla="*/ 67603 h 955031"/>
                <a:gd name="connsiteX27" fmla="*/ 3270551 w 6056566"/>
                <a:gd name="connsiteY27" fmla="*/ 2776 h 955031"/>
                <a:gd name="connsiteX28" fmla="*/ 3342202 w 6056566"/>
                <a:gd name="connsiteY28" fmla="*/ 19835 h 955031"/>
                <a:gd name="connsiteX29" fmla="*/ 3413852 w 6056566"/>
                <a:gd name="connsiteY29" fmla="*/ 91486 h 955031"/>
                <a:gd name="connsiteX30" fmla="*/ 3471855 w 6056566"/>
                <a:gd name="connsiteY30" fmla="*/ 176785 h 955031"/>
                <a:gd name="connsiteX31" fmla="*/ 3553742 w 6056566"/>
                <a:gd name="connsiteY31" fmla="*/ 323498 h 955031"/>
                <a:gd name="connsiteX32" fmla="*/ 3707279 w 6056566"/>
                <a:gd name="connsiteY32" fmla="*/ 668104 h 955031"/>
                <a:gd name="connsiteX33" fmla="*/ 3833521 w 6056566"/>
                <a:gd name="connsiteY33" fmla="*/ 852349 h 955031"/>
                <a:gd name="connsiteX34" fmla="*/ 3966587 w 6056566"/>
                <a:gd name="connsiteY34" fmla="*/ 900116 h 955031"/>
                <a:gd name="connsiteX35" fmla="*/ 4086005 w 6056566"/>
                <a:gd name="connsiteY35" fmla="*/ 828465 h 955031"/>
                <a:gd name="connsiteX36" fmla="*/ 4273661 w 6056566"/>
                <a:gd name="connsiteY36" fmla="*/ 483859 h 955031"/>
                <a:gd name="connsiteX37" fmla="*/ 4451082 w 6056566"/>
                <a:gd name="connsiteY37" fmla="*/ 152901 h 955031"/>
                <a:gd name="connsiteX38" fmla="*/ 4570500 w 6056566"/>
                <a:gd name="connsiteY38" fmla="*/ 40307 h 955031"/>
                <a:gd name="connsiteX39" fmla="*/ 4696742 w 6056566"/>
                <a:gd name="connsiteY39" fmla="*/ 67603 h 955031"/>
                <a:gd name="connsiteX40" fmla="*/ 4840044 w 6056566"/>
                <a:gd name="connsiteY40" fmla="*/ 268907 h 955031"/>
                <a:gd name="connsiteX41" fmla="*/ 4948580 w 6056566"/>
                <a:gd name="connsiteY41" fmla="*/ 459449 h 955031"/>
                <a:gd name="connsiteX42" fmla="*/ 4991837 w 6056566"/>
                <a:gd name="connsiteY42" fmla="*/ 497850 h 955031"/>
                <a:gd name="connsiteX43" fmla="*/ 6056566 w 6056566"/>
                <a:gd name="connsiteY43" fmla="*/ 497377 h 955031"/>
                <a:gd name="connsiteX0" fmla="*/ 0 w 6056566"/>
                <a:gd name="connsiteY0" fmla="*/ 479263 h 955031"/>
                <a:gd name="connsiteX1" fmla="*/ 190188 w 6056566"/>
                <a:gd name="connsiteY1" fmla="*/ 475436 h 955031"/>
                <a:gd name="connsiteX2" fmla="*/ 325558 w 6056566"/>
                <a:gd name="connsiteY2" fmla="*/ 430986 h 955031"/>
                <a:gd name="connsiteX3" fmla="*/ 493232 w 6056566"/>
                <a:gd name="connsiteY3" fmla="*/ 146077 h 955031"/>
                <a:gd name="connsiteX4" fmla="*/ 602414 w 6056566"/>
                <a:gd name="connsiteY4" fmla="*/ 23247 h 955031"/>
                <a:gd name="connsiteX5" fmla="*/ 721832 w 6056566"/>
                <a:gd name="connsiteY5" fmla="*/ 36895 h 955031"/>
                <a:gd name="connsiteX6" fmla="*/ 820778 w 6056566"/>
                <a:gd name="connsiteY6" fmla="*/ 146077 h 955031"/>
                <a:gd name="connsiteX7" fmla="*/ 947020 w 6056566"/>
                <a:gd name="connsiteY7" fmla="*/ 412209 h 955031"/>
                <a:gd name="connsiteX8" fmla="*/ 1083497 w 6056566"/>
                <a:gd name="connsiteY8" fmla="*/ 722695 h 955031"/>
                <a:gd name="connsiteX9" fmla="*/ 1179032 w 6056566"/>
                <a:gd name="connsiteY9" fmla="*/ 869409 h 955031"/>
                <a:gd name="connsiteX10" fmla="*/ 1267742 w 6056566"/>
                <a:gd name="connsiteY10" fmla="*/ 944471 h 955031"/>
                <a:gd name="connsiteX11" fmla="*/ 1376924 w 6056566"/>
                <a:gd name="connsiteY11" fmla="*/ 930824 h 955031"/>
                <a:gd name="connsiteX12" fmla="*/ 1503166 w 6056566"/>
                <a:gd name="connsiteY12" fmla="*/ 811406 h 955031"/>
                <a:gd name="connsiteX13" fmla="*/ 1666939 w 6056566"/>
                <a:gd name="connsiteY13" fmla="*/ 487271 h 955031"/>
                <a:gd name="connsiteX14" fmla="*/ 1769297 w 6056566"/>
                <a:gd name="connsiteY14" fmla="*/ 234788 h 955031"/>
                <a:gd name="connsiteX15" fmla="*/ 1871655 w 6056566"/>
                <a:gd name="connsiteY15" fmla="*/ 67603 h 955031"/>
                <a:gd name="connsiteX16" fmla="*/ 1960366 w 6056566"/>
                <a:gd name="connsiteY16" fmla="*/ 13012 h 955031"/>
                <a:gd name="connsiteX17" fmla="*/ 2042252 w 6056566"/>
                <a:gd name="connsiteY17" fmla="*/ 43719 h 955031"/>
                <a:gd name="connsiteX18" fmla="*/ 2117315 w 6056566"/>
                <a:gd name="connsiteY18" fmla="*/ 122194 h 955031"/>
                <a:gd name="connsiteX19" fmla="*/ 2195790 w 6056566"/>
                <a:gd name="connsiteY19" fmla="*/ 251847 h 955031"/>
                <a:gd name="connsiteX20" fmla="*/ 2461921 w 6056566"/>
                <a:gd name="connsiteY20" fmla="*/ 784110 h 955031"/>
                <a:gd name="connsiteX21" fmla="*/ 2577927 w 6056566"/>
                <a:gd name="connsiteY21" fmla="*/ 934235 h 955031"/>
                <a:gd name="connsiteX22" fmla="*/ 2673461 w 6056566"/>
                <a:gd name="connsiteY22" fmla="*/ 941059 h 955031"/>
                <a:gd name="connsiteX23" fmla="*/ 2796291 w 6056566"/>
                <a:gd name="connsiteY23" fmla="*/ 814818 h 955031"/>
                <a:gd name="connsiteX24" fmla="*/ 2922533 w 6056566"/>
                <a:gd name="connsiteY24" fmla="*/ 548686 h 955031"/>
                <a:gd name="connsiteX25" fmla="*/ 3069247 w 6056566"/>
                <a:gd name="connsiteY25" fmla="*/ 251847 h 955031"/>
                <a:gd name="connsiteX26" fmla="*/ 3192076 w 6056566"/>
                <a:gd name="connsiteY26" fmla="*/ 67603 h 955031"/>
                <a:gd name="connsiteX27" fmla="*/ 3270551 w 6056566"/>
                <a:gd name="connsiteY27" fmla="*/ 2776 h 955031"/>
                <a:gd name="connsiteX28" fmla="*/ 3342202 w 6056566"/>
                <a:gd name="connsiteY28" fmla="*/ 19835 h 955031"/>
                <a:gd name="connsiteX29" fmla="*/ 3413852 w 6056566"/>
                <a:gd name="connsiteY29" fmla="*/ 91486 h 955031"/>
                <a:gd name="connsiteX30" fmla="*/ 3471855 w 6056566"/>
                <a:gd name="connsiteY30" fmla="*/ 176785 h 955031"/>
                <a:gd name="connsiteX31" fmla="*/ 3553742 w 6056566"/>
                <a:gd name="connsiteY31" fmla="*/ 323498 h 955031"/>
                <a:gd name="connsiteX32" fmla="*/ 3707279 w 6056566"/>
                <a:gd name="connsiteY32" fmla="*/ 668104 h 955031"/>
                <a:gd name="connsiteX33" fmla="*/ 3833521 w 6056566"/>
                <a:gd name="connsiteY33" fmla="*/ 852349 h 955031"/>
                <a:gd name="connsiteX34" fmla="*/ 3966587 w 6056566"/>
                <a:gd name="connsiteY34" fmla="*/ 900116 h 955031"/>
                <a:gd name="connsiteX35" fmla="*/ 4086005 w 6056566"/>
                <a:gd name="connsiteY35" fmla="*/ 828465 h 955031"/>
                <a:gd name="connsiteX36" fmla="*/ 4273661 w 6056566"/>
                <a:gd name="connsiteY36" fmla="*/ 483859 h 955031"/>
                <a:gd name="connsiteX37" fmla="*/ 4451082 w 6056566"/>
                <a:gd name="connsiteY37" fmla="*/ 152901 h 955031"/>
                <a:gd name="connsiteX38" fmla="*/ 4570500 w 6056566"/>
                <a:gd name="connsiteY38" fmla="*/ 40307 h 955031"/>
                <a:gd name="connsiteX39" fmla="*/ 4696742 w 6056566"/>
                <a:gd name="connsiteY39" fmla="*/ 67603 h 955031"/>
                <a:gd name="connsiteX40" fmla="*/ 4840044 w 6056566"/>
                <a:gd name="connsiteY40" fmla="*/ 268907 h 955031"/>
                <a:gd name="connsiteX41" fmla="*/ 4948580 w 6056566"/>
                <a:gd name="connsiteY41" fmla="*/ 459449 h 955031"/>
                <a:gd name="connsiteX42" fmla="*/ 4991838 w 6056566"/>
                <a:gd name="connsiteY42" fmla="*/ 494333 h 955031"/>
                <a:gd name="connsiteX43" fmla="*/ 6056566 w 6056566"/>
                <a:gd name="connsiteY43" fmla="*/ 497377 h 955031"/>
                <a:gd name="connsiteX0" fmla="*/ 0 w 6056566"/>
                <a:gd name="connsiteY0" fmla="*/ 479263 h 955031"/>
                <a:gd name="connsiteX1" fmla="*/ 190188 w 6056566"/>
                <a:gd name="connsiteY1" fmla="*/ 475436 h 955031"/>
                <a:gd name="connsiteX2" fmla="*/ 325558 w 6056566"/>
                <a:gd name="connsiteY2" fmla="*/ 430986 h 955031"/>
                <a:gd name="connsiteX3" fmla="*/ 493232 w 6056566"/>
                <a:gd name="connsiteY3" fmla="*/ 146077 h 955031"/>
                <a:gd name="connsiteX4" fmla="*/ 602414 w 6056566"/>
                <a:gd name="connsiteY4" fmla="*/ 23247 h 955031"/>
                <a:gd name="connsiteX5" fmla="*/ 721832 w 6056566"/>
                <a:gd name="connsiteY5" fmla="*/ 36895 h 955031"/>
                <a:gd name="connsiteX6" fmla="*/ 820778 w 6056566"/>
                <a:gd name="connsiteY6" fmla="*/ 146077 h 955031"/>
                <a:gd name="connsiteX7" fmla="*/ 947020 w 6056566"/>
                <a:gd name="connsiteY7" fmla="*/ 412209 h 955031"/>
                <a:gd name="connsiteX8" fmla="*/ 1083497 w 6056566"/>
                <a:gd name="connsiteY8" fmla="*/ 722695 h 955031"/>
                <a:gd name="connsiteX9" fmla="*/ 1179032 w 6056566"/>
                <a:gd name="connsiteY9" fmla="*/ 869409 h 955031"/>
                <a:gd name="connsiteX10" fmla="*/ 1267742 w 6056566"/>
                <a:gd name="connsiteY10" fmla="*/ 944471 h 955031"/>
                <a:gd name="connsiteX11" fmla="*/ 1376924 w 6056566"/>
                <a:gd name="connsiteY11" fmla="*/ 930824 h 955031"/>
                <a:gd name="connsiteX12" fmla="*/ 1503166 w 6056566"/>
                <a:gd name="connsiteY12" fmla="*/ 811406 h 955031"/>
                <a:gd name="connsiteX13" fmla="*/ 1666939 w 6056566"/>
                <a:gd name="connsiteY13" fmla="*/ 487271 h 955031"/>
                <a:gd name="connsiteX14" fmla="*/ 1769297 w 6056566"/>
                <a:gd name="connsiteY14" fmla="*/ 234788 h 955031"/>
                <a:gd name="connsiteX15" fmla="*/ 1871655 w 6056566"/>
                <a:gd name="connsiteY15" fmla="*/ 67603 h 955031"/>
                <a:gd name="connsiteX16" fmla="*/ 1960366 w 6056566"/>
                <a:gd name="connsiteY16" fmla="*/ 13012 h 955031"/>
                <a:gd name="connsiteX17" fmla="*/ 2042252 w 6056566"/>
                <a:gd name="connsiteY17" fmla="*/ 43719 h 955031"/>
                <a:gd name="connsiteX18" fmla="*/ 2117315 w 6056566"/>
                <a:gd name="connsiteY18" fmla="*/ 122194 h 955031"/>
                <a:gd name="connsiteX19" fmla="*/ 2195790 w 6056566"/>
                <a:gd name="connsiteY19" fmla="*/ 251847 h 955031"/>
                <a:gd name="connsiteX20" fmla="*/ 2461921 w 6056566"/>
                <a:gd name="connsiteY20" fmla="*/ 784110 h 955031"/>
                <a:gd name="connsiteX21" fmla="*/ 2577927 w 6056566"/>
                <a:gd name="connsiteY21" fmla="*/ 934235 h 955031"/>
                <a:gd name="connsiteX22" fmla="*/ 2673461 w 6056566"/>
                <a:gd name="connsiteY22" fmla="*/ 941059 h 955031"/>
                <a:gd name="connsiteX23" fmla="*/ 2796291 w 6056566"/>
                <a:gd name="connsiteY23" fmla="*/ 814818 h 955031"/>
                <a:gd name="connsiteX24" fmla="*/ 2922533 w 6056566"/>
                <a:gd name="connsiteY24" fmla="*/ 548686 h 955031"/>
                <a:gd name="connsiteX25" fmla="*/ 3069247 w 6056566"/>
                <a:gd name="connsiteY25" fmla="*/ 251847 h 955031"/>
                <a:gd name="connsiteX26" fmla="*/ 3192076 w 6056566"/>
                <a:gd name="connsiteY26" fmla="*/ 67603 h 955031"/>
                <a:gd name="connsiteX27" fmla="*/ 3270551 w 6056566"/>
                <a:gd name="connsiteY27" fmla="*/ 2776 h 955031"/>
                <a:gd name="connsiteX28" fmla="*/ 3342202 w 6056566"/>
                <a:gd name="connsiteY28" fmla="*/ 19835 h 955031"/>
                <a:gd name="connsiteX29" fmla="*/ 3413852 w 6056566"/>
                <a:gd name="connsiteY29" fmla="*/ 91486 h 955031"/>
                <a:gd name="connsiteX30" fmla="*/ 3471855 w 6056566"/>
                <a:gd name="connsiteY30" fmla="*/ 176785 h 955031"/>
                <a:gd name="connsiteX31" fmla="*/ 3553742 w 6056566"/>
                <a:gd name="connsiteY31" fmla="*/ 323498 h 955031"/>
                <a:gd name="connsiteX32" fmla="*/ 3707279 w 6056566"/>
                <a:gd name="connsiteY32" fmla="*/ 668104 h 955031"/>
                <a:gd name="connsiteX33" fmla="*/ 3833521 w 6056566"/>
                <a:gd name="connsiteY33" fmla="*/ 852349 h 955031"/>
                <a:gd name="connsiteX34" fmla="*/ 3966587 w 6056566"/>
                <a:gd name="connsiteY34" fmla="*/ 900116 h 955031"/>
                <a:gd name="connsiteX35" fmla="*/ 4086005 w 6056566"/>
                <a:gd name="connsiteY35" fmla="*/ 828465 h 955031"/>
                <a:gd name="connsiteX36" fmla="*/ 4273661 w 6056566"/>
                <a:gd name="connsiteY36" fmla="*/ 483859 h 955031"/>
                <a:gd name="connsiteX37" fmla="*/ 4451082 w 6056566"/>
                <a:gd name="connsiteY37" fmla="*/ 152901 h 955031"/>
                <a:gd name="connsiteX38" fmla="*/ 4570500 w 6056566"/>
                <a:gd name="connsiteY38" fmla="*/ 40307 h 955031"/>
                <a:gd name="connsiteX39" fmla="*/ 4696742 w 6056566"/>
                <a:gd name="connsiteY39" fmla="*/ 67603 h 955031"/>
                <a:gd name="connsiteX40" fmla="*/ 4840044 w 6056566"/>
                <a:gd name="connsiteY40" fmla="*/ 268907 h 955031"/>
                <a:gd name="connsiteX41" fmla="*/ 4948580 w 6056566"/>
                <a:gd name="connsiteY41" fmla="*/ 459449 h 955031"/>
                <a:gd name="connsiteX42" fmla="*/ 5025010 w 6056566"/>
                <a:gd name="connsiteY42" fmla="*/ 495505 h 955031"/>
                <a:gd name="connsiteX43" fmla="*/ 6056566 w 6056566"/>
                <a:gd name="connsiteY43" fmla="*/ 497377 h 955031"/>
                <a:gd name="connsiteX0" fmla="*/ 0 w 5025967"/>
                <a:gd name="connsiteY0" fmla="*/ 479263 h 955031"/>
                <a:gd name="connsiteX1" fmla="*/ 190188 w 5025967"/>
                <a:gd name="connsiteY1" fmla="*/ 475436 h 955031"/>
                <a:gd name="connsiteX2" fmla="*/ 325558 w 5025967"/>
                <a:gd name="connsiteY2" fmla="*/ 430986 h 955031"/>
                <a:gd name="connsiteX3" fmla="*/ 493232 w 5025967"/>
                <a:gd name="connsiteY3" fmla="*/ 146077 h 955031"/>
                <a:gd name="connsiteX4" fmla="*/ 602414 w 5025967"/>
                <a:gd name="connsiteY4" fmla="*/ 23247 h 955031"/>
                <a:gd name="connsiteX5" fmla="*/ 721832 w 5025967"/>
                <a:gd name="connsiteY5" fmla="*/ 36895 h 955031"/>
                <a:gd name="connsiteX6" fmla="*/ 820778 w 5025967"/>
                <a:gd name="connsiteY6" fmla="*/ 146077 h 955031"/>
                <a:gd name="connsiteX7" fmla="*/ 947020 w 5025967"/>
                <a:gd name="connsiteY7" fmla="*/ 412209 h 955031"/>
                <a:gd name="connsiteX8" fmla="*/ 1083497 w 5025967"/>
                <a:gd name="connsiteY8" fmla="*/ 722695 h 955031"/>
                <a:gd name="connsiteX9" fmla="*/ 1179032 w 5025967"/>
                <a:gd name="connsiteY9" fmla="*/ 869409 h 955031"/>
                <a:gd name="connsiteX10" fmla="*/ 1267742 w 5025967"/>
                <a:gd name="connsiteY10" fmla="*/ 944471 h 955031"/>
                <a:gd name="connsiteX11" fmla="*/ 1376924 w 5025967"/>
                <a:gd name="connsiteY11" fmla="*/ 930824 h 955031"/>
                <a:gd name="connsiteX12" fmla="*/ 1503166 w 5025967"/>
                <a:gd name="connsiteY12" fmla="*/ 811406 h 955031"/>
                <a:gd name="connsiteX13" fmla="*/ 1666939 w 5025967"/>
                <a:gd name="connsiteY13" fmla="*/ 487271 h 955031"/>
                <a:gd name="connsiteX14" fmla="*/ 1769297 w 5025967"/>
                <a:gd name="connsiteY14" fmla="*/ 234788 h 955031"/>
                <a:gd name="connsiteX15" fmla="*/ 1871655 w 5025967"/>
                <a:gd name="connsiteY15" fmla="*/ 67603 h 955031"/>
                <a:gd name="connsiteX16" fmla="*/ 1960366 w 5025967"/>
                <a:gd name="connsiteY16" fmla="*/ 13012 h 955031"/>
                <a:gd name="connsiteX17" fmla="*/ 2042252 w 5025967"/>
                <a:gd name="connsiteY17" fmla="*/ 43719 h 955031"/>
                <a:gd name="connsiteX18" fmla="*/ 2117315 w 5025967"/>
                <a:gd name="connsiteY18" fmla="*/ 122194 h 955031"/>
                <a:gd name="connsiteX19" fmla="*/ 2195790 w 5025967"/>
                <a:gd name="connsiteY19" fmla="*/ 251847 h 955031"/>
                <a:gd name="connsiteX20" fmla="*/ 2461921 w 5025967"/>
                <a:gd name="connsiteY20" fmla="*/ 784110 h 955031"/>
                <a:gd name="connsiteX21" fmla="*/ 2577927 w 5025967"/>
                <a:gd name="connsiteY21" fmla="*/ 934235 h 955031"/>
                <a:gd name="connsiteX22" fmla="*/ 2673461 w 5025967"/>
                <a:gd name="connsiteY22" fmla="*/ 941059 h 955031"/>
                <a:gd name="connsiteX23" fmla="*/ 2796291 w 5025967"/>
                <a:gd name="connsiteY23" fmla="*/ 814818 h 955031"/>
                <a:gd name="connsiteX24" fmla="*/ 2922533 w 5025967"/>
                <a:gd name="connsiteY24" fmla="*/ 548686 h 955031"/>
                <a:gd name="connsiteX25" fmla="*/ 3069247 w 5025967"/>
                <a:gd name="connsiteY25" fmla="*/ 251847 h 955031"/>
                <a:gd name="connsiteX26" fmla="*/ 3192076 w 5025967"/>
                <a:gd name="connsiteY26" fmla="*/ 67603 h 955031"/>
                <a:gd name="connsiteX27" fmla="*/ 3270551 w 5025967"/>
                <a:gd name="connsiteY27" fmla="*/ 2776 h 955031"/>
                <a:gd name="connsiteX28" fmla="*/ 3342202 w 5025967"/>
                <a:gd name="connsiteY28" fmla="*/ 19835 h 955031"/>
                <a:gd name="connsiteX29" fmla="*/ 3413852 w 5025967"/>
                <a:gd name="connsiteY29" fmla="*/ 91486 h 955031"/>
                <a:gd name="connsiteX30" fmla="*/ 3471855 w 5025967"/>
                <a:gd name="connsiteY30" fmla="*/ 176785 h 955031"/>
                <a:gd name="connsiteX31" fmla="*/ 3553742 w 5025967"/>
                <a:gd name="connsiteY31" fmla="*/ 323498 h 955031"/>
                <a:gd name="connsiteX32" fmla="*/ 3707279 w 5025967"/>
                <a:gd name="connsiteY32" fmla="*/ 668104 h 955031"/>
                <a:gd name="connsiteX33" fmla="*/ 3833521 w 5025967"/>
                <a:gd name="connsiteY33" fmla="*/ 852349 h 955031"/>
                <a:gd name="connsiteX34" fmla="*/ 3966587 w 5025967"/>
                <a:gd name="connsiteY34" fmla="*/ 900116 h 955031"/>
                <a:gd name="connsiteX35" fmla="*/ 4086005 w 5025967"/>
                <a:gd name="connsiteY35" fmla="*/ 828465 h 955031"/>
                <a:gd name="connsiteX36" fmla="*/ 4273661 w 5025967"/>
                <a:gd name="connsiteY36" fmla="*/ 483859 h 955031"/>
                <a:gd name="connsiteX37" fmla="*/ 4451082 w 5025967"/>
                <a:gd name="connsiteY37" fmla="*/ 152901 h 955031"/>
                <a:gd name="connsiteX38" fmla="*/ 4570500 w 5025967"/>
                <a:gd name="connsiteY38" fmla="*/ 40307 h 955031"/>
                <a:gd name="connsiteX39" fmla="*/ 4696742 w 5025967"/>
                <a:gd name="connsiteY39" fmla="*/ 67603 h 955031"/>
                <a:gd name="connsiteX40" fmla="*/ 4840044 w 5025967"/>
                <a:gd name="connsiteY40" fmla="*/ 268907 h 955031"/>
                <a:gd name="connsiteX41" fmla="*/ 4948580 w 5025967"/>
                <a:gd name="connsiteY41" fmla="*/ 459449 h 955031"/>
                <a:gd name="connsiteX42" fmla="*/ 5025010 w 5025967"/>
                <a:gd name="connsiteY42" fmla="*/ 495505 h 955031"/>
                <a:gd name="connsiteX0" fmla="*/ 0 w 4948580"/>
                <a:gd name="connsiteY0" fmla="*/ 479263 h 955031"/>
                <a:gd name="connsiteX1" fmla="*/ 190188 w 4948580"/>
                <a:gd name="connsiteY1" fmla="*/ 475436 h 955031"/>
                <a:gd name="connsiteX2" fmla="*/ 325558 w 4948580"/>
                <a:gd name="connsiteY2" fmla="*/ 430986 h 955031"/>
                <a:gd name="connsiteX3" fmla="*/ 493232 w 4948580"/>
                <a:gd name="connsiteY3" fmla="*/ 146077 h 955031"/>
                <a:gd name="connsiteX4" fmla="*/ 602414 w 4948580"/>
                <a:gd name="connsiteY4" fmla="*/ 23247 h 955031"/>
                <a:gd name="connsiteX5" fmla="*/ 721832 w 4948580"/>
                <a:gd name="connsiteY5" fmla="*/ 36895 h 955031"/>
                <a:gd name="connsiteX6" fmla="*/ 820778 w 4948580"/>
                <a:gd name="connsiteY6" fmla="*/ 146077 h 955031"/>
                <a:gd name="connsiteX7" fmla="*/ 947020 w 4948580"/>
                <a:gd name="connsiteY7" fmla="*/ 412209 h 955031"/>
                <a:gd name="connsiteX8" fmla="*/ 1083497 w 4948580"/>
                <a:gd name="connsiteY8" fmla="*/ 722695 h 955031"/>
                <a:gd name="connsiteX9" fmla="*/ 1179032 w 4948580"/>
                <a:gd name="connsiteY9" fmla="*/ 869409 h 955031"/>
                <a:gd name="connsiteX10" fmla="*/ 1267742 w 4948580"/>
                <a:gd name="connsiteY10" fmla="*/ 944471 h 955031"/>
                <a:gd name="connsiteX11" fmla="*/ 1376924 w 4948580"/>
                <a:gd name="connsiteY11" fmla="*/ 930824 h 955031"/>
                <a:gd name="connsiteX12" fmla="*/ 1503166 w 4948580"/>
                <a:gd name="connsiteY12" fmla="*/ 811406 h 955031"/>
                <a:gd name="connsiteX13" fmla="*/ 1666939 w 4948580"/>
                <a:gd name="connsiteY13" fmla="*/ 487271 h 955031"/>
                <a:gd name="connsiteX14" fmla="*/ 1769297 w 4948580"/>
                <a:gd name="connsiteY14" fmla="*/ 234788 h 955031"/>
                <a:gd name="connsiteX15" fmla="*/ 1871655 w 4948580"/>
                <a:gd name="connsiteY15" fmla="*/ 67603 h 955031"/>
                <a:gd name="connsiteX16" fmla="*/ 1960366 w 4948580"/>
                <a:gd name="connsiteY16" fmla="*/ 13012 h 955031"/>
                <a:gd name="connsiteX17" fmla="*/ 2042252 w 4948580"/>
                <a:gd name="connsiteY17" fmla="*/ 43719 h 955031"/>
                <a:gd name="connsiteX18" fmla="*/ 2117315 w 4948580"/>
                <a:gd name="connsiteY18" fmla="*/ 122194 h 955031"/>
                <a:gd name="connsiteX19" fmla="*/ 2195790 w 4948580"/>
                <a:gd name="connsiteY19" fmla="*/ 251847 h 955031"/>
                <a:gd name="connsiteX20" fmla="*/ 2461921 w 4948580"/>
                <a:gd name="connsiteY20" fmla="*/ 784110 h 955031"/>
                <a:gd name="connsiteX21" fmla="*/ 2577927 w 4948580"/>
                <a:gd name="connsiteY21" fmla="*/ 934235 h 955031"/>
                <a:gd name="connsiteX22" fmla="*/ 2673461 w 4948580"/>
                <a:gd name="connsiteY22" fmla="*/ 941059 h 955031"/>
                <a:gd name="connsiteX23" fmla="*/ 2796291 w 4948580"/>
                <a:gd name="connsiteY23" fmla="*/ 814818 h 955031"/>
                <a:gd name="connsiteX24" fmla="*/ 2922533 w 4948580"/>
                <a:gd name="connsiteY24" fmla="*/ 548686 h 955031"/>
                <a:gd name="connsiteX25" fmla="*/ 3069247 w 4948580"/>
                <a:gd name="connsiteY25" fmla="*/ 251847 h 955031"/>
                <a:gd name="connsiteX26" fmla="*/ 3192076 w 4948580"/>
                <a:gd name="connsiteY26" fmla="*/ 67603 h 955031"/>
                <a:gd name="connsiteX27" fmla="*/ 3270551 w 4948580"/>
                <a:gd name="connsiteY27" fmla="*/ 2776 h 955031"/>
                <a:gd name="connsiteX28" fmla="*/ 3342202 w 4948580"/>
                <a:gd name="connsiteY28" fmla="*/ 19835 h 955031"/>
                <a:gd name="connsiteX29" fmla="*/ 3413852 w 4948580"/>
                <a:gd name="connsiteY29" fmla="*/ 91486 h 955031"/>
                <a:gd name="connsiteX30" fmla="*/ 3471855 w 4948580"/>
                <a:gd name="connsiteY30" fmla="*/ 176785 h 955031"/>
                <a:gd name="connsiteX31" fmla="*/ 3553742 w 4948580"/>
                <a:gd name="connsiteY31" fmla="*/ 323498 h 955031"/>
                <a:gd name="connsiteX32" fmla="*/ 3707279 w 4948580"/>
                <a:gd name="connsiteY32" fmla="*/ 668104 h 955031"/>
                <a:gd name="connsiteX33" fmla="*/ 3833521 w 4948580"/>
                <a:gd name="connsiteY33" fmla="*/ 852349 h 955031"/>
                <a:gd name="connsiteX34" fmla="*/ 3966587 w 4948580"/>
                <a:gd name="connsiteY34" fmla="*/ 900116 h 955031"/>
                <a:gd name="connsiteX35" fmla="*/ 4086005 w 4948580"/>
                <a:gd name="connsiteY35" fmla="*/ 828465 h 955031"/>
                <a:gd name="connsiteX36" fmla="*/ 4273661 w 4948580"/>
                <a:gd name="connsiteY36" fmla="*/ 483859 h 955031"/>
                <a:gd name="connsiteX37" fmla="*/ 4451082 w 4948580"/>
                <a:gd name="connsiteY37" fmla="*/ 152901 h 955031"/>
                <a:gd name="connsiteX38" fmla="*/ 4570500 w 4948580"/>
                <a:gd name="connsiteY38" fmla="*/ 40307 h 955031"/>
                <a:gd name="connsiteX39" fmla="*/ 4696742 w 4948580"/>
                <a:gd name="connsiteY39" fmla="*/ 67603 h 955031"/>
                <a:gd name="connsiteX40" fmla="*/ 4840044 w 4948580"/>
                <a:gd name="connsiteY40" fmla="*/ 268907 h 955031"/>
                <a:gd name="connsiteX41" fmla="*/ 4948580 w 4948580"/>
                <a:gd name="connsiteY41" fmla="*/ 459449 h 955031"/>
                <a:gd name="connsiteX0" fmla="*/ 0 w 4948580"/>
                <a:gd name="connsiteY0" fmla="*/ 479263 h 955031"/>
                <a:gd name="connsiteX1" fmla="*/ 325558 w 4948580"/>
                <a:gd name="connsiteY1" fmla="*/ 430986 h 955031"/>
                <a:gd name="connsiteX2" fmla="*/ 493232 w 4948580"/>
                <a:gd name="connsiteY2" fmla="*/ 146077 h 955031"/>
                <a:gd name="connsiteX3" fmla="*/ 602414 w 4948580"/>
                <a:gd name="connsiteY3" fmla="*/ 23247 h 955031"/>
                <a:gd name="connsiteX4" fmla="*/ 721832 w 4948580"/>
                <a:gd name="connsiteY4" fmla="*/ 36895 h 955031"/>
                <a:gd name="connsiteX5" fmla="*/ 820778 w 4948580"/>
                <a:gd name="connsiteY5" fmla="*/ 146077 h 955031"/>
                <a:gd name="connsiteX6" fmla="*/ 947020 w 4948580"/>
                <a:gd name="connsiteY6" fmla="*/ 412209 h 955031"/>
                <a:gd name="connsiteX7" fmla="*/ 1083497 w 4948580"/>
                <a:gd name="connsiteY7" fmla="*/ 722695 h 955031"/>
                <a:gd name="connsiteX8" fmla="*/ 1179032 w 4948580"/>
                <a:gd name="connsiteY8" fmla="*/ 869409 h 955031"/>
                <a:gd name="connsiteX9" fmla="*/ 1267742 w 4948580"/>
                <a:gd name="connsiteY9" fmla="*/ 944471 h 955031"/>
                <a:gd name="connsiteX10" fmla="*/ 1376924 w 4948580"/>
                <a:gd name="connsiteY10" fmla="*/ 930824 h 955031"/>
                <a:gd name="connsiteX11" fmla="*/ 1503166 w 4948580"/>
                <a:gd name="connsiteY11" fmla="*/ 811406 h 955031"/>
                <a:gd name="connsiteX12" fmla="*/ 1666939 w 4948580"/>
                <a:gd name="connsiteY12" fmla="*/ 487271 h 955031"/>
                <a:gd name="connsiteX13" fmla="*/ 1769297 w 4948580"/>
                <a:gd name="connsiteY13" fmla="*/ 234788 h 955031"/>
                <a:gd name="connsiteX14" fmla="*/ 1871655 w 4948580"/>
                <a:gd name="connsiteY14" fmla="*/ 67603 h 955031"/>
                <a:gd name="connsiteX15" fmla="*/ 1960366 w 4948580"/>
                <a:gd name="connsiteY15" fmla="*/ 13012 h 955031"/>
                <a:gd name="connsiteX16" fmla="*/ 2042252 w 4948580"/>
                <a:gd name="connsiteY16" fmla="*/ 43719 h 955031"/>
                <a:gd name="connsiteX17" fmla="*/ 2117315 w 4948580"/>
                <a:gd name="connsiteY17" fmla="*/ 122194 h 955031"/>
                <a:gd name="connsiteX18" fmla="*/ 2195790 w 4948580"/>
                <a:gd name="connsiteY18" fmla="*/ 251847 h 955031"/>
                <a:gd name="connsiteX19" fmla="*/ 2461921 w 4948580"/>
                <a:gd name="connsiteY19" fmla="*/ 784110 h 955031"/>
                <a:gd name="connsiteX20" fmla="*/ 2577927 w 4948580"/>
                <a:gd name="connsiteY20" fmla="*/ 934235 h 955031"/>
                <a:gd name="connsiteX21" fmla="*/ 2673461 w 4948580"/>
                <a:gd name="connsiteY21" fmla="*/ 941059 h 955031"/>
                <a:gd name="connsiteX22" fmla="*/ 2796291 w 4948580"/>
                <a:gd name="connsiteY22" fmla="*/ 814818 h 955031"/>
                <a:gd name="connsiteX23" fmla="*/ 2922533 w 4948580"/>
                <a:gd name="connsiteY23" fmla="*/ 548686 h 955031"/>
                <a:gd name="connsiteX24" fmla="*/ 3069247 w 4948580"/>
                <a:gd name="connsiteY24" fmla="*/ 251847 h 955031"/>
                <a:gd name="connsiteX25" fmla="*/ 3192076 w 4948580"/>
                <a:gd name="connsiteY25" fmla="*/ 67603 h 955031"/>
                <a:gd name="connsiteX26" fmla="*/ 3270551 w 4948580"/>
                <a:gd name="connsiteY26" fmla="*/ 2776 h 955031"/>
                <a:gd name="connsiteX27" fmla="*/ 3342202 w 4948580"/>
                <a:gd name="connsiteY27" fmla="*/ 19835 h 955031"/>
                <a:gd name="connsiteX28" fmla="*/ 3413852 w 4948580"/>
                <a:gd name="connsiteY28" fmla="*/ 91486 h 955031"/>
                <a:gd name="connsiteX29" fmla="*/ 3471855 w 4948580"/>
                <a:gd name="connsiteY29" fmla="*/ 176785 h 955031"/>
                <a:gd name="connsiteX30" fmla="*/ 3553742 w 4948580"/>
                <a:gd name="connsiteY30" fmla="*/ 323498 h 955031"/>
                <a:gd name="connsiteX31" fmla="*/ 3707279 w 4948580"/>
                <a:gd name="connsiteY31" fmla="*/ 668104 h 955031"/>
                <a:gd name="connsiteX32" fmla="*/ 3833521 w 4948580"/>
                <a:gd name="connsiteY32" fmla="*/ 852349 h 955031"/>
                <a:gd name="connsiteX33" fmla="*/ 3966587 w 4948580"/>
                <a:gd name="connsiteY33" fmla="*/ 900116 h 955031"/>
                <a:gd name="connsiteX34" fmla="*/ 4086005 w 4948580"/>
                <a:gd name="connsiteY34" fmla="*/ 828465 h 955031"/>
                <a:gd name="connsiteX35" fmla="*/ 4273661 w 4948580"/>
                <a:gd name="connsiteY35" fmla="*/ 483859 h 955031"/>
                <a:gd name="connsiteX36" fmla="*/ 4451082 w 4948580"/>
                <a:gd name="connsiteY36" fmla="*/ 152901 h 955031"/>
                <a:gd name="connsiteX37" fmla="*/ 4570500 w 4948580"/>
                <a:gd name="connsiteY37" fmla="*/ 40307 h 955031"/>
                <a:gd name="connsiteX38" fmla="*/ 4696742 w 4948580"/>
                <a:gd name="connsiteY38" fmla="*/ 67603 h 955031"/>
                <a:gd name="connsiteX39" fmla="*/ 4840044 w 4948580"/>
                <a:gd name="connsiteY39" fmla="*/ 268907 h 955031"/>
                <a:gd name="connsiteX40" fmla="*/ 4948580 w 4948580"/>
                <a:gd name="connsiteY40" fmla="*/ 459449 h 955031"/>
                <a:gd name="connsiteX0" fmla="*/ 0 w 4623022"/>
                <a:gd name="connsiteY0" fmla="*/ 430986 h 955031"/>
                <a:gd name="connsiteX1" fmla="*/ 167674 w 4623022"/>
                <a:gd name="connsiteY1" fmla="*/ 146077 h 955031"/>
                <a:gd name="connsiteX2" fmla="*/ 276856 w 4623022"/>
                <a:gd name="connsiteY2" fmla="*/ 23247 h 955031"/>
                <a:gd name="connsiteX3" fmla="*/ 396274 w 4623022"/>
                <a:gd name="connsiteY3" fmla="*/ 36895 h 955031"/>
                <a:gd name="connsiteX4" fmla="*/ 495220 w 4623022"/>
                <a:gd name="connsiteY4" fmla="*/ 146077 h 955031"/>
                <a:gd name="connsiteX5" fmla="*/ 621462 w 4623022"/>
                <a:gd name="connsiteY5" fmla="*/ 412209 h 955031"/>
                <a:gd name="connsiteX6" fmla="*/ 757939 w 4623022"/>
                <a:gd name="connsiteY6" fmla="*/ 722695 h 955031"/>
                <a:gd name="connsiteX7" fmla="*/ 853474 w 4623022"/>
                <a:gd name="connsiteY7" fmla="*/ 869409 h 955031"/>
                <a:gd name="connsiteX8" fmla="*/ 942184 w 4623022"/>
                <a:gd name="connsiteY8" fmla="*/ 944471 h 955031"/>
                <a:gd name="connsiteX9" fmla="*/ 1051366 w 4623022"/>
                <a:gd name="connsiteY9" fmla="*/ 930824 h 955031"/>
                <a:gd name="connsiteX10" fmla="*/ 1177608 w 4623022"/>
                <a:gd name="connsiteY10" fmla="*/ 811406 h 955031"/>
                <a:gd name="connsiteX11" fmla="*/ 1341381 w 4623022"/>
                <a:gd name="connsiteY11" fmla="*/ 487271 h 955031"/>
                <a:gd name="connsiteX12" fmla="*/ 1443739 w 4623022"/>
                <a:gd name="connsiteY12" fmla="*/ 234788 h 955031"/>
                <a:gd name="connsiteX13" fmla="*/ 1546097 w 4623022"/>
                <a:gd name="connsiteY13" fmla="*/ 67603 h 955031"/>
                <a:gd name="connsiteX14" fmla="*/ 1634808 w 4623022"/>
                <a:gd name="connsiteY14" fmla="*/ 13012 h 955031"/>
                <a:gd name="connsiteX15" fmla="*/ 1716694 w 4623022"/>
                <a:gd name="connsiteY15" fmla="*/ 43719 h 955031"/>
                <a:gd name="connsiteX16" fmla="*/ 1791757 w 4623022"/>
                <a:gd name="connsiteY16" fmla="*/ 122194 h 955031"/>
                <a:gd name="connsiteX17" fmla="*/ 1870232 w 4623022"/>
                <a:gd name="connsiteY17" fmla="*/ 251847 h 955031"/>
                <a:gd name="connsiteX18" fmla="*/ 2136363 w 4623022"/>
                <a:gd name="connsiteY18" fmla="*/ 784110 h 955031"/>
                <a:gd name="connsiteX19" fmla="*/ 2252369 w 4623022"/>
                <a:gd name="connsiteY19" fmla="*/ 934235 h 955031"/>
                <a:gd name="connsiteX20" fmla="*/ 2347903 w 4623022"/>
                <a:gd name="connsiteY20" fmla="*/ 941059 h 955031"/>
                <a:gd name="connsiteX21" fmla="*/ 2470733 w 4623022"/>
                <a:gd name="connsiteY21" fmla="*/ 814818 h 955031"/>
                <a:gd name="connsiteX22" fmla="*/ 2596975 w 4623022"/>
                <a:gd name="connsiteY22" fmla="*/ 548686 h 955031"/>
                <a:gd name="connsiteX23" fmla="*/ 2743689 w 4623022"/>
                <a:gd name="connsiteY23" fmla="*/ 251847 h 955031"/>
                <a:gd name="connsiteX24" fmla="*/ 2866518 w 4623022"/>
                <a:gd name="connsiteY24" fmla="*/ 67603 h 955031"/>
                <a:gd name="connsiteX25" fmla="*/ 2944993 w 4623022"/>
                <a:gd name="connsiteY25" fmla="*/ 2776 h 955031"/>
                <a:gd name="connsiteX26" fmla="*/ 3016644 w 4623022"/>
                <a:gd name="connsiteY26" fmla="*/ 19835 h 955031"/>
                <a:gd name="connsiteX27" fmla="*/ 3088294 w 4623022"/>
                <a:gd name="connsiteY27" fmla="*/ 91486 h 955031"/>
                <a:gd name="connsiteX28" fmla="*/ 3146297 w 4623022"/>
                <a:gd name="connsiteY28" fmla="*/ 176785 h 955031"/>
                <a:gd name="connsiteX29" fmla="*/ 3228184 w 4623022"/>
                <a:gd name="connsiteY29" fmla="*/ 323498 h 955031"/>
                <a:gd name="connsiteX30" fmla="*/ 3381721 w 4623022"/>
                <a:gd name="connsiteY30" fmla="*/ 668104 h 955031"/>
                <a:gd name="connsiteX31" fmla="*/ 3507963 w 4623022"/>
                <a:gd name="connsiteY31" fmla="*/ 852349 h 955031"/>
                <a:gd name="connsiteX32" fmla="*/ 3641029 w 4623022"/>
                <a:gd name="connsiteY32" fmla="*/ 900116 h 955031"/>
                <a:gd name="connsiteX33" fmla="*/ 3760447 w 4623022"/>
                <a:gd name="connsiteY33" fmla="*/ 828465 h 955031"/>
                <a:gd name="connsiteX34" fmla="*/ 3948103 w 4623022"/>
                <a:gd name="connsiteY34" fmla="*/ 483859 h 955031"/>
                <a:gd name="connsiteX35" fmla="*/ 4125524 w 4623022"/>
                <a:gd name="connsiteY35" fmla="*/ 152901 h 955031"/>
                <a:gd name="connsiteX36" fmla="*/ 4244942 w 4623022"/>
                <a:gd name="connsiteY36" fmla="*/ 40307 h 955031"/>
                <a:gd name="connsiteX37" fmla="*/ 4371184 w 4623022"/>
                <a:gd name="connsiteY37" fmla="*/ 67603 h 955031"/>
                <a:gd name="connsiteX38" fmla="*/ 4514486 w 4623022"/>
                <a:gd name="connsiteY38" fmla="*/ 268907 h 955031"/>
                <a:gd name="connsiteX39" fmla="*/ 4623022 w 4623022"/>
                <a:gd name="connsiteY39" fmla="*/ 459449 h 955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4623022" h="955031">
                  <a:moveTo>
                    <a:pt x="0" y="430986"/>
                  </a:moveTo>
                  <a:cubicBezTo>
                    <a:pt x="82205" y="375455"/>
                    <a:pt x="121531" y="214033"/>
                    <a:pt x="167674" y="146077"/>
                  </a:cubicBezTo>
                  <a:cubicBezTo>
                    <a:pt x="213817" y="78121"/>
                    <a:pt x="238756" y="41444"/>
                    <a:pt x="276856" y="23247"/>
                  </a:cubicBezTo>
                  <a:cubicBezTo>
                    <a:pt x="314956" y="5050"/>
                    <a:pt x="359880" y="16423"/>
                    <a:pt x="396274" y="36895"/>
                  </a:cubicBezTo>
                  <a:cubicBezTo>
                    <a:pt x="432668" y="57367"/>
                    <a:pt x="457689" y="83525"/>
                    <a:pt x="495220" y="146077"/>
                  </a:cubicBezTo>
                  <a:cubicBezTo>
                    <a:pt x="532751" y="208629"/>
                    <a:pt x="577676" y="316106"/>
                    <a:pt x="621462" y="412209"/>
                  </a:cubicBezTo>
                  <a:cubicBezTo>
                    <a:pt x="665249" y="508312"/>
                    <a:pt x="719270" y="646495"/>
                    <a:pt x="757939" y="722695"/>
                  </a:cubicBezTo>
                  <a:cubicBezTo>
                    <a:pt x="796608" y="798895"/>
                    <a:pt x="822766" y="832446"/>
                    <a:pt x="853474" y="869409"/>
                  </a:cubicBezTo>
                  <a:cubicBezTo>
                    <a:pt x="884182" y="906372"/>
                    <a:pt x="909202" y="934235"/>
                    <a:pt x="942184" y="944471"/>
                  </a:cubicBezTo>
                  <a:cubicBezTo>
                    <a:pt x="975166" y="954707"/>
                    <a:pt x="1012129" y="953001"/>
                    <a:pt x="1051366" y="930824"/>
                  </a:cubicBezTo>
                  <a:cubicBezTo>
                    <a:pt x="1090603" y="908647"/>
                    <a:pt x="1129272" y="885332"/>
                    <a:pt x="1177608" y="811406"/>
                  </a:cubicBezTo>
                  <a:cubicBezTo>
                    <a:pt x="1225944" y="737481"/>
                    <a:pt x="1297026" y="583374"/>
                    <a:pt x="1341381" y="487271"/>
                  </a:cubicBezTo>
                  <a:cubicBezTo>
                    <a:pt x="1385736" y="391168"/>
                    <a:pt x="1409620" y="304733"/>
                    <a:pt x="1443739" y="234788"/>
                  </a:cubicBezTo>
                  <a:cubicBezTo>
                    <a:pt x="1477858" y="164843"/>
                    <a:pt x="1514252" y="104566"/>
                    <a:pt x="1546097" y="67603"/>
                  </a:cubicBezTo>
                  <a:cubicBezTo>
                    <a:pt x="1577942" y="30640"/>
                    <a:pt x="1606375" y="16993"/>
                    <a:pt x="1634808" y="13012"/>
                  </a:cubicBezTo>
                  <a:cubicBezTo>
                    <a:pt x="1663241" y="9031"/>
                    <a:pt x="1690536" y="25522"/>
                    <a:pt x="1716694" y="43719"/>
                  </a:cubicBezTo>
                  <a:cubicBezTo>
                    <a:pt x="1742852" y="61916"/>
                    <a:pt x="1766167" y="87506"/>
                    <a:pt x="1791757" y="122194"/>
                  </a:cubicBezTo>
                  <a:cubicBezTo>
                    <a:pt x="1817347" y="156882"/>
                    <a:pt x="1812798" y="141528"/>
                    <a:pt x="1870232" y="251847"/>
                  </a:cubicBezTo>
                  <a:cubicBezTo>
                    <a:pt x="1927666" y="362166"/>
                    <a:pt x="2072674" y="670379"/>
                    <a:pt x="2136363" y="784110"/>
                  </a:cubicBezTo>
                  <a:cubicBezTo>
                    <a:pt x="2200052" y="897841"/>
                    <a:pt x="2217113" y="908077"/>
                    <a:pt x="2252369" y="934235"/>
                  </a:cubicBezTo>
                  <a:cubicBezTo>
                    <a:pt x="2287625" y="960393"/>
                    <a:pt x="2311509" y="960962"/>
                    <a:pt x="2347903" y="941059"/>
                  </a:cubicBezTo>
                  <a:cubicBezTo>
                    <a:pt x="2384297" y="921156"/>
                    <a:pt x="2429221" y="880213"/>
                    <a:pt x="2470733" y="814818"/>
                  </a:cubicBezTo>
                  <a:cubicBezTo>
                    <a:pt x="2512245" y="749423"/>
                    <a:pt x="2551482" y="642514"/>
                    <a:pt x="2596975" y="548686"/>
                  </a:cubicBezTo>
                  <a:cubicBezTo>
                    <a:pt x="2642468" y="454858"/>
                    <a:pt x="2698765" y="332027"/>
                    <a:pt x="2743689" y="251847"/>
                  </a:cubicBezTo>
                  <a:cubicBezTo>
                    <a:pt x="2788613" y="171666"/>
                    <a:pt x="2832967" y="109115"/>
                    <a:pt x="2866518" y="67603"/>
                  </a:cubicBezTo>
                  <a:cubicBezTo>
                    <a:pt x="2900069" y="26091"/>
                    <a:pt x="2919972" y="10737"/>
                    <a:pt x="2944993" y="2776"/>
                  </a:cubicBezTo>
                  <a:cubicBezTo>
                    <a:pt x="2970014" y="-5185"/>
                    <a:pt x="2992761" y="5050"/>
                    <a:pt x="3016644" y="19835"/>
                  </a:cubicBezTo>
                  <a:cubicBezTo>
                    <a:pt x="3040527" y="34620"/>
                    <a:pt x="3066685" y="65328"/>
                    <a:pt x="3088294" y="91486"/>
                  </a:cubicBezTo>
                  <a:cubicBezTo>
                    <a:pt x="3109903" y="117644"/>
                    <a:pt x="3122982" y="138116"/>
                    <a:pt x="3146297" y="176785"/>
                  </a:cubicBezTo>
                  <a:cubicBezTo>
                    <a:pt x="3169612" y="215454"/>
                    <a:pt x="3188947" y="241612"/>
                    <a:pt x="3228184" y="323498"/>
                  </a:cubicBezTo>
                  <a:cubicBezTo>
                    <a:pt x="3267421" y="405384"/>
                    <a:pt x="3335091" y="579962"/>
                    <a:pt x="3381721" y="668104"/>
                  </a:cubicBezTo>
                  <a:cubicBezTo>
                    <a:pt x="3428351" y="756246"/>
                    <a:pt x="3464745" y="813680"/>
                    <a:pt x="3507963" y="852349"/>
                  </a:cubicBezTo>
                  <a:cubicBezTo>
                    <a:pt x="3551181" y="891018"/>
                    <a:pt x="3598948" y="904097"/>
                    <a:pt x="3641029" y="900116"/>
                  </a:cubicBezTo>
                  <a:cubicBezTo>
                    <a:pt x="3683110" y="896135"/>
                    <a:pt x="3709268" y="897841"/>
                    <a:pt x="3760447" y="828465"/>
                  </a:cubicBezTo>
                  <a:cubicBezTo>
                    <a:pt x="3811626" y="759089"/>
                    <a:pt x="3887257" y="596453"/>
                    <a:pt x="3948103" y="483859"/>
                  </a:cubicBezTo>
                  <a:cubicBezTo>
                    <a:pt x="4008949" y="371265"/>
                    <a:pt x="4076051" y="226826"/>
                    <a:pt x="4125524" y="152901"/>
                  </a:cubicBezTo>
                  <a:cubicBezTo>
                    <a:pt x="4174997" y="78976"/>
                    <a:pt x="4203999" y="54523"/>
                    <a:pt x="4244942" y="40307"/>
                  </a:cubicBezTo>
                  <a:cubicBezTo>
                    <a:pt x="4285885" y="26091"/>
                    <a:pt x="4326260" y="29503"/>
                    <a:pt x="4371184" y="67603"/>
                  </a:cubicBezTo>
                  <a:cubicBezTo>
                    <a:pt x="4416108" y="105703"/>
                    <a:pt x="4472513" y="203599"/>
                    <a:pt x="4514486" y="268907"/>
                  </a:cubicBezTo>
                  <a:cubicBezTo>
                    <a:pt x="4556459" y="334215"/>
                    <a:pt x="4592194" y="421683"/>
                    <a:pt x="4623022" y="459449"/>
                  </a:cubicBezTo>
                </a:path>
              </a:pathLst>
            </a:custGeom>
            <a:noFill/>
            <a:ln w="38100">
              <a:solidFill>
                <a:srgbClr val="FF0000"/>
              </a:solidFill>
              <a:headEnd type="none"/>
              <a:tailEnd type="none" w="lg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81" name="Группа 80"/>
          <p:cNvGrpSpPr/>
          <p:nvPr/>
        </p:nvGrpSpPr>
        <p:grpSpPr>
          <a:xfrm>
            <a:off x="7104797" y="2959970"/>
            <a:ext cx="347799" cy="517660"/>
            <a:chOff x="3932083" y="2937780"/>
            <a:chExt cx="347799" cy="517660"/>
          </a:xfrm>
        </p:grpSpPr>
        <p:sp>
          <p:nvSpPr>
            <p:cNvPr id="82" name="Rectangle 39"/>
            <p:cNvSpPr/>
            <p:nvPr/>
          </p:nvSpPr>
          <p:spPr>
            <a:xfrm>
              <a:off x="3932083" y="2937780"/>
              <a:ext cx="347798" cy="517660"/>
            </a:xfrm>
            <a:prstGeom prst="rect">
              <a:avLst/>
            </a:prstGeom>
            <a:noFill/>
            <a:ln w="476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83" name="Полилиния 135"/>
            <p:cNvSpPr/>
            <p:nvPr/>
          </p:nvSpPr>
          <p:spPr>
            <a:xfrm>
              <a:off x="3959956" y="3093923"/>
              <a:ext cx="319926" cy="249754"/>
            </a:xfrm>
            <a:custGeom>
              <a:avLst/>
              <a:gdLst>
                <a:gd name="connsiteX0" fmla="*/ 0 w 4810836"/>
                <a:gd name="connsiteY0" fmla="*/ 463388 h 955031"/>
                <a:gd name="connsiteX1" fmla="*/ 180833 w 4810836"/>
                <a:gd name="connsiteY1" fmla="*/ 146077 h 955031"/>
                <a:gd name="connsiteX2" fmla="*/ 290015 w 4810836"/>
                <a:gd name="connsiteY2" fmla="*/ 23247 h 955031"/>
                <a:gd name="connsiteX3" fmla="*/ 409433 w 4810836"/>
                <a:gd name="connsiteY3" fmla="*/ 36895 h 955031"/>
                <a:gd name="connsiteX4" fmla="*/ 508379 w 4810836"/>
                <a:gd name="connsiteY4" fmla="*/ 146077 h 955031"/>
                <a:gd name="connsiteX5" fmla="*/ 634621 w 4810836"/>
                <a:gd name="connsiteY5" fmla="*/ 412209 h 955031"/>
                <a:gd name="connsiteX6" fmla="*/ 771098 w 4810836"/>
                <a:gd name="connsiteY6" fmla="*/ 722695 h 955031"/>
                <a:gd name="connsiteX7" fmla="*/ 866633 w 4810836"/>
                <a:gd name="connsiteY7" fmla="*/ 869409 h 955031"/>
                <a:gd name="connsiteX8" fmla="*/ 955343 w 4810836"/>
                <a:gd name="connsiteY8" fmla="*/ 944471 h 955031"/>
                <a:gd name="connsiteX9" fmla="*/ 1064525 w 4810836"/>
                <a:gd name="connsiteY9" fmla="*/ 930824 h 955031"/>
                <a:gd name="connsiteX10" fmla="*/ 1190767 w 4810836"/>
                <a:gd name="connsiteY10" fmla="*/ 811406 h 955031"/>
                <a:gd name="connsiteX11" fmla="*/ 1354540 w 4810836"/>
                <a:gd name="connsiteY11" fmla="*/ 487271 h 955031"/>
                <a:gd name="connsiteX12" fmla="*/ 1456898 w 4810836"/>
                <a:gd name="connsiteY12" fmla="*/ 234788 h 955031"/>
                <a:gd name="connsiteX13" fmla="*/ 1559256 w 4810836"/>
                <a:gd name="connsiteY13" fmla="*/ 67603 h 955031"/>
                <a:gd name="connsiteX14" fmla="*/ 1647967 w 4810836"/>
                <a:gd name="connsiteY14" fmla="*/ 13012 h 955031"/>
                <a:gd name="connsiteX15" fmla="*/ 1729853 w 4810836"/>
                <a:gd name="connsiteY15" fmla="*/ 43719 h 955031"/>
                <a:gd name="connsiteX16" fmla="*/ 1804916 w 4810836"/>
                <a:gd name="connsiteY16" fmla="*/ 122194 h 955031"/>
                <a:gd name="connsiteX17" fmla="*/ 1883391 w 4810836"/>
                <a:gd name="connsiteY17" fmla="*/ 251847 h 955031"/>
                <a:gd name="connsiteX18" fmla="*/ 2149522 w 4810836"/>
                <a:gd name="connsiteY18" fmla="*/ 784110 h 955031"/>
                <a:gd name="connsiteX19" fmla="*/ 2265528 w 4810836"/>
                <a:gd name="connsiteY19" fmla="*/ 934235 h 955031"/>
                <a:gd name="connsiteX20" fmla="*/ 2361062 w 4810836"/>
                <a:gd name="connsiteY20" fmla="*/ 941059 h 955031"/>
                <a:gd name="connsiteX21" fmla="*/ 2483892 w 4810836"/>
                <a:gd name="connsiteY21" fmla="*/ 814818 h 955031"/>
                <a:gd name="connsiteX22" fmla="*/ 2610134 w 4810836"/>
                <a:gd name="connsiteY22" fmla="*/ 548686 h 955031"/>
                <a:gd name="connsiteX23" fmla="*/ 2756848 w 4810836"/>
                <a:gd name="connsiteY23" fmla="*/ 251847 h 955031"/>
                <a:gd name="connsiteX24" fmla="*/ 2879677 w 4810836"/>
                <a:gd name="connsiteY24" fmla="*/ 67603 h 955031"/>
                <a:gd name="connsiteX25" fmla="*/ 2958152 w 4810836"/>
                <a:gd name="connsiteY25" fmla="*/ 2776 h 955031"/>
                <a:gd name="connsiteX26" fmla="*/ 3029803 w 4810836"/>
                <a:gd name="connsiteY26" fmla="*/ 19835 h 955031"/>
                <a:gd name="connsiteX27" fmla="*/ 3101453 w 4810836"/>
                <a:gd name="connsiteY27" fmla="*/ 91486 h 955031"/>
                <a:gd name="connsiteX28" fmla="*/ 3159456 w 4810836"/>
                <a:gd name="connsiteY28" fmla="*/ 176785 h 955031"/>
                <a:gd name="connsiteX29" fmla="*/ 3241343 w 4810836"/>
                <a:gd name="connsiteY29" fmla="*/ 323498 h 955031"/>
                <a:gd name="connsiteX30" fmla="*/ 3394880 w 4810836"/>
                <a:gd name="connsiteY30" fmla="*/ 668104 h 955031"/>
                <a:gd name="connsiteX31" fmla="*/ 3521122 w 4810836"/>
                <a:gd name="connsiteY31" fmla="*/ 852349 h 955031"/>
                <a:gd name="connsiteX32" fmla="*/ 3654188 w 4810836"/>
                <a:gd name="connsiteY32" fmla="*/ 900116 h 955031"/>
                <a:gd name="connsiteX33" fmla="*/ 3773606 w 4810836"/>
                <a:gd name="connsiteY33" fmla="*/ 828465 h 955031"/>
                <a:gd name="connsiteX34" fmla="*/ 3961262 w 4810836"/>
                <a:gd name="connsiteY34" fmla="*/ 483859 h 955031"/>
                <a:gd name="connsiteX35" fmla="*/ 4138683 w 4810836"/>
                <a:gd name="connsiteY35" fmla="*/ 152901 h 955031"/>
                <a:gd name="connsiteX36" fmla="*/ 4258101 w 4810836"/>
                <a:gd name="connsiteY36" fmla="*/ 40307 h 955031"/>
                <a:gd name="connsiteX37" fmla="*/ 4384343 w 4810836"/>
                <a:gd name="connsiteY37" fmla="*/ 67603 h 955031"/>
                <a:gd name="connsiteX38" fmla="*/ 4527645 w 4810836"/>
                <a:gd name="connsiteY38" fmla="*/ 268907 h 955031"/>
                <a:gd name="connsiteX39" fmla="*/ 4633415 w 4810836"/>
                <a:gd name="connsiteY39" fmla="*/ 477035 h 955031"/>
                <a:gd name="connsiteX40" fmla="*/ 4677770 w 4810836"/>
                <a:gd name="connsiteY40" fmla="*/ 497507 h 955031"/>
                <a:gd name="connsiteX41" fmla="*/ 4810836 w 4810836"/>
                <a:gd name="connsiteY41" fmla="*/ 494095 h 955031"/>
                <a:gd name="connsiteX0" fmla="*/ 0 w 4810836"/>
                <a:gd name="connsiteY0" fmla="*/ 463388 h 955031"/>
                <a:gd name="connsiteX1" fmla="*/ 180833 w 4810836"/>
                <a:gd name="connsiteY1" fmla="*/ 146077 h 955031"/>
                <a:gd name="connsiteX2" fmla="*/ 290015 w 4810836"/>
                <a:gd name="connsiteY2" fmla="*/ 23247 h 955031"/>
                <a:gd name="connsiteX3" fmla="*/ 409433 w 4810836"/>
                <a:gd name="connsiteY3" fmla="*/ 36895 h 955031"/>
                <a:gd name="connsiteX4" fmla="*/ 508379 w 4810836"/>
                <a:gd name="connsiteY4" fmla="*/ 146077 h 955031"/>
                <a:gd name="connsiteX5" fmla="*/ 634621 w 4810836"/>
                <a:gd name="connsiteY5" fmla="*/ 412209 h 955031"/>
                <a:gd name="connsiteX6" fmla="*/ 771098 w 4810836"/>
                <a:gd name="connsiteY6" fmla="*/ 722695 h 955031"/>
                <a:gd name="connsiteX7" fmla="*/ 866633 w 4810836"/>
                <a:gd name="connsiteY7" fmla="*/ 869409 h 955031"/>
                <a:gd name="connsiteX8" fmla="*/ 955343 w 4810836"/>
                <a:gd name="connsiteY8" fmla="*/ 944471 h 955031"/>
                <a:gd name="connsiteX9" fmla="*/ 1064525 w 4810836"/>
                <a:gd name="connsiteY9" fmla="*/ 930824 h 955031"/>
                <a:gd name="connsiteX10" fmla="*/ 1190767 w 4810836"/>
                <a:gd name="connsiteY10" fmla="*/ 811406 h 955031"/>
                <a:gd name="connsiteX11" fmla="*/ 1354540 w 4810836"/>
                <a:gd name="connsiteY11" fmla="*/ 487271 h 955031"/>
                <a:gd name="connsiteX12" fmla="*/ 1456898 w 4810836"/>
                <a:gd name="connsiteY12" fmla="*/ 234788 h 955031"/>
                <a:gd name="connsiteX13" fmla="*/ 1559256 w 4810836"/>
                <a:gd name="connsiteY13" fmla="*/ 67603 h 955031"/>
                <a:gd name="connsiteX14" fmla="*/ 1647967 w 4810836"/>
                <a:gd name="connsiteY14" fmla="*/ 13012 h 955031"/>
                <a:gd name="connsiteX15" fmla="*/ 1729853 w 4810836"/>
                <a:gd name="connsiteY15" fmla="*/ 43719 h 955031"/>
                <a:gd name="connsiteX16" fmla="*/ 1804916 w 4810836"/>
                <a:gd name="connsiteY16" fmla="*/ 122194 h 955031"/>
                <a:gd name="connsiteX17" fmla="*/ 1883391 w 4810836"/>
                <a:gd name="connsiteY17" fmla="*/ 251847 h 955031"/>
                <a:gd name="connsiteX18" fmla="*/ 2149522 w 4810836"/>
                <a:gd name="connsiteY18" fmla="*/ 784110 h 955031"/>
                <a:gd name="connsiteX19" fmla="*/ 2265528 w 4810836"/>
                <a:gd name="connsiteY19" fmla="*/ 934235 h 955031"/>
                <a:gd name="connsiteX20" fmla="*/ 2361062 w 4810836"/>
                <a:gd name="connsiteY20" fmla="*/ 941059 h 955031"/>
                <a:gd name="connsiteX21" fmla="*/ 2483892 w 4810836"/>
                <a:gd name="connsiteY21" fmla="*/ 814818 h 955031"/>
                <a:gd name="connsiteX22" fmla="*/ 2610134 w 4810836"/>
                <a:gd name="connsiteY22" fmla="*/ 548686 h 955031"/>
                <a:gd name="connsiteX23" fmla="*/ 2756848 w 4810836"/>
                <a:gd name="connsiteY23" fmla="*/ 251847 h 955031"/>
                <a:gd name="connsiteX24" fmla="*/ 2879677 w 4810836"/>
                <a:gd name="connsiteY24" fmla="*/ 67603 h 955031"/>
                <a:gd name="connsiteX25" fmla="*/ 2958152 w 4810836"/>
                <a:gd name="connsiteY25" fmla="*/ 2776 h 955031"/>
                <a:gd name="connsiteX26" fmla="*/ 3029803 w 4810836"/>
                <a:gd name="connsiteY26" fmla="*/ 19835 h 955031"/>
                <a:gd name="connsiteX27" fmla="*/ 3101453 w 4810836"/>
                <a:gd name="connsiteY27" fmla="*/ 91486 h 955031"/>
                <a:gd name="connsiteX28" fmla="*/ 3159456 w 4810836"/>
                <a:gd name="connsiteY28" fmla="*/ 176785 h 955031"/>
                <a:gd name="connsiteX29" fmla="*/ 3241343 w 4810836"/>
                <a:gd name="connsiteY29" fmla="*/ 323498 h 955031"/>
                <a:gd name="connsiteX30" fmla="*/ 3394880 w 4810836"/>
                <a:gd name="connsiteY30" fmla="*/ 668104 h 955031"/>
                <a:gd name="connsiteX31" fmla="*/ 3521122 w 4810836"/>
                <a:gd name="connsiteY31" fmla="*/ 852349 h 955031"/>
                <a:gd name="connsiteX32" fmla="*/ 3654188 w 4810836"/>
                <a:gd name="connsiteY32" fmla="*/ 900116 h 955031"/>
                <a:gd name="connsiteX33" fmla="*/ 3773606 w 4810836"/>
                <a:gd name="connsiteY33" fmla="*/ 828465 h 955031"/>
                <a:gd name="connsiteX34" fmla="*/ 3961262 w 4810836"/>
                <a:gd name="connsiteY34" fmla="*/ 483859 h 955031"/>
                <a:gd name="connsiteX35" fmla="*/ 4138683 w 4810836"/>
                <a:gd name="connsiteY35" fmla="*/ 152901 h 955031"/>
                <a:gd name="connsiteX36" fmla="*/ 4258101 w 4810836"/>
                <a:gd name="connsiteY36" fmla="*/ 40307 h 955031"/>
                <a:gd name="connsiteX37" fmla="*/ 4384343 w 4810836"/>
                <a:gd name="connsiteY37" fmla="*/ 67603 h 955031"/>
                <a:gd name="connsiteX38" fmla="*/ 4527645 w 4810836"/>
                <a:gd name="connsiteY38" fmla="*/ 268907 h 955031"/>
                <a:gd name="connsiteX39" fmla="*/ 4633415 w 4810836"/>
                <a:gd name="connsiteY39" fmla="*/ 477035 h 955031"/>
                <a:gd name="connsiteX40" fmla="*/ 4781905 w 4810836"/>
                <a:gd name="connsiteY40" fmla="*/ 494332 h 955031"/>
                <a:gd name="connsiteX41" fmla="*/ 4810836 w 4810836"/>
                <a:gd name="connsiteY41" fmla="*/ 494095 h 955031"/>
                <a:gd name="connsiteX0" fmla="*/ 0 w 5039929"/>
                <a:gd name="connsiteY0" fmla="*/ 463388 h 955031"/>
                <a:gd name="connsiteX1" fmla="*/ 180833 w 5039929"/>
                <a:gd name="connsiteY1" fmla="*/ 146077 h 955031"/>
                <a:gd name="connsiteX2" fmla="*/ 290015 w 5039929"/>
                <a:gd name="connsiteY2" fmla="*/ 23247 h 955031"/>
                <a:gd name="connsiteX3" fmla="*/ 409433 w 5039929"/>
                <a:gd name="connsiteY3" fmla="*/ 36895 h 955031"/>
                <a:gd name="connsiteX4" fmla="*/ 508379 w 5039929"/>
                <a:gd name="connsiteY4" fmla="*/ 146077 h 955031"/>
                <a:gd name="connsiteX5" fmla="*/ 634621 w 5039929"/>
                <a:gd name="connsiteY5" fmla="*/ 412209 h 955031"/>
                <a:gd name="connsiteX6" fmla="*/ 771098 w 5039929"/>
                <a:gd name="connsiteY6" fmla="*/ 722695 h 955031"/>
                <a:gd name="connsiteX7" fmla="*/ 866633 w 5039929"/>
                <a:gd name="connsiteY7" fmla="*/ 869409 h 955031"/>
                <a:gd name="connsiteX8" fmla="*/ 955343 w 5039929"/>
                <a:gd name="connsiteY8" fmla="*/ 944471 h 955031"/>
                <a:gd name="connsiteX9" fmla="*/ 1064525 w 5039929"/>
                <a:gd name="connsiteY9" fmla="*/ 930824 h 955031"/>
                <a:gd name="connsiteX10" fmla="*/ 1190767 w 5039929"/>
                <a:gd name="connsiteY10" fmla="*/ 811406 h 955031"/>
                <a:gd name="connsiteX11" fmla="*/ 1354540 w 5039929"/>
                <a:gd name="connsiteY11" fmla="*/ 487271 h 955031"/>
                <a:gd name="connsiteX12" fmla="*/ 1456898 w 5039929"/>
                <a:gd name="connsiteY12" fmla="*/ 234788 h 955031"/>
                <a:gd name="connsiteX13" fmla="*/ 1559256 w 5039929"/>
                <a:gd name="connsiteY13" fmla="*/ 67603 h 955031"/>
                <a:gd name="connsiteX14" fmla="*/ 1647967 w 5039929"/>
                <a:gd name="connsiteY14" fmla="*/ 13012 h 955031"/>
                <a:gd name="connsiteX15" fmla="*/ 1729853 w 5039929"/>
                <a:gd name="connsiteY15" fmla="*/ 43719 h 955031"/>
                <a:gd name="connsiteX16" fmla="*/ 1804916 w 5039929"/>
                <a:gd name="connsiteY16" fmla="*/ 122194 h 955031"/>
                <a:gd name="connsiteX17" fmla="*/ 1883391 w 5039929"/>
                <a:gd name="connsiteY17" fmla="*/ 251847 h 955031"/>
                <a:gd name="connsiteX18" fmla="*/ 2149522 w 5039929"/>
                <a:gd name="connsiteY18" fmla="*/ 784110 h 955031"/>
                <a:gd name="connsiteX19" fmla="*/ 2265528 w 5039929"/>
                <a:gd name="connsiteY19" fmla="*/ 934235 h 955031"/>
                <a:gd name="connsiteX20" fmla="*/ 2361062 w 5039929"/>
                <a:gd name="connsiteY20" fmla="*/ 941059 h 955031"/>
                <a:gd name="connsiteX21" fmla="*/ 2483892 w 5039929"/>
                <a:gd name="connsiteY21" fmla="*/ 814818 h 955031"/>
                <a:gd name="connsiteX22" fmla="*/ 2610134 w 5039929"/>
                <a:gd name="connsiteY22" fmla="*/ 548686 h 955031"/>
                <a:gd name="connsiteX23" fmla="*/ 2756848 w 5039929"/>
                <a:gd name="connsiteY23" fmla="*/ 251847 h 955031"/>
                <a:gd name="connsiteX24" fmla="*/ 2879677 w 5039929"/>
                <a:gd name="connsiteY24" fmla="*/ 67603 h 955031"/>
                <a:gd name="connsiteX25" fmla="*/ 2958152 w 5039929"/>
                <a:gd name="connsiteY25" fmla="*/ 2776 h 955031"/>
                <a:gd name="connsiteX26" fmla="*/ 3029803 w 5039929"/>
                <a:gd name="connsiteY26" fmla="*/ 19835 h 955031"/>
                <a:gd name="connsiteX27" fmla="*/ 3101453 w 5039929"/>
                <a:gd name="connsiteY27" fmla="*/ 91486 h 955031"/>
                <a:gd name="connsiteX28" fmla="*/ 3159456 w 5039929"/>
                <a:gd name="connsiteY28" fmla="*/ 176785 h 955031"/>
                <a:gd name="connsiteX29" fmla="*/ 3241343 w 5039929"/>
                <a:gd name="connsiteY29" fmla="*/ 323498 h 955031"/>
                <a:gd name="connsiteX30" fmla="*/ 3394880 w 5039929"/>
                <a:gd name="connsiteY30" fmla="*/ 668104 h 955031"/>
                <a:gd name="connsiteX31" fmla="*/ 3521122 w 5039929"/>
                <a:gd name="connsiteY31" fmla="*/ 852349 h 955031"/>
                <a:gd name="connsiteX32" fmla="*/ 3654188 w 5039929"/>
                <a:gd name="connsiteY32" fmla="*/ 900116 h 955031"/>
                <a:gd name="connsiteX33" fmla="*/ 3773606 w 5039929"/>
                <a:gd name="connsiteY33" fmla="*/ 828465 h 955031"/>
                <a:gd name="connsiteX34" fmla="*/ 3961262 w 5039929"/>
                <a:gd name="connsiteY34" fmla="*/ 483859 h 955031"/>
                <a:gd name="connsiteX35" fmla="*/ 4138683 w 5039929"/>
                <a:gd name="connsiteY35" fmla="*/ 152901 h 955031"/>
                <a:gd name="connsiteX36" fmla="*/ 4258101 w 5039929"/>
                <a:gd name="connsiteY36" fmla="*/ 40307 h 955031"/>
                <a:gd name="connsiteX37" fmla="*/ 4384343 w 5039929"/>
                <a:gd name="connsiteY37" fmla="*/ 67603 h 955031"/>
                <a:gd name="connsiteX38" fmla="*/ 4527645 w 5039929"/>
                <a:gd name="connsiteY38" fmla="*/ 268907 h 955031"/>
                <a:gd name="connsiteX39" fmla="*/ 4633415 w 5039929"/>
                <a:gd name="connsiteY39" fmla="*/ 477035 h 955031"/>
                <a:gd name="connsiteX40" fmla="*/ 4781905 w 5039929"/>
                <a:gd name="connsiteY40" fmla="*/ 494332 h 955031"/>
                <a:gd name="connsiteX41" fmla="*/ 5039929 w 5039929"/>
                <a:gd name="connsiteY41" fmla="*/ 487745 h 955031"/>
                <a:gd name="connsiteX0" fmla="*/ 0 w 5008689"/>
                <a:gd name="connsiteY0" fmla="*/ 463388 h 955031"/>
                <a:gd name="connsiteX1" fmla="*/ 180833 w 5008689"/>
                <a:gd name="connsiteY1" fmla="*/ 146077 h 955031"/>
                <a:gd name="connsiteX2" fmla="*/ 290015 w 5008689"/>
                <a:gd name="connsiteY2" fmla="*/ 23247 h 955031"/>
                <a:gd name="connsiteX3" fmla="*/ 409433 w 5008689"/>
                <a:gd name="connsiteY3" fmla="*/ 36895 h 955031"/>
                <a:gd name="connsiteX4" fmla="*/ 508379 w 5008689"/>
                <a:gd name="connsiteY4" fmla="*/ 146077 h 955031"/>
                <a:gd name="connsiteX5" fmla="*/ 634621 w 5008689"/>
                <a:gd name="connsiteY5" fmla="*/ 412209 h 955031"/>
                <a:gd name="connsiteX6" fmla="*/ 771098 w 5008689"/>
                <a:gd name="connsiteY6" fmla="*/ 722695 h 955031"/>
                <a:gd name="connsiteX7" fmla="*/ 866633 w 5008689"/>
                <a:gd name="connsiteY7" fmla="*/ 869409 h 955031"/>
                <a:gd name="connsiteX8" fmla="*/ 955343 w 5008689"/>
                <a:gd name="connsiteY8" fmla="*/ 944471 h 955031"/>
                <a:gd name="connsiteX9" fmla="*/ 1064525 w 5008689"/>
                <a:gd name="connsiteY9" fmla="*/ 930824 h 955031"/>
                <a:gd name="connsiteX10" fmla="*/ 1190767 w 5008689"/>
                <a:gd name="connsiteY10" fmla="*/ 811406 h 955031"/>
                <a:gd name="connsiteX11" fmla="*/ 1354540 w 5008689"/>
                <a:gd name="connsiteY11" fmla="*/ 487271 h 955031"/>
                <a:gd name="connsiteX12" fmla="*/ 1456898 w 5008689"/>
                <a:gd name="connsiteY12" fmla="*/ 234788 h 955031"/>
                <a:gd name="connsiteX13" fmla="*/ 1559256 w 5008689"/>
                <a:gd name="connsiteY13" fmla="*/ 67603 h 955031"/>
                <a:gd name="connsiteX14" fmla="*/ 1647967 w 5008689"/>
                <a:gd name="connsiteY14" fmla="*/ 13012 h 955031"/>
                <a:gd name="connsiteX15" fmla="*/ 1729853 w 5008689"/>
                <a:gd name="connsiteY15" fmla="*/ 43719 h 955031"/>
                <a:gd name="connsiteX16" fmla="*/ 1804916 w 5008689"/>
                <a:gd name="connsiteY16" fmla="*/ 122194 h 955031"/>
                <a:gd name="connsiteX17" fmla="*/ 1883391 w 5008689"/>
                <a:gd name="connsiteY17" fmla="*/ 251847 h 955031"/>
                <a:gd name="connsiteX18" fmla="*/ 2149522 w 5008689"/>
                <a:gd name="connsiteY18" fmla="*/ 784110 h 955031"/>
                <a:gd name="connsiteX19" fmla="*/ 2265528 w 5008689"/>
                <a:gd name="connsiteY19" fmla="*/ 934235 h 955031"/>
                <a:gd name="connsiteX20" fmla="*/ 2361062 w 5008689"/>
                <a:gd name="connsiteY20" fmla="*/ 941059 h 955031"/>
                <a:gd name="connsiteX21" fmla="*/ 2483892 w 5008689"/>
                <a:gd name="connsiteY21" fmla="*/ 814818 h 955031"/>
                <a:gd name="connsiteX22" fmla="*/ 2610134 w 5008689"/>
                <a:gd name="connsiteY22" fmla="*/ 548686 h 955031"/>
                <a:gd name="connsiteX23" fmla="*/ 2756848 w 5008689"/>
                <a:gd name="connsiteY23" fmla="*/ 251847 h 955031"/>
                <a:gd name="connsiteX24" fmla="*/ 2879677 w 5008689"/>
                <a:gd name="connsiteY24" fmla="*/ 67603 h 955031"/>
                <a:gd name="connsiteX25" fmla="*/ 2958152 w 5008689"/>
                <a:gd name="connsiteY25" fmla="*/ 2776 h 955031"/>
                <a:gd name="connsiteX26" fmla="*/ 3029803 w 5008689"/>
                <a:gd name="connsiteY26" fmla="*/ 19835 h 955031"/>
                <a:gd name="connsiteX27" fmla="*/ 3101453 w 5008689"/>
                <a:gd name="connsiteY27" fmla="*/ 91486 h 955031"/>
                <a:gd name="connsiteX28" fmla="*/ 3159456 w 5008689"/>
                <a:gd name="connsiteY28" fmla="*/ 176785 h 955031"/>
                <a:gd name="connsiteX29" fmla="*/ 3241343 w 5008689"/>
                <a:gd name="connsiteY29" fmla="*/ 323498 h 955031"/>
                <a:gd name="connsiteX30" fmla="*/ 3394880 w 5008689"/>
                <a:gd name="connsiteY30" fmla="*/ 668104 h 955031"/>
                <a:gd name="connsiteX31" fmla="*/ 3521122 w 5008689"/>
                <a:gd name="connsiteY31" fmla="*/ 852349 h 955031"/>
                <a:gd name="connsiteX32" fmla="*/ 3654188 w 5008689"/>
                <a:gd name="connsiteY32" fmla="*/ 900116 h 955031"/>
                <a:gd name="connsiteX33" fmla="*/ 3773606 w 5008689"/>
                <a:gd name="connsiteY33" fmla="*/ 828465 h 955031"/>
                <a:gd name="connsiteX34" fmla="*/ 3961262 w 5008689"/>
                <a:gd name="connsiteY34" fmla="*/ 483859 h 955031"/>
                <a:gd name="connsiteX35" fmla="*/ 4138683 w 5008689"/>
                <a:gd name="connsiteY35" fmla="*/ 152901 h 955031"/>
                <a:gd name="connsiteX36" fmla="*/ 4258101 w 5008689"/>
                <a:gd name="connsiteY36" fmla="*/ 40307 h 955031"/>
                <a:gd name="connsiteX37" fmla="*/ 4384343 w 5008689"/>
                <a:gd name="connsiteY37" fmla="*/ 67603 h 955031"/>
                <a:gd name="connsiteX38" fmla="*/ 4527645 w 5008689"/>
                <a:gd name="connsiteY38" fmla="*/ 268907 h 955031"/>
                <a:gd name="connsiteX39" fmla="*/ 4633415 w 5008689"/>
                <a:gd name="connsiteY39" fmla="*/ 477035 h 955031"/>
                <a:gd name="connsiteX40" fmla="*/ 4781905 w 5008689"/>
                <a:gd name="connsiteY40" fmla="*/ 494332 h 955031"/>
                <a:gd name="connsiteX41" fmla="*/ 5008689 w 5008689"/>
                <a:gd name="connsiteY41" fmla="*/ 497270 h 955031"/>
                <a:gd name="connsiteX0" fmla="*/ 0 w 4935796"/>
                <a:gd name="connsiteY0" fmla="*/ 463388 h 955031"/>
                <a:gd name="connsiteX1" fmla="*/ 180833 w 4935796"/>
                <a:gd name="connsiteY1" fmla="*/ 146077 h 955031"/>
                <a:gd name="connsiteX2" fmla="*/ 290015 w 4935796"/>
                <a:gd name="connsiteY2" fmla="*/ 23247 h 955031"/>
                <a:gd name="connsiteX3" fmla="*/ 409433 w 4935796"/>
                <a:gd name="connsiteY3" fmla="*/ 36895 h 955031"/>
                <a:gd name="connsiteX4" fmla="*/ 508379 w 4935796"/>
                <a:gd name="connsiteY4" fmla="*/ 146077 h 955031"/>
                <a:gd name="connsiteX5" fmla="*/ 634621 w 4935796"/>
                <a:gd name="connsiteY5" fmla="*/ 412209 h 955031"/>
                <a:gd name="connsiteX6" fmla="*/ 771098 w 4935796"/>
                <a:gd name="connsiteY6" fmla="*/ 722695 h 955031"/>
                <a:gd name="connsiteX7" fmla="*/ 866633 w 4935796"/>
                <a:gd name="connsiteY7" fmla="*/ 869409 h 955031"/>
                <a:gd name="connsiteX8" fmla="*/ 955343 w 4935796"/>
                <a:gd name="connsiteY8" fmla="*/ 944471 h 955031"/>
                <a:gd name="connsiteX9" fmla="*/ 1064525 w 4935796"/>
                <a:gd name="connsiteY9" fmla="*/ 930824 h 955031"/>
                <a:gd name="connsiteX10" fmla="*/ 1190767 w 4935796"/>
                <a:gd name="connsiteY10" fmla="*/ 811406 h 955031"/>
                <a:gd name="connsiteX11" fmla="*/ 1354540 w 4935796"/>
                <a:gd name="connsiteY11" fmla="*/ 487271 h 955031"/>
                <a:gd name="connsiteX12" fmla="*/ 1456898 w 4935796"/>
                <a:gd name="connsiteY12" fmla="*/ 234788 h 955031"/>
                <a:gd name="connsiteX13" fmla="*/ 1559256 w 4935796"/>
                <a:gd name="connsiteY13" fmla="*/ 67603 h 955031"/>
                <a:gd name="connsiteX14" fmla="*/ 1647967 w 4935796"/>
                <a:gd name="connsiteY14" fmla="*/ 13012 h 955031"/>
                <a:gd name="connsiteX15" fmla="*/ 1729853 w 4935796"/>
                <a:gd name="connsiteY15" fmla="*/ 43719 h 955031"/>
                <a:gd name="connsiteX16" fmla="*/ 1804916 w 4935796"/>
                <a:gd name="connsiteY16" fmla="*/ 122194 h 955031"/>
                <a:gd name="connsiteX17" fmla="*/ 1883391 w 4935796"/>
                <a:gd name="connsiteY17" fmla="*/ 251847 h 955031"/>
                <a:gd name="connsiteX18" fmla="*/ 2149522 w 4935796"/>
                <a:gd name="connsiteY18" fmla="*/ 784110 h 955031"/>
                <a:gd name="connsiteX19" fmla="*/ 2265528 w 4935796"/>
                <a:gd name="connsiteY19" fmla="*/ 934235 h 955031"/>
                <a:gd name="connsiteX20" fmla="*/ 2361062 w 4935796"/>
                <a:gd name="connsiteY20" fmla="*/ 941059 h 955031"/>
                <a:gd name="connsiteX21" fmla="*/ 2483892 w 4935796"/>
                <a:gd name="connsiteY21" fmla="*/ 814818 h 955031"/>
                <a:gd name="connsiteX22" fmla="*/ 2610134 w 4935796"/>
                <a:gd name="connsiteY22" fmla="*/ 548686 h 955031"/>
                <a:gd name="connsiteX23" fmla="*/ 2756848 w 4935796"/>
                <a:gd name="connsiteY23" fmla="*/ 251847 h 955031"/>
                <a:gd name="connsiteX24" fmla="*/ 2879677 w 4935796"/>
                <a:gd name="connsiteY24" fmla="*/ 67603 h 955031"/>
                <a:gd name="connsiteX25" fmla="*/ 2958152 w 4935796"/>
                <a:gd name="connsiteY25" fmla="*/ 2776 h 955031"/>
                <a:gd name="connsiteX26" fmla="*/ 3029803 w 4935796"/>
                <a:gd name="connsiteY26" fmla="*/ 19835 h 955031"/>
                <a:gd name="connsiteX27" fmla="*/ 3101453 w 4935796"/>
                <a:gd name="connsiteY27" fmla="*/ 91486 h 955031"/>
                <a:gd name="connsiteX28" fmla="*/ 3159456 w 4935796"/>
                <a:gd name="connsiteY28" fmla="*/ 176785 h 955031"/>
                <a:gd name="connsiteX29" fmla="*/ 3241343 w 4935796"/>
                <a:gd name="connsiteY29" fmla="*/ 323498 h 955031"/>
                <a:gd name="connsiteX30" fmla="*/ 3394880 w 4935796"/>
                <a:gd name="connsiteY30" fmla="*/ 668104 h 955031"/>
                <a:gd name="connsiteX31" fmla="*/ 3521122 w 4935796"/>
                <a:gd name="connsiteY31" fmla="*/ 852349 h 955031"/>
                <a:gd name="connsiteX32" fmla="*/ 3654188 w 4935796"/>
                <a:gd name="connsiteY32" fmla="*/ 900116 h 955031"/>
                <a:gd name="connsiteX33" fmla="*/ 3773606 w 4935796"/>
                <a:gd name="connsiteY33" fmla="*/ 828465 h 955031"/>
                <a:gd name="connsiteX34" fmla="*/ 3961262 w 4935796"/>
                <a:gd name="connsiteY34" fmla="*/ 483859 h 955031"/>
                <a:gd name="connsiteX35" fmla="*/ 4138683 w 4935796"/>
                <a:gd name="connsiteY35" fmla="*/ 152901 h 955031"/>
                <a:gd name="connsiteX36" fmla="*/ 4258101 w 4935796"/>
                <a:gd name="connsiteY36" fmla="*/ 40307 h 955031"/>
                <a:gd name="connsiteX37" fmla="*/ 4384343 w 4935796"/>
                <a:gd name="connsiteY37" fmla="*/ 67603 h 955031"/>
                <a:gd name="connsiteX38" fmla="*/ 4527645 w 4935796"/>
                <a:gd name="connsiteY38" fmla="*/ 268907 h 955031"/>
                <a:gd name="connsiteX39" fmla="*/ 4633415 w 4935796"/>
                <a:gd name="connsiteY39" fmla="*/ 477035 h 955031"/>
                <a:gd name="connsiteX40" fmla="*/ 4781905 w 4935796"/>
                <a:gd name="connsiteY40" fmla="*/ 494332 h 955031"/>
                <a:gd name="connsiteX41" fmla="*/ 4935796 w 4935796"/>
                <a:gd name="connsiteY41" fmla="*/ 497270 h 955031"/>
                <a:gd name="connsiteX0" fmla="*/ 0 w 4935796"/>
                <a:gd name="connsiteY0" fmla="*/ 463388 h 955031"/>
                <a:gd name="connsiteX1" fmla="*/ 180833 w 4935796"/>
                <a:gd name="connsiteY1" fmla="*/ 146077 h 955031"/>
                <a:gd name="connsiteX2" fmla="*/ 290015 w 4935796"/>
                <a:gd name="connsiteY2" fmla="*/ 23247 h 955031"/>
                <a:gd name="connsiteX3" fmla="*/ 409433 w 4935796"/>
                <a:gd name="connsiteY3" fmla="*/ 36895 h 955031"/>
                <a:gd name="connsiteX4" fmla="*/ 508379 w 4935796"/>
                <a:gd name="connsiteY4" fmla="*/ 146077 h 955031"/>
                <a:gd name="connsiteX5" fmla="*/ 634621 w 4935796"/>
                <a:gd name="connsiteY5" fmla="*/ 412209 h 955031"/>
                <a:gd name="connsiteX6" fmla="*/ 771098 w 4935796"/>
                <a:gd name="connsiteY6" fmla="*/ 722695 h 955031"/>
                <a:gd name="connsiteX7" fmla="*/ 866633 w 4935796"/>
                <a:gd name="connsiteY7" fmla="*/ 869409 h 955031"/>
                <a:gd name="connsiteX8" fmla="*/ 955343 w 4935796"/>
                <a:gd name="connsiteY8" fmla="*/ 944471 h 955031"/>
                <a:gd name="connsiteX9" fmla="*/ 1064525 w 4935796"/>
                <a:gd name="connsiteY9" fmla="*/ 930824 h 955031"/>
                <a:gd name="connsiteX10" fmla="*/ 1190767 w 4935796"/>
                <a:gd name="connsiteY10" fmla="*/ 811406 h 955031"/>
                <a:gd name="connsiteX11" fmla="*/ 1354540 w 4935796"/>
                <a:gd name="connsiteY11" fmla="*/ 487271 h 955031"/>
                <a:gd name="connsiteX12" fmla="*/ 1456898 w 4935796"/>
                <a:gd name="connsiteY12" fmla="*/ 234788 h 955031"/>
                <a:gd name="connsiteX13" fmla="*/ 1559256 w 4935796"/>
                <a:gd name="connsiteY13" fmla="*/ 67603 h 955031"/>
                <a:gd name="connsiteX14" fmla="*/ 1647967 w 4935796"/>
                <a:gd name="connsiteY14" fmla="*/ 13012 h 955031"/>
                <a:gd name="connsiteX15" fmla="*/ 1729853 w 4935796"/>
                <a:gd name="connsiteY15" fmla="*/ 43719 h 955031"/>
                <a:gd name="connsiteX16" fmla="*/ 1804916 w 4935796"/>
                <a:gd name="connsiteY16" fmla="*/ 122194 h 955031"/>
                <a:gd name="connsiteX17" fmla="*/ 1883391 w 4935796"/>
                <a:gd name="connsiteY17" fmla="*/ 251847 h 955031"/>
                <a:gd name="connsiteX18" fmla="*/ 2149522 w 4935796"/>
                <a:gd name="connsiteY18" fmla="*/ 784110 h 955031"/>
                <a:gd name="connsiteX19" fmla="*/ 2265528 w 4935796"/>
                <a:gd name="connsiteY19" fmla="*/ 934235 h 955031"/>
                <a:gd name="connsiteX20" fmla="*/ 2361062 w 4935796"/>
                <a:gd name="connsiteY20" fmla="*/ 941059 h 955031"/>
                <a:gd name="connsiteX21" fmla="*/ 2483892 w 4935796"/>
                <a:gd name="connsiteY21" fmla="*/ 814818 h 955031"/>
                <a:gd name="connsiteX22" fmla="*/ 2610134 w 4935796"/>
                <a:gd name="connsiteY22" fmla="*/ 548686 h 955031"/>
                <a:gd name="connsiteX23" fmla="*/ 2756848 w 4935796"/>
                <a:gd name="connsiteY23" fmla="*/ 251847 h 955031"/>
                <a:gd name="connsiteX24" fmla="*/ 2879677 w 4935796"/>
                <a:gd name="connsiteY24" fmla="*/ 67603 h 955031"/>
                <a:gd name="connsiteX25" fmla="*/ 2958152 w 4935796"/>
                <a:gd name="connsiteY25" fmla="*/ 2776 h 955031"/>
                <a:gd name="connsiteX26" fmla="*/ 3029803 w 4935796"/>
                <a:gd name="connsiteY26" fmla="*/ 19835 h 955031"/>
                <a:gd name="connsiteX27" fmla="*/ 3101453 w 4935796"/>
                <a:gd name="connsiteY27" fmla="*/ 91486 h 955031"/>
                <a:gd name="connsiteX28" fmla="*/ 3159456 w 4935796"/>
                <a:gd name="connsiteY28" fmla="*/ 176785 h 955031"/>
                <a:gd name="connsiteX29" fmla="*/ 3241343 w 4935796"/>
                <a:gd name="connsiteY29" fmla="*/ 323498 h 955031"/>
                <a:gd name="connsiteX30" fmla="*/ 3394880 w 4935796"/>
                <a:gd name="connsiteY30" fmla="*/ 668104 h 955031"/>
                <a:gd name="connsiteX31" fmla="*/ 3521122 w 4935796"/>
                <a:gd name="connsiteY31" fmla="*/ 852349 h 955031"/>
                <a:gd name="connsiteX32" fmla="*/ 3654188 w 4935796"/>
                <a:gd name="connsiteY32" fmla="*/ 900116 h 955031"/>
                <a:gd name="connsiteX33" fmla="*/ 3773606 w 4935796"/>
                <a:gd name="connsiteY33" fmla="*/ 828465 h 955031"/>
                <a:gd name="connsiteX34" fmla="*/ 3961262 w 4935796"/>
                <a:gd name="connsiteY34" fmla="*/ 483859 h 955031"/>
                <a:gd name="connsiteX35" fmla="*/ 4138683 w 4935796"/>
                <a:gd name="connsiteY35" fmla="*/ 152901 h 955031"/>
                <a:gd name="connsiteX36" fmla="*/ 4258101 w 4935796"/>
                <a:gd name="connsiteY36" fmla="*/ 40307 h 955031"/>
                <a:gd name="connsiteX37" fmla="*/ 4384343 w 4935796"/>
                <a:gd name="connsiteY37" fmla="*/ 67603 h 955031"/>
                <a:gd name="connsiteX38" fmla="*/ 4527645 w 4935796"/>
                <a:gd name="connsiteY38" fmla="*/ 268907 h 955031"/>
                <a:gd name="connsiteX39" fmla="*/ 4633415 w 4935796"/>
                <a:gd name="connsiteY39" fmla="*/ 477035 h 955031"/>
                <a:gd name="connsiteX40" fmla="*/ 4740252 w 4935796"/>
                <a:gd name="connsiteY40" fmla="*/ 494332 h 955031"/>
                <a:gd name="connsiteX41" fmla="*/ 4935796 w 4935796"/>
                <a:gd name="connsiteY41" fmla="*/ 497270 h 955031"/>
                <a:gd name="connsiteX0" fmla="*/ 0 w 5341916"/>
                <a:gd name="connsiteY0" fmla="*/ 463388 h 955031"/>
                <a:gd name="connsiteX1" fmla="*/ 180833 w 5341916"/>
                <a:gd name="connsiteY1" fmla="*/ 146077 h 955031"/>
                <a:gd name="connsiteX2" fmla="*/ 290015 w 5341916"/>
                <a:gd name="connsiteY2" fmla="*/ 23247 h 955031"/>
                <a:gd name="connsiteX3" fmla="*/ 409433 w 5341916"/>
                <a:gd name="connsiteY3" fmla="*/ 36895 h 955031"/>
                <a:gd name="connsiteX4" fmla="*/ 508379 w 5341916"/>
                <a:gd name="connsiteY4" fmla="*/ 146077 h 955031"/>
                <a:gd name="connsiteX5" fmla="*/ 634621 w 5341916"/>
                <a:gd name="connsiteY5" fmla="*/ 412209 h 955031"/>
                <a:gd name="connsiteX6" fmla="*/ 771098 w 5341916"/>
                <a:gd name="connsiteY6" fmla="*/ 722695 h 955031"/>
                <a:gd name="connsiteX7" fmla="*/ 866633 w 5341916"/>
                <a:gd name="connsiteY7" fmla="*/ 869409 h 955031"/>
                <a:gd name="connsiteX8" fmla="*/ 955343 w 5341916"/>
                <a:gd name="connsiteY8" fmla="*/ 944471 h 955031"/>
                <a:gd name="connsiteX9" fmla="*/ 1064525 w 5341916"/>
                <a:gd name="connsiteY9" fmla="*/ 930824 h 955031"/>
                <a:gd name="connsiteX10" fmla="*/ 1190767 w 5341916"/>
                <a:gd name="connsiteY10" fmla="*/ 811406 h 955031"/>
                <a:gd name="connsiteX11" fmla="*/ 1354540 w 5341916"/>
                <a:gd name="connsiteY11" fmla="*/ 487271 h 955031"/>
                <a:gd name="connsiteX12" fmla="*/ 1456898 w 5341916"/>
                <a:gd name="connsiteY12" fmla="*/ 234788 h 955031"/>
                <a:gd name="connsiteX13" fmla="*/ 1559256 w 5341916"/>
                <a:gd name="connsiteY13" fmla="*/ 67603 h 955031"/>
                <a:gd name="connsiteX14" fmla="*/ 1647967 w 5341916"/>
                <a:gd name="connsiteY14" fmla="*/ 13012 h 955031"/>
                <a:gd name="connsiteX15" fmla="*/ 1729853 w 5341916"/>
                <a:gd name="connsiteY15" fmla="*/ 43719 h 955031"/>
                <a:gd name="connsiteX16" fmla="*/ 1804916 w 5341916"/>
                <a:gd name="connsiteY16" fmla="*/ 122194 h 955031"/>
                <a:gd name="connsiteX17" fmla="*/ 1883391 w 5341916"/>
                <a:gd name="connsiteY17" fmla="*/ 251847 h 955031"/>
                <a:gd name="connsiteX18" fmla="*/ 2149522 w 5341916"/>
                <a:gd name="connsiteY18" fmla="*/ 784110 h 955031"/>
                <a:gd name="connsiteX19" fmla="*/ 2265528 w 5341916"/>
                <a:gd name="connsiteY19" fmla="*/ 934235 h 955031"/>
                <a:gd name="connsiteX20" fmla="*/ 2361062 w 5341916"/>
                <a:gd name="connsiteY20" fmla="*/ 941059 h 955031"/>
                <a:gd name="connsiteX21" fmla="*/ 2483892 w 5341916"/>
                <a:gd name="connsiteY21" fmla="*/ 814818 h 955031"/>
                <a:gd name="connsiteX22" fmla="*/ 2610134 w 5341916"/>
                <a:gd name="connsiteY22" fmla="*/ 548686 h 955031"/>
                <a:gd name="connsiteX23" fmla="*/ 2756848 w 5341916"/>
                <a:gd name="connsiteY23" fmla="*/ 251847 h 955031"/>
                <a:gd name="connsiteX24" fmla="*/ 2879677 w 5341916"/>
                <a:gd name="connsiteY24" fmla="*/ 67603 h 955031"/>
                <a:gd name="connsiteX25" fmla="*/ 2958152 w 5341916"/>
                <a:gd name="connsiteY25" fmla="*/ 2776 h 955031"/>
                <a:gd name="connsiteX26" fmla="*/ 3029803 w 5341916"/>
                <a:gd name="connsiteY26" fmla="*/ 19835 h 955031"/>
                <a:gd name="connsiteX27" fmla="*/ 3101453 w 5341916"/>
                <a:gd name="connsiteY27" fmla="*/ 91486 h 955031"/>
                <a:gd name="connsiteX28" fmla="*/ 3159456 w 5341916"/>
                <a:gd name="connsiteY28" fmla="*/ 176785 h 955031"/>
                <a:gd name="connsiteX29" fmla="*/ 3241343 w 5341916"/>
                <a:gd name="connsiteY29" fmla="*/ 323498 h 955031"/>
                <a:gd name="connsiteX30" fmla="*/ 3394880 w 5341916"/>
                <a:gd name="connsiteY30" fmla="*/ 668104 h 955031"/>
                <a:gd name="connsiteX31" fmla="*/ 3521122 w 5341916"/>
                <a:gd name="connsiteY31" fmla="*/ 852349 h 955031"/>
                <a:gd name="connsiteX32" fmla="*/ 3654188 w 5341916"/>
                <a:gd name="connsiteY32" fmla="*/ 900116 h 955031"/>
                <a:gd name="connsiteX33" fmla="*/ 3773606 w 5341916"/>
                <a:gd name="connsiteY33" fmla="*/ 828465 h 955031"/>
                <a:gd name="connsiteX34" fmla="*/ 3961262 w 5341916"/>
                <a:gd name="connsiteY34" fmla="*/ 483859 h 955031"/>
                <a:gd name="connsiteX35" fmla="*/ 4138683 w 5341916"/>
                <a:gd name="connsiteY35" fmla="*/ 152901 h 955031"/>
                <a:gd name="connsiteX36" fmla="*/ 4258101 w 5341916"/>
                <a:gd name="connsiteY36" fmla="*/ 40307 h 955031"/>
                <a:gd name="connsiteX37" fmla="*/ 4384343 w 5341916"/>
                <a:gd name="connsiteY37" fmla="*/ 67603 h 955031"/>
                <a:gd name="connsiteX38" fmla="*/ 4527645 w 5341916"/>
                <a:gd name="connsiteY38" fmla="*/ 268907 h 955031"/>
                <a:gd name="connsiteX39" fmla="*/ 4633415 w 5341916"/>
                <a:gd name="connsiteY39" fmla="*/ 477035 h 955031"/>
                <a:gd name="connsiteX40" fmla="*/ 4740252 w 5341916"/>
                <a:gd name="connsiteY40" fmla="*/ 494332 h 955031"/>
                <a:gd name="connsiteX41" fmla="*/ 5341916 w 5341916"/>
                <a:gd name="connsiteY41" fmla="*/ 500445 h 955031"/>
                <a:gd name="connsiteX0" fmla="*/ 0 w 5300263"/>
                <a:gd name="connsiteY0" fmla="*/ 463388 h 955031"/>
                <a:gd name="connsiteX1" fmla="*/ 180833 w 5300263"/>
                <a:gd name="connsiteY1" fmla="*/ 146077 h 955031"/>
                <a:gd name="connsiteX2" fmla="*/ 290015 w 5300263"/>
                <a:gd name="connsiteY2" fmla="*/ 23247 h 955031"/>
                <a:gd name="connsiteX3" fmla="*/ 409433 w 5300263"/>
                <a:gd name="connsiteY3" fmla="*/ 36895 h 955031"/>
                <a:gd name="connsiteX4" fmla="*/ 508379 w 5300263"/>
                <a:gd name="connsiteY4" fmla="*/ 146077 h 955031"/>
                <a:gd name="connsiteX5" fmla="*/ 634621 w 5300263"/>
                <a:gd name="connsiteY5" fmla="*/ 412209 h 955031"/>
                <a:gd name="connsiteX6" fmla="*/ 771098 w 5300263"/>
                <a:gd name="connsiteY6" fmla="*/ 722695 h 955031"/>
                <a:gd name="connsiteX7" fmla="*/ 866633 w 5300263"/>
                <a:gd name="connsiteY7" fmla="*/ 869409 h 955031"/>
                <a:gd name="connsiteX8" fmla="*/ 955343 w 5300263"/>
                <a:gd name="connsiteY8" fmla="*/ 944471 h 955031"/>
                <a:gd name="connsiteX9" fmla="*/ 1064525 w 5300263"/>
                <a:gd name="connsiteY9" fmla="*/ 930824 h 955031"/>
                <a:gd name="connsiteX10" fmla="*/ 1190767 w 5300263"/>
                <a:gd name="connsiteY10" fmla="*/ 811406 h 955031"/>
                <a:gd name="connsiteX11" fmla="*/ 1354540 w 5300263"/>
                <a:gd name="connsiteY11" fmla="*/ 487271 h 955031"/>
                <a:gd name="connsiteX12" fmla="*/ 1456898 w 5300263"/>
                <a:gd name="connsiteY12" fmla="*/ 234788 h 955031"/>
                <a:gd name="connsiteX13" fmla="*/ 1559256 w 5300263"/>
                <a:gd name="connsiteY13" fmla="*/ 67603 h 955031"/>
                <a:gd name="connsiteX14" fmla="*/ 1647967 w 5300263"/>
                <a:gd name="connsiteY14" fmla="*/ 13012 h 955031"/>
                <a:gd name="connsiteX15" fmla="*/ 1729853 w 5300263"/>
                <a:gd name="connsiteY15" fmla="*/ 43719 h 955031"/>
                <a:gd name="connsiteX16" fmla="*/ 1804916 w 5300263"/>
                <a:gd name="connsiteY16" fmla="*/ 122194 h 955031"/>
                <a:gd name="connsiteX17" fmla="*/ 1883391 w 5300263"/>
                <a:gd name="connsiteY17" fmla="*/ 251847 h 955031"/>
                <a:gd name="connsiteX18" fmla="*/ 2149522 w 5300263"/>
                <a:gd name="connsiteY18" fmla="*/ 784110 h 955031"/>
                <a:gd name="connsiteX19" fmla="*/ 2265528 w 5300263"/>
                <a:gd name="connsiteY19" fmla="*/ 934235 h 955031"/>
                <a:gd name="connsiteX20" fmla="*/ 2361062 w 5300263"/>
                <a:gd name="connsiteY20" fmla="*/ 941059 h 955031"/>
                <a:gd name="connsiteX21" fmla="*/ 2483892 w 5300263"/>
                <a:gd name="connsiteY21" fmla="*/ 814818 h 955031"/>
                <a:gd name="connsiteX22" fmla="*/ 2610134 w 5300263"/>
                <a:gd name="connsiteY22" fmla="*/ 548686 h 955031"/>
                <a:gd name="connsiteX23" fmla="*/ 2756848 w 5300263"/>
                <a:gd name="connsiteY23" fmla="*/ 251847 h 955031"/>
                <a:gd name="connsiteX24" fmla="*/ 2879677 w 5300263"/>
                <a:gd name="connsiteY24" fmla="*/ 67603 h 955031"/>
                <a:gd name="connsiteX25" fmla="*/ 2958152 w 5300263"/>
                <a:gd name="connsiteY25" fmla="*/ 2776 h 955031"/>
                <a:gd name="connsiteX26" fmla="*/ 3029803 w 5300263"/>
                <a:gd name="connsiteY26" fmla="*/ 19835 h 955031"/>
                <a:gd name="connsiteX27" fmla="*/ 3101453 w 5300263"/>
                <a:gd name="connsiteY27" fmla="*/ 91486 h 955031"/>
                <a:gd name="connsiteX28" fmla="*/ 3159456 w 5300263"/>
                <a:gd name="connsiteY28" fmla="*/ 176785 h 955031"/>
                <a:gd name="connsiteX29" fmla="*/ 3241343 w 5300263"/>
                <a:gd name="connsiteY29" fmla="*/ 323498 h 955031"/>
                <a:gd name="connsiteX30" fmla="*/ 3394880 w 5300263"/>
                <a:gd name="connsiteY30" fmla="*/ 668104 h 955031"/>
                <a:gd name="connsiteX31" fmla="*/ 3521122 w 5300263"/>
                <a:gd name="connsiteY31" fmla="*/ 852349 h 955031"/>
                <a:gd name="connsiteX32" fmla="*/ 3654188 w 5300263"/>
                <a:gd name="connsiteY32" fmla="*/ 900116 h 955031"/>
                <a:gd name="connsiteX33" fmla="*/ 3773606 w 5300263"/>
                <a:gd name="connsiteY33" fmla="*/ 828465 h 955031"/>
                <a:gd name="connsiteX34" fmla="*/ 3961262 w 5300263"/>
                <a:gd name="connsiteY34" fmla="*/ 483859 h 955031"/>
                <a:gd name="connsiteX35" fmla="*/ 4138683 w 5300263"/>
                <a:gd name="connsiteY35" fmla="*/ 152901 h 955031"/>
                <a:gd name="connsiteX36" fmla="*/ 4258101 w 5300263"/>
                <a:gd name="connsiteY36" fmla="*/ 40307 h 955031"/>
                <a:gd name="connsiteX37" fmla="*/ 4384343 w 5300263"/>
                <a:gd name="connsiteY37" fmla="*/ 67603 h 955031"/>
                <a:gd name="connsiteX38" fmla="*/ 4527645 w 5300263"/>
                <a:gd name="connsiteY38" fmla="*/ 268907 h 955031"/>
                <a:gd name="connsiteX39" fmla="*/ 4633415 w 5300263"/>
                <a:gd name="connsiteY39" fmla="*/ 477035 h 955031"/>
                <a:gd name="connsiteX40" fmla="*/ 4740252 w 5300263"/>
                <a:gd name="connsiteY40" fmla="*/ 494332 h 955031"/>
                <a:gd name="connsiteX41" fmla="*/ 5300263 w 5300263"/>
                <a:gd name="connsiteY41" fmla="*/ 494095 h 955031"/>
                <a:gd name="connsiteX0" fmla="*/ 4011 w 5304274"/>
                <a:gd name="connsiteY0" fmla="*/ 463388 h 955031"/>
                <a:gd name="connsiteX1" fmla="*/ 17170 w 5304274"/>
                <a:gd name="connsiteY1" fmla="*/ 430986 h 955031"/>
                <a:gd name="connsiteX2" fmla="*/ 184844 w 5304274"/>
                <a:gd name="connsiteY2" fmla="*/ 146077 h 955031"/>
                <a:gd name="connsiteX3" fmla="*/ 294026 w 5304274"/>
                <a:gd name="connsiteY3" fmla="*/ 23247 h 955031"/>
                <a:gd name="connsiteX4" fmla="*/ 413444 w 5304274"/>
                <a:gd name="connsiteY4" fmla="*/ 36895 h 955031"/>
                <a:gd name="connsiteX5" fmla="*/ 512390 w 5304274"/>
                <a:gd name="connsiteY5" fmla="*/ 146077 h 955031"/>
                <a:gd name="connsiteX6" fmla="*/ 638632 w 5304274"/>
                <a:gd name="connsiteY6" fmla="*/ 412209 h 955031"/>
                <a:gd name="connsiteX7" fmla="*/ 775109 w 5304274"/>
                <a:gd name="connsiteY7" fmla="*/ 722695 h 955031"/>
                <a:gd name="connsiteX8" fmla="*/ 870644 w 5304274"/>
                <a:gd name="connsiteY8" fmla="*/ 869409 h 955031"/>
                <a:gd name="connsiteX9" fmla="*/ 959354 w 5304274"/>
                <a:gd name="connsiteY9" fmla="*/ 944471 h 955031"/>
                <a:gd name="connsiteX10" fmla="*/ 1068536 w 5304274"/>
                <a:gd name="connsiteY10" fmla="*/ 930824 h 955031"/>
                <a:gd name="connsiteX11" fmla="*/ 1194778 w 5304274"/>
                <a:gd name="connsiteY11" fmla="*/ 811406 h 955031"/>
                <a:gd name="connsiteX12" fmla="*/ 1358551 w 5304274"/>
                <a:gd name="connsiteY12" fmla="*/ 487271 h 955031"/>
                <a:gd name="connsiteX13" fmla="*/ 1460909 w 5304274"/>
                <a:gd name="connsiteY13" fmla="*/ 234788 h 955031"/>
                <a:gd name="connsiteX14" fmla="*/ 1563267 w 5304274"/>
                <a:gd name="connsiteY14" fmla="*/ 67603 h 955031"/>
                <a:gd name="connsiteX15" fmla="*/ 1651978 w 5304274"/>
                <a:gd name="connsiteY15" fmla="*/ 13012 h 955031"/>
                <a:gd name="connsiteX16" fmla="*/ 1733864 w 5304274"/>
                <a:gd name="connsiteY16" fmla="*/ 43719 h 955031"/>
                <a:gd name="connsiteX17" fmla="*/ 1808927 w 5304274"/>
                <a:gd name="connsiteY17" fmla="*/ 122194 h 955031"/>
                <a:gd name="connsiteX18" fmla="*/ 1887402 w 5304274"/>
                <a:gd name="connsiteY18" fmla="*/ 251847 h 955031"/>
                <a:gd name="connsiteX19" fmla="*/ 2153533 w 5304274"/>
                <a:gd name="connsiteY19" fmla="*/ 784110 h 955031"/>
                <a:gd name="connsiteX20" fmla="*/ 2269539 w 5304274"/>
                <a:gd name="connsiteY20" fmla="*/ 934235 h 955031"/>
                <a:gd name="connsiteX21" fmla="*/ 2365073 w 5304274"/>
                <a:gd name="connsiteY21" fmla="*/ 941059 h 955031"/>
                <a:gd name="connsiteX22" fmla="*/ 2487903 w 5304274"/>
                <a:gd name="connsiteY22" fmla="*/ 814818 h 955031"/>
                <a:gd name="connsiteX23" fmla="*/ 2614145 w 5304274"/>
                <a:gd name="connsiteY23" fmla="*/ 548686 h 955031"/>
                <a:gd name="connsiteX24" fmla="*/ 2760859 w 5304274"/>
                <a:gd name="connsiteY24" fmla="*/ 251847 h 955031"/>
                <a:gd name="connsiteX25" fmla="*/ 2883688 w 5304274"/>
                <a:gd name="connsiteY25" fmla="*/ 67603 h 955031"/>
                <a:gd name="connsiteX26" fmla="*/ 2962163 w 5304274"/>
                <a:gd name="connsiteY26" fmla="*/ 2776 h 955031"/>
                <a:gd name="connsiteX27" fmla="*/ 3033814 w 5304274"/>
                <a:gd name="connsiteY27" fmla="*/ 19835 h 955031"/>
                <a:gd name="connsiteX28" fmla="*/ 3105464 w 5304274"/>
                <a:gd name="connsiteY28" fmla="*/ 91486 h 955031"/>
                <a:gd name="connsiteX29" fmla="*/ 3163467 w 5304274"/>
                <a:gd name="connsiteY29" fmla="*/ 176785 h 955031"/>
                <a:gd name="connsiteX30" fmla="*/ 3245354 w 5304274"/>
                <a:gd name="connsiteY30" fmla="*/ 323498 h 955031"/>
                <a:gd name="connsiteX31" fmla="*/ 3398891 w 5304274"/>
                <a:gd name="connsiteY31" fmla="*/ 668104 h 955031"/>
                <a:gd name="connsiteX32" fmla="*/ 3525133 w 5304274"/>
                <a:gd name="connsiteY32" fmla="*/ 852349 h 955031"/>
                <a:gd name="connsiteX33" fmla="*/ 3658199 w 5304274"/>
                <a:gd name="connsiteY33" fmla="*/ 900116 h 955031"/>
                <a:gd name="connsiteX34" fmla="*/ 3777617 w 5304274"/>
                <a:gd name="connsiteY34" fmla="*/ 828465 h 955031"/>
                <a:gd name="connsiteX35" fmla="*/ 3965273 w 5304274"/>
                <a:gd name="connsiteY35" fmla="*/ 483859 h 955031"/>
                <a:gd name="connsiteX36" fmla="*/ 4142694 w 5304274"/>
                <a:gd name="connsiteY36" fmla="*/ 152901 h 955031"/>
                <a:gd name="connsiteX37" fmla="*/ 4262112 w 5304274"/>
                <a:gd name="connsiteY37" fmla="*/ 40307 h 955031"/>
                <a:gd name="connsiteX38" fmla="*/ 4388354 w 5304274"/>
                <a:gd name="connsiteY38" fmla="*/ 67603 h 955031"/>
                <a:gd name="connsiteX39" fmla="*/ 4531656 w 5304274"/>
                <a:gd name="connsiteY39" fmla="*/ 268907 h 955031"/>
                <a:gd name="connsiteX40" fmla="*/ 4637426 w 5304274"/>
                <a:gd name="connsiteY40" fmla="*/ 477035 h 955031"/>
                <a:gd name="connsiteX41" fmla="*/ 4744263 w 5304274"/>
                <a:gd name="connsiteY41" fmla="*/ 494332 h 955031"/>
                <a:gd name="connsiteX42" fmla="*/ 5304274 w 5304274"/>
                <a:gd name="connsiteY42" fmla="*/ 494095 h 955031"/>
                <a:gd name="connsiteX0" fmla="*/ 0 w 5498116"/>
                <a:gd name="connsiteY0" fmla="*/ 485613 h 955031"/>
                <a:gd name="connsiteX1" fmla="*/ 211012 w 5498116"/>
                <a:gd name="connsiteY1" fmla="*/ 430986 h 955031"/>
                <a:gd name="connsiteX2" fmla="*/ 378686 w 5498116"/>
                <a:gd name="connsiteY2" fmla="*/ 146077 h 955031"/>
                <a:gd name="connsiteX3" fmla="*/ 487868 w 5498116"/>
                <a:gd name="connsiteY3" fmla="*/ 23247 h 955031"/>
                <a:gd name="connsiteX4" fmla="*/ 607286 w 5498116"/>
                <a:gd name="connsiteY4" fmla="*/ 36895 h 955031"/>
                <a:gd name="connsiteX5" fmla="*/ 706232 w 5498116"/>
                <a:gd name="connsiteY5" fmla="*/ 146077 h 955031"/>
                <a:gd name="connsiteX6" fmla="*/ 832474 w 5498116"/>
                <a:gd name="connsiteY6" fmla="*/ 412209 h 955031"/>
                <a:gd name="connsiteX7" fmla="*/ 968951 w 5498116"/>
                <a:gd name="connsiteY7" fmla="*/ 722695 h 955031"/>
                <a:gd name="connsiteX8" fmla="*/ 1064486 w 5498116"/>
                <a:gd name="connsiteY8" fmla="*/ 869409 h 955031"/>
                <a:gd name="connsiteX9" fmla="*/ 1153196 w 5498116"/>
                <a:gd name="connsiteY9" fmla="*/ 944471 h 955031"/>
                <a:gd name="connsiteX10" fmla="*/ 1262378 w 5498116"/>
                <a:gd name="connsiteY10" fmla="*/ 930824 h 955031"/>
                <a:gd name="connsiteX11" fmla="*/ 1388620 w 5498116"/>
                <a:gd name="connsiteY11" fmla="*/ 811406 h 955031"/>
                <a:gd name="connsiteX12" fmla="*/ 1552393 w 5498116"/>
                <a:gd name="connsiteY12" fmla="*/ 487271 h 955031"/>
                <a:gd name="connsiteX13" fmla="*/ 1654751 w 5498116"/>
                <a:gd name="connsiteY13" fmla="*/ 234788 h 955031"/>
                <a:gd name="connsiteX14" fmla="*/ 1757109 w 5498116"/>
                <a:gd name="connsiteY14" fmla="*/ 67603 h 955031"/>
                <a:gd name="connsiteX15" fmla="*/ 1845820 w 5498116"/>
                <a:gd name="connsiteY15" fmla="*/ 13012 h 955031"/>
                <a:gd name="connsiteX16" fmla="*/ 1927706 w 5498116"/>
                <a:gd name="connsiteY16" fmla="*/ 43719 h 955031"/>
                <a:gd name="connsiteX17" fmla="*/ 2002769 w 5498116"/>
                <a:gd name="connsiteY17" fmla="*/ 122194 h 955031"/>
                <a:gd name="connsiteX18" fmla="*/ 2081244 w 5498116"/>
                <a:gd name="connsiteY18" fmla="*/ 251847 h 955031"/>
                <a:gd name="connsiteX19" fmla="*/ 2347375 w 5498116"/>
                <a:gd name="connsiteY19" fmla="*/ 784110 h 955031"/>
                <a:gd name="connsiteX20" fmla="*/ 2463381 w 5498116"/>
                <a:gd name="connsiteY20" fmla="*/ 934235 h 955031"/>
                <a:gd name="connsiteX21" fmla="*/ 2558915 w 5498116"/>
                <a:gd name="connsiteY21" fmla="*/ 941059 h 955031"/>
                <a:gd name="connsiteX22" fmla="*/ 2681745 w 5498116"/>
                <a:gd name="connsiteY22" fmla="*/ 814818 h 955031"/>
                <a:gd name="connsiteX23" fmla="*/ 2807987 w 5498116"/>
                <a:gd name="connsiteY23" fmla="*/ 548686 h 955031"/>
                <a:gd name="connsiteX24" fmla="*/ 2954701 w 5498116"/>
                <a:gd name="connsiteY24" fmla="*/ 251847 h 955031"/>
                <a:gd name="connsiteX25" fmla="*/ 3077530 w 5498116"/>
                <a:gd name="connsiteY25" fmla="*/ 67603 h 955031"/>
                <a:gd name="connsiteX26" fmla="*/ 3156005 w 5498116"/>
                <a:gd name="connsiteY26" fmla="*/ 2776 h 955031"/>
                <a:gd name="connsiteX27" fmla="*/ 3227656 w 5498116"/>
                <a:gd name="connsiteY27" fmla="*/ 19835 h 955031"/>
                <a:gd name="connsiteX28" fmla="*/ 3299306 w 5498116"/>
                <a:gd name="connsiteY28" fmla="*/ 91486 h 955031"/>
                <a:gd name="connsiteX29" fmla="*/ 3357309 w 5498116"/>
                <a:gd name="connsiteY29" fmla="*/ 176785 h 955031"/>
                <a:gd name="connsiteX30" fmla="*/ 3439196 w 5498116"/>
                <a:gd name="connsiteY30" fmla="*/ 323498 h 955031"/>
                <a:gd name="connsiteX31" fmla="*/ 3592733 w 5498116"/>
                <a:gd name="connsiteY31" fmla="*/ 668104 h 955031"/>
                <a:gd name="connsiteX32" fmla="*/ 3718975 w 5498116"/>
                <a:gd name="connsiteY32" fmla="*/ 852349 h 955031"/>
                <a:gd name="connsiteX33" fmla="*/ 3852041 w 5498116"/>
                <a:gd name="connsiteY33" fmla="*/ 900116 h 955031"/>
                <a:gd name="connsiteX34" fmla="*/ 3971459 w 5498116"/>
                <a:gd name="connsiteY34" fmla="*/ 828465 h 955031"/>
                <a:gd name="connsiteX35" fmla="*/ 4159115 w 5498116"/>
                <a:gd name="connsiteY35" fmla="*/ 483859 h 955031"/>
                <a:gd name="connsiteX36" fmla="*/ 4336536 w 5498116"/>
                <a:gd name="connsiteY36" fmla="*/ 152901 h 955031"/>
                <a:gd name="connsiteX37" fmla="*/ 4455954 w 5498116"/>
                <a:gd name="connsiteY37" fmla="*/ 40307 h 955031"/>
                <a:gd name="connsiteX38" fmla="*/ 4582196 w 5498116"/>
                <a:gd name="connsiteY38" fmla="*/ 67603 h 955031"/>
                <a:gd name="connsiteX39" fmla="*/ 4725498 w 5498116"/>
                <a:gd name="connsiteY39" fmla="*/ 268907 h 955031"/>
                <a:gd name="connsiteX40" fmla="*/ 4831268 w 5498116"/>
                <a:gd name="connsiteY40" fmla="*/ 477035 h 955031"/>
                <a:gd name="connsiteX41" fmla="*/ 4938105 w 5498116"/>
                <a:gd name="connsiteY41" fmla="*/ 494332 h 955031"/>
                <a:gd name="connsiteX42" fmla="*/ 5498116 w 5498116"/>
                <a:gd name="connsiteY42" fmla="*/ 494095 h 955031"/>
                <a:gd name="connsiteX0" fmla="*/ 0 w 5591836"/>
                <a:gd name="connsiteY0" fmla="*/ 485613 h 955031"/>
                <a:gd name="connsiteX1" fmla="*/ 304732 w 5591836"/>
                <a:gd name="connsiteY1" fmla="*/ 430986 h 955031"/>
                <a:gd name="connsiteX2" fmla="*/ 472406 w 5591836"/>
                <a:gd name="connsiteY2" fmla="*/ 146077 h 955031"/>
                <a:gd name="connsiteX3" fmla="*/ 581588 w 5591836"/>
                <a:gd name="connsiteY3" fmla="*/ 23247 h 955031"/>
                <a:gd name="connsiteX4" fmla="*/ 701006 w 5591836"/>
                <a:gd name="connsiteY4" fmla="*/ 36895 h 955031"/>
                <a:gd name="connsiteX5" fmla="*/ 799952 w 5591836"/>
                <a:gd name="connsiteY5" fmla="*/ 146077 h 955031"/>
                <a:gd name="connsiteX6" fmla="*/ 926194 w 5591836"/>
                <a:gd name="connsiteY6" fmla="*/ 412209 h 955031"/>
                <a:gd name="connsiteX7" fmla="*/ 1062671 w 5591836"/>
                <a:gd name="connsiteY7" fmla="*/ 722695 h 955031"/>
                <a:gd name="connsiteX8" fmla="*/ 1158206 w 5591836"/>
                <a:gd name="connsiteY8" fmla="*/ 869409 h 955031"/>
                <a:gd name="connsiteX9" fmla="*/ 1246916 w 5591836"/>
                <a:gd name="connsiteY9" fmla="*/ 944471 h 955031"/>
                <a:gd name="connsiteX10" fmla="*/ 1356098 w 5591836"/>
                <a:gd name="connsiteY10" fmla="*/ 930824 h 955031"/>
                <a:gd name="connsiteX11" fmla="*/ 1482340 w 5591836"/>
                <a:gd name="connsiteY11" fmla="*/ 811406 h 955031"/>
                <a:gd name="connsiteX12" fmla="*/ 1646113 w 5591836"/>
                <a:gd name="connsiteY12" fmla="*/ 487271 h 955031"/>
                <a:gd name="connsiteX13" fmla="*/ 1748471 w 5591836"/>
                <a:gd name="connsiteY13" fmla="*/ 234788 h 955031"/>
                <a:gd name="connsiteX14" fmla="*/ 1850829 w 5591836"/>
                <a:gd name="connsiteY14" fmla="*/ 67603 h 955031"/>
                <a:gd name="connsiteX15" fmla="*/ 1939540 w 5591836"/>
                <a:gd name="connsiteY15" fmla="*/ 13012 h 955031"/>
                <a:gd name="connsiteX16" fmla="*/ 2021426 w 5591836"/>
                <a:gd name="connsiteY16" fmla="*/ 43719 h 955031"/>
                <a:gd name="connsiteX17" fmla="*/ 2096489 w 5591836"/>
                <a:gd name="connsiteY17" fmla="*/ 122194 h 955031"/>
                <a:gd name="connsiteX18" fmla="*/ 2174964 w 5591836"/>
                <a:gd name="connsiteY18" fmla="*/ 251847 h 955031"/>
                <a:gd name="connsiteX19" fmla="*/ 2441095 w 5591836"/>
                <a:gd name="connsiteY19" fmla="*/ 784110 h 955031"/>
                <a:gd name="connsiteX20" fmla="*/ 2557101 w 5591836"/>
                <a:gd name="connsiteY20" fmla="*/ 934235 h 955031"/>
                <a:gd name="connsiteX21" fmla="*/ 2652635 w 5591836"/>
                <a:gd name="connsiteY21" fmla="*/ 941059 h 955031"/>
                <a:gd name="connsiteX22" fmla="*/ 2775465 w 5591836"/>
                <a:gd name="connsiteY22" fmla="*/ 814818 h 955031"/>
                <a:gd name="connsiteX23" fmla="*/ 2901707 w 5591836"/>
                <a:gd name="connsiteY23" fmla="*/ 548686 h 955031"/>
                <a:gd name="connsiteX24" fmla="*/ 3048421 w 5591836"/>
                <a:gd name="connsiteY24" fmla="*/ 251847 h 955031"/>
                <a:gd name="connsiteX25" fmla="*/ 3171250 w 5591836"/>
                <a:gd name="connsiteY25" fmla="*/ 67603 h 955031"/>
                <a:gd name="connsiteX26" fmla="*/ 3249725 w 5591836"/>
                <a:gd name="connsiteY26" fmla="*/ 2776 h 955031"/>
                <a:gd name="connsiteX27" fmla="*/ 3321376 w 5591836"/>
                <a:gd name="connsiteY27" fmla="*/ 19835 h 955031"/>
                <a:gd name="connsiteX28" fmla="*/ 3393026 w 5591836"/>
                <a:gd name="connsiteY28" fmla="*/ 91486 h 955031"/>
                <a:gd name="connsiteX29" fmla="*/ 3451029 w 5591836"/>
                <a:gd name="connsiteY29" fmla="*/ 176785 h 955031"/>
                <a:gd name="connsiteX30" fmla="*/ 3532916 w 5591836"/>
                <a:gd name="connsiteY30" fmla="*/ 323498 h 955031"/>
                <a:gd name="connsiteX31" fmla="*/ 3686453 w 5591836"/>
                <a:gd name="connsiteY31" fmla="*/ 668104 h 955031"/>
                <a:gd name="connsiteX32" fmla="*/ 3812695 w 5591836"/>
                <a:gd name="connsiteY32" fmla="*/ 852349 h 955031"/>
                <a:gd name="connsiteX33" fmla="*/ 3945761 w 5591836"/>
                <a:gd name="connsiteY33" fmla="*/ 900116 h 955031"/>
                <a:gd name="connsiteX34" fmla="*/ 4065179 w 5591836"/>
                <a:gd name="connsiteY34" fmla="*/ 828465 h 955031"/>
                <a:gd name="connsiteX35" fmla="*/ 4252835 w 5591836"/>
                <a:gd name="connsiteY35" fmla="*/ 483859 h 955031"/>
                <a:gd name="connsiteX36" fmla="*/ 4430256 w 5591836"/>
                <a:gd name="connsiteY36" fmla="*/ 152901 h 955031"/>
                <a:gd name="connsiteX37" fmla="*/ 4549674 w 5591836"/>
                <a:gd name="connsiteY37" fmla="*/ 40307 h 955031"/>
                <a:gd name="connsiteX38" fmla="*/ 4675916 w 5591836"/>
                <a:gd name="connsiteY38" fmla="*/ 67603 h 955031"/>
                <a:gd name="connsiteX39" fmla="*/ 4819218 w 5591836"/>
                <a:gd name="connsiteY39" fmla="*/ 268907 h 955031"/>
                <a:gd name="connsiteX40" fmla="*/ 4924988 w 5591836"/>
                <a:gd name="connsiteY40" fmla="*/ 477035 h 955031"/>
                <a:gd name="connsiteX41" fmla="*/ 5031825 w 5591836"/>
                <a:gd name="connsiteY41" fmla="*/ 494332 h 955031"/>
                <a:gd name="connsiteX42" fmla="*/ 5591836 w 5591836"/>
                <a:gd name="connsiteY42" fmla="*/ 494095 h 955031"/>
                <a:gd name="connsiteX0" fmla="*/ 0 w 5591836"/>
                <a:gd name="connsiteY0" fmla="*/ 485613 h 955031"/>
                <a:gd name="connsiteX1" fmla="*/ 169362 w 5591836"/>
                <a:gd name="connsiteY1" fmla="*/ 475436 h 955031"/>
                <a:gd name="connsiteX2" fmla="*/ 304732 w 5591836"/>
                <a:gd name="connsiteY2" fmla="*/ 430986 h 955031"/>
                <a:gd name="connsiteX3" fmla="*/ 472406 w 5591836"/>
                <a:gd name="connsiteY3" fmla="*/ 146077 h 955031"/>
                <a:gd name="connsiteX4" fmla="*/ 581588 w 5591836"/>
                <a:gd name="connsiteY4" fmla="*/ 23247 h 955031"/>
                <a:gd name="connsiteX5" fmla="*/ 701006 w 5591836"/>
                <a:gd name="connsiteY5" fmla="*/ 36895 h 955031"/>
                <a:gd name="connsiteX6" fmla="*/ 799952 w 5591836"/>
                <a:gd name="connsiteY6" fmla="*/ 146077 h 955031"/>
                <a:gd name="connsiteX7" fmla="*/ 926194 w 5591836"/>
                <a:gd name="connsiteY7" fmla="*/ 412209 h 955031"/>
                <a:gd name="connsiteX8" fmla="*/ 1062671 w 5591836"/>
                <a:gd name="connsiteY8" fmla="*/ 722695 h 955031"/>
                <a:gd name="connsiteX9" fmla="*/ 1158206 w 5591836"/>
                <a:gd name="connsiteY9" fmla="*/ 869409 h 955031"/>
                <a:gd name="connsiteX10" fmla="*/ 1246916 w 5591836"/>
                <a:gd name="connsiteY10" fmla="*/ 944471 h 955031"/>
                <a:gd name="connsiteX11" fmla="*/ 1356098 w 5591836"/>
                <a:gd name="connsiteY11" fmla="*/ 930824 h 955031"/>
                <a:gd name="connsiteX12" fmla="*/ 1482340 w 5591836"/>
                <a:gd name="connsiteY12" fmla="*/ 811406 h 955031"/>
                <a:gd name="connsiteX13" fmla="*/ 1646113 w 5591836"/>
                <a:gd name="connsiteY13" fmla="*/ 487271 h 955031"/>
                <a:gd name="connsiteX14" fmla="*/ 1748471 w 5591836"/>
                <a:gd name="connsiteY14" fmla="*/ 234788 h 955031"/>
                <a:gd name="connsiteX15" fmla="*/ 1850829 w 5591836"/>
                <a:gd name="connsiteY15" fmla="*/ 67603 h 955031"/>
                <a:gd name="connsiteX16" fmla="*/ 1939540 w 5591836"/>
                <a:gd name="connsiteY16" fmla="*/ 13012 h 955031"/>
                <a:gd name="connsiteX17" fmla="*/ 2021426 w 5591836"/>
                <a:gd name="connsiteY17" fmla="*/ 43719 h 955031"/>
                <a:gd name="connsiteX18" fmla="*/ 2096489 w 5591836"/>
                <a:gd name="connsiteY18" fmla="*/ 122194 h 955031"/>
                <a:gd name="connsiteX19" fmla="*/ 2174964 w 5591836"/>
                <a:gd name="connsiteY19" fmla="*/ 251847 h 955031"/>
                <a:gd name="connsiteX20" fmla="*/ 2441095 w 5591836"/>
                <a:gd name="connsiteY20" fmla="*/ 784110 h 955031"/>
                <a:gd name="connsiteX21" fmla="*/ 2557101 w 5591836"/>
                <a:gd name="connsiteY21" fmla="*/ 934235 h 955031"/>
                <a:gd name="connsiteX22" fmla="*/ 2652635 w 5591836"/>
                <a:gd name="connsiteY22" fmla="*/ 941059 h 955031"/>
                <a:gd name="connsiteX23" fmla="*/ 2775465 w 5591836"/>
                <a:gd name="connsiteY23" fmla="*/ 814818 h 955031"/>
                <a:gd name="connsiteX24" fmla="*/ 2901707 w 5591836"/>
                <a:gd name="connsiteY24" fmla="*/ 548686 h 955031"/>
                <a:gd name="connsiteX25" fmla="*/ 3048421 w 5591836"/>
                <a:gd name="connsiteY25" fmla="*/ 251847 h 955031"/>
                <a:gd name="connsiteX26" fmla="*/ 3171250 w 5591836"/>
                <a:gd name="connsiteY26" fmla="*/ 67603 h 955031"/>
                <a:gd name="connsiteX27" fmla="*/ 3249725 w 5591836"/>
                <a:gd name="connsiteY27" fmla="*/ 2776 h 955031"/>
                <a:gd name="connsiteX28" fmla="*/ 3321376 w 5591836"/>
                <a:gd name="connsiteY28" fmla="*/ 19835 h 955031"/>
                <a:gd name="connsiteX29" fmla="*/ 3393026 w 5591836"/>
                <a:gd name="connsiteY29" fmla="*/ 91486 h 955031"/>
                <a:gd name="connsiteX30" fmla="*/ 3451029 w 5591836"/>
                <a:gd name="connsiteY30" fmla="*/ 176785 h 955031"/>
                <a:gd name="connsiteX31" fmla="*/ 3532916 w 5591836"/>
                <a:gd name="connsiteY31" fmla="*/ 323498 h 955031"/>
                <a:gd name="connsiteX32" fmla="*/ 3686453 w 5591836"/>
                <a:gd name="connsiteY32" fmla="*/ 668104 h 955031"/>
                <a:gd name="connsiteX33" fmla="*/ 3812695 w 5591836"/>
                <a:gd name="connsiteY33" fmla="*/ 852349 h 955031"/>
                <a:gd name="connsiteX34" fmla="*/ 3945761 w 5591836"/>
                <a:gd name="connsiteY34" fmla="*/ 900116 h 955031"/>
                <a:gd name="connsiteX35" fmla="*/ 4065179 w 5591836"/>
                <a:gd name="connsiteY35" fmla="*/ 828465 h 955031"/>
                <a:gd name="connsiteX36" fmla="*/ 4252835 w 5591836"/>
                <a:gd name="connsiteY36" fmla="*/ 483859 h 955031"/>
                <a:gd name="connsiteX37" fmla="*/ 4430256 w 5591836"/>
                <a:gd name="connsiteY37" fmla="*/ 152901 h 955031"/>
                <a:gd name="connsiteX38" fmla="*/ 4549674 w 5591836"/>
                <a:gd name="connsiteY38" fmla="*/ 40307 h 955031"/>
                <a:gd name="connsiteX39" fmla="*/ 4675916 w 5591836"/>
                <a:gd name="connsiteY39" fmla="*/ 67603 h 955031"/>
                <a:gd name="connsiteX40" fmla="*/ 4819218 w 5591836"/>
                <a:gd name="connsiteY40" fmla="*/ 268907 h 955031"/>
                <a:gd name="connsiteX41" fmla="*/ 4924988 w 5591836"/>
                <a:gd name="connsiteY41" fmla="*/ 477035 h 955031"/>
                <a:gd name="connsiteX42" fmla="*/ 5031825 w 5591836"/>
                <a:gd name="connsiteY42" fmla="*/ 494332 h 955031"/>
                <a:gd name="connsiteX43" fmla="*/ 5591836 w 5591836"/>
                <a:gd name="connsiteY43" fmla="*/ 494095 h 955031"/>
                <a:gd name="connsiteX0" fmla="*/ 0 w 5602249"/>
                <a:gd name="connsiteY0" fmla="*/ 466563 h 955031"/>
                <a:gd name="connsiteX1" fmla="*/ 179775 w 5602249"/>
                <a:gd name="connsiteY1" fmla="*/ 475436 h 955031"/>
                <a:gd name="connsiteX2" fmla="*/ 315145 w 5602249"/>
                <a:gd name="connsiteY2" fmla="*/ 430986 h 955031"/>
                <a:gd name="connsiteX3" fmla="*/ 482819 w 5602249"/>
                <a:gd name="connsiteY3" fmla="*/ 146077 h 955031"/>
                <a:gd name="connsiteX4" fmla="*/ 592001 w 5602249"/>
                <a:gd name="connsiteY4" fmla="*/ 23247 h 955031"/>
                <a:gd name="connsiteX5" fmla="*/ 711419 w 5602249"/>
                <a:gd name="connsiteY5" fmla="*/ 36895 h 955031"/>
                <a:gd name="connsiteX6" fmla="*/ 810365 w 5602249"/>
                <a:gd name="connsiteY6" fmla="*/ 146077 h 955031"/>
                <a:gd name="connsiteX7" fmla="*/ 936607 w 5602249"/>
                <a:gd name="connsiteY7" fmla="*/ 412209 h 955031"/>
                <a:gd name="connsiteX8" fmla="*/ 1073084 w 5602249"/>
                <a:gd name="connsiteY8" fmla="*/ 722695 h 955031"/>
                <a:gd name="connsiteX9" fmla="*/ 1168619 w 5602249"/>
                <a:gd name="connsiteY9" fmla="*/ 869409 h 955031"/>
                <a:gd name="connsiteX10" fmla="*/ 1257329 w 5602249"/>
                <a:gd name="connsiteY10" fmla="*/ 944471 h 955031"/>
                <a:gd name="connsiteX11" fmla="*/ 1366511 w 5602249"/>
                <a:gd name="connsiteY11" fmla="*/ 930824 h 955031"/>
                <a:gd name="connsiteX12" fmla="*/ 1492753 w 5602249"/>
                <a:gd name="connsiteY12" fmla="*/ 811406 h 955031"/>
                <a:gd name="connsiteX13" fmla="*/ 1656526 w 5602249"/>
                <a:gd name="connsiteY13" fmla="*/ 487271 h 955031"/>
                <a:gd name="connsiteX14" fmla="*/ 1758884 w 5602249"/>
                <a:gd name="connsiteY14" fmla="*/ 234788 h 955031"/>
                <a:gd name="connsiteX15" fmla="*/ 1861242 w 5602249"/>
                <a:gd name="connsiteY15" fmla="*/ 67603 h 955031"/>
                <a:gd name="connsiteX16" fmla="*/ 1949953 w 5602249"/>
                <a:gd name="connsiteY16" fmla="*/ 13012 h 955031"/>
                <a:gd name="connsiteX17" fmla="*/ 2031839 w 5602249"/>
                <a:gd name="connsiteY17" fmla="*/ 43719 h 955031"/>
                <a:gd name="connsiteX18" fmla="*/ 2106902 w 5602249"/>
                <a:gd name="connsiteY18" fmla="*/ 122194 h 955031"/>
                <a:gd name="connsiteX19" fmla="*/ 2185377 w 5602249"/>
                <a:gd name="connsiteY19" fmla="*/ 251847 h 955031"/>
                <a:gd name="connsiteX20" fmla="*/ 2451508 w 5602249"/>
                <a:gd name="connsiteY20" fmla="*/ 784110 h 955031"/>
                <a:gd name="connsiteX21" fmla="*/ 2567514 w 5602249"/>
                <a:gd name="connsiteY21" fmla="*/ 934235 h 955031"/>
                <a:gd name="connsiteX22" fmla="*/ 2663048 w 5602249"/>
                <a:gd name="connsiteY22" fmla="*/ 941059 h 955031"/>
                <a:gd name="connsiteX23" fmla="*/ 2785878 w 5602249"/>
                <a:gd name="connsiteY23" fmla="*/ 814818 h 955031"/>
                <a:gd name="connsiteX24" fmla="*/ 2912120 w 5602249"/>
                <a:gd name="connsiteY24" fmla="*/ 548686 h 955031"/>
                <a:gd name="connsiteX25" fmla="*/ 3058834 w 5602249"/>
                <a:gd name="connsiteY25" fmla="*/ 251847 h 955031"/>
                <a:gd name="connsiteX26" fmla="*/ 3181663 w 5602249"/>
                <a:gd name="connsiteY26" fmla="*/ 67603 h 955031"/>
                <a:gd name="connsiteX27" fmla="*/ 3260138 w 5602249"/>
                <a:gd name="connsiteY27" fmla="*/ 2776 h 955031"/>
                <a:gd name="connsiteX28" fmla="*/ 3331789 w 5602249"/>
                <a:gd name="connsiteY28" fmla="*/ 19835 h 955031"/>
                <a:gd name="connsiteX29" fmla="*/ 3403439 w 5602249"/>
                <a:gd name="connsiteY29" fmla="*/ 91486 h 955031"/>
                <a:gd name="connsiteX30" fmla="*/ 3461442 w 5602249"/>
                <a:gd name="connsiteY30" fmla="*/ 176785 h 955031"/>
                <a:gd name="connsiteX31" fmla="*/ 3543329 w 5602249"/>
                <a:gd name="connsiteY31" fmla="*/ 323498 h 955031"/>
                <a:gd name="connsiteX32" fmla="*/ 3696866 w 5602249"/>
                <a:gd name="connsiteY32" fmla="*/ 668104 h 955031"/>
                <a:gd name="connsiteX33" fmla="*/ 3823108 w 5602249"/>
                <a:gd name="connsiteY33" fmla="*/ 852349 h 955031"/>
                <a:gd name="connsiteX34" fmla="*/ 3956174 w 5602249"/>
                <a:gd name="connsiteY34" fmla="*/ 900116 h 955031"/>
                <a:gd name="connsiteX35" fmla="*/ 4075592 w 5602249"/>
                <a:gd name="connsiteY35" fmla="*/ 828465 h 955031"/>
                <a:gd name="connsiteX36" fmla="*/ 4263248 w 5602249"/>
                <a:gd name="connsiteY36" fmla="*/ 483859 h 955031"/>
                <a:gd name="connsiteX37" fmla="*/ 4440669 w 5602249"/>
                <a:gd name="connsiteY37" fmla="*/ 152901 h 955031"/>
                <a:gd name="connsiteX38" fmla="*/ 4560087 w 5602249"/>
                <a:gd name="connsiteY38" fmla="*/ 40307 h 955031"/>
                <a:gd name="connsiteX39" fmla="*/ 4686329 w 5602249"/>
                <a:gd name="connsiteY39" fmla="*/ 67603 h 955031"/>
                <a:gd name="connsiteX40" fmla="*/ 4829631 w 5602249"/>
                <a:gd name="connsiteY40" fmla="*/ 268907 h 955031"/>
                <a:gd name="connsiteX41" fmla="*/ 4935401 w 5602249"/>
                <a:gd name="connsiteY41" fmla="*/ 477035 h 955031"/>
                <a:gd name="connsiteX42" fmla="*/ 5042238 w 5602249"/>
                <a:gd name="connsiteY42" fmla="*/ 494332 h 955031"/>
                <a:gd name="connsiteX43" fmla="*/ 5602249 w 5602249"/>
                <a:gd name="connsiteY43" fmla="*/ 494095 h 955031"/>
                <a:gd name="connsiteX0" fmla="*/ 0 w 5612662"/>
                <a:gd name="connsiteY0" fmla="*/ 479263 h 955031"/>
                <a:gd name="connsiteX1" fmla="*/ 190188 w 5612662"/>
                <a:gd name="connsiteY1" fmla="*/ 475436 h 955031"/>
                <a:gd name="connsiteX2" fmla="*/ 325558 w 5612662"/>
                <a:gd name="connsiteY2" fmla="*/ 430986 h 955031"/>
                <a:gd name="connsiteX3" fmla="*/ 493232 w 5612662"/>
                <a:gd name="connsiteY3" fmla="*/ 146077 h 955031"/>
                <a:gd name="connsiteX4" fmla="*/ 602414 w 5612662"/>
                <a:gd name="connsiteY4" fmla="*/ 23247 h 955031"/>
                <a:gd name="connsiteX5" fmla="*/ 721832 w 5612662"/>
                <a:gd name="connsiteY5" fmla="*/ 36895 h 955031"/>
                <a:gd name="connsiteX6" fmla="*/ 820778 w 5612662"/>
                <a:gd name="connsiteY6" fmla="*/ 146077 h 955031"/>
                <a:gd name="connsiteX7" fmla="*/ 947020 w 5612662"/>
                <a:gd name="connsiteY7" fmla="*/ 412209 h 955031"/>
                <a:gd name="connsiteX8" fmla="*/ 1083497 w 5612662"/>
                <a:gd name="connsiteY8" fmla="*/ 722695 h 955031"/>
                <a:gd name="connsiteX9" fmla="*/ 1179032 w 5612662"/>
                <a:gd name="connsiteY9" fmla="*/ 869409 h 955031"/>
                <a:gd name="connsiteX10" fmla="*/ 1267742 w 5612662"/>
                <a:gd name="connsiteY10" fmla="*/ 944471 h 955031"/>
                <a:gd name="connsiteX11" fmla="*/ 1376924 w 5612662"/>
                <a:gd name="connsiteY11" fmla="*/ 930824 h 955031"/>
                <a:gd name="connsiteX12" fmla="*/ 1503166 w 5612662"/>
                <a:gd name="connsiteY12" fmla="*/ 811406 h 955031"/>
                <a:gd name="connsiteX13" fmla="*/ 1666939 w 5612662"/>
                <a:gd name="connsiteY13" fmla="*/ 487271 h 955031"/>
                <a:gd name="connsiteX14" fmla="*/ 1769297 w 5612662"/>
                <a:gd name="connsiteY14" fmla="*/ 234788 h 955031"/>
                <a:gd name="connsiteX15" fmla="*/ 1871655 w 5612662"/>
                <a:gd name="connsiteY15" fmla="*/ 67603 h 955031"/>
                <a:gd name="connsiteX16" fmla="*/ 1960366 w 5612662"/>
                <a:gd name="connsiteY16" fmla="*/ 13012 h 955031"/>
                <a:gd name="connsiteX17" fmla="*/ 2042252 w 5612662"/>
                <a:gd name="connsiteY17" fmla="*/ 43719 h 955031"/>
                <a:gd name="connsiteX18" fmla="*/ 2117315 w 5612662"/>
                <a:gd name="connsiteY18" fmla="*/ 122194 h 955031"/>
                <a:gd name="connsiteX19" fmla="*/ 2195790 w 5612662"/>
                <a:gd name="connsiteY19" fmla="*/ 251847 h 955031"/>
                <a:gd name="connsiteX20" fmla="*/ 2461921 w 5612662"/>
                <a:gd name="connsiteY20" fmla="*/ 784110 h 955031"/>
                <a:gd name="connsiteX21" fmla="*/ 2577927 w 5612662"/>
                <a:gd name="connsiteY21" fmla="*/ 934235 h 955031"/>
                <a:gd name="connsiteX22" fmla="*/ 2673461 w 5612662"/>
                <a:gd name="connsiteY22" fmla="*/ 941059 h 955031"/>
                <a:gd name="connsiteX23" fmla="*/ 2796291 w 5612662"/>
                <a:gd name="connsiteY23" fmla="*/ 814818 h 955031"/>
                <a:gd name="connsiteX24" fmla="*/ 2922533 w 5612662"/>
                <a:gd name="connsiteY24" fmla="*/ 548686 h 955031"/>
                <a:gd name="connsiteX25" fmla="*/ 3069247 w 5612662"/>
                <a:gd name="connsiteY25" fmla="*/ 251847 h 955031"/>
                <a:gd name="connsiteX26" fmla="*/ 3192076 w 5612662"/>
                <a:gd name="connsiteY26" fmla="*/ 67603 h 955031"/>
                <a:gd name="connsiteX27" fmla="*/ 3270551 w 5612662"/>
                <a:gd name="connsiteY27" fmla="*/ 2776 h 955031"/>
                <a:gd name="connsiteX28" fmla="*/ 3342202 w 5612662"/>
                <a:gd name="connsiteY28" fmla="*/ 19835 h 955031"/>
                <a:gd name="connsiteX29" fmla="*/ 3413852 w 5612662"/>
                <a:gd name="connsiteY29" fmla="*/ 91486 h 955031"/>
                <a:gd name="connsiteX30" fmla="*/ 3471855 w 5612662"/>
                <a:gd name="connsiteY30" fmla="*/ 176785 h 955031"/>
                <a:gd name="connsiteX31" fmla="*/ 3553742 w 5612662"/>
                <a:gd name="connsiteY31" fmla="*/ 323498 h 955031"/>
                <a:gd name="connsiteX32" fmla="*/ 3707279 w 5612662"/>
                <a:gd name="connsiteY32" fmla="*/ 668104 h 955031"/>
                <a:gd name="connsiteX33" fmla="*/ 3833521 w 5612662"/>
                <a:gd name="connsiteY33" fmla="*/ 852349 h 955031"/>
                <a:gd name="connsiteX34" fmla="*/ 3966587 w 5612662"/>
                <a:gd name="connsiteY34" fmla="*/ 900116 h 955031"/>
                <a:gd name="connsiteX35" fmla="*/ 4086005 w 5612662"/>
                <a:gd name="connsiteY35" fmla="*/ 828465 h 955031"/>
                <a:gd name="connsiteX36" fmla="*/ 4273661 w 5612662"/>
                <a:gd name="connsiteY36" fmla="*/ 483859 h 955031"/>
                <a:gd name="connsiteX37" fmla="*/ 4451082 w 5612662"/>
                <a:gd name="connsiteY37" fmla="*/ 152901 h 955031"/>
                <a:gd name="connsiteX38" fmla="*/ 4570500 w 5612662"/>
                <a:gd name="connsiteY38" fmla="*/ 40307 h 955031"/>
                <a:gd name="connsiteX39" fmla="*/ 4696742 w 5612662"/>
                <a:gd name="connsiteY39" fmla="*/ 67603 h 955031"/>
                <a:gd name="connsiteX40" fmla="*/ 4840044 w 5612662"/>
                <a:gd name="connsiteY40" fmla="*/ 268907 h 955031"/>
                <a:gd name="connsiteX41" fmla="*/ 4945814 w 5612662"/>
                <a:gd name="connsiteY41" fmla="*/ 477035 h 955031"/>
                <a:gd name="connsiteX42" fmla="*/ 5052651 w 5612662"/>
                <a:gd name="connsiteY42" fmla="*/ 494332 h 955031"/>
                <a:gd name="connsiteX43" fmla="*/ 5612662 w 5612662"/>
                <a:gd name="connsiteY43" fmla="*/ 494095 h 955031"/>
                <a:gd name="connsiteX0" fmla="*/ 0 w 6136469"/>
                <a:gd name="connsiteY0" fmla="*/ 479263 h 955031"/>
                <a:gd name="connsiteX1" fmla="*/ 190188 w 6136469"/>
                <a:gd name="connsiteY1" fmla="*/ 475436 h 955031"/>
                <a:gd name="connsiteX2" fmla="*/ 325558 w 6136469"/>
                <a:gd name="connsiteY2" fmla="*/ 430986 h 955031"/>
                <a:gd name="connsiteX3" fmla="*/ 493232 w 6136469"/>
                <a:gd name="connsiteY3" fmla="*/ 146077 h 955031"/>
                <a:gd name="connsiteX4" fmla="*/ 602414 w 6136469"/>
                <a:gd name="connsiteY4" fmla="*/ 23247 h 955031"/>
                <a:gd name="connsiteX5" fmla="*/ 721832 w 6136469"/>
                <a:gd name="connsiteY5" fmla="*/ 36895 h 955031"/>
                <a:gd name="connsiteX6" fmla="*/ 820778 w 6136469"/>
                <a:gd name="connsiteY6" fmla="*/ 146077 h 955031"/>
                <a:gd name="connsiteX7" fmla="*/ 947020 w 6136469"/>
                <a:gd name="connsiteY7" fmla="*/ 412209 h 955031"/>
                <a:gd name="connsiteX8" fmla="*/ 1083497 w 6136469"/>
                <a:gd name="connsiteY8" fmla="*/ 722695 h 955031"/>
                <a:gd name="connsiteX9" fmla="*/ 1179032 w 6136469"/>
                <a:gd name="connsiteY9" fmla="*/ 869409 h 955031"/>
                <a:gd name="connsiteX10" fmla="*/ 1267742 w 6136469"/>
                <a:gd name="connsiteY10" fmla="*/ 944471 h 955031"/>
                <a:gd name="connsiteX11" fmla="*/ 1376924 w 6136469"/>
                <a:gd name="connsiteY11" fmla="*/ 930824 h 955031"/>
                <a:gd name="connsiteX12" fmla="*/ 1503166 w 6136469"/>
                <a:gd name="connsiteY12" fmla="*/ 811406 h 955031"/>
                <a:gd name="connsiteX13" fmla="*/ 1666939 w 6136469"/>
                <a:gd name="connsiteY13" fmla="*/ 487271 h 955031"/>
                <a:gd name="connsiteX14" fmla="*/ 1769297 w 6136469"/>
                <a:gd name="connsiteY14" fmla="*/ 234788 h 955031"/>
                <a:gd name="connsiteX15" fmla="*/ 1871655 w 6136469"/>
                <a:gd name="connsiteY15" fmla="*/ 67603 h 955031"/>
                <a:gd name="connsiteX16" fmla="*/ 1960366 w 6136469"/>
                <a:gd name="connsiteY16" fmla="*/ 13012 h 955031"/>
                <a:gd name="connsiteX17" fmla="*/ 2042252 w 6136469"/>
                <a:gd name="connsiteY17" fmla="*/ 43719 h 955031"/>
                <a:gd name="connsiteX18" fmla="*/ 2117315 w 6136469"/>
                <a:gd name="connsiteY18" fmla="*/ 122194 h 955031"/>
                <a:gd name="connsiteX19" fmla="*/ 2195790 w 6136469"/>
                <a:gd name="connsiteY19" fmla="*/ 251847 h 955031"/>
                <a:gd name="connsiteX20" fmla="*/ 2461921 w 6136469"/>
                <a:gd name="connsiteY20" fmla="*/ 784110 h 955031"/>
                <a:gd name="connsiteX21" fmla="*/ 2577927 w 6136469"/>
                <a:gd name="connsiteY21" fmla="*/ 934235 h 955031"/>
                <a:gd name="connsiteX22" fmla="*/ 2673461 w 6136469"/>
                <a:gd name="connsiteY22" fmla="*/ 941059 h 955031"/>
                <a:gd name="connsiteX23" fmla="*/ 2796291 w 6136469"/>
                <a:gd name="connsiteY23" fmla="*/ 814818 h 955031"/>
                <a:gd name="connsiteX24" fmla="*/ 2922533 w 6136469"/>
                <a:gd name="connsiteY24" fmla="*/ 548686 h 955031"/>
                <a:gd name="connsiteX25" fmla="*/ 3069247 w 6136469"/>
                <a:gd name="connsiteY25" fmla="*/ 251847 h 955031"/>
                <a:gd name="connsiteX26" fmla="*/ 3192076 w 6136469"/>
                <a:gd name="connsiteY26" fmla="*/ 67603 h 955031"/>
                <a:gd name="connsiteX27" fmla="*/ 3270551 w 6136469"/>
                <a:gd name="connsiteY27" fmla="*/ 2776 h 955031"/>
                <a:gd name="connsiteX28" fmla="*/ 3342202 w 6136469"/>
                <a:gd name="connsiteY28" fmla="*/ 19835 h 955031"/>
                <a:gd name="connsiteX29" fmla="*/ 3413852 w 6136469"/>
                <a:gd name="connsiteY29" fmla="*/ 91486 h 955031"/>
                <a:gd name="connsiteX30" fmla="*/ 3471855 w 6136469"/>
                <a:gd name="connsiteY30" fmla="*/ 176785 h 955031"/>
                <a:gd name="connsiteX31" fmla="*/ 3553742 w 6136469"/>
                <a:gd name="connsiteY31" fmla="*/ 323498 h 955031"/>
                <a:gd name="connsiteX32" fmla="*/ 3707279 w 6136469"/>
                <a:gd name="connsiteY32" fmla="*/ 668104 h 955031"/>
                <a:gd name="connsiteX33" fmla="*/ 3833521 w 6136469"/>
                <a:gd name="connsiteY33" fmla="*/ 852349 h 955031"/>
                <a:gd name="connsiteX34" fmla="*/ 3966587 w 6136469"/>
                <a:gd name="connsiteY34" fmla="*/ 900116 h 955031"/>
                <a:gd name="connsiteX35" fmla="*/ 4086005 w 6136469"/>
                <a:gd name="connsiteY35" fmla="*/ 828465 h 955031"/>
                <a:gd name="connsiteX36" fmla="*/ 4273661 w 6136469"/>
                <a:gd name="connsiteY36" fmla="*/ 483859 h 955031"/>
                <a:gd name="connsiteX37" fmla="*/ 4451082 w 6136469"/>
                <a:gd name="connsiteY37" fmla="*/ 152901 h 955031"/>
                <a:gd name="connsiteX38" fmla="*/ 4570500 w 6136469"/>
                <a:gd name="connsiteY38" fmla="*/ 40307 h 955031"/>
                <a:gd name="connsiteX39" fmla="*/ 4696742 w 6136469"/>
                <a:gd name="connsiteY39" fmla="*/ 67603 h 955031"/>
                <a:gd name="connsiteX40" fmla="*/ 4840044 w 6136469"/>
                <a:gd name="connsiteY40" fmla="*/ 268907 h 955031"/>
                <a:gd name="connsiteX41" fmla="*/ 4945814 w 6136469"/>
                <a:gd name="connsiteY41" fmla="*/ 477035 h 955031"/>
                <a:gd name="connsiteX42" fmla="*/ 5052651 w 6136469"/>
                <a:gd name="connsiteY42" fmla="*/ 494332 h 955031"/>
                <a:gd name="connsiteX43" fmla="*/ 6136469 w 6136469"/>
                <a:gd name="connsiteY43" fmla="*/ 500659 h 955031"/>
                <a:gd name="connsiteX0" fmla="*/ 0 w 6056566"/>
                <a:gd name="connsiteY0" fmla="*/ 479263 h 955031"/>
                <a:gd name="connsiteX1" fmla="*/ 190188 w 6056566"/>
                <a:gd name="connsiteY1" fmla="*/ 475436 h 955031"/>
                <a:gd name="connsiteX2" fmla="*/ 325558 w 6056566"/>
                <a:gd name="connsiteY2" fmla="*/ 430986 h 955031"/>
                <a:gd name="connsiteX3" fmla="*/ 493232 w 6056566"/>
                <a:gd name="connsiteY3" fmla="*/ 146077 h 955031"/>
                <a:gd name="connsiteX4" fmla="*/ 602414 w 6056566"/>
                <a:gd name="connsiteY4" fmla="*/ 23247 h 955031"/>
                <a:gd name="connsiteX5" fmla="*/ 721832 w 6056566"/>
                <a:gd name="connsiteY5" fmla="*/ 36895 h 955031"/>
                <a:gd name="connsiteX6" fmla="*/ 820778 w 6056566"/>
                <a:gd name="connsiteY6" fmla="*/ 146077 h 955031"/>
                <a:gd name="connsiteX7" fmla="*/ 947020 w 6056566"/>
                <a:gd name="connsiteY7" fmla="*/ 412209 h 955031"/>
                <a:gd name="connsiteX8" fmla="*/ 1083497 w 6056566"/>
                <a:gd name="connsiteY8" fmla="*/ 722695 h 955031"/>
                <a:gd name="connsiteX9" fmla="*/ 1179032 w 6056566"/>
                <a:gd name="connsiteY9" fmla="*/ 869409 h 955031"/>
                <a:gd name="connsiteX10" fmla="*/ 1267742 w 6056566"/>
                <a:gd name="connsiteY10" fmla="*/ 944471 h 955031"/>
                <a:gd name="connsiteX11" fmla="*/ 1376924 w 6056566"/>
                <a:gd name="connsiteY11" fmla="*/ 930824 h 955031"/>
                <a:gd name="connsiteX12" fmla="*/ 1503166 w 6056566"/>
                <a:gd name="connsiteY12" fmla="*/ 811406 h 955031"/>
                <a:gd name="connsiteX13" fmla="*/ 1666939 w 6056566"/>
                <a:gd name="connsiteY13" fmla="*/ 487271 h 955031"/>
                <a:gd name="connsiteX14" fmla="*/ 1769297 w 6056566"/>
                <a:gd name="connsiteY14" fmla="*/ 234788 h 955031"/>
                <a:gd name="connsiteX15" fmla="*/ 1871655 w 6056566"/>
                <a:gd name="connsiteY15" fmla="*/ 67603 h 955031"/>
                <a:gd name="connsiteX16" fmla="*/ 1960366 w 6056566"/>
                <a:gd name="connsiteY16" fmla="*/ 13012 h 955031"/>
                <a:gd name="connsiteX17" fmla="*/ 2042252 w 6056566"/>
                <a:gd name="connsiteY17" fmla="*/ 43719 h 955031"/>
                <a:gd name="connsiteX18" fmla="*/ 2117315 w 6056566"/>
                <a:gd name="connsiteY18" fmla="*/ 122194 h 955031"/>
                <a:gd name="connsiteX19" fmla="*/ 2195790 w 6056566"/>
                <a:gd name="connsiteY19" fmla="*/ 251847 h 955031"/>
                <a:gd name="connsiteX20" fmla="*/ 2461921 w 6056566"/>
                <a:gd name="connsiteY20" fmla="*/ 784110 h 955031"/>
                <a:gd name="connsiteX21" fmla="*/ 2577927 w 6056566"/>
                <a:gd name="connsiteY21" fmla="*/ 934235 h 955031"/>
                <a:gd name="connsiteX22" fmla="*/ 2673461 w 6056566"/>
                <a:gd name="connsiteY22" fmla="*/ 941059 h 955031"/>
                <a:gd name="connsiteX23" fmla="*/ 2796291 w 6056566"/>
                <a:gd name="connsiteY23" fmla="*/ 814818 h 955031"/>
                <a:gd name="connsiteX24" fmla="*/ 2922533 w 6056566"/>
                <a:gd name="connsiteY24" fmla="*/ 548686 h 955031"/>
                <a:gd name="connsiteX25" fmla="*/ 3069247 w 6056566"/>
                <a:gd name="connsiteY25" fmla="*/ 251847 h 955031"/>
                <a:gd name="connsiteX26" fmla="*/ 3192076 w 6056566"/>
                <a:gd name="connsiteY26" fmla="*/ 67603 h 955031"/>
                <a:gd name="connsiteX27" fmla="*/ 3270551 w 6056566"/>
                <a:gd name="connsiteY27" fmla="*/ 2776 h 955031"/>
                <a:gd name="connsiteX28" fmla="*/ 3342202 w 6056566"/>
                <a:gd name="connsiteY28" fmla="*/ 19835 h 955031"/>
                <a:gd name="connsiteX29" fmla="*/ 3413852 w 6056566"/>
                <a:gd name="connsiteY29" fmla="*/ 91486 h 955031"/>
                <a:gd name="connsiteX30" fmla="*/ 3471855 w 6056566"/>
                <a:gd name="connsiteY30" fmla="*/ 176785 h 955031"/>
                <a:gd name="connsiteX31" fmla="*/ 3553742 w 6056566"/>
                <a:gd name="connsiteY31" fmla="*/ 323498 h 955031"/>
                <a:gd name="connsiteX32" fmla="*/ 3707279 w 6056566"/>
                <a:gd name="connsiteY32" fmla="*/ 668104 h 955031"/>
                <a:gd name="connsiteX33" fmla="*/ 3833521 w 6056566"/>
                <a:gd name="connsiteY33" fmla="*/ 852349 h 955031"/>
                <a:gd name="connsiteX34" fmla="*/ 3966587 w 6056566"/>
                <a:gd name="connsiteY34" fmla="*/ 900116 h 955031"/>
                <a:gd name="connsiteX35" fmla="*/ 4086005 w 6056566"/>
                <a:gd name="connsiteY35" fmla="*/ 828465 h 955031"/>
                <a:gd name="connsiteX36" fmla="*/ 4273661 w 6056566"/>
                <a:gd name="connsiteY36" fmla="*/ 483859 h 955031"/>
                <a:gd name="connsiteX37" fmla="*/ 4451082 w 6056566"/>
                <a:gd name="connsiteY37" fmla="*/ 152901 h 955031"/>
                <a:gd name="connsiteX38" fmla="*/ 4570500 w 6056566"/>
                <a:gd name="connsiteY38" fmla="*/ 40307 h 955031"/>
                <a:gd name="connsiteX39" fmla="*/ 4696742 w 6056566"/>
                <a:gd name="connsiteY39" fmla="*/ 67603 h 955031"/>
                <a:gd name="connsiteX40" fmla="*/ 4840044 w 6056566"/>
                <a:gd name="connsiteY40" fmla="*/ 268907 h 955031"/>
                <a:gd name="connsiteX41" fmla="*/ 4945814 w 6056566"/>
                <a:gd name="connsiteY41" fmla="*/ 477035 h 955031"/>
                <a:gd name="connsiteX42" fmla="*/ 5052651 w 6056566"/>
                <a:gd name="connsiteY42" fmla="*/ 494332 h 955031"/>
                <a:gd name="connsiteX43" fmla="*/ 6056566 w 6056566"/>
                <a:gd name="connsiteY43" fmla="*/ 497377 h 955031"/>
                <a:gd name="connsiteX0" fmla="*/ 0 w 6056566"/>
                <a:gd name="connsiteY0" fmla="*/ 479263 h 955031"/>
                <a:gd name="connsiteX1" fmla="*/ 190188 w 6056566"/>
                <a:gd name="connsiteY1" fmla="*/ 475436 h 955031"/>
                <a:gd name="connsiteX2" fmla="*/ 325558 w 6056566"/>
                <a:gd name="connsiteY2" fmla="*/ 430986 h 955031"/>
                <a:gd name="connsiteX3" fmla="*/ 493232 w 6056566"/>
                <a:gd name="connsiteY3" fmla="*/ 146077 h 955031"/>
                <a:gd name="connsiteX4" fmla="*/ 602414 w 6056566"/>
                <a:gd name="connsiteY4" fmla="*/ 23247 h 955031"/>
                <a:gd name="connsiteX5" fmla="*/ 721832 w 6056566"/>
                <a:gd name="connsiteY5" fmla="*/ 36895 h 955031"/>
                <a:gd name="connsiteX6" fmla="*/ 820778 w 6056566"/>
                <a:gd name="connsiteY6" fmla="*/ 146077 h 955031"/>
                <a:gd name="connsiteX7" fmla="*/ 947020 w 6056566"/>
                <a:gd name="connsiteY7" fmla="*/ 412209 h 955031"/>
                <a:gd name="connsiteX8" fmla="*/ 1083497 w 6056566"/>
                <a:gd name="connsiteY8" fmla="*/ 722695 h 955031"/>
                <a:gd name="connsiteX9" fmla="*/ 1179032 w 6056566"/>
                <a:gd name="connsiteY9" fmla="*/ 869409 h 955031"/>
                <a:gd name="connsiteX10" fmla="*/ 1267742 w 6056566"/>
                <a:gd name="connsiteY10" fmla="*/ 944471 h 955031"/>
                <a:gd name="connsiteX11" fmla="*/ 1376924 w 6056566"/>
                <a:gd name="connsiteY11" fmla="*/ 930824 h 955031"/>
                <a:gd name="connsiteX12" fmla="*/ 1503166 w 6056566"/>
                <a:gd name="connsiteY12" fmla="*/ 811406 h 955031"/>
                <a:gd name="connsiteX13" fmla="*/ 1666939 w 6056566"/>
                <a:gd name="connsiteY13" fmla="*/ 487271 h 955031"/>
                <a:gd name="connsiteX14" fmla="*/ 1769297 w 6056566"/>
                <a:gd name="connsiteY14" fmla="*/ 234788 h 955031"/>
                <a:gd name="connsiteX15" fmla="*/ 1871655 w 6056566"/>
                <a:gd name="connsiteY15" fmla="*/ 67603 h 955031"/>
                <a:gd name="connsiteX16" fmla="*/ 1960366 w 6056566"/>
                <a:gd name="connsiteY16" fmla="*/ 13012 h 955031"/>
                <a:gd name="connsiteX17" fmla="*/ 2042252 w 6056566"/>
                <a:gd name="connsiteY17" fmla="*/ 43719 h 955031"/>
                <a:gd name="connsiteX18" fmla="*/ 2117315 w 6056566"/>
                <a:gd name="connsiteY18" fmla="*/ 122194 h 955031"/>
                <a:gd name="connsiteX19" fmla="*/ 2195790 w 6056566"/>
                <a:gd name="connsiteY19" fmla="*/ 251847 h 955031"/>
                <a:gd name="connsiteX20" fmla="*/ 2461921 w 6056566"/>
                <a:gd name="connsiteY20" fmla="*/ 784110 h 955031"/>
                <a:gd name="connsiteX21" fmla="*/ 2577927 w 6056566"/>
                <a:gd name="connsiteY21" fmla="*/ 934235 h 955031"/>
                <a:gd name="connsiteX22" fmla="*/ 2673461 w 6056566"/>
                <a:gd name="connsiteY22" fmla="*/ 941059 h 955031"/>
                <a:gd name="connsiteX23" fmla="*/ 2796291 w 6056566"/>
                <a:gd name="connsiteY23" fmla="*/ 814818 h 955031"/>
                <a:gd name="connsiteX24" fmla="*/ 2922533 w 6056566"/>
                <a:gd name="connsiteY24" fmla="*/ 548686 h 955031"/>
                <a:gd name="connsiteX25" fmla="*/ 3069247 w 6056566"/>
                <a:gd name="connsiteY25" fmla="*/ 251847 h 955031"/>
                <a:gd name="connsiteX26" fmla="*/ 3192076 w 6056566"/>
                <a:gd name="connsiteY26" fmla="*/ 67603 h 955031"/>
                <a:gd name="connsiteX27" fmla="*/ 3270551 w 6056566"/>
                <a:gd name="connsiteY27" fmla="*/ 2776 h 955031"/>
                <a:gd name="connsiteX28" fmla="*/ 3342202 w 6056566"/>
                <a:gd name="connsiteY28" fmla="*/ 19835 h 955031"/>
                <a:gd name="connsiteX29" fmla="*/ 3413852 w 6056566"/>
                <a:gd name="connsiteY29" fmla="*/ 91486 h 955031"/>
                <a:gd name="connsiteX30" fmla="*/ 3471855 w 6056566"/>
                <a:gd name="connsiteY30" fmla="*/ 176785 h 955031"/>
                <a:gd name="connsiteX31" fmla="*/ 3553742 w 6056566"/>
                <a:gd name="connsiteY31" fmla="*/ 323498 h 955031"/>
                <a:gd name="connsiteX32" fmla="*/ 3707279 w 6056566"/>
                <a:gd name="connsiteY32" fmla="*/ 668104 h 955031"/>
                <a:gd name="connsiteX33" fmla="*/ 3833521 w 6056566"/>
                <a:gd name="connsiteY33" fmla="*/ 852349 h 955031"/>
                <a:gd name="connsiteX34" fmla="*/ 3966587 w 6056566"/>
                <a:gd name="connsiteY34" fmla="*/ 900116 h 955031"/>
                <a:gd name="connsiteX35" fmla="*/ 4086005 w 6056566"/>
                <a:gd name="connsiteY35" fmla="*/ 828465 h 955031"/>
                <a:gd name="connsiteX36" fmla="*/ 4273661 w 6056566"/>
                <a:gd name="connsiteY36" fmla="*/ 483859 h 955031"/>
                <a:gd name="connsiteX37" fmla="*/ 4451082 w 6056566"/>
                <a:gd name="connsiteY37" fmla="*/ 152901 h 955031"/>
                <a:gd name="connsiteX38" fmla="*/ 4570500 w 6056566"/>
                <a:gd name="connsiteY38" fmla="*/ 40307 h 955031"/>
                <a:gd name="connsiteX39" fmla="*/ 4696742 w 6056566"/>
                <a:gd name="connsiteY39" fmla="*/ 67603 h 955031"/>
                <a:gd name="connsiteX40" fmla="*/ 4840044 w 6056566"/>
                <a:gd name="connsiteY40" fmla="*/ 268907 h 955031"/>
                <a:gd name="connsiteX41" fmla="*/ 4945814 w 6056566"/>
                <a:gd name="connsiteY41" fmla="*/ 477035 h 955031"/>
                <a:gd name="connsiteX42" fmla="*/ 5052651 w 6056566"/>
                <a:gd name="connsiteY42" fmla="*/ 494332 h 955031"/>
                <a:gd name="connsiteX43" fmla="*/ 6056566 w 6056566"/>
                <a:gd name="connsiteY43" fmla="*/ 497377 h 955031"/>
                <a:gd name="connsiteX0" fmla="*/ 0 w 6056566"/>
                <a:gd name="connsiteY0" fmla="*/ 479263 h 955031"/>
                <a:gd name="connsiteX1" fmla="*/ 190188 w 6056566"/>
                <a:gd name="connsiteY1" fmla="*/ 475436 h 955031"/>
                <a:gd name="connsiteX2" fmla="*/ 325558 w 6056566"/>
                <a:gd name="connsiteY2" fmla="*/ 430986 h 955031"/>
                <a:gd name="connsiteX3" fmla="*/ 493232 w 6056566"/>
                <a:gd name="connsiteY3" fmla="*/ 146077 h 955031"/>
                <a:gd name="connsiteX4" fmla="*/ 602414 w 6056566"/>
                <a:gd name="connsiteY4" fmla="*/ 23247 h 955031"/>
                <a:gd name="connsiteX5" fmla="*/ 721832 w 6056566"/>
                <a:gd name="connsiteY5" fmla="*/ 36895 h 955031"/>
                <a:gd name="connsiteX6" fmla="*/ 820778 w 6056566"/>
                <a:gd name="connsiteY6" fmla="*/ 146077 h 955031"/>
                <a:gd name="connsiteX7" fmla="*/ 947020 w 6056566"/>
                <a:gd name="connsiteY7" fmla="*/ 412209 h 955031"/>
                <a:gd name="connsiteX8" fmla="*/ 1083497 w 6056566"/>
                <a:gd name="connsiteY8" fmla="*/ 722695 h 955031"/>
                <a:gd name="connsiteX9" fmla="*/ 1179032 w 6056566"/>
                <a:gd name="connsiteY9" fmla="*/ 869409 h 955031"/>
                <a:gd name="connsiteX10" fmla="*/ 1267742 w 6056566"/>
                <a:gd name="connsiteY10" fmla="*/ 944471 h 955031"/>
                <a:gd name="connsiteX11" fmla="*/ 1376924 w 6056566"/>
                <a:gd name="connsiteY11" fmla="*/ 930824 h 955031"/>
                <a:gd name="connsiteX12" fmla="*/ 1503166 w 6056566"/>
                <a:gd name="connsiteY12" fmla="*/ 811406 h 955031"/>
                <a:gd name="connsiteX13" fmla="*/ 1666939 w 6056566"/>
                <a:gd name="connsiteY13" fmla="*/ 487271 h 955031"/>
                <a:gd name="connsiteX14" fmla="*/ 1769297 w 6056566"/>
                <a:gd name="connsiteY14" fmla="*/ 234788 h 955031"/>
                <a:gd name="connsiteX15" fmla="*/ 1871655 w 6056566"/>
                <a:gd name="connsiteY15" fmla="*/ 67603 h 955031"/>
                <a:gd name="connsiteX16" fmla="*/ 1960366 w 6056566"/>
                <a:gd name="connsiteY16" fmla="*/ 13012 h 955031"/>
                <a:gd name="connsiteX17" fmla="*/ 2042252 w 6056566"/>
                <a:gd name="connsiteY17" fmla="*/ 43719 h 955031"/>
                <a:gd name="connsiteX18" fmla="*/ 2117315 w 6056566"/>
                <a:gd name="connsiteY18" fmla="*/ 122194 h 955031"/>
                <a:gd name="connsiteX19" fmla="*/ 2195790 w 6056566"/>
                <a:gd name="connsiteY19" fmla="*/ 251847 h 955031"/>
                <a:gd name="connsiteX20" fmla="*/ 2461921 w 6056566"/>
                <a:gd name="connsiteY20" fmla="*/ 784110 h 955031"/>
                <a:gd name="connsiteX21" fmla="*/ 2577927 w 6056566"/>
                <a:gd name="connsiteY21" fmla="*/ 934235 h 955031"/>
                <a:gd name="connsiteX22" fmla="*/ 2673461 w 6056566"/>
                <a:gd name="connsiteY22" fmla="*/ 941059 h 955031"/>
                <a:gd name="connsiteX23" fmla="*/ 2796291 w 6056566"/>
                <a:gd name="connsiteY23" fmla="*/ 814818 h 955031"/>
                <a:gd name="connsiteX24" fmla="*/ 2922533 w 6056566"/>
                <a:gd name="connsiteY24" fmla="*/ 548686 h 955031"/>
                <a:gd name="connsiteX25" fmla="*/ 3069247 w 6056566"/>
                <a:gd name="connsiteY25" fmla="*/ 251847 h 955031"/>
                <a:gd name="connsiteX26" fmla="*/ 3192076 w 6056566"/>
                <a:gd name="connsiteY26" fmla="*/ 67603 h 955031"/>
                <a:gd name="connsiteX27" fmla="*/ 3270551 w 6056566"/>
                <a:gd name="connsiteY27" fmla="*/ 2776 h 955031"/>
                <a:gd name="connsiteX28" fmla="*/ 3342202 w 6056566"/>
                <a:gd name="connsiteY28" fmla="*/ 19835 h 955031"/>
                <a:gd name="connsiteX29" fmla="*/ 3413852 w 6056566"/>
                <a:gd name="connsiteY29" fmla="*/ 91486 h 955031"/>
                <a:gd name="connsiteX30" fmla="*/ 3471855 w 6056566"/>
                <a:gd name="connsiteY30" fmla="*/ 176785 h 955031"/>
                <a:gd name="connsiteX31" fmla="*/ 3553742 w 6056566"/>
                <a:gd name="connsiteY31" fmla="*/ 323498 h 955031"/>
                <a:gd name="connsiteX32" fmla="*/ 3707279 w 6056566"/>
                <a:gd name="connsiteY32" fmla="*/ 668104 h 955031"/>
                <a:gd name="connsiteX33" fmla="*/ 3833521 w 6056566"/>
                <a:gd name="connsiteY33" fmla="*/ 852349 h 955031"/>
                <a:gd name="connsiteX34" fmla="*/ 3966587 w 6056566"/>
                <a:gd name="connsiteY34" fmla="*/ 900116 h 955031"/>
                <a:gd name="connsiteX35" fmla="*/ 4086005 w 6056566"/>
                <a:gd name="connsiteY35" fmla="*/ 828465 h 955031"/>
                <a:gd name="connsiteX36" fmla="*/ 4273661 w 6056566"/>
                <a:gd name="connsiteY36" fmla="*/ 483859 h 955031"/>
                <a:gd name="connsiteX37" fmla="*/ 4451082 w 6056566"/>
                <a:gd name="connsiteY37" fmla="*/ 152901 h 955031"/>
                <a:gd name="connsiteX38" fmla="*/ 4570500 w 6056566"/>
                <a:gd name="connsiteY38" fmla="*/ 40307 h 955031"/>
                <a:gd name="connsiteX39" fmla="*/ 4696742 w 6056566"/>
                <a:gd name="connsiteY39" fmla="*/ 67603 h 955031"/>
                <a:gd name="connsiteX40" fmla="*/ 4840044 w 6056566"/>
                <a:gd name="connsiteY40" fmla="*/ 268907 h 955031"/>
                <a:gd name="connsiteX41" fmla="*/ 4945814 w 6056566"/>
                <a:gd name="connsiteY41" fmla="*/ 477035 h 955031"/>
                <a:gd name="connsiteX42" fmla="*/ 5052651 w 6056566"/>
                <a:gd name="connsiteY42" fmla="*/ 494332 h 955031"/>
                <a:gd name="connsiteX43" fmla="*/ 6056566 w 6056566"/>
                <a:gd name="connsiteY43" fmla="*/ 497377 h 955031"/>
                <a:gd name="connsiteX0" fmla="*/ 0 w 6056566"/>
                <a:gd name="connsiteY0" fmla="*/ 479263 h 955031"/>
                <a:gd name="connsiteX1" fmla="*/ 190188 w 6056566"/>
                <a:gd name="connsiteY1" fmla="*/ 475436 h 955031"/>
                <a:gd name="connsiteX2" fmla="*/ 325558 w 6056566"/>
                <a:gd name="connsiteY2" fmla="*/ 430986 h 955031"/>
                <a:gd name="connsiteX3" fmla="*/ 493232 w 6056566"/>
                <a:gd name="connsiteY3" fmla="*/ 146077 h 955031"/>
                <a:gd name="connsiteX4" fmla="*/ 602414 w 6056566"/>
                <a:gd name="connsiteY4" fmla="*/ 23247 h 955031"/>
                <a:gd name="connsiteX5" fmla="*/ 721832 w 6056566"/>
                <a:gd name="connsiteY5" fmla="*/ 36895 h 955031"/>
                <a:gd name="connsiteX6" fmla="*/ 820778 w 6056566"/>
                <a:gd name="connsiteY6" fmla="*/ 146077 h 955031"/>
                <a:gd name="connsiteX7" fmla="*/ 947020 w 6056566"/>
                <a:gd name="connsiteY7" fmla="*/ 412209 h 955031"/>
                <a:gd name="connsiteX8" fmla="*/ 1083497 w 6056566"/>
                <a:gd name="connsiteY8" fmla="*/ 722695 h 955031"/>
                <a:gd name="connsiteX9" fmla="*/ 1179032 w 6056566"/>
                <a:gd name="connsiteY9" fmla="*/ 869409 h 955031"/>
                <a:gd name="connsiteX10" fmla="*/ 1267742 w 6056566"/>
                <a:gd name="connsiteY10" fmla="*/ 944471 h 955031"/>
                <a:gd name="connsiteX11" fmla="*/ 1376924 w 6056566"/>
                <a:gd name="connsiteY11" fmla="*/ 930824 h 955031"/>
                <a:gd name="connsiteX12" fmla="*/ 1503166 w 6056566"/>
                <a:gd name="connsiteY12" fmla="*/ 811406 h 955031"/>
                <a:gd name="connsiteX13" fmla="*/ 1666939 w 6056566"/>
                <a:gd name="connsiteY13" fmla="*/ 487271 h 955031"/>
                <a:gd name="connsiteX14" fmla="*/ 1769297 w 6056566"/>
                <a:gd name="connsiteY14" fmla="*/ 234788 h 955031"/>
                <a:gd name="connsiteX15" fmla="*/ 1871655 w 6056566"/>
                <a:gd name="connsiteY15" fmla="*/ 67603 h 955031"/>
                <a:gd name="connsiteX16" fmla="*/ 1960366 w 6056566"/>
                <a:gd name="connsiteY16" fmla="*/ 13012 h 955031"/>
                <a:gd name="connsiteX17" fmla="*/ 2042252 w 6056566"/>
                <a:gd name="connsiteY17" fmla="*/ 43719 h 955031"/>
                <a:gd name="connsiteX18" fmla="*/ 2117315 w 6056566"/>
                <a:gd name="connsiteY18" fmla="*/ 122194 h 955031"/>
                <a:gd name="connsiteX19" fmla="*/ 2195790 w 6056566"/>
                <a:gd name="connsiteY19" fmla="*/ 251847 h 955031"/>
                <a:gd name="connsiteX20" fmla="*/ 2461921 w 6056566"/>
                <a:gd name="connsiteY20" fmla="*/ 784110 h 955031"/>
                <a:gd name="connsiteX21" fmla="*/ 2577927 w 6056566"/>
                <a:gd name="connsiteY21" fmla="*/ 934235 h 955031"/>
                <a:gd name="connsiteX22" fmla="*/ 2673461 w 6056566"/>
                <a:gd name="connsiteY22" fmla="*/ 941059 h 955031"/>
                <a:gd name="connsiteX23" fmla="*/ 2796291 w 6056566"/>
                <a:gd name="connsiteY23" fmla="*/ 814818 h 955031"/>
                <a:gd name="connsiteX24" fmla="*/ 2922533 w 6056566"/>
                <a:gd name="connsiteY24" fmla="*/ 548686 h 955031"/>
                <a:gd name="connsiteX25" fmla="*/ 3069247 w 6056566"/>
                <a:gd name="connsiteY25" fmla="*/ 251847 h 955031"/>
                <a:gd name="connsiteX26" fmla="*/ 3192076 w 6056566"/>
                <a:gd name="connsiteY26" fmla="*/ 67603 h 955031"/>
                <a:gd name="connsiteX27" fmla="*/ 3270551 w 6056566"/>
                <a:gd name="connsiteY27" fmla="*/ 2776 h 955031"/>
                <a:gd name="connsiteX28" fmla="*/ 3342202 w 6056566"/>
                <a:gd name="connsiteY28" fmla="*/ 19835 h 955031"/>
                <a:gd name="connsiteX29" fmla="*/ 3413852 w 6056566"/>
                <a:gd name="connsiteY29" fmla="*/ 91486 h 955031"/>
                <a:gd name="connsiteX30" fmla="*/ 3471855 w 6056566"/>
                <a:gd name="connsiteY30" fmla="*/ 176785 h 955031"/>
                <a:gd name="connsiteX31" fmla="*/ 3553742 w 6056566"/>
                <a:gd name="connsiteY31" fmla="*/ 323498 h 955031"/>
                <a:gd name="connsiteX32" fmla="*/ 3707279 w 6056566"/>
                <a:gd name="connsiteY32" fmla="*/ 668104 h 955031"/>
                <a:gd name="connsiteX33" fmla="*/ 3833521 w 6056566"/>
                <a:gd name="connsiteY33" fmla="*/ 852349 h 955031"/>
                <a:gd name="connsiteX34" fmla="*/ 3966587 w 6056566"/>
                <a:gd name="connsiteY34" fmla="*/ 900116 h 955031"/>
                <a:gd name="connsiteX35" fmla="*/ 4086005 w 6056566"/>
                <a:gd name="connsiteY35" fmla="*/ 828465 h 955031"/>
                <a:gd name="connsiteX36" fmla="*/ 4273661 w 6056566"/>
                <a:gd name="connsiteY36" fmla="*/ 483859 h 955031"/>
                <a:gd name="connsiteX37" fmla="*/ 4451082 w 6056566"/>
                <a:gd name="connsiteY37" fmla="*/ 152901 h 955031"/>
                <a:gd name="connsiteX38" fmla="*/ 4570500 w 6056566"/>
                <a:gd name="connsiteY38" fmla="*/ 40307 h 955031"/>
                <a:gd name="connsiteX39" fmla="*/ 4696742 w 6056566"/>
                <a:gd name="connsiteY39" fmla="*/ 67603 h 955031"/>
                <a:gd name="connsiteX40" fmla="*/ 4840044 w 6056566"/>
                <a:gd name="connsiteY40" fmla="*/ 268907 h 955031"/>
                <a:gd name="connsiteX41" fmla="*/ 4940286 w 6056566"/>
                <a:gd name="connsiteY41" fmla="*/ 458277 h 955031"/>
                <a:gd name="connsiteX42" fmla="*/ 5052651 w 6056566"/>
                <a:gd name="connsiteY42" fmla="*/ 494332 h 955031"/>
                <a:gd name="connsiteX43" fmla="*/ 6056566 w 6056566"/>
                <a:gd name="connsiteY43" fmla="*/ 497377 h 955031"/>
                <a:gd name="connsiteX0" fmla="*/ 0 w 6056566"/>
                <a:gd name="connsiteY0" fmla="*/ 479263 h 955031"/>
                <a:gd name="connsiteX1" fmla="*/ 190188 w 6056566"/>
                <a:gd name="connsiteY1" fmla="*/ 475436 h 955031"/>
                <a:gd name="connsiteX2" fmla="*/ 325558 w 6056566"/>
                <a:gd name="connsiteY2" fmla="*/ 430986 h 955031"/>
                <a:gd name="connsiteX3" fmla="*/ 493232 w 6056566"/>
                <a:gd name="connsiteY3" fmla="*/ 146077 h 955031"/>
                <a:gd name="connsiteX4" fmla="*/ 602414 w 6056566"/>
                <a:gd name="connsiteY4" fmla="*/ 23247 h 955031"/>
                <a:gd name="connsiteX5" fmla="*/ 721832 w 6056566"/>
                <a:gd name="connsiteY5" fmla="*/ 36895 h 955031"/>
                <a:gd name="connsiteX6" fmla="*/ 820778 w 6056566"/>
                <a:gd name="connsiteY6" fmla="*/ 146077 h 955031"/>
                <a:gd name="connsiteX7" fmla="*/ 947020 w 6056566"/>
                <a:gd name="connsiteY7" fmla="*/ 412209 h 955031"/>
                <a:gd name="connsiteX8" fmla="*/ 1083497 w 6056566"/>
                <a:gd name="connsiteY8" fmla="*/ 722695 h 955031"/>
                <a:gd name="connsiteX9" fmla="*/ 1179032 w 6056566"/>
                <a:gd name="connsiteY9" fmla="*/ 869409 h 955031"/>
                <a:gd name="connsiteX10" fmla="*/ 1267742 w 6056566"/>
                <a:gd name="connsiteY10" fmla="*/ 944471 h 955031"/>
                <a:gd name="connsiteX11" fmla="*/ 1376924 w 6056566"/>
                <a:gd name="connsiteY11" fmla="*/ 930824 h 955031"/>
                <a:gd name="connsiteX12" fmla="*/ 1503166 w 6056566"/>
                <a:gd name="connsiteY12" fmla="*/ 811406 h 955031"/>
                <a:gd name="connsiteX13" fmla="*/ 1666939 w 6056566"/>
                <a:gd name="connsiteY13" fmla="*/ 487271 h 955031"/>
                <a:gd name="connsiteX14" fmla="*/ 1769297 w 6056566"/>
                <a:gd name="connsiteY14" fmla="*/ 234788 h 955031"/>
                <a:gd name="connsiteX15" fmla="*/ 1871655 w 6056566"/>
                <a:gd name="connsiteY15" fmla="*/ 67603 h 955031"/>
                <a:gd name="connsiteX16" fmla="*/ 1960366 w 6056566"/>
                <a:gd name="connsiteY16" fmla="*/ 13012 h 955031"/>
                <a:gd name="connsiteX17" fmla="*/ 2042252 w 6056566"/>
                <a:gd name="connsiteY17" fmla="*/ 43719 h 955031"/>
                <a:gd name="connsiteX18" fmla="*/ 2117315 w 6056566"/>
                <a:gd name="connsiteY18" fmla="*/ 122194 h 955031"/>
                <a:gd name="connsiteX19" fmla="*/ 2195790 w 6056566"/>
                <a:gd name="connsiteY19" fmla="*/ 251847 h 955031"/>
                <a:gd name="connsiteX20" fmla="*/ 2461921 w 6056566"/>
                <a:gd name="connsiteY20" fmla="*/ 784110 h 955031"/>
                <a:gd name="connsiteX21" fmla="*/ 2577927 w 6056566"/>
                <a:gd name="connsiteY21" fmla="*/ 934235 h 955031"/>
                <a:gd name="connsiteX22" fmla="*/ 2673461 w 6056566"/>
                <a:gd name="connsiteY22" fmla="*/ 941059 h 955031"/>
                <a:gd name="connsiteX23" fmla="*/ 2796291 w 6056566"/>
                <a:gd name="connsiteY23" fmla="*/ 814818 h 955031"/>
                <a:gd name="connsiteX24" fmla="*/ 2922533 w 6056566"/>
                <a:gd name="connsiteY24" fmla="*/ 548686 h 955031"/>
                <a:gd name="connsiteX25" fmla="*/ 3069247 w 6056566"/>
                <a:gd name="connsiteY25" fmla="*/ 251847 h 955031"/>
                <a:gd name="connsiteX26" fmla="*/ 3192076 w 6056566"/>
                <a:gd name="connsiteY26" fmla="*/ 67603 h 955031"/>
                <a:gd name="connsiteX27" fmla="*/ 3270551 w 6056566"/>
                <a:gd name="connsiteY27" fmla="*/ 2776 h 955031"/>
                <a:gd name="connsiteX28" fmla="*/ 3342202 w 6056566"/>
                <a:gd name="connsiteY28" fmla="*/ 19835 h 955031"/>
                <a:gd name="connsiteX29" fmla="*/ 3413852 w 6056566"/>
                <a:gd name="connsiteY29" fmla="*/ 91486 h 955031"/>
                <a:gd name="connsiteX30" fmla="*/ 3471855 w 6056566"/>
                <a:gd name="connsiteY30" fmla="*/ 176785 h 955031"/>
                <a:gd name="connsiteX31" fmla="*/ 3553742 w 6056566"/>
                <a:gd name="connsiteY31" fmla="*/ 323498 h 955031"/>
                <a:gd name="connsiteX32" fmla="*/ 3707279 w 6056566"/>
                <a:gd name="connsiteY32" fmla="*/ 668104 h 955031"/>
                <a:gd name="connsiteX33" fmla="*/ 3833521 w 6056566"/>
                <a:gd name="connsiteY33" fmla="*/ 852349 h 955031"/>
                <a:gd name="connsiteX34" fmla="*/ 3966587 w 6056566"/>
                <a:gd name="connsiteY34" fmla="*/ 900116 h 955031"/>
                <a:gd name="connsiteX35" fmla="*/ 4086005 w 6056566"/>
                <a:gd name="connsiteY35" fmla="*/ 828465 h 955031"/>
                <a:gd name="connsiteX36" fmla="*/ 4273661 w 6056566"/>
                <a:gd name="connsiteY36" fmla="*/ 483859 h 955031"/>
                <a:gd name="connsiteX37" fmla="*/ 4451082 w 6056566"/>
                <a:gd name="connsiteY37" fmla="*/ 152901 h 955031"/>
                <a:gd name="connsiteX38" fmla="*/ 4570500 w 6056566"/>
                <a:gd name="connsiteY38" fmla="*/ 40307 h 955031"/>
                <a:gd name="connsiteX39" fmla="*/ 4696742 w 6056566"/>
                <a:gd name="connsiteY39" fmla="*/ 67603 h 955031"/>
                <a:gd name="connsiteX40" fmla="*/ 4840044 w 6056566"/>
                <a:gd name="connsiteY40" fmla="*/ 268907 h 955031"/>
                <a:gd name="connsiteX41" fmla="*/ 4940286 w 6056566"/>
                <a:gd name="connsiteY41" fmla="*/ 458277 h 955031"/>
                <a:gd name="connsiteX42" fmla="*/ 5052651 w 6056566"/>
                <a:gd name="connsiteY42" fmla="*/ 494332 h 955031"/>
                <a:gd name="connsiteX43" fmla="*/ 6056566 w 6056566"/>
                <a:gd name="connsiteY43" fmla="*/ 497377 h 955031"/>
                <a:gd name="connsiteX0" fmla="*/ 0 w 6056566"/>
                <a:gd name="connsiteY0" fmla="*/ 479263 h 955031"/>
                <a:gd name="connsiteX1" fmla="*/ 190188 w 6056566"/>
                <a:gd name="connsiteY1" fmla="*/ 475436 h 955031"/>
                <a:gd name="connsiteX2" fmla="*/ 325558 w 6056566"/>
                <a:gd name="connsiteY2" fmla="*/ 430986 h 955031"/>
                <a:gd name="connsiteX3" fmla="*/ 493232 w 6056566"/>
                <a:gd name="connsiteY3" fmla="*/ 146077 h 955031"/>
                <a:gd name="connsiteX4" fmla="*/ 602414 w 6056566"/>
                <a:gd name="connsiteY4" fmla="*/ 23247 h 955031"/>
                <a:gd name="connsiteX5" fmla="*/ 721832 w 6056566"/>
                <a:gd name="connsiteY5" fmla="*/ 36895 h 955031"/>
                <a:gd name="connsiteX6" fmla="*/ 820778 w 6056566"/>
                <a:gd name="connsiteY6" fmla="*/ 146077 h 955031"/>
                <a:gd name="connsiteX7" fmla="*/ 947020 w 6056566"/>
                <a:gd name="connsiteY7" fmla="*/ 412209 h 955031"/>
                <a:gd name="connsiteX8" fmla="*/ 1083497 w 6056566"/>
                <a:gd name="connsiteY8" fmla="*/ 722695 h 955031"/>
                <a:gd name="connsiteX9" fmla="*/ 1179032 w 6056566"/>
                <a:gd name="connsiteY9" fmla="*/ 869409 h 955031"/>
                <a:gd name="connsiteX10" fmla="*/ 1267742 w 6056566"/>
                <a:gd name="connsiteY10" fmla="*/ 944471 h 955031"/>
                <a:gd name="connsiteX11" fmla="*/ 1376924 w 6056566"/>
                <a:gd name="connsiteY11" fmla="*/ 930824 h 955031"/>
                <a:gd name="connsiteX12" fmla="*/ 1503166 w 6056566"/>
                <a:gd name="connsiteY12" fmla="*/ 811406 h 955031"/>
                <a:gd name="connsiteX13" fmla="*/ 1666939 w 6056566"/>
                <a:gd name="connsiteY13" fmla="*/ 487271 h 955031"/>
                <a:gd name="connsiteX14" fmla="*/ 1769297 w 6056566"/>
                <a:gd name="connsiteY14" fmla="*/ 234788 h 955031"/>
                <a:gd name="connsiteX15" fmla="*/ 1871655 w 6056566"/>
                <a:gd name="connsiteY15" fmla="*/ 67603 h 955031"/>
                <a:gd name="connsiteX16" fmla="*/ 1960366 w 6056566"/>
                <a:gd name="connsiteY16" fmla="*/ 13012 h 955031"/>
                <a:gd name="connsiteX17" fmla="*/ 2042252 w 6056566"/>
                <a:gd name="connsiteY17" fmla="*/ 43719 h 955031"/>
                <a:gd name="connsiteX18" fmla="*/ 2117315 w 6056566"/>
                <a:gd name="connsiteY18" fmla="*/ 122194 h 955031"/>
                <a:gd name="connsiteX19" fmla="*/ 2195790 w 6056566"/>
                <a:gd name="connsiteY19" fmla="*/ 251847 h 955031"/>
                <a:gd name="connsiteX20" fmla="*/ 2461921 w 6056566"/>
                <a:gd name="connsiteY20" fmla="*/ 784110 h 955031"/>
                <a:gd name="connsiteX21" fmla="*/ 2577927 w 6056566"/>
                <a:gd name="connsiteY21" fmla="*/ 934235 h 955031"/>
                <a:gd name="connsiteX22" fmla="*/ 2673461 w 6056566"/>
                <a:gd name="connsiteY22" fmla="*/ 941059 h 955031"/>
                <a:gd name="connsiteX23" fmla="*/ 2796291 w 6056566"/>
                <a:gd name="connsiteY23" fmla="*/ 814818 h 955031"/>
                <a:gd name="connsiteX24" fmla="*/ 2922533 w 6056566"/>
                <a:gd name="connsiteY24" fmla="*/ 548686 h 955031"/>
                <a:gd name="connsiteX25" fmla="*/ 3069247 w 6056566"/>
                <a:gd name="connsiteY25" fmla="*/ 251847 h 955031"/>
                <a:gd name="connsiteX26" fmla="*/ 3192076 w 6056566"/>
                <a:gd name="connsiteY26" fmla="*/ 67603 h 955031"/>
                <a:gd name="connsiteX27" fmla="*/ 3270551 w 6056566"/>
                <a:gd name="connsiteY27" fmla="*/ 2776 h 955031"/>
                <a:gd name="connsiteX28" fmla="*/ 3342202 w 6056566"/>
                <a:gd name="connsiteY28" fmla="*/ 19835 h 955031"/>
                <a:gd name="connsiteX29" fmla="*/ 3413852 w 6056566"/>
                <a:gd name="connsiteY29" fmla="*/ 91486 h 955031"/>
                <a:gd name="connsiteX30" fmla="*/ 3471855 w 6056566"/>
                <a:gd name="connsiteY30" fmla="*/ 176785 h 955031"/>
                <a:gd name="connsiteX31" fmla="*/ 3553742 w 6056566"/>
                <a:gd name="connsiteY31" fmla="*/ 323498 h 955031"/>
                <a:gd name="connsiteX32" fmla="*/ 3707279 w 6056566"/>
                <a:gd name="connsiteY32" fmla="*/ 668104 h 955031"/>
                <a:gd name="connsiteX33" fmla="*/ 3833521 w 6056566"/>
                <a:gd name="connsiteY33" fmla="*/ 852349 h 955031"/>
                <a:gd name="connsiteX34" fmla="*/ 3966587 w 6056566"/>
                <a:gd name="connsiteY34" fmla="*/ 900116 h 955031"/>
                <a:gd name="connsiteX35" fmla="*/ 4086005 w 6056566"/>
                <a:gd name="connsiteY35" fmla="*/ 828465 h 955031"/>
                <a:gd name="connsiteX36" fmla="*/ 4273661 w 6056566"/>
                <a:gd name="connsiteY36" fmla="*/ 483859 h 955031"/>
                <a:gd name="connsiteX37" fmla="*/ 4451082 w 6056566"/>
                <a:gd name="connsiteY37" fmla="*/ 152901 h 955031"/>
                <a:gd name="connsiteX38" fmla="*/ 4570500 w 6056566"/>
                <a:gd name="connsiteY38" fmla="*/ 40307 h 955031"/>
                <a:gd name="connsiteX39" fmla="*/ 4696742 w 6056566"/>
                <a:gd name="connsiteY39" fmla="*/ 67603 h 955031"/>
                <a:gd name="connsiteX40" fmla="*/ 4840044 w 6056566"/>
                <a:gd name="connsiteY40" fmla="*/ 268907 h 955031"/>
                <a:gd name="connsiteX41" fmla="*/ 4940286 w 6056566"/>
                <a:gd name="connsiteY41" fmla="*/ 458277 h 955031"/>
                <a:gd name="connsiteX42" fmla="*/ 5052651 w 6056566"/>
                <a:gd name="connsiteY42" fmla="*/ 494332 h 955031"/>
                <a:gd name="connsiteX43" fmla="*/ 6056566 w 6056566"/>
                <a:gd name="connsiteY43" fmla="*/ 497377 h 955031"/>
                <a:gd name="connsiteX0" fmla="*/ 0 w 6056566"/>
                <a:gd name="connsiteY0" fmla="*/ 479263 h 955031"/>
                <a:gd name="connsiteX1" fmla="*/ 190188 w 6056566"/>
                <a:gd name="connsiteY1" fmla="*/ 475436 h 955031"/>
                <a:gd name="connsiteX2" fmla="*/ 325558 w 6056566"/>
                <a:gd name="connsiteY2" fmla="*/ 430986 h 955031"/>
                <a:gd name="connsiteX3" fmla="*/ 493232 w 6056566"/>
                <a:gd name="connsiteY3" fmla="*/ 146077 h 955031"/>
                <a:gd name="connsiteX4" fmla="*/ 602414 w 6056566"/>
                <a:gd name="connsiteY4" fmla="*/ 23247 h 955031"/>
                <a:gd name="connsiteX5" fmla="*/ 721832 w 6056566"/>
                <a:gd name="connsiteY5" fmla="*/ 36895 h 955031"/>
                <a:gd name="connsiteX6" fmla="*/ 820778 w 6056566"/>
                <a:gd name="connsiteY6" fmla="*/ 146077 h 955031"/>
                <a:gd name="connsiteX7" fmla="*/ 947020 w 6056566"/>
                <a:gd name="connsiteY7" fmla="*/ 412209 h 955031"/>
                <a:gd name="connsiteX8" fmla="*/ 1083497 w 6056566"/>
                <a:gd name="connsiteY8" fmla="*/ 722695 h 955031"/>
                <a:gd name="connsiteX9" fmla="*/ 1179032 w 6056566"/>
                <a:gd name="connsiteY9" fmla="*/ 869409 h 955031"/>
                <a:gd name="connsiteX10" fmla="*/ 1267742 w 6056566"/>
                <a:gd name="connsiteY10" fmla="*/ 944471 h 955031"/>
                <a:gd name="connsiteX11" fmla="*/ 1376924 w 6056566"/>
                <a:gd name="connsiteY11" fmla="*/ 930824 h 955031"/>
                <a:gd name="connsiteX12" fmla="*/ 1503166 w 6056566"/>
                <a:gd name="connsiteY12" fmla="*/ 811406 h 955031"/>
                <a:gd name="connsiteX13" fmla="*/ 1666939 w 6056566"/>
                <a:gd name="connsiteY13" fmla="*/ 487271 h 955031"/>
                <a:gd name="connsiteX14" fmla="*/ 1769297 w 6056566"/>
                <a:gd name="connsiteY14" fmla="*/ 234788 h 955031"/>
                <a:gd name="connsiteX15" fmla="*/ 1871655 w 6056566"/>
                <a:gd name="connsiteY15" fmla="*/ 67603 h 955031"/>
                <a:gd name="connsiteX16" fmla="*/ 1960366 w 6056566"/>
                <a:gd name="connsiteY16" fmla="*/ 13012 h 955031"/>
                <a:gd name="connsiteX17" fmla="*/ 2042252 w 6056566"/>
                <a:gd name="connsiteY17" fmla="*/ 43719 h 955031"/>
                <a:gd name="connsiteX18" fmla="*/ 2117315 w 6056566"/>
                <a:gd name="connsiteY18" fmla="*/ 122194 h 955031"/>
                <a:gd name="connsiteX19" fmla="*/ 2195790 w 6056566"/>
                <a:gd name="connsiteY19" fmla="*/ 251847 h 955031"/>
                <a:gd name="connsiteX20" fmla="*/ 2461921 w 6056566"/>
                <a:gd name="connsiteY20" fmla="*/ 784110 h 955031"/>
                <a:gd name="connsiteX21" fmla="*/ 2577927 w 6056566"/>
                <a:gd name="connsiteY21" fmla="*/ 934235 h 955031"/>
                <a:gd name="connsiteX22" fmla="*/ 2673461 w 6056566"/>
                <a:gd name="connsiteY22" fmla="*/ 941059 h 955031"/>
                <a:gd name="connsiteX23" fmla="*/ 2796291 w 6056566"/>
                <a:gd name="connsiteY23" fmla="*/ 814818 h 955031"/>
                <a:gd name="connsiteX24" fmla="*/ 2922533 w 6056566"/>
                <a:gd name="connsiteY24" fmla="*/ 548686 h 955031"/>
                <a:gd name="connsiteX25" fmla="*/ 3069247 w 6056566"/>
                <a:gd name="connsiteY25" fmla="*/ 251847 h 955031"/>
                <a:gd name="connsiteX26" fmla="*/ 3192076 w 6056566"/>
                <a:gd name="connsiteY26" fmla="*/ 67603 h 955031"/>
                <a:gd name="connsiteX27" fmla="*/ 3270551 w 6056566"/>
                <a:gd name="connsiteY27" fmla="*/ 2776 h 955031"/>
                <a:gd name="connsiteX28" fmla="*/ 3342202 w 6056566"/>
                <a:gd name="connsiteY28" fmla="*/ 19835 h 955031"/>
                <a:gd name="connsiteX29" fmla="*/ 3413852 w 6056566"/>
                <a:gd name="connsiteY29" fmla="*/ 91486 h 955031"/>
                <a:gd name="connsiteX30" fmla="*/ 3471855 w 6056566"/>
                <a:gd name="connsiteY30" fmla="*/ 176785 h 955031"/>
                <a:gd name="connsiteX31" fmla="*/ 3553742 w 6056566"/>
                <a:gd name="connsiteY31" fmla="*/ 323498 h 955031"/>
                <a:gd name="connsiteX32" fmla="*/ 3707279 w 6056566"/>
                <a:gd name="connsiteY32" fmla="*/ 668104 h 955031"/>
                <a:gd name="connsiteX33" fmla="*/ 3833521 w 6056566"/>
                <a:gd name="connsiteY33" fmla="*/ 852349 h 955031"/>
                <a:gd name="connsiteX34" fmla="*/ 3966587 w 6056566"/>
                <a:gd name="connsiteY34" fmla="*/ 900116 h 955031"/>
                <a:gd name="connsiteX35" fmla="*/ 4086005 w 6056566"/>
                <a:gd name="connsiteY35" fmla="*/ 828465 h 955031"/>
                <a:gd name="connsiteX36" fmla="*/ 4273661 w 6056566"/>
                <a:gd name="connsiteY36" fmla="*/ 483859 h 955031"/>
                <a:gd name="connsiteX37" fmla="*/ 4451082 w 6056566"/>
                <a:gd name="connsiteY37" fmla="*/ 152901 h 955031"/>
                <a:gd name="connsiteX38" fmla="*/ 4570500 w 6056566"/>
                <a:gd name="connsiteY38" fmla="*/ 40307 h 955031"/>
                <a:gd name="connsiteX39" fmla="*/ 4696742 w 6056566"/>
                <a:gd name="connsiteY39" fmla="*/ 67603 h 955031"/>
                <a:gd name="connsiteX40" fmla="*/ 4840044 w 6056566"/>
                <a:gd name="connsiteY40" fmla="*/ 268907 h 955031"/>
                <a:gd name="connsiteX41" fmla="*/ 4931994 w 6056566"/>
                <a:gd name="connsiteY41" fmla="*/ 437174 h 955031"/>
                <a:gd name="connsiteX42" fmla="*/ 5052651 w 6056566"/>
                <a:gd name="connsiteY42" fmla="*/ 494332 h 955031"/>
                <a:gd name="connsiteX43" fmla="*/ 6056566 w 6056566"/>
                <a:gd name="connsiteY43" fmla="*/ 497377 h 955031"/>
                <a:gd name="connsiteX0" fmla="*/ 0 w 6056566"/>
                <a:gd name="connsiteY0" fmla="*/ 479263 h 955031"/>
                <a:gd name="connsiteX1" fmla="*/ 190188 w 6056566"/>
                <a:gd name="connsiteY1" fmla="*/ 475436 h 955031"/>
                <a:gd name="connsiteX2" fmla="*/ 325558 w 6056566"/>
                <a:gd name="connsiteY2" fmla="*/ 430986 h 955031"/>
                <a:gd name="connsiteX3" fmla="*/ 493232 w 6056566"/>
                <a:gd name="connsiteY3" fmla="*/ 146077 h 955031"/>
                <a:gd name="connsiteX4" fmla="*/ 602414 w 6056566"/>
                <a:gd name="connsiteY4" fmla="*/ 23247 h 955031"/>
                <a:gd name="connsiteX5" fmla="*/ 721832 w 6056566"/>
                <a:gd name="connsiteY5" fmla="*/ 36895 h 955031"/>
                <a:gd name="connsiteX6" fmla="*/ 820778 w 6056566"/>
                <a:gd name="connsiteY6" fmla="*/ 146077 h 955031"/>
                <a:gd name="connsiteX7" fmla="*/ 947020 w 6056566"/>
                <a:gd name="connsiteY7" fmla="*/ 412209 h 955031"/>
                <a:gd name="connsiteX8" fmla="*/ 1083497 w 6056566"/>
                <a:gd name="connsiteY8" fmla="*/ 722695 h 955031"/>
                <a:gd name="connsiteX9" fmla="*/ 1179032 w 6056566"/>
                <a:gd name="connsiteY9" fmla="*/ 869409 h 955031"/>
                <a:gd name="connsiteX10" fmla="*/ 1267742 w 6056566"/>
                <a:gd name="connsiteY10" fmla="*/ 944471 h 955031"/>
                <a:gd name="connsiteX11" fmla="*/ 1376924 w 6056566"/>
                <a:gd name="connsiteY11" fmla="*/ 930824 h 955031"/>
                <a:gd name="connsiteX12" fmla="*/ 1503166 w 6056566"/>
                <a:gd name="connsiteY12" fmla="*/ 811406 h 955031"/>
                <a:gd name="connsiteX13" fmla="*/ 1666939 w 6056566"/>
                <a:gd name="connsiteY13" fmla="*/ 487271 h 955031"/>
                <a:gd name="connsiteX14" fmla="*/ 1769297 w 6056566"/>
                <a:gd name="connsiteY14" fmla="*/ 234788 h 955031"/>
                <a:gd name="connsiteX15" fmla="*/ 1871655 w 6056566"/>
                <a:gd name="connsiteY15" fmla="*/ 67603 h 955031"/>
                <a:gd name="connsiteX16" fmla="*/ 1960366 w 6056566"/>
                <a:gd name="connsiteY16" fmla="*/ 13012 h 955031"/>
                <a:gd name="connsiteX17" fmla="*/ 2042252 w 6056566"/>
                <a:gd name="connsiteY17" fmla="*/ 43719 h 955031"/>
                <a:gd name="connsiteX18" fmla="*/ 2117315 w 6056566"/>
                <a:gd name="connsiteY18" fmla="*/ 122194 h 955031"/>
                <a:gd name="connsiteX19" fmla="*/ 2195790 w 6056566"/>
                <a:gd name="connsiteY19" fmla="*/ 251847 h 955031"/>
                <a:gd name="connsiteX20" fmla="*/ 2461921 w 6056566"/>
                <a:gd name="connsiteY20" fmla="*/ 784110 h 955031"/>
                <a:gd name="connsiteX21" fmla="*/ 2577927 w 6056566"/>
                <a:gd name="connsiteY21" fmla="*/ 934235 h 955031"/>
                <a:gd name="connsiteX22" fmla="*/ 2673461 w 6056566"/>
                <a:gd name="connsiteY22" fmla="*/ 941059 h 955031"/>
                <a:gd name="connsiteX23" fmla="*/ 2796291 w 6056566"/>
                <a:gd name="connsiteY23" fmla="*/ 814818 h 955031"/>
                <a:gd name="connsiteX24" fmla="*/ 2922533 w 6056566"/>
                <a:gd name="connsiteY24" fmla="*/ 548686 h 955031"/>
                <a:gd name="connsiteX25" fmla="*/ 3069247 w 6056566"/>
                <a:gd name="connsiteY25" fmla="*/ 251847 h 955031"/>
                <a:gd name="connsiteX26" fmla="*/ 3192076 w 6056566"/>
                <a:gd name="connsiteY26" fmla="*/ 67603 h 955031"/>
                <a:gd name="connsiteX27" fmla="*/ 3270551 w 6056566"/>
                <a:gd name="connsiteY27" fmla="*/ 2776 h 955031"/>
                <a:gd name="connsiteX28" fmla="*/ 3342202 w 6056566"/>
                <a:gd name="connsiteY28" fmla="*/ 19835 h 955031"/>
                <a:gd name="connsiteX29" fmla="*/ 3413852 w 6056566"/>
                <a:gd name="connsiteY29" fmla="*/ 91486 h 955031"/>
                <a:gd name="connsiteX30" fmla="*/ 3471855 w 6056566"/>
                <a:gd name="connsiteY30" fmla="*/ 176785 h 955031"/>
                <a:gd name="connsiteX31" fmla="*/ 3553742 w 6056566"/>
                <a:gd name="connsiteY31" fmla="*/ 323498 h 955031"/>
                <a:gd name="connsiteX32" fmla="*/ 3707279 w 6056566"/>
                <a:gd name="connsiteY32" fmla="*/ 668104 h 955031"/>
                <a:gd name="connsiteX33" fmla="*/ 3833521 w 6056566"/>
                <a:gd name="connsiteY33" fmla="*/ 852349 h 955031"/>
                <a:gd name="connsiteX34" fmla="*/ 3966587 w 6056566"/>
                <a:gd name="connsiteY34" fmla="*/ 900116 h 955031"/>
                <a:gd name="connsiteX35" fmla="*/ 4086005 w 6056566"/>
                <a:gd name="connsiteY35" fmla="*/ 828465 h 955031"/>
                <a:gd name="connsiteX36" fmla="*/ 4273661 w 6056566"/>
                <a:gd name="connsiteY36" fmla="*/ 483859 h 955031"/>
                <a:gd name="connsiteX37" fmla="*/ 4451082 w 6056566"/>
                <a:gd name="connsiteY37" fmla="*/ 152901 h 955031"/>
                <a:gd name="connsiteX38" fmla="*/ 4570500 w 6056566"/>
                <a:gd name="connsiteY38" fmla="*/ 40307 h 955031"/>
                <a:gd name="connsiteX39" fmla="*/ 4696742 w 6056566"/>
                <a:gd name="connsiteY39" fmla="*/ 67603 h 955031"/>
                <a:gd name="connsiteX40" fmla="*/ 4840044 w 6056566"/>
                <a:gd name="connsiteY40" fmla="*/ 268907 h 955031"/>
                <a:gd name="connsiteX41" fmla="*/ 4948580 w 6056566"/>
                <a:gd name="connsiteY41" fmla="*/ 459449 h 955031"/>
                <a:gd name="connsiteX42" fmla="*/ 5052651 w 6056566"/>
                <a:gd name="connsiteY42" fmla="*/ 494332 h 955031"/>
                <a:gd name="connsiteX43" fmla="*/ 6056566 w 6056566"/>
                <a:gd name="connsiteY43" fmla="*/ 497377 h 955031"/>
                <a:gd name="connsiteX0" fmla="*/ 0 w 6056566"/>
                <a:gd name="connsiteY0" fmla="*/ 479263 h 955031"/>
                <a:gd name="connsiteX1" fmla="*/ 190188 w 6056566"/>
                <a:gd name="connsiteY1" fmla="*/ 475436 h 955031"/>
                <a:gd name="connsiteX2" fmla="*/ 325558 w 6056566"/>
                <a:gd name="connsiteY2" fmla="*/ 430986 h 955031"/>
                <a:gd name="connsiteX3" fmla="*/ 493232 w 6056566"/>
                <a:gd name="connsiteY3" fmla="*/ 146077 h 955031"/>
                <a:gd name="connsiteX4" fmla="*/ 602414 w 6056566"/>
                <a:gd name="connsiteY4" fmla="*/ 23247 h 955031"/>
                <a:gd name="connsiteX5" fmla="*/ 721832 w 6056566"/>
                <a:gd name="connsiteY5" fmla="*/ 36895 h 955031"/>
                <a:gd name="connsiteX6" fmla="*/ 820778 w 6056566"/>
                <a:gd name="connsiteY6" fmla="*/ 146077 h 955031"/>
                <a:gd name="connsiteX7" fmla="*/ 947020 w 6056566"/>
                <a:gd name="connsiteY7" fmla="*/ 412209 h 955031"/>
                <a:gd name="connsiteX8" fmla="*/ 1083497 w 6056566"/>
                <a:gd name="connsiteY8" fmla="*/ 722695 h 955031"/>
                <a:gd name="connsiteX9" fmla="*/ 1179032 w 6056566"/>
                <a:gd name="connsiteY9" fmla="*/ 869409 h 955031"/>
                <a:gd name="connsiteX10" fmla="*/ 1267742 w 6056566"/>
                <a:gd name="connsiteY10" fmla="*/ 944471 h 955031"/>
                <a:gd name="connsiteX11" fmla="*/ 1376924 w 6056566"/>
                <a:gd name="connsiteY11" fmla="*/ 930824 h 955031"/>
                <a:gd name="connsiteX12" fmla="*/ 1503166 w 6056566"/>
                <a:gd name="connsiteY12" fmla="*/ 811406 h 955031"/>
                <a:gd name="connsiteX13" fmla="*/ 1666939 w 6056566"/>
                <a:gd name="connsiteY13" fmla="*/ 487271 h 955031"/>
                <a:gd name="connsiteX14" fmla="*/ 1769297 w 6056566"/>
                <a:gd name="connsiteY14" fmla="*/ 234788 h 955031"/>
                <a:gd name="connsiteX15" fmla="*/ 1871655 w 6056566"/>
                <a:gd name="connsiteY15" fmla="*/ 67603 h 955031"/>
                <a:gd name="connsiteX16" fmla="*/ 1960366 w 6056566"/>
                <a:gd name="connsiteY16" fmla="*/ 13012 h 955031"/>
                <a:gd name="connsiteX17" fmla="*/ 2042252 w 6056566"/>
                <a:gd name="connsiteY17" fmla="*/ 43719 h 955031"/>
                <a:gd name="connsiteX18" fmla="*/ 2117315 w 6056566"/>
                <a:gd name="connsiteY18" fmla="*/ 122194 h 955031"/>
                <a:gd name="connsiteX19" fmla="*/ 2195790 w 6056566"/>
                <a:gd name="connsiteY19" fmla="*/ 251847 h 955031"/>
                <a:gd name="connsiteX20" fmla="*/ 2461921 w 6056566"/>
                <a:gd name="connsiteY20" fmla="*/ 784110 h 955031"/>
                <a:gd name="connsiteX21" fmla="*/ 2577927 w 6056566"/>
                <a:gd name="connsiteY21" fmla="*/ 934235 h 955031"/>
                <a:gd name="connsiteX22" fmla="*/ 2673461 w 6056566"/>
                <a:gd name="connsiteY22" fmla="*/ 941059 h 955031"/>
                <a:gd name="connsiteX23" fmla="*/ 2796291 w 6056566"/>
                <a:gd name="connsiteY23" fmla="*/ 814818 h 955031"/>
                <a:gd name="connsiteX24" fmla="*/ 2922533 w 6056566"/>
                <a:gd name="connsiteY24" fmla="*/ 548686 h 955031"/>
                <a:gd name="connsiteX25" fmla="*/ 3069247 w 6056566"/>
                <a:gd name="connsiteY25" fmla="*/ 251847 h 955031"/>
                <a:gd name="connsiteX26" fmla="*/ 3192076 w 6056566"/>
                <a:gd name="connsiteY26" fmla="*/ 67603 h 955031"/>
                <a:gd name="connsiteX27" fmla="*/ 3270551 w 6056566"/>
                <a:gd name="connsiteY27" fmla="*/ 2776 h 955031"/>
                <a:gd name="connsiteX28" fmla="*/ 3342202 w 6056566"/>
                <a:gd name="connsiteY28" fmla="*/ 19835 h 955031"/>
                <a:gd name="connsiteX29" fmla="*/ 3413852 w 6056566"/>
                <a:gd name="connsiteY29" fmla="*/ 91486 h 955031"/>
                <a:gd name="connsiteX30" fmla="*/ 3471855 w 6056566"/>
                <a:gd name="connsiteY30" fmla="*/ 176785 h 955031"/>
                <a:gd name="connsiteX31" fmla="*/ 3553742 w 6056566"/>
                <a:gd name="connsiteY31" fmla="*/ 323498 h 955031"/>
                <a:gd name="connsiteX32" fmla="*/ 3707279 w 6056566"/>
                <a:gd name="connsiteY32" fmla="*/ 668104 h 955031"/>
                <a:gd name="connsiteX33" fmla="*/ 3833521 w 6056566"/>
                <a:gd name="connsiteY33" fmla="*/ 852349 h 955031"/>
                <a:gd name="connsiteX34" fmla="*/ 3966587 w 6056566"/>
                <a:gd name="connsiteY34" fmla="*/ 900116 h 955031"/>
                <a:gd name="connsiteX35" fmla="*/ 4086005 w 6056566"/>
                <a:gd name="connsiteY35" fmla="*/ 828465 h 955031"/>
                <a:gd name="connsiteX36" fmla="*/ 4273661 w 6056566"/>
                <a:gd name="connsiteY36" fmla="*/ 483859 h 955031"/>
                <a:gd name="connsiteX37" fmla="*/ 4451082 w 6056566"/>
                <a:gd name="connsiteY37" fmla="*/ 152901 h 955031"/>
                <a:gd name="connsiteX38" fmla="*/ 4570500 w 6056566"/>
                <a:gd name="connsiteY38" fmla="*/ 40307 h 955031"/>
                <a:gd name="connsiteX39" fmla="*/ 4696742 w 6056566"/>
                <a:gd name="connsiteY39" fmla="*/ 67603 h 955031"/>
                <a:gd name="connsiteX40" fmla="*/ 4840044 w 6056566"/>
                <a:gd name="connsiteY40" fmla="*/ 268907 h 955031"/>
                <a:gd name="connsiteX41" fmla="*/ 4948580 w 6056566"/>
                <a:gd name="connsiteY41" fmla="*/ 459449 h 955031"/>
                <a:gd name="connsiteX42" fmla="*/ 4969722 w 6056566"/>
                <a:gd name="connsiteY42" fmla="*/ 494332 h 955031"/>
                <a:gd name="connsiteX43" fmla="*/ 6056566 w 6056566"/>
                <a:gd name="connsiteY43" fmla="*/ 497377 h 955031"/>
                <a:gd name="connsiteX0" fmla="*/ 0 w 6056566"/>
                <a:gd name="connsiteY0" fmla="*/ 479263 h 955031"/>
                <a:gd name="connsiteX1" fmla="*/ 190188 w 6056566"/>
                <a:gd name="connsiteY1" fmla="*/ 475436 h 955031"/>
                <a:gd name="connsiteX2" fmla="*/ 325558 w 6056566"/>
                <a:gd name="connsiteY2" fmla="*/ 430986 h 955031"/>
                <a:gd name="connsiteX3" fmla="*/ 493232 w 6056566"/>
                <a:gd name="connsiteY3" fmla="*/ 146077 h 955031"/>
                <a:gd name="connsiteX4" fmla="*/ 602414 w 6056566"/>
                <a:gd name="connsiteY4" fmla="*/ 23247 h 955031"/>
                <a:gd name="connsiteX5" fmla="*/ 721832 w 6056566"/>
                <a:gd name="connsiteY5" fmla="*/ 36895 h 955031"/>
                <a:gd name="connsiteX6" fmla="*/ 820778 w 6056566"/>
                <a:gd name="connsiteY6" fmla="*/ 146077 h 955031"/>
                <a:gd name="connsiteX7" fmla="*/ 947020 w 6056566"/>
                <a:gd name="connsiteY7" fmla="*/ 412209 h 955031"/>
                <a:gd name="connsiteX8" fmla="*/ 1083497 w 6056566"/>
                <a:gd name="connsiteY8" fmla="*/ 722695 h 955031"/>
                <a:gd name="connsiteX9" fmla="*/ 1179032 w 6056566"/>
                <a:gd name="connsiteY9" fmla="*/ 869409 h 955031"/>
                <a:gd name="connsiteX10" fmla="*/ 1267742 w 6056566"/>
                <a:gd name="connsiteY10" fmla="*/ 944471 h 955031"/>
                <a:gd name="connsiteX11" fmla="*/ 1376924 w 6056566"/>
                <a:gd name="connsiteY11" fmla="*/ 930824 h 955031"/>
                <a:gd name="connsiteX12" fmla="*/ 1503166 w 6056566"/>
                <a:gd name="connsiteY12" fmla="*/ 811406 h 955031"/>
                <a:gd name="connsiteX13" fmla="*/ 1666939 w 6056566"/>
                <a:gd name="connsiteY13" fmla="*/ 487271 h 955031"/>
                <a:gd name="connsiteX14" fmla="*/ 1769297 w 6056566"/>
                <a:gd name="connsiteY14" fmla="*/ 234788 h 955031"/>
                <a:gd name="connsiteX15" fmla="*/ 1871655 w 6056566"/>
                <a:gd name="connsiteY15" fmla="*/ 67603 h 955031"/>
                <a:gd name="connsiteX16" fmla="*/ 1960366 w 6056566"/>
                <a:gd name="connsiteY16" fmla="*/ 13012 h 955031"/>
                <a:gd name="connsiteX17" fmla="*/ 2042252 w 6056566"/>
                <a:gd name="connsiteY17" fmla="*/ 43719 h 955031"/>
                <a:gd name="connsiteX18" fmla="*/ 2117315 w 6056566"/>
                <a:gd name="connsiteY18" fmla="*/ 122194 h 955031"/>
                <a:gd name="connsiteX19" fmla="*/ 2195790 w 6056566"/>
                <a:gd name="connsiteY19" fmla="*/ 251847 h 955031"/>
                <a:gd name="connsiteX20" fmla="*/ 2461921 w 6056566"/>
                <a:gd name="connsiteY20" fmla="*/ 784110 h 955031"/>
                <a:gd name="connsiteX21" fmla="*/ 2577927 w 6056566"/>
                <a:gd name="connsiteY21" fmla="*/ 934235 h 955031"/>
                <a:gd name="connsiteX22" fmla="*/ 2673461 w 6056566"/>
                <a:gd name="connsiteY22" fmla="*/ 941059 h 955031"/>
                <a:gd name="connsiteX23" fmla="*/ 2796291 w 6056566"/>
                <a:gd name="connsiteY23" fmla="*/ 814818 h 955031"/>
                <a:gd name="connsiteX24" fmla="*/ 2922533 w 6056566"/>
                <a:gd name="connsiteY24" fmla="*/ 548686 h 955031"/>
                <a:gd name="connsiteX25" fmla="*/ 3069247 w 6056566"/>
                <a:gd name="connsiteY25" fmla="*/ 251847 h 955031"/>
                <a:gd name="connsiteX26" fmla="*/ 3192076 w 6056566"/>
                <a:gd name="connsiteY26" fmla="*/ 67603 h 955031"/>
                <a:gd name="connsiteX27" fmla="*/ 3270551 w 6056566"/>
                <a:gd name="connsiteY27" fmla="*/ 2776 h 955031"/>
                <a:gd name="connsiteX28" fmla="*/ 3342202 w 6056566"/>
                <a:gd name="connsiteY28" fmla="*/ 19835 h 955031"/>
                <a:gd name="connsiteX29" fmla="*/ 3413852 w 6056566"/>
                <a:gd name="connsiteY29" fmla="*/ 91486 h 955031"/>
                <a:gd name="connsiteX30" fmla="*/ 3471855 w 6056566"/>
                <a:gd name="connsiteY30" fmla="*/ 176785 h 955031"/>
                <a:gd name="connsiteX31" fmla="*/ 3553742 w 6056566"/>
                <a:gd name="connsiteY31" fmla="*/ 323498 h 955031"/>
                <a:gd name="connsiteX32" fmla="*/ 3707279 w 6056566"/>
                <a:gd name="connsiteY32" fmla="*/ 668104 h 955031"/>
                <a:gd name="connsiteX33" fmla="*/ 3833521 w 6056566"/>
                <a:gd name="connsiteY33" fmla="*/ 852349 h 955031"/>
                <a:gd name="connsiteX34" fmla="*/ 3966587 w 6056566"/>
                <a:gd name="connsiteY34" fmla="*/ 900116 h 955031"/>
                <a:gd name="connsiteX35" fmla="*/ 4086005 w 6056566"/>
                <a:gd name="connsiteY35" fmla="*/ 828465 h 955031"/>
                <a:gd name="connsiteX36" fmla="*/ 4273661 w 6056566"/>
                <a:gd name="connsiteY36" fmla="*/ 483859 h 955031"/>
                <a:gd name="connsiteX37" fmla="*/ 4451082 w 6056566"/>
                <a:gd name="connsiteY37" fmla="*/ 152901 h 955031"/>
                <a:gd name="connsiteX38" fmla="*/ 4570500 w 6056566"/>
                <a:gd name="connsiteY38" fmla="*/ 40307 h 955031"/>
                <a:gd name="connsiteX39" fmla="*/ 4696742 w 6056566"/>
                <a:gd name="connsiteY39" fmla="*/ 67603 h 955031"/>
                <a:gd name="connsiteX40" fmla="*/ 4840044 w 6056566"/>
                <a:gd name="connsiteY40" fmla="*/ 268907 h 955031"/>
                <a:gd name="connsiteX41" fmla="*/ 4948580 w 6056566"/>
                <a:gd name="connsiteY41" fmla="*/ 459449 h 955031"/>
                <a:gd name="connsiteX42" fmla="*/ 4969722 w 6056566"/>
                <a:gd name="connsiteY42" fmla="*/ 494332 h 955031"/>
                <a:gd name="connsiteX43" fmla="*/ 6056566 w 6056566"/>
                <a:gd name="connsiteY43" fmla="*/ 497377 h 955031"/>
                <a:gd name="connsiteX0" fmla="*/ 0 w 6056566"/>
                <a:gd name="connsiteY0" fmla="*/ 479263 h 955031"/>
                <a:gd name="connsiteX1" fmla="*/ 190188 w 6056566"/>
                <a:gd name="connsiteY1" fmla="*/ 475436 h 955031"/>
                <a:gd name="connsiteX2" fmla="*/ 325558 w 6056566"/>
                <a:gd name="connsiteY2" fmla="*/ 430986 h 955031"/>
                <a:gd name="connsiteX3" fmla="*/ 493232 w 6056566"/>
                <a:gd name="connsiteY3" fmla="*/ 146077 h 955031"/>
                <a:gd name="connsiteX4" fmla="*/ 602414 w 6056566"/>
                <a:gd name="connsiteY4" fmla="*/ 23247 h 955031"/>
                <a:gd name="connsiteX5" fmla="*/ 721832 w 6056566"/>
                <a:gd name="connsiteY5" fmla="*/ 36895 h 955031"/>
                <a:gd name="connsiteX6" fmla="*/ 820778 w 6056566"/>
                <a:gd name="connsiteY6" fmla="*/ 146077 h 955031"/>
                <a:gd name="connsiteX7" fmla="*/ 947020 w 6056566"/>
                <a:gd name="connsiteY7" fmla="*/ 412209 h 955031"/>
                <a:gd name="connsiteX8" fmla="*/ 1083497 w 6056566"/>
                <a:gd name="connsiteY8" fmla="*/ 722695 h 955031"/>
                <a:gd name="connsiteX9" fmla="*/ 1179032 w 6056566"/>
                <a:gd name="connsiteY9" fmla="*/ 869409 h 955031"/>
                <a:gd name="connsiteX10" fmla="*/ 1267742 w 6056566"/>
                <a:gd name="connsiteY10" fmla="*/ 944471 h 955031"/>
                <a:gd name="connsiteX11" fmla="*/ 1376924 w 6056566"/>
                <a:gd name="connsiteY11" fmla="*/ 930824 h 955031"/>
                <a:gd name="connsiteX12" fmla="*/ 1503166 w 6056566"/>
                <a:gd name="connsiteY12" fmla="*/ 811406 h 955031"/>
                <a:gd name="connsiteX13" fmla="*/ 1666939 w 6056566"/>
                <a:gd name="connsiteY13" fmla="*/ 487271 h 955031"/>
                <a:gd name="connsiteX14" fmla="*/ 1769297 w 6056566"/>
                <a:gd name="connsiteY14" fmla="*/ 234788 h 955031"/>
                <a:gd name="connsiteX15" fmla="*/ 1871655 w 6056566"/>
                <a:gd name="connsiteY15" fmla="*/ 67603 h 955031"/>
                <a:gd name="connsiteX16" fmla="*/ 1960366 w 6056566"/>
                <a:gd name="connsiteY16" fmla="*/ 13012 h 955031"/>
                <a:gd name="connsiteX17" fmla="*/ 2042252 w 6056566"/>
                <a:gd name="connsiteY17" fmla="*/ 43719 h 955031"/>
                <a:gd name="connsiteX18" fmla="*/ 2117315 w 6056566"/>
                <a:gd name="connsiteY18" fmla="*/ 122194 h 955031"/>
                <a:gd name="connsiteX19" fmla="*/ 2195790 w 6056566"/>
                <a:gd name="connsiteY19" fmla="*/ 251847 h 955031"/>
                <a:gd name="connsiteX20" fmla="*/ 2461921 w 6056566"/>
                <a:gd name="connsiteY20" fmla="*/ 784110 h 955031"/>
                <a:gd name="connsiteX21" fmla="*/ 2577927 w 6056566"/>
                <a:gd name="connsiteY21" fmla="*/ 934235 h 955031"/>
                <a:gd name="connsiteX22" fmla="*/ 2673461 w 6056566"/>
                <a:gd name="connsiteY22" fmla="*/ 941059 h 955031"/>
                <a:gd name="connsiteX23" fmla="*/ 2796291 w 6056566"/>
                <a:gd name="connsiteY23" fmla="*/ 814818 h 955031"/>
                <a:gd name="connsiteX24" fmla="*/ 2922533 w 6056566"/>
                <a:gd name="connsiteY24" fmla="*/ 548686 h 955031"/>
                <a:gd name="connsiteX25" fmla="*/ 3069247 w 6056566"/>
                <a:gd name="connsiteY25" fmla="*/ 251847 h 955031"/>
                <a:gd name="connsiteX26" fmla="*/ 3192076 w 6056566"/>
                <a:gd name="connsiteY26" fmla="*/ 67603 h 955031"/>
                <a:gd name="connsiteX27" fmla="*/ 3270551 w 6056566"/>
                <a:gd name="connsiteY27" fmla="*/ 2776 h 955031"/>
                <a:gd name="connsiteX28" fmla="*/ 3342202 w 6056566"/>
                <a:gd name="connsiteY28" fmla="*/ 19835 h 955031"/>
                <a:gd name="connsiteX29" fmla="*/ 3413852 w 6056566"/>
                <a:gd name="connsiteY29" fmla="*/ 91486 h 955031"/>
                <a:gd name="connsiteX30" fmla="*/ 3471855 w 6056566"/>
                <a:gd name="connsiteY30" fmla="*/ 176785 h 955031"/>
                <a:gd name="connsiteX31" fmla="*/ 3553742 w 6056566"/>
                <a:gd name="connsiteY31" fmla="*/ 323498 h 955031"/>
                <a:gd name="connsiteX32" fmla="*/ 3707279 w 6056566"/>
                <a:gd name="connsiteY32" fmla="*/ 668104 h 955031"/>
                <a:gd name="connsiteX33" fmla="*/ 3833521 w 6056566"/>
                <a:gd name="connsiteY33" fmla="*/ 852349 h 955031"/>
                <a:gd name="connsiteX34" fmla="*/ 3966587 w 6056566"/>
                <a:gd name="connsiteY34" fmla="*/ 900116 h 955031"/>
                <a:gd name="connsiteX35" fmla="*/ 4086005 w 6056566"/>
                <a:gd name="connsiteY35" fmla="*/ 828465 h 955031"/>
                <a:gd name="connsiteX36" fmla="*/ 4273661 w 6056566"/>
                <a:gd name="connsiteY36" fmla="*/ 483859 h 955031"/>
                <a:gd name="connsiteX37" fmla="*/ 4451082 w 6056566"/>
                <a:gd name="connsiteY37" fmla="*/ 152901 h 955031"/>
                <a:gd name="connsiteX38" fmla="*/ 4570500 w 6056566"/>
                <a:gd name="connsiteY38" fmla="*/ 40307 h 955031"/>
                <a:gd name="connsiteX39" fmla="*/ 4696742 w 6056566"/>
                <a:gd name="connsiteY39" fmla="*/ 67603 h 955031"/>
                <a:gd name="connsiteX40" fmla="*/ 4840044 w 6056566"/>
                <a:gd name="connsiteY40" fmla="*/ 268907 h 955031"/>
                <a:gd name="connsiteX41" fmla="*/ 4948580 w 6056566"/>
                <a:gd name="connsiteY41" fmla="*/ 459449 h 955031"/>
                <a:gd name="connsiteX42" fmla="*/ 4997365 w 6056566"/>
                <a:gd name="connsiteY42" fmla="*/ 496677 h 955031"/>
                <a:gd name="connsiteX43" fmla="*/ 6056566 w 6056566"/>
                <a:gd name="connsiteY43" fmla="*/ 497377 h 955031"/>
                <a:gd name="connsiteX0" fmla="*/ 0 w 6056566"/>
                <a:gd name="connsiteY0" fmla="*/ 479263 h 955031"/>
                <a:gd name="connsiteX1" fmla="*/ 190188 w 6056566"/>
                <a:gd name="connsiteY1" fmla="*/ 475436 h 955031"/>
                <a:gd name="connsiteX2" fmla="*/ 325558 w 6056566"/>
                <a:gd name="connsiteY2" fmla="*/ 430986 h 955031"/>
                <a:gd name="connsiteX3" fmla="*/ 493232 w 6056566"/>
                <a:gd name="connsiteY3" fmla="*/ 146077 h 955031"/>
                <a:gd name="connsiteX4" fmla="*/ 602414 w 6056566"/>
                <a:gd name="connsiteY4" fmla="*/ 23247 h 955031"/>
                <a:gd name="connsiteX5" fmla="*/ 721832 w 6056566"/>
                <a:gd name="connsiteY5" fmla="*/ 36895 h 955031"/>
                <a:gd name="connsiteX6" fmla="*/ 820778 w 6056566"/>
                <a:gd name="connsiteY6" fmla="*/ 146077 h 955031"/>
                <a:gd name="connsiteX7" fmla="*/ 947020 w 6056566"/>
                <a:gd name="connsiteY7" fmla="*/ 412209 h 955031"/>
                <a:gd name="connsiteX8" fmla="*/ 1083497 w 6056566"/>
                <a:gd name="connsiteY8" fmla="*/ 722695 h 955031"/>
                <a:gd name="connsiteX9" fmla="*/ 1179032 w 6056566"/>
                <a:gd name="connsiteY9" fmla="*/ 869409 h 955031"/>
                <a:gd name="connsiteX10" fmla="*/ 1267742 w 6056566"/>
                <a:gd name="connsiteY10" fmla="*/ 944471 h 955031"/>
                <a:gd name="connsiteX11" fmla="*/ 1376924 w 6056566"/>
                <a:gd name="connsiteY11" fmla="*/ 930824 h 955031"/>
                <a:gd name="connsiteX12" fmla="*/ 1503166 w 6056566"/>
                <a:gd name="connsiteY12" fmla="*/ 811406 h 955031"/>
                <a:gd name="connsiteX13" fmla="*/ 1666939 w 6056566"/>
                <a:gd name="connsiteY13" fmla="*/ 487271 h 955031"/>
                <a:gd name="connsiteX14" fmla="*/ 1769297 w 6056566"/>
                <a:gd name="connsiteY14" fmla="*/ 234788 h 955031"/>
                <a:gd name="connsiteX15" fmla="*/ 1871655 w 6056566"/>
                <a:gd name="connsiteY15" fmla="*/ 67603 h 955031"/>
                <a:gd name="connsiteX16" fmla="*/ 1960366 w 6056566"/>
                <a:gd name="connsiteY16" fmla="*/ 13012 h 955031"/>
                <a:gd name="connsiteX17" fmla="*/ 2042252 w 6056566"/>
                <a:gd name="connsiteY17" fmla="*/ 43719 h 955031"/>
                <a:gd name="connsiteX18" fmla="*/ 2117315 w 6056566"/>
                <a:gd name="connsiteY18" fmla="*/ 122194 h 955031"/>
                <a:gd name="connsiteX19" fmla="*/ 2195790 w 6056566"/>
                <a:gd name="connsiteY19" fmla="*/ 251847 h 955031"/>
                <a:gd name="connsiteX20" fmla="*/ 2461921 w 6056566"/>
                <a:gd name="connsiteY20" fmla="*/ 784110 h 955031"/>
                <a:gd name="connsiteX21" fmla="*/ 2577927 w 6056566"/>
                <a:gd name="connsiteY21" fmla="*/ 934235 h 955031"/>
                <a:gd name="connsiteX22" fmla="*/ 2673461 w 6056566"/>
                <a:gd name="connsiteY22" fmla="*/ 941059 h 955031"/>
                <a:gd name="connsiteX23" fmla="*/ 2796291 w 6056566"/>
                <a:gd name="connsiteY23" fmla="*/ 814818 h 955031"/>
                <a:gd name="connsiteX24" fmla="*/ 2922533 w 6056566"/>
                <a:gd name="connsiteY24" fmla="*/ 548686 h 955031"/>
                <a:gd name="connsiteX25" fmla="*/ 3069247 w 6056566"/>
                <a:gd name="connsiteY25" fmla="*/ 251847 h 955031"/>
                <a:gd name="connsiteX26" fmla="*/ 3192076 w 6056566"/>
                <a:gd name="connsiteY26" fmla="*/ 67603 h 955031"/>
                <a:gd name="connsiteX27" fmla="*/ 3270551 w 6056566"/>
                <a:gd name="connsiteY27" fmla="*/ 2776 h 955031"/>
                <a:gd name="connsiteX28" fmla="*/ 3342202 w 6056566"/>
                <a:gd name="connsiteY28" fmla="*/ 19835 h 955031"/>
                <a:gd name="connsiteX29" fmla="*/ 3413852 w 6056566"/>
                <a:gd name="connsiteY29" fmla="*/ 91486 h 955031"/>
                <a:gd name="connsiteX30" fmla="*/ 3471855 w 6056566"/>
                <a:gd name="connsiteY30" fmla="*/ 176785 h 955031"/>
                <a:gd name="connsiteX31" fmla="*/ 3553742 w 6056566"/>
                <a:gd name="connsiteY31" fmla="*/ 323498 h 955031"/>
                <a:gd name="connsiteX32" fmla="*/ 3707279 w 6056566"/>
                <a:gd name="connsiteY32" fmla="*/ 668104 h 955031"/>
                <a:gd name="connsiteX33" fmla="*/ 3833521 w 6056566"/>
                <a:gd name="connsiteY33" fmla="*/ 852349 h 955031"/>
                <a:gd name="connsiteX34" fmla="*/ 3966587 w 6056566"/>
                <a:gd name="connsiteY34" fmla="*/ 900116 h 955031"/>
                <a:gd name="connsiteX35" fmla="*/ 4086005 w 6056566"/>
                <a:gd name="connsiteY35" fmla="*/ 828465 h 955031"/>
                <a:gd name="connsiteX36" fmla="*/ 4273661 w 6056566"/>
                <a:gd name="connsiteY36" fmla="*/ 483859 h 955031"/>
                <a:gd name="connsiteX37" fmla="*/ 4451082 w 6056566"/>
                <a:gd name="connsiteY37" fmla="*/ 152901 h 955031"/>
                <a:gd name="connsiteX38" fmla="*/ 4570500 w 6056566"/>
                <a:gd name="connsiteY38" fmla="*/ 40307 h 955031"/>
                <a:gd name="connsiteX39" fmla="*/ 4696742 w 6056566"/>
                <a:gd name="connsiteY39" fmla="*/ 67603 h 955031"/>
                <a:gd name="connsiteX40" fmla="*/ 4840044 w 6056566"/>
                <a:gd name="connsiteY40" fmla="*/ 268907 h 955031"/>
                <a:gd name="connsiteX41" fmla="*/ 4948580 w 6056566"/>
                <a:gd name="connsiteY41" fmla="*/ 459449 h 955031"/>
                <a:gd name="connsiteX42" fmla="*/ 4994601 w 6056566"/>
                <a:gd name="connsiteY42" fmla="*/ 491988 h 955031"/>
                <a:gd name="connsiteX43" fmla="*/ 6056566 w 6056566"/>
                <a:gd name="connsiteY43" fmla="*/ 497377 h 955031"/>
                <a:gd name="connsiteX0" fmla="*/ 0 w 6056566"/>
                <a:gd name="connsiteY0" fmla="*/ 479263 h 955031"/>
                <a:gd name="connsiteX1" fmla="*/ 190188 w 6056566"/>
                <a:gd name="connsiteY1" fmla="*/ 475436 h 955031"/>
                <a:gd name="connsiteX2" fmla="*/ 325558 w 6056566"/>
                <a:gd name="connsiteY2" fmla="*/ 430986 h 955031"/>
                <a:gd name="connsiteX3" fmla="*/ 493232 w 6056566"/>
                <a:gd name="connsiteY3" fmla="*/ 146077 h 955031"/>
                <a:gd name="connsiteX4" fmla="*/ 602414 w 6056566"/>
                <a:gd name="connsiteY4" fmla="*/ 23247 h 955031"/>
                <a:gd name="connsiteX5" fmla="*/ 721832 w 6056566"/>
                <a:gd name="connsiteY5" fmla="*/ 36895 h 955031"/>
                <a:gd name="connsiteX6" fmla="*/ 820778 w 6056566"/>
                <a:gd name="connsiteY6" fmla="*/ 146077 h 955031"/>
                <a:gd name="connsiteX7" fmla="*/ 947020 w 6056566"/>
                <a:gd name="connsiteY7" fmla="*/ 412209 h 955031"/>
                <a:gd name="connsiteX8" fmla="*/ 1083497 w 6056566"/>
                <a:gd name="connsiteY8" fmla="*/ 722695 h 955031"/>
                <a:gd name="connsiteX9" fmla="*/ 1179032 w 6056566"/>
                <a:gd name="connsiteY9" fmla="*/ 869409 h 955031"/>
                <a:gd name="connsiteX10" fmla="*/ 1267742 w 6056566"/>
                <a:gd name="connsiteY10" fmla="*/ 944471 h 955031"/>
                <a:gd name="connsiteX11" fmla="*/ 1376924 w 6056566"/>
                <a:gd name="connsiteY11" fmla="*/ 930824 h 955031"/>
                <a:gd name="connsiteX12" fmla="*/ 1503166 w 6056566"/>
                <a:gd name="connsiteY12" fmla="*/ 811406 h 955031"/>
                <a:gd name="connsiteX13" fmla="*/ 1666939 w 6056566"/>
                <a:gd name="connsiteY13" fmla="*/ 487271 h 955031"/>
                <a:gd name="connsiteX14" fmla="*/ 1769297 w 6056566"/>
                <a:gd name="connsiteY14" fmla="*/ 234788 h 955031"/>
                <a:gd name="connsiteX15" fmla="*/ 1871655 w 6056566"/>
                <a:gd name="connsiteY15" fmla="*/ 67603 h 955031"/>
                <a:gd name="connsiteX16" fmla="*/ 1960366 w 6056566"/>
                <a:gd name="connsiteY16" fmla="*/ 13012 h 955031"/>
                <a:gd name="connsiteX17" fmla="*/ 2042252 w 6056566"/>
                <a:gd name="connsiteY17" fmla="*/ 43719 h 955031"/>
                <a:gd name="connsiteX18" fmla="*/ 2117315 w 6056566"/>
                <a:gd name="connsiteY18" fmla="*/ 122194 h 955031"/>
                <a:gd name="connsiteX19" fmla="*/ 2195790 w 6056566"/>
                <a:gd name="connsiteY19" fmla="*/ 251847 h 955031"/>
                <a:gd name="connsiteX20" fmla="*/ 2461921 w 6056566"/>
                <a:gd name="connsiteY20" fmla="*/ 784110 h 955031"/>
                <a:gd name="connsiteX21" fmla="*/ 2577927 w 6056566"/>
                <a:gd name="connsiteY21" fmla="*/ 934235 h 955031"/>
                <a:gd name="connsiteX22" fmla="*/ 2673461 w 6056566"/>
                <a:gd name="connsiteY22" fmla="*/ 941059 h 955031"/>
                <a:gd name="connsiteX23" fmla="*/ 2796291 w 6056566"/>
                <a:gd name="connsiteY23" fmla="*/ 814818 h 955031"/>
                <a:gd name="connsiteX24" fmla="*/ 2922533 w 6056566"/>
                <a:gd name="connsiteY24" fmla="*/ 548686 h 955031"/>
                <a:gd name="connsiteX25" fmla="*/ 3069247 w 6056566"/>
                <a:gd name="connsiteY25" fmla="*/ 251847 h 955031"/>
                <a:gd name="connsiteX26" fmla="*/ 3192076 w 6056566"/>
                <a:gd name="connsiteY26" fmla="*/ 67603 h 955031"/>
                <a:gd name="connsiteX27" fmla="*/ 3270551 w 6056566"/>
                <a:gd name="connsiteY27" fmla="*/ 2776 h 955031"/>
                <a:gd name="connsiteX28" fmla="*/ 3342202 w 6056566"/>
                <a:gd name="connsiteY28" fmla="*/ 19835 h 955031"/>
                <a:gd name="connsiteX29" fmla="*/ 3413852 w 6056566"/>
                <a:gd name="connsiteY29" fmla="*/ 91486 h 955031"/>
                <a:gd name="connsiteX30" fmla="*/ 3471855 w 6056566"/>
                <a:gd name="connsiteY30" fmla="*/ 176785 h 955031"/>
                <a:gd name="connsiteX31" fmla="*/ 3553742 w 6056566"/>
                <a:gd name="connsiteY31" fmla="*/ 323498 h 955031"/>
                <a:gd name="connsiteX32" fmla="*/ 3707279 w 6056566"/>
                <a:gd name="connsiteY32" fmla="*/ 668104 h 955031"/>
                <a:gd name="connsiteX33" fmla="*/ 3833521 w 6056566"/>
                <a:gd name="connsiteY33" fmla="*/ 852349 h 955031"/>
                <a:gd name="connsiteX34" fmla="*/ 3966587 w 6056566"/>
                <a:gd name="connsiteY34" fmla="*/ 900116 h 955031"/>
                <a:gd name="connsiteX35" fmla="*/ 4086005 w 6056566"/>
                <a:gd name="connsiteY35" fmla="*/ 828465 h 955031"/>
                <a:gd name="connsiteX36" fmla="*/ 4273661 w 6056566"/>
                <a:gd name="connsiteY36" fmla="*/ 483859 h 955031"/>
                <a:gd name="connsiteX37" fmla="*/ 4451082 w 6056566"/>
                <a:gd name="connsiteY37" fmla="*/ 152901 h 955031"/>
                <a:gd name="connsiteX38" fmla="*/ 4570500 w 6056566"/>
                <a:gd name="connsiteY38" fmla="*/ 40307 h 955031"/>
                <a:gd name="connsiteX39" fmla="*/ 4696742 w 6056566"/>
                <a:gd name="connsiteY39" fmla="*/ 67603 h 955031"/>
                <a:gd name="connsiteX40" fmla="*/ 4840044 w 6056566"/>
                <a:gd name="connsiteY40" fmla="*/ 268907 h 955031"/>
                <a:gd name="connsiteX41" fmla="*/ 4948580 w 6056566"/>
                <a:gd name="connsiteY41" fmla="*/ 459449 h 955031"/>
                <a:gd name="connsiteX42" fmla="*/ 4994601 w 6056566"/>
                <a:gd name="connsiteY42" fmla="*/ 491988 h 955031"/>
                <a:gd name="connsiteX43" fmla="*/ 6056566 w 6056566"/>
                <a:gd name="connsiteY43" fmla="*/ 497377 h 955031"/>
                <a:gd name="connsiteX0" fmla="*/ 0 w 6056566"/>
                <a:gd name="connsiteY0" fmla="*/ 479263 h 955031"/>
                <a:gd name="connsiteX1" fmla="*/ 190188 w 6056566"/>
                <a:gd name="connsiteY1" fmla="*/ 475436 h 955031"/>
                <a:gd name="connsiteX2" fmla="*/ 325558 w 6056566"/>
                <a:gd name="connsiteY2" fmla="*/ 430986 h 955031"/>
                <a:gd name="connsiteX3" fmla="*/ 493232 w 6056566"/>
                <a:gd name="connsiteY3" fmla="*/ 146077 h 955031"/>
                <a:gd name="connsiteX4" fmla="*/ 602414 w 6056566"/>
                <a:gd name="connsiteY4" fmla="*/ 23247 h 955031"/>
                <a:gd name="connsiteX5" fmla="*/ 721832 w 6056566"/>
                <a:gd name="connsiteY5" fmla="*/ 36895 h 955031"/>
                <a:gd name="connsiteX6" fmla="*/ 820778 w 6056566"/>
                <a:gd name="connsiteY6" fmla="*/ 146077 h 955031"/>
                <a:gd name="connsiteX7" fmla="*/ 947020 w 6056566"/>
                <a:gd name="connsiteY7" fmla="*/ 412209 h 955031"/>
                <a:gd name="connsiteX8" fmla="*/ 1083497 w 6056566"/>
                <a:gd name="connsiteY8" fmla="*/ 722695 h 955031"/>
                <a:gd name="connsiteX9" fmla="*/ 1179032 w 6056566"/>
                <a:gd name="connsiteY9" fmla="*/ 869409 h 955031"/>
                <a:gd name="connsiteX10" fmla="*/ 1267742 w 6056566"/>
                <a:gd name="connsiteY10" fmla="*/ 944471 h 955031"/>
                <a:gd name="connsiteX11" fmla="*/ 1376924 w 6056566"/>
                <a:gd name="connsiteY11" fmla="*/ 930824 h 955031"/>
                <a:gd name="connsiteX12" fmla="*/ 1503166 w 6056566"/>
                <a:gd name="connsiteY12" fmla="*/ 811406 h 955031"/>
                <a:gd name="connsiteX13" fmla="*/ 1666939 w 6056566"/>
                <a:gd name="connsiteY13" fmla="*/ 487271 h 955031"/>
                <a:gd name="connsiteX14" fmla="*/ 1769297 w 6056566"/>
                <a:gd name="connsiteY14" fmla="*/ 234788 h 955031"/>
                <a:gd name="connsiteX15" fmla="*/ 1871655 w 6056566"/>
                <a:gd name="connsiteY15" fmla="*/ 67603 h 955031"/>
                <a:gd name="connsiteX16" fmla="*/ 1960366 w 6056566"/>
                <a:gd name="connsiteY16" fmla="*/ 13012 h 955031"/>
                <a:gd name="connsiteX17" fmla="*/ 2042252 w 6056566"/>
                <a:gd name="connsiteY17" fmla="*/ 43719 h 955031"/>
                <a:gd name="connsiteX18" fmla="*/ 2117315 w 6056566"/>
                <a:gd name="connsiteY18" fmla="*/ 122194 h 955031"/>
                <a:gd name="connsiteX19" fmla="*/ 2195790 w 6056566"/>
                <a:gd name="connsiteY19" fmla="*/ 251847 h 955031"/>
                <a:gd name="connsiteX20" fmla="*/ 2461921 w 6056566"/>
                <a:gd name="connsiteY20" fmla="*/ 784110 h 955031"/>
                <a:gd name="connsiteX21" fmla="*/ 2577927 w 6056566"/>
                <a:gd name="connsiteY21" fmla="*/ 934235 h 955031"/>
                <a:gd name="connsiteX22" fmla="*/ 2673461 w 6056566"/>
                <a:gd name="connsiteY22" fmla="*/ 941059 h 955031"/>
                <a:gd name="connsiteX23" fmla="*/ 2796291 w 6056566"/>
                <a:gd name="connsiteY23" fmla="*/ 814818 h 955031"/>
                <a:gd name="connsiteX24" fmla="*/ 2922533 w 6056566"/>
                <a:gd name="connsiteY24" fmla="*/ 548686 h 955031"/>
                <a:gd name="connsiteX25" fmla="*/ 3069247 w 6056566"/>
                <a:gd name="connsiteY25" fmla="*/ 251847 h 955031"/>
                <a:gd name="connsiteX26" fmla="*/ 3192076 w 6056566"/>
                <a:gd name="connsiteY26" fmla="*/ 67603 h 955031"/>
                <a:gd name="connsiteX27" fmla="*/ 3270551 w 6056566"/>
                <a:gd name="connsiteY27" fmla="*/ 2776 h 955031"/>
                <a:gd name="connsiteX28" fmla="*/ 3342202 w 6056566"/>
                <a:gd name="connsiteY28" fmla="*/ 19835 h 955031"/>
                <a:gd name="connsiteX29" fmla="*/ 3413852 w 6056566"/>
                <a:gd name="connsiteY29" fmla="*/ 91486 h 955031"/>
                <a:gd name="connsiteX30" fmla="*/ 3471855 w 6056566"/>
                <a:gd name="connsiteY30" fmla="*/ 176785 h 955031"/>
                <a:gd name="connsiteX31" fmla="*/ 3553742 w 6056566"/>
                <a:gd name="connsiteY31" fmla="*/ 323498 h 955031"/>
                <a:gd name="connsiteX32" fmla="*/ 3707279 w 6056566"/>
                <a:gd name="connsiteY32" fmla="*/ 668104 h 955031"/>
                <a:gd name="connsiteX33" fmla="*/ 3833521 w 6056566"/>
                <a:gd name="connsiteY33" fmla="*/ 852349 h 955031"/>
                <a:gd name="connsiteX34" fmla="*/ 3966587 w 6056566"/>
                <a:gd name="connsiteY34" fmla="*/ 900116 h 955031"/>
                <a:gd name="connsiteX35" fmla="*/ 4086005 w 6056566"/>
                <a:gd name="connsiteY35" fmla="*/ 828465 h 955031"/>
                <a:gd name="connsiteX36" fmla="*/ 4273661 w 6056566"/>
                <a:gd name="connsiteY36" fmla="*/ 483859 h 955031"/>
                <a:gd name="connsiteX37" fmla="*/ 4451082 w 6056566"/>
                <a:gd name="connsiteY37" fmla="*/ 152901 h 955031"/>
                <a:gd name="connsiteX38" fmla="*/ 4570500 w 6056566"/>
                <a:gd name="connsiteY38" fmla="*/ 40307 h 955031"/>
                <a:gd name="connsiteX39" fmla="*/ 4696742 w 6056566"/>
                <a:gd name="connsiteY39" fmla="*/ 67603 h 955031"/>
                <a:gd name="connsiteX40" fmla="*/ 4840044 w 6056566"/>
                <a:gd name="connsiteY40" fmla="*/ 268907 h 955031"/>
                <a:gd name="connsiteX41" fmla="*/ 4948580 w 6056566"/>
                <a:gd name="connsiteY41" fmla="*/ 459449 h 955031"/>
                <a:gd name="connsiteX42" fmla="*/ 4994601 w 6056566"/>
                <a:gd name="connsiteY42" fmla="*/ 491988 h 955031"/>
                <a:gd name="connsiteX43" fmla="*/ 6056566 w 6056566"/>
                <a:gd name="connsiteY43" fmla="*/ 497377 h 955031"/>
                <a:gd name="connsiteX0" fmla="*/ 0 w 6056566"/>
                <a:gd name="connsiteY0" fmla="*/ 479263 h 955031"/>
                <a:gd name="connsiteX1" fmla="*/ 190188 w 6056566"/>
                <a:gd name="connsiteY1" fmla="*/ 475436 h 955031"/>
                <a:gd name="connsiteX2" fmla="*/ 325558 w 6056566"/>
                <a:gd name="connsiteY2" fmla="*/ 430986 h 955031"/>
                <a:gd name="connsiteX3" fmla="*/ 493232 w 6056566"/>
                <a:gd name="connsiteY3" fmla="*/ 146077 h 955031"/>
                <a:gd name="connsiteX4" fmla="*/ 602414 w 6056566"/>
                <a:gd name="connsiteY4" fmla="*/ 23247 h 955031"/>
                <a:gd name="connsiteX5" fmla="*/ 721832 w 6056566"/>
                <a:gd name="connsiteY5" fmla="*/ 36895 h 955031"/>
                <a:gd name="connsiteX6" fmla="*/ 820778 w 6056566"/>
                <a:gd name="connsiteY6" fmla="*/ 146077 h 955031"/>
                <a:gd name="connsiteX7" fmla="*/ 947020 w 6056566"/>
                <a:gd name="connsiteY7" fmla="*/ 412209 h 955031"/>
                <a:gd name="connsiteX8" fmla="*/ 1083497 w 6056566"/>
                <a:gd name="connsiteY8" fmla="*/ 722695 h 955031"/>
                <a:gd name="connsiteX9" fmla="*/ 1179032 w 6056566"/>
                <a:gd name="connsiteY9" fmla="*/ 869409 h 955031"/>
                <a:gd name="connsiteX10" fmla="*/ 1267742 w 6056566"/>
                <a:gd name="connsiteY10" fmla="*/ 944471 h 955031"/>
                <a:gd name="connsiteX11" fmla="*/ 1376924 w 6056566"/>
                <a:gd name="connsiteY11" fmla="*/ 930824 h 955031"/>
                <a:gd name="connsiteX12" fmla="*/ 1503166 w 6056566"/>
                <a:gd name="connsiteY12" fmla="*/ 811406 h 955031"/>
                <a:gd name="connsiteX13" fmla="*/ 1666939 w 6056566"/>
                <a:gd name="connsiteY13" fmla="*/ 487271 h 955031"/>
                <a:gd name="connsiteX14" fmla="*/ 1769297 w 6056566"/>
                <a:gd name="connsiteY14" fmla="*/ 234788 h 955031"/>
                <a:gd name="connsiteX15" fmla="*/ 1871655 w 6056566"/>
                <a:gd name="connsiteY15" fmla="*/ 67603 h 955031"/>
                <a:gd name="connsiteX16" fmla="*/ 1960366 w 6056566"/>
                <a:gd name="connsiteY16" fmla="*/ 13012 h 955031"/>
                <a:gd name="connsiteX17" fmla="*/ 2042252 w 6056566"/>
                <a:gd name="connsiteY17" fmla="*/ 43719 h 955031"/>
                <a:gd name="connsiteX18" fmla="*/ 2117315 w 6056566"/>
                <a:gd name="connsiteY18" fmla="*/ 122194 h 955031"/>
                <a:gd name="connsiteX19" fmla="*/ 2195790 w 6056566"/>
                <a:gd name="connsiteY19" fmla="*/ 251847 h 955031"/>
                <a:gd name="connsiteX20" fmla="*/ 2461921 w 6056566"/>
                <a:gd name="connsiteY20" fmla="*/ 784110 h 955031"/>
                <a:gd name="connsiteX21" fmla="*/ 2577927 w 6056566"/>
                <a:gd name="connsiteY21" fmla="*/ 934235 h 955031"/>
                <a:gd name="connsiteX22" fmla="*/ 2673461 w 6056566"/>
                <a:gd name="connsiteY22" fmla="*/ 941059 h 955031"/>
                <a:gd name="connsiteX23" fmla="*/ 2796291 w 6056566"/>
                <a:gd name="connsiteY23" fmla="*/ 814818 h 955031"/>
                <a:gd name="connsiteX24" fmla="*/ 2922533 w 6056566"/>
                <a:gd name="connsiteY24" fmla="*/ 548686 h 955031"/>
                <a:gd name="connsiteX25" fmla="*/ 3069247 w 6056566"/>
                <a:gd name="connsiteY25" fmla="*/ 251847 h 955031"/>
                <a:gd name="connsiteX26" fmla="*/ 3192076 w 6056566"/>
                <a:gd name="connsiteY26" fmla="*/ 67603 h 955031"/>
                <a:gd name="connsiteX27" fmla="*/ 3270551 w 6056566"/>
                <a:gd name="connsiteY27" fmla="*/ 2776 h 955031"/>
                <a:gd name="connsiteX28" fmla="*/ 3342202 w 6056566"/>
                <a:gd name="connsiteY28" fmla="*/ 19835 h 955031"/>
                <a:gd name="connsiteX29" fmla="*/ 3413852 w 6056566"/>
                <a:gd name="connsiteY29" fmla="*/ 91486 h 955031"/>
                <a:gd name="connsiteX30" fmla="*/ 3471855 w 6056566"/>
                <a:gd name="connsiteY30" fmla="*/ 176785 h 955031"/>
                <a:gd name="connsiteX31" fmla="*/ 3553742 w 6056566"/>
                <a:gd name="connsiteY31" fmla="*/ 323498 h 955031"/>
                <a:gd name="connsiteX32" fmla="*/ 3707279 w 6056566"/>
                <a:gd name="connsiteY32" fmla="*/ 668104 h 955031"/>
                <a:gd name="connsiteX33" fmla="*/ 3833521 w 6056566"/>
                <a:gd name="connsiteY33" fmla="*/ 852349 h 955031"/>
                <a:gd name="connsiteX34" fmla="*/ 3966587 w 6056566"/>
                <a:gd name="connsiteY34" fmla="*/ 900116 h 955031"/>
                <a:gd name="connsiteX35" fmla="*/ 4086005 w 6056566"/>
                <a:gd name="connsiteY35" fmla="*/ 828465 h 955031"/>
                <a:gd name="connsiteX36" fmla="*/ 4273661 w 6056566"/>
                <a:gd name="connsiteY36" fmla="*/ 483859 h 955031"/>
                <a:gd name="connsiteX37" fmla="*/ 4451082 w 6056566"/>
                <a:gd name="connsiteY37" fmla="*/ 152901 h 955031"/>
                <a:gd name="connsiteX38" fmla="*/ 4570500 w 6056566"/>
                <a:gd name="connsiteY38" fmla="*/ 40307 h 955031"/>
                <a:gd name="connsiteX39" fmla="*/ 4696742 w 6056566"/>
                <a:gd name="connsiteY39" fmla="*/ 67603 h 955031"/>
                <a:gd name="connsiteX40" fmla="*/ 4840044 w 6056566"/>
                <a:gd name="connsiteY40" fmla="*/ 268907 h 955031"/>
                <a:gd name="connsiteX41" fmla="*/ 4948580 w 6056566"/>
                <a:gd name="connsiteY41" fmla="*/ 459449 h 955031"/>
                <a:gd name="connsiteX42" fmla="*/ 4994601 w 6056566"/>
                <a:gd name="connsiteY42" fmla="*/ 491988 h 955031"/>
                <a:gd name="connsiteX43" fmla="*/ 6056566 w 6056566"/>
                <a:gd name="connsiteY43" fmla="*/ 497377 h 955031"/>
                <a:gd name="connsiteX0" fmla="*/ 0 w 6056566"/>
                <a:gd name="connsiteY0" fmla="*/ 479263 h 955031"/>
                <a:gd name="connsiteX1" fmla="*/ 190188 w 6056566"/>
                <a:gd name="connsiteY1" fmla="*/ 475436 h 955031"/>
                <a:gd name="connsiteX2" fmla="*/ 325558 w 6056566"/>
                <a:gd name="connsiteY2" fmla="*/ 430986 h 955031"/>
                <a:gd name="connsiteX3" fmla="*/ 493232 w 6056566"/>
                <a:gd name="connsiteY3" fmla="*/ 146077 h 955031"/>
                <a:gd name="connsiteX4" fmla="*/ 602414 w 6056566"/>
                <a:gd name="connsiteY4" fmla="*/ 23247 h 955031"/>
                <a:gd name="connsiteX5" fmla="*/ 721832 w 6056566"/>
                <a:gd name="connsiteY5" fmla="*/ 36895 h 955031"/>
                <a:gd name="connsiteX6" fmla="*/ 820778 w 6056566"/>
                <a:gd name="connsiteY6" fmla="*/ 146077 h 955031"/>
                <a:gd name="connsiteX7" fmla="*/ 947020 w 6056566"/>
                <a:gd name="connsiteY7" fmla="*/ 412209 h 955031"/>
                <a:gd name="connsiteX8" fmla="*/ 1083497 w 6056566"/>
                <a:gd name="connsiteY8" fmla="*/ 722695 h 955031"/>
                <a:gd name="connsiteX9" fmla="*/ 1179032 w 6056566"/>
                <a:gd name="connsiteY9" fmla="*/ 869409 h 955031"/>
                <a:gd name="connsiteX10" fmla="*/ 1267742 w 6056566"/>
                <a:gd name="connsiteY10" fmla="*/ 944471 h 955031"/>
                <a:gd name="connsiteX11" fmla="*/ 1376924 w 6056566"/>
                <a:gd name="connsiteY11" fmla="*/ 930824 h 955031"/>
                <a:gd name="connsiteX12" fmla="*/ 1503166 w 6056566"/>
                <a:gd name="connsiteY12" fmla="*/ 811406 h 955031"/>
                <a:gd name="connsiteX13" fmla="*/ 1666939 w 6056566"/>
                <a:gd name="connsiteY13" fmla="*/ 487271 h 955031"/>
                <a:gd name="connsiteX14" fmla="*/ 1769297 w 6056566"/>
                <a:gd name="connsiteY14" fmla="*/ 234788 h 955031"/>
                <a:gd name="connsiteX15" fmla="*/ 1871655 w 6056566"/>
                <a:gd name="connsiteY15" fmla="*/ 67603 h 955031"/>
                <a:gd name="connsiteX16" fmla="*/ 1960366 w 6056566"/>
                <a:gd name="connsiteY16" fmla="*/ 13012 h 955031"/>
                <a:gd name="connsiteX17" fmla="*/ 2042252 w 6056566"/>
                <a:gd name="connsiteY17" fmla="*/ 43719 h 955031"/>
                <a:gd name="connsiteX18" fmla="*/ 2117315 w 6056566"/>
                <a:gd name="connsiteY18" fmla="*/ 122194 h 955031"/>
                <a:gd name="connsiteX19" fmla="*/ 2195790 w 6056566"/>
                <a:gd name="connsiteY19" fmla="*/ 251847 h 955031"/>
                <a:gd name="connsiteX20" fmla="*/ 2461921 w 6056566"/>
                <a:gd name="connsiteY20" fmla="*/ 784110 h 955031"/>
                <a:gd name="connsiteX21" fmla="*/ 2577927 w 6056566"/>
                <a:gd name="connsiteY21" fmla="*/ 934235 h 955031"/>
                <a:gd name="connsiteX22" fmla="*/ 2673461 w 6056566"/>
                <a:gd name="connsiteY22" fmla="*/ 941059 h 955031"/>
                <a:gd name="connsiteX23" fmla="*/ 2796291 w 6056566"/>
                <a:gd name="connsiteY23" fmla="*/ 814818 h 955031"/>
                <a:gd name="connsiteX24" fmla="*/ 2922533 w 6056566"/>
                <a:gd name="connsiteY24" fmla="*/ 548686 h 955031"/>
                <a:gd name="connsiteX25" fmla="*/ 3069247 w 6056566"/>
                <a:gd name="connsiteY25" fmla="*/ 251847 h 955031"/>
                <a:gd name="connsiteX26" fmla="*/ 3192076 w 6056566"/>
                <a:gd name="connsiteY26" fmla="*/ 67603 h 955031"/>
                <a:gd name="connsiteX27" fmla="*/ 3270551 w 6056566"/>
                <a:gd name="connsiteY27" fmla="*/ 2776 h 955031"/>
                <a:gd name="connsiteX28" fmla="*/ 3342202 w 6056566"/>
                <a:gd name="connsiteY28" fmla="*/ 19835 h 955031"/>
                <a:gd name="connsiteX29" fmla="*/ 3413852 w 6056566"/>
                <a:gd name="connsiteY29" fmla="*/ 91486 h 955031"/>
                <a:gd name="connsiteX30" fmla="*/ 3471855 w 6056566"/>
                <a:gd name="connsiteY30" fmla="*/ 176785 h 955031"/>
                <a:gd name="connsiteX31" fmla="*/ 3553742 w 6056566"/>
                <a:gd name="connsiteY31" fmla="*/ 323498 h 955031"/>
                <a:gd name="connsiteX32" fmla="*/ 3707279 w 6056566"/>
                <a:gd name="connsiteY32" fmla="*/ 668104 h 955031"/>
                <a:gd name="connsiteX33" fmla="*/ 3833521 w 6056566"/>
                <a:gd name="connsiteY33" fmla="*/ 852349 h 955031"/>
                <a:gd name="connsiteX34" fmla="*/ 3966587 w 6056566"/>
                <a:gd name="connsiteY34" fmla="*/ 900116 h 955031"/>
                <a:gd name="connsiteX35" fmla="*/ 4086005 w 6056566"/>
                <a:gd name="connsiteY35" fmla="*/ 828465 h 955031"/>
                <a:gd name="connsiteX36" fmla="*/ 4273661 w 6056566"/>
                <a:gd name="connsiteY36" fmla="*/ 483859 h 955031"/>
                <a:gd name="connsiteX37" fmla="*/ 4451082 w 6056566"/>
                <a:gd name="connsiteY37" fmla="*/ 152901 h 955031"/>
                <a:gd name="connsiteX38" fmla="*/ 4570500 w 6056566"/>
                <a:gd name="connsiteY38" fmla="*/ 40307 h 955031"/>
                <a:gd name="connsiteX39" fmla="*/ 4696742 w 6056566"/>
                <a:gd name="connsiteY39" fmla="*/ 67603 h 955031"/>
                <a:gd name="connsiteX40" fmla="*/ 4840044 w 6056566"/>
                <a:gd name="connsiteY40" fmla="*/ 268907 h 955031"/>
                <a:gd name="connsiteX41" fmla="*/ 4948580 w 6056566"/>
                <a:gd name="connsiteY41" fmla="*/ 459449 h 955031"/>
                <a:gd name="connsiteX42" fmla="*/ 4994601 w 6056566"/>
                <a:gd name="connsiteY42" fmla="*/ 491988 h 955031"/>
                <a:gd name="connsiteX43" fmla="*/ 6056566 w 6056566"/>
                <a:gd name="connsiteY43" fmla="*/ 497377 h 955031"/>
                <a:gd name="connsiteX0" fmla="*/ 0 w 6056566"/>
                <a:gd name="connsiteY0" fmla="*/ 479263 h 955031"/>
                <a:gd name="connsiteX1" fmla="*/ 190188 w 6056566"/>
                <a:gd name="connsiteY1" fmla="*/ 475436 h 955031"/>
                <a:gd name="connsiteX2" fmla="*/ 325558 w 6056566"/>
                <a:gd name="connsiteY2" fmla="*/ 430986 h 955031"/>
                <a:gd name="connsiteX3" fmla="*/ 493232 w 6056566"/>
                <a:gd name="connsiteY3" fmla="*/ 146077 h 955031"/>
                <a:gd name="connsiteX4" fmla="*/ 602414 w 6056566"/>
                <a:gd name="connsiteY4" fmla="*/ 23247 h 955031"/>
                <a:gd name="connsiteX5" fmla="*/ 721832 w 6056566"/>
                <a:gd name="connsiteY5" fmla="*/ 36895 h 955031"/>
                <a:gd name="connsiteX6" fmla="*/ 820778 w 6056566"/>
                <a:gd name="connsiteY6" fmla="*/ 146077 h 955031"/>
                <a:gd name="connsiteX7" fmla="*/ 947020 w 6056566"/>
                <a:gd name="connsiteY7" fmla="*/ 412209 h 955031"/>
                <a:gd name="connsiteX8" fmla="*/ 1083497 w 6056566"/>
                <a:gd name="connsiteY8" fmla="*/ 722695 h 955031"/>
                <a:gd name="connsiteX9" fmla="*/ 1179032 w 6056566"/>
                <a:gd name="connsiteY9" fmla="*/ 869409 h 955031"/>
                <a:gd name="connsiteX10" fmla="*/ 1267742 w 6056566"/>
                <a:gd name="connsiteY10" fmla="*/ 944471 h 955031"/>
                <a:gd name="connsiteX11" fmla="*/ 1376924 w 6056566"/>
                <a:gd name="connsiteY11" fmla="*/ 930824 h 955031"/>
                <a:gd name="connsiteX12" fmla="*/ 1503166 w 6056566"/>
                <a:gd name="connsiteY12" fmla="*/ 811406 h 955031"/>
                <a:gd name="connsiteX13" fmla="*/ 1666939 w 6056566"/>
                <a:gd name="connsiteY13" fmla="*/ 487271 h 955031"/>
                <a:gd name="connsiteX14" fmla="*/ 1769297 w 6056566"/>
                <a:gd name="connsiteY14" fmla="*/ 234788 h 955031"/>
                <a:gd name="connsiteX15" fmla="*/ 1871655 w 6056566"/>
                <a:gd name="connsiteY15" fmla="*/ 67603 h 955031"/>
                <a:gd name="connsiteX16" fmla="*/ 1960366 w 6056566"/>
                <a:gd name="connsiteY16" fmla="*/ 13012 h 955031"/>
                <a:gd name="connsiteX17" fmla="*/ 2042252 w 6056566"/>
                <a:gd name="connsiteY17" fmla="*/ 43719 h 955031"/>
                <a:gd name="connsiteX18" fmla="*/ 2117315 w 6056566"/>
                <a:gd name="connsiteY18" fmla="*/ 122194 h 955031"/>
                <a:gd name="connsiteX19" fmla="*/ 2195790 w 6056566"/>
                <a:gd name="connsiteY19" fmla="*/ 251847 h 955031"/>
                <a:gd name="connsiteX20" fmla="*/ 2461921 w 6056566"/>
                <a:gd name="connsiteY20" fmla="*/ 784110 h 955031"/>
                <a:gd name="connsiteX21" fmla="*/ 2577927 w 6056566"/>
                <a:gd name="connsiteY21" fmla="*/ 934235 h 955031"/>
                <a:gd name="connsiteX22" fmla="*/ 2673461 w 6056566"/>
                <a:gd name="connsiteY22" fmla="*/ 941059 h 955031"/>
                <a:gd name="connsiteX23" fmla="*/ 2796291 w 6056566"/>
                <a:gd name="connsiteY23" fmla="*/ 814818 h 955031"/>
                <a:gd name="connsiteX24" fmla="*/ 2922533 w 6056566"/>
                <a:gd name="connsiteY24" fmla="*/ 548686 h 955031"/>
                <a:gd name="connsiteX25" fmla="*/ 3069247 w 6056566"/>
                <a:gd name="connsiteY25" fmla="*/ 251847 h 955031"/>
                <a:gd name="connsiteX26" fmla="*/ 3192076 w 6056566"/>
                <a:gd name="connsiteY26" fmla="*/ 67603 h 955031"/>
                <a:gd name="connsiteX27" fmla="*/ 3270551 w 6056566"/>
                <a:gd name="connsiteY27" fmla="*/ 2776 h 955031"/>
                <a:gd name="connsiteX28" fmla="*/ 3342202 w 6056566"/>
                <a:gd name="connsiteY28" fmla="*/ 19835 h 955031"/>
                <a:gd name="connsiteX29" fmla="*/ 3413852 w 6056566"/>
                <a:gd name="connsiteY29" fmla="*/ 91486 h 955031"/>
                <a:gd name="connsiteX30" fmla="*/ 3471855 w 6056566"/>
                <a:gd name="connsiteY30" fmla="*/ 176785 h 955031"/>
                <a:gd name="connsiteX31" fmla="*/ 3553742 w 6056566"/>
                <a:gd name="connsiteY31" fmla="*/ 323498 h 955031"/>
                <a:gd name="connsiteX32" fmla="*/ 3707279 w 6056566"/>
                <a:gd name="connsiteY32" fmla="*/ 668104 h 955031"/>
                <a:gd name="connsiteX33" fmla="*/ 3833521 w 6056566"/>
                <a:gd name="connsiteY33" fmla="*/ 852349 h 955031"/>
                <a:gd name="connsiteX34" fmla="*/ 3966587 w 6056566"/>
                <a:gd name="connsiteY34" fmla="*/ 900116 h 955031"/>
                <a:gd name="connsiteX35" fmla="*/ 4086005 w 6056566"/>
                <a:gd name="connsiteY35" fmla="*/ 828465 h 955031"/>
                <a:gd name="connsiteX36" fmla="*/ 4273661 w 6056566"/>
                <a:gd name="connsiteY36" fmla="*/ 483859 h 955031"/>
                <a:gd name="connsiteX37" fmla="*/ 4451082 w 6056566"/>
                <a:gd name="connsiteY37" fmla="*/ 152901 h 955031"/>
                <a:gd name="connsiteX38" fmla="*/ 4570500 w 6056566"/>
                <a:gd name="connsiteY38" fmla="*/ 40307 h 955031"/>
                <a:gd name="connsiteX39" fmla="*/ 4696742 w 6056566"/>
                <a:gd name="connsiteY39" fmla="*/ 67603 h 955031"/>
                <a:gd name="connsiteX40" fmla="*/ 4840044 w 6056566"/>
                <a:gd name="connsiteY40" fmla="*/ 268907 h 955031"/>
                <a:gd name="connsiteX41" fmla="*/ 4948580 w 6056566"/>
                <a:gd name="connsiteY41" fmla="*/ 459449 h 955031"/>
                <a:gd name="connsiteX42" fmla="*/ 4991837 w 6056566"/>
                <a:gd name="connsiteY42" fmla="*/ 497850 h 955031"/>
                <a:gd name="connsiteX43" fmla="*/ 6056566 w 6056566"/>
                <a:gd name="connsiteY43" fmla="*/ 497377 h 955031"/>
                <a:gd name="connsiteX0" fmla="*/ 0 w 6056566"/>
                <a:gd name="connsiteY0" fmla="*/ 479263 h 955031"/>
                <a:gd name="connsiteX1" fmla="*/ 190188 w 6056566"/>
                <a:gd name="connsiteY1" fmla="*/ 475436 h 955031"/>
                <a:gd name="connsiteX2" fmla="*/ 325558 w 6056566"/>
                <a:gd name="connsiteY2" fmla="*/ 430986 h 955031"/>
                <a:gd name="connsiteX3" fmla="*/ 493232 w 6056566"/>
                <a:gd name="connsiteY3" fmla="*/ 146077 h 955031"/>
                <a:gd name="connsiteX4" fmla="*/ 602414 w 6056566"/>
                <a:gd name="connsiteY4" fmla="*/ 23247 h 955031"/>
                <a:gd name="connsiteX5" fmla="*/ 721832 w 6056566"/>
                <a:gd name="connsiteY5" fmla="*/ 36895 h 955031"/>
                <a:gd name="connsiteX6" fmla="*/ 820778 w 6056566"/>
                <a:gd name="connsiteY6" fmla="*/ 146077 h 955031"/>
                <a:gd name="connsiteX7" fmla="*/ 947020 w 6056566"/>
                <a:gd name="connsiteY7" fmla="*/ 412209 h 955031"/>
                <a:gd name="connsiteX8" fmla="*/ 1083497 w 6056566"/>
                <a:gd name="connsiteY8" fmla="*/ 722695 h 955031"/>
                <a:gd name="connsiteX9" fmla="*/ 1179032 w 6056566"/>
                <a:gd name="connsiteY9" fmla="*/ 869409 h 955031"/>
                <a:gd name="connsiteX10" fmla="*/ 1267742 w 6056566"/>
                <a:gd name="connsiteY10" fmla="*/ 944471 h 955031"/>
                <a:gd name="connsiteX11" fmla="*/ 1376924 w 6056566"/>
                <a:gd name="connsiteY11" fmla="*/ 930824 h 955031"/>
                <a:gd name="connsiteX12" fmla="*/ 1503166 w 6056566"/>
                <a:gd name="connsiteY12" fmla="*/ 811406 h 955031"/>
                <a:gd name="connsiteX13" fmla="*/ 1666939 w 6056566"/>
                <a:gd name="connsiteY13" fmla="*/ 487271 h 955031"/>
                <a:gd name="connsiteX14" fmla="*/ 1769297 w 6056566"/>
                <a:gd name="connsiteY14" fmla="*/ 234788 h 955031"/>
                <a:gd name="connsiteX15" fmla="*/ 1871655 w 6056566"/>
                <a:gd name="connsiteY15" fmla="*/ 67603 h 955031"/>
                <a:gd name="connsiteX16" fmla="*/ 1960366 w 6056566"/>
                <a:gd name="connsiteY16" fmla="*/ 13012 h 955031"/>
                <a:gd name="connsiteX17" fmla="*/ 2042252 w 6056566"/>
                <a:gd name="connsiteY17" fmla="*/ 43719 h 955031"/>
                <a:gd name="connsiteX18" fmla="*/ 2117315 w 6056566"/>
                <a:gd name="connsiteY18" fmla="*/ 122194 h 955031"/>
                <a:gd name="connsiteX19" fmla="*/ 2195790 w 6056566"/>
                <a:gd name="connsiteY19" fmla="*/ 251847 h 955031"/>
                <a:gd name="connsiteX20" fmla="*/ 2461921 w 6056566"/>
                <a:gd name="connsiteY20" fmla="*/ 784110 h 955031"/>
                <a:gd name="connsiteX21" fmla="*/ 2577927 w 6056566"/>
                <a:gd name="connsiteY21" fmla="*/ 934235 h 955031"/>
                <a:gd name="connsiteX22" fmla="*/ 2673461 w 6056566"/>
                <a:gd name="connsiteY22" fmla="*/ 941059 h 955031"/>
                <a:gd name="connsiteX23" fmla="*/ 2796291 w 6056566"/>
                <a:gd name="connsiteY23" fmla="*/ 814818 h 955031"/>
                <a:gd name="connsiteX24" fmla="*/ 2922533 w 6056566"/>
                <a:gd name="connsiteY24" fmla="*/ 548686 h 955031"/>
                <a:gd name="connsiteX25" fmla="*/ 3069247 w 6056566"/>
                <a:gd name="connsiteY25" fmla="*/ 251847 h 955031"/>
                <a:gd name="connsiteX26" fmla="*/ 3192076 w 6056566"/>
                <a:gd name="connsiteY26" fmla="*/ 67603 h 955031"/>
                <a:gd name="connsiteX27" fmla="*/ 3270551 w 6056566"/>
                <a:gd name="connsiteY27" fmla="*/ 2776 h 955031"/>
                <a:gd name="connsiteX28" fmla="*/ 3342202 w 6056566"/>
                <a:gd name="connsiteY28" fmla="*/ 19835 h 955031"/>
                <a:gd name="connsiteX29" fmla="*/ 3413852 w 6056566"/>
                <a:gd name="connsiteY29" fmla="*/ 91486 h 955031"/>
                <a:gd name="connsiteX30" fmla="*/ 3471855 w 6056566"/>
                <a:gd name="connsiteY30" fmla="*/ 176785 h 955031"/>
                <a:gd name="connsiteX31" fmla="*/ 3553742 w 6056566"/>
                <a:gd name="connsiteY31" fmla="*/ 323498 h 955031"/>
                <a:gd name="connsiteX32" fmla="*/ 3707279 w 6056566"/>
                <a:gd name="connsiteY32" fmla="*/ 668104 h 955031"/>
                <a:gd name="connsiteX33" fmla="*/ 3833521 w 6056566"/>
                <a:gd name="connsiteY33" fmla="*/ 852349 h 955031"/>
                <a:gd name="connsiteX34" fmla="*/ 3966587 w 6056566"/>
                <a:gd name="connsiteY34" fmla="*/ 900116 h 955031"/>
                <a:gd name="connsiteX35" fmla="*/ 4086005 w 6056566"/>
                <a:gd name="connsiteY35" fmla="*/ 828465 h 955031"/>
                <a:gd name="connsiteX36" fmla="*/ 4273661 w 6056566"/>
                <a:gd name="connsiteY36" fmla="*/ 483859 h 955031"/>
                <a:gd name="connsiteX37" fmla="*/ 4451082 w 6056566"/>
                <a:gd name="connsiteY37" fmla="*/ 152901 h 955031"/>
                <a:gd name="connsiteX38" fmla="*/ 4570500 w 6056566"/>
                <a:gd name="connsiteY38" fmla="*/ 40307 h 955031"/>
                <a:gd name="connsiteX39" fmla="*/ 4696742 w 6056566"/>
                <a:gd name="connsiteY39" fmla="*/ 67603 h 955031"/>
                <a:gd name="connsiteX40" fmla="*/ 4840044 w 6056566"/>
                <a:gd name="connsiteY40" fmla="*/ 268907 h 955031"/>
                <a:gd name="connsiteX41" fmla="*/ 4948580 w 6056566"/>
                <a:gd name="connsiteY41" fmla="*/ 459449 h 955031"/>
                <a:gd name="connsiteX42" fmla="*/ 4991838 w 6056566"/>
                <a:gd name="connsiteY42" fmla="*/ 494333 h 955031"/>
                <a:gd name="connsiteX43" fmla="*/ 6056566 w 6056566"/>
                <a:gd name="connsiteY43" fmla="*/ 497377 h 955031"/>
                <a:gd name="connsiteX0" fmla="*/ 0 w 6056566"/>
                <a:gd name="connsiteY0" fmla="*/ 479263 h 955031"/>
                <a:gd name="connsiteX1" fmla="*/ 190188 w 6056566"/>
                <a:gd name="connsiteY1" fmla="*/ 475436 h 955031"/>
                <a:gd name="connsiteX2" fmla="*/ 325558 w 6056566"/>
                <a:gd name="connsiteY2" fmla="*/ 430986 h 955031"/>
                <a:gd name="connsiteX3" fmla="*/ 493232 w 6056566"/>
                <a:gd name="connsiteY3" fmla="*/ 146077 h 955031"/>
                <a:gd name="connsiteX4" fmla="*/ 602414 w 6056566"/>
                <a:gd name="connsiteY4" fmla="*/ 23247 h 955031"/>
                <a:gd name="connsiteX5" fmla="*/ 721832 w 6056566"/>
                <a:gd name="connsiteY5" fmla="*/ 36895 h 955031"/>
                <a:gd name="connsiteX6" fmla="*/ 820778 w 6056566"/>
                <a:gd name="connsiteY6" fmla="*/ 146077 h 955031"/>
                <a:gd name="connsiteX7" fmla="*/ 947020 w 6056566"/>
                <a:gd name="connsiteY7" fmla="*/ 412209 h 955031"/>
                <a:gd name="connsiteX8" fmla="*/ 1083497 w 6056566"/>
                <a:gd name="connsiteY8" fmla="*/ 722695 h 955031"/>
                <a:gd name="connsiteX9" fmla="*/ 1179032 w 6056566"/>
                <a:gd name="connsiteY9" fmla="*/ 869409 h 955031"/>
                <a:gd name="connsiteX10" fmla="*/ 1267742 w 6056566"/>
                <a:gd name="connsiteY10" fmla="*/ 944471 h 955031"/>
                <a:gd name="connsiteX11" fmla="*/ 1376924 w 6056566"/>
                <a:gd name="connsiteY11" fmla="*/ 930824 h 955031"/>
                <a:gd name="connsiteX12" fmla="*/ 1503166 w 6056566"/>
                <a:gd name="connsiteY12" fmla="*/ 811406 h 955031"/>
                <a:gd name="connsiteX13" fmla="*/ 1666939 w 6056566"/>
                <a:gd name="connsiteY13" fmla="*/ 487271 h 955031"/>
                <a:gd name="connsiteX14" fmla="*/ 1769297 w 6056566"/>
                <a:gd name="connsiteY14" fmla="*/ 234788 h 955031"/>
                <a:gd name="connsiteX15" fmla="*/ 1871655 w 6056566"/>
                <a:gd name="connsiteY15" fmla="*/ 67603 h 955031"/>
                <a:gd name="connsiteX16" fmla="*/ 1960366 w 6056566"/>
                <a:gd name="connsiteY16" fmla="*/ 13012 h 955031"/>
                <a:gd name="connsiteX17" fmla="*/ 2042252 w 6056566"/>
                <a:gd name="connsiteY17" fmla="*/ 43719 h 955031"/>
                <a:gd name="connsiteX18" fmla="*/ 2117315 w 6056566"/>
                <a:gd name="connsiteY18" fmla="*/ 122194 h 955031"/>
                <a:gd name="connsiteX19" fmla="*/ 2195790 w 6056566"/>
                <a:gd name="connsiteY19" fmla="*/ 251847 h 955031"/>
                <a:gd name="connsiteX20" fmla="*/ 2461921 w 6056566"/>
                <a:gd name="connsiteY20" fmla="*/ 784110 h 955031"/>
                <a:gd name="connsiteX21" fmla="*/ 2577927 w 6056566"/>
                <a:gd name="connsiteY21" fmla="*/ 934235 h 955031"/>
                <a:gd name="connsiteX22" fmla="*/ 2673461 w 6056566"/>
                <a:gd name="connsiteY22" fmla="*/ 941059 h 955031"/>
                <a:gd name="connsiteX23" fmla="*/ 2796291 w 6056566"/>
                <a:gd name="connsiteY23" fmla="*/ 814818 h 955031"/>
                <a:gd name="connsiteX24" fmla="*/ 2922533 w 6056566"/>
                <a:gd name="connsiteY24" fmla="*/ 548686 h 955031"/>
                <a:gd name="connsiteX25" fmla="*/ 3069247 w 6056566"/>
                <a:gd name="connsiteY25" fmla="*/ 251847 h 955031"/>
                <a:gd name="connsiteX26" fmla="*/ 3192076 w 6056566"/>
                <a:gd name="connsiteY26" fmla="*/ 67603 h 955031"/>
                <a:gd name="connsiteX27" fmla="*/ 3270551 w 6056566"/>
                <a:gd name="connsiteY27" fmla="*/ 2776 h 955031"/>
                <a:gd name="connsiteX28" fmla="*/ 3342202 w 6056566"/>
                <a:gd name="connsiteY28" fmla="*/ 19835 h 955031"/>
                <a:gd name="connsiteX29" fmla="*/ 3413852 w 6056566"/>
                <a:gd name="connsiteY29" fmla="*/ 91486 h 955031"/>
                <a:gd name="connsiteX30" fmla="*/ 3471855 w 6056566"/>
                <a:gd name="connsiteY30" fmla="*/ 176785 h 955031"/>
                <a:gd name="connsiteX31" fmla="*/ 3553742 w 6056566"/>
                <a:gd name="connsiteY31" fmla="*/ 323498 h 955031"/>
                <a:gd name="connsiteX32" fmla="*/ 3707279 w 6056566"/>
                <a:gd name="connsiteY32" fmla="*/ 668104 h 955031"/>
                <a:gd name="connsiteX33" fmla="*/ 3833521 w 6056566"/>
                <a:gd name="connsiteY33" fmla="*/ 852349 h 955031"/>
                <a:gd name="connsiteX34" fmla="*/ 3966587 w 6056566"/>
                <a:gd name="connsiteY34" fmla="*/ 900116 h 955031"/>
                <a:gd name="connsiteX35" fmla="*/ 4086005 w 6056566"/>
                <a:gd name="connsiteY35" fmla="*/ 828465 h 955031"/>
                <a:gd name="connsiteX36" fmla="*/ 4273661 w 6056566"/>
                <a:gd name="connsiteY36" fmla="*/ 483859 h 955031"/>
                <a:gd name="connsiteX37" fmla="*/ 4451082 w 6056566"/>
                <a:gd name="connsiteY37" fmla="*/ 152901 h 955031"/>
                <a:gd name="connsiteX38" fmla="*/ 4570500 w 6056566"/>
                <a:gd name="connsiteY38" fmla="*/ 40307 h 955031"/>
                <a:gd name="connsiteX39" fmla="*/ 4696742 w 6056566"/>
                <a:gd name="connsiteY39" fmla="*/ 67603 h 955031"/>
                <a:gd name="connsiteX40" fmla="*/ 4840044 w 6056566"/>
                <a:gd name="connsiteY40" fmla="*/ 268907 h 955031"/>
                <a:gd name="connsiteX41" fmla="*/ 4948580 w 6056566"/>
                <a:gd name="connsiteY41" fmla="*/ 459449 h 955031"/>
                <a:gd name="connsiteX42" fmla="*/ 5025010 w 6056566"/>
                <a:gd name="connsiteY42" fmla="*/ 495505 h 955031"/>
                <a:gd name="connsiteX43" fmla="*/ 6056566 w 6056566"/>
                <a:gd name="connsiteY43" fmla="*/ 497377 h 955031"/>
                <a:gd name="connsiteX0" fmla="*/ 0 w 5025967"/>
                <a:gd name="connsiteY0" fmla="*/ 479263 h 955031"/>
                <a:gd name="connsiteX1" fmla="*/ 190188 w 5025967"/>
                <a:gd name="connsiteY1" fmla="*/ 475436 h 955031"/>
                <a:gd name="connsiteX2" fmla="*/ 325558 w 5025967"/>
                <a:gd name="connsiteY2" fmla="*/ 430986 h 955031"/>
                <a:gd name="connsiteX3" fmla="*/ 493232 w 5025967"/>
                <a:gd name="connsiteY3" fmla="*/ 146077 h 955031"/>
                <a:gd name="connsiteX4" fmla="*/ 602414 w 5025967"/>
                <a:gd name="connsiteY4" fmla="*/ 23247 h 955031"/>
                <a:gd name="connsiteX5" fmla="*/ 721832 w 5025967"/>
                <a:gd name="connsiteY5" fmla="*/ 36895 h 955031"/>
                <a:gd name="connsiteX6" fmla="*/ 820778 w 5025967"/>
                <a:gd name="connsiteY6" fmla="*/ 146077 h 955031"/>
                <a:gd name="connsiteX7" fmla="*/ 947020 w 5025967"/>
                <a:gd name="connsiteY7" fmla="*/ 412209 h 955031"/>
                <a:gd name="connsiteX8" fmla="*/ 1083497 w 5025967"/>
                <a:gd name="connsiteY8" fmla="*/ 722695 h 955031"/>
                <a:gd name="connsiteX9" fmla="*/ 1179032 w 5025967"/>
                <a:gd name="connsiteY9" fmla="*/ 869409 h 955031"/>
                <a:gd name="connsiteX10" fmla="*/ 1267742 w 5025967"/>
                <a:gd name="connsiteY10" fmla="*/ 944471 h 955031"/>
                <a:gd name="connsiteX11" fmla="*/ 1376924 w 5025967"/>
                <a:gd name="connsiteY11" fmla="*/ 930824 h 955031"/>
                <a:gd name="connsiteX12" fmla="*/ 1503166 w 5025967"/>
                <a:gd name="connsiteY12" fmla="*/ 811406 h 955031"/>
                <a:gd name="connsiteX13" fmla="*/ 1666939 w 5025967"/>
                <a:gd name="connsiteY13" fmla="*/ 487271 h 955031"/>
                <a:gd name="connsiteX14" fmla="*/ 1769297 w 5025967"/>
                <a:gd name="connsiteY14" fmla="*/ 234788 h 955031"/>
                <a:gd name="connsiteX15" fmla="*/ 1871655 w 5025967"/>
                <a:gd name="connsiteY15" fmla="*/ 67603 h 955031"/>
                <a:gd name="connsiteX16" fmla="*/ 1960366 w 5025967"/>
                <a:gd name="connsiteY16" fmla="*/ 13012 h 955031"/>
                <a:gd name="connsiteX17" fmla="*/ 2042252 w 5025967"/>
                <a:gd name="connsiteY17" fmla="*/ 43719 h 955031"/>
                <a:gd name="connsiteX18" fmla="*/ 2117315 w 5025967"/>
                <a:gd name="connsiteY18" fmla="*/ 122194 h 955031"/>
                <a:gd name="connsiteX19" fmla="*/ 2195790 w 5025967"/>
                <a:gd name="connsiteY19" fmla="*/ 251847 h 955031"/>
                <a:gd name="connsiteX20" fmla="*/ 2461921 w 5025967"/>
                <a:gd name="connsiteY20" fmla="*/ 784110 h 955031"/>
                <a:gd name="connsiteX21" fmla="*/ 2577927 w 5025967"/>
                <a:gd name="connsiteY21" fmla="*/ 934235 h 955031"/>
                <a:gd name="connsiteX22" fmla="*/ 2673461 w 5025967"/>
                <a:gd name="connsiteY22" fmla="*/ 941059 h 955031"/>
                <a:gd name="connsiteX23" fmla="*/ 2796291 w 5025967"/>
                <a:gd name="connsiteY23" fmla="*/ 814818 h 955031"/>
                <a:gd name="connsiteX24" fmla="*/ 2922533 w 5025967"/>
                <a:gd name="connsiteY24" fmla="*/ 548686 h 955031"/>
                <a:gd name="connsiteX25" fmla="*/ 3069247 w 5025967"/>
                <a:gd name="connsiteY25" fmla="*/ 251847 h 955031"/>
                <a:gd name="connsiteX26" fmla="*/ 3192076 w 5025967"/>
                <a:gd name="connsiteY26" fmla="*/ 67603 h 955031"/>
                <a:gd name="connsiteX27" fmla="*/ 3270551 w 5025967"/>
                <a:gd name="connsiteY27" fmla="*/ 2776 h 955031"/>
                <a:gd name="connsiteX28" fmla="*/ 3342202 w 5025967"/>
                <a:gd name="connsiteY28" fmla="*/ 19835 h 955031"/>
                <a:gd name="connsiteX29" fmla="*/ 3413852 w 5025967"/>
                <a:gd name="connsiteY29" fmla="*/ 91486 h 955031"/>
                <a:gd name="connsiteX30" fmla="*/ 3471855 w 5025967"/>
                <a:gd name="connsiteY30" fmla="*/ 176785 h 955031"/>
                <a:gd name="connsiteX31" fmla="*/ 3553742 w 5025967"/>
                <a:gd name="connsiteY31" fmla="*/ 323498 h 955031"/>
                <a:gd name="connsiteX32" fmla="*/ 3707279 w 5025967"/>
                <a:gd name="connsiteY32" fmla="*/ 668104 h 955031"/>
                <a:gd name="connsiteX33" fmla="*/ 3833521 w 5025967"/>
                <a:gd name="connsiteY33" fmla="*/ 852349 h 955031"/>
                <a:gd name="connsiteX34" fmla="*/ 3966587 w 5025967"/>
                <a:gd name="connsiteY34" fmla="*/ 900116 h 955031"/>
                <a:gd name="connsiteX35" fmla="*/ 4086005 w 5025967"/>
                <a:gd name="connsiteY35" fmla="*/ 828465 h 955031"/>
                <a:gd name="connsiteX36" fmla="*/ 4273661 w 5025967"/>
                <a:gd name="connsiteY36" fmla="*/ 483859 h 955031"/>
                <a:gd name="connsiteX37" fmla="*/ 4451082 w 5025967"/>
                <a:gd name="connsiteY37" fmla="*/ 152901 h 955031"/>
                <a:gd name="connsiteX38" fmla="*/ 4570500 w 5025967"/>
                <a:gd name="connsiteY38" fmla="*/ 40307 h 955031"/>
                <a:gd name="connsiteX39" fmla="*/ 4696742 w 5025967"/>
                <a:gd name="connsiteY39" fmla="*/ 67603 h 955031"/>
                <a:gd name="connsiteX40" fmla="*/ 4840044 w 5025967"/>
                <a:gd name="connsiteY40" fmla="*/ 268907 h 955031"/>
                <a:gd name="connsiteX41" fmla="*/ 4948580 w 5025967"/>
                <a:gd name="connsiteY41" fmla="*/ 459449 h 955031"/>
                <a:gd name="connsiteX42" fmla="*/ 5025010 w 5025967"/>
                <a:gd name="connsiteY42" fmla="*/ 495505 h 955031"/>
                <a:gd name="connsiteX0" fmla="*/ 0 w 4948580"/>
                <a:gd name="connsiteY0" fmla="*/ 479263 h 955031"/>
                <a:gd name="connsiteX1" fmla="*/ 190188 w 4948580"/>
                <a:gd name="connsiteY1" fmla="*/ 475436 h 955031"/>
                <a:gd name="connsiteX2" fmla="*/ 325558 w 4948580"/>
                <a:gd name="connsiteY2" fmla="*/ 430986 h 955031"/>
                <a:gd name="connsiteX3" fmla="*/ 493232 w 4948580"/>
                <a:gd name="connsiteY3" fmla="*/ 146077 h 955031"/>
                <a:gd name="connsiteX4" fmla="*/ 602414 w 4948580"/>
                <a:gd name="connsiteY4" fmla="*/ 23247 h 955031"/>
                <a:gd name="connsiteX5" fmla="*/ 721832 w 4948580"/>
                <a:gd name="connsiteY5" fmla="*/ 36895 h 955031"/>
                <a:gd name="connsiteX6" fmla="*/ 820778 w 4948580"/>
                <a:gd name="connsiteY6" fmla="*/ 146077 h 955031"/>
                <a:gd name="connsiteX7" fmla="*/ 947020 w 4948580"/>
                <a:gd name="connsiteY7" fmla="*/ 412209 h 955031"/>
                <a:gd name="connsiteX8" fmla="*/ 1083497 w 4948580"/>
                <a:gd name="connsiteY8" fmla="*/ 722695 h 955031"/>
                <a:gd name="connsiteX9" fmla="*/ 1179032 w 4948580"/>
                <a:gd name="connsiteY9" fmla="*/ 869409 h 955031"/>
                <a:gd name="connsiteX10" fmla="*/ 1267742 w 4948580"/>
                <a:gd name="connsiteY10" fmla="*/ 944471 h 955031"/>
                <a:gd name="connsiteX11" fmla="*/ 1376924 w 4948580"/>
                <a:gd name="connsiteY11" fmla="*/ 930824 h 955031"/>
                <a:gd name="connsiteX12" fmla="*/ 1503166 w 4948580"/>
                <a:gd name="connsiteY12" fmla="*/ 811406 h 955031"/>
                <a:gd name="connsiteX13" fmla="*/ 1666939 w 4948580"/>
                <a:gd name="connsiteY13" fmla="*/ 487271 h 955031"/>
                <a:gd name="connsiteX14" fmla="*/ 1769297 w 4948580"/>
                <a:gd name="connsiteY14" fmla="*/ 234788 h 955031"/>
                <a:gd name="connsiteX15" fmla="*/ 1871655 w 4948580"/>
                <a:gd name="connsiteY15" fmla="*/ 67603 h 955031"/>
                <a:gd name="connsiteX16" fmla="*/ 1960366 w 4948580"/>
                <a:gd name="connsiteY16" fmla="*/ 13012 h 955031"/>
                <a:gd name="connsiteX17" fmla="*/ 2042252 w 4948580"/>
                <a:gd name="connsiteY17" fmla="*/ 43719 h 955031"/>
                <a:gd name="connsiteX18" fmla="*/ 2117315 w 4948580"/>
                <a:gd name="connsiteY18" fmla="*/ 122194 h 955031"/>
                <a:gd name="connsiteX19" fmla="*/ 2195790 w 4948580"/>
                <a:gd name="connsiteY19" fmla="*/ 251847 h 955031"/>
                <a:gd name="connsiteX20" fmla="*/ 2461921 w 4948580"/>
                <a:gd name="connsiteY20" fmla="*/ 784110 h 955031"/>
                <a:gd name="connsiteX21" fmla="*/ 2577927 w 4948580"/>
                <a:gd name="connsiteY21" fmla="*/ 934235 h 955031"/>
                <a:gd name="connsiteX22" fmla="*/ 2673461 w 4948580"/>
                <a:gd name="connsiteY22" fmla="*/ 941059 h 955031"/>
                <a:gd name="connsiteX23" fmla="*/ 2796291 w 4948580"/>
                <a:gd name="connsiteY23" fmla="*/ 814818 h 955031"/>
                <a:gd name="connsiteX24" fmla="*/ 2922533 w 4948580"/>
                <a:gd name="connsiteY24" fmla="*/ 548686 h 955031"/>
                <a:gd name="connsiteX25" fmla="*/ 3069247 w 4948580"/>
                <a:gd name="connsiteY25" fmla="*/ 251847 h 955031"/>
                <a:gd name="connsiteX26" fmla="*/ 3192076 w 4948580"/>
                <a:gd name="connsiteY26" fmla="*/ 67603 h 955031"/>
                <a:gd name="connsiteX27" fmla="*/ 3270551 w 4948580"/>
                <a:gd name="connsiteY27" fmla="*/ 2776 h 955031"/>
                <a:gd name="connsiteX28" fmla="*/ 3342202 w 4948580"/>
                <a:gd name="connsiteY28" fmla="*/ 19835 h 955031"/>
                <a:gd name="connsiteX29" fmla="*/ 3413852 w 4948580"/>
                <a:gd name="connsiteY29" fmla="*/ 91486 h 955031"/>
                <a:gd name="connsiteX30" fmla="*/ 3471855 w 4948580"/>
                <a:gd name="connsiteY30" fmla="*/ 176785 h 955031"/>
                <a:gd name="connsiteX31" fmla="*/ 3553742 w 4948580"/>
                <a:gd name="connsiteY31" fmla="*/ 323498 h 955031"/>
                <a:gd name="connsiteX32" fmla="*/ 3707279 w 4948580"/>
                <a:gd name="connsiteY32" fmla="*/ 668104 h 955031"/>
                <a:gd name="connsiteX33" fmla="*/ 3833521 w 4948580"/>
                <a:gd name="connsiteY33" fmla="*/ 852349 h 955031"/>
                <a:gd name="connsiteX34" fmla="*/ 3966587 w 4948580"/>
                <a:gd name="connsiteY34" fmla="*/ 900116 h 955031"/>
                <a:gd name="connsiteX35" fmla="*/ 4086005 w 4948580"/>
                <a:gd name="connsiteY35" fmla="*/ 828465 h 955031"/>
                <a:gd name="connsiteX36" fmla="*/ 4273661 w 4948580"/>
                <a:gd name="connsiteY36" fmla="*/ 483859 h 955031"/>
                <a:gd name="connsiteX37" fmla="*/ 4451082 w 4948580"/>
                <a:gd name="connsiteY37" fmla="*/ 152901 h 955031"/>
                <a:gd name="connsiteX38" fmla="*/ 4570500 w 4948580"/>
                <a:gd name="connsiteY38" fmla="*/ 40307 h 955031"/>
                <a:gd name="connsiteX39" fmla="*/ 4696742 w 4948580"/>
                <a:gd name="connsiteY39" fmla="*/ 67603 h 955031"/>
                <a:gd name="connsiteX40" fmla="*/ 4840044 w 4948580"/>
                <a:gd name="connsiteY40" fmla="*/ 268907 h 955031"/>
                <a:gd name="connsiteX41" fmla="*/ 4948580 w 4948580"/>
                <a:gd name="connsiteY41" fmla="*/ 459449 h 955031"/>
                <a:gd name="connsiteX0" fmla="*/ 0 w 4948580"/>
                <a:gd name="connsiteY0" fmla="*/ 479263 h 955031"/>
                <a:gd name="connsiteX1" fmla="*/ 325558 w 4948580"/>
                <a:gd name="connsiteY1" fmla="*/ 430986 h 955031"/>
                <a:gd name="connsiteX2" fmla="*/ 493232 w 4948580"/>
                <a:gd name="connsiteY2" fmla="*/ 146077 h 955031"/>
                <a:gd name="connsiteX3" fmla="*/ 602414 w 4948580"/>
                <a:gd name="connsiteY3" fmla="*/ 23247 h 955031"/>
                <a:gd name="connsiteX4" fmla="*/ 721832 w 4948580"/>
                <a:gd name="connsiteY4" fmla="*/ 36895 h 955031"/>
                <a:gd name="connsiteX5" fmla="*/ 820778 w 4948580"/>
                <a:gd name="connsiteY5" fmla="*/ 146077 h 955031"/>
                <a:gd name="connsiteX6" fmla="*/ 947020 w 4948580"/>
                <a:gd name="connsiteY6" fmla="*/ 412209 h 955031"/>
                <a:gd name="connsiteX7" fmla="*/ 1083497 w 4948580"/>
                <a:gd name="connsiteY7" fmla="*/ 722695 h 955031"/>
                <a:gd name="connsiteX8" fmla="*/ 1179032 w 4948580"/>
                <a:gd name="connsiteY8" fmla="*/ 869409 h 955031"/>
                <a:gd name="connsiteX9" fmla="*/ 1267742 w 4948580"/>
                <a:gd name="connsiteY9" fmla="*/ 944471 h 955031"/>
                <a:gd name="connsiteX10" fmla="*/ 1376924 w 4948580"/>
                <a:gd name="connsiteY10" fmla="*/ 930824 h 955031"/>
                <a:gd name="connsiteX11" fmla="*/ 1503166 w 4948580"/>
                <a:gd name="connsiteY11" fmla="*/ 811406 h 955031"/>
                <a:gd name="connsiteX12" fmla="*/ 1666939 w 4948580"/>
                <a:gd name="connsiteY12" fmla="*/ 487271 h 955031"/>
                <a:gd name="connsiteX13" fmla="*/ 1769297 w 4948580"/>
                <a:gd name="connsiteY13" fmla="*/ 234788 h 955031"/>
                <a:gd name="connsiteX14" fmla="*/ 1871655 w 4948580"/>
                <a:gd name="connsiteY14" fmla="*/ 67603 h 955031"/>
                <a:gd name="connsiteX15" fmla="*/ 1960366 w 4948580"/>
                <a:gd name="connsiteY15" fmla="*/ 13012 h 955031"/>
                <a:gd name="connsiteX16" fmla="*/ 2042252 w 4948580"/>
                <a:gd name="connsiteY16" fmla="*/ 43719 h 955031"/>
                <a:gd name="connsiteX17" fmla="*/ 2117315 w 4948580"/>
                <a:gd name="connsiteY17" fmla="*/ 122194 h 955031"/>
                <a:gd name="connsiteX18" fmla="*/ 2195790 w 4948580"/>
                <a:gd name="connsiteY18" fmla="*/ 251847 h 955031"/>
                <a:gd name="connsiteX19" fmla="*/ 2461921 w 4948580"/>
                <a:gd name="connsiteY19" fmla="*/ 784110 h 955031"/>
                <a:gd name="connsiteX20" fmla="*/ 2577927 w 4948580"/>
                <a:gd name="connsiteY20" fmla="*/ 934235 h 955031"/>
                <a:gd name="connsiteX21" fmla="*/ 2673461 w 4948580"/>
                <a:gd name="connsiteY21" fmla="*/ 941059 h 955031"/>
                <a:gd name="connsiteX22" fmla="*/ 2796291 w 4948580"/>
                <a:gd name="connsiteY22" fmla="*/ 814818 h 955031"/>
                <a:gd name="connsiteX23" fmla="*/ 2922533 w 4948580"/>
                <a:gd name="connsiteY23" fmla="*/ 548686 h 955031"/>
                <a:gd name="connsiteX24" fmla="*/ 3069247 w 4948580"/>
                <a:gd name="connsiteY24" fmla="*/ 251847 h 955031"/>
                <a:gd name="connsiteX25" fmla="*/ 3192076 w 4948580"/>
                <a:gd name="connsiteY25" fmla="*/ 67603 h 955031"/>
                <a:gd name="connsiteX26" fmla="*/ 3270551 w 4948580"/>
                <a:gd name="connsiteY26" fmla="*/ 2776 h 955031"/>
                <a:gd name="connsiteX27" fmla="*/ 3342202 w 4948580"/>
                <a:gd name="connsiteY27" fmla="*/ 19835 h 955031"/>
                <a:gd name="connsiteX28" fmla="*/ 3413852 w 4948580"/>
                <a:gd name="connsiteY28" fmla="*/ 91486 h 955031"/>
                <a:gd name="connsiteX29" fmla="*/ 3471855 w 4948580"/>
                <a:gd name="connsiteY29" fmla="*/ 176785 h 955031"/>
                <a:gd name="connsiteX30" fmla="*/ 3553742 w 4948580"/>
                <a:gd name="connsiteY30" fmla="*/ 323498 h 955031"/>
                <a:gd name="connsiteX31" fmla="*/ 3707279 w 4948580"/>
                <a:gd name="connsiteY31" fmla="*/ 668104 h 955031"/>
                <a:gd name="connsiteX32" fmla="*/ 3833521 w 4948580"/>
                <a:gd name="connsiteY32" fmla="*/ 852349 h 955031"/>
                <a:gd name="connsiteX33" fmla="*/ 3966587 w 4948580"/>
                <a:gd name="connsiteY33" fmla="*/ 900116 h 955031"/>
                <a:gd name="connsiteX34" fmla="*/ 4086005 w 4948580"/>
                <a:gd name="connsiteY34" fmla="*/ 828465 h 955031"/>
                <a:gd name="connsiteX35" fmla="*/ 4273661 w 4948580"/>
                <a:gd name="connsiteY35" fmla="*/ 483859 h 955031"/>
                <a:gd name="connsiteX36" fmla="*/ 4451082 w 4948580"/>
                <a:gd name="connsiteY36" fmla="*/ 152901 h 955031"/>
                <a:gd name="connsiteX37" fmla="*/ 4570500 w 4948580"/>
                <a:gd name="connsiteY37" fmla="*/ 40307 h 955031"/>
                <a:gd name="connsiteX38" fmla="*/ 4696742 w 4948580"/>
                <a:gd name="connsiteY38" fmla="*/ 67603 h 955031"/>
                <a:gd name="connsiteX39" fmla="*/ 4840044 w 4948580"/>
                <a:gd name="connsiteY39" fmla="*/ 268907 h 955031"/>
                <a:gd name="connsiteX40" fmla="*/ 4948580 w 4948580"/>
                <a:gd name="connsiteY40" fmla="*/ 459449 h 955031"/>
                <a:gd name="connsiteX0" fmla="*/ 0 w 4623022"/>
                <a:gd name="connsiteY0" fmla="*/ 430986 h 955031"/>
                <a:gd name="connsiteX1" fmla="*/ 167674 w 4623022"/>
                <a:gd name="connsiteY1" fmla="*/ 146077 h 955031"/>
                <a:gd name="connsiteX2" fmla="*/ 276856 w 4623022"/>
                <a:gd name="connsiteY2" fmla="*/ 23247 h 955031"/>
                <a:gd name="connsiteX3" fmla="*/ 396274 w 4623022"/>
                <a:gd name="connsiteY3" fmla="*/ 36895 h 955031"/>
                <a:gd name="connsiteX4" fmla="*/ 495220 w 4623022"/>
                <a:gd name="connsiteY4" fmla="*/ 146077 h 955031"/>
                <a:gd name="connsiteX5" fmla="*/ 621462 w 4623022"/>
                <a:gd name="connsiteY5" fmla="*/ 412209 h 955031"/>
                <a:gd name="connsiteX6" fmla="*/ 757939 w 4623022"/>
                <a:gd name="connsiteY6" fmla="*/ 722695 h 955031"/>
                <a:gd name="connsiteX7" fmla="*/ 853474 w 4623022"/>
                <a:gd name="connsiteY7" fmla="*/ 869409 h 955031"/>
                <a:gd name="connsiteX8" fmla="*/ 942184 w 4623022"/>
                <a:gd name="connsiteY8" fmla="*/ 944471 h 955031"/>
                <a:gd name="connsiteX9" fmla="*/ 1051366 w 4623022"/>
                <a:gd name="connsiteY9" fmla="*/ 930824 h 955031"/>
                <a:gd name="connsiteX10" fmla="*/ 1177608 w 4623022"/>
                <a:gd name="connsiteY10" fmla="*/ 811406 h 955031"/>
                <a:gd name="connsiteX11" fmla="*/ 1341381 w 4623022"/>
                <a:gd name="connsiteY11" fmla="*/ 487271 h 955031"/>
                <a:gd name="connsiteX12" fmla="*/ 1443739 w 4623022"/>
                <a:gd name="connsiteY12" fmla="*/ 234788 h 955031"/>
                <a:gd name="connsiteX13" fmla="*/ 1546097 w 4623022"/>
                <a:gd name="connsiteY13" fmla="*/ 67603 h 955031"/>
                <a:gd name="connsiteX14" fmla="*/ 1634808 w 4623022"/>
                <a:gd name="connsiteY14" fmla="*/ 13012 h 955031"/>
                <a:gd name="connsiteX15" fmla="*/ 1716694 w 4623022"/>
                <a:gd name="connsiteY15" fmla="*/ 43719 h 955031"/>
                <a:gd name="connsiteX16" fmla="*/ 1791757 w 4623022"/>
                <a:gd name="connsiteY16" fmla="*/ 122194 h 955031"/>
                <a:gd name="connsiteX17" fmla="*/ 1870232 w 4623022"/>
                <a:gd name="connsiteY17" fmla="*/ 251847 h 955031"/>
                <a:gd name="connsiteX18" fmla="*/ 2136363 w 4623022"/>
                <a:gd name="connsiteY18" fmla="*/ 784110 h 955031"/>
                <a:gd name="connsiteX19" fmla="*/ 2252369 w 4623022"/>
                <a:gd name="connsiteY19" fmla="*/ 934235 h 955031"/>
                <a:gd name="connsiteX20" fmla="*/ 2347903 w 4623022"/>
                <a:gd name="connsiteY20" fmla="*/ 941059 h 955031"/>
                <a:gd name="connsiteX21" fmla="*/ 2470733 w 4623022"/>
                <a:gd name="connsiteY21" fmla="*/ 814818 h 955031"/>
                <a:gd name="connsiteX22" fmla="*/ 2596975 w 4623022"/>
                <a:gd name="connsiteY22" fmla="*/ 548686 h 955031"/>
                <a:gd name="connsiteX23" fmla="*/ 2743689 w 4623022"/>
                <a:gd name="connsiteY23" fmla="*/ 251847 h 955031"/>
                <a:gd name="connsiteX24" fmla="*/ 2866518 w 4623022"/>
                <a:gd name="connsiteY24" fmla="*/ 67603 h 955031"/>
                <a:gd name="connsiteX25" fmla="*/ 2944993 w 4623022"/>
                <a:gd name="connsiteY25" fmla="*/ 2776 h 955031"/>
                <a:gd name="connsiteX26" fmla="*/ 3016644 w 4623022"/>
                <a:gd name="connsiteY26" fmla="*/ 19835 h 955031"/>
                <a:gd name="connsiteX27" fmla="*/ 3088294 w 4623022"/>
                <a:gd name="connsiteY27" fmla="*/ 91486 h 955031"/>
                <a:gd name="connsiteX28" fmla="*/ 3146297 w 4623022"/>
                <a:gd name="connsiteY28" fmla="*/ 176785 h 955031"/>
                <a:gd name="connsiteX29" fmla="*/ 3228184 w 4623022"/>
                <a:gd name="connsiteY29" fmla="*/ 323498 h 955031"/>
                <a:gd name="connsiteX30" fmla="*/ 3381721 w 4623022"/>
                <a:gd name="connsiteY30" fmla="*/ 668104 h 955031"/>
                <a:gd name="connsiteX31" fmla="*/ 3507963 w 4623022"/>
                <a:gd name="connsiteY31" fmla="*/ 852349 h 955031"/>
                <a:gd name="connsiteX32" fmla="*/ 3641029 w 4623022"/>
                <a:gd name="connsiteY32" fmla="*/ 900116 h 955031"/>
                <a:gd name="connsiteX33" fmla="*/ 3760447 w 4623022"/>
                <a:gd name="connsiteY33" fmla="*/ 828465 h 955031"/>
                <a:gd name="connsiteX34" fmla="*/ 3948103 w 4623022"/>
                <a:gd name="connsiteY34" fmla="*/ 483859 h 955031"/>
                <a:gd name="connsiteX35" fmla="*/ 4125524 w 4623022"/>
                <a:gd name="connsiteY35" fmla="*/ 152901 h 955031"/>
                <a:gd name="connsiteX36" fmla="*/ 4244942 w 4623022"/>
                <a:gd name="connsiteY36" fmla="*/ 40307 h 955031"/>
                <a:gd name="connsiteX37" fmla="*/ 4371184 w 4623022"/>
                <a:gd name="connsiteY37" fmla="*/ 67603 h 955031"/>
                <a:gd name="connsiteX38" fmla="*/ 4514486 w 4623022"/>
                <a:gd name="connsiteY38" fmla="*/ 268907 h 955031"/>
                <a:gd name="connsiteX39" fmla="*/ 4623022 w 4623022"/>
                <a:gd name="connsiteY39" fmla="*/ 459449 h 955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4623022" h="955031">
                  <a:moveTo>
                    <a:pt x="0" y="430986"/>
                  </a:moveTo>
                  <a:cubicBezTo>
                    <a:pt x="82205" y="375455"/>
                    <a:pt x="121531" y="214033"/>
                    <a:pt x="167674" y="146077"/>
                  </a:cubicBezTo>
                  <a:cubicBezTo>
                    <a:pt x="213817" y="78121"/>
                    <a:pt x="238756" y="41444"/>
                    <a:pt x="276856" y="23247"/>
                  </a:cubicBezTo>
                  <a:cubicBezTo>
                    <a:pt x="314956" y="5050"/>
                    <a:pt x="359880" y="16423"/>
                    <a:pt x="396274" y="36895"/>
                  </a:cubicBezTo>
                  <a:cubicBezTo>
                    <a:pt x="432668" y="57367"/>
                    <a:pt x="457689" y="83525"/>
                    <a:pt x="495220" y="146077"/>
                  </a:cubicBezTo>
                  <a:cubicBezTo>
                    <a:pt x="532751" y="208629"/>
                    <a:pt x="577676" y="316106"/>
                    <a:pt x="621462" y="412209"/>
                  </a:cubicBezTo>
                  <a:cubicBezTo>
                    <a:pt x="665249" y="508312"/>
                    <a:pt x="719270" y="646495"/>
                    <a:pt x="757939" y="722695"/>
                  </a:cubicBezTo>
                  <a:cubicBezTo>
                    <a:pt x="796608" y="798895"/>
                    <a:pt x="822766" y="832446"/>
                    <a:pt x="853474" y="869409"/>
                  </a:cubicBezTo>
                  <a:cubicBezTo>
                    <a:pt x="884182" y="906372"/>
                    <a:pt x="909202" y="934235"/>
                    <a:pt x="942184" y="944471"/>
                  </a:cubicBezTo>
                  <a:cubicBezTo>
                    <a:pt x="975166" y="954707"/>
                    <a:pt x="1012129" y="953001"/>
                    <a:pt x="1051366" y="930824"/>
                  </a:cubicBezTo>
                  <a:cubicBezTo>
                    <a:pt x="1090603" y="908647"/>
                    <a:pt x="1129272" y="885332"/>
                    <a:pt x="1177608" y="811406"/>
                  </a:cubicBezTo>
                  <a:cubicBezTo>
                    <a:pt x="1225944" y="737481"/>
                    <a:pt x="1297026" y="583374"/>
                    <a:pt x="1341381" y="487271"/>
                  </a:cubicBezTo>
                  <a:cubicBezTo>
                    <a:pt x="1385736" y="391168"/>
                    <a:pt x="1409620" y="304733"/>
                    <a:pt x="1443739" y="234788"/>
                  </a:cubicBezTo>
                  <a:cubicBezTo>
                    <a:pt x="1477858" y="164843"/>
                    <a:pt x="1514252" y="104566"/>
                    <a:pt x="1546097" y="67603"/>
                  </a:cubicBezTo>
                  <a:cubicBezTo>
                    <a:pt x="1577942" y="30640"/>
                    <a:pt x="1606375" y="16993"/>
                    <a:pt x="1634808" y="13012"/>
                  </a:cubicBezTo>
                  <a:cubicBezTo>
                    <a:pt x="1663241" y="9031"/>
                    <a:pt x="1690536" y="25522"/>
                    <a:pt x="1716694" y="43719"/>
                  </a:cubicBezTo>
                  <a:cubicBezTo>
                    <a:pt x="1742852" y="61916"/>
                    <a:pt x="1766167" y="87506"/>
                    <a:pt x="1791757" y="122194"/>
                  </a:cubicBezTo>
                  <a:cubicBezTo>
                    <a:pt x="1817347" y="156882"/>
                    <a:pt x="1812798" y="141528"/>
                    <a:pt x="1870232" y="251847"/>
                  </a:cubicBezTo>
                  <a:cubicBezTo>
                    <a:pt x="1927666" y="362166"/>
                    <a:pt x="2072674" y="670379"/>
                    <a:pt x="2136363" y="784110"/>
                  </a:cubicBezTo>
                  <a:cubicBezTo>
                    <a:pt x="2200052" y="897841"/>
                    <a:pt x="2217113" y="908077"/>
                    <a:pt x="2252369" y="934235"/>
                  </a:cubicBezTo>
                  <a:cubicBezTo>
                    <a:pt x="2287625" y="960393"/>
                    <a:pt x="2311509" y="960962"/>
                    <a:pt x="2347903" y="941059"/>
                  </a:cubicBezTo>
                  <a:cubicBezTo>
                    <a:pt x="2384297" y="921156"/>
                    <a:pt x="2429221" y="880213"/>
                    <a:pt x="2470733" y="814818"/>
                  </a:cubicBezTo>
                  <a:cubicBezTo>
                    <a:pt x="2512245" y="749423"/>
                    <a:pt x="2551482" y="642514"/>
                    <a:pt x="2596975" y="548686"/>
                  </a:cubicBezTo>
                  <a:cubicBezTo>
                    <a:pt x="2642468" y="454858"/>
                    <a:pt x="2698765" y="332027"/>
                    <a:pt x="2743689" y="251847"/>
                  </a:cubicBezTo>
                  <a:cubicBezTo>
                    <a:pt x="2788613" y="171666"/>
                    <a:pt x="2832967" y="109115"/>
                    <a:pt x="2866518" y="67603"/>
                  </a:cubicBezTo>
                  <a:cubicBezTo>
                    <a:pt x="2900069" y="26091"/>
                    <a:pt x="2919972" y="10737"/>
                    <a:pt x="2944993" y="2776"/>
                  </a:cubicBezTo>
                  <a:cubicBezTo>
                    <a:pt x="2970014" y="-5185"/>
                    <a:pt x="2992761" y="5050"/>
                    <a:pt x="3016644" y="19835"/>
                  </a:cubicBezTo>
                  <a:cubicBezTo>
                    <a:pt x="3040527" y="34620"/>
                    <a:pt x="3066685" y="65328"/>
                    <a:pt x="3088294" y="91486"/>
                  </a:cubicBezTo>
                  <a:cubicBezTo>
                    <a:pt x="3109903" y="117644"/>
                    <a:pt x="3122982" y="138116"/>
                    <a:pt x="3146297" y="176785"/>
                  </a:cubicBezTo>
                  <a:cubicBezTo>
                    <a:pt x="3169612" y="215454"/>
                    <a:pt x="3188947" y="241612"/>
                    <a:pt x="3228184" y="323498"/>
                  </a:cubicBezTo>
                  <a:cubicBezTo>
                    <a:pt x="3267421" y="405384"/>
                    <a:pt x="3335091" y="579962"/>
                    <a:pt x="3381721" y="668104"/>
                  </a:cubicBezTo>
                  <a:cubicBezTo>
                    <a:pt x="3428351" y="756246"/>
                    <a:pt x="3464745" y="813680"/>
                    <a:pt x="3507963" y="852349"/>
                  </a:cubicBezTo>
                  <a:cubicBezTo>
                    <a:pt x="3551181" y="891018"/>
                    <a:pt x="3598948" y="904097"/>
                    <a:pt x="3641029" y="900116"/>
                  </a:cubicBezTo>
                  <a:cubicBezTo>
                    <a:pt x="3683110" y="896135"/>
                    <a:pt x="3709268" y="897841"/>
                    <a:pt x="3760447" y="828465"/>
                  </a:cubicBezTo>
                  <a:cubicBezTo>
                    <a:pt x="3811626" y="759089"/>
                    <a:pt x="3887257" y="596453"/>
                    <a:pt x="3948103" y="483859"/>
                  </a:cubicBezTo>
                  <a:cubicBezTo>
                    <a:pt x="4008949" y="371265"/>
                    <a:pt x="4076051" y="226826"/>
                    <a:pt x="4125524" y="152901"/>
                  </a:cubicBezTo>
                  <a:cubicBezTo>
                    <a:pt x="4174997" y="78976"/>
                    <a:pt x="4203999" y="54523"/>
                    <a:pt x="4244942" y="40307"/>
                  </a:cubicBezTo>
                  <a:cubicBezTo>
                    <a:pt x="4285885" y="26091"/>
                    <a:pt x="4326260" y="29503"/>
                    <a:pt x="4371184" y="67603"/>
                  </a:cubicBezTo>
                  <a:cubicBezTo>
                    <a:pt x="4416108" y="105703"/>
                    <a:pt x="4472513" y="203599"/>
                    <a:pt x="4514486" y="268907"/>
                  </a:cubicBezTo>
                  <a:cubicBezTo>
                    <a:pt x="4556459" y="334215"/>
                    <a:pt x="4592194" y="421683"/>
                    <a:pt x="4623022" y="459449"/>
                  </a:cubicBezTo>
                </a:path>
              </a:pathLst>
            </a:custGeom>
            <a:noFill/>
            <a:ln w="38100">
              <a:solidFill>
                <a:srgbClr val="FF0000"/>
              </a:solidFill>
              <a:headEnd type="none"/>
              <a:tailEnd type="none" w="lg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85" name="TextBox 84"/>
          <p:cNvSpPr txBox="1"/>
          <p:nvPr/>
        </p:nvSpPr>
        <p:spPr>
          <a:xfrm>
            <a:off x="7452595" y="3049075"/>
            <a:ext cx="1438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mtClean="0">
                <a:solidFill>
                  <a:srgbClr val="FF0000"/>
                </a:solidFill>
              </a:rPr>
              <a:t>Change delay</a:t>
            </a:r>
            <a:endParaRPr lang="ru-RU" dirty="0">
              <a:solidFill>
                <a:srgbClr val="FF0000"/>
              </a:solidFill>
            </a:endParaRPr>
          </a:p>
        </p:txBody>
      </p:sp>
      <p:grpSp>
        <p:nvGrpSpPr>
          <p:cNvPr id="86" name="Группа 85"/>
          <p:cNvGrpSpPr/>
          <p:nvPr/>
        </p:nvGrpSpPr>
        <p:grpSpPr>
          <a:xfrm>
            <a:off x="3100298" y="4357907"/>
            <a:ext cx="347799" cy="517660"/>
            <a:chOff x="3932083" y="2937780"/>
            <a:chExt cx="347799" cy="517660"/>
          </a:xfrm>
        </p:grpSpPr>
        <p:sp>
          <p:nvSpPr>
            <p:cNvPr id="87" name="Rectangle 39"/>
            <p:cNvSpPr/>
            <p:nvPr/>
          </p:nvSpPr>
          <p:spPr>
            <a:xfrm>
              <a:off x="3932083" y="2937780"/>
              <a:ext cx="347798" cy="517660"/>
            </a:xfrm>
            <a:prstGeom prst="rect">
              <a:avLst/>
            </a:prstGeom>
            <a:noFill/>
            <a:ln w="476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88" name="Полилиния 135"/>
            <p:cNvSpPr/>
            <p:nvPr/>
          </p:nvSpPr>
          <p:spPr>
            <a:xfrm>
              <a:off x="3959956" y="3093923"/>
              <a:ext cx="319926" cy="249754"/>
            </a:xfrm>
            <a:custGeom>
              <a:avLst/>
              <a:gdLst>
                <a:gd name="connsiteX0" fmla="*/ 0 w 4810836"/>
                <a:gd name="connsiteY0" fmla="*/ 463388 h 955031"/>
                <a:gd name="connsiteX1" fmla="*/ 180833 w 4810836"/>
                <a:gd name="connsiteY1" fmla="*/ 146077 h 955031"/>
                <a:gd name="connsiteX2" fmla="*/ 290015 w 4810836"/>
                <a:gd name="connsiteY2" fmla="*/ 23247 h 955031"/>
                <a:gd name="connsiteX3" fmla="*/ 409433 w 4810836"/>
                <a:gd name="connsiteY3" fmla="*/ 36895 h 955031"/>
                <a:gd name="connsiteX4" fmla="*/ 508379 w 4810836"/>
                <a:gd name="connsiteY4" fmla="*/ 146077 h 955031"/>
                <a:gd name="connsiteX5" fmla="*/ 634621 w 4810836"/>
                <a:gd name="connsiteY5" fmla="*/ 412209 h 955031"/>
                <a:gd name="connsiteX6" fmla="*/ 771098 w 4810836"/>
                <a:gd name="connsiteY6" fmla="*/ 722695 h 955031"/>
                <a:gd name="connsiteX7" fmla="*/ 866633 w 4810836"/>
                <a:gd name="connsiteY7" fmla="*/ 869409 h 955031"/>
                <a:gd name="connsiteX8" fmla="*/ 955343 w 4810836"/>
                <a:gd name="connsiteY8" fmla="*/ 944471 h 955031"/>
                <a:gd name="connsiteX9" fmla="*/ 1064525 w 4810836"/>
                <a:gd name="connsiteY9" fmla="*/ 930824 h 955031"/>
                <a:gd name="connsiteX10" fmla="*/ 1190767 w 4810836"/>
                <a:gd name="connsiteY10" fmla="*/ 811406 h 955031"/>
                <a:gd name="connsiteX11" fmla="*/ 1354540 w 4810836"/>
                <a:gd name="connsiteY11" fmla="*/ 487271 h 955031"/>
                <a:gd name="connsiteX12" fmla="*/ 1456898 w 4810836"/>
                <a:gd name="connsiteY12" fmla="*/ 234788 h 955031"/>
                <a:gd name="connsiteX13" fmla="*/ 1559256 w 4810836"/>
                <a:gd name="connsiteY13" fmla="*/ 67603 h 955031"/>
                <a:gd name="connsiteX14" fmla="*/ 1647967 w 4810836"/>
                <a:gd name="connsiteY14" fmla="*/ 13012 h 955031"/>
                <a:gd name="connsiteX15" fmla="*/ 1729853 w 4810836"/>
                <a:gd name="connsiteY15" fmla="*/ 43719 h 955031"/>
                <a:gd name="connsiteX16" fmla="*/ 1804916 w 4810836"/>
                <a:gd name="connsiteY16" fmla="*/ 122194 h 955031"/>
                <a:gd name="connsiteX17" fmla="*/ 1883391 w 4810836"/>
                <a:gd name="connsiteY17" fmla="*/ 251847 h 955031"/>
                <a:gd name="connsiteX18" fmla="*/ 2149522 w 4810836"/>
                <a:gd name="connsiteY18" fmla="*/ 784110 h 955031"/>
                <a:gd name="connsiteX19" fmla="*/ 2265528 w 4810836"/>
                <a:gd name="connsiteY19" fmla="*/ 934235 h 955031"/>
                <a:gd name="connsiteX20" fmla="*/ 2361062 w 4810836"/>
                <a:gd name="connsiteY20" fmla="*/ 941059 h 955031"/>
                <a:gd name="connsiteX21" fmla="*/ 2483892 w 4810836"/>
                <a:gd name="connsiteY21" fmla="*/ 814818 h 955031"/>
                <a:gd name="connsiteX22" fmla="*/ 2610134 w 4810836"/>
                <a:gd name="connsiteY22" fmla="*/ 548686 h 955031"/>
                <a:gd name="connsiteX23" fmla="*/ 2756848 w 4810836"/>
                <a:gd name="connsiteY23" fmla="*/ 251847 h 955031"/>
                <a:gd name="connsiteX24" fmla="*/ 2879677 w 4810836"/>
                <a:gd name="connsiteY24" fmla="*/ 67603 h 955031"/>
                <a:gd name="connsiteX25" fmla="*/ 2958152 w 4810836"/>
                <a:gd name="connsiteY25" fmla="*/ 2776 h 955031"/>
                <a:gd name="connsiteX26" fmla="*/ 3029803 w 4810836"/>
                <a:gd name="connsiteY26" fmla="*/ 19835 h 955031"/>
                <a:gd name="connsiteX27" fmla="*/ 3101453 w 4810836"/>
                <a:gd name="connsiteY27" fmla="*/ 91486 h 955031"/>
                <a:gd name="connsiteX28" fmla="*/ 3159456 w 4810836"/>
                <a:gd name="connsiteY28" fmla="*/ 176785 h 955031"/>
                <a:gd name="connsiteX29" fmla="*/ 3241343 w 4810836"/>
                <a:gd name="connsiteY29" fmla="*/ 323498 h 955031"/>
                <a:gd name="connsiteX30" fmla="*/ 3394880 w 4810836"/>
                <a:gd name="connsiteY30" fmla="*/ 668104 h 955031"/>
                <a:gd name="connsiteX31" fmla="*/ 3521122 w 4810836"/>
                <a:gd name="connsiteY31" fmla="*/ 852349 h 955031"/>
                <a:gd name="connsiteX32" fmla="*/ 3654188 w 4810836"/>
                <a:gd name="connsiteY32" fmla="*/ 900116 h 955031"/>
                <a:gd name="connsiteX33" fmla="*/ 3773606 w 4810836"/>
                <a:gd name="connsiteY33" fmla="*/ 828465 h 955031"/>
                <a:gd name="connsiteX34" fmla="*/ 3961262 w 4810836"/>
                <a:gd name="connsiteY34" fmla="*/ 483859 h 955031"/>
                <a:gd name="connsiteX35" fmla="*/ 4138683 w 4810836"/>
                <a:gd name="connsiteY35" fmla="*/ 152901 h 955031"/>
                <a:gd name="connsiteX36" fmla="*/ 4258101 w 4810836"/>
                <a:gd name="connsiteY36" fmla="*/ 40307 h 955031"/>
                <a:gd name="connsiteX37" fmla="*/ 4384343 w 4810836"/>
                <a:gd name="connsiteY37" fmla="*/ 67603 h 955031"/>
                <a:gd name="connsiteX38" fmla="*/ 4527645 w 4810836"/>
                <a:gd name="connsiteY38" fmla="*/ 268907 h 955031"/>
                <a:gd name="connsiteX39" fmla="*/ 4633415 w 4810836"/>
                <a:gd name="connsiteY39" fmla="*/ 477035 h 955031"/>
                <a:gd name="connsiteX40" fmla="*/ 4677770 w 4810836"/>
                <a:gd name="connsiteY40" fmla="*/ 497507 h 955031"/>
                <a:gd name="connsiteX41" fmla="*/ 4810836 w 4810836"/>
                <a:gd name="connsiteY41" fmla="*/ 494095 h 955031"/>
                <a:gd name="connsiteX0" fmla="*/ 0 w 4810836"/>
                <a:gd name="connsiteY0" fmla="*/ 463388 h 955031"/>
                <a:gd name="connsiteX1" fmla="*/ 180833 w 4810836"/>
                <a:gd name="connsiteY1" fmla="*/ 146077 h 955031"/>
                <a:gd name="connsiteX2" fmla="*/ 290015 w 4810836"/>
                <a:gd name="connsiteY2" fmla="*/ 23247 h 955031"/>
                <a:gd name="connsiteX3" fmla="*/ 409433 w 4810836"/>
                <a:gd name="connsiteY3" fmla="*/ 36895 h 955031"/>
                <a:gd name="connsiteX4" fmla="*/ 508379 w 4810836"/>
                <a:gd name="connsiteY4" fmla="*/ 146077 h 955031"/>
                <a:gd name="connsiteX5" fmla="*/ 634621 w 4810836"/>
                <a:gd name="connsiteY5" fmla="*/ 412209 h 955031"/>
                <a:gd name="connsiteX6" fmla="*/ 771098 w 4810836"/>
                <a:gd name="connsiteY6" fmla="*/ 722695 h 955031"/>
                <a:gd name="connsiteX7" fmla="*/ 866633 w 4810836"/>
                <a:gd name="connsiteY7" fmla="*/ 869409 h 955031"/>
                <a:gd name="connsiteX8" fmla="*/ 955343 w 4810836"/>
                <a:gd name="connsiteY8" fmla="*/ 944471 h 955031"/>
                <a:gd name="connsiteX9" fmla="*/ 1064525 w 4810836"/>
                <a:gd name="connsiteY9" fmla="*/ 930824 h 955031"/>
                <a:gd name="connsiteX10" fmla="*/ 1190767 w 4810836"/>
                <a:gd name="connsiteY10" fmla="*/ 811406 h 955031"/>
                <a:gd name="connsiteX11" fmla="*/ 1354540 w 4810836"/>
                <a:gd name="connsiteY11" fmla="*/ 487271 h 955031"/>
                <a:gd name="connsiteX12" fmla="*/ 1456898 w 4810836"/>
                <a:gd name="connsiteY12" fmla="*/ 234788 h 955031"/>
                <a:gd name="connsiteX13" fmla="*/ 1559256 w 4810836"/>
                <a:gd name="connsiteY13" fmla="*/ 67603 h 955031"/>
                <a:gd name="connsiteX14" fmla="*/ 1647967 w 4810836"/>
                <a:gd name="connsiteY14" fmla="*/ 13012 h 955031"/>
                <a:gd name="connsiteX15" fmla="*/ 1729853 w 4810836"/>
                <a:gd name="connsiteY15" fmla="*/ 43719 h 955031"/>
                <a:gd name="connsiteX16" fmla="*/ 1804916 w 4810836"/>
                <a:gd name="connsiteY16" fmla="*/ 122194 h 955031"/>
                <a:gd name="connsiteX17" fmla="*/ 1883391 w 4810836"/>
                <a:gd name="connsiteY17" fmla="*/ 251847 h 955031"/>
                <a:gd name="connsiteX18" fmla="*/ 2149522 w 4810836"/>
                <a:gd name="connsiteY18" fmla="*/ 784110 h 955031"/>
                <a:gd name="connsiteX19" fmla="*/ 2265528 w 4810836"/>
                <a:gd name="connsiteY19" fmla="*/ 934235 h 955031"/>
                <a:gd name="connsiteX20" fmla="*/ 2361062 w 4810836"/>
                <a:gd name="connsiteY20" fmla="*/ 941059 h 955031"/>
                <a:gd name="connsiteX21" fmla="*/ 2483892 w 4810836"/>
                <a:gd name="connsiteY21" fmla="*/ 814818 h 955031"/>
                <a:gd name="connsiteX22" fmla="*/ 2610134 w 4810836"/>
                <a:gd name="connsiteY22" fmla="*/ 548686 h 955031"/>
                <a:gd name="connsiteX23" fmla="*/ 2756848 w 4810836"/>
                <a:gd name="connsiteY23" fmla="*/ 251847 h 955031"/>
                <a:gd name="connsiteX24" fmla="*/ 2879677 w 4810836"/>
                <a:gd name="connsiteY24" fmla="*/ 67603 h 955031"/>
                <a:gd name="connsiteX25" fmla="*/ 2958152 w 4810836"/>
                <a:gd name="connsiteY25" fmla="*/ 2776 h 955031"/>
                <a:gd name="connsiteX26" fmla="*/ 3029803 w 4810836"/>
                <a:gd name="connsiteY26" fmla="*/ 19835 h 955031"/>
                <a:gd name="connsiteX27" fmla="*/ 3101453 w 4810836"/>
                <a:gd name="connsiteY27" fmla="*/ 91486 h 955031"/>
                <a:gd name="connsiteX28" fmla="*/ 3159456 w 4810836"/>
                <a:gd name="connsiteY28" fmla="*/ 176785 h 955031"/>
                <a:gd name="connsiteX29" fmla="*/ 3241343 w 4810836"/>
                <a:gd name="connsiteY29" fmla="*/ 323498 h 955031"/>
                <a:gd name="connsiteX30" fmla="*/ 3394880 w 4810836"/>
                <a:gd name="connsiteY30" fmla="*/ 668104 h 955031"/>
                <a:gd name="connsiteX31" fmla="*/ 3521122 w 4810836"/>
                <a:gd name="connsiteY31" fmla="*/ 852349 h 955031"/>
                <a:gd name="connsiteX32" fmla="*/ 3654188 w 4810836"/>
                <a:gd name="connsiteY32" fmla="*/ 900116 h 955031"/>
                <a:gd name="connsiteX33" fmla="*/ 3773606 w 4810836"/>
                <a:gd name="connsiteY33" fmla="*/ 828465 h 955031"/>
                <a:gd name="connsiteX34" fmla="*/ 3961262 w 4810836"/>
                <a:gd name="connsiteY34" fmla="*/ 483859 h 955031"/>
                <a:gd name="connsiteX35" fmla="*/ 4138683 w 4810836"/>
                <a:gd name="connsiteY35" fmla="*/ 152901 h 955031"/>
                <a:gd name="connsiteX36" fmla="*/ 4258101 w 4810836"/>
                <a:gd name="connsiteY36" fmla="*/ 40307 h 955031"/>
                <a:gd name="connsiteX37" fmla="*/ 4384343 w 4810836"/>
                <a:gd name="connsiteY37" fmla="*/ 67603 h 955031"/>
                <a:gd name="connsiteX38" fmla="*/ 4527645 w 4810836"/>
                <a:gd name="connsiteY38" fmla="*/ 268907 h 955031"/>
                <a:gd name="connsiteX39" fmla="*/ 4633415 w 4810836"/>
                <a:gd name="connsiteY39" fmla="*/ 477035 h 955031"/>
                <a:gd name="connsiteX40" fmla="*/ 4781905 w 4810836"/>
                <a:gd name="connsiteY40" fmla="*/ 494332 h 955031"/>
                <a:gd name="connsiteX41" fmla="*/ 4810836 w 4810836"/>
                <a:gd name="connsiteY41" fmla="*/ 494095 h 955031"/>
                <a:gd name="connsiteX0" fmla="*/ 0 w 5039929"/>
                <a:gd name="connsiteY0" fmla="*/ 463388 h 955031"/>
                <a:gd name="connsiteX1" fmla="*/ 180833 w 5039929"/>
                <a:gd name="connsiteY1" fmla="*/ 146077 h 955031"/>
                <a:gd name="connsiteX2" fmla="*/ 290015 w 5039929"/>
                <a:gd name="connsiteY2" fmla="*/ 23247 h 955031"/>
                <a:gd name="connsiteX3" fmla="*/ 409433 w 5039929"/>
                <a:gd name="connsiteY3" fmla="*/ 36895 h 955031"/>
                <a:gd name="connsiteX4" fmla="*/ 508379 w 5039929"/>
                <a:gd name="connsiteY4" fmla="*/ 146077 h 955031"/>
                <a:gd name="connsiteX5" fmla="*/ 634621 w 5039929"/>
                <a:gd name="connsiteY5" fmla="*/ 412209 h 955031"/>
                <a:gd name="connsiteX6" fmla="*/ 771098 w 5039929"/>
                <a:gd name="connsiteY6" fmla="*/ 722695 h 955031"/>
                <a:gd name="connsiteX7" fmla="*/ 866633 w 5039929"/>
                <a:gd name="connsiteY7" fmla="*/ 869409 h 955031"/>
                <a:gd name="connsiteX8" fmla="*/ 955343 w 5039929"/>
                <a:gd name="connsiteY8" fmla="*/ 944471 h 955031"/>
                <a:gd name="connsiteX9" fmla="*/ 1064525 w 5039929"/>
                <a:gd name="connsiteY9" fmla="*/ 930824 h 955031"/>
                <a:gd name="connsiteX10" fmla="*/ 1190767 w 5039929"/>
                <a:gd name="connsiteY10" fmla="*/ 811406 h 955031"/>
                <a:gd name="connsiteX11" fmla="*/ 1354540 w 5039929"/>
                <a:gd name="connsiteY11" fmla="*/ 487271 h 955031"/>
                <a:gd name="connsiteX12" fmla="*/ 1456898 w 5039929"/>
                <a:gd name="connsiteY12" fmla="*/ 234788 h 955031"/>
                <a:gd name="connsiteX13" fmla="*/ 1559256 w 5039929"/>
                <a:gd name="connsiteY13" fmla="*/ 67603 h 955031"/>
                <a:gd name="connsiteX14" fmla="*/ 1647967 w 5039929"/>
                <a:gd name="connsiteY14" fmla="*/ 13012 h 955031"/>
                <a:gd name="connsiteX15" fmla="*/ 1729853 w 5039929"/>
                <a:gd name="connsiteY15" fmla="*/ 43719 h 955031"/>
                <a:gd name="connsiteX16" fmla="*/ 1804916 w 5039929"/>
                <a:gd name="connsiteY16" fmla="*/ 122194 h 955031"/>
                <a:gd name="connsiteX17" fmla="*/ 1883391 w 5039929"/>
                <a:gd name="connsiteY17" fmla="*/ 251847 h 955031"/>
                <a:gd name="connsiteX18" fmla="*/ 2149522 w 5039929"/>
                <a:gd name="connsiteY18" fmla="*/ 784110 h 955031"/>
                <a:gd name="connsiteX19" fmla="*/ 2265528 w 5039929"/>
                <a:gd name="connsiteY19" fmla="*/ 934235 h 955031"/>
                <a:gd name="connsiteX20" fmla="*/ 2361062 w 5039929"/>
                <a:gd name="connsiteY20" fmla="*/ 941059 h 955031"/>
                <a:gd name="connsiteX21" fmla="*/ 2483892 w 5039929"/>
                <a:gd name="connsiteY21" fmla="*/ 814818 h 955031"/>
                <a:gd name="connsiteX22" fmla="*/ 2610134 w 5039929"/>
                <a:gd name="connsiteY22" fmla="*/ 548686 h 955031"/>
                <a:gd name="connsiteX23" fmla="*/ 2756848 w 5039929"/>
                <a:gd name="connsiteY23" fmla="*/ 251847 h 955031"/>
                <a:gd name="connsiteX24" fmla="*/ 2879677 w 5039929"/>
                <a:gd name="connsiteY24" fmla="*/ 67603 h 955031"/>
                <a:gd name="connsiteX25" fmla="*/ 2958152 w 5039929"/>
                <a:gd name="connsiteY25" fmla="*/ 2776 h 955031"/>
                <a:gd name="connsiteX26" fmla="*/ 3029803 w 5039929"/>
                <a:gd name="connsiteY26" fmla="*/ 19835 h 955031"/>
                <a:gd name="connsiteX27" fmla="*/ 3101453 w 5039929"/>
                <a:gd name="connsiteY27" fmla="*/ 91486 h 955031"/>
                <a:gd name="connsiteX28" fmla="*/ 3159456 w 5039929"/>
                <a:gd name="connsiteY28" fmla="*/ 176785 h 955031"/>
                <a:gd name="connsiteX29" fmla="*/ 3241343 w 5039929"/>
                <a:gd name="connsiteY29" fmla="*/ 323498 h 955031"/>
                <a:gd name="connsiteX30" fmla="*/ 3394880 w 5039929"/>
                <a:gd name="connsiteY30" fmla="*/ 668104 h 955031"/>
                <a:gd name="connsiteX31" fmla="*/ 3521122 w 5039929"/>
                <a:gd name="connsiteY31" fmla="*/ 852349 h 955031"/>
                <a:gd name="connsiteX32" fmla="*/ 3654188 w 5039929"/>
                <a:gd name="connsiteY32" fmla="*/ 900116 h 955031"/>
                <a:gd name="connsiteX33" fmla="*/ 3773606 w 5039929"/>
                <a:gd name="connsiteY33" fmla="*/ 828465 h 955031"/>
                <a:gd name="connsiteX34" fmla="*/ 3961262 w 5039929"/>
                <a:gd name="connsiteY34" fmla="*/ 483859 h 955031"/>
                <a:gd name="connsiteX35" fmla="*/ 4138683 w 5039929"/>
                <a:gd name="connsiteY35" fmla="*/ 152901 h 955031"/>
                <a:gd name="connsiteX36" fmla="*/ 4258101 w 5039929"/>
                <a:gd name="connsiteY36" fmla="*/ 40307 h 955031"/>
                <a:gd name="connsiteX37" fmla="*/ 4384343 w 5039929"/>
                <a:gd name="connsiteY37" fmla="*/ 67603 h 955031"/>
                <a:gd name="connsiteX38" fmla="*/ 4527645 w 5039929"/>
                <a:gd name="connsiteY38" fmla="*/ 268907 h 955031"/>
                <a:gd name="connsiteX39" fmla="*/ 4633415 w 5039929"/>
                <a:gd name="connsiteY39" fmla="*/ 477035 h 955031"/>
                <a:gd name="connsiteX40" fmla="*/ 4781905 w 5039929"/>
                <a:gd name="connsiteY40" fmla="*/ 494332 h 955031"/>
                <a:gd name="connsiteX41" fmla="*/ 5039929 w 5039929"/>
                <a:gd name="connsiteY41" fmla="*/ 487745 h 955031"/>
                <a:gd name="connsiteX0" fmla="*/ 0 w 5008689"/>
                <a:gd name="connsiteY0" fmla="*/ 463388 h 955031"/>
                <a:gd name="connsiteX1" fmla="*/ 180833 w 5008689"/>
                <a:gd name="connsiteY1" fmla="*/ 146077 h 955031"/>
                <a:gd name="connsiteX2" fmla="*/ 290015 w 5008689"/>
                <a:gd name="connsiteY2" fmla="*/ 23247 h 955031"/>
                <a:gd name="connsiteX3" fmla="*/ 409433 w 5008689"/>
                <a:gd name="connsiteY3" fmla="*/ 36895 h 955031"/>
                <a:gd name="connsiteX4" fmla="*/ 508379 w 5008689"/>
                <a:gd name="connsiteY4" fmla="*/ 146077 h 955031"/>
                <a:gd name="connsiteX5" fmla="*/ 634621 w 5008689"/>
                <a:gd name="connsiteY5" fmla="*/ 412209 h 955031"/>
                <a:gd name="connsiteX6" fmla="*/ 771098 w 5008689"/>
                <a:gd name="connsiteY6" fmla="*/ 722695 h 955031"/>
                <a:gd name="connsiteX7" fmla="*/ 866633 w 5008689"/>
                <a:gd name="connsiteY7" fmla="*/ 869409 h 955031"/>
                <a:gd name="connsiteX8" fmla="*/ 955343 w 5008689"/>
                <a:gd name="connsiteY8" fmla="*/ 944471 h 955031"/>
                <a:gd name="connsiteX9" fmla="*/ 1064525 w 5008689"/>
                <a:gd name="connsiteY9" fmla="*/ 930824 h 955031"/>
                <a:gd name="connsiteX10" fmla="*/ 1190767 w 5008689"/>
                <a:gd name="connsiteY10" fmla="*/ 811406 h 955031"/>
                <a:gd name="connsiteX11" fmla="*/ 1354540 w 5008689"/>
                <a:gd name="connsiteY11" fmla="*/ 487271 h 955031"/>
                <a:gd name="connsiteX12" fmla="*/ 1456898 w 5008689"/>
                <a:gd name="connsiteY12" fmla="*/ 234788 h 955031"/>
                <a:gd name="connsiteX13" fmla="*/ 1559256 w 5008689"/>
                <a:gd name="connsiteY13" fmla="*/ 67603 h 955031"/>
                <a:gd name="connsiteX14" fmla="*/ 1647967 w 5008689"/>
                <a:gd name="connsiteY14" fmla="*/ 13012 h 955031"/>
                <a:gd name="connsiteX15" fmla="*/ 1729853 w 5008689"/>
                <a:gd name="connsiteY15" fmla="*/ 43719 h 955031"/>
                <a:gd name="connsiteX16" fmla="*/ 1804916 w 5008689"/>
                <a:gd name="connsiteY16" fmla="*/ 122194 h 955031"/>
                <a:gd name="connsiteX17" fmla="*/ 1883391 w 5008689"/>
                <a:gd name="connsiteY17" fmla="*/ 251847 h 955031"/>
                <a:gd name="connsiteX18" fmla="*/ 2149522 w 5008689"/>
                <a:gd name="connsiteY18" fmla="*/ 784110 h 955031"/>
                <a:gd name="connsiteX19" fmla="*/ 2265528 w 5008689"/>
                <a:gd name="connsiteY19" fmla="*/ 934235 h 955031"/>
                <a:gd name="connsiteX20" fmla="*/ 2361062 w 5008689"/>
                <a:gd name="connsiteY20" fmla="*/ 941059 h 955031"/>
                <a:gd name="connsiteX21" fmla="*/ 2483892 w 5008689"/>
                <a:gd name="connsiteY21" fmla="*/ 814818 h 955031"/>
                <a:gd name="connsiteX22" fmla="*/ 2610134 w 5008689"/>
                <a:gd name="connsiteY22" fmla="*/ 548686 h 955031"/>
                <a:gd name="connsiteX23" fmla="*/ 2756848 w 5008689"/>
                <a:gd name="connsiteY23" fmla="*/ 251847 h 955031"/>
                <a:gd name="connsiteX24" fmla="*/ 2879677 w 5008689"/>
                <a:gd name="connsiteY24" fmla="*/ 67603 h 955031"/>
                <a:gd name="connsiteX25" fmla="*/ 2958152 w 5008689"/>
                <a:gd name="connsiteY25" fmla="*/ 2776 h 955031"/>
                <a:gd name="connsiteX26" fmla="*/ 3029803 w 5008689"/>
                <a:gd name="connsiteY26" fmla="*/ 19835 h 955031"/>
                <a:gd name="connsiteX27" fmla="*/ 3101453 w 5008689"/>
                <a:gd name="connsiteY27" fmla="*/ 91486 h 955031"/>
                <a:gd name="connsiteX28" fmla="*/ 3159456 w 5008689"/>
                <a:gd name="connsiteY28" fmla="*/ 176785 h 955031"/>
                <a:gd name="connsiteX29" fmla="*/ 3241343 w 5008689"/>
                <a:gd name="connsiteY29" fmla="*/ 323498 h 955031"/>
                <a:gd name="connsiteX30" fmla="*/ 3394880 w 5008689"/>
                <a:gd name="connsiteY30" fmla="*/ 668104 h 955031"/>
                <a:gd name="connsiteX31" fmla="*/ 3521122 w 5008689"/>
                <a:gd name="connsiteY31" fmla="*/ 852349 h 955031"/>
                <a:gd name="connsiteX32" fmla="*/ 3654188 w 5008689"/>
                <a:gd name="connsiteY32" fmla="*/ 900116 h 955031"/>
                <a:gd name="connsiteX33" fmla="*/ 3773606 w 5008689"/>
                <a:gd name="connsiteY33" fmla="*/ 828465 h 955031"/>
                <a:gd name="connsiteX34" fmla="*/ 3961262 w 5008689"/>
                <a:gd name="connsiteY34" fmla="*/ 483859 h 955031"/>
                <a:gd name="connsiteX35" fmla="*/ 4138683 w 5008689"/>
                <a:gd name="connsiteY35" fmla="*/ 152901 h 955031"/>
                <a:gd name="connsiteX36" fmla="*/ 4258101 w 5008689"/>
                <a:gd name="connsiteY36" fmla="*/ 40307 h 955031"/>
                <a:gd name="connsiteX37" fmla="*/ 4384343 w 5008689"/>
                <a:gd name="connsiteY37" fmla="*/ 67603 h 955031"/>
                <a:gd name="connsiteX38" fmla="*/ 4527645 w 5008689"/>
                <a:gd name="connsiteY38" fmla="*/ 268907 h 955031"/>
                <a:gd name="connsiteX39" fmla="*/ 4633415 w 5008689"/>
                <a:gd name="connsiteY39" fmla="*/ 477035 h 955031"/>
                <a:gd name="connsiteX40" fmla="*/ 4781905 w 5008689"/>
                <a:gd name="connsiteY40" fmla="*/ 494332 h 955031"/>
                <a:gd name="connsiteX41" fmla="*/ 5008689 w 5008689"/>
                <a:gd name="connsiteY41" fmla="*/ 497270 h 955031"/>
                <a:gd name="connsiteX0" fmla="*/ 0 w 4935796"/>
                <a:gd name="connsiteY0" fmla="*/ 463388 h 955031"/>
                <a:gd name="connsiteX1" fmla="*/ 180833 w 4935796"/>
                <a:gd name="connsiteY1" fmla="*/ 146077 h 955031"/>
                <a:gd name="connsiteX2" fmla="*/ 290015 w 4935796"/>
                <a:gd name="connsiteY2" fmla="*/ 23247 h 955031"/>
                <a:gd name="connsiteX3" fmla="*/ 409433 w 4935796"/>
                <a:gd name="connsiteY3" fmla="*/ 36895 h 955031"/>
                <a:gd name="connsiteX4" fmla="*/ 508379 w 4935796"/>
                <a:gd name="connsiteY4" fmla="*/ 146077 h 955031"/>
                <a:gd name="connsiteX5" fmla="*/ 634621 w 4935796"/>
                <a:gd name="connsiteY5" fmla="*/ 412209 h 955031"/>
                <a:gd name="connsiteX6" fmla="*/ 771098 w 4935796"/>
                <a:gd name="connsiteY6" fmla="*/ 722695 h 955031"/>
                <a:gd name="connsiteX7" fmla="*/ 866633 w 4935796"/>
                <a:gd name="connsiteY7" fmla="*/ 869409 h 955031"/>
                <a:gd name="connsiteX8" fmla="*/ 955343 w 4935796"/>
                <a:gd name="connsiteY8" fmla="*/ 944471 h 955031"/>
                <a:gd name="connsiteX9" fmla="*/ 1064525 w 4935796"/>
                <a:gd name="connsiteY9" fmla="*/ 930824 h 955031"/>
                <a:gd name="connsiteX10" fmla="*/ 1190767 w 4935796"/>
                <a:gd name="connsiteY10" fmla="*/ 811406 h 955031"/>
                <a:gd name="connsiteX11" fmla="*/ 1354540 w 4935796"/>
                <a:gd name="connsiteY11" fmla="*/ 487271 h 955031"/>
                <a:gd name="connsiteX12" fmla="*/ 1456898 w 4935796"/>
                <a:gd name="connsiteY12" fmla="*/ 234788 h 955031"/>
                <a:gd name="connsiteX13" fmla="*/ 1559256 w 4935796"/>
                <a:gd name="connsiteY13" fmla="*/ 67603 h 955031"/>
                <a:gd name="connsiteX14" fmla="*/ 1647967 w 4935796"/>
                <a:gd name="connsiteY14" fmla="*/ 13012 h 955031"/>
                <a:gd name="connsiteX15" fmla="*/ 1729853 w 4935796"/>
                <a:gd name="connsiteY15" fmla="*/ 43719 h 955031"/>
                <a:gd name="connsiteX16" fmla="*/ 1804916 w 4935796"/>
                <a:gd name="connsiteY16" fmla="*/ 122194 h 955031"/>
                <a:gd name="connsiteX17" fmla="*/ 1883391 w 4935796"/>
                <a:gd name="connsiteY17" fmla="*/ 251847 h 955031"/>
                <a:gd name="connsiteX18" fmla="*/ 2149522 w 4935796"/>
                <a:gd name="connsiteY18" fmla="*/ 784110 h 955031"/>
                <a:gd name="connsiteX19" fmla="*/ 2265528 w 4935796"/>
                <a:gd name="connsiteY19" fmla="*/ 934235 h 955031"/>
                <a:gd name="connsiteX20" fmla="*/ 2361062 w 4935796"/>
                <a:gd name="connsiteY20" fmla="*/ 941059 h 955031"/>
                <a:gd name="connsiteX21" fmla="*/ 2483892 w 4935796"/>
                <a:gd name="connsiteY21" fmla="*/ 814818 h 955031"/>
                <a:gd name="connsiteX22" fmla="*/ 2610134 w 4935796"/>
                <a:gd name="connsiteY22" fmla="*/ 548686 h 955031"/>
                <a:gd name="connsiteX23" fmla="*/ 2756848 w 4935796"/>
                <a:gd name="connsiteY23" fmla="*/ 251847 h 955031"/>
                <a:gd name="connsiteX24" fmla="*/ 2879677 w 4935796"/>
                <a:gd name="connsiteY24" fmla="*/ 67603 h 955031"/>
                <a:gd name="connsiteX25" fmla="*/ 2958152 w 4935796"/>
                <a:gd name="connsiteY25" fmla="*/ 2776 h 955031"/>
                <a:gd name="connsiteX26" fmla="*/ 3029803 w 4935796"/>
                <a:gd name="connsiteY26" fmla="*/ 19835 h 955031"/>
                <a:gd name="connsiteX27" fmla="*/ 3101453 w 4935796"/>
                <a:gd name="connsiteY27" fmla="*/ 91486 h 955031"/>
                <a:gd name="connsiteX28" fmla="*/ 3159456 w 4935796"/>
                <a:gd name="connsiteY28" fmla="*/ 176785 h 955031"/>
                <a:gd name="connsiteX29" fmla="*/ 3241343 w 4935796"/>
                <a:gd name="connsiteY29" fmla="*/ 323498 h 955031"/>
                <a:gd name="connsiteX30" fmla="*/ 3394880 w 4935796"/>
                <a:gd name="connsiteY30" fmla="*/ 668104 h 955031"/>
                <a:gd name="connsiteX31" fmla="*/ 3521122 w 4935796"/>
                <a:gd name="connsiteY31" fmla="*/ 852349 h 955031"/>
                <a:gd name="connsiteX32" fmla="*/ 3654188 w 4935796"/>
                <a:gd name="connsiteY32" fmla="*/ 900116 h 955031"/>
                <a:gd name="connsiteX33" fmla="*/ 3773606 w 4935796"/>
                <a:gd name="connsiteY33" fmla="*/ 828465 h 955031"/>
                <a:gd name="connsiteX34" fmla="*/ 3961262 w 4935796"/>
                <a:gd name="connsiteY34" fmla="*/ 483859 h 955031"/>
                <a:gd name="connsiteX35" fmla="*/ 4138683 w 4935796"/>
                <a:gd name="connsiteY35" fmla="*/ 152901 h 955031"/>
                <a:gd name="connsiteX36" fmla="*/ 4258101 w 4935796"/>
                <a:gd name="connsiteY36" fmla="*/ 40307 h 955031"/>
                <a:gd name="connsiteX37" fmla="*/ 4384343 w 4935796"/>
                <a:gd name="connsiteY37" fmla="*/ 67603 h 955031"/>
                <a:gd name="connsiteX38" fmla="*/ 4527645 w 4935796"/>
                <a:gd name="connsiteY38" fmla="*/ 268907 h 955031"/>
                <a:gd name="connsiteX39" fmla="*/ 4633415 w 4935796"/>
                <a:gd name="connsiteY39" fmla="*/ 477035 h 955031"/>
                <a:gd name="connsiteX40" fmla="*/ 4781905 w 4935796"/>
                <a:gd name="connsiteY40" fmla="*/ 494332 h 955031"/>
                <a:gd name="connsiteX41" fmla="*/ 4935796 w 4935796"/>
                <a:gd name="connsiteY41" fmla="*/ 497270 h 955031"/>
                <a:gd name="connsiteX0" fmla="*/ 0 w 4935796"/>
                <a:gd name="connsiteY0" fmla="*/ 463388 h 955031"/>
                <a:gd name="connsiteX1" fmla="*/ 180833 w 4935796"/>
                <a:gd name="connsiteY1" fmla="*/ 146077 h 955031"/>
                <a:gd name="connsiteX2" fmla="*/ 290015 w 4935796"/>
                <a:gd name="connsiteY2" fmla="*/ 23247 h 955031"/>
                <a:gd name="connsiteX3" fmla="*/ 409433 w 4935796"/>
                <a:gd name="connsiteY3" fmla="*/ 36895 h 955031"/>
                <a:gd name="connsiteX4" fmla="*/ 508379 w 4935796"/>
                <a:gd name="connsiteY4" fmla="*/ 146077 h 955031"/>
                <a:gd name="connsiteX5" fmla="*/ 634621 w 4935796"/>
                <a:gd name="connsiteY5" fmla="*/ 412209 h 955031"/>
                <a:gd name="connsiteX6" fmla="*/ 771098 w 4935796"/>
                <a:gd name="connsiteY6" fmla="*/ 722695 h 955031"/>
                <a:gd name="connsiteX7" fmla="*/ 866633 w 4935796"/>
                <a:gd name="connsiteY7" fmla="*/ 869409 h 955031"/>
                <a:gd name="connsiteX8" fmla="*/ 955343 w 4935796"/>
                <a:gd name="connsiteY8" fmla="*/ 944471 h 955031"/>
                <a:gd name="connsiteX9" fmla="*/ 1064525 w 4935796"/>
                <a:gd name="connsiteY9" fmla="*/ 930824 h 955031"/>
                <a:gd name="connsiteX10" fmla="*/ 1190767 w 4935796"/>
                <a:gd name="connsiteY10" fmla="*/ 811406 h 955031"/>
                <a:gd name="connsiteX11" fmla="*/ 1354540 w 4935796"/>
                <a:gd name="connsiteY11" fmla="*/ 487271 h 955031"/>
                <a:gd name="connsiteX12" fmla="*/ 1456898 w 4935796"/>
                <a:gd name="connsiteY12" fmla="*/ 234788 h 955031"/>
                <a:gd name="connsiteX13" fmla="*/ 1559256 w 4935796"/>
                <a:gd name="connsiteY13" fmla="*/ 67603 h 955031"/>
                <a:gd name="connsiteX14" fmla="*/ 1647967 w 4935796"/>
                <a:gd name="connsiteY14" fmla="*/ 13012 h 955031"/>
                <a:gd name="connsiteX15" fmla="*/ 1729853 w 4935796"/>
                <a:gd name="connsiteY15" fmla="*/ 43719 h 955031"/>
                <a:gd name="connsiteX16" fmla="*/ 1804916 w 4935796"/>
                <a:gd name="connsiteY16" fmla="*/ 122194 h 955031"/>
                <a:gd name="connsiteX17" fmla="*/ 1883391 w 4935796"/>
                <a:gd name="connsiteY17" fmla="*/ 251847 h 955031"/>
                <a:gd name="connsiteX18" fmla="*/ 2149522 w 4935796"/>
                <a:gd name="connsiteY18" fmla="*/ 784110 h 955031"/>
                <a:gd name="connsiteX19" fmla="*/ 2265528 w 4935796"/>
                <a:gd name="connsiteY19" fmla="*/ 934235 h 955031"/>
                <a:gd name="connsiteX20" fmla="*/ 2361062 w 4935796"/>
                <a:gd name="connsiteY20" fmla="*/ 941059 h 955031"/>
                <a:gd name="connsiteX21" fmla="*/ 2483892 w 4935796"/>
                <a:gd name="connsiteY21" fmla="*/ 814818 h 955031"/>
                <a:gd name="connsiteX22" fmla="*/ 2610134 w 4935796"/>
                <a:gd name="connsiteY22" fmla="*/ 548686 h 955031"/>
                <a:gd name="connsiteX23" fmla="*/ 2756848 w 4935796"/>
                <a:gd name="connsiteY23" fmla="*/ 251847 h 955031"/>
                <a:gd name="connsiteX24" fmla="*/ 2879677 w 4935796"/>
                <a:gd name="connsiteY24" fmla="*/ 67603 h 955031"/>
                <a:gd name="connsiteX25" fmla="*/ 2958152 w 4935796"/>
                <a:gd name="connsiteY25" fmla="*/ 2776 h 955031"/>
                <a:gd name="connsiteX26" fmla="*/ 3029803 w 4935796"/>
                <a:gd name="connsiteY26" fmla="*/ 19835 h 955031"/>
                <a:gd name="connsiteX27" fmla="*/ 3101453 w 4935796"/>
                <a:gd name="connsiteY27" fmla="*/ 91486 h 955031"/>
                <a:gd name="connsiteX28" fmla="*/ 3159456 w 4935796"/>
                <a:gd name="connsiteY28" fmla="*/ 176785 h 955031"/>
                <a:gd name="connsiteX29" fmla="*/ 3241343 w 4935796"/>
                <a:gd name="connsiteY29" fmla="*/ 323498 h 955031"/>
                <a:gd name="connsiteX30" fmla="*/ 3394880 w 4935796"/>
                <a:gd name="connsiteY30" fmla="*/ 668104 h 955031"/>
                <a:gd name="connsiteX31" fmla="*/ 3521122 w 4935796"/>
                <a:gd name="connsiteY31" fmla="*/ 852349 h 955031"/>
                <a:gd name="connsiteX32" fmla="*/ 3654188 w 4935796"/>
                <a:gd name="connsiteY32" fmla="*/ 900116 h 955031"/>
                <a:gd name="connsiteX33" fmla="*/ 3773606 w 4935796"/>
                <a:gd name="connsiteY33" fmla="*/ 828465 h 955031"/>
                <a:gd name="connsiteX34" fmla="*/ 3961262 w 4935796"/>
                <a:gd name="connsiteY34" fmla="*/ 483859 h 955031"/>
                <a:gd name="connsiteX35" fmla="*/ 4138683 w 4935796"/>
                <a:gd name="connsiteY35" fmla="*/ 152901 h 955031"/>
                <a:gd name="connsiteX36" fmla="*/ 4258101 w 4935796"/>
                <a:gd name="connsiteY36" fmla="*/ 40307 h 955031"/>
                <a:gd name="connsiteX37" fmla="*/ 4384343 w 4935796"/>
                <a:gd name="connsiteY37" fmla="*/ 67603 h 955031"/>
                <a:gd name="connsiteX38" fmla="*/ 4527645 w 4935796"/>
                <a:gd name="connsiteY38" fmla="*/ 268907 h 955031"/>
                <a:gd name="connsiteX39" fmla="*/ 4633415 w 4935796"/>
                <a:gd name="connsiteY39" fmla="*/ 477035 h 955031"/>
                <a:gd name="connsiteX40" fmla="*/ 4740252 w 4935796"/>
                <a:gd name="connsiteY40" fmla="*/ 494332 h 955031"/>
                <a:gd name="connsiteX41" fmla="*/ 4935796 w 4935796"/>
                <a:gd name="connsiteY41" fmla="*/ 497270 h 955031"/>
                <a:gd name="connsiteX0" fmla="*/ 0 w 5341916"/>
                <a:gd name="connsiteY0" fmla="*/ 463388 h 955031"/>
                <a:gd name="connsiteX1" fmla="*/ 180833 w 5341916"/>
                <a:gd name="connsiteY1" fmla="*/ 146077 h 955031"/>
                <a:gd name="connsiteX2" fmla="*/ 290015 w 5341916"/>
                <a:gd name="connsiteY2" fmla="*/ 23247 h 955031"/>
                <a:gd name="connsiteX3" fmla="*/ 409433 w 5341916"/>
                <a:gd name="connsiteY3" fmla="*/ 36895 h 955031"/>
                <a:gd name="connsiteX4" fmla="*/ 508379 w 5341916"/>
                <a:gd name="connsiteY4" fmla="*/ 146077 h 955031"/>
                <a:gd name="connsiteX5" fmla="*/ 634621 w 5341916"/>
                <a:gd name="connsiteY5" fmla="*/ 412209 h 955031"/>
                <a:gd name="connsiteX6" fmla="*/ 771098 w 5341916"/>
                <a:gd name="connsiteY6" fmla="*/ 722695 h 955031"/>
                <a:gd name="connsiteX7" fmla="*/ 866633 w 5341916"/>
                <a:gd name="connsiteY7" fmla="*/ 869409 h 955031"/>
                <a:gd name="connsiteX8" fmla="*/ 955343 w 5341916"/>
                <a:gd name="connsiteY8" fmla="*/ 944471 h 955031"/>
                <a:gd name="connsiteX9" fmla="*/ 1064525 w 5341916"/>
                <a:gd name="connsiteY9" fmla="*/ 930824 h 955031"/>
                <a:gd name="connsiteX10" fmla="*/ 1190767 w 5341916"/>
                <a:gd name="connsiteY10" fmla="*/ 811406 h 955031"/>
                <a:gd name="connsiteX11" fmla="*/ 1354540 w 5341916"/>
                <a:gd name="connsiteY11" fmla="*/ 487271 h 955031"/>
                <a:gd name="connsiteX12" fmla="*/ 1456898 w 5341916"/>
                <a:gd name="connsiteY12" fmla="*/ 234788 h 955031"/>
                <a:gd name="connsiteX13" fmla="*/ 1559256 w 5341916"/>
                <a:gd name="connsiteY13" fmla="*/ 67603 h 955031"/>
                <a:gd name="connsiteX14" fmla="*/ 1647967 w 5341916"/>
                <a:gd name="connsiteY14" fmla="*/ 13012 h 955031"/>
                <a:gd name="connsiteX15" fmla="*/ 1729853 w 5341916"/>
                <a:gd name="connsiteY15" fmla="*/ 43719 h 955031"/>
                <a:gd name="connsiteX16" fmla="*/ 1804916 w 5341916"/>
                <a:gd name="connsiteY16" fmla="*/ 122194 h 955031"/>
                <a:gd name="connsiteX17" fmla="*/ 1883391 w 5341916"/>
                <a:gd name="connsiteY17" fmla="*/ 251847 h 955031"/>
                <a:gd name="connsiteX18" fmla="*/ 2149522 w 5341916"/>
                <a:gd name="connsiteY18" fmla="*/ 784110 h 955031"/>
                <a:gd name="connsiteX19" fmla="*/ 2265528 w 5341916"/>
                <a:gd name="connsiteY19" fmla="*/ 934235 h 955031"/>
                <a:gd name="connsiteX20" fmla="*/ 2361062 w 5341916"/>
                <a:gd name="connsiteY20" fmla="*/ 941059 h 955031"/>
                <a:gd name="connsiteX21" fmla="*/ 2483892 w 5341916"/>
                <a:gd name="connsiteY21" fmla="*/ 814818 h 955031"/>
                <a:gd name="connsiteX22" fmla="*/ 2610134 w 5341916"/>
                <a:gd name="connsiteY22" fmla="*/ 548686 h 955031"/>
                <a:gd name="connsiteX23" fmla="*/ 2756848 w 5341916"/>
                <a:gd name="connsiteY23" fmla="*/ 251847 h 955031"/>
                <a:gd name="connsiteX24" fmla="*/ 2879677 w 5341916"/>
                <a:gd name="connsiteY24" fmla="*/ 67603 h 955031"/>
                <a:gd name="connsiteX25" fmla="*/ 2958152 w 5341916"/>
                <a:gd name="connsiteY25" fmla="*/ 2776 h 955031"/>
                <a:gd name="connsiteX26" fmla="*/ 3029803 w 5341916"/>
                <a:gd name="connsiteY26" fmla="*/ 19835 h 955031"/>
                <a:gd name="connsiteX27" fmla="*/ 3101453 w 5341916"/>
                <a:gd name="connsiteY27" fmla="*/ 91486 h 955031"/>
                <a:gd name="connsiteX28" fmla="*/ 3159456 w 5341916"/>
                <a:gd name="connsiteY28" fmla="*/ 176785 h 955031"/>
                <a:gd name="connsiteX29" fmla="*/ 3241343 w 5341916"/>
                <a:gd name="connsiteY29" fmla="*/ 323498 h 955031"/>
                <a:gd name="connsiteX30" fmla="*/ 3394880 w 5341916"/>
                <a:gd name="connsiteY30" fmla="*/ 668104 h 955031"/>
                <a:gd name="connsiteX31" fmla="*/ 3521122 w 5341916"/>
                <a:gd name="connsiteY31" fmla="*/ 852349 h 955031"/>
                <a:gd name="connsiteX32" fmla="*/ 3654188 w 5341916"/>
                <a:gd name="connsiteY32" fmla="*/ 900116 h 955031"/>
                <a:gd name="connsiteX33" fmla="*/ 3773606 w 5341916"/>
                <a:gd name="connsiteY33" fmla="*/ 828465 h 955031"/>
                <a:gd name="connsiteX34" fmla="*/ 3961262 w 5341916"/>
                <a:gd name="connsiteY34" fmla="*/ 483859 h 955031"/>
                <a:gd name="connsiteX35" fmla="*/ 4138683 w 5341916"/>
                <a:gd name="connsiteY35" fmla="*/ 152901 h 955031"/>
                <a:gd name="connsiteX36" fmla="*/ 4258101 w 5341916"/>
                <a:gd name="connsiteY36" fmla="*/ 40307 h 955031"/>
                <a:gd name="connsiteX37" fmla="*/ 4384343 w 5341916"/>
                <a:gd name="connsiteY37" fmla="*/ 67603 h 955031"/>
                <a:gd name="connsiteX38" fmla="*/ 4527645 w 5341916"/>
                <a:gd name="connsiteY38" fmla="*/ 268907 h 955031"/>
                <a:gd name="connsiteX39" fmla="*/ 4633415 w 5341916"/>
                <a:gd name="connsiteY39" fmla="*/ 477035 h 955031"/>
                <a:gd name="connsiteX40" fmla="*/ 4740252 w 5341916"/>
                <a:gd name="connsiteY40" fmla="*/ 494332 h 955031"/>
                <a:gd name="connsiteX41" fmla="*/ 5341916 w 5341916"/>
                <a:gd name="connsiteY41" fmla="*/ 500445 h 955031"/>
                <a:gd name="connsiteX0" fmla="*/ 0 w 5300263"/>
                <a:gd name="connsiteY0" fmla="*/ 463388 h 955031"/>
                <a:gd name="connsiteX1" fmla="*/ 180833 w 5300263"/>
                <a:gd name="connsiteY1" fmla="*/ 146077 h 955031"/>
                <a:gd name="connsiteX2" fmla="*/ 290015 w 5300263"/>
                <a:gd name="connsiteY2" fmla="*/ 23247 h 955031"/>
                <a:gd name="connsiteX3" fmla="*/ 409433 w 5300263"/>
                <a:gd name="connsiteY3" fmla="*/ 36895 h 955031"/>
                <a:gd name="connsiteX4" fmla="*/ 508379 w 5300263"/>
                <a:gd name="connsiteY4" fmla="*/ 146077 h 955031"/>
                <a:gd name="connsiteX5" fmla="*/ 634621 w 5300263"/>
                <a:gd name="connsiteY5" fmla="*/ 412209 h 955031"/>
                <a:gd name="connsiteX6" fmla="*/ 771098 w 5300263"/>
                <a:gd name="connsiteY6" fmla="*/ 722695 h 955031"/>
                <a:gd name="connsiteX7" fmla="*/ 866633 w 5300263"/>
                <a:gd name="connsiteY7" fmla="*/ 869409 h 955031"/>
                <a:gd name="connsiteX8" fmla="*/ 955343 w 5300263"/>
                <a:gd name="connsiteY8" fmla="*/ 944471 h 955031"/>
                <a:gd name="connsiteX9" fmla="*/ 1064525 w 5300263"/>
                <a:gd name="connsiteY9" fmla="*/ 930824 h 955031"/>
                <a:gd name="connsiteX10" fmla="*/ 1190767 w 5300263"/>
                <a:gd name="connsiteY10" fmla="*/ 811406 h 955031"/>
                <a:gd name="connsiteX11" fmla="*/ 1354540 w 5300263"/>
                <a:gd name="connsiteY11" fmla="*/ 487271 h 955031"/>
                <a:gd name="connsiteX12" fmla="*/ 1456898 w 5300263"/>
                <a:gd name="connsiteY12" fmla="*/ 234788 h 955031"/>
                <a:gd name="connsiteX13" fmla="*/ 1559256 w 5300263"/>
                <a:gd name="connsiteY13" fmla="*/ 67603 h 955031"/>
                <a:gd name="connsiteX14" fmla="*/ 1647967 w 5300263"/>
                <a:gd name="connsiteY14" fmla="*/ 13012 h 955031"/>
                <a:gd name="connsiteX15" fmla="*/ 1729853 w 5300263"/>
                <a:gd name="connsiteY15" fmla="*/ 43719 h 955031"/>
                <a:gd name="connsiteX16" fmla="*/ 1804916 w 5300263"/>
                <a:gd name="connsiteY16" fmla="*/ 122194 h 955031"/>
                <a:gd name="connsiteX17" fmla="*/ 1883391 w 5300263"/>
                <a:gd name="connsiteY17" fmla="*/ 251847 h 955031"/>
                <a:gd name="connsiteX18" fmla="*/ 2149522 w 5300263"/>
                <a:gd name="connsiteY18" fmla="*/ 784110 h 955031"/>
                <a:gd name="connsiteX19" fmla="*/ 2265528 w 5300263"/>
                <a:gd name="connsiteY19" fmla="*/ 934235 h 955031"/>
                <a:gd name="connsiteX20" fmla="*/ 2361062 w 5300263"/>
                <a:gd name="connsiteY20" fmla="*/ 941059 h 955031"/>
                <a:gd name="connsiteX21" fmla="*/ 2483892 w 5300263"/>
                <a:gd name="connsiteY21" fmla="*/ 814818 h 955031"/>
                <a:gd name="connsiteX22" fmla="*/ 2610134 w 5300263"/>
                <a:gd name="connsiteY22" fmla="*/ 548686 h 955031"/>
                <a:gd name="connsiteX23" fmla="*/ 2756848 w 5300263"/>
                <a:gd name="connsiteY23" fmla="*/ 251847 h 955031"/>
                <a:gd name="connsiteX24" fmla="*/ 2879677 w 5300263"/>
                <a:gd name="connsiteY24" fmla="*/ 67603 h 955031"/>
                <a:gd name="connsiteX25" fmla="*/ 2958152 w 5300263"/>
                <a:gd name="connsiteY25" fmla="*/ 2776 h 955031"/>
                <a:gd name="connsiteX26" fmla="*/ 3029803 w 5300263"/>
                <a:gd name="connsiteY26" fmla="*/ 19835 h 955031"/>
                <a:gd name="connsiteX27" fmla="*/ 3101453 w 5300263"/>
                <a:gd name="connsiteY27" fmla="*/ 91486 h 955031"/>
                <a:gd name="connsiteX28" fmla="*/ 3159456 w 5300263"/>
                <a:gd name="connsiteY28" fmla="*/ 176785 h 955031"/>
                <a:gd name="connsiteX29" fmla="*/ 3241343 w 5300263"/>
                <a:gd name="connsiteY29" fmla="*/ 323498 h 955031"/>
                <a:gd name="connsiteX30" fmla="*/ 3394880 w 5300263"/>
                <a:gd name="connsiteY30" fmla="*/ 668104 h 955031"/>
                <a:gd name="connsiteX31" fmla="*/ 3521122 w 5300263"/>
                <a:gd name="connsiteY31" fmla="*/ 852349 h 955031"/>
                <a:gd name="connsiteX32" fmla="*/ 3654188 w 5300263"/>
                <a:gd name="connsiteY32" fmla="*/ 900116 h 955031"/>
                <a:gd name="connsiteX33" fmla="*/ 3773606 w 5300263"/>
                <a:gd name="connsiteY33" fmla="*/ 828465 h 955031"/>
                <a:gd name="connsiteX34" fmla="*/ 3961262 w 5300263"/>
                <a:gd name="connsiteY34" fmla="*/ 483859 h 955031"/>
                <a:gd name="connsiteX35" fmla="*/ 4138683 w 5300263"/>
                <a:gd name="connsiteY35" fmla="*/ 152901 h 955031"/>
                <a:gd name="connsiteX36" fmla="*/ 4258101 w 5300263"/>
                <a:gd name="connsiteY36" fmla="*/ 40307 h 955031"/>
                <a:gd name="connsiteX37" fmla="*/ 4384343 w 5300263"/>
                <a:gd name="connsiteY37" fmla="*/ 67603 h 955031"/>
                <a:gd name="connsiteX38" fmla="*/ 4527645 w 5300263"/>
                <a:gd name="connsiteY38" fmla="*/ 268907 h 955031"/>
                <a:gd name="connsiteX39" fmla="*/ 4633415 w 5300263"/>
                <a:gd name="connsiteY39" fmla="*/ 477035 h 955031"/>
                <a:gd name="connsiteX40" fmla="*/ 4740252 w 5300263"/>
                <a:gd name="connsiteY40" fmla="*/ 494332 h 955031"/>
                <a:gd name="connsiteX41" fmla="*/ 5300263 w 5300263"/>
                <a:gd name="connsiteY41" fmla="*/ 494095 h 955031"/>
                <a:gd name="connsiteX0" fmla="*/ 4011 w 5304274"/>
                <a:gd name="connsiteY0" fmla="*/ 463388 h 955031"/>
                <a:gd name="connsiteX1" fmla="*/ 17170 w 5304274"/>
                <a:gd name="connsiteY1" fmla="*/ 430986 h 955031"/>
                <a:gd name="connsiteX2" fmla="*/ 184844 w 5304274"/>
                <a:gd name="connsiteY2" fmla="*/ 146077 h 955031"/>
                <a:gd name="connsiteX3" fmla="*/ 294026 w 5304274"/>
                <a:gd name="connsiteY3" fmla="*/ 23247 h 955031"/>
                <a:gd name="connsiteX4" fmla="*/ 413444 w 5304274"/>
                <a:gd name="connsiteY4" fmla="*/ 36895 h 955031"/>
                <a:gd name="connsiteX5" fmla="*/ 512390 w 5304274"/>
                <a:gd name="connsiteY5" fmla="*/ 146077 h 955031"/>
                <a:gd name="connsiteX6" fmla="*/ 638632 w 5304274"/>
                <a:gd name="connsiteY6" fmla="*/ 412209 h 955031"/>
                <a:gd name="connsiteX7" fmla="*/ 775109 w 5304274"/>
                <a:gd name="connsiteY7" fmla="*/ 722695 h 955031"/>
                <a:gd name="connsiteX8" fmla="*/ 870644 w 5304274"/>
                <a:gd name="connsiteY8" fmla="*/ 869409 h 955031"/>
                <a:gd name="connsiteX9" fmla="*/ 959354 w 5304274"/>
                <a:gd name="connsiteY9" fmla="*/ 944471 h 955031"/>
                <a:gd name="connsiteX10" fmla="*/ 1068536 w 5304274"/>
                <a:gd name="connsiteY10" fmla="*/ 930824 h 955031"/>
                <a:gd name="connsiteX11" fmla="*/ 1194778 w 5304274"/>
                <a:gd name="connsiteY11" fmla="*/ 811406 h 955031"/>
                <a:gd name="connsiteX12" fmla="*/ 1358551 w 5304274"/>
                <a:gd name="connsiteY12" fmla="*/ 487271 h 955031"/>
                <a:gd name="connsiteX13" fmla="*/ 1460909 w 5304274"/>
                <a:gd name="connsiteY13" fmla="*/ 234788 h 955031"/>
                <a:gd name="connsiteX14" fmla="*/ 1563267 w 5304274"/>
                <a:gd name="connsiteY14" fmla="*/ 67603 h 955031"/>
                <a:gd name="connsiteX15" fmla="*/ 1651978 w 5304274"/>
                <a:gd name="connsiteY15" fmla="*/ 13012 h 955031"/>
                <a:gd name="connsiteX16" fmla="*/ 1733864 w 5304274"/>
                <a:gd name="connsiteY16" fmla="*/ 43719 h 955031"/>
                <a:gd name="connsiteX17" fmla="*/ 1808927 w 5304274"/>
                <a:gd name="connsiteY17" fmla="*/ 122194 h 955031"/>
                <a:gd name="connsiteX18" fmla="*/ 1887402 w 5304274"/>
                <a:gd name="connsiteY18" fmla="*/ 251847 h 955031"/>
                <a:gd name="connsiteX19" fmla="*/ 2153533 w 5304274"/>
                <a:gd name="connsiteY19" fmla="*/ 784110 h 955031"/>
                <a:gd name="connsiteX20" fmla="*/ 2269539 w 5304274"/>
                <a:gd name="connsiteY20" fmla="*/ 934235 h 955031"/>
                <a:gd name="connsiteX21" fmla="*/ 2365073 w 5304274"/>
                <a:gd name="connsiteY21" fmla="*/ 941059 h 955031"/>
                <a:gd name="connsiteX22" fmla="*/ 2487903 w 5304274"/>
                <a:gd name="connsiteY22" fmla="*/ 814818 h 955031"/>
                <a:gd name="connsiteX23" fmla="*/ 2614145 w 5304274"/>
                <a:gd name="connsiteY23" fmla="*/ 548686 h 955031"/>
                <a:gd name="connsiteX24" fmla="*/ 2760859 w 5304274"/>
                <a:gd name="connsiteY24" fmla="*/ 251847 h 955031"/>
                <a:gd name="connsiteX25" fmla="*/ 2883688 w 5304274"/>
                <a:gd name="connsiteY25" fmla="*/ 67603 h 955031"/>
                <a:gd name="connsiteX26" fmla="*/ 2962163 w 5304274"/>
                <a:gd name="connsiteY26" fmla="*/ 2776 h 955031"/>
                <a:gd name="connsiteX27" fmla="*/ 3033814 w 5304274"/>
                <a:gd name="connsiteY27" fmla="*/ 19835 h 955031"/>
                <a:gd name="connsiteX28" fmla="*/ 3105464 w 5304274"/>
                <a:gd name="connsiteY28" fmla="*/ 91486 h 955031"/>
                <a:gd name="connsiteX29" fmla="*/ 3163467 w 5304274"/>
                <a:gd name="connsiteY29" fmla="*/ 176785 h 955031"/>
                <a:gd name="connsiteX30" fmla="*/ 3245354 w 5304274"/>
                <a:gd name="connsiteY30" fmla="*/ 323498 h 955031"/>
                <a:gd name="connsiteX31" fmla="*/ 3398891 w 5304274"/>
                <a:gd name="connsiteY31" fmla="*/ 668104 h 955031"/>
                <a:gd name="connsiteX32" fmla="*/ 3525133 w 5304274"/>
                <a:gd name="connsiteY32" fmla="*/ 852349 h 955031"/>
                <a:gd name="connsiteX33" fmla="*/ 3658199 w 5304274"/>
                <a:gd name="connsiteY33" fmla="*/ 900116 h 955031"/>
                <a:gd name="connsiteX34" fmla="*/ 3777617 w 5304274"/>
                <a:gd name="connsiteY34" fmla="*/ 828465 h 955031"/>
                <a:gd name="connsiteX35" fmla="*/ 3965273 w 5304274"/>
                <a:gd name="connsiteY35" fmla="*/ 483859 h 955031"/>
                <a:gd name="connsiteX36" fmla="*/ 4142694 w 5304274"/>
                <a:gd name="connsiteY36" fmla="*/ 152901 h 955031"/>
                <a:gd name="connsiteX37" fmla="*/ 4262112 w 5304274"/>
                <a:gd name="connsiteY37" fmla="*/ 40307 h 955031"/>
                <a:gd name="connsiteX38" fmla="*/ 4388354 w 5304274"/>
                <a:gd name="connsiteY38" fmla="*/ 67603 h 955031"/>
                <a:gd name="connsiteX39" fmla="*/ 4531656 w 5304274"/>
                <a:gd name="connsiteY39" fmla="*/ 268907 h 955031"/>
                <a:gd name="connsiteX40" fmla="*/ 4637426 w 5304274"/>
                <a:gd name="connsiteY40" fmla="*/ 477035 h 955031"/>
                <a:gd name="connsiteX41" fmla="*/ 4744263 w 5304274"/>
                <a:gd name="connsiteY41" fmla="*/ 494332 h 955031"/>
                <a:gd name="connsiteX42" fmla="*/ 5304274 w 5304274"/>
                <a:gd name="connsiteY42" fmla="*/ 494095 h 955031"/>
                <a:gd name="connsiteX0" fmla="*/ 0 w 5498116"/>
                <a:gd name="connsiteY0" fmla="*/ 485613 h 955031"/>
                <a:gd name="connsiteX1" fmla="*/ 211012 w 5498116"/>
                <a:gd name="connsiteY1" fmla="*/ 430986 h 955031"/>
                <a:gd name="connsiteX2" fmla="*/ 378686 w 5498116"/>
                <a:gd name="connsiteY2" fmla="*/ 146077 h 955031"/>
                <a:gd name="connsiteX3" fmla="*/ 487868 w 5498116"/>
                <a:gd name="connsiteY3" fmla="*/ 23247 h 955031"/>
                <a:gd name="connsiteX4" fmla="*/ 607286 w 5498116"/>
                <a:gd name="connsiteY4" fmla="*/ 36895 h 955031"/>
                <a:gd name="connsiteX5" fmla="*/ 706232 w 5498116"/>
                <a:gd name="connsiteY5" fmla="*/ 146077 h 955031"/>
                <a:gd name="connsiteX6" fmla="*/ 832474 w 5498116"/>
                <a:gd name="connsiteY6" fmla="*/ 412209 h 955031"/>
                <a:gd name="connsiteX7" fmla="*/ 968951 w 5498116"/>
                <a:gd name="connsiteY7" fmla="*/ 722695 h 955031"/>
                <a:gd name="connsiteX8" fmla="*/ 1064486 w 5498116"/>
                <a:gd name="connsiteY8" fmla="*/ 869409 h 955031"/>
                <a:gd name="connsiteX9" fmla="*/ 1153196 w 5498116"/>
                <a:gd name="connsiteY9" fmla="*/ 944471 h 955031"/>
                <a:gd name="connsiteX10" fmla="*/ 1262378 w 5498116"/>
                <a:gd name="connsiteY10" fmla="*/ 930824 h 955031"/>
                <a:gd name="connsiteX11" fmla="*/ 1388620 w 5498116"/>
                <a:gd name="connsiteY11" fmla="*/ 811406 h 955031"/>
                <a:gd name="connsiteX12" fmla="*/ 1552393 w 5498116"/>
                <a:gd name="connsiteY12" fmla="*/ 487271 h 955031"/>
                <a:gd name="connsiteX13" fmla="*/ 1654751 w 5498116"/>
                <a:gd name="connsiteY13" fmla="*/ 234788 h 955031"/>
                <a:gd name="connsiteX14" fmla="*/ 1757109 w 5498116"/>
                <a:gd name="connsiteY14" fmla="*/ 67603 h 955031"/>
                <a:gd name="connsiteX15" fmla="*/ 1845820 w 5498116"/>
                <a:gd name="connsiteY15" fmla="*/ 13012 h 955031"/>
                <a:gd name="connsiteX16" fmla="*/ 1927706 w 5498116"/>
                <a:gd name="connsiteY16" fmla="*/ 43719 h 955031"/>
                <a:gd name="connsiteX17" fmla="*/ 2002769 w 5498116"/>
                <a:gd name="connsiteY17" fmla="*/ 122194 h 955031"/>
                <a:gd name="connsiteX18" fmla="*/ 2081244 w 5498116"/>
                <a:gd name="connsiteY18" fmla="*/ 251847 h 955031"/>
                <a:gd name="connsiteX19" fmla="*/ 2347375 w 5498116"/>
                <a:gd name="connsiteY19" fmla="*/ 784110 h 955031"/>
                <a:gd name="connsiteX20" fmla="*/ 2463381 w 5498116"/>
                <a:gd name="connsiteY20" fmla="*/ 934235 h 955031"/>
                <a:gd name="connsiteX21" fmla="*/ 2558915 w 5498116"/>
                <a:gd name="connsiteY21" fmla="*/ 941059 h 955031"/>
                <a:gd name="connsiteX22" fmla="*/ 2681745 w 5498116"/>
                <a:gd name="connsiteY22" fmla="*/ 814818 h 955031"/>
                <a:gd name="connsiteX23" fmla="*/ 2807987 w 5498116"/>
                <a:gd name="connsiteY23" fmla="*/ 548686 h 955031"/>
                <a:gd name="connsiteX24" fmla="*/ 2954701 w 5498116"/>
                <a:gd name="connsiteY24" fmla="*/ 251847 h 955031"/>
                <a:gd name="connsiteX25" fmla="*/ 3077530 w 5498116"/>
                <a:gd name="connsiteY25" fmla="*/ 67603 h 955031"/>
                <a:gd name="connsiteX26" fmla="*/ 3156005 w 5498116"/>
                <a:gd name="connsiteY26" fmla="*/ 2776 h 955031"/>
                <a:gd name="connsiteX27" fmla="*/ 3227656 w 5498116"/>
                <a:gd name="connsiteY27" fmla="*/ 19835 h 955031"/>
                <a:gd name="connsiteX28" fmla="*/ 3299306 w 5498116"/>
                <a:gd name="connsiteY28" fmla="*/ 91486 h 955031"/>
                <a:gd name="connsiteX29" fmla="*/ 3357309 w 5498116"/>
                <a:gd name="connsiteY29" fmla="*/ 176785 h 955031"/>
                <a:gd name="connsiteX30" fmla="*/ 3439196 w 5498116"/>
                <a:gd name="connsiteY30" fmla="*/ 323498 h 955031"/>
                <a:gd name="connsiteX31" fmla="*/ 3592733 w 5498116"/>
                <a:gd name="connsiteY31" fmla="*/ 668104 h 955031"/>
                <a:gd name="connsiteX32" fmla="*/ 3718975 w 5498116"/>
                <a:gd name="connsiteY32" fmla="*/ 852349 h 955031"/>
                <a:gd name="connsiteX33" fmla="*/ 3852041 w 5498116"/>
                <a:gd name="connsiteY33" fmla="*/ 900116 h 955031"/>
                <a:gd name="connsiteX34" fmla="*/ 3971459 w 5498116"/>
                <a:gd name="connsiteY34" fmla="*/ 828465 h 955031"/>
                <a:gd name="connsiteX35" fmla="*/ 4159115 w 5498116"/>
                <a:gd name="connsiteY35" fmla="*/ 483859 h 955031"/>
                <a:gd name="connsiteX36" fmla="*/ 4336536 w 5498116"/>
                <a:gd name="connsiteY36" fmla="*/ 152901 h 955031"/>
                <a:gd name="connsiteX37" fmla="*/ 4455954 w 5498116"/>
                <a:gd name="connsiteY37" fmla="*/ 40307 h 955031"/>
                <a:gd name="connsiteX38" fmla="*/ 4582196 w 5498116"/>
                <a:gd name="connsiteY38" fmla="*/ 67603 h 955031"/>
                <a:gd name="connsiteX39" fmla="*/ 4725498 w 5498116"/>
                <a:gd name="connsiteY39" fmla="*/ 268907 h 955031"/>
                <a:gd name="connsiteX40" fmla="*/ 4831268 w 5498116"/>
                <a:gd name="connsiteY40" fmla="*/ 477035 h 955031"/>
                <a:gd name="connsiteX41" fmla="*/ 4938105 w 5498116"/>
                <a:gd name="connsiteY41" fmla="*/ 494332 h 955031"/>
                <a:gd name="connsiteX42" fmla="*/ 5498116 w 5498116"/>
                <a:gd name="connsiteY42" fmla="*/ 494095 h 955031"/>
                <a:gd name="connsiteX0" fmla="*/ 0 w 5591836"/>
                <a:gd name="connsiteY0" fmla="*/ 485613 h 955031"/>
                <a:gd name="connsiteX1" fmla="*/ 304732 w 5591836"/>
                <a:gd name="connsiteY1" fmla="*/ 430986 h 955031"/>
                <a:gd name="connsiteX2" fmla="*/ 472406 w 5591836"/>
                <a:gd name="connsiteY2" fmla="*/ 146077 h 955031"/>
                <a:gd name="connsiteX3" fmla="*/ 581588 w 5591836"/>
                <a:gd name="connsiteY3" fmla="*/ 23247 h 955031"/>
                <a:gd name="connsiteX4" fmla="*/ 701006 w 5591836"/>
                <a:gd name="connsiteY4" fmla="*/ 36895 h 955031"/>
                <a:gd name="connsiteX5" fmla="*/ 799952 w 5591836"/>
                <a:gd name="connsiteY5" fmla="*/ 146077 h 955031"/>
                <a:gd name="connsiteX6" fmla="*/ 926194 w 5591836"/>
                <a:gd name="connsiteY6" fmla="*/ 412209 h 955031"/>
                <a:gd name="connsiteX7" fmla="*/ 1062671 w 5591836"/>
                <a:gd name="connsiteY7" fmla="*/ 722695 h 955031"/>
                <a:gd name="connsiteX8" fmla="*/ 1158206 w 5591836"/>
                <a:gd name="connsiteY8" fmla="*/ 869409 h 955031"/>
                <a:gd name="connsiteX9" fmla="*/ 1246916 w 5591836"/>
                <a:gd name="connsiteY9" fmla="*/ 944471 h 955031"/>
                <a:gd name="connsiteX10" fmla="*/ 1356098 w 5591836"/>
                <a:gd name="connsiteY10" fmla="*/ 930824 h 955031"/>
                <a:gd name="connsiteX11" fmla="*/ 1482340 w 5591836"/>
                <a:gd name="connsiteY11" fmla="*/ 811406 h 955031"/>
                <a:gd name="connsiteX12" fmla="*/ 1646113 w 5591836"/>
                <a:gd name="connsiteY12" fmla="*/ 487271 h 955031"/>
                <a:gd name="connsiteX13" fmla="*/ 1748471 w 5591836"/>
                <a:gd name="connsiteY13" fmla="*/ 234788 h 955031"/>
                <a:gd name="connsiteX14" fmla="*/ 1850829 w 5591836"/>
                <a:gd name="connsiteY14" fmla="*/ 67603 h 955031"/>
                <a:gd name="connsiteX15" fmla="*/ 1939540 w 5591836"/>
                <a:gd name="connsiteY15" fmla="*/ 13012 h 955031"/>
                <a:gd name="connsiteX16" fmla="*/ 2021426 w 5591836"/>
                <a:gd name="connsiteY16" fmla="*/ 43719 h 955031"/>
                <a:gd name="connsiteX17" fmla="*/ 2096489 w 5591836"/>
                <a:gd name="connsiteY17" fmla="*/ 122194 h 955031"/>
                <a:gd name="connsiteX18" fmla="*/ 2174964 w 5591836"/>
                <a:gd name="connsiteY18" fmla="*/ 251847 h 955031"/>
                <a:gd name="connsiteX19" fmla="*/ 2441095 w 5591836"/>
                <a:gd name="connsiteY19" fmla="*/ 784110 h 955031"/>
                <a:gd name="connsiteX20" fmla="*/ 2557101 w 5591836"/>
                <a:gd name="connsiteY20" fmla="*/ 934235 h 955031"/>
                <a:gd name="connsiteX21" fmla="*/ 2652635 w 5591836"/>
                <a:gd name="connsiteY21" fmla="*/ 941059 h 955031"/>
                <a:gd name="connsiteX22" fmla="*/ 2775465 w 5591836"/>
                <a:gd name="connsiteY22" fmla="*/ 814818 h 955031"/>
                <a:gd name="connsiteX23" fmla="*/ 2901707 w 5591836"/>
                <a:gd name="connsiteY23" fmla="*/ 548686 h 955031"/>
                <a:gd name="connsiteX24" fmla="*/ 3048421 w 5591836"/>
                <a:gd name="connsiteY24" fmla="*/ 251847 h 955031"/>
                <a:gd name="connsiteX25" fmla="*/ 3171250 w 5591836"/>
                <a:gd name="connsiteY25" fmla="*/ 67603 h 955031"/>
                <a:gd name="connsiteX26" fmla="*/ 3249725 w 5591836"/>
                <a:gd name="connsiteY26" fmla="*/ 2776 h 955031"/>
                <a:gd name="connsiteX27" fmla="*/ 3321376 w 5591836"/>
                <a:gd name="connsiteY27" fmla="*/ 19835 h 955031"/>
                <a:gd name="connsiteX28" fmla="*/ 3393026 w 5591836"/>
                <a:gd name="connsiteY28" fmla="*/ 91486 h 955031"/>
                <a:gd name="connsiteX29" fmla="*/ 3451029 w 5591836"/>
                <a:gd name="connsiteY29" fmla="*/ 176785 h 955031"/>
                <a:gd name="connsiteX30" fmla="*/ 3532916 w 5591836"/>
                <a:gd name="connsiteY30" fmla="*/ 323498 h 955031"/>
                <a:gd name="connsiteX31" fmla="*/ 3686453 w 5591836"/>
                <a:gd name="connsiteY31" fmla="*/ 668104 h 955031"/>
                <a:gd name="connsiteX32" fmla="*/ 3812695 w 5591836"/>
                <a:gd name="connsiteY32" fmla="*/ 852349 h 955031"/>
                <a:gd name="connsiteX33" fmla="*/ 3945761 w 5591836"/>
                <a:gd name="connsiteY33" fmla="*/ 900116 h 955031"/>
                <a:gd name="connsiteX34" fmla="*/ 4065179 w 5591836"/>
                <a:gd name="connsiteY34" fmla="*/ 828465 h 955031"/>
                <a:gd name="connsiteX35" fmla="*/ 4252835 w 5591836"/>
                <a:gd name="connsiteY35" fmla="*/ 483859 h 955031"/>
                <a:gd name="connsiteX36" fmla="*/ 4430256 w 5591836"/>
                <a:gd name="connsiteY36" fmla="*/ 152901 h 955031"/>
                <a:gd name="connsiteX37" fmla="*/ 4549674 w 5591836"/>
                <a:gd name="connsiteY37" fmla="*/ 40307 h 955031"/>
                <a:gd name="connsiteX38" fmla="*/ 4675916 w 5591836"/>
                <a:gd name="connsiteY38" fmla="*/ 67603 h 955031"/>
                <a:gd name="connsiteX39" fmla="*/ 4819218 w 5591836"/>
                <a:gd name="connsiteY39" fmla="*/ 268907 h 955031"/>
                <a:gd name="connsiteX40" fmla="*/ 4924988 w 5591836"/>
                <a:gd name="connsiteY40" fmla="*/ 477035 h 955031"/>
                <a:gd name="connsiteX41" fmla="*/ 5031825 w 5591836"/>
                <a:gd name="connsiteY41" fmla="*/ 494332 h 955031"/>
                <a:gd name="connsiteX42" fmla="*/ 5591836 w 5591836"/>
                <a:gd name="connsiteY42" fmla="*/ 494095 h 955031"/>
                <a:gd name="connsiteX0" fmla="*/ 0 w 5591836"/>
                <a:gd name="connsiteY0" fmla="*/ 485613 h 955031"/>
                <a:gd name="connsiteX1" fmla="*/ 169362 w 5591836"/>
                <a:gd name="connsiteY1" fmla="*/ 475436 h 955031"/>
                <a:gd name="connsiteX2" fmla="*/ 304732 w 5591836"/>
                <a:gd name="connsiteY2" fmla="*/ 430986 h 955031"/>
                <a:gd name="connsiteX3" fmla="*/ 472406 w 5591836"/>
                <a:gd name="connsiteY3" fmla="*/ 146077 h 955031"/>
                <a:gd name="connsiteX4" fmla="*/ 581588 w 5591836"/>
                <a:gd name="connsiteY4" fmla="*/ 23247 h 955031"/>
                <a:gd name="connsiteX5" fmla="*/ 701006 w 5591836"/>
                <a:gd name="connsiteY5" fmla="*/ 36895 h 955031"/>
                <a:gd name="connsiteX6" fmla="*/ 799952 w 5591836"/>
                <a:gd name="connsiteY6" fmla="*/ 146077 h 955031"/>
                <a:gd name="connsiteX7" fmla="*/ 926194 w 5591836"/>
                <a:gd name="connsiteY7" fmla="*/ 412209 h 955031"/>
                <a:gd name="connsiteX8" fmla="*/ 1062671 w 5591836"/>
                <a:gd name="connsiteY8" fmla="*/ 722695 h 955031"/>
                <a:gd name="connsiteX9" fmla="*/ 1158206 w 5591836"/>
                <a:gd name="connsiteY9" fmla="*/ 869409 h 955031"/>
                <a:gd name="connsiteX10" fmla="*/ 1246916 w 5591836"/>
                <a:gd name="connsiteY10" fmla="*/ 944471 h 955031"/>
                <a:gd name="connsiteX11" fmla="*/ 1356098 w 5591836"/>
                <a:gd name="connsiteY11" fmla="*/ 930824 h 955031"/>
                <a:gd name="connsiteX12" fmla="*/ 1482340 w 5591836"/>
                <a:gd name="connsiteY12" fmla="*/ 811406 h 955031"/>
                <a:gd name="connsiteX13" fmla="*/ 1646113 w 5591836"/>
                <a:gd name="connsiteY13" fmla="*/ 487271 h 955031"/>
                <a:gd name="connsiteX14" fmla="*/ 1748471 w 5591836"/>
                <a:gd name="connsiteY14" fmla="*/ 234788 h 955031"/>
                <a:gd name="connsiteX15" fmla="*/ 1850829 w 5591836"/>
                <a:gd name="connsiteY15" fmla="*/ 67603 h 955031"/>
                <a:gd name="connsiteX16" fmla="*/ 1939540 w 5591836"/>
                <a:gd name="connsiteY16" fmla="*/ 13012 h 955031"/>
                <a:gd name="connsiteX17" fmla="*/ 2021426 w 5591836"/>
                <a:gd name="connsiteY17" fmla="*/ 43719 h 955031"/>
                <a:gd name="connsiteX18" fmla="*/ 2096489 w 5591836"/>
                <a:gd name="connsiteY18" fmla="*/ 122194 h 955031"/>
                <a:gd name="connsiteX19" fmla="*/ 2174964 w 5591836"/>
                <a:gd name="connsiteY19" fmla="*/ 251847 h 955031"/>
                <a:gd name="connsiteX20" fmla="*/ 2441095 w 5591836"/>
                <a:gd name="connsiteY20" fmla="*/ 784110 h 955031"/>
                <a:gd name="connsiteX21" fmla="*/ 2557101 w 5591836"/>
                <a:gd name="connsiteY21" fmla="*/ 934235 h 955031"/>
                <a:gd name="connsiteX22" fmla="*/ 2652635 w 5591836"/>
                <a:gd name="connsiteY22" fmla="*/ 941059 h 955031"/>
                <a:gd name="connsiteX23" fmla="*/ 2775465 w 5591836"/>
                <a:gd name="connsiteY23" fmla="*/ 814818 h 955031"/>
                <a:gd name="connsiteX24" fmla="*/ 2901707 w 5591836"/>
                <a:gd name="connsiteY24" fmla="*/ 548686 h 955031"/>
                <a:gd name="connsiteX25" fmla="*/ 3048421 w 5591836"/>
                <a:gd name="connsiteY25" fmla="*/ 251847 h 955031"/>
                <a:gd name="connsiteX26" fmla="*/ 3171250 w 5591836"/>
                <a:gd name="connsiteY26" fmla="*/ 67603 h 955031"/>
                <a:gd name="connsiteX27" fmla="*/ 3249725 w 5591836"/>
                <a:gd name="connsiteY27" fmla="*/ 2776 h 955031"/>
                <a:gd name="connsiteX28" fmla="*/ 3321376 w 5591836"/>
                <a:gd name="connsiteY28" fmla="*/ 19835 h 955031"/>
                <a:gd name="connsiteX29" fmla="*/ 3393026 w 5591836"/>
                <a:gd name="connsiteY29" fmla="*/ 91486 h 955031"/>
                <a:gd name="connsiteX30" fmla="*/ 3451029 w 5591836"/>
                <a:gd name="connsiteY30" fmla="*/ 176785 h 955031"/>
                <a:gd name="connsiteX31" fmla="*/ 3532916 w 5591836"/>
                <a:gd name="connsiteY31" fmla="*/ 323498 h 955031"/>
                <a:gd name="connsiteX32" fmla="*/ 3686453 w 5591836"/>
                <a:gd name="connsiteY32" fmla="*/ 668104 h 955031"/>
                <a:gd name="connsiteX33" fmla="*/ 3812695 w 5591836"/>
                <a:gd name="connsiteY33" fmla="*/ 852349 h 955031"/>
                <a:gd name="connsiteX34" fmla="*/ 3945761 w 5591836"/>
                <a:gd name="connsiteY34" fmla="*/ 900116 h 955031"/>
                <a:gd name="connsiteX35" fmla="*/ 4065179 w 5591836"/>
                <a:gd name="connsiteY35" fmla="*/ 828465 h 955031"/>
                <a:gd name="connsiteX36" fmla="*/ 4252835 w 5591836"/>
                <a:gd name="connsiteY36" fmla="*/ 483859 h 955031"/>
                <a:gd name="connsiteX37" fmla="*/ 4430256 w 5591836"/>
                <a:gd name="connsiteY37" fmla="*/ 152901 h 955031"/>
                <a:gd name="connsiteX38" fmla="*/ 4549674 w 5591836"/>
                <a:gd name="connsiteY38" fmla="*/ 40307 h 955031"/>
                <a:gd name="connsiteX39" fmla="*/ 4675916 w 5591836"/>
                <a:gd name="connsiteY39" fmla="*/ 67603 h 955031"/>
                <a:gd name="connsiteX40" fmla="*/ 4819218 w 5591836"/>
                <a:gd name="connsiteY40" fmla="*/ 268907 h 955031"/>
                <a:gd name="connsiteX41" fmla="*/ 4924988 w 5591836"/>
                <a:gd name="connsiteY41" fmla="*/ 477035 h 955031"/>
                <a:gd name="connsiteX42" fmla="*/ 5031825 w 5591836"/>
                <a:gd name="connsiteY42" fmla="*/ 494332 h 955031"/>
                <a:gd name="connsiteX43" fmla="*/ 5591836 w 5591836"/>
                <a:gd name="connsiteY43" fmla="*/ 494095 h 955031"/>
                <a:gd name="connsiteX0" fmla="*/ 0 w 5602249"/>
                <a:gd name="connsiteY0" fmla="*/ 466563 h 955031"/>
                <a:gd name="connsiteX1" fmla="*/ 179775 w 5602249"/>
                <a:gd name="connsiteY1" fmla="*/ 475436 h 955031"/>
                <a:gd name="connsiteX2" fmla="*/ 315145 w 5602249"/>
                <a:gd name="connsiteY2" fmla="*/ 430986 h 955031"/>
                <a:gd name="connsiteX3" fmla="*/ 482819 w 5602249"/>
                <a:gd name="connsiteY3" fmla="*/ 146077 h 955031"/>
                <a:gd name="connsiteX4" fmla="*/ 592001 w 5602249"/>
                <a:gd name="connsiteY4" fmla="*/ 23247 h 955031"/>
                <a:gd name="connsiteX5" fmla="*/ 711419 w 5602249"/>
                <a:gd name="connsiteY5" fmla="*/ 36895 h 955031"/>
                <a:gd name="connsiteX6" fmla="*/ 810365 w 5602249"/>
                <a:gd name="connsiteY6" fmla="*/ 146077 h 955031"/>
                <a:gd name="connsiteX7" fmla="*/ 936607 w 5602249"/>
                <a:gd name="connsiteY7" fmla="*/ 412209 h 955031"/>
                <a:gd name="connsiteX8" fmla="*/ 1073084 w 5602249"/>
                <a:gd name="connsiteY8" fmla="*/ 722695 h 955031"/>
                <a:gd name="connsiteX9" fmla="*/ 1168619 w 5602249"/>
                <a:gd name="connsiteY9" fmla="*/ 869409 h 955031"/>
                <a:gd name="connsiteX10" fmla="*/ 1257329 w 5602249"/>
                <a:gd name="connsiteY10" fmla="*/ 944471 h 955031"/>
                <a:gd name="connsiteX11" fmla="*/ 1366511 w 5602249"/>
                <a:gd name="connsiteY11" fmla="*/ 930824 h 955031"/>
                <a:gd name="connsiteX12" fmla="*/ 1492753 w 5602249"/>
                <a:gd name="connsiteY12" fmla="*/ 811406 h 955031"/>
                <a:gd name="connsiteX13" fmla="*/ 1656526 w 5602249"/>
                <a:gd name="connsiteY13" fmla="*/ 487271 h 955031"/>
                <a:gd name="connsiteX14" fmla="*/ 1758884 w 5602249"/>
                <a:gd name="connsiteY14" fmla="*/ 234788 h 955031"/>
                <a:gd name="connsiteX15" fmla="*/ 1861242 w 5602249"/>
                <a:gd name="connsiteY15" fmla="*/ 67603 h 955031"/>
                <a:gd name="connsiteX16" fmla="*/ 1949953 w 5602249"/>
                <a:gd name="connsiteY16" fmla="*/ 13012 h 955031"/>
                <a:gd name="connsiteX17" fmla="*/ 2031839 w 5602249"/>
                <a:gd name="connsiteY17" fmla="*/ 43719 h 955031"/>
                <a:gd name="connsiteX18" fmla="*/ 2106902 w 5602249"/>
                <a:gd name="connsiteY18" fmla="*/ 122194 h 955031"/>
                <a:gd name="connsiteX19" fmla="*/ 2185377 w 5602249"/>
                <a:gd name="connsiteY19" fmla="*/ 251847 h 955031"/>
                <a:gd name="connsiteX20" fmla="*/ 2451508 w 5602249"/>
                <a:gd name="connsiteY20" fmla="*/ 784110 h 955031"/>
                <a:gd name="connsiteX21" fmla="*/ 2567514 w 5602249"/>
                <a:gd name="connsiteY21" fmla="*/ 934235 h 955031"/>
                <a:gd name="connsiteX22" fmla="*/ 2663048 w 5602249"/>
                <a:gd name="connsiteY22" fmla="*/ 941059 h 955031"/>
                <a:gd name="connsiteX23" fmla="*/ 2785878 w 5602249"/>
                <a:gd name="connsiteY23" fmla="*/ 814818 h 955031"/>
                <a:gd name="connsiteX24" fmla="*/ 2912120 w 5602249"/>
                <a:gd name="connsiteY24" fmla="*/ 548686 h 955031"/>
                <a:gd name="connsiteX25" fmla="*/ 3058834 w 5602249"/>
                <a:gd name="connsiteY25" fmla="*/ 251847 h 955031"/>
                <a:gd name="connsiteX26" fmla="*/ 3181663 w 5602249"/>
                <a:gd name="connsiteY26" fmla="*/ 67603 h 955031"/>
                <a:gd name="connsiteX27" fmla="*/ 3260138 w 5602249"/>
                <a:gd name="connsiteY27" fmla="*/ 2776 h 955031"/>
                <a:gd name="connsiteX28" fmla="*/ 3331789 w 5602249"/>
                <a:gd name="connsiteY28" fmla="*/ 19835 h 955031"/>
                <a:gd name="connsiteX29" fmla="*/ 3403439 w 5602249"/>
                <a:gd name="connsiteY29" fmla="*/ 91486 h 955031"/>
                <a:gd name="connsiteX30" fmla="*/ 3461442 w 5602249"/>
                <a:gd name="connsiteY30" fmla="*/ 176785 h 955031"/>
                <a:gd name="connsiteX31" fmla="*/ 3543329 w 5602249"/>
                <a:gd name="connsiteY31" fmla="*/ 323498 h 955031"/>
                <a:gd name="connsiteX32" fmla="*/ 3696866 w 5602249"/>
                <a:gd name="connsiteY32" fmla="*/ 668104 h 955031"/>
                <a:gd name="connsiteX33" fmla="*/ 3823108 w 5602249"/>
                <a:gd name="connsiteY33" fmla="*/ 852349 h 955031"/>
                <a:gd name="connsiteX34" fmla="*/ 3956174 w 5602249"/>
                <a:gd name="connsiteY34" fmla="*/ 900116 h 955031"/>
                <a:gd name="connsiteX35" fmla="*/ 4075592 w 5602249"/>
                <a:gd name="connsiteY35" fmla="*/ 828465 h 955031"/>
                <a:gd name="connsiteX36" fmla="*/ 4263248 w 5602249"/>
                <a:gd name="connsiteY36" fmla="*/ 483859 h 955031"/>
                <a:gd name="connsiteX37" fmla="*/ 4440669 w 5602249"/>
                <a:gd name="connsiteY37" fmla="*/ 152901 h 955031"/>
                <a:gd name="connsiteX38" fmla="*/ 4560087 w 5602249"/>
                <a:gd name="connsiteY38" fmla="*/ 40307 h 955031"/>
                <a:gd name="connsiteX39" fmla="*/ 4686329 w 5602249"/>
                <a:gd name="connsiteY39" fmla="*/ 67603 h 955031"/>
                <a:gd name="connsiteX40" fmla="*/ 4829631 w 5602249"/>
                <a:gd name="connsiteY40" fmla="*/ 268907 h 955031"/>
                <a:gd name="connsiteX41" fmla="*/ 4935401 w 5602249"/>
                <a:gd name="connsiteY41" fmla="*/ 477035 h 955031"/>
                <a:gd name="connsiteX42" fmla="*/ 5042238 w 5602249"/>
                <a:gd name="connsiteY42" fmla="*/ 494332 h 955031"/>
                <a:gd name="connsiteX43" fmla="*/ 5602249 w 5602249"/>
                <a:gd name="connsiteY43" fmla="*/ 494095 h 955031"/>
                <a:gd name="connsiteX0" fmla="*/ 0 w 5612662"/>
                <a:gd name="connsiteY0" fmla="*/ 479263 h 955031"/>
                <a:gd name="connsiteX1" fmla="*/ 190188 w 5612662"/>
                <a:gd name="connsiteY1" fmla="*/ 475436 h 955031"/>
                <a:gd name="connsiteX2" fmla="*/ 325558 w 5612662"/>
                <a:gd name="connsiteY2" fmla="*/ 430986 h 955031"/>
                <a:gd name="connsiteX3" fmla="*/ 493232 w 5612662"/>
                <a:gd name="connsiteY3" fmla="*/ 146077 h 955031"/>
                <a:gd name="connsiteX4" fmla="*/ 602414 w 5612662"/>
                <a:gd name="connsiteY4" fmla="*/ 23247 h 955031"/>
                <a:gd name="connsiteX5" fmla="*/ 721832 w 5612662"/>
                <a:gd name="connsiteY5" fmla="*/ 36895 h 955031"/>
                <a:gd name="connsiteX6" fmla="*/ 820778 w 5612662"/>
                <a:gd name="connsiteY6" fmla="*/ 146077 h 955031"/>
                <a:gd name="connsiteX7" fmla="*/ 947020 w 5612662"/>
                <a:gd name="connsiteY7" fmla="*/ 412209 h 955031"/>
                <a:gd name="connsiteX8" fmla="*/ 1083497 w 5612662"/>
                <a:gd name="connsiteY8" fmla="*/ 722695 h 955031"/>
                <a:gd name="connsiteX9" fmla="*/ 1179032 w 5612662"/>
                <a:gd name="connsiteY9" fmla="*/ 869409 h 955031"/>
                <a:gd name="connsiteX10" fmla="*/ 1267742 w 5612662"/>
                <a:gd name="connsiteY10" fmla="*/ 944471 h 955031"/>
                <a:gd name="connsiteX11" fmla="*/ 1376924 w 5612662"/>
                <a:gd name="connsiteY11" fmla="*/ 930824 h 955031"/>
                <a:gd name="connsiteX12" fmla="*/ 1503166 w 5612662"/>
                <a:gd name="connsiteY12" fmla="*/ 811406 h 955031"/>
                <a:gd name="connsiteX13" fmla="*/ 1666939 w 5612662"/>
                <a:gd name="connsiteY13" fmla="*/ 487271 h 955031"/>
                <a:gd name="connsiteX14" fmla="*/ 1769297 w 5612662"/>
                <a:gd name="connsiteY14" fmla="*/ 234788 h 955031"/>
                <a:gd name="connsiteX15" fmla="*/ 1871655 w 5612662"/>
                <a:gd name="connsiteY15" fmla="*/ 67603 h 955031"/>
                <a:gd name="connsiteX16" fmla="*/ 1960366 w 5612662"/>
                <a:gd name="connsiteY16" fmla="*/ 13012 h 955031"/>
                <a:gd name="connsiteX17" fmla="*/ 2042252 w 5612662"/>
                <a:gd name="connsiteY17" fmla="*/ 43719 h 955031"/>
                <a:gd name="connsiteX18" fmla="*/ 2117315 w 5612662"/>
                <a:gd name="connsiteY18" fmla="*/ 122194 h 955031"/>
                <a:gd name="connsiteX19" fmla="*/ 2195790 w 5612662"/>
                <a:gd name="connsiteY19" fmla="*/ 251847 h 955031"/>
                <a:gd name="connsiteX20" fmla="*/ 2461921 w 5612662"/>
                <a:gd name="connsiteY20" fmla="*/ 784110 h 955031"/>
                <a:gd name="connsiteX21" fmla="*/ 2577927 w 5612662"/>
                <a:gd name="connsiteY21" fmla="*/ 934235 h 955031"/>
                <a:gd name="connsiteX22" fmla="*/ 2673461 w 5612662"/>
                <a:gd name="connsiteY22" fmla="*/ 941059 h 955031"/>
                <a:gd name="connsiteX23" fmla="*/ 2796291 w 5612662"/>
                <a:gd name="connsiteY23" fmla="*/ 814818 h 955031"/>
                <a:gd name="connsiteX24" fmla="*/ 2922533 w 5612662"/>
                <a:gd name="connsiteY24" fmla="*/ 548686 h 955031"/>
                <a:gd name="connsiteX25" fmla="*/ 3069247 w 5612662"/>
                <a:gd name="connsiteY25" fmla="*/ 251847 h 955031"/>
                <a:gd name="connsiteX26" fmla="*/ 3192076 w 5612662"/>
                <a:gd name="connsiteY26" fmla="*/ 67603 h 955031"/>
                <a:gd name="connsiteX27" fmla="*/ 3270551 w 5612662"/>
                <a:gd name="connsiteY27" fmla="*/ 2776 h 955031"/>
                <a:gd name="connsiteX28" fmla="*/ 3342202 w 5612662"/>
                <a:gd name="connsiteY28" fmla="*/ 19835 h 955031"/>
                <a:gd name="connsiteX29" fmla="*/ 3413852 w 5612662"/>
                <a:gd name="connsiteY29" fmla="*/ 91486 h 955031"/>
                <a:gd name="connsiteX30" fmla="*/ 3471855 w 5612662"/>
                <a:gd name="connsiteY30" fmla="*/ 176785 h 955031"/>
                <a:gd name="connsiteX31" fmla="*/ 3553742 w 5612662"/>
                <a:gd name="connsiteY31" fmla="*/ 323498 h 955031"/>
                <a:gd name="connsiteX32" fmla="*/ 3707279 w 5612662"/>
                <a:gd name="connsiteY32" fmla="*/ 668104 h 955031"/>
                <a:gd name="connsiteX33" fmla="*/ 3833521 w 5612662"/>
                <a:gd name="connsiteY33" fmla="*/ 852349 h 955031"/>
                <a:gd name="connsiteX34" fmla="*/ 3966587 w 5612662"/>
                <a:gd name="connsiteY34" fmla="*/ 900116 h 955031"/>
                <a:gd name="connsiteX35" fmla="*/ 4086005 w 5612662"/>
                <a:gd name="connsiteY35" fmla="*/ 828465 h 955031"/>
                <a:gd name="connsiteX36" fmla="*/ 4273661 w 5612662"/>
                <a:gd name="connsiteY36" fmla="*/ 483859 h 955031"/>
                <a:gd name="connsiteX37" fmla="*/ 4451082 w 5612662"/>
                <a:gd name="connsiteY37" fmla="*/ 152901 h 955031"/>
                <a:gd name="connsiteX38" fmla="*/ 4570500 w 5612662"/>
                <a:gd name="connsiteY38" fmla="*/ 40307 h 955031"/>
                <a:gd name="connsiteX39" fmla="*/ 4696742 w 5612662"/>
                <a:gd name="connsiteY39" fmla="*/ 67603 h 955031"/>
                <a:gd name="connsiteX40" fmla="*/ 4840044 w 5612662"/>
                <a:gd name="connsiteY40" fmla="*/ 268907 h 955031"/>
                <a:gd name="connsiteX41" fmla="*/ 4945814 w 5612662"/>
                <a:gd name="connsiteY41" fmla="*/ 477035 h 955031"/>
                <a:gd name="connsiteX42" fmla="*/ 5052651 w 5612662"/>
                <a:gd name="connsiteY42" fmla="*/ 494332 h 955031"/>
                <a:gd name="connsiteX43" fmla="*/ 5612662 w 5612662"/>
                <a:gd name="connsiteY43" fmla="*/ 494095 h 955031"/>
                <a:gd name="connsiteX0" fmla="*/ 0 w 6136469"/>
                <a:gd name="connsiteY0" fmla="*/ 479263 h 955031"/>
                <a:gd name="connsiteX1" fmla="*/ 190188 w 6136469"/>
                <a:gd name="connsiteY1" fmla="*/ 475436 h 955031"/>
                <a:gd name="connsiteX2" fmla="*/ 325558 w 6136469"/>
                <a:gd name="connsiteY2" fmla="*/ 430986 h 955031"/>
                <a:gd name="connsiteX3" fmla="*/ 493232 w 6136469"/>
                <a:gd name="connsiteY3" fmla="*/ 146077 h 955031"/>
                <a:gd name="connsiteX4" fmla="*/ 602414 w 6136469"/>
                <a:gd name="connsiteY4" fmla="*/ 23247 h 955031"/>
                <a:gd name="connsiteX5" fmla="*/ 721832 w 6136469"/>
                <a:gd name="connsiteY5" fmla="*/ 36895 h 955031"/>
                <a:gd name="connsiteX6" fmla="*/ 820778 w 6136469"/>
                <a:gd name="connsiteY6" fmla="*/ 146077 h 955031"/>
                <a:gd name="connsiteX7" fmla="*/ 947020 w 6136469"/>
                <a:gd name="connsiteY7" fmla="*/ 412209 h 955031"/>
                <a:gd name="connsiteX8" fmla="*/ 1083497 w 6136469"/>
                <a:gd name="connsiteY8" fmla="*/ 722695 h 955031"/>
                <a:gd name="connsiteX9" fmla="*/ 1179032 w 6136469"/>
                <a:gd name="connsiteY9" fmla="*/ 869409 h 955031"/>
                <a:gd name="connsiteX10" fmla="*/ 1267742 w 6136469"/>
                <a:gd name="connsiteY10" fmla="*/ 944471 h 955031"/>
                <a:gd name="connsiteX11" fmla="*/ 1376924 w 6136469"/>
                <a:gd name="connsiteY11" fmla="*/ 930824 h 955031"/>
                <a:gd name="connsiteX12" fmla="*/ 1503166 w 6136469"/>
                <a:gd name="connsiteY12" fmla="*/ 811406 h 955031"/>
                <a:gd name="connsiteX13" fmla="*/ 1666939 w 6136469"/>
                <a:gd name="connsiteY13" fmla="*/ 487271 h 955031"/>
                <a:gd name="connsiteX14" fmla="*/ 1769297 w 6136469"/>
                <a:gd name="connsiteY14" fmla="*/ 234788 h 955031"/>
                <a:gd name="connsiteX15" fmla="*/ 1871655 w 6136469"/>
                <a:gd name="connsiteY15" fmla="*/ 67603 h 955031"/>
                <a:gd name="connsiteX16" fmla="*/ 1960366 w 6136469"/>
                <a:gd name="connsiteY16" fmla="*/ 13012 h 955031"/>
                <a:gd name="connsiteX17" fmla="*/ 2042252 w 6136469"/>
                <a:gd name="connsiteY17" fmla="*/ 43719 h 955031"/>
                <a:gd name="connsiteX18" fmla="*/ 2117315 w 6136469"/>
                <a:gd name="connsiteY18" fmla="*/ 122194 h 955031"/>
                <a:gd name="connsiteX19" fmla="*/ 2195790 w 6136469"/>
                <a:gd name="connsiteY19" fmla="*/ 251847 h 955031"/>
                <a:gd name="connsiteX20" fmla="*/ 2461921 w 6136469"/>
                <a:gd name="connsiteY20" fmla="*/ 784110 h 955031"/>
                <a:gd name="connsiteX21" fmla="*/ 2577927 w 6136469"/>
                <a:gd name="connsiteY21" fmla="*/ 934235 h 955031"/>
                <a:gd name="connsiteX22" fmla="*/ 2673461 w 6136469"/>
                <a:gd name="connsiteY22" fmla="*/ 941059 h 955031"/>
                <a:gd name="connsiteX23" fmla="*/ 2796291 w 6136469"/>
                <a:gd name="connsiteY23" fmla="*/ 814818 h 955031"/>
                <a:gd name="connsiteX24" fmla="*/ 2922533 w 6136469"/>
                <a:gd name="connsiteY24" fmla="*/ 548686 h 955031"/>
                <a:gd name="connsiteX25" fmla="*/ 3069247 w 6136469"/>
                <a:gd name="connsiteY25" fmla="*/ 251847 h 955031"/>
                <a:gd name="connsiteX26" fmla="*/ 3192076 w 6136469"/>
                <a:gd name="connsiteY26" fmla="*/ 67603 h 955031"/>
                <a:gd name="connsiteX27" fmla="*/ 3270551 w 6136469"/>
                <a:gd name="connsiteY27" fmla="*/ 2776 h 955031"/>
                <a:gd name="connsiteX28" fmla="*/ 3342202 w 6136469"/>
                <a:gd name="connsiteY28" fmla="*/ 19835 h 955031"/>
                <a:gd name="connsiteX29" fmla="*/ 3413852 w 6136469"/>
                <a:gd name="connsiteY29" fmla="*/ 91486 h 955031"/>
                <a:gd name="connsiteX30" fmla="*/ 3471855 w 6136469"/>
                <a:gd name="connsiteY30" fmla="*/ 176785 h 955031"/>
                <a:gd name="connsiteX31" fmla="*/ 3553742 w 6136469"/>
                <a:gd name="connsiteY31" fmla="*/ 323498 h 955031"/>
                <a:gd name="connsiteX32" fmla="*/ 3707279 w 6136469"/>
                <a:gd name="connsiteY32" fmla="*/ 668104 h 955031"/>
                <a:gd name="connsiteX33" fmla="*/ 3833521 w 6136469"/>
                <a:gd name="connsiteY33" fmla="*/ 852349 h 955031"/>
                <a:gd name="connsiteX34" fmla="*/ 3966587 w 6136469"/>
                <a:gd name="connsiteY34" fmla="*/ 900116 h 955031"/>
                <a:gd name="connsiteX35" fmla="*/ 4086005 w 6136469"/>
                <a:gd name="connsiteY35" fmla="*/ 828465 h 955031"/>
                <a:gd name="connsiteX36" fmla="*/ 4273661 w 6136469"/>
                <a:gd name="connsiteY36" fmla="*/ 483859 h 955031"/>
                <a:gd name="connsiteX37" fmla="*/ 4451082 w 6136469"/>
                <a:gd name="connsiteY37" fmla="*/ 152901 h 955031"/>
                <a:gd name="connsiteX38" fmla="*/ 4570500 w 6136469"/>
                <a:gd name="connsiteY38" fmla="*/ 40307 h 955031"/>
                <a:gd name="connsiteX39" fmla="*/ 4696742 w 6136469"/>
                <a:gd name="connsiteY39" fmla="*/ 67603 h 955031"/>
                <a:gd name="connsiteX40" fmla="*/ 4840044 w 6136469"/>
                <a:gd name="connsiteY40" fmla="*/ 268907 h 955031"/>
                <a:gd name="connsiteX41" fmla="*/ 4945814 w 6136469"/>
                <a:gd name="connsiteY41" fmla="*/ 477035 h 955031"/>
                <a:gd name="connsiteX42" fmla="*/ 5052651 w 6136469"/>
                <a:gd name="connsiteY42" fmla="*/ 494332 h 955031"/>
                <a:gd name="connsiteX43" fmla="*/ 6136469 w 6136469"/>
                <a:gd name="connsiteY43" fmla="*/ 500659 h 955031"/>
                <a:gd name="connsiteX0" fmla="*/ 0 w 6056566"/>
                <a:gd name="connsiteY0" fmla="*/ 479263 h 955031"/>
                <a:gd name="connsiteX1" fmla="*/ 190188 w 6056566"/>
                <a:gd name="connsiteY1" fmla="*/ 475436 h 955031"/>
                <a:gd name="connsiteX2" fmla="*/ 325558 w 6056566"/>
                <a:gd name="connsiteY2" fmla="*/ 430986 h 955031"/>
                <a:gd name="connsiteX3" fmla="*/ 493232 w 6056566"/>
                <a:gd name="connsiteY3" fmla="*/ 146077 h 955031"/>
                <a:gd name="connsiteX4" fmla="*/ 602414 w 6056566"/>
                <a:gd name="connsiteY4" fmla="*/ 23247 h 955031"/>
                <a:gd name="connsiteX5" fmla="*/ 721832 w 6056566"/>
                <a:gd name="connsiteY5" fmla="*/ 36895 h 955031"/>
                <a:gd name="connsiteX6" fmla="*/ 820778 w 6056566"/>
                <a:gd name="connsiteY6" fmla="*/ 146077 h 955031"/>
                <a:gd name="connsiteX7" fmla="*/ 947020 w 6056566"/>
                <a:gd name="connsiteY7" fmla="*/ 412209 h 955031"/>
                <a:gd name="connsiteX8" fmla="*/ 1083497 w 6056566"/>
                <a:gd name="connsiteY8" fmla="*/ 722695 h 955031"/>
                <a:gd name="connsiteX9" fmla="*/ 1179032 w 6056566"/>
                <a:gd name="connsiteY9" fmla="*/ 869409 h 955031"/>
                <a:gd name="connsiteX10" fmla="*/ 1267742 w 6056566"/>
                <a:gd name="connsiteY10" fmla="*/ 944471 h 955031"/>
                <a:gd name="connsiteX11" fmla="*/ 1376924 w 6056566"/>
                <a:gd name="connsiteY11" fmla="*/ 930824 h 955031"/>
                <a:gd name="connsiteX12" fmla="*/ 1503166 w 6056566"/>
                <a:gd name="connsiteY12" fmla="*/ 811406 h 955031"/>
                <a:gd name="connsiteX13" fmla="*/ 1666939 w 6056566"/>
                <a:gd name="connsiteY13" fmla="*/ 487271 h 955031"/>
                <a:gd name="connsiteX14" fmla="*/ 1769297 w 6056566"/>
                <a:gd name="connsiteY14" fmla="*/ 234788 h 955031"/>
                <a:gd name="connsiteX15" fmla="*/ 1871655 w 6056566"/>
                <a:gd name="connsiteY15" fmla="*/ 67603 h 955031"/>
                <a:gd name="connsiteX16" fmla="*/ 1960366 w 6056566"/>
                <a:gd name="connsiteY16" fmla="*/ 13012 h 955031"/>
                <a:gd name="connsiteX17" fmla="*/ 2042252 w 6056566"/>
                <a:gd name="connsiteY17" fmla="*/ 43719 h 955031"/>
                <a:gd name="connsiteX18" fmla="*/ 2117315 w 6056566"/>
                <a:gd name="connsiteY18" fmla="*/ 122194 h 955031"/>
                <a:gd name="connsiteX19" fmla="*/ 2195790 w 6056566"/>
                <a:gd name="connsiteY19" fmla="*/ 251847 h 955031"/>
                <a:gd name="connsiteX20" fmla="*/ 2461921 w 6056566"/>
                <a:gd name="connsiteY20" fmla="*/ 784110 h 955031"/>
                <a:gd name="connsiteX21" fmla="*/ 2577927 w 6056566"/>
                <a:gd name="connsiteY21" fmla="*/ 934235 h 955031"/>
                <a:gd name="connsiteX22" fmla="*/ 2673461 w 6056566"/>
                <a:gd name="connsiteY22" fmla="*/ 941059 h 955031"/>
                <a:gd name="connsiteX23" fmla="*/ 2796291 w 6056566"/>
                <a:gd name="connsiteY23" fmla="*/ 814818 h 955031"/>
                <a:gd name="connsiteX24" fmla="*/ 2922533 w 6056566"/>
                <a:gd name="connsiteY24" fmla="*/ 548686 h 955031"/>
                <a:gd name="connsiteX25" fmla="*/ 3069247 w 6056566"/>
                <a:gd name="connsiteY25" fmla="*/ 251847 h 955031"/>
                <a:gd name="connsiteX26" fmla="*/ 3192076 w 6056566"/>
                <a:gd name="connsiteY26" fmla="*/ 67603 h 955031"/>
                <a:gd name="connsiteX27" fmla="*/ 3270551 w 6056566"/>
                <a:gd name="connsiteY27" fmla="*/ 2776 h 955031"/>
                <a:gd name="connsiteX28" fmla="*/ 3342202 w 6056566"/>
                <a:gd name="connsiteY28" fmla="*/ 19835 h 955031"/>
                <a:gd name="connsiteX29" fmla="*/ 3413852 w 6056566"/>
                <a:gd name="connsiteY29" fmla="*/ 91486 h 955031"/>
                <a:gd name="connsiteX30" fmla="*/ 3471855 w 6056566"/>
                <a:gd name="connsiteY30" fmla="*/ 176785 h 955031"/>
                <a:gd name="connsiteX31" fmla="*/ 3553742 w 6056566"/>
                <a:gd name="connsiteY31" fmla="*/ 323498 h 955031"/>
                <a:gd name="connsiteX32" fmla="*/ 3707279 w 6056566"/>
                <a:gd name="connsiteY32" fmla="*/ 668104 h 955031"/>
                <a:gd name="connsiteX33" fmla="*/ 3833521 w 6056566"/>
                <a:gd name="connsiteY33" fmla="*/ 852349 h 955031"/>
                <a:gd name="connsiteX34" fmla="*/ 3966587 w 6056566"/>
                <a:gd name="connsiteY34" fmla="*/ 900116 h 955031"/>
                <a:gd name="connsiteX35" fmla="*/ 4086005 w 6056566"/>
                <a:gd name="connsiteY35" fmla="*/ 828465 h 955031"/>
                <a:gd name="connsiteX36" fmla="*/ 4273661 w 6056566"/>
                <a:gd name="connsiteY36" fmla="*/ 483859 h 955031"/>
                <a:gd name="connsiteX37" fmla="*/ 4451082 w 6056566"/>
                <a:gd name="connsiteY37" fmla="*/ 152901 h 955031"/>
                <a:gd name="connsiteX38" fmla="*/ 4570500 w 6056566"/>
                <a:gd name="connsiteY38" fmla="*/ 40307 h 955031"/>
                <a:gd name="connsiteX39" fmla="*/ 4696742 w 6056566"/>
                <a:gd name="connsiteY39" fmla="*/ 67603 h 955031"/>
                <a:gd name="connsiteX40" fmla="*/ 4840044 w 6056566"/>
                <a:gd name="connsiteY40" fmla="*/ 268907 h 955031"/>
                <a:gd name="connsiteX41" fmla="*/ 4945814 w 6056566"/>
                <a:gd name="connsiteY41" fmla="*/ 477035 h 955031"/>
                <a:gd name="connsiteX42" fmla="*/ 5052651 w 6056566"/>
                <a:gd name="connsiteY42" fmla="*/ 494332 h 955031"/>
                <a:gd name="connsiteX43" fmla="*/ 6056566 w 6056566"/>
                <a:gd name="connsiteY43" fmla="*/ 497377 h 955031"/>
                <a:gd name="connsiteX0" fmla="*/ 0 w 6056566"/>
                <a:gd name="connsiteY0" fmla="*/ 479263 h 955031"/>
                <a:gd name="connsiteX1" fmla="*/ 190188 w 6056566"/>
                <a:gd name="connsiteY1" fmla="*/ 475436 h 955031"/>
                <a:gd name="connsiteX2" fmla="*/ 325558 w 6056566"/>
                <a:gd name="connsiteY2" fmla="*/ 430986 h 955031"/>
                <a:gd name="connsiteX3" fmla="*/ 493232 w 6056566"/>
                <a:gd name="connsiteY3" fmla="*/ 146077 h 955031"/>
                <a:gd name="connsiteX4" fmla="*/ 602414 w 6056566"/>
                <a:gd name="connsiteY4" fmla="*/ 23247 h 955031"/>
                <a:gd name="connsiteX5" fmla="*/ 721832 w 6056566"/>
                <a:gd name="connsiteY5" fmla="*/ 36895 h 955031"/>
                <a:gd name="connsiteX6" fmla="*/ 820778 w 6056566"/>
                <a:gd name="connsiteY6" fmla="*/ 146077 h 955031"/>
                <a:gd name="connsiteX7" fmla="*/ 947020 w 6056566"/>
                <a:gd name="connsiteY7" fmla="*/ 412209 h 955031"/>
                <a:gd name="connsiteX8" fmla="*/ 1083497 w 6056566"/>
                <a:gd name="connsiteY8" fmla="*/ 722695 h 955031"/>
                <a:gd name="connsiteX9" fmla="*/ 1179032 w 6056566"/>
                <a:gd name="connsiteY9" fmla="*/ 869409 h 955031"/>
                <a:gd name="connsiteX10" fmla="*/ 1267742 w 6056566"/>
                <a:gd name="connsiteY10" fmla="*/ 944471 h 955031"/>
                <a:gd name="connsiteX11" fmla="*/ 1376924 w 6056566"/>
                <a:gd name="connsiteY11" fmla="*/ 930824 h 955031"/>
                <a:gd name="connsiteX12" fmla="*/ 1503166 w 6056566"/>
                <a:gd name="connsiteY12" fmla="*/ 811406 h 955031"/>
                <a:gd name="connsiteX13" fmla="*/ 1666939 w 6056566"/>
                <a:gd name="connsiteY13" fmla="*/ 487271 h 955031"/>
                <a:gd name="connsiteX14" fmla="*/ 1769297 w 6056566"/>
                <a:gd name="connsiteY14" fmla="*/ 234788 h 955031"/>
                <a:gd name="connsiteX15" fmla="*/ 1871655 w 6056566"/>
                <a:gd name="connsiteY15" fmla="*/ 67603 h 955031"/>
                <a:gd name="connsiteX16" fmla="*/ 1960366 w 6056566"/>
                <a:gd name="connsiteY16" fmla="*/ 13012 h 955031"/>
                <a:gd name="connsiteX17" fmla="*/ 2042252 w 6056566"/>
                <a:gd name="connsiteY17" fmla="*/ 43719 h 955031"/>
                <a:gd name="connsiteX18" fmla="*/ 2117315 w 6056566"/>
                <a:gd name="connsiteY18" fmla="*/ 122194 h 955031"/>
                <a:gd name="connsiteX19" fmla="*/ 2195790 w 6056566"/>
                <a:gd name="connsiteY19" fmla="*/ 251847 h 955031"/>
                <a:gd name="connsiteX20" fmla="*/ 2461921 w 6056566"/>
                <a:gd name="connsiteY20" fmla="*/ 784110 h 955031"/>
                <a:gd name="connsiteX21" fmla="*/ 2577927 w 6056566"/>
                <a:gd name="connsiteY21" fmla="*/ 934235 h 955031"/>
                <a:gd name="connsiteX22" fmla="*/ 2673461 w 6056566"/>
                <a:gd name="connsiteY22" fmla="*/ 941059 h 955031"/>
                <a:gd name="connsiteX23" fmla="*/ 2796291 w 6056566"/>
                <a:gd name="connsiteY23" fmla="*/ 814818 h 955031"/>
                <a:gd name="connsiteX24" fmla="*/ 2922533 w 6056566"/>
                <a:gd name="connsiteY24" fmla="*/ 548686 h 955031"/>
                <a:gd name="connsiteX25" fmla="*/ 3069247 w 6056566"/>
                <a:gd name="connsiteY25" fmla="*/ 251847 h 955031"/>
                <a:gd name="connsiteX26" fmla="*/ 3192076 w 6056566"/>
                <a:gd name="connsiteY26" fmla="*/ 67603 h 955031"/>
                <a:gd name="connsiteX27" fmla="*/ 3270551 w 6056566"/>
                <a:gd name="connsiteY27" fmla="*/ 2776 h 955031"/>
                <a:gd name="connsiteX28" fmla="*/ 3342202 w 6056566"/>
                <a:gd name="connsiteY28" fmla="*/ 19835 h 955031"/>
                <a:gd name="connsiteX29" fmla="*/ 3413852 w 6056566"/>
                <a:gd name="connsiteY29" fmla="*/ 91486 h 955031"/>
                <a:gd name="connsiteX30" fmla="*/ 3471855 w 6056566"/>
                <a:gd name="connsiteY30" fmla="*/ 176785 h 955031"/>
                <a:gd name="connsiteX31" fmla="*/ 3553742 w 6056566"/>
                <a:gd name="connsiteY31" fmla="*/ 323498 h 955031"/>
                <a:gd name="connsiteX32" fmla="*/ 3707279 w 6056566"/>
                <a:gd name="connsiteY32" fmla="*/ 668104 h 955031"/>
                <a:gd name="connsiteX33" fmla="*/ 3833521 w 6056566"/>
                <a:gd name="connsiteY33" fmla="*/ 852349 h 955031"/>
                <a:gd name="connsiteX34" fmla="*/ 3966587 w 6056566"/>
                <a:gd name="connsiteY34" fmla="*/ 900116 h 955031"/>
                <a:gd name="connsiteX35" fmla="*/ 4086005 w 6056566"/>
                <a:gd name="connsiteY35" fmla="*/ 828465 h 955031"/>
                <a:gd name="connsiteX36" fmla="*/ 4273661 w 6056566"/>
                <a:gd name="connsiteY36" fmla="*/ 483859 h 955031"/>
                <a:gd name="connsiteX37" fmla="*/ 4451082 w 6056566"/>
                <a:gd name="connsiteY37" fmla="*/ 152901 h 955031"/>
                <a:gd name="connsiteX38" fmla="*/ 4570500 w 6056566"/>
                <a:gd name="connsiteY38" fmla="*/ 40307 h 955031"/>
                <a:gd name="connsiteX39" fmla="*/ 4696742 w 6056566"/>
                <a:gd name="connsiteY39" fmla="*/ 67603 h 955031"/>
                <a:gd name="connsiteX40" fmla="*/ 4840044 w 6056566"/>
                <a:gd name="connsiteY40" fmla="*/ 268907 h 955031"/>
                <a:gd name="connsiteX41" fmla="*/ 4945814 w 6056566"/>
                <a:gd name="connsiteY41" fmla="*/ 477035 h 955031"/>
                <a:gd name="connsiteX42" fmla="*/ 5052651 w 6056566"/>
                <a:gd name="connsiteY42" fmla="*/ 494332 h 955031"/>
                <a:gd name="connsiteX43" fmla="*/ 6056566 w 6056566"/>
                <a:gd name="connsiteY43" fmla="*/ 497377 h 955031"/>
                <a:gd name="connsiteX0" fmla="*/ 0 w 6056566"/>
                <a:gd name="connsiteY0" fmla="*/ 479263 h 955031"/>
                <a:gd name="connsiteX1" fmla="*/ 190188 w 6056566"/>
                <a:gd name="connsiteY1" fmla="*/ 475436 h 955031"/>
                <a:gd name="connsiteX2" fmla="*/ 325558 w 6056566"/>
                <a:gd name="connsiteY2" fmla="*/ 430986 h 955031"/>
                <a:gd name="connsiteX3" fmla="*/ 493232 w 6056566"/>
                <a:gd name="connsiteY3" fmla="*/ 146077 h 955031"/>
                <a:gd name="connsiteX4" fmla="*/ 602414 w 6056566"/>
                <a:gd name="connsiteY4" fmla="*/ 23247 h 955031"/>
                <a:gd name="connsiteX5" fmla="*/ 721832 w 6056566"/>
                <a:gd name="connsiteY5" fmla="*/ 36895 h 955031"/>
                <a:gd name="connsiteX6" fmla="*/ 820778 w 6056566"/>
                <a:gd name="connsiteY6" fmla="*/ 146077 h 955031"/>
                <a:gd name="connsiteX7" fmla="*/ 947020 w 6056566"/>
                <a:gd name="connsiteY7" fmla="*/ 412209 h 955031"/>
                <a:gd name="connsiteX8" fmla="*/ 1083497 w 6056566"/>
                <a:gd name="connsiteY8" fmla="*/ 722695 h 955031"/>
                <a:gd name="connsiteX9" fmla="*/ 1179032 w 6056566"/>
                <a:gd name="connsiteY9" fmla="*/ 869409 h 955031"/>
                <a:gd name="connsiteX10" fmla="*/ 1267742 w 6056566"/>
                <a:gd name="connsiteY10" fmla="*/ 944471 h 955031"/>
                <a:gd name="connsiteX11" fmla="*/ 1376924 w 6056566"/>
                <a:gd name="connsiteY11" fmla="*/ 930824 h 955031"/>
                <a:gd name="connsiteX12" fmla="*/ 1503166 w 6056566"/>
                <a:gd name="connsiteY12" fmla="*/ 811406 h 955031"/>
                <a:gd name="connsiteX13" fmla="*/ 1666939 w 6056566"/>
                <a:gd name="connsiteY13" fmla="*/ 487271 h 955031"/>
                <a:gd name="connsiteX14" fmla="*/ 1769297 w 6056566"/>
                <a:gd name="connsiteY14" fmla="*/ 234788 h 955031"/>
                <a:gd name="connsiteX15" fmla="*/ 1871655 w 6056566"/>
                <a:gd name="connsiteY15" fmla="*/ 67603 h 955031"/>
                <a:gd name="connsiteX16" fmla="*/ 1960366 w 6056566"/>
                <a:gd name="connsiteY16" fmla="*/ 13012 h 955031"/>
                <a:gd name="connsiteX17" fmla="*/ 2042252 w 6056566"/>
                <a:gd name="connsiteY17" fmla="*/ 43719 h 955031"/>
                <a:gd name="connsiteX18" fmla="*/ 2117315 w 6056566"/>
                <a:gd name="connsiteY18" fmla="*/ 122194 h 955031"/>
                <a:gd name="connsiteX19" fmla="*/ 2195790 w 6056566"/>
                <a:gd name="connsiteY19" fmla="*/ 251847 h 955031"/>
                <a:gd name="connsiteX20" fmla="*/ 2461921 w 6056566"/>
                <a:gd name="connsiteY20" fmla="*/ 784110 h 955031"/>
                <a:gd name="connsiteX21" fmla="*/ 2577927 w 6056566"/>
                <a:gd name="connsiteY21" fmla="*/ 934235 h 955031"/>
                <a:gd name="connsiteX22" fmla="*/ 2673461 w 6056566"/>
                <a:gd name="connsiteY22" fmla="*/ 941059 h 955031"/>
                <a:gd name="connsiteX23" fmla="*/ 2796291 w 6056566"/>
                <a:gd name="connsiteY23" fmla="*/ 814818 h 955031"/>
                <a:gd name="connsiteX24" fmla="*/ 2922533 w 6056566"/>
                <a:gd name="connsiteY24" fmla="*/ 548686 h 955031"/>
                <a:gd name="connsiteX25" fmla="*/ 3069247 w 6056566"/>
                <a:gd name="connsiteY25" fmla="*/ 251847 h 955031"/>
                <a:gd name="connsiteX26" fmla="*/ 3192076 w 6056566"/>
                <a:gd name="connsiteY26" fmla="*/ 67603 h 955031"/>
                <a:gd name="connsiteX27" fmla="*/ 3270551 w 6056566"/>
                <a:gd name="connsiteY27" fmla="*/ 2776 h 955031"/>
                <a:gd name="connsiteX28" fmla="*/ 3342202 w 6056566"/>
                <a:gd name="connsiteY28" fmla="*/ 19835 h 955031"/>
                <a:gd name="connsiteX29" fmla="*/ 3413852 w 6056566"/>
                <a:gd name="connsiteY29" fmla="*/ 91486 h 955031"/>
                <a:gd name="connsiteX30" fmla="*/ 3471855 w 6056566"/>
                <a:gd name="connsiteY30" fmla="*/ 176785 h 955031"/>
                <a:gd name="connsiteX31" fmla="*/ 3553742 w 6056566"/>
                <a:gd name="connsiteY31" fmla="*/ 323498 h 955031"/>
                <a:gd name="connsiteX32" fmla="*/ 3707279 w 6056566"/>
                <a:gd name="connsiteY32" fmla="*/ 668104 h 955031"/>
                <a:gd name="connsiteX33" fmla="*/ 3833521 w 6056566"/>
                <a:gd name="connsiteY33" fmla="*/ 852349 h 955031"/>
                <a:gd name="connsiteX34" fmla="*/ 3966587 w 6056566"/>
                <a:gd name="connsiteY34" fmla="*/ 900116 h 955031"/>
                <a:gd name="connsiteX35" fmla="*/ 4086005 w 6056566"/>
                <a:gd name="connsiteY35" fmla="*/ 828465 h 955031"/>
                <a:gd name="connsiteX36" fmla="*/ 4273661 w 6056566"/>
                <a:gd name="connsiteY36" fmla="*/ 483859 h 955031"/>
                <a:gd name="connsiteX37" fmla="*/ 4451082 w 6056566"/>
                <a:gd name="connsiteY37" fmla="*/ 152901 h 955031"/>
                <a:gd name="connsiteX38" fmla="*/ 4570500 w 6056566"/>
                <a:gd name="connsiteY38" fmla="*/ 40307 h 955031"/>
                <a:gd name="connsiteX39" fmla="*/ 4696742 w 6056566"/>
                <a:gd name="connsiteY39" fmla="*/ 67603 h 955031"/>
                <a:gd name="connsiteX40" fmla="*/ 4840044 w 6056566"/>
                <a:gd name="connsiteY40" fmla="*/ 268907 h 955031"/>
                <a:gd name="connsiteX41" fmla="*/ 4945814 w 6056566"/>
                <a:gd name="connsiteY41" fmla="*/ 477035 h 955031"/>
                <a:gd name="connsiteX42" fmla="*/ 5052651 w 6056566"/>
                <a:gd name="connsiteY42" fmla="*/ 494332 h 955031"/>
                <a:gd name="connsiteX43" fmla="*/ 6056566 w 6056566"/>
                <a:gd name="connsiteY43" fmla="*/ 497377 h 955031"/>
                <a:gd name="connsiteX0" fmla="*/ 0 w 6056566"/>
                <a:gd name="connsiteY0" fmla="*/ 479263 h 955031"/>
                <a:gd name="connsiteX1" fmla="*/ 190188 w 6056566"/>
                <a:gd name="connsiteY1" fmla="*/ 475436 h 955031"/>
                <a:gd name="connsiteX2" fmla="*/ 325558 w 6056566"/>
                <a:gd name="connsiteY2" fmla="*/ 430986 h 955031"/>
                <a:gd name="connsiteX3" fmla="*/ 493232 w 6056566"/>
                <a:gd name="connsiteY3" fmla="*/ 146077 h 955031"/>
                <a:gd name="connsiteX4" fmla="*/ 602414 w 6056566"/>
                <a:gd name="connsiteY4" fmla="*/ 23247 h 955031"/>
                <a:gd name="connsiteX5" fmla="*/ 721832 w 6056566"/>
                <a:gd name="connsiteY5" fmla="*/ 36895 h 955031"/>
                <a:gd name="connsiteX6" fmla="*/ 820778 w 6056566"/>
                <a:gd name="connsiteY6" fmla="*/ 146077 h 955031"/>
                <a:gd name="connsiteX7" fmla="*/ 947020 w 6056566"/>
                <a:gd name="connsiteY7" fmla="*/ 412209 h 955031"/>
                <a:gd name="connsiteX8" fmla="*/ 1083497 w 6056566"/>
                <a:gd name="connsiteY8" fmla="*/ 722695 h 955031"/>
                <a:gd name="connsiteX9" fmla="*/ 1179032 w 6056566"/>
                <a:gd name="connsiteY9" fmla="*/ 869409 h 955031"/>
                <a:gd name="connsiteX10" fmla="*/ 1267742 w 6056566"/>
                <a:gd name="connsiteY10" fmla="*/ 944471 h 955031"/>
                <a:gd name="connsiteX11" fmla="*/ 1376924 w 6056566"/>
                <a:gd name="connsiteY11" fmla="*/ 930824 h 955031"/>
                <a:gd name="connsiteX12" fmla="*/ 1503166 w 6056566"/>
                <a:gd name="connsiteY12" fmla="*/ 811406 h 955031"/>
                <a:gd name="connsiteX13" fmla="*/ 1666939 w 6056566"/>
                <a:gd name="connsiteY13" fmla="*/ 487271 h 955031"/>
                <a:gd name="connsiteX14" fmla="*/ 1769297 w 6056566"/>
                <a:gd name="connsiteY14" fmla="*/ 234788 h 955031"/>
                <a:gd name="connsiteX15" fmla="*/ 1871655 w 6056566"/>
                <a:gd name="connsiteY15" fmla="*/ 67603 h 955031"/>
                <a:gd name="connsiteX16" fmla="*/ 1960366 w 6056566"/>
                <a:gd name="connsiteY16" fmla="*/ 13012 h 955031"/>
                <a:gd name="connsiteX17" fmla="*/ 2042252 w 6056566"/>
                <a:gd name="connsiteY17" fmla="*/ 43719 h 955031"/>
                <a:gd name="connsiteX18" fmla="*/ 2117315 w 6056566"/>
                <a:gd name="connsiteY18" fmla="*/ 122194 h 955031"/>
                <a:gd name="connsiteX19" fmla="*/ 2195790 w 6056566"/>
                <a:gd name="connsiteY19" fmla="*/ 251847 h 955031"/>
                <a:gd name="connsiteX20" fmla="*/ 2461921 w 6056566"/>
                <a:gd name="connsiteY20" fmla="*/ 784110 h 955031"/>
                <a:gd name="connsiteX21" fmla="*/ 2577927 w 6056566"/>
                <a:gd name="connsiteY21" fmla="*/ 934235 h 955031"/>
                <a:gd name="connsiteX22" fmla="*/ 2673461 w 6056566"/>
                <a:gd name="connsiteY22" fmla="*/ 941059 h 955031"/>
                <a:gd name="connsiteX23" fmla="*/ 2796291 w 6056566"/>
                <a:gd name="connsiteY23" fmla="*/ 814818 h 955031"/>
                <a:gd name="connsiteX24" fmla="*/ 2922533 w 6056566"/>
                <a:gd name="connsiteY24" fmla="*/ 548686 h 955031"/>
                <a:gd name="connsiteX25" fmla="*/ 3069247 w 6056566"/>
                <a:gd name="connsiteY25" fmla="*/ 251847 h 955031"/>
                <a:gd name="connsiteX26" fmla="*/ 3192076 w 6056566"/>
                <a:gd name="connsiteY26" fmla="*/ 67603 h 955031"/>
                <a:gd name="connsiteX27" fmla="*/ 3270551 w 6056566"/>
                <a:gd name="connsiteY27" fmla="*/ 2776 h 955031"/>
                <a:gd name="connsiteX28" fmla="*/ 3342202 w 6056566"/>
                <a:gd name="connsiteY28" fmla="*/ 19835 h 955031"/>
                <a:gd name="connsiteX29" fmla="*/ 3413852 w 6056566"/>
                <a:gd name="connsiteY29" fmla="*/ 91486 h 955031"/>
                <a:gd name="connsiteX30" fmla="*/ 3471855 w 6056566"/>
                <a:gd name="connsiteY30" fmla="*/ 176785 h 955031"/>
                <a:gd name="connsiteX31" fmla="*/ 3553742 w 6056566"/>
                <a:gd name="connsiteY31" fmla="*/ 323498 h 955031"/>
                <a:gd name="connsiteX32" fmla="*/ 3707279 w 6056566"/>
                <a:gd name="connsiteY32" fmla="*/ 668104 h 955031"/>
                <a:gd name="connsiteX33" fmla="*/ 3833521 w 6056566"/>
                <a:gd name="connsiteY33" fmla="*/ 852349 h 955031"/>
                <a:gd name="connsiteX34" fmla="*/ 3966587 w 6056566"/>
                <a:gd name="connsiteY34" fmla="*/ 900116 h 955031"/>
                <a:gd name="connsiteX35" fmla="*/ 4086005 w 6056566"/>
                <a:gd name="connsiteY35" fmla="*/ 828465 h 955031"/>
                <a:gd name="connsiteX36" fmla="*/ 4273661 w 6056566"/>
                <a:gd name="connsiteY36" fmla="*/ 483859 h 955031"/>
                <a:gd name="connsiteX37" fmla="*/ 4451082 w 6056566"/>
                <a:gd name="connsiteY37" fmla="*/ 152901 h 955031"/>
                <a:gd name="connsiteX38" fmla="*/ 4570500 w 6056566"/>
                <a:gd name="connsiteY38" fmla="*/ 40307 h 955031"/>
                <a:gd name="connsiteX39" fmla="*/ 4696742 w 6056566"/>
                <a:gd name="connsiteY39" fmla="*/ 67603 h 955031"/>
                <a:gd name="connsiteX40" fmla="*/ 4840044 w 6056566"/>
                <a:gd name="connsiteY40" fmla="*/ 268907 h 955031"/>
                <a:gd name="connsiteX41" fmla="*/ 4940286 w 6056566"/>
                <a:gd name="connsiteY41" fmla="*/ 458277 h 955031"/>
                <a:gd name="connsiteX42" fmla="*/ 5052651 w 6056566"/>
                <a:gd name="connsiteY42" fmla="*/ 494332 h 955031"/>
                <a:gd name="connsiteX43" fmla="*/ 6056566 w 6056566"/>
                <a:gd name="connsiteY43" fmla="*/ 497377 h 955031"/>
                <a:gd name="connsiteX0" fmla="*/ 0 w 6056566"/>
                <a:gd name="connsiteY0" fmla="*/ 479263 h 955031"/>
                <a:gd name="connsiteX1" fmla="*/ 190188 w 6056566"/>
                <a:gd name="connsiteY1" fmla="*/ 475436 h 955031"/>
                <a:gd name="connsiteX2" fmla="*/ 325558 w 6056566"/>
                <a:gd name="connsiteY2" fmla="*/ 430986 h 955031"/>
                <a:gd name="connsiteX3" fmla="*/ 493232 w 6056566"/>
                <a:gd name="connsiteY3" fmla="*/ 146077 h 955031"/>
                <a:gd name="connsiteX4" fmla="*/ 602414 w 6056566"/>
                <a:gd name="connsiteY4" fmla="*/ 23247 h 955031"/>
                <a:gd name="connsiteX5" fmla="*/ 721832 w 6056566"/>
                <a:gd name="connsiteY5" fmla="*/ 36895 h 955031"/>
                <a:gd name="connsiteX6" fmla="*/ 820778 w 6056566"/>
                <a:gd name="connsiteY6" fmla="*/ 146077 h 955031"/>
                <a:gd name="connsiteX7" fmla="*/ 947020 w 6056566"/>
                <a:gd name="connsiteY7" fmla="*/ 412209 h 955031"/>
                <a:gd name="connsiteX8" fmla="*/ 1083497 w 6056566"/>
                <a:gd name="connsiteY8" fmla="*/ 722695 h 955031"/>
                <a:gd name="connsiteX9" fmla="*/ 1179032 w 6056566"/>
                <a:gd name="connsiteY9" fmla="*/ 869409 h 955031"/>
                <a:gd name="connsiteX10" fmla="*/ 1267742 w 6056566"/>
                <a:gd name="connsiteY10" fmla="*/ 944471 h 955031"/>
                <a:gd name="connsiteX11" fmla="*/ 1376924 w 6056566"/>
                <a:gd name="connsiteY11" fmla="*/ 930824 h 955031"/>
                <a:gd name="connsiteX12" fmla="*/ 1503166 w 6056566"/>
                <a:gd name="connsiteY12" fmla="*/ 811406 h 955031"/>
                <a:gd name="connsiteX13" fmla="*/ 1666939 w 6056566"/>
                <a:gd name="connsiteY13" fmla="*/ 487271 h 955031"/>
                <a:gd name="connsiteX14" fmla="*/ 1769297 w 6056566"/>
                <a:gd name="connsiteY14" fmla="*/ 234788 h 955031"/>
                <a:gd name="connsiteX15" fmla="*/ 1871655 w 6056566"/>
                <a:gd name="connsiteY15" fmla="*/ 67603 h 955031"/>
                <a:gd name="connsiteX16" fmla="*/ 1960366 w 6056566"/>
                <a:gd name="connsiteY16" fmla="*/ 13012 h 955031"/>
                <a:gd name="connsiteX17" fmla="*/ 2042252 w 6056566"/>
                <a:gd name="connsiteY17" fmla="*/ 43719 h 955031"/>
                <a:gd name="connsiteX18" fmla="*/ 2117315 w 6056566"/>
                <a:gd name="connsiteY18" fmla="*/ 122194 h 955031"/>
                <a:gd name="connsiteX19" fmla="*/ 2195790 w 6056566"/>
                <a:gd name="connsiteY19" fmla="*/ 251847 h 955031"/>
                <a:gd name="connsiteX20" fmla="*/ 2461921 w 6056566"/>
                <a:gd name="connsiteY20" fmla="*/ 784110 h 955031"/>
                <a:gd name="connsiteX21" fmla="*/ 2577927 w 6056566"/>
                <a:gd name="connsiteY21" fmla="*/ 934235 h 955031"/>
                <a:gd name="connsiteX22" fmla="*/ 2673461 w 6056566"/>
                <a:gd name="connsiteY22" fmla="*/ 941059 h 955031"/>
                <a:gd name="connsiteX23" fmla="*/ 2796291 w 6056566"/>
                <a:gd name="connsiteY23" fmla="*/ 814818 h 955031"/>
                <a:gd name="connsiteX24" fmla="*/ 2922533 w 6056566"/>
                <a:gd name="connsiteY24" fmla="*/ 548686 h 955031"/>
                <a:gd name="connsiteX25" fmla="*/ 3069247 w 6056566"/>
                <a:gd name="connsiteY25" fmla="*/ 251847 h 955031"/>
                <a:gd name="connsiteX26" fmla="*/ 3192076 w 6056566"/>
                <a:gd name="connsiteY26" fmla="*/ 67603 h 955031"/>
                <a:gd name="connsiteX27" fmla="*/ 3270551 w 6056566"/>
                <a:gd name="connsiteY27" fmla="*/ 2776 h 955031"/>
                <a:gd name="connsiteX28" fmla="*/ 3342202 w 6056566"/>
                <a:gd name="connsiteY28" fmla="*/ 19835 h 955031"/>
                <a:gd name="connsiteX29" fmla="*/ 3413852 w 6056566"/>
                <a:gd name="connsiteY29" fmla="*/ 91486 h 955031"/>
                <a:gd name="connsiteX30" fmla="*/ 3471855 w 6056566"/>
                <a:gd name="connsiteY30" fmla="*/ 176785 h 955031"/>
                <a:gd name="connsiteX31" fmla="*/ 3553742 w 6056566"/>
                <a:gd name="connsiteY31" fmla="*/ 323498 h 955031"/>
                <a:gd name="connsiteX32" fmla="*/ 3707279 w 6056566"/>
                <a:gd name="connsiteY32" fmla="*/ 668104 h 955031"/>
                <a:gd name="connsiteX33" fmla="*/ 3833521 w 6056566"/>
                <a:gd name="connsiteY33" fmla="*/ 852349 h 955031"/>
                <a:gd name="connsiteX34" fmla="*/ 3966587 w 6056566"/>
                <a:gd name="connsiteY34" fmla="*/ 900116 h 955031"/>
                <a:gd name="connsiteX35" fmla="*/ 4086005 w 6056566"/>
                <a:gd name="connsiteY35" fmla="*/ 828465 h 955031"/>
                <a:gd name="connsiteX36" fmla="*/ 4273661 w 6056566"/>
                <a:gd name="connsiteY36" fmla="*/ 483859 h 955031"/>
                <a:gd name="connsiteX37" fmla="*/ 4451082 w 6056566"/>
                <a:gd name="connsiteY37" fmla="*/ 152901 h 955031"/>
                <a:gd name="connsiteX38" fmla="*/ 4570500 w 6056566"/>
                <a:gd name="connsiteY38" fmla="*/ 40307 h 955031"/>
                <a:gd name="connsiteX39" fmla="*/ 4696742 w 6056566"/>
                <a:gd name="connsiteY39" fmla="*/ 67603 h 955031"/>
                <a:gd name="connsiteX40" fmla="*/ 4840044 w 6056566"/>
                <a:gd name="connsiteY40" fmla="*/ 268907 h 955031"/>
                <a:gd name="connsiteX41" fmla="*/ 4940286 w 6056566"/>
                <a:gd name="connsiteY41" fmla="*/ 458277 h 955031"/>
                <a:gd name="connsiteX42" fmla="*/ 5052651 w 6056566"/>
                <a:gd name="connsiteY42" fmla="*/ 494332 h 955031"/>
                <a:gd name="connsiteX43" fmla="*/ 6056566 w 6056566"/>
                <a:gd name="connsiteY43" fmla="*/ 497377 h 955031"/>
                <a:gd name="connsiteX0" fmla="*/ 0 w 6056566"/>
                <a:gd name="connsiteY0" fmla="*/ 479263 h 955031"/>
                <a:gd name="connsiteX1" fmla="*/ 190188 w 6056566"/>
                <a:gd name="connsiteY1" fmla="*/ 475436 h 955031"/>
                <a:gd name="connsiteX2" fmla="*/ 325558 w 6056566"/>
                <a:gd name="connsiteY2" fmla="*/ 430986 h 955031"/>
                <a:gd name="connsiteX3" fmla="*/ 493232 w 6056566"/>
                <a:gd name="connsiteY3" fmla="*/ 146077 h 955031"/>
                <a:gd name="connsiteX4" fmla="*/ 602414 w 6056566"/>
                <a:gd name="connsiteY4" fmla="*/ 23247 h 955031"/>
                <a:gd name="connsiteX5" fmla="*/ 721832 w 6056566"/>
                <a:gd name="connsiteY5" fmla="*/ 36895 h 955031"/>
                <a:gd name="connsiteX6" fmla="*/ 820778 w 6056566"/>
                <a:gd name="connsiteY6" fmla="*/ 146077 h 955031"/>
                <a:gd name="connsiteX7" fmla="*/ 947020 w 6056566"/>
                <a:gd name="connsiteY7" fmla="*/ 412209 h 955031"/>
                <a:gd name="connsiteX8" fmla="*/ 1083497 w 6056566"/>
                <a:gd name="connsiteY8" fmla="*/ 722695 h 955031"/>
                <a:gd name="connsiteX9" fmla="*/ 1179032 w 6056566"/>
                <a:gd name="connsiteY9" fmla="*/ 869409 h 955031"/>
                <a:gd name="connsiteX10" fmla="*/ 1267742 w 6056566"/>
                <a:gd name="connsiteY10" fmla="*/ 944471 h 955031"/>
                <a:gd name="connsiteX11" fmla="*/ 1376924 w 6056566"/>
                <a:gd name="connsiteY11" fmla="*/ 930824 h 955031"/>
                <a:gd name="connsiteX12" fmla="*/ 1503166 w 6056566"/>
                <a:gd name="connsiteY12" fmla="*/ 811406 h 955031"/>
                <a:gd name="connsiteX13" fmla="*/ 1666939 w 6056566"/>
                <a:gd name="connsiteY13" fmla="*/ 487271 h 955031"/>
                <a:gd name="connsiteX14" fmla="*/ 1769297 w 6056566"/>
                <a:gd name="connsiteY14" fmla="*/ 234788 h 955031"/>
                <a:gd name="connsiteX15" fmla="*/ 1871655 w 6056566"/>
                <a:gd name="connsiteY15" fmla="*/ 67603 h 955031"/>
                <a:gd name="connsiteX16" fmla="*/ 1960366 w 6056566"/>
                <a:gd name="connsiteY16" fmla="*/ 13012 h 955031"/>
                <a:gd name="connsiteX17" fmla="*/ 2042252 w 6056566"/>
                <a:gd name="connsiteY17" fmla="*/ 43719 h 955031"/>
                <a:gd name="connsiteX18" fmla="*/ 2117315 w 6056566"/>
                <a:gd name="connsiteY18" fmla="*/ 122194 h 955031"/>
                <a:gd name="connsiteX19" fmla="*/ 2195790 w 6056566"/>
                <a:gd name="connsiteY19" fmla="*/ 251847 h 955031"/>
                <a:gd name="connsiteX20" fmla="*/ 2461921 w 6056566"/>
                <a:gd name="connsiteY20" fmla="*/ 784110 h 955031"/>
                <a:gd name="connsiteX21" fmla="*/ 2577927 w 6056566"/>
                <a:gd name="connsiteY21" fmla="*/ 934235 h 955031"/>
                <a:gd name="connsiteX22" fmla="*/ 2673461 w 6056566"/>
                <a:gd name="connsiteY22" fmla="*/ 941059 h 955031"/>
                <a:gd name="connsiteX23" fmla="*/ 2796291 w 6056566"/>
                <a:gd name="connsiteY23" fmla="*/ 814818 h 955031"/>
                <a:gd name="connsiteX24" fmla="*/ 2922533 w 6056566"/>
                <a:gd name="connsiteY24" fmla="*/ 548686 h 955031"/>
                <a:gd name="connsiteX25" fmla="*/ 3069247 w 6056566"/>
                <a:gd name="connsiteY25" fmla="*/ 251847 h 955031"/>
                <a:gd name="connsiteX26" fmla="*/ 3192076 w 6056566"/>
                <a:gd name="connsiteY26" fmla="*/ 67603 h 955031"/>
                <a:gd name="connsiteX27" fmla="*/ 3270551 w 6056566"/>
                <a:gd name="connsiteY27" fmla="*/ 2776 h 955031"/>
                <a:gd name="connsiteX28" fmla="*/ 3342202 w 6056566"/>
                <a:gd name="connsiteY28" fmla="*/ 19835 h 955031"/>
                <a:gd name="connsiteX29" fmla="*/ 3413852 w 6056566"/>
                <a:gd name="connsiteY29" fmla="*/ 91486 h 955031"/>
                <a:gd name="connsiteX30" fmla="*/ 3471855 w 6056566"/>
                <a:gd name="connsiteY30" fmla="*/ 176785 h 955031"/>
                <a:gd name="connsiteX31" fmla="*/ 3553742 w 6056566"/>
                <a:gd name="connsiteY31" fmla="*/ 323498 h 955031"/>
                <a:gd name="connsiteX32" fmla="*/ 3707279 w 6056566"/>
                <a:gd name="connsiteY32" fmla="*/ 668104 h 955031"/>
                <a:gd name="connsiteX33" fmla="*/ 3833521 w 6056566"/>
                <a:gd name="connsiteY33" fmla="*/ 852349 h 955031"/>
                <a:gd name="connsiteX34" fmla="*/ 3966587 w 6056566"/>
                <a:gd name="connsiteY34" fmla="*/ 900116 h 955031"/>
                <a:gd name="connsiteX35" fmla="*/ 4086005 w 6056566"/>
                <a:gd name="connsiteY35" fmla="*/ 828465 h 955031"/>
                <a:gd name="connsiteX36" fmla="*/ 4273661 w 6056566"/>
                <a:gd name="connsiteY36" fmla="*/ 483859 h 955031"/>
                <a:gd name="connsiteX37" fmla="*/ 4451082 w 6056566"/>
                <a:gd name="connsiteY37" fmla="*/ 152901 h 955031"/>
                <a:gd name="connsiteX38" fmla="*/ 4570500 w 6056566"/>
                <a:gd name="connsiteY38" fmla="*/ 40307 h 955031"/>
                <a:gd name="connsiteX39" fmla="*/ 4696742 w 6056566"/>
                <a:gd name="connsiteY39" fmla="*/ 67603 h 955031"/>
                <a:gd name="connsiteX40" fmla="*/ 4840044 w 6056566"/>
                <a:gd name="connsiteY40" fmla="*/ 268907 h 955031"/>
                <a:gd name="connsiteX41" fmla="*/ 4940286 w 6056566"/>
                <a:gd name="connsiteY41" fmla="*/ 458277 h 955031"/>
                <a:gd name="connsiteX42" fmla="*/ 5052651 w 6056566"/>
                <a:gd name="connsiteY42" fmla="*/ 494332 h 955031"/>
                <a:gd name="connsiteX43" fmla="*/ 6056566 w 6056566"/>
                <a:gd name="connsiteY43" fmla="*/ 497377 h 955031"/>
                <a:gd name="connsiteX0" fmla="*/ 0 w 6056566"/>
                <a:gd name="connsiteY0" fmla="*/ 479263 h 955031"/>
                <a:gd name="connsiteX1" fmla="*/ 190188 w 6056566"/>
                <a:gd name="connsiteY1" fmla="*/ 475436 h 955031"/>
                <a:gd name="connsiteX2" fmla="*/ 325558 w 6056566"/>
                <a:gd name="connsiteY2" fmla="*/ 430986 h 955031"/>
                <a:gd name="connsiteX3" fmla="*/ 493232 w 6056566"/>
                <a:gd name="connsiteY3" fmla="*/ 146077 h 955031"/>
                <a:gd name="connsiteX4" fmla="*/ 602414 w 6056566"/>
                <a:gd name="connsiteY4" fmla="*/ 23247 h 955031"/>
                <a:gd name="connsiteX5" fmla="*/ 721832 w 6056566"/>
                <a:gd name="connsiteY5" fmla="*/ 36895 h 955031"/>
                <a:gd name="connsiteX6" fmla="*/ 820778 w 6056566"/>
                <a:gd name="connsiteY6" fmla="*/ 146077 h 955031"/>
                <a:gd name="connsiteX7" fmla="*/ 947020 w 6056566"/>
                <a:gd name="connsiteY7" fmla="*/ 412209 h 955031"/>
                <a:gd name="connsiteX8" fmla="*/ 1083497 w 6056566"/>
                <a:gd name="connsiteY8" fmla="*/ 722695 h 955031"/>
                <a:gd name="connsiteX9" fmla="*/ 1179032 w 6056566"/>
                <a:gd name="connsiteY9" fmla="*/ 869409 h 955031"/>
                <a:gd name="connsiteX10" fmla="*/ 1267742 w 6056566"/>
                <a:gd name="connsiteY10" fmla="*/ 944471 h 955031"/>
                <a:gd name="connsiteX11" fmla="*/ 1376924 w 6056566"/>
                <a:gd name="connsiteY11" fmla="*/ 930824 h 955031"/>
                <a:gd name="connsiteX12" fmla="*/ 1503166 w 6056566"/>
                <a:gd name="connsiteY12" fmla="*/ 811406 h 955031"/>
                <a:gd name="connsiteX13" fmla="*/ 1666939 w 6056566"/>
                <a:gd name="connsiteY13" fmla="*/ 487271 h 955031"/>
                <a:gd name="connsiteX14" fmla="*/ 1769297 w 6056566"/>
                <a:gd name="connsiteY14" fmla="*/ 234788 h 955031"/>
                <a:gd name="connsiteX15" fmla="*/ 1871655 w 6056566"/>
                <a:gd name="connsiteY15" fmla="*/ 67603 h 955031"/>
                <a:gd name="connsiteX16" fmla="*/ 1960366 w 6056566"/>
                <a:gd name="connsiteY16" fmla="*/ 13012 h 955031"/>
                <a:gd name="connsiteX17" fmla="*/ 2042252 w 6056566"/>
                <a:gd name="connsiteY17" fmla="*/ 43719 h 955031"/>
                <a:gd name="connsiteX18" fmla="*/ 2117315 w 6056566"/>
                <a:gd name="connsiteY18" fmla="*/ 122194 h 955031"/>
                <a:gd name="connsiteX19" fmla="*/ 2195790 w 6056566"/>
                <a:gd name="connsiteY19" fmla="*/ 251847 h 955031"/>
                <a:gd name="connsiteX20" fmla="*/ 2461921 w 6056566"/>
                <a:gd name="connsiteY20" fmla="*/ 784110 h 955031"/>
                <a:gd name="connsiteX21" fmla="*/ 2577927 w 6056566"/>
                <a:gd name="connsiteY21" fmla="*/ 934235 h 955031"/>
                <a:gd name="connsiteX22" fmla="*/ 2673461 w 6056566"/>
                <a:gd name="connsiteY22" fmla="*/ 941059 h 955031"/>
                <a:gd name="connsiteX23" fmla="*/ 2796291 w 6056566"/>
                <a:gd name="connsiteY23" fmla="*/ 814818 h 955031"/>
                <a:gd name="connsiteX24" fmla="*/ 2922533 w 6056566"/>
                <a:gd name="connsiteY24" fmla="*/ 548686 h 955031"/>
                <a:gd name="connsiteX25" fmla="*/ 3069247 w 6056566"/>
                <a:gd name="connsiteY25" fmla="*/ 251847 h 955031"/>
                <a:gd name="connsiteX26" fmla="*/ 3192076 w 6056566"/>
                <a:gd name="connsiteY26" fmla="*/ 67603 h 955031"/>
                <a:gd name="connsiteX27" fmla="*/ 3270551 w 6056566"/>
                <a:gd name="connsiteY27" fmla="*/ 2776 h 955031"/>
                <a:gd name="connsiteX28" fmla="*/ 3342202 w 6056566"/>
                <a:gd name="connsiteY28" fmla="*/ 19835 h 955031"/>
                <a:gd name="connsiteX29" fmla="*/ 3413852 w 6056566"/>
                <a:gd name="connsiteY29" fmla="*/ 91486 h 955031"/>
                <a:gd name="connsiteX30" fmla="*/ 3471855 w 6056566"/>
                <a:gd name="connsiteY30" fmla="*/ 176785 h 955031"/>
                <a:gd name="connsiteX31" fmla="*/ 3553742 w 6056566"/>
                <a:gd name="connsiteY31" fmla="*/ 323498 h 955031"/>
                <a:gd name="connsiteX32" fmla="*/ 3707279 w 6056566"/>
                <a:gd name="connsiteY32" fmla="*/ 668104 h 955031"/>
                <a:gd name="connsiteX33" fmla="*/ 3833521 w 6056566"/>
                <a:gd name="connsiteY33" fmla="*/ 852349 h 955031"/>
                <a:gd name="connsiteX34" fmla="*/ 3966587 w 6056566"/>
                <a:gd name="connsiteY34" fmla="*/ 900116 h 955031"/>
                <a:gd name="connsiteX35" fmla="*/ 4086005 w 6056566"/>
                <a:gd name="connsiteY35" fmla="*/ 828465 h 955031"/>
                <a:gd name="connsiteX36" fmla="*/ 4273661 w 6056566"/>
                <a:gd name="connsiteY36" fmla="*/ 483859 h 955031"/>
                <a:gd name="connsiteX37" fmla="*/ 4451082 w 6056566"/>
                <a:gd name="connsiteY37" fmla="*/ 152901 h 955031"/>
                <a:gd name="connsiteX38" fmla="*/ 4570500 w 6056566"/>
                <a:gd name="connsiteY38" fmla="*/ 40307 h 955031"/>
                <a:gd name="connsiteX39" fmla="*/ 4696742 w 6056566"/>
                <a:gd name="connsiteY39" fmla="*/ 67603 h 955031"/>
                <a:gd name="connsiteX40" fmla="*/ 4840044 w 6056566"/>
                <a:gd name="connsiteY40" fmla="*/ 268907 h 955031"/>
                <a:gd name="connsiteX41" fmla="*/ 4931994 w 6056566"/>
                <a:gd name="connsiteY41" fmla="*/ 437174 h 955031"/>
                <a:gd name="connsiteX42" fmla="*/ 5052651 w 6056566"/>
                <a:gd name="connsiteY42" fmla="*/ 494332 h 955031"/>
                <a:gd name="connsiteX43" fmla="*/ 6056566 w 6056566"/>
                <a:gd name="connsiteY43" fmla="*/ 497377 h 955031"/>
                <a:gd name="connsiteX0" fmla="*/ 0 w 6056566"/>
                <a:gd name="connsiteY0" fmla="*/ 479263 h 955031"/>
                <a:gd name="connsiteX1" fmla="*/ 190188 w 6056566"/>
                <a:gd name="connsiteY1" fmla="*/ 475436 h 955031"/>
                <a:gd name="connsiteX2" fmla="*/ 325558 w 6056566"/>
                <a:gd name="connsiteY2" fmla="*/ 430986 h 955031"/>
                <a:gd name="connsiteX3" fmla="*/ 493232 w 6056566"/>
                <a:gd name="connsiteY3" fmla="*/ 146077 h 955031"/>
                <a:gd name="connsiteX4" fmla="*/ 602414 w 6056566"/>
                <a:gd name="connsiteY4" fmla="*/ 23247 h 955031"/>
                <a:gd name="connsiteX5" fmla="*/ 721832 w 6056566"/>
                <a:gd name="connsiteY5" fmla="*/ 36895 h 955031"/>
                <a:gd name="connsiteX6" fmla="*/ 820778 w 6056566"/>
                <a:gd name="connsiteY6" fmla="*/ 146077 h 955031"/>
                <a:gd name="connsiteX7" fmla="*/ 947020 w 6056566"/>
                <a:gd name="connsiteY7" fmla="*/ 412209 h 955031"/>
                <a:gd name="connsiteX8" fmla="*/ 1083497 w 6056566"/>
                <a:gd name="connsiteY8" fmla="*/ 722695 h 955031"/>
                <a:gd name="connsiteX9" fmla="*/ 1179032 w 6056566"/>
                <a:gd name="connsiteY9" fmla="*/ 869409 h 955031"/>
                <a:gd name="connsiteX10" fmla="*/ 1267742 w 6056566"/>
                <a:gd name="connsiteY10" fmla="*/ 944471 h 955031"/>
                <a:gd name="connsiteX11" fmla="*/ 1376924 w 6056566"/>
                <a:gd name="connsiteY11" fmla="*/ 930824 h 955031"/>
                <a:gd name="connsiteX12" fmla="*/ 1503166 w 6056566"/>
                <a:gd name="connsiteY12" fmla="*/ 811406 h 955031"/>
                <a:gd name="connsiteX13" fmla="*/ 1666939 w 6056566"/>
                <a:gd name="connsiteY13" fmla="*/ 487271 h 955031"/>
                <a:gd name="connsiteX14" fmla="*/ 1769297 w 6056566"/>
                <a:gd name="connsiteY14" fmla="*/ 234788 h 955031"/>
                <a:gd name="connsiteX15" fmla="*/ 1871655 w 6056566"/>
                <a:gd name="connsiteY15" fmla="*/ 67603 h 955031"/>
                <a:gd name="connsiteX16" fmla="*/ 1960366 w 6056566"/>
                <a:gd name="connsiteY16" fmla="*/ 13012 h 955031"/>
                <a:gd name="connsiteX17" fmla="*/ 2042252 w 6056566"/>
                <a:gd name="connsiteY17" fmla="*/ 43719 h 955031"/>
                <a:gd name="connsiteX18" fmla="*/ 2117315 w 6056566"/>
                <a:gd name="connsiteY18" fmla="*/ 122194 h 955031"/>
                <a:gd name="connsiteX19" fmla="*/ 2195790 w 6056566"/>
                <a:gd name="connsiteY19" fmla="*/ 251847 h 955031"/>
                <a:gd name="connsiteX20" fmla="*/ 2461921 w 6056566"/>
                <a:gd name="connsiteY20" fmla="*/ 784110 h 955031"/>
                <a:gd name="connsiteX21" fmla="*/ 2577927 w 6056566"/>
                <a:gd name="connsiteY21" fmla="*/ 934235 h 955031"/>
                <a:gd name="connsiteX22" fmla="*/ 2673461 w 6056566"/>
                <a:gd name="connsiteY22" fmla="*/ 941059 h 955031"/>
                <a:gd name="connsiteX23" fmla="*/ 2796291 w 6056566"/>
                <a:gd name="connsiteY23" fmla="*/ 814818 h 955031"/>
                <a:gd name="connsiteX24" fmla="*/ 2922533 w 6056566"/>
                <a:gd name="connsiteY24" fmla="*/ 548686 h 955031"/>
                <a:gd name="connsiteX25" fmla="*/ 3069247 w 6056566"/>
                <a:gd name="connsiteY25" fmla="*/ 251847 h 955031"/>
                <a:gd name="connsiteX26" fmla="*/ 3192076 w 6056566"/>
                <a:gd name="connsiteY26" fmla="*/ 67603 h 955031"/>
                <a:gd name="connsiteX27" fmla="*/ 3270551 w 6056566"/>
                <a:gd name="connsiteY27" fmla="*/ 2776 h 955031"/>
                <a:gd name="connsiteX28" fmla="*/ 3342202 w 6056566"/>
                <a:gd name="connsiteY28" fmla="*/ 19835 h 955031"/>
                <a:gd name="connsiteX29" fmla="*/ 3413852 w 6056566"/>
                <a:gd name="connsiteY29" fmla="*/ 91486 h 955031"/>
                <a:gd name="connsiteX30" fmla="*/ 3471855 w 6056566"/>
                <a:gd name="connsiteY30" fmla="*/ 176785 h 955031"/>
                <a:gd name="connsiteX31" fmla="*/ 3553742 w 6056566"/>
                <a:gd name="connsiteY31" fmla="*/ 323498 h 955031"/>
                <a:gd name="connsiteX32" fmla="*/ 3707279 w 6056566"/>
                <a:gd name="connsiteY32" fmla="*/ 668104 h 955031"/>
                <a:gd name="connsiteX33" fmla="*/ 3833521 w 6056566"/>
                <a:gd name="connsiteY33" fmla="*/ 852349 h 955031"/>
                <a:gd name="connsiteX34" fmla="*/ 3966587 w 6056566"/>
                <a:gd name="connsiteY34" fmla="*/ 900116 h 955031"/>
                <a:gd name="connsiteX35" fmla="*/ 4086005 w 6056566"/>
                <a:gd name="connsiteY35" fmla="*/ 828465 h 955031"/>
                <a:gd name="connsiteX36" fmla="*/ 4273661 w 6056566"/>
                <a:gd name="connsiteY36" fmla="*/ 483859 h 955031"/>
                <a:gd name="connsiteX37" fmla="*/ 4451082 w 6056566"/>
                <a:gd name="connsiteY37" fmla="*/ 152901 h 955031"/>
                <a:gd name="connsiteX38" fmla="*/ 4570500 w 6056566"/>
                <a:gd name="connsiteY38" fmla="*/ 40307 h 955031"/>
                <a:gd name="connsiteX39" fmla="*/ 4696742 w 6056566"/>
                <a:gd name="connsiteY39" fmla="*/ 67603 h 955031"/>
                <a:gd name="connsiteX40" fmla="*/ 4840044 w 6056566"/>
                <a:gd name="connsiteY40" fmla="*/ 268907 h 955031"/>
                <a:gd name="connsiteX41" fmla="*/ 4948580 w 6056566"/>
                <a:gd name="connsiteY41" fmla="*/ 459449 h 955031"/>
                <a:gd name="connsiteX42" fmla="*/ 5052651 w 6056566"/>
                <a:gd name="connsiteY42" fmla="*/ 494332 h 955031"/>
                <a:gd name="connsiteX43" fmla="*/ 6056566 w 6056566"/>
                <a:gd name="connsiteY43" fmla="*/ 497377 h 955031"/>
                <a:gd name="connsiteX0" fmla="*/ 0 w 6056566"/>
                <a:gd name="connsiteY0" fmla="*/ 479263 h 955031"/>
                <a:gd name="connsiteX1" fmla="*/ 190188 w 6056566"/>
                <a:gd name="connsiteY1" fmla="*/ 475436 h 955031"/>
                <a:gd name="connsiteX2" fmla="*/ 325558 w 6056566"/>
                <a:gd name="connsiteY2" fmla="*/ 430986 h 955031"/>
                <a:gd name="connsiteX3" fmla="*/ 493232 w 6056566"/>
                <a:gd name="connsiteY3" fmla="*/ 146077 h 955031"/>
                <a:gd name="connsiteX4" fmla="*/ 602414 w 6056566"/>
                <a:gd name="connsiteY4" fmla="*/ 23247 h 955031"/>
                <a:gd name="connsiteX5" fmla="*/ 721832 w 6056566"/>
                <a:gd name="connsiteY5" fmla="*/ 36895 h 955031"/>
                <a:gd name="connsiteX6" fmla="*/ 820778 w 6056566"/>
                <a:gd name="connsiteY6" fmla="*/ 146077 h 955031"/>
                <a:gd name="connsiteX7" fmla="*/ 947020 w 6056566"/>
                <a:gd name="connsiteY7" fmla="*/ 412209 h 955031"/>
                <a:gd name="connsiteX8" fmla="*/ 1083497 w 6056566"/>
                <a:gd name="connsiteY8" fmla="*/ 722695 h 955031"/>
                <a:gd name="connsiteX9" fmla="*/ 1179032 w 6056566"/>
                <a:gd name="connsiteY9" fmla="*/ 869409 h 955031"/>
                <a:gd name="connsiteX10" fmla="*/ 1267742 w 6056566"/>
                <a:gd name="connsiteY10" fmla="*/ 944471 h 955031"/>
                <a:gd name="connsiteX11" fmla="*/ 1376924 w 6056566"/>
                <a:gd name="connsiteY11" fmla="*/ 930824 h 955031"/>
                <a:gd name="connsiteX12" fmla="*/ 1503166 w 6056566"/>
                <a:gd name="connsiteY12" fmla="*/ 811406 h 955031"/>
                <a:gd name="connsiteX13" fmla="*/ 1666939 w 6056566"/>
                <a:gd name="connsiteY13" fmla="*/ 487271 h 955031"/>
                <a:gd name="connsiteX14" fmla="*/ 1769297 w 6056566"/>
                <a:gd name="connsiteY14" fmla="*/ 234788 h 955031"/>
                <a:gd name="connsiteX15" fmla="*/ 1871655 w 6056566"/>
                <a:gd name="connsiteY15" fmla="*/ 67603 h 955031"/>
                <a:gd name="connsiteX16" fmla="*/ 1960366 w 6056566"/>
                <a:gd name="connsiteY16" fmla="*/ 13012 h 955031"/>
                <a:gd name="connsiteX17" fmla="*/ 2042252 w 6056566"/>
                <a:gd name="connsiteY17" fmla="*/ 43719 h 955031"/>
                <a:gd name="connsiteX18" fmla="*/ 2117315 w 6056566"/>
                <a:gd name="connsiteY18" fmla="*/ 122194 h 955031"/>
                <a:gd name="connsiteX19" fmla="*/ 2195790 w 6056566"/>
                <a:gd name="connsiteY19" fmla="*/ 251847 h 955031"/>
                <a:gd name="connsiteX20" fmla="*/ 2461921 w 6056566"/>
                <a:gd name="connsiteY20" fmla="*/ 784110 h 955031"/>
                <a:gd name="connsiteX21" fmla="*/ 2577927 w 6056566"/>
                <a:gd name="connsiteY21" fmla="*/ 934235 h 955031"/>
                <a:gd name="connsiteX22" fmla="*/ 2673461 w 6056566"/>
                <a:gd name="connsiteY22" fmla="*/ 941059 h 955031"/>
                <a:gd name="connsiteX23" fmla="*/ 2796291 w 6056566"/>
                <a:gd name="connsiteY23" fmla="*/ 814818 h 955031"/>
                <a:gd name="connsiteX24" fmla="*/ 2922533 w 6056566"/>
                <a:gd name="connsiteY24" fmla="*/ 548686 h 955031"/>
                <a:gd name="connsiteX25" fmla="*/ 3069247 w 6056566"/>
                <a:gd name="connsiteY25" fmla="*/ 251847 h 955031"/>
                <a:gd name="connsiteX26" fmla="*/ 3192076 w 6056566"/>
                <a:gd name="connsiteY26" fmla="*/ 67603 h 955031"/>
                <a:gd name="connsiteX27" fmla="*/ 3270551 w 6056566"/>
                <a:gd name="connsiteY27" fmla="*/ 2776 h 955031"/>
                <a:gd name="connsiteX28" fmla="*/ 3342202 w 6056566"/>
                <a:gd name="connsiteY28" fmla="*/ 19835 h 955031"/>
                <a:gd name="connsiteX29" fmla="*/ 3413852 w 6056566"/>
                <a:gd name="connsiteY29" fmla="*/ 91486 h 955031"/>
                <a:gd name="connsiteX30" fmla="*/ 3471855 w 6056566"/>
                <a:gd name="connsiteY30" fmla="*/ 176785 h 955031"/>
                <a:gd name="connsiteX31" fmla="*/ 3553742 w 6056566"/>
                <a:gd name="connsiteY31" fmla="*/ 323498 h 955031"/>
                <a:gd name="connsiteX32" fmla="*/ 3707279 w 6056566"/>
                <a:gd name="connsiteY32" fmla="*/ 668104 h 955031"/>
                <a:gd name="connsiteX33" fmla="*/ 3833521 w 6056566"/>
                <a:gd name="connsiteY33" fmla="*/ 852349 h 955031"/>
                <a:gd name="connsiteX34" fmla="*/ 3966587 w 6056566"/>
                <a:gd name="connsiteY34" fmla="*/ 900116 h 955031"/>
                <a:gd name="connsiteX35" fmla="*/ 4086005 w 6056566"/>
                <a:gd name="connsiteY35" fmla="*/ 828465 h 955031"/>
                <a:gd name="connsiteX36" fmla="*/ 4273661 w 6056566"/>
                <a:gd name="connsiteY36" fmla="*/ 483859 h 955031"/>
                <a:gd name="connsiteX37" fmla="*/ 4451082 w 6056566"/>
                <a:gd name="connsiteY37" fmla="*/ 152901 h 955031"/>
                <a:gd name="connsiteX38" fmla="*/ 4570500 w 6056566"/>
                <a:gd name="connsiteY38" fmla="*/ 40307 h 955031"/>
                <a:gd name="connsiteX39" fmla="*/ 4696742 w 6056566"/>
                <a:gd name="connsiteY39" fmla="*/ 67603 h 955031"/>
                <a:gd name="connsiteX40" fmla="*/ 4840044 w 6056566"/>
                <a:gd name="connsiteY40" fmla="*/ 268907 h 955031"/>
                <a:gd name="connsiteX41" fmla="*/ 4948580 w 6056566"/>
                <a:gd name="connsiteY41" fmla="*/ 459449 h 955031"/>
                <a:gd name="connsiteX42" fmla="*/ 4969722 w 6056566"/>
                <a:gd name="connsiteY42" fmla="*/ 494332 h 955031"/>
                <a:gd name="connsiteX43" fmla="*/ 6056566 w 6056566"/>
                <a:gd name="connsiteY43" fmla="*/ 497377 h 955031"/>
                <a:gd name="connsiteX0" fmla="*/ 0 w 6056566"/>
                <a:gd name="connsiteY0" fmla="*/ 479263 h 955031"/>
                <a:gd name="connsiteX1" fmla="*/ 190188 w 6056566"/>
                <a:gd name="connsiteY1" fmla="*/ 475436 h 955031"/>
                <a:gd name="connsiteX2" fmla="*/ 325558 w 6056566"/>
                <a:gd name="connsiteY2" fmla="*/ 430986 h 955031"/>
                <a:gd name="connsiteX3" fmla="*/ 493232 w 6056566"/>
                <a:gd name="connsiteY3" fmla="*/ 146077 h 955031"/>
                <a:gd name="connsiteX4" fmla="*/ 602414 w 6056566"/>
                <a:gd name="connsiteY4" fmla="*/ 23247 h 955031"/>
                <a:gd name="connsiteX5" fmla="*/ 721832 w 6056566"/>
                <a:gd name="connsiteY5" fmla="*/ 36895 h 955031"/>
                <a:gd name="connsiteX6" fmla="*/ 820778 w 6056566"/>
                <a:gd name="connsiteY6" fmla="*/ 146077 h 955031"/>
                <a:gd name="connsiteX7" fmla="*/ 947020 w 6056566"/>
                <a:gd name="connsiteY7" fmla="*/ 412209 h 955031"/>
                <a:gd name="connsiteX8" fmla="*/ 1083497 w 6056566"/>
                <a:gd name="connsiteY8" fmla="*/ 722695 h 955031"/>
                <a:gd name="connsiteX9" fmla="*/ 1179032 w 6056566"/>
                <a:gd name="connsiteY9" fmla="*/ 869409 h 955031"/>
                <a:gd name="connsiteX10" fmla="*/ 1267742 w 6056566"/>
                <a:gd name="connsiteY10" fmla="*/ 944471 h 955031"/>
                <a:gd name="connsiteX11" fmla="*/ 1376924 w 6056566"/>
                <a:gd name="connsiteY11" fmla="*/ 930824 h 955031"/>
                <a:gd name="connsiteX12" fmla="*/ 1503166 w 6056566"/>
                <a:gd name="connsiteY12" fmla="*/ 811406 h 955031"/>
                <a:gd name="connsiteX13" fmla="*/ 1666939 w 6056566"/>
                <a:gd name="connsiteY13" fmla="*/ 487271 h 955031"/>
                <a:gd name="connsiteX14" fmla="*/ 1769297 w 6056566"/>
                <a:gd name="connsiteY14" fmla="*/ 234788 h 955031"/>
                <a:gd name="connsiteX15" fmla="*/ 1871655 w 6056566"/>
                <a:gd name="connsiteY15" fmla="*/ 67603 h 955031"/>
                <a:gd name="connsiteX16" fmla="*/ 1960366 w 6056566"/>
                <a:gd name="connsiteY16" fmla="*/ 13012 h 955031"/>
                <a:gd name="connsiteX17" fmla="*/ 2042252 w 6056566"/>
                <a:gd name="connsiteY17" fmla="*/ 43719 h 955031"/>
                <a:gd name="connsiteX18" fmla="*/ 2117315 w 6056566"/>
                <a:gd name="connsiteY18" fmla="*/ 122194 h 955031"/>
                <a:gd name="connsiteX19" fmla="*/ 2195790 w 6056566"/>
                <a:gd name="connsiteY19" fmla="*/ 251847 h 955031"/>
                <a:gd name="connsiteX20" fmla="*/ 2461921 w 6056566"/>
                <a:gd name="connsiteY20" fmla="*/ 784110 h 955031"/>
                <a:gd name="connsiteX21" fmla="*/ 2577927 w 6056566"/>
                <a:gd name="connsiteY21" fmla="*/ 934235 h 955031"/>
                <a:gd name="connsiteX22" fmla="*/ 2673461 w 6056566"/>
                <a:gd name="connsiteY22" fmla="*/ 941059 h 955031"/>
                <a:gd name="connsiteX23" fmla="*/ 2796291 w 6056566"/>
                <a:gd name="connsiteY23" fmla="*/ 814818 h 955031"/>
                <a:gd name="connsiteX24" fmla="*/ 2922533 w 6056566"/>
                <a:gd name="connsiteY24" fmla="*/ 548686 h 955031"/>
                <a:gd name="connsiteX25" fmla="*/ 3069247 w 6056566"/>
                <a:gd name="connsiteY25" fmla="*/ 251847 h 955031"/>
                <a:gd name="connsiteX26" fmla="*/ 3192076 w 6056566"/>
                <a:gd name="connsiteY26" fmla="*/ 67603 h 955031"/>
                <a:gd name="connsiteX27" fmla="*/ 3270551 w 6056566"/>
                <a:gd name="connsiteY27" fmla="*/ 2776 h 955031"/>
                <a:gd name="connsiteX28" fmla="*/ 3342202 w 6056566"/>
                <a:gd name="connsiteY28" fmla="*/ 19835 h 955031"/>
                <a:gd name="connsiteX29" fmla="*/ 3413852 w 6056566"/>
                <a:gd name="connsiteY29" fmla="*/ 91486 h 955031"/>
                <a:gd name="connsiteX30" fmla="*/ 3471855 w 6056566"/>
                <a:gd name="connsiteY30" fmla="*/ 176785 h 955031"/>
                <a:gd name="connsiteX31" fmla="*/ 3553742 w 6056566"/>
                <a:gd name="connsiteY31" fmla="*/ 323498 h 955031"/>
                <a:gd name="connsiteX32" fmla="*/ 3707279 w 6056566"/>
                <a:gd name="connsiteY32" fmla="*/ 668104 h 955031"/>
                <a:gd name="connsiteX33" fmla="*/ 3833521 w 6056566"/>
                <a:gd name="connsiteY33" fmla="*/ 852349 h 955031"/>
                <a:gd name="connsiteX34" fmla="*/ 3966587 w 6056566"/>
                <a:gd name="connsiteY34" fmla="*/ 900116 h 955031"/>
                <a:gd name="connsiteX35" fmla="*/ 4086005 w 6056566"/>
                <a:gd name="connsiteY35" fmla="*/ 828465 h 955031"/>
                <a:gd name="connsiteX36" fmla="*/ 4273661 w 6056566"/>
                <a:gd name="connsiteY36" fmla="*/ 483859 h 955031"/>
                <a:gd name="connsiteX37" fmla="*/ 4451082 w 6056566"/>
                <a:gd name="connsiteY37" fmla="*/ 152901 h 955031"/>
                <a:gd name="connsiteX38" fmla="*/ 4570500 w 6056566"/>
                <a:gd name="connsiteY38" fmla="*/ 40307 h 955031"/>
                <a:gd name="connsiteX39" fmla="*/ 4696742 w 6056566"/>
                <a:gd name="connsiteY39" fmla="*/ 67603 h 955031"/>
                <a:gd name="connsiteX40" fmla="*/ 4840044 w 6056566"/>
                <a:gd name="connsiteY40" fmla="*/ 268907 h 955031"/>
                <a:gd name="connsiteX41" fmla="*/ 4948580 w 6056566"/>
                <a:gd name="connsiteY41" fmla="*/ 459449 h 955031"/>
                <a:gd name="connsiteX42" fmla="*/ 4969722 w 6056566"/>
                <a:gd name="connsiteY42" fmla="*/ 494332 h 955031"/>
                <a:gd name="connsiteX43" fmla="*/ 6056566 w 6056566"/>
                <a:gd name="connsiteY43" fmla="*/ 497377 h 955031"/>
                <a:gd name="connsiteX0" fmla="*/ 0 w 6056566"/>
                <a:gd name="connsiteY0" fmla="*/ 479263 h 955031"/>
                <a:gd name="connsiteX1" fmla="*/ 190188 w 6056566"/>
                <a:gd name="connsiteY1" fmla="*/ 475436 h 955031"/>
                <a:gd name="connsiteX2" fmla="*/ 325558 w 6056566"/>
                <a:gd name="connsiteY2" fmla="*/ 430986 h 955031"/>
                <a:gd name="connsiteX3" fmla="*/ 493232 w 6056566"/>
                <a:gd name="connsiteY3" fmla="*/ 146077 h 955031"/>
                <a:gd name="connsiteX4" fmla="*/ 602414 w 6056566"/>
                <a:gd name="connsiteY4" fmla="*/ 23247 h 955031"/>
                <a:gd name="connsiteX5" fmla="*/ 721832 w 6056566"/>
                <a:gd name="connsiteY5" fmla="*/ 36895 h 955031"/>
                <a:gd name="connsiteX6" fmla="*/ 820778 w 6056566"/>
                <a:gd name="connsiteY6" fmla="*/ 146077 h 955031"/>
                <a:gd name="connsiteX7" fmla="*/ 947020 w 6056566"/>
                <a:gd name="connsiteY7" fmla="*/ 412209 h 955031"/>
                <a:gd name="connsiteX8" fmla="*/ 1083497 w 6056566"/>
                <a:gd name="connsiteY8" fmla="*/ 722695 h 955031"/>
                <a:gd name="connsiteX9" fmla="*/ 1179032 w 6056566"/>
                <a:gd name="connsiteY9" fmla="*/ 869409 h 955031"/>
                <a:gd name="connsiteX10" fmla="*/ 1267742 w 6056566"/>
                <a:gd name="connsiteY10" fmla="*/ 944471 h 955031"/>
                <a:gd name="connsiteX11" fmla="*/ 1376924 w 6056566"/>
                <a:gd name="connsiteY11" fmla="*/ 930824 h 955031"/>
                <a:gd name="connsiteX12" fmla="*/ 1503166 w 6056566"/>
                <a:gd name="connsiteY12" fmla="*/ 811406 h 955031"/>
                <a:gd name="connsiteX13" fmla="*/ 1666939 w 6056566"/>
                <a:gd name="connsiteY13" fmla="*/ 487271 h 955031"/>
                <a:gd name="connsiteX14" fmla="*/ 1769297 w 6056566"/>
                <a:gd name="connsiteY14" fmla="*/ 234788 h 955031"/>
                <a:gd name="connsiteX15" fmla="*/ 1871655 w 6056566"/>
                <a:gd name="connsiteY15" fmla="*/ 67603 h 955031"/>
                <a:gd name="connsiteX16" fmla="*/ 1960366 w 6056566"/>
                <a:gd name="connsiteY16" fmla="*/ 13012 h 955031"/>
                <a:gd name="connsiteX17" fmla="*/ 2042252 w 6056566"/>
                <a:gd name="connsiteY17" fmla="*/ 43719 h 955031"/>
                <a:gd name="connsiteX18" fmla="*/ 2117315 w 6056566"/>
                <a:gd name="connsiteY18" fmla="*/ 122194 h 955031"/>
                <a:gd name="connsiteX19" fmla="*/ 2195790 w 6056566"/>
                <a:gd name="connsiteY19" fmla="*/ 251847 h 955031"/>
                <a:gd name="connsiteX20" fmla="*/ 2461921 w 6056566"/>
                <a:gd name="connsiteY20" fmla="*/ 784110 h 955031"/>
                <a:gd name="connsiteX21" fmla="*/ 2577927 w 6056566"/>
                <a:gd name="connsiteY21" fmla="*/ 934235 h 955031"/>
                <a:gd name="connsiteX22" fmla="*/ 2673461 w 6056566"/>
                <a:gd name="connsiteY22" fmla="*/ 941059 h 955031"/>
                <a:gd name="connsiteX23" fmla="*/ 2796291 w 6056566"/>
                <a:gd name="connsiteY23" fmla="*/ 814818 h 955031"/>
                <a:gd name="connsiteX24" fmla="*/ 2922533 w 6056566"/>
                <a:gd name="connsiteY24" fmla="*/ 548686 h 955031"/>
                <a:gd name="connsiteX25" fmla="*/ 3069247 w 6056566"/>
                <a:gd name="connsiteY25" fmla="*/ 251847 h 955031"/>
                <a:gd name="connsiteX26" fmla="*/ 3192076 w 6056566"/>
                <a:gd name="connsiteY26" fmla="*/ 67603 h 955031"/>
                <a:gd name="connsiteX27" fmla="*/ 3270551 w 6056566"/>
                <a:gd name="connsiteY27" fmla="*/ 2776 h 955031"/>
                <a:gd name="connsiteX28" fmla="*/ 3342202 w 6056566"/>
                <a:gd name="connsiteY28" fmla="*/ 19835 h 955031"/>
                <a:gd name="connsiteX29" fmla="*/ 3413852 w 6056566"/>
                <a:gd name="connsiteY29" fmla="*/ 91486 h 955031"/>
                <a:gd name="connsiteX30" fmla="*/ 3471855 w 6056566"/>
                <a:gd name="connsiteY30" fmla="*/ 176785 h 955031"/>
                <a:gd name="connsiteX31" fmla="*/ 3553742 w 6056566"/>
                <a:gd name="connsiteY31" fmla="*/ 323498 h 955031"/>
                <a:gd name="connsiteX32" fmla="*/ 3707279 w 6056566"/>
                <a:gd name="connsiteY32" fmla="*/ 668104 h 955031"/>
                <a:gd name="connsiteX33" fmla="*/ 3833521 w 6056566"/>
                <a:gd name="connsiteY33" fmla="*/ 852349 h 955031"/>
                <a:gd name="connsiteX34" fmla="*/ 3966587 w 6056566"/>
                <a:gd name="connsiteY34" fmla="*/ 900116 h 955031"/>
                <a:gd name="connsiteX35" fmla="*/ 4086005 w 6056566"/>
                <a:gd name="connsiteY35" fmla="*/ 828465 h 955031"/>
                <a:gd name="connsiteX36" fmla="*/ 4273661 w 6056566"/>
                <a:gd name="connsiteY36" fmla="*/ 483859 h 955031"/>
                <a:gd name="connsiteX37" fmla="*/ 4451082 w 6056566"/>
                <a:gd name="connsiteY37" fmla="*/ 152901 h 955031"/>
                <a:gd name="connsiteX38" fmla="*/ 4570500 w 6056566"/>
                <a:gd name="connsiteY38" fmla="*/ 40307 h 955031"/>
                <a:gd name="connsiteX39" fmla="*/ 4696742 w 6056566"/>
                <a:gd name="connsiteY39" fmla="*/ 67603 h 955031"/>
                <a:gd name="connsiteX40" fmla="*/ 4840044 w 6056566"/>
                <a:gd name="connsiteY40" fmla="*/ 268907 h 955031"/>
                <a:gd name="connsiteX41" fmla="*/ 4948580 w 6056566"/>
                <a:gd name="connsiteY41" fmla="*/ 459449 h 955031"/>
                <a:gd name="connsiteX42" fmla="*/ 4997365 w 6056566"/>
                <a:gd name="connsiteY42" fmla="*/ 496677 h 955031"/>
                <a:gd name="connsiteX43" fmla="*/ 6056566 w 6056566"/>
                <a:gd name="connsiteY43" fmla="*/ 497377 h 955031"/>
                <a:gd name="connsiteX0" fmla="*/ 0 w 6056566"/>
                <a:gd name="connsiteY0" fmla="*/ 479263 h 955031"/>
                <a:gd name="connsiteX1" fmla="*/ 190188 w 6056566"/>
                <a:gd name="connsiteY1" fmla="*/ 475436 h 955031"/>
                <a:gd name="connsiteX2" fmla="*/ 325558 w 6056566"/>
                <a:gd name="connsiteY2" fmla="*/ 430986 h 955031"/>
                <a:gd name="connsiteX3" fmla="*/ 493232 w 6056566"/>
                <a:gd name="connsiteY3" fmla="*/ 146077 h 955031"/>
                <a:gd name="connsiteX4" fmla="*/ 602414 w 6056566"/>
                <a:gd name="connsiteY4" fmla="*/ 23247 h 955031"/>
                <a:gd name="connsiteX5" fmla="*/ 721832 w 6056566"/>
                <a:gd name="connsiteY5" fmla="*/ 36895 h 955031"/>
                <a:gd name="connsiteX6" fmla="*/ 820778 w 6056566"/>
                <a:gd name="connsiteY6" fmla="*/ 146077 h 955031"/>
                <a:gd name="connsiteX7" fmla="*/ 947020 w 6056566"/>
                <a:gd name="connsiteY7" fmla="*/ 412209 h 955031"/>
                <a:gd name="connsiteX8" fmla="*/ 1083497 w 6056566"/>
                <a:gd name="connsiteY8" fmla="*/ 722695 h 955031"/>
                <a:gd name="connsiteX9" fmla="*/ 1179032 w 6056566"/>
                <a:gd name="connsiteY9" fmla="*/ 869409 h 955031"/>
                <a:gd name="connsiteX10" fmla="*/ 1267742 w 6056566"/>
                <a:gd name="connsiteY10" fmla="*/ 944471 h 955031"/>
                <a:gd name="connsiteX11" fmla="*/ 1376924 w 6056566"/>
                <a:gd name="connsiteY11" fmla="*/ 930824 h 955031"/>
                <a:gd name="connsiteX12" fmla="*/ 1503166 w 6056566"/>
                <a:gd name="connsiteY12" fmla="*/ 811406 h 955031"/>
                <a:gd name="connsiteX13" fmla="*/ 1666939 w 6056566"/>
                <a:gd name="connsiteY13" fmla="*/ 487271 h 955031"/>
                <a:gd name="connsiteX14" fmla="*/ 1769297 w 6056566"/>
                <a:gd name="connsiteY14" fmla="*/ 234788 h 955031"/>
                <a:gd name="connsiteX15" fmla="*/ 1871655 w 6056566"/>
                <a:gd name="connsiteY15" fmla="*/ 67603 h 955031"/>
                <a:gd name="connsiteX16" fmla="*/ 1960366 w 6056566"/>
                <a:gd name="connsiteY16" fmla="*/ 13012 h 955031"/>
                <a:gd name="connsiteX17" fmla="*/ 2042252 w 6056566"/>
                <a:gd name="connsiteY17" fmla="*/ 43719 h 955031"/>
                <a:gd name="connsiteX18" fmla="*/ 2117315 w 6056566"/>
                <a:gd name="connsiteY18" fmla="*/ 122194 h 955031"/>
                <a:gd name="connsiteX19" fmla="*/ 2195790 w 6056566"/>
                <a:gd name="connsiteY19" fmla="*/ 251847 h 955031"/>
                <a:gd name="connsiteX20" fmla="*/ 2461921 w 6056566"/>
                <a:gd name="connsiteY20" fmla="*/ 784110 h 955031"/>
                <a:gd name="connsiteX21" fmla="*/ 2577927 w 6056566"/>
                <a:gd name="connsiteY21" fmla="*/ 934235 h 955031"/>
                <a:gd name="connsiteX22" fmla="*/ 2673461 w 6056566"/>
                <a:gd name="connsiteY22" fmla="*/ 941059 h 955031"/>
                <a:gd name="connsiteX23" fmla="*/ 2796291 w 6056566"/>
                <a:gd name="connsiteY23" fmla="*/ 814818 h 955031"/>
                <a:gd name="connsiteX24" fmla="*/ 2922533 w 6056566"/>
                <a:gd name="connsiteY24" fmla="*/ 548686 h 955031"/>
                <a:gd name="connsiteX25" fmla="*/ 3069247 w 6056566"/>
                <a:gd name="connsiteY25" fmla="*/ 251847 h 955031"/>
                <a:gd name="connsiteX26" fmla="*/ 3192076 w 6056566"/>
                <a:gd name="connsiteY26" fmla="*/ 67603 h 955031"/>
                <a:gd name="connsiteX27" fmla="*/ 3270551 w 6056566"/>
                <a:gd name="connsiteY27" fmla="*/ 2776 h 955031"/>
                <a:gd name="connsiteX28" fmla="*/ 3342202 w 6056566"/>
                <a:gd name="connsiteY28" fmla="*/ 19835 h 955031"/>
                <a:gd name="connsiteX29" fmla="*/ 3413852 w 6056566"/>
                <a:gd name="connsiteY29" fmla="*/ 91486 h 955031"/>
                <a:gd name="connsiteX30" fmla="*/ 3471855 w 6056566"/>
                <a:gd name="connsiteY30" fmla="*/ 176785 h 955031"/>
                <a:gd name="connsiteX31" fmla="*/ 3553742 w 6056566"/>
                <a:gd name="connsiteY31" fmla="*/ 323498 h 955031"/>
                <a:gd name="connsiteX32" fmla="*/ 3707279 w 6056566"/>
                <a:gd name="connsiteY32" fmla="*/ 668104 h 955031"/>
                <a:gd name="connsiteX33" fmla="*/ 3833521 w 6056566"/>
                <a:gd name="connsiteY33" fmla="*/ 852349 h 955031"/>
                <a:gd name="connsiteX34" fmla="*/ 3966587 w 6056566"/>
                <a:gd name="connsiteY34" fmla="*/ 900116 h 955031"/>
                <a:gd name="connsiteX35" fmla="*/ 4086005 w 6056566"/>
                <a:gd name="connsiteY35" fmla="*/ 828465 h 955031"/>
                <a:gd name="connsiteX36" fmla="*/ 4273661 w 6056566"/>
                <a:gd name="connsiteY36" fmla="*/ 483859 h 955031"/>
                <a:gd name="connsiteX37" fmla="*/ 4451082 w 6056566"/>
                <a:gd name="connsiteY37" fmla="*/ 152901 h 955031"/>
                <a:gd name="connsiteX38" fmla="*/ 4570500 w 6056566"/>
                <a:gd name="connsiteY38" fmla="*/ 40307 h 955031"/>
                <a:gd name="connsiteX39" fmla="*/ 4696742 w 6056566"/>
                <a:gd name="connsiteY39" fmla="*/ 67603 h 955031"/>
                <a:gd name="connsiteX40" fmla="*/ 4840044 w 6056566"/>
                <a:gd name="connsiteY40" fmla="*/ 268907 h 955031"/>
                <a:gd name="connsiteX41" fmla="*/ 4948580 w 6056566"/>
                <a:gd name="connsiteY41" fmla="*/ 459449 h 955031"/>
                <a:gd name="connsiteX42" fmla="*/ 4994601 w 6056566"/>
                <a:gd name="connsiteY42" fmla="*/ 491988 h 955031"/>
                <a:gd name="connsiteX43" fmla="*/ 6056566 w 6056566"/>
                <a:gd name="connsiteY43" fmla="*/ 497377 h 955031"/>
                <a:gd name="connsiteX0" fmla="*/ 0 w 6056566"/>
                <a:gd name="connsiteY0" fmla="*/ 479263 h 955031"/>
                <a:gd name="connsiteX1" fmla="*/ 190188 w 6056566"/>
                <a:gd name="connsiteY1" fmla="*/ 475436 h 955031"/>
                <a:gd name="connsiteX2" fmla="*/ 325558 w 6056566"/>
                <a:gd name="connsiteY2" fmla="*/ 430986 h 955031"/>
                <a:gd name="connsiteX3" fmla="*/ 493232 w 6056566"/>
                <a:gd name="connsiteY3" fmla="*/ 146077 h 955031"/>
                <a:gd name="connsiteX4" fmla="*/ 602414 w 6056566"/>
                <a:gd name="connsiteY4" fmla="*/ 23247 h 955031"/>
                <a:gd name="connsiteX5" fmla="*/ 721832 w 6056566"/>
                <a:gd name="connsiteY5" fmla="*/ 36895 h 955031"/>
                <a:gd name="connsiteX6" fmla="*/ 820778 w 6056566"/>
                <a:gd name="connsiteY6" fmla="*/ 146077 h 955031"/>
                <a:gd name="connsiteX7" fmla="*/ 947020 w 6056566"/>
                <a:gd name="connsiteY7" fmla="*/ 412209 h 955031"/>
                <a:gd name="connsiteX8" fmla="*/ 1083497 w 6056566"/>
                <a:gd name="connsiteY8" fmla="*/ 722695 h 955031"/>
                <a:gd name="connsiteX9" fmla="*/ 1179032 w 6056566"/>
                <a:gd name="connsiteY9" fmla="*/ 869409 h 955031"/>
                <a:gd name="connsiteX10" fmla="*/ 1267742 w 6056566"/>
                <a:gd name="connsiteY10" fmla="*/ 944471 h 955031"/>
                <a:gd name="connsiteX11" fmla="*/ 1376924 w 6056566"/>
                <a:gd name="connsiteY11" fmla="*/ 930824 h 955031"/>
                <a:gd name="connsiteX12" fmla="*/ 1503166 w 6056566"/>
                <a:gd name="connsiteY12" fmla="*/ 811406 h 955031"/>
                <a:gd name="connsiteX13" fmla="*/ 1666939 w 6056566"/>
                <a:gd name="connsiteY13" fmla="*/ 487271 h 955031"/>
                <a:gd name="connsiteX14" fmla="*/ 1769297 w 6056566"/>
                <a:gd name="connsiteY14" fmla="*/ 234788 h 955031"/>
                <a:gd name="connsiteX15" fmla="*/ 1871655 w 6056566"/>
                <a:gd name="connsiteY15" fmla="*/ 67603 h 955031"/>
                <a:gd name="connsiteX16" fmla="*/ 1960366 w 6056566"/>
                <a:gd name="connsiteY16" fmla="*/ 13012 h 955031"/>
                <a:gd name="connsiteX17" fmla="*/ 2042252 w 6056566"/>
                <a:gd name="connsiteY17" fmla="*/ 43719 h 955031"/>
                <a:gd name="connsiteX18" fmla="*/ 2117315 w 6056566"/>
                <a:gd name="connsiteY18" fmla="*/ 122194 h 955031"/>
                <a:gd name="connsiteX19" fmla="*/ 2195790 w 6056566"/>
                <a:gd name="connsiteY19" fmla="*/ 251847 h 955031"/>
                <a:gd name="connsiteX20" fmla="*/ 2461921 w 6056566"/>
                <a:gd name="connsiteY20" fmla="*/ 784110 h 955031"/>
                <a:gd name="connsiteX21" fmla="*/ 2577927 w 6056566"/>
                <a:gd name="connsiteY21" fmla="*/ 934235 h 955031"/>
                <a:gd name="connsiteX22" fmla="*/ 2673461 w 6056566"/>
                <a:gd name="connsiteY22" fmla="*/ 941059 h 955031"/>
                <a:gd name="connsiteX23" fmla="*/ 2796291 w 6056566"/>
                <a:gd name="connsiteY23" fmla="*/ 814818 h 955031"/>
                <a:gd name="connsiteX24" fmla="*/ 2922533 w 6056566"/>
                <a:gd name="connsiteY24" fmla="*/ 548686 h 955031"/>
                <a:gd name="connsiteX25" fmla="*/ 3069247 w 6056566"/>
                <a:gd name="connsiteY25" fmla="*/ 251847 h 955031"/>
                <a:gd name="connsiteX26" fmla="*/ 3192076 w 6056566"/>
                <a:gd name="connsiteY26" fmla="*/ 67603 h 955031"/>
                <a:gd name="connsiteX27" fmla="*/ 3270551 w 6056566"/>
                <a:gd name="connsiteY27" fmla="*/ 2776 h 955031"/>
                <a:gd name="connsiteX28" fmla="*/ 3342202 w 6056566"/>
                <a:gd name="connsiteY28" fmla="*/ 19835 h 955031"/>
                <a:gd name="connsiteX29" fmla="*/ 3413852 w 6056566"/>
                <a:gd name="connsiteY29" fmla="*/ 91486 h 955031"/>
                <a:gd name="connsiteX30" fmla="*/ 3471855 w 6056566"/>
                <a:gd name="connsiteY30" fmla="*/ 176785 h 955031"/>
                <a:gd name="connsiteX31" fmla="*/ 3553742 w 6056566"/>
                <a:gd name="connsiteY31" fmla="*/ 323498 h 955031"/>
                <a:gd name="connsiteX32" fmla="*/ 3707279 w 6056566"/>
                <a:gd name="connsiteY32" fmla="*/ 668104 h 955031"/>
                <a:gd name="connsiteX33" fmla="*/ 3833521 w 6056566"/>
                <a:gd name="connsiteY33" fmla="*/ 852349 h 955031"/>
                <a:gd name="connsiteX34" fmla="*/ 3966587 w 6056566"/>
                <a:gd name="connsiteY34" fmla="*/ 900116 h 955031"/>
                <a:gd name="connsiteX35" fmla="*/ 4086005 w 6056566"/>
                <a:gd name="connsiteY35" fmla="*/ 828465 h 955031"/>
                <a:gd name="connsiteX36" fmla="*/ 4273661 w 6056566"/>
                <a:gd name="connsiteY36" fmla="*/ 483859 h 955031"/>
                <a:gd name="connsiteX37" fmla="*/ 4451082 w 6056566"/>
                <a:gd name="connsiteY37" fmla="*/ 152901 h 955031"/>
                <a:gd name="connsiteX38" fmla="*/ 4570500 w 6056566"/>
                <a:gd name="connsiteY38" fmla="*/ 40307 h 955031"/>
                <a:gd name="connsiteX39" fmla="*/ 4696742 w 6056566"/>
                <a:gd name="connsiteY39" fmla="*/ 67603 h 955031"/>
                <a:gd name="connsiteX40" fmla="*/ 4840044 w 6056566"/>
                <a:gd name="connsiteY40" fmla="*/ 268907 h 955031"/>
                <a:gd name="connsiteX41" fmla="*/ 4948580 w 6056566"/>
                <a:gd name="connsiteY41" fmla="*/ 459449 h 955031"/>
                <a:gd name="connsiteX42" fmla="*/ 4994601 w 6056566"/>
                <a:gd name="connsiteY42" fmla="*/ 491988 h 955031"/>
                <a:gd name="connsiteX43" fmla="*/ 6056566 w 6056566"/>
                <a:gd name="connsiteY43" fmla="*/ 497377 h 955031"/>
                <a:gd name="connsiteX0" fmla="*/ 0 w 6056566"/>
                <a:gd name="connsiteY0" fmla="*/ 479263 h 955031"/>
                <a:gd name="connsiteX1" fmla="*/ 190188 w 6056566"/>
                <a:gd name="connsiteY1" fmla="*/ 475436 h 955031"/>
                <a:gd name="connsiteX2" fmla="*/ 325558 w 6056566"/>
                <a:gd name="connsiteY2" fmla="*/ 430986 h 955031"/>
                <a:gd name="connsiteX3" fmla="*/ 493232 w 6056566"/>
                <a:gd name="connsiteY3" fmla="*/ 146077 h 955031"/>
                <a:gd name="connsiteX4" fmla="*/ 602414 w 6056566"/>
                <a:gd name="connsiteY4" fmla="*/ 23247 h 955031"/>
                <a:gd name="connsiteX5" fmla="*/ 721832 w 6056566"/>
                <a:gd name="connsiteY5" fmla="*/ 36895 h 955031"/>
                <a:gd name="connsiteX6" fmla="*/ 820778 w 6056566"/>
                <a:gd name="connsiteY6" fmla="*/ 146077 h 955031"/>
                <a:gd name="connsiteX7" fmla="*/ 947020 w 6056566"/>
                <a:gd name="connsiteY7" fmla="*/ 412209 h 955031"/>
                <a:gd name="connsiteX8" fmla="*/ 1083497 w 6056566"/>
                <a:gd name="connsiteY8" fmla="*/ 722695 h 955031"/>
                <a:gd name="connsiteX9" fmla="*/ 1179032 w 6056566"/>
                <a:gd name="connsiteY9" fmla="*/ 869409 h 955031"/>
                <a:gd name="connsiteX10" fmla="*/ 1267742 w 6056566"/>
                <a:gd name="connsiteY10" fmla="*/ 944471 h 955031"/>
                <a:gd name="connsiteX11" fmla="*/ 1376924 w 6056566"/>
                <a:gd name="connsiteY11" fmla="*/ 930824 h 955031"/>
                <a:gd name="connsiteX12" fmla="*/ 1503166 w 6056566"/>
                <a:gd name="connsiteY12" fmla="*/ 811406 h 955031"/>
                <a:gd name="connsiteX13" fmla="*/ 1666939 w 6056566"/>
                <a:gd name="connsiteY13" fmla="*/ 487271 h 955031"/>
                <a:gd name="connsiteX14" fmla="*/ 1769297 w 6056566"/>
                <a:gd name="connsiteY14" fmla="*/ 234788 h 955031"/>
                <a:gd name="connsiteX15" fmla="*/ 1871655 w 6056566"/>
                <a:gd name="connsiteY15" fmla="*/ 67603 h 955031"/>
                <a:gd name="connsiteX16" fmla="*/ 1960366 w 6056566"/>
                <a:gd name="connsiteY16" fmla="*/ 13012 h 955031"/>
                <a:gd name="connsiteX17" fmla="*/ 2042252 w 6056566"/>
                <a:gd name="connsiteY17" fmla="*/ 43719 h 955031"/>
                <a:gd name="connsiteX18" fmla="*/ 2117315 w 6056566"/>
                <a:gd name="connsiteY18" fmla="*/ 122194 h 955031"/>
                <a:gd name="connsiteX19" fmla="*/ 2195790 w 6056566"/>
                <a:gd name="connsiteY19" fmla="*/ 251847 h 955031"/>
                <a:gd name="connsiteX20" fmla="*/ 2461921 w 6056566"/>
                <a:gd name="connsiteY20" fmla="*/ 784110 h 955031"/>
                <a:gd name="connsiteX21" fmla="*/ 2577927 w 6056566"/>
                <a:gd name="connsiteY21" fmla="*/ 934235 h 955031"/>
                <a:gd name="connsiteX22" fmla="*/ 2673461 w 6056566"/>
                <a:gd name="connsiteY22" fmla="*/ 941059 h 955031"/>
                <a:gd name="connsiteX23" fmla="*/ 2796291 w 6056566"/>
                <a:gd name="connsiteY23" fmla="*/ 814818 h 955031"/>
                <a:gd name="connsiteX24" fmla="*/ 2922533 w 6056566"/>
                <a:gd name="connsiteY24" fmla="*/ 548686 h 955031"/>
                <a:gd name="connsiteX25" fmla="*/ 3069247 w 6056566"/>
                <a:gd name="connsiteY25" fmla="*/ 251847 h 955031"/>
                <a:gd name="connsiteX26" fmla="*/ 3192076 w 6056566"/>
                <a:gd name="connsiteY26" fmla="*/ 67603 h 955031"/>
                <a:gd name="connsiteX27" fmla="*/ 3270551 w 6056566"/>
                <a:gd name="connsiteY27" fmla="*/ 2776 h 955031"/>
                <a:gd name="connsiteX28" fmla="*/ 3342202 w 6056566"/>
                <a:gd name="connsiteY28" fmla="*/ 19835 h 955031"/>
                <a:gd name="connsiteX29" fmla="*/ 3413852 w 6056566"/>
                <a:gd name="connsiteY29" fmla="*/ 91486 h 955031"/>
                <a:gd name="connsiteX30" fmla="*/ 3471855 w 6056566"/>
                <a:gd name="connsiteY30" fmla="*/ 176785 h 955031"/>
                <a:gd name="connsiteX31" fmla="*/ 3553742 w 6056566"/>
                <a:gd name="connsiteY31" fmla="*/ 323498 h 955031"/>
                <a:gd name="connsiteX32" fmla="*/ 3707279 w 6056566"/>
                <a:gd name="connsiteY32" fmla="*/ 668104 h 955031"/>
                <a:gd name="connsiteX33" fmla="*/ 3833521 w 6056566"/>
                <a:gd name="connsiteY33" fmla="*/ 852349 h 955031"/>
                <a:gd name="connsiteX34" fmla="*/ 3966587 w 6056566"/>
                <a:gd name="connsiteY34" fmla="*/ 900116 h 955031"/>
                <a:gd name="connsiteX35" fmla="*/ 4086005 w 6056566"/>
                <a:gd name="connsiteY35" fmla="*/ 828465 h 955031"/>
                <a:gd name="connsiteX36" fmla="*/ 4273661 w 6056566"/>
                <a:gd name="connsiteY36" fmla="*/ 483859 h 955031"/>
                <a:gd name="connsiteX37" fmla="*/ 4451082 w 6056566"/>
                <a:gd name="connsiteY37" fmla="*/ 152901 h 955031"/>
                <a:gd name="connsiteX38" fmla="*/ 4570500 w 6056566"/>
                <a:gd name="connsiteY38" fmla="*/ 40307 h 955031"/>
                <a:gd name="connsiteX39" fmla="*/ 4696742 w 6056566"/>
                <a:gd name="connsiteY39" fmla="*/ 67603 h 955031"/>
                <a:gd name="connsiteX40" fmla="*/ 4840044 w 6056566"/>
                <a:gd name="connsiteY40" fmla="*/ 268907 h 955031"/>
                <a:gd name="connsiteX41" fmla="*/ 4948580 w 6056566"/>
                <a:gd name="connsiteY41" fmla="*/ 459449 h 955031"/>
                <a:gd name="connsiteX42" fmla="*/ 4994601 w 6056566"/>
                <a:gd name="connsiteY42" fmla="*/ 491988 h 955031"/>
                <a:gd name="connsiteX43" fmla="*/ 6056566 w 6056566"/>
                <a:gd name="connsiteY43" fmla="*/ 497377 h 955031"/>
                <a:gd name="connsiteX0" fmla="*/ 0 w 6056566"/>
                <a:gd name="connsiteY0" fmla="*/ 479263 h 955031"/>
                <a:gd name="connsiteX1" fmla="*/ 190188 w 6056566"/>
                <a:gd name="connsiteY1" fmla="*/ 475436 h 955031"/>
                <a:gd name="connsiteX2" fmla="*/ 325558 w 6056566"/>
                <a:gd name="connsiteY2" fmla="*/ 430986 h 955031"/>
                <a:gd name="connsiteX3" fmla="*/ 493232 w 6056566"/>
                <a:gd name="connsiteY3" fmla="*/ 146077 h 955031"/>
                <a:gd name="connsiteX4" fmla="*/ 602414 w 6056566"/>
                <a:gd name="connsiteY4" fmla="*/ 23247 h 955031"/>
                <a:gd name="connsiteX5" fmla="*/ 721832 w 6056566"/>
                <a:gd name="connsiteY5" fmla="*/ 36895 h 955031"/>
                <a:gd name="connsiteX6" fmla="*/ 820778 w 6056566"/>
                <a:gd name="connsiteY6" fmla="*/ 146077 h 955031"/>
                <a:gd name="connsiteX7" fmla="*/ 947020 w 6056566"/>
                <a:gd name="connsiteY7" fmla="*/ 412209 h 955031"/>
                <a:gd name="connsiteX8" fmla="*/ 1083497 w 6056566"/>
                <a:gd name="connsiteY8" fmla="*/ 722695 h 955031"/>
                <a:gd name="connsiteX9" fmla="*/ 1179032 w 6056566"/>
                <a:gd name="connsiteY9" fmla="*/ 869409 h 955031"/>
                <a:gd name="connsiteX10" fmla="*/ 1267742 w 6056566"/>
                <a:gd name="connsiteY10" fmla="*/ 944471 h 955031"/>
                <a:gd name="connsiteX11" fmla="*/ 1376924 w 6056566"/>
                <a:gd name="connsiteY11" fmla="*/ 930824 h 955031"/>
                <a:gd name="connsiteX12" fmla="*/ 1503166 w 6056566"/>
                <a:gd name="connsiteY12" fmla="*/ 811406 h 955031"/>
                <a:gd name="connsiteX13" fmla="*/ 1666939 w 6056566"/>
                <a:gd name="connsiteY13" fmla="*/ 487271 h 955031"/>
                <a:gd name="connsiteX14" fmla="*/ 1769297 w 6056566"/>
                <a:gd name="connsiteY14" fmla="*/ 234788 h 955031"/>
                <a:gd name="connsiteX15" fmla="*/ 1871655 w 6056566"/>
                <a:gd name="connsiteY15" fmla="*/ 67603 h 955031"/>
                <a:gd name="connsiteX16" fmla="*/ 1960366 w 6056566"/>
                <a:gd name="connsiteY16" fmla="*/ 13012 h 955031"/>
                <a:gd name="connsiteX17" fmla="*/ 2042252 w 6056566"/>
                <a:gd name="connsiteY17" fmla="*/ 43719 h 955031"/>
                <a:gd name="connsiteX18" fmla="*/ 2117315 w 6056566"/>
                <a:gd name="connsiteY18" fmla="*/ 122194 h 955031"/>
                <a:gd name="connsiteX19" fmla="*/ 2195790 w 6056566"/>
                <a:gd name="connsiteY19" fmla="*/ 251847 h 955031"/>
                <a:gd name="connsiteX20" fmla="*/ 2461921 w 6056566"/>
                <a:gd name="connsiteY20" fmla="*/ 784110 h 955031"/>
                <a:gd name="connsiteX21" fmla="*/ 2577927 w 6056566"/>
                <a:gd name="connsiteY21" fmla="*/ 934235 h 955031"/>
                <a:gd name="connsiteX22" fmla="*/ 2673461 w 6056566"/>
                <a:gd name="connsiteY22" fmla="*/ 941059 h 955031"/>
                <a:gd name="connsiteX23" fmla="*/ 2796291 w 6056566"/>
                <a:gd name="connsiteY23" fmla="*/ 814818 h 955031"/>
                <a:gd name="connsiteX24" fmla="*/ 2922533 w 6056566"/>
                <a:gd name="connsiteY24" fmla="*/ 548686 h 955031"/>
                <a:gd name="connsiteX25" fmla="*/ 3069247 w 6056566"/>
                <a:gd name="connsiteY25" fmla="*/ 251847 h 955031"/>
                <a:gd name="connsiteX26" fmla="*/ 3192076 w 6056566"/>
                <a:gd name="connsiteY26" fmla="*/ 67603 h 955031"/>
                <a:gd name="connsiteX27" fmla="*/ 3270551 w 6056566"/>
                <a:gd name="connsiteY27" fmla="*/ 2776 h 955031"/>
                <a:gd name="connsiteX28" fmla="*/ 3342202 w 6056566"/>
                <a:gd name="connsiteY28" fmla="*/ 19835 h 955031"/>
                <a:gd name="connsiteX29" fmla="*/ 3413852 w 6056566"/>
                <a:gd name="connsiteY29" fmla="*/ 91486 h 955031"/>
                <a:gd name="connsiteX30" fmla="*/ 3471855 w 6056566"/>
                <a:gd name="connsiteY30" fmla="*/ 176785 h 955031"/>
                <a:gd name="connsiteX31" fmla="*/ 3553742 w 6056566"/>
                <a:gd name="connsiteY31" fmla="*/ 323498 h 955031"/>
                <a:gd name="connsiteX32" fmla="*/ 3707279 w 6056566"/>
                <a:gd name="connsiteY32" fmla="*/ 668104 h 955031"/>
                <a:gd name="connsiteX33" fmla="*/ 3833521 w 6056566"/>
                <a:gd name="connsiteY33" fmla="*/ 852349 h 955031"/>
                <a:gd name="connsiteX34" fmla="*/ 3966587 w 6056566"/>
                <a:gd name="connsiteY34" fmla="*/ 900116 h 955031"/>
                <a:gd name="connsiteX35" fmla="*/ 4086005 w 6056566"/>
                <a:gd name="connsiteY35" fmla="*/ 828465 h 955031"/>
                <a:gd name="connsiteX36" fmla="*/ 4273661 w 6056566"/>
                <a:gd name="connsiteY36" fmla="*/ 483859 h 955031"/>
                <a:gd name="connsiteX37" fmla="*/ 4451082 w 6056566"/>
                <a:gd name="connsiteY37" fmla="*/ 152901 h 955031"/>
                <a:gd name="connsiteX38" fmla="*/ 4570500 w 6056566"/>
                <a:gd name="connsiteY38" fmla="*/ 40307 h 955031"/>
                <a:gd name="connsiteX39" fmla="*/ 4696742 w 6056566"/>
                <a:gd name="connsiteY39" fmla="*/ 67603 h 955031"/>
                <a:gd name="connsiteX40" fmla="*/ 4840044 w 6056566"/>
                <a:gd name="connsiteY40" fmla="*/ 268907 h 955031"/>
                <a:gd name="connsiteX41" fmla="*/ 4948580 w 6056566"/>
                <a:gd name="connsiteY41" fmla="*/ 459449 h 955031"/>
                <a:gd name="connsiteX42" fmla="*/ 4994601 w 6056566"/>
                <a:gd name="connsiteY42" fmla="*/ 491988 h 955031"/>
                <a:gd name="connsiteX43" fmla="*/ 6056566 w 6056566"/>
                <a:gd name="connsiteY43" fmla="*/ 497377 h 955031"/>
                <a:gd name="connsiteX0" fmla="*/ 0 w 6056566"/>
                <a:gd name="connsiteY0" fmla="*/ 479263 h 955031"/>
                <a:gd name="connsiteX1" fmla="*/ 190188 w 6056566"/>
                <a:gd name="connsiteY1" fmla="*/ 475436 h 955031"/>
                <a:gd name="connsiteX2" fmla="*/ 325558 w 6056566"/>
                <a:gd name="connsiteY2" fmla="*/ 430986 h 955031"/>
                <a:gd name="connsiteX3" fmla="*/ 493232 w 6056566"/>
                <a:gd name="connsiteY3" fmla="*/ 146077 h 955031"/>
                <a:gd name="connsiteX4" fmla="*/ 602414 w 6056566"/>
                <a:gd name="connsiteY4" fmla="*/ 23247 h 955031"/>
                <a:gd name="connsiteX5" fmla="*/ 721832 w 6056566"/>
                <a:gd name="connsiteY5" fmla="*/ 36895 h 955031"/>
                <a:gd name="connsiteX6" fmla="*/ 820778 w 6056566"/>
                <a:gd name="connsiteY6" fmla="*/ 146077 h 955031"/>
                <a:gd name="connsiteX7" fmla="*/ 947020 w 6056566"/>
                <a:gd name="connsiteY7" fmla="*/ 412209 h 955031"/>
                <a:gd name="connsiteX8" fmla="*/ 1083497 w 6056566"/>
                <a:gd name="connsiteY8" fmla="*/ 722695 h 955031"/>
                <a:gd name="connsiteX9" fmla="*/ 1179032 w 6056566"/>
                <a:gd name="connsiteY9" fmla="*/ 869409 h 955031"/>
                <a:gd name="connsiteX10" fmla="*/ 1267742 w 6056566"/>
                <a:gd name="connsiteY10" fmla="*/ 944471 h 955031"/>
                <a:gd name="connsiteX11" fmla="*/ 1376924 w 6056566"/>
                <a:gd name="connsiteY11" fmla="*/ 930824 h 955031"/>
                <a:gd name="connsiteX12" fmla="*/ 1503166 w 6056566"/>
                <a:gd name="connsiteY12" fmla="*/ 811406 h 955031"/>
                <a:gd name="connsiteX13" fmla="*/ 1666939 w 6056566"/>
                <a:gd name="connsiteY13" fmla="*/ 487271 h 955031"/>
                <a:gd name="connsiteX14" fmla="*/ 1769297 w 6056566"/>
                <a:gd name="connsiteY14" fmla="*/ 234788 h 955031"/>
                <a:gd name="connsiteX15" fmla="*/ 1871655 w 6056566"/>
                <a:gd name="connsiteY15" fmla="*/ 67603 h 955031"/>
                <a:gd name="connsiteX16" fmla="*/ 1960366 w 6056566"/>
                <a:gd name="connsiteY16" fmla="*/ 13012 h 955031"/>
                <a:gd name="connsiteX17" fmla="*/ 2042252 w 6056566"/>
                <a:gd name="connsiteY17" fmla="*/ 43719 h 955031"/>
                <a:gd name="connsiteX18" fmla="*/ 2117315 w 6056566"/>
                <a:gd name="connsiteY18" fmla="*/ 122194 h 955031"/>
                <a:gd name="connsiteX19" fmla="*/ 2195790 w 6056566"/>
                <a:gd name="connsiteY19" fmla="*/ 251847 h 955031"/>
                <a:gd name="connsiteX20" fmla="*/ 2461921 w 6056566"/>
                <a:gd name="connsiteY20" fmla="*/ 784110 h 955031"/>
                <a:gd name="connsiteX21" fmla="*/ 2577927 w 6056566"/>
                <a:gd name="connsiteY21" fmla="*/ 934235 h 955031"/>
                <a:gd name="connsiteX22" fmla="*/ 2673461 w 6056566"/>
                <a:gd name="connsiteY22" fmla="*/ 941059 h 955031"/>
                <a:gd name="connsiteX23" fmla="*/ 2796291 w 6056566"/>
                <a:gd name="connsiteY23" fmla="*/ 814818 h 955031"/>
                <a:gd name="connsiteX24" fmla="*/ 2922533 w 6056566"/>
                <a:gd name="connsiteY24" fmla="*/ 548686 h 955031"/>
                <a:gd name="connsiteX25" fmla="*/ 3069247 w 6056566"/>
                <a:gd name="connsiteY25" fmla="*/ 251847 h 955031"/>
                <a:gd name="connsiteX26" fmla="*/ 3192076 w 6056566"/>
                <a:gd name="connsiteY26" fmla="*/ 67603 h 955031"/>
                <a:gd name="connsiteX27" fmla="*/ 3270551 w 6056566"/>
                <a:gd name="connsiteY27" fmla="*/ 2776 h 955031"/>
                <a:gd name="connsiteX28" fmla="*/ 3342202 w 6056566"/>
                <a:gd name="connsiteY28" fmla="*/ 19835 h 955031"/>
                <a:gd name="connsiteX29" fmla="*/ 3413852 w 6056566"/>
                <a:gd name="connsiteY29" fmla="*/ 91486 h 955031"/>
                <a:gd name="connsiteX30" fmla="*/ 3471855 w 6056566"/>
                <a:gd name="connsiteY30" fmla="*/ 176785 h 955031"/>
                <a:gd name="connsiteX31" fmla="*/ 3553742 w 6056566"/>
                <a:gd name="connsiteY31" fmla="*/ 323498 h 955031"/>
                <a:gd name="connsiteX32" fmla="*/ 3707279 w 6056566"/>
                <a:gd name="connsiteY32" fmla="*/ 668104 h 955031"/>
                <a:gd name="connsiteX33" fmla="*/ 3833521 w 6056566"/>
                <a:gd name="connsiteY33" fmla="*/ 852349 h 955031"/>
                <a:gd name="connsiteX34" fmla="*/ 3966587 w 6056566"/>
                <a:gd name="connsiteY34" fmla="*/ 900116 h 955031"/>
                <a:gd name="connsiteX35" fmla="*/ 4086005 w 6056566"/>
                <a:gd name="connsiteY35" fmla="*/ 828465 h 955031"/>
                <a:gd name="connsiteX36" fmla="*/ 4273661 w 6056566"/>
                <a:gd name="connsiteY36" fmla="*/ 483859 h 955031"/>
                <a:gd name="connsiteX37" fmla="*/ 4451082 w 6056566"/>
                <a:gd name="connsiteY37" fmla="*/ 152901 h 955031"/>
                <a:gd name="connsiteX38" fmla="*/ 4570500 w 6056566"/>
                <a:gd name="connsiteY38" fmla="*/ 40307 h 955031"/>
                <a:gd name="connsiteX39" fmla="*/ 4696742 w 6056566"/>
                <a:gd name="connsiteY39" fmla="*/ 67603 h 955031"/>
                <a:gd name="connsiteX40" fmla="*/ 4840044 w 6056566"/>
                <a:gd name="connsiteY40" fmla="*/ 268907 h 955031"/>
                <a:gd name="connsiteX41" fmla="*/ 4948580 w 6056566"/>
                <a:gd name="connsiteY41" fmla="*/ 459449 h 955031"/>
                <a:gd name="connsiteX42" fmla="*/ 4994601 w 6056566"/>
                <a:gd name="connsiteY42" fmla="*/ 491988 h 955031"/>
                <a:gd name="connsiteX43" fmla="*/ 6056566 w 6056566"/>
                <a:gd name="connsiteY43" fmla="*/ 497377 h 955031"/>
                <a:gd name="connsiteX0" fmla="*/ 0 w 6056566"/>
                <a:gd name="connsiteY0" fmla="*/ 479263 h 955031"/>
                <a:gd name="connsiteX1" fmla="*/ 190188 w 6056566"/>
                <a:gd name="connsiteY1" fmla="*/ 475436 h 955031"/>
                <a:gd name="connsiteX2" fmla="*/ 325558 w 6056566"/>
                <a:gd name="connsiteY2" fmla="*/ 430986 h 955031"/>
                <a:gd name="connsiteX3" fmla="*/ 493232 w 6056566"/>
                <a:gd name="connsiteY3" fmla="*/ 146077 h 955031"/>
                <a:gd name="connsiteX4" fmla="*/ 602414 w 6056566"/>
                <a:gd name="connsiteY4" fmla="*/ 23247 h 955031"/>
                <a:gd name="connsiteX5" fmla="*/ 721832 w 6056566"/>
                <a:gd name="connsiteY5" fmla="*/ 36895 h 955031"/>
                <a:gd name="connsiteX6" fmla="*/ 820778 w 6056566"/>
                <a:gd name="connsiteY6" fmla="*/ 146077 h 955031"/>
                <a:gd name="connsiteX7" fmla="*/ 947020 w 6056566"/>
                <a:gd name="connsiteY7" fmla="*/ 412209 h 955031"/>
                <a:gd name="connsiteX8" fmla="*/ 1083497 w 6056566"/>
                <a:gd name="connsiteY8" fmla="*/ 722695 h 955031"/>
                <a:gd name="connsiteX9" fmla="*/ 1179032 w 6056566"/>
                <a:gd name="connsiteY9" fmla="*/ 869409 h 955031"/>
                <a:gd name="connsiteX10" fmla="*/ 1267742 w 6056566"/>
                <a:gd name="connsiteY10" fmla="*/ 944471 h 955031"/>
                <a:gd name="connsiteX11" fmla="*/ 1376924 w 6056566"/>
                <a:gd name="connsiteY11" fmla="*/ 930824 h 955031"/>
                <a:gd name="connsiteX12" fmla="*/ 1503166 w 6056566"/>
                <a:gd name="connsiteY12" fmla="*/ 811406 h 955031"/>
                <a:gd name="connsiteX13" fmla="*/ 1666939 w 6056566"/>
                <a:gd name="connsiteY13" fmla="*/ 487271 h 955031"/>
                <a:gd name="connsiteX14" fmla="*/ 1769297 w 6056566"/>
                <a:gd name="connsiteY14" fmla="*/ 234788 h 955031"/>
                <a:gd name="connsiteX15" fmla="*/ 1871655 w 6056566"/>
                <a:gd name="connsiteY15" fmla="*/ 67603 h 955031"/>
                <a:gd name="connsiteX16" fmla="*/ 1960366 w 6056566"/>
                <a:gd name="connsiteY16" fmla="*/ 13012 h 955031"/>
                <a:gd name="connsiteX17" fmla="*/ 2042252 w 6056566"/>
                <a:gd name="connsiteY17" fmla="*/ 43719 h 955031"/>
                <a:gd name="connsiteX18" fmla="*/ 2117315 w 6056566"/>
                <a:gd name="connsiteY18" fmla="*/ 122194 h 955031"/>
                <a:gd name="connsiteX19" fmla="*/ 2195790 w 6056566"/>
                <a:gd name="connsiteY19" fmla="*/ 251847 h 955031"/>
                <a:gd name="connsiteX20" fmla="*/ 2461921 w 6056566"/>
                <a:gd name="connsiteY20" fmla="*/ 784110 h 955031"/>
                <a:gd name="connsiteX21" fmla="*/ 2577927 w 6056566"/>
                <a:gd name="connsiteY21" fmla="*/ 934235 h 955031"/>
                <a:gd name="connsiteX22" fmla="*/ 2673461 w 6056566"/>
                <a:gd name="connsiteY22" fmla="*/ 941059 h 955031"/>
                <a:gd name="connsiteX23" fmla="*/ 2796291 w 6056566"/>
                <a:gd name="connsiteY23" fmla="*/ 814818 h 955031"/>
                <a:gd name="connsiteX24" fmla="*/ 2922533 w 6056566"/>
                <a:gd name="connsiteY24" fmla="*/ 548686 h 955031"/>
                <a:gd name="connsiteX25" fmla="*/ 3069247 w 6056566"/>
                <a:gd name="connsiteY25" fmla="*/ 251847 h 955031"/>
                <a:gd name="connsiteX26" fmla="*/ 3192076 w 6056566"/>
                <a:gd name="connsiteY26" fmla="*/ 67603 h 955031"/>
                <a:gd name="connsiteX27" fmla="*/ 3270551 w 6056566"/>
                <a:gd name="connsiteY27" fmla="*/ 2776 h 955031"/>
                <a:gd name="connsiteX28" fmla="*/ 3342202 w 6056566"/>
                <a:gd name="connsiteY28" fmla="*/ 19835 h 955031"/>
                <a:gd name="connsiteX29" fmla="*/ 3413852 w 6056566"/>
                <a:gd name="connsiteY29" fmla="*/ 91486 h 955031"/>
                <a:gd name="connsiteX30" fmla="*/ 3471855 w 6056566"/>
                <a:gd name="connsiteY30" fmla="*/ 176785 h 955031"/>
                <a:gd name="connsiteX31" fmla="*/ 3553742 w 6056566"/>
                <a:gd name="connsiteY31" fmla="*/ 323498 h 955031"/>
                <a:gd name="connsiteX32" fmla="*/ 3707279 w 6056566"/>
                <a:gd name="connsiteY32" fmla="*/ 668104 h 955031"/>
                <a:gd name="connsiteX33" fmla="*/ 3833521 w 6056566"/>
                <a:gd name="connsiteY33" fmla="*/ 852349 h 955031"/>
                <a:gd name="connsiteX34" fmla="*/ 3966587 w 6056566"/>
                <a:gd name="connsiteY34" fmla="*/ 900116 h 955031"/>
                <a:gd name="connsiteX35" fmla="*/ 4086005 w 6056566"/>
                <a:gd name="connsiteY35" fmla="*/ 828465 h 955031"/>
                <a:gd name="connsiteX36" fmla="*/ 4273661 w 6056566"/>
                <a:gd name="connsiteY36" fmla="*/ 483859 h 955031"/>
                <a:gd name="connsiteX37" fmla="*/ 4451082 w 6056566"/>
                <a:gd name="connsiteY37" fmla="*/ 152901 h 955031"/>
                <a:gd name="connsiteX38" fmla="*/ 4570500 w 6056566"/>
                <a:gd name="connsiteY38" fmla="*/ 40307 h 955031"/>
                <a:gd name="connsiteX39" fmla="*/ 4696742 w 6056566"/>
                <a:gd name="connsiteY39" fmla="*/ 67603 h 955031"/>
                <a:gd name="connsiteX40" fmla="*/ 4840044 w 6056566"/>
                <a:gd name="connsiteY40" fmla="*/ 268907 h 955031"/>
                <a:gd name="connsiteX41" fmla="*/ 4948580 w 6056566"/>
                <a:gd name="connsiteY41" fmla="*/ 459449 h 955031"/>
                <a:gd name="connsiteX42" fmla="*/ 4991837 w 6056566"/>
                <a:gd name="connsiteY42" fmla="*/ 497850 h 955031"/>
                <a:gd name="connsiteX43" fmla="*/ 6056566 w 6056566"/>
                <a:gd name="connsiteY43" fmla="*/ 497377 h 955031"/>
                <a:gd name="connsiteX0" fmla="*/ 0 w 6056566"/>
                <a:gd name="connsiteY0" fmla="*/ 479263 h 955031"/>
                <a:gd name="connsiteX1" fmla="*/ 190188 w 6056566"/>
                <a:gd name="connsiteY1" fmla="*/ 475436 h 955031"/>
                <a:gd name="connsiteX2" fmla="*/ 325558 w 6056566"/>
                <a:gd name="connsiteY2" fmla="*/ 430986 h 955031"/>
                <a:gd name="connsiteX3" fmla="*/ 493232 w 6056566"/>
                <a:gd name="connsiteY3" fmla="*/ 146077 h 955031"/>
                <a:gd name="connsiteX4" fmla="*/ 602414 w 6056566"/>
                <a:gd name="connsiteY4" fmla="*/ 23247 h 955031"/>
                <a:gd name="connsiteX5" fmla="*/ 721832 w 6056566"/>
                <a:gd name="connsiteY5" fmla="*/ 36895 h 955031"/>
                <a:gd name="connsiteX6" fmla="*/ 820778 w 6056566"/>
                <a:gd name="connsiteY6" fmla="*/ 146077 h 955031"/>
                <a:gd name="connsiteX7" fmla="*/ 947020 w 6056566"/>
                <a:gd name="connsiteY7" fmla="*/ 412209 h 955031"/>
                <a:gd name="connsiteX8" fmla="*/ 1083497 w 6056566"/>
                <a:gd name="connsiteY8" fmla="*/ 722695 h 955031"/>
                <a:gd name="connsiteX9" fmla="*/ 1179032 w 6056566"/>
                <a:gd name="connsiteY9" fmla="*/ 869409 h 955031"/>
                <a:gd name="connsiteX10" fmla="*/ 1267742 w 6056566"/>
                <a:gd name="connsiteY10" fmla="*/ 944471 h 955031"/>
                <a:gd name="connsiteX11" fmla="*/ 1376924 w 6056566"/>
                <a:gd name="connsiteY11" fmla="*/ 930824 h 955031"/>
                <a:gd name="connsiteX12" fmla="*/ 1503166 w 6056566"/>
                <a:gd name="connsiteY12" fmla="*/ 811406 h 955031"/>
                <a:gd name="connsiteX13" fmla="*/ 1666939 w 6056566"/>
                <a:gd name="connsiteY13" fmla="*/ 487271 h 955031"/>
                <a:gd name="connsiteX14" fmla="*/ 1769297 w 6056566"/>
                <a:gd name="connsiteY14" fmla="*/ 234788 h 955031"/>
                <a:gd name="connsiteX15" fmla="*/ 1871655 w 6056566"/>
                <a:gd name="connsiteY15" fmla="*/ 67603 h 955031"/>
                <a:gd name="connsiteX16" fmla="*/ 1960366 w 6056566"/>
                <a:gd name="connsiteY16" fmla="*/ 13012 h 955031"/>
                <a:gd name="connsiteX17" fmla="*/ 2042252 w 6056566"/>
                <a:gd name="connsiteY17" fmla="*/ 43719 h 955031"/>
                <a:gd name="connsiteX18" fmla="*/ 2117315 w 6056566"/>
                <a:gd name="connsiteY18" fmla="*/ 122194 h 955031"/>
                <a:gd name="connsiteX19" fmla="*/ 2195790 w 6056566"/>
                <a:gd name="connsiteY19" fmla="*/ 251847 h 955031"/>
                <a:gd name="connsiteX20" fmla="*/ 2461921 w 6056566"/>
                <a:gd name="connsiteY20" fmla="*/ 784110 h 955031"/>
                <a:gd name="connsiteX21" fmla="*/ 2577927 w 6056566"/>
                <a:gd name="connsiteY21" fmla="*/ 934235 h 955031"/>
                <a:gd name="connsiteX22" fmla="*/ 2673461 w 6056566"/>
                <a:gd name="connsiteY22" fmla="*/ 941059 h 955031"/>
                <a:gd name="connsiteX23" fmla="*/ 2796291 w 6056566"/>
                <a:gd name="connsiteY23" fmla="*/ 814818 h 955031"/>
                <a:gd name="connsiteX24" fmla="*/ 2922533 w 6056566"/>
                <a:gd name="connsiteY24" fmla="*/ 548686 h 955031"/>
                <a:gd name="connsiteX25" fmla="*/ 3069247 w 6056566"/>
                <a:gd name="connsiteY25" fmla="*/ 251847 h 955031"/>
                <a:gd name="connsiteX26" fmla="*/ 3192076 w 6056566"/>
                <a:gd name="connsiteY26" fmla="*/ 67603 h 955031"/>
                <a:gd name="connsiteX27" fmla="*/ 3270551 w 6056566"/>
                <a:gd name="connsiteY27" fmla="*/ 2776 h 955031"/>
                <a:gd name="connsiteX28" fmla="*/ 3342202 w 6056566"/>
                <a:gd name="connsiteY28" fmla="*/ 19835 h 955031"/>
                <a:gd name="connsiteX29" fmla="*/ 3413852 w 6056566"/>
                <a:gd name="connsiteY29" fmla="*/ 91486 h 955031"/>
                <a:gd name="connsiteX30" fmla="*/ 3471855 w 6056566"/>
                <a:gd name="connsiteY30" fmla="*/ 176785 h 955031"/>
                <a:gd name="connsiteX31" fmla="*/ 3553742 w 6056566"/>
                <a:gd name="connsiteY31" fmla="*/ 323498 h 955031"/>
                <a:gd name="connsiteX32" fmla="*/ 3707279 w 6056566"/>
                <a:gd name="connsiteY32" fmla="*/ 668104 h 955031"/>
                <a:gd name="connsiteX33" fmla="*/ 3833521 w 6056566"/>
                <a:gd name="connsiteY33" fmla="*/ 852349 h 955031"/>
                <a:gd name="connsiteX34" fmla="*/ 3966587 w 6056566"/>
                <a:gd name="connsiteY34" fmla="*/ 900116 h 955031"/>
                <a:gd name="connsiteX35" fmla="*/ 4086005 w 6056566"/>
                <a:gd name="connsiteY35" fmla="*/ 828465 h 955031"/>
                <a:gd name="connsiteX36" fmla="*/ 4273661 w 6056566"/>
                <a:gd name="connsiteY36" fmla="*/ 483859 h 955031"/>
                <a:gd name="connsiteX37" fmla="*/ 4451082 w 6056566"/>
                <a:gd name="connsiteY37" fmla="*/ 152901 h 955031"/>
                <a:gd name="connsiteX38" fmla="*/ 4570500 w 6056566"/>
                <a:gd name="connsiteY38" fmla="*/ 40307 h 955031"/>
                <a:gd name="connsiteX39" fmla="*/ 4696742 w 6056566"/>
                <a:gd name="connsiteY39" fmla="*/ 67603 h 955031"/>
                <a:gd name="connsiteX40" fmla="*/ 4840044 w 6056566"/>
                <a:gd name="connsiteY40" fmla="*/ 268907 h 955031"/>
                <a:gd name="connsiteX41" fmla="*/ 4948580 w 6056566"/>
                <a:gd name="connsiteY41" fmla="*/ 459449 h 955031"/>
                <a:gd name="connsiteX42" fmla="*/ 4991838 w 6056566"/>
                <a:gd name="connsiteY42" fmla="*/ 494333 h 955031"/>
                <a:gd name="connsiteX43" fmla="*/ 6056566 w 6056566"/>
                <a:gd name="connsiteY43" fmla="*/ 497377 h 955031"/>
                <a:gd name="connsiteX0" fmla="*/ 0 w 6056566"/>
                <a:gd name="connsiteY0" fmla="*/ 479263 h 955031"/>
                <a:gd name="connsiteX1" fmla="*/ 190188 w 6056566"/>
                <a:gd name="connsiteY1" fmla="*/ 475436 h 955031"/>
                <a:gd name="connsiteX2" fmla="*/ 325558 w 6056566"/>
                <a:gd name="connsiteY2" fmla="*/ 430986 h 955031"/>
                <a:gd name="connsiteX3" fmla="*/ 493232 w 6056566"/>
                <a:gd name="connsiteY3" fmla="*/ 146077 h 955031"/>
                <a:gd name="connsiteX4" fmla="*/ 602414 w 6056566"/>
                <a:gd name="connsiteY4" fmla="*/ 23247 h 955031"/>
                <a:gd name="connsiteX5" fmla="*/ 721832 w 6056566"/>
                <a:gd name="connsiteY5" fmla="*/ 36895 h 955031"/>
                <a:gd name="connsiteX6" fmla="*/ 820778 w 6056566"/>
                <a:gd name="connsiteY6" fmla="*/ 146077 h 955031"/>
                <a:gd name="connsiteX7" fmla="*/ 947020 w 6056566"/>
                <a:gd name="connsiteY7" fmla="*/ 412209 h 955031"/>
                <a:gd name="connsiteX8" fmla="*/ 1083497 w 6056566"/>
                <a:gd name="connsiteY8" fmla="*/ 722695 h 955031"/>
                <a:gd name="connsiteX9" fmla="*/ 1179032 w 6056566"/>
                <a:gd name="connsiteY9" fmla="*/ 869409 h 955031"/>
                <a:gd name="connsiteX10" fmla="*/ 1267742 w 6056566"/>
                <a:gd name="connsiteY10" fmla="*/ 944471 h 955031"/>
                <a:gd name="connsiteX11" fmla="*/ 1376924 w 6056566"/>
                <a:gd name="connsiteY11" fmla="*/ 930824 h 955031"/>
                <a:gd name="connsiteX12" fmla="*/ 1503166 w 6056566"/>
                <a:gd name="connsiteY12" fmla="*/ 811406 h 955031"/>
                <a:gd name="connsiteX13" fmla="*/ 1666939 w 6056566"/>
                <a:gd name="connsiteY13" fmla="*/ 487271 h 955031"/>
                <a:gd name="connsiteX14" fmla="*/ 1769297 w 6056566"/>
                <a:gd name="connsiteY14" fmla="*/ 234788 h 955031"/>
                <a:gd name="connsiteX15" fmla="*/ 1871655 w 6056566"/>
                <a:gd name="connsiteY15" fmla="*/ 67603 h 955031"/>
                <a:gd name="connsiteX16" fmla="*/ 1960366 w 6056566"/>
                <a:gd name="connsiteY16" fmla="*/ 13012 h 955031"/>
                <a:gd name="connsiteX17" fmla="*/ 2042252 w 6056566"/>
                <a:gd name="connsiteY17" fmla="*/ 43719 h 955031"/>
                <a:gd name="connsiteX18" fmla="*/ 2117315 w 6056566"/>
                <a:gd name="connsiteY18" fmla="*/ 122194 h 955031"/>
                <a:gd name="connsiteX19" fmla="*/ 2195790 w 6056566"/>
                <a:gd name="connsiteY19" fmla="*/ 251847 h 955031"/>
                <a:gd name="connsiteX20" fmla="*/ 2461921 w 6056566"/>
                <a:gd name="connsiteY20" fmla="*/ 784110 h 955031"/>
                <a:gd name="connsiteX21" fmla="*/ 2577927 w 6056566"/>
                <a:gd name="connsiteY21" fmla="*/ 934235 h 955031"/>
                <a:gd name="connsiteX22" fmla="*/ 2673461 w 6056566"/>
                <a:gd name="connsiteY22" fmla="*/ 941059 h 955031"/>
                <a:gd name="connsiteX23" fmla="*/ 2796291 w 6056566"/>
                <a:gd name="connsiteY23" fmla="*/ 814818 h 955031"/>
                <a:gd name="connsiteX24" fmla="*/ 2922533 w 6056566"/>
                <a:gd name="connsiteY24" fmla="*/ 548686 h 955031"/>
                <a:gd name="connsiteX25" fmla="*/ 3069247 w 6056566"/>
                <a:gd name="connsiteY25" fmla="*/ 251847 h 955031"/>
                <a:gd name="connsiteX26" fmla="*/ 3192076 w 6056566"/>
                <a:gd name="connsiteY26" fmla="*/ 67603 h 955031"/>
                <a:gd name="connsiteX27" fmla="*/ 3270551 w 6056566"/>
                <a:gd name="connsiteY27" fmla="*/ 2776 h 955031"/>
                <a:gd name="connsiteX28" fmla="*/ 3342202 w 6056566"/>
                <a:gd name="connsiteY28" fmla="*/ 19835 h 955031"/>
                <a:gd name="connsiteX29" fmla="*/ 3413852 w 6056566"/>
                <a:gd name="connsiteY29" fmla="*/ 91486 h 955031"/>
                <a:gd name="connsiteX30" fmla="*/ 3471855 w 6056566"/>
                <a:gd name="connsiteY30" fmla="*/ 176785 h 955031"/>
                <a:gd name="connsiteX31" fmla="*/ 3553742 w 6056566"/>
                <a:gd name="connsiteY31" fmla="*/ 323498 h 955031"/>
                <a:gd name="connsiteX32" fmla="*/ 3707279 w 6056566"/>
                <a:gd name="connsiteY32" fmla="*/ 668104 h 955031"/>
                <a:gd name="connsiteX33" fmla="*/ 3833521 w 6056566"/>
                <a:gd name="connsiteY33" fmla="*/ 852349 h 955031"/>
                <a:gd name="connsiteX34" fmla="*/ 3966587 w 6056566"/>
                <a:gd name="connsiteY34" fmla="*/ 900116 h 955031"/>
                <a:gd name="connsiteX35" fmla="*/ 4086005 w 6056566"/>
                <a:gd name="connsiteY35" fmla="*/ 828465 h 955031"/>
                <a:gd name="connsiteX36" fmla="*/ 4273661 w 6056566"/>
                <a:gd name="connsiteY36" fmla="*/ 483859 h 955031"/>
                <a:gd name="connsiteX37" fmla="*/ 4451082 w 6056566"/>
                <a:gd name="connsiteY37" fmla="*/ 152901 h 955031"/>
                <a:gd name="connsiteX38" fmla="*/ 4570500 w 6056566"/>
                <a:gd name="connsiteY38" fmla="*/ 40307 h 955031"/>
                <a:gd name="connsiteX39" fmla="*/ 4696742 w 6056566"/>
                <a:gd name="connsiteY39" fmla="*/ 67603 h 955031"/>
                <a:gd name="connsiteX40" fmla="*/ 4840044 w 6056566"/>
                <a:gd name="connsiteY40" fmla="*/ 268907 h 955031"/>
                <a:gd name="connsiteX41" fmla="*/ 4948580 w 6056566"/>
                <a:gd name="connsiteY41" fmla="*/ 459449 h 955031"/>
                <a:gd name="connsiteX42" fmla="*/ 5025010 w 6056566"/>
                <a:gd name="connsiteY42" fmla="*/ 495505 h 955031"/>
                <a:gd name="connsiteX43" fmla="*/ 6056566 w 6056566"/>
                <a:gd name="connsiteY43" fmla="*/ 497377 h 955031"/>
                <a:gd name="connsiteX0" fmla="*/ 0 w 5025967"/>
                <a:gd name="connsiteY0" fmla="*/ 479263 h 955031"/>
                <a:gd name="connsiteX1" fmla="*/ 190188 w 5025967"/>
                <a:gd name="connsiteY1" fmla="*/ 475436 h 955031"/>
                <a:gd name="connsiteX2" fmla="*/ 325558 w 5025967"/>
                <a:gd name="connsiteY2" fmla="*/ 430986 h 955031"/>
                <a:gd name="connsiteX3" fmla="*/ 493232 w 5025967"/>
                <a:gd name="connsiteY3" fmla="*/ 146077 h 955031"/>
                <a:gd name="connsiteX4" fmla="*/ 602414 w 5025967"/>
                <a:gd name="connsiteY4" fmla="*/ 23247 h 955031"/>
                <a:gd name="connsiteX5" fmla="*/ 721832 w 5025967"/>
                <a:gd name="connsiteY5" fmla="*/ 36895 h 955031"/>
                <a:gd name="connsiteX6" fmla="*/ 820778 w 5025967"/>
                <a:gd name="connsiteY6" fmla="*/ 146077 h 955031"/>
                <a:gd name="connsiteX7" fmla="*/ 947020 w 5025967"/>
                <a:gd name="connsiteY7" fmla="*/ 412209 h 955031"/>
                <a:gd name="connsiteX8" fmla="*/ 1083497 w 5025967"/>
                <a:gd name="connsiteY8" fmla="*/ 722695 h 955031"/>
                <a:gd name="connsiteX9" fmla="*/ 1179032 w 5025967"/>
                <a:gd name="connsiteY9" fmla="*/ 869409 h 955031"/>
                <a:gd name="connsiteX10" fmla="*/ 1267742 w 5025967"/>
                <a:gd name="connsiteY10" fmla="*/ 944471 h 955031"/>
                <a:gd name="connsiteX11" fmla="*/ 1376924 w 5025967"/>
                <a:gd name="connsiteY11" fmla="*/ 930824 h 955031"/>
                <a:gd name="connsiteX12" fmla="*/ 1503166 w 5025967"/>
                <a:gd name="connsiteY12" fmla="*/ 811406 h 955031"/>
                <a:gd name="connsiteX13" fmla="*/ 1666939 w 5025967"/>
                <a:gd name="connsiteY13" fmla="*/ 487271 h 955031"/>
                <a:gd name="connsiteX14" fmla="*/ 1769297 w 5025967"/>
                <a:gd name="connsiteY14" fmla="*/ 234788 h 955031"/>
                <a:gd name="connsiteX15" fmla="*/ 1871655 w 5025967"/>
                <a:gd name="connsiteY15" fmla="*/ 67603 h 955031"/>
                <a:gd name="connsiteX16" fmla="*/ 1960366 w 5025967"/>
                <a:gd name="connsiteY16" fmla="*/ 13012 h 955031"/>
                <a:gd name="connsiteX17" fmla="*/ 2042252 w 5025967"/>
                <a:gd name="connsiteY17" fmla="*/ 43719 h 955031"/>
                <a:gd name="connsiteX18" fmla="*/ 2117315 w 5025967"/>
                <a:gd name="connsiteY18" fmla="*/ 122194 h 955031"/>
                <a:gd name="connsiteX19" fmla="*/ 2195790 w 5025967"/>
                <a:gd name="connsiteY19" fmla="*/ 251847 h 955031"/>
                <a:gd name="connsiteX20" fmla="*/ 2461921 w 5025967"/>
                <a:gd name="connsiteY20" fmla="*/ 784110 h 955031"/>
                <a:gd name="connsiteX21" fmla="*/ 2577927 w 5025967"/>
                <a:gd name="connsiteY21" fmla="*/ 934235 h 955031"/>
                <a:gd name="connsiteX22" fmla="*/ 2673461 w 5025967"/>
                <a:gd name="connsiteY22" fmla="*/ 941059 h 955031"/>
                <a:gd name="connsiteX23" fmla="*/ 2796291 w 5025967"/>
                <a:gd name="connsiteY23" fmla="*/ 814818 h 955031"/>
                <a:gd name="connsiteX24" fmla="*/ 2922533 w 5025967"/>
                <a:gd name="connsiteY24" fmla="*/ 548686 h 955031"/>
                <a:gd name="connsiteX25" fmla="*/ 3069247 w 5025967"/>
                <a:gd name="connsiteY25" fmla="*/ 251847 h 955031"/>
                <a:gd name="connsiteX26" fmla="*/ 3192076 w 5025967"/>
                <a:gd name="connsiteY26" fmla="*/ 67603 h 955031"/>
                <a:gd name="connsiteX27" fmla="*/ 3270551 w 5025967"/>
                <a:gd name="connsiteY27" fmla="*/ 2776 h 955031"/>
                <a:gd name="connsiteX28" fmla="*/ 3342202 w 5025967"/>
                <a:gd name="connsiteY28" fmla="*/ 19835 h 955031"/>
                <a:gd name="connsiteX29" fmla="*/ 3413852 w 5025967"/>
                <a:gd name="connsiteY29" fmla="*/ 91486 h 955031"/>
                <a:gd name="connsiteX30" fmla="*/ 3471855 w 5025967"/>
                <a:gd name="connsiteY30" fmla="*/ 176785 h 955031"/>
                <a:gd name="connsiteX31" fmla="*/ 3553742 w 5025967"/>
                <a:gd name="connsiteY31" fmla="*/ 323498 h 955031"/>
                <a:gd name="connsiteX32" fmla="*/ 3707279 w 5025967"/>
                <a:gd name="connsiteY32" fmla="*/ 668104 h 955031"/>
                <a:gd name="connsiteX33" fmla="*/ 3833521 w 5025967"/>
                <a:gd name="connsiteY33" fmla="*/ 852349 h 955031"/>
                <a:gd name="connsiteX34" fmla="*/ 3966587 w 5025967"/>
                <a:gd name="connsiteY34" fmla="*/ 900116 h 955031"/>
                <a:gd name="connsiteX35" fmla="*/ 4086005 w 5025967"/>
                <a:gd name="connsiteY35" fmla="*/ 828465 h 955031"/>
                <a:gd name="connsiteX36" fmla="*/ 4273661 w 5025967"/>
                <a:gd name="connsiteY36" fmla="*/ 483859 h 955031"/>
                <a:gd name="connsiteX37" fmla="*/ 4451082 w 5025967"/>
                <a:gd name="connsiteY37" fmla="*/ 152901 h 955031"/>
                <a:gd name="connsiteX38" fmla="*/ 4570500 w 5025967"/>
                <a:gd name="connsiteY38" fmla="*/ 40307 h 955031"/>
                <a:gd name="connsiteX39" fmla="*/ 4696742 w 5025967"/>
                <a:gd name="connsiteY39" fmla="*/ 67603 h 955031"/>
                <a:gd name="connsiteX40" fmla="*/ 4840044 w 5025967"/>
                <a:gd name="connsiteY40" fmla="*/ 268907 h 955031"/>
                <a:gd name="connsiteX41" fmla="*/ 4948580 w 5025967"/>
                <a:gd name="connsiteY41" fmla="*/ 459449 h 955031"/>
                <a:gd name="connsiteX42" fmla="*/ 5025010 w 5025967"/>
                <a:gd name="connsiteY42" fmla="*/ 495505 h 955031"/>
                <a:gd name="connsiteX0" fmla="*/ 0 w 4948580"/>
                <a:gd name="connsiteY0" fmla="*/ 479263 h 955031"/>
                <a:gd name="connsiteX1" fmla="*/ 190188 w 4948580"/>
                <a:gd name="connsiteY1" fmla="*/ 475436 h 955031"/>
                <a:gd name="connsiteX2" fmla="*/ 325558 w 4948580"/>
                <a:gd name="connsiteY2" fmla="*/ 430986 h 955031"/>
                <a:gd name="connsiteX3" fmla="*/ 493232 w 4948580"/>
                <a:gd name="connsiteY3" fmla="*/ 146077 h 955031"/>
                <a:gd name="connsiteX4" fmla="*/ 602414 w 4948580"/>
                <a:gd name="connsiteY4" fmla="*/ 23247 h 955031"/>
                <a:gd name="connsiteX5" fmla="*/ 721832 w 4948580"/>
                <a:gd name="connsiteY5" fmla="*/ 36895 h 955031"/>
                <a:gd name="connsiteX6" fmla="*/ 820778 w 4948580"/>
                <a:gd name="connsiteY6" fmla="*/ 146077 h 955031"/>
                <a:gd name="connsiteX7" fmla="*/ 947020 w 4948580"/>
                <a:gd name="connsiteY7" fmla="*/ 412209 h 955031"/>
                <a:gd name="connsiteX8" fmla="*/ 1083497 w 4948580"/>
                <a:gd name="connsiteY8" fmla="*/ 722695 h 955031"/>
                <a:gd name="connsiteX9" fmla="*/ 1179032 w 4948580"/>
                <a:gd name="connsiteY9" fmla="*/ 869409 h 955031"/>
                <a:gd name="connsiteX10" fmla="*/ 1267742 w 4948580"/>
                <a:gd name="connsiteY10" fmla="*/ 944471 h 955031"/>
                <a:gd name="connsiteX11" fmla="*/ 1376924 w 4948580"/>
                <a:gd name="connsiteY11" fmla="*/ 930824 h 955031"/>
                <a:gd name="connsiteX12" fmla="*/ 1503166 w 4948580"/>
                <a:gd name="connsiteY12" fmla="*/ 811406 h 955031"/>
                <a:gd name="connsiteX13" fmla="*/ 1666939 w 4948580"/>
                <a:gd name="connsiteY13" fmla="*/ 487271 h 955031"/>
                <a:gd name="connsiteX14" fmla="*/ 1769297 w 4948580"/>
                <a:gd name="connsiteY14" fmla="*/ 234788 h 955031"/>
                <a:gd name="connsiteX15" fmla="*/ 1871655 w 4948580"/>
                <a:gd name="connsiteY15" fmla="*/ 67603 h 955031"/>
                <a:gd name="connsiteX16" fmla="*/ 1960366 w 4948580"/>
                <a:gd name="connsiteY16" fmla="*/ 13012 h 955031"/>
                <a:gd name="connsiteX17" fmla="*/ 2042252 w 4948580"/>
                <a:gd name="connsiteY17" fmla="*/ 43719 h 955031"/>
                <a:gd name="connsiteX18" fmla="*/ 2117315 w 4948580"/>
                <a:gd name="connsiteY18" fmla="*/ 122194 h 955031"/>
                <a:gd name="connsiteX19" fmla="*/ 2195790 w 4948580"/>
                <a:gd name="connsiteY19" fmla="*/ 251847 h 955031"/>
                <a:gd name="connsiteX20" fmla="*/ 2461921 w 4948580"/>
                <a:gd name="connsiteY20" fmla="*/ 784110 h 955031"/>
                <a:gd name="connsiteX21" fmla="*/ 2577927 w 4948580"/>
                <a:gd name="connsiteY21" fmla="*/ 934235 h 955031"/>
                <a:gd name="connsiteX22" fmla="*/ 2673461 w 4948580"/>
                <a:gd name="connsiteY22" fmla="*/ 941059 h 955031"/>
                <a:gd name="connsiteX23" fmla="*/ 2796291 w 4948580"/>
                <a:gd name="connsiteY23" fmla="*/ 814818 h 955031"/>
                <a:gd name="connsiteX24" fmla="*/ 2922533 w 4948580"/>
                <a:gd name="connsiteY24" fmla="*/ 548686 h 955031"/>
                <a:gd name="connsiteX25" fmla="*/ 3069247 w 4948580"/>
                <a:gd name="connsiteY25" fmla="*/ 251847 h 955031"/>
                <a:gd name="connsiteX26" fmla="*/ 3192076 w 4948580"/>
                <a:gd name="connsiteY26" fmla="*/ 67603 h 955031"/>
                <a:gd name="connsiteX27" fmla="*/ 3270551 w 4948580"/>
                <a:gd name="connsiteY27" fmla="*/ 2776 h 955031"/>
                <a:gd name="connsiteX28" fmla="*/ 3342202 w 4948580"/>
                <a:gd name="connsiteY28" fmla="*/ 19835 h 955031"/>
                <a:gd name="connsiteX29" fmla="*/ 3413852 w 4948580"/>
                <a:gd name="connsiteY29" fmla="*/ 91486 h 955031"/>
                <a:gd name="connsiteX30" fmla="*/ 3471855 w 4948580"/>
                <a:gd name="connsiteY30" fmla="*/ 176785 h 955031"/>
                <a:gd name="connsiteX31" fmla="*/ 3553742 w 4948580"/>
                <a:gd name="connsiteY31" fmla="*/ 323498 h 955031"/>
                <a:gd name="connsiteX32" fmla="*/ 3707279 w 4948580"/>
                <a:gd name="connsiteY32" fmla="*/ 668104 h 955031"/>
                <a:gd name="connsiteX33" fmla="*/ 3833521 w 4948580"/>
                <a:gd name="connsiteY33" fmla="*/ 852349 h 955031"/>
                <a:gd name="connsiteX34" fmla="*/ 3966587 w 4948580"/>
                <a:gd name="connsiteY34" fmla="*/ 900116 h 955031"/>
                <a:gd name="connsiteX35" fmla="*/ 4086005 w 4948580"/>
                <a:gd name="connsiteY35" fmla="*/ 828465 h 955031"/>
                <a:gd name="connsiteX36" fmla="*/ 4273661 w 4948580"/>
                <a:gd name="connsiteY36" fmla="*/ 483859 h 955031"/>
                <a:gd name="connsiteX37" fmla="*/ 4451082 w 4948580"/>
                <a:gd name="connsiteY37" fmla="*/ 152901 h 955031"/>
                <a:gd name="connsiteX38" fmla="*/ 4570500 w 4948580"/>
                <a:gd name="connsiteY38" fmla="*/ 40307 h 955031"/>
                <a:gd name="connsiteX39" fmla="*/ 4696742 w 4948580"/>
                <a:gd name="connsiteY39" fmla="*/ 67603 h 955031"/>
                <a:gd name="connsiteX40" fmla="*/ 4840044 w 4948580"/>
                <a:gd name="connsiteY40" fmla="*/ 268907 h 955031"/>
                <a:gd name="connsiteX41" fmla="*/ 4948580 w 4948580"/>
                <a:gd name="connsiteY41" fmla="*/ 459449 h 955031"/>
                <a:gd name="connsiteX0" fmla="*/ 0 w 4948580"/>
                <a:gd name="connsiteY0" fmla="*/ 479263 h 955031"/>
                <a:gd name="connsiteX1" fmla="*/ 325558 w 4948580"/>
                <a:gd name="connsiteY1" fmla="*/ 430986 h 955031"/>
                <a:gd name="connsiteX2" fmla="*/ 493232 w 4948580"/>
                <a:gd name="connsiteY2" fmla="*/ 146077 h 955031"/>
                <a:gd name="connsiteX3" fmla="*/ 602414 w 4948580"/>
                <a:gd name="connsiteY3" fmla="*/ 23247 h 955031"/>
                <a:gd name="connsiteX4" fmla="*/ 721832 w 4948580"/>
                <a:gd name="connsiteY4" fmla="*/ 36895 h 955031"/>
                <a:gd name="connsiteX5" fmla="*/ 820778 w 4948580"/>
                <a:gd name="connsiteY5" fmla="*/ 146077 h 955031"/>
                <a:gd name="connsiteX6" fmla="*/ 947020 w 4948580"/>
                <a:gd name="connsiteY6" fmla="*/ 412209 h 955031"/>
                <a:gd name="connsiteX7" fmla="*/ 1083497 w 4948580"/>
                <a:gd name="connsiteY7" fmla="*/ 722695 h 955031"/>
                <a:gd name="connsiteX8" fmla="*/ 1179032 w 4948580"/>
                <a:gd name="connsiteY8" fmla="*/ 869409 h 955031"/>
                <a:gd name="connsiteX9" fmla="*/ 1267742 w 4948580"/>
                <a:gd name="connsiteY9" fmla="*/ 944471 h 955031"/>
                <a:gd name="connsiteX10" fmla="*/ 1376924 w 4948580"/>
                <a:gd name="connsiteY10" fmla="*/ 930824 h 955031"/>
                <a:gd name="connsiteX11" fmla="*/ 1503166 w 4948580"/>
                <a:gd name="connsiteY11" fmla="*/ 811406 h 955031"/>
                <a:gd name="connsiteX12" fmla="*/ 1666939 w 4948580"/>
                <a:gd name="connsiteY12" fmla="*/ 487271 h 955031"/>
                <a:gd name="connsiteX13" fmla="*/ 1769297 w 4948580"/>
                <a:gd name="connsiteY13" fmla="*/ 234788 h 955031"/>
                <a:gd name="connsiteX14" fmla="*/ 1871655 w 4948580"/>
                <a:gd name="connsiteY14" fmla="*/ 67603 h 955031"/>
                <a:gd name="connsiteX15" fmla="*/ 1960366 w 4948580"/>
                <a:gd name="connsiteY15" fmla="*/ 13012 h 955031"/>
                <a:gd name="connsiteX16" fmla="*/ 2042252 w 4948580"/>
                <a:gd name="connsiteY16" fmla="*/ 43719 h 955031"/>
                <a:gd name="connsiteX17" fmla="*/ 2117315 w 4948580"/>
                <a:gd name="connsiteY17" fmla="*/ 122194 h 955031"/>
                <a:gd name="connsiteX18" fmla="*/ 2195790 w 4948580"/>
                <a:gd name="connsiteY18" fmla="*/ 251847 h 955031"/>
                <a:gd name="connsiteX19" fmla="*/ 2461921 w 4948580"/>
                <a:gd name="connsiteY19" fmla="*/ 784110 h 955031"/>
                <a:gd name="connsiteX20" fmla="*/ 2577927 w 4948580"/>
                <a:gd name="connsiteY20" fmla="*/ 934235 h 955031"/>
                <a:gd name="connsiteX21" fmla="*/ 2673461 w 4948580"/>
                <a:gd name="connsiteY21" fmla="*/ 941059 h 955031"/>
                <a:gd name="connsiteX22" fmla="*/ 2796291 w 4948580"/>
                <a:gd name="connsiteY22" fmla="*/ 814818 h 955031"/>
                <a:gd name="connsiteX23" fmla="*/ 2922533 w 4948580"/>
                <a:gd name="connsiteY23" fmla="*/ 548686 h 955031"/>
                <a:gd name="connsiteX24" fmla="*/ 3069247 w 4948580"/>
                <a:gd name="connsiteY24" fmla="*/ 251847 h 955031"/>
                <a:gd name="connsiteX25" fmla="*/ 3192076 w 4948580"/>
                <a:gd name="connsiteY25" fmla="*/ 67603 h 955031"/>
                <a:gd name="connsiteX26" fmla="*/ 3270551 w 4948580"/>
                <a:gd name="connsiteY26" fmla="*/ 2776 h 955031"/>
                <a:gd name="connsiteX27" fmla="*/ 3342202 w 4948580"/>
                <a:gd name="connsiteY27" fmla="*/ 19835 h 955031"/>
                <a:gd name="connsiteX28" fmla="*/ 3413852 w 4948580"/>
                <a:gd name="connsiteY28" fmla="*/ 91486 h 955031"/>
                <a:gd name="connsiteX29" fmla="*/ 3471855 w 4948580"/>
                <a:gd name="connsiteY29" fmla="*/ 176785 h 955031"/>
                <a:gd name="connsiteX30" fmla="*/ 3553742 w 4948580"/>
                <a:gd name="connsiteY30" fmla="*/ 323498 h 955031"/>
                <a:gd name="connsiteX31" fmla="*/ 3707279 w 4948580"/>
                <a:gd name="connsiteY31" fmla="*/ 668104 h 955031"/>
                <a:gd name="connsiteX32" fmla="*/ 3833521 w 4948580"/>
                <a:gd name="connsiteY32" fmla="*/ 852349 h 955031"/>
                <a:gd name="connsiteX33" fmla="*/ 3966587 w 4948580"/>
                <a:gd name="connsiteY33" fmla="*/ 900116 h 955031"/>
                <a:gd name="connsiteX34" fmla="*/ 4086005 w 4948580"/>
                <a:gd name="connsiteY34" fmla="*/ 828465 h 955031"/>
                <a:gd name="connsiteX35" fmla="*/ 4273661 w 4948580"/>
                <a:gd name="connsiteY35" fmla="*/ 483859 h 955031"/>
                <a:gd name="connsiteX36" fmla="*/ 4451082 w 4948580"/>
                <a:gd name="connsiteY36" fmla="*/ 152901 h 955031"/>
                <a:gd name="connsiteX37" fmla="*/ 4570500 w 4948580"/>
                <a:gd name="connsiteY37" fmla="*/ 40307 h 955031"/>
                <a:gd name="connsiteX38" fmla="*/ 4696742 w 4948580"/>
                <a:gd name="connsiteY38" fmla="*/ 67603 h 955031"/>
                <a:gd name="connsiteX39" fmla="*/ 4840044 w 4948580"/>
                <a:gd name="connsiteY39" fmla="*/ 268907 h 955031"/>
                <a:gd name="connsiteX40" fmla="*/ 4948580 w 4948580"/>
                <a:gd name="connsiteY40" fmla="*/ 459449 h 955031"/>
                <a:gd name="connsiteX0" fmla="*/ 0 w 4623022"/>
                <a:gd name="connsiteY0" fmla="*/ 430986 h 955031"/>
                <a:gd name="connsiteX1" fmla="*/ 167674 w 4623022"/>
                <a:gd name="connsiteY1" fmla="*/ 146077 h 955031"/>
                <a:gd name="connsiteX2" fmla="*/ 276856 w 4623022"/>
                <a:gd name="connsiteY2" fmla="*/ 23247 h 955031"/>
                <a:gd name="connsiteX3" fmla="*/ 396274 w 4623022"/>
                <a:gd name="connsiteY3" fmla="*/ 36895 h 955031"/>
                <a:gd name="connsiteX4" fmla="*/ 495220 w 4623022"/>
                <a:gd name="connsiteY4" fmla="*/ 146077 h 955031"/>
                <a:gd name="connsiteX5" fmla="*/ 621462 w 4623022"/>
                <a:gd name="connsiteY5" fmla="*/ 412209 h 955031"/>
                <a:gd name="connsiteX6" fmla="*/ 757939 w 4623022"/>
                <a:gd name="connsiteY6" fmla="*/ 722695 h 955031"/>
                <a:gd name="connsiteX7" fmla="*/ 853474 w 4623022"/>
                <a:gd name="connsiteY7" fmla="*/ 869409 h 955031"/>
                <a:gd name="connsiteX8" fmla="*/ 942184 w 4623022"/>
                <a:gd name="connsiteY8" fmla="*/ 944471 h 955031"/>
                <a:gd name="connsiteX9" fmla="*/ 1051366 w 4623022"/>
                <a:gd name="connsiteY9" fmla="*/ 930824 h 955031"/>
                <a:gd name="connsiteX10" fmla="*/ 1177608 w 4623022"/>
                <a:gd name="connsiteY10" fmla="*/ 811406 h 955031"/>
                <a:gd name="connsiteX11" fmla="*/ 1341381 w 4623022"/>
                <a:gd name="connsiteY11" fmla="*/ 487271 h 955031"/>
                <a:gd name="connsiteX12" fmla="*/ 1443739 w 4623022"/>
                <a:gd name="connsiteY12" fmla="*/ 234788 h 955031"/>
                <a:gd name="connsiteX13" fmla="*/ 1546097 w 4623022"/>
                <a:gd name="connsiteY13" fmla="*/ 67603 h 955031"/>
                <a:gd name="connsiteX14" fmla="*/ 1634808 w 4623022"/>
                <a:gd name="connsiteY14" fmla="*/ 13012 h 955031"/>
                <a:gd name="connsiteX15" fmla="*/ 1716694 w 4623022"/>
                <a:gd name="connsiteY15" fmla="*/ 43719 h 955031"/>
                <a:gd name="connsiteX16" fmla="*/ 1791757 w 4623022"/>
                <a:gd name="connsiteY16" fmla="*/ 122194 h 955031"/>
                <a:gd name="connsiteX17" fmla="*/ 1870232 w 4623022"/>
                <a:gd name="connsiteY17" fmla="*/ 251847 h 955031"/>
                <a:gd name="connsiteX18" fmla="*/ 2136363 w 4623022"/>
                <a:gd name="connsiteY18" fmla="*/ 784110 h 955031"/>
                <a:gd name="connsiteX19" fmla="*/ 2252369 w 4623022"/>
                <a:gd name="connsiteY19" fmla="*/ 934235 h 955031"/>
                <a:gd name="connsiteX20" fmla="*/ 2347903 w 4623022"/>
                <a:gd name="connsiteY20" fmla="*/ 941059 h 955031"/>
                <a:gd name="connsiteX21" fmla="*/ 2470733 w 4623022"/>
                <a:gd name="connsiteY21" fmla="*/ 814818 h 955031"/>
                <a:gd name="connsiteX22" fmla="*/ 2596975 w 4623022"/>
                <a:gd name="connsiteY22" fmla="*/ 548686 h 955031"/>
                <a:gd name="connsiteX23" fmla="*/ 2743689 w 4623022"/>
                <a:gd name="connsiteY23" fmla="*/ 251847 h 955031"/>
                <a:gd name="connsiteX24" fmla="*/ 2866518 w 4623022"/>
                <a:gd name="connsiteY24" fmla="*/ 67603 h 955031"/>
                <a:gd name="connsiteX25" fmla="*/ 2944993 w 4623022"/>
                <a:gd name="connsiteY25" fmla="*/ 2776 h 955031"/>
                <a:gd name="connsiteX26" fmla="*/ 3016644 w 4623022"/>
                <a:gd name="connsiteY26" fmla="*/ 19835 h 955031"/>
                <a:gd name="connsiteX27" fmla="*/ 3088294 w 4623022"/>
                <a:gd name="connsiteY27" fmla="*/ 91486 h 955031"/>
                <a:gd name="connsiteX28" fmla="*/ 3146297 w 4623022"/>
                <a:gd name="connsiteY28" fmla="*/ 176785 h 955031"/>
                <a:gd name="connsiteX29" fmla="*/ 3228184 w 4623022"/>
                <a:gd name="connsiteY29" fmla="*/ 323498 h 955031"/>
                <a:gd name="connsiteX30" fmla="*/ 3381721 w 4623022"/>
                <a:gd name="connsiteY30" fmla="*/ 668104 h 955031"/>
                <a:gd name="connsiteX31" fmla="*/ 3507963 w 4623022"/>
                <a:gd name="connsiteY31" fmla="*/ 852349 h 955031"/>
                <a:gd name="connsiteX32" fmla="*/ 3641029 w 4623022"/>
                <a:gd name="connsiteY32" fmla="*/ 900116 h 955031"/>
                <a:gd name="connsiteX33" fmla="*/ 3760447 w 4623022"/>
                <a:gd name="connsiteY33" fmla="*/ 828465 h 955031"/>
                <a:gd name="connsiteX34" fmla="*/ 3948103 w 4623022"/>
                <a:gd name="connsiteY34" fmla="*/ 483859 h 955031"/>
                <a:gd name="connsiteX35" fmla="*/ 4125524 w 4623022"/>
                <a:gd name="connsiteY35" fmla="*/ 152901 h 955031"/>
                <a:gd name="connsiteX36" fmla="*/ 4244942 w 4623022"/>
                <a:gd name="connsiteY36" fmla="*/ 40307 h 955031"/>
                <a:gd name="connsiteX37" fmla="*/ 4371184 w 4623022"/>
                <a:gd name="connsiteY37" fmla="*/ 67603 h 955031"/>
                <a:gd name="connsiteX38" fmla="*/ 4514486 w 4623022"/>
                <a:gd name="connsiteY38" fmla="*/ 268907 h 955031"/>
                <a:gd name="connsiteX39" fmla="*/ 4623022 w 4623022"/>
                <a:gd name="connsiteY39" fmla="*/ 459449 h 955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4623022" h="955031">
                  <a:moveTo>
                    <a:pt x="0" y="430986"/>
                  </a:moveTo>
                  <a:cubicBezTo>
                    <a:pt x="82205" y="375455"/>
                    <a:pt x="121531" y="214033"/>
                    <a:pt x="167674" y="146077"/>
                  </a:cubicBezTo>
                  <a:cubicBezTo>
                    <a:pt x="213817" y="78121"/>
                    <a:pt x="238756" y="41444"/>
                    <a:pt x="276856" y="23247"/>
                  </a:cubicBezTo>
                  <a:cubicBezTo>
                    <a:pt x="314956" y="5050"/>
                    <a:pt x="359880" y="16423"/>
                    <a:pt x="396274" y="36895"/>
                  </a:cubicBezTo>
                  <a:cubicBezTo>
                    <a:pt x="432668" y="57367"/>
                    <a:pt x="457689" y="83525"/>
                    <a:pt x="495220" y="146077"/>
                  </a:cubicBezTo>
                  <a:cubicBezTo>
                    <a:pt x="532751" y="208629"/>
                    <a:pt x="577676" y="316106"/>
                    <a:pt x="621462" y="412209"/>
                  </a:cubicBezTo>
                  <a:cubicBezTo>
                    <a:pt x="665249" y="508312"/>
                    <a:pt x="719270" y="646495"/>
                    <a:pt x="757939" y="722695"/>
                  </a:cubicBezTo>
                  <a:cubicBezTo>
                    <a:pt x="796608" y="798895"/>
                    <a:pt x="822766" y="832446"/>
                    <a:pt x="853474" y="869409"/>
                  </a:cubicBezTo>
                  <a:cubicBezTo>
                    <a:pt x="884182" y="906372"/>
                    <a:pt x="909202" y="934235"/>
                    <a:pt x="942184" y="944471"/>
                  </a:cubicBezTo>
                  <a:cubicBezTo>
                    <a:pt x="975166" y="954707"/>
                    <a:pt x="1012129" y="953001"/>
                    <a:pt x="1051366" y="930824"/>
                  </a:cubicBezTo>
                  <a:cubicBezTo>
                    <a:pt x="1090603" y="908647"/>
                    <a:pt x="1129272" y="885332"/>
                    <a:pt x="1177608" y="811406"/>
                  </a:cubicBezTo>
                  <a:cubicBezTo>
                    <a:pt x="1225944" y="737481"/>
                    <a:pt x="1297026" y="583374"/>
                    <a:pt x="1341381" y="487271"/>
                  </a:cubicBezTo>
                  <a:cubicBezTo>
                    <a:pt x="1385736" y="391168"/>
                    <a:pt x="1409620" y="304733"/>
                    <a:pt x="1443739" y="234788"/>
                  </a:cubicBezTo>
                  <a:cubicBezTo>
                    <a:pt x="1477858" y="164843"/>
                    <a:pt x="1514252" y="104566"/>
                    <a:pt x="1546097" y="67603"/>
                  </a:cubicBezTo>
                  <a:cubicBezTo>
                    <a:pt x="1577942" y="30640"/>
                    <a:pt x="1606375" y="16993"/>
                    <a:pt x="1634808" y="13012"/>
                  </a:cubicBezTo>
                  <a:cubicBezTo>
                    <a:pt x="1663241" y="9031"/>
                    <a:pt x="1690536" y="25522"/>
                    <a:pt x="1716694" y="43719"/>
                  </a:cubicBezTo>
                  <a:cubicBezTo>
                    <a:pt x="1742852" y="61916"/>
                    <a:pt x="1766167" y="87506"/>
                    <a:pt x="1791757" y="122194"/>
                  </a:cubicBezTo>
                  <a:cubicBezTo>
                    <a:pt x="1817347" y="156882"/>
                    <a:pt x="1812798" y="141528"/>
                    <a:pt x="1870232" y="251847"/>
                  </a:cubicBezTo>
                  <a:cubicBezTo>
                    <a:pt x="1927666" y="362166"/>
                    <a:pt x="2072674" y="670379"/>
                    <a:pt x="2136363" y="784110"/>
                  </a:cubicBezTo>
                  <a:cubicBezTo>
                    <a:pt x="2200052" y="897841"/>
                    <a:pt x="2217113" y="908077"/>
                    <a:pt x="2252369" y="934235"/>
                  </a:cubicBezTo>
                  <a:cubicBezTo>
                    <a:pt x="2287625" y="960393"/>
                    <a:pt x="2311509" y="960962"/>
                    <a:pt x="2347903" y="941059"/>
                  </a:cubicBezTo>
                  <a:cubicBezTo>
                    <a:pt x="2384297" y="921156"/>
                    <a:pt x="2429221" y="880213"/>
                    <a:pt x="2470733" y="814818"/>
                  </a:cubicBezTo>
                  <a:cubicBezTo>
                    <a:pt x="2512245" y="749423"/>
                    <a:pt x="2551482" y="642514"/>
                    <a:pt x="2596975" y="548686"/>
                  </a:cubicBezTo>
                  <a:cubicBezTo>
                    <a:pt x="2642468" y="454858"/>
                    <a:pt x="2698765" y="332027"/>
                    <a:pt x="2743689" y="251847"/>
                  </a:cubicBezTo>
                  <a:cubicBezTo>
                    <a:pt x="2788613" y="171666"/>
                    <a:pt x="2832967" y="109115"/>
                    <a:pt x="2866518" y="67603"/>
                  </a:cubicBezTo>
                  <a:cubicBezTo>
                    <a:pt x="2900069" y="26091"/>
                    <a:pt x="2919972" y="10737"/>
                    <a:pt x="2944993" y="2776"/>
                  </a:cubicBezTo>
                  <a:cubicBezTo>
                    <a:pt x="2970014" y="-5185"/>
                    <a:pt x="2992761" y="5050"/>
                    <a:pt x="3016644" y="19835"/>
                  </a:cubicBezTo>
                  <a:cubicBezTo>
                    <a:pt x="3040527" y="34620"/>
                    <a:pt x="3066685" y="65328"/>
                    <a:pt x="3088294" y="91486"/>
                  </a:cubicBezTo>
                  <a:cubicBezTo>
                    <a:pt x="3109903" y="117644"/>
                    <a:pt x="3122982" y="138116"/>
                    <a:pt x="3146297" y="176785"/>
                  </a:cubicBezTo>
                  <a:cubicBezTo>
                    <a:pt x="3169612" y="215454"/>
                    <a:pt x="3188947" y="241612"/>
                    <a:pt x="3228184" y="323498"/>
                  </a:cubicBezTo>
                  <a:cubicBezTo>
                    <a:pt x="3267421" y="405384"/>
                    <a:pt x="3335091" y="579962"/>
                    <a:pt x="3381721" y="668104"/>
                  </a:cubicBezTo>
                  <a:cubicBezTo>
                    <a:pt x="3428351" y="756246"/>
                    <a:pt x="3464745" y="813680"/>
                    <a:pt x="3507963" y="852349"/>
                  </a:cubicBezTo>
                  <a:cubicBezTo>
                    <a:pt x="3551181" y="891018"/>
                    <a:pt x="3598948" y="904097"/>
                    <a:pt x="3641029" y="900116"/>
                  </a:cubicBezTo>
                  <a:cubicBezTo>
                    <a:pt x="3683110" y="896135"/>
                    <a:pt x="3709268" y="897841"/>
                    <a:pt x="3760447" y="828465"/>
                  </a:cubicBezTo>
                  <a:cubicBezTo>
                    <a:pt x="3811626" y="759089"/>
                    <a:pt x="3887257" y="596453"/>
                    <a:pt x="3948103" y="483859"/>
                  </a:cubicBezTo>
                  <a:cubicBezTo>
                    <a:pt x="4008949" y="371265"/>
                    <a:pt x="4076051" y="226826"/>
                    <a:pt x="4125524" y="152901"/>
                  </a:cubicBezTo>
                  <a:cubicBezTo>
                    <a:pt x="4174997" y="78976"/>
                    <a:pt x="4203999" y="54523"/>
                    <a:pt x="4244942" y="40307"/>
                  </a:cubicBezTo>
                  <a:cubicBezTo>
                    <a:pt x="4285885" y="26091"/>
                    <a:pt x="4326260" y="29503"/>
                    <a:pt x="4371184" y="67603"/>
                  </a:cubicBezTo>
                  <a:cubicBezTo>
                    <a:pt x="4416108" y="105703"/>
                    <a:pt x="4472513" y="203599"/>
                    <a:pt x="4514486" y="268907"/>
                  </a:cubicBezTo>
                  <a:cubicBezTo>
                    <a:pt x="4556459" y="334215"/>
                    <a:pt x="4592194" y="421683"/>
                    <a:pt x="4623022" y="459449"/>
                  </a:cubicBezTo>
                </a:path>
              </a:pathLst>
            </a:custGeom>
            <a:noFill/>
            <a:ln w="38100">
              <a:solidFill>
                <a:srgbClr val="FFC000"/>
              </a:solidFill>
              <a:headEnd type="none"/>
              <a:tailEnd type="none" w="lg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89" name="Группа 88"/>
          <p:cNvGrpSpPr/>
          <p:nvPr/>
        </p:nvGrpSpPr>
        <p:grpSpPr>
          <a:xfrm>
            <a:off x="4322422" y="4379817"/>
            <a:ext cx="347799" cy="517660"/>
            <a:chOff x="3932083" y="2937780"/>
            <a:chExt cx="347799" cy="517660"/>
          </a:xfrm>
        </p:grpSpPr>
        <p:sp>
          <p:nvSpPr>
            <p:cNvPr id="90" name="Rectangle 39"/>
            <p:cNvSpPr/>
            <p:nvPr/>
          </p:nvSpPr>
          <p:spPr>
            <a:xfrm>
              <a:off x="3932083" y="2937780"/>
              <a:ext cx="347798" cy="517660"/>
            </a:xfrm>
            <a:prstGeom prst="rect">
              <a:avLst/>
            </a:prstGeom>
            <a:noFill/>
            <a:ln w="476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91" name="Полилиния 135"/>
            <p:cNvSpPr/>
            <p:nvPr/>
          </p:nvSpPr>
          <p:spPr>
            <a:xfrm>
              <a:off x="3959956" y="3093923"/>
              <a:ext cx="319926" cy="249754"/>
            </a:xfrm>
            <a:custGeom>
              <a:avLst/>
              <a:gdLst>
                <a:gd name="connsiteX0" fmla="*/ 0 w 4810836"/>
                <a:gd name="connsiteY0" fmla="*/ 463388 h 955031"/>
                <a:gd name="connsiteX1" fmla="*/ 180833 w 4810836"/>
                <a:gd name="connsiteY1" fmla="*/ 146077 h 955031"/>
                <a:gd name="connsiteX2" fmla="*/ 290015 w 4810836"/>
                <a:gd name="connsiteY2" fmla="*/ 23247 h 955031"/>
                <a:gd name="connsiteX3" fmla="*/ 409433 w 4810836"/>
                <a:gd name="connsiteY3" fmla="*/ 36895 h 955031"/>
                <a:gd name="connsiteX4" fmla="*/ 508379 w 4810836"/>
                <a:gd name="connsiteY4" fmla="*/ 146077 h 955031"/>
                <a:gd name="connsiteX5" fmla="*/ 634621 w 4810836"/>
                <a:gd name="connsiteY5" fmla="*/ 412209 h 955031"/>
                <a:gd name="connsiteX6" fmla="*/ 771098 w 4810836"/>
                <a:gd name="connsiteY6" fmla="*/ 722695 h 955031"/>
                <a:gd name="connsiteX7" fmla="*/ 866633 w 4810836"/>
                <a:gd name="connsiteY7" fmla="*/ 869409 h 955031"/>
                <a:gd name="connsiteX8" fmla="*/ 955343 w 4810836"/>
                <a:gd name="connsiteY8" fmla="*/ 944471 h 955031"/>
                <a:gd name="connsiteX9" fmla="*/ 1064525 w 4810836"/>
                <a:gd name="connsiteY9" fmla="*/ 930824 h 955031"/>
                <a:gd name="connsiteX10" fmla="*/ 1190767 w 4810836"/>
                <a:gd name="connsiteY10" fmla="*/ 811406 h 955031"/>
                <a:gd name="connsiteX11" fmla="*/ 1354540 w 4810836"/>
                <a:gd name="connsiteY11" fmla="*/ 487271 h 955031"/>
                <a:gd name="connsiteX12" fmla="*/ 1456898 w 4810836"/>
                <a:gd name="connsiteY12" fmla="*/ 234788 h 955031"/>
                <a:gd name="connsiteX13" fmla="*/ 1559256 w 4810836"/>
                <a:gd name="connsiteY13" fmla="*/ 67603 h 955031"/>
                <a:gd name="connsiteX14" fmla="*/ 1647967 w 4810836"/>
                <a:gd name="connsiteY14" fmla="*/ 13012 h 955031"/>
                <a:gd name="connsiteX15" fmla="*/ 1729853 w 4810836"/>
                <a:gd name="connsiteY15" fmla="*/ 43719 h 955031"/>
                <a:gd name="connsiteX16" fmla="*/ 1804916 w 4810836"/>
                <a:gd name="connsiteY16" fmla="*/ 122194 h 955031"/>
                <a:gd name="connsiteX17" fmla="*/ 1883391 w 4810836"/>
                <a:gd name="connsiteY17" fmla="*/ 251847 h 955031"/>
                <a:gd name="connsiteX18" fmla="*/ 2149522 w 4810836"/>
                <a:gd name="connsiteY18" fmla="*/ 784110 h 955031"/>
                <a:gd name="connsiteX19" fmla="*/ 2265528 w 4810836"/>
                <a:gd name="connsiteY19" fmla="*/ 934235 h 955031"/>
                <a:gd name="connsiteX20" fmla="*/ 2361062 w 4810836"/>
                <a:gd name="connsiteY20" fmla="*/ 941059 h 955031"/>
                <a:gd name="connsiteX21" fmla="*/ 2483892 w 4810836"/>
                <a:gd name="connsiteY21" fmla="*/ 814818 h 955031"/>
                <a:gd name="connsiteX22" fmla="*/ 2610134 w 4810836"/>
                <a:gd name="connsiteY22" fmla="*/ 548686 h 955031"/>
                <a:gd name="connsiteX23" fmla="*/ 2756848 w 4810836"/>
                <a:gd name="connsiteY23" fmla="*/ 251847 h 955031"/>
                <a:gd name="connsiteX24" fmla="*/ 2879677 w 4810836"/>
                <a:gd name="connsiteY24" fmla="*/ 67603 h 955031"/>
                <a:gd name="connsiteX25" fmla="*/ 2958152 w 4810836"/>
                <a:gd name="connsiteY25" fmla="*/ 2776 h 955031"/>
                <a:gd name="connsiteX26" fmla="*/ 3029803 w 4810836"/>
                <a:gd name="connsiteY26" fmla="*/ 19835 h 955031"/>
                <a:gd name="connsiteX27" fmla="*/ 3101453 w 4810836"/>
                <a:gd name="connsiteY27" fmla="*/ 91486 h 955031"/>
                <a:gd name="connsiteX28" fmla="*/ 3159456 w 4810836"/>
                <a:gd name="connsiteY28" fmla="*/ 176785 h 955031"/>
                <a:gd name="connsiteX29" fmla="*/ 3241343 w 4810836"/>
                <a:gd name="connsiteY29" fmla="*/ 323498 h 955031"/>
                <a:gd name="connsiteX30" fmla="*/ 3394880 w 4810836"/>
                <a:gd name="connsiteY30" fmla="*/ 668104 h 955031"/>
                <a:gd name="connsiteX31" fmla="*/ 3521122 w 4810836"/>
                <a:gd name="connsiteY31" fmla="*/ 852349 h 955031"/>
                <a:gd name="connsiteX32" fmla="*/ 3654188 w 4810836"/>
                <a:gd name="connsiteY32" fmla="*/ 900116 h 955031"/>
                <a:gd name="connsiteX33" fmla="*/ 3773606 w 4810836"/>
                <a:gd name="connsiteY33" fmla="*/ 828465 h 955031"/>
                <a:gd name="connsiteX34" fmla="*/ 3961262 w 4810836"/>
                <a:gd name="connsiteY34" fmla="*/ 483859 h 955031"/>
                <a:gd name="connsiteX35" fmla="*/ 4138683 w 4810836"/>
                <a:gd name="connsiteY35" fmla="*/ 152901 h 955031"/>
                <a:gd name="connsiteX36" fmla="*/ 4258101 w 4810836"/>
                <a:gd name="connsiteY36" fmla="*/ 40307 h 955031"/>
                <a:gd name="connsiteX37" fmla="*/ 4384343 w 4810836"/>
                <a:gd name="connsiteY37" fmla="*/ 67603 h 955031"/>
                <a:gd name="connsiteX38" fmla="*/ 4527645 w 4810836"/>
                <a:gd name="connsiteY38" fmla="*/ 268907 h 955031"/>
                <a:gd name="connsiteX39" fmla="*/ 4633415 w 4810836"/>
                <a:gd name="connsiteY39" fmla="*/ 477035 h 955031"/>
                <a:gd name="connsiteX40" fmla="*/ 4677770 w 4810836"/>
                <a:gd name="connsiteY40" fmla="*/ 497507 h 955031"/>
                <a:gd name="connsiteX41" fmla="*/ 4810836 w 4810836"/>
                <a:gd name="connsiteY41" fmla="*/ 494095 h 955031"/>
                <a:gd name="connsiteX0" fmla="*/ 0 w 4810836"/>
                <a:gd name="connsiteY0" fmla="*/ 463388 h 955031"/>
                <a:gd name="connsiteX1" fmla="*/ 180833 w 4810836"/>
                <a:gd name="connsiteY1" fmla="*/ 146077 h 955031"/>
                <a:gd name="connsiteX2" fmla="*/ 290015 w 4810836"/>
                <a:gd name="connsiteY2" fmla="*/ 23247 h 955031"/>
                <a:gd name="connsiteX3" fmla="*/ 409433 w 4810836"/>
                <a:gd name="connsiteY3" fmla="*/ 36895 h 955031"/>
                <a:gd name="connsiteX4" fmla="*/ 508379 w 4810836"/>
                <a:gd name="connsiteY4" fmla="*/ 146077 h 955031"/>
                <a:gd name="connsiteX5" fmla="*/ 634621 w 4810836"/>
                <a:gd name="connsiteY5" fmla="*/ 412209 h 955031"/>
                <a:gd name="connsiteX6" fmla="*/ 771098 w 4810836"/>
                <a:gd name="connsiteY6" fmla="*/ 722695 h 955031"/>
                <a:gd name="connsiteX7" fmla="*/ 866633 w 4810836"/>
                <a:gd name="connsiteY7" fmla="*/ 869409 h 955031"/>
                <a:gd name="connsiteX8" fmla="*/ 955343 w 4810836"/>
                <a:gd name="connsiteY8" fmla="*/ 944471 h 955031"/>
                <a:gd name="connsiteX9" fmla="*/ 1064525 w 4810836"/>
                <a:gd name="connsiteY9" fmla="*/ 930824 h 955031"/>
                <a:gd name="connsiteX10" fmla="*/ 1190767 w 4810836"/>
                <a:gd name="connsiteY10" fmla="*/ 811406 h 955031"/>
                <a:gd name="connsiteX11" fmla="*/ 1354540 w 4810836"/>
                <a:gd name="connsiteY11" fmla="*/ 487271 h 955031"/>
                <a:gd name="connsiteX12" fmla="*/ 1456898 w 4810836"/>
                <a:gd name="connsiteY12" fmla="*/ 234788 h 955031"/>
                <a:gd name="connsiteX13" fmla="*/ 1559256 w 4810836"/>
                <a:gd name="connsiteY13" fmla="*/ 67603 h 955031"/>
                <a:gd name="connsiteX14" fmla="*/ 1647967 w 4810836"/>
                <a:gd name="connsiteY14" fmla="*/ 13012 h 955031"/>
                <a:gd name="connsiteX15" fmla="*/ 1729853 w 4810836"/>
                <a:gd name="connsiteY15" fmla="*/ 43719 h 955031"/>
                <a:gd name="connsiteX16" fmla="*/ 1804916 w 4810836"/>
                <a:gd name="connsiteY16" fmla="*/ 122194 h 955031"/>
                <a:gd name="connsiteX17" fmla="*/ 1883391 w 4810836"/>
                <a:gd name="connsiteY17" fmla="*/ 251847 h 955031"/>
                <a:gd name="connsiteX18" fmla="*/ 2149522 w 4810836"/>
                <a:gd name="connsiteY18" fmla="*/ 784110 h 955031"/>
                <a:gd name="connsiteX19" fmla="*/ 2265528 w 4810836"/>
                <a:gd name="connsiteY19" fmla="*/ 934235 h 955031"/>
                <a:gd name="connsiteX20" fmla="*/ 2361062 w 4810836"/>
                <a:gd name="connsiteY20" fmla="*/ 941059 h 955031"/>
                <a:gd name="connsiteX21" fmla="*/ 2483892 w 4810836"/>
                <a:gd name="connsiteY21" fmla="*/ 814818 h 955031"/>
                <a:gd name="connsiteX22" fmla="*/ 2610134 w 4810836"/>
                <a:gd name="connsiteY22" fmla="*/ 548686 h 955031"/>
                <a:gd name="connsiteX23" fmla="*/ 2756848 w 4810836"/>
                <a:gd name="connsiteY23" fmla="*/ 251847 h 955031"/>
                <a:gd name="connsiteX24" fmla="*/ 2879677 w 4810836"/>
                <a:gd name="connsiteY24" fmla="*/ 67603 h 955031"/>
                <a:gd name="connsiteX25" fmla="*/ 2958152 w 4810836"/>
                <a:gd name="connsiteY25" fmla="*/ 2776 h 955031"/>
                <a:gd name="connsiteX26" fmla="*/ 3029803 w 4810836"/>
                <a:gd name="connsiteY26" fmla="*/ 19835 h 955031"/>
                <a:gd name="connsiteX27" fmla="*/ 3101453 w 4810836"/>
                <a:gd name="connsiteY27" fmla="*/ 91486 h 955031"/>
                <a:gd name="connsiteX28" fmla="*/ 3159456 w 4810836"/>
                <a:gd name="connsiteY28" fmla="*/ 176785 h 955031"/>
                <a:gd name="connsiteX29" fmla="*/ 3241343 w 4810836"/>
                <a:gd name="connsiteY29" fmla="*/ 323498 h 955031"/>
                <a:gd name="connsiteX30" fmla="*/ 3394880 w 4810836"/>
                <a:gd name="connsiteY30" fmla="*/ 668104 h 955031"/>
                <a:gd name="connsiteX31" fmla="*/ 3521122 w 4810836"/>
                <a:gd name="connsiteY31" fmla="*/ 852349 h 955031"/>
                <a:gd name="connsiteX32" fmla="*/ 3654188 w 4810836"/>
                <a:gd name="connsiteY32" fmla="*/ 900116 h 955031"/>
                <a:gd name="connsiteX33" fmla="*/ 3773606 w 4810836"/>
                <a:gd name="connsiteY33" fmla="*/ 828465 h 955031"/>
                <a:gd name="connsiteX34" fmla="*/ 3961262 w 4810836"/>
                <a:gd name="connsiteY34" fmla="*/ 483859 h 955031"/>
                <a:gd name="connsiteX35" fmla="*/ 4138683 w 4810836"/>
                <a:gd name="connsiteY35" fmla="*/ 152901 h 955031"/>
                <a:gd name="connsiteX36" fmla="*/ 4258101 w 4810836"/>
                <a:gd name="connsiteY36" fmla="*/ 40307 h 955031"/>
                <a:gd name="connsiteX37" fmla="*/ 4384343 w 4810836"/>
                <a:gd name="connsiteY37" fmla="*/ 67603 h 955031"/>
                <a:gd name="connsiteX38" fmla="*/ 4527645 w 4810836"/>
                <a:gd name="connsiteY38" fmla="*/ 268907 h 955031"/>
                <a:gd name="connsiteX39" fmla="*/ 4633415 w 4810836"/>
                <a:gd name="connsiteY39" fmla="*/ 477035 h 955031"/>
                <a:gd name="connsiteX40" fmla="*/ 4781905 w 4810836"/>
                <a:gd name="connsiteY40" fmla="*/ 494332 h 955031"/>
                <a:gd name="connsiteX41" fmla="*/ 4810836 w 4810836"/>
                <a:gd name="connsiteY41" fmla="*/ 494095 h 955031"/>
                <a:gd name="connsiteX0" fmla="*/ 0 w 5039929"/>
                <a:gd name="connsiteY0" fmla="*/ 463388 h 955031"/>
                <a:gd name="connsiteX1" fmla="*/ 180833 w 5039929"/>
                <a:gd name="connsiteY1" fmla="*/ 146077 h 955031"/>
                <a:gd name="connsiteX2" fmla="*/ 290015 w 5039929"/>
                <a:gd name="connsiteY2" fmla="*/ 23247 h 955031"/>
                <a:gd name="connsiteX3" fmla="*/ 409433 w 5039929"/>
                <a:gd name="connsiteY3" fmla="*/ 36895 h 955031"/>
                <a:gd name="connsiteX4" fmla="*/ 508379 w 5039929"/>
                <a:gd name="connsiteY4" fmla="*/ 146077 h 955031"/>
                <a:gd name="connsiteX5" fmla="*/ 634621 w 5039929"/>
                <a:gd name="connsiteY5" fmla="*/ 412209 h 955031"/>
                <a:gd name="connsiteX6" fmla="*/ 771098 w 5039929"/>
                <a:gd name="connsiteY6" fmla="*/ 722695 h 955031"/>
                <a:gd name="connsiteX7" fmla="*/ 866633 w 5039929"/>
                <a:gd name="connsiteY7" fmla="*/ 869409 h 955031"/>
                <a:gd name="connsiteX8" fmla="*/ 955343 w 5039929"/>
                <a:gd name="connsiteY8" fmla="*/ 944471 h 955031"/>
                <a:gd name="connsiteX9" fmla="*/ 1064525 w 5039929"/>
                <a:gd name="connsiteY9" fmla="*/ 930824 h 955031"/>
                <a:gd name="connsiteX10" fmla="*/ 1190767 w 5039929"/>
                <a:gd name="connsiteY10" fmla="*/ 811406 h 955031"/>
                <a:gd name="connsiteX11" fmla="*/ 1354540 w 5039929"/>
                <a:gd name="connsiteY11" fmla="*/ 487271 h 955031"/>
                <a:gd name="connsiteX12" fmla="*/ 1456898 w 5039929"/>
                <a:gd name="connsiteY12" fmla="*/ 234788 h 955031"/>
                <a:gd name="connsiteX13" fmla="*/ 1559256 w 5039929"/>
                <a:gd name="connsiteY13" fmla="*/ 67603 h 955031"/>
                <a:gd name="connsiteX14" fmla="*/ 1647967 w 5039929"/>
                <a:gd name="connsiteY14" fmla="*/ 13012 h 955031"/>
                <a:gd name="connsiteX15" fmla="*/ 1729853 w 5039929"/>
                <a:gd name="connsiteY15" fmla="*/ 43719 h 955031"/>
                <a:gd name="connsiteX16" fmla="*/ 1804916 w 5039929"/>
                <a:gd name="connsiteY16" fmla="*/ 122194 h 955031"/>
                <a:gd name="connsiteX17" fmla="*/ 1883391 w 5039929"/>
                <a:gd name="connsiteY17" fmla="*/ 251847 h 955031"/>
                <a:gd name="connsiteX18" fmla="*/ 2149522 w 5039929"/>
                <a:gd name="connsiteY18" fmla="*/ 784110 h 955031"/>
                <a:gd name="connsiteX19" fmla="*/ 2265528 w 5039929"/>
                <a:gd name="connsiteY19" fmla="*/ 934235 h 955031"/>
                <a:gd name="connsiteX20" fmla="*/ 2361062 w 5039929"/>
                <a:gd name="connsiteY20" fmla="*/ 941059 h 955031"/>
                <a:gd name="connsiteX21" fmla="*/ 2483892 w 5039929"/>
                <a:gd name="connsiteY21" fmla="*/ 814818 h 955031"/>
                <a:gd name="connsiteX22" fmla="*/ 2610134 w 5039929"/>
                <a:gd name="connsiteY22" fmla="*/ 548686 h 955031"/>
                <a:gd name="connsiteX23" fmla="*/ 2756848 w 5039929"/>
                <a:gd name="connsiteY23" fmla="*/ 251847 h 955031"/>
                <a:gd name="connsiteX24" fmla="*/ 2879677 w 5039929"/>
                <a:gd name="connsiteY24" fmla="*/ 67603 h 955031"/>
                <a:gd name="connsiteX25" fmla="*/ 2958152 w 5039929"/>
                <a:gd name="connsiteY25" fmla="*/ 2776 h 955031"/>
                <a:gd name="connsiteX26" fmla="*/ 3029803 w 5039929"/>
                <a:gd name="connsiteY26" fmla="*/ 19835 h 955031"/>
                <a:gd name="connsiteX27" fmla="*/ 3101453 w 5039929"/>
                <a:gd name="connsiteY27" fmla="*/ 91486 h 955031"/>
                <a:gd name="connsiteX28" fmla="*/ 3159456 w 5039929"/>
                <a:gd name="connsiteY28" fmla="*/ 176785 h 955031"/>
                <a:gd name="connsiteX29" fmla="*/ 3241343 w 5039929"/>
                <a:gd name="connsiteY29" fmla="*/ 323498 h 955031"/>
                <a:gd name="connsiteX30" fmla="*/ 3394880 w 5039929"/>
                <a:gd name="connsiteY30" fmla="*/ 668104 h 955031"/>
                <a:gd name="connsiteX31" fmla="*/ 3521122 w 5039929"/>
                <a:gd name="connsiteY31" fmla="*/ 852349 h 955031"/>
                <a:gd name="connsiteX32" fmla="*/ 3654188 w 5039929"/>
                <a:gd name="connsiteY32" fmla="*/ 900116 h 955031"/>
                <a:gd name="connsiteX33" fmla="*/ 3773606 w 5039929"/>
                <a:gd name="connsiteY33" fmla="*/ 828465 h 955031"/>
                <a:gd name="connsiteX34" fmla="*/ 3961262 w 5039929"/>
                <a:gd name="connsiteY34" fmla="*/ 483859 h 955031"/>
                <a:gd name="connsiteX35" fmla="*/ 4138683 w 5039929"/>
                <a:gd name="connsiteY35" fmla="*/ 152901 h 955031"/>
                <a:gd name="connsiteX36" fmla="*/ 4258101 w 5039929"/>
                <a:gd name="connsiteY36" fmla="*/ 40307 h 955031"/>
                <a:gd name="connsiteX37" fmla="*/ 4384343 w 5039929"/>
                <a:gd name="connsiteY37" fmla="*/ 67603 h 955031"/>
                <a:gd name="connsiteX38" fmla="*/ 4527645 w 5039929"/>
                <a:gd name="connsiteY38" fmla="*/ 268907 h 955031"/>
                <a:gd name="connsiteX39" fmla="*/ 4633415 w 5039929"/>
                <a:gd name="connsiteY39" fmla="*/ 477035 h 955031"/>
                <a:gd name="connsiteX40" fmla="*/ 4781905 w 5039929"/>
                <a:gd name="connsiteY40" fmla="*/ 494332 h 955031"/>
                <a:gd name="connsiteX41" fmla="*/ 5039929 w 5039929"/>
                <a:gd name="connsiteY41" fmla="*/ 487745 h 955031"/>
                <a:gd name="connsiteX0" fmla="*/ 0 w 5008689"/>
                <a:gd name="connsiteY0" fmla="*/ 463388 h 955031"/>
                <a:gd name="connsiteX1" fmla="*/ 180833 w 5008689"/>
                <a:gd name="connsiteY1" fmla="*/ 146077 h 955031"/>
                <a:gd name="connsiteX2" fmla="*/ 290015 w 5008689"/>
                <a:gd name="connsiteY2" fmla="*/ 23247 h 955031"/>
                <a:gd name="connsiteX3" fmla="*/ 409433 w 5008689"/>
                <a:gd name="connsiteY3" fmla="*/ 36895 h 955031"/>
                <a:gd name="connsiteX4" fmla="*/ 508379 w 5008689"/>
                <a:gd name="connsiteY4" fmla="*/ 146077 h 955031"/>
                <a:gd name="connsiteX5" fmla="*/ 634621 w 5008689"/>
                <a:gd name="connsiteY5" fmla="*/ 412209 h 955031"/>
                <a:gd name="connsiteX6" fmla="*/ 771098 w 5008689"/>
                <a:gd name="connsiteY6" fmla="*/ 722695 h 955031"/>
                <a:gd name="connsiteX7" fmla="*/ 866633 w 5008689"/>
                <a:gd name="connsiteY7" fmla="*/ 869409 h 955031"/>
                <a:gd name="connsiteX8" fmla="*/ 955343 w 5008689"/>
                <a:gd name="connsiteY8" fmla="*/ 944471 h 955031"/>
                <a:gd name="connsiteX9" fmla="*/ 1064525 w 5008689"/>
                <a:gd name="connsiteY9" fmla="*/ 930824 h 955031"/>
                <a:gd name="connsiteX10" fmla="*/ 1190767 w 5008689"/>
                <a:gd name="connsiteY10" fmla="*/ 811406 h 955031"/>
                <a:gd name="connsiteX11" fmla="*/ 1354540 w 5008689"/>
                <a:gd name="connsiteY11" fmla="*/ 487271 h 955031"/>
                <a:gd name="connsiteX12" fmla="*/ 1456898 w 5008689"/>
                <a:gd name="connsiteY12" fmla="*/ 234788 h 955031"/>
                <a:gd name="connsiteX13" fmla="*/ 1559256 w 5008689"/>
                <a:gd name="connsiteY13" fmla="*/ 67603 h 955031"/>
                <a:gd name="connsiteX14" fmla="*/ 1647967 w 5008689"/>
                <a:gd name="connsiteY14" fmla="*/ 13012 h 955031"/>
                <a:gd name="connsiteX15" fmla="*/ 1729853 w 5008689"/>
                <a:gd name="connsiteY15" fmla="*/ 43719 h 955031"/>
                <a:gd name="connsiteX16" fmla="*/ 1804916 w 5008689"/>
                <a:gd name="connsiteY16" fmla="*/ 122194 h 955031"/>
                <a:gd name="connsiteX17" fmla="*/ 1883391 w 5008689"/>
                <a:gd name="connsiteY17" fmla="*/ 251847 h 955031"/>
                <a:gd name="connsiteX18" fmla="*/ 2149522 w 5008689"/>
                <a:gd name="connsiteY18" fmla="*/ 784110 h 955031"/>
                <a:gd name="connsiteX19" fmla="*/ 2265528 w 5008689"/>
                <a:gd name="connsiteY19" fmla="*/ 934235 h 955031"/>
                <a:gd name="connsiteX20" fmla="*/ 2361062 w 5008689"/>
                <a:gd name="connsiteY20" fmla="*/ 941059 h 955031"/>
                <a:gd name="connsiteX21" fmla="*/ 2483892 w 5008689"/>
                <a:gd name="connsiteY21" fmla="*/ 814818 h 955031"/>
                <a:gd name="connsiteX22" fmla="*/ 2610134 w 5008689"/>
                <a:gd name="connsiteY22" fmla="*/ 548686 h 955031"/>
                <a:gd name="connsiteX23" fmla="*/ 2756848 w 5008689"/>
                <a:gd name="connsiteY23" fmla="*/ 251847 h 955031"/>
                <a:gd name="connsiteX24" fmla="*/ 2879677 w 5008689"/>
                <a:gd name="connsiteY24" fmla="*/ 67603 h 955031"/>
                <a:gd name="connsiteX25" fmla="*/ 2958152 w 5008689"/>
                <a:gd name="connsiteY25" fmla="*/ 2776 h 955031"/>
                <a:gd name="connsiteX26" fmla="*/ 3029803 w 5008689"/>
                <a:gd name="connsiteY26" fmla="*/ 19835 h 955031"/>
                <a:gd name="connsiteX27" fmla="*/ 3101453 w 5008689"/>
                <a:gd name="connsiteY27" fmla="*/ 91486 h 955031"/>
                <a:gd name="connsiteX28" fmla="*/ 3159456 w 5008689"/>
                <a:gd name="connsiteY28" fmla="*/ 176785 h 955031"/>
                <a:gd name="connsiteX29" fmla="*/ 3241343 w 5008689"/>
                <a:gd name="connsiteY29" fmla="*/ 323498 h 955031"/>
                <a:gd name="connsiteX30" fmla="*/ 3394880 w 5008689"/>
                <a:gd name="connsiteY30" fmla="*/ 668104 h 955031"/>
                <a:gd name="connsiteX31" fmla="*/ 3521122 w 5008689"/>
                <a:gd name="connsiteY31" fmla="*/ 852349 h 955031"/>
                <a:gd name="connsiteX32" fmla="*/ 3654188 w 5008689"/>
                <a:gd name="connsiteY32" fmla="*/ 900116 h 955031"/>
                <a:gd name="connsiteX33" fmla="*/ 3773606 w 5008689"/>
                <a:gd name="connsiteY33" fmla="*/ 828465 h 955031"/>
                <a:gd name="connsiteX34" fmla="*/ 3961262 w 5008689"/>
                <a:gd name="connsiteY34" fmla="*/ 483859 h 955031"/>
                <a:gd name="connsiteX35" fmla="*/ 4138683 w 5008689"/>
                <a:gd name="connsiteY35" fmla="*/ 152901 h 955031"/>
                <a:gd name="connsiteX36" fmla="*/ 4258101 w 5008689"/>
                <a:gd name="connsiteY36" fmla="*/ 40307 h 955031"/>
                <a:gd name="connsiteX37" fmla="*/ 4384343 w 5008689"/>
                <a:gd name="connsiteY37" fmla="*/ 67603 h 955031"/>
                <a:gd name="connsiteX38" fmla="*/ 4527645 w 5008689"/>
                <a:gd name="connsiteY38" fmla="*/ 268907 h 955031"/>
                <a:gd name="connsiteX39" fmla="*/ 4633415 w 5008689"/>
                <a:gd name="connsiteY39" fmla="*/ 477035 h 955031"/>
                <a:gd name="connsiteX40" fmla="*/ 4781905 w 5008689"/>
                <a:gd name="connsiteY40" fmla="*/ 494332 h 955031"/>
                <a:gd name="connsiteX41" fmla="*/ 5008689 w 5008689"/>
                <a:gd name="connsiteY41" fmla="*/ 497270 h 955031"/>
                <a:gd name="connsiteX0" fmla="*/ 0 w 4935796"/>
                <a:gd name="connsiteY0" fmla="*/ 463388 h 955031"/>
                <a:gd name="connsiteX1" fmla="*/ 180833 w 4935796"/>
                <a:gd name="connsiteY1" fmla="*/ 146077 h 955031"/>
                <a:gd name="connsiteX2" fmla="*/ 290015 w 4935796"/>
                <a:gd name="connsiteY2" fmla="*/ 23247 h 955031"/>
                <a:gd name="connsiteX3" fmla="*/ 409433 w 4935796"/>
                <a:gd name="connsiteY3" fmla="*/ 36895 h 955031"/>
                <a:gd name="connsiteX4" fmla="*/ 508379 w 4935796"/>
                <a:gd name="connsiteY4" fmla="*/ 146077 h 955031"/>
                <a:gd name="connsiteX5" fmla="*/ 634621 w 4935796"/>
                <a:gd name="connsiteY5" fmla="*/ 412209 h 955031"/>
                <a:gd name="connsiteX6" fmla="*/ 771098 w 4935796"/>
                <a:gd name="connsiteY6" fmla="*/ 722695 h 955031"/>
                <a:gd name="connsiteX7" fmla="*/ 866633 w 4935796"/>
                <a:gd name="connsiteY7" fmla="*/ 869409 h 955031"/>
                <a:gd name="connsiteX8" fmla="*/ 955343 w 4935796"/>
                <a:gd name="connsiteY8" fmla="*/ 944471 h 955031"/>
                <a:gd name="connsiteX9" fmla="*/ 1064525 w 4935796"/>
                <a:gd name="connsiteY9" fmla="*/ 930824 h 955031"/>
                <a:gd name="connsiteX10" fmla="*/ 1190767 w 4935796"/>
                <a:gd name="connsiteY10" fmla="*/ 811406 h 955031"/>
                <a:gd name="connsiteX11" fmla="*/ 1354540 w 4935796"/>
                <a:gd name="connsiteY11" fmla="*/ 487271 h 955031"/>
                <a:gd name="connsiteX12" fmla="*/ 1456898 w 4935796"/>
                <a:gd name="connsiteY12" fmla="*/ 234788 h 955031"/>
                <a:gd name="connsiteX13" fmla="*/ 1559256 w 4935796"/>
                <a:gd name="connsiteY13" fmla="*/ 67603 h 955031"/>
                <a:gd name="connsiteX14" fmla="*/ 1647967 w 4935796"/>
                <a:gd name="connsiteY14" fmla="*/ 13012 h 955031"/>
                <a:gd name="connsiteX15" fmla="*/ 1729853 w 4935796"/>
                <a:gd name="connsiteY15" fmla="*/ 43719 h 955031"/>
                <a:gd name="connsiteX16" fmla="*/ 1804916 w 4935796"/>
                <a:gd name="connsiteY16" fmla="*/ 122194 h 955031"/>
                <a:gd name="connsiteX17" fmla="*/ 1883391 w 4935796"/>
                <a:gd name="connsiteY17" fmla="*/ 251847 h 955031"/>
                <a:gd name="connsiteX18" fmla="*/ 2149522 w 4935796"/>
                <a:gd name="connsiteY18" fmla="*/ 784110 h 955031"/>
                <a:gd name="connsiteX19" fmla="*/ 2265528 w 4935796"/>
                <a:gd name="connsiteY19" fmla="*/ 934235 h 955031"/>
                <a:gd name="connsiteX20" fmla="*/ 2361062 w 4935796"/>
                <a:gd name="connsiteY20" fmla="*/ 941059 h 955031"/>
                <a:gd name="connsiteX21" fmla="*/ 2483892 w 4935796"/>
                <a:gd name="connsiteY21" fmla="*/ 814818 h 955031"/>
                <a:gd name="connsiteX22" fmla="*/ 2610134 w 4935796"/>
                <a:gd name="connsiteY22" fmla="*/ 548686 h 955031"/>
                <a:gd name="connsiteX23" fmla="*/ 2756848 w 4935796"/>
                <a:gd name="connsiteY23" fmla="*/ 251847 h 955031"/>
                <a:gd name="connsiteX24" fmla="*/ 2879677 w 4935796"/>
                <a:gd name="connsiteY24" fmla="*/ 67603 h 955031"/>
                <a:gd name="connsiteX25" fmla="*/ 2958152 w 4935796"/>
                <a:gd name="connsiteY25" fmla="*/ 2776 h 955031"/>
                <a:gd name="connsiteX26" fmla="*/ 3029803 w 4935796"/>
                <a:gd name="connsiteY26" fmla="*/ 19835 h 955031"/>
                <a:gd name="connsiteX27" fmla="*/ 3101453 w 4935796"/>
                <a:gd name="connsiteY27" fmla="*/ 91486 h 955031"/>
                <a:gd name="connsiteX28" fmla="*/ 3159456 w 4935796"/>
                <a:gd name="connsiteY28" fmla="*/ 176785 h 955031"/>
                <a:gd name="connsiteX29" fmla="*/ 3241343 w 4935796"/>
                <a:gd name="connsiteY29" fmla="*/ 323498 h 955031"/>
                <a:gd name="connsiteX30" fmla="*/ 3394880 w 4935796"/>
                <a:gd name="connsiteY30" fmla="*/ 668104 h 955031"/>
                <a:gd name="connsiteX31" fmla="*/ 3521122 w 4935796"/>
                <a:gd name="connsiteY31" fmla="*/ 852349 h 955031"/>
                <a:gd name="connsiteX32" fmla="*/ 3654188 w 4935796"/>
                <a:gd name="connsiteY32" fmla="*/ 900116 h 955031"/>
                <a:gd name="connsiteX33" fmla="*/ 3773606 w 4935796"/>
                <a:gd name="connsiteY33" fmla="*/ 828465 h 955031"/>
                <a:gd name="connsiteX34" fmla="*/ 3961262 w 4935796"/>
                <a:gd name="connsiteY34" fmla="*/ 483859 h 955031"/>
                <a:gd name="connsiteX35" fmla="*/ 4138683 w 4935796"/>
                <a:gd name="connsiteY35" fmla="*/ 152901 h 955031"/>
                <a:gd name="connsiteX36" fmla="*/ 4258101 w 4935796"/>
                <a:gd name="connsiteY36" fmla="*/ 40307 h 955031"/>
                <a:gd name="connsiteX37" fmla="*/ 4384343 w 4935796"/>
                <a:gd name="connsiteY37" fmla="*/ 67603 h 955031"/>
                <a:gd name="connsiteX38" fmla="*/ 4527645 w 4935796"/>
                <a:gd name="connsiteY38" fmla="*/ 268907 h 955031"/>
                <a:gd name="connsiteX39" fmla="*/ 4633415 w 4935796"/>
                <a:gd name="connsiteY39" fmla="*/ 477035 h 955031"/>
                <a:gd name="connsiteX40" fmla="*/ 4781905 w 4935796"/>
                <a:gd name="connsiteY40" fmla="*/ 494332 h 955031"/>
                <a:gd name="connsiteX41" fmla="*/ 4935796 w 4935796"/>
                <a:gd name="connsiteY41" fmla="*/ 497270 h 955031"/>
                <a:gd name="connsiteX0" fmla="*/ 0 w 4935796"/>
                <a:gd name="connsiteY0" fmla="*/ 463388 h 955031"/>
                <a:gd name="connsiteX1" fmla="*/ 180833 w 4935796"/>
                <a:gd name="connsiteY1" fmla="*/ 146077 h 955031"/>
                <a:gd name="connsiteX2" fmla="*/ 290015 w 4935796"/>
                <a:gd name="connsiteY2" fmla="*/ 23247 h 955031"/>
                <a:gd name="connsiteX3" fmla="*/ 409433 w 4935796"/>
                <a:gd name="connsiteY3" fmla="*/ 36895 h 955031"/>
                <a:gd name="connsiteX4" fmla="*/ 508379 w 4935796"/>
                <a:gd name="connsiteY4" fmla="*/ 146077 h 955031"/>
                <a:gd name="connsiteX5" fmla="*/ 634621 w 4935796"/>
                <a:gd name="connsiteY5" fmla="*/ 412209 h 955031"/>
                <a:gd name="connsiteX6" fmla="*/ 771098 w 4935796"/>
                <a:gd name="connsiteY6" fmla="*/ 722695 h 955031"/>
                <a:gd name="connsiteX7" fmla="*/ 866633 w 4935796"/>
                <a:gd name="connsiteY7" fmla="*/ 869409 h 955031"/>
                <a:gd name="connsiteX8" fmla="*/ 955343 w 4935796"/>
                <a:gd name="connsiteY8" fmla="*/ 944471 h 955031"/>
                <a:gd name="connsiteX9" fmla="*/ 1064525 w 4935796"/>
                <a:gd name="connsiteY9" fmla="*/ 930824 h 955031"/>
                <a:gd name="connsiteX10" fmla="*/ 1190767 w 4935796"/>
                <a:gd name="connsiteY10" fmla="*/ 811406 h 955031"/>
                <a:gd name="connsiteX11" fmla="*/ 1354540 w 4935796"/>
                <a:gd name="connsiteY11" fmla="*/ 487271 h 955031"/>
                <a:gd name="connsiteX12" fmla="*/ 1456898 w 4935796"/>
                <a:gd name="connsiteY12" fmla="*/ 234788 h 955031"/>
                <a:gd name="connsiteX13" fmla="*/ 1559256 w 4935796"/>
                <a:gd name="connsiteY13" fmla="*/ 67603 h 955031"/>
                <a:gd name="connsiteX14" fmla="*/ 1647967 w 4935796"/>
                <a:gd name="connsiteY14" fmla="*/ 13012 h 955031"/>
                <a:gd name="connsiteX15" fmla="*/ 1729853 w 4935796"/>
                <a:gd name="connsiteY15" fmla="*/ 43719 h 955031"/>
                <a:gd name="connsiteX16" fmla="*/ 1804916 w 4935796"/>
                <a:gd name="connsiteY16" fmla="*/ 122194 h 955031"/>
                <a:gd name="connsiteX17" fmla="*/ 1883391 w 4935796"/>
                <a:gd name="connsiteY17" fmla="*/ 251847 h 955031"/>
                <a:gd name="connsiteX18" fmla="*/ 2149522 w 4935796"/>
                <a:gd name="connsiteY18" fmla="*/ 784110 h 955031"/>
                <a:gd name="connsiteX19" fmla="*/ 2265528 w 4935796"/>
                <a:gd name="connsiteY19" fmla="*/ 934235 h 955031"/>
                <a:gd name="connsiteX20" fmla="*/ 2361062 w 4935796"/>
                <a:gd name="connsiteY20" fmla="*/ 941059 h 955031"/>
                <a:gd name="connsiteX21" fmla="*/ 2483892 w 4935796"/>
                <a:gd name="connsiteY21" fmla="*/ 814818 h 955031"/>
                <a:gd name="connsiteX22" fmla="*/ 2610134 w 4935796"/>
                <a:gd name="connsiteY22" fmla="*/ 548686 h 955031"/>
                <a:gd name="connsiteX23" fmla="*/ 2756848 w 4935796"/>
                <a:gd name="connsiteY23" fmla="*/ 251847 h 955031"/>
                <a:gd name="connsiteX24" fmla="*/ 2879677 w 4935796"/>
                <a:gd name="connsiteY24" fmla="*/ 67603 h 955031"/>
                <a:gd name="connsiteX25" fmla="*/ 2958152 w 4935796"/>
                <a:gd name="connsiteY25" fmla="*/ 2776 h 955031"/>
                <a:gd name="connsiteX26" fmla="*/ 3029803 w 4935796"/>
                <a:gd name="connsiteY26" fmla="*/ 19835 h 955031"/>
                <a:gd name="connsiteX27" fmla="*/ 3101453 w 4935796"/>
                <a:gd name="connsiteY27" fmla="*/ 91486 h 955031"/>
                <a:gd name="connsiteX28" fmla="*/ 3159456 w 4935796"/>
                <a:gd name="connsiteY28" fmla="*/ 176785 h 955031"/>
                <a:gd name="connsiteX29" fmla="*/ 3241343 w 4935796"/>
                <a:gd name="connsiteY29" fmla="*/ 323498 h 955031"/>
                <a:gd name="connsiteX30" fmla="*/ 3394880 w 4935796"/>
                <a:gd name="connsiteY30" fmla="*/ 668104 h 955031"/>
                <a:gd name="connsiteX31" fmla="*/ 3521122 w 4935796"/>
                <a:gd name="connsiteY31" fmla="*/ 852349 h 955031"/>
                <a:gd name="connsiteX32" fmla="*/ 3654188 w 4935796"/>
                <a:gd name="connsiteY32" fmla="*/ 900116 h 955031"/>
                <a:gd name="connsiteX33" fmla="*/ 3773606 w 4935796"/>
                <a:gd name="connsiteY33" fmla="*/ 828465 h 955031"/>
                <a:gd name="connsiteX34" fmla="*/ 3961262 w 4935796"/>
                <a:gd name="connsiteY34" fmla="*/ 483859 h 955031"/>
                <a:gd name="connsiteX35" fmla="*/ 4138683 w 4935796"/>
                <a:gd name="connsiteY35" fmla="*/ 152901 h 955031"/>
                <a:gd name="connsiteX36" fmla="*/ 4258101 w 4935796"/>
                <a:gd name="connsiteY36" fmla="*/ 40307 h 955031"/>
                <a:gd name="connsiteX37" fmla="*/ 4384343 w 4935796"/>
                <a:gd name="connsiteY37" fmla="*/ 67603 h 955031"/>
                <a:gd name="connsiteX38" fmla="*/ 4527645 w 4935796"/>
                <a:gd name="connsiteY38" fmla="*/ 268907 h 955031"/>
                <a:gd name="connsiteX39" fmla="*/ 4633415 w 4935796"/>
                <a:gd name="connsiteY39" fmla="*/ 477035 h 955031"/>
                <a:gd name="connsiteX40" fmla="*/ 4740252 w 4935796"/>
                <a:gd name="connsiteY40" fmla="*/ 494332 h 955031"/>
                <a:gd name="connsiteX41" fmla="*/ 4935796 w 4935796"/>
                <a:gd name="connsiteY41" fmla="*/ 497270 h 955031"/>
                <a:gd name="connsiteX0" fmla="*/ 0 w 5341916"/>
                <a:gd name="connsiteY0" fmla="*/ 463388 h 955031"/>
                <a:gd name="connsiteX1" fmla="*/ 180833 w 5341916"/>
                <a:gd name="connsiteY1" fmla="*/ 146077 h 955031"/>
                <a:gd name="connsiteX2" fmla="*/ 290015 w 5341916"/>
                <a:gd name="connsiteY2" fmla="*/ 23247 h 955031"/>
                <a:gd name="connsiteX3" fmla="*/ 409433 w 5341916"/>
                <a:gd name="connsiteY3" fmla="*/ 36895 h 955031"/>
                <a:gd name="connsiteX4" fmla="*/ 508379 w 5341916"/>
                <a:gd name="connsiteY4" fmla="*/ 146077 h 955031"/>
                <a:gd name="connsiteX5" fmla="*/ 634621 w 5341916"/>
                <a:gd name="connsiteY5" fmla="*/ 412209 h 955031"/>
                <a:gd name="connsiteX6" fmla="*/ 771098 w 5341916"/>
                <a:gd name="connsiteY6" fmla="*/ 722695 h 955031"/>
                <a:gd name="connsiteX7" fmla="*/ 866633 w 5341916"/>
                <a:gd name="connsiteY7" fmla="*/ 869409 h 955031"/>
                <a:gd name="connsiteX8" fmla="*/ 955343 w 5341916"/>
                <a:gd name="connsiteY8" fmla="*/ 944471 h 955031"/>
                <a:gd name="connsiteX9" fmla="*/ 1064525 w 5341916"/>
                <a:gd name="connsiteY9" fmla="*/ 930824 h 955031"/>
                <a:gd name="connsiteX10" fmla="*/ 1190767 w 5341916"/>
                <a:gd name="connsiteY10" fmla="*/ 811406 h 955031"/>
                <a:gd name="connsiteX11" fmla="*/ 1354540 w 5341916"/>
                <a:gd name="connsiteY11" fmla="*/ 487271 h 955031"/>
                <a:gd name="connsiteX12" fmla="*/ 1456898 w 5341916"/>
                <a:gd name="connsiteY12" fmla="*/ 234788 h 955031"/>
                <a:gd name="connsiteX13" fmla="*/ 1559256 w 5341916"/>
                <a:gd name="connsiteY13" fmla="*/ 67603 h 955031"/>
                <a:gd name="connsiteX14" fmla="*/ 1647967 w 5341916"/>
                <a:gd name="connsiteY14" fmla="*/ 13012 h 955031"/>
                <a:gd name="connsiteX15" fmla="*/ 1729853 w 5341916"/>
                <a:gd name="connsiteY15" fmla="*/ 43719 h 955031"/>
                <a:gd name="connsiteX16" fmla="*/ 1804916 w 5341916"/>
                <a:gd name="connsiteY16" fmla="*/ 122194 h 955031"/>
                <a:gd name="connsiteX17" fmla="*/ 1883391 w 5341916"/>
                <a:gd name="connsiteY17" fmla="*/ 251847 h 955031"/>
                <a:gd name="connsiteX18" fmla="*/ 2149522 w 5341916"/>
                <a:gd name="connsiteY18" fmla="*/ 784110 h 955031"/>
                <a:gd name="connsiteX19" fmla="*/ 2265528 w 5341916"/>
                <a:gd name="connsiteY19" fmla="*/ 934235 h 955031"/>
                <a:gd name="connsiteX20" fmla="*/ 2361062 w 5341916"/>
                <a:gd name="connsiteY20" fmla="*/ 941059 h 955031"/>
                <a:gd name="connsiteX21" fmla="*/ 2483892 w 5341916"/>
                <a:gd name="connsiteY21" fmla="*/ 814818 h 955031"/>
                <a:gd name="connsiteX22" fmla="*/ 2610134 w 5341916"/>
                <a:gd name="connsiteY22" fmla="*/ 548686 h 955031"/>
                <a:gd name="connsiteX23" fmla="*/ 2756848 w 5341916"/>
                <a:gd name="connsiteY23" fmla="*/ 251847 h 955031"/>
                <a:gd name="connsiteX24" fmla="*/ 2879677 w 5341916"/>
                <a:gd name="connsiteY24" fmla="*/ 67603 h 955031"/>
                <a:gd name="connsiteX25" fmla="*/ 2958152 w 5341916"/>
                <a:gd name="connsiteY25" fmla="*/ 2776 h 955031"/>
                <a:gd name="connsiteX26" fmla="*/ 3029803 w 5341916"/>
                <a:gd name="connsiteY26" fmla="*/ 19835 h 955031"/>
                <a:gd name="connsiteX27" fmla="*/ 3101453 w 5341916"/>
                <a:gd name="connsiteY27" fmla="*/ 91486 h 955031"/>
                <a:gd name="connsiteX28" fmla="*/ 3159456 w 5341916"/>
                <a:gd name="connsiteY28" fmla="*/ 176785 h 955031"/>
                <a:gd name="connsiteX29" fmla="*/ 3241343 w 5341916"/>
                <a:gd name="connsiteY29" fmla="*/ 323498 h 955031"/>
                <a:gd name="connsiteX30" fmla="*/ 3394880 w 5341916"/>
                <a:gd name="connsiteY30" fmla="*/ 668104 h 955031"/>
                <a:gd name="connsiteX31" fmla="*/ 3521122 w 5341916"/>
                <a:gd name="connsiteY31" fmla="*/ 852349 h 955031"/>
                <a:gd name="connsiteX32" fmla="*/ 3654188 w 5341916"/>
                <a:gd name="connsiteY32" fmla="*/ 900116 h 955031"/>
                <a:gd name="connsiteX33" fmla="*/ 3773606 w 5341916"/>
                <a:gd name="connsiteY33" fmla="*/ 828465 h 955031"/>
                <a:gd name="connsiteX34" fmla="*/ 3961262 w 5341916"/>
                <a:gd name="connsiteY34" fmla="*/ 483859 h 955031"/>
                <a:gd name="connsiteX35" fmla="*/ 4138683 w 5341916"/>
                <a:gd name="connsiteY35" fmla="*/ 152901 h 955031"/>
                <a:gd name="connsiteX36" fmla="*/ 4258101 w 5341916"/>
                <a:gd name="connsiteY36" fmla="*/ 40307 h 955031"/>
                <a:gd name="connsiteX37" fmla="*/ 4384343 w 5341916"/>
                <a:gd name="connsiteY37" fmla="*/ 67603 h 955031"/>
                <a:gd name="connsiteX38" fmla="*/ 4527645 w 5341916"/>
                <a:gd name="connsiteY38" fmla="*/ 268907 h 955031"/>
                <a:gd name="connsiteX39" fmla="*/ 4633415 w 5341916"/>
                <a:gd name="connsiteY39" fmla="*/ 477035 h 955031"/>
                <a:gd name="connsiteX40" fmla="*/ 4740252 w 5341916"/>
                <a:gd name="connsiteY40" fmla="*/ 494332 h 955031"/>
                <a:gd name="connsiteX41" fmla="*/ 5341916 w 5341916"/>
                <a:gd name="connsiteY41" fmla="*/ 500445 h 955031"/>
                <a:gd name="connsiteX0" fmla="*/ 0 w 5300263"/>
                <a:gd name="connsiteY0" fmla="*/ 463388 h 955031"/>
                <a:gd name="connsiteX1" fmla="*/ 180833 w 5300263"/>
                <a:gd name="connsiteY1" fmla="*/ 146077 h 955031"/>
                <a:gd name="connsiteX2" fmla="*/ 290015 w 5300263"/>
                <a:gd name="connsiteY2" fmla="*/ 23247 h 955031"/>
                <a:gd name="connsiteX3" fmla="*/ 409433 w 5300263"/>
                <a:gd name="connsiteY3" fmla="*/ 36895 h 955031"/>
                <a:gd name="connsiteX4" fmla="*/ 508379 w 5300263"/>
                <a:gd name="connsiteY4" fmla="*/ 146077 h 955031"/>
                <a:gd name="connsiteX5" fmla="*/ 634621 w 5300263"/>
                <a:gd name="connsiteY5" fmla="*/ 412209 h 955031"/>
                <a:gd name="connsiteX6" fmla="*/ 771098 w 5300263"/>
                <a:gd name="connsiteY6" fmla="*/ 722695 h 955031"/>
                <a:gd name="connsiteX7" fmla="*/ 866633 w 5300263"/>
                <a:gd name="connsiteY7" fmla="*/ 869409 h 955031"/>
                <a:gd name="connsiteX8" fmla="*/ 955343 w 5300263"/>
                <a:gd name="connsiteY8" fmla="*/ 944471 h 955031"/>
                <a:gd name="connsiteX9" fmla="*/ 1064525 w 5300263"/>
                <a:gd name="connsiteY9" fmla="*/ 930824 h 955031"/>
                <a:gd name="connsiteX10" fmla="*/ 1190767 w 5300263"/>
                <a:gd name="connsiteY10" fmla="*/ 811406 h 955031"/>
                <a:gd name="connsiteX11" fmla="*/ 1354540 w 5300263"/>
                <a:gd name="connsiteY11" fmla="*/ 487271 h 955031"/>
                <a:gd name="connsiteX12" fmla="*/ 1456898 w 5300263"/>
                <a:gd name="connsiteY12" fmla="*/ 234788 h 955031"/>
                <a:gd name="connsiteX13" fmla="*/ 1559256 w 5300263"/>
                <a:gd name="connsiteY13" fmla="*/ 67603 h 955031"/>
                <a:gd name="connsiteX14" fmla="*/ 1647967 w 5300263"/>
                <a:gd name="connsiteY14" fmla="*/ 13012 h 955031"/>
                <a:gd name="connsiteX15" fmla="*/ 1729853 w 5300263"/>
                <a:gd name="connsiteY15" fmla="*/ 43719 h 955031"/>
                <a:gd name="connsiteX16" fmla="*/ 1804916 w 5300263"/>
                <a:gd name="connsiteY16" fmla="*/ 122194 h 955031"/>
                <a:gd name="connsiteX17" fmla="*/ 1883391 w 5300263"/>
                <a:gd name="connsiteY17" fmla="*/ 251847 h 955031"/>
                <a:gd name="connsiteX18" fmla="*/ 2149522 w 5300263"/>
                <a:gd name="connsiteY18" fmla="*/ 784110 h 955031"/>
                <a:gd name="connsiteX19" fmla="*/ 2265528 w 5300263"/>
                <a:gd name="connsiteY19" fmla="*/ 934235 h 955031"/>
                <a:gd name="connsiteX20" fmla="*/ 2361062 w 5300263"/>
                <a:gd name="connsiteY20" fmla="*/ 941059 h 955031"/>
                <a:gd name="connsiteX21" fmla="*/ 2483892 w 5300263"/>
                <a:gd name="connsiteY21" fmla="*/ 814818 h 955031"/>
                <a:gd name="connsiteX22" fmla="*/ 2610134 w 5300263"/>
                <a:gd name="connsiteY22" fmla="*/ 548686 h 955031"/>
                <a:gd name="connsiteX23" fmla="*/ 2756848 w 5300263"/>
                <a:gd name="connsiteY23" fmla="*/ 251847 h 955031"/>
                <a:gd name="connsiteX24" fmla="*/ 2879677 w 5300263"/>
                <a:gd name="connsiteY24" fmla="*/ 67603 h 955031"/>
                <a:gd name="connsiteX25" fmla="*/ 2958152 w 5300263"/>
                <a:gd name="connsiteY25" fmla="*/ 2776 h 955031"/>
                <a:gd name="connsiteX26" fmla="*/ 3029803 w 5300263"/>
                <a:gd name="connsiteY26" fmla="*/ 19835 h 955031"/>
                <a:gd name="connsiteX27" fmla="*/ 3101453 w 5300263"/>
                <a:gd name="connsiteY27" fmla="*/ 91486 h 955031"/>
                <a:gd name="connsiteX28" fmla="*/ 3159456 w 5300263"/>
                <a:gd name="connsiteY28" fmla="*/ 176785 h 955031"/>
                <a:gd name="connsiteX29" fmla="*/ 3241343 w 5300263"/>
                <a:gd name="connsiteY29" fmla="*/ 323498 h 955031"/>
                <a:gd name="connsiteX30" fmla="*/ 3394880 w 5300263"/>
                <a:gd name="connsiteY30" fmla="*/ 668104 h 955031"/>
                <a:gd name="connsiteX31" fmla="*/ 3521122 w 5300263"/>
                <a:gd name="connsiteY31" fmla="*/ 852349 h 955031"/>
                <a:gd name="connsiteX32" fmla="*/ 3654188 w 5300263"/>
                <a:gd name="connsiteY32" fmla="*/ 900116 h 955031"/>
                <a:gd name="connsiteX33" fmla="*/ 3773606 w 5300263"/>
                <a:gd name="connsiteY33" fmla="*/ 828465 h 955031"/>
                <a:gd name="connsiteX34" fmla="*/ 3961262 w 5300263"/>
                <a:gd name="connsiteY34" fmla="*/ 483859 h 955031"/>
                <a:gd name="connsiteX35" fmla="*/ 4138683 w 5300263"/>
                <a:gd name="connsiteY35" fmla="*/ 152901 h 955031"/>
                <a:gd name="connsiteX36" fmla="*/ 4258101 w 5300263"/>
                <a:gd name="connsiteY36" fmla="*/ 40307 h 955031"/>
                <a:gd name="connsiteX37" fmla="*/ 4384343 w 5300263"/>
                <a:gd name="connsiteY37" fmla="*/ 67603 h 955031"/>
                <a:gd name="connsiteX38" fmla="*/ 4527645 w 5300263"/>
                <a:gd name="connsiteY38" fmla="*/ 268907 h 955031"/>
                <a:gd name="connsiteX39" fmla="*/ 4633415 w 5300263"/>
                <a:gd name="connsiteY39" fmla="*/ 477035 h 955031"/>
                <a:gd name="connsiteX40" fmla="*/ 4740252 w 5300263"/>
                <a:gd name="connsiteY40" fmla="*/ 494332 h 955031"/>
                <a:gd name="connsiteX41" fmla="*/ 5300263 w 5300263"/>
                <a:gd name="connsiteY41" fmla="*/ 494095 h 955031"/>
                <a:gd name="connsiteX0" fmla="*/ 4011 w 5304274"/>
                <a:gd name="connsiteY0" fmla="*/ 463388 h 955031"/>
                <a:gd name="connsiteX1" fmla="*/ 17170 w 5304274"/>
                <a:gd name="connsiteY1" fmla="*/ 430986 h 955031"/>
                <a:gd name="connsiteX2" fmla="*/ 184844 w 5304274"/>
                <a:gd name="connsiteY2" fmla="*/ 146077 h 955031"/>
                <a:gd name="connsiteX3" fmla="*/ 294026 w 5304274"/>
                <a:gd name="connsiteY3" fmla="*/ 23247 h 955031"/>
                <a:gd name="connsiteX4" fmla="*/ 413444 w 5304274"/>
                <a:gd name="connsiteY4" fmla="*/ 36895 h 955031"/>
                <a:gd name="connsiteX5" fmla="*/ 512390 w 5304274"/>
                <a:gd name="connsiteY5" fmla="*/ 146077 h 955031"/>
                <a:gd name="connsiteX6" fmla="*/ 638632 w 5304274"/>
                <a:gd name="connsiteY6" fmla="*/ 412209 h 955031"/>
                <a:gd name="connsiteX7" fmla="*/ 775109 w 5304274"/>
                <a:gd name="connsiteY7" fmla="*/ 722695 h 955031"/>
                <a:gd name="connsiteX8" fmla="*/ 870644 w 5304274"/>
                <a:gd name="connsiteY8" fmla="*/ 869409 h 955031"/>
                <a:gd name="connsiteX9" fmla="*/ 959354 w 5304274"/>
                <a:gd name="connsiteY9" fmla="*/ 944471 h 955031"/>
                <a:gd name="connsiteX10" fmla="*/ 1068536 w 5304274"/>
                <a:gd name="connsiteY10" fmla="*/ 930824 h 955031"/>
                <a:gd name="connsiteX11" fmla="*/ 1194778 w 5304274"/>
                <a:gd name="connsiteY11" fmla="*/ 811406 h 955031"/>
                <a:gd name="connsiteX12" fmla="*/ 1358551 w 5304274"/>
                <a:gd name="connsiteY12" fmla="*/ 487271 h 955031"/>
                <a:gd name="connsiteX13" fmla="*/ 1460909 w 5304274"/>
                <a:gd name="connsiteY13" fmla="*/ 234788 h 955031"/>
                <a:gd name="connsiteX14" fmla="*/ 1563267 w 5304274"/>
                <a:gd name="connsiteY14" fmla="*/ 67603 h 955031"/>
                <a:gd name="connsiteX15" fmla="*/ 1651978 w 5304274"/>
                <a:gd name="connsiteY15" fmla="*/ 13012 h 955031"/>
                <a:gd name="connsiteX16" fmla="*/ 1733864 w 5304274"/>
                <a:gd name="connsiteY16" fmla="*/ 43719 h 955031"/>
                <a:gd name="connsiteX17" fmla="*/ 1808927 w 5304274"/>
                <a:gd name="connsiteY17" fmla="*/ 122194 h 955031"/>
                <a:gd name="connsiteX18" fmla="*/ 1887402 w 5304274"/>
                <a:gd name="connsiteY18" fmla="*/ 251847 h 955031"/>
                <a:gd name="connsiteX19" fmla="*/ 2153533 w 5304274"/>
                <a:gd name="connsiteY19" fmla="*/ 784110 h 955031"/>
                <a:gd name="connsiteX20" fmla="*/ 2269539 w 5304274"/>
                <a:gd name="connsiteY20" fmla="*/ 934235 h 955031"/>
                <a:gd name="connsiteX21" fmla="*/ 2365073 w 5304274"/>
                <a:gd name="connsiteY21" fmla="*/ 941059 h 955031"/>
                <a:gd name="connsiteX22" fmla="*/ 2487903 w 5304274"/>
                <a:gd name="connsiteY22" fmla="*/ 814818 h 955031"/>
                <a:gd name="connsiteX23" fmla="*/ 2614145 w 5304274"/>
                <a:gd name="connsiteY23" fmla="*/ 548686 h 955031"/>
                <a:gd name="connsiteX24" fmla="*/ 2760859 w 5304274"/>
                <a:gd name="connsiteY24" fmla="*/ 251847 h 955031"/>
                <a:gd name="connsiteX25" fmla="*/ 2883688 w 5304274"/>
                <a:gd name="connsiteY25" fmla="*/ 67603 h 955031"/>
                <a:gd name="connsiteX26" fmla="*/ 2962163 w 5304274"/>
                <a:gd name="connsiteY26" fmla="*/ 2776 h 955031"/>
                <a:gd name="connsiteX27" fmla="*/ 3033814 w 5304274"/>
                <a:gd name="connsiteY27" fmla="*/ 19835 h 955031"/>
                <a:gd name="connsiteX28" fmla="*/ 3105464 w 5304274"/>
                <a:gd name="connsiteY28" fmla="*/ 91486 h 955031"/>
                <a:gd name="connsiteX29" fmla="*/ 3163467 w 5304274"/>
                <a:gd name="connsiteY29" fmla="*/ 176785 h 955031"/>
                <a:gd name="connsiteX30" fmla="*/ 3245354 w 5304274"/>
                <a:gd name="connsiteY30" fmla="*/ 323498 h 955031"/>
                <a:gd name="connsiteX31" fmla="*/ 3398891 w 5304274"/>
                <a:gd name="connsiteY31" fmla="*/ 668104 h 955031"/>
                <a:gd name="connsiteX32" fmla="*/ 3525133 w 5304274"/>
                <a:gd name="connsiteY32" fmla="*/ 852349 h 955031"/>
                <a:gd name="connsiteX33" fmla="*/ 3658199 w 5304274"/>
                <a:gd name="connsiteY33" fmla="*/ 900116 h 955031"/>
                <a:gd name="connsiteX34" fmla="*/ 3777617 w 5304274"/>
                <a:gd name="connsiteY34" fmla="*/ 828465 h 955031"/>
                <a:gd name="connsiteX35" fmla="*/ 3965273 w 5304274"/>
                <a:gd name="connsiteY35" fmla="*/ 483859 h 955031"/>
                <a:gd name="connsiteX36" fmla="*/ 4142694 w 5304274"/>
                <a:gd name="connsiteY36" fmla="*/ 152901 h 955031"/>
                <a:gd name="connsiteX37" fmla="*/ 4262112 w 5304274"/>
                <a:gd name="connsiteY37" fmla="*/ 40307 h 955031"/>
                <a:gd name="connsiteX38" fmla="*/ 4388354 w 5304274"/>
                <a:gd name="connsiteY38" fmla="*/ 67603 h 955031"/>
                <a:gd name="connsiteX39" fmla="*/ 4531656 w 5304274"/>
                <a:gd name="connsiteY39" fmla="*/ 268907 h 955031"/>
                <a:gd name="connsiteX40" fmla="*/ 4637426 w 5304274"/>
                <a:gd name="connsiteY40" fmla="*/ 477035 h 955031"/>
                <a:gd name="connsiteX41" fmla="*/ 4744263 w 5304274"/>
                <a:gd name="connsiteY41" fmla="*/ 494332 h 955031"/>
                <a:gd name="connsiteX42" fmla="*/ 5304274 w 5304274"/>
                <a:gd name="connsiteY42" fmla="*/ 494095 h 955031"/>
                <a:gd name="connsiteX0" fmla="*/ 0 w 5498116"/>
                <a:gd name="connsiteY0" fmla="*/ 485613 h 955031"/>
                <a:gd name="connsiteX1" fmla="*/ 211012 w 5498116"/>
                <a:gd name="connsiteY1" fmla="*/ 430986 h 955031"/>
                <a:gd name="connsiteX2" fmla="*/ 378686 w 5498116"/>
                <a:gd name="connsiteY2" fmla="*/ 146077 h 955031"/>
                <a:gd name="connsiteX3" fmla="*/ 487868 w 5498116"/>
                <a:gd name="connsiteY3" fmla="*/ 23247 h 955031"/>
                <a:gd name="connsiteX4" fmla="*/ 607286 w 5498116"/>
                <a:gd name="connsiteY4" fmla="*/ 36895 h 955031"/>
                <a:gd name="connsiteX5" fmla="*/ 706232 w 5498116"/>
                <a:gd name="connsiteY5" fmla="*/ 146077 h 955031"/>
                <a:gd name="connsiteX6" fmla="*/ 832474 w 5498116"/>
                <a:gd name="connsiteY6" fmla="*/ 412209 h 955031"/>
                <a:gd name="connsiteX7" fmla="*/ 968951 w 5498116"/>
                <a:gd name="connsiteY7" fmla="*/ 722695 h 955031"/>
                <a:gd name="connsiteX8" fmla="*/ 1064486 w 5498116"/>
                <a:gd name="connsiteY8" fmla="*/ 869409 h 955031"/>
                <a:gd name="connsiteX9" fmla="*/ 1153196 w 5498116"/>
                <a:gd name="connsiteY9" fmla="*/ 944471 h 955031"/>
                <a:gd name="connsiteX10" fmla="*/ 1262378 w 5498116"/>
                <a:gd name="connsiteY10" fmla="*/ 930824 h 955031"/>
                <a:gd name="connsiteX11" fmla="*/ 1388620 w 5498116"/>
                <a:gd name="connsiteY11" fmla="*/ 811406 h 955031"/>
                <a:gd name="connsiteX12" fmla="*/ 1552393 w 5498116"/>
                <a:gd name="connsiteY12" fmla="*/ 487271 h 955031"/>
                <a:gd name="connsiteX13" fmla="*/ 1654751 w 5498116"/>
                <a:gd name="connsiteY13" fmla="*/ 234788 h 955031"/>
                <a:gd name="connsiteX14" fmla="*/ 1757109 w 5498116"/>
                <a:gd name="connsiteY14" fmla="*/ 67603 h 955031"/>
                <a:gd name="connsiteX15" fmla="*/ 1845820 w 5498116"/>
                <a:gd name="connsiteY15" fmla="*/ 13012 h 955031"/>
                <a:gd name="connsiteX16" fmla="*/ 1927706 w 5498116"/>
                <a:gd name="connsiteY16" fmla="*/ 43719 h 955031"/>
                <a:gd name="connsiteX17" fmla="*/ 2002769 w 5498116"/>
                <a:gd name="connsiteY17" fmla="*/ 122194 h 955031"/>
                <a:gd name="connsiteX18" fmla="*/ 2081244 w 5498116"/>
                <a:gd name="connsiteY18" fmla="*/ 251847 h 955031"/>
                <a:gd name="connsiteX19" fmla="*/ 2347375 w 5498116"/>
                <a:gd name="connsiteY19" fmla="*/ 784110 h 955031"/>
                <a:gd name="connsiteX20" fmla="*/ 2463381 w 5498116"/>
                <a:gd name="connsiteY20" fmla="*/ 934235 h 955031"/>
                <a:gd name="connsiteX21" fmla="*/ 2558915 w 5498116"/>
                <a:gd name="connsiteY21" fmla="*/ 941059 h 955031"/>
                <a:gd name="connsiteX22" fmla="*/ 2681745 w 5498116"/>
                <a:gd name="connsiteY22" fmla="*/ 814818 h 955031"/>
                <a:gd name="connsiteX23" fmla="*/ 2807987 w 5498116"/>
                <a:gd name="connsiteY23" fmla="*/ 548686 h 955031"/>
                <a:gd name="connsiteX24" fmla="*/ 2954701 w 5498116"/>
                <a:gd name="connsiteY24" fmla="*/ 251847 h 955031"/>
                <a:gd name="connsiteX25" fmla="*/ 3077530 w 5498116"/>
                <a:gd name="connsiteY25" fmla="*/ 67603 h 955031"/>
                <a:gd name="connsiteX26" fmla="*/ 3156005 w 5498116"/>
                <a:gd name="connsiteY26" fmla="*/ 2776 h 955031"/>
                <a:gd name="connsiteX27" fmla="*/ 3227656 w 5498116"/>
                <a:gd name="connsiteY27" fmla="*/ 19835 h 955031"/>
                <a:gd name="connsiteX28" fmla="*/ 3299306 w 5498116"/>
                <a:gd name="connsiteY28" fmla="*/ 91486 h 955031"/>
                <a:gd name="connsiteX29" fmla="*/ 3357309 w 5498116"/>
                <a:gd name="connsiteY29" fmla="*/ 176785 h 955031"/>
                <a:gd name="connsiteX30" fmla="*/ 3439196 w 5498116"/>
                <a:gd name="connsiteY30" fmla="*/ 323498 h 955031"/>
                <a:gd name="connsiteX31" fmla="*/ 3592733 w 5498116"/>
                <a:gd name="connsiteY31" fmla="*/ 668104 h 955031"/>
                <a:gd name="connsiteX32" fmla="*/ 3718975 w 5498116"/>
                <a:gd name="connsiteY32" fmla="*/ 852349 h 955031"/>
                <a:gd name="connsiteX33" fmla="*/ 3852041 w 5498116"/>
                <a:gd name="connsiteY33" fmla="*/ 900116 h 955031"/>
                <a:gd name="connsiteX34" fmla="*/ 3971459 w 5498116"/>
                <a:gd name="connsiteY34" fmla="*/ 828465 h 955031"/>
                <a:gd name="connsiteX35" fmla="*/ 4159115 w 5498116"/>
                <a:gd name="connsiteY35" fmla="*/ 483859 h 955031"/>
                <a:gd name="connsiteX36" fmla="*/ 4336536 w 5498116"/>
                <a:gd name="connsiteY36" fmla="*/ 152901 h 955031"/>
                <a:gd name="connsiteX37" fmla="*/ 4455954 w 5498116"/>
                <a:gd name="connsiteY37" fmla="*/ 40307 h 955031"/>
                <a:gd name="connsiteX38" fmla="*/ 4582196 w 5498116"/>
                <a:gd name="connsiteY38" fmla="*/ 67603 h 955031"/>
                <a:gd name="connsiteX39" fmla="*/ 4725498 w 5498116"/>
                <a:gd name="connsiteY39" fmla="*/ 268907 h 955031"/>
                <a:gd name="connsiteX40" fmla="*/ 4831268 w 5498116"/>
                <a:gd name="connsiteY40" fmla="*/ 477035 h 955031"/>
                <a:gd name="connsiteX41" fmla="*/ 4938105 w 5498116"/>
                <a:gd name="connsiteY41" fmla="*/ 494332 h 955031"/>
                <a:gd name="connsiteX42" fmla="*/ 5498116 w 5498116"/>
                <a:gd name="connsiteY42" fmla="*/ 494095 h 955031"/>
                <a:gd name="connsiteX0" fmla="*/ 0 w 5591836"/>
                <a:gd name="connsiteY0" fmla="*/ 485613 h 955031"/>
                <a:gd name="connsiteX1" fmla="*/ 304732 w 5591836"/>
                <a:gd name="connsiteY1" fmla="*/ 430986 h 955031"/>
                <a:gd name="connsiteX2" fmla="*/ 472406 w 5591836"/>
                <a:gd name="connsiteY2" fmla="*/ 146077 h 955031"/>
                <a:gd name="connsiteX3" fmla="*/ 581588 w 5591836"/>
                <a:gd name="connsiteY3" fmla="*/ 23247 h 955031"/>
                <a:gd name="connsiteX4" fmla="*/ 701006 w 5591836"/>
                <a:gd name="connsiteY4" fmla="*/ 36895 h 955031"/>
                <a:gd name="connsiteX5" fmla="*/ 799952 w 5591836"/>
                <a:gd name="connsiteY5" fmla="*/ 146077 h 955031"/>
                <a:gd name="connsiteX6" fmla="*/ 926194 w 5591836"/>
                <a:gd name="connsiteY6" fmla="*/ 412209 h 955031"/>
                <a:gd name="connsiteX7" fmla="*/ 1062671 w 5591836"/>
                <a:gd name="connsiteY7" fmla="*/ 722695 h 955031"/>
                <a:gd name="connsiteX8" fmla="*/ 1158206 w 5591836"/>
                <a:gd name="connsiteY8" fmla="*/ 869409 h 955031"/>
                <a:gd name="connsiteX9" fmla="*/ 1246916 w 5591836"/>
                <a:gd name="connsiteY9" fmla="*/ 944471 h 955031"/>
                <a:gd name="connsiteX10" fmla="*/ 1356098 w 5591836"/>
                <a:gd name="connsiteY10" fmla="*/ 930824 h 955031"/>
                <a:gd name="connsiteX11" fmla="*/ 1482340 w 5591836"/>
                <a:gd name="connsiteY11" fmla="*/ 811406 h 955031"/>
                <a:gd name="connsiteX12" fmla="*/ 1646113 w 5591836"/>
                <a:gd name="connsiteY12" fmla="*/ 487271 h 955031"/>
                <a:gd name="connsiteX13" fmla="*/ 1748471 w 5591836"/>
                <a:gd name="connsiteY13" fmla="*/ 234788 h 955031"/>
                <a:gd name="connsiteX14" fmla="*/ 1850829 w 5591836"/>
                <a:gd name="connsiteY14" fmla="*/ 67603 h 955031"/>
                <a:gd name="connsiteX15" fmla="*/ 1939540 w 5591836"/>
                <a:gd name="connsiteY15" fmla="*/ 13012 h 955031"/>
                <a:gd name="connsiteX16" fmla="*/ 2021426 w 5591836"/>
                <a:gd name="connsiteY16" fmla="*/ 43719 h 955031"/>
                <a:gd name="connsiteX17" fmla="*/ 2096489 w 5591836"/>
                <a:gd name="connsiteY17" fmla="*/ 122194 h 955031"/>
                <a:gd name="connsiteX18" fmla="*/ 2174964 w 5591836"/>
                <a:gd name="connsiteY18" fmla="*/ 251847 h 955031"/>
                <a:gd name="connsiteX19" fmla="*/ 2441095 w 5591836"/>
                <a:gd name="connsiteY19" fmla="*/ 784110 h 955031"/>
                <a:gd name="connsiteX20" fmla="*/ 2557101 w 5591836"/>
                <a:gd name="connsiteY20" fmla="*/ 934235 h 955031"/>
                <a:gd name="connsiteX21" fmla="*/ 2652635 w 5591836"/>
                <a:gd name="connsiteY21" fmla="*/ 941059 h 955031"/>
                <a:gd name="connsiteX22" fmla="*/ 2775465 w 5591836"/>
                <a:gd name="connsiteY22" fmla="*/ 814818 h 955031"/>
                <a:gd name="connsiteX23" fmla="*/ 2901707 w 5591836"/>
                <a:gd name="connsiteY23" fmla="*/ 548686 h 955031"/>
                <a:gd name="connsiteX24" fmla="*/ 3048421 w 5591836"/>
                <a:gd name="connsiteY24" fmla="*/ 251847 h 955031"/>
                <a:gd name="connsiteX25" fmla="*/ 3171250 w 5591836"/>
                <a:gd name="connsiteY25" fmla="*/ 67603 h 955031"/>
                <a:gd name="connsiteX26" fmla="*/ 3249725 w 5591836"/>
                <a:gd name="connsiteY26" fmla="*/ 2776 h 955031"/>
                <a:gd name="connsiteX27" fmla="*/ 3321376 w 5591836"/>
                <a:gd name="connsiteY27" fmla="*/ 19835 h 955031"/>
                <a:gd name="connsiteX28" fmla="*/ 3393026 w 5591836"/>
                <a:gd name="connsiteY28" fmla="*/ 91486 h 955031"/>
                <a:gd name="connsiteX29" fmla="*/ 3451029 w 5591836"/>
                <a:gd name="connsiteY29" fmla="*/ 176785 h 955031"/>
                <a:gd name="connsiteX30" fmla="*/ 3532916 w 5591836"/>
                <a:gd name="connsiteY30" fmla="*/ 323498 h 955031"/>
                <a:gd name="connsiteX31" fmla="*/ 3686453 w 5591836"/>
                <a:gd name="connsiteY31" fmla="*/ 668104 h 955031"/>
                <a:gd name="connsiteX32" fmla="*/ 3812695 w 5591836"/>
                <a:gd name="connsiteY32" fmla="*/ 852349 h 955031"/>
                <a:gd name="connsiteX33" fmla="*/ 3945761 w 5591836"/>
                <a:gd name="connsiteY33" fmla="*/ 900116 h 955031"/>
                <a:gd name="connsiteX34" fmla="*/ 4065179 w 5591836"/>
                <a:gd name="connsiteY34" fmla="*/ 828465 h 955031"/>
                <a:gd name="connsiteX35" fmla="*/ 4252835 w 5591836"/>
                <a:gd name="connsiteY35" fmla="*/ 483859 h 955031"/>
                <a:gd name="connsiteX36" fmla="*/ 4430256 w 5591836"/>
                <a:gd name="connsiteY36" fmla="*/ 152901 h 955031"/>
                <a:gd name="connsiteX37" fmla="*/ 4549674 w 5591836"/>
                <a:gd name="connsiteY37" fmla="*/ 40307 h 955031"/>
                <a:gd name="connsiteX38" fmla="*/ 4675916 w 5591836"/>
                <a:gd name="connsiteY38" fmla="*/ 67603 h 955031"/>
                <a:gd name="connsiteX39" fmla="*/ 4819218 w 5591836"/>
                <a:gd name="connsiteY39" fmla="*/ 268907 h 955031"/>
                <a:gd name="connsiteX40" fmla="*/ 4924988 w 5591836"/>
                <a:gd name="connsiteY40" fmla="*/ 477035 h 955031"/>
                <a:gd name="connsiteX41" fmla="*/ 5031825 w 5591836"/>
                <a:gd name="connsiteY41" fmla="*/ 494332 h 955031"/>
                <a:gd name="connsiteX42" fmla="*/ 5591836 w 5591836"/>
                <a:gd name="connsiteY42" fmla="*/ 494095 h 955031"/>
                <a:gd name="connsiteX0" fmla="*/ 0 w 5591836"/>
                <a:gd name="connsiteY0" fmla="*/ 485613 h 955031"/>
                <a:gd name="connsiteX1" fmla="*/ 169362 w 5591836"/>
                <a:gd name="connsiteY1" fmla="*/ 475436 h 955031"/>
                <a:gd name="connsiteX2" fmla="*/ 304732 w 5591836"/>
                <a:gd name="connsiteY2" fmla="*/ 430986 h 955031"/>
                <a:gd name="connsiteX3" fmla="*/ 472406 w 5591836"/>
                <a:gd name="connsiteY3" fmla="*/ 146077 h 955031"/>
                <a:gd name="connsiteX4" fmla="*/ 581588 w 5591836"/>
                <a:gd name="connsiteY4" fmla="*/ 23247 h 955031"/>
                <a:gd name="connsiteX5" fmla="*/ 701006 w 5591836"/>
                <a:gd name="connsiteY5" fmla="*/ 36895 h 955031"/>
                <a:gd name="connsiteX6" fmla="*/ 799952 w 5591836"/>
                <a:gd name="connsiteY6" fmla="*/ 146077 h 955031"/>
                <a:gd name="connsiteX7" fmla="*/ 926194 w 5591836"/>
                <a:gd name="connsiteY7" fmla="*/ 412209 h 955031"/>
                <a:gd name="connsiteX8" fmla="*/ 1062671 w 5591836"/>
                <a:gd name="connsiteY8" fmla="*/ 722695 h 955031"/>
                <a:gd name="connsiteX9" fmla="*/ 1158206 w 5591836"/>
                <a:gd name="connsiteY9" fmla="*/ 869409 h 955031"/>
                <a:gd name="connsiteX10" fmla="*/ 1246916 w 5591836"/>
                <a:gd name="connsiteY10" fmla="*/ 944471 h 955031"/>
                <a:gd name="connsiteX11" fmla="*/ 1356098 w 5591836"/>
                <a:gd name="connsiteY11" fmla="*/ 930824 h 955031"/>
                <a:gd name="connsiteX12" fmla="*/ 1482340 w 5591836"/>
                <a:gd name="connsiteY12" fmla="*/ 811406 h 955031"/>
                <a:gd name="connsiteX13" fmla="*/ 1646113 w 5591836"/>
                <a:gd name="connsiteY13" fmla="*/ 487271 h 955031"/>
                <a:gd name="connsiteX14" fmla="*/ 1748471 w 5591836"/>
                <a:gd name="connsiteY14" fmla="*/ 234788 h 955031"/>
                <a:gd name="connsiteX15" fmla="*/ 1850829 w 5591836"/>
                <a:gd name="connsiteY15" fmla="*/ 67603 h 955031"/>
                <a:gd name="connsiteX16" fmla="*/ 1939540 w 5591836"/>
                <a:gd name="connsiteY16" fmla="*/ 13012 h 955031"/>
                <a:gd name="connsiteX17" fmla="*/ 2021426 w 5591836"/>
                <a:gd name="connsiteY17" fmla="*/ 43719 h 955031"/>
                <a:gd name="connsiteX18" fmla="*/ 2096489 w 5591836"/>
                <a:gd name="connsiteY18" fmla="*/ 122194 h 955031"/>
                <a:gd name="connsiteX19" fmla="*/ 2174964 w 5591836"/>
                <a:gd name="connsiteY19" fmla="*/ 251847 h 955031"/>
                <a:gd name="connsiteX20" fmla="*/ 2441095 w 5591836"/>
                <a:gd name="connsiteY20" fmla="*/ 784110 h 955031"/>
                <a:gd name="connsiteX21" fmla="*/ 2557101 w 5591836"/>
                <a:gd name="connsiteY21" fmla="*/ 934235 h 955031"/>
                <a:gd name="connsiteX22" fmla="*/ 2652635 w 5591836"/>
                <a:gd name="connsiteY22" fmla="*/ 941059 h 955031"/>
                <a:gd name="connsiteX23" fmla="*/ 2775465 w 5591836"/>
                <a:gd name="connsiteY23" fmla="*/ 814818 h 955031"/>
                <a:gd name="connsiteX24" fmla="*/ 2901707 w 5591836"/>
                <a:gd name="connsiteY24" fmla="*/ 548686 h 955031"/>
                <a:gd name="connsiteX25" fmla="*/ 3048421 w 5591836"/>
                <a:gd name="connsiteY25" fmla="*/ 251847 h 955031"/>
                <a:gd name="connsiteX26" fmla="*/ 3171250 w 5591836"/>
                <a:gd name="connsiteY26" fmla="*/ 67603 h 955031"/>
                <a:gd name="connsiteX27" fmla="*/ 3249725 w 5591836"/>
                <a:gd name="connsiteY27" fmla="*/ 2776 h 955031"/>
                <a:gd name="connsiteX28" fmla="*/ 3321376 w 5591836"/>
                <a:gd name="connsiteY28" fmla="*/ 19835 h 955031"/>
                <a:gd name="connsiteX29" fmla="*/ 3393026 w 5591836"/>
                <a:gd name="connsiteY29" fmla="*/ 91486 h 955031"/>
                <a:gd name="connsiteX30" fmla="*/ 3451029 w 5591836"/>
                <a:gd name="connsiteY30" fmla="*/ 176785 h 955031"/>
                <a:gd name="connsiteX31" fmla="*/ 3532916 w 5591836"/>
                <a:gd name="connsiteY31" fmla="*/ 323498 h 955031"/>
                <a:gd name="connsiteX32" fmla="*/ 3686453 w 5591836"/>
                <a:gd name="connsiteY32" fmla="*/ 668104 h 955031"/>
                <a:gd name="connsiteX33" fmla="*/ 3812695 w 5591836"/>
                <a:gd name="connsiteY33" fmla="*/ 852349 h 955031"/>
                <a:gd name="connsiteX34" fmla="*/ 3945761 w 5591836"/>
                <a:gd name="connsiteY34" fmla="*/ 900116 h 955031"/>
                <a:gd name="connsiteX35" fmla="*/ 4065179 w 5591836"/>
                <a:gd name="connsiteY35" fmla="*/ 828465 h 955031"/>
                <a:gd name="connsiteX36" fmla="*/ 4252835 w 5591836"/>
                <a:gd name="connsiteY36" fmla="*/ 483859 h 955031"/>
                <a:gd name="connsiteX37" fmla="*/ 4430256 w 5591836"/>
                <a:gd name="connsiteY37" fmla="*/ 152901 h 955031"/>
                <a:gd name="connsiteX38" fmla="*/ 4549674 w 5591836"/>
                <a:gd name="connsiteY38" fmla="*/ 40307 h 955031"/>
                <a:gd name="connsiteX39" fmla="*/ 4675916 w 5591836"/>
                <a:gd name="connsiteY39" fmla="*/ 67603 h 955031"/>
                <a:gd name="connsiteX40" fmla="*/ 4819218 w 5591836"/>
                <a:gd name="connsiteY40" fmla="*/ 268907 h 955031"/>
                <a:gd name="connsiteX41" fmla="*/ 4924988 w 5591836"/>
                <a:gd name="connsiteY41" fmla="*/ 477035 h 955031"/>
                <a:gd name="connsiteX42" fmla="*/ 5031825 w 5591836"/>
                <a:gd name="connsiteY42" fmla="*/ 494332 h 955031"/>
                <a:gd name="connsiteX43" fmla="*/ 5591836 w 5591836"/>
                <a:gd name="connsiteY43" fmla="*/ 494095 h 955031"/>
                <a:gd name="connsiteX0" fmla="*/ 0 w 5602249"/>
                <a:gd name="connsiteY0" fmla="*/ 466563 h 955031"/>
                <a:gd name="connsiteX1" fmla="*/ 179775 w 5602249"/>
                <a:gd name="connsiteY1" fmla="*/ 475436 h 955031"/>
                <a:gd name="connsiteX2" fmla="*/ 315145 w 5602249"/>
                <a:gd name="connsiteY2" fmla="*/ 430986 h 955031"/>
                <a:gd name="connsiteX3" fmla="*/ 482819 w 5602249"/>
                <a:gd name="connsiteY3" fmla="*/ 146077 h 955031"/>
                <a:gd name="connsiteX4" fmla="*/ 592001 w 5602249"/>
                <a:gd name="connsiteY4" fmla="*/ 23247 h 955031"/>
                <a:gd name="connsiteX5" fmla="*/ 711419 w 5602249"/>
                <a:gd name="connsiteY5" fmla="*/ 36895 h 955031"/>
                <a:gd name="connsiteX6" fmla="*/ 810365 w 5602249"/>
                <a:gd name="connsiteY6" fmla="*/ 146077 h 955031"/>
                <a:gd name="connsiteX7" fmla="*/ 936607 w 5602249"/>
                <a:gd name="connsiteY7" fmla="*/ 412209 h 955031"/>
                <a:gd name="connsiteX8" fmla="*/ 1073084 w 5602249"/>
                <a:gd name="connsiteY8" fmla="*/ 722695 h 955031"/>
                <a:gd name="connsiteX9" fmla="*/ 1168619 w 5602249"/>
                <a:gd name="connsiteY9" fmla="*/ 869409 h 955031"/>
                <a:gd name="connsiteX10" fmla="*/ 1257329 w 5602249"/>
                <a:gd name="connsiteY10" fmla="*/ 944471 h 955031"/>
                <a:gd name="connsiteX11" fmla="*/ 1366511 w 5602249"/>
                <a:gd name="connsiteY11" fmla="*/ 930824 h 955031"/>
                <a:gd name="connsiteX12" fmla="*/ 1492753 w 5602249"/>
                <a:gd name="connsiteY12" fmla="*/ 811406 h 955031"/>
                <a:gd name="connsiteX13" fmla="*/ 1656526 w 5602249"/>
                <a:gd name="connsiteY13" fmla="*/ 487271 h 955031"/>
                <a:gd name="connsiteX14" fmla="*/ 1758884 w 5602249"/>
                <a:gd name="connsiteY14" fmla="*/ 234788 h 955031"/>
                <a:gd name="connsiteX15" fmla="*/ 1861242 w 5602249"/>
                <a:gd name="connsiteY15" fmla="*/ 67603 h 955031"/>
                <a:gd name="connsiteX16" fmla="*/ 1949953 w 5602249"/>
                <a:gd name="connsiteY16" fmla="*/ 13012 h 955031"/>
                <a:gd name="connsiteX17" fmla="*/ 2031839 w 5602249"/>
                <a:gd name="connsiteY17" fmla="*/ 43719 h 955031"/>
                <a:gd name="connsiteX18" fmla="*/ 2106902 w 5602249"/>
                <a:gd name="connsiteY18" fmla="*/ 122194 h 955031"/>
                <a:gd name="connsiteX19" fmla="*/ 2185377 w 5602249"/>
                <a:gd name="connsiteY19" fmla="*/ 251847 h 955031"/>
                <a:gd name="connsiteX20" fmla="*/ 2451508 w 5602249"/>
                <a:gd name="connsiteY20" fmla="*/ 784110 h 955031"/>
                <a:gd name="connsiteX21" fmla="*/ 2567514 w 5602249"/>
                <a:gd name="connsiteY21" fmla="*/ 934235 h 955031"/>
                <a:gd name="connsiteX22" fmla="*/ 2663048 w 5602249"/>
                <a:gd name="connsiteY22" fmla="*/ 941059 h 955031"/>
                <a:gd name="connsiteX23" fmla="*/ 2785878 w 5602249"/>
                <a:gd name="connsiteY23" fmla="*/ 814818 h 955031"/>
                <a:gd name="connsiteX24" fmla="*/ 2912120 w 5602249"/>
                <a:gd name="connsiteY24" fmla="*/ 548686 h 955031"/>
                <a:gd name="connsiteX25" fmla="*/ 3058834 w 5602249"/>
                <a:gd name="connsiteY25" fmla="*/ 251847 h 955031"/>
                <a:gd name="connsiteX26" fmla="*/ 3181663 w 5602249"/>
                <a:gd name="connsiteY26" fmla="*/ 67603 h 955031"/>
                <a:gd name="connsiteX27" fmla="*/ 3260138 w 5602249"/>
                <a:gd name="connsiteY27" fmla="*/ 2776 h 955031"/>
                <a:gd name="connsiteX28" fmla="*/ 3331789 w 5602249"/>
                <a:gd name="connsiteY28" fmla="*/ 19835 h 955031"/>
                <a:gd name="connsiteX29" fmla="*/ 3403439 w 5602249"/>
                <a:gd name="connsiteY29" fmla="*/ 91486 h 955031"/>
                <a:gd name="connsiteX30" fmla="*/ 3461442 w 5602249"/>
                <a:gd name="connsiteY30" fmla="*/ 176785 h 955031"/>
                <a:gd name="connsiteX31" fmla="*/ 3543329 w 5602249"/>
                <a:gd name="connsiteY31" fmla="*/ 323498 h 955031"/>
                <a:gd name="connsiteX32" fmla="*/ 3696866 w 5602249"/>
                <a:gd name="connsiteY32" fmla="*/ 668104 h 955031"/>
                <a:gd name="connsiteX33" fmla="*/ 3823108 w 5602249"/>
                <a:gd name="connsiteY33" fmla="*/ 852349 h 955031"/>
                <a:gd name="connsiteX34" fmla="*/ 3956174 w 5602249"/>
                <a:gd name="connsiteY34" fmla="*/ 900116 h 955031"/>
                <a:gd name="connsiteX35" fmla="*/ 4075592 w 5602249"/>
                <a:gd name="connsiteY35" fmla="*/ 828465 h 955031"/>
                <a:gd name="connsiteX36" fmla="*/ 4263248 w 5602249"/>
                <a:gd name="connsiteY36" fmla="*/ 483859 h 955031"/>
                <a:gd name="connsiteX37" fmla="*/ 4440669 w 5602249"/>
                <a:gd name="connsiteY37" fmla="*/ 152901 h 955031"/>
                <a:gd name="connsiteX38" fmla="*/ 4560087 w 5602249"/>
                <a:gd name="connsiteY38" fmla="*/ 40307 h 955031"/>
                <a:gd name="connsiteX39" fmla="*/ 4686329 w 5602249"/>
                <a:gd name="connsiteY39" fmla="*/ 67603 h 955031"/>
                <a:gd name="connsiteX40" fmla="*/ 4829631 w 5602249"/>
                <a:gd name="connsiteY40" fmla="*/ 268907 h 955031"/>
                <a:gd name="connsiteX41" fmla="*/ 4935401 w 5602249"/>
                <a:gd name="connsiteY41" fmla="*/ 477035 h 955031"/>
                <a:gd name="connsiteX42" fmla="*/ 5042238 w 5602249"/>
                <a:gd name="connsiteY42" fmla="*/ 494332 h 955031"/>
                <a:gd name="connsiteX43" fmla="*/ 5602249 w 5602249"/>
                <a:gd name="connsiteY43" fmla="*/ 494095 h 955031"/>
                <a:gd name="connsiteX0" fmla="*/ 0 w 5612662"/>
                <a:gd name="connsiteY0" fmla="*/ 479263 h 955031"/>
                <a:gd name="connsiteX1" fmla="*/ 190188 w 5612662"/>
                <a:gd name="connsiteY1" fmla="*/ 475436 h 955031"/>
                <a:gd name="connsiteX2" fmla="*/ 325558 w 5612662"/>
                <a:gd name="connsiteY2" fmla="*/ 430986 h 955031"/>
                <a:gd name="connsiteX3" fmla="*/ 493232 w 5612662"/>
                <a:gd name="connsiteY3" fmla="*/ 146077 h 955031"/>
                <a:gd name="connsiteX4" fmla="*/ 602414 w 5612662"/>
                <a:gd name="connsiteY4" fmla="*/ 23247 h 955031"/>
                <a:gd name="connsiteX5" fmla="*/ 721832 w 5612662"/>
                <a:gd name="connsiteY5" fmla="*/ 36895 h 955031"/>
                <a:gd name="connsiteX6" fmla="*/ 820778 w 5612662"/>
                <a:gd name="connsiteY6" fmla="*/ 146077 h 955031"/>
                <a:gd name="connsiteX7" fmla="*/ 947020 w 5612662"/>
                <a:gd name="connsiteY7" fmla="*/ 412209 h 955031"/>
                <a:gd name="connsiteX8" fmla="*/ 1083497 w 5612662"/>
                <a:gd name="connsiteY8" fmla="*/ 722695 h 955031"/>
                <a:gd name="connsiteX9" fmla="*/ 1179032 w 5612662"/>
                <a:gd name="connsiteY9" fmla="*/ 869409 h 955031"/>
                <a:gd name="connsiteX10" fmla="*/ 1267742 w 5612662"/>
                <a:gd name="connsiteY10" fmla="*/ 944471 h 955031"/>
                <a:gd name="connsiteX11" fmla="*/ 1376924 w 5612662"/>
                <a:gd name="connsiteY11" fmla="*/ 930824 h 955031"/>
                <a:gd name="connsiteX12" fmla="*/ 1503166 w 5612662"/>
                <a:gd name="connsiteY12" fmla="*/ 811406 h 955031"/>
                <a:gd name="connsiteX13" fmla="*/ 1666939 w 5612662"/>
                <a:gd name="connsiteY13" fmla="*/ 487271 h 955031"/>
                <a:gd name="connsiteX14" fmla="*/ 1769297 w 5612662"/>
                <a:gd name="connsiteY14" fmla="*/ 234788 h 955031"/>
                <a:gd name="connsiteX15" fmla="*/ 1871655 w 5612662"/>
                <a:gd name="connsiteY15" fmla="*/ 67603 h 955031"/>
                <a:gd name="connsiteX16" fmla="*/ 1960366 w 5612662"/>
                <a:gd name="connsiteY16" fmla="*/ 13012 h 955031"/>
                <a:gd name="connsiteX17" fmla="*/ 2042252 w 5612662"/>
                <a:gd name="connsiteY17" fmla="*/ 43719 h 955031"/>
                <a:gd name="connsiteX18" fmla="*/ 2117315 w 5612662"/>
                <a:gd name="connsiteY18" fmla="*/ 122194 h 955031"/>
                <a:gd name="connsiteX19" fmla="*/ 2195790 w 5612662"/>
                <a:gd name="connsiteY19" fmla="*/ 251847 h 955031"/>
                <a:gd name="connsiteX20" fmla="*/ 2461921 w 5612662"/>
                <a:gd name="connsiteY20" fmla="*/ 784110 h 955031"/>
                <a:gd name="connsiteX21" fmla="*/ 2577927 w 5612662"/>
                <a:gd name="connsiteY21" fmla="*/ 934235 h 955031"/>
                <a:gd name="connsiteX22" fmla="*/ 2673461 w 5612662"/>
                <a:gd name="connsiteY22" fmla="*/ 941059 h 955031"/>
                <a:gd name="connsiteX23" fmla="*/ 2796291 w 5612662"/>
                <a:gd name="connsiteY23" fmla="*/ 814818 h 955031"/>
                <a:gd name="connsiteX24" fmla="*/ 2922533 w 5612662"/>
                <a:gd name="connsiteY24" fmla="*/ 548686 h 955031"/>
                <a:gd name="connsiteX25" fmla="*/ 3069247 w 5612662"/>
                <a:gd name="connsiteY25" fmla="*/ 251847 h 955031"/>
                <a:gd name="connsiteX26" fmla="*/ 3192076 w 5612662"/>
                <a:gd name="connsiteY26" fmla="*/ 67603 h 955031"/>
                <a:gd name="connsiteX27" fmla="*/ 3270551 w 5612662"/>
                <a:gd name="connsiteY27" fmla="*/ 2776 h 955031"/>
                <a:gd name="connsiteX28" fmla="*/ 3342202 w 5612662"/>
                <a:gd name="connsiteY28" fmla="*/ 19835 h 955031"/>
                <a:gd name="connsiteX29" fmla="*/ 3413852 w 5612662"/>
                <a:gd name="connsiteY29" fmla="*/ 91486 h 955031"/>
                <a:gd name="connsiteX30" fmla="*/ 3471855 w 5612662"/>
                <a:gd name="connsiteY30" fmla="*/ 176785 h 955031"/>
                <a:gd name="connsiteX31" fmla="*/ 3553742 w 5612662"/>
                <a:gd name="connsiteY31" fmla="*/ 323498 h 955031"/>
                <a:gd name="connsiteX32" fmla="*/ 3707279 w 5612662"/>
                <a:gd name="connsiteY32" fmla="*/ 668104 h 955031"/>
                <a:gd name="connsiteX33" fmla="*/ 3833521 w 5612662"/>
                <a:gd name="connsiteY33" fmla="*/ 852349 h 955031"/>
                <a:gd name="connsiteX34" fmla="*/ 3966587 w 5612662"/>
                <a:gd name="connsiteY34" fmla="*/ 900116 h 955031"/>
                <a:gd name="connsiteX35" fmla="*/ 4086005 w 5612662"/>
                <a:gd name="connsiteY35" fmla="*/ 828465 h 955031"/>
                <a:gd name="connsiteX36" fmla="*/ 4273661 w 5612662"/>
                <a:gd name="connsiteY36" fmla="*/ 483859 h 955031"/>
                <a:gd name="connsiteX37" fmla="*/ 4451082 w 5612662"/>
                <a:gd name="connsiteY37" fmla="*/ 152901 h 955031"/>
                <a:gd name="connsiteX38" fmla="*/ 4570500 w 5612662"/>
                <a:gd name="connsiteY38" fmla="*/ 40307 h 955031"/>
                <a:gd name="connsiteX39" fmla="*/ 4696742 w 5612662"/>
                <a:gd name="connsiteY39" fmla="*/ 67603 h 955031"/>
                <a:gd name="connsiteX40" fmla="*/ 4840044 w 5612662"/>
                <a:gd name="connsiteY40" fmla="*/ 268907 h 955031"/>
                <a:gd name="connsiteX41" fmla="*/ 4945814 w 5612662"/>
                <a:gd name="connsiteY41" fmla="*/ 477035 h 955031"/>
                <a:gd name="connsiteX42" fmla="*/ 5052651 w 5612662"/>
                <a:gd name="connsiteY42" fmla="*/ 494332 h 955031"/>
                <a:gd name="connsiteX43" fmla="*/ 5612662 w 5612662"/>
                <a:gd name="connsiteY43" fmla="*/ 494095 h 955031"/>
                <a:gd name="connsiteX0" fmla="*/ 0 w 6136469"/>
                <a:gd name="connsiteY0" fmla="*/ 479263 h 955031"/>
                <a:gd name="connsiteX1" fmla="*/ 190188 w 6136469"/>
                <a:gd name="connsiteY1" fmla="*/ 475436 h 955031"/>
                <a:gd name="connsiteX2" fmla="*/ 325558 w 6136469"/>
                <a:gd name="connsiteY2" fmla="*/ 430986 h 955031"/>
                <a:gd name="connsiteX3" fmla="*/ 493232 w 6136469"/>
                <a:gd name="connsiteY3" fmla="*/ 146077 h 955031"/>
                <a:gd name="connsiteX4" fmla="*/ 602414 w 6136469"/>
                <a:gd name="connsiteY4" fmla="*/ 23247 h 955031"/>
                <a:gd name="connsiteX5" fmla="*/ 721832 w 6136469"/>
                <a:gd name="connsiteY5" fmla="*/ 36895 h 955031"/>
                <a:gd name="connsiteX6" fmla="*/ 820778 w 6136469"/>
                <a:gd name="connsiteY6" fmla="*/ 146077 h 955031"/>
                <a:gd name="connsiteX7" fmla="*/ 947020 w 6136469"/>
                <a:gd name="connsiteY7" fmla="*/ 412209 h 955031"/>
                <a:gd name="connsiteX8" fmla="*/ 1083497 w 6136469"/>
                <a:gd name="connsiteY8" fmla="*/ 722695 h 955031"/>
                <a:gd name="connsiteX9" fmla="*/ 1179032 w 6136469"/>
                <a:gd name="connsiteY9" fmla="*/ 869409 h 955031"/>
                <a:gd name="connsiteX10" fmla="*/ 1267742 w 6136469"/>
                <a:gd name="connsiteY10" fmla="*/ 944471 h 955031"/>
                <a:gd name="connsiteX11" fmla="*/ 1376924 w 6136469"/>
                <a:gd name="connsiteY11" fmla="*/ 930824 h 955031"/>
                <a:gd name="connsiteX12" fmla="*/ 1503166 w 6136469"/>
                <a:gd name="connsiteY12" fmla="*/ 811406 h 955031"/>
                <a:gd name="connsiteX13" fmla="*/ 1666939 w 6136469"/>
                <a:gd name="connsiteY13" fmla="*/ 487271 h 955031"/>
                <a:gd name="connsiteX14" fmla="*/ 1769297 w 6136469"/>
                <a:gd name="connsiteY14" fmla="*/ 234788 h 955031"/>
                <a:gd name="connsiteX15" fmla="*/ 1871655 w 6136469"/>
                <a:gd name="connsiteY15" fmla="*/ 67603 h 955031"/>
                <a:gd name="connsiteX16" fmla="*/ 1960366 w 6136469"/>
                <a:gd name="connsiteY16" fmla="*/ 13012 h 955031"/>
                <a:gd name="connsiteX17" fmla="*/ 2042252 w 6136469"/>
                <a:gd name="connsiteY17" fmla="*/ 43719 h 955031"/>
                <a:gd name="connsiteX18" fmla="*/ 2117315 w 6136469"/>
                <a:gd name="connsiteY18" fmla="*/ 122194 h 955031"/>
                <a:gd name="connsiteX19" fmla="*/ 2195790 w 6136469"/>
                <a:gd name="connsiteY19" fmla="*/ 251847 h 955031"/>
                <a:gd name="connsiteX20" fmla="*/ 2461921 w 6136469"/>
                <a:gd name="connsiteY20" fmla="*/ 784110 h 955031"/>
                <a:gd name="connsiteX21" fmla="*/ 2577927 w 6136469"/>
                <a:gd name="connsiteY21" fmla="*/ 934235 h 955031"/>
                <a:gd name="connsiteX22" fmla="*/ 2673461 w 6136469"/>
                <a:gd name="connsiteY22" fmla="*/ 941059 h 955031"/>
                <a:gd name="connsiteX23" fmla="*/ 2796291 w 6136469"/>
                <a:gd name="connsiteY23" fmla="*/ 814818 h 955031"/>
                <a:gd name="connsiteX24" fmla="*/ 2922533 w 6136469"/>
                <a:gd name="connsiteY24" fmla="*/ 548686 h 955031"/>
                <a:gd name="connsiteX25" fmla="*/ 3069247 w 6136469"/>
                <a:gd name="connsiteY25" fmla="*/ 251847 h 955031"/>
                <a:gd name="connsiteX26" fmla="*/ 3192076 w 6136469"/>
                <a:gd name="connsiteY26" fmla="*/ 67603 h 955031"/>
                <a:gd name="connsiteX27" fmla="*/ 3270551 w 6136469"/>
                <a:gd name="connsiteY27" fmla="*/ 2776 h 955031"/>
                <a:gd name="connsiteX28" fmla="*/ 3342202 w 6136469"/>
                <a:gd name="connsiteY28" fmla="*/ 19835 h 955031"/>
                <a:gd name="connsiteX29" fmla="*/ 3413852 w 6136469"/>
                <a:gd name="connsiteY29" fmla="*/ 91486 h 955031"/>
                <a:gd name="connsiteX30" fmla="*/ 3471855 w 6136469"/>
                <a:gd name="connsiteY30" fmla="*/ 176785 h 955031"/>
                <a:gd name="connsiteX31" fmla="*/ 3553742 w 6136469"/>
                <a:gd name="connsiteY31" fmla="*/ 323498 h 955031"/>
                <a:gd name="connsiteX32" fmla="*/ 3707279 w 6136469"/>
                <a:gd name="connsiteY32" fmla="*/ 668104 h 955031"/>
                <a:gd name="connsiteX33" fmla="*/ 3833521 w 6136469"/>
                <a:gd name="connsiteY33" fmla="*/ 852349 h 955031"/>
                <a:gd name="connsiteX34" fmla="*/ 3966587 w 6136469"/>
                <a:gd name="connsiteY34" fmla="*/ 900116 h 955031"/>
                <a:gd name="connsiteX35" fmla="*/ 4086005 w 6136469"/>
                <a:gd name="connsiteY35" fmla="*/ 828465 h 955031"/>
                <a:gd name="connsiteX36" fmla="*/ 4273661 w 6136469"/>
                <a:gd name="connsiteY36" fmla="*/ 483859 h 955031"/>
                <a:gd name="connsiteX37" fmla="*/ 4451082 w 6136469"/>
                <a:gd name="connsiteY37" fmla="*/ 152901 h 955031"/>
                <a:gd name="connsiteX38" fmla="*/ 4570500 w 6136469"/>
                <a:gd name="connsiteY38" fmla="*/ 40307 h 955031"/>
                <a:gd name="connsiteX39" fmla="*/ 4696742 w 6136469"/>
                <a:gd name="connsiteY39" fmla="*/ 67603 h 955031"/>
                <a:gd name="connsiteX40" fmla="*/ 4840044 w 6136469"/>
                <a:gd name="connsiteY40" fmla="*/ 268907 h 955031"/>
                <a:gd name="connsiteX41" fmla="*/ 4945814 w 6136469"/>
                <a:gd name="connsiteY41" fmla="*/ 477035 h 955031"/>
                <a:gd name="connsiteX42" fmla="*/ 5052651 w 6136469"/>
                <a:gd name="connsiteY42" fmla="*/ 494332 h 955031"/>
                <a:gd name="connsiteX43" fmla="*/ 6136469 w 6136469"/>
                <a:gd name="connsiteY43" fmla="*/ 500659 h 955031"/>
                <a:gd name="connsiteX0" fmla="*/ 0 w 6056566"/>
                <a:gd name="connsiteY0" fmla="*/ 479263 h 955031"/>
                <a:gd name="connsiteX1" fmla="*/ 190188 w 6056566"/>
                <a:gd name="connsiteY1" fmla="*/ 475436 h 955031"/>
                <a:gd name="connsiteX2" fmla="*/ 325558 w 6056566"/>
                <a:gd name="connsiteY2" fmla="*/ 430986 h 955031"/>
                <a:gd name="connsiteX3" fmla="*/ 493232 w 6056566"/>
                <a:gd name="connsiteY3" fmla="*/ 146077 h 955031"/>
                <a:gd name="connsiteX4" fmla="*/ 602414 w 6056566"/>
                <a:gd name="connsiteY4" fmla="*/ 23247 h 955031"/>
                <a:gd name="connsiteX5" fmla="*/ 721832 w 6056566"/>
                <a:gd name="connsiteY5" fmla="*/ 36895 h 955031"/>
                <a:gd name="connsiteX6" fmla="*/ 820778 w 6056566"/>
                <a:gd name="connsiteY6" fmla="*/ 146077 h 955031"/>
                <a:gd name="connsiteX7" fmla="*/ 947020 w 6056566"/>
                <a:gd name="connsiteY7" fmla="*/ 412209 h 955031"/>
                <a:gd name="connsiteX8" fmla="*/ 1083497 w 6056566"/>
                <a:gd name="connsiteY8" fmla="*/ 722695 h 955031"/>
                <a:gd name="connsiteX9" fmla="*/ 1179032 w 6056566"/>
                <a:gd name="connsiteY9" fmla="*/ 869409 h 955031"/>
                <a:gd name="connsiteX10" fmla="*/ 1267742 w 6056566"/>
                <a:gd name="connsiteY10" fmla="*/ 944471 h 955031"/>
                <a:gd name="connsiteX11" fmla="*/ 1376924 w 6056566"/>
                <a:gd name="connsiteY11" fmla="*/ 930824 h 955031"/>
                <a:gd name="connsiteX12" fmla="*/ 1503166 w 6056566"/>
                <a:gd name="connsiteY12" fmla="*/ 811406 h 955031"/>
                <a:gd name="connsiteX13" fmla="*/ 1666939 w 6056566"/>
                <a:gd name="connsiteY13" fmla="*/ 487271 h 955031"/>
                <a:gd name="connsiteX14" fmla="*/ 1769297 w 6056566"/>
                <a:gd name="connsiteY14" fmla="*/ 234788 h 955031"/>
                <a:gd name="connsiteX15" fmla="*/ 1871655 w 6056566"/>
                <a:gd name="connsiteY15" fmla="*/ 67603 h 955031"/>
                <a:gd name="connsiteX16" fmla="*/ 1960366 w 6056566"/>
                <a:gd name="connsiteY16" fmla="*/ 13012 h 955031"/>
                <a:gd name="connsiteX17" fmla="*/ 2042252 w 6056566"/>
                <a:gd name="connsiteY17" fmla="*/ 43719 h 955031"/>
                <a:gd name="connsiteX18" fmla="*/ 2117315 w 6056566"/>
                <a:gd name="connsiteY18" fmla="*/ 122194 h 955031"/>
                <a:gd name="connsiteX19" fmla="*/ 2195790 w 6056566"/>
                <a:gd name="connsiteY19" fmla="*/ 251847 h 955031"/>
                <a:gd name="connsiteX20" fmla="*/ 2461921 w 6056566"/>
                <a:gd name="connsiteY20" fmla="*/ 784110 h 955031"/>
                <a:gd name="connsiteX21" fmla="*/ 2577927 w 6056566"/>
                <a:gd name="connsiteY21" fmla="*/ 934235 h 955031"/>
                <a:gd name="connsiteX22" fmla="*/ 2673461 w 6056566"/>
                <a:gd name="connsiteY22" fmla="*/ 941059 h 955031"/>
                <a:gd name="connsiteX23" fmla="*/ 2796291 w 6056566"/>
                <a:gd name="connsiteY23" fmla="*/ 814818 h 955031"/>
                <a:gd name="connsiteX24" fmla="*/ 2922533 w 6056566"/>
                <a:gd name="connsiteY24" fmla="*/ 548686 h 955031"/>
                <a:gd name="connsiteX25" fmla="*/ 3069247 w 6056566"/>
                <a:gd name="connsiteY25" fmla="*/ 251847 h 955031"/>
                <a:gd name="connsiteX26" fmla="*/ 3192076 w 6056566"/>
                <a:gd name="connsiteY26" fmla="*/ 67603 h 955031"/>
                <a:gd name="connsiteX27" fmla="*/ 3270551 w 6056566"/>
                <a:gd name="connsiteY27" fmla="*/ 2776 h 955031"/>
                <a:gd name="connsiteX28" fmla="*/ 3342202 w 6056566"/>
                <a:gd name="connsiteY28" fmla="*/ 19835 h 955031"/>
                <a:gd name="connsiteX29" fmla="*/ 3413852 w 6056566"/>
                <a:gd name="connsiteY29" fmla="*/ 91486 h 955031"/>
                <a:gd name="connsiteX30" fmla="*/ 3471855 w 6056566"/>
                <a:gd name="connsiteY30" fmla="*/ 176785 h 955031"/>
                <a:gd name="connsiteX31" fmla="*/ 3553742 w 6056566"/>
                <a:gd name="connsiteY31" fmla="*/ 323498 h 955031"/>
                <a:gd name="connsiteX32" fmla="*/ 3707279 w 6056566"/>
                <a:gd name="connsiteY32" fmla="*/ 668104 h 955031"/>
                <a:gd name="connsiteX33" fmla="*/ 3833521 w 6056566"/>
                <a:gd name="connsiteY33" fmla="*/ 852349 h 955031"/>
                <a:gd name="connsiteX34" fmla="*/ 3966587 w 6056566"/>
                <a:gd name="connsiteY34" fmla="*/ 900116 h 955031"/>
                <a:gd name="connsiteX35" fmla="*/ 4086005 w 6056566"/>
                <a:gd name="connsiteY35" fmla="*/ 828465 h 955031"/>
                <a:gd name="connsiteX36" fmla="*/ 4273661 w 6056566"/>
                <a:gd name="connsiteY36" fmla="*/ 483859 h 955031"/>
                <a:gd name="connsiteX37" fmla="*/ 4451082 w 6056566"/>
                <a:gd name="connsiteY37" fmla="*/ 152901 h 955031"/>
                <a:gd name="connsiteX38" fmla="*/ 4570500 w 6056566"/>
                <a:gd name="connsiteY38" fmla="*/ 40307 h 955031"/>
                <a:gd name="connsiteX39" fmla="*/ 4696742 w 6056566"/>
                <a:gd name="connsiteY39" fmla="*/ 67603 h 955031"/>
                <a:gd name="connsiteX40" fmla="*/ 4840044 w 6056566"/>
                <a:gd name="connsiteY40" fmla="*/ 268907 h 955031"/>
                <a:gd name="connsiteX41" fmla="*/ 4945814 w 6056566"/>
                <a:gd name="connsiteY41" fmla="*/ 477035 h 955031"/>
                <a:gd name="connsiteX42" fmla="*/ 5052651 w 6056566"/>
                <a:gd name="connsiteY42" fmla="*/ 494332 h 955031"/>
                <a:gd name="connsiteX43" fmla="*/ 6056566 w 6056566"/>
                <a:gd name="connsiteY43" fmla="*/ 497377 h 955031"/>
                <a:gd name="connsiteX0" fmla="*/ 0 w 6056566"/>
                <a:gd name="connsiteY0" fmla="*/ 479263 h 955031"/>
                <a:gd name="connsiteX1" fmla="*/ 190188 w 6056566"/>
                <a:gd name="connsiteY1" fmla="*/ 475436 h 955031"/>
                <a:gd name="connsiteX2" fmla="*/ 325558 w 6056566"/>
                <a:gd name="connsiteY2" fmla="*/ 430986 h 955031"/>
                <a:gd name="connsiteX3" fmla="*/ 493232 w 6056566"/>
                <a:gd name="connsiteY3" fmla="*/ 146077 h 955031"/>
                <a:gd name="connsiteX4" fmla="*/ 602414 w 6056566"/>
                <a:gd name="connsiteY4" fmla="*/ 23247 h 955031"/>
                <a:gd name="connsiteX5" fmla="*/ 721832 w 6056566"/>
                <a:gd name="connsiteY5" fmla="*/ 36895 h 955031"/>
                <a:gd name="connsiteX6" fmla="*/ 820778 w 6056566"/>
                <a:gd name="connsiteY6" fmla="*/ 146077 h 955031"/>
                <a:gd name="connsiteX7" fmla="*/ 947020 w 6056566"/>
                <a:gd name="connsiteY7" fmla="*/ 412209 h 955031"/>
                <a:gd name="connsiteX8" fmla="*/ 1083497 w 6056566"/>
                <a:gd name="connsiteY8" fmla="*/ 722695 h 955031"/>
                <a:gd name="connsiteX9" fmla="*/ 1179032 w 6056566"/>
                <a:gd name="connsiteY9" fmla="*/ 869409 h 955031"/>
                <a:gd name="connsiteX10" fmla="*/ 1267742 w 6056566"/>
                <a:gd name="connsiteY10" fmla="*/ 944471 h 955031"/>
                <a:gd name="connsiteX11" fmla="*/ 1376924 w 6056566"/>
                <a:gd name="connsiteY11" fmla="*/ 930824 h 955031"/>
                <a:gd name="connsiteX12" fmla="*/ 1503166 w 6056566"/>
                <a:gd name="connsiteY12" fmla="*/ 811406 h 955031"/>
                <a:gd name="connsiteX13" fmla="*/ 1666939 w 6056566"/>
                <a:gd name="connsiteY13" fmla="*/ 487271 h 955031"/>
                <a:gd name="connsiteX14" fmla="*/ 1769297 w 6056566"/>
                <a:gd name="connsiteY14" fmla="*/ 234788 h 955031"/>
                <a:gd name="connsiteX15" fmla="*/ 1871655 w 6056566"/>
                <a:gd name="connsiteY15" fmla="*/ 67603 h 955031"/>
                <a:gd name="connsiteX16" fmla="*/ 1960366 w 6056566"/>
                <a:gd name="connsiteY16" fmla="*/ 13012 h 955031"/>
                <a:gd name="connsiteX17" fmla="*/ 2042252 w 6056566"/>
                <a:gd name="connsiteY17" fmla="*/ 43719 h 955031"/>
                <a:gd name="connsiteX18" fmla="*/ 2117315 w 6056566"/>
                <a:gd name="connsiteY18" fmla="*/ 122194 h 955031"/>
                <a:gd name="connsiteX19" fmla="*/ 2195790 w 6056566"/>
                <a:gd name="connsiteY19" fmla="*/ 251847 h 955031"/>
                <a:gd name="connsiteX20" fmla="*/ 2461921 w 6056566"/>
                <a:gd name="connsiteY20" fmla="*/ 784110 h 955031"/>
                <a:gd name="connsiteX21" fmla="*/ 2577927 w 6056566"/>
                <a:gd name="connsiteY21" fmla="*/ 934235 h 955031"/>
                <a:gd name="connsiteX22" fmla="*/ 2673461 w 6056566"/>
                <a:gd name="connsiteY22" fmla="*/ 941059 h 955031"/>
                <a:gd name="connsiteX23" fmla="*/ 2796291 w 6056566"/>
                <a:gd name="connsiteY23" fmla="*/ 814818 h 955031"/>
                <a:gd name="connsiteX24" fmla="*/ 2922533 w 6056566"/>
                <a:gd name="connsiteY24" fmla="*/ 548686 h 955031"/>
                <a:gd name="connsiteX25" fmla="*/ 3069247 w 6056566"/>
                <a:gd name="connsiteY25" fmla="*/ 251847 h 955031"/>
                <a:gd name="connsiteX26" fmla="*/ 3192076 w 6056566"/>
                <a:gd name="connsiteY26" fmla="*/ 67603 h 955031"/>
                <a:gd name="connsiteX27" fmla="*/ 3270551 w 6056566"/>
                <a:gd name="connsiteY27" fmla="*/ 2776 h 955031"/>
                <a:gd name="connsiteX28" fmla="*/ 3342202 w 6056566"/>
                <a:gd name="connsiteY28" fmla="*/ 19835 h 955031"/>
                <a:gd name="connsiteX29" fmla="*/ 3413852 w 6056566"/>
                <a:gd name="connsiteY29" fmla="*/ 91486 h 955031"/>
                <a:gd name="connsiteX30" fmla="*/ 3471855 w 6056566"/>
                <a:gd name="connsiteY30" fmla="*/ 176785 h 955031"/>
                <a:gd name="connsiteX31" fmla="*/ 3553742 w 6056566"/>
                <a:gd name="connsiteY31" fmla="*/ 323498 h 955031"/>
                <a:gd name="connsiteX32" fmla="*/ 3707279 w 6056566"/>
                <a:gd name="connsiteY32" fmla="*/ 668104 h 955031"/>
                <a:gd name="connsiteX33" fmla="*/ 3833521 w 6056566"/>
                <a:gd name="connsiteY33" fmla="*/ 852349 h 955031"/>
                <a:gd name="connsiteX34" fmla="*/ 3966587 w 6056566"/>
                <a:gd name="connsiteY34" fmla="*/ 900116 h 955031"/>
                <a:gd name="connsiteX35" fmla="*/ 4086005 w 6056566"/>
                <a:gd name="connsiteY35" fmla="*/ 828465 h 955031"/>
                <a:gd name="connsiteX36" fmla="*/ 4273661 w 6056566"/>
                <a:gd name="connsiteY36" fmla="*/ 483859 h 955031"/>
                <a:gd name="connsiteX37" fmla="*/ 4451082 w 6056566"/>
                <a:gd name="connsiteY37" fmla="*/ 152901 h 955031"/>
                <a:gd name="connsiteX38" fmla="*/ 4570500 w 6056566"/>
                <a:gd name="connsiteY38" fmla="*/ 40307 h 955031"/>
                <a:gd name="connsiteX39" fmla="*/ 4696742 w 6056566"/>
                <a:gd name="connsiteY39" fmla="*/ 67603 h 955031"/>
                <a:gd name="connsiteX40" fmla="*/ 4840044 w 6056566"/>
                <a:gd name="connsiteY40" fmla="*/ 268907 h 955031"/>
                <a:gd name="connsiteX41" fmla="*/ 4945814 w 6056566"/>
                <a:gd name="connsiteY41" fmla="*/ 477035 h 955031"/>
                <a:gd name="connsiteX42" fmla="*/ 5052651 w 6056566"/>
                <a:gd name="connsiteY42" fmla="*/ 494332 h 955031"/>
                <a:gd name="connsiteX43" fmla="*/ 6056566 w 6056566"/>
                <a:gd name="connsiteY43" fmla="*/ 497377 h 955031"/>
                <a:gd name="connsiteX0" fmla="*/ 0 w 6056566"/>
                <a:gd name="connsiteY0" fmla="*/ 479263 h 955031"/>
                <a:gd name="connsiteX1" fmla="*/ 190188 w 6056566"/>
                <a:gd name="connsiteY1" fmla="*/ 475436 h 955031"/>
                <a:gd name="connsiteX2" fmla="*/ 325558 w 6056566"/>
                <a:gd name="connsiteY2" fmla="*/ 430986 h 955031"/>
                <a:gd name="connsiteX3" fmla="*/ 493232 w 6056566"/>
                <a:gd name="connsiteY3" fmla="*/ 146077 h 955031"/>
                <a:gd name="connsiteX4" fmla="*/ 602414 w 6056566"/>
                <a:gd name="connsiteY4" fmla="*/ 23247 h 955031"/>
                <a:gd name="connsiteX5" fmla="*/ 721832 w 6056566"/>
                <a:gd name="connsiteY5" fmla="*/ 36895 h 955031"/>
                <a:gd name="connsiteX6" fmla="*/ 820778 w 6056566"/>
                <a:gd name="connsiteY6" fmla="*/ 146077 h 955031"/>
                <a:gd name="connsiteX7" fmla="*/ 947020 w 6056566"/>
                <a:gd name="connsiteY7" fmla="*/ 412209 h 955031"/>
                <a:gd name="connsiteX8" fmla="*/ 1083497 w 6056566"/>
                <a:gd name="connsiteY8" fmla="*/ 722695 h 955031"/>
                <a:gd name="connsiteX9" fmla="*/ 1179032 w 6056566"/>
                <a:gd name="connsiteY9" fmla="*/ 869409 h 955031"/>
                <a:gd name="connsiteX10" fmla="*/ 1267742 w 6056566"/>
                <a:gd name="connsiteY10" fmla="*/ 944471 h 955031"/>
                <a:gd name="connsiteX11" fmla="*/ 1376924 w 6056566"/>
                <a:gd name="connsiteY11" fmla="*/ 930824 h 955031"/>
                <a:gd name="connsiteX12" fmla="*/ 1503166 w 6056566"/>
                <a:gd name="connsiteY12" fmla="*/ 811406 h 955031"/>
                <a:gd name="connsiteX13" fmla="*/ 1666939 w 6056566"/>
                <a:gd name="connsiteY13" fmla="*/ 487271 h 955031"/>
                <a:gd name="connsiteX14" fmla="*/ 1769297 w 6056566"/>
                <a:gd name="connsiteY14" fmla="*/ 234788 h 955031"/>
                <a:gd name="connsiteX15" fmla="*/ 1871655 w 6056566"/>
                <a:gd name="connsiteY15" fmla="*/ 67603 h 955031"/>
                <a:gd name="connsiteX16" fmla="*/ 1960366 w 6056566"/>
                <a:gd name="connsiteY16" fmla="*/ 13012 h 955031"/>
                <a:gd name="connsiteX17" fmla="*/ 2042252 w 6056566"/>
                <a:gd name="connsiteY17" fmla="*/ 43719 h 955031"/>
                <a:gd name="connsiteX18" fmla="*/ 2117315 w 6056566"/>
                <a:gd name="connsiteY18" fmla="*/ 122194 h 955031"/>
                <a:gd name="connsiteX19" fmla="*/ 2195790 w 6056566"/>
                <a:gd name="connsiteY19" fmla="*/ 251847 h 955031"/>
                <a:gd name="connsiteX20" fmla="*/ 2461921 w 6056566"/>
                <a:gd name="connsiteY20" fmla="*/ 784110 h 955031"/>
                <a:gd name="connsiteX21" fmla="*/ 2577927 w 6056566"/>
                <a:gd name="connsiteY21" fmla="*/ 934235 h 955031"/>
                <a:gd name="connsiteX22" fmla="*/ 2673461 w 6056566"/>
                <a:gd name="connsiteY22" fmla="*/ 941059 h 955031"/>
                <a:gd name="connsiteX23" fmla="*/ 2796291 w 6056566"/>
                <a:gd name="connsiteY23" fmla="*/ 814818 h 955031"/>
                <a:gd name="connsiteX24" fmla="*/ 2922533 w 6056566"/>
                <a:gd name="connsiteY24" fmla="*/ 548686 h 955031"/>
                <a:gd name="connsiteX25" fmla="*/ 3069247 w 6056566"/>
                <a:gd name="connsiteY25" fmla="*/ 251847 h 955031"/>
                <a:gd name="connsiteX26" fmla="*/ 3192076 w 6056566"/>
                <a:gd name="connsiteY26" fmla="*/ 67603 h 955031"/>
                <a:gd name="connsiteX27" fmla="*/ 3270551 w 6056566"/>
                <a:gd name="connsiteY27" fmla="*/ 2776 h 955031"/>
                <a:gd name="connsiteX28" fmla="*/ 3342202 w 6056566"/>
                <a:gd name="connsiteY28" fmla="*/ 19835 h 955031"/>
                <a:gd name="connsiteX29" fmla="*/ 3413852 w 6056566"/>
                <a:gd name="connsiteY29" fmla="*/ 91486 h 955031"/>
                <a:gd name="connsiteX30" fmla="*/ 3471855 w 6056566"/>
                <a:gd name="connsiteY30" fmla="*/ 176785 h 955031"/>
                <a:gd name="connsiteX31" fmla="*/ 3553742 w 6056566"/>
                <a:gd name="connsiteY31" fmla="*/ 323498 h 955031"/>
                <a:gd name="connsiteX32" fmla="*/ 3707279 w 6056566"/>
                <a:gd name="connsiteY32" fmla="*/ 668104 h 955031"/>
                <a:gd name="connsiteX33" fmla="*/ 3833521 w 6056566"/>
                <a:gd name="connsiteY33" fmla="*/ 852349 h 955031"/>
                <a:gd name="connsiteX34" fmla="*/ 3966587 w 6056566"/>
                <a:gd name="connsiteY34" fmla="*/ 900116 h 955031"/>
                <a:gd name="connsiteX35" fmla="*/ 4086005 w 6056566"/>
                <a:gd name="connsiteY35" fmla="*/ 828465 h 955031"/>
                <a:gd name="connsiteX36" fmla="*/ 4273661 w 6056566"/>
                <a:gd name="connsiteY36" fmla="*/ 483859 h 955031"/>
                <a:gd name="connsiteX37" fmla="*/ 4451082 w 6056566"/>
                <a:gd name="connsiteY37" fmla="*/ 152901 h 955031"/>
                <a:gd name="connsiteX38" fmla="*/ 4570500 w 6056566"/>
                <a:gd name="connsiteY38" fmla="*/ 40307 h 955031"/>
                <a:gd name="connsiteX39" fmla="*/ 4696742 w 6056566"/>
                <a:gd name="connsiteY39" fmla="*/ 67603 h 955031"/>
                <a:gd name="connsiteX40" fmla="*/ 4840044 w 6056566"/>
                <a:gd name="connsiteY40" fmla="*/ 268907 h 955031"/>
                <a:gd name="connsiteX41" fmla="*/ 4945814 w 6056566"/>
                <a:gd name="connsiteY41" fmla="*/ 477035 h 955031"/>
                <a:gd name="connsiteX42" fmla="*/ 5052651 w 6056566"/>
                <a:gd name="connsiteY42" fmla="*/ 494332 h 955031"/>
                <a:gd name="connsiteX43" fmla="*/ 6056566 w 6056566"/>
                <a:gd name="connsiteY43" fmla="*/ 497377 h 955031"/>
                <a:gd name="connsiteX0" fmla="*/ 0 w 6056566"/>
                <a:gd name="connsiteY0" fmla="*/ 479263 h 955031"/>
                <a:gd name="connsiteX1" fmla="*/ 190188 w 6056566"/>
                <a:gd name="connsiteY1" fmla="*/ 475436 h 955031"/>
                <a:gd name="connsiteX2" fmla="*/ 325558 w 6056566"/>
                <a:gd name="connsiteY2" fmla="*/ 430986 h 955031"/>
                <a:gd name="connsiteX3" fmla="*/ 493232 w 6056566"/>
                <a:gd name="connsiteY3" fmla="*/ 146077 h 955031"/>
                <a:gd name="connsiteX4" fmla="*/ 602414 w 6056566"/>
                <a:gd name="connsiteY4" fmla="*/ 23247 h 955031"/>
                <a:gd name="connsiteX5" fmla="*/ 721832 w 6056566"/>
                <a:gd name="connsiteY5" fmla="*/ 36895 h 955031"/>
                <a:gd name="connsiteX6" fmla="*/ 820778 w 6056566"/>
                <a:gd name="connsiteY6" fmla="*/ 146077 h 955031"/>
                <a:gd name="connsiteX7" fmla="*/ 947020 w 6056566"/>
                <a:gd name="connsiteY7" fmla="*/ 412209 h 955031"/>
                <a:gd name="connsiteX8" fmla="*/ 1083497 w 6056566"/>
                <a:gd name="connsiteY8" fmla="*/ 722695 h 955031"/>
                <a:gd name="connsiteX9" fmla="*/ 1179032 w 6056566"/>
                <a:gd name="connsiteY9" fmla="*/ 869409 h 955031"/>
                <a:gd name="connsiteX10" fmla="*/ 1267742 w 6056566"/>
                <a:gd name="connsiteY10" fmla="*/ 944471 h 955031"/>
                <a:gd name="connsiteX11" fmla="*/ 1376924 w 6056566"/>
                <a:gd name="connsiteY11" fmla="*/ 930824 h 955031"/>
                <a:gd name="connsiteX12" fmla="*/ 1503166 w 6056566"/>
                <a:gd name="connsiteY12" fmla="*/ 811406 h 955031"/>
                <a:gd name="connsiteX13" fmla="*/ 1666939 w 6056566"/>
                <a:gd name="connsiteY13" fmla="*/ 487271 h 955031"/>
                <a:gd name="connsiteX14" fmla="*/ 1769297 w 6056566"/>
                <a:gd name="connsiteY14" fmla="*/ 234788 h 955031"/>
                <a:gd name="connsiteX15" fmla="*/ 1871655 w 6056566"/>
                <a:gd name="connsiteY15" fmla="*/ 67603 h 955031"/>
                <a:gd name="connsiteX16" fmla="*/ 1960366 w 6056566"/>
                <a:gd name="connsiteY16" fmla="*/ 13012 h 955031"/>
                <a:gd name="connsiteX17" fmla="*/ 2042252 w 6056566"/>
                <a:gd name="connsiteY17" fmla="*/ 43719 h 955031"/>
                <a:gd name="connsiteX18" fmla="*/ 2117315 w 6056566"/>
                <a:gd name="connsiteY18" fmla="*/ 122194 h 955031"/>
                <a:gd name="connsiteX19" fmla="*/ 2195790 w 6056566"/>
                <a:gd name="connsiteY19" fmla="*/ 251847 h 955031"/>
                <a:gd name="connsiteX20" fmla="*/ 2461921 w 6056566"/>
                <a:gd name="connsiteY20" fmla="*/ 784110 h 955031"/>
                <a:gd name="connsiteX21" fmla="*/ 2577927 w 6056566"/>
                <a:gd name="connsiteY21" fmla="*/ 934235 h 955031"/>
                <a:gd name="connsiteX22" fmla="*/ 2673461 w 6056566"/>
                <a:gd name="connsiteY22" fmla="*/ 941059 h 955031"/>
                <a:gd name="connsiteX23" fmla="*/ 2796291 w 6056566"/>
                <a:gd name="connsiteY23" fmla="*/ 814818 h 955031"/>
                <a:gd name="connsiteX24" fmla="*/ 2922533 w 6056566"/>
                <a:gd name="connsiteY24" fmla="*/ 548686 h 955031"/>
                <a:gd name="connsiteX25" fmla="*/ 3069247 w 6056566"/>
                <a:gd name="connsiteY25" fmla="*/ 251847 h 955031"/>
                <a:gd name="connsiteX26" fmla="*/ 3192076 w 6056566"/>
                <a:gd name="connsiteY26" fmla="*/ 67603 h 955031"/>
                <a:gd name="connsiteX27" fmla="*/ 3270551 w 6056566"/>
                <a:gd name="connsiteY27" fmla="*/ 2776 h 955031"/>
                <a:gd name="connsiteX28" fmla="*/ 3342202 w 6056566"/>
                <a:gd name="connsiteY28" fmla="*/ 19835 h 955031"/>
                <a:gd name="connsiteX29" fmla="*/ 3413852 w 6056566"/>
                <a:gd name="connsiteY29" fmla="*/ 91486 h 955031"/>
                <a:gd name="connsiteX30" fmla="*/ 3471855 w 6056566"/>
                <a:gd name="connsiteY30" fmla="*/ 176785 h 955031"/>
                <a:gd name="connsiteX31" fmla="*/ 3553742 w 6056566"/>
                <a:gd name="connsiteY31" fmla="*/ 323498 h 955031"/>
                <a:gd name="connsiteX32" fmla="*/ 3707279 w 6056566"/>
                <a:gd name="connsiteY32" fmla="*/ 668104 h 955031"/>
                <a:gd name="connsiteX33" fmla="*/ 3833521 w 6056566"/>
                <a:gd name="connsiteY33" fmla="*/ 852349 h 955031"/>
                <a:gd name="connsiteX34" fmla="*/ 3966587 w 6056566"/>
                <a:gd name="connsiteY34" fmla="*/ 900116 h 955031"/>
                <a:gd name="connsiteX35" fmla="*/ 4086005 w 6056566"/>
                <a:gd name="connsiteY35" fmla="*/ 828465 h 955031"/>
                <a:gd name="connsiteX36" fmla="*/ 4273661 w 6056566"/>
                <a:gd name="connsiteY36" fmla="*/ 483859 h 955031"/>
                <a:gd name="connsiteX37" fmla="*/ 4451082 w 6056566"/>
                <a:gd name="connsiteY37" fmla="*/ 152901 h 955031"/>
                <a:gd name="connsiteX38" fmla="*/ 4570500 w 6056566"/>
                <a:gd name="connsiteY38" fmla="*/ 40307 h 955031"/>
                <a:gd name="connsiteX39" fmla="*/ 4696742 w 6056566"/>
                <a:gd name="connsiteY39" fmla="*/ 67603 h 955031"/>
                <a:gd name="connsiteX40" fmla="*/ 4840044 w 6056566"/>
                <a:gd name="connsiteY40" fmla="*/ 268907 h 955031"/>
                <a:gd name="connsiteX41" fmla="*/ 4940286 w 6056566"/>
                <a:gd name="connsiteY41" fmla="*/ 458277 h 955031"/>
                <a:gd name="connsiteX42" fmla="*/ 5052651 w 6056566"/>
                <a:gd name="connsiteY42" fmla="*/ 494332 h 955031"/>
                <a:gd name="connsiteX43" fmla="*/ 6056566 w 6056566"/>
                <a:gd name="connsiteY43" fmla="*/ 497377 h 955031"/>
                <a:gd name="connsiteX0" fmla="*/ 0 w 6056566"/>
                <a:gd name="connsiteY0" fmla="*/ 479263 h 955031"/>
                <a:gd name="connsiteX1" fmla="*/ 190188 w 6056566"/>
                <a:gd name="connsiteY1" fmla="*/ 475436 h 955031"/>
                <a:gd name="connsiteX2" fmla="*/ 325558 w 6056566"/>
                <a:gd name="connsiteY2" fmla="*/ 430986 h 955031"/>
                <a:gd name="connsiteX3" fmla="*/ 493232 w 6056566"/>
                <a:gd name="connsiteY3" fmla="*/ 146077 h 955031"/>
                <a:gd name="connsiteX4" fmla="*/ 602414 w 6056566"/>
                <a:gd name="connsiteY4" fmla="*/ 23247 h 955031"/>
                <a:gd name="connsiteX5" fmla="*/ 721832 w 6056566"/>
                <a:gd name="connsiteY5" fmla="*/ 36895 h 955031"/>
                <a:gd name="connsiteX6" fmla="*/ 820778 w 6056566"/>
                <a:gd name="connsiteY6" fmla="*/ 146077 h 955031"/>
                <a:gd name="connsiteX7" fmla="*/ 947020 w 6056566"/>
                <a:gd name="connsiteY7" fmla="*/ 412209 h 955031"/>
                <a:gd name="connsiteX8" fmla="*/ 1083497 w 6056566"/>
                <a:gd name="connsiteY8" fmla="*/ 722695 h 955031"/>
                <a:gd name="connsiteX9" fmla="*/ 1179032 w 6056566"/>
                <a:gd name="connsiteY9" fmla="*/ 869409 h 955031"/>
                <a:gd name="connsiteX10" fmla="*/ 1267742 w 6056566"/>
                <a:gd name="connsiteY10" fmla="*/ 944471 h 955031"/>
                <a:gd name="connsiteX11" fmla="*/ 1376924 w 6056566"/>
                <a:gd name="connsiteY11" fmla="*/ 930824 h 955031"/>
                <a:gd name="connsiteX12" fmla="*/ 1503166 w 6056566"/>
                <a:gd name="connsiteY12" fmla="*/ 811406 h 955031"/>
                <a:gd name="connsiteX13" fmla="*/ 1666939 w 6056566"/>
                <a:gd name="connsiteY13" fmla="*/ 487271 h 955031"/>
                <a:gd name="connsiteX14" fmla="*/ 1769297 w 6056566"/>
                <a:gd name="connsiteY14" fmla="*/ 234788 h 955031"/>
                <a:gd name="connsiteX15" fmla="*/ 1871655 w 6056566"/>
                <a:gd name="connsiteY15" fmla="*/ 67603 h 955031"/>
                <a:gd name="connsiteX16" fmla="*/ 1960366 w 6056566"/>
                <a:gd name="connsiteY16" fmla="*/ 13012 h 955031"/>
                <a:gd name="connsiteX17" fmla="*/ 2042252 w 6056566"/>
                <a:gd name="connsiteY17" fmla="*/ 43719 h 955031"/>
                <a:gd name="connsiteX18" fmla="*/ 2117315 w 6056566"/>
                <a:gd name="connsiteY18" fmla="*/ 122194 h 955031"/>
                <a:gd name="connsiteX19" fmla="*/ 2195790 w 6056566"/>
                <a:gd name="connsiteY19" fmla="*/ 251847 h 955031"/>
                <a:gd name="connsiteX20" fmla="*/ 2461921 w 6056566"/>
                <a:gd name="connsiteY20" fmla="*/ 784110 h 955031"/>
                <a:gd name="connsiteX21" fmla="*/ 2577927 w 6056566"/>
                <a:gd name="connsiteY21" fmla="*/ 934235 h 955031"/>
                <a:gd name="connsiteX22" fmla="*/ 2673461 w 6056566"/>
                <a:gd name="connsiteY22" fmla="*/ 941059 h 955031"/>
                <a:gd name="connsiteX23" fmla="*/ 2796291 w 6056566"/>
                <a:gd name="connsiteY23" fmla="*/ 814818 h 955031"/>
                <a:gd name="connsiteX24" fmla="*/ 2922533 w 6056566"/>
                <a:gd name="connsiteY24" fmla="*/ 548686 h 955031"/>
                <a:gd name="connsiteX25" fmla="*/ 3069247 w 6056566"/>
                <a:gd name="connsiteY25" fmla="*/ 251847 h 955031"/>
                <a:gd name="connsiteX26" fmla="*/ 3192076 w 6056566"/>
                <a:gd name="connsiteY26" fmla="*/ 67603 h 955031"/>
                <a:gd name="connsiteX27" fmla="*/ 3270551 w 6056566"/>
                <a:gd name="connsiteY27" fmla="*/ 2776 h 955031"/>
                <a:gd name="connsiteX28" fmla="*/ 3342202 w 6056566"/>
                <a:gd name="connsiteY28" fmla="*/ 19835 h 955031"/>
                <a:gd name="connsiteX29" fmla="*/ 3413852 w 6056566"/>
                <a:gd name="connsiteY29" fmla="*/ 91486 h 955031"/>
                <a:gd name="connsiteX30" fmla="*/ 3471855 w 6056566"/>
                <a:gd name="connsiteY30" fmla="*/ 176785 h 955031"/>
                <a:gd name="connsiteX31" fmla="*/ 3553742 w 6056566"/>
                <a:gd name="connsiteY31" fmla="*/ 323498 h 955031"/>
                <a:gd name="connsiteX32" fmla="*/ 3707279 w 6056566"/>
                <a:gd name="connsiteY32" fmla="*/ 668104 h 955031"/>
                <a:gd name="connsiteX33" fmla="*/ 3833521 w 6056566"/>
                <a:gd name="connsiteY33" fmla="*/ 852349 h 955031"/>
                <a:gd name="connsiteX34" fmla="*/ 3966587 w 6056566"/>
                <a:gd name="connsiteY34" fmla="*/ 900116 h 955031"/>
                <a:gd name="connsiteX35" fmla="*/ 4086005 w 6056566"/>
                <a:gd name="connsiteY35" fmla="*/ 828465 h 955031"/>
                <a:gd name="connsiteX36" fmla="*/ 4273661 w 6056566"/>
                <a:gd name="connsiteY36" fmla="*/ 483859 h 955031"/>
                <a:gd name="connsiteX37" fmla="*/ 4451082 w 6056566"/>
                <a:gd name="connsiteY37" fmla="*/ 152901 h 955031"/>
                <a:gd name="connsiteX38" fmla="*/ 4570500 w 6056566"/>
                <a:gd name="connsiteY38" fmla="*/ 40307 h 955031"/>
                <a:gd name="connsiteX39" fmla="*/ 4696742 w 6056566"/>
                <a:gd name="connsiteY39" fmla="*/ 67603 h 955031"/>
                <a:gd name="connsiteX40" fmla="*/ 4840044 w 6056566"/>
                <a:gd name="connsiteY40" fmla="*/ 268907 h 955031"/>
                <a:gd name="connsiteX41" fmla="*/ 4940286 w 6056566"/>
                <a:gd name="connsiteY41" fmla="*/ 458277 h 955031"/>
                <a:gd name="connsiteX42" fmla="*/ 5052651 w 6056566"/>
                <a:gd name="connsiteY42" fmla="*/ 494332 h 955031"/>
                <a:gd name="connsiteX43" fmla="*/ 6056566 w 6056566"/>
                <a:gd name="connsiteY43" fmla="*/ 497377 h 955031"/>
                <a:gd name="connsiteX0" fmla="*/ 0 w 6056566"/>
                <a:gd name="connsiteY0" fmla="*/ 479263 h 955031"/>
                <a:gd name="connsiteX1" fmla="*/ 190188 w 6056566"/>
                <a:gd name="connsiteY1" fmla="*/ 475436 h 955031"/>
                <a:gd name="connsiteX2" fmla="*/ 325558 w 6056566"/>
                <a:gd name="connsiteY2" fmla="*/ 430986 h 955031"/>
                <a:gd name="connsiteX3" fmla="*/ 493232 w 6056566"/>
                <a:gd name="connsiteY3" fmla="*/ 146077 h 955031"/>
                <a:gd name="connsiteX4" fmla="*/ 602414 w 6056566"/>
                <a:gd name="connsiteY4" fmla="*/ 23247 h 955031"/>
                <a:gd name="connsiteX5" fmla="*/ 721832 w 6056566"/>
                <a:gd name="connsiteY5" fmla="*/ 36895 h 955031"/>
                <a:gd name="connsiteX6" fmla="*/ 820778 w 6056566"/>
                <a:gd name="connsiteY6" fmla="*/ 146077 h 955031"/>
                <a:gd name="connsiteX7" fmla="*/ 947020 w 6056566"/>
                <a:gd name="connsiteY7" fmla="*/ 412209 h 955031"/>
                <a:gd name="connsiteX8" fmla="*/ 1083497 w 6056566"/>
                <a:gd name="connsiteY8" fmla="*/ 722695 h 955031"/>
                <a:gd name="connsiteX9" fmla="*/ 1179032 w 6056566"/>
                <a:gd name="connsiteY9" fmla="*/ 869409 h 955031"/>
                <a:gd name="connsiteX10" fmla="*/ 1267742 w 6056566"/>
                <a:gd name="connsiteY10" fmla="*/ 944471 h 955031"/>
                <a:gd name="connsiteX11" fmla="*/ 1376924 w 6056566"/>
                <a:gd name="connsiteY11" fmla="*/ 930824 h 955031"/>
                <a:gd name="connsiteX12" fmla="*/ 1503166 w 6056566"/>
                <a:gd name="connsiteY12" fmla="*/ 811406 h 955031"/>
                <a:gd name="connsiteX13" fmla="*/ 1666939 w 6056566"/>
                <a:gd name="connsiteY13" fmla="*/ 487271 h 955031"/>
                <a:gd name="connsiteX14" fmla="*/ 1769297 w 6056566"/>
                <a:gd name="connsiteY14" fmla="*/ 234788 h 955031"/>
                <a:gd name="connsiteX15" fmla="*/ 1871655 w 6056566"/>
                <a:gd name="connsiteY15" fmla="*/ 67603 h 955031"/>
                <a:gd name="connsiteX16" fmla="*/ 1960366 w 6056566"/>
                <a:gd name="connsiteY16" fmla="*/ 13012 h 955031"/>
                <a:gd name="connsiteX17" fmla="*/ 2042252 w 6056566"/>
                <a:gd name="connsiteY17" fmla="*/ 43719 h 955031"/>
                <a:gd name="connsiteX18" fmla="*/ 2117315 w 6056566"/>
                <a:gd name="connsiteY18" fmla="*/ 122194 h 955031"/>
                <a:gd name="connsiteX19" fmla="*/ 2195790 w 6056566"/>
                <a:gd name="connsiteY19" fmla="*/ 251847 h 955031"/>
                <a:gd name="connsiteX20" fmla="*/ 2461921 w 6056566"/>
                <a:gd name="connsiteY20" fmla="*/ 784110 h 955031"/>
                <a:gd name="connsiteX21" fmla="*/ 2577927 w 6056566"/>
                <a:gd name="connsiteY21" fmla="*/ 934235 h 955031"/>
                <a:gd name="connsiteX22" fmla="*/ 2673461 w 6056566"/>
                <a:gd name="connsiteY22" fmla="*/ 941059 h 955031"/>
                <a:gd name="connsiteX23" fmla="*/ 2796291 w 6056566"/>
                <a:gd name="connsiteY23" fmla="*/ 814818 h 955031"/>
                <a:gd name="connsiteX24" fmla="*/ 2922533 w 6056566"/>
                <a:gd name="connsiteY24" fmla="*/ 548686 h 955031"/>
                <a:gd name="connsiteX25" fmla="*/ 3069247 w 6056566"/>
                <a:gd name="connsiteY25" fmla="*/ 251847 h 955031"/>
                <a:gd name="connsiteX26" fmla="*/ 3192076 w 6056566"/>
                <a:gd name="connsiteY26" fmla="*/ 67603 h 955031"/>
                <a:gd name="connsiteX27" fmla="*/ 3270551 w 6056566"/>
                <a:gd name="connsiteY27" fmla="*/ 2776 h 955031"/>
                <a:gd name="connsiteX28" fmla="*/ 3342202 w 6056566"/>
                <a:gd name="connsiteY28" fmla="*/ 19835 h 955031"/>
                <a:gd name="connsiteX29" fmla="*/ 3413852 w 6056566"/>
                <a:gd name="connsiteY29" fmla="*/ 91486 h 955031"/>
                <a:gd name="connsiteX30" fmla="*/ 3471855 w 6056566"/>
                <a:gd name="connsiteY30" fmla="*/ 176785 h 955031"/>
                <a:gd name="connsiteX31" fmla="*/ 3553742 w 6056566"/>
                <a:gd name="connsiteY31" fmla="*/ 323498 h 955031"/>
                <a:gd name="connsiteX32" fmla="*/ 3707279 w 6056566"/>
                <a:gd name="connsiteY32" fmla="*/ 668104 h 955031"/>
                <a:gd name="connsiteX33" fmla="*/ 3833521 w 6056566"/>
                <a:gd name="connsiteY33" fmla="*/ 852349 h 955031"/>
                <a:gd name="connsiteX34" fmla="*/ 3966587 w 6056566"/>
                <a:gd name="connsiteY34" fmla="*/ 900116 h 955031"/>
                <a:gd name="connsiteX35" fmla="*/ 4086005 w 6056566"/>
                <a:gd name="connsiteY35" fmla="*/ 828465 h 955031"/>
                <a:gd name="connsiteX36" fmla="*/ 4273661 w 6056566"/>
                <a:gd name="connsiteY36" fmla="*/ 483859 h 955031"/>
                <a:gd name="connsiteX37" fmla="*/ 4451082 w 6056566"/>
                <a:gd name="connsiteY37" fmla="*/ 152901 h 955031"/>
                <a:gd name="connsiteX38" fmla="*/ 4570500 w 6056566"/>
                <a:gd name="connsiteY38" fmla="*/ 40307 h 955031"/>
                <a:gd name="connsiteX39" fmla="*/ 4696742 w 6056566"/>
                <a:gd name="connsiteY39" fmla="*/ 67603 h 955031"/>
                <a:gd name="connsiteX40" fmla="*/ 4840044 w 6056566"/>
                <a:gd name="connsiteY40" fmla="*/ 268907 h 955031"/>
                <a:gd name="connsiteX41" fmla="*/ 4940286 w 6056566"/>
                <a:gd name="connsiteY41" fmla="*/ 458277 h 955031"/>
                <a:gd name="connsiteX42" fmla="*/ 5052651 w 6056566"/>
                <a:gd name="connsiteY42" fmla="*/ 494332 h 955031"/>
                <a:gd name="connsiteX43" fmla="*/ 6056566 w 6056566"/>
                <a:gd name="connsiteY43" fmla="*/ 497377 h 955031"/>
                <a:gd name="connsiteX0" fmla="*/ 0 w 6056566"/>
                <a:gd name="connsiteY0" fmla="*/ 479263 h 955031"/>
                <a:gd name="connsiteX1" fmla="*/ 190188 w 6056566"/>
                <a:gd name="connsiteY1" fmla="*/ 475436 h 955031"/>
                <a:gd name="connsiteX2" fmla="*/ 325558 w 6056566"/>
                <a:gd name="connsiteY2" fmla="*/ 430986 h 955031"/>
                <a:gd name="connsiteX3" fmla="*/ 493232 w 6056566"/>
                <a:gd name="connsiteY3" fmla="*/ 146077 h 955031"/>
                <a:gd name="connsiteX4" fmla="*/ 602414 w 6056566"/>
                <a:gd name="connsiteY4" fmla="*/ 23247 h 955031"/>
                <a:gd name="connsiteX5" fmla="*/ 721832 w 6056566"/>
                <a:gd name="connsiteY5" fmla="*/ 36895 h 955031"/>
                <a:gd name="connsiteX6" fmla="*/ 820778 w 6056566"/>
                <a:gd name="connsiteY6" fmla="*/ 146077 h 955031"/>
                <a:gd name="connsiteX7" fmla="*/ 947020 w 6056566"/>
                <a:gd name="connsiteY7" fmla="*/ 412209 h 955031"/>
                <a:gd name="connsiteX8" fmla="*/ 1083497 w 6056566"/>
                <a:gd name="connsiteY8" fmla="*/ 722695 h 955031"/>
                <a:gd name="connsiteX9" fmla="*/ 1179032 w 6056566"/>
                <a:gd name="connsiteY9" fmla="*/ 869409 h 955031"/>
                <a:gd name="connsiteX10" fmla="*/ 1267742 w 6056566"/>
                <a:gd name="connsiteY10" fmla="*/ 944471 h 955031"/>
                <a:gd name="connsiteX11" fmla="*/ 1376924 w 6056566"/>
                <a:gd name="connsiteY11" fmla="*/ 930824 h 955031"/>
                <a:gd name="connsiteX12" fmla="*/ 1503166 w 6056566"/>
                <a:gd name="connsiteY12" fmla="*/ 811406 h 955031"/>
                <a:gd name="connsiteX13" fmla="*/ 1666939 w 6056566"/>
                <a:gd name="connsiteY13" fmla="*/ 487271 h 955031"/>
                <a:gd name="connsiteX14" fmla="*/ 1769297 w 6056566"/>
                <a:gd name="connsiteY14" fmla="*/ 234788 h 955031"/>
                <a:gd name="connsiteX15" fmla="*/ 1871655 w 6056566"/>
                <a:gd name="connsiteY15" fmla="*/ 67603 h 955031"/>
                <a:gd name="connsiteX16" fmla="*/ 1960366 w 6056566"/>
                <a:gd name="connsiteY16" fmla="*/ 13012 h 955031"/>
                <a:gd name="connsiteX17" fmla="*/ 2042252 w 6056566"/>
                <a:gd name="connsiteY17" fmla="*/ 43719 h 955031"/>
                <a:gd name="connsiteX18" fmla="*/ 2117315 w 6056566"/>
                <a:gd name="connsiteY18" fmla="*/ 122194 h 955031"/>
                <a:gd name="connsiteX19" fmla="*/ 2195790 w 6056566"/>
                <a:gd name="connsiteY19" fmla="*/ 251847 h 955031"/>
                <a:gd name="connsiteX20" fmla="*/ 2461921 w 6056566"/>
                <a:gd name="connsiteY20" fmla="*/ 784110 h 955031"/>
                <a:gd name="connsiteX21" fmla="*/ 2577927 w 6056566"/>
                <a:gd name="connsiteY21" fmla="*/ 934235 h 955031"/>
                <a:gd name="connsiteX22" fmla="*/ 2673461 w 6056566"/>
                <a:gd name="connsiteY22" fmla="*/ 941059 h 955031"/>
                <a:gd name="connsiteX23" fmla="*/ 2796291 w 6056566"/>
                <a:gd name="connsiteY23" fmla="*/ 814818 h 955031"/>
                <a:gd name="connsiteX24" fmla="*/ 2922533 w 6056566"/>
                <a:gd name="connsiteY24" fmla="*/ 548686 h 955031"/>
                <a:gd name="connsiteX25" fmla="*/ 3069247 w 6056566"/>
                <a:gd name="connsiteY25" fmla="*/ 251847 h 955031"/>
                <a:gd name="connsiteX26" fmla="*/ 3192076 w 6056566"/>
                <a:gd name="connsiteY26" fmla="*/ 67603 h 955031"/>
                <a:gd name="connsiteX27" fmla="*/ 3270551 w 6056566"/>
                <a:gd name="connsiteY27" fmla="*/ 2776 h 955031"/>
                <a:gd name="connsiteX28" fmla="*/ 3342202 w 6056566"/>
                <a:gd name="connsiteY28" fmla="*/ 19835 h 955031"/>
                <a:gd name="connsiteX29" fmla="*/ 3413852 w 6056566"/>
                <a:gd name="connsiteY29" fmla="*/ 91486 h 955031"/>
                <a:gd name="connsiteX30" fmla="*/ 3471855 w 6056566"/>
                <a:gd name="connsiteY30" fmla="*/ 176785 h 955031"/>
                <a:gd name="connsiteX31" fmla="*/ 3553742 w 6056566"/>
                <a:gd name="connsiteY31" fmla="*/ 323498 h 955031"/>
                <a:gd name="connsiteX32" fmla="*/ 3707279 w 6056566"/>
                <a:gd name="connsiteY32" fmla="*/ 668104 h 955031"/>
                <a:gd name="connsiteX33" fmla="*/ 3833521 w 6056566"/>
                <a:gd name="connsiteY33" fmla="*/ 852349 h 955031"/>
                <a:gd name="connsiteX34" fmla="*/ 3966587 w 6056566"/>
                <a:gd name="connsiteY34" fmla="*/ 900116 h 955031"/>
                <a:gd name="connsiteX35" fmla="*/ 4086005 w 6056566"/>
                <a:gd name="connsiteY35" fmla="*/ 828465 h 955031"/>
                <a:gd name="connsiteX36" fmla="*/ 4273661 w 6056566"/>
                <a:gd name="connsiteY36" fmla="*/ 483859 h 955031"/>
                <a:gd name="connsiteX37" fmla="*/ 4451082 w 6056566"/>
                <a:gd name="connsiteY37" fmla="*/ 152901 h 955031"/>
                <a:gd name="connsiteX38" fmla="*/ 4570500 w 6056566"/>
                <a:gd name="connsiteY38" fmla="*/ 40307 h 955031"/>
                <a:gd name="connsiteX39" fmla="*/ 4696742 w 6056566"/>
                <a:gd name="connsiteY39" fmla="*/ 67603 h 955031"/>
                <a:gd name="connsiteX40" fmla="*/ 4840044 w 6056566"/>
                <a:gd name="connsiteY40" fmla="*/ 268907 h 955031"/>
                <a:gd name="connsiteX41" fmla="*/ 4931994 w 6056566"/>
                <a:gd name="connsiteY41" fmla="*/ 437174 h 955031"/>
                <a:gd name="connsiteX42" fmla="*/ 5052651 w 6056566"/>
                <a:gd name="connsiteY42" fmla="*/ 494332 h 955031"/>
                <a:gd name="connsiteX43" fmla="*/ 6056566 w 6056566"/>
                <a:gd name="connsiteY43" fmla="*/ 497377 h 955031"/>
                <a:gd name="connsiteX0" fmla="*/ 0 w 6056566"/>
                <a:gd name="connsiteY0" fmla="*/ 479263 h 955031"/>
                <a:gd name="connsiteX1" fmla="*/ 190188 w 6056566"/>
                <a:gd name="connsiteY1" fmla="*/ 475436 h 955031"/>
                <a:gd name="connsiteX2" fmla="*/ 325558 w 6056566"/>
                <a:gd name="connsiteY2" fmla="*/ 430986 h 955031"/>
                <a:gd name="connsiteX3" fmla="*/ 493232 w 6056566"/>
                <a:gd name="connsiteY3" fmla="*/ 146077 h 955031"/>
                <a:gd name="connsiteX4" fmla="*/ 602414 w 6056566"/>
                <a:gd name="connsiteY4" fmla="*/ 23247 h 955031"/>
                <a:gd name="connsiteX5" fmla="*/ 721832 w 6056566"/>
                <a:gd name="connsiteY5" fmla="*/ 36895 h 955031"/>
                <a:gd name="connsiteX6" fmla="*/ 820778 w 6056566"/>
                <a:gd name="connsiteY6" fmla="*/ 146077 h 955031"/>
                <a:gd name="connsiteX7" fmla="*/ 947020 w 6056566"/>
                <a:gd name="connsiteY7" fmla="*/ 412209 h 955031"/>
                <a:gd name="connsiteX8" fmla="*/ 1083497 w 6056566"/>
                <a:gd name="connsiteY8" fmla="*/ 722695 h 955031"/>
                <a:gd name="connsiteX9" fmla="*/ 1179032 w 6056566"/>
                <a:gd name="connsiteY9" fmla="*/ 869409 h 955031"/>
                <a:gd name="connsiteX10" fmla="*/ 1267742 w 6056566"/>
                <a:gd name="connsiteY10" fmla="*/ 944471 h 955031"/>
                <a:gd name="connsiteX11" fmla="*/ 1376924 w 6056566"/>
                <a:gd name="connsiteY11" fmla="*/ 930824 h 955031"/>
                <a:gd name="connsiteX12" fmla="*/ 1503166 w 6056566"/>
                <a:gd name="connsiteY12" fmla="*/ 811406 h 955031"/>
                <a:gd name="connsiteX13" fmla="*/ 1666939 w 6056566"/>
                <a:gd name="connsiteY13" fmla="*/ 487271 h 955031"/>
                <a:gd name="connsiteX14" fmla="*/ 1769297 w 6056566"/>
                <a:gd name="connsiteY14" fmla="*/ 234788 h 955031"/>
                <a:gd name="connsiteX15" fmla="*/ 1871655 w 6056566"/>
                <a:gd name="connsiteY15" fmla="*/ 67603 h 955031"/>
                <a:gd name="connsiteX16" fmla="*/ 1960366 w 6056566"/>
                <a:gd name="connsiteY16" fmla="*/ 13012 h 955031"/>
                <a:gd name="connsiteX17" fmla="*/ 2042252 w 6056566"/>
                <a:gd name="connsiteY17" fmla="*/ 43719 h 955031"/>
                <a:gd name="connsiteX18" fmla="*/ 2117315 w 6056566"/>
                <a:gd name="connsiteY18" fmla="*/ 122194 h 955031"/>
                <a:gd name="connsiteX19" fmla="*/ 2195790 w 6056566"/>
                <a:gd name="connsiteY19" fmla="*/ 251847 h 955031"/>
                <a:gd name="connsiteX20" fmla="*/ 2461921 w 6056566"/>
                <a:gd name="connsiteY20" fmla="*/ 784110 h 955031"/>
                <a:gd name="connsiteX21" fmla="*/ 2577927 w 6056566"/>
                <a:gd name="connsiteY21" fmla="*/ 934235 h 955031"/>
                <a:gd name="connsiteX22" fmla="*/ 2673461 w 6056566"/>
                <a:gd name="connsiteY22" fmla="*/ 941059 h 955031"/>
                <a:gd name="connsiteX23" fmla="*/ 2796291 w 6056566"/>
                <a:gd name="connsiteY23" fmla="*/ 814818 h 955031"/>
                <a:gd name="connsiteX24" fmla="*/ 2922533 w 6056566"/>
                <a:gd name="connsiteY24" fmla="*/ 548686 h 955031"/>
                <a:gd name="connsiteX25" fmla="*/ 3069247 w 6056566"/>
                <a:gd name="connsiteY25" fmla="*/ 251847 h 955031"/>
                <a:gd name="connsiteX26" fmla="*/ 3192076 w 6056566"/>
                <a:gd name="connsiteY26" fmla="*/ 67603 h 955031"/>
                <a:gd name="connsiteX27" fmla="*/ 3270551 w 6056566"/>
                <a:gd name="connsiteY27" fmla="*/ 2776 h 955031"/>
                <a:gd name="connsiteX28" fmla="*/ 3342202 w 6056566"/>
                <a:gd name="connsiteY28" fmla="*/ 19835 h 955031"/>
                <a:gd name="connsiteX29" fmla="*/ 3413852 w 6056566"/>
                <a:gd name="connsiteY29" fmla="*/ 91486 h 955031"/>
                <a:gd name="connsiteX30" fmla="*/ 3471855 w 6056566"/>
                <a:gd name="connsiteY30" fmla="*/ 176785 h 955031"/>
                <a:gd name="connsiteX31" fmla="*/ 3553742 w 6056566"/>
                <a:gd name="connsiteY31" fmla="*/ 323498 h 955031"/>
                <a:gd name="connsiteX32" fmla="*/ 3707279 w 6056566"/>
                <a:gd name="connsiteY32" fmla="*/ 668104 h 955031"/>
                <a:gd name="connsiteX33" fmla="*/ 3833521 w 6056566"/>
                <a:gd name="connsiteY33" fmla="*/ 852349 h 955031"/>
                <a:gd name="connsiteX34" fmla="*/ 3966587 w 6056566"/>
                <a:gd name="connsiteY34" fmla="*/ 900116 h 955031"/>
                <a:gd name="connsiteX35" fmla="*/ 4086005 w 6056566"/>
                <a:gd name="connsiteY35" fmla="*/ 828465 h 955031"/>
                <a:gd name="connsiteX36" fmla="*/ 4273661 w 6056566"/>
                <a:gd name="connsiteY36" fmla="*/ 483859 h 955031"/>
                <a:gd name="connsiteX37" fmla="*/ 4451082 w 6056566"/>
                <a:gd name="connsiteY37" fmla="*/ 152901 h 955031"/>
                <a:gd name="connsiteX38" fmla="*/ 4570500 w 6056566"/>
                <a:gd name="connsiteY38" fmla="*/ 40307 h 955031"/>
                <a:gd name="connsiteX39" fmla="*/ 4696742 w 6056566"/>
                <a:gd name="connsiteY39" fmla="*/ 67603 h 955031"/>
                <a:gd name="connsiteX40" fmla="*/ 4840044 w 6056566"/>
                <a:gd name="connsiteY40" fmla="*/ 268907 h 955031"/>
                <a:gd name="connsiteX41" fmla="*/ 4948580 w 6056566"/>
                <a:gd name="connsiteY41" fmla="*/ 459449 h 955031"/>
                <a:gd name="connsiteX42" fmla="*/ 5052651 w 6056566"/>
                <a:gd name="connsiteY42" fmla="*/ 494332 h 955031"/>
                <a:gd name="connsiteX43" fmla="*/ 6056566 w 6056566"/>
                <a:gd name="connsiteY43" fmla="*/ 497377 h 955031"/>
                <a:gd name="connsiteX0" fmla="*/ 0 w 6056566"/>
                <a:gd name="connsiteY0" fmla="*/ 479263 h 955031"/>
                <a:gd name="connsiteX1" fmla="*/ 190188 w 6056566"/>
                <a:gd name="connsiteY1" fmla="*/ 475436 h 955031"/>
                <a:gd name="connsiteX2" fmla="*/ 325558 w 6056566"/>
                <a:gd name="connsiteY2" fmla="*/ 430986 h 955031"/>
                <a:gd name="connsiteX3" fmla="*/ 493232 w 6056566"/>
                <a:gd name="connsiteY3" fmla="*/ 146077 h 955031"/>
                <a:gd name="connsiteX4" fmla="*/ 602414 w 6056566"/>
                <a:gd name="connsiteY4" fmla="*/ 23247 h 955031"/>
                <a:gd name="connsiteX5" fmla="*/ 721832 w 6056566"/>
                <a:gd name="connsiteY5" fmla="*/ 36895 h 955031"/>
                <a:gd name="connsiteX6" fmla="*/ 820778 w 6056566"/>
                <a:gd name="connsiteY6" fmla="*/ 146077 h 955031"/>
                <a:gd name="connsiteX7" fmla="*/ 947020 w 6056566"/>
                <a:gd name="connsiteY7" fmla="*/ 412209 h 955031"/>
                <a:gd name="connsiteX8" fmla="*/ 1083497 w 6056566"/>
                <a:gd name="connsiteY8" fmla="*/ 722695 h 955031"/>
                <a:gd name="connsiteX9" fmla="*/ 1179032 w 6056566"/>
                <a:gd name="connsiteY9" fmla="*/ 869409 h 955031"/>
                <a:gd name="connsiteX10" fmla="*/ 1267742 w 6056566"/>
                <a:gd name="connsiteY10" fmla="*/ 944471 h 955031"/>
                <a:gd name="connsiteX11" fmla="*/ 1376924 w 6056566"/>
                <a:gd name="connsiteY11" fmla="*/ 930824 h 955031"/>
                <a:gd name="connsiteX12" fmla="*/ 1503166 w 6056566"/>
                <a:gd name="connsiteY12" fmla="*/ 811406 h 955031"/>
                <a:gd name="connsiteX13" fmla="*/ 1666939 w 6056566"/>
                <a:gd name="connsiteY13" fmla="*/ 487271 h 955031"/>
                <a:gd name="connsiteX14" fmla="*/ 1769297 w 6056566"/>
                <a:gd name="connsiteY14" fmla="*/ 234788 h 955031"/>
                <a:gd name="connsiteX15" fmla="*/ 1871655 w 6056566"/>
                <a:gd name="connsiteY15" fmla="*/ 67603 h 955031"/>
                <a:gd name="connsiteX16" fmla="*/ 1960366 w 6056566"/>
                <a:gd name="connsiteY16" fmla="*/ 13012 h 955031"/>
                <a:gd name="connsiteX17" fmla="*/ 2042252 w 6056566"/>
                <a:gd name="connsiteY17" fmla="*/ 43719 h 955031"/>
                <a:gd name="connsiteX18" fmla="*/ 2117315 w 6056566"/>
                <a:gd name="connsiteY18" fmla="*/ 122194 h 955031"/>
                <a:gd name="connsiteX19" fmla="*/ 2195790 w 6056566"/>
                <a:gd name="connsiteY19" fmla="*/ 251847 h 955031"/>
                <a:gd name="connsiteX20" fmla="*/ 2461921 w 6056566"/>
                <a:gd name="connsiteY20" fmla="*/ 784110 h 955031"/>
                <a:gd name="connsiteX21" fmla="*/ 2577927 w 6056566"/>
                <a:gd name="connsiteY21" fmla="*/ 934235 h 955031"/>
                <a:gd name="connsiteX22" fmla="*/ 2673461 w 6056566"/>
                <a:gd name="connsiteY22" fmla="*/ 941059 h 955031"/>
                <a:gd name="connsiteX23" fmla="*/ 2796291 w 6056566"/>
                <a:gd name="connsiteY23" fmla="*/ 814818 h 955031"/>
                <a:gd name="connsiteX24" fmla="*/ 2922533 w 6056566"/>
                <a:gd name="connsiteY24" fmla="*/ 548686 h 955031"/>
                <a:gd name="connsiteX25" fmla="*/ 3069247 w 6056566"/>
                <a:gd name="connsiteY25" fmla="*/ 251847 h 955031"/>
                <a:gd name="connsiteX26" fmla="*/ 3192076 w 6056566"/>
                <a:gd name="connsiteY26" fmla="*/ 67603 h 955031"/>
                <a:gd name="connsiteX27" fmla="*/ 3270551 w 6056566"/>
                <a:gd name="connsiteY27" fmla="*/ 2776 h 955031"/>
                <a:gd name="connsiteX28" fmla="*/ 3342202 w 6056566"/>
                <a:gd name="connsiteY28" fmla="*/ 19835 h 955031"/>
                <a:gd name="connsiteX29" fmla="*/ 3413852 w 6056566"/>
                <a:gd name="connsiteY29" fmla="*/ 91486 h 955031"/>
                <a:gd name="connsiteX30" fmla="*/ 3471855 w 6056566"/>
                <a:gd name="connsiteY30" fmla="*/ 176785 h 955031"/>
                <a:gd name="connsiteX31" fmla="*/ 3553742 w 6056566"/>
                <a:gd name="connsiteY31" fmla="*/ 323498 h 955031"/>
                <a:gd name="connsiteX32" fmla="*/ 3707279 w 6056566"/>
                <a:gd name="connsiteY32" fmla="*/ 668104 h 955031"/>
                <a:gd name="connsiteX33" fmla="*/ 3833521 w 6056566"/>
                <a:gd name="connsiteY33" fmla="*/ 852349 h 955031"/>
                <a:gd name="connsiteX34" fmla="*/ 3966587 w 6056566"/>
                <a:gd name="connsiteY34" fmla="*/ 900116 h 955031"/>
                <a:gd name="connsiteX35" fmla="*/ 4086005 w 6056566"/>
                <a:gd name="connsiteY35" fmla="*/ 828465 h 955031"/>
                <a:gd name="connsiteX36" fmla="*/ 4273661 w 6056566"/>
                <a:gd name="connsiteY36" fmla="*/ 483859 h 955031"/>
                <a:gd name="connsiteX37" fmla="*/ 4451082 w 6056566"/>
                <a:gd name="connsiteY37" fmla="*/ 152901 h 955031"/>
                <a:gd name="connsiteX38" fmla="*/ 4570500 w 6056566"/>
                <a:gd name="connsiteY38" fmla="*/ 40307 h 955031"/>
                <a:gd name="connsiteX39" fmla="*/ 4696742 w 6056566"/>
                <a:gd name="connsiteY39" fmla="*/ 67603 h 955031"/>
                <a:gd name="connsiteX40" fmla="*/ 4840044 w 6056566"/>
                <a:gd name="connsiteY40" fmla="*/ 268907 h 955031"/>
                <a:gd name="connsiteX41" fmla="*/ 4948580 w 6056566"/>
                <a:gd name="connsiteY41" fmla="*/ 459449 h 955031"/>
                <a:gd name="connsiteX42" fmla="*/ 4969722 w 6056566"/>
                <a:gd name="connsiteY42" fmla="*/ 494332 h 955031"/>
                <a:gd name="connsiteX43" fmla="*/ 6056566 w 6056566"/>
                <a:gd name="connsiteY43" fmla="*/ 497377 h 955031"/>
                <a:gd name="connsiteX0" fmla="*/ 0 w 6056566"/>
                <a:gd name="connsiteY0" fmla="*/ 479263 h 955031"/>
                <a:gd name="connsiteX1" fmla="*/ 190188 w 6056566"/>
                <a:gd name="connsiteY1" fmla="*/ 475436 h 955031"/>
                <a:gd name="connsiteX2" fmla="*/ 325558 w 6056566"/>
                <a:gd name="connsiteY2" fmla="*/ 430986 h 955031"/>
                <a:gd name="connsiteX3" fmla="*/ 493232 w 6056566"/>
                <a:gd name="connsiteY3" fmla="*/ 146077 h 955031"/>
                <a:gd name="connsiteX4" fmla="*/ 602414 w 6056566"/>
                <a:gd name="connsiteY4" fmla="*/ 23247 h 955031"/>
                <a:gd name="connsiteX5" fmla="*/ 721832 w 6056566"/>
                <a:gd name="connsiteY5" fmla="*/ 36895 h 955031"/>
                <a:gd name="connsiteX6" fmla="*/ 820778 w 6056566"/>
                <a:gd name="connsiteY6" fmla="*/ 146077 h 955031"/>
                <a:gd name="connsiteX7" fmla="*/ 947020 w 6056566"/>
                <a:gd name="connsiteY7" fmla="*/ 412209 h 955031"/>
                <a:gd name="connsiteX8" fmla="*/ 1083497 w 6056566"/>
                <a:gd name="connsiteY8" fmla="*/ 722695 h 955031"/>
                <a:gd name="connsiteX9" fmla="*/ 1179032 w 6056566"/>
                <a:gd name="connsiteY9" fmla="*/ 869409 h 955031"/>
                <a:gd name="connsiteX10" fmla="*/ 1267742 w 6056566"/>
                <a:gd name="connsiteY10" fmla="*/ 944471 h 955031"/>
                <a:gd name="connsiteX11" fmla="*/ 1376924 w 6056566"/>
                <a:gd name="connsiteY11" fmla="*/ 930824 h 955031"/>
                <a:gd name="connsiteX12" fmla="*/ 1503166 w 6056566"/>
                <a:gd name="connsiteY12" fmla="*/ 811406 h 955031"/>
                <a:gd name="connsiteX13" fmla="*/ 1666939 w 6056566"/>
                <a:gd name="connsiteY13" fmla="*/ 487271 h 955031"/>
                <a:gd name="connsiteX14" fmla="*/ 1769297 w 6056566"/>
                <a:gd name="connsiteY14" fmla="*/ 234788 h 955031"/>
                <a:gd name="connsiteX15" fmla="*/ 1871655 w 6056566"/>
                <a:gd name="connsiteY15" fmla="*/ 67603 h 955031"/>
                <a:gd name="connsiteX16" fmla="*/ 1960366 w 6056566"/>
                <a:gd name="connsiteY16" fmla="*/ 13012 h 955031"/>
                <a:gd name="connsiteX17" fmla="*/ 2042252 w 6056566"/>
                <a:gd name="connsiteY17" fmla="*/ 43719 h 955031"/>
                <a:gd name="connsiteX18" fmla="*/ 2117315 w 6056566"/>
                <a:gd name="connsiteY18" fmla="*/ 122194 h 955031"/>
                <a:gd name="connsiteX19" fmla="*/ 2195790 w 6056566"/>
                <a:gd name="connsiteY19" fmla="*/ 251847 h 955031"/>
                <a:gd name="connsiteX20" fmla="*/ 2461921 w 6056566"/>
                <a:gd name="connsiteY20" fmla="*/ 784110 h 955031"/>
                <a:gd name="connsiteX21" fmla="*/ 2577927 w 6056566"/>
                <a:gd name="connsiteY21" fmla="*/ 934235 h 955031"/>
                <a:gd name="connsiteX22" fmla="*/ 2673461 w 6056566"/>
                <a:gd name="connsiteY22" fmla="*/ 941059 h 955031"/>
                <a:gd name="connsiteX23" fmla="*/ 2796291 w 6056566"/>
                <a:gd name="connsiteY23" fmla="*/ 814818 h 955031"/>
                <a:gd name="connsiteX24" fmla="*/ 2922533 w 6056566"/>
                <a:gd name="connsiteY24" fmla="*/ 548686 h 955031"/>
                <a:gd name="connsiteX25" fmla="*/ 3069247 w 6056566"/>
                <a:gd name="connsiteY25" fmla="*/ 251847 h 955031"/>
                <a:gd name="connsiteX26" fmla="*/ 3192076 w 6056566"/>
                <a:gd name="connsiteY26" fmla="*/ 67603 h 955031"/>
                <a:gd name="connsiteX27" fmla="*/ 3270551 w 6056566"/>
                <a:gd name="connsiteY27" fmla="*/ 2776 h 955031"/>
                <a:gd name="connsiteX28" fmla="*/ 3342202 w 6056566"/>
                <a:gd name="connsiteY28" fmla="*/ 19835 h 955031"/>
                <a:gd name="connsiteX29" fmla="*/ 3413852 w 6056566"/>
                <a:gd name="connsiteY29" fmla="*/ 91486 h 955031"/>
                <a:gd name="connsiteX30" fmla="*/ 3471855 w 6056566"/>
                <a:gd name="connsiteY30" fmla="*/ 176785 h 955031"/>
                <a:gd name="connsiteX31" fmla="*/ 3553742 w 6056566"/>
                <a:gd name="connsiteY31" fmla="*/ 323498 h 955031"/>
                <a:gd name="connsiteX32" fmla="*/ 3707279 w 6056566"/>
                <a:gd name="connsiteY32" fmla="*/ 668104 h 955031"/>
                <a:gd name="connsiteX33" fmla="*/ 3833521 w 6056566"/>
                <a:gd name="connsiteY33" fmla="*/ 852349 h 955031"/>
                <a:gd name="connsiteX34" fmla="*/ 3966587 w 6056566"/>
                <a:gd name="connsiteY34" fmla="*/ 900116 h 955031"/>
                <a:gd name="connsiteX35" fmla="*/ 4086005 w 6056566"/>
                <a:gd name="connsiteY35" fmla="*/ 828465 h 955031"/>
                <a:gd name="connsiteX36" fmla="*/ 4273661 w 6056566"/>
                <a:gd name="connsiteY36" fmla="*/ 483859 h 955031"/>
                <a:gd name="connsiteX37" fmla="*/ 4451082 w 6056566"/>
                <a:gd name="connsiteY37" fmla="*/ 152901 h 955031"/>
                <a:gd name="connsiteX38" fmla="*/ 4570500 w 6056566"/>
                <a:gd name="connsiteY38" fmla="*/ 40307 h 955031"/>
                <a:gd name="connsiteX39" fmla="*/ 4696742 w 6056566"/>
                <a:gd name="connsiteY39" fmla="*/ 67603 h 955031"/>
                <a:gd name="connsiteX40" fmla="*/ 4840044 w 6056566"/>
                <a:gd name="connsiteY40" fmla="*/ 268907 h 955031"/>
                <a:gd name="connsiteX41" fmla="*/ 4948580 w 6056566"/>
                <a:gd name="connsiteY41" fmla="*/ 459449 h 955031"/>
                <a:gd name="connsiteX42" fmla="*/ 4969722 w 6056566"/>
                <a:gd name="connsiteY42" fmla="*/ 494332 h 955031"/>
                <a:gd name="connsiteX43" fmla="*/ 6056566 w 6056566"/>
                <a:gd name="connsiteY43" fmla="*/ 497377 h 955031"/>
                <a:gd name="connsiteX0" fmla="*/ 0 w 6056566"/>
                <a:gd name="connsiteY0" fmla="*/ 479263 h 955031"/>
                <a:gd name="connsiteX1" fmla="*/ 190188 w 6056566"/>
                <a:gd name="connsiteY1" fmla="*/ 475436 h 955031"/>
                <a:gd name="connsiteX2" fmla="*/ 325558 w 6056566"/>
                <a:gd name="connsiteY2" fmla="*/ 430986 h 955031"/>
                <a:gd name="connsiteX3" fmla="*/ 493232 w 6056566"/>
                <a:gd name="connsiteY3" fmla="*/ 146077 h 955031"/>
                <a:gd name="connsiteX4" fmla="*/ 602414 w 6056566"/>
                <a:gd name="connsiteY4" fmla="*/ 23247 h 955031"/>
                <a:gd name="connsiteX5" fmla="*/ 721832 w 6056566"/>
                <a:gd name="connsiteY5" fmla="*/ 36895 h 955031"/>
                <a:gd name="connsiteX6" fmla="*/ 820778 w 6056566"/>
                <a:gd name="connsiteY6" fmla="*/ 146077 h 955031"/>
                <a:gd name="connsiteX7" fmla="*/ 947020 w 6056566"/>
                <a:gd name="connsiteY7" fmla="*/ 412209 h 955031"/>
                <a:gd name="connsiteX8" fmla="*/ 1083497 w 6056566"/>
                <a:gd name="connsiteY8" fmla="*/ 722695 h 955031"/>
                <a:gd name="connsiteX9" fmla="*/ 1179032 w 6056566"/>
                <a:gd name="connsiteY9" fmla="*/ 869409 h 955031"/>
                <a:gd name="connsiteX10" fmla="*/ 1267742 w 6056566"/>
                <a:gd name="connsiteY10" fmla="*/ 944471 h 955031"/>
                <a:gd name="connsiteX11" fmla="*/ 1376924 w 6056566"/>
                <a:gd name="connsiteY11" fmla="*/ 930824 h 955031"/>
                <a:gd name="connsiteX12" fmla="*/ 1503166 w 6056566"/>
                <a:gd name="connsiteY12" fmla="*/ 811406 h 955031"/>
                <a:gd name="connsiteX13" fmla="*/ 1666939 w 6056566"/>
                <a:gd name="connsiteY13" fmla="*/ 487271 h 955031"/>
                <a:gd name="connsiteX14" fmla="*/ 1769297 w 6056566"/>
                <a:gd name="connsiteY14" fmla="*/ 234788 h 955031"/>
                <a:gd name="connsiteX15" fmla="*/ 1871655 w 6056566"/>
                <a:gd name="connsiteY15" fmla="*/ 67603 h 955031"/>
                <a:gd name="connsiteX16" fmla="*/ 1960366 w 6056566"/>
                <a:gd name="connsiteY16" fmla="*/ 13012 h 955031"/>
                <a:gd name="connsiteX17" fmla="*/ 2042252 w 6056566"/>
                <a:gd name="connsiteY17" fmla="*/ 43719 h 955031"/>
                <a:gd name="connsiteX18" fmla="*/ 2117315 w 6056566"/>
                <a:gd name="connsiteY18" fmla="*/ 122194 h 955031"/>
                <a:gd name="connsiteX19" fmla="*/ 2195790 w 6056566"/>
                <a:gd name="connsiteY19" fmla="*/ 251847 h 955031"/>
                <a:gd name="connsiteX20" fmla="*/ 2461921 w 6056566"/>
                <a:gd name="connsiteY20" fmla="*/ 784110 h 955031"/>
                <a:gd name="connsiteX21" fmla="*/ 2577927 w 6056566"/>
                <a:gd name="connsiteY21" fmla="*/ 934235 h 955031"/>
                <a:gd name="connsiteX22" fmla="*/ 2673461 w 6056566"/>
                <a:gd name="connsiteY22" fmla="*/ 941059 h 955031"/>
                <a:gd name="connsiteX23" fmla="*/ 2796291 w 6056566"/>
                <a:gd name="connsiteY23" fmla="*/ 814818 h 955031"/>
                <a:gd name="connsiteX24" fmla="*/ 2922533 w 6056566"/>
                <a:gd name="connsiteY24" fmla="*/ 548686 h 955031"/>
                <a:gd name="connsiteX25" fmla="*/ 3069247 w 6056566"/>
                <a:gd name="connsiteY25" fmla="*/ 251847 h 955031"/>
                <a:gd name="connsiteX26" fmla="*/ 3192076 w 6056566"/>
                <a:gd name="connsiteY26" fmla="*/ 67603 h 955031"/>
                <a:gd name="connsiteX27" fmla="*/ 3270551 w 6056566"/>
                <a:gd name="connsiteY27" fmla="*/ 2776 h 955031"/>
                <a:gd name="connsiteX28" fmla="*/ 3342202 w 6056566"/>
                <a:gd name="connsiteY28" fmla="*/ 19835 h 955031"/>
                <a:gd name="connsiteX29" fmla="*/ 3413852 w 6056566"/>
                <a:gd name="connsiteY29" fmla="*/ 91486 h 955031"/>
                <a:gd name="connsiteX30" fmla="*/ 3471855 w 6056566"/>
                <a:gd name="connsiteY30" fmla="*/ 176785 h 955031"/>
                <a:gd name="connsiteX31" fmla="*/ 3553742 w 6056566"/>
                <a:gd name="connsiteY31" fmla="*/ 323498 h 955031"/>
                <a:gd name="connsiteX32" fmla="*/ 3707279 w 6056566"/>
                <a:gd name="connsiteY32" fmla="*/ 668104 h 955031"/>
                <a:gd name="connsiteX33" fmla="*/ 3833521 w 6056566"/>
                <a:gd name="connsiteY33" fmla="*/ 852349 h 955031"/>
                <a:gd name="connsiteX34" fmla="*/ 3966587 w 6056566"/>
                <a:gd name="connsiteY34" fmla="*/ 900116 h 955031"/>
                <a:gd name="connsiteX35" fmla="*/ 4086005 w 6056566"/>
                <a:gd name="connsiteY35" fmla="*/ 828465 h 955031"/>
                <a:gd name="connsiteX36" fmla="*/ 4273661 w 6056566"/>
                <a:gd name="connsiteY36" fmla="*/ 483859 h 955031"/>
                <a:gd name="connsiteX37" fmla="*/ 4451082 w 6056566"/>
                <a:gd name="connsiteY37" fmla="*/ 152901 h 955031"/>
                <a:gd name="connsiteX38" fmla="*/ 4570500 w 6056566"/>
                <a:gd name="connsiteY38" fmla="*/ 40307 h 955031"/>
                <a:gd name="connsiteX39" fmla="*/ 4696742 w 6056566"/>
                <a:gd name="connsiteY39" fmla="*/ 67603 h 955031"/>
                <a:gd name="connsiteX40" fmla="*/ 4840044 w 6056566"/>
                <a:gd name="connsiteY40" fmla="*/ 268907 h 955031"/>
                <a:gd name="connsiteX41" fmla="*/ 4948580 w 6056566"/>
                <a:gd name="connsiteY41" fmla="*/ 459449 h 955031"/>
                <a:gd name="connsiteX42" fmla="*/ 4997365 w 6056566"/>
                <a:gd name="connsiteY42" fmla="*/ 496677 h 955031"/>
                <a:gd name="connsiteX43" fmla="*/ 6056566 w 6056566"/>
                <a:gd name="connsiteY43" fmla="*/ 497377 h 955031"/>
                <a:gd name="connsiteX0" fmla="*/ 0 w 6056566"/>
                <a:gd name="connsiteY0" fmla="*/ 479263 h 955031"/>
                <a:gd name="connsiteX1" fmla="*/ 190188 w 6056566"/>
                <a:gd name="connsiteY1" fmla="*/ 475436 h 955031"/>
                <a:gd name="connsiteX2" fmla="*/ 325558 w 6056566"/>
                <a:gd name="connsiteY2" fmla="*/ 430986 h 955031"/>
                <a:gd name="connsiteX3" fmla="*/ 493232 w 6056566"/>
                <a:gd name="connsiteY3" fmla="*/ 146077 h 955031"/>
                <a:gd name="connsiteX4" fmla="*/ 602414 w 6056566"/>
                <a:gd name="connsiteY4" fmla="*/ 23247 h 955031"/>
                <a:gd name="connsiteX5" fmla="*/ 721832 w 6056566"/>
                <a:gd name="connsiteY5" fmla="*/ 36895 h 955031"/>
                <a:gd name="connsiteX6" fmla="*/ 820778 w 6056566"/>
                <a:gd name="connsiteY6" fmla="*/ 146077 h 955031"/>
                <a:gd name="connsiteX7" fmla="*/ 947020 w 6056566"/>
                <a:gd name="connsiteY7" fmla="*/ 412209 h 955031"/>
                <a:gd name="connsiteX8" fmla="*/ 1083497 w 6056566"/>
                <a:gd name="connsiteY8" fmla="*/ 722695 h 955031"/>
                <a:gd name="connsiteX9" fmla="*/ 1179032 w 6056566"/>
                <a:gd name="connsiteY9" fmla="*/ 869409 h 955031"/>
                <a:gd name="connsiteX10" fmla="*/ 1267742 w 6056566"/>
                <a:gd name="connsiteY10" fmla="*/ 944471 h 955031"/>
                <a:gd name="connsiteX11" fmla="*/ 1376924 w 6056566"/>
                <a:gd name="connsiteY11" fmla="*/ 930824 h 955031"/>
                <a:gd name="connsiteX12" fmla="*/ 1503166 w 6056566"/>
                <a:gd name="connsiteY12" fmla="*/ 811406 h 955031"/>
                <a:gd name="connsiteX13" fmla="*/ 1666939 w 6056566"/>
                <a:gd name="connsiteY13" fmla="*/ 487271 h 955031"/>
                <a:gd name="connsiteX14" fmla="*/ 1769297 w 6056566"/>
                <a:gd name="connsiteY14" fmla="*/ 234788 h 955031"/>
                <a:gd name="connsiteX15" fmla="*/ 1871655 w 6056566"/>
                <a:gd name="connsiteY15" fmla="*/ 67603 h 955031"/>
                <a:gd name="connsiteX16" fmla="*/ 1960366 w 6056566"/>
                <a:gd name="connsiteY16" fmla="*/ 13012 h 955031"/>
                <a:gd name="connsiteX17" fmla="*/ 2042252 w 6056566"/>
                <a:gd name="connsiteY17" fmla="*/ 43719 h 955031"/>
                <a:gd name="connsiteX18" fmla="*/ 2117315 w 6056566"/>
                <a:gd name="connsiteY18" fmla="*/ 122194 h 955031"/>
                <a:gd name="connsiteX19" fmla="*/ 2195790 w 6056566"/>
                <a:gd name="connsiteY19" fmla="*/ 251847 h 955031"/>
                <a:gd name="connsiteX20" fmla="*/ 2461921 w 6056566"/>
                <a:gd name="connsiteY20" fmla="*/ 784110 h 955031"/>
                <a:gd name="connsiteX21" fmla="*/ 2577927 w 6056566"/>
                <a:gd name="connsiteY21" fmla="*/ 934235 h 955031"/>
                <a:gd name="connsiteX22" fmla="*/ 2673461 w 6056566"/>
                <a:gd name="connsiteY22" fmla="*/ 941059 h 955031"/>
                <a:gd name="connsiteX23" fmla="*/ 2796291 w 6056566"/>
                <a:gd name="connsiteY23" fmla="*/ 814818 h 955031"/>
                <a:gd name="connsiteX24" fmla="*/ 2922533 w 6056566"/>
                <a:gd name="connsiteY24" fmla="*/ 548686 h 955031"/>
                <a:gd name="connsiteX25" fmla="*/ 3069247 w 6056566"/>
                <a:gd name="connsiteY25" fmla="*/ 251847 h 955031"/>
                <a:gd name="connsiteX26" fmla="*/ 3192076 w 6056566"/>
                <a:gd name="connsiteY26" fmla="*/ 67603 h 955031"/>
                <a:gd name="connsiteX27" fmla="*/ 3270551 w 6056566"/>
                <a:gd name="connsiteY27" fmla="*/ 2776 h 955031"/>
                <a:gd name="connsiteX28" fmla="*/ 3342202 w 6056566"/>
                <a:gd name="connsiteY28" fmla="*/ 19835 h 955031"/>
                <a:gd name="connsiteX29" fmla="*/ 3413852 w 6056566"/>
                <a:gd name="connsiteY29" fmla="*/ 91486 h 955031"/>
                <a:gd name="connsiteX30" fmla="*/ 3471855 w 6056566"/>
                <a:gd name="connsiteY30" fmla="*/ 176785 h 955031"/>
                <a:gd name="connsiteX31" fmla="*/ 3553742 w 6056566"/>
                <a:gd name="connsiteY31" fmla="*/ 323498 h 955031"/>
                <a:gd name="connsiteX32" fmla="*/ 3707279 w 6056566"/>
                <a:gd name="connsiteY32" fmla="*/ 668104 h 955031"/>
                <a:gd name="connsiteX33" fmla="*/ 3833521 w 6056566"/>
                <a:gd name="connsiteY33" fmla="*/ 852349 h 955031"/>
                <a:gd name="connsiteX34" fmla="*/ 3966587 w 6056566"/>
                <a:gd name="connsiteY34" fmla="*/ 900116 h 955031"/>
                <a:gd name="connsiteX35" fmla="*/ 4086005 w 6056566"/>
                <a:gd name="connsiteY35" fmla="*/ 828465 h 955031"/>
                <a:gd name="connsiteX36" fmla="*/ 4273661 w 6056566"/>
                <a:gd name="connsiteY36" fmla="*/ 483859 h 955031"/>
                <a:gd name="connsiteX37" fmla="*/ 4451082 w 6056566"/>
                <a:gd name="connsiteY37" fmla="*/ 152901 h 955031"/>
                <a:gd name="connsiteX38" fmla="*/ 4570500 w 6056566"/>
                <a:gd name="connsiteY38" fmla="*/ 40307 h 955031"/>
                <a:gd name="connsiteX39" fmla="*/ 4696742 w 6056566"/>
                <a:gd name="connsiteY39" fmla="*/ 67603 h 955031"/>
                <a:gd name="connsiteX40" fmla="*/ 4840044 w 6056566"/>
                <a:gd name="connsiteY40" fmla="*/ 268907 h 955031"/>
                <a:gd name="connsiteX41" fmla="*/ 4948580 w 6056566"/>
                <a:gd name="connsiteY41" fmla="*/ 459449 h 955031"/>
                <a:gd name="connsiteX42" fmla="*/ 4994601 w 6056566"/>
                <a:gd name="connsiteY42" fmla="*/ 491988 h 955031"/>
                <a:gd name="connsiteX43" fmla="*/ 6056566 w 6056566"/>
                <a:gd name="connsiteY43" fmla="*/ 497377 h 955031"/>
                <a:gd name="connsiteX0" fmla="*/ 0 w 6056566"/>
                <a:gd name="connsiteY0" fmla="*/ 479263 h 955031"/>
                <a:gd name="connsiteX1" fmla="*/ 190188 w 6056566"/>
                <a:gd name="connsiteY1" fmla="*/ 475436 h 955031"/>
                <a:gd name="connsiteX2" fmla="*/ 325558 w 6056566"/>
                <a:gd name="connsiteY2" fmla="*/ 430986 h 955031"/>
                <a:gd name="connsiteX3" fmla="*/ 493232 w 6056566"/>
                <a:gd name="connsiteY3" fmla="*/ 146077 h 955031"/>
                <a:gd name="connsiteX4" fmla="*/ 602414 w 6056566"/>
                <a:gd name="connsiteY4" fmla="*/ 23247 h 955031"/>
                <a:gd name="connsiteX5" fmla="*/ 721832 w 6056566"/>
                <a:gd name="connsiteY5" fmla="*/ 36895 h 955031"/>
                <a:gd name="connsiteX6" fmla="*/ 820778 w 6056566"/>
                <a:gd name="connsiteY6" fmla="*/ 146077 h 955031"/>
                <a:gd name="connsiteX7" fmla="*/ 947020 w 6056566"/>
                <a:gd name="connsiteY7" fmla="*/ 412209 h 955031"/>
                <a:gd name="connsiteX8" fmla="*/ 1083497 w 6056566"/>
                <a:gd name="connsiteY8" fmla="*/ 722695 h 955031"/>
                <a:gd name="connsiteX9" fmla="*/ 1179032 w 6056566"/>
                <a:gd name="connsiteY9" fmla="*/ 869409 h 955031"/>
                <a:gd name="connsiteX10" fmla="*/ 1267742 w 6056566"/>
                <a:gd name="connsiteY10" fmla="*/ 944471 h 955031"/>
                <a:gd name="connsiteX11" fmla="*/ 1376924 w 6056566"/>
                <a:gd name="connsiteY11" fmla="*/ 930824 h 955031"/>
                <a:gd name="connsiteX12" fmla="*/ 1503166 w 6056566"/>
                <a:gd name="connsiteY12" fmla="*/ 811406 h 955031"/>
                <a:gd name="connsiteX13" fmla="*/ 1666939 w 6056566"/>
                <a:gd name="connsiteY13" fmla="*/ 487271 h 955031"/>
                <a:gd name="connsiteX14" fmla="*/ 1769297 w 6056566"/>
                <a:gd name="connsiteY14" fmla="*/ 234788 h 955031"/>
                <a:gd name="connsiteX15" fmla="*/ 1871655 w 6056566"/>
                <a:gd name="connsiteY15" fmla="*/ 67603 h 955031"/>
                <a:gd name="connsiteX16" fmla="*/ 1960366 w 6056566"/>
                <a:gd name="connsiteY16" fmla="*/ 13012 h 955031"/>
                <a:gd name="connsiteX17" fmla="*/ 2042252 w 6056566"/>
                <a:gd name="connsiteY17" fmla="*/ 43719 h 955031"/>
                <a:gd name="connsiteX18" fmla="*/ 2117315 w 6056566"/>
                <a:gd name="connsiteY18" fmla="*/ 122194 h 955031"/>
                <a:gd name="connsiteX19" fmla="*/ 2195790 w 6056566"/>
                <a:gd name="connsiteY19" fmla="*/ 251847 h 955031"/>
                <a:gd name="connsiteX20" fmla="*/ 2461921 w 6056566"/>
                <a:gd name="connsiteY20" fmla="*/ 784110 h 955031"/>
                <a:gd name="connsiteX21" fmla="*/ 2577927 w 6056566"/>
                <a:gd name="connsiteY21" fmla="*/ 934235 h 955031"/>
                <a:gd name="connsiteX22" fmla="*/ 2673461 w 6056566"/>
                <a:gd name="connsiteY22" fmla="*/ 941059 h 955031"/>
                <a:gd name="connsiteX23" fmla="*/ 2796291 w 6056566"/>
                <a:gd name="connsiteY23" fmla="*/ 814818 h 955031"/>
                <a:gd name="connsiteX24" fmla="*/ 2922533 w 6056566"/>
                <a:gd name="connsiteY24" fmla="*/ 548686 h 955031"/>
                <a:gd name="connsiteX25" fmla="*/ 3069247 w 6056566"/>
                <a:gd name="connsiteY25" fmla="*/ 251847 h 955031"/>
                <a:gd name="connsiteX26" fmla="*/ 3192076 w 6056566"/>
                <a:gd name="connsiteY26" fmla="*/ 67603 h 955031"/>
                <a:gd name="connsiteX27" fmla="*/ 3270551 w 6056566"/>
                <a:gd name="connsiteY27" fmla="*/ 2776 h 955031"/>
                <a:gd name="connsiteX28" fmla="*/ 3342202 w 6056566"/>
                <a:gd name="connsiteY28" fmla="*/ 19835 h 955031"/>
                <a:gd name="connsiteX29" fmla="*/ 3413852 w 6056566"/>
                <a:gd name="connsiteY29" fmla="*/ 91486 h 955031"/>
                <a:gd name="connsiteX30" fmla="*/ 3471855 w 6056566"/>
                <a:gd name="connsiteY30" fmla="*/ 176785 h 955031"/>
                <a:gd name="connsiteX31" fmla="*/ 3553742 w 6056566"/>
                <a:gd name="connsiteY31" fmla="*/ 323498 h 955031"/>
                <a:gd name="connsiteX32" fmla="*/ 3707279 w 6056566"/>
                <a:gd name="connsiteY32" fmla="*/ 668104 h 955031"/>
                <a:gd name="connsiteX33" fmla="*/ 3833521 w 6056566"/>
                <a:gd name="connsiteY33" fmla="*/ 852349 h 955031"/>
                <a:gd name="connsiteX34" fmla="*/ 3966587 w 6056566"/>
                <a:gd name="connsiteY34" fmla="*/ 900116 h 955031"/>
                <a:gd name="connsiteX35" fmla="*/ 4086005 w 6056566"/>
                <a:gd name="connsiteY35" fmla="*/ 828465 h 955031"/>
                <a:gd name="connsiteX36" fmla="*/ 4273661 w 6056566"/>
                <a:gd name="connsiteY36" fmla="*/ 483859 h 955031"/>
                <a:gd name="connsiteX37" fmla="*/ 4451082 w 6056566"/>
                <a:gd name="connsiteY37" fmla="*/ 152901 h 955031"/>
                <a:gd name="connsiteX38" fmla="*/ 4570500 w 6056566"/>
                <a:gd name="connsiteY38" fmla="*/ 40307 h 955031"/>
                <a:gd name="connsiteX39" fmla="*/ 4696742 w 6056566"/>
                <a:gd name="connsiteY39" fmla="*/ 67603 h 955031"/>
                <a:gd name="connsiteX40" fmla="*/ 4840044 w 6056566"/>
                <a:gd name="connsiteY40" fmla="*/ 268907 h 955031"/>
                <a:gd name="connsiteX41" fmla="*/ 4948580 w 6056566"/>
                <a:gd name="connsiteY41" fmla="*/ 459449 h 955031"/>
                <a:gd name="connsiteX42" fmla="*/ 4994601 w 6056566"/>
                <a:gd name="connsiteY42" fmla="*/ 491988 h 955031"/>
                <a:gd name="connsiteX43" fmla="*/ 6056566 w 6056566"/>
                <a:gd name="connsiteY43" fmla="*/ 497377 h 955031"/>
                <a:gd name="connsiteX0" fmla="*/ 0 w 6056566"/>
                <a:gd name="connsiteY0" fmla="*/ 479263 h 955031"/>
                <a:gd name="connsiteX1" fmla="*/ 190188 w 6056566"/>
                <a:gd name="connsiteY1" fmla="*/ 475436 h 955031"/>
                <a:gd name="connsiteX2" fmla="*/ 325558 w 6056566"/>
                <a:gd name="connsiteY2" fmla="*/ 430986 h 955031"/>
                <a:gd name="connsiteX3" fmla="*/ 493232 w 6056566"/>
                <a:gd name="connsiteY3" fmla="*/ 146077 h 955031"/>
                <a:gd name="connsiteX4" fmla="*/ 602414 w 6056566"/>
                <a:gd name="connsiteY4" fmla="*/ 23247 h 955031"/>
                <a:gd name="connsiteX5" fmla="*/ 721832 w 6056566"/>
                <a:gd name="connsiteY5" fmla="*/ 36895 h 955031"/>
                <a:gd name="connsiteX6" fmla="*/ 820778 w 6056566"/>
                <a:gd name="connsiteY6" fmla="*/ 146077 h 955031"/>
                <a:gd name="connsiteX7" fmla="*/ 947020 w 6056566"/>
                <a:gd name="connsiteY7" fmla="*/ 412209 h 955031"/>
                <a:gd name="connsiteX8" fmla="*/ 1083497 w 6056566"/>
                <a:gd name="connsiteY8" fmla="*/ 722695 h 955031"/>
                <a:gd name="connsiteX9" fmla="*/ 1179032 w 6056566"/>
                <a:gd name="connsiteY9" fmla="*/ 869409 h 955031"/>
                <a:gd name="connsiteX10" fmla="*/ 1267742 w 6056566"/>
                <a:gd name="connsiteY10" fmla="*/ 944471 h 955031"/>
                <a:gd name="connsiteX11" fmla="*/ 1376924 w 6056566"/>
                <a:gd name="connsiteY11" fmla="*/ 930824 h 955031"/>
                <a:gd name="connsiteX12" fmla="*/ 1503166 w 6056566"/>
                <a:gd name="connsiteY12" fmla="*/ 811406 h 955031"/>
                <a:gd name="connsiteX13" fmla="*/ 1666939 w 6056566"/>
                <a:gd name="connsiteY13" fmla="*/ 487271 h 955031"/>
                <a:gd name="connsiteX14" fmla="*/ 1769297 w 6056566"/>
                <a:gd name="connsiteY14" fmla="*/ 234788 h 955031"/>
                <a:gd name="connsiteX15" fmla="*/ 1871655 w 6056566"/>
                <a:gd name="connsiteY15" fmla="*/ 67603 h 955031"/>
                <a:gd name="connsiteX16" fmla="*/ 1960366 w 6056566"/>
                <a:gd name="connsiteY16" fmla="*/ 13012 h 955031"/>
                <a:gd name="connsiteX17" fmla="*/ 2042252 w 6056566"/>
                <a:gd name="connsiteY17" fmla="*/ 43719 h 955031"/>
                <a:gd name="connsiteX18" fmla="*/ 2117315 w 6056566"/>
                <a:gd name="connsiteY18" fmla="*/ 122194 h 955031"/>
                <a:gd name="connsiteX19" fmla="*/ 2195790 w 6056566"/>
                <a:gd name="connsiteY19" fmla="*/ 251847 h 955031"/>
                <a:gd name="connsiteX20" fmla="*/ 2461921 w 6056566"/>
                <a:gd name="connsiteY20" fmla="*/ 784110 h 955031"/>
                <a:gd name="connsiteX21" fmla="*/ 2577927 w 6056566"/>
                <a:gd name="connsiteY21" fmla="*/ 934235 h 955031"/>
                <a:gd name="connsiteX22" fmla="*/ 2673461 w 6056566"/>
                <a:gd name="connsiteY22" fmla="*/ 941059 h 955031"/>
                <a:gd name="connsiteX23" fmla="*/ 2796291 w 6056566"/>
                <a:gd name="connsiteY23" fmla="*/ 814818 h 955031"/>
                <a:gd name="connsiteX24" fmla="*/ 2922533 w 6056566"/>
                <a:gd name="connsiteY24" fmla="*/ 548686 h 955031"/>
                <a:gd name="connsiteX25" fmla="*/ 3069247 w 6056566"/>
                <a:gd name="connsiteY25" fmla="*/ 251847 h 955031"/>
                <a:gd name="connsiteX26" fmla="*/ 3192076 w 6056566"/>
                <a:gd name="connsiteY26" fmla="*/ 67603 h 955031"/>
                <a:gd name="connsiteX27" fmla="*/ 3270551 w 6056566"/>
                <a:gd name="connsiteY27" fmla="*/ 2776 h 955031"/>
                <a:gd name="connsiteX28" fmla="*/ 3342202 w 6056566"/>
                <a:gd name="connsiteY28" fmla="*/ 19835 h 955031"/>
                <a:gd name="connsiteX29" fmla="*/ 3413852 w 6056566"/>
                <a:gd name="connsiteY29" fmla="*/ 91486 h 955031"/>
                <a:gd name="connsiteX30" fmla="*/ 3471855 w 6056566"/>
                <a:gd name="connsiteY30" fmla="*/ 176785 h 955031"/>
                <a:gd name="connsiteX31" fmla="*/ 3553742 w 6056566"/>
                <a:gd name="connsiteY31" fmla="*/ 323498 h 955031"/>
                <a:gd name="connsiteX32" fmla="*/ 3707279 w 6056566"/>
                <a:gd name="connsiteY32" fmla="*/ 668104 h 955031"/>
                <a:gd name="connsiteX33" fmla="*/ 3833521 w 6056566"/>
                <a:gd name="connsiteY33" fmla="*/ 852349 h 955031"/>
                <a:gd name="connsiteX34" fmla="*/ 3966587 w 6056566"/>
                <a:gd name="connsiteY34" fmla="*/ 900116 h 955031"/>
                <a:gd name="connsiteX35" fmla="*/ 4086005 w 6056566"/>
                <a:gd name="connsiteY35" fmla="*/ 828465 h 955031"/>
                <a:gd name="connsiteX36" fmla="*/ 4273661 w 6056566"/>
                <a:gd name="connsiteY36" fmla="*/ 483859 h 955031"/>
                <a:gd name="connsiteX37" fmla="*/ 4451082 w 6056566"/>
                <a:gd name="connsiteY37" fmla="*/ 152901 h 955031"/>
                <a:gd name="connsiteX38" fmla="*/ 4570500 w 6056566"/>
                <a:gd name="connsiteY38" fmla="*/ 40307 h 955031"/>
                <a:gd name="connsiteX39" fmla="*/ 4696742 w 6056566"/>
                <a:gd name="connsiteY39" fmla="*/ 67603 h 955031"/>
                <a:gd name="connsiteX40" fmla="*/ 4840044 w 6056566"/>
                <a:gd name="connsiteY40" fmla="*/ 268907 h 955031"/>
                <a:gd name="connsiteX41" fmla="*/ 4948580 w 6056566"/>
                <a:gd name="connsiteY41" fmla="*/ 459449 h 955031"/>
                <a:gd name="connsiteX42" fmla="*/ 4994601 w 6056566"/>
                <a:gd name="connsiteY42" fmla="*/ 491988 h 955031"/>
                <a:gd name="connsiteX43" fmla="*/ 6056566 w 6056566"/>
                <a:gd name="connsiteY43" fmla="*/ 497377 h 955031"/>
                <a:gd name="connsiteX0" fmla="*/ 0 w 6056566"/>
                <a:gd name="connsiteY0" fmla="*/ 479263 h 955031"/>
                <a:gd name="connsiteX1" fmla="*/ 190188 w 6056566"/>
                <a:gd name="connsiteY1" fmla="*/ 475436 h 955031"/>
                <a:gd name="connsiteX2" fmla="*/ 325558 w 6056566"/>
                <a:gd name="connsiteY2" fmla="*/ 430986 h 955031"/>
                <a:gd name="connsiteX3" fmla="*/ 493232 w 6056566"/>
                <a:gd name="connsiteY3" fmla="*/ 146077 h 955031"/>
                <a:gd name="connsiteX4" fmla="*/ 602414 w 6056566"/>
                <a:gd name="connsiteY4" fmla="*/ 23247 h 955031"/>
                <a:gd name="connsiteX5" fmla="*/ 721832 w 6056566"/>
                <a:gd name="connsiteY5" fmla="*/ 36895 h 955031"/>
                <a:gd name="connsiteX6" fmla="*/ 820778 w 6056566"/>
                <a:gd name="connsiteY6" fmla="*/ 146077 h 955031"/>
                <a:gd name="connsiteX7" fmla="*/ 947020 w 6056566"/>
                <a:gd name="connsiteY7" fmla="*/ 412209 h 955031"/>
                <a:gd name="connsiteX8" fmla="*/ 1083497 w 6056566"/>
                <a:gd name="connsiteY8" fmla="*/ 722695 h 955031"/>
                <a:gd name="connsiteX9" fmla="*/ 1179032 w 6056566"/>
                <a:gd name="connsiteY9" fmla="*/ 869409 h 955031"/>
                <a:gd name="connsiteX10" fmla="*/ 1267742 w 6056566"/>
                <a:gd name="connsiteY10" fmla="*/ 944471 h 955031"/>
                <a:gd name="connsiteX11" fmla="*/ 1376924 w 6056566"/>
                <a:gd name="connsiteY11" fmla="*/ 930824 h 955031"/>
                <a:gd name="connsiteX12" fmla="*/ 1503166 w 6056566"/>
                <a:gd name="connsiteY12" fmla="*/ 811406 h 955031"/>
                <a:gd name="connsiteX13" fmla="*/ 1666939 w 6056566"/>
                <a:gd name="connsiteY13" fmla="*/ 487271 h 955031"/>
                <a:gd name="connsiteX14" fmla="*/ 1769297 w 6056566"/>
                <a:gd name="connsiteY14" fmla="*/ 234788 h 955031"/>
                <a:gd name="connsiteX15" fmla="*/ 1871655 w 6056566"/>
                <a:gd name="connsiteY15" fmla="*/ 67603 h 955031"/>
                <a:gd name="connsiteX16" fmla="*/ 1960366 w 6056566"/>
                <a:gd name="connsiteY16" fmla="*/ 13012 h 955031"/>
                <a:gd name="connsiteX17" fmla="*/ 2042252 w 6056566"/>
                <a:gd name="connsiteY17" fmla="*/ 43719 h 955031"/>
                <a:gd name="connsiteX18" fmla="*/ 2117315 w 6056566"/>
                <a:gd name="connsiteY18" fmla="*/ 122194 h 955031"/>
                <a:gd name="connsiteX19" fmla="*/ 2195790 w 6056566"/>
                <a:gd name="connsiteY19" fmla="*/ 251847 h 955031"/>
                <a:gd name="connsiteX20" fmla="*/ 2461921 w 6056566"/>
                <a:gd name="connsiteY20" fmla="*/ 784110 h 955031"/>
                <a:gd name="connsiteX21" fmla="*/ 2577927 w 6056566"/>
                <a:gd name="connsiteY21" fmla="*/ 934235 h 955031"/>
                <a:gd name="connsiteX22" fmla="*/ 2673461 w 6056566"/>
                <a:gd name="connsiteY22" fmla="*/ 941059 h 955031"/>
                <a:gd name="connsiteX23" fmla="*/ 2796291 w 6056566"/>
                <a:gd name="connsiteY23" fmla="*/ 814818 h 955031"/>
                <a:gd name="connsiteX24" fmla="*/ 2922533 w 6056566"/>
                <a:gd name="connsiteY24" fmla="*/ 548686 h 955031"/>
                <a:gd name="connsiteX25" fmla="*/ 3069247 w 6056566"/>
                <a:gd name="connsiteY25" fmla="*/ 251847 h 955031"/>
                <a:gd name="connsiteX26" fmla="*/ 3192076 w 6056566"/>
                <a:gd name="connsiteY26" fmla="*/ 67603 h 955031"/>
                <a:gd name="connsiteX27" fmla="*/ 3270551 w 6056566"/>
                <a:gd name="connsiteY27" fmla="*/ 2776 h 955031"/>
                <a:gd name="connsiteX28" fmla="*/ 3342202 w 6056566"/>
                <a:gd name="connsiteY28" fmla="*/ 19835 h 955031"/>
                <a:gd name="connsiteX29" fmla="*/ 3413852 w 6056566"/>
                <a:gd name="connsiteY29" fmla="*/ 91486 h 955031"/>
                <a:gd name="connsiteX30" fmla="*/ 3471855 w 6056566"/>
                <a:gd name="connsiteY30" fmla="*/ 176785 h 955031"/>
                <a:gd name="connsiteX31" fmla="*/ 3553742 w 6056566"/>
                <a:gd name="connsiteY31" fmla="*/ 323498 h 955031"/>
                <a:gd name="connsiteX32" fmla="*/ 3707279 w 6056566"/>
                <a:gd name="connsiteY32" fmla="*/ 668104 h 955031"/>
                <a:gd name="connsiteX33" fmla="*/ 3833521 w 6056566"/>
                <a:gd name="connsiteY33" fmla="*/ 852349 h 955031"/>
                <a:gd name="connsiteX34" fmla="*/ 3966587 w 6056566"/>
                <a:gd name="connsiteY34" fmla="*/ 900116 h 955031"/>
                <a:gd name="connsiteX35" fmla="*/ 4086005 w 6056566"/>
                <a:gd name="connsiteY35" fmla="*/ 828465 h 955031"/>
                <a:gd name="connsiteX36" fmla="*/ 4273661 w 6056566"/>
                <a:gd name="connsiteY36" fmla="*/ 483859 h 955031"/>
                <a:gd name="connsiteX37" fmla="*/ 4451082 w 6056566"/>
                <a:gd name="connsiteY37" fmla="*/ 152901 h 955031"/>
                <a:gd name="connsiteX38" fmla="*/ 4570500 w 6056566"/>
                <a:gd name="connsiteY38" fmla="*/ 40307 h 955031"/>
                <a:gd name="connsiteX39" fmla="*/ 4696742 w 6056566"/>
                <a:gd name="connsiteY39" fmla="*/ 67603 h 955031"/>
                <a:gd name="connsiteX40" fmla="*/ 4840044 w 6056566"/>
                <a:gd name="connsiteY40" fmla="*/ 268907 h 955031"/>
                <a:gd name="connsiteX41" fmla="*/ 4948580 w 6056566"/>
                <a:gd name="connsiteY41" fmla="*/ 459449 h 955031"/>
                <a:gd name="connsiteX42" fmla="*/ 4994601 w 6056566"/>
                <a:gd name="connsiteY42" fmla="*/ 491988 h 955031"/>
                <a:gd name="connsiteX43" fmla="*/ 6056566 w 6056566"/>
                <a:gd name="connsiteY43" fmla="*/ 497377 h 955031"/>
                <a:gd name="connsiteX0" fmla="*/ 0 w 6056566"/>
                <a:gd name="connsiteY0" fmla="*/ 479263 h 955031"/>
                <a:gd name="connsiteX1" fmla="*/ 190188 w 6056566"/>
                <a:gd name="connsiteY1" fmla="*/ 475436 h 955031"/>
                <a:gd name="connsiteX2" fmla="*/ 325558 w 6056566"/>
                <a:gd name="connsiteY2" fmla="*/ 430986 h 955031"/>
                <a:gd name="connsiteX3" fmla="*/ 493232 w 6056566"/>
                <a:gd name="connsiteY3" fmla="*/ 146077 h 955031"/>
                <a:gd name="connsiteX4" fmla="*/ 602414 w 6056566"/>
                <a:gd name="connsiteY4" fmla="*/ 23247 h 955031"/>
                <a:gd name="connsiteX5" fmla="*/ 721832 w 6056566"/>
                <a:gd name="connsiteY5" fmla="*/ 36895 h 955031"/>
                <a:gd name="connsiteX6" fmla="*/ 820778 w 6056566"/>
                <a:gd name="connsiteY6" fmla="*/ 146077 h 955031"/>
                <a:gd name="connsiteX7" fmla="*/ 947020 w 6056566"/>
                <a:gd name="connsiteY7" fmla="*/ 412209 h 955031"/>
                <a:gd name="connsiteX8" fmla="*/ 1083497 w 6056566"/>
                <a:gd name="connsiteY8" fmla="*/ 722695 h 955031"/>
                <a:gd name="connsiteX9" fmla="*/ 1179032 w 6056566"/>
                <a:gd name="connsiteY9" fmla="*/ 869409 h 955031"/>
                <a:gd name="connsiteX10" fmla="*/ 1267742 w 6056566"/>
                <a:gd name="connsiteY10" fmla="*/ 944471 h 955031"/>
                <a:gd name="connsiteX11" fmla="*/ 1376924 w 6056566"/>
                <a:gd name="connsiteY11" fmla="*/ 930824 h 955031"/>
                <a:gd name="connsiteX12" fmla="*/ 1503166 w 6056566"/>
                <a:gd name="connsiteY12" fmla="*/ 811406 h 955031"/>
                <a:gd name="connsiteX13" fmla="*/ 1666939 w 6056566"/>
                <a:gd name="connsiteY13" fmla="*/ 487271 h 955031"/>
                <a:gd name="connsiteX14" fmla="*/ 1769297 w 6056566"/>
                <a:gd name="connsiteY14" fmla="*/ 234788 h 955031"/>
                <a:gd name="connsiteX15" fmla="*/ 1871655 w 6056566"/>
                <a:gd name="connsiteY15" fmla="*/ 67603 h 955031"/>
                <a:gd name="connsiteX16" fmla="*/ 1960366 w 6056566"/>
                <a:gd name="connsiteY16" fmla="*/ 13012 h 955031"/>
                <a:gd name="connsiteX17" fmla="*/ 2042252 w 6056566"/>
                <a:gd name="connsiteY17" fmla="*/ 43719 h 955031"/>
                <a:gd name="connsiteX18" fmla="*/ 2117315 w 6056566"/>
                <a:gd name="connsiteY18" fmla="*/ 122194 h 955031"/>
                <a:gd name="connsiteX19" fmla="*/ 2195790 w 6056566"/>
                <a:gd name="connsiteY19" fmla="*/ 251847 h 955031"/>
                <a:gd name="connsiteX20" fmla="*/ 2461921 w 6056566"/>
                <a:gd name="connsiteY20" fmla="*/ 784110 h 955031"/>
                <a:gd name="connsiteX21" fmla="*/ 2577927 w 6056566"/>
                <a:gd name="connsiteY21" fmla="*/ 934235 h 955031"/>
                <a:gd name="connsiteX22" fmla="*/ 2673461 w 6056566"/>
                <a:gd name="connsiteY22" fmla="*/ 941059 h 955031"/>
                <a:gd name="connsiteX23" fmla="*/ 2796291 w 6056566"/>
                <a:gd name="connsiteY23" fmla="*/ 814818 h 955031"/>
                <a:gd name="connsiteX24" fmla="*/ 2922533 w 6056566"/>
                <a:gd name="connsiteY24" fmla="*/ 548686 h 955031"/>
                <a:gd name="connsiteX25" fmla="*/ 3069247 w 6056566"/>
                <a:gd name="connsiteY25" fmla="*/ 251847 h 955031"/>
                <a:gd name="connsiteX26" fmla="*/ 3192076 w 6056566"/>
                <a:gd name="connsiteY26" fmla="*/ 67603 h 955031"/>
                <a:gd name="connsiteX27" fmla="*/ 3270551 w 6056566"/>
                <a:gd name="connsiteY27" fmla="*/ 2776 h 955031"/>
                <a:gd name="connsiteX28" fmla="*/ 3342202 w 6056566"/>
                <a:gd name="connsiteY28" fmla="*/ 19835 h 955031"/>
                <a:gd name="connsiteX29" fmla="*/ 3413852 w 6056566"/>
                <a:gd name="connsiteY29" fmla="*/ 91486 h 955031"/>
                <a:gd name="connsiteX30" fmla="*/ 3471855 w 6056566"/>
                <a:gd name="connsiteY30" fmla="*/ 176785 h 955031"/>
                <a:gd name="connsiteX31" fmla="*/ 3553742 w 6056566"/>
                <a:gd name="connsiteY31" fmla="*/ 323498 h 955031"/>
                <a:gd name="connsiteX32" fmla="*/ 3707279 w 6056566"/>
                <a:gd name="connsiteY32" fmla="*/ 668104 h 955031"/>
                <a:gd name="connsiteX33" fmla="*/ 3833521 w 6056566"/>
                <a:gd name="connsiteY33" fmla="*/ 852349 h 955031"/>
                <a:gd name="connsiteX34" fmla="*/ 3966587 w 6056566"/>
                <a:gd name="connsiteY34" fmla="*/ 900116 h 955031"/>
                <a:gd name="connsiteX35" fmla="*/ 4086005 w 6056566"/>
                <a:gd name="connsiteY35" fmla="*/ 828465 h 955031"/>
                <a:gd name="connsiteX36" fmla="*/ 4273661 w 6056566"/>
                <a:gd name="connsiteY36" fmla="*/ 483859 h 955031"/>
                <a:gd name="connsiteX37" fmla="*/ 4451082 w 6056566"/>
                <a:gd name="connsiteY37" fmla="*/ 152901 h 955031"/>
                <a:gd name="connsiteX38" fmla="*/ 4570500 w 6056566"/>
                <a:gd name="connsiteY38" fmla="*/ 40307 h 955031"/>
                <a:gd name="connsiteX39" fmla="*/ 4696742 w 6056566"/>
                <a:gd name="connsiteY39" fmla="*/ 67603 h 955031"/>
                <a:gd name="connsiteX40" fmla="*/ 4840044 w 6056566"/>
                <a:gd name="connsiteY40" fmla="*/ 268907 h 955031"/>
                <a:gd name="connsiteX41" fmla="*/ 4948580 w 6056566"/>
                <a:gd name="connsiteY41" fmla="*/ 459449 h 955031"/>
                <a:gd name="connsiteX42" fmla="*/ 4994601 w 6056566"/>
                <a:gd name="connsiteY42" fmla="*/ 491988 h 955031"/>
                <a:gd name="connsiteX43" fmla="*/ 6056566 w 6056566"/>
                <a:gd name="connsiteY43" fmla="*/ 497377 h 955031"/>
                <a:gd name="connsiteX0" fmla="*/ 0 w 6056566"/>
                <a:gd name="connsiteY0" fmla="*/ 479263 h 955031"/>
                <a:gd name="connsiteX1" fmla="*/ 190188 w 6056566"/>
                <a:gd name="connsiteY1" fmla="*/ 475436 h 955031"/>
                <a:gd name="connsiteX2" fmla="*/ 325558 w 6056566"/>
                <a:gd name="connsiteY2" fmla="*/ 430986 h 955031"/>
                <a:gd name="connsiteX3" fmla="*/ 493232 w 6056566"/>
                <a:gd name="connsiteY3" fmla="*/ 146077 h 955031"/>
                <a:gd name="connsiteX4" fmla="*/ 602414 w 6056566"/>
                <a:gd name="connsiteY4" fmla="*/ 23247 h 955031"/>
                <a:gd name="connsiteX5" fmla="*/ 721832 w 6056566"/>
                <a:gd name="connsiteY5" fmla="*/ 36895 h 955031"/>
                <a:gd name="connsiteX6" fmla="*/ 820778 w 6056566"/>
                <a:gd name="connsiteY6" fmla="*/ 146077 h 955031"/>
                <a:gd name="connsiteX7" fmla="*/ 947020 w 6056566"/>
                <a:gd name="connsiteY7" fmla="*/ 412209 h 955031"/>
                <a:gd name="connsiteX8" fmla="*/ 1083497 w 6056566"/>
                <a:gd name="connsiteY8" fmla="*/ 722695 h 955031"/>
                <a:gd name="connsiteX9" fmla="*/ 1179032 w 6056566"/>
                <a:gd name="connsiteY9" fmla="*/ 869409 h 955031"/>
                <a:gd name="connsiteX10" fmla="*/ 1267742 w 6056566"/>
                <a:gd name="connsiteY10" fmla="*/ 944471 h 955031"/>
                <a:gd name="connsiteX11" fmla="*/ 1376924 w 6056566"/>
                <a:gd name="connsiteY11" fmla="*/ 930824 h 955031"/>
                <a:gd name="connsiteX12" fmla="*/ 1503166 w 6056566"/>
                <a:gd name="connsiteY12" fmla="*/ 811406 h 955031"/>
                <a:gd name="connsiteX13" fmla="*/ 1666939 w 6056566"/>
                <a:gd name="connsiteY13" fmla="*/ 487271 h 955031"/>
                <a:gd name="connsiteX14" fmla="*/ 1769297 w 6056566"/>
                <a:gd name="connsiteY14" fmla="*/ 234788 h 955031"/>
                <a:gd name="connsiteX15" fmla="*/ 1871655 w 6056566"/>
                <a:gd name="connsiteY15" fmla="*/ 67603 h 955031"/>
                <a:gd name="connsiteX16" fmla="*/ 1960366 w 6056566"/>
                <a:gd name="connsiteY16" fmla="*/ 13012 h 955031"/>
                <a:gd name="connsiteX17" fmla="*/ 2042252 w 6056566"/>
                <a:gd name="connsiteY17" fmla="*/ 43719 h 955031"/>
                <a:gd name="connsiteX18" fmla="*/ 2117315 w 6056566"/>
                <a:gd name="connsiteY18" fmla="*/ 122194 h 955031"/>
                <a:gd name="connsiteX19" fmla="*/ 2195790 w 6056566"/>
                <a:gd name="connsiteY19" fmla="*/ 251847 h 955031"/>
                <a:gd name="connsiteX20" fmla="*/ 2461921 w 6056566"/>
                <a:gd name="connsiteY20" fmla="*/ 784110 h 955031"/>
                <a:gd name="connsiteX21" fmla="*/ 2577927 w 6056566"/>
                <a:gd name="connsiteY21" fmla="*/ 934235 h 955031"/>
                <a:gd name="connsiteX22" fmla="*/ 2673461 w 6056566"/>
                <a:gd name="connsiteY22" fmla="*/ 941059 h 955031"/>
                <a:gd name="connsiteX23" fmla="*/ 2796291 w 6056566"/>
                <a:gd name="connsiteY23" fmla="*/ 814818 h 955031"/>
                <a:gd name="connsiteX24" fmla="*/ 2922533 w 6056566"/>
                <a:gd name="connsiteY24" fmla="*/ 548686 h 955031"/>
                <a:gd name="connsiteX25" fmla="*/ 3069247 w 6056566"/>
                <a:gd name="connsiteY25" fmla="*/ 251847 h 955031"/>
                <a:gd name="connsiteX26" fmla="*/ 3192076 w 6056566"/>
                <a:gd name="connsiteY26" fmla="*/ 67603 h 955031"/>
                <a:gd name="connsiteX27" fmla="*/ 3270551 w 6056566"/>
                <a:gd name="connsiteY27" fmla="*/ 2776 h 955031"/>
                <a:gd name="connsiteX28" fmla="*/ 3342202 w 6056566"/>
                <a:gd name="connsiteY28" fmla="*/ 19835 h 955031"/>
                <a:gd name="connsiteX29" fmla="*/ 3413852 w 6056566"/>
                <a:gd name="connsiteY29" fmla="*/ 91486 h 955031"/>
                <a:gd name="connsiteX30" fmla="*/ 3471855 w 6056566"/>
                <a:gd name="connsiteY30" fmla="*/ 176785 h 955031"/>
                <a:gd name="connsiteX31" fmla="*/ 3553742 w 6056566"/>
                <a:gd name="connsiteY31" fmla="*/ 323498 h 955031"/>
                <a:gd name="connsiteX32" fmla="*/ 3707279 w 6056566"/>
                <a:gd name="connsiteY32" fmla="*/ 668104 h 955031"/>
                <a:gd name="connsiteX33" fmla="*/ 3833521 w 6056566"/>
                <a:gd name="connsiteY33" fmla="*/ 852349 h 955031"/>
                <a:gd name="connsiteX34" fmla="*/ 3966587 w 6056566"/>
                <a:gd name="connsiteY34" fmla="*/ 900116 h 955031"/>
                <a:gd name="connsiteX35" fmla="*/ 4086005 w 6056566"/>
                <a:gd name="connsiteY35" fmla="*/ 828465 h 955031"/>
                <a:gd name="connsiteX36" fmla="*/ 4273661 w 6056566"/>
                <a:gd name="connsiteY36" fmla="*/ 483859 h 955031"/>
                <a:gd name="connsiteX37" fmla="*/ 4451082 w 6056566"/>
                <a:gd name="connsiteY37" fmla="*/ 152901 h 955031"/>
                <a:gd name="connsiteX38" fmla="*/ 4570500 w 6056566"/>
                <a:gd name="connsiteY38" fmla="*/ 40307 h 955031"/>
                <a:gd name="connsiteX39" fmla="*/ 4696742 w 6056566"/>
                <a:gd name="connsiteY39" fmla="*/ 67603 h 955031"/>
                <a:gd name="connsiteX40" fmla="*/ 4840044 w 6056566"/>
                <a:gd name="connsiteY40" fmla="*/ 268907 h 955031"/>
                <a:gd name="connsiteX41" fmla="*/ 4948580 w 6056566"/>
                <a:gd name="connsiteY41" fmla="*/ 459449 h 955031"/>
                <a:gd name="connsiteX42" fmla="*/ 4991837 w 6056566"/>
                <a:gd name="connsiteY42" fmla="*/ 497850 h 955031"/>
                <a:gd name="connsiteX43" fmla="*/ 6056566 w 6056566"/>
                <a:gd name="connsiteY43" fmla="*/ 497377 h 955031"/>
                <a:gd name="connsiteX0" fmla="*/ 0 w 6056566"/>
                <a:gd name="connsiteY0" fmla="*/ 479263 h 955031"/>
                <a:gd name="connsiteX1" fmla="*/ 190188 w 6056566"/>
                <a:gd name="connsiteY1" fmla="*/ 475436 h 955031"/>
                <a:gd name="connsiteX2" fmla="*/ 325558 w 6056566"/>
                <a:gd name="connsiteY2" fmla="*/ 430986 h 955031"/>
                <a:gd name="connsiteX3" fmla="*/ 493232 w 6056566"/>
                <a:gd name="connsiteY3" fmla="*/ 146077 h 955031"/>
                <a:gd name="connsiteX4" fmla="*/ 602414 w 6056566"/>
                <a:gd name="connsiteY4" fmla="*/ 23247 h 955031"/>
                <a:gd name="connsiteX5" fmla="*/ 721832 w 6056566"/>
                <a:gd name="connsiteY5" fmla="*/ 36895 h 955031"/>
                <a:gd name="connsiteX6" fmla="*/ 820778 w 6056566"/>
                <a:gd name="connsiteY6" fmla="*/ 146077 h 955031"/>
                <a:gd name="connsiteX7" fmla="*/ 947020 w 6056566"/>
                <a:gd name="connsiteY7" fmla="*/ 412209 h 955031"/>
                <a:gd name="connsiteX8" fmla="*/ 1083497 w 6056566"/>
                <a:gd name="connsiteY8" fmla="*/ 722695 h 955031"/>
                <a:gd name="connsiteX9" fmla="*/ 1179032 w 6056566"/>
                <a:gd name="connsiteY9" fmla="*/ 869409 h 955031"/>
                <a:gd name="connsiteX10" fmla="*/ 1267742 w 6056566"/>
                <a:gd name="connsiteY10" fmla="*/ 944471 h 955031"/>
                <a:gd name="connsiteX11" fmla="*/ 1376924 w 6056566"/>
                <a:gd name="connsiteY11" fmla="*/ 930824 h 955031"/>
                <a:gd name="connsiteX12" fmla="*/ 1503166 w 6056566"/>
                <a:gd name="connsiteY12" fmla="*/ 811406 h 955031"/>
                <a:gd name="connsiteX13" fmla="*/ 1666939 w 6056566"/>
                <a:gd name="connsiteY13" fmla="*/ 487271 h 955031"/>
                <a:gd name="connsiteX14" fmla="*/ 1769297 w 6056566"/>
                <a:gd name="connsiteY14" fmla="*/ 234788 h 955031"/>
                <a:gd name="connsiteX15" fmla="*/ 1871655 w 6056566"/>
                <a:gd name="connsiteY15" fmla="*/ 67603 h 955031"/>
                <a:gd name="connsiteX16" fmla="*/ 1960366 w 6056566"/>
                <a:gd name="connsiteY16" fmla="*/ 13012 h 955031"/>
                <a:gd name="connsiteX17" fmla="*/ 2042252 w 6056566"/>
                <a:gd name="connsiteY17" fmla="*/ 43719 h 955031"/>
                <a:gd name="connsiteX18" fmla="*/ 2117315 w 6056566"/>
                <a:gd name="connsiteY18" fmla="*/ 122194 h 955031"/>
                <a:gd name="connsiteX19" fmla="*/ 2195790 w 6056566"/>
                <a:gd name="connsiteY19" fmla="*/ 251847 h 955031"/>
                <a:gd name="connsiteX20" fmla="*/ 2461921 w 6056566"/>
                <a:gd name="connsiteY20" fmla="*/ 784110 h 955031"/>
                <a:gd name="connsiteX21" fmla="*/ 2577927 w 6056566"/>
                <a:gd name="connsiteY21" fmla="*/ 934235 h 955031"/>
                <a:gd name="connsiteX22" fmla="*/ 2673461 w 6056566"/>
                <a:gd name="connsiteY22" fmla="*/ 941059 h 955031"/>
                <a:gd name="connsiteX23" fmla="*/ 2796291 w 6056566"/>
                <a:gd name="connsiteY23" fmla="*/ 814818 h 955031"/>
                <a:gd name="connsiteX24" fmla="*/ 2922533 w 6056566"/>
                <a:gd name="connsiteY24" fmla="*/ 548686 h 955031"/>
                <a:gd name="connsiteX25" fmla="*/ 3069247 w 6056566"/>
                <a:gd name="connsiteY25" fmla="*/ 251847 h 955031"/>
                <a:gd name="connsiteX26" fmla="*/ 3192076 w 6056566"/>
                <a:gd name="connsiteY26" fmla="*/ 67603 h 955031"/>
                <a:gd name="connsiteX27" fmla="*/ 3270551 w 6056566"/>
                <a:gd name="connsiteY27" fmla="*/ 2776 h 955031"/>
                <a:gd name="connsiteX28" fmla="*/ 3342202 w 6056566"/>
                <a:gd name="connsiteY28" fmla="*/ 19835 h 955031"/>
                <a:gd name="connsiteX29" fmla="*/ 3413852 w 6056566"/>
                <a:gd name="connsiteY29" fmla="*/ 91486 h 955031"/>
                <a:gd name="connsiteX30" fmla="*/ 3471855 w 6056566"/>
                <a:gd name="connsiteY30" fmla="*/ 176785 h 955031"/>
                <a:gd name="connsiteX31" fmla="*/ 3553742 w 6056566"/>
                <a:gd name="connsiteY31" fmla="*/ 323498 h 955031"/>
                <a:gd name="connsiteX32" fmla="*/ 3707279 w 6056566"/>
                <a:gd name="connsiteY32" fmla="*/ 668104 h 955031"/>
                <a:gd name="connsiteX33" fmla="*/ 3833521 w 6056566"/>
                <a:gd name="connsiteY33" fmla="*/ 852349 h 955031"/>
                <a:gd name="connsiteX34" fmla="*/ 3966587 w 6056566"/>
                <a:gd name="connsiteY34" fmla="*/ 900116 h 955031"/>
                <a:gd name="connsiteX35" fmla="*/ 4086005 w 6056566"/>
                <a:gd name="connsiteY35" fmla="*/ 828465 h 955031"/>
                <a:gd name="connsiteX36" fmla="*/ 4273661 w 6056566"/>
                <a:gd name="connsiteY36" fmla="*/ 483859 h 955031"/>
                <a:gd name="connsiteX37" fmla="*/ 4451082 w 6056566"/>
                <a:gd name="connsiteY37" fmla="*/ 152901 h 955031"/>
                <a:gd name="connsiteX38" fmla="*/ 4570500 w 6056566"/>
                <a:gd name="connsiteY38" fmla="*/ 40307 h 955031"/>
                <a:gd name="connsiteX39" fmla="*/ 4696742 w 6056566"/>
                <a:gd name="connsiteY39" fmla="*/ 67603 h 955031"/>
                <a:gd name="connsiteX40" fmla="*/ 4840044 w 6056566"/>
                <a:gd name="connsiteY40" fmla="*/ 268907 h 955031"/>
                <a:gd name="connsiteX41" fmla="*/ 4948580 w 6056566"/>
                <a:gd name="connsiteY41" fmla="*/ 459449 h 955031"/>
                <a:gd name="connsiteX42" fmla="*/ 4991838 w 6056566"/>
                <a:gd name="connsiteY42" fmla="*/ 494333 h 955031"/>
                <a:gd name="connsiteX43" fmla="*/ 6056566 w 6056566"/>
                <a:gd name="connsiteY43" fmla="*/ 497377 h 955031"/>
                <a:gd name="connsiteX0" fmla="*/ 0 w 6056566"/>
                <a:gd name="connsiteY0" fmla="*/ 479263 h 955031"/>
                <a:gd name="connsiteX1" fmla="*/ 190188 w 6056566"/>
                <a:gd name="connsiteY1" fmla="*/ 475436 h 955031"/>
                <a:gd name="connsiteX2" fmla="*/ 325558 w 6056566"/>
                <a:gd name="connsiteY2" fmla="*/ 430986 h 955031"/>
                <a:gd name="connsiteX3" fmla="*/ 493232 w 6056566"/>
                <a:gd name="connsiteY3" fmla="*/ 146077 h 955031"/>
                <a:gd name="connsiteX4" fmla="*/ 602414 w 6056566"/>
                <a:gd name="connsiteY4" fmla="*/ 23247 h 955031"/>
                <a:gd name="connsiteX5" fmla="*/ 721832 w 6056566"/>
                <a:gd name="connsiteY5" fmla="*/ 36895 h 955031"/>
                <a:gd name="connsiteX6" fmla="*/ 820778 w 6056566"/>
                <a:gd name="connsiteY6" fmla="*/ 146077 h 955031"/>
                <a:gd name="connsiteX7" fmla="*/ 947020 w 6056566"/>
                <a:gd name="connsiteY7" fmla="*/ 412209 h 955031"/>
                <a:gd name="connsiteX8" fmla="*/ 1083497 w 6056566"/>
                <a:gd name="connsiteY8" fmla="*/ 722695 h 955031"/>
                <a:gd name="connsiteX9" fmla="*/ 1179032 w 6056566"/>
                <a:gd name="connsiteY9" fmla="*/ 869409 h 955031"/>
                <a:gd name="connsiteX10" fmla="*/ 1267742 w 6056566"/>
                <a:gd name="connsiteY10" fmla="*/ 944471 h 955031"/>
                <a:gd name="connsiteX11" fmla="*/ 1376924 w 6056566"/>
                <a:gd name="connsiteY11" fmla="*/ 930824 h 955031"/>
                <a:gd name="connsiteX12" fmla="*/ 1503166 w 6056566"/>
                <a:gd name="connsiteY12" fmla="*/ 811406 h 955031"/>
                <a:gd name="connsiteX13" fmla="*/ 1666939 w 6056566"/>
                <a:gd name="connsiteY13" fmla="*/ 487271 h 955031"/>
                <a:gd name="connsiteX14" fmla="*/ 1769297 w 6056566"/>
                <a:gd name="connsiteY14" fmla="*/ 234788 h 955031"/>
                <a:gd name="connsiteX15" fmla="*/ 1871655 w 6056566"/>
                <a:gd name="connsiteY15" fmla="*/ 67603 h 955031"/>
                <a:gd name="connsiteX16" fmla="*/ 1960366 w 6056566"/>
                <a:gd name="connsiteY16" fmla="*/ 13012 h 955031"/>
                <a:gd name="connsiteX17" fmla="*/ 2042252 w 6056566"/>
                <a:gd name="connsiteY17" fmla="*/ 43719 h 955031"/>
                <a:gd name="connsiteX18" fmla="*/ 2117315 w 6056566"/>
                <a:gd name="connsiteY18" fmla="*/ 122194 h 955031"/>
                <a:gd name="connsiteX19" fmla="*/ 2195790 w 6056566"/>
                <a:gd name="connsiteY19" fmla="*/ 251847 h 955031"/>
                <a:gd name="connsiteX20" fmla="*/ 2461921 w 6056566"/>
                <a:gd name="connsiteY20" fmla="*/ 784110 h 955031"/>
                <a:gd name="connsiteX21" fmla="*/ 2577927 w 6056566"/>
                <a:gd name="connsiteY21" fmla="*/ 934235 h 955031"/>
                <a:gd name="connsiteX22" fmla="*/ 2673461 w 6056566"/>
                <a:gd name="connsiteY22" fmla="*/ 941059 h 955031"/>
                <a:gd name="connsiteX23" fmla="*/ 2796291 w 6056566"/>
                <a:gd name="connsiteY23" fmla="*/ 814818 h 955031"/>
                <a:gd name="connsiteX24" fmla="*/ 2922533 w 6056566"/>
                <a:gd name="connsiteY24" fmla="*/ 548686 h 955031"/>
                <a:gd name="connsiteX25" fmla="*/ 3069247 w 6056566"/>
                <a:gd name="connsiteY25" fmla="*/ 251847 h 955031"/>
                <a:gd name="connsiteX26" fmla="*/ 3192076 w 6056566"/>
                <a:gd name="connsiteY26" fmla="*/ 67603 h 955031"/>
                <a:gd name="connsiteX27" fmla="*/ 3270551 w 6056566"/>
                <a:gd name="connsiteY27" fmla="*/ 2776 h 955031"/>
                <a:gd name="connsiteX28" fmla="*/ 3342202 w 6056566"/>
                <a:gd name="connsiteY28" fmla="*/ 19835 h 955031"/>
                <a:gd name="connsiteX29" fmla="*/ 3413852 w 6056566"/>
                <a:gd name="connsiteY29" fmla="*/ 91486 h 955031"/>
                <a:gd name="connsiteX30" fmla="*/ 3471855 w 6056566"/>
                <a:gd name="connsiteY30" fmla="*/ 176785 h 955031"/>
                <a:gd name="connsiteX31" fmla="*/ 3553742 w 6056566"/>
                <a:gd name="connsiteY31" fmla="*/ 323498 h 955031"/>
                <a:gd name="connsiteX32" fmla="*/ 3707279 w 6056566"/>
                <a:gd name="connsiteY32" fmla="*/ 668104 h 955031"/>
                <a:gd name="connsiteX33" fmla="*/ 3833521 w 6056566"/>
                <a:gd name="connsiteY33" fmla="*/ 852349 h 955031"/>
                <a:gd name="connsiteX34" fmla="*/ 3966587 w 6056566"/>
                <a:gd name="connsiteY34" fmla="*/ 900116 h 955031"/>
                <a:gd name="connsiteX35" fmla="*/ 4086005 w 6056566"/>
                <a:gd name="connsiteY35" fmla="*/ 828465 h 955031"/>
                <a:gd name="connsiteX36" fmla="*/ 4273661 w 6056566"/>
                <a:gd name="connsiteY36" fmla="*/ 483859 h 955031"/>
                <a:gd name="connsiteX37" fmla="*/ 4451082 w 6056566"/>
                <a:gd name="connsiteY37" fmla="*/ 152901 h 955031"/>
                <a:gd name="connsiteX38" fmla="*/ 4570500 w 6056566"/>
                <a:gd name="connsiteY38" fmla="*/ 40307 h 955031"/>
                <a:gd name="connsiteX39" fmla="*/ 4696742 w 6056566"/>
                <a:gd name="connsiteY39" fmla="*/ 67603 h 955031"/>
                <a:gd name="connsiteX40" fmla="*/ 4840044 w 6056566"/>
                <a:gd name="connsiteY40" fmla="*/ 268907 h 955031"/>
                <a:gd name="connsiteX41" fmla="*/ 4948580 w 6056566"/>
                <a:gd name="connsiteY41" fmla="*/ 459449 h 955031"/>
                <a:gd name="connsiteX42" fmla="*/ 5025010 w 6056566"/>
                <a:gd name="connsiteY42" fmla="*/ 495505 h 955031"/>
                <a:gd name="connsiteX43" fmla="*/ 6056566 w 6056566"/>
                <a:gd name="connsiteY43" fmla="*/ 497377 h 955031"/>
                <a:gd name="connsiteX0" fmla="*/ 0 w 5025967"/>
                <a:gd name="connsiteY0" fmla="*/ 479263 h 955031"/>
                <a:gd name="connsiteX1" fmla="*/ 190188 w 5025967"/>
                <a:gd name="connsiteY1" fmla="*/ 475436 h 955031"/>
                <a:gd name="connsiteX2" fmla="*/ 325558 w 5025967"/>
                <a:gd name="connsiteY2" fmla="*/ 430986 h 955031"/>
                <a:gd name="connsiteX3" fmla="*/ 493232 w 5025967"/>
                <a:gd name="connsiteY3" fmla="*/ 146077 h 955031"/>
                <a:gd name="connsiteX4" fmla="*/ 602414 w 5025967"/>
                <a:gd name="connsiteY4" fmla="*/ 23247 h 955031"/>
                <a:gd name="connsiteX5" fmla="*/ 721832 w 5025967"/>
                <a:gd name="connsiteY5" fmla="*/ 36895 h 955031"/>
                <a:gd name="connsiteX6" fmla="*/ 820778 w 5025967"/>
                <a:gd name="connsiteY6" fmla="*/ 146077 h 955031"/>
                <a:gd name="connsiteX7" fmla="*/ 947020 w 5025967"/>
                <a:gd name="connsiteY7" fmla="*/ 412209 h 955031"/>
                <a:gd name="connsiteX8" fmla="*/ 1083497 w 5025967"/>
                <a:gd name="connsiteY8" fmla="*/ 722695 h 955031"/>
                <a:gd name="connsiteX9" fmla="*/ 1179032 w 5025967"/>
                <a:gd name="connsiteY9" fmla="*/ 869409 h 955031"/>
                <a:gd name="connsiteX10" fmla="*/ 1267742 w 5025967"/>
                <a:gd name="connsiteY10" fmla="*/ 944471 h 955031"/>
                <a:gd name="connsiteX11" fmla="*/ 1376924 w 5025967"/>
                <a:gd name="connsiteY11" fmla="*/ 930824 h 955031"/>
                <a:gd name="connsiteX12" fmla="*/ 1503166 w 5025967"/>
                <a:gd name="connsiteY12" fmla="*/ 811406 h 955031"/>
                <a:gd name="connsiteX13" fmla="*/ 1666939 w 5025967"/>
                <a:gd name="connsiteY13" fmla="*/ 487271 h 955031"/>
                <a:gd name="connsiteX14" fmla="*/ 1769297 w 5025967"/>
                <a:gd name="connsiteY14" fmla="*/ 234788 h 955031"/>
                <a:gd name="connsiteX15" fmla="*/ 1871655 w 5025967"/>
                <a:gd name="connsiteY15" fmla="*/ 67603 h 955031"/>
                <a:gd name="connsiteX16" fmla="*/ 1960366 w 5025967"/>
                <a:gd name="connsiteY16" fmla="*/ 13012 h 955031"/>
                <a:gd name="connsiteX17" fmla="*/ 2042252 w 5025967"/>
                <a:gd name="connsiteY17" fmla="*/ 43719 h 955031"/>
                <a:gd name="connsiteX18" fmla="*/ 2117315 w 5025967"/>
                <a:gd name="connsiteY18" fmla="*/ 122194 h 955031"/>
                <a:gd name="connsiteX19" fmla="*/ 2195790 w 5025967"/>
                <a:gd name="connsiteY19" fmla="*/ 251847 h 955031"/>
                <a:gd name="connsiteX20" fmla="*/ 2461921 w 5025967"/>
                <a:gd name="connsiteY20" fmla="*/ 784110 h 955031"/>
                <a:gd name="connsiteX21" fmla="*/ 2577927 w 5025967"/>
                <a:gd name="connsiteY21" fmla="*/ 934235 h 955031"/>
                <a:gd name="connsiteX22" fmla="*/ 2673461 w 5025967"/>
                <a:gd name="connsiteY22" fmla="*/ 941059 h 955031"/>
                <a:gd name="connsiteX23" fmla="*/ 2796291 w 5025967"/>
                <a:gd name="connsiteY23" fmla="*/ 814818 h 955031"/>
                <a:gd name="connsiteX24" fmla="*/ 2922533 w 5025967"/>
                <a:gd name="connsiteY24" fmla="*/ 548686 h 955031"/>
                <a:gd name="connsiteX25" fmla="*/ 3069247 w 5025967"/>
                <a:gd name="connsiteY25" fmla="*/ 251847 h 955031"/>
                <a:gd name="connsiteX26" fmla="*/ 3192076 w 5025967"/>
                <a:gd name="connsiteY26" fmla="*/ 67603 h 955031"/>
                <a:gd name="connsiteX27" fmla="*/ 3270551 w 5025967"/>
                <a:gd name="connsiteY27" fmla="*/ 2776 h 955031"/>
                <a:gd name="connsiteX28" fmla="*/ 3342202 w 5025967"/>
                <a:gd name="connsiteY28" fmla="*/ 19835 h 955031"/>
                <a:gd name="connsiteX29" fmla="*/ 3413852 w 5025967"/>
                <a:gd name="connsiteY29" fmla="*/ 91486 h 955031"/>
                <a:gd name="connsiteX30" fmla="*/ 3471855 w 5025967"/>
                <a:gd name="connsiteY30" fmla="*/ 176785 h 955031"/>
                <a:gd name="connsiteX31" fmla="*/ 3553742 w 5025967"/>
                <a:gd name="connsiteY31" fmla="*/ 323498 h 955031"/>
                <a:gd name="connsiteX32" fmla="*/ 3707279 w 5025967"/>
                <a:gd name="connsiteY32" fmla="*/ 668104 h 955031"/>
                <a:gd name="connsiteX33" fmla="*/ 3833521 w 5025967"/>
                <a:gd name="connsiteY33" fmla="*/ 852349 h 955031"/>
                <a:gd name="connsiteX34" fmla="*/ 3966587 w 5025967"/>
                <a:gd name="connsiteY34" fmla="*/ 900116 h 955031"/>
                <a:gd name="connsiteX35" fmla="*/ 4086005 w 5025967"/>
                <a:gd name="connsiteY35" fmla="*/ 828465 h 955031"/>
                <a:gd name="connsiteX36" fmla="*/ 4273661 w 5025967"/>
                <a:gd name="connsiteY36" fmla="*/ 483859 h 955031"/>
                <a:gd name="connsiteX37" fmla="*/ 4451082 w 5025967"/>
                <a:gd name="connsiteY37" fmla="*/ 152901 h 955031"/>
                <a:gd name="connsiteX38" fmla="*/ 4570500 w 5025967"/>
                <a:gd name="connsiteY38" fmla="*/ 40307 h 955031"/>
                <a:gd name="connsiteX39" fmla="*/ 4696742 w 5025967"/>
                <a:gd name="connsiteY39" fmla="*/ 67603 h 955031"/>
                <a:gd name="connsiteX40" fmla="*/ 4840044 w 5025967"/>
                <a:gd name="connsiteY40" fmla="*/ 268907 h 955031"/>
                <a:gd name="connsiteX41" fmla="*/ 4948580 w 5025967"/>
                <a:gd name="connsiteY41" fmla="*/ 459449 h 955031"/>
                <a:gd name="connsiteX42" fmla="*/ 5025010 w 5025967"/>
                <a:gd name="connsiteY42" fmla="*/ 495505 h 955031"/>
                <a:gd name="connsiteX0" fmla="*/ 0 w 4948580"/>
                <a:gd name="connsiteY0" fmla="*/ 479263 h 955031"/>
                <a:gd name="connsiteX1" fmla="*/ 190188 w 4948580"/>
                <a:gd name="connsiteY1" fmla="*/ 475436 h 955031"/>
                <a:gd name="connsiteX2" fmla="*/ 325558 w 4948580"/>
                <a:gd name="connsiteY2" fmla="*/ 430986 h 955031"/>
                <a:gd name="connsiteX3" fmla="*/ 493232 w 4948580"/>
                <a:gd name="connsiteY3" fmla="*/ 146077 h 955031"/>
                <a:gd name="connsiteX4" fmla="*/ 602414 w 4948580"/>
                <a:gd name="connsiteY4" fmla="*/ 23247 h 955031"/>
                <a:gd name="connsiteX5" fmla="*/ 721832 w 4948580"/>
                <a:gd name="connsiteY5" fmla="*/ 36895 h 955031"/>
                <a:gd name="connsiteX6" fmla="*/ 820778 w 4948580"/>
                <a:gd name="connsiteY6" fmla="*/ 146077 h 955031"/>
                <a:gd name="connsiteX7" fmla="*/ 947020 w 4948580"/>
                <a:gd name="connsiteY7" fmla="*/ 412209 h 955031"/>
                <a:gd name="connsiteX8" fmla="*/ 1083497 w 4948580"/>
                <a:gd name="connsiteY8" fmla="*/ 722695 h 955031"/>
                <a:gd name="connsiteX9" fmla="*/ 1179032 w 4948580"/>
                <a:gd name="connsiteY9" fmla="*/ 869409 h 955031"/>
                <a:gd name="connsiteX10" fmla="*/ 1267742 w 4948580"/>
                <a:gd name="connsiteY10" fmla="*/ 944471 h 955031"/>
                <a:gd name="connsiteX11" fmla="*/ 1376924 w 4948580"/>
                <a:gd name="connsiteY11" fmla="*/ 930824 h 955031"/>
                <a:gd name="connsiteX12" fmla="*/ 1503166 w 4948580"/>
                <a:gd name="connsiteY12" fmla="*/ 811406 h 955031"/>
                <a:gd name="connsiteX13" fmla="*/ 1666939 w 4948580"/>
                <a:gd name="connsiteY13" fmla="*/ 487271 h 955031"/>
                <a:gd name="connsiteX14" fmla="*/ 1769297 w 4948580"/>
                <a:gd name="connsiteY14" fmla="*/ 234788 h 955031"/>
                <a:gd name="connsiteX15" fmla="*/ 1871655 w 4948580"/>
                <a:gd name="connsiteY15" fmla="*/ 67603 h 955031"/>
                <a:gd name="connsiteX16" fmla="*/ 1960366 w 4948580"/>
                <a:gd name="connsiteY16" fmla="*/ 13012 h 955031"/>
                <a:gd name="connsiteX17" fmla="*/ 2042252 w 4948580"/>
                <a:gd name="connsiteY17" fmla="*/ 43719 h 955031"/>
                <a:gd name="connsiteX18" fmla="*/ 2117315 w 4948580"/>
                <a:gd name="connsiteY18" fmla="*/ 122194 h 955031"/>
                <a:gd name="connsiteX19" fmla="*/ 2195790 w 4948580"/>
                <a:gd name="connsiteY19" fmla="*/ 251847 h 955031"/>
                <a:gd name="connsiteX20" fmla="*/ 2461921 w 4948580"/>
                <a:gd name="connsiteY20" fmla="*/ 784110 h 955031"/>
                <a:gd name="connsiteX21" fmla="*/ 2577927 w 4948580"/>
                <a:gd name="connsiteY21" fmla="*/ 934235 h 955031"/>
                <a:gd name="connsiteX22" fmla="*/ 2673461 w 4948580"/>
                <a:gd name="connsiteY22" fmla="*/ 941059 h 955031"/>
                <a:gd name="connsiteX23" fmla="*/ 2796291 w 4948580"/>
                <a:gd name="connsiteY23" fmla="*/ 814818 h 955031"/>
                <a:gd name="connsiteX24" fmla="*/ 2922533 w 4948580"/>
                <a:gd name="connsiteY24" fmla="*/ 548686 h 955031"/>
                <a:gd name="connsiteX25" fmla="*/ 3069247 w 4948580"/>
                <a:gd name="connsiteY25" fmla="*/ 251847 h 955031"/>
                <a:gd name="connsiteX26" fmla="*/ 3192076 w 4948580"/>
                <a:gd name="connsiteY26" fmla="*/ 67603 h 955031"/>
                <a:gd name="connsiteX27" fmla="*/ 3270551 w 4948580"/>
                <a:gd name="connsiteY27" fmla="*/ 2776 h 955031"/>
                <a:gd name="connsiteX28" fmla="*/ 3342202 w 4948580"/>
                <a:gd name="connsiteY28" fmla="*/ 19835 h 955031"/>
                <a:gd name="connsiteX29" fmla="*/ 3413852 w 4948580"/>
                <a:gd name="connsiteY29" fmla="*/ 91486 h 955031"/>
                <a:gd name="connsiteX30" fmla="*/ 3471855 w 4948580"/>
                <a:gd name="connsiteY30" fmla="*/ 176785 h 955031"/>
                <a:gd name="connsiteX31" fmla="*/ 3553742 w 4948580"/>
                <a:gd name="connsiteY31" fmla="*/ 323498 h 955031"/>
                <a:gd name="connsiteX32" fmla="*/ 3707279 w 4948580"/>
                <a:gd name="connsiteY32" fmla="*/ 668104 h 955031"/>
                <a:gd name="connsiteX33" fmla="*/ 3833521 w 4948580"/>
                <a:gd name="connsiteY33" fmla="*/ 852349 h 955031"/>
                <a:gd name="connsiteX34" fmla="*/ 3966587 w 4948580"/>
                <a:gd name="connsiteY34" fmla="*/ 900116 h 955031"/>
                <a:gd name="connsiteX35" fmla="*/ 4086005 w 4948580"/>
                <a:gd name="connsiteY35" fmla="*/ 828465 h 955031"/>
                <a:gd name="connsiteX36" fmla="*/ 4273661 w 4948580"/>
                <a:gd name="connsiteY36" fmla="*/ 483859 h 955031"/>
                <a:gd name="connsiteX37" fmla="*/ 4451082 w 4948580"/>
                <a:gd name="connsiteY37" fmla="*/ 152901 h 955031"/>
                <a:gd name="connsiteX38" fmla="*/ 4570500 w 4948580"/>
                <a:gd name="connsiteY38" fmla="*/ 40307 h 955031"/>
                <a:gd name="connsiteX39" fmla="*/ 4696742 w 4948580"/>
                <a:gd name="connsiteY39" fmla="*/ 67603 h 955031"/>
                <a:gd name="connsiteX40" fmla="*/ 4840044 w 4948580"/>
                <a:gd name="connsiteY40" fmla="*/ 268907 h 955031"/>
                <a:gd name="connsiteX41" fmla="*/ 4948580 w 4948580"/>
                <a:gd name="connsiteY41" fmla="*/ 459449 h 955031"/>
                <a:gd name="connsiteX0" fmla="*/ 0 w 4948580"/>
                <a:gd name="connsiteY0" fmla="*/ 479263 h 955031"/>
                <a:gd name="connsiteX1" fmla="*/ 325558 w 4948580"/>
                <a:gd name="connsiteY1" fmla="*/ 430986 h 955031"/>
                <a:gd name="connsiteX2" fmla="*/ 493232 w 4948580"/>
                <a:gd name="connsiteY2" fmla="*/ 146077 h 955031"/>
                <a:gd name="connsiteX3" fmla="*/ 602414 w 4948580"/>
                <a:gd name="connsiteY3" fmla="*/ 23247 h 955031"/>
                <a:gd name="connsiteX4" fmla="*/ 721832 w 4948580"/>
                <a:gd name="connsiteY4" fmla="*/ 36895 h 955031"/>
                <a:gd name="connsiteX5" fmla="*/ 820778 w 4948580"/>
                <a:gd name="connsiteY5" fmla="*/ 146077 h 955031"/>
                <a:gd name="connsiteX6" fmla="*/ 947020 w 4948580"/>
                <a:gd name="connsiteY6" fmla="*/ 412209 h 955031"/>
                <a:gd name="connsiteX7" fmla="*/ 1083497 w 4948580"/>
                <a:gd name="connsiteY7" fmla="*/ 722695 h 955031"/>
                <a:gd name="connsiteX8" fmla="*/ 1179032 w 4948580"/>
                <a:gd name="connsiteY8" fmla="*/ 869409 h 955031"/>
                <a:gd name="connsiteX9" fmla="*/ 1267742 w 4948580"/>
                <a:gd name="connsiteY9" fmla="*/ 944471 h 955031"/>
                <a:gd name="connsiteX10" fmla="*/ 1376924 w 4948580"/>
                <a:gd name="connsiteY10" fmla="*/ 930824 h 955031"/>
                <a:gd name="connsiteX11" fmla="*/ 1503166 w 4948580"/>
                <a:gd name="connsiteY11" fmla="*/ 811406 h 955031"/>
                <a:gd name="connsiteX12" fmla="*/ 1666939 w 4948580"/>
                <a:gd name="connsiteY12" fmla="*/ 487271 h 955031"/>
                <a:gd name="connsiteX13" fmla="*/ 1769297 w 4948580"/>
                <a:gd name="connsiteY13" fmla="*/ 234788 h 955031"/>
                <a:gd name="connsiteX14" fmla="*/ 1871655 w 4948580"/>
                <a:gd name="connsiteY14" fmla="*/ 67603 h 955031"/>
                <a:gd name="connsiteX15" fmla="*/ 1960366 w 4948580"/>
                <a:gd name="connsiteY15" fmla="*/ 13012 h 955031"/>
                <a:gd name="connsiteX16" fmla="*/ 2042252 w 4948580"/>
                <a:gd name="connsiteY16" fmla="*/ 43719 h 955031"/>
                <a:gd name="connsiteX17" fmla="*/ 2117315 w 4948580"/>
                <a:gd name="connsiteY17" fmla="*/ 122194 h 955031"/>
                <a:gd name="connsiteX18" fmla="*/ 2195790 w 4948580"/>
                <a:gd name="connsiteY18" fmla="*/ 251847 h 955031"/>
                <a:gd name="connsiteX19" fmla="*/ 2461921 w 4948580"/>
                <a:gd name="connsiteY19" fmla="*/ 784110 h 955031"/>
                <a:gd name="connsiteX20" fmla="*/ 2577927 w 4948580"/>
                <a:gd name="connsiteY20" fmla="*/ 934235 h 955031"/>
                <a:gd name="connsiteX21" fmla="*/ 2673461 w 4948580"/>
                <a:gd name="connsiteY21" fmla="*/ 941059 h 955031"/>
                <a:gd name="connsiteX22" fmla="*/ 2796291 w 4948580"/>
                <a:gd name="connsiteY22" fmla="*/ 814818 h 955031"/>
                <a:gd name="connsiteX23" fmla="*/ 2922533 w 4948580"/>
                <a:gd name="connsiteY23" fmla="*/ 548686 h 955031"/>
                <a:gd name="connsiteX24" fmla="*/ 3069247 w 4948580"/>
                <a:gd name="connsiteY24" fmla="*/ 251847 h 955031"/>
                <a:gd name="connsiteX25" fmla="*/ 3192076 w 4948580"/>
                <a:gd name="connsiteY25" fmla="*/ 67603 h 955031"/>
                <a:gd name="connsiteX26" fmla="*/ 3270551 w 4948580"/>
                <a:gd name="connsiteY26" fmla="*/ 2776 h 955031"/>
                <a:gd name="connsiteX27" fmla="*/ 3342202 w 4948580"/>
                <a:gd name="connsiteY27" fmla="*/ 19835 h 955031"/>
                <a:gd name="connsiteX28" fmla="*/ 3413852 w 4948580"/>
                <a:gd name="connsiteY28" fmla="*/ 91486 h 955031"/>
                <a:gd name="connsiteX29" fmla="*/ 3471855 w 4948580"/>
                <a:gd name="connsiteY29" fmla="*/ 176785 h 955031"/>
                <a:gd name="connsiteX30" fmla="*/ 3553742 w 4948580"/>
                <a:gd name="connsiteY30" fmla="*/ 323498 h 955031"/>
                <a:gd name="connsiteX31" fmla="*/ 3707279 w 4948580"/>
                <a:gd name="connsiteY31" fmla="*/ 668104 h 955031"/>
                <a:gd name="connsiteX32" fmla="*/ 3833521 w 4948580"/>
                <a:gd name="connsiteY32" fmla="*/ 852349 h 955031"/>
                <a:gd name="connsiteX33" fmla="*/ 3966587 w 4948580"/>
                <a:gd name="connsiteY33" fmla="*/ 900116 h 955031"/>
                <a:gd name="connsiteX34" fmla="*/ 4086005 w 4948580"/>
                <a:gd name="connsiteY34" fmla="*/ 828465 h 955031"/>
                <a:gd name="connsiteX35" fmla="*/ 4273661 w 4948580"/>
                <a:gd name="connsiteY35" fmla="*/ 483859 h 955031"/>
                <a:gd name="connsiteX36" fmla="*/ 4451082 w 4948580"/>
                <a:gd name="connsiteY36" fmla="*/ 152901 h 955031"/>
                <a:gd name="connsiteX37" fmla="*/ 4570500 w 4948580"/>
                <a:gd name="connsiteY37" fmla="*/ 40307 h 955031"/>
                <a:gd name="connsiteX38" fmla="*/ 4696742 w 4948580"/>
                <a:gd name="connsiteY38" fmla="*/ 67603 h 955031"/>
                <a:gd name="connsiteX39" fmla="*/ 4840044 w 4948580"/>
                <a:gd name="connsiteY39" fmla="*/ 268907 h 955031"/>
                <a:gd name="connsiteX40" fmla="*/ 4948580 w 4948580"/>
                <a:gd name="connsiteY40" fmla="*/ 459449 h 955031"/>
                <a:gd name="connsiteX0" fmla="*/ 0 w 4623022"/>
                <a:gd name="connsiteY0" fmla="*/ 430986 h 955031"/>
                <a:gd name="connsiteX1" fmla="*/ 167674 w 4623022"/>
                <a:gd name="connsiteY1" fmla="*/ 146077 h 955031"/>
                <a:gd name="connsiteX2" fmla="*/ 276856 w 4623022"/>
                <a:gd name="connsiteY2" fmla="*/ 23247 h 955031"/>
                <a:gd name="connsiteX3" fmla="*/ 396274 w 4623022"/>
                <a:gd name="connsiteY3" fmla="*/ 36895 h 955031"/>
                <a:gd name="connsiteX4" fmla="*/ 495220 w 4623022"/>
                <a:gd name="connsiteY4" fmla="*/ 146077 h 955031"/>
                <a:gd name="connsiteX5" fmla="*/ 621462 w 4623022"/>
                <a:gd name="connsiteY5" fmla="*/ 412209 h 955031"/>
                <a:gd name="connsiteX6" fmla="*/ 757939 w 4623022"/>
                <a:gd name="connsiteY6" fmla="*/ 722695 h 955031"/>
                <a:gd name="connsiteX7" fmla="*/ 853474 w 4623022"/>
                <a:gd name="connsiteY7" fmla="*/ 869409 h 955031"/>
                <a:gd name="connsiteX8" fmla="*/ 942184 w 4623022"/>
                <a:gd name="connsiteY8" fmla="*/ 944471 h 955031"/>
                <a:gd name="connsiteX9" fmla="*/ 1051366 w 4623022"/>
                <a:gd name="connsiteY9" fmla="*/ 930824 h 955031"/>
                <a:gd name="connsiteX10" fmla="*/ 1177608 w 4623022"/>
                <a:gd name="connsiteY10" fmla="*/ 811406 h 955031"/>
                <a:gd name="connsiteX11" fmla="*/ 1341381 w 4623022"/>
                <a:gd name="connsiteY11" fmla="*/ 487271 h 955031"/>
                <a:gd name="connsiteX12" fmla="*/ 1443739 w 4623022"/>
                <a:gd name="connsiteY12" fmla="*/ 234788 h 955031"/>
                <a:gd name="connsiteX13" fmla="*/ 1546097 w 4623022"/>
                <a:gd name="connsiteY13" fmla="*/ 67603 h 955031"/>
                <a:gd name="connsiteX14" fmla="*/ 1634808 w 4623022"/>
                <a:gd name="connsiteY14" fmla="*/ 13012 h 955031"/>
                <a:gd name="connsiteX15" fmla="*/ 1716694 w 4623022"/>
                <a:gd name="connsiteY15" fmla="*/ 43719 h 955031"/>
                <a:gd name="connsiteX16" fmla="*/ 1791757 w 4623022"/>
                <a:gd name="connsiteY16" fmla="*/ 122194 h 955031"/>
                <a:gd name="connsiteX17" fmla="*/ 1870232 w 4623022"/>
                <a:gd name="connsiteY17" fmla="*/ 251847 h 955031"/>
                <a:gd name="connsiteX18" fmla="*/ 2136363 w 4623022"/>
                <a:gd name="connsiteY18" fmla="*/ 784110 h 955031"/>
                <a:gd name="connsiteX19" fmla="*/ 2252369 w 4623022"/>
                <a:gd name="connsiteY19" fmla="*/ 934235 h 955031"/>
                <a:gd name="connsiteX20" fmla="*/ 2347903 w 4623022"/>
                <a:gd name="connsiteY20" fmla="*/ 941059 h 955031"/>
                <a:gd name="connsiteX21" fmla="*/ 2470733 w 4623022"/>
                <a:gd name="connsiteY21" fmla="*/ 814818 h 955031"/>
                <a:gd name="connsiteX22" fmla="*/ 2596975 w 4623022"/>
                <a:gd name="connsiteY22" fmla="*/ 548686 h 955031"/>
                <a:gd name="connsiteX23" fmla="*/ 2743689 w 4623022"/>
                <a:gd name="connsiteY23" fmla="*/ 251847 h 955031"/>
                <a:gd name="connsiteX24" fmla="*/ 2866518 w 4623022"/>
                <a:gd name="connsiteY24" fmla="*/ 67603 h 955031"/>
                <a:gd name="connsiteX25" fmla="*/ 2944993 w 4623022"/>
                <a:gd name="connsiteY25" fmla="*/ 2776 h 955031"/>
                <a:gd name="connsiteX26" fmla="*/ 3016644 w 4623022"/>
                <a:gd name="connsiteY26" fmla="*/ 19835 h 955031"/>
                <a:gd name="connsiteX27" fmla="*/ 3088294 w 4623022"/>
                <a:gd name="connsiteY27" fmla="*/ 91486 h 955031"/>
                <a:gd name="connsiteX28" fmla="*/ 3146297 w 4623022"/>
                <a:gd name="connsiteY28" fmla="*/ 176785 h 955031"/>
                <a:gd name="connsiteX29" fmla="*/ 3228184 w 4623022"/>
                <a:gd name="connsiteY29" fmla="*/ 323498 h 955031"/>
                <a:gd name="connsiteX30" fmla="*/ 3381721 w 4623022"/>
                <a:gd name="connsiteY30" fmla="*/ 668104 h 955031"/>
                <a:gd name="connsiteX31" fmla="*/ 3507963 w 4623022"/>
                <a:gd name="connsiteY31" fmla="*/ 852349 h 955031"/>
                <a:gd name="connsiteX32" fmla="*/ 3641029 w 4623022"/>
                <a:gd name="connsiteY32" fmla="*/ 900116 h 955031"/>
                <a:gd name="connsiteX33" fmla="*/ 3760447 w 4623022"/>
                <a:gd name="connsiteY33" fmla="*/ 828465 h 955031"/>
                <a:gd name="connsiteX34" fmla="*/ 3948103 w 4623022"/>
                <a:gd name="connsiteY34" fmla="*/ 483859 h 955031"/>
                <a:gd name="connsiteX35" fmla="*/ 4125524 w 4623022"/>
                <a:gd name="connsiteY35" fmla="*/ 152901 h 955031"/>
                <a:gd name="connsiteX36" fmla="*/ 4244942 w 4623022"/>
                <a:gd name="connsiteY36" fmla="*/ 40307 h 955031"/>
                <a:gd name="connsiteX37" fmla="*/ 4371184 w 4623022"/>
                <a:gd name="connsiteY37" fmla="*/ 67603 h 955031"/>
                <a:gd name="connsiteX38" fmla="*/ 4514486 w 4623022"/>
                <a:gd name="connsiteY38" fmla="*/ 268907 h 955031"/>
                <a:gd name="connsiteX39" fmla="*/ 4623022 w 4623022"/>
                <a:gd name="connsiteY39" fmla="*/ 459449 h 955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4623022" h="955031">
                  <a:moveTo>
                    <a:pt x="0" y="430986"/>
                  </a:moveTo>
                  <a:cubicBezTo>
                    <a:pt x="82205" y="375455"/>
                    <a:pt x="121531" y="214033"/>
                    <a:pt x="167674" y="146077"/>
                  </a:cubicBezTo>
                  <a:cubicBezTo>
                    <a:pt x="213817" y="78121"/>
                    <a:pt x="238756" y="41444"/>
                    <a:pt x="276856" y="23247"/>
                  </a:cubicBezTo>
                  <a:cubicBezTo>
                    <a:pt x="314956" y="5050"/>
                    <a:pt x="359880" y="16423"/>
                    <a:pt x="396274" y="36895"/>
                  </a:cubicBezTo>
                  <a:cubicBezTo>
                    <a:pt x="432668" y="57367"/>
                    <a:pt x="457689" y="83525"/>
                    <a:pt x="495220" y="146077"/>
                  </a:cubicBezTo>
                  <a:cubicBezTo>
                    <a:pt x="532751" y="208629"/>
                    <a:pt x="577676" y="316106"/>
                    <a:pt x="621462" y="412209"/>
                  </a:cubicBezTo>
                  <a:cubicBezTo>
                    <a:pt x="665249" y="508312"/>
                    <a:pt x="719270" y="646495"/>
                    <a:pt x="757939" y="722695"/>
                  </a:cubicBezTo>
                  <a:cubicBezTo>
                    <a:pt x="796608" y="798895"/>
                    <a:pt x="822766" y="832446"/>
                    <a:pt x="853474" y="869409"/>
                  </a:cubicBezTo>
                  <a:cubicBezTo>
                    <a:pt x="884182" y="906372"/>
                    <a:pt x="909202" y="934235"/>
                    <a:pt x="942184" y="944471"/>
                  </a:cubicBezTo>
                  <a:cubicBezTo>
                    <a:pt x="975166" y="954707"/>
                    <a:pt x="1012129" y="953001"/>
                    <a:pt x="1051366" y="930824"/>
                  </a:cubicBezTo>
                  <a:cubicBezTo>
                    <a:pt x="1090603" y="908647"/>
                    <a:pt x="1129272" y="885332"/>
                    <a:pt x="1177608" y="811406"/>
                  </a:cubicBezTo>
                  <a:cubicBezTo>
                    <a:pt x="1225944" y="737481"/>
                    <a:pt x="1297026" y="583374"/>
                    <a:pt x="1341381" y="487271"/>
                  </a:cubicBezTo>
                  <a:cubicBezTo>
                    <a:pt x="1385736" y="391168"/>
                    <a:pt x="1409620" y="304733"/>
                    <a:pt x="1443739" y="234788"/>
                  </a:cubicBezTo>
                  <a:cubicBezTo>
                    <a:pt x="1477858" y="164843"/>
                    <a:pt x="1514252" y="104566"/>
                    <a:pt x="1546097" y="67603"/>
                  </a:cubicBezTo>
                  <a:cubicBezTo>
                    <a:pt x="1577942" y="30640"/>
                    <a:pt x="1606375" y="16993"/>
                    <a:pt x="1634808" y="13012"/>
                  </a:cubicBezTo>
                  <a:cubicBezTo>
                    <a:pt x="1663241" y="9031"/>
                    <a:pt x="1690536" y="25522"/>
                    <a:pt x="1716694" y="43719"/>
                  </a:cubicBezTo>
                  <a:cubicBezTo>
                    <a:pt x="1742852" y="61916"/>
                    <a:pt x="1766167" y="87506"/>
                    <a:pt x="1791757" y="122194"/>
                  </a:cubicBezTo>
                  <a:cubicBezTo>
                    <a:pt x="1817347" y="156882"/>
                    <a:pt x="1812798" y="141528"/>
                    <a:pt x="1870232" y="251847"/>
                  </a:cubicBezTo>
                  <a:cubicBezTo>
                    <a:pt x="1927666" y="362166"/>
                    <a:pt x="2072674" y="670379"/>
                    <a:pt x="2136363" y="784110"/>
                  </a:cubicBezTo>
                  <a:cubicBezTo>
                    <a:pt x="2200052" y="897841"/>
                    <a:pt x="2217113" y="908077"/>
                    <a:pt x="2252369" y="934235"/>
                  </a:cubicBezTo>
                  <a:cubicBezTo>
                    <a:pt x="2287625" y="960393"/>
                    <a:pt x="2311509" y="960962"/>
                    <a:pt x="2347903" y="941059"/>
                  </a:cubicBezTo>
                  <a:cubicBezTo>
                    <a:pt x="2384297" y="921156"/>
                    <a:pt x="2429221" y="880213"/>
                    <a:pt x="2470733" y="814818"/>
                  </a:cubicBezTo>
                  <a:cubicBezTo>
                    <a:pt x="2512245" y="749423"/>
                    <a:pt x="2551482" y="642514"/>
                    <a:pt x="2596975" y="548686"/>
                  </a:cubicBezTo>
                  <a:cubicBezTo>
                    <a:pt x="2642468" y="454858"/>
                    <a:pt x="2698765" y="332027"/>
                    <a:pt x="2743689" y="251847"/>
                  </a:cubicBezTo>
                  <a:cubicBezTo>
                    <a:pt x="2788613" y="171666"/>
                    <a:pt x="2832967" y="109115"/>
                    <a:pt x="2866518" y="67603"/>
                  </a:cubicBezTo>
                  <a:cubicBezTo>
                    <a:pt x="2900069" y="26091"/>
                    <a:pt x="2919972" y="10737"/>
                    <a:pt x="2944993" y="2776"/>
                  </a:cubicBezTo>
                  <a:cubicBezTo>
                    <a:pt x="2970014" y="-5185"/>
                    <a:pt x="2992761" y="5050"/>
                    <a:pt x="3016644" y="19835"/>
                  </a:cubicBezTo>
                  <a:cubicBezTo>
                    <a:pt x="3040527" y="34620"/>
                    <a:pt x="3066685" y="65328"/>
                    <a:pt x="3088294" y="91486"/>
                  </a:cubicBezTo>
                  <a:cubicBezTo>
                    <a:pt x="3109903" y="117644"/>
                    <a:pt x="3122982" y="138116"/>
                    <a:pt x="3146297" y="176785"/>
                  </a:cubicBezTo>
                  <a:cubicBezTo>
                    <a:pt x="3169612" y="215454"/>
                    <a:pt x="3188947" y="241612"/>
                    <a:pt x="3228184" y="323498"/>
                  </a:cubicBezTo>
                  <a:cubicBezTo>
                    <a:pt x="3267421" y="405384"/>
                    <a:pt x="3335091" y="579962"/>
                    <a:pt x="3381721" y="668104"/>
                  </a:cubicBezTo>
                  <a:cubicBezTo>
                    <a:pt x="3428351" y="756246"/>
                    <a:pt x="3464745" y="813680"/>
                    <a:pt x="3507963" y="852349"/>
                  </a:cubicBezTo>
                  <a:cubicBezTo>
                    <a:pt x="3551181" y="891018"/>
                    <a:pt x="3598948" y="904097"/>
                    <a:pt x="3641029" y="900116"/>
                  </a:cubicBezTo>
                  <a:cubicBezTo>
                    <a:pt x="3683110" y="896135"/>
                    <a:pt x="3709268" y="897841"/>
                    <a:pt x="3760447" y="828465"/>
                  </a:cubicBezTo>
                  <a:cubicBezTo>
                    <a:pt x="3811626" y="759089"/>
                    <a:pt x="3887257" y="596453"/>
                    <a:pt x="3948103" y="483859"/>
                  </a:cubicBezTo>
                  <a:cubicBezTo>
                    <a:pt x="4008949" y="371265"/>
                    <a:pt x="4076051" y="226826"/>
                    <a:pt x="4125524" y="152901"/>
                  </a:cubicBezTo>
                  <a:cubicBezTo>
                    <a:pt x="4174997" y="78976"/>
                    <a:pt x="4203999" y="54523"/>
                    <a:pt x="4244942" y="40307"/>
                  </a:cubicBezTo>
                  <a:cubicBezTo>
                    <a:pt x="4285885" y="26091"/>
                    <a:pt x="4326260" y="29503"/>
                    <a:pt x="4371184" y="67603"/>
                  </a:cubicBezTo>
                  <a:cubicBezTo>
                    <a:pt x="4416108" y="105703"/>
                    <a:pt x="4472513" y="203599"/>
                    <a:pt x="4514486" y="268907"/>
                  </a:cubicBezTo>
                  <a:cubicBezTo>
                    <a:pt x="4556459" y="334215"/>
                    <a:pt x="4592194" y="421683"/>
                    <a:pt x="4623022" y="459449"/>
                  </a:cubicBezTo>
                </a:path>
              </a:pathLst>
            </a:custGeom>
            <a:noFill/>
            <a:ln w="38100">
              <a:solidFill>
                <a:srgbClr val="FFC000"/>
              </a:solidFill>
              <a:headEnd type="none"/>
              <a:tailEnd type="none" w="lg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92" name="Группа 91"/>
          <p:cNvGrpSpPr/>
          <p:nvPr/>
        </p:nvGrpSpPr>
        <p:grpSpPr>
          <a:xfrm>
            <a:off x="5568838" y="4383786"/>
            <a:ext cx="347799" cy="517660"/>
            <a:chOff x="3932083" y="2937780"/>
            <a:chExt cx="347799" cy="517660"/>
          </a:xfrm>
        </p:grpSpPr>
        <p:sp>
          <p:nvSpPr>
            <p:cNvPr id="95" name="Rectangle 39"/>
            <p:cNvSpPr/>
            <p:nvPr/>
          </p:nvSpPr>
          <p:spPr>
            <a:xfrm>
              <a:off x="3932083" y="2937780"/>
              <a:ext cx="347798" cy="517660"/>
            </a:xfrm>
            <a:prstGeom prst="rect">
              <a:avLst/>
            </a:prstGeom>
            <a:noFill/>
            <a:ln w="476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96" name="Полилиния 135"/>
            <p:cNvSpPr/>
            <p:nvPr/>
          </p:nvSpPr>
          <p:spPr>
            <a:xfrm>
              <a:off x="3959956" y="3093923"/>
              <a:ext cx="319926" cy="249754"/>
            </a:xfrm>
            <a:custGeom>
              <a:avLst/>
              <a:gdLst>
                <a:gd name="connsiteX0" fmla="*/ 0 w 4810836"/>
                <a:gd name="connsiteY0" fmla="*/ 463388 h 955031"/>
                <a:gd name="connsiteX1" fmla="*/ 180833 w 4810836"/>
                <a:gd name="connsiteY1" fmla="*/ 146077 h 955031"/>
                <a:gd name="connsiteX2" fmla="*/ 290015 w 4810836"/>
                <a:gd name="connsiteY2" fmla="*/ 23247 h 955031"/>
                <a:gd name="connsiteX3" fmla="*/ 409433 w 4810836"/>
                <a:gd name="connsiteY3" fmla="*/ 36895 h 955031"/>
                <a:gd name="connsiteX4" fmla="*/ 508379 w 4810836"/>
                <a:gd name="connsiteY4" fmla="*/ 146077 h 955031"/>
                <a:gd name="connsiteX5" fmla="*/ 634621 w 4810836"/>
                <a:gd name="connsiteY5" fmla="*/ 412209 h 955031"/>
                <a:gd name="connsiteX6" fmla="*/ 771098 w 4810836"/>
                <a:gd name="connsiteY6" fmla="*/ 722695 h 955031"/>
                <a:gd name="connsiteX7" fmla="*/ 866633 w 4810836"/>
                <a:gd name="connsiteY7" fmla="*/ 869409 h 955031"/>
                <a:gd name="connsiteX8" fmla="*/ 955343 w 4810836"/>
                <a:gd name="connsiteY8" fmla="*/ 944471 h 955031"/>
                <a:gd name="connsiteX9" fmla="*/ 1064525 w 4810836"/>
                <a:gd name="connsiteY9" fmla="*/ 930824 h 955031"/>
                <a:gd name="connsiteX10" fmla="*/ 1190767 w 4810836"/>
                <a:gd name="connsiteY10" fmla="*/ 811406 h 955031"/>
                <a:gd name="connsiteX11" fmla="*/ 1354540 w 4810836"/>
                <a:gd name="connsiteY11" fmla="*/ 487271 h 955031"/>
                <a:gd name="connsiteX12" fmla="*/ 1456898 w 4810836"/>
                <a:gd name="connsiteY12" fmla="*/ 234788 h 955031"/>
                <a:gd name="connsiteX13" fmla="*/ 1559256 w 4810836"/>
                <a:gd name="connsiteY13" fmla="*/ 67603 h 955031"/>
                <a:gd name="connsiteX14" fmla="*/ 1647967 w 4810836"/>
                <a:gd name="connsiteY14" fmla="*/ 13012 h 955031"/>
                <a:gd name="connsiteX15" fmla="*/ 1729853 w 4810836"/>
                <a:gd name="connsiteY15" fmla="*/ 43719 h 955031"/>
                <a:gd name="connsiteX16" fmla="*/ 1804916 w 4810836"/>
                <a:gd name="connsiteY16" fmla="*/ 122194 h 955031"/>
                <a:gd name="connsiteX17" fmla="*/ 1883391 w 4810836"/>
                <a:gd name="connsiteY17" fmla="*/ 251847 h 955031"/>
                <a:gd name="connsiteX18" fmla="*/ 2149522 w 4810836"/>
                <a:gd name="connsiteY18" fmla="*/ 784110 h 955031"/>
                <a:gd name="connsiteX19" fmla="*/ 2265528 w 4810836"/>
                <a:gd name="connsiteY19" fmla="*/ 934235 h 955031"/>
                <a:gd name="connsiteX20" fmla="*/ 2361062 w 4810836"/>
                <a:gd name="connsiteY20" fmla="*/ 941059 h 955031"/>
                <a:gd name="connsiteX21" fmla="*/ 2483892 w 4810836"/>
                <a:gd name="connsiteY21" fmla="*/ 814818 h 955031"/>
                <a:gd name="connsiteX22" fmla="*/ 2610134 w 4810836"/>
                <a:gd name="connsiteY22" fmla="*/ 548686 h 955031"/>
                <a:gd name="connsiteX23" fmla="*/ 2756848 w 4810836"/>
                <a:gd name="connsiteY23" fmla="*/ 251847 h 955031"/>
                <a:gd name="connsiteX24" fmla="*/ 2879677 w 4810836"/>
                <a:gd name="connsiteY24" fmla="*/ 67603 h 955031"/>
                <a:gd name="connsiteX25" fmla="*/ 2958152 w 4810836"/>
                <a:gd name="connsiteY25" fmla="*/ 2776 h 955031"/>
                <a:gd name="connsiteX26" fmla="*/ 3029803 w 4810836"/>
                <a:gd name="connsiteY26" fmla="*/ 19835 h 955031"/>
                <a:gd name="connsiteX27" fmla="*/ 3101453 w 4810836"/>
                <a:gd name="connsiteY27" fmla="*/ 91486 h 955031"/>
                <a:gd name="connsiteX28" fmla="*/ 3159456 w 4810836"/>
                <a:gd name="connsiteY28" fmla="*/ 176785 h 955031"/>
                <a:gd name="connsiteX29" fmla="*/ 3241343 w 4810836"/>
                <a:gd name="connsiteY29" fmla="*/ 323498 h 955031"/>
                <a:gd name="connsiteX30" fmla="*/ 3394880 w 4810836"/>
                <a:gd name="connsiteY30" fmla="*/ 668104 h 955031"/>
                <a:gd name="connsiteX31" fmla="*/ 3521122 w 4810836"/>
                <a:gd name="connsiteY31" fmla="*/ 852349 h 955031"/>
                <a:gd name="connsiteX32" fmla="*/ 3654188 w 4810836"/>
                <a:gd name="connsiteY32" fmla="*/ 900116 h 955031"/>
                <a:gd name="connsiteX33" fmla="*/ 3773606 w 4810836"/>
                <a:gd name="connsiteY33" fmla="*/ 828465 h 955031"/>
                <a:gd name="connsiteX34" fmla="*/ 3961262 w 4810836"/>
                <a:gd name="connsiteY34" fmla="*/ 483859 h 955031"/>
                <a:gd name="connsiteX35" fmla="*/ 4138683 w 4810836"/>
                <a:gd name="connsiteY35" fmla="*/ 152901 h 955031"/>
                <a:gd name="connsiteX36" fmla="*/ 4258101 w 4810836"/>
                <a:gd name="connsiteY36" fmla="*/ 40307 h 955031"/>
                <a:gd name="connsiteX37" fmla="*/ 4384343 w 4810836"/>
                <a:gd name="connsiteY37" fmla="*/ 67603 h 955031"/>
                <a:gd name="connsiteX38" fmla="*/ 4527645 w 4810836"/>
                <a:gd name="connsiteY38" fmla="*/ 268907 h 955031"/>
                <a:gd name="connsiteX39" fmla="*/ 4633415 w 4810836"/>
                <a:gd name="connsiteY39" fmla="*/ 477035 h 955031"/>
                <a:gd name="connsiteX40" fmla="*/ 4677770 w 4810836"/>
                <a:gd name="connsiteY40" fmla="*/ 497507 h 955031"/>
                <a:gd name="connsiteX41" fmla="*/ 4810836 w 4810836"/>
                <a:gd name="connsiteY41" fmla="*/ 494095 h 955031"/>
                <a:gd name="connsiteX0" fmla="*/ 0 w 4810836"/>
                <a:gd name="connsiteY0" fmla="*/ 463388 h 955031"/>
                <a:gd name="connsiteX1" fmla="*/ 180833 w 4810836"/>
                <a:gd name="connsiteY1" fmla="*/ 146077 h 955031"/>
                <a:gd name="connsiteX2" fmla="*/ 290015 w 4810836"/>
                <a:gd name="connsiteY2" fmla="*/ 23247 h 955031"/>
                <a:gd name="connsiteX3" fmla="*/ 409433 w 4810836"/>
                <a:gd name="connsiteY3" fmla="*/ 36895 h 955031"/>
                <a:gd name="connsiteX4" fmla="*/ 508379 w 4810836"/>
                <a:gd name="connsiteY4" fmla="*/ 146077 h 955031"/>
                <a:gd name="connsiteX5" fmla="*/ 634621 w 4810836"/>
                <a:gd name="connsiteY5" fmla="*/ 412209 h 955031"/>
                <a:gd name="connsiteX6" fmla="*/ 771098 w 4810836"/>
                <a:gd name="connsiteY6" fmla="*/ 722695 h 955031"/>
                <a:gd name="connsiteX7" fmla="*/ 866633 w 4810836"/>
                <a:gd name="connsiteY7" fmla="*/ 869409 h 955031"/>
                <a:gd name="connsiteX8" fmla="*/ 955343 w 4810836"/>
                <a:gd name="connsiteY8" fmla="*/ 944471 h 955031"/>
                <a:gd name="connsiteX9" fmla="*/ 1064525 w 4810836"/>
                <a:gd name="connsiteY9" fmla="*/ 930824 h 955031"/>
                <a:gd name="connsiteX10" fmla="*/ 1190767 w 4810836"/>
                <a:gd name="connsiteY10" fmla="*/ 811406 h 955031"/>
                <a:gd name="connsiteX11" fmla="*/ 1354540 w 4810836"/>
                <a:gd name="connsiteY11" fmla="*/ 487271 h 955031"/>
                <a:gd name="connsiteX12" fmla="*/ 1456898 w 4810836"/>
                <a:gd name="connsiteY12" fmla="*/ 234788 h 955031"/>
                <a:gd name="connsiteX13" fmla="*/ 1559256 w 4810836"/>
                <a:gd name="connsiteY13" fmla="*/ 67603 h 955031"/>
                <a:gd name="connsiteX14" fmla="*/ 1647967 w 4810836"/>
                <a:gd name="connsiteY14" fmla="*/ 13012 h 955031"/>
                <a:gd name="connsiteX15" fmla="*/ 1729853 w 4810836"/>
                <a:gd name="connsiteY15" fmla="*/ 43719 h 955031"/>
                <a:gd name="connsiteX16" fmla="*/ 1804916 w 4810836"/>
                <a:gd name="connsiteY16" fmla="*/ 122194 h 955031"/>
                <a:gd name="connsiteX17" fmla="*/ 1883391 w 4810836"/>
                <a:gd name="connsiteY17" fmla="*/ 251847 h 955031"/>
                <a:gd name="connsiteX18" fmla="*/ 2149522 w 4810836"/>
                <a:gd name="connsiteY18" fmla="*/ 784110 h 955031"/>
                <a:gd name="connsiteX19" fmla="*/ 2265528 w 4810836"/>
                <a:gd name="connsiteY19" fmla="*/ 934235 h 955031"/>
                <a:gd name="connsiteX20" fmla="*/ 2361062 w 4810836"/>
                <a:gd name="connsiteY20" fmla="*/ 941059 h 955031"/>
                <a:gd name="connsiteX21" fmla="*/ 2483892 w 4810836"/>
                <a:gd name="connsiteY21" fmla="*/ 814818 h 955031"/>
                <a:gd name="connsiteX22" fmla="*/ 2610134 w 4810836"/>
                <a:gd name="connsiteY22" fmla="*/ 548686 h 955031"/>
                <a:gd name="connsiteX23" fmla="*/ 2756848 w 4810836"/>
                <a:gd name="connsiteY23" fmla="*/ 251847 h 955031"/>
                <a:gd name="connsiteX24" fmla="*/ 2879677 w 4810836"/>
                <a:gd name="connsiteY24" fmla="*/ 67603 h 955031"/>
                <a:gd name="connsiteX25" fmla="*/ 2958152 w 4810836"/>
                <a:gd name="connsiteY25" fmla="*/ 2776 h 955031"/>
                <a:gd name="connsiteX26" fmla="*/ 3029803 w 4810836"/>
                <a:gd name="connsiteY26" fmla="*/ 19835 h 955031"/>
                <a:gd name="connsiteX27" fmla="*/ 3101453 w 4810836"/>
                <a:gd name="connsiteY27" fmla="*/ 91486 h 955031"/>
                <a:gd name="connsiteX28" fmla="*/ 3159456 w 4810836"/>
                <a:gd name="connsiteY28" fmla="*/ 176785 h 955031"/>
                <a:gd name="connsiteX29" fmla="*/ 3241343 w 4810836"/>
                <a:gd name="connsiteY29" fmla="*/ 323498 h 955031"/>
                <a:gd name="connsiteX30" fmla="*/ 3394880 w 4810836"/>
                <a:gd name="connsiteY30" fmla="*/ 668104 h 955031"/>
                <a:gd name="connsiteX31" fmla="*/ 3521122 w 4810836"/>
                <a:gd name="connsiteY31" fmla="*/ 852349 h 955031"/>
                <a:gd name="connsiteX32" fmla="*/ 3654188 w 4810836"/>
                <a:gd name="connsiteY32" fmla="*/ 900116 h 955031"/>
                <a:gd name="connsiteX33" fmla="*/ 3773606 w 4810836"/>
                <a:gd name="connsiteY33" fmla="*/ 828465 h 955031"/>
                <a:gd name="connsiteX34" fmla="*/ 3961262 w 4810836"/>
                <a:gd name="connsiteY34" fmla="*/ 483859 h 955031"/>
                <a:gd name="connsiteX35" fmla="*/ 4138683 w 4810836"/>
                <a:gd name="connsiteY35" fmla="*/ 152901 h 955031"/>
                <a:gd name="connsiteX36" fmla="*/ 4258101 w 4810836"/>
                <a:gd name="connsiteY36" fmla="*/ 40307 h 955031"/>
                <a:gd name="connsiteX37" fmla="*/ 4384343 w 4810836"/>
                <a:gd name="connsiteY37" fmla="*/ 67603 h 955031"/>
                <a:gd name="connsiteX38" fmla="*/ 4527645 w 4810836"/>
                <a:gd name="connsiteY38" fmla="*/ 268907 h 955031"/>
                <a:gd name="connsiteX39" fmla="*/ 4633415 w 4810836"/>
                <a:gd name="connsiteY39" fmla="*/ 477035 h 955031"/>
                <a:gd name="connsiteX40" fmla="*/ 4781905 w 4810836"/>
                <a:gd name="connsiteY40" fmla="*/ 494332 h 955031"/>
                <a:gd name="connsiteX41" fmla="*/ 4810836 w 4810836"/>
                <a:gd name="connsiteY41" fmla="*/ 494095 h 955031"/>
                <a:gd name="connsiteX0" fmla="*/ 0 w 5039929"/>
                <a:gd name="connsiteY0" fmla="*/ 463388 h 955031"/>
                <a:gd name="connsiteX1" fmla="*/ 180833 w 5039929"/>
                <a:gd name="connsiteY1" fmla="*/ 146077 h 955031"/>
                <a:gd name="connsiteX2" fmla="*/ 290015 w 5039929"/>
                <a:gd name="connsiteY2" fmla="*/ 23247 h 955031"/>
                <a:gd name="connsiteX3" fmla="*/ 409433 w 5039929"/>
                <a:gd name="connsiteY3" fmla="*/ 36895 h 955031"/>
                <a:gd name="connsiteX4" fmla="*/ 508379 w 5039929"/>
                <a:gd name="connsiteY4" fmla="*/ 146077 h 955031"/>
                <a:gd name="connsiteX5" fmla="*/ 634621 w 5039929"/>
                <a:gd name="connsiteY5" fmla="*/ 412209 h 955031"/>
                <a:gd name="connsiteX6" fmla="*/ 771098 w 5039929"/>
                <a:gd name="connsiteY6" fmla="*/ 722695 h 955031"/>
                <a:gd name="connsiteX7" fmla="*/ 866633 w 5039929"/>
                <a:gd name="connsiteY7" fmla="*/ 869409 h 955031"/>
                <a:gd name="connsiteX8" fmla="*/ 955343 w 5039929"/>
                <a:gd name="connsiteY8" fmla="*/ 944471 h 955031"/>
                <a:gd name="connsiteX9" fmla="*/ 1064525 w 5039929"/>
                <a:gd name="connsiteY9" fmla="*/ 930824 h 955031"/>
                <a:gd name="connsiteX10" fmla="*/ 1190767 w 5039929"/>
                <a:gd name="connsiteY10" fmla="*/ 811406 h 955031"/>
                <a:gd name="connsiteX11" fmla="*/ 1354540 w 5039929"/>
                <a:gd name="connsiteY11" fmla="*/ 487271 h 955031"/>
                <a:gd name="connsiteX12" fmla="*/ 1456898 w 5039929"/>
                <a:gd name="connsiteY12" fmla="*/ 234788 h 955031"/>
                <a:gd name="connsiteX13" fmla="*/ 1559256 w 5039929"/>
                <a:gd name="connsiteY13" fmla="*/ 67603 h 955031"/>
                <a:gd name="connsiteX14" fmla="*/ 1647967 w 5039929"/>
                <a:gd name="connsiteY14" fmla="*/ 13012 h 955031"/>
                <a:gd name="connsiteX15" fmla="*/ 1729853 w 5039929"/>
                <a:gd name="connsiteY15" fmla="*/ 43719 h 955031"/>
                <a:gd name="connsiteX16" fmla="*/ 1804916 w 5039929"/>
                <a:gd name="connsiteY16" fmla="*/ 122194 h 955031"/>
                <a:gd name="connsiteX17" fmla="*/ 1883391 w 5039929"/>
                <a:gd name="connsiteY17" fmla="*/ 251847 h 955031"/>
                <a:gd name="connsiteX18" fmla="*/ 2149522 w 5039929"/>
                <a:gd name="connsiteY18" fmla="*/ 784110 h 955031"/>
                <a:gd name="connsiteX19" fmla="*/ 2265528 w 5039929"/>
                <a:gd name="connsiteY19" fmla="*/ 934235 h 955031"/>
                <a:gd name="connsiteX20" fmla="*/ 2361062 w 5039929"/>
                <a:gd name="connsiteY20" fmla="*/ 941059 h 955031"/>
                <a:gd name="connsiteX21" fmla="*/ 2483892 w 5039929"/>
                <a:gd name="connsiteY21" fmla="*/ 814818 h 955031"/>
                <a:gd name="connsiteX22" fmla="*/ 2610134 w 5039929"/>
                <a:gd name="connsiteY22" fmla="*/ 548686 h 955031"/>
                <a:gd name="connsiteX23" fmla="*/ 2756848 w 5039929"/>
                <a:gd name="connsiteY23" fmla="*/ 251847 h 955031"/>
                <a:gd name="connsiteX24" fmla="*/ 2879677 w 5039929"/>
                <a:gd name="connsiteY24" fmla="*/ 67603 h 955031"/>
                <a:gd name="connsiteX25" fmla="*/ 2958152 w 5039929"/>
                <a:gd name="connsiteY25" fmla="*/ 2776 h 955031"/>
                <a:gd name="connsiteX26" fmla="*/ 3029803 w 5039929"/>
                <a:gd name="connsiteY26" fmla="*/ 19835 h 955031"/>
                <a:gd name="connsiteX27" fmla="*/ 3101453 w 5039929"/>
                <a:gd name="connsiteY27" fmla="*/ 91486 h 955031"/>
                <a:gd name="connsiteX28" fmla="*/ 3159456 w 5039929"/>
                <a:gd name="connsiteY28" fmla="*/ 176785 h 955031"/>
                <a:gd name="connsiteX29" fmla="*/ 3241343 w 5039929"/>
                <a:gd name="connsiteY29" fmla="*/ 323498 h 955031"/>
                <a:gd name="connsiteX30" fmla="*/ 3394880 w 5039929"/>
                <a:gd name="connsiteY30" fmla="*/ 668104 h 955031"/>
                <a:gd name="connsiteX31" fmla="*/ 3521122 w 5039929"/>
                <a:gd name="connsiteY31" fmla="*/ 852349 h 955031"/>
                <a:gd name="connsiteX32" fmla="*/ 3654188 w 5039929"/>
                <a:gd name="connsiteY32" fmla="*/ 900116 h 955031"/>
                <a:gd name="connsiteX33" fmla="*/ 3773606 w 5039929"/>
                <a:gd name="connsiteY33" fmla="*/ 828465 h 955031"/>
                <a:gd name="connsiteX34" fmla="*/ 3961262 w 5039929"/>
                <a:gd name="connsiteY34" fmla="*/ 483859 h 955031"/>
                <a:gd name="connsiteX35" fmla="*/ 4138683 w 5039929"/>
                <a:gd name="connsiteY35" fmla="*/ 152901 h 955031"/>
                <a:gd name="connsiteX36" fmla="*/ 4258101 w 5039929"/>
                <a:gd name="connsiteY36" fmla="*/ 40307 h 955031"/>
                <a:gd name="connsiteX37" fmla="*/ 4384343 w 5039929"/>
                <a:gd name="connsiteY37" fmla="*/ 67603 h 955031"/>
                <a:gd name="connsiteX38" fmla="*/ 4527645 w 5039929"/>
                <a:gd name="connsiteY38" fmla="*/ 268907 h 955031"/>
                <a:gd name="connsiteX39" fmla="*/ 4633415 w 5039929"/>
                <a:gd name="connsiteY39" fmla="*/ 477035 h 955031"/>
                <a:gd name="connsiteX40" fmla="*/ 4781905 w 5039929"/>
                <a:gd name="connsiteY40" fmla="*/ 494332 h 955031"/>
                <a:gd name="connsiteX41" fmla="*/ 5039929 w 5039929"/>
                <a:gd name="connsiteY41" fmla="*/ 487745 h 955031"/>
                <a:gd name="connsiteX0" fmla="*/ 0 w 5008689"/>
                <a:gd name="connsiteY0" fmla="*/ 463388 h 955031"/>
                <a:gd name="connsiteX1" fmla="*/ 180833 w 5008689"/>
                <a:gd name="connsiteY1" fmla="*/ 146077 h 955031"/>
                <a:gd name="connsiteX2" fmla="*/ 290015 w 5008689"/>
                <a:gd name="connsiteY2" fmla="*/ 23247 h 955031"/>
                <a:gd name="connsiteX3" fmla="*/ 409433 w 5008689"/>
                <a:gd name="connsiteY3" fmla="*/ 36895 h 955031"/>
                <a:gd name="connsiteX4" fmla="*/ 508379 w 5008689"/>
                <a:gd name="connsiteY4" fmla="*/ 146077 h 955031"/>
                <a:gd name="connsiteX5" fmla="*/ 634621 w 5008689"/>
                <a:gd name="connsiteY5" fmla="*/ 412209 h 955031"/>
                <a:gd name="connsiteX6" fmla="*/ 771098 w 5008689"/>
                <a:gd name="connsiteY6" fmla="*/ 722695 h 955031"/>
                <a:gd name="connsiteX7" fmla="*/ 866633 w 5008689"/>
                <a:gd name="connsiteY7" fmla="*/ 869409 h 955031"/>
                <a:gd name="connsiteX8" fmla="*/ 955343 w 5008689"/>
                <a:gd name="connsiteY8" fmla="*/ 944471 h 955031"/>
                <a:gd name="connsiteX9" fmla="*/ 1064525 w 5008689"/>
                <a:gd name="connsiteY9" fmla="*/ 930824 h 955031"/>
                <a:gd name="connsiteX10" fmla="*/ 1190767 w 5008689"/>
                <a:gd name="connsiteY10" fmla="*/ 811406 h 955031"/>
                <a:gd name="connsiteX11" fmla="*/ 1354540 w 5008689"/>
                <a:gd name="connsiteY11" fmla="*/ 487271 h 955031"/>
                <a:gd name="connsiteX12" fmla="*/ 1456898 w 5008689"/>
                <a:gd name="connsiteY12" fmla="*/ 234788 h 955031"/>
                <a:gd name="connsiteX13" fmla="*/ 1559256 w 5008689"/>
                <a:gd name="connsiteY13" fmla="*/ 67603 h 955031"/>
                <a:gd name="connsiteX14" fmla="*/ 1647967 w 5008689"/>
                <a:gd name="connsiteY14" fmla="*/ 13012 h 955031"/>
                <a:gd name="connsiteX15" fmla="*/ 1729853 w 5008689"/>
                <a:gd name="connsiteY15" fmla="*/ 43719 h 955031"/>
                <a:gd name="connsiteX16" fmla="*/ 1804916 w 5008689"/>
                <a:gd name="connsiteY16" fmla="*/ 122194 h 955031"/>
                <a:gd name="connsiteX17" fmla="*/ 1883391 w 5008689"/>
                <a:gd name="connsiteY17" fmla="*/ 251847 h 955031"/>
                <a:gd name="connsiteX18" fmla="*/ 2149522 w 5008689"/>
                <a:gd name="connsiteY18" fmla="*/ 784110 h 955031"/>
                <a:gd name="connsiteX19" fmla="*/ 2265528 w 5008689"/>
                <a:gd name="connsiteY19" fmla="*/ 934235 h 955031"/>
                <a:gd name="connsiteX20" fmla="*/ 2361062 w 5008689"/>
                <a:gd name="connsiteY20" fmla="*/ 941059 h 955031"/>
                <a:gd name="connsiteX21" fmla="*/ 2483892 w 5008689"/>
                <a:gd name="connsiteY21" fmla="*/ 814818 h 955031"/>
                <a:gd name="connsiteX22" fmla="*/ 2610134 w 5008689"/>
                <a:gd name="connsiteY22" fmla="*/ 548686 h 955031"/>
                <a:gd name="connsiteX23" fmla="*/ 2756848 w 5008689"/>
                <a:gd name="connsiteY23" fmla="*/ 251847 h 955031"/>
                <a:gd name="connsiteX24" fmla="*/ 2879677 w 5008689"/>
                <a:gd name="connsiteY24" fmla="*/ 67603 h 955031"/>
                <a:gd name="connsiteX25" fmla="*/ 2958152 w 5008689"/>
                <a:gd name="connsiteY25" fmla="*/ 2776 h 955031"/>
                <a:gd name="connsiteX26" fmla="*/ 3029803 w 5008689"/>
                <a:gd name="connsiteY26" fmla="*/ 19835 h 955031"/>
                <a:gd name="connsiteX27" fmla="*/ 3101453 w 5008689"/>
                <a:gd name="connsiteY27" fmla="*/ 91486 h 955031"/>
                <a:gd name="connsiteX28" fmla="*/ 3159456 w 5008689"/>
                <a:gd name="connsiteY28" fmla="*/ 176785 h 955031"/>
                <a:gd name="connsiteX29" fmla="*/ 3241343 w 5008689"/>
                <a:gd name="connsiteY29" fmla="*/ 323498 h 955031"/>
                <a:gd name="connsiteX30" fmla="*/ 3394880 w 5008689"/>
                <a:gd name="connsiteY30" fmla="*/ 668104 h 955031"/>
                <a:gd name="connsiteX31" fmla="*/ 3521122 w 5008689"/>
                <a:gd name="connsiteY31" fmla="*/ 852349 h 955031"/>
                <a:gd name="connsiteX32" fmla="*/ 3654188 w 5008689"/>
                <a:gd name="connsiteY32" fmla="*/ 900116 h 955031"/>
                <a:gd name="connsiteX33" fmla="*/ 3773606 w 5008689"/>
                <a:gd name="connsiteY33" fmla="*/ 828465 h 955031"/>
                <a:gd name="connsiteX34" fmla="*/ 3961262 w 5008689"/>
                <a:gd name="connsiteY34" fmla="*/ 483859 h 955031"/>
                <a:gd name="connsiteX35" fmla="*/ 4138683 w 5008689"/>
                <a:gd name="connsiteY35" fmla="*/ 152901 h 955031"/>
                <a:gd name="connsiteX36" fmla="*/ 4258101 w 5008689"/>
                <a:gd name="connsiteY36" fmla="*/ 40307 h 955031"/>
                <a:gd name="connsiteX37" fmla="*/ 4384343 w 5008689"/>
                <a:gd name="connsiteY37" fmla="*/ 67603 h 955031"/>
                <a:gd name="connsiteX38" fmla="*/ 4527645 w 5008689"/>
                <a:gd name="connsiteY38" fmla="*/ 268907 h 955031"/>
                <a:gd name="connsiteX39" fmla="*/ 4633415 w 5008689"/>
                <a:gd name="connsiteY39" fmla="*/ 477035 h 955031"/>
                <a:gd name="connsiteX40" fmla="*/ 4781905 w 5008689"/>
                <a:gd name="connsiteY40" fmla="*/ 494332 h 955031"/>
                <a:gd name="connsiteX41" fmla="*/ 5008689 w 5008689"/>
                <a:gd name="connsiteY41" fmla="*/ 497270 h 955031"/>
                <a:gd name="connsiteX0" fmla="*/ 0 w 4935796"/>
                <a:gd name="connsiteY0" fmla="*/ 463388 h 955031"/>
                <a:gd name="connsiteX1" fmla="*/ 180833 w 4935796"/>
                <a:gd name="connsiteY1" fmla="*/ 146077 h 955031"/>
                <a:gd name="connsiteX2" fmla="*/ 290015 w 4935796"/>
                <a:gd name="connsiteY2" fmla="*/ 23247 h 955031"/>
                <a:gd name="connsiteX3" fmla="*/ 409433 w 4935796"/>
                <a:gd name="connsiteY3" fmla="*/ 36895 h 955031"/>
                <a:gd name="connsiteX4" fmla="*/ 508379 w 4935796"/>
                <a:gd name="connsiteY4" fmla="*/ 146077 h 955031"/>
                <a:gd name="connsiteX5" fmla="*/ 634621 w 4935796"/>
                <a:gd name="connsiteY5" fmla="*/ 412209 h 955031"/>
                <a:gd name="connsiteX6" fmla="*/ 771098 w 4935796"/>
                <a:gd name="connsiteY6" fmla="*/ 722695 h 955031"/>
                <a:gd name="connsiteX7" fmla="*/ 866633 w 4935796"/>
                <a:gd name="connsiteY7" fmla="*/ 869409 h 955031"/>
                <a:gd name="connsiteX8" fmla="*/ 955343 w 4935796"/>
                <a:gd name="connsiteY8" fmla="*/ 944471 h 955031"/>
                <a:gd name="connsiteX9" fmla="*/ 1064525 w 4935796"/>
                <a:gd name="connsiteY9" fmla="*/ 930824 h 955031"/>
                <a:gd name="connsiteX10" fmla="*/ 1190767 w 4935796"/>
                <a:gd name="connsiteY10" fmla="*/ 811406 h 955031"/>
                <a:gd name="connsiteX11" fmla="*/ 1354540 w 4935796"/>
                <a:gd name="connsiteY11" fmla="*/ 487271 h 955031"/>
                <a:gd name="connsiteX12" fmla="*/ 1456898 w 4935796"/>
                <a:gd name="connsiteY12" fmla="*/ 234788 h 955031"/>
                <a:gd name="connsiteX13" fmla="*/ 1559256 w 4935796"/>
                <a:gd name="connsiteY13" fmla="*/ 67603 h 955031"/>
                <a:gd name="connsiteX14" fmla="*/ 1647967 w 4935796"/>
                <a:gd name="connsiteY14" fmla="*/ 13012 h 955031"/>
                <a:gd name="connsiteX15" fmla="*/ 1729853 w 4935796"/>
                <a:gd name="connsiteY15" fmla="*/ 43719 h 955031"/>
                <a:gd name="connsiteX16" fmla="*/ 1804916 w 4935796"/>
                <a:gd name="connsiteY16" fmla="*/ 122194 h 955031"/>
                <a:gd name="connsiteX17" fmla="*/ 1883391 w 4935796"/>
                <a:gd name="connsiteY17" fmla="*/ 251847 h 955031"/>
                <a:gd name="connsiteX18" fmla="*/ 2149522 w 4935796"/>
                <a:gd name="connsiteY18" fmla="*/ 784110 h 955031"/>
                <a:gd name="connsiteX19" fmla="*/ 2265528 w 4935796"/>
                <a:gd name="connsiteY19" fmla="*/ 934235 h 955031"/>
                <a:gd name="connsiteX20" fmla="*/ 2361062 w 4935796"/>
                <a:gd name="connsiteY20" fmla="*/ 941059 h 955031"/>
                <a:gd name="connsiteX21" fmla="*/ 2483892 w 4935796"/>
                <a:gd name="connsiteY21" fmla="*/ 814818 h 955031"/>
                <a:gd name="connsiteX22" fmla="*/ 2610134 w 4935796"/>
                <a:gd name="connsiteY22" fmla="*/ 548686 h 955031"/>
                <a:gd name="connsiteX23" fmla="*/ 2756848 w 4935796"/>
                <a:gd name="connsiteY23" fmla="*/ 251847 h 955031"/>
                <a:gd name="connsiteX24" fmla="*/ 2879677 w 4935796"/>
                <a:gd name="connsiteY24" fmla="*/ 67603 h 955031"/>
                <a:gd name="connsiteX25" fmla="*/ 2958152 w 4935796"/>
                <a:gd name="connsiteY25" fmla="*/ 2776 h 955031"/>
                <a:gd name="connsiteX26" fmla="*/ 3029803 w 4935796"/>
                <a:gd name="connsiteY26" fmla="*/ 19835 h 955031"/>
                <a:gd name="connsiteX27" fmla="*/ 3101453 w 4935796"/>
                <a:gd name="connsiteY27" fmla="*/ 91486 h 955031"/>
                <a:gd name="connsiteX28" fmla="*/ 3159456 w 4935796"/>
                <a:gd name="connsiteY28" fmla="*/ 176785 h 955031"/>
                <a:gd name="connsiteX29" fmla="*/ 3241343 w 4935796"/>
                <a:gd name="connsiteY29" fmla="*/ 323498 h 955031"/>
                <a:gd name="connsiteX30" fmla="*/ 3394880 w 4935796"/>
                <a:gd name="connsiteY30" fmla="*/ 668104 h 955031"/>
                <a:gd name="connsiteX31" fmla="*/ 3521122 w 4935796"/>
                <a:gd name="connsiteY31" fmla="*/ 852349 h 955031"/>
                <a:gd name="connsiteX32" fmla="*/ 3654188 w 4935796"/>
                <a:gd name="connsiteY32" fmla="*/ 900116 h 955031"/>
                <a:gd name="connsiteX33" fmla="*/ 3773606 w 4935796"/>
                <a:gd name="connsiteY33" fmla="*/ 828465 h 955031"/>
                <a:gd name="connsiteX34" fmla="*/ 3961262 w 4935796"/>
                <a:gd name="connsiteY34" fmla="*/ 483859 h 955031"/>
                <a:gd name="connsiteX35" fmla="*/ 4138683 w 4935796"/>
                <a:gd name="connsiteY35" fmla="*/ 152901 h 955031"/>
                <a:gd name="connsiteX36" fmla="*/ 4258101 w 4935796"/>
                <a:gd name="connsiteY36" fmla="*/ 40307 h 955031"/>
                <a:gd name="connsiteX37" fmla="*/ 4384343 w 4935796"/>
                <a:gd name="connsiteY37" fmla="*/ 67603 h 955031"/>
                <a:gd name="connsiteX38" fmla="*/ 4527645 w 4935796"/>
                <a:gd name="connsiteY38" fmla="*/ 268907 h 955031"/>
                <a:gd name="connsiteX39" fmla="*/ 4633415 w 4935796"/>
                <a:gd name="connsiteY39" fmla="*/ 477035 h 955031"/>
                <a:gd name="connsiteX40" fmla="*/ 4781905 w 4935796"/>
                <a:gd name="connsiteY40" fmla="*/ 494332 h 955031"/>
                <a:gd name="connsiteX41" fmla="*/ 4935796 w 4935796"/>
                <a:gd name="connsiteY41" fmla="*/ 497270 h 955031"/>
                <a:gd name="connsiteX0" fmla="*/ 0 w 4935796"/>
                <a:gd name="connsiteY0" fmla="*/ 463388 h 955031"/>
                <a:gd name="connsiteX1" fmla="*/ 180833 w 4935796"/>
                <a:gd name="connsiteY1" fmla="*/ 146077 h 955031"/>
                <a:gd name="connsiteX2" fmla="*/ 290015 w 4935796"/>
                <a:gd name="connsiteY2" fmla="*/ 23247 h 955031"/>
                <a:gd name="connsiteX3" fmla="*/ 409433 w 4935796"/>
                <a:gd name="connsiteY3" fmla="*/ 36895 h 955031"/>
                <a:gd name="connsiteX4" fmla="*/ 508379 w 4935796"/>
                <a:gd name="connsiteY4" fmla="*/ 146077 h 955031"/>
                <a:gd name="connsiteX5" fmla="*/ 634621 w 4935796"/>
                <a:gd name="connsiteY5" fmla="*/ 412209 h 955031"/>
                <a:gd name="connsiteX6" fmla="*/ 771098 w 4935796"/>
                <a:gd name="connsiteY6" fmla="*/ 722695 h 955031"/>
                <a:gd name="connsiteX7" fmla="*/ 866633 w 4935796"/>
                <a:gd name="connsiteY7" fmla="*/ 869409 h 955031"/>
                <a:gd name="connsiteX8" fmla="*/ 955343 w 4935796"/>
                <a:gd name="connsiteY8" fmla="*/ 944471 h 955031"/>
                <a:gd name="connsiteX9" fmla="*/ 1064525 w 4935796"/>
                <a:gd name="connsiteY9" fmla="*/ 930824 h 955031"/>
                <a:gd name="connsiteX10" fmla="*/ 1190767 w 4935796"/>
                <a:gd name="connsiteY10" fmla="*/ 811406 h 955031"/>
                <a:gd name="connsiteX11" fmla="*/ 1354540 w 4935796"/>
                <a:gd name="connsiteY11" fmla="*/ 487271 h 955031"/>
                <a:gd name="connsiteX12" fmla="*/ 1456898 w 4935796"/>
                <a:gd name="connsiteY12" fmla="*/ 234788 h 955031"/>
                <a:gd name="connsiteX13" fmla="*/ 1559256 w 4935796"/>
                <a:gd name="connsiteY13" fmla="*/ 67603 h 955031"/>
                <a:gd name="connsiteX14" fmla="*/ 1647967 w 4935796"/>
                <a:gd name="connsiteY14" fmla="*/ 13012 h 955031"/>
                <a:gd name="connsiteX15" fmla="*/ 1729853 w 4935796"/>
                <a:gd name="connsiteY15" fmla="*/ 43719 h 955031"/>
                <a:gd name="connsiteX16" fmla="*/ 1804916 w 4935796"/>
                <a:gd name="connsiteY16" fmla="*/ 122194 h 955031"/>
                <a:gd name="connsiteX17" fmla="*/ 1883391 w 4935796"/>
                <a:gd name="connsiteY17" fmla="*/ 251847 h 955031"/>
                <a:gd name="connsiteX18" fmla="*/ 2149522 w 4935796"/>
                <a:gd name="connsiteY18" fmla="*/ 784110 h 955031"/>
                <a:gd name="connsiteX19" fmla="*/ 2265528 w 4935796"/>
                <a:gd name="connsiteY19" fmla="*/ 934235 h 955031"/>
                <a:gd name="connsiteX20" fmla="*/ 2361062 w 4935796"/>
                <a:gd name="connsiteY20" fmla="*/ 941059 h 955031"/>
                <a:gd name="connsiteX21" fmla="*/ 2483892 w 4935796"/>
                <a:gd name="connsiteY21" fmla="*/ 814818 h 955031"/>
                <a:gd name="connsiteX22" fmla="*/ 2610134 w 4935796"/>
                <a:gd name="connsiteY22" fmla="*/ 548686 h 955031"/>
                <a:gd name="connsiteX23" fmla="*/ 2756848 w 4935796"/>
                <a:gd name="connsiteY23" fmla="*/ 251847 h 955031"/>
                <a:gd name="connsiteX24" fmla="*/ 2879677 w 4935796"/>
                <a:gd name="connsiteY24" fmla="*/ 67603 h 955031"/>
                <a:gd name="connsiteX25" fmla="*/ 2958152 w 4935796"/>
                <a:gd name="connsiteY25" fmla="*/ 2776 h 955031"/>
                <a:gd name="connsiteX26" fmla="*/ 3029803 w 4935796"/>
                <a:gd name="connsiteY26" fmla="*/ 19835 h 955031"/>
                <a:gd name="connsiteX27" fmla="*/ 3101453 w 4935796"/>
                <a:gd name="connsiteY27" fmla="*/ 91486 h 955031"/>
                <a:gd name="connsiteX28" fmla="*/ 3159456 w 4935796"/>
                <a:gd name="connsiteY28" fmla="*/ 176785 h 955031"/>
                <a:gd name="connsiteX29" fmla="*/ 3241343 w 4935796"/>
                <a:gd name="connsiteY29" fmla="*/ 323498 h 955031"/>
                <a:gd name="connsiteX30" fmla="*/ 3394880 w 4935796"/>
                <a:gd name="connsiteY30" fmla="*/ 668104 h 955031"/>
                <a:gd name="connsiteX31" fmla="*/ 3521122 w 4935796"/>
                <a:gd name="connsiteY31" fmla="*/ 852349 h 955031"/>
                <a:gd name="connsiteX32" fmla="*/ 3654188 w 4935796"/>
                <a:gd name="connsiteY32" fmla="*/ 900116 h 955031"/>
                <a:gd name="connsiteX33" fmla="*/ 3773606 w 4935796"/>
                <a:gd name="connsiteY33" fmla="*/ 828465 h 955031"/>
                <a:gd name="connsiteX34" fmla="*/ 3961262 w 4935796"/>
                <a:gd name="connsiteY34" fmla="*/ 483859 h 955031"/>
                <a:gd name="connsiteX35" fmla="*/ 4138683 w 4935796"/>
                <a:gd name="connsiteY35" fmla="*/ 152901 h 955031"/>
                <a:gd name="connsiteX36" fmla="*/ 4258101 w 4935796"/>
                <a:gd name="connsiteY36" fmla="*/ 40307 h 955031"/>
                <a:gd name="connsiteX37" fmla="*/ 4384343 w 4935796"/>
                <a:gd name="connsiteY37" fmla="*/ 67603 h 955031"/>
                <a:gd name="connsiteX38" fmla="*/ 4527645 w 4935796"/>
                <a:gd name="connsiteY38" fmla="*/ 268907 h 955031"/>
                <a:gd name="connsiteX39" fmla="*/ 4633415 w 4935796"/>
                <a:gd name="connsiteY39" fmla="*/ 477035 h 955031"/>
                <a:gd name="connsiteX40" fmla="*/ 4740252 w 4935796"/>
                <a:gd name="connsiteY40" fmla="*/ 494332 h 955031"/>
                <a:gd name="connsiteX41" fmla="*/ 4935796 w 4935796"/>
                <a:gd name="connsiteY41" fmla="*/ 497270 h 955031"/>
                <a:gd name="connsiteX0" fmla="*/ 0 w 5341916"/>
                <a:gd name="connsiteY0" fmla="*/ 463388 h 955031"/>
                <a:gd name="connsiteX1" fmla="*/ 180833 w 5341916"/>
                <a:gd name="connsiteY1" fmla="*/ 146077 h 955031"/>
                <a:gd name="connsiteX2" fmla="*/ 290015 w 5341916"/>
                <a:gd name="connsiteY2" fmla="*/ 23247 h 955031"/>
                <a:gd name="connsiteX3" fmla="*/ 409433 w 5341916"/>
                <a:gd name="connsiteY3" fmla="*/ 36895 h 955031"/>
                <a:gd name="connsiteX4" fmla="*/ 508379 w 5341916"/>
                <a:gd name="connsiteY4" fmla="*/ 146077 h 955031"/>
                <a:gd name="connsiteX5" fmla="*/ 634621 w 5341916"/>
                <a:gd name="connsiteY5" fmla="*/ 412209 h 955031"/>
                <a:gd name="connsiteX6" fmla="*/ 771098 w 5341916"/>
                <a:gd name="connsiteY6" fmla="*/ 722695 h 955031"/>
                <a:gd name="connsiteX7" fmla="*/ 866633 w 5341916"/>
                <a:gd name="connsiteY7" fmla="*/ 869409 h 955031"/>
                <a:gd name="connsiteX8" fmla="*/ 955343 w 5341916"/>
                <a:gd name="connsiteY8" fmla="*/ 944471 h 955031"/>
                <a:gd name="connsiteX9" fmla="*/ 1064525 w 5341916"/>
                <a:gd name="connsiteY9" fmla="*/ 930824 h 955031"/>
                <a:gd name="connsiteX10" fmla="*/ 1190767 w 5341916"/>
                <a:gd name="connsiteY10" fmla="*/ 811406 h 955031"/>
                <a:gd name="connsiteX11" fmla="*/ 1354540 w 5341916"/>
                <a:gd name="connsiteY11" fmla="*/ 487271 h 955031"/>
                <a:gd name="connsiteX12" fmla="*/ 1456898 w 5341916"/>
                <a:gd name="connsiteY12" fmla="*/ 234788 h 955031"/>
                <a:gd name="connsiteX13" fmla="*/ 1559256 w 5341916"/>
                <a:gd name="connsiteY13" fmla="*/ 67603 h 955031"/>
                <a:gd name="connsiteX14" fmla="*/ 1647967 w 5341916"/>
                <a:gd name="connsiteY14" fmla="*/ 13012 h 955031"/>
                <a:gd name="connsiteX15" fmla="*/ 1729853 w 5341916"/>
                <a:gd name="connsiteY15" fmla="*/ 43719 h 955031"/>
                <a:gd name="connsiteX16" fmla="*/ 1804916 w 5341916"/>
                <a:gd name="connsiteY16" fmla="*/ 122194 h 955031"/>
                <a:gd name="connsiteX17" fmla="*/ 1883391 w 5341916"/>
                <a:gd name="connsiteY17" fmla="*/ 251847 h 955031"/>
                <a:gd name="connsiteX18" fmla="*/ 2149522 w 5341916"/>
                <a:gd name="connsiteY18" fmla="*/ 784110 h 955031"/>
                <a:gd name="connsiteX19" fmla="*/ 2265528 w 5341916"/>
                <a:gd name="connsiteY19" fmla="*/ 934235 h 955031"/>
                <a:gd name="connsiteX20" fmla="*/ 2361062 w 5341916"/>
                <a:gd name="connsiteY20" fmla="*/ 941059 h 955031"/>
                <a:gd name="connsiteX21" fmla="*/ 2483892 w 5341916"/>
                <a:gd name="connsiteY21" fmla="*/ 814818 h 955031"/>
                <a:gd name="connsiteX22" fmla="*/ 2610134 w 5341916"/>
                <a:gd name="connsiteY22" fmla="*/ 548686 h 955031"/>
                <a:gd name="connsiteX23" fmla="*/ 2756848 w 5341916"/>
                <a:gd name="connsiteY23" fmla="*/ 251847 h 955031"/>
                <a:gd name="connsiteX24" fmla="*/ 2879677 w 5341916"/>
                <a:gd name="connsiteY24" fmla="*/ 67603 h 955031"/>
                <a:gd name="connsiteX25" fmla="*/ 2958152 w 5341916"/>
                <a:gd name="connsiteY25" fmla="*/ 2776 h 955031"/>
                <a:gd name="connsiteX26" fmla="*/ 3029803 w 5341916"/>
                <a:gd name="connsiteY26" fmla="*/ 19835 h 955031"/>
                <a:gd name="connsiteX27" fmla="*/ 3101453 w 5341916"/>
                <a:gd name="connsiteY27" fmla="*/ 91486 h 955031"/>
                <a:gd name="connsiteX28" fmla="*/ 3159456 w 5341916"/>
                <a:gd name="connsiteY28" fmla="*/ 176785 h 955031"/>
                <a:gd name="connsiteX29" fmla="*/ 3241343 w 5341916"/>
                <a:gd name="connsiteY29" fmla="*/ 323498 h 955031"/>
                <a:gd name="connsiteX30" fmla="*/ 3394880 w 5341916"/>
                <a:gd name="connsiteY30" fmla="*/ 668104 h 955031"/>
                <a:gd name="connsiteX31" fmla="*/ 3521122 w 5341916"/>
                <a:gd name="connsiteY31" fmla="*/ 852349 h 955031"/>
                <a:gd name="connsiteX32" fmla="*/ 3654188 w 5341916"/>
                <a:gd name="connsiteY32" fmla="*/ 900116 h 955031"/>
                <a:gd name="connsiteX33" fmla="*/ 3773606 w 5341916"/>
                <a:gd name="connsiteY33" fmla="*/ 828465 h 955031"/>
                <a:gd name="connsiteX34" fmla="*/ 3961262 w 5341916"/>
                <a:gd name="connsiteY34" fmla="*/ 483859 h 955031"/>
                <a:gd name="connsiteX35" fmla="*/ 4138683 w 5341916"/>
                <a:gd name="connsiteY35" fmla="*/ 152901 h 955031"/>
                <a:gd name="connsiteX36" fmla="*/ 4258101 w 5341916"/>
                <a:gd name="connsiteY36" fmla="*/ 40307 h 955031"/>
                <a:gd name="connsiteX37" fmla="*/ 4384343 w 5341916"/>
                <a:gd name="connsiteY37" fmla="*/ 67603 h 955031"/>
                <a:gd name="connsiteX38" fmla="*/ 4527645 w 5341916"/>
                <a:gd name="connsiteY38" fmla="*/ 268907 h 955031"/>
                <a:gd name="connsiteX39" fmla="*/ 4633415 w 5341916"/>
                <a:gd name="connsiteY39" fmla="*/ 477035 h 955031"/>
                <a:gd name="connsiteX40" fmla="*/ 4740252 w 5341916"/>
                <a:gd name="connsiteY40" fmla="*/ 494332 h 955031"/>
                <a:gd name="connsiteX41" fmla="*/ 5341916 w 5341916"/>
                <a:gd name="connsiteY41" fmla="*/ 500445 h 955031"/>
                <a:gd name="connsiteX0" fmla="*/ 0 w 5300263"/>
                <a:gd name="connsiteY0" fmla="*/ 463388 h 955031"/>
                <a:gd name="connsiteX1" fmla="*/ 180833 w 5300263"/>
                <a:gd name="connsiteY1" fmla="*/ 146077 h 955031"/>
                <a:gd name="connsiteX2" fmla="*/ 290015 w 5300263"/>
                <a:gd name="connsiteY2" fmla="*/ 23247 h 955031"/>
                <a:gd name="connsiteX3" fmla="*/ 409433 w 5300263"/>
                <a:gd name="connsiteY3" fmla="*/ 36895 h 955031"/>
                <a:gd name="connsiteX4" fmla="*/ 508379 w 5300263"/>
                <a:gd name="connsiteY4" fmla="*/ 146077 h 955031"/>
                <a:gd name="connsiteX5" fmla="*/ 634621 w 5300263"/>
                <a:gd name="connsiteY5" fmla="*/ 412209 h 955031"/>
                <a:gd name="connsiteX6" fmla="*/ 771098 w 5300263"/>
                <a:gd name="connsiteY6" fmla="*/ 722695 h 955031"/>
                <a:gd name="connsiteX7" fmla="*/ 866633 w 5300263"/>
                <a:gd name="connsiteY7" fmla="*/ 869409 h 955031"/>
                <a:gd name="connsiteX8" fmla="*/ 955343 w 5300263"/>
                <a:gd name="connsiteY8" fmla="*/ 944471 h 955031"/>
                <a:gd name="connsiteX9" fmla="*/ 1064525 w 5300263"/>
                <a:gd name="connsiteY9" fmla="*/ 930824 h 955031"/>
                <a:gd name="connsiteX10" fmla="*/ 1190767 w 5300263"/>
                <a:gd name="connsiteY10" fmla="*/ 811406 h 955031"/>
                <a:gd name="connsiteX11" fmla="*/ 1354540 w 5300263"/>
                <a:gd name="connsiteY11" fmla="*/ 487271 h 955031"/>
                <a:gd name="connsiteX12" fmla="*/ 1456898 w 5300263"/>
                <a:gd name="connsiteY12" fmla="*/ 234788 h 955031"/>
                <a:gd name="connsiteX13" fmla="*/ 1559256 w 5300263"/>
                <a:gd name="connsiteY13" fmla="*/ 67603 h 955031"/>
                <a:gd name="connsiteX14" fmla="*/ 1647967 w 5300263"/>
                <a:gd name="connsiteY14" fmla="*/ 13012 h 955031"/>
                <a:gd name="connsiteX15" fmla="*/ 1729853 w 5300263"/>
                <a:gd name="connsiteY15" fmla="*/ 43719 h 955031"/>
                <a:gd name="connsiteX16" fmla="*/ 1804916 w 5300263"/>
                <a:gd name="connsiteY16" fmla="*/ 122194 h 955031"/>
                <a:gd name="connsiteX17" fmla="*/ 1883391 w 5300263"/>
                <a:gd name="connsiteY17" fmla="*/ 251847 h 955031"/>
                <a:gd name="connsiteX18" fmla="*/ 2149522 w 5300263"/>
                <a:gd name="connsiteY18" fmla="*/ 784110 h 955031"/>
                <a:gd name="connsiteX19" fmla="*/ 2265528 w 5300263"/>
                <a:gd name="connsiteY19" fmla="*/ 934235 h 955031"/>
                <a:gd name="connsiteX20" fmla="*/ 2361062 w 5300263"/>
                <a:gd name="connsiteY20" fmla="*/ 941059 h 955031"/>
                <a:gd name="connsiteX21" fmla="*/ 2483892 w 5300263"/>
                <a:gd name="connsiteY21" fmla="*/ 814818 h 955031"/>
                <a:gd name="connsiteX22" fmla="*/ 2610134 w 5300263"/>
                <a:gd name="connsiteY22" fmla="*/ 548686 h 955031"/>
                <a:gd name="connsiteX23" fmla="*/ 2756848 w 5300263"/>
                <a:gd name="connsiteY23" fmla="*/ 251847 h 955031"/>
                <a:gd name="connsiteX24" fmla="*/ 2879677 w 5300263"/>
                <a:gd name="connsiteY24" fmla="*/ 67603 h 955031"/>
                <a:gd name="connsiteX25" fmla="*/ 2958152 w 5300263"/>
                <a:gd name="connsiteY25" fmla="*/ 2776 h 955031"/>
                <a:gd name="connsiteX26" fmla="*/ 3029803 w 5300263"/>
                <a:gd name="connsiteY26" fmla="*/ 19835 h 955031"/>
                <a:gd name="connsiteX27" fmla="*/ 3101453 w 5300263"/>
                <a:gd name="connsiteY27" fmla="*/ 91486 h 955031"/>
                <a:gd name="connsiteX28" fmla="*/ 3159456 w 5300263"/>
                <a:gd name="connsiteY28" fmla="*/ 176785 h 955031"/>
                <a:gd name="connsiteX29" fmla="*/ 3241343 w 5300263"/>
                <a:gd name="connsiteY29" fmla="*/ 323498 h 955031"/>
                <a:gd name="connsiteX30" fmla="*/ 3394880 w 5300263"/>
                <a:gd name="connsiteY30" fmla="*/ 668104 h 955031"/>
                <a:gd name="connsiteX31" fmla="*/ 3521122 w 5300263"/>
                <a:gd name="connsiteY31" fmla="*/ 852349 h 955031"/>
                <a:gd name="connsiteX32" fmla="*/ 3654188 w 5300263"/>
                <a:gd name="connsiteY32" fmla="*/ 900116 h 955031"/>
                <a:gd name="connsiteX33" fmla="*/ 3773606 w 5300263"/>
                <a:gd name="connsiteY33" fmla="*/ 828465 h 955031"/>
                <a:gd name="connsiteX34" fmla="*/ 3961262 w 5300263"/>
                <a:gd name="connsiteY34" fmla="*/ 483859 h 955031"/>
                <a:gd name="connsiteX35" fmla="*/ 4138683 w 5300263"/>
                <a:gd name="connsiteY35" fmla="*/ 152901 h 955031"/>
                <a:gd name="connsiteX36" fmla="*/ 4258101 w 5300263"/>
                <a:gd name="connsiteY36" fmla="*/ 40307 h 955031"/>
                <a:gd name="connsiteX37" fmla="*/ 4384343 w 5300263"/>
                <a:gd name="connsiteY37" fmla="*/ 67603 h 955031"/>
                <a:gd name="connsiteX38" fmla="*/ 4527645 w 5300263"/>
                <a:gd name="connsiteY38" fmla="*/ 268907 h 955031"/>
                <a:gd name="connsiteX39" fmla="*/ 4633415 w 5300263"/>
                <a:gd name="connsiteY39" fmla="*/ 477035 h 955031"/>
                <a:gd name="connsiteX40" fmla="*/ 4740252 w 5300263"/>
                <a:gd name="connsiteY40" fmla="*/ 494332 h 955031"/>
                <a:gd name="connsiteX41" fmla="*/ 5300263 w 5300263"/>
                <a:gd name="connsiteY41" fmla="*/ 494095 h 955031"/>
                <a:gd name="connsiteX0" fmla="*/ 4011 w 5304274"/>
                <a:gd name="connsiteY0" fmla="*/ 463388 h 955031"/>
                <a:gd name="connsiteX1" fmla="*/ 17170 w 5304274"/>
                <a:gd name="connsiteY1" fmla="*/ 430986 h 955031"/>
                <a:gd name="connsiteX2" fmla="*/ 184844 w 5304274"/>
                <a:gd name="connsiteY2" fmla="*/ 146077 h 955031"/>
                <a:gd name="connsiteX3" fmla="*/ 294026 w 5304274"/>
                <a:gd name="connsiteY3" fmla="*/ 23247 h 955031"/>
                <a:gd name="connsiteX4" fmla="*/ 413444 w 5304274"/>
                <a:gd name="connsiteY4" fmla="*/ 36895 h 955031"/>
                <a:gd name="connsiteX5" fmla="*/ 512390 w 5304274"/>
                <a:gd name="connsiteY5" fmla="*/ 146077 h 955031"/>
                <a:gd name="connsiteX6" fmla="*/ 638632 w 5304274"/>
                <a:gd name="connsiteY6" fmla="*/ 412209 h 955031"/>
                <a:gd name="connsiteX7" fmla="*/ 775109 w 5304274"/>
                <a:gd name="connsiteY7" fmla="*/ 722695 h 955031"/>
                <a:gd name="connsiteX8" fmla="*/ 870644 w 5304274"/>
                <a:gd name="connsiteY8" fmla="*/ 869409 h 955031"/>
                <a:gd name="connsiteX9" fmla="*/ 959354 w 5304274"/>
                <a:gd name="connsiteY9" fmla="*/ 944471 h 955031"/>
                <a:gd name="connsiteX10" fmla="*/ 1068536 w 5304274"/>
                <a:gd name="connsiteY10" fmla="*/ 930824 h 955031"/>
                <a:gd name="connsiteX11" fmla="*/ 1194778 w 5304274"/>
                <a:gd name="connsiteY11" fmla="*/ 811406 h 955031"/>
                <a:gd name="connsiteX12" fmla="*/ 1358551 w 5304274"/>
                <a:gd name="connsiteY12" fmla="*/ 487271 h 955031"/>
                <a:gd name="connsiteX13" fmla="*/ 1460909 w 5304274"/>
                <a:gd name="connsiteY13" fmla="*/ 234788 h 955031"/>
                <a:gd name="connsiteX14" fmla="*/ 1563267 w 5304274"/>
                <a:gd name="connsiteY14" fmla="*/ 67603 h 955031"/>
                <a:gd name="connsiteX15" fmla="*/ 1651978 w 5304274"/>
                <a:gd name="connsiteY15" fmla="*/ 13012 h 955031"/>
                <a:gd name="connsiteX16" fmla="*/ 1733864 w 5304274"/>
                <a:gd name="connsiteY16" fmla="*/ 43719 h 955031"/>
                <a:gd name="connsiteX17" fmla="*/ 1808927 w 5304274"/>
                <a:gd name="connsiteY17" fmla="*/ 122194 h 955031"/>
                <a:gd name="connsiteX18" fmla="*/ 1887402 w 5304274"/>
                <a:gd name="connsiteY18" fmla="*/ 251847 h 955031"/>
                <a:gd name="connsiteX19" fmla="*/ 2153533 w 5304274"/>
                <a:gd name="connsiteY19" fmla="*/ 784110 h 955031"/>
                <a:gd name="connsiteX20" fmla="*/ 2269539 w 5304274"/>
                <a:gd name="connsiteY20" fmla="*/ 934235 h 955031"/>
                <a:gd name="connsiteX21" fmla="*/ 2365073 w 5304274"/>
                <a:gd name="connsiteY21" fmla="*/ 941059 h 955031"/>
                <a:gd name="connsiteX22" fmla="*/ 2487903 w 5304274"/>
                <a:gd name="connsiteY22" fmla="*/ 814818 h 955031"/>
                <a:gd name="connsiteX23" fmla="*/ 2614145 w 5304274"/>
                <a:gd name="connsiteY23" fmla="*/ 548686 h 955031"/>
                <a:gd name="connsiteX24" fmla="*/ 2760859 w 5304274"/>
                <a:gd name="connsiteY24" fmla="*/ 251847 h 955031"/>
                <a:gd name="connsiteX25" fmla="*/ 2883688 w 5304274"/>
                <a:gd name="connsiteY25" fmla="*/ 67603 h 955031"/>
                <a:gd name="connsiteX26" fmla="*/ 2962163 w 5304274"/>
                <a:gd name="connsiteY26" fmla="*/ 2776 h 955031"/>
                <a:gd name="connsiteX27" fmla="*/ 3033814 w 5304274"/>
                <a:gd name="connsiteY27" fmla="*/ 19835 h 955031"/>
                <a:gd name="connsiteX28" fmla="*/ 3105464 w 5304274"/>
                <a:gd name="connsiteY28" fmla="*/ 91486 h 955031"/>
                <a:gd name="connsiteX29" fmla="*/ 3163467 w 5304274"/>
                <a:gd name="connsiteY29" fmla="*/ 176785 h 955031"/>
                <a:gd name="connsiteX30" fmla="*/ 3245354 w 5304274"/>
                <a:gd name="connsiteY30" fmla="*/ 323498 h 955031"/>
                <a:gd name="connsiteX31" fmla="*/ 3398891 w 5304274"/>
                <a:gd name="connsiteY31" fmla="*/ 668104 h 955031"/>
                <a:gd name="connsiteX32" fmla="*/ 3525133 w 5304274"/>
                <a:gd name="connsiteY32" fmla="*/ 852349 h 955031"/>
                <a:gd name="connsiteX33" fmla="*/ 3658199 w 5304274"/>
                <a:gd name="connsiteY33" fmla="*/ 900116 h 955031"/>
                <a:gd name="connsiteX34" fmla="*/ 3777617 w 5304274"/>
                <a:gd name="connsiteY34" fmla="*/ 828465 h 955031"/>
                <a:gd name="connsiteX35" fmla="*/ 3965273 w 5304274"/>
                <a:gd name="connsiteY35" fmla="*/ 483859 h 955031"/>
                <a:gd name="connsiteX36" fmla="*/ 4142694 w 5304274"/>
                <a:gd name="connsiteY36" fmla="*/ 152901 h 955031"/>
                <a:gd name="connsiteX37" fmla="*/ 4262112 w 5304274"/>
                <a:gd name="connsiteY37" fmla="*/ 40307 h 955031"/>
                <a:gd name="connsiteX38" fmla="*/ 4388354 w 5304274"/>
                <a:gd name="connsiteY38" fmla="*/ 67603 h 955031"/>
                <a:gd name="connsiteX39" fmla="*/ 4531656 w 5304274"/>
                <a:gd name="connsiteY39" fmla="*/ 268907 h 955031"/>
                <a:gd name="connsiteX40" fmla="*/ 4637426 w 5304274"/>
                <a:gd name="connsiteY40" fmla="*/ 477035 h 955031"/>
                <a:gd name="connsiteX41" fmla="*/ 4744263 w 5304274"/>
                <a:gd name="connsiteY41" fmla="*/ 494332 h 955031"/>
                <a:gd name="connsiteX42" fmla="*/ 5304274 w 5304274"/>
                <a:gd name="connsiteY42" fmla="*/ 494095 h 955031"/>
                <a:gd name="connsiteX0" fmla="*/ 0 w 5498116"/>
                <a:gd name="connsiteY0" fmla="*/ 485613 h 955031"/>
                <a:gd name="connsiteX1" fmla="*/ 211012 w 5498116"/>
                <a:gd name="connsiteY1" fmla="*/ 430986 h 955031"/>
                <a:gd name="connsiteX2" fmla="*/ 378686 w 5498116"/>
                <a:gd name="connsiteY2" fmla="*/ 146077 h 955031"/>
                <a:gd name="connsiteX3" fmla="*/ 487868 w 5498116"/>
                <a:gd name="connsiteY3" fmla="*/ 23247 h 955031"/>
                <a:gd name="connsiteX4" fmla="*/ 607286 w 5498116"/>
                <a:gd name="connsiteY4" fmla="*/ 36895 h 955031"/>
                <a:gd name="connsiteX5" fmla="*/ 706232 w 5498116"/>
                <a:gd name="connsiteY5" fmla="*/ 146077 h 955031"/>
                <a:gd name="connsiteX6" fmla="*/ 832474 w 5498116"/>
                <a:gd name="connsiteY6" fmla="*/ 412209 h 955031"/>
                <a:gd name="connsiteX7" fmla="*/ 968951 w 5498116"/>
                <a:gd name="connsiteY7" fmla="*/ 722695 h 955031"/>
                <a:gd name="connsiteX8" fmla="*/ 1064486 w 5498116"/>
                <a:gd name="connsiteY8" fmla="*/ 869409 h 955031"/>
                <a:gd name="connsiteX9" fmla="*/ 1153196 w 5498116"/>
                <a:gd name="connsiteY9" fmla="*/ 944471 h 955031"/>
                <a:gd name="connsiteX10" fmla="*/ 1262378 w 5498116"/>
                <a:gd name="connsiteY10" fmla="*/ 930824 h 955031"/>
                <a:gd name="connsiteX11" fmla="*/ 1388620 w 5498116"/>
                <a:gd name="connsiteY11" fmla="*/ 811406 h 955031"/>
                <a:gd name="connsiteX12" fmla="*/ 1552393 w 5498116"/>
                <a:gd name="connsiteY12" fmla="*/ 487271 h 955031"/>
                <a:gd name="connsiteX13" fmla="*/ 1654751 w 5498116"/>
                <a:gd name="connsiteY13" fmla="*/ 234788 h 955031"/>
                <a:gd name="connsiteX14" fmla="*/ 1757109 w 5498116"/>
                <a:gd name="connsiteY14" fmla="*/ 67603 h 955031"/>
                <a:gd name="connsiteX15" fmla="*/ 1845820 w 5498116"/>
                <a:gd name="connsiteY15" fmla="*/ 13012 h 955031"/>
                <a:gd name="connsiteX16" fmla="*/ 1927706 w 5498116"/>
                <a:gd name="connsiteY16" fmla="*/ 43719 h 955031"/>
                <a:gd name="connsiteX17" fmla="*/ 2002769 w 5498116"/>
                <a:gd name="connsiteY17" fmla="*/ 122194 h 955031"/>
                <a:gd name="connsiteX18" fmla="*/ 2081244 w 5498116"/>
                <a:gd name="connsiteY18" fmla="*/ 251847 h 955031"/>
                <a:gd name="connsiteX19" fmla="*/ 2347375 w 5498116"/>
                <a:gd name="connsiteY19" fmla="*/ 784110 h 955031"/>
                <a:gd name="connsiteX20" fmla="*/ 2463381 w 5498116"/>
                <a:gd name="connsiteY20" fmla="*/ 934235 h 955031"/>
                <a:gd name="connsiteX21" fmla="*/ 2558915 w 5498116"/>
                <a:gd name="connsiteY21" fmla="*/ 941059 h 955031"/>
                <a:gd name="connsiteX22" fmla="*/ 2681745 w 5498116"/>
                <a:gd name="connsiteY22" fmla="*/ 814818 h 955031"/>
                <a:gd name="connsiteX23" fmla="*/ 2807987 w 5498116"/>
                <a:gd name="connsiteY23" fmla="*/ 548686 h 955031"/>
                <a:gd name="connsiteX24" fmla="*/ 2954701 w 5498116"/>
                <a:gd name="connsiteY24" fmla="*/ 251847 h 955031"/>
                <a:gd name="connsiteX25" fmla="*/ 3077530 w 5498116"/>
                <a:gd name="connsiteY25" fmla="*/ 67603 h 955031"/>
                <a:gd name="connsiteX26" fmla="*/ 3156005 w 5498116"/>
                <a:gd name="connsiteY26" fmla="*/ 2776 h 955031"/>
                <a:gd name="connsiteX27" fmla="*/ 3227656 w 5498116"/>
                <a:gd name="connsiteY27" fmla="*/ 19835 h 955031"/>
                <a:gd name="connsiteX28" fmla="*/ 3299306 w 5498116"/>
                <a:gd name="connsiteY28" fmla="*/ 91486 h 955031"/>
                <a:gd name="connsiteX29" fmla="*/ 3357309 w 5498116"/>
                <a:gd name="connsiteY29" fmla="*/ 176785 h 955031"/>
                <a:gd name="connsiteX30" fmla="*/ 3439196 w 5498116"/>
                <a:gd name="connsiteY30" fmla="*/ 323498 h 955031"/>
                <a:gd name="connsiteX31" fmla="*/ 3592733 w 5498116"/>
                <a:gd name="connsiteY31" fmla="*/ 668104 h 955031"/>
                <a:gd name="connsiteX32" fmla="*/ 3718975 w 5498116"/>
                <a:gd name="connsiteY32" fmla="*/ 852349 h 955031"/>
                <a:gd name="connsiteX33" fmla="*/ 3852041 w 5498116"/>
                <a:gd name="connsiteY33" fmla="*/ 900116 h 955031"/>
                <a:gd name="connsiteX34" fmla="*/ 3971459 w 5498116"/>
                <a:gd name="connsiteY34" fmla="*/ 828465 h 955031"/>
                <a:gd name="connsiteX35" fmla="*/ 4159115 w 5498116"/>
                <a:gd name="connsiteY35" fmla="*/ 483859 h 955031"/>
                <a:gd name="connsiteX36" fmla="*/ 4336536 w 5498116"/>
                <a:gd name="connsiteY36" fmla="*/ 152901 h 955031"/>
                <a:gd name="connsiteX37" fmla="*/ 4455954 w 5498116"/>
                <a:gd name="connsiteY37" fmla="*/ 40307 h 955031"/>
                <a:gd name="connsiteX38" fmla="*/ 4582196 w 5498116"/>
                <a:gd name="connsiteY38" fmla="*/ 67603 h 955031"/>
                <a:gd name="connsiteX39" fmla="*/ 4725498 w 5498116"/>
                <a:gd name="connsiteY39" fmla="*/ 268907 h 955031"/>
                <a:gd name="connsiteX40" fmla="*/ 4831268 w 5498116"/>
                <a:gd name="connsiteY40" fmla="*/ 477035 h 955031"/>
                <a:gd name="connsiteX41" fmla="*/ 4938105 w 5498116"/>
                <a:gd name="connsiteY41" fmla="*/ 494332 h 955031"/>
                <a:gd name="connsiteX42" fmla="*/ 5498116 w 5498116"/>
                <a:gd name="connsiteY42" fmla="*/ 494095 h 955031"/>
                <a:gd name="connsiteX0" fmla="*/ 0 w 5591836"/>
                <a:gd name="connsiteY0" fmla="*/ 485613 h 955031"/>
                <a:gd name="connsiteX1" fmla="*/ 304732 w 5591836"/>
                <a:gd name="connsiteY1" fmla="*/ 430986 h 955031"/>
                <a:gd name="connsiteX2" fmla="*/ 472406 w 5591836"/>
                <a:gd name="connsiteY2" fmla="*/ 146077 h 955031"/>
                <a:gd name="connsiteX3" fmla="*/ 581588 w 5591836"/>
                <a:gd name="connsiteY3" fmla="*/ 23247 h 955031"/>
                <a:gd name="connsiteX4" fmla="*/ 701006 w 5591836"/>
                <a:gd name="connsiteY4" fmla="*/ 36895 h 955031"/>
                <a:gd name="connsiteX5" fmla="*/ 799952 w 5591836"/>
                <a:gd name="connsiteY5" fmla="*/ 146077 h 955031"/>
                <a:gd name="connsiteX6" fmla="*/ 926194 w 5591836"/>
                <a:gd name="connsiteY6" fmla="*/ 412209 h 955031"/>
                <a:gd name="connsiteX7" fmla="*/ 1062671 w 5591836"/>
                <a:gd name="connsiteY7" fmla="*/ 722695 h 955031"/>
                <a:gd name="connsiteX8" fmla="*/ 1158206 w 5591836"/>
                <a:gd name="connsiteY8" fmla="*/ 869409 h 955031"/>
                <a:gd name="connsiteX9" fmla="*/ 1246916 w 5591836"/>
                <a:gd name="connsiteY9" fmla="*/ 944471 h 955031"/>
                <a:gd name="connsiteX10" fmla="*/ 1356098 w 5591836"/>
                <a:gd name="connsiteY10" fmla="*/ 930824 h 955031"/>
                <a:gd name="connsiteX11" fmla="*/ 1482340 w 5591836"/>
                <a:gd name="connsiteY11" fmla="*/ 811406 h 955031"/>
                <a:gd name="connsiteX12" fmla="*/ 1646113 w 5591836"/>
                <a:gd name="connsiteY12" fmla="*/ 487271 h 955031"/>
                <a:gd name="connsiteX13" fmla="*/ 1748471 w 5591836"/>
                <a:gd name="connsiteY13" fmla="*/ 234788 h 955031"/>
                <a:gd name="connsiteX14" fmla="*/ 1850829 w 5591836"/>
                <a:gd name="connsiteY14" fmla="*/ 67603 h 955031"/>
                <a:gd name="connsiteX15" fmla="*/ 1939540 w 5591836"/>
                <a:gd name="connsiteY15" fmla="*/ 13012 h 955031"/>
                <a:gd name="connsiteX16" fmla="*/ 2021426 w 5591836"/>
                <a:gd name="connsiteY16" fmla="*/ 43719 h 955031"/>
                <a:gd name="connsiteX17" fmla="*/ 2096489 w 5591836"/>
                <a:gd name="connsiteY17" fmla="*/ 122194 h 955031"/>
                <a:gd name="connsiteX18" fmla="*/ 2174964 w 5591836"/>
                <a:gd name="connsiteY18" fmla="*/ 251847 h 955031"/>
                <a:gd name="connsiteX19" fmla="*/ 2441095 w 5591836"/>
                <a:gd name="connsiteY19" fmla="*/ 784110 h 955031"/>
                <a:gd name="connsiteX20" fmla="*/ 2557101 w 5591836"/>
                <a:gd name="connsiteY20" fmla="*/ 934235 h 955031"/>
                <a:gd name="connsiteX21" fmla="*/ 2652635 w 5591836"/>
                <a:gd name="connsiteY21" fmla="*/ 941059 h 955031"/>
                <a:gd name="connsiteX22" fmla="*/ 2775465 w 5591836"/>
                <a:gd name="connsiteY22" fmla="*/ 814818 h 955031"/>
                <a:gd name="connsiteX23" fmla="*/ 2901707 w 5591836"/>
                <a:gd name="connsiteY23" fmla="*/ 548686 h 955031"/>
                <a:gd name="connsiteX24" fmla="*/ 3048421 w 5591836"/>
                <a:gd name="connsiteY24" fmla="*/ 251847 h 955031"/>
                <a:gd name="connsiteX25" fmla="*/ 3171250 w 5591836"/>
                <a:gd name="connsiteY25" fmla="*/ 67603 h 955031"/>
                <a:gd name="connsiteX26" fmla="*/ 3249725 w 5591836"/>
                <a:gd name="connsiteY26" fmla="*/ 2776 h 955031"/>
                <a:gd name="connsiteX27" fmla="*/ 3321376 w 5591836"/>
                <a:gd name="connsiteY27" fmla="*/ 19835 h 955031"/>
                <a:gd name="connsiteX28" fmla="*/ 3393026 w 5591836"/>
                <a:gd name="connsiteY28" fmla="*/ 91486 h 955031"/>
                <a:gd name="connsiteX29" fmla="*/ 3451029 w 5591836"/>
                <a:gd name="connsiteY29" fmla="*/ 176785 h 955031"/>
                <a:gd name="connsiteX30" fmla="*/ 3532916 w 5591836"/>
                <a:gd name="connsiteY30" fmla="*/ 323498 h 955031"/>
                <a:gd name="connsiteX31" fmla="*/ 3686453 w 5591836"/>
                <a:gd name="connsiteY31" fmla="*/ 668104 h 955031"/>
                <a:gd name="connsiteX32" fmla="*/ 3812695 w 5591836"/>
                <a:gd name="connsiteY32" fmla="*/ 852349 h 955031"/>
                <a:gd name="connsiteX33" fmla="*/ 3945761 w 5591836"/>
                <a:gd name="connsiteY33" fmla="*/ 900116 h 955031"/>
                <a:gd name="connsiteX34" fmla="*/ 4065179 w 5591836"/>
                <a:gd name="connsiteY34" fmla="*/ 828465 h 955031"/>
                <a:gd name="connsiteX35" fmla="*/ 4252835 w 5591836"/>
                <a:gd name="connsiteY35" fmla="*/ 483859 h 955031"/>
                <a:gd name="connsiteX36" fmla="*/ 4430256 w 5591836"/>
                <a:gd name="connsiteY36" fmla="*/ 152901 h 955031"/>
                <a:gd name="connsiteX37" fmla="*/ 4549674 w 5591836"/>
                <a:gd name="connsiteY37" fmla="*/ 40307 h 955031"/>
                <a:gd name="connsiteX38" fmla="*/ 4675916 w 5591836"/>
                <a:gd name="connsiteY38" fmla="*/ 67603 h 955031"/>
                <a:gd name="connsiteX39" fmla="*/ 4819218 w 5591836"/>
                <a:gd name="connsiteY39" fmla="*/ 268907 h 955031"/>
                <a:gd name="connsiteX40" fmla="*/ 4924988 w 5591836"/>
                <a:gd name="connsiteY40" fmla="*/ 477035 h 955031"/>
                <a:gd name="connsiteX41" fmla="*/ 5031825 w 5591836"/>
                <a:gd name="connsiteY41" fmla="*/ 494332 h 955031"/>
                <a:gd name="connsiteX42" fmla="*/ 5591836 w 5591836"/>
                <a:gd name="connsiteY42" fmla="*/ 494095 h 955031"/>
                <a:gd name="connsiteX0" fmla="*/ 0 w 5591836"/>
                <a:gd name="connsiteY0" fmla="*/ 485613 h 955031"/>
                <a:gd name="connsiteX1" fmla="*/ 169362 w 5591836"/>
                <a:gd name="connsiteY1" fmla="*/ 475436 h 955031"/>
                <a:gd name="connsiteX2" fmla="*/ 304732 w 5591836"/>
                <a:gd name="connsiteY2" fmla="*/ 430986 h 955031"/>
                <a:gd name="connsiteX3" fmla="*/ 472406 w 5591836"/>
                <a:gd name="connsiteY3" fmla="*/ 146077 h 955031"/>
                <a:gd name="connsiteX4" fmla="*/ 581588 w 5591836"/>
                <a:gd name="connsiteY4" fmla="*/ 23247 h 955031"/>
                <a:gd name="connsiteX5" fmla="*/ 701006 w 5591836"/>
                <a:gd name="connsiteY5" fmla="*/ 36895 h 955031"/>
                <a:gd name="connsiteX6" fmla="*/ 799952 w 5591836"/>
                <a:gd name="connsiteY6" fmla="*/ 146077 h 955031"/>
                <a:gd name="connsiteX7" fmla="*/ 926194 w 5591836"/>
                <a:gd name="connsiteY7" fmla="*/ 412209 h 955031"/>
                <a:gd name="connsiteX8" fmla="*/ 1062671 w 5591836"/>
                <a:gd name="connsiteY8" fmla="*/ 722695 h 955031"/>
                <a:gd name="connsiteX9" fmla="*/ 1158206 w 5591836"/>
                <a:gd name="connsiteY9" fmla="*/ 869409 h 955031"/>
                <a:gd name="connsiteX10" fmla="*/ 1246916 w 5591836"/>
                <a:gd name="connsiteY10" fmla="*/ 944471 h 955031"/>
                <a:gd name="connsiteX11" fmla="*/ 1356098 w 5591836"/>
                <a:gd name="connsiteY11" fmla="*/ 930824 h 955031"/>
                <a:gd name="connsiteX12" fmla="*/ 1482340 w 5591836"/>
                <a:gd name="connsiteY12" fmla="*/ 811406 h 955031"/>
                <a:gd name="connsiteX13" fmla="*/ 1646113 w 5591836"/>
                <a:gd name="connsiteY13" fmla="*/ 487271 h 955031"/>
                <a:gd name="connsiteX14" fmla="*/ 1748471 w 5591836"/>
                <a:gd name="connsiteY14" fmla="*/ 234788 h 955031"/>
                <a:gd name="connsiteX15" fmla="*/ 1850829 w 5591836"/>
                <a:gd name="connsiteY15" fmla="*/ 67603 h 955031"/>
                <a:gd name="connsiteX16" fmla="*/ 1939540 w 5591836"/>
                <a:gd name="connsiteY16" fmla="*/ 13012 h 955031"/>
                <a:gd name="connsiteX17" fmla="*/ 2021426 w 5591836"/>
                <a:gd name="connsiteY17" fmla="*/ 43719 h 955031"/>
                <a:gd name="connsiteX18" fmla="*/ 2096489 w 5591836"/>
                <a:gd name="connsiteY18" fmla="*/ 122194 h 955031"/>
                <a:gd name="connsiteX19" fmla="*/ 2174964 w 5591836"/>
                <a:gd name="connsiteY19" fmla="*/ 251847 h 955031"/>
                <a:gd name="connsiteX20" fmla="*/ 2441095 w 5591836"/>
                <a:gd name="connsiteY20" fmla="*/ 784110 h 955031"/>
                <a:gd name="connsiteX21" fmla="*/ 2557101 w 5591836"/>
                <a:gd name="connsiteY21" fmla="*/ 934235 h 955031"/>
                <a:gd name="connsiteX22" fmla="*/ 2652635 w 5591836"/>
                <a:gd name="connsiteY22" fmla="*/ 941059 h 955031"/>
                <a:gd name="connsiteX23" fmla="*/ 2775465 w 5591836"/>
                <a:gd name="connsiteY23" fmla="*/ 814818 h 955031"/>
                <a:gd name="connsiteX24" fmla="*/ 2901707 w 5591836"/>
                <a:gd name="connsiteY24" fmla="*/ 548686 h 955031"/>
                <a:gd name="connsiteX25" fmla="*/ 3048421 w 5591836"/>
                <a:gd name="connsiteY25" fmla="*/ 251847 h 955031"/>
                <a:gd name="connsiteX26" fmla="*/ 3171250 w 5591836"/>
                <a:gd name="connsiteY26" fmla="*/ 67603 h 955031"/>
                <a:gd name="connsiteX27" fmla="*/ 3249725 w 5591836"/>
                <a:gd name="connsiteY27" fmla="*/ 2776 h 955031"/>
                <a:gd name="connsiteX28" fmla="*/ 3321376 w 5591836"/>
                <a:gd name="connsiteY28" fmla="*/ 19835 h 955031"/>
                <a:gd name="connsiteX29" fmla="*/ 3393026 w 5591836"/>
                <a:gd name="connsiteY29" fmla="*/ 91486 h 955031"/>
                <a:gd name="connsiteX30" fmla="*/ 3451029 w 5591836"/>
                <a:gd name="connsiteY30" fmla="*/ 176785 h 955031"/>
                <a:gd name="connsiteX31" fmla="*/ 3532916 w 5591836"/>
                <a:gd name="connsiteY31" fmla="*/ 323498 h 955031"/>
                <a:gd name="connsiteX32" fmla="*/ 3686453 w 5591836"/>
                <a:gd name="connsiteY32" fmla="*/ 668104 h 955031"/>
                <a:gd name="connsiteX33" fmla="*/ 3812695 w 5591836"/>
                <a:gd name="connsiteY33" fmla="*/ 852349 h 955031"/>
                <a:gd name="connsiteX34" fmla="*/ 3945761 w 5591836"/>
                <a:gd name="connsiteY34" fmla="*/ 900116 h 955031"/>
                <a:gd name="connsiteX35" fmla="*/ 4065179 w 5591836"/>
                <a:gd name="connsiteY35" fmla="*/ 828465 h 955031"/>
                <a:gd name="connsiteX36" fmla="*/ 4252835 w 5591836"/>
                <a:gd name="connsiteY36" fmla="*/ 483859 h 955031"/>
                <a:gd name="connsiteX37" fmla="*/ 4430256 w 5591836"/>
                <a:gd name="connsiteY37" fmla="*/ 152901 h 955031"/>
                <a:gd name="connsiteX38" fmla="*/ 4549674 w 5591836"/>
                <a:gd name="connsiteY38" fmla="*/ 40307 h 955031"/>
                <a:gd name="connsiteX39" fmla="*/ 4675916 w 5591836"/>
                <a:gd name="connsiteY39" fmla="*/ 67603 h 955031"/>
                <a:gd name="connsiteX40" fmla="*/ 4819218 w 5591836"/>
                <a:gd name="connsiteY40" fmla="*/ 268907 h 955031"/>
                <a:gd name="connsiteX41" fmla="*/ 4924988 w 5591836"/>
                <a:gd name="connsiteY41" fmla="*/ 477035 h 955031"/>
                <a:gd name="connsiteX42" fmla="*/ 5031825 w 5591836"/>
                <a:gd name="connsiteY42" fmla="*/ 494332 h 955031"/>
                <a:gd name="connsiteX43" fmla="*/ 5591836 w 5591836"/>
                <a:gd name="connsiteY43" fmla="*/ 494095 h 955031"/>
                <a:gd name="connsiteX0" fmla="*/ 0 w 5602249"/>
                <a:gd name="connsiteY0" fmla="*/ 466563 h 955031"/>
                <a:gd name="connsiteX1" fmla="*/ 179775 w 5602249"/>
                <a:gd name="connsiteY1" fmla="*/ 475436 h 955031"/>
                <a:gd name="connsiteX2" fmla="*/ 315145 w 5602249"/>
                <a:gd name="connsiteY2" fmla="*/ 430986 h 955031"/>
                <a:gd name="connsiteX3" fmla="*/ 482819 w 5602249"/>
                <a:gd name="connsiteY3" fmla="*/ 146077 h 955031"/>
                <a:gd name="connsiteX4" fmla="*/ 592001 w 5602249"/>
                <a:gd name="connsiteY4" fmla="*/ 23247 h 955031"/>
                <a:gd name="connsiteX5" fmla="*/ 711419 w 5602249"/>
                <a:gd name="connsiteY5" fmla="*/ 36895 h 955031"/>
                <a:gd name="connsiteX6" fmla="*/ 810365 w 5602249"/>
                <a:gd name="connsiteY6" fmla="*/ 146077 h 955031"/>
                <a:gd name="connsiteX7" fmla="*/ 936607 w 5602249"/>
                <a:gd name="connsiteY7" fmla="*/ 412209 h 955031"/>
                <a:gd name="connsiteX8" fmla="*/ 1073084 w 5602249"/>
                <a:gd name="connsiteY8" fmla="*/ 722695 h 955031"/>
                <a:gd name="connsiteX9" fmla="*/ 1168619 w 5602249"/>
                <a:gd name="connsiteY9" fmla="*/ 869409 h 955031"/>
                <a:gd name="connsiteX10" fmla="*/ 1257329 w 5602249"/>
                <a:gd name="connsiteY10" fmla="*/ 944471 h 955031"/>
                <a:gd name="connsiteX11" fmla="*/ 1366511 w 5602249"/>
                <a:gd name="connsiteY11" fmla="*/ 930824 h 955031"/>
                <a:gd name="connsiteX12" fmla="*/ 1492753 w 5602249"/>
                <a:gd name="connsiteY12" fmla="*/ 811406 h 955031"/>
                <a:gd name="connsiteX13" fmla="*/ 1656526 w 5602249"/>
                <a:gd name="connsiteY13" fmla="*/ 487271 h 955031"/>
                <a:gd name="connsiteX14" fmla="*/ 1758884 w 5602249"/>
                <a:gd name="connsiteY14" fmla="*/ 234788 h 955031"/>
                <a:gd name="connsiteX15" fmla="*/ 1861242 w 5602249"/>
                <a:gd name="connsiteY15" fmla="*/ 67603 h 955031"/>
                <a:gd name="connsiteX16" fmla="*/ 1949953 w 5602249"/>
                <a:gd name="connsiteY16" fmla="*/ 13012 h 955031"/>
                <a:gd name="connsiteX17" fmla="*/ 2031839 w 5602249"/>
                <a:gd name="connsiteY17" fmla="*/ 43719 h 955031"/>
                <a:gd name="connsiteX18" fmla="*/ 2106902 w 5602249"/>
                <a:gd name="connsiteY18" fmla="*/ 122194 h 955031"/>
                <a:gd name="connsiteX19" fmla="*/ 2185377 w 5602249"/>
                <a:gd name="connsiteY19" fmla="*/ 251847 h 955031"/>
                <a:gd name="connsiteX20" fmla="*/ 2451508 w 5602249"/>
                <a:gd name="connsiteY20" fmla="*/ 784110 h 955031"/>
                <a:gd name="connsiteX21" fmla="*/ 2567514 w 5602249"/>
                <a:gd name="connsiteY21" fmla="*/ 934235 h 955031"/>
                <a:gd name="connsiteX22" fmla="*/ 2663048 w 5602249"/>
                <a:gd name="connsiteY22" fmla="*/ 941059 h 955031"/>
                <a:gd name="connsiteX23" fmla="*/ 2785878 w 5602249"/>
                <a:gd name="connsiteY23" fmla="*/ 814818 h 955031"/>
                <a:gd name="connsiteX24" fmla="*/ 2912120 w 5602249"/>
                <a:gd name="connsiteY24" fmla="*/ 548686 h 955031"/>
                <a:gd name="connsiteX25" fmla="*/ 3058834 w 5602249"/>
                <a:gd name="connsiteY25" fmla="*/ 251847 h 955031"/>
                <a:gd name="connsiteX26" fmla="*/ 3181663 w 5602249"/>
                <a:gd name="connsiteY26" fmla="*/ 67603 h 955031"/>
                <a:gd name="connsiteX27" fmla="*/ 3260138 w 5602249"/>
                <a:gd name="connsiteY27" fmla="*/ 2776 h 955031"/>
                <a:gd name="connsiteX28" fmla="*/ 3331789 w 5602249"/>
                <a:gd name="connsiteY28" fmla="*/ 19835 h 955031"/>
                <a:gd name="connsiteX29" fmla="*/ 3403439 w 5602249"/>
                <a:gd name="connsiteY29" fmla="*/ 91486 h 955031"/>
                <a:gd name="connsiteX30" fmla="*/ 3461442 w 5602249"/>
                <a:gd name="connsiteY30" fmla="*/ 176785 h 955031"/>
                <a:gd name="connsiteX31" fmla="*/ 3543329 w 5602249"/>
                <a:gd name="connsiteY31" fmla="*/ 323498 h 955031"/>
                <a:gd name="connsiteX32" fmla="*/ 3696866 w 5602249"/>
                <a:gd name="connsiteY32" fmla="*/ 668104 h 955031"/>
                <a:gd name="connsiteX33" fmla="*/ 3823108 w 5602249"/>
                <a:gd name="connsiteY33" fmla="*/ 852349 h 955031"/>
                <a:gd name="connsiteX34" fmla="*/ 3956174 w 5602249"/>
                <a:gd name="connsiteY34" fmla="*/ 900116 h 955031"/>
                <a:gd name="connsiteX35" fmla="*/ 4075592 w 5602249"/>
                <a:gd name="connsiteY35" fmla="*/ 828465 h 955031"/>
                <a:gd name="connsiteX36" fmla="*/ 4263248 w 5602249"/>
                <a:gd name="connsiteY36" fmla="*/ 483859 h 955031"/>
                <a:gd name="connsiteX37" fmla="*/ 4440669 w 5602249"/>
                <a:gd name="connsiteY37" fmla="*/ 152901 h 955031"/>
                <a:gd name="connsiteX38" fmla="*/ 4560087 w 5602249"/>
                <a:gd name="connsiteY38" fmla="*/ 40307 h 955031"/>
                <a:gd name="connsiteX39" fmla="*/ 4686329 w 5602249"/>
                <a:gd name="connsiteY39" fmla="*/ 67603 h 955031"/>
                <a:gd name="connsiteX40" fmla="*/ 4829631 w 5602249"/>
                <a:gd name="connsiteY40" fmla="*/ 268907 h 955031"/>
                <a:gd name="connsiteX41" fmla="*/ 4935401 w 5602249"/>
                <a:gd name="connsiteY41" fmla="*/ 477035 h 955031"/>
                <a:gd name="connsiteX42" fmla="*/ 5042238 w 5602249"/>
                <a:gd name="connsiteY42" fmla="*/ 494332 h 955031"/>
                <a:gd name="connsiteX43" fmla="*/ 5602249 w 5602249"/>
                <a:gd name="connsiteY43" fmla="*/ 494095 h 955031"/>
                <a:gd name="connsiteX0" fmla="*/ 0 w 5612662"/>
                <a:gd name="connsiteY0" fmla="*/ 479263 h 955031"/>
                <a:gd name="connsiteX1" fmla="*/ 190188 w 5612662"/>
                <a:gd name="connsiteY1" fmla="*/ 475436 h 955031"/>
                <a:gd name="connsiteX2" fmla="*/ 325558 w 5612662"/>
                <a:gd name="connsiteY2" fmla="*/ 430986 h 955031"/>
                <a:gd name="connsiteX3" fmla="*/ 493232 w 5612662"/>
                <a:gd name="connsiteY3" fmla="*/ 146077 h 955031"/>
                <a:gd name="connsiteX4" fmla="*/ 602414 w 5612662"/>
                <a:gd name="connsiteY4" fmla="*/ 23247 h 955031"/>
                <a:gd name="connsiteX5" fmla="*/ 721832 w 5612662"/>
                <a:gd name="connsiteY5" fmla="*/ 36895 h 955031"/>
                <a:gd name="connsiteX6" fmla="*/ 820778 w 5612662"/>
                <a:gd name="connsiteY6" fmla="*/ 146077 h 955031"/>
                <a:gd name="connsiteX7" fmla="*/ 947020 w 5612662"/>
                <a:gd name="connsiteY7" fmla="*/ 412209 h 955031"/>
                <a:gd name="connsiteX8" fmla="*/ 1083497 w 5612662"/>
                <a:gd name="connsiteY8" fmla="*/ 722695 h 955031"/>
                <a:gd name="connsiteX9" fmla="*/ 1179032 w 5612662"/>
                <a:gd name="connsiteY9" fmla="*/ 869409 h 955031"/>
                <a:gd name="connsiteX10" fmla="*/ 1267742 w 5612662"/>
                <a:gd name="connsiteY10" fmla="*/ 944471 h 955031"/>
                <a:gd name="connsiteX11" fmla="*/ 1376924 w 5612662"/>
                <a:gd name="connsiteY11" fmla="*/ 930824 h 955031"/>
                <a:gd name="connsiteX12" fmla="*/ 1503166 w 5612662"/>
                <a:gd name="connsiteY12" fmla="*/ 811406 h 955031"/>
                <a:gd name="connsiteX13" fmla="*/ 1666939 w 5612662"/>
                <a:gd name="connsiteY13" fmla="*/ 487271 h 955031"/>
                <a:gd name="connsiteX14" fmla="*/ 1769297 w 5612662"/>
                <a:gd name="connsiteY14" fmla="*/ 234788 h 955031"/>
                <a:gd name="connsiteX15" fmla="*/ 1871655 w 5612662"/>
                <a:gd name="connsiteY15" fmla="*/ 67603 h 955031"/>
                <a:gd name="connsiteX16" fmla="*/ 1960366 w 5612662"/>
                <a:gd name="connsiteY16" fmla="*/ 13012 h 955031"/>
                <a:gd name="connsiteX17" fmla="*/ 2042252 w 5612662"/>
                <a:gd name="connsiteY17" fmla="*/ 43719 h 955031"/>
                <a:gd name="connsiteX18" fmla="*/ 2117315 w 5612662"/>
                <a:gd name="connsiteY18" fmla="*/ 122194 h 955031"/>
                <a:gd name="connsiteX19" fmla="*/ 2195790 w 5612662"/>
                <a:gd name="connsiteY19" fmla="*/ 251847 h 955031"/>
                <a:gd name="connsiteX20" fmla="*/ 2461921 w 5612662"/>
                <a:gd name="connsiteY20" fmla="*/ 784110 h 955031"/>
                <a:gd name="connsiteX21" fmla="*/ 2577927 w 5612662"/>
                <a:gd name="connsiteY21" fmla="*/ 934235 h 955031"/>
                <a:gd name="connsiteX22" fmla="*/ 2673461 w 5612662"/>
                <a:gd name="connsiteY22" fmla="*/ 941059 h 955031"/>
                <a:gd name="connsiteX23" fmla="*/ 2796291 w 5612662"/>
                <a:gd name="connsiteY23" fmla="*/ 814818 h 955031"/>
                <a:gd name="connsiteX24" fmla="*/ 2922533 w 5612662"/>
                <a:gd name="connsiteY24" fmla="*/ 548686 h 955031"/>
                <a:gd name="connsiteX25" fmla="*/ 3069247 w 5612662"/>
                <a:gd name="connsiteY25" fmla="*/ 251847 h 955031"/>
                <a:gd name="connsiteX26" fmla="*/ 3192076 w 5612662"/>
                <a:gd name="connsiteY26" fmla="*/ 67603 h 955031"/>
                <a:gd name="connsiteX27" fmla="*/ 3270551 w 5612662"/>
                <a:gd name="connsiteY27" fmla="*/ 2776 h 955031"/>
                <a:gd name="connsiteX28" fmla="*/ 3342202 w 5612662"/>
                <a:gd name="connsiteY28" fmla="*/ 19835 h 955031"/>
                <a:gd name="connsiteX29" fmla="*/ 3413852 w 5612662"/>
                <a:gd name="connsiteY29" fmla="*/ 91486 h 955031"/>
                <a:gd name="connsiteX30" fmla="*/ 3471855 w 5612662"/>
                <a:gd name="connsiteY30" fmla="*/ 176785 h 955031"/>
                <a:gd name="connsiteX31" fmla="*/ 3553742 w 5612662"/>
                <a:gd name="connsiteY31" fmla="*/ 323498 h 955031"/>
                <a:gd name="connsiteX32" fmla="*/ 3707279 w 5612662"/>
                <a:gd name="connsiteY32" fmla="*/ 668104 h 955031"/>
                <a:gd name="connsiteX33" fmla="*/ 3833521 w 5612662"/>
                <a:gd name="connsiteY33" fmla="*/ 852349 h 955031"/>
                <a:gd name="connsiteX34" fmla="*/ 3966587 w 5612662"/>
                <a:gd name="connsiteY34" fmla="*/ 900116 h 955031"/>
                <a:gd name="connsiteX35" fmla="*/ 4086005 w 5612662"/>
                <a:gd name="connsiteY35" fmla="*/ 828465 h 955031"/>
                <a:gd name="connsiteX36" fmla="*/ 4273661 w 5612662"/>
                <a:gd name="connsiteY36" fmla="*/ 483859 h 955031"/>
                <a:gd name="connsiteX37" fmla="*/ 4451082 w 5612662"/>
                <a:gd name="connsiteY37" fmla="*/ 152901 h 955031"/>
                <a:gd name="connsiteX38" fmla="*/ 4570500 w 5612662"/>
                <a:gd name="connsiteY38" fmla="*/ 40307 h 955031"/>
                <a:gd name="connsiteX39" fmla="*/ 4696742 w 5612662"/>
                <a:gd name="connsiteY39" fmla="*/ 67603 h 955031"/>
                <a:gd name="connsiteX40" fmla="*/ 4840044 w 5612662"/>
                <a:gd name="connsiteY40" fmla="*/ 268907 h 955031"/>
                <a:gd name="connsiteX41" fmla="*/ 4945814 w 5612662"/>
                <a:gd name="connsiteY41" fmla="*/ 477035 h 955031"/>
                <a:gd name="connsiteX42" fmla="*/ 5052651 w 5612662"/>
                <a:gd name="connsiteY42" fmla="*/ 494332 h 955031"/>
                <a:gd name="connsiteX43" fmla="*/ 5612662 w 5612662"/>
                <a:gd name="connsiteY43" fmla="*/ 494095 h 955031"/>
                <a:gd name="connsiteX0" fmla="*/ 0 w 6136469"/>
                <a:gd name="connsiteY0" fmla="*/ 479263 h 955031"/>
                <a:gd name="connsiteX1" fmla="*/ 190188 w 6136469"/>
                <a:gd name="connsiteY1" fmla="*/ 475436 h 955031"/>
                <a:gd name="connsiteX2" fmla="*/ 325558 w 6136469"/>
                <a:gd name="connsiteY2" fmla="*/ 430986 h 955031"/>
                <a:gd name="connsiteX3" fmla="*/ 493232 w 6136469"/>
                <a:gd name="connsiteY3" fmla="*/ 146077 h 955031"/>
                <a:gd name="connsiteX4" fmla="*/ 602414 w 6136469"/>
                <a:gd name="connsiteY4" fmla="*/ 23247 h 955031"/>
                <a:gd name="connsiteX5" fmla="*/ 721832 w 6136469"/>
                <a:gd name="connsiteY5" fmla="*/ 36895 h 955031"/>
                <a:gd name="connsiteX6" fmla="*/ 820778 w 6136469"/>
                <a:gd name="connsiteY6" fmla="*/ 146077 h 955031"/>
                <a:gd name="connsiteX7" fmla="*/ 947020 w 6136469"/>
                <a:gd name="connsiteY7" fmla="*/ 412209 h 955031"/>
                <a:gd name="connsiteX8" fmla="*/ 1083497 w 6136469"/>
                <a:gd name="connsiteY8" fmla="*/ 722695 h 955031"/>
                <a:gd name="connsiteX9" fmla="*/ 1179032 w 6136469"/>
                <a:gd name="connsiteY9" fmla="*/ 869409 h 955031"/>
                <a:gd name="connsiteX10" fmla="*/ 1267742 w 6136469"/>
                <a:gd name="connsiteY10" fmla="*/ 944471 h 955031"/>
                <a:gd name="connsiteX11" fmla="*/ 1376924 w 6136469"/>
                <a:gd name="connsiteY11" fmla="*/ 930824 h 955031"/>
                <a:gd name="connsiteX12" fmla="*/ 1503166 w 6136469"/>
                <a:gd name="connsiteY12" fmla="*/ 811406 h 955031"/>
                <a:gd name="connsiteX13" fmla="*/ 1666939 w 6136469"/>
                <a:gd name="connsiteY13" fmla="*/ 487271 h 955031"/>
                <a:gd name="connsiteX14" fmla="*/ 1769297 w 6136469"/>
                <a:gd name="connsiteY14" fmla="*/ 234788 h 955031"/>
                <a:gd name="connsiteX15" fmla="*/ 1871655 w 6136469"/>
                <a:gd name="connsiteY15" fmla="*/ 67603 h 955031"/>
                <a:gd name="connsiteX16" fmla="*/ 1960366 w 6136469"/>
                <a:gd name="connsiteY16" fmla="*/ 13012 h 955031"/>
                <a:gd name="connsiteX17" fmla="*/ 2042252 w 6136469"/>
                <a:gd name="connsiteY17" fmla="*/ 43719 h 955031"/>
                <a:gd name="connsiteX18" fmla="*/ 2117315 w 6136469"/>
                <a:gd name="connsiteY18" fmla="*/ 122194 h 955031"/>
                <a:gd name="connsiteX19" fmla="*/ 2195790 w 6136469"/>
                <a:gd name="connsiteY19" fmla="*/ 251847 h 955031"/>
                <a:gd name="connsiteX20" fmla="*/ 2461921 w 6136469"/>
                <a:gd name="connsiteY20" fmla="*/ 784110 h 955031"/>
                <a:gd name="connsiteX21" fmla="*/ 2577927 w 6136469"/>
                <a:gd name="connsiteY21" fmla="*/ 934235 h 955031"/>
                <a:gd name="connsiteX22" fmla="*/ 2673461 w 6136469"/>
                <a:gd name="connsiteY22" fmla="*/ 941059 h 955031"/>
                <a:gd name="connsiteX23" fmla="*/ 2796291 w 6136469"/>
                <a:gd name="connsiteY23" fmla="*/ 814818 h 955031"/>
                <a:gd name="connsiteX24" fmla="*/ 2922533 w 6136469"/>
                <a:gd name="connsiteY24" fmla="*/ 548686 h 955031"/>
                <a:gd name="connsiteX25" fmla="*/ 3069247 w 6136469"/>
                <a:gd name="connsiteY25" fmla="*/ 251847 h 955031"/>
                <a:gd name="connsiteX26" fmla="*/ 3192076 w 6136469"/>
                <a:gd name="connsiteY26" fmla="*/ 67603 h 955031"/>
                <a:gd name="connsiteX27" fmla="*/ 3270551 w 6136469"/>
                <a:gd name="connsiteY27" fmla="*/ 2776 h 955031"/>
                <a:gd name="connsiteX28" fmla="*/ 3342202 w 6136469"/>
                <a:gd name="connsiteY28" fmla="*/ 19835 h 955031"/>
                <a:gd name="connsiteX29" fmla="*/ 3413852 w 6136469"/>
                <a:gd name="connsiteY29" fmla="*/ 91486 h 955031"/>
                <a:gd name="connsiteX30" fmla="*/ 3471855 w 6136469"/>
                <a:gd name="connsiteY30" fmla="*/ 176785 h 955031"/>
                <a:gd name="connsiteX31" fmla="*/ 3553742 w 6136469"/>
                <a:gd name="connsiteY31" fmla="*/ 323498 h 955031"/>
                <a:gd name="connsiteX32" fmla="*/ 3707279 w 6136469"/>
                <a:gd name="connsiteY32" fmla="*/ 668104 h 955031"/>
                <a:gd name="connsiteX33" fmla="*/ 3833521 w 6136469"/>
                <a:gd name="connsiteY33" fmla="*/ 852349 h 955031"/>
                <a:gd name="connsiteX34" fmla="*/ 3966587 w 6136469"/>
                <a:gd name="connsiteY34" fmla="*/ 900116 h 955031"/>
                <a:gd name="connsiteX35" fmla="*/ 4086005 w 6136469"/>
                <a:gd name="connsiteY35" fmla="*/ 828465 h 955031"/>
                <a:gd name="connsiteX36" fmla="*/ 4273661 w 6136469"/>
                <a:gd name="connsiteY36" fmla="*/ 483859 h 955031"/>
                <a:gd name="connsiteX37" fmla="*/ 4451082 w 6136469"/>
                <a:gd name="connsiteY37" fmla="*/ 152901 h 955031"/>
                <a:gd name="connsiteX38" fmla="*/ 4570500 w 6136469"/>
                <a:gd name="connsiteY38" fmla="*/ 40307 h 955031"/>
                <a:gd name="connsiteX39" fmla="*/ 4696742 w 6136469"/>
                <a:gd name="connsiteY39" fmla="*/ 67603 h 955031"/>
                <a:gd name="connsiteX40" fmla="*/ 4840044 w 6136469"/>
                <a:gd name="connsiteY40" fmla="*/ 268907 h 955031"/>
                <a:gd name="connsiteX41" fmla="*/ 4945814 w 6136469"/>
                <a:gd name="connsiteY41" fmla="*/ 477035 h 955031"/>
                <a:gd name="connsiteX42" fmla="*/ 5052651 w 6136469"/>
                <a:gd name="connsiteY42" fmla="*/ 494332 h 955031"/>
                <a:gd name="connsiteX43" fmla="*/ 6136469 w 6136469"/>
                <a:gd name="connsiteY43" fmla="*/ 500659 h 955031"/>
                <a:gd name="connsiteX0" fmla="*/ 0 w 6056566"/>
                <a:gd name="connsiteY0" fmla="*/ 479263 h 955031"/>
                <a:gd name="connsiteX1" fmla="*/ 190188 w 6056566"/>
                <a:gd name="connsiteY1" fmla="*/ 475436 h 955031"/>
                <a:gd name="connsiteX2" fmla="*/ 325558 w 6056566"/>
                <a:gd name="connsiteY2" fmla="*/ 430986 h 955031"/>
                <a:gd name="connsiteX3" fmla="*/ 493232 w 6056566"/>
                <a:gd name="connsiteY3" fmla="*/ 146077 h 955031"/>
                <a:gd name="connsiteX4" fmla="*/ 602414 w 6056566"/>
                <a:gd name="connsiteY4" fmla="*/ 23247 h 955031"/>
                <a:gd name="connsiteX5" fmla="*/ 721832 w 6056566"/>
                <a:gd name="connsiteY5" fmla="*/ 36895 h 955031"/>
                <a:gd name="connsiteX6" fmla="*/ 820778 w 6056566"/>
                <a:gd name="connsiteY6" fmla="*/ 146077 h 955031"/>
                <a:gd name="connsiteX7" fmla="*/ 947020 w 6056566"/>
                <a:gd name="connsiteY7" fmla="*/ 412209 h 955031"/>
                <a:gd name="connsiteX8" fmla="*/ 1083497 w 6056566"/>
                <a:gd name="connsiteY8" fmla="*/ 722695 h 955031"/>
                <a:gd name="connsiteX9" fmla="*/ 1179032 w 6056566"/>
                <a:gd name="connsiteY9" fmla="*/ 869409 h 955031"/>
                <a:gd name="connsiteX10" fmla="*/ 1267742 w 6056566"/>
                <a:gd name="connsiteY10" fmla="*/ 944471 h 955031"/>
                <a:gd name="connsiteX11" fmla="*/ 1376924 w 6056566"/>
                <a:gd name="connsiteY11" fmla="*/ 930824 h 955031"/>
                <a:gd name="connsiteX12" fmla="*/ 1503166 w 6056566"/>
                <a:gd name="connsiteY12" fmla="*/ 811406 h 955031"/>
                <a:gd name="connsiteX13" fmla="*/ 1666939 w 6056566"/>
                <a:gd name="connsiteY13" fmla="*/ 487271 h 955031"/>
                <a:gd name="connsiteX14" fmla="*/ 1769297 w 6056566"/>
                <a:gd name="connsiteY14" fmla="*/ 234788 h 955031"/>
                <a:gd name="connsiteX15" fmla="*/ 1871655 w 6056566"/>
                <a:gd name="connsiteY15" fmla="*/ 67603 h 955031"/>
                <a:gd name="connsiteX16" fmla="*/ 1960366 w 6056566"/>
                <a:gd name="connsiteY16" fmla="*/ 13012 h 955031"/>
                <a:gd name="connsiteX17" fmla="*/ 2042252 w 6056566"/>
                <a:gd name="connsiteY17" fmla="*/ 43719 h 955031"/>
                <a:gd name="connsiteX18" fmla="*/ 2117315 w 6056566"/>
                <a:gd name="connsiteY18" fmla="*/ 122194 h 955031"/>
                <a:gd name="connsiteX19" fmla="*/ 2195790 w 6056566"/>
                <a:gd name="connsiteY19" fmla="*/ 251847 h 955031"/>
                <a:gd name="connsiteX20" fmla="*/ 2461921 w 6056566"/>
                <a:gd name="connsiteY20" fmla="*/ 784110 h 955031"/>
                <a:gd name="connsiteX21" fmla="*/ 2577927 w 6056566"/>
                <a:gd name="connsiteY21" fmla="*/ 934235 h 955031"/>
                <a:gd name="connsiteX22" fmla="*/ 2673461 w 6056566"/>
                <a:gd name="connsiteY22" fmla="*/ 941059 h 955031"/>
                <a:gd name="connsiteX23" fmla="*/ 2796291 w 6056566"/>
                <a:gd name="connsiteY23" fmla="*/ 814818 h 955031"/>
                <a:gd name="connsiteX24" fmla="*/ 2922533 w 6056566"/>
                <a:gd name="connsiteY24" fmla="*/ 548686 h 955031"/>
                <a:gd name="connsiteX25" fmla="*/ 3069247 w 6056566"/>
                <a:gd name="connsiteY25" fmla="*/ 251847 h 955031"/>
                <a:gd name="connsiteX26" fmla="*/ 3192076 w 6056566"/>
                <a:gd name="connsiteY26" fmla="*/ 67603 h 955031"/>
                <a:gd name="connsiteX27" fmla="*/ 3270551 w 6056566"/>
                <a:gd name="connsiteY27" fmla="*/ 2776 h 955031"/>
                <a:gd name="connsiteX28" fmla="*/ 3342202 w 6056566"/>
                <a:gd name="connsiteY28" fmla="*/ 19835 h 955031"/>
                <a:gd name="connsiteX29" fmla="*/ 3413852 w 6056566"/>
                <a:gd name="connsiteY29" fmla="*/ 91486 h 955031"/>
                <a:gd name="connsiteX30" fmla="*/ 3471855 w 6056566"/>
                <a:gd name="connsiteY30" fmla="*/ 176785 h 955031"/>
                <a:gd name="connsiteX31" fmla="*/ 3553742 w 6056566"/>
                <a:gd name="connsiteY31" fmla="*/ 323498 h 955031"/>
                <a:gd name="connsiteX32" fmla="*/ 3707279 w 6056566"/>
                <a:gd name="connsiteY32" fmla="*/ 668104 h 955031"/>
                <a:gd name="connsiteX33" fmla="*/ 3833521 w 6056566"/>
                <a:gd name="connsiteY33" fmla="*/ 852349 h 955031"/>
                <a:gd name="connsiteX34" fmla="*/ 3966587 w 6056566"/>
                <a:gd name="connsiteY34" fmla="*/ 900116 h 955031"/>
                <a:gd name="connsiteX35" fmla="*/ 4086005 w 6056566"/>
                <a:gd name="connsiteY35" fmla="*/ 828465 h 955031"/>
                <a:gd name="connsiteX36" fmla="*/ 4273661 w 6056566"/>
                <a:gd name="connsiteY36" fmla="*/ 483859 h 955031"/>
                <a:gd name="connsiteX37" fmla="*/ 4451082 w 6056566"/>
                <a:gd name="connsiteY37" fmla="*/ 152901 h 955031"/>
                <a:gd name="connsiteX38" fmla="*/ 4570500 w 6056566"/>
                <a:gd name="connsiteY38" fmla="*/ 40307 h 955031"/>
                <a:gd name="connsiteX39" fmla="*/ 4696742 w 6056566"/>
                <a:gd name="connsiteY39" fmla="*/ 67603 h 955031"/>
                <a:gd name="connsiteX40" fmla="*/ 4840044 w 6056566"/>
                <a:gd name="connsiteY40" fmla="*/ 268907 h 955031"/>
                <a:gd name="connsiteX41" fmla="*/ 4945814 w 6056566"/>
                <a:gd name="connsiteY41" fmla="*/ 477035 h 955031"/>
                <a:gd name="connsiteX42" fmla="*/ 5052651 w 6056566"/>
                <a:gd name="connsiteY42" fmla="*/ 494332 h 955031"/>
                <a:gd name="connsiteX43" fmla="*/ 6056566 w 6056566"/>
                <a:gd name="connsiteY43" fmla="*/ 497377 h 955031"/>
                <a:gd name="connsiteX0" fmla="*/ 0 w 6056566"/>
                <a:gd name="connsiteY0" fmla="*/ 479263 h 955031"/>
                <a:gd name="connsiteX1" fmla="*/ 190188 w 6056566"/>
                <a:gd name="connsiteY1" fmla="*/ 475436 h 955031"/>
                <a:gd name="connsiteX2" fmla="*/ 325558 w 6056566"/>
                <a:gd name="connsiteY2" fmla="*/ 430986 h 955031"/>
                <a:gd name="connsiteX3" fmla="*/ 493232 w 6056566"/>
                <a:gd name="connsiteY3" fmla="*/ 146077 h 955031"/>
                <a:gd name="connsiteX4" fmla="*/ 602414 w 6056566"/>
                <a:gd name="connsiteY4" fmla="*/ 23247 h 955031"/>
                <a:gd name="connsiteX5" fmla="*/ 721832 w 6056566"/>
                <a:gd name="connsiteY5" fmla="*/ 36895 h 955031"/>
                <a:gd name="connsiteX6" fmla="*/ 820778 w 6056566"/>
                <a:gd name="connsiteY6" fmla="*/ 146077 h 955031"/>
                <a:gd name="connsiteX7" fmla="*/ 947020 w 6056566"/>
                <a:gd name="connsiteY7" fmla="*/ 412209 h 955031"/>
                <a:gd name="connsiteX8" fmla="*/ 1083497 w 6056566"/>
                <a:gd name="connsiteY8" fmla="*/ 722695 h 955031"/>
                <a:gd name="connsiteX9" fmla="*/ 1179032 w 6056566"/>
                <a:gd name="connsiteY9" fmla="*/ 869409 h 955031"/>
                <a:gd name="connsiteX10" fmla="*/ 1267742 w 6056566"/>
                <a:gd name="connsiteY10" fmla="*/ 944471 h 955031"/>
                <a:gd name="connsiteX11" fmla="*/ 1376924 w 6056566"/>
                <a:gd name="connsiteY11" fmla="*/ 930824 h 955031"/>
                <a:gd name="connsiteX12" fmla="*/ 1503166 w 6056566"/>
                <a:gd name="connsiteY12" fmla="*/ 811406 h 955031"/>
                <a:gd name="connsiteX13" fmla="*/ 1666939 w 6056566"/>
                <a:gd name="connsiteY13" fmla="*/ 487271 h 955031"/>
                <a:gd name="connsiteX14" fmla="*/ 1769297 w 6056566"/>
                <a:gd name="connsiteY14" fmla="*/ 234788 h 955031"/>
                <a:gd name="connsiteX15" fmla="*/ 1871655 w 6056566"/>
                <a:gd name="connsiteY15" fmla="*/ 67603 h 955031"/>
                <a:gd name="connsiteX16" fmla="*/ 1960366 w 6056566"/>
                <a:gd name="connsiteY16" fmla="*/ 13012 h 955031"/>
                <a:gd name="connsiteX17" fmla="*/ 2042252 w 6056566"/>
                <a:gd name="connsiteY17" fmla="*/ 43719 h 955031"/>
                <a:gd name="connsiteX18" fmla="*/ 2117315 w 6056566"/>
                <a:gd name="connsiteY18" fmla="*/ 122194 h 955031"/>
                <a:gd name="connsiteX19" fmla="*/ 2195790 w 6056566"/>
                <a:gd name="connsiteY19" fmla="*/ 251847 h 955031"/>
                <a:gd name="connsiteX20" fmla="*/ 2461921 w 6056566"/>
                <a:gd name="connsiteY20" fmla="*/ 784110 h 955031"/>
                <a:gd name="connsiteX21" fmla="*/ 2577927 w 6056566"/>
                <a:gd name="connsiteY21" fmla="*/ 934235 h 955031"/>
                <a:gd name="connsiteX22" fmla="*/ 2673461 w 6056566"/>
                <a:gd name="connsiteY22" fmla="*/ 941059 h 955031"/>
                <a:gd name="connsiteX23" fmla="*/ 2796291 w 6056566"/>
                <a:gd name="connsiteY23" fmla="*/ 814818 h 955031"/>
                <a:gd name="connsiteX24" fmla="*/ 2922533 w 6056566"/>
                <a:gd name="connsiteY24" fmla="*/ 548686 h 955031"/>
                <a:gd name="connsiteX25" fmla="*/ 3069247 w 6056566"/>
                <a:gd name="connsiteY25" fmla="*/ 251847 h 955031"/>
                <a:gd name="connsiteX26" fmla="*/ 3192076 w 6056566"/>
                <a:gd name="connsiteY26" fmla="*/ 67603 h 955031"/>
                <a:gd name="connsiteX27" fmla="*/ 3270551 w 6056566"/>
                <a:gd name="connsiteY27" fmla="*/ 2776 h 955031"/>
                <a:gd name="connsiteX28" fmla="*/ 3342202 w 6056566"/>
                <a:gd name="connsiteY28" fmla="*/ 19835 h 955031"/>
                <a:gd name="connsiteX29" fmla="*/ 3413852 w 6056566"/>
                <a:gd name="connsiteY29" fmla="*/ 91486 h 955031"/>
                <a:gd name="connsiteX30" fmla="*/ 3471855 w 6056566"/>
                <a:gd name="connsiteY30" fmla="*/ 176785 h 955031"/>
                <a:gd name="connsiteX31" fmla="*/ 3553742 w 6056566"/>
                <a:gd name="connsiteY31" fmla="*/ 323498 h 955031"/>
                <a:gd name="connsiteX32" fmla="*/ 3707279 w 6056566"/>
                <a:gd name="connsiteY32" fmla="*/ 668104 h 955031"/>
                <a:gd name="connsiteX33" fmla="*/ 3833521 w 6056566"/>
                <a:gd name="connsiteY33" fmla="*/ 852349 h 955031"/>
                <a:gd name="connsiteX34" fmla="*/ 3966587 w 6056566"/>
                <a:gd name="connsiteY34" fmla="*/ 900116 h 955031"/>
                <a:gd name="connsiteX35" fmla="*/ 4086005 w 6056566"/>
                <a:gd name="connsiteY35" fmla="*/ 828465 h 955031"/>
                <a:gd name="connsiteX36" fmla="*/ 4273661 w 6056566"/>
                <a:gd name="connsiteY36" fmla="*/ 483859 h 955031"/>
                <a:gd name="connsiteX37" fmla="*/ 4451082 w 6056566"/>
                <a:gd name="connsiteY37" fmla="*/ 152901 h 955031"/>
                <a:gd name="connsiteX38" fmla="*/ 4570500 w 6056566"/>
                <a:gd name="connsiteY38" fmla="*/ 40307 h 955031"/>
                <a:gd name="connsiteX39" fmla="*/ 4696742 w 6056566"/>
                <a:gd name="connsiteY39" fmla="*/ 67603 h 955031"/>
                <a:gd name="connsiteX40" fmla="*/ 4840044 w 6056566"/>
                <a:gd name="connsiteY40" fmla="*/ 268907 h 955031"/>
                <a:gd name="connsiteX41" fmla="*/ 4945814 w 6056566"/>
                <a:gd name="connsiteY41" fmla="*/ 477035 h 955031"/>
                <a:gd name="connsiteX42" fmla="*/ 5052651 w 6056566"/>
                <a:gd name="connsiteY42" fmla="*/ 494332 h 955031"/>
                <a:gd name="connsiteX43" fmla="*/ 6056566 w 6056566"/>
                <a:gd name="connsiteY43" fmla="*/ 497377 h 955031"/>
                <a:gd name="connsiteX0" fmla="*/ 0 w 6056566"/>
                <a:gd name="connsiteY0" fmla="*/ 479263 h 955031"/>
                <a:gd name="connsiteX1" fmla="*/ 190188 w 6056566"/>
                <a:gd name="connsiteY1" fmla="*/ 475436 h 955031"/>
                <a:gd name="connsiteX2" fmla="*/ 325558 w 6056566"/>
                <a:gd name="connsiteY2" fmla="*/ 430986 h 955031"/>
                <a:gd name="connsiteX3" fmla="*/ 493232 w 6056566"/>
                <a:gd name="connsiteY3" fmla="*/ 146077 h 955031"/>
                <a:gd name="connsiteX4" fmla="*/ 602414 w 6056566"/>
                <a:gd name="connsiteY4" fmla="*/ 23247 h 955031"/>
                <a:gd name="connsiteX5" fmla="*/ 721832 w 6056566"/>
                <a:gd name="connsiteY5" fmla="*/ 36895 h 955031"/>
                <a:gd name="connsiteX6" fmla="*/ 820778 w 6056566"/>
                <a:gd name="connsiteY6" fmla="*/ 146077 h 955031"/>
                <a:gd name="connsiteX7" fmla="*/ 947020 w 6056566"/>
                <a:gd name="connsiteY7" fmla="*/ 412209 h 955031"/>
                <a:gd name="connsiteX8" fmla="*/ 1083497 w 6056566"/>
                <a:gd name="connsiteY8" fmla="*/ 722695 h 955031"/>
                <a:gd name="connsiteX9" fmla="*/ 1179032 w 6056566"/>
                <a:gd name="connsiteY9" fmla="*/ 869409 h 955031"/>
                <a:gd name="connsiteX10" fmla="*/ 1267742 w 6056566"/>
                <a:gd name="connsiteY10" fmla="*/ 944471 h 955031"/>
                <a:gd name="connsiteX11" fmla="*/ 1376924 w 6056566"/>
                <a:gd name="connsiteY11" fmla="*/ 930824 h 955031"/>
                <a:gd name="connsiteX12" fmla="*/ 1503166 w 6056566"/>
                <a:gd name="connsiteY12" fmla="*/ 811406 h 955031"/>
                <a:gd name="connsiteX13" fmla="*/ 1666939 w 6056566"/>
                <a:gd name="connsiteY13" fmla="*/ 487271 h 955031"/>
                <a:gd name="connsiteX14" fmla="*/ 1769297 w 6056566"/>
                <a:gd name="connsiteY14" fmla="*/ 234788 h 955031"/>
                <a:gd name="connsiteX15" fmla="*/ 1871655 w 6056566"/>
                <a:gd name="connsiteY15" fmla="*/ 67603 h 955031"/>
                <a:gd name="connsiteX16" fmla="*/ 1960366 w 6056566"/>
                <a:gd name="connsiteY16" fmla="*/ 13012 h 955031"/>
                <a:gd name="connsiteX17" fmla="*/ 2042252 w 6056566"/>
                <a:gd name="connsiteY17" fmla="*/ 43719 h 955031"/>
                <a:gd name="connsiteX18" fmla="*/ 2117315 w 6056566"/>
                <a:gd name="connsiteY18" fmla="*/ 122194 h 955031"/>
                <a:gd name="connsiteX19" fmla="*/ 2195790 w 6056566"/>
                <a:gd name="connsiteY19" fmla="*/ 251847 h 955031"/>
                <a:gd name="connsiteX20" fmla="*/ 2461921 w 6056566"/>
                <a:gd name="connsiteY20" fmla="*/ 784110 h 955031"/>
                <a:gd name="connsiteX21" fmla="*/ 2577927 w 6056566"/>
                <a:gd name="connsiteY21" fmla="*/ 934235 h 955031"/>
                <a:gd name="connsiteX22" fmla="*/ 2673461 w 6056566"/>
                <a:gd name="connsiteY22" fmla="*/ 941059 h 955031"/>
                <a:gd name="connsiteX23" fmla="*/ 2796291 w 6056566"/>
                <a:gd name="connsiteY23" fmla="*/ 814818 h 955031"/>
                <a:gd name="connsiteX24" fmla="*/ 2922533 w 6056566"/>
                <a:gd name="connsiteY24" fmla="*/ 548686 h 955031"/>
                <a:gd name="connsiteX25" fmla="*/ 3069247 w 6056566"/>
                <a:gd name="connsiteY25" fmla="*/ 251847 h 955031"/>
                <a:gd name="connsiteX26" fmla="*/ 3192076 w 6056566"/>
                <a:gd name="connsiteY26" fmla="*/ 67603 h 955031"/>
                <a:gd name="connsiteX27" fmla="*/ 3270551 w 6056566"/>
                <a:gd name="connsiteY27" fmla="*/ 2776 h 955031"/>
                <a:gd name="connsiteX28" fmla="*/ 3342202 w 6056566"/>
                <a:gd name="connsiteY28" fmla="*/ 19835 h 955031"/>
                <a:gd name="connsiteX29" fmla="*/ 3413852 w 6056566"/>
                <a:gd name="connsiteY29" fmla="*/ 91486 h 955031"/>
                <a:gd name="connsiteX30" fmla="*/ 3471855 w 6056566"/>
                <a:gd name="connsiteY30" fmla="*/ 176785 h 955031"/>
                <a:gd name="connsiteX31" fmla="*/ 3553742 w 6056566"/>
                <a:gd name="connsiteY31" fmla="*/ 323498 h 955031"/>
                <a:gd name="connsiteX32" fmla="*/ 3707279 w 6056566"/>
                <a:gd name="connsiteY32" fmla="*/ 668104 h 955031"/>
                <a:gd name="connsiteX33" fmla="*/ 3833521 w 6056566"/>
                <a:gd name="connsiteY33" fmla="*/ 852349 h 955031"/>
                <a:gd name="connsiteX34" fmla="*/ 3966587 w 6056566"/>
                <a:gd name="connsiteY34" fmla="*/ 900116 h 955031"/>
                <a:gd name="connsiteX35" fmla="*/ 4086005 w 6056566"/>
                <a:gd name="connsiteY35" fmla="*/ 828465 h 955031"/>
                <a:gd name="connsiteX36" fmla="*/ 4273661 w 6056566"/>
                <a:gd name="connsiteY36" fmla="*/ 483859 h 955031"/>
                <a:gd name="connsiteX37" fmla="*/ 4451082 w 6056566"/>
                <a:gd name="connsiteY37" fmla="*/ 152901 h 955031"/>
                <a:gd name="connsiteX38" fmla="*/ 4570500 w 6056566"/>
                <a:gd name="connsiteY38" fmla="*/ 40307 h 955031"/>
                <a:gd name="connsiteX39" fmla="*/ 4696742 w 6056566"/>
                <a:gd name="connsiteY39" fmla="*/ 67603 h 955031"/>
                <a:gd name="connsiteX40" fmla="*/ 4840044 w 6056566"/>
                <a:gd name="connsiteY40" fmla="*/ 268907 h 955031"/>
                <a:gd name="connsiteX41" fmla="*/ 4945814 w 6056566"/>
                <a:gd name="connsiteY41" fmla="*/ 477035 h 955031"/>
                <a:gd name="connsiteX42" fmla="*/ 5052651 w 6056566"/>
                <a:gd name="connsiteY42" fmla="*/ 494332 h 955031"/>
                <a:gd name="connsiteX43" fmla="*/ 6056566 w 6056566"/>
                <a:gd name="connsiteY43" fmla="*/ 497377 h 955031"/>
                <a:gd name="connsiteX0" fmla="*/ 0 w 6056566"/>
                <a:gd name="connsiteY0" fmla="*/ 479263 h 955031"/>
                <a:gd name="connsiteX1" fmla="*/ 190188 w 6056566"/>
                <a:gd name="connsiteY1" fmla="*/ 475436 h 955031"/>
                <a:gd name="connsiteX2" fmla="*/ 325558 w 6056566"/>
                <a:gd name="connsiteY2" fmla="*/ 430986 h 955031"/>
                <a:gd name="connsiteX3" fmla="*/ 493232 w 6056566"/>
                <a:gd name="connsiteY3" fmla="*/ 146077 h 955031"/>
                <a:gd name="connsiteX4" fmla="*/ 602414 w 6056566"/>
                <a:gd name="connsiteY4" fmla="*/ 23247 h 955031"/>
                <a:gd name="connsiteX5" fmla="*/ 721832 w 6056566"/>
                <a:gd name="connsiteY5" fmla="*/ 36895 h 955031"/>
                <a:gd name="connsiteX6" fmla="*/ 820778 w 6056566"/>
                <a:gd name="connsiteY6" fmla="*/ 146077 h 955031"/>
                <a:gd name="connsiteX7" fmla="*/ 947020 w 6056566"/>
                <a:gd name="connsiteY7" fmla="*/ 412209 h 955031"/>
                <a:gd name="connsiteX8" fmla="*/ 1083497 w 6056566"/>
                <a:gd name="connsiteY8" fmla="*/ 722695 h 955031"/>
                <a:gd name="connsiteX9" fmla="*/ 1179032 w 6056566"/>
                <a:gd name="connsiteY9" fmla="*/ 869409 h 955031"/>
                <a:gd name="connsiteX10" fmla="*/ 1267742 w 6056566"/>
                <a:gd name="connsiteY10" fmla="*/ 944471 h 955031"/>
                <a:gd name="connsiteX11" fmla="*/ 1376924 w 6056566"/>
                <a:gd name="connsiteY11" fmla="*/ 930824 h 955031"/>
                <a:gd name="connsiteX12" fmla="*/ 1503166 w 6056566"/>
                <a:gd name="connsiteY12" fmla="*/ 811406 h 955031"/>
                <a:gd name="connsiteX13" fmla="*/ 1666939 w 6056566"/>
                <a:gd name="connsiteY13" fmla="*/ 487271 h 955031"/>
                <a:gd name="connsiteX14" fmla="*/ 1769297 w 6056566"/>
                <a:gd name="connsiteY14" fmla="*/ 234788 h 955031"/>
                <a:gd name="connsiteX15" fmla="*/ 1871655 w 6056566"/>
                <a:gd name="connsiteY15" fmla="*/ 67603 h 955031"/>
                <a:gd name="connsiteX16" fmla="*/ 1960366 w 6056566"/>
                <a:gd name="connsiteY16" fmla="*/ 13012 h 955031"/>
                <a:gd name="connsiteX17" fmla="*/ 2042252 w 6056566"/>
                <a:gd name="connsiteY17" fmla="*/ 43719 h 955031"/>
                <a:gd name="connsiteX18" fmla="*/ 2117315 w 6056566"/>
                <a:gd name="connsiteY18" fmla="*/ 122194 h 955031"/>
                <a:gd name="connsiteX19" fmla="*/ 2195790 w 6056566"/>
                <a:gd name="connsiteY19" fmla="*/ 251847 h 955031"/>
                <a:gd name="connsiteX20" fmla="*/ 2461921 w 6056566"/>
                <a:gd name="connsiteY20" fmla="*/ 784110 h 955031"/>
                <a:gd name="connsiteX21" fmla="*/ 2577927 w 6056566"/>
                <a:gd name="connsiteY21" fmla="*/ 934235 h 955031"/>
                <a:gd name="connsiteX22" fmla="*/ 2673461 w 6056566"/>
                <a:gd name="connsiteY22" fmla="*/ 941059 h 955031"/>
                <a:gd name="connsiteX23" fmla="*/ 2796291 w 6056566"/>
                <a:gd name="connsiteY23" fmla="*/ 814818 h 955031"/>
                <a:gd name="connsiteX24" fmla="*/ 2922533 w 6056566"/>
                <a:gd name="connsiteY24" fmla="*/ 548686 h 955031"/>
                <a:gd name="connsiteX25" fmla="*/ 3069247 w 6056566"/>
                <a:gd name="connsiteY25" fmla="*/ 251847 h 955031"/>
                <a:gd name="connsiteX26" fmla="*/ 3192076 w 6056566"/>
                <a:gd name="connsiteY26" fmla="*/ 67603 h 955031"/>
                <a:gd name="connsiteX27" fmla="*/ 3270551 w 6056566"/>
                <a:gd name="connsiteY27" fmla="*/ 2776 h 955031"/>
                <a:gd name="connsiteX28" fmla="*/ 3342202 w 6056566"/>
                <a:gd name="connsiteY28" fmla="*/ 19835 h 955031"/>
                <a:gd name="connsiteX29" fmla="*/ 3413852 w 6056566"/>
                <a:gd name="connsiteY29" fmla="*/ 91486 h 955031"/>
                <a:gd name="connsiteX30" fmla="*/ 3471855 w 6056566"/>
                <a:gd name="connsiteY30" fmla="*/ 176785 h 955031"/>
                <a:gd name="connsiteX31" fmla="*/ 3553742 w 6056566"/>
                <a:gd name="connsiteY31" fmla="*/ 323498 h 955031"/>
                <a:gd name="connsiteX32" fmla="*/ 3707279 w 6056566"/>
                <a:gd name="connsiteY32" fmla="*/ 668104 h 955031"/>
                <a:gd name="connsiteX33" fmla="*/ 3833521 w 6056566"/>
                <a:gd name="connsiteY33" fmla="*/ 852349 h 955031"/>
                <a:gd name="connsiteX34" fmla="*/ 3966587 w 6056566"/>
                <a:gd name="connsiteY34" fmla="*/ 900116 h 955031"/>
                <a:gd name="connsiteX35" fmla="*/ 4086005 w 6056566"/>
                <a:gd name="connsiteY35" fmla="*/ 828465 h 955031"/>
                <a:gd name="connsiteX36" fmla="*/ 4273661 w 6056566"/>
                <a:gd name="connsiteY36" fmla="*/ 483859 h 955031"/>
                <a:gd name="connsiteX37" fmla="*/ 4451082 w 6056566"/>
                <a:gd name="connsiteY37" fmla="*/ 152901 h 955031"/>
                <a:gd name="connsiteX38" fmla="*/ 4570500 w 6056566"/>
                <a:gd name="connsiteY38" fmla="*/ 40307 h 955031"/>
                <a:gd name="connsiteX39" fmla="*/ 4696742 w 6056566"/>
                <a:gd name="connsiteY39" fmla="*/ 67603 h 955031"/>
                <a:gd name="connsiteX40" fmla="*/ 4840044 w 6056566"/>
                <a:gd name="connsiteY40" fmla="*/ 268907 h 955031"/>
                <a:gd name="connsiteX41" fmla="*/ 4940286 w 6056566"/>
                <a:gd name="connsiteY41" fmla="*/ 458277 h 955031"/>
                <a:gd name="connsiteX42" fmla="*/ 5052651 w 6056566"/>
                <a:gd name="connsiteY42" fmla="*/ 494332 h 955031"/>
                <a:gd name="connsiteX43" fmla="*/ 6056566 w 6056566"/>
                <a:gd name="connsiteY43" fmla="*/ 497377 h 955031"/>
                <a:gd name="connsiteX0" fmla="*/ 0 w 6056566"/>
                <a:gd name="connsiteY0" fmla="*/ 479263 h 955031"/>
                <a:gd name="connsiteX1" fmla="*/ 190188 w 6056566"/>
                <a:gd name="connsiteY1" fmla="*/ 475436 h 955031"/>
                <a:gd name="connsiteX2" fmla="*/ 325558 w 6056566"/>
                <a:gd name="connsiteY2" fmla="*/ 430986 h 955031"/>
                <a:gd name="connsiteX3" fmla="*/ 493232 w 6056566"/>
                <a:gd name="connsiteY3" fmla="*/ 146077 h 955031"/>
                <a:gd name="connsiteX4" fmla="*/ 602414 w 6056566"/>
                <a:gd name="connsiteY4" fmla="*/ 23247 h 955031"/>
                <a:gd name="connsiteX5" fmla="*/ 721832 w 6056566"/>
                <a:gd name="connsiteY5" fmla="*/ 36895 h 955031"/>
                <a:gd name="connsiteX6" fmla="*/ 820778 w 6056566"/>
                <a:gd name="connsiteY6" fmla="*/ 146077 h 955031"/>
                <a:gd name="connsiteX7" fmla="*/ 947020 w 6056566"/>
                <a:gd name="connsiteY7" fmla="*/ 412209 h 955031"/>
                <a:gd name="connsiteX8" fmla="*/ 1083497 w 6056566"/>
                <a:gd name="connsiteY8" fmla="*/ 722695 h 955031"/>
                <a:gd name="connsiteX9" fmla="*/ 1179032 w 6056566"/>
                <a:gd name="connsiteY9" fmla="*/ 869409 h 955031"/>
                <a:gd name="connsiteX10" fmla="*/ 1267742 w 6056566"/>
                <a:gd name="connsiteY10" fmla="*/ 944471 h 955031"/>
                <a:gd name="connsiteX11" fmla="*/ 1376924 w 6056566"/>
                <a:gd name="connsiteY11" fmla="*/ 930824 h 955031"/>
                <a:gd name="connsiteX12" fmla="*/ 1503166 w 6056566"/>
                <a:gd name="connsiteY12" fmla="*/ 811406 h 955031"/>
                <a:gd name="connsiteX13" fmla="*/ 1666939 w 6056566"/>
                <a:gd name="connsiteY13" fmla="*/ 487271 h 955031"/>
                <a:gd name="connsiteX14" fmla="*/ 1769297 w 6056566"/>
                <a:gd name="connsiteY14" fmla="*/ 234788 h 955031"/>
                <a:gd name="connsiteX15" fmla="*/ 1871655 w 6056566"/>
                <a:gd name="connsiteY15" fmla="*/ 67603 h 955031"/>
                <a:gd name="connsiteX16" fmla="*/ 1960366 w 6056566"/>
                <a:gd name="connsiteY16" fmla="*/ 13012 h 955031"/>
                <a:gd name="connsiteX17" fmla="*/ 2042252 w 6056566"/>
                <a:gd name="connsiteY17" fmla="*/ 43719 h 955031"/>
                <a:gd name="connsiteX18" fmla="*/ 2117315 w 6056566"/>
                <a:gd name="connsiteY18" fmla="*/ 122194 h 955031"/>
                <a:gd name="connsiteX19" fmla="*/ 2195790 w 6056566"/>
                <a:gd name="connsiteY19" fmla="*/ 251847 h 955031"/>
                <a:gd name="connsiteX20" fmla="*/ 2461921 w 6056566"/>
                <a:gd name="connsiteY20" fmla="*/ 784110 h 955031"/>
                <a:gd name="connsiteX21" fmla="*/ 2577927 w 6056566"/>
                <a:gd name="connsiteY21" fmla="*/ 934235 h 955031"/>
                <a:gd name="connsiteX22" fmla="*/ 2673461 w 6056566"/>
                <a:gd name="connsiteY22" fmla="*/ 941059 h 955031"/>
                <a:gd name="connsiteX23" fmla="*/ 2796291 w 6056566"/>
                <a:gd name="connsiteY23" fmla="*/ 814818 h 955031"/>
                <a:gd name="connsiteX24" fmla="*/ 2922533 w 6056566"/>
                <a:gd name="connsiteY24" fmla="*/ 548686 h 955031"/>
                <a:gd name="connsiteX25" fmla="*/ 3069247 w 6056566"/>
                <a:gd name="connsiteY25" fmla="*/ 251847 h 955031"/>
                <a:gd name="connsiteX26" fmla="*/ 3192076 w 6056566"/>
                <a:gd name="connsiteY26" fmla="*/ 67603 h 955031"/>
                <a:gd name="connsiteX27" fmla="*/ 3270551 w 6056566"/>
                <a:gd name="connsiteY27" fmla="*/ 2776 h 955031"/>
                <a:gd name="connsiteX28" fmla="*/ 3342202 w 6056566"/>
                <a:gd name="connsiteY28" fmla="*/ 19835 h 955031"/>
                <a:gd name="connsiteX29" fmla="*/ 3413852 w 6056566"/>
                <a:gd name="connsiteY29" fmla="*/ 91486 h 955031"/>
                <a:gd name="connsiteX30" fmla="*/ 3471855 w 6056566"/>
                <a:gd name="connsiteY30" fmla="*/ 176785 h 955031"/>
                <a:gd name="connsiteX31" fmla="*/ 3553742 w 6056566"/>
                <a:gd name="connsiteY31" fmla="*/ 323498 h 955031"/>
                <a:gd name="connsiteX32" fmla="*/ 3707279 w 6056566"/>
                <a:gd name="connsiteY32" fmla="*/ 668104 h 955031"/>
                <a:gd name="connsiteX33" fmla="*/ 3833521 w 6056566"/>
                <a:gd name="connsiteY33" fmla="*/ 852349 h 955031"/>
                <a:gd name="connsiteX34" fmla="*/ 3966587 w 6056566"/>
                <a:gd name="connsiteY34" fmla="*/ 900116 h 955031"/>
                <a:gd name="connsiteX35" fmla="*/ 4086005 w 6056566"/>
                <a:gd name="connsiteY35" fmla="*/ 828465 h 955031"/>
                <a:gd name="connsiteX36" fmla="*/ 4273661 w 6056566"/>
                <a:gd name="connsiteY36" fmla="*/ 483859 h 955031"/>
                <a:gd name="connsiteX37" fmla="*/ 4451082 w 6056566"/>
                <a:gd name="connsiteY37" fmla="*/ 152901 h 955031"/>
                <a:gd name="connsiteX38" fmla="*/ 4570500 w 6056566"/>
                <a:gd name="connsiteY38" fmla="*/ 40307 h 955031"/>
                <a:gd name="connsiteX39" fmla="*/ 4696742 w 6056566"/>
                <a:gd name="connsiteY39" fmla="*/ 67603 h 955031"/>
                <a:gd name="connsiteX40" fmla="*/ 4840044 w 6056566"/>
                <a:gd name="connsiteY40" fmla="*/ 268907 h 955031"/>
                <a:gd name="connsiteX41" fmla="*/ 4940286 w 6056566"/>
                <a:gd name="connsiteY41" fmla="*/ 458277 h 955031"/>
                <a:gd name="connsiteX42" fmla="*/ 5052651 w 6056566"/>
                <a:gd name="connsiteY42" fmla="*/ 494332 h 955031"/>
                <a:gd name="connsiteX43" fmla="*/ 6056566 w 6056566"/>
                <a:gd name="connsiteY43" fmla="*/ 497377 h 955031"/>
                <a:gd name="connsiteX0" fmla="*/ 0 w 6056566"/>
                <a:gd name="connsiteY0" fmla="*/ 479263 h 955031"/>
                <a:gd name="connsiteX1" fmla="*/ 190188 w 6056566"/>
                <a:gd name="connsiteY1" fmla="*/ 475436 h 955031"/>
                <a:gd name="connsiteX2" fmla="*/ 325558 w 6056566"/>
                <a:gd name="connsiteY2" fmla="*/ 430986 h 955031"/>
                <a:gd name="connsiteX3" fmla="*/ 493232 w 6056566"/>
                <a:gd name="connsiteY3" fmla="*/ 146077 h 955031"/>
                <a:gd name="connsiteX4" fmla="*/ 602414 w 6056566"/>
                <a:gd name="connsiteY4" fmla="*/ 23247 h 955031"/>
                <a:gd name="connsiteX5" fmla="*/ 721832 w 6056566"/>
                <a:gd name="connsiteY5" fmla="*/ 36895 h 955031"/>
                <a:gd name="connsiteX6" fmla="*/ 820778 w 6056566"/>
                <a:gd name="connsiteY6" fmla="*/ 146077 h 955031"/>
                <a:gd name="connsiteX7" fmla="*/ 947020 w 6056566"/>
                <a:gd name="connsiteY7" fmla="*/ 412209 h 955031"/>
                <a:gd name="connsiteX8" fmla="*/ 1083497 w 6056566"/>
                <a:gd name="connsiteY8" fmla="*/ 722695 h 955031"/>
                <a:gd name="connsiteX9" fmla="*/ 1179032 w 6056566"/>
                <a:gd name="connsiteY9" fmla="*/ 869409 h 955031"/>
                <a:gd name="connsiteX10" fmla="*/ 1267742 w 6056566"/>
                <a:gd name="connsiteY10" fmla="*/ 944471 h 955031"/>
                <a:gd name="connsiteX11" fmla="*/ 1376924 w 6056566"/>
                <a:gd name="connsiteY11" fmla="*/ 930824 h 955031"/>
                <a:gd name="connsiteX12" fmla="*/ 1503166 w 6056566"/>
                <a:gd name="connsiteY12" fmla="*/ 811406 h 955031"/>
                <a:gd name="connsiteX13" fmla="*/ 1666939 w 6056566"/>
                <a:gd name="connsiteY13" fmla="*/ 487271 h 955031"/>
                <a:gd name="connsiteX14" fmla="*/ 1769297 w 6056566"/>
                <a:gd name="connsiteY14" fmla="*/ 234788 h 955031"/>
                <a:gd name="connsiteX15" fmla="*/ 1871655 w 6056566"/>
                <a:gd name="connsiteY15" fmla="*/ 67603 h 955031"/>
                <a:gd name="connsiteX16" fmla="*/ 1960366 w 6056566"/>
                <a:gd name="connsiteY16" fmla="*/ 13012 h 955031"/>
                <a:gd name="connsiteX17" fmla="*/ 2042252 w 6056566"/>
                <a:gd name="connsiteY17" fmla="*/ 43719 h 955031"/>
                <a:gd name="connsiteX18" fmla="*/ 2117315 w 6056566"/>
                <a:gd name="connsiteY18" fmla="*/ 122194 h 955031"/>
                <a:gd name="connsiteX19" fmla="*/ 2195790 w 6056566"/>
                <a:gd name="connsiteY19" fmla="*/ 251847 h 955031"/>
                <a:gd name="connsiteX20" fmla="*/ 2461921 w 6056566"/>
                <a:gd name="connsiteY20" fmla="*/ 784110 h 955031"/>
                <a:gd name="connsiteX21" fmla="*/ 2577927 w 6056566"/>
                <a:gd name="connsiteY21" fmla="*/ 934235 h 955031"/>
                <a:gd name="connsiteX22" fmla="*/ 2673461 w 6056566"/>
                <a:gd name="connsiteY22" fmla="*/ 941059 h 955031"/>
                <a:gd name="connsiteX23" fmla="*/ 2796291 w 6056566"/>
                <a:gd name="connsiteY23" fmla="*/ 814818 h 955031"/>
                <a:gd name="connsiteX24" fmla="*/ 2922533 w 6056566"/>
                <a:gd name="connsiteY24" fmla="*/ 548686 h 955031"/>
                <a:gd name="connsiteX25" fmla="*/ 3069247 w 6056566"/>
                <a:gd name="connsiteY25" fmla="*/ 251847 h 955031"/>
                <a:gd name="connsiteX26" fmla="*/ 3192076 w 6056566"/>
                <a:gd name="connsiteY26" fmla="*/ 67603 h 955031"/>
                <a:gd name="connsiteX27" fmla="*/ 3270551 w 6056566"/>
                <a:gd name="connsiteY27" fmla="*/ 2776 h 955031"/>
                <a:gd name="connsiteX28" fmla="*/ 3342202 w 6056566"/>
                <a:gd name="connsiteY28" fmla="*/ 19835 h 955031"/>
                <a:gd name="connsiteX29" fmla="*/ 3413852 w 6056566"/>
                <a:gd name="connsiteY29" fmla="*/ 91486 h 955031"/>
                <a:gd name="connsiteX30" fmla="*/ 3471855 w 6056566"/>
                <a:gd name="connsiteY30" fmla="*/ 176785 h 955031"/>
                <a:gd name="connsiteX31" fmla="*/ 3553742 w 6056566"/>
                <a:gd name="connsiteY31" fmla="*/ 323498 h 955031"/>
                <a:gd name="connsiteX32" fmla="*/ 3707279 w 6056566"/>
                <a:gd name="connsiteY32" fmla="*/ 668104 h 955031"/>
                <a:gd name="connsiteX33" fmla="*/ 3833521 w 6056566"/>
                <a:gd name="connsiteY33" fmla="*/ 852349 h 955031"/>
                <a:gd name="connsiteX34" fmla="*/ 3966587 w 6056566"/>
                <a:gd name="connsiteY34" fmla="*/ 900116 h 955031"/>
                <a:gd name="connsiteX35" fmla="*/ 4086005 w 6056566"/>
                <a:gd name="connsiteY35" fmla="*/ 828465 h 955031"/>
                <a:gd name="connsiteX36" fmla="*/ 4273661 w 6056566"/>
                <a:gd name="connsiteY36" fmla="*/ 483859 h 955031"/>
                <a:gd name="connsiteX37" fmla="*/ 4451082 w 6056566"/>
                <a:gd name="connsiteY37" fmla="*/ 152901 h 955031"/>
                <a:gd name="connsiteX38" fmla="*/ 4570500 w 6056566"/>
                <a:gd name="connsiteY38" fmla="*/ 40307 h 955031"/>
                <a:gd name="connsiteX39" fmla="*/ 4696742 w 6056566"/>
                <a:gd name="connsiteY39" fmla="*/ 67603 h 955031"/>
                <a:gd name="connsiteX40" fmla="*/ 4840044 w 6056566"/>
                <a:gd name="connsiteY40" fmla="*/ 268907 h 955031"/>
                <a:gd name="connsiteX41" fmla="*/ 4940286 w 6056566"/>
                <a:gd name="connsiteY41" fmla="*/ 458277 h 955031"/>
                <a:gd name="connsiteX42" fmla="*/ 5052651 w 6056566"/>
                <a:gd name="connsiteY42" fmla="*/ 494332 h 955031"/>
                <a:gd name="connsiteX43" fmla="*/ 6056566 w 6056566"/>
                <a:gd name="connsiteY43" fmla="*/ 497377 h 955031"/>
                <a:gd name="connsiteX0" fmla="*/ 0 w 6056566"/>
                <a:gd name="connsiteY0" fmla="*/ 479263 h 955031"/>
                <a:gd name="connsiteX1" fmla="*/ 190188 w 6056566"/>
                <a:gd name="connsiteY1" fmla="*/ 475436 h 955031"/>
                <a:gd name="connsiteX2" fmla="*/ 325558 w 6056566"/>
                <a:gd name="connsiteY2" fmla="*/ 430986 h 955031"/>
                <a:gd name="connsiteX3" fmla="*/ 493232 w 6056566"/>
                <a:gd name="connsiteY3" fmla="*/ 146077 h 955031"/>
                <a:gd name="connsiteX4" fmla="*/ 602414 w 6056566"/>
                <a:gd name="connsiteY4" fmla="*/ 23247 h 955031"/>
                <a:gd name="connsiteX5" fmla="*/ 721832 w 6056566"/>
                <a:gd name="connsiteY5" fmla="*/ 36895 h 955031"/>
                <a:gd name="connsiteX6" fmla="*/ 820778 w 6056566"/>
                <a:gd name="connsiteY6" fmla="*/ 146077 h 955031"/>
                <a:gd name="connsiteX7" fmla="*/ 947020 w 6056566"/>
                <a:gd name="connsiteY7" fmla="*/ 412209 h 955031"/>
                <a:gd name="connsiteX8" fmla="*/ 1083497 w 6056566"/>
                <a:gd name="connsiteY8" fmla="*/ 722695 h 955031"/>
                <a:gd name="connsiteX9" fmla="*/ 1179032 w 6056566"/>
                <a:gd name="connsiteY9" fmla="*/ 869409 h 955031"/>
                <a:gd name="connsiteX10" fmla="*/ 1267742 w 6056566"/>
                <a:gd name="connsiteY10" fmla="*/ 944471 h 955031"/>
                <a:gd name="connsiteX11" fmla="*/ 1376924 w 6056566"/>
                <a:gd name="connsiteY11" fmla="*/ 930824 h 955031"/>
                <a:gd name="connsiteX12" fmla="*/ 1503166 w 6056566"/>
                <a:gd name="connsiteY12" fmla="*/ 811406 h 955031"/>
                <a:gd name="connsiteX13" fmla="*/ 1666939 w 6056566"/>
                <a:gd name="connsiteY13" fmla="*/ 487271 h 955031"/>
                <a:gd name="connsiteX14" fmla="*/ 1769297 w 6056566"/>
                <a:gd name="connsiteY14" fmla="*/ 234788 h 955031"/>
                <a:gd name="connsiteX15" fmla="*/ 1871655 w 6056566"/>
                <a:gd name="connsiteY15" fmla="*/ 67603 h 955031"/>
                <a:gd name="connsiteX16" fmla="*/ 1960366 w 6056566"/>
                <a:gd name="connsiteY16" fmla="*/ 13012 h 955031"/>
                <a:gd name="connsiteX17" fmla="*/ 2042252 w 6056566"/>
                <a:gd name="connsiteY17" fmla="*/ 43719 h 955031"/>
                <a:gd name="connsiteX18" fmla="*/ 2117315 w 6056566"/>
                <a:gd name="connsiteY18" fmla="*/ 122194 h 955031"/>
                <a:gd name="connsiteX19" fmla="*/ 2195790 w 6056566"/>
                <a:gd name="connsiteY19" fmla="*/ 251847 h 955031"/>
                <a:gd name="connsiteX20" fmla="*/ 2461921 w 6056566"/>
                <a:gd name="connsiteY20" fmla="*/ 784110 h 955031"/>
                <a:gd name="connsiteX21" fmla="*/ 2577927 w 6056566"/>
                <a:gd name="connsiteY21" fmla="*/ 934235 h 955031"/>
                <a:gd name="connsiteX22" fmla="*/ 2673461 w 6056566"/>
                <a:gd name="connsiteY22" fmla="*/ 941059 h 955031"/>
                <a:gd name="connsiteX23" fmla="*/ 2796291 w 6056566"/>
                <a:gd name="connsiteY23" fmla="*/ 814818 h 955031"/>
                <a:gd name="connsiteX24" fmla="*/ 2922533 w 6056566"/>
                <a:gd name="connsiteY24" fmla="*/ 548686 h 955031"/>
                <a:gd name="connsiteX25" fmla="*/ 3069247 w 6056566"/>
                <a:gd name="connsiteY25" fmla="*/ 251847 h 955031"/>
                <a:gd name="connsiteX26" fmla="*/ 3192076 w 6056566"/>
                <a:gd name="connsiteY26" fmla="*/ 67603 h 955031"/>
                <a:gd name="connsiteX27" fmla="*/ 3270551 w 6056566"/>
                <a:gd name="connsiteY27" fmla="*/ 2776 h 955031"/>
                <a:gd name="connsiteX28" fmla="*/ 3342202 w 6056566"/>
                <a:gd name="connsiteY28" fmla="*/ 19835 h 955031"/>
                <a:gd name="connsiteX29" fmla="*/ 3413852 w 6056566"/>
                <a:gd name="connsiteY29" fmla="*/ 91486 h 955031"/>
                <a:gd name="connsiteX30" fmla="*/ 3471855 w 6056566"/>
                <a:gd name="connsiteY30" fmla="*/ 176785 h 955031"/>
                <a:gd name="connsiteX31" fmla="*/ 3553742 w 6056566"/>
                <a:gd name="connsiteY31" fmla="*/ 323498 h 955031"/>
                <a:gd name="connsiteX32" fmla="*/ 3707279 w 6056566"/>
                <a:gd name="connsiteY32" fmla="*/ 668104 h 955031"/>
                <a:gd name="connsiteX33" fmla="*/ 3833521 w 6056566"/>
                <a:gd name="connsiteY33" fmla="*/ 852349 h 955031"/>
                <a:gd name="connsiteX34" fmla="*/ 3966587 w 6056566"/>
                <a:gd name="connsiteY34" fmla="*/ 900116 h 955031"/>
                <a:gd name="connsiteX35" fmla="*/ 4086005 w 6056566"/>
                <a:gd name="connsiteY35" fmla="*/ 828465 h 955031"/>
                <a:gd name="connsiteX36" fmla="*/ 4273661 w 6056566"/>
                <a:gd name="connsiteY36" fmla="*/ 483859 h 955031"/>
                <a:gd name="connsiteX37" fmla="*/ 4451082 w 6056566"/>
                <a:gd name="connsiteY37" fmla="*/ 152901 h 955031"/>
                <a:gd name="connsiteX38" fmla="*/ 4570500 w 6056566"/>
                <a:gd name="connsiteY38" fmla="*/ 40307 h 955031"/>
                <a:gd name="connsiteX39" fmla="*/ 4696742 w 6056566"/>
                <a:gd name="connsiteY39" fmla="*/ 67603 h 955031"/>
                <a:gd name="connsiteX40" fmla="*/ 4840044 w 6056566"/>
                <a:gd name="connsiteY40" fmla="*/ 268907 h 955031"/>
                <a:gd name="connsiteX41" fmla="*/ 4931994 w 6056566"/>
                <a:gd name="connsiteY41" fmla="*/ 437174 h 955031"/>
                <a:gd name="connsiteX42" fmla="*/ 5052651 w 6056566"/>
                <a:gd name="connsiteY42" fmla="*/ 494332 h 955031"/>
                <a:gd name="connsiteX43" fmla="*/ 6056566 w 6056566"/>
                <a:gd name="connsiteY43" fmla="*/ 497377 h 955031"/>
                <a:gd name="connsiteX0" fmla="*/ 0 w 6056566"/>
                <a:gd name="connsiteY0" fmla="*/ 479263 h 955031"/>
                <a:gd name="connsiteX1" fmla="*/ 190188 w 6056566"/>
                <a:gd name="connsiteY1" fmla="*/ 475436 h 955031"/>
                <a:gd name="connsiteX2" fmla="*/ 325558 w 6056566"/>
                <a:gd name="connsiteY2" fmla="*/ 430986 h 955031"/>
                <a:gd name="connsiteX3" fmla="*/ 493232 w 6056566"/>
                <a:gd name="connsiteY3" fmla="*/ 146077 h 955031"/>
                <a:gd name="connsiteX4" fmla="*/ 602414 w 6056566"/>
                <a:gd name="connsiteY4" fmla="*/ 23247 h 955031"/>
                <a:gd name="connsiteX5" fmla="*/ 721832 w 6056566"/>
                <a:gd name="connsiteY5" fmla="*/ 36895 h 955031"/>
                <a:gd name="connsiteX6" fmla="*/ 820778 w 6056566"/>
                <a:gd name="connsiteY6" fmla="*/ 146077 h 955031"/>
                <a:gd name="connsiteX7" fmla="*/ 947020 w 6056566"/>
                <a:gd name="connsiteY7" fmla="*/ 412209 h 955031"/>
                <a:gd name="connsiteX8" fmla="*/ 1083497 w 6056566"/>
                <a:gd name="connsiteY8" fmla="*/ 722695 h 955031"/>
                <a:gd name="connsiteX9" fmla="*/ 1179032 w 6056566"/>
                <a:gd name="connsiteY9" fmla="*/ 869409 h 955031"/>
                <a:gd name="connsiteX10" fmla="*/ 1267742 w 6056566"/>
                <a:gd name="connsiteY10" fmla="*/ 944471 h 955031"/>
                <a:gd name="connsiteX11" fmla="*/ 1376924 w 6056566"/>
                <a:gd name="connsiteY11" fmla="*/ 930824 h 955031"/>
                <a:gd name="connsiteX12" fmla="*/ 1503166 w 6056566"/>
                <a:gd name="connsiteY12" fmla="*/ 811406 h 955031"/>
                <a:gd name="connsiteX13" fmla="*/ 1666939 w 6056566"/>
                <a:gd name="connsiteY13" fmla="*/ 487271 h 955031"/>
                <a:gd name="connsiteX14" fmla="*/ 1769297 w 6056566"/>
                <a:gd name="connsiteY14" fmla="*/ 234788 h 955031"/>
                <a:gd name="connsiteX15" fmla="*/ 1871655 w 6056566"/>
                <a:gd name="connsiteY15" fmla="*/ 67603 h 955031"/>
                <a:gd name="connsiteX16" fmla="*/ 1960366 w 6056566"/>
                <a:gd name="connsiteY16" fmla="*/ 13012 h 955031"/>
                <a:gd name="connsiteX17" fmla="*/ 2042252 w 6056566"/>
                <a:gd name="connsiteY17" fmla="*/ 43719 h 955031"/>
                <a:gd name="connsiteX18" fmla="*/ 2117315 w 6056566"/>
                <a:gd name="connsiteY18" fmla="*/ 122194 h 955031"/>
                <a:gd name="connsiteX19" fmla="*/ 2195790 w 6056566"/>
                <a:gd name="connsiteY19" fmla="*/ 251847 h 955031"/>
                <a:gd name="connsiteX20" fmla="*/ 2461921 w 6056566"/>
                <a:gd name="connsiteY20" fmla="*/ 784110 h 955031"/>
                <a:gd name="connsiteX21" fmla="*/ 2577927 w 6056566"/>
                <a:gd name="connsiteY21" fmla="*/ 934235 h 955031"/>
                <a:gd name="connsiteX22" fmla="*/ 2673461 w 6056566"/>
                <a:gd name="connsiteY22" fmla="*/ 941059 h 955031"/>
                <a:gd name="connsiteX23" fmla="*/ 2796291 w 6056566"/>
                <a:gd name="connsiteY23" fmla="*/ 814818 h 955031"/>
                <a:gd name="connsiteX24" fmla="*/ 2922533 w 6056566"/>
                <a:gd name="connsiteY24" fmla="*/ 548686 h 955031"/>
                <a:gd name="connsiteX25" fmla="*/ 3069247 w 6056566"/>
                <a:gd name="connsiteY25" fmla="*/ 251847 h 955031"/>
                <a:gd name="connsiteX26" fmla="*/ 3192076 w 6056566"/>
                <a:gd name="connsiteY26" fmla="*/ 67603 h 955031"/>
                <a:gd name="connsiteX27" fmla="*/ 3270551 w 6056566"/>
                <a:gd name="connsiteY27" fmla="*/ 2776 h 955031"/>
                <a:gd name="connsiteX28" fmla="*/ 3342202 w 6056566"/>
                <a:gd name="connsiteY28" fmla="*/ 19835 h 955031"/>
                <a:gd name="connsiteX29" fmla="*/ 3413852 w 6056566"/>
                <a:gd name="connsiteY29" fmla="*/ 91486 h 955031"/>
                <a:gd name="connsiteX30" fmla="*/ 3471855 w 6056566"/>
                <a:gd name="connsiteY30" fmla="*/ 176785 h 955031"/>
                <a:gd name="connsiteX31" fmla="*/ 3553742 w 6056566"/>
                <a:gd name="connsiteY31" fmla="*/ 323498 h 955031"/>
                <a:gd name="connsiteX32" fmla="*/ 3707279 w 6056566"/>
                <a:gd name="connsiteY32" fmla="*/ 668104 h 955031"/>
                <a:gd name="connsiteX33" fmla="*/ 3833521 w 6056566"/>
                <a:gd name="connsiteY33" fmla="*/ 852349 h 955031"/>
                <a:gd name="connsiteX34" fmla="*/ 3966587 w 6056566"/>
                <a:gd name="connsiteY34" fmla="*/ 900116 h 955031"/>
                <a:gd name="connsiteX35" fmla="*/ 4086005 w 6056566"/>
                <a:gd name="connsiteY35" fmla="*/ 828465 h 955031"/>
                <a:gd name="connsiteX36" fmla="*/ 4273661 w 6056566"/>
                <a:gd name="connsiteY36" fmla="*/ 483859 h 955031"/>
                <a:gd name="connsiteX37" fmla="*/ 4451082 w 6056566"/>
                <a:gd name="connsiteY37" fmla="*/ 152901 h 955031"/>
                <a:gd name="connsiteX38" fmla="*/ 4570500 w 6056566"/>
                <a:gd name="connsiteY38" fmla="*/ 40307 h 955031"/>
                <a:gd name="connsiteX39" fmla="*/ 4696742 w 6056566"/>
                <a:gd name="connsiteY39" fmla="*/ 67603 h 955031"/>
                <a:gd name="connsiteX40" fmla="*/ 4840044 w 6056566"/>
                <a:gd name="connsiteY40" fmla="*/ 268907 h 955031"/>
                <a:gd name="connsiteX41" fmla="*/ 4948580 w 6056566"/>
                <a:gd name="connsiteY41" fmla="*/ 459449 h 955031"/>
                <a:gd name="connsiteX42" fmla="*/ 5052651 w 6056566"/>
                <a:gd name="connsiteY42" fmla="*/ 494332 h 955031"/>
                <a:gd name="connsiteX43" fmla="*/ 6056566 w 6056566"/>
                <a:gd name="connsiteY43" fmla="*/ 497377 h 955031"/>
                <a:gd name="connsiteX0" fmla="*/ 0 w 6056566"/>
                <a:gd name="connsiteY0" fmla="*/ 479263 h 955031"/>
                <a:gd name="connsiteX1" fmla="*/ 190188 w 6056566"/>
                <a:gd name="connsiteY1" fmla="*/ 475436 h 955031"/>
                <a:gd name="connsiteX2" fmla="*/ 325558 w 6056566"/>
                <a:gd name="connsiteY2" fmla="*/ 430986 h 955031"/>
                <a:gd name="connsiteX3" fmla="*/ 493232 w 6056566"/>
                <a:gd name="connsiteY3" fmla="*/ 146077 h 955031"/>
                <a:gd name="connsiteX4" fmla="*/ 602414 w 6056566"/>
                <a:gd name="connsiteY4" fmla="*/ 23247 h 955031"/>
                <a:gd name="connsiteX5" fmla="*/ 721832 w 6056566"/>
                <a:gd name="connsiteY5" fmla="*/ 36895 h 955031"/>
                <a:gd name="connsiteX6" fmla="*/ 820778 w 6056566"/>
                <a:gd name="connsiteY6" fmla="*/ 146077 h 955031"/>
                <a:gd name="connsiteX7" fmla="*/ 947020 w 6056566"/>
                <a:gd name="connsiteY7" fmla="*/ 412209 h 955031"/>
                <a:gd name="connsiteX8" fmla="*/ 1083497 w 6056566"/>
                <a:gd name="connsiteY8" fmla="*/ 722695 h 955031"/>
                <a:gd name="connsiteX9" fmla="*/ 1179032 w 6056566"/>
                <a:gd name="connsiteY9" fmla="*/ 869409 h 955031"/>
                <a:gd name="connsiteX10" fmla="*/ 1267742 w 6056566"/>
                <a:gd name="connsiteY10" fmla="*/ 944471 h 955031"/>
                <a:gd name="connsiteX11" fmla="*/ 1376924 w 6056566"/>
                <a:gd name="connsiteY11" fmla="*/ 930824 h 955031"/>
                <a:gd name="connsiteX12" fmla="*/ 1503166 w 6056566"/>
                <a:gd name="connsiteY12" fmla="*/ 811406 h 955031"/>
                <a:gd name="connsiteX13" fmla="*/ 1666939 w 6056566"/>
                <a:gd name="connsiteY13" fmla="*/ 487271 h 955031"/>
                <a:gd name="connsiteX14" fmla="*/ 1769297 w 6056566"/>
                <a:gd name="connsiteY14" fmla="*/ 234788 h 955031"/>
                <a:gd name="connsiteX15" fmla="*/ 1871655 w 6056566"/>
                <a:gd name="connsiteY15" fmla="*/ 67603 h 955031"/>
                <a:gd name="connsiteX16" fmla="*/ 1960366 w 6056566"/>
                <a:gd name="connsiteY16" fmla="*/ 13012 h 955031"/>
                <a:gd name="connsiteX17" fmla="*/ 2042252 w 6056566"/>
                <a:gd name="connsiteY17" fmla="*/ 43719 h 955031"/>
                <a:gd name="connsiteX18" fmla="*/ 2117315 w 6056566"/>
                <a:gd name="connsiteY18" fmla="*/ 122194 h 955031"/>
                <a:gd name="connsiteX19" fmla="*/ 2195790 w 6056566"/>
                <a:gd name="connsiteY19" fmla="*/ 251847 h 955031"/>
                <a:gd name="connsiteX20" fmla="*/ 2461921 w 6056566"/>
                <a:gd name="connsiteY20" fmla="*/ 784110 h 955031"/>
                <a:gd name="connsiteX21" fmla="*/ 2577927 w 6056566"/>
                <a:gd name="connsiteY21" fmla="*/ 934235 h 955031"/>
                <a:gd name="connsiteX22" fmla="*/ 2673461 w 6056566"/>
                <a:gd name="connsiteY22" fmla="*/ 941059 h 955031"/>
                <a:gd name="connsiteX23" fmla="*/ 2796291 w 6056566"/>
                <a:gd name="connsiteY23" fmla="*/ 814818 h 955031"/>
                <a:gd name="connsiteX24" fmla="*/ 2922533 w 6056566"/>
                <a:gd name="connsiteY24" fmla="*/ 548686 h 955031"/>
                <a:gd name="connsiteX25" fmla="*/ 3069247 w 6056566"/>
                <a:gd name="connsiteY25" fmla="*/ 251847 h 955031"/>
                <a:gd name="connsiteX26" fmla="*/ 3192076 w 6056566"/>
                <a:gd name="connsiteY26" fmla="*/ 67603 h 955031"/>
                <a:gd name="connsiteX27" fmla="*/ 3270551 w 6056566"/>
                <a:gd name="connsiteY27" fmla="*/ 2776 h 955031"/>
                <a:gd name="connsiteX28" fmla="*/ 3342202 w 6056566"/>
                <a:gd name="connsiteY28" fmla="*/ 19835 h 955031"/>
                <a:gd name="connsiteX29" fmla="*/ 3413852 w 6056566"/>
                <a:gd name="connsiteY29" fmla="*/ 91486 h 955031"/>
                <a:gd name="connsiteX30" fmla="*/ 3471855 w 6056566"/>
                <a:gd name="connsiteY30" fmla="*/ 176785 h 955031"/>
                <a:gd name="connsiteX31" fmla="*/ 3553742 w 6056566"/>
                <a:gd name="connsiteY31" fmla="*/ 323498 h 955031"/>
                <a:gd name="connsiteX32" fmla="*/ 3707279 w 6056566"/>
                <a:gd name="connsiteY32" fmla="*/ 668104 h 955031"/>
                <a:gd name="connsiteX33" fmla="*/ 3833521 w 6056566"/>
                <a:gd name="connsiteY33" fmla="*/ 852349 h 955031"/>
                <a:gd name="connsiteX34" fmla="*/ 3966587 w 6056566"/>
                <a:gd name="connsiteY34" fmla="*/ 900116 h 955031"/>
                <a:gd name="connsiteX35" fmla="*/ 4086005 w 6056566"/>
                <a:gd name="connsiteY35" fmla="*/ 828465 h 955031"/>
                <a:gd name="connsiteX36" fmla="*/ 4273661 w 6056566"/>
                <a:gd name="connsiteY36" fmla="*/ 483859 h 955031"/>
                <a:gd name="connsiteX37" fmla="*/ 4451082 w 6056566"/>
                <a:gd name="connsiteY37" fmla="*/ 152901 h 955031"/>
                <a:gd name="connsiteX38" fmla="*/ 4570500 w 6056566"/>
                <a:gd name="connsiteY38" fmla="*/ 40307 h 955031"/>
                <a:gd name="connsiteX39" fmla="*/ 4696742 w 6056566"/>
                <a:gd name="connsiteY39" fmla="*/ 67603 h 955031"/>
                <a:gd name="connsiteX40" fmla="*/ 4840044 w 6056566"/>
                <a:gd name="connsiteY40" fmla="*/ 268907 h 955031"/>
                <a:gd name="connsiteX41" fmla="*/ 4948580 w 6056566"/>
                <a:gd name="connsiteY41" fmla="*/ 459449 h 955031"/>
                <a:gd name="connsiteX42" fmla="*/ 4969722 w 6056566"/>
                <a:gd name="connsiteY42" fmla="*/ 494332 h 955031"/>
                <a:gd name="connsiteX43" fmla="*/ 6056566 w 6056566"/>
                <a:gd name="connsiteY43" fmla="*/ 497377 h 955031"/>
                <a:gd name="connsiteX0" fmla="*/ 0 w 6056566"/>
                <a:gd name="connsiteY0" fmla="*/ 479263 h 955031"/>
                <a:gd name="connsiteX1" fmla="*/ 190188 w 6056566"/>
                <a:gd name="connsiteY1" fmla="*/ 475436 h 955031"/>
                <a:gd name="connsiteX2" fmla="*/ 325558 w 6056566"/>
                <a:gd name="connsiteY2" fmla="*/ 430986 h 955031"/>
                <a:gd name="connsiteX3" fmla="*/ 493232 w 6056566"/>
                <a:gd name="connsiteY3" fmla="*/ 146077 h 955031"/>
                <a:gd name="connsiteX4" fmla="*/ 602414 w 6056566"/>
                <a:gd name="connsiteY4" fmla="*/ 23247 h 955031"/>
                <a:gd name="connsiteX5" fmla="*/ 721832 w 6056566"/>
                <a:gd name="connsiteY5" fmla="*/ 36895 h 955031"/>
                <a:gd name="connsiteX6" fmla="*/ 820778 w 6056566"/>
                <a:gd name="connsiteY6" fmla="*/ 146077 h 955031"/>
                <a:gd name="connsiteX7" fmla="*/ 947020 w 6056566"/>
                <a:gd name="connsiteY7" fmla="*/ 412209 h 955031"/>
                <a:gd name="connsiteX8" fmla="*/ 1083497 w 6056566"/>
                <a:gd name="connsiteY8" fmla="*/ 722695 h 955031"/>
                <a:gd name="connsiteX9" fmla="*/ 1179032 w 6056566"/>
                <a:gd name="connsiteY9" fmla="*/ 869409 h 955031"/>
                <a:gd name="connsiteX10" fmla="*/ 1267742 w 6056566"/>
                <a:gd name="connsiteY10" fmla="*/ 944471 h 955031"/>
                <a:gd name="connsiteX11" fmla="*/ 1376924 w 6056566"/>
                <a:gd name="connsiteY11" fmla="*/ 930824 h 955031"/>
                <a:gd name="connsiteX12" fmla="*/ 1503166 w 6056566"/>
                <a:gd name="connsiteY12" fmla="*/ 811406 h 955031"/>
                <a:gd name="connsiteX13" fmla="*/ 1666939 w 6056566"/>
                <a:gd name="connsiteY13" fmla="*/ 487271 h 955031"/>
                <a:gd name="connsiteX14" fmla="*/ 1769297 w 6056566"/>
                <a:gd name="connsiteY14" fmla="*/ 234788 h 955031"/>
                <a:gd name="connsiteX15" fmla="*/ 1871655 w 6056566"/>
                <a:gd name="connsiteY15" fmla="*/ 67603 h 955031"/>
                <a:gd name="connsiteX16" fmla="*/ 1960366 w 6056566"/>
                <a:gd name="connsiteY16" fmla="*/ 13012 h 955031"/>
                <a:gd name="connsiteX17" fmla="*/ 2042252 w 6056566"/>
                <a:gd name="connsiteY17" fmla="*/ 43719 h 955031"/>
                <a:gd name="connsiteX18" fmla="*/ 2117315 w 6056566"/>
                <a:gd name="connsiteY18" fmla="*/ 122194 h 955031"/>
                <a:gd name="connsiteX19" fmla="*/ 2195790 w 6056566"/>
                <a:gd name="connsiteY19" fmla="*/ 251847 h 955031"/>
                <a:gd name="connsiteX20" fmla="*/ 2461921 w 6056566"/>
                <a:gd name="connsiteY20" fmla="*/ 784110 h 955031"/>
                <a:gd name="connsiteX21" fmla="*/ 2577927 w 6056566"/>
                <a:gd name="connsiteY21" fmla="*/ 934235 h 955031"/>
                <a:gd name="connsiteX22" fmla="*/ 2673461 w 6056566"/>
                <a:gd name="connsiteY22" fmla="*/ 941059 h 955031"/>
                <a:gd name="connsiteX23" fmla="*/ 2796291 w 6056566"/>
                <a:gd name="connsiteY23" fmla="*/ 814818 h 955031"/>
                <a:gd name="connsiteX24" fmla="*/ 2922533 w 6056566"/>
                <a:gd name="connsiteY24" fmla="*/ 548686 h 955031"/>
                <a:gd name="connsiteX25" fmla="*/ 3069247 w 6056566"/>
                <a:gd name="connsiteY25" fmla="*/ 251847 h 955031"/>
                <a:gd name="connsiteX26" fmla="*/ 3192076 w 6056566"/>
                <a:gd name="connsiteY26" fmla="*/ 67603 h 955031"/>
                <a:gd name="connsiteX27" fmla="*/ 3270551 w 6056566"/>
                <a:gd name="connsiteY27" fmla="*/ 2776 h 955031"/>
                <a:gd name="connsiteX28" fmla="*/ 3342202 w 6056566"/>
                <a:gd name="connsiteY28" fmla="*/ 19835 h 955031"/>
                <a:gd name="connsiteX29" fmla="*/ 3413852 w 6056566"/>
                <a:gd name="connsiteY29" fmla="*/ 91486 h 955031"/>
                <a:gd name="connsiteX30" fmla="*/ 3471855 w 6056566"/>
                <a:gd name="connsiteY30" fmla="*/ 176785 h 955031"/>
                <a:gd name="connsiteX31" fmla="*/ 3553742 w 6056566"/>
                <a:gd name="connsiteY31" fmla="*/ 323498 h 955031"/>
                <a:gd name="connsiteX32" fmla="*/ 3707279 w 6056566"/>
                <a:gd name="connsiteY32" fmla="*/ 668104 h 955031"/>
                <a:gd name="connsiteX33" fmla="*/ 3833521 w 6056566"/>
                <a:gd name="connsiteY33" fmla="*/ 852349 h 955031"/>
                <a:gd name="connsiteX34" fmla="*/ 3966587 w 6056566"/>
                <a:gd name="connsiteY34" fmla="*/ 900116 h 955031"/>
                <a:gd name="connsiteX35" fmla="*/ 4086005 w 6056566"/>
                <a:gd name="connsiteY35" fmla="*/ 828465 h 955031"/>
                <a:gd name="connsiteX36" fmla="*/ 4273661 w 6056566"/>
                <a:gd name="connsiteY36" fmla="*/ 483859 h 955031"/>
                <a:gd name="connsiteX37" fmla="*/ 4451082 w 6056566"/>
                <a:gd name="connsiteY37" fmla="*/ 152901 h 955031"/>
                <a:gd name="connsiteX38" fmla="*/ 4570500 w 6056566"/>
                <a:gd name="connsiteY38" fmla="*/ 40307 h 955031"/>
                <a:gd name="connsiteX39" fmla="*/ 4696742 w 6056566"/>
                <a:gd name="connsiteY39" fmla="*/ 67603 h 955031"/>
                <a:gd name="connsiteX40" fmla="*/ 4840044 w 6056566"/>
                <a:gd name="connsiteY40" fmla="*/ 268907 h 955031"/>
                <a:gd name="connsiteX41" fmla="*/ 4948580 w 6056566"/>
                <a:gd name="connsiteY41" fmla="*/ 459449 h 955031"/>
                <a:gd name="connsiteX42" fmla="*/ 4969722 w 6056566"/>
                <a:gd name="connsiteY42" fmla="*/ 494332 h 955031"/>
                <a:gd name="connsiteX43" fmla="*/ 6056566 w 6056566"/>
                <a:gd name="connsiteY43" fmla="*/ 497377 h 955031"/>
                <a:gd name="connsiteX0" fmla="*/ 0 w 6056566"/>
                <a:gd name="connsiteY0" fmla="*/ 479263 h 955031"/>
                <a:gd name="connsiteX1" fmla="*/ 190188 w 6056566"/>
                <a:gd name="connsiteY1" fmla="*/ 475436 h 955031"/>
                <a:gd name="connsiteX2" fmla="*/ 325558 w 6056566"/>
                <a:gd name="connsiteY2" fmla="*/ 430986 h 955031"/>
                <a:gd name="connsiteX3" fmla="*/ 493232 w 6056566"/>
                <a:gd name="connsiteY3" fmla="*/ 146077 h 955031"/>
                <a:gd name="connsiteX4" fmla="*/ 602414 w 6056566"/>
                <a:gd name="connsiteY4" fmla="*/ 23247 h 955031"/>
                <a:gd name="connsiteX5" fmla="*/ 721832 w 6056566"/>
                <a:gd name="connsiteY5" fmla="*/ 36895 h 955031"/>
                <a:gd name="connsiteX6" fmla="*/ 820778 w 6056566"/>
                <a:gd name="connsiteY6" fmla="*/ 146077 h 955031"/>
                <a:gd name="connsiteX7" fmla="*/ 947020 w 6056566"/>
                <a:gd name="connsiteY7" fmla="*/ 412209 h 955031"/>
                <a:gd name="connsiteX8" fmla="*/ 1083497 w 6056566"/>
                <a:gd name="connsiteY8" fmla="*/ 722695 h 955031"/>
                <a:gd name="connsiteX9" fmla="*/ 1179032 w 6056566"/>
                <a:gd name="connsiteY9" fmla="*/ 869409 h 955031"/>
                <a:gd name="connsiteX10" fmla="*/ 1267742 w 6056566"/>
                <a:gd name="connsiteY10" fmla="*/ 944471 h 955031"/>
                <a:gd name="connsiteX11" fmla="*/ 1376924 w 6056566"/>
                <a:gd name="connsiteY11" fmla="*/ 930824 h 955031"/>
                <a:gd name="connsiteX12" fmla="*/ 1503166 w 6056566"/>
                <a:gd name="connsiteY12" fmla="*/ 811406 h 955031"/>
                <a:gd name="connsiteX13" fmla="*/ 1666939 w 6056566"/>
                <a:gd name="connsiteY13" fmla="*/ 487271 h 955031"/>
                <a:gd name="connsiteX14" fmla="*/ 1769297 w 6056566"/>
                <a:gd name="connsiteY14" fmla="*/ 234788 h 955031"/>
                <a:gd name="connsiteX15" fmla="*/ 1871655 w 6056566"/>
                <a:gd name="connsiteY15" fmla="*/ 67603 h 955031"/>
                <a:gd name="connsiteX16" fmla="*/ 1960366 w 6056566"/>
                <a:gd name="connsiteY16" fmla="*/ 13012 h 955031"/>
                <a:gd name="connsiteX17" fmla="*/ 2042252 w 6056566"/>
                <a:gd name="connsiteY17" fmla="*/ 43719 h 955031"/>
                <a:gd name="connsiteX18" fmla="*/ 2117315 w 6056566"/>
                <a:gd name="connsiteY18" fmla="*/ 122194 h 955031"/>
                <a:gd name="connsiteX19" fmla="*/ 2195790 w 6056566"/>
                <a:gd name="connsiteY19" fmla="*/ 251847 h 955031"/>
                <a:gd name="connsiteX20" fmla="*/ 2461921 w 6056566"/>
                <a:gd name="connsiteY20" fmla="*/ 784110 h 955031"/>
                <a:gd name="connsiteX21" fmla="*/ 2577927 w 6056566"/>
                <a:gd name="connsiteY21" fmla="*/ 934235 h 955031"/>
                <a:gd name="connsiteX22" fmla="*/ 2673461 w 6056566"/>
                <a:gd name="connsiteY22" fmla="*/ 941059 h 955031"/>
                <a:gd name="connsiteX23" fmla="*/ 2796291 w 6056566"/>
                <a:gd name="connsiteY23" fmla="*/ 814818 h 955031"/>
                <a:gd name="connsiteX24" fmla="*/ 2922533 w 6056566"/>
                <a:gd name="connsiteY24" fmla="*/ 548686 h 955031"/>
                <a:gd name="connsiteX25" fmla="*/ 3069247 w 6056566"/>
                <a:gd name="connsiteY25" fmla="*/ 251847 h 955031"/>
                <a:gd name="connsiteX26" fmla="*/ 3192076 w 6056566"/>
                <a:gd name="connsiteY26" fmla="*/ 67603 h 955031"/>
                <a:gd name="connsiteX27" fmla="*/ 3270551 w 6056566"/>
                <a:gd name="connsiteY27" fmla="*/ 2776 h 955031"/>
                <a:gd name="connsiteX28" fmla="*/ 3342202 w 6056566"/>
                <a:gd name="connsiteY28" fmla="*/ 19835 h 955031"/>
                <a:gd name="connsiteX29" fmla="*/ 3413852 w 6056566"/>
                <a:gd name="connsiteY29" fmla="*/ 91486 h 955031"/>
                <a:gd name="connsiteX30" fmla="*/ 3471855 w 6056566"/>
                <a:gd name="connsiteY30" fmla="*/ 176785 h 955031"/>
                <a:gd name="connsiteX31" fmla="*/ 3553742 w 6056566"/>
                <a:gd name="connsiteY31" fmla="*/ 323498 h 955031"/>
                <a:gd name="connsiteX32" fmla="*/ 3707279 w 6056566"/>
                <a:gd name="connsiteY32" fmla="*/ 668104 h 955031"/>
                <a:gd name="connsiteX33" fmla="*/ 3833521 w 6056566"/>
                <a:gd name="connsiteY33" fmla="*/ 852349 h 955031"/>
                <a:gd name="connsiteX34" fmla="*/ 3966587 w 6056566"/>
                <a:gd name="connsiteY34" fmla="*/ 900116 h 955031"/>
                <a:gd name="connsiteX35" fmla="*/ 4086005 w 6056566"/>
                <a:gd name="connsiteY35" fmla="*/ 828465 h 955031"/>
                <a:gd name="connsiteX36" fmla="*/ 4273661 w 6056566"/>
                <a:gd name="connsiteY36" fmla="*/ 483859 h 955031"/>
                <a:gd name="connsiteX37" fmla="*/ 4451082 w 6056566"/>
                <a:gd name="connsiteY37" fmla="*/ 152901 h 955031"/>
                <a:gd name="connsiteX38" fmla="*/ 4570500 w 6056566"/>
                <a:gd name="connsiteY38" fmla="*/ 40307 h 955031"/>
                <a:gd name="connsiteX39" fmla="*/ 4696742 w 6056566"/>
                <a:gd name="connsiteY39" fmla="*/ 67603 h 955031"/>
                <a:gd name="connsiteX40" fmla="*/ 4840044 w 6056566"/>
                <a:gd name="connsiteY40" fmla="*/ 268907 h 955031"/>
                <a:gd name="connsiteX41" fmla="*/ 4948580 w 6056566"/>
                <a:gd name="connsiteY41" fmla="*/ 459449 h 955031"/>
                <a:gd name="connsiteX42" fmla="*/ 4997365 w 6056566"/>
                <a:gd name="connsiteY42" fmla="*/ 496677 h 955031"/>
                <a:gd name="connsiteX43" fmla="*/ 6056566 w 6056566"/>
                <a:gd name="connsiteY43" fmla="*/ 497377 h 955031"/>
                <a:gd name="connsiteX0" fmla="*/ 0 w 6056566"/>
                <a:gd name="connsiteY0" fmla="*/ 479263 h 955031"/>
                <a:gd name="connsiteX1" fmla="*/ 190188 w 6056566"/>
                <a:gd name="connsiteY1" fmla="*/ 475436 h 955031"/>
                <a:gd name="connsiteX2" fmla="*/ 325558 w 6056566"/>
                <a:gd name="connsiteY2" fmla="*/ 430986 h 955031"/>
                <a:gd name="connsiteX3" fmla="*/ 493232 w 6056566"/>
                <a:gd name="connsiteY3" fmla="*/ 146077 h 955031"/>
                <a:gd name="connsiteX4" fmla="*/ 602414 w 6056566"/>
                <a:gd name="connsiteY4" fmla="*/ 23247 h 955031"/>
                <a:gd name="connsiteX5" fmla="*/ 721832 w 6056566"/>
                <a:gd name="connsiteY5" fmla="*/ 36895 h 955031"/>
                <a:gd name="connsiteX6" fmla="*/ 820778 w 6056566"/>
                <a:gd name="connsiteY6" fmla="*/ 146077 h 955031"/>
                <a:gd name="connsiteX7" fmla="*/ 947020 w 6056566"/>
                <a:gd name="connsiteY7" fmla="*/ 412209 h 955031"/>
                <a:gd name="connsiteX8" fmla="*/ 1083497 w 6056566"/>
                <a:gd name="connsiteY8" fmla="*/ 722695 h 955031"/>
                <a:gd name="connsiteX9" fmla="*/ 1179032 w 6056566"/>
                <a:gd name="connsiteY9" fmla="*/ 869409 h 955031"/>
                <a:gd name="connsiteX10" fmla="*/ 1267742 w 6056566"/>
                <a:gd name="connsiteY10" fmla="*/ 944471 h 955031"/>
                <a:gd name="connsiteX11" fmla="*/ 1376924 w 6056566"/>
                <a:gd name="connsiteY11" fmla="*/ 930824 h 955031"/>
                <a:gd name="connsiteX12" fmla="*/ 1503166 w 6056566"/>
                <a:gd name="connsiteY12" fmla="*/ 811406 h 955031"/>
                <a:gd name="connsiteX13" fmla="*/ 1666939 w 6056566"/>
                <a:gd name="connsiteY13" fmla="*/ 487271 h 955031"/>
                <a:gd name="connsiteX14" fmla="*/ 1769297 w 6056566"/>
                <a:gd name="connsiteY14" fmla="*/ 234788 h 955031"/>
                <a:gd name="connsiteX15" fmla="*/ 1871655 w 6056566"/>
                <a:gd name="connsiteY15" fmla="*/ 67603 h 955031"/>
                <a:gd name="connsiteX16" fmla="*/ 1960366 w 6056566"/>
                <a:gd name="connsiteY16" fmla="*/ 13012 h 955031"/>
                <a:gd name="connsiteX17" fmla="*/ 2042252 w 6056566"/>
                <a:gd name="connsiteY17" fmla="*/ 43719 h 955031"/>
                <a:gd name="connsiteX18" fmla="*/ 2117315 w 6056566"/>
                <a:gd name="connsiteY18" fmla="*/ 122194 h 955031"/>
                <a:gd name="connsiteX19" fmla="*/ 2195790 w 6056566"/>
                <a:gd name="connsiteY19" fmla="*/ 251847 h 955031"/>
                <a:gd name="connsiteX20" fmla="*/ 2461921 w 6056566"/>
                <a:gd name="connsiteY20" fmla="*/ 784110 h 955031"/>
                <a:gd name="connsiteX21" fmla="*/ 2577927 w 6056566"/>
                <a:gd name="connsiteY21" fmla="*/ 934235 h 955031"/>
                <a:gd name="connsiteX22" fmla="*/ 2673461 w 6056566"/>
                <a:gd name="connsiteY22" fmla="*/ 941059 h 955031"/>
                <a:gd name="connsiteX23" fmla="*/ 2796291 w 6056566"/>
                <a:gd name="connsiteY23" fmla="*/ 814818 h 955031"/>
                <a:gd name="connsiteX24" fmla="*/ 2922533 w 6056566"/>
                <a:gd name="connsiteY24" fmla="*/ 548686 h 955031"/>
                <a:gd name="connsiteX25" fmla="*/ 3069247 w 6056566"/>
                <a:gd name="connsiteY25" fmla="*/ 251847 h 955031"/>
                <a:gd name="connsiteX26" fmla="*/ 3192076 w 6056566"/>
                <a:gd name="connsiteY26" fmla="*/ 67603 h 955031"/>
                <a:gd name="connsiteX27" fmla="*/ 3270551 w 6056566"/>
                <a:gd name="connsiteY27" fmla="*/ 2776 h 955031"/>
                <a:gd name="connsiteX28" fmla="*/ 3342202 w 6056566"/>
                <a:gd name="connsiteY28" fmla="*/ 19835 h 955031"/>
                <a:gd name="connsiteX29" fmla="*/ 3413852 w 6056566"/>
                <a:gd name="connsiteY29" fmla="*/ 91486 h 955031"/>
                <a:gd name="connsiteX30" fmla="*/ 3471855 w 6056566"/>
                <a:gd name="connsiteY30" fmla="*/ 176785 h 955031"/>
                <a:gd name="connsiteX31" fmla="*/ 3553742 w 6056566"/>
                <a:gd name="connsiteY31" fmla="*/ 323498 h 955031"/>
                <a:gd name="connsiteX32" fmla="*/ 3707279 w 6056566"/>
                <a:gd name="connsiteY32" fmla="*/ 668104 h 955031"/>
                <a:gd name="connsiteX33" fmla="*/ 3833521 w 6056566"/>
                <a:gd name="connsiteY33" fmla="*/ 852349 h 955031"/>
                <a:gd name="connsiteX34" fmla="*/ 3966587 w 6056566"/>
                <a:gd name="connsiteY34" fmla="*/ 900116 h 955031"/>
                <a:gd name="connsiteX35" fmla="*/ 4086005 w 6056566"/>
                <a:gd name="connsiteY35" fmla="*/ 828465 h 955031"/>
                <a:gd name="connsiteX36" fmla="*/ 4273661 w 6056566"/>
                <a:gd name="connsiteY36" fmla="*/ 483859 h 955031"/>
                <a:gd name="connsiteX37" fmla="*/ 4451082 w 6056566"/>
                <a:gd name="connsiteY37" fmla="*/ 152901 h 955031"/>
                <a:gd name="connsiteX38" fmla="*/ 4570500 w 6056566"/>
                <a:gd name="connsiteY38" fmla="*/ 40307 h 955031"/>
                <a:gd name="connsiteX39" fmla="*/ 4696742 w 6056566"/>
                <a:gd name="connsiteY39" fmla="*/ 67603 h 955031"/>
                <a:gd name="connsiteX40" fmla="*/ 4840044 w 6056566"/>
                <a:gd name="connsiteY40" fmla="*/ 268907 h 955031"/>
                <a:gd name="connsiteX41" fmla="*/ 4948580 w 6056566"/>
                <a:gd name="connsiteY41" fmla="*/ 459449 h 955031"/>
                <a:gd name="connsiteX42" fmla="*/ 4994601 w 6056566"/>
                <a:gd name="connsiteY42" fmla="*/ 491988 h 955031"/>
                <a:gd name="connsiteX43" fmla="*/ 6056566 w 6056566"/>
                <a:gd name="connsiteY43" fmla="*/ 497377 h 955031"/>
                <a:gd name="connsiteX0" fmla="*/ 0 w 6056566"/>
                <a:gd name="connsiteY0" fmla="*/ 479263 h 955031"/>
                <a:gd name="connsiteX1" fmla="*/ 190188 w 6056566"/>
                <a:gd name="connsiteY1" fmla="*/ 475436 h 955031"/>
                <a:gd name="connsiteX2" fmla="*/ 325558 w 6056566"/>
                <a:gd name="connsiteY2" fmla="*/ 430986 h 955031"/>
                <a:gd name="connsiteX3" fmla="*/ 493232 w 6056566"/>
                <a:gd name="connsiteY3" fmla="*/ 146077 h 955031"/>
                <a:gd name="connsiteX4" fmla="*/ 602414 w 6056566"/>
                <a:gd name="connsiteY4" fmla="*/ 23247 h 955031"/>
                <a:gd name="connsiteX5" fmla="*/ 721832 w 6056566"/>
                <a:gd name="connsiteY5" fmla="*/ 36895 h 955031"/>
                <a:gd name="connsiteX6" fmla="*/ 820778 w 6056566"/>
                <a:gd name="connsiteY6" fmla="*/ 146077 h 955031"/>
                <a:gd name="connsiteX7" fmla="*/ 947020 w 6056566"/>
                <a:gd name="connsiteY7" fmla="*/ 412209 h 955031"/>
                <a:gd name="connsiteX8" fmla="*/ 1083497 w 6056566"/>
                <a:gd name="connsiteY8" fmla="*/ 722695 h 955031"/>
                <a:gd name="connsiteX9" fmla="*/ 1179032 w 6056566"/>
                <a:gd name="connsiteY9" fmla="*/ 869409 h 955031"/>
                <a:gd name="connsiteX10" fmla="*/ 1267742 w 6056566"/>
                <a:gd name="connsiteY10" fmla="*/ 944471 h 955031"/>
                <a:gd name="connsiteX11" fmla="*/ 1376924 w 6056566"/>
                <a:gd name="connsiteY11" fmla="*/ 930824 h 955031"/>
                <a:gd name="connsiteX12" fmla="*/ 1503166 w 6056566"/>
                <a:gd name="connsiteY12" fmla="*/ 811406 h 955031"/>
                <a:gd name="connsiteX13" fmla="*/ 1666939 w 6056566"/>
                <a:gd name="connsiteY13" fmla="*/ 487271 h 955031"/>
                <a:gd name="connsiteX14" fmla="*/ 1769297 w 6056566"/>
                <a:gd name="connsiteY14" fmla="*/ 234788 h 955031"/>
                <a:gd name="connsiteX15" fmla="*/ 1871655 w 6056566"/>
                <a:gd name="connsiteY15" fmla="*/ 67603 h 955031"/>
                <a:gd name="connsiteX16" fmla="*/ 1960366 w 6056566"/>
                <a:gd name="connsiteY16" fmla="*/ 13012 h 955031"/>
                <a:gd name="connsiteX17" fmla="*/ 2042252 w 6056566"/>
                <a:gd name="connsiteY17" fmla="*/ 43719 h 955031"/>
                <a:gd name="connsiteX18" fmla="*/ 2117315 w 6056566"/>
                <a:gd name="connsiteY18" fmla="*/ 122194 h 955031"/>
                <a:gd name="connsiteX19" fmla="*/ 2195790 w 6056566"/>
                <a:gd name="connsiteY19" fmla="*/ 251847 h 955031"/>
                <a:gd name="connsiteX20" fmla="*/ 2461921 w 6056566"/>
                <a:gd name="connsiteY20" fmla="*/ 784110 h 955031"/>
                <a:gd name="connsiteX21" fmla="*/ 2577927 w 6056566"/>
                <a:gd name="connsiteY21" fmla="*/ 934235 h 955031"/>
                <a:gd name="connsiteX22" fmla="*/ 2673461 w 6056566"/>
                <a:gd name="connsiteY22" fmla="*/ 941059 h 955031"/>
                <a:gd name="connsiteX23" fmla="*/ 2796291 w 6056566"/>
                <a:gd name="connsiteY23" fmla="*/ 814818 h 955031"/>
                <a:gd name="connsiteX24" fmla="*/ 2922533 w 6056566"/>
                <a:gd name="connsiteY24" fmla="*/ 548686 h 955031"/>
                <a:gd name="connsiteX25" fmla="*/ 3069247 w 6056566"/>
                <a:gd name="connsiteY25" fmla="*/ 251847 h 955031"/>
                <a:gd name="connsiteX26" fmla="*/ 3192076 w 6056566"/>
                <a:gd name="connsiteY26" fmla="*/ 67603 h 955031"/>
                <a:gd name="connsiteX27" fmla="*/ 3270551 w 6056566"/>
                <a:gd name="connsiteY27" fmla="*/ 2776 h 955031"/>
                <a:gd name="connsiteX28" fmla="*/ 3342202 w 6056566"/>
                <a:gd name="connsiteY28" fmla="*/ 19835 h 955031"/>
                <a:gd name="connsiteX29" fmla="*/ 3413852 w 6056566"/>
                <a:gd name="connsiteY29" fmla="*/ 91486 h 955031"/>
                <a:gd name="connsiteX30" fmla="*/ 3471855 w 6056566"/>
                <a:gd name="connsiteY30" fmla="*/ 176785 h 955031"/>
                <a:gd name="connsiteX31" fmla="*/ 3553742 w 6056566"/>
                <a:gd name="connsiteY31" fmla="*/ 323498 h 955031"/>
                <a:gd name="connsiteX32" fmla="*/ 3707279 w 6056566"/>
                <a:gd name="connsiteY32" fmla="*/ 668104 h 955031"/>
                <a:gd name="connsiteX33" fmla="*/ 3833521 w 6056566"/>
                <a:gd name="connsiteY33" fmla="*/ 852349 h 955031"/>
                <a:gd name="connsiteX34" fmla="*/ 3966587 w 6056566"/>
                <a:gd name="connsiteY34" fmla="*/ 900116 h 955031"/>
                <a:gd name="connsiteX35" fmla="*/ 4086005 w 6056566"/>
                <a:gd name="connsiteY35" fmla="*/ 828465 h 955031"/>
                <a:gd name="connsiteX36" fmla="*/ 4273661 w 6056566"/>
                <a:gd name="connsiteY36" fmla="*/ 483859 h 955031"/>
                <a:gd name="connsiteX37" fmla="*/ 4451082 w 6056566"/>
                <a:gd name="connsiteY37" fmla="*/ 152901 h 955031"/>
                <a:gd name="connsiteX38" fmla="*/ 4570500 w 6056566"/>
                <a:gd name="connsiteY38" fmla="*/ 40307 h 955031"/>
                <a:gd name="connsiteX39" fmla="*/ 4696742 w 6056566"/>
                <a:gd name="connsiteY39" fmla="*/ 67603 h 955031"/>
                <a:gd name="connsiteX40" fmla="*/ 4840044 w 6056566"/>
                <a:gd name="connsiteY40" fmla="*/ 268907 h 955031"/>
                <a:gd name="connsiteX41" fmla="*/ 4948580 w 6056566"/>
                <a:gd name="connsiteY41" fmla="*/ 459449 h 955031"/>
                <a:gd name="connsiteX42" fmla="*/ 4994601 w 6056566"/>
                <a:gd name="connsiteY42" fmla="*/ 491988 h 955031"/>
                <a:gd name="connsiteX43" fmla="*/ 6056566 w 6056566"/>
                <a:gd name="connsiteY43" fmla="*/ 497377 h 955031"/>
                <a:gd name="connsiteX0" fmla="*/ 0 w 6056566"/>
                <a:gd name="connsiteY0" fmla="*/ 479263 h 955031"/>
                <a:gd name="connsiteX1" fmla="*/ 190188 w 6056566"/>
                <a:gd name="connsiteY1" fmla="*/ 475436 h 955031"/>
                <a:gd name="connsiteX2" fmla="*/ 325558 w 6056566"/>
                <a:gd name="connsiteY2" fmla="*/ 430986 h 955031"/>
                <a:gd name="connsiteX3" fmla="*/ 493232 w 6056566"/>
                <a:gd name="connsiteY3" fmla="*/ 146077 h 955031"/>
                <a:gd name="connsiteX4" fmla="*/ 602414 w 6056566"/>
                <a:gd name="connsiteY4" fmla="*/ 23247 h 955031"/>
                <a:gd name="connsiteX5" fmla="*/ 721832 w 6056566"/>
                <a:gd name="connsiteY5" fmla="*/ 36895 h 955031"/>
                <a:gd name="connsiteX6" fmla="*/ 820778 w 6056566"/>
                <a:gd name="connsiteY6" fmla="*/ 146077 h 955031"/>
                <a:gd name="connsiteX7" fmla="*/ 947020 w 6056566"/>
                <a:gd name="connsiteY7" fmla="*/ 412209 h 955031"/>
                <a:gd name="connsiteX8" fmla="*/ 1083497 w 6056566"/>
                <a:gd name="connsiteY8" fmla="*/ 722695 h 955031"/>
                <a:gd name="connsiteX9" fmla="*/ 1179032 w 6056566"/>
                <a:gd name="connsiteY9" fmla="*/ 869409 h 955031"/>
                <a:gd name="connsiteX10" fmla="*/ 1267742 w 6056566"/>
                <a:gd name="connsiteY10" fmla="*/ 944471 h 955031"/>
                <a:gd name="connsiteX11" fmla="*/ 1376924 w 6056566"/>
                <a:gd name="connsiteY11" fmla="*/ 930824 h 955031"/>
                <a:gd name="connsiteX12" fmla="*/ 1503166 w 6056566"/>
                <a:gd name="connsiteY12" fmla="*/ 811406 h 955031"/>
                <a:gd name="connsiteX13" fmla="*/ 1666939 w 6056566"/>
                <a:gd name="connsiteY13" fmla="*/ 487271 h 955031"/>
                <a:gd name="connsiteX14" fmla="*/ 1769297 w 6056566"/>
                <a:gd name="connsiteY14" fmla="*/ 234788 h 955031"/>
                <a:gd name="connsiteX15" fmla="*/ 1871655 w 6056566"/>
                <a:gd name="connsiteY15" fmla="*/ 67603 h 955031"/>
                <a:gd name="connsiteX16" fmla="*/ 1960366 w 6056566"/>
                <a:gd name="connsiteY16" fmla="*/ 13012 h 955031"/>
                <a:gd name="connsiteX17" fmla="*/ 2042252 w 6056566"/>
                <a:gd name="connsiteY17" fmla="*/ 43719 h 955031"/>
                <a:gd name="connsiteX18" fmla="*/ 2117315 w 6056566"/>
                <a:gd name="connsiteY18" fmla="*/ 122194 h 955031"/>
                <a:gd name="connsiteX19" fmla="*/ 2195790 w 6056566"/>
                <a:gd name="connsiteY19" fmla="*/ 251847 h 955031"/>
                <a:gd name="connsiteX20" fmla="*/ 2461921 w 6056566"/>
                <a:gd name="connsiteY20" fmla="*/ 784110 h 955031"/>
                <a:gd name="connsiteX21" fmla="*/ 2577927 w 6056566"/>
                <a:gd name="connsiteY21" fmla="*/ 934235 h 955031"/>
                <a:gd name="connsiteX22" fmla="*/ 2673461 w 6056566"/>
                <a:gd name="connsiteY22" fmla="*/ 941059 h 955031"/>
                <a:gd name="connsiteX23" fmla="*/ 2796291 w 6056566"/>
                <a:gd name="connsiteY23" fmla="*/ 814818 h 955031"/>
                <a:gd name="connsiteX24" fmla="*/ 2922533 w 6056566"/>
                <a:gd name="connsiteY24" fmla="*/ 548686 h 955031"/>
                <a:gd name="connsiteX25" fmla="*/ 3069247 w 6056566"/>
                <a:gd name="connsiteY25" fmla="*/ 251847 h 955031"/>
                <a:gd name="connsiteX26" fmla="*/ 3192076 w 6056566"/>
                <a:gd name="connsiteY26" fmla="*/ 67603 h 955031"/>
                <a:gd name="connsiteX27" fmla="*/ 3270551 w 6056566"/>
                <a:gd name="connsiteY27" fmla="*/ 2776 h 955031"/>
                <a:gd name="connsiteX28" fmla="*/ 3342202 w 6056566"/>
                <a:gd name="connsiteY28" fmla="*/ 19835 h 955031"/>
                <a:gd name="connsiteX29" fmla="*/ 3413852 w 6056566"/>
                <a:gd name="connsiteY29" fmla="*/ 91486 h 955031"/>
                <a:gd name="connsiteX30" fmla="*/ 3471855 w 6056566"/>
                <a:gd name="connsiteY30" fmla="*/ 176785 h 955031"/>
                <a:gd name="connsiteX31" fmla="*/ 3553742 w 6056566"/>
                <a:gd name="connsiteY31" fmla="*/ 323498 h 955031"/>
                <a:gd name="connsiteX32" fmla="*/ 3707279 w 6056566"/>
                <a:gd name="connsiteY32" fmla="*/ 668104 h 955031"/>
                <a:gd name="connsiteX33" fmla="*/ 3833521 w 6056566"/>
                <a:gd name="connsiteY33" fmla="*/ 852349 h 955031"/>
                <a:gd name="connsiteX34" fmla="*/ 3966587 w 6056566"/>
                <a:gd name="connsiteY34" fmla="*/ 900116 h 955031"/>
                <a:gd name="connsiteX35" fmla="*/ 4086005 w 6056566"/>
                <a:gd name="connsiteY35" fmla="*/ 828465 h 955031"/>
                <a:gd name="connsiteX36" fmla="*/ 4273661 w 6056566"/>
                <a:gd name="connsiteY36" fmla="*/ 483859 h 955031"/>
                <a:gd name="connsiteX37" fmla="*/ 4451082 w 6056566"/>
                <a:gd name="connsiteY37" fmla="*/ 152901 h 955031"/>
                <a:gd name="connsiteX38" fmla="*/ 4570500 w 6056566"/>
                <a:gd name="connsiteY38" fmla="*/ 40307 h 955031"/>
                <a:gd name="connsiteX39" fmla="*/ 4696742 w 6056566"/>
                <a:gd name="connsiteY39" fmla="*/ 67603 h 955031"/>
                <a:gd name="connsiteX40" fmla="*/ 4840044 w 6056566"/>
                <a:gd name="connsiteY40" fmla="*/ 268907 h 955031"/>
                <a:gd name="connsiteX41" fmla="*/ 4948580 w 6056566"/>
                <a:gd name="connsiteY41" fmla="*/ 459449 h 955031"/>
                <a:gd name="connsiteX42" fmla="*/ 4994601 w 6056566"/>
                <a:gd name="connsiteY42" fmla="*/ 491988 h 955031"/>
                <a:gd name="connsiteX43" fmla="*/ 6056566 w 6056566"/>
                <a:gd name="connsiteY43" fmla="*/ 497377 h 955031"/>
                <a:gd name="connsiteX0" fmla="*/ 0 w 6056566"/>
                <a:gd name="connsiteY0" fmla="*/ 479263 h 955031"/>
                <a:gd name="connsiteX1" fmla="*/ 190188 w 6056566"/>
                <a:gd name="connsiteY1" fmla="*/ 475436 h 955031"/>
                <a:gd name="connsiteX2" fmla="*/ 325558 w 6056566"/>
                <a:gd name="connsiteY2" fmla="*/ 430986 h 955031"/>
                <a:gd name="connsiteX3" fmla="*/ 493232 w 6056566"/>
                <a:gd name="connsiteY3" fmla="*/ 146077 h 955031"/>
                <a:gd name="connsiteX4" fmla="*/ 602414 w 6056566"/>
                <a:gd name="connsiteY4" fmla="*/ 23247 h 955031"/>
                <a:gd name="connsiteX5" fmla="*/ 721832 w 6056566"/>
                <a:gd name="connsiteY5" fmla="*/ 36895 h 955031"/>
                <a:gd name="connsiteX6" fmla="*/ 820778 w 6056566"/>
                <a:gd name="connsiteY6" fmla="*/ 146077 h 955031"/>
                <a:gd name="connsiteX7" fmla="*/ 947020 w 6056566"/>
                <a:gd name="connsiteY7" fmla="*/ 412209 h 955031"/>
                <a:gd name="connsiteX8" fmla="*/ 1083497 w 6056566"/>
                <a:gd name="connsiteY8" fmla="*/ 722695 h 955031"/>
                <a:gd name="connsiteX9" fmla="*/ 1179032 w 6056566"/>
                <a:gd name="connsiteY9" fmla="*/ 869409 h 955031"/>
                <a:gd name="connsiteX10" fmla="*/ 1267742 w 6056566"/>
                <a:gd name="connsiteY10" fmla="*/ 944471 h 955031"/>
                <a:gd name="connsiteX11" fmla="*/ 1376924 w 6056566"/>
                <a:gd name="connsiteY11" fmla="*/ 930824 h 955031"/>
                <a:gd name="connsiteX12" fmla="*/ 1503166 w 6056566"/>
                <a:gd name="connsiteY12" fmla="*/ 811406 h 955031"/>
                <a:gd name="connsiteX13" fmla="*/ 1666939 w 6056566"/>
                <a:gd name="connsiteY13" fmla="*/ 487271 h 955031"/>
                <a:gd name="connsiteX14" fmla="*/ 1769297 w 6056566"/>
                <a:gd name="connsiteY14" fmla="*/ 234788 h 955031"/>
                <a:gd name="connsiteX15" fmla="*/ 1871655 w 6056566"/>
                <a:gd name="connsiteY15" fmla="*/ 67603 h 955031"/>
                <a:gd name="connsiteX16" fmla="*/ 1960366 w 6056566"/>
                <a:gd name="connsiteY16" fmla="*/ 13012 h 955031"/>
                <a:gd name="connsiteX17" fmla="*/ 2042252 w 6056566"/>
                <a:gd name="connsiteY17" fmla="*/ 43719 h 955031"/>
                <a:gd name="connsiteX18" fmla="*/ 2117315 w 6056566"/>
                <a:gd name="connsiteY18" fmla="*/ 122194 h 955031"/>
                <a:gd name="connsiteX19" fmla="*/ 2195790 w 6056566"/>
                <a:gd name="connsiteY19" fmla="*/ 251847 h 955031"/>
                <a:gd name="connsiteX20" fmla="*/ 2461921 w 6056566"/>
                <a:gd name="connsiteY20" fmla="*/ 784110 h 955031"/>
                <a:gd name="connsiteX21" fmla="*/ 2577927 w 6056566"/>
                <a:gd name="connsiteY21" fmla="*/ 934235 h 955031"/>
                <a:gd name="connsiteX22" fmla="*/ 2673461 w 6056566"/>
                <a:gd name="connsiteY22" fmla="*/ 941059 h 955031"/>
                <a:gd name="connsiteX23" fmla="*/ 2796291 w 6056566"/>
                <a:gd name="connsiteY23" fmla="*/ 814818 h 955031"/>
                <a:gd name="connsiteX24" fmla="*/ 2922533 w 6056566"/>
                <a:gd name="connsiteY24" fmla="*/ 548686 h 955031"/>
                <a:gd name="connsiteX25" fmla="*/ 3069247 w 6056566"/>
                <a:gd name="connsiteY25" fmla="*/ 251847 h 955031"/>
                <a:gd name="connsiteX26" fmla="*/ 3192076 w 6056566"/>
                <a:gd name="connsiteY26" fmla="*/ 67603 h 955031"/>
                <a:gd name="connsiteX27" fmla="*/ 3270551 w 6056566"/>
                <a:gd name="connsiteY27" fmla="*/ 2776 h 955031"/>
                <a:gd name="connsiteX28" fmla="*/ 3342202 w 6056566"/>
                <a:gd name="connsiteY28" fmla="*/ 19835 h 955031"/>
                <a:gd name="connsiteX29" fmla="*/ 3413852 w 6056566"/>
                <a:gd name="connsiteY29" fmla="*/ 91486 h 955031"/>
                <a:gd name="connsiteX30" fmla="*/ 3471855 w 6056566"/>
                <a:gd name="connsiteY30" fmla="*/ 176785 h 955031"/>
                <a:gd name="connsiteX31" fmla="*/ 3553742 w 6056566"/>
                <a:gd name="connsiteY31" fmla="*/ 323498 h 955031"/>
                <a:gd name="connsiteX32" fmla="*/ 3707279 w 6056566"/>
                <a:gd name="connsiteY32" fmla="*/ 668104 h 955031"/>
                <a:gd name="connsiteX33" fmla="*/ 3833521 w 6056566"/>
                <a:gd name="connsiteY33" fmla="*/ 852349 h 955031"/>
                <a:gd name="connsiteX34" fmla="*/ 3966587 w 6056566"/>
                <a:gd name="connsiteY34" fmla="*/ 900116 h 955031"/>
                <a:gd name="connsiteX35" fmla="*/ 4086005 w 6056566"/>
                <a:gd name="connsiteY35" fmla="*/ 828465 h 955031"/>
                <a:gd name="connsiteX36" fmla="*/ 4273661 w 6056566"/>
                <a:gd name="connsiteY36" fmla="*/ 483859 h 955031"/>
                <a:gd name="connsiteX37" fmla="*/ 4451082 w 6056566"/>
                <a:gd name="connsiteY37" fmla="*/ 152901 h 955031"/>
                <a:gd name="connsiteX38" fmla="*/ 4570500 w 6056566"/>
                <a:gd name="connsiteY38" fmla="*/ 40307 h 955031"/>
                <a:gd name="connsiteX39" fmla="*/ 4696742 w 6056566"/>
                <a:gd name="connsiteY39" fmla="*/ 67603 h 955031"/>
                <a:gd name="connsiteX40" fmla="*/ 4840044 w 6056566"/>
                <a:gd name="connsiteY40" fmla="*/ 268907 h 955031"/>
                <a:gd name="connsiteX41" fmla="*/ 4948580 w 6056566"/>
                <a:gd name="connsiteY41" fmla="*/ 459449 h 955031"/>
                <a:gd name="connsiteX42" fmla="*/ 4994601 w 6056566"/>
                <a:gd name="connsiteY42" fmla="*/ 491988 h 955031"/>
                <a:gd name="connsiteX43" fmla="*/ 6056566 w 6056566"/>
                <a:gd name="connsiteY43" fmla="*/ 497377 h 955031"/>
                <a:gd name="connsiteX0" fmla="*/ 0 w 6056566"/>
                <a:gd name="connsiteY0" fmla="*/ 479263 h 955031"/>
                <a:gd name="connsiteX1" fmla="*/ 190188 w 6056566"/>
                <a:gd name="connsiteY1" fmla="*/ 475436 h 955031"/>
                <a:gd name="connsiteX2" fmla="*/ 325558 w 6056566"/>
                <a:gd name="connsiteY2" fmla="*/ 430986 h 955031"/>
                <a:gd name="connsiteX3" fmla="*/ 493232 w 6056566"/>
                <a:gd name="connsiteY3" fmla="*/ 146077 h 955031"/>
                <a:gd name="connsiteX4" fmla="*/ 602414 w 6056566"/>
                <a:gd name="connsiteY4" fmla="*/ 23247 h 955031"/>
                <a:gd name="connsiteX5" fmla="*/ 721832 w 6056566"/>
                <a:gd name="connsiteY5" fmla="*/ 36895 h 955031"/>
                <a:gd name="connsiteX6" fmla="*/ 820778 w 6056566"/>
                <a:gd name="connsiteY6" fmla="*/ 146077 h 955031"/>
                <a:gd name="connsiteX7" fmla="*/ 947020 w 6056566"/>
                <a:gd name="connsiteY7" fmla="*/ 412209 h 955031"/>
                <a:gd name="connsiteX8" fmla="*/ 1083497 w 6056566"/>
                <a:gd name="connsiteY8" fmla="*/ 722695 h 955031"/>
                <a:gd name="connsiteX9" fmla="*/ 1179032 w 6056566"/>
                <a:gd name="connsiteY9" fmla="*/ 869409 h 955031"/>
                <a:gd name="connsiteX10" fmla="*/ 1267742 w 6056566"/>
                <a:gd name="connsiteY10" fmla="*/ 944471 h 955031"/>
                <a:gd name="connsiteX11" fmla="*/ 1376924 w 6056566"/>
                <a:gd name="connsiteY11" fmla="*/ 930824 h 955031"/>
                <a:gd name="connsiteX12" fmla="*/ 1503166 w 6056566"/>
                <a:gd name="connsiteY12" fmla="*/ 811406 h 955031"/>
                <a:gd name="connsiteX13" fmla="*/ 1666939 w 6056566"/>
                <a:gd name="connsiteY13" fmla="*/ 487271 h 955031"/>
                <a:gd name="connsiteX14" fmla="*/ 1769297 w 6056566"/>
                <a:gd name="connsiteY14" fmla="*/ 234788 h 955031"/>
                <a:gd name="connsiteX15" fmla="*/ 1871655 w 6056566"/>
                <a:gd name="connsiteY15" fmla="*/ 67603 h 955031"/>
                <a:gd name="connsiteX16" fmla="*/ 1960366 w 6056566"/>
                <a:gd name="connsiteY16" fmla="*/ 13012 h 955031"/>
                <a:gd name="connsiteX17" fmla="*/ 2042252 w 6056566"/>
                <a:gd name="connsiteY17" fmla="*/ 43719 h 955031"/>
                <a:gd name="connsiteX18" fmla="*/ 2117315 w 6056566"/>
                <a:gd name="connsiteY18" fmla="*/ 122194 h 955031"/>
                <a:gd name="connsiteX19" fmla="*/ 2195790 w 6056566"/>
                <a:gd name="connsiteY19" fmla="*/ 251847 h 955031"/>
                <a:gd name="connsiteX20" fmla="*/ 2461921 w 6056566"/>
                <a:gd name="connsiteY20" fmla="*/ 784110 h 955031"/>
                <a:gd name="connsiteX21" fmla="*/ 2577927 w 6056566"/>
                <a:gd name="connsiteY21" fmla="*/ 934235 h 955031"/>
                <a:gd name="connsiteX22" fmla="*/ 2673461 w 6056566"/>
                <a:gd name="connsiteY22" fmla="*/ 941059 h 955031"/>
                <a:gd name="connsiteX23" fmla="*/ 2796291 w 6056566"/>
                <a:gd name="connsiteY23" fmla="*/ 814818 h 955031"/>
                <a:gd name="connsiteX24" fmla="*/ 2922533 w 6056566"/>
                <a:gd name="connsiteY24" fmla="*/ 548686 h 955031"/>
                <a:gd name="connsiteX25" fmla="*/ 3069247 w 6056566"/>
                <a:gd name="connsiteY25" fmla="*/ 251847 h 955031"/>
                <a:gd name="connsiteX26" fmla="*/ 3192076 w 6056566"/>
                <a:gd name="connsiteY26" fmla="*/ 67603 h 955031"/>
                <a:gd name="connsiteX27" fmla="*/ 3270551 w 6056566"/>
                <a:gd name="connsiteY27" fmla="*/ 2776 h 955031"/>
                <a:gd name="connsiteX28" fmla="*/ 3342202 w 6056566"/>
                <a:gd name="connsiteY28" fmla="*/ 19835 h 955031"/>
                <a:gd name="connsiteX29" fmla="*/ 3413852 w 6056566"/>
                <a:gd name="connsiteY29" fmla="*/ 91486 h 955031"/>
                <a:gd name="connsiteX30" fmla="*/ 3471855 w 6056566"/>
                <a:gd name="connsiteY30" fmla="*/ 176785 h 955031"/>
                <a:gd name="connsiteX31" fmla="*/ 3553742 w 6056566"/>
                <a:gd name="connsiteY31" fmla="*/ 323498 h 955031"/>
                <a:gd name="connsiteX32" fmla="*/ 3707279 w 6056566"/>
                <a:gd name="connsiteY32" fmla="*/ 668104 h 955031"/>
                <a:gd name="connsiteX33" fmla="*/ 3833521 w 6056566"/>
                <a:gd name="connsiteY33" fmla="*/ 852349 h 955031"/>
                <a:gd name="connsiteX34" fmla="*/ 3966587 w 6056566"/>
                <a:gd name="connsiteY34" fmla="*/ 900116 h 955031"/>
                <a:gd name="connsiteX35" fmla="*/ 4086005 w 6056566"/>
                <a:gd name="connsiteY35" fmla="*/ 828465 h 955031"/>
                <a:gd name="connsiteX36" fmla="*/ 4273661 w 6056566"/>
                <a:gd name="connsiteY36" fmla="*/ 483859 h 955031"/>
                <a:gd name="connsiteX37" fmla="*/ 4451082 w 6056566"/>
                <a:gd name="connsiteY37" fmla="*/ 152901 h 955031"/>
                <a:gd name="connsiteX38" fmla="*/ 4570500 w 6056566"/>
                <a:gd name="connsiteY38" fmla="*/ 40307 h 955031"/>
                <a:gd name="connsiteX39" fmla="*/ 4696742 w 6056566"/>
                <a:gd name="connsiteY39" fmla="*/ 67603 h 955031"/>
                <a:gd name="connsiteX40" fmla="*/ 4840044 w 6056566"/>
                <a:gd name="connsiteY40" fmla="*/ 268907 h 955031"/>
                <a:gd name="connsiteX41" fmla="*/ 4948580 w 6056566"/>
                <a:gd name="connsiteY41" fmla="*/ 459449 h 955031"/>
                <a:gd name="connsiteX42" fmla="*/ 4994601 w 6056566"/>
                <a:gd name="connsiteY42" fmla="*/ 491988 h 955031"/>
                <a:gd name="connsiteX43" fmla="*/ 6056566 w 6056566"/>
                <a:gd name="connsiteY43" fmla="*/ 497377 h 955031"/>
                <a:gd name="connsiteX0" fmla="*/ 0 w 6056566"/>
                <a:gd name="connsiteY0" fmla="*/ 479263 h 955031"/>
                <a:gd name="connsiteX1" fmla="*/ 190188 w 6056566"/>
                <a:gd name="connsiteY1" fmla="*/ 475436 h 955031"/>
                <a:gd name="connsiteX2" fmla="*/ 325558 w 6056566"/>
                <a:gd name="connsiteY2" fmla="*/ 430986 h 955031"/>
                <a:gd name="connsiteX3" fmla="*/ 493232 w 6056566"/>
                <a:gd name="connsiteY3" fmla="*/ 146077 h 955031"/>
                <a:gd name="connsiteX4" fmla="*/ 602414 w 6056566"/>
                <a:gd name="connsiteY4" fmla="*/ 23247 h 955031"/>
                <a:gd name="connsiteX5" fmla="*/ 721832 w 6056566"/>
                <a:gd name="connsiteY5" fmla="*/ 36895 h 955031"/>
                <a:gd name="connsiteX6" fmla="*/ 820778 w 6056566"/>
                <a:gd name="connsiteY6" fmla="*/ 146077 h 955031"/>
                <a:gd name="connsiteX7" fmla="*/ 947020 w 6056566"/>
                <a:gd name="connsiteY7" fmla="*/ 412209 h 955031"/>
                <a:gd name="connsiteX8" fmla="*/ 1083497 w 6056566"/>
                <a:gd name="connsiteY8" fmla="*/ 722695 h 955031"/>
                <a:gd name="connsiteX9" fmla="*/ 1179032 w 6056566"/>
                <a:gd name="connsiteY9" fmla="*/ 869409 h 955031"/>
                <a:gd name="connsiteX10" fmla="*/ 1267742 w 6056566"/>
                <a:gd name="connsiteY10" fmla="*/ 944471 h 955031"/>
                <a:gd name="connsiteX11" fmla="*/ 1376924 w 6056566"/>
                <a:gd name="connsiteY11" fmla="*/ 930824 h 955031"/>
                <a:gd name="connsiteX12" fmla="*/ 1503166 w 6056566"/>
                <a:gd name="connsiteY12" fmla="*/ 811406 h 955031"/>
                <a:gd name="connsiteX13" fmla="*/ 1666939 w 6056566"/>
                <a:gd name="connsiteY13" fmla="*/ 487271 h 955031"/>
                <a:gd name="connsiteX14" fmla="*/ 1769297 w 6056566"/>
                <a:gd name="connsiteY14" fmla="*/ 234788 h 955031"/>
                <a:gd name="connsiteX15" fmla="*/ 1871655 w 6056566"/>
                <a:gd name="connsiteY15" fmla="*/ 67603 h 955031"/>
                <a:gd name="connsiteX16" fmla="*/ 1960366 w 6056566"/>
                <a:gd name="connsiteY16" fmla="*/ 13012 h 955031"/>
                <a:gd name="connsiteX17" fmla="*/ 2042252 w 6056566"/>
                <a:gd name="connsiteY17" fmla="*/ 43719 h 955031"/>
                <a:gd name="connsiteX18" fmla="*/ 2117315 w 6056566"/>
                <a:gd name="connsiteY18" fmla="*/ 122194 h 955031"/>
                <a:gd name="connsiteX19" fmla="*/ 2195790 w 6056566"/>
                <a:gd name="connsiteY19" fmla="*/ 251847 h 955031"/>
                <a:gd name="connsiteX20" fmla="*/ 2461921 w 6056566"/>
                <a:gd name="connsiteY20" fmla="*/ 784110 h 955031"/>
                <a:gd name="connsiteX21" fmla="*/ 2577927 w 6056566"/>
                <a:gd name="connsiteY21" fmla="*/ 934235 h 955031"/>
                <a:gd name="connsiteX22" fmla="*/ 2673461 w 6056566"/>
                <a:gd name="connsiteY22" fmla="*/ 941059 h 955031"/>
                <a:gd name="connsiteX23" fmla="*/ 2796291 w 6056566"/>
                <a:gd name="connsiteY23" fmla="*/ 814818 h 955031"/>
                <a:gd name="connsiteX24" fmla="*/ 2922533 w 6056566"/>
                <a:gd name="connsiteY24" fmla="*/ 548686 h 955031"/>
                <a:gd name="connsiteX25" fmla="*/ 3069247 w 6056566"/>
                <a:gd name="connsiteY25" fmla="*/ 251847 h 955031"/>
                <a:gd name="connsiteX26" fmla="*/ 3192076 w 6056566"/>
                <a:gd name="connsiteY26" fmla="*/ 67603 h 955031"/>
                <a:gd name="connsiteX27" fmla="*/ 3270551 w 6056566"/>
                <a:gd name="connsiteY27" fmla="*/ 2776 h 955031"/>
                <a:gd name="connsiteX28" fmla="*/ 3342202 w 6056566"/>
                <a:gd name="connsiteY28" fmla="*/ 19835 h 955031"/>
                <a:gd name="connsiteX29" fmla="*/ 3413852 w 6056566"/>
                <a:gd name="connsiteY29" fmla="*/ 91486 h 955031"/>
                <a:gd name="connsiteX30" fmla="*/ 3471855 w 6056566"/>
                <a:gd name="connsiteY30" fmla="*/ 176785 h 955031"/>
                <a:gd name="connsiteX31" fmla="*/ 3553742 w 6056566"/>
                <a:gd name="connsiteY31" fmla="*/ 323498 h 955031"/>
                <a:gd name="connsiteX32" fmla="*/ 3707279 w 6056566"/>
                <a:gd name="connsiteY32" fmla="*/ 668104 h 955031"/>
                <a:gd name="connsiteX33" fmla="*/ 3833521 w 6056566"/>
                <a:gd name="connsiteY33" fmla="*/ 852349 h 955031"/>
                <a:gd name="connsiteX34" fmla="*/ 3966587 w 6056566"/>
                <a:gd name="connsiteY34" fmla="*/ 900116 h 955031"/>
                <a:gd name="connsiteX35" fmla="*/ 4086005 w 6056566"/>
                <a:gd name="connsiteY35" fmla="*/ 828465 h 955031"/>
                <a:gd name="connsiteX36" fmla="*/ 4273661 w 6056566"/>
                <a:gd name="connsiteY36" fmla="*/ 483859 h 955031"/>
                <a:gd name="connsiteX37" fmla="*/ 4451082 w 6056566"/>
                <a:gd name="connsiteY37" fmla="*/ 152901 h 955031"/>
                <a:gd name="connsiteX38" fmla="*/ 4570500 w 6056566"/>
                <a:gd name="connsiteY38" fmla="*/ 40307 h 955031"/>
                <a:gd name="connsiteX39" fmla="*/ 4696742 w 6056566"/>
                <a:gd name="connsiteY39" fmla="*/ 67603 h 955031"/>
                <a:gd name="connsiteX40" fmla="*/ 4840044 w 6056566"/>
                <a:gd name="connsiteY40" fmla="*/ 268907 h 955031"/>
                <a:gd name="connsiteX41" fmla="*/ 4948580 w 6056566"/>
                <a:gd name="connsiteY41" fmla="*/ 459449 h 955031"/>
                <a:gd name="connsiteX42" fmla="*/ 4991837 w 6056566"/>
                <a:gd name="connsiteY42" fmla="*/ 497850 h 955031"/>
                <a:gd name="connsiteX43" fmla="*/ 6056566 w 6056566"/>
                <a:gd name="connsiteY43" fmla="*/ 497377 h 955031"/>
                <a:gd name="connsiteX0" fmla="*/ 0 w 6056566"/>
                <a:gd name="connsiteY0" fmla="*/ 479263 h 955031"/>
                <a:gd name="connsiteX1" fmla="*/ 190188 w 6056566"/>
                <a:gd name="connsiteY1" fmla="*/ 475436 h 955031"/>
                <a:gd name="connsiteX2" fmla="*/ 325558 w 6056566"/>
                <a:gd name="connsiteY2" fmla="*/ 430986 h 955031"/>
                <a:gd name="connsiteX3" fmla="*/ 493232 w 6056566"/>
                <a:gd name="connsiteY3" fmla="*/ 146077 h 955031"/>
                <a:gd name="connsiteX4" fmla="*/ 602414 w 6056566"/>
                <a:gd name="connsiteY4" fmla="*/ 23247 h 955031"/>
                <a:gd name="connsiteX5" fmla="*/ 721832 w 6056566"/>
                <a:gd name="connsiteY5" fmla="*/ 36895 h 955031"/>
                <a:gd name="connsiteX6" fmla="*/ 820778 w 6056566"/>
                <a:gd name="connsiteY6" fmla="*/ 146077 h 955031"/>
                <a:gd name="connsiteX7" fmla="*/ 947020 w 6056566"/>
                <a:gd name="connsiteY7" fmla="*/ 412209 h 955031"/>
                <a:gd name="connsiteX8" fmla="*/ 1083497 w 6056566"/>
                <a:gd name="connsiteY8" fmla="*/ 722695 h 955031"/>
                <a:gd name="connsiteX9" fmla="*/ 1179032 w 6056566"/>
                <a:gd name="connsiteY9" fmla="*/ 869409 h 955031"/>
                <a:gd name="connsiteX10" fmla="*/ 1267742 w 6056566"/>
                <a:gd name="connsiteY10" fmla="*/ 944471 h 955031"/>
                <a:gd name="connsiteX11" fmla="*/ 1376924 w 6056566"/>
                <a:gd name="connsiteY11" fmla="*/ 930824 h 955031"/>
                <a:gd name="connsiteX12" fmla="*/ 1503166 w 6056566"/>
                <a:gd name="connsiteY12" fmla="*/ 811406 h 955031"/>
                <a:gd name="connsiteX13" fmla="*/ 1666939 w 6056566"/>
                <a:gd name="connsiteY13" fmla="*/ 487271 h 955031"/>
                <a:gd name="connsiteX14" fmla="*/ 1769297 w 6056566"/>
                <a:gd name="connsiteY14" fmla="*/ 234788 h 955031"/>
                <a:gd name="connsiteX15" fmla="*/ 1871655 w 6056566"/>
                <a:gd name="connsiteY15" fmla="*/ 67603 h 955031"/>
                <a:gd name="connsiteX16" fmla="*/ 1960366 w 6056566"/>
                <a:gd name="connsiteY16" fmla="*/ 13012 h 955031"/>
                <a:gd name="connsiteX17" fmla="*/ 2042252 w 6056566"/>
                <a:gd name="connsiteY17" fmla="*/ 43719 h 955031"/>
                <a:gd name="connsiteX18" fmla="*/ 2117315 w 6056566"/>
                <a:gd name="connsiteY18" fmla="*/ 122194 h 955031"/>
                <a:gd name="connsiteX19" fmla="*/ 2195790 w 6056566"/>
                <a:gd name="connsiteY19" fmla="*/ 251847 h 955031"/>
                <a:gd name="connsiteX20" fmla="*/ 2461921 w 6056566"/>
                <a:gd name="connsiteY20" fmla="*/ 784110 h 955031"/>
                <a:gd name="connsiteX21" fmla="*/ 2577927 w 6056566"/>
                <a:gd name="connsiteY21" fmla="*/ 934235 h 955031"/>
                <a:gd name="connsiteX22" fmla="*/ 2673461 w 6056566"/>
                <a:gd name="connsiteY22" fmla="*/ 941059 h 955031"/>
                <a:gd name="connsiteX23" fmla="*/ 2796291 w 6056566"/>
                <a:gd name="connsiteY23" fmla="*/ 814818 h 955031"/>
                <a:gd name="connsiteX24" fmla="*/ 2922533 w 6056566"/>
                <a:gd name="connsiteY24" fmla="*/ 548686 h 955031"/>
                <a:gd name="connsiteX25" fmla="*/ 3069247 w 6056566"/>
                <a:gd name="connsiteY25" fmla="*/ 251847 h 955031"/>
                <a:gd name="connsiteX26" fmla="*/ 3192076 w 6056566"/>
                <a:gd name="connsiteY26" fmla="*/ 67603 h 955031"/>
                <a:gd name="connsiteX27" fmla="*/ 3270551 w 6056566"/>
                <a:gd name="connsiteY27" fmla="*/ 2776 h 955031"/>
                <a:gd name="connsiteX28" fmla="*/ 3342202 w 6056566"/>
                <a:gd name="connsiteY28" fmla="*/ 19835 h 955031"/>
                <a:gd name="connsiteX29" fmla="*/ 3413852 w 6056566"/>
                <a:gd name="connsiteY29" fmla="*/ 91486 h 955031"/>
                <a:gd name="connsiteX30" fmla="*/ 3471855 w 6056566"/>
                <a:gd name="connsiteY30" fmla="*/ 176785 h 955031"/>
                <a:gd name="connsiteX31" fmla="*/ 3553742 w 6056566"/>
                <a:gd name="connsiteY31" fmla="*/ 323498 h 955031"/>
                <a:gd name="connsiteX32" fmla="*/ 3707279 w 6056566"/>
                <a:gd name="connsiteY32" fmla="*/ 668104 h 955031"/>
                <a:gd name="connsiteX33" fmla="*/ 3833521 w 6056566"/>
                <a:gd name="connsiteY33" fmla="*/ 852349 h 955031"/>
                <a:gd name="connsiteX34" fmla="*/ 3966587 w 6056566"/>
                <a:gd name="connsiteY34" fmla="*/ 900116 h 955031"/>
                <a:gd name="connsiteX35" fmla="*/ 4086005 w 6056566"/>
                <a:gd name="connsiteY35" fmla="*/ 828465 h 955031"/>
                <a:gd name="connsiteX36" fmla="*/ 4273661 w 6056566"/>
                <a:gd name="connsiteY36" fmla="*/ 483859 h 955031"/>
                <a:gd name="connsiteX37" fmla="*/ 4451082 w 6056566"/>
                <a:gd name="connsiteY37" fmla="*/ 152901 h 955031"/>
                <a:gd name="connsiteX38" fmla="*/ 4570500 w 6056566"/>
                <a:gd name="connsiteY38" fmla="*/ 40307 h 955031"/>
                <a:gd name="connsiteX39" fmla="*/ 4696742 w 6056566"/>
                <a:gd name="connsiteY39" fmla="*/ 67603 h 955031"/>
                <a:gd name="connsiteX40" fmla="*/ 4840044 w 6056566"/>
                <a:gd name="connsiteY40" fmla="*/ 268907 h 955031"/>
                <a:gd name="connsiteX41" fmla="*/ 4948580 w 6056566"/>
                <a:gd name="connsiteY41" fmla="*/ 459449 h 955031"/>
                <a:gd name="connsiteX42" fmla="*/ 4991838 w 6056566"/>
                <a:gd name="connsiteY42" fmla="*/ 494333 h 955031"/>
                <a:gd name="connsiteX43" fmla="*/ 6056566 w 6056566"/>
                <a:gd name="connsiteY43" fmla="*/ 497377 h 955031"/>
                <a:gd name="connsiteX0" fmla="*/ 0 w 6056566"/>
                <a:gd name="connsiteY0" fmla="*/ 479263 h 955031"/>
                <a:gd name="connsiteX1" fmla="*/ 190188 w 6056566"/>
                <a:gd name="connsiteY1" fmla="*/ 475436 h 955031"/>
                <a:gd name="connsiteX2" fmla="*/ 325558 w 6056566"/>
                <a:gd name="connsiteY2" fmla="*/ 430986 h 955031"/>
                <a:gd name="connsiteX3" fmla="*/ 493232 w 6056566"/>
                <a:gd name="connsiteY3" fmla="*/ 146077 h 955031"/>
                <a:gd name="connsiteX4" fmla="*/ 602414 w 6056566"/>
                <a:gd name="connsiteY4" fmla="*/ 23247 h 955031"/>
                <a:gd name="connsiteX5" fmla="*/ 721832 w 6056566"/>
                <a:gd name="connsiteY5" fmla="*/ 36895 h 955031"/>
                <a:gd name="connsiteX6" fmla="*/ 820778 w 6056566"/>
                <a:gd name="connsiteY6" fmla="*/ 146077 h 955031"/>
                <a:gd name="connsiteX7" fmla="*/ 947020 w 6056566"/>
                <a:gd name="connsiteY7" fmla="*/ 412209 h 955031"/>
                <a:gd name="connsiteX8" fmla="*/ 1083497 w 6056566"/>
                <a:gd name="connsiteY8" fmla="*/ 722695 h 955031"/>
                <a:gd name="connsiteX9" fmla="*/ 1179032 w 6056566"/>
                <a:gd name="connsiteY9" fmla="*/ 869409 h 955031"/>
                <a:gd name="connsiteX10" fmla="*/ 1267742 w 6056566"/>
                <a:gd name="connsiteY10" fmla="*/ 944471 h 955031"/>
                <a:gd name="connsiteX11" fmla="*/ 1376924 w 6056566"/>
                <a:gd name="connsiteY11" fmla="*/ 930824 h 955031"/>
                <a:gd name="connsiteX12" fmla="*/ 1503166 w 6056566"/>
                <a:gd name="connsiteY12" fmla="*/ 811406 h 955031"/>
                <a:gd name="connsiteX13" fmla="*/ 1666939 w 6056566"/>
                <a:gd name="connsiteY13" fmla="*/ 487271 h 955031"/>
                <a:gd name="connsiteX14" fmla="*/ 1769297 w 6056566"/>
                <a:gd name="connsiteY14" fmla="*/ 234788 h 955031"/>
                <a:gd name="connsiteX15" fmla="*/ 1871655 w 6056566"/>
                <a:gd name="connsiteY15" fmla="*/ 67603 h 955031"/>
                <a:gd name="connsiteX16" fmla="*/ 1960366 w 6056566"/>
                <a:gd name="connsiteY16" fmla="*/ 13012 h 955031"/>
                <a:gd name="connsiteX17" fmla="*/ 2042252 w 6056566"/>
                <a:gd name="connsiteY17" fmla="*/ 43719 h 955031"/>
                <a:gd name="connsiteX18" fmla="*/ 2117315 w 6056566"/>
                <a:gd name="connsiteY18" fmla="*/ 122194 h 955031"/>
                <a:gd name="connsiteX19" fmla="*/ 2195790 w 6056566"/>
                <a:gd name="connsiteY19" fmla="*/ 251847 h 955031"/>
                <a:gd name="connsiteX20" fmla="*/ 2461921 w 6056566"/>
                <a:gd name="connsiteY20" fmla="*/ 784110 h 955031"/>
                <a:gd name="connsiteX21" fmla="*/ 2577927 w 6056566"/>
                <a:gd name="connsiteY21" fmla="*/ 934235 h 955031"/>
                <a:gd name="connsiteX22" fmla="*/ 2673461 w 6056566"/>
                <a:gd name="connsiteY22" fmla="*/ 941059 h 955031"/>
                <a:gd name="connsiteX23" fmla="*/ 2796291 w 6056566"/>
                <a:gd name="connsiteY23" fmla="*/ 814818 h 955031"/>
                <a:gd name="connsiteX24" fmla="*/ 2922533 w 6056566"/>
                <a:gd name="connsiteY24" fmla="*/ 548686 h 955031"/>
                <a:gd name="connsiteX25" fmla="*/ 3069247 w 6056566"/>
                <a:gd name="connsiteY25" fmla="*/ 251847 h 955031"/>
                <a:gd name="connsiteX26" fmla="*/ 3192076 w 6056566"/>
                <a:gd name="connsiteY26" fmla="*/ 67603 h 955031"/>
                <a:gd name="connsiteX27" fmla="*/ 3270551 w 6056566"/>
                <a:gd name="connsiteY27" fmla="*/ 2776 h 955031"/>
                <a:gd name="connsiteX28" fmla="*/ 3342202 w 6056566"/>
                <a:gd name="connsiteY28" fmla="*/ 19835 h 955031"/>
                <a:gd name="connsiteX29" fmla="*/ 3413852 w 6056566"/>
                <a:gd name="connsiteY29" fmla="*/ 91486 h 955031"/>
                <a:gd name="connsiteX30" fmla="*/ 3471855 w 6056566"/>
                <a:gd name="connsiteY30" fmla="*/ 176785 h 955031"/>
                <a:gd name="connsiteX31" fmla="*/ 3553742 w 6056566"/>
                <a:gd name="connsiteY31" fmla="*/ 323498 h 955031"/>
                <a:gd name="connsiteX32" fmla="*/ 3707279 w 6056566"/>
                <a:gd name="connsiteY32" fmla="*/ 668104 h 955031"/>
                <a:gd name="connsiteX33" fmla="*/ 3833521 w 6056566"/>
                <a:gd name="connsiteY33" fmla="*/ 852349 h 955031"/>
                <a:gd name="connsiteX34" fmla="*/ 3966587 w 6056566"/>
                <a:gd name="connsiteY34" fmla="*/ 900116 h 955031"/>
                <a:gd name="connsiteX35" fmla="*/ 4086005 w 6056566"/>
                <a:gd name="connsiteY35" fmla="*/ 828465 h 955031"/>
                <a:gd name="connsiteX36" fmla="*/ 4273661 w 6056566"/>
                <a:gd name="connsiteY36" fmla="*/ 483859 h 955031"/>
                <a:gd name="connsiteX37" fmla="*/ 4451082 w 6056566"/>
                <a:gd name="connsiteY37" fmla="*/ 152901 h 955031"/>
                <a:gd name="connsiteX38" fmla="*/ 4570500 w 6056566"/>
                <a:gd name="connsiteY38" fmla="*/ 40307 h 955031"/>
                <a:gd name="connsiteX39" fmla="*/ 4696742 w 6056566"/>
                <a:gd name="connsiteY39" fmla="*/ 67603 h 955031"/>
                <a:gd name="connsiteX40" fmla="*/ 4840044 w 6056566"/>
                <a:gd name="connsiteY40" fmla="*/ 268907 h 955031"/>
                <a:gd name="connsiteX41" fmla="*/ 4948580 w 6056566"/>
                <a:gd name="connsiteY41" fmla="*/ 459449 h 955031"/>
                <a:gd name="connsiteX42" fmla="*/ 5025010 w 6056566"/>
                <a:gd name="connsiteY42" fmla="*/ 495505 h 955031"/>
                <a:gd name="connsiteX43" fmla="*/ 6056566 w 6056566"/>
                <a:gd name="connsiteY43" fmla="*/ 497377 h 955031"/>
                <a:gd name="connsiteX0" fmla="*/ 0 w 5025967"/>
                <a:gd name="connsiteY0" fmla="*/ 479263 h 955031"/>
                <a:gd name="connsiteX1" fmla="*/ 190188 w 5025967"/>
                <a:gd name="connsiteY1" fmla="*/ 475436 h 955031"/>
                <a:gd name="connsiteX2" fmla="*/ 325558 w 5025967"/>
                <a:gd name="connsiteY2" fmla="*/ 430986 h 955031"/>
                <a:gd name="connsiteX3" fmla="*/ 493232 w 5025967"/>
                <a:gd name="connsiteY3" fmla="*/ 146077 h 955031"/>
                <a:gd name="connsiteX4" fmla="*/ 602414 w 5025967"/>
                <a:gd name="connsiteY4" fmla="*/ 23247 h 955031"/>
                <a:gd name="connsiteX5" fmla="*/ 721832 w 5025967"/>
                <a:gd name="connsiteY5" fmla="*/ 36895 h 955031"/>
                <a:gd name="connsiteX6" fmla="*/ 820778 w 5025967"/>
                <a:gd name="connsiteY6" fmla="*/ 146077 h 955031"/>
                <a:gd name="connsiteX7" fmla="*/ 947020 w 5025967"/>
                <a:gd name="connsiteY7" fmla="*/ 412209 h 955031"/>
                <a:gd name="connsiteX8" fmla="*/ 1083497 w 5025967"/>
                <a:gd name="connsiteY8" fmla="*/ 722695 h 955031"/>
                <a:gd name="connsiteX9" fmla="*/ 1179032 w 5025967"/>
                <a:gd name="connsiteY9" fmla="*/ 869409 h 955031"/>
                <a:gd name="connsiteX10" fmla="*/ 1267742 w 5025967"/>
                <a:gd name="connsiteY10" fmla="*/ 944471 h 955031"/>
                <a:gd name="connsiteX11" fmla="*/ 1376924 w 5025967"/>
                <a:gd name="connsiteY11" fmla="*/ 930824 h 955031"/>
                <a:gd name="connsiteX12" fmla="*/ 1503166 w 5025967"/>
                <a:gd name="connsiteY12" fmla="*/ 811406 h 955031"/>
                <a:gd name="connsiteX13" fmla="*/ 1666939 w 5025967"/>
                <a:gd name="connsiteY13" fmla="*/ 487271 h 955031"/>
                <a:gd name="connsiteX14" fmla="*/ 1769297 w 5025967"/>
                <a:gd name="connsiteY14" fmla="*/ 234788 h 955031"/>
                <a:gd name="connsiteX15" fmla="*/ 1871655 w 5025967"/>
                <a:gd name="connsiteY15" fmla="*/ 67603 h 955031"/>
                <a:gd name="connsiteX16" fmla="*/ 1960366 w 5025967"/>
                <a:gd name="connsiteY16" fmla="*/ 13012 h 955031"/>
                <a:gd name="connsiteX17" fmla="*/ 2042252 w 5025967"/>
                <a:gd name="connsiteY17" fmla="*/ 43719 h 955031"/>
                <a:gd name="connsiteX18" fmla="*/ 2117315 w 5025967"/>
                <a:gd name="connsiteY18" fmla="*/ 122194 h 955031"/>
                <a:gd name="connsiteX19" fmla="*/ 2195790 w 5025967"/>
                <a:gd name="connsiteY19" fmla="*/ 251847 h 955031"/>
                <a:gd name="connsiteX20" fmla="*/ 2461921 w 5025967"/>
                <a:gd name="connsiteY20" fmla="*/ 784110 h 955031"/>
                <a:gd name="connsiteX21" fmla="*/ 2577927 w 5025967"/>
                <a:gd name="connsiteY21" fmla="*/ 934235 h 955031"/>
                <a:gd name="connsiteX22" fmla="*/ 2673461 w 5025967"/>
                <a:gd name="connsiteY22" fmla="*/ 941059 h 955031"/>
                <a:gd name="connsiteX23" fmla="*/ 2796291 w 5025967"/>
                <a:gd name="connsiteY23" fmla="*/ 814818 h 955031"/>
                <a:gd name="connsiteX24" fmla="*/ 2922533 w 5025967"/>
                <a:gd name="connsiteY24" fmla="*/ 548686 h 955031"/>
                <a:gd name="connsiteX25" fmla="*/ 3069247 w 5025967"/>
                <a:gd name="connsiteY25" fmla="*/ 251847 h 955031"/>
                <a:gd name="connsiteX26" fmla="*/ 3192076 w 5025967"/>
                <a:gd name="connsiteY26" fmla="*/ 67603 h 955031"/>
                <a:gd name="connsiteX27" fmla="*/ 3270551 w 5025967"/>
                <a:gd name="connsiteY27" fmla="*/ 2776 h 955031"/>
                <a:gd name="connsiteX28" fmla="*/ 3342202 w 5025967"/>
                <a:gd name="connsiteY28" fmla="*/ 19835 h 955031"/>
                <a:gd name="connsiteX29" fmla="*/ 3413852 w 5025967"/>
                <a:gd name="connsiteY29" fmla="*/ 91486 h 955031"/>
                <a:gd name="connsiteX30" fmla="*/ 3471855 w 5025967"/>
                <a:gd name="connsiteY30" fmla="*/ 176785 h 955031"/>
                <a:gd name="connsiteX31" fmla="*/ 3553742 w 5025967"/>
                <a:gd name="connsiteY31" fmla="*/ 323498 h 955031"/>
                <a:gd name="connsiteX32" fmla="*/ 3707279 w 5025967"/>
                <a:gd name="connsiteY32" fmla="*/ 668104 h 955031"/>
                <a:gd name="connsiteX33" fmla="*/ 3833521 w 5025967"/>
                <a:gd name="connsiteY33" fmla="*/ 852349 h 955031"/>
                <a:gd name="connsiteX34" fmla="*/ 3966587 w 5025967"/>
                <a:gd name="connsiteY34" fmla="*/ 900116 h 955031"/>
                <a:gd name="connsiteX35" fmla="*/ 4086005 w 5025967"/>
                <a:gd name="connsiteY35" fmla="*/ 828465 h 955031"/>
                <a:gd name="connsiteX36" fmla="*/ 4273661 w 5025967"/>
                <a:gd name="connsiteY36" fmla="*/ 483859 h 955031"/>
                <a:gd name="connsiteX37" fmla="*/ 4451082 w 5025967"/>
                <a:gd name="connsiteY37" fmla="*/ 152901 h 955031"/>
                <a:gd name="connsiteX38" fmla="*/ 4570500 w 5025967"/>
                <a:gd name="connsiteY38" fmla="*/ 40307 h 955031"/>
                <a:gd name="connsiteX39" fmla="*/ 4696742 w 5025967"/>
                <a:gd name="connsiteY39" fmla="*/ 67603 h 955031"/>
                <a:gd name="connsiteX40" fmla="*/ 4840044 w 5025967"/>
                <a:gd name="connsiteY40" fmla="*/ 268907 h 955031"/>
                <a:gd name="connsiteX41" fmla="*/ 4948580 w 5025967"/>
                <a:gd name="connsiteY41" fmla="*/ 459449 h 955031"/>
                <a:gd name="connsiteX42" fmla="*/ 5025010 w 5025967"/>
                <a:gd name="connsiteY42" fmla="*/ 495505 h 955031"/>
                <a:gd name="connsiteX0" fmla="*/ 0 w 4948580"/>
                <a:gd name="connsiteY0" fmla="*/ 479263 h 955031"/>
                <a:gd name="connsiteX1" fmla="*/ 190188 w 4948580"/>
                <a:gd name="connsiteY1" fmla="*/ 475436 h 955031"/>
                <a:gd name="connsiteX2" fmla="*/ 325558 w 4948580"/>
                <a:gd name="connsiteY2" fmla="*/ 430986 h 955031"/>
                <a:gd name="connsiteX3" fmla="*/ 493232 w 4948580"/>
                <a:gd name="connsiteY3" fmla="*/ 146077 h 955031"/>
                <a:gd name="connsiteX4" fmla="*/ 602414 w 4948580"/>
                <a:gd name="connsiteY4" fmla="*/ 23247 h 955031"/>
                <a:gd name="connsiteX5" fmla="*/ 721832 w 4948580"/>
                <a:gd name="connsiteY5" fmla="*/ 36895 h 955031"/>
                <a:gd name="connsiteX6" fmla="*/ 820778 w 4948580"/>
                <a:gd name="connsiteY6" fmla="*/ 146077 h 955031"/>
                <a:gd name="connsiteX7" fmla="*/ 947020 w 4948580"/>
                <a:gd name="connsiteY7" fmla="*/ 412209 h 955031"/>
                <a:gd name="connsiteX8" fmla="*/ 1083497 w 4948580"/>
                <a:gd name="connsiteY8" fmla="*/ 722695 h 955031"/>
                <a:gd name="connsiteX9" fmla="*/ 1179032 w 4948580"/>
                <a:gd name="connsiteY9" fmla="*/ 869409 h 955031"/>
                <a:gd name="connsiteX10" fmla="*/ 1267742 w 4948580"/>
                <a:gd name="connsiteY10" fmla="*/ 944471 h 955031"/>
                <a:gd name="connsiteX11" fmla="*/ 1376924 w 4948580"/>
                <a:gd name="connsiteY11" fmla="*/ 930824 h 955031"/>
                <a:gd name="connsiteX12" fmla="*/ 1503166 w 4948580"/>
                <a:gd name="connsiteY12" fmla="*/ 811406 h 955031"/>
                <a:gd name="connsiteX13" fmla="*/ 1666939 w 4948580"/>
                <a:gd name="connsiteY13" fmla="*/ 487271 h 955031"/>
                <a:gd name="connsiteX14" fmla="*/ 1769297 w 4948580"/>
                <a:gd name="connsiteY14" fmla="*/ 234788 h 955031"/>
                <a:gd name="connsiteX15" fmla="*/ 1871655 w 4948580"/>
                <a:gd name="connsiteY15" fmla="*/ 67603 h 955031"/>
                <a:gd name="connsiteX16" fmla="*/ 1960366 w 4948580"/>
                <a:gd name="connsiteY16" fmla="*/ 13012 h 955031"/>
                <a:gd name="connsiteX17" fmla="*/ 2042252 w 4948580"/>
                <a:gd name="connsiteY17" fmla="*/ 43719 h 955031"/>
                <a:gd name="connsiteX18" fmla="*/ 2117315 w 4948580"/>
                <a:gd name="connsiteY18" fmla="*/ 122194 h 955031"/>
                <a:gd name="connsiteX19" fmla="*/ 2195790 w 4948580"/>
                <a:gd name="connsiteY19" fmla="*/ 251847 h 955031"/>
                <a:gd name="connsiteX20" fmla="*/ 2461921 w 4948580"/>
                <a:gd name="connsiteY20" fmla="*/ 784110 h 955031"/>
                <a:gd name="connsiteX21" fmla="*/ 2577927 w 4948580"/>
                <a:gd name="connsiteY21" fmla="*/ 934235 h 955031"/>
                <a:gd name="connsiteX22" fmla="*/ 2673461 w 4948580"/>
                <a:gd name="connsiteY22" fmla="*/ 941059 h 955031"/>
                <a:gd name="connsiteX23" fmla="*/ 2796291 w 4948580"/>
                <a:gd name="connsiteY23" fmla="*/ 814818 h 955031"/>
                <a:gd name="connsiteX24" fmla="*/ 2922533 w 4948580"/>
                <a:gd name="connsiteY24" fmla="*/ 548686 h 955031"/>
                <a:gd name="connsiteX25" fmla="*/ 3069247 w 4948580"/>
                <a:gd name="connsiteY25" fmla="*/ 251847 h 955031"/>
                <a:gd name="connsiteX26" fmla="*/ 3192076 w 4948580"/>
                <a:gd name="connsiteY26" fmla="*/ 67603 h 955031"/>
                <a:gd name="connsiteX27" fmla="*/ 3270551 w 4948580"/>
                <a:gd name="connsiteY27" fmla="*/ 2776 h 955031"/>
                <a:gd name="connsiteX28" fmla="*/ 3342202 w 4948580"/>
                <a:gd name="connsiteY28" fmla="*/ 19835 h 955031"/>
                <a:gd name="connsiteX29" fmla="*/ 3413852 w 4948580"/>
                <a:gd name="connsiteY29" fmla="*/ 91486 h 955031"/>
                <a:gd name="connsiteX30" fmla="*/ 3471855 w 4948580"/>
                <a:gd name="connsiteY30" fmla="*/ 176785 h 955031"/>
                <a:gd name="connsiteX31" fmla="*/ 3553742 w 4948580"/>
                <a:gd name="connsiteY31" fmla="*/ 323498 h 955031"/>
                <a:gd name="connsiteX32" fmla="*/ 3707279 w 4948580"/>
                <a:gd name="connsiteY32" fmla="*/ 668104 h 955031"/>
                <a:gd name="connsiteX33" fmla="*/ 3833521 w 4948580"/>
                <a:gd name="connsiteY33" fmla="*/ 852349 h 955031"/>
                <a:gd name="connsiteX34" fmla="*/ 3966587 w 4948580"/>
                <a:gd name="connsiteY34" fmla="*/ 900116 h 955031"/>
                <a:gd name="connsiteX35" fmla="*/ 4086005 w 4948580"/>
                <a:gd name="connsiteY35" fmla="*/ 828465 h 955031"/>
                <a:gd name="connsiteX36" fmla="*/ 4273661 w 4948580"/>
                <a:gd name="connsiteY36" fmla="*/ 483859 h 955031"/>
                <a:gd name="connsiteX37" fmla="*/ 4451082 w 4948580"/>
                <a:gd name="connsiteY37" fmla="*/ 152901 h 955031"/>
                <a:gd name="connsiteX38" fmla="*/ 4570500 w 4948580"/>
                <a:gd name="connsiteY38" fmla="*/ 40307 h 955031"/>
                <a:gd name="connsiteX39" fmla="*/ 4696742 w 4948580"/>
                <a:gd name="connsiteY39" fmla="*/ 67603 h 955031"/>
                <a:gd name="connsiteX40" fmla="*/ 4840044 w 4948580"/>
                <a:gd name="connsiteY40" fmla="*/ 268907 h 955031"/>
                <a:gd name="connsiteX41" fmla="*/ 4948580 w 4948580"/>
                <a:gd name="connsiteY41" fmla="*/ 459449 h 955031"/>
                <a:gd name="connsiteX0" fmla="*/ 0 w 4948580"/>
                <a:gd name="connsiteY0" fmla="*/ 479263 h 955031"/>
                <a:gd name="connsiteX1" fmla="*/ 325558 w 4948580"/>
                <a:gd name="connsiteY1" fmla="*/ 430986 h 955031"/>
                <a:gd name="connsiteX2" fmla="*/ 493232 w 4948580"/>
                <a:gd name="connsiteY2" fmla="*/ 146077 h 955031"/>
                <a:gd name="connsiteX3" fmla="*/ 602414 w 4948580"/>
                <a:gd name="connsiteY3" fmla="*/ 23247 h 955031"/>
                <a:gd name="connsiteX4" fmla="*/ 721832 w 4948580"/>
                <a:gd name="connsiteY4" fmla="*/ 36895 h 955031"/>
                <a:gd name="connsiteX5" fmla="*/ 820778 w 4948580"/>
                <a:gd name="connsiteY5" fmla="*/ 146077 h 955031"/>
                <a:gd name="connsiteX6" fmla="*/ 947020 w 4948580"/>
                <a:gd name="connsiteY6" fmla="*/ 412209 h 955031"/>
                <a:gd name="connsiteX7" fmla="*/ 1083497 w 4948580"/>
                <a:gd name="connsiteY7" fmla="*/ 722695 h 955031"/>
                <a:gd name="connsiteX8" fmla="*/ 1179032 w 4948580"/>
                <a:gd name="connsiteY8" fmla="*/ 869409 h 955031"/>
                <a:gd name="connsiteX9" fmla="*/ 1267742 w 4948580"/>
                <a:gd name="connsiteY9" fmla="*/ 944471 h 955031"/>
                <a:gd name="connsiteX10" fmla="*/ 1376924 w 4948580"/>
                <a:gd name="connsiteY10" fmla="*/ 930824 h 955031"/>
                <a:gd name="connsiteX11" fmla="*/ 1503166 w 4948580"/>
                <a:gd name="connsiteY11" fmla="*/ 811406 h 955031"/>
                <a:gd name="connsiteX12" fmla="*/ 1666939 w 4948580"/>
                <a:gd name="connsiteY12" fmla="*/ 487271 h 955031"/>
                <a:gd name="connsiteX13" fmla="*/ 1769297 w 4948580"/>
                <a:gd name="connsiteY13" fmla="*/ 234788 h 955031"/>
                <a:gd name="connsiteX14" fmla="*/ 1871655 w 4948580"/>
                <a:gd name="connsiteY14" fmla="*/ 67603 h 955031"/>
                <a:gd name="connsiteX15" fmla="*/ 1960366 w 4948580"/>
                <a:gd name="connsiteY15" fmla="*/ 13012 h 955031"/>
                <a:gd name="connsiteX16" fmla="*/ 2042252 w 4948580"/>
                <a:gd name="connsiteY16" fmla="*/ 43719 h 955031"/>
                <a:gd name="connsiteX17" fmla="*/ 2117315 w 4948580"/>
                <a:gd name="connsiteY17" fmla="*/ 122194 h 955031"/>
                <a:gd name="connsiteX18" fmla="*/ 2195790 w 4948580"/>
                <a:gd name="connsiteY18" fmla="*/ 251847 h 955031"/>
                <a:gd name="connsiteX19" fmla="*/ 2461921 w 4948580"/>
                <a:gd name="connsiteY19" fmla="*/ 784110 h 955031"/>
                <a:gd name="connsiteX20" fmla="*/ 2577927 w 4948580"/>
                <a:gd name="connsiteY20" fmla="*/ 934235 h 955031"/>
                <a:gd name="connsiteX21" fmla="*/ 2673461 w 4948580"/>
                <a:gd name="connsiteY21" fmla="*/ 941059 h 955031"/>
                <a:gd name="connsiteX22" fmla="*/ 2796291 w 4948580"/>
                <a:gd name="connsiteY22" fmla="*/ 814818 h 955031"/>
                <a:gd name="connsiteX23" fmla="*/ 2922533 w 4948580"/>
                <a:gd name="connsiteY23" fmla="*/ 548686 h 955031"/>
                <a:gd name="connsiteX24" fmla="*/ 3069247 w 4948580"/>
                <a:gd name="connsiteY24" fmla="*/ 251847 h 955031"/>
                <a:gd name="connsiteX25" fmla="*/ 3192076 w 4948580"/>
                <a:gd name="connsiteY25" fmla="*/ 67603 h 955031"/>
                <a:gd name="connsiteX26" fmla="*/ 3270551 w 4948580"/>
                <a:gd name="connsiteY26" fmla="*/ 2776 h 955031"/>
                <a:gd name="connsiteX27" fmla="*/ 3342202 w 4948580"/>
                <a:gd name="connsiteY27" fmla="*/ 19835 h 955031"/>
                <a:gd name="connsiteX28" fmla="*/ 3413852 w 4948580"/>
                <a:gd name="connsiteY28" fmla="*/ 91486 h 955031"/>
                <a:gd name="connsiteX29" fmla="*/ 3471855 w 4948580"/>
                <a:gd name="connsiteY29" fmla="*/ 176785 h 955031"/>
                <a:gd name="connsiteX30" fmla="*/ 3553742 w 4948580"/>
                <a:gd name="connsiteY30" fmla="*/ 323498 h 955031"/>
                <a:gd name="connsiteX31" fmla="*/ 3707279 w 4948580"/>
                <a:gd name="connsiteY31" fmla="*/ 668104 h 955031"/>
                <a:gd name="connsiteX32" fmla="*/ 3833521 w 4948580"/>
                <a:gd name="connsiteY32" fmla="*/ 852349 h 955031"/>
                <a:gd name="connsiteX33" fmla="*/ 3966587 w 4948580"/>
                <a:gd name="connsiteY33" fmla="*/ 900116 h 955031"/>
                <a:gd name="connsiteX34" fmla="*/ 4086005 w 4948580"/>
                <a:gd name="connsiteY34" fmla="*/ 828465 h 955031"/>
                <a:gd name="connsiteX35" fmla="*/ 4273661 w 4948580"/>
                <a:gd name="connsiteY35" fmla="*/ 483859 h 955031"/>
                <a:gd name="connsiteX36" fmla="*/ 4451082 w 4948580"/>
                <a:gd name="connsiteY36" fmla="*/ 152901 h 955031"/>
                <a:gd name="connsiteX37" fmla="*/ 4570500 w 4948580"/>
                <a:gd name="connsiteY37" fmla="*/ 40307 h 955031"/>
                <a:gd name="connsiteX38" fmla="*/ 4696742 w 4948580"/>
                <a:gd name="connsiteY38" fmla="*/ 67603 h 955031"/>
                <a:gd name="connsiteX39" fmla="*/ 4840044 w 4948580"/>
                <a:gd name="connsiteY39" fmla="*/ 268907 h 955031"/>
                <a:gd name="connsiteX40" fmla="*/ 4948580 w 4948580"/>
                <a:gd name="connsiteY40" fmla="*/ 459449 h 955031"/>
                <a:gd name="connsiteX0" fmla="*/ 0 w 4623022"/>
                <a:gd name="connsiteY0" fmla="*/ 430986 h 955031"/>
                <a:gd name="connsiteX1" fmla="*/ 167674 w 4623022"/>
                <a:gd name="connsiteY1" fmla="*/ 146077 h 955031"/>
                <a:gd name="connsiteX2" fmla="*/ 276856 w 4623022"/>
                <a:gd name="connsiteY2" fmla="*/ 23247 h 955031"/>
                <a:gd name="connsiteX3" fmla="*/ 396274 w 4623022"/>
                <a:gd name="connsiteY3" fmla="*/ 36895 h 955031"/>
                <a:gd name="connsiteX4" fmla="*/ 495220 w 4623022"/>
                <a:gd name="connsiteY4" fmla="*/ 146077 h 955031"/>
                <a:gd name="connsiteX5" fmla="*/ 621462 w 4623022"/>
                <a:gd name="connsiteY5" fmla="*/ 412209 h 955031"/>
                <a:gd name="connsiteX6" fmla="*/ 757939 w 4623022"/>
                <a:gd name="connsiteY6" fmla="*/ 722695 h 955031"/>
                <a:gd name="connsiteX7" fmla="*/ 853474 w 4623022"/>
                <a:gd name="connsiteY7" fmla="*/ 869409 h 955031"/>
                <a:gd name="connsiteX8" fmla="*/ 942184 w 4623022"/>
                <a:gd name="connsiteY8" fmla="*/ 944471 h 955031"/>
                <a:gd name="connsiteX9" fmla="*/ 1051366 w 4623022"/>
                <a:gd name="connsiteY9" fmla="*/ 930824 h 955031"/>
                <a:gd name="connsiteX10" fmla="*/ 1177608 w 4623022"/>
                <a:gd name="connsiteY10" fmla="*/ 811406 h 955031"/>
                <a:gd name="connsiteX11" fmla="*/ 1341381 w 4623022"/>
                <a:gd name="connsiteY11" fmla="*/ 487271 h 955031"/>
                <a:gd name="connsiteX12" fmla="*/ 1443739 w 4623022"/>
                <a:gd name="connsiteY12" fmla="*/ 234788 h 955031"/>
                <a:gd name="connsiteX13" fmla="*/ 1546097 w 4623022"/>
                <a:gd name="connsiteY13" fmla="*/ 67603 h 955031"/>
                <a:gd name="connsiteX14" fmla="*/ 1634808 w 4623022"/>
                <a:gd name="connsiteY14" fmla="*/ 13012 h 955031"/>
                <a:gd name="connsiteX15" fmla="*/ 1716694 w 4623022"/>
                <a:gd name="connsiteY15" fmla="*/ 43719 h 955031"/>
                <a:gd name="connsiteX16" fmla="*/ 1791757 w 4623022"/>
                <a:gd name="connsiteY16" fmla="*/ 122194 h 955031"/>
                <a:gd name="connsiteX17" fmla="*/ 1870232 w 4623022"/>
                <a:gd name="connsiteY17" fmla="*/ 251847 h 955031"/>
                <a:gd name="connsiteX18" fmla="*/ 2136363 w 4623022"/>
                <a:gd name="connsiteY18" fmla="*/ 784110 h 955031"/>
                <a:gd name="connsiteX19" fmla="*/ 2252369 w 4623022"/>
                <a:gd name="connsiteY19" fmla="*/ 934235 h 955031"/>
                <a:gd name="connsiteX20" fmla="*/ 2347903 w 4623022"/>
                <a:gd name="connsiteY20" fmla="*/ 941059 h 955031"/>
                <a:gd name="connsiteX21" fmla="*/ 2470733 w 4623022"/>
                <a:gd name="connsiteY21" fmla="*/ 814818 h 955031"/>
                <a:gd name="connsiteX22" fmla="*/ 2596975 w 4623022"/>
                <a:gd name="connsiteY22" fmla="*/ 548686 h 955031"/>
                <a:gd name="connsiteX23" fmla="*/ 2743689 w 4623022"/>
                <a:gd name="connsiteY23" fmla="*/ 251847 h 955031"/>
                <a:gd name="connsiteX24" fmla="*/ 2866518 w 4623022"/>
                <a:gd name="connsiteY24" fmla="*/ 67603 h 955031"/>
                <a:gd name="connsiteX25" fmla="*/ 2944993 w 4623022"/>
                <a:gd name="connsiteY25" fmla="*/ 2776 h 955031"/>
                <a:gd name="connsiteX26" fmla="*/ 3016644 w 4623022"/>
                <a:gd name="connsiteY26" fmla="*/ 19835 h 955031"/>
                <a:gd name="connsiteX27" fmla="*/ 3088294 w 4623022"/>
                <a:gd name="connsiteY27" fmla="*/ 91486 h 955031"/>
                <a:gd name="connsiteX28" fmla="*/ 3146297 w 4623022"/>
                <a:gd name="connsiteY28" fmla="*/ 176785 h 955031"/>
                <a:gd name="connsiteX29" fmla="*/ 3228184 w 4623022"/>
                <a:gd name="connsiteY29" fmla="*/ 323498 h 955031"/>
                <a:gd name="connsiteX30" fmla="*/ 3381721 w 4623022"/>
                <a:gd name="connsiteY30" fmla="*/ 668104 h 955031"/>
                <a:gd name="connsiteX31" fmla="*/ 3507963 w 4623022"/>
                <a:gd name="connsiteY31" fmla="*/ 852349 h 955031"/>
                <a:gd name="connsiteX32" fmla="*/ 3641029 w 4623022"/>
                <a:gd name="connsiteY32" fmla="*/ 900116 h 955031"/>
                <a:gd name="connsiteX33" fmla="*/ 3760447 w 4623022"/>
                <a:gd name="connsiteY33" fmla="*/ 828465 h 955031"/>
                <a:gd name="connsiteX34" fmla="*/ 3948103 w 4623022"/>
                <a:gd name="connsiteY34" fmla="*/ 483859 h 955031"/>
                <a:gd name="connsiteX35" fmla="*/ 4125524 w 4623022"/>
                <a:gd name="connsiteY35" fmla="*/ 152901 h 955031"/>
                <a:gd name="connsiteX36" fmla="*/ 4244942 w 4623022"/>
                <a:gd name="connsiteY36" fmla="*/ 40307 h 955031"/>
                <a:gd name="connsiteX37" fmla="*/ 4371184 w 4623022"/>
                <a:gd name="connsiteY37" fmla="*/ 67603 h 955031"/>
                <a:gd name="connsiteX38" fmla="*/ 4514486 w 4623022"/>
                <a:gd name="connsiteY38" fmla="*/ 268907 h 955031"/>
                <a:gd name="connsiteX39" fmla="*/ 4623022 w 4623022"/>
                <a:gd name="connsiteY39" fmla="*/ 459449 h 955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4623022" h="955031">
                  <a:moveTo>
                    <a:pt x="0" y="430986"/>
                  </a:moveTo>
                  <a:cubicBezTo>
                    <a:pt x="82205" y="375455"/>
                    <a:pt x="121531" y="214033"/>
                    <a:pt x="167674" y="146077"/>
                  </a:cubicBezTo>
                  <a:cubicBezTo>
                    <a:pt x="213817" y="78121"/>
                    <a:pt x="238756" y="41444"/>
                    <a:pt x="276856" y="23247"/>
                  </a:cubicBezTo>
                  <a:cubicBezTo>
                    <a:pt x="314956" y="5050"/>
                    <a:pt x="359880" y="16423"/>
                    <a:pt x="396274" y="36895"/>
                  </a:cubicBezTo>
                  <a:cubicBezTo>
                    <a:pt x="432668" y="57367"/>
                    <a:pt x="457689" y="83525"/>
                    <a:pt x="495220" y="146077"/>
                  </a:cubicBezTo>
                  <a:cubicBezTo>
                    <a:pt x="532751" y="208629"/>
                    <a:pt x="577676" y="316106"/>
                    <a:pt x="621462" y="412209"/>
                  </a:cubicBezTo>
                  <a:cubicBezTo>
                    <a:pt x="665249" y="508312"/>
                    <a:pt x="719270" y="646495"/>
                    <a:pt x="757939" y="722695"/>
                  </a:cubicBezTo>
                  <a:cubicBezTo>
                    <a:pt x="796608" y="798895"/>
                    <a:pt x="822766" y="832446"/>
                    <a:pt x="853474" y="869409"/>
                  </a:cubicBezTo>
                  <a:cubicBezTo>
                    <a:pt x="884182" y="906372"/>
                    <a:pt x="909202" y="934235"/>
                    <a:pt x="942184" y="944471"/>
                  </a:cubicBezTo>
                  <a:cubicBezTo>
                    <a:pt x="975166" y="954707"/>
                    <a:pt x="1012129" y="953001"/>
                    <a:pt x="1051366" y="930824"/>
                  </a:cubicBezTo>
                  <a:cubicBezTo>
                    <a:pt x="1090603" y="908647"/>
                    <a:pt x="1129272" y="885332"/>
                    <a:pt x="1177608" y="811406"/>
                  </a:cubicBezTo>
                  <a:cubicBezTo>
                    <a:pt x="1225944" y="737481"/>
                    <a:pt x="1297026" y="583374"/>
                    <a:pt x="1341381" y="487271"/>
                  </a:cubicBezTo>
                  <a:cubicBezTo>
                    <a:pt x="1385736" y="391168"/>
                    <a:pt x="1409620" y="304733"/>
                    <a:pt x="1443739" y="234788"/>
                  </a:cubicBezTo>
                  <a:cubicBezTo>
                    <a:pt x="1477858" y="164843"/>
                    <a:pt x="1514252" y="104566"/>
                    <a:pt x="1546097" y="67603"/>
                  </a:cubicBezTo>
                  <a:cubicBezTo>
                    <a:pt x="1577942" y="30640"/>
                    <a:pt x="1606375" y="16993"/>
                    <a:pt x="1634808" y="13012"/>
                  </a:cubicBezTo>
                  <a:cubicBezTo>
                    <a:pt x="1663241" y="9031"/>
                    <a:pt x="1690536" y="25522"/>
                    <a:pt x="1716694" y="43719"/>
                  </a:cubicBezTo>
                  <a:cubicBezTo>
                    <a:pt x="1742852" y="61916"/>
                    <a:pt x="1766167" y="87506"/>
                    <a:pt x="1791757" y="122194"/>
                  </a:cubicBezTo>
                  <a:cubicBezTo>
                    <a:pt x="1817347" y="156882"/>
                    <a:pt x="1812798" y="141528"/>
                    <a:pt x="1870232" y="251847"/>
                  </a:cubicBezTo>
                  <a:cubicBezTo>
                    <a:pt x="1927666" y="362166"/>
                    <a:pt x="2072674" y="670379"/>
                    <a:pt x="2136363" y="784110"/>
                  </a:cubicBezTo>
                  <a:cubicBezTo>
                    <a:pt x="2200052" y="897841"/>
                    <a:pt x="2217113" y="908077"/>
                    <a:pt x="2252369" y="934235"/>
                  </a:cubicBezTo>
                  <a:cubicBezTo>
                    <a:pt x="2287625" y="960393"/>
                    <a:pt x="2311509" y="960962"/>
                    <a:pt x="2347903" y="941059"/>
                  </a:cubicBezTo>
                  <a:cubicBezTo>
                    <a:pt x="2384297" y="921156"/>
                    <a:pt x="2429221" y="880213"/>
                    <a:pt x="2470733" y="814818"/>
                  </a:cubicBezTo>
                  <a:cubicBezTo>
                    <a:pt x="2512245" y="749423"/>
                    <a:pt x="2551482" y="642514"/>
                    <a:pt x="2596975" y="548686"/>
                  </a:cubicBezTo>
                  <a:cubicBezTo>
                    <a:pt x="2642468" y="454858"/>
                    <a:pt x="2698765" y="332027"/>
                    <a:pt x="2743689" y="251847"/>
                  </a:cubicBezTo>
                  <a:cubicBezTo>
                    <a:pt x="2788613" y="171666"/>
                    <a:pt x="2832967" y="109115"/>
                    <a:pt x="2866518" y="67603"/>
                  </a:cubicBezTo>
                  <a:cubicBezTo>
                    <a:pt x="2900069" y="26091"/>
                    <a:pt x="2919972" y="10737"/>
                    <a:pt x="2944993" y="2776"/>
                  </a:cubicBezTo>
                  <a:cubicBezTo>
                    <a:pt x="2970014" y="-5185"/>
                    <a:pt x="2992761" y="5050"/>
                    <a:pt x="3016644" y="19835"/>
                  </a:cubicBezTo>
                  <a:cubicBezTo>
                    <a:pt x="3040527" y="34620"/>
                    <a:pt x="3066685" y="65328"/>
                    <a:pt x="3088294" y="91486"/>
                  </a:cubicBezTo>
                  <a:cubicBezTo>
                    <a:pt x="3109903" y="117644"/>
                    <a:pt x="3122982" y="138116"/>
                    <a:pt x="3146297" y="176785"/>
                  </a:cubicBezTo>
                  <a:cubicBezTo>
                    <a:pt x="3169612" y="215454"/>
                    <a:pt x="3188947" y="241612"/>
                    <a:pt x="3228184" y="323498"/>
                  </a:cubicBezTo>
                  <a:cubicBezTo>
                    <a:pt x="3267421" y="405384"/>
                    <a:pt x="3335091" y="579962"/>
                    <a:pt x="3381721" y="668104"/>
                  </a:cubicBezTo>
                  <a:cubicBezTo>
                    <a:pt x="3428351" y="756246"/>
                    <a:pt x="3464745" y="813680"/>
                    <a:pt x="3507963" y="852349"/>
                  </a:cubicBezTo>
                  <a:cubicBezTo>
                    <a:pt x="3551181" y="891018"/>
                    <a:pt x="3598948" y="904097"/>
                    <a:pt x="3641029" y="900116"/>
                  </a:cubicBezTo>
                  <a:cubicBezTo>
                    <a:pt x="3683110" y="896135"/>
                    <a:pt x="3709268" y="897841"/>
                    <a:pt x="3760447" y="828465"/>
                  </a:cubicBezTo>
                  <a:cubicBezTo>
                    <a:pt x="3811626" y="759089"/>
                    <a:pt x="3887257" y="596453"/>
                    <a:pt x="3948103" y="483859"/>
                  </a:cubicBezTo>
                  <a:cubicBezTo>
                    <a:pt x="4008949" y="371265"/>
                    <a:pt x="4076051" y="226826"/>
                    <a:pt x="4125524" y="152901"/>
                  </a:cubicBezTo>
                  <a:cubicBezTo>
                    <a:pt x="4174997" y="78976"/>
                    <a:pt x="4203999" y="54523"/>
                    <a:pt x="4244942" y="40307"/>
                  </a:cubicBezTo>
                  <a:cubicBezTo>
                    <a:pt x="4285885" y="26091"/>
                    <a:pt x="4326260" y="29503"/>
                    <a:pt x="4371184" y="67603"/>
                  </a:cubicBezTo>
                  <a:cubicBezTo>
                    <a:pt x="4416108" y="105703"/>
                    <a:pt x="4472513" y="203599"/>
                    <a:pt x="4514486" y="268907"/>
                  </a:cubicBezTo>
                  <a:cubicBezTo>
                    <a:pt x="4556459" y="334215"/>
                    <a:pt x="4592194" y="421683"/>
                    <a:pt x="4623022" y="459449"/>
                  </a:cubicBezTo>
                </a:path>
              </a:pathLst>
            </a:custGeom>
            <a:noFill/>
            <a:ln w="38100">
              <a:solidFill>
                <a:srgbClr val="FFC000"/>
              </a:solidFill>
              <a:headEnd type="none"/>
              <a:tailEnd type="none" w="lg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5504571" y="4904163"/>
            <a:ext cx="7505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b="1" dirty="0" smtClean="0">
                <a:solidFill>
                  <a:schemeClr val="accent4"/>
                </a:solidFill>
              </a:rPr>
              <a:t>e.g. </a:t>
            </a:r>
          </a:p>
          <a:p>
            <a:r>
              <a:rPr lang="en-AU" b="1" dirty="0" smtClean="0">
                <a:solidFill>
                  <a:schemeClr val="accent4"/>
                </a:solidFill>
              </a:rPr>
              <a:t>200ns</a:t>
            </a:r>
            <a:endParaRPr lang="ru-RU" b="1" dirty="0">
              <a:solidFill>
                <a:schemeClr val="accent4"/>
              </a:solidFill>
            </a:endParaRPr>
          </a:p>
        </p:txBody>
      </p:sp>
      <p:sp>
        <p:nvSpPr>
          <p:cNvPr id="97" name="Rectangle 14"/>
          <p:cNvSpPr/>
          <p:nvPr/>
        </p:nvSpPr>
        <p:spPr>
          <a:xfrm>
            <a:off x="2982804" y="3939140"/>
            <a:ext cx="2075042" cy="1454713"/>
          </a:xfrm>
          <a:prstGeom prst="rect">
            <a:avLst/>
          </a:prstGeom>
          <a:noFill/>
          <a:ln w="317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>
                <a:solidFill>
                  <a:schemeClr val="accent4"/>
                </a:solidFill>
              </a:rPr>
              <a:t>1</a:t>
            </a:r>
            <a:r>
              <a:rPr lang="en-US" dirty="0" smtClean="0">
                <a:solidFill>
                  <a:schemeClr val="accent4"/>
                </a:solidFill>
              </a:rPr>
              <a:t>Hz BW on VNA</a:t>
            </a:r>
            <a:endParaRPr lang="en-US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5387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Transmon"/>
          <p:cNvSpPr>
            <a:spLocks noChangeArrowheads="1"/>
          </p:cNvSpPr>
          <p:nvPr/>
        </p:nvSpPr>
        <p:spPr bwMode="auto">
          <a:xfrm>
            <a:off x="3336727" y="2125266"/>
            <a:ext cx="1445494" cy="508992"/>
          </a:xfrm>
          <a:prstGeom prst="rect">
            <a:avLst/>
          </a:prstGeom>
          <a:solidFill>
            <a:srgbClr val="D6D5D5"/>
          </a:solidFill>
          <a:ln w="50800">
            <a:solidFill>
              <a:srgbClr val="000000"/>
            </a:solidFill>
            <a:miter lim="400000"/>
            <a:headEnd/>
            <a:tailEnd/>
          </a:ln>
        </p:spPr>
        <p:txBody>
          <a:bodyPr lIns="35719" tIns="35719" rIns="35719" bIns="35719" anchor="ctr"/>
          <a:lstStyle/>
          <a:p>
            <a:pPr algn="ctr" defTabSz="410751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1547">
                <a:solidFill>
                  <a:srgbClr val="FFFFFF"/>
                </a:solidFill>
                <a:sym typeface="Helvetica Neue Medium" charset="0"/>
              </a:rPr>
              <a:t>Transmon</a:t>
            </a:r>
          </a:p>
        </p:txBody>
      </p:sp>
      <p:sp>
        <p:nvSpPr>
          <p:cNvPr id="134" name="Линия"/>
          <p:cNvSpPr/>
          <p:nvPr/>
        </p:nvSpPr>
        <p:spPr>
          <a:xfrm>
            <a:off x="4788918" y="2379762"/>
            <a:ext cx="448717" cy="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135" name="Линия"/>
          <p:cNvSpPr/>
          <p:nvPr/>
        </p:nvSpPr>
        <p:spPr>
          <a:xfrm>
            <a:off x="5456412" y="2379762"/>
            <a:ext cx="1489025" cy="0"/>
          </a:xfrm>
          <a:prstGeom prst="line">
            <a:avLst/>
          </a:prstGeom>
          <a:ln w="25400">
            <a:solidFill>
              <a:schemeClr val="accent3">
                <a:hueOff val="362282"/>
                <a:satOff val="31803"/>
                <a:lumOff val="-18242"/>
              </a:schemeClr>
            </a:solidFill>
            <a:miter lim="400000"/>
            <a:tailEnd type="stealth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136" name="Прямоугольник"/>
          <p:cNvSpPr/>
          <p:nvPr/>
        </p:nvSpPr>
        <p:spPr>
          <a:xfrm>
            <a:off x="5372696" y="1933277"/>
            <a:ext cx="100459" cy="892969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137" name="Прямоугольник"/>
          <p:cNvSpPr/>
          <p:nvPr/>
        </p:nvSpPr>
        <p:spPr>
          <a:xfrm>
            <a:off x="5176243" y="1933277"/>
            <a:ext cx="100459" cy="892969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138" name="Линия"/>
          <p:cNvSpPr/>
          <p:nvPr/>
        </p:nvSpPr>
        <p:spPr>
          <a:xfrm>
            <a:off x="2449339" y="2379762"/>
            <a:ext cx="448717" cy="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139" name="Прямоугольник"/>
          <p:cNvSpPr/>
          <p:nvPr/>
        </p:nvSpPr>
        <p:spPr>
          <a:xfrm>
            <a:off x="3015258" y="2107406"/>
            <a:ext cx="99343" cy="54471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140" name="Прямоугольник"/>
          <p:cNvSpPr/>
          <p:nvPr/>
        </p:nvSpPr>
        <p:spPr>
          <a:xfrm>
            <a:off x="2818805" y="2107406"/>
            <a:ext cx="99343" cy="54471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141" name="Линия"/>
          <p:cNvSpPr/>
          <p:nvPr/>
        </p:nvSpPr>
        <p:spPr>
          <a:xfrm>
            <a:off x="3033117" y="2379762"/>
            <a:ext cx="340445" cy="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142" name="Линия"/>
          <p:cNvSpPr/>
          <p:nvPr/>
        </p:nvSpPr>
        <p:spPr>
          <a:xfrm>
            <a:off x="1660178" y="1508001"/>
            <a:ext cx="894085" cy="6083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1690"/>
                </a:moveTo>
                <a:lnTo>
                  <a:pt x="4206" y="11696"/>
                </a:lnTo>
                <a:lnTo>
                  <a:pt x="5415" y="671"/>
                </a:lnTo>
                <a:lnTo>
                  <a:pt x="6435" y="20690"/>
                </a:lnTo>
                <a:lnTo>
                  <a:pt x="9165" y="0"/>
                </a:lnTo>
                <a:lnTo>
                  <a:pt x="10305" y="21600"/>
                </a:lnTo>
                <a:lnTo>
                  <a:pt x="13284" y="630"/>
                </a:lnTo>
                <a:lnTo>
                  <a:pt x="14471" y="14686"/>
                </a:lnTo>
                <a:lnTo>
                  <a:pt x="21600" y="14804"/>
                </a:lnTo>
              </a:path>
            </a:pathLst>
          </a:cu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8203" name="10GHz field in"/>
          <p:cNvSpPr txBox="1">
            <a:spLocks noChangeArrowheads="1"/>
          </p:cNvSpPr>
          <p:nvPr/>
        </p:nvSpPr>
        <p:spPr bwMode="auto">
          <a:xfrm>
            <a:off x="1593509" y="925776"/>
            <a:ext cx="1494000" cy="3317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algn="ctr" defTabSz="410751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1687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  <a:t>10GHz field in</a:t>
            </a:r>
          </a:p>
        </p:txBody>
      </p:sp>
      <p:sp>
        <p:nvSpPr>
          <p:cNvPr id="144" name="Линия"/>
          <p:cNvSpPr/>
          <p:nvPr/>
        </p:nvSpPr>
        <p:spPr>
          <a:xfrm>
            <a:off x="5372695" y="1508001"/>
            <a:ext cx="892969" cy="6083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1690"/>
                </a:moveTo>
                <a:lnTo>
                  <a:pt x="4206" y="11696"/>
                </a:lnTo>
                <a:lnTo>
                  <a:pt x="5415" y="671"/>
                </a:lnTo>
                <a:lnTo>
                  <a:pt x="6435" y="20690"/>
                </a:lnTo>
                <a:lnTo>
                  <a:pt x="9165" y="0"/>
                </a:lnTo>
                <a:lnTo>
                  <a:pt x="10305" y="21600"/>
                </a:lnTo>
                <a:lnTo>
                  <a:pt x="13284" y="630"/>
                </a:lnTo>
                <a:lnTo>
                  <a:pt x="14471" y="14686"/>
                </a:lnTo>
                <a:lnTo>
                  <a:pt x="21600" y="14804"/>
                </a:lnTo>
              </a:path>
            </a:pathLst>
          </a:custGeom>
          <a:ln w="25400">
            <a:solidFill>
              <a:schemeClr val="accent3">
                <a:hueOff val="362282"/>
                <a:satOff val="31803"/>
                <a:lumOff val="-18242"/>
              </a:schemeClr>
            </a:solidFill>
            <a:miter lim="400000"/>
            <a:tailEnd type="stealth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8205" name="10GHz field out"/>
          <p:cNvSpPr txBox="1">
            <a:spLocks noChangeArrowheads="1"/>
          </p:cNvSpPr>
          <p:nvPr/>
        </p:nvSpPr>
        <p:spPr bwMode="auto">
          <a:xfrm>
            <a:off x="4686289" y="1076464"/>
            <a:ext cx="1646285" cy="3317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algn="ctr" defTabSz="410751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1687" b="1">
                <a:solidFill>
                  <a:srgbClr val="1EB001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  <a:t>10GHz field out</a:t>
            </a:r>
          </a:p>
        </p:txBody>
      </p:sp>
      <p:sp>
        <p:nvSpPr>
          <p:cNvPr id="146" name="Прямоугольник"/>
          <p:cNvSpPr/>
          <p:nvPr/>
        </p:nvSpPr>
        <p:spPr>
          <a:xfrm rot="2487576">
            <a:off x="7031385" y="1774775"/>
            <a:ext cx="118318" cy="1209973"/>
          </a:xfrm>
          <a:prstGeom prst="rect">
            <a:avLst/>
          </a:prstGeom>
          <a:ln w="635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147" name="Линия"/>
          <p:cNvSpPr/>
          <p:nvPr/>
        </p:nvSpPr>
        <p:spPr>
          <a:xfrm>
            <a:off x="7163098" y="2379762"/>
            <a:ext cx="894085" cy="0"/>
          </a:xfrm>
          <a:prstGeom prst="line">
            <a:avLst/>
          </a:prstGeom>
          <a:ln w="25400">
            <a:solidFill>
              <a:schemeClr val="accent3">
                <a:hueOff val="362282"/>
                <a:satOff val="31803"/>
                <a:lumOff val="-18242"/>
              </a:schemeClr>
            </a:solidFill>
            <a:miter lim="400000"/>
            <a:tailEnd type="stealth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148" name="Линия"/>
          <p:cNvSpPr/>
          <p:nvPr/>
        </p:nvSpPr>
        <p:spPr>
          <a:xfrm flipV="1">
            <a:off x="7090544" y="1365126"/>
            <a:ext cx="0" cy="892969"/>
          </a:xfrm>
          <a:prstGeom prst="line">
            <a:avLst/>
          </a:prstGeom>
          <a:ln w="25400">
            <a:solidFill>
              <a:schemeClr val="accent3">
                <a:hueOff val="362282"/>
                <a:satOff val="31803"/>
                <a:lumOff val="-18242"/>
              </a:schemeClr>
            </a:solidFill>
            <a:miter lim="400000"/>
            <a:tailEnd type="stealth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149" name="Треугольник"/>
          <p:cNvSpPr/>
          <p:nvPr/>
        </p:nvSpPr>
        <p:spPr>
          <a:xfrm rot="18900000">
            <a:off x="7809384" y="2040434"/>
            <a:ext cx="692051" cy="6786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150" name="Треугольник"/>
          <p:cNvSpPr/>
          <p:nvPr/>
        </p:nvSpPr>
        <p:spPr>
          <a:xfrm rot="13500000">
            <a:off x="6740054" y="992312"/>
            <a:ext cx="692051" cy="6786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8211" name="A(t)"/>
          <p:cNvSpPr txBox="1">
            <a:spLocks noChangeArrowheads="1"/>
          </p:cNvSpPr>
          <p:nvPr/>
        </p:nvSpPr>
        <p:spPr bwMode="auto">
          <a:xfrm>
            <a:off x="6970234" y="489337"/>
            <a:ext cx="424796" cy="3317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algn="ctr" defTabSz="410751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1687" b="1">
                <a:solidFill>
                  <a:srgbClr val="1EB001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  <a:t>A(t)</a:t>
            </a:r>
          </a:p>
        </p:txBody>
      </p:sp>
      <p:sp>
        <p:nvSpPr>
          <p:cNvPr id="8212" name="B(t)"/>
          <p:cNvSpPr txBox="1">
            <a:spLocks noChangeArrowheads="1"/>
          </p:cNvSpPr>
          <p:nvPr/>
        </p:nvSpPr>
        <p:spPr bwMode="auto">
          <a:xfrm>
            <a:off x="8708001" y="2213883"/>
            <a:ext cx="429606" cy="3317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algn="ctr" defTabSz="410751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1687" b="1">
                <a:solidFill>
                  <a:srgbClr val="1EB001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  <a:t>B(t)</a:t>
            </a:r>
          </a:p>
        </p:txBody>
      </p:sp>
      <p:sp>
        <p:nvSpPr>
          <p:cNvPr id="153" name="Линия"/>
          <p:cNvSpPr/>
          <p:nvPr/>
        </p:nvSpPr>
        <p:spPr>
          <a:xfrm>
            <a:off x="3458394" y="4934769"/>
            <a:ext cx="2419945" cy="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154" name="Линия"/>
          <p:cNvSpPr/>
          <p:nvPr/>
        </p:nvSpPr>
        <p:spPr>
          <a:xfrm>
            <a:off x="3458394" y="5870154"/>
            <a:ext cx="2419945" cy="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8215" name="A(t)"/>
          <p:cNvSpPr txBox="1">
            <a:spLocks noChangeArrowheads="1"/>
          </p:cNvSpPr>
          <p:nvPr/>
        </p:nvSpPr>
        <p:spPr bwMode="auto">
          <a:xfrm>
            <a:off x="2656078" y="4341381"/>
            <a:ext cx="424796" cy="3317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algn="ctr" defTabSz="410751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1687" b="1">
                <a:solidFill>
                  <a:srgbClr val="1EB001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  <a:t>A(t)</a:t>
            </a:r>
          </a:p>
        </p:txBody>
      </p:sp>
      <p:sp>
        <p:nvSpPr>
          <p:cNvPr id="8216" name="B(t)"/>
          <p:cNvSpPr txBox="1">
            <a:spLocks noChangeArrowheads="1"/>
          </p:cNvSpPr>
          <p:nvPr/>
        </p:nvSpPr>
        <p:spPr bwMode="auto">
          <a:xfrm>
            <a:off x="2653673" y="5267837"/>
            <a:ext cx="429606" cy="3317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algn="ctr" defTabSz="410751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1687" b="1">
                <a:solidFill>
                  <a:srgbClr val="1EB001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  <a:t>B(t)</a:t>
            </a:r>
          </a:p>
        </p:txBody>
      </p:sp>
      <p:sp>
        <p:nvSpPr>
          <p:cNvPr id="8217" name="t"/>
          <p:cNvSpPr txBox="1">
            <a:spLocks noChangeArrowheads="1"/>
          </p:cNvSpPr>
          <p:nvPr/>
        </p:nvSpPr>
        <p:spPr bwMode="auto">
          <a:xfrm>
            <a:off x="5881056" y="4769448"/>
            <a:ext cx="209994" cy="3317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algn="ctr" defTabSz="410751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1687" b="1">
                <a:solidFill>
                  <a:srgbClr val="1EB001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  <a:t>t </a:t>
            </a:r>
          </a:p>
        </p:txBody>
      </p:sp>
      <p:sp>
        <p:nvSpPr>
          <p:cNvPr id="158" name="Линия"/>
          <p:cNvSpPr/>
          <p:nvPr/>
        </p:nvSpPr>
        <p:spPr>
          <a:xfrm>
            <a:off x="3506391" y="4414614"/>
            <a:ext cx="447601" cy="5268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75" extrusionOk="0">
                <a:moveTo>
                  <a:pt x="0" y="21368"/>
                </a:moveTo>
                <a:cubicBezTo>
                  <a:pt x="2753" y="21536"/>
                  <a:pt x="5272" y="18561"/>
                  <a:pt x="6307" y="13917"/>
                </a:cubicBezTo>
                <a:cubicBezTo>
                  <a:pt x="7574" y="8239"/>
                  <a:pt x="7461" y="63"/>
                  <a:pt x="10858" y="0"/>
                </a:cubicBezTo>
                <a:cubicBezTo>
                  <a:pt x="14318" y="-64"/>
                  <a:pt x="14216" y="8303"/>
                  <a:pt x="15551" y="14026"/>
                </a:cubicBezTo>
                <a:cubicBezTo>
                  <a:pt x="16578" y="18427"/>
                  <a:pt x="18972" y="21251"/>
                  <a:pt x="21600" y="21162"/>
                </a:cubicBezTo>
              </a:path>
            </a:pathLst>
          </a:custGeom>
          <a:ln w="25400">
            <a:solidFill>
              <a:srgbClr val="000000"/>
            </a:solidFill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159" name="Линия"/>
          <p:cNvSpPr/>
          <p:nvPr/>
        </p:nvSpPr>
        <p:spPr>
          <a:xfrm>
            <a:off x="4072310" y="4414614"/>
            <a:ext cx="446484" cy="5268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75" extrusionOk="0">
                <a:moveTo>
                  <a:pt x="0" y="21368"/>
                </a:moveTo>
                <a:cubicBezTo>
                  <a:pt x="2753" y="21536"/>
                  <a:pt x="5272" y="18561"/>
                  <a:pt x="6307" y="13917"/>
                </a:cubicBezTo>
                <a:cubicBezTo>
                  <a:pt x="7574" y="8239"/>
                  <a:pt x="7461" y="63"/>
                  <a:pt x="10858" y="0"/>
                </a:cubicBezTo>
                <a:cubicBezTo>
                  <a:pt x="14318" y="-64"/>
                  <a:pt x="14216" y="8303"/>
                  <a:pt x="15551" y="14026"/>
                </a:cubicBezTo>
                <a:cubicBezTo>
                  <a:pt x="16578" y="18427"/>
                  <a:pt x="18972" y="21251"/>
                  <a:pt x="21600" y="21162"/>
                </a:cubicBezTo>
              </a:path>
            </a:pathLst>
          </a:custGeom>
          <a:ln w="25400">
            <a:solidFill>
              <a:srgbClr val="000000"/>
            </a:solidFill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160" name="Линия"/>
          <p:cNvSpPr/>
          <p:nvPr/>
        </p:nvSpPr>
        <p:spPr>
          <a:xfrm>
            <a:off x="4975324" y="4414614"/>
            <a:ext cx="447601" cy="5268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75" extrusionOk="0">
                <a:moveTo>
                  <a:pt x="0" y="21368"/>
                </a:moveTo>
                <a:cubicBezTo>
                  <a:pt x="2753" y="21536"/>
                  <a:pt x="5272" y="18561"/>
                  <a:pt x="6307" y="13917"/>
                </a:cubicBezTo>
                <a:cubicBezTo>
                  <a:pt x="7574" y="8239"/>
                  <a:pt x="7461" y="63"/>
                  <a:pt x="10858" y="0"/>
                </a:cubicBezTo>
                <a:cubicBezTo>
                  <a:pt x="14318" y="-64"/>
                  <a:pt x="14216" y="8303"/>
                  <a:pt x="15551" y="14026"/>
                </a:cubicBezTo>
                <a:cubicBezTo>
                  <a:pt x="16578" y="18427"/>
                  <a:pt x="18972" y="21251"/>
                  <a:pt x="21600" y="21162"/>
                </a:cubicBezTo>
              </a:path>
            </a:pathLst>
          </a:custGeom>
          <a:ln w="25400">
            <a:solidFill>
              <a:srgbClr val="000000"/>
            </a:solidFill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161" name="Линия"/>
          <p:cNvSpPr/>
          <p:nvPr/>
        </p:nvSpPr>
        <p:spPr>
          <a:xfrm>
            <a:off x="4445125" y="5325443"/>
            <a:ext cx="446484" cy="5268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75" extrusionOk="0">
                <a:moveTo>
                  <a:pt x="0" y="21368"/>
                </a:moveTo>
                <a:cubicBezTo>
                  <a:pt x="2753" y="21536"/>
                  <a:pt x="5272" y="18561"/>
                  <a:pt x="6307" y="13917"/>
                </a:cubicBezTo>
                <a:cubicBezTo>
                  <a:pt x="7574" y="8239"/>
                  <a:pt x="7461" y="63"/>
                  <a:pt x="10858" y="0"/>
                </a:cubicBezTo>
                <a:cubicBezTo>
                  <a:pt x="14318" y="-64"/>
                  <a:pt x="14216" y="8303"/>
                  <a:pt x="15551" y="14026"/>
                </a:cubicBezTo>
                <a:cubicBezTo>
                  <a:pt x="16578" y="18427"/>
                  <a:pt x="18972" y="21251"/>
                  <a:pt x="21600" y="21162"/>
                </a:cubicBezTo>
              </a:path>
            </a:pathLst>
          </a:custGeom>
          <a:ln w="25400">
            <a:solidFill>
              <a:srgbClr val="000000"/>
            </a:solidFill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162" name="Линия"/>
          <p:cNvSpPr/>
          <p:nvPr/>
        </p:nvSpPr>
        <p:spPr>
          <a:xfrm>
            <a:off x="5488781" y="5325443"/>
            <a:ext cx="447601" cy="5268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75" extrusionOk="0">
                <a:moveTo>
                  <a:pt x="0" y="21368"/>
                </a:moveTo>
                <a:cubicBezTo>
                  <a:pt x="2753" y="21536"/>
                  <a:pt x="5272" y="18561"/>
                  <a:pt x="6307" y="13917"/>
                </a:cubicBezTo>
                <a:cubicBezTo>
                  <a:pt x="7574" y="8239"/>
                  <a:pt x="7461" y="63"/>
                  <a:pt x="10858" y="0"/>
                </a:cubicBezTo>
                <a:cubicBezTo>
                  <a:pt x="14318" y="-64"/>
                  <a:pt x="14216" y="8303"/>
                  <a:pt x="15551" y="14026"/>
                </a:cubicBezTo>
                <a:cubicBezTo>
                  <a:pt x="16578" y="18427"/>
                  <a:pt x="18972" y="21251"/>
                  <a:pt x="21600" y="21162"/>
                </a:cubicBezTo>
              </a:path>
            </a:pathLst>
          </a:custGeom>
          <a:ln w="25400">
            <a:solidFill>
              <a:srgbClr val="000000"/>
            </a:solidFill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163" name="Линия"/>
          <p:cNvSpPr/>
          <p:nvPr/>
        </p:nvSpPr>
        <p:spPr>
          <a:xfrm>
            <a:off x="4300017" y="4239369"/>
            <a:ext cx="447600" cy="0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  <a:tailEnd type="stealth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164" name="Линия"/>
          <p:cNvSpPr/>
          <p:nvPr/>
        </p:nvSpPr>
        <p:spPr>
          <a:xfrm>
            <a:off x="4788918" y="4236021"/>
            <a:ext cx="448717" cy="0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  <a:tailEnd type="stealth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165" name="Линия"/>
          <p:cNvSpPr/>
          <p:nvPr/>
        </p:nvSpPr>
        <p:spPr>
          <a:xfrm>
            <a:off x="5276701" y="4236021"/>
            <a:ext cx="447601" cy="0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  <a:tailEnd type="stealth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166" name="Линия"/>
          <p:cNvSpPr/>
          <p:nvPr/>
        </p:nvSpPr>
        <p:spPr>
          <a:xfrm>
            <a:off x="3757539" y="4227091"/>
            <a:ext cx="447600" cy="0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  <a:tailEnd type="stealth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167" name="t0"/>
          <p:cNvSpPr txBox="1"/>
          <p:nvPr/>
        </p:nvSpPr>
        <p:spPr>
          <a:xfrm>
            <a:off x="4848165" y="3941778"/>
            <a:ext cx="330220" cy="3317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algn="ctr" defTabSz="410751" hangingPunct="0">
              <a:defRPr>
                <a:solidFill>
                  <a:srgbClr val="61D836">
                    <a:hueOff val="362282"/>
                    <a:satOff val="31803"/>
                    <a:lumOff val="-18242"/>
                  </a:srgbClr>
                </a:solidFill>
              </a:defRPr>
            </a:pPr>
            <a:r>
              <a:rPr sz="1687" b="1" kern="0">
                <a:solidFill>
                  <a:srgbClr val="FF644E">
                    <a:hueOff val="-82419"/>
                    <a:satOff val="-9513"/>
                    <a:lumOff val="-16343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t0</a:t>
            </a:r>
            <a:r>
              <a:rPr sz="1687" b="1" kern="0">
                <a:solidFill>
                  <a:srgbClr val="61D836">
                    <a:hueOff val="362282"/>
                    <a:satOff val="31803"/>
                    <a:lumOff val="-1824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</a:p>
        </p:txBody>
      </p:sp>
      <p:pic>
        <p:nvPicPr>
          <p:cNvPr id="8228" name="img127.gif" descr="img127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9182" y="3424535"/>
            <a:ext cx="3766096" cy="27648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sp>
        <p:nvSpPr>
          <p:cNvPr id="169" name="Закругленный прямоугольник"/>
          <p:cNvSpPr/>
          <p:nvPr/>
        </p:nvSpPr>
        <p:spPr>
          <a:xfrm>
            <a:off x="6801446" y="3609827"/>
            <a:ext cx="270123" cy="25338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170" name="Закругленный прямоугольник"/>
          <p:cNvSpPr/>
          <p:nvPr/>
        </p:nvSpPr>
        <p:spPr>
          <a:xfrm>
            <a:off x="7343924" y="3981525"/>
            <a:ext cx="269007" cy="25338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171" name="Закругленный прямоугольник"/>
          <p:cNvSpPr/>
          <p:nvPr/>
        </p:nvSpPr>
        <p:spPr>
          <a:xfrm>
            <a:off x="8010303" y="4247183"/>
            <a:ext cx="269006" cy="25338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172" name="Закругленный прямоугольник"/>
          <p:cNvSpPr/>
          <p:nvPr/>
        </p:nvSpPr>
        <p:spPr>
          <a:xfrm>
            <a:off x="8676680" y="4380012"/>
            <a:ext cx="270123" cy="25338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173" name="Закругленный прямоугольник"/>
          <p:cNvSpPr/>
          <p:nvPr/>
        </p:nvSpPr>
        <p:spPr>
          <a:xfrm>
            <a:off x="9349756" y="4480471"/>
            <a:ext cx="269006" cy="25338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670291312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Transmon"/>
          <p:cNvSpPr>
            <a:spLocks noChangeArrowheads="1"/>
          </p:cNvSpPr>
          <p:nvPr/>
        </p:nvSpPr>
        <p:spPr bwMode="auto">
          <a:xfrm>
            <a:off x="3354586" y="2125266"/>
            <a:ext cx="1445494" cy="508992"/>
          </a:xfrm>
          <a:prstGeom prst="rect">
            <a:avLst/>
          </a:prstGeom>
          <a:solidFill>
            <a:srgbClr val="D6D5D5"/>
          </a:solidFill>
          <a:ln w="50800">
            <a:solidFill>
              <a:srgbClr val="000000"/>
            </a:solidFill>
            <a:miter lim="400000"/>
            <a:headEnd/>
            <a:tailEnd/>
          </a:ln>
        </p:spPr>
        <p:txBody>
          <a:bodyPr lIns="35719" tIns="35719" rIns="35719" bIns="35719" anchor="ctr"/>
          <a:lstStyle/>
          <a:p>
            <a:pPr algn="ctr" defTabSz="410751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1547">
                <a:solidFill>
                  <a:srgbClr val="FFFFFF"/>
                </a:solidFill>
                <a:sym typeface="Helvetica Neue Medium" charset="0"/>
              </a:rPr>
              <a:t>Transmon</a:t>
            </a:r>
          </a:p>
        </p:txBody>
      </p:sp>
      <p:sp>
        <p:nvSpPr>
          <p:cNvPr id="176" name="Линия"/>
          <p:cNvSpPr/>
          <p:nvPr/>
        </p:nvSpPr>
        <p:spPr>
          <a:xfrm>
            <a:off x="4788918" y="2379762"/>
            <a:ext cx="448717" cy="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177" name="Прямоугольник"/>
          <p:cNvSpPr/>
          <p:nvPr/>
        </p:nvSpPr>
        <p:spPr>
          <a:xfrm>
            <a:off x="5372696" y="1933277"/>
            <a:ext cx="100459" cy="892969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178" name="Прямоугольник"/>
          <p:cNvSpPr/>
          <p:nvPr/>
        </p:nvSpPr>
        <p:spPr>
          <a:xfrm>
            <a:off x="5176243" y="1933277"/>
            <a:ext cx="100459" cy="892969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179" name="Линия"/>
          <p:cNvSpPr/>
          <p:nvPr/>
        </p:nvSpPr>
        <p:spPr>
          <a:xfrm>
            <a:off x="2449339" y="2379762"/>
            <a:ext cx="448717" cy="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180" name="Прямоугольник"/>
          <p:cNvSpPr/>
          <p:nvPr/>
        </p:nvSpPr>
        <p:spPr>
          <a:xfrm>
            <a:off x="3015258" y="2107406"/>
            <a:ext cx="99343" cy="54471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181" name="Прямоугольник"/>
          <p:cNvSpPr/>
          <p:nvPr/>
        </p:nvSpPr>
        <p:spPr>
          <a:xfrm>
            <a:off x="2818805" y="2107406"/>
            <a:ext cx="99343" cy="54471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182" name="Линия"/>
          <p:cNvSpPr/>
          <p:nvPr/>
        </p:nvSpPr>
        <p:spPr>
          <a:xfrm>
            <a:off x="3033117" y="2379762"/>
            <a:ext cx="340445" cy="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183" name="Линия"/>
          <p:cNvSpPr/>
          <p:nvPr/>
        </p:nvSpPr>
        <p:spPr>
          <a:xfrm>
            <a:off x="1720453" y="1956719"/>
            <a:ext cx="892969" cy="6094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1690"/>
                </a:moveTo>
                <a:lnTo>
                  <a:pt x="4206" y="11696"/>
                </a:lnTo>
                <a:lnTo>
                  <a:pt x="5415" y="671"/>
                </a:lnTo>
                <a:lnTo>
                  <a:pt x="6435" y="20690"/>
                </a:lnTo>
                <a:lnTo>
                  <a:pt x="9165" y="0"/>
                </a:lnTo>
                <a:lnTo>
                  <a:pt x="10305" y="21600"/>
                </a:lnTo>
                <a:lnTo>
                  <a:pt x="13284" y="630"/>
                </a:lnTo>
                <a:lnTo>
                  <a:pt x="14471" y="14686"/>
                </a:lnTo>
                <a:lnTo>
                  <a:pt x="21600" y="14804"/>
                </a:lnTo>
              </a:path>
            </a:pathLst>
          </a:custGeom>
          <a:ln w="635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stealth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9226" name="Driving field"/>
          <p:cNvSpPr txBox="1">
            <a:spLocks noChangeArrowheads="1"/>
          </p:cNvSpPr>
          <p:nvPr/>
        </p:nvSpPr>
        <p:spPr bwMode="auto">
          <a:xfrm>
            <a:off x="1651423" y="1304171"/>
            <a:ext cx="1300037" cy="3317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algn="ctr" defTabSz="410751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1687" b="1">
                <a:solidFill>
                  <a:srgbClr val="EE230C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  <a:t>Driving field</a:t>
            </a:r>
          </a:p>
        </p:txBody>
      </p:sp>
      <p:sp>
        <p:nvSpPr>
          <p:cNvPr id="185" name="Линия"/>
          <p:cNvSpPr/>
          <p:nvPr/>
        </p:nvSpPr>
        <p:spPr>
          <a:xfrm>
            <a:off x="3458394" y="4934769"/>
            <a:ext cx="2419945" cy="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186" name="Линия"/>
          <p:cNvSpPr/>
          <p:nvPr/>
        </p:nvSpPr>
        <p:spPr>
          <a:xfrm>
            <a:off x="3458394" y="5870154"/>
            <a:ext cx="2419945" cy="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9229" name="A(t)"/>
          <p:cNvSpPr txBox="1">
            <a:spLocks noChangeArrowheads="1"/>
          </p:cNvSpPr>
          <p:nvPr/>
        </p:nvSpPr>
        <p:spPr bwMode="auto">
          <a:xfrm>
            <a:off x="2656078" y="4341381"/>
            <a:ext cx="424796" cy="3317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algn="ctr" defTabSz="410751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1687" b="1">
                <a:solidFill>
                  <a:srgbClr val="1EB001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  <a:t>A(t)</a:t>
            </a:r>
          </a:p>
        </p:txBody>
      </p:sp>
      <p:sp>
        <p:nvSpPr>
          <p:cNvPr id="9230" name="B(t)"/>
          <p:cNvSpPr txBox="1">
            <a:spLocks noChangeArrowheads="1"/>
          </p:cNvSpPr>
          <p:nvPr/>
        </p:nvSpPr>
        <p:spPr bwMode="auto">
          <a:xfrm>
            <a:off x="2653673" y="5267837"/>
            <a:ext cx="429606" cy="3317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algn="ctr" defTabSz="410751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1687" b="1">
                <a:solidFill>
                  <a:srgbClr val="1EB001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  <a:t>B(t)</a:t>
            </a:r>
          </a:p>
        </p:txBody>
      </p:sp>
      <p:sp>
        <p:nvSpPr>
          <p:cNvPr id="9231" name="t"/>
          <p:cNvSpPr txBox="1">
            <a:spLocks noChangeArrowheads="1"/>
          </p:cNvSpPr>
          <p:nvPr/>
        </p:nvSpPr>
        <p:spPr bwMode="auto">
          <a:xfrm>
            <a:off x="5881056" y="4769448"/>
            <a:ext cx="209994" cy="3317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algn="ctr" defTabSz="410751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1687" b="1">
                <a:solidFill>
                  <a:srgbClr val="1EB001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  <a:t>t </a:t>
            </a:r>
          </a:p>
        </p:txBody>
      </p:sp>
      <p:sp>
        <p:nvSpPr>
          <p:cNvPr id="190" name="Линия"/>
          <p:cNvSpPr/>
          <p:nvPr/>
        </p:nvSpPr>
        <p:spPr>
          <a:xfrm>
            <a:off x="3506391" y="4414614"/>
            <a:ext cx="447601" cy="5268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75" extrusionOk="0">
                <a:moveTo>
                  <a:pt x="0" y="21368"/>
                </a:moveTo>
                <a:cubicBezTo>
                  <a:pt x="2753" y="21536"/>
                  <a:pt x="5272" y="18561"/>
                  <a:pt x="6307" y="13917"/>
                </a:cubicBezTo>
                <a:cubicBezTo>
                  <a:pt x="7574" y="8239"/>
                  <a:pt x="7461" y="63"/>
                  <a:pt x="10858" y="0"/>
                </a:cubicBezTo>
                <a:cubicBezTo>
                  <a:pt x="14318" y="-64"/>
                  <a:pt x="14216" y="8303"/>
                  <a:pt x="15551" y="14026"/>
                </a:cubicBezTo>
                <a:cubicBezTo>
                  <a:pt x="16578" y="18427"/>
                  <a:pt x="18972" y="21251"/>
                  <a:pt x="21600" y="21162"/>
                </a:cubicBezTo>
              </a:path>
            </a:pathLst>
          </a:custGeom>
          <a:ln w="25400">
            <a:solidFill>
              <a:srgbClr val="000000"/>
            </a:solidFill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191" name="Линия"/>
          <p:cNvSpPr/>
          <p:nvPr/>
        </p:nvSpPr>
        <p:spPr>
          <a:xfrm>
            <a:off x="4072310" y="4414614"/>
            <a:ext cx="446484" cy="5268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75" extrusionOk="0">
                <a:moveTo>
                  <a:pt x="0" y="21368"/>
                </a:moveTo>
                <a:cubicBezTo>
                  <a:pt x="2753" y="21536"/>
                  <a:pt x="5272" y="18561"/>
                  <a:pt x="6307" y="13917"/>
                </a:cubicBezTo>
                <a:cubicBezTo>
                  <a:pt x="7574" y="8239"/>
                  <a:pt x="7461" y="63"/>
                  <a:pt x="10858" y="0"/>
                </a:cubicBezTo>
                <a:cubicBezTo>
                  <a:pt x="14318" y="-64"/>
                  <a:pt x="14216" y="8303"/>
                  <a:pt x="15551" y="14026"/>
                </a:cubicBezTo>
                <a:cubicBezTo>
                  <a:pt x="16578" y="18427"/>
                  <a:pt x="18972" y="21251"/>
                  <a:pt x="21600" y="21162"/>
                </a:cubicBezTo>
              </a:path>
            </a:pathLst>
          </a:custGeom>
          <a:ln w="25400">
            <a:solidFill>
              <a:srgbClr val="000000"/>
            </a:solidFill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192" name="Линия"/>
          <p:cNvSpPr/>
          <p:nvPr/>
        </p:nvSpPr>
        <p:spPr>
          <a:xfrm>
            <a:off x="4975324" y="4414614"/>
            <a:ext cx="447601" cy="5268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75" extrusionOk="0">
                <a:moveTo>
                  <a:pt x="0" y="21368"/>
                </a:moveTo>
                <a:cubicBezTo>
                  <a:pt x="2753" y="21536"/>
                  <a:pt x="5272" y="18561"/>
                  <a:pt x="6307" y="13917"/>
                </a:cubicBezTo>
                <a:cubicBezTo>
                  <a:pt x="7574" y="8239"/>
                  <a:pt x="7461" y="63"/>
                  <a:pt x="10858" y="0"/>
                </a:cubicBezTo>
                <a:cubicBezTo>
                  <a:pt x="14318" y="-64"/>
                  <a:pt x="14216" y="8303"/>
                  <a:pt x="15551" y="14026"/>
                </a:cubicBezTo>
                <a:cubicBezTo>
                  <a:pt x="16578" y="18427"/>
                  <a:pt x="18972" y="21251"/>
                  <a:pt x="21600" y="21162"/>
                </a:cubicBezTo>
              </a:path>
            </a:pathLst>
          </a:custGeom>
          <a:ln w="25400">
            <a:solidFill>
              <a:srgbClr val="000000"/>
            </a:solidFill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193" name="Линия"/>
          <p:cNvSpPr/>
          <p:nvPr/>
        </p:nvSpPr>
        <p:spPr>
          <a:xfrm>
            <a:off x="4445125" y="5325443"/>
            <a:ext cx="446484" cy="5268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75" extrusionOk="0">
                <a:moveTo>
                  <a:pt x="0" y="21368"/>
                </a:moveTo>
                <a:cubicBezTo>
                  <a:pt x="2753" y="21536"/>
                  <a:pt x="5272" y="18561"/>
                  <a:pt x="6307" y="13917"/>
                </a:cubicBezTo>
                <a:cubicBezTo>
                  <a:pt x="7574" y="8239"/>
                  <a:pt x="7461" y="63"/>
                  <a:pt x="10858" y="0"/>
                </a:cubicBezTo>
                <a:cubicBezTo>
                  <a:pt x="14318" y="-64"/>
                  <a:pt x="14216" y="8303"/>
                  <a:pt x="15551" y="14026"/>
                </a:cubicBezTo>
                <a:cubicBezTo>
                  <a:pt x="16578" y="18427"/>
                  <a:pt x="18972" y="21251"/>
                  <a:pt x="21600" y="21162"/>
                </a:cubicBezTo>
              </a:path>
            </a:pathLst>
          </a:custGeom>
          <a:ln w="25400">
            <a:solidFill>
              <a:srgbClr val="000000"/>
            </a:solidFill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194" name="Линия"/>
          <p:cNvSpPr/>
          <p:nvPr/>
        </p:nvSpPr>
        <p:spPr>
          <a:xfrm>
            <a:off x="5488781" y="5325443"/>
            <a:ext cx="447601" cy="5268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75" extrusionOk="0">
                <a:moveTo>
                  <a:pt x="0" y="21368"/>
                </a:moveTo>
                <a:cubicBezTo>
                  <a:pt x="2753" y="21536"/>
                  <a:pt x="5272" y="18561"/>
                  <a:pt x="6307" y="13917"/>
                </a:cubicBezTo>
                <a:cubicBezTo>
                  <a:pt x="7574" y="8239"/>
                  <a:pt x="7461" y="63"/>
                  <a:pt x="10858" y="0"/>
                </a:cubicBezTo>
                <a:cubicBezTo>
                  <a:pt x="14318" y="-64"/>
                  <a:pt x="14216" y="8303"/>
                  <a:pt x="15551" y="14026"/>
                </a:cubicBezTo>
                <a:cubicBezTo>
                  <a:pt x="16578" y="18427"/>
                  <a:pt x="18972" y="21251"/>
                  <a:pt x="21600" y="21162"/>
                </a:cubicBezTo>
              </a:path>
            </a:pathLst>
          </a:custGeom>
          <a:ln w="25400">
            <a:solidFill>
              <a:srgbClr val="000000"/>
            </a:solidFill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195" name="Линия"/>
          <p:cNvSpPr/>
          <p:nvPr/>
        </p:nvSpPr>
        <p:spPr>
          <a:xfrm>
            <a:off x="4300017" y="4239369"/>
            <a:ext cx="447600" cy="0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  <a:tailEnd type="stealth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196" name="Линия"/>
          <p:cNvSpPr/>
          <p:nvPr/>
        </p:nvSpPr>
        <p:spPr>
          <a:xfrm>
            <a:off x="4788918" y="4236021"/>
            <a:ext cx="448717" cy="0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  <a:tailEnd type="stealth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197" name="Линия"/>
          <p:cNvSpPr/>
          <p:nvPr/>
        </p:nvSpPr>
        <p:spPr>
          <a:xfrm>
            <a:off x="5276701" y="4236021"/>
            <a:ext cx="447601" cy="0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  <a:tailEnd type="stealth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198" name="Линия"/>
          <p:cNvSpPr/>
          <p:nvPr/>
        </p:nvSpPr>
        <p:spPr>
          <a:xfrm>
            <a:off x="3757539" y="4227091"/>
            <a:ext cx="447600" cy="0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  <a:tailEnd type="stealth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199" name="t0"/>
          <p:cNvSpPr txBox="1"/>
          <p:nvPr/>
        </p:nvSpPr>
        <p:spPr>
          <a:xfrm>
            <a:off x="4848165" y="3941778"/>
            <a:ext cx="330220" cy="3317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algn="ctr" defTabSz="410751" hangingPunct="0">
              <a:defRPr>
                <a:solidFill>
                  <a:srgbClr val="61D836">
                    <a:hueOff val="362282"/>
                    <a:satOff val="31803"/>
                    <a:lumOff val="-18242"/>
                  </a:srgbClr>
                </a:solidFill>
              </a:defRPr>
            </a:pPr>
            <a:r>
              <a:rPr sz="1687" b="1" kern="0">
                <a:solidFill>
                  <a:srgbClr val="FF644E">
                    <a:hueOff val="-82419"/>
                    <a:satOff val="-9513"/>
                    <a:lumOff val="-16343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t0</a:t>
            </a:r>
            <a:r>
              <a:rPr sz="1687" b="1" kern="0">
                <a:solidFill>
                  <a:srgbClr val="61D836">
                    <a:hueOff val="362282"/>
                    <a:satOff val="31803"/>
                    <a:lumOff val="-1824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</a:p>
        </p:txBody>
      </p:sp>
      <p:pic>
        <p:nvPicPr>
          <p:cNvPr id="9242" name="img127.gif" descr="img127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9182" y="3424535"/>
            <a:ext cx="3766096" cy="27648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sp>
        <p:nvSpPr>
          <p:cNvPr id="201" name="Закругленный прямоугольник"/>
          <p:cNvSpPr/>
          <p:nvPr/>
        </p:nvSpPr>
        <p:spPr>
          <a:xfrm>
            <a:off x="6801446" y="3609827"/>
            <a:ext cx="270123" cy="25338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202" name="Закругленный прямоугольник"/>
          <p:cNvSpPr/>
          <p:nvPr/>
        </p:nvSpPr>
        <p:spPr>
          <a:xfrm>
            <a:off x="7343924" y="3981525"/>
            <a:ext cx="269007" cy="25338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203" name="Закругленный прямоугольник"/>
          <p:cNvSpPr/>
          <p:nvPr/>
        </p:nvSpPr>
        <p:spPr>
          <a:xfrm>
            <a:off x="8010303" y="4247183"/>
            <a:ext cx="269006" cy="25338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204" name="Закругленный прямоугольник"/>
          <p:cNvSpPr/>
          <p:nvPr/>
        </p:nvSpPr>
        <p:spPr>
          <a:xfrm>
            <a:off x="8676680" y="4380012"/>
            <a:ext cx="270123" cy="25338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205" name="Закругленный прямоугольник"/>
          <p:cNvSpPr/>
          <p:nvPr/>
        </p:nvSpPr>
        <p:spPr>
          <a:xfrm>
            <a:off x="9349756" y="4480471"/>
            <a:ext cx="269006" cy="25338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206" name="Линия"/>
          <p:cNvSpPr/>
          <p:nvPr/>
        </p:nvSpPr>
        <p:spPr>
          <a:xfrm>
            <a:off x="5386090" y="2379762"/>
            <a:ext cx="447601" cy="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9249" name="Cc"/>
          <p:cNvSpPr txBox="1">
            <a:spLocks noChangeArrowheads="1"/>
          </p:cNvSpPr>
          <p:nvPr/>
        </p:nvSpPr>
        <p:spPr bwMode="auto">
          <a:xfrm>
            <a:off x="2786536" y="2822776"/>
            <a:ext cx="355868" cy="3317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algn="ctr" defTabSz="410751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1687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  <a:t>Cc</a:t>
            </a:r>
          </a:p>
        </p:txBody>
      </p:sp>
      <p:sp>
        <p:nvSpPr>
          <p:cNvPr id="9250" name="Ce"/>
          <p:cNvSpPr txBox="1">
            <a:spLocks noChangeArrowheads="1"/>
          </p:cNvSpPr>
          <p:nvPr/>
        </p:nvSpPr>
        <p:spPr bwMode="auto">
          <a:xfrm>
            <a:off x="5143974" y="2822776"/>
            <a:ext cx="355868" cy="3317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algn="ctr" defTabSz="410751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1687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  <a:t>Ce</a:t>
            </a:r>
          </a:p>
        </p:txBody>
      </p:sp>
    </p:spTree>
    <p:extLst>
      <p:ext uri="{BB962C8B-B14F-4D97-AF65-F5344CB8AC3E}">
        <p14:creationId xmlns:p14="http://schemas.microsoft.com/office/powerpoint/2010/main" val="1649893522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740" y="-182880"/>
            <a:ext cx="5602077" cy="6858000"/>
          </a:xfrm>
          <a:prstGeom prst="rect">
            <a:avLst/>
          </a:prstGeom>
        </p:spPr>
      </p:pic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507" y="1455420"/>
            <a:ext cx="5473700" cy="46482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383280" y="377952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mtClean="0"/>
              <a:t>1</a:t>
            </a:r>
            <a:endParaRPr lang="ru-RU" dirty="0"/>
          </a:p>
        </p:txBody>
      </p:sp>
      <p:sp>
        <p:nvSpPr>
          <p:cNvPr id="8" name="TextBox 7"/>
          <p:cNvSpPr txBox="1"/>
          <p:nvPr/>
        </p:nvSpPr>
        <p:spPr>
          <a:xfrm>
            <a:off x="3797594" y="359485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2</a:t>
            </a:r>
            <a:endParaRPr lang="ru-RU" dirty="0"/>
          </a:p>
        </p:txBody>
      </p:sp>
      <p:sp>
        <p:nvSpPr>
          <p:cNvPr id="9" name="TextBox 8"/>
          <p:cNvSpPr txBox="1"/>
          <p:nvPr/>
        </p:nvSpPr>
        <p:spPr>
          <a:xfrm>
            <a:off x="4150205" y="359485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3</a:t>
            </a:r>
            <a:endParaRPr lang="ru-RU" dirty="0"/>
          </a:p>
        </p:txBody>
      </p:sp>
      <p:sp>
        <p:nvSpPr>
          <p:cNvPr id="10" name="TextBox 9"/>
          <p:cNvSpPr txBox="1"/>
          <p:nvPr/>
        </p:nvSpPr>
        <p:spPr>
          <a:xfrm>
            <a:off x="7330440" y="24384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mtClean="0"/>
              <a:t>1</a:t>
            </a:r>
            <a:endParaRPr lang="ru-RU" dirty="0"/>
          </a:p>
        </p:txBody>
      </p:sp>
      <p:sp>
        <p:nvSpPr>
          <p:cNvPr id="11" name="TextBox 10"/>
          <p:cNvSpPr txBox="1"/>
          <p:nvPr/>
        </p:nvSpPr>
        <p:spPr>
          <a:xfrm>
            <a:off x="7982778" y="245185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2</a:t>
            </a:r>
            <a:endParaRPr lang="ru-RU" dirty="0"/>
          </a:p>
        </p:txBody>
      </p:sp>
      <p:sp>
        <p:nvSpPr>
          <p:cNvPr id="12" name="TextBox 11"/>
          <p:cNvSpPr txBox="1"/>
          <p:nvPr/>
        </p:nvSpPr>
        <p:spPr>
          <a:xfrm>
            <a:off x="8563216" y="22537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3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9450563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Линия"/>
          <p:cNvSpPr/>
          <p:nvPr/>
        </p:nvSpPr>
        <p:spPr>
          <a:xfrm>
            <a:off x="4112494" y="1291456"/>
            <a:ext cx="5165824" cy="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228" name="Прямоугольник"/>
          <p:cNvSpPr/>
          <p:nvPr/>
        </p:nvSpPr>
        <p:spPr>
          <a:xfrm>
            <a:off x="4102448" y="932036"/>
            <a:ext cx="3524994" cy="352723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pic>
        <p:nvPicPr>
          <p:cNvPr id="11267" name="Screen Shot 2017-11-23 at 16.58.55.png" descr="Screen Shot 2017-11-23 at 16.58.5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0495" y="440904"/>
            <a:ext cx="488900" cy="3527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sp>
        <p:nvSpPr>
          <p:cNvPr id="230" name="Линия"/>
          <p:cNvSpPr/>
          <p:nvPr/>
        </p:nvSpPr>
        <p:spPr>
          <a:xfrm>
            <a:off x="4112494" y="889620"/>
            <a:ext cx="3504902" cy="0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  <a:tailEnd type="stealth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231" name="Кружок"/>
          <p:cNvSpPr/>
          <p:nvPr/>
        </p:nvSpPr>
        <p:spPr>
          <a:xfrm>
            <a:off x="3622476" y="1762497"/>
            <a:ext cx="892969" cy="892969"/>
          </a:xfrm>
          <a:prstGeom prst="ellipse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11270" name="|1&gt;"/>
          <p:cNvSpPr txBox="1">
            <a:spLocks noChangeArrowheads="1"/>
          </p:cNvSpPr>
          <p:nvPr/>
        </p:nvSpPr>
        <p:spPr bwMode="auto">
          <a:xfrm>
            <a:off x="3883256" y="1420257"/>
            <a:ext cx="370295" cy="3317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algn="ctr" defTabSz="410751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1687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  <a:t>|1&gt;</a:t>
            </a:r>
          </a:p>
        </p:txBody>
      </p:sp>
      <p:sp>
        <p:nvSpPr>
          <p:cNvPr id="11271" name="|0&gt;"/>
          <p:cNvSpPr txBox="1">
            <a:spLocks noChangeArrowheads="1"/>
          </p:cNvSpPr>
          <p:nvPr/>
        </p:nvSpPr>
        <p:spPr bwMode="auto">
          <a:xfrm>
            <a:off x="3883256" y="2728456"/>
            <a:ext cx="370295" cy="3317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algn="ctr" defTabSz="410751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1687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  <a:t>|0&gt;</a:t>
            </a:r>
          </a:p>
        </p:txBody>
      </p:sp>
      <p:sp>
        <p:nvSpPr>
          <p:cNvPr id="234" name="Линия"/>
          <p:cNvSpPr/>
          <p:nvPr/>
        </p:nvSpPr>
        <p:spPr>
          <a:xfrm>
            <a:off x="4068961" y="2198936"/>
            <a:ext cx="0" cy="455414"/>
          </a:xfrm>
          <a:prstGeom prst="line">
            <a:avLst/>
          </a:prstGeom>
          <a:ln w="635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stealth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254" name="Соединит. линия"/>
          <p:cNvSpPr/>
          <p:nvPr/>
        </p:nvSpPr>
        <p:spPr>
          <a:xfrm>
            <a:off x="4063380" y="1965648"/>
            <a:ext cx="239985" cy="4721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20" h="21600" extrusionOk="0">
                <a:moveTo>
                  <a:pt x="2213" y="0"/>
                </a:moveTo>
                <a:cubicBezTo>
                  <a:pt x="21600" y="11591"/>
                  <a:pt x="20862" y="18791"/>
                  <a:pt x="0" y="21600"/>
                </a:cubicBezTo>
              </a:path>
            </a:pathLst>
          </a:custGeom>
          <a:ln w="12700">
            <a:solidFill>
              <a:schemeClr val="accent5">
                <a:hueOff val="-82419"/>
                <a:satOff val="-9513"/>
                <a:lumOff val="-16343"/>
              </a:schemeClr>
            </a:solidFill>
            <a:custDash>
              <a:ds d="200000" sp="200000"/>
            </a:custDash>
            <a:miter lim="400000"/>
            <a:headEnd type="triangle"/>
          </a:ln>
        </p:spPr>
        <p:txBody>
          <a:bodyPr/>
          <a:lstStyle/>
          <a:p>
            <a:pPr algn="ctr" defTabSz="410751" hangingPunct="0">
              <a:defRPr/>
            </a:pPr>
            <a:endParaRPr sz="1687" b="1" kern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36" name="Кружок"/>
          <p:cNvSpPr/>
          <p:nvPr/>
        </p:nvSpPr>
        <p:spPr>
          <a:xfrm>
            <a:off x="7156400" y="1730127"/>
            <a:ext cx="892969" cy="892969"/>
          </a:xfrm>
          <a:prstGeom prst="ellipse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11275" name="|1&gt;"/>
          <p:cNvSpPr txBox="1">
            <a:spLocks noChangeArrowheads="1"/>
          </p:cNvSpPr>
          <p:nvPr/>
        </p:nvSpPr>
        <p:spPr bwMode="auto">
          <a:xfrm>
            <a:off x="7418296" y="1388445"/>
            <a:ext cx="370295" cy="3317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algn="ctr" defTabSz="410751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1687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  <a:t>|1&gt;</a:t>
            </a:r>
          </a:p>
        </p:txBody>
      </p:sp>
      <p:sp>
        <p:nvSpPr>
          <p:cNvPr id="11276" name="|0&gt;"/>
          <p:cNvSpPr txBox="1">
            <a:spLocks noChangeArrowheads="1"/>
          </p:cNvSpPr>
          <p:nvPr/>
        </p:nvSpPr>
        <p:spPr bwMode="auto">
          <a:xfrm>
            <a:off x="7418296" y="2696644"/>
            <a:ext cx="370295" cy="3317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algn="ctr" defTabSz="410751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1687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  <a:t>|0&gt;</a:t>
            </a:r>
          </a:p>
        </p:txBody>
      </p:sp>
      <p:sp>
        <p:nvSpPr>
          <p:cNvPr id="239" name="Линия"/>
          <p:cNvSpPr/>
          <p:nvPr/>
        </p:nvSpPr>
        <p:spPr>
          <a:xfrm flipV="1">
            <a:off x="7602885" y="1736825"/>
            <a:ext cx="0" cy="430857"/>
          </a:xfrm>
          <a:prstGeom prst="line">
            <a:avLst/>
          </a:prstGeom>
          <a:ln w="635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stealth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240" name="Кружок"/>
          <p:cNvSpPr/>
          <p:nvPr/>
        </p:nvSpPr>
        <p:spPr>
          <a:xfrm>
            <a:off x="5418460" y="1730127"/>
            <a:ext cx="892969" cy="892969"/>
          </a:xfrm>
          <a:prstGeom prst="ellipse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11279" name="|1&gt;"/>
          <p:cNvSpPr txBox="1">
            <a:spLocks noChangeArrowheads="1"/>
          </p:cNvSpPr>
          <p:nvPr/>
        </p:nvSpPr>
        <p:spPr bwMode="auto">
          <a:xfrm>
            <a:off x="5680356" y="1388445"/>
            <a:ext cx="370295" cy="3317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algn="ctr" defTabSz="410751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1687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  <a:t>|1&gt;</a:t>
            </a:r>
          </a:p>
        </p:txBody>
      </p:sp>
      <p:sp>
        <p:nvSpPr>
          <p:cNvPr id="11280" name="|0&gt;"/>
          <p:cNvSpPr txBox="1">
            <a:spLocks noChangeArrowheads="1"/>
          </p:cNvSpPr>
          <p:nvPr/>
        </p:nvSpPr>
        <p:spPr bwMode="auto">
          <a:xfrm>
            <a:off x="5680356" y="2696644"/>
            <a:ext cx="370295" cy="3317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algn="ctr" defTabSz="410751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1687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  <a:t>|0&gt;</a:t>
            </a:r>
          </a:p>
        </p:txBody>
      </p:sp>
      <p:sp>
        <p:nvSpPr>
          <p:cNvPr id="243" name="Линия"/>
          <p:cNvSpPr/>
          <p:nvPr/>
        </p:nvSpPr>
        <p:spPr>
          <a:xfrm>
            <a:off x="5864945" y="2167682"/>
            <a:ext cx="462111" cy="0"/>
          </a:xfrm>
          <a:prstGeom prst="line">
            <a:avLst/>
          </a:prstGeom>
          <a:ln w="635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stealth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255" name="Соединит. линия"/>
          <p:cNvSpPr/>
          <p:nvPr/>
        </p:nvSpPr>
        <p:spPr>
          <a:xfrm>
            <a:off x="5892850" y="1925464"/>
            <a:ext cx="285750" cy="2321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806" h="19361" extrusionOk="0">
                <a:moveTo>
                  <a:pt x="0" y="713"/>
                </a:moveTo>
                <a:cubicBezTo>
                  <a:pt x="14689" y="-2239"/>
                  <a:pt x="21600" y="3977"/>
                  <a:pt x="20734" y="19361"/>
                </a:cubicBezTo>
              </a:path>
            </a:pathLst>
          </a:custGeom>
          <a:ln w="12700">
            <a:solidFill>
              <a:schemeClr val="accent5">
                <a:hueOff val="-82419"/>
                <a:satOff val="-9513"/>
                <a:lumOff val="-16343"/>
              </a:schemeClr>
            </a:solidFill>
            <a:custDash>
              <a:ds d="200000" sp="200000"/>
            </a:custDash>
            <a:miter lim="400000"/>
            <a:headEnd type="triangle"/>
          </a:ln>
        </p:spPr>
        <p:txBody>
          <a:bodyPr/>
          <a:lstStyle/>
          <a:p>
            <a:pPr algn="ctr" defTabSz="410751" hangingPunct="0">
              <a:defRPr/>
            </a:pPr>
            <a:endParaRPr sz="1687" b="1" kern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283" name="Coherent emission…"/>
          <p:cNvSpPr txBox="1">
            <a:spLocks noChangeArrowheads="1"/>
          </p:cNvSpPr>
          <p:nvPr/>
        </p:nvSpPr>
        <p:spPr bwMode="auto">
          <a:xfrm>
            <a:off x="4912760" y="3843688"/>
            <a:ext cx="1904368" cy="5591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algn="ctr" defTabSz="410751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1055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  <a:t>Coherent emission </a:t>
            </a:r>
          </a:p>
          <a:p>
            <a:pPr algn="ctr" defTabSz="410751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1055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  <a:t>Would be maximised </a:t>
            </a:r>
          </a:p>
          <a:p>
            <a:pPr algn="ctr" defTabSz="410751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1055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  <a:t>Here if the pulse was stoped</a:t>
            </a:r>
          </a:p>
        </p:txBody>
      </p:sp>
      <p:pic>
        <p:nvPicPr>
          <p:cNvPr id="11284" name="Изображение" descr="Изображение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0703" y="3243709"/>
            <a:ext cx="695400" cy="550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pic>
        <p:nvPicPr>
          <p:cNvPr id="11285" name="Изображение" descr="Изображение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9775" y="3234779"/>
            <a:ext cx="1112862" cy="550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pic>
        <p:nvPicPr>
          <p:cNvPr id="11286" name="Изображение" descr="Изображение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9046" y="3230314"/>
            <a:ext cx="708794" cy="5592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pic>
        <p:nvPicPr>
          <p:cNvPr id="11287" name="img127.gif" descr="img127.gif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51" r="87791"/>
          <a:stretch>
            <a:fillRect/>
          </a:stretch>
        </p:blipFill>
        <p:spPr bwMode="auto">
          <a:xfrm>
            <a:off x="4177234" y="4440287"/>
            <a:ext cx="5366742" cy="549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sp>
        <p:nvSpPr>
          <p:cNvPr id="11288" name="Coherent Rabi oscillation if pulse…"/>
          <p:cNvSpPr txBox="1">
            <a:spLocks noChangeArrowheads="1"/>
          </p:cNvSpPr>
          <p:nvPr/>
        </p:nvSpPr>
        <p:spPr bwMode="auto">
          <a:xfrm>
            <a:off x="4656507" y="4931128"/>
            <a:ext cx="2239396" cy="3968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algn="ctr" defTabSz="410751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1055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  <a:t>Coherent Rabi oscillation if pulse </a:t>
            </a:r>
          </a:p>
          <a:p>
            <a:pPr algn="ctr" defTabSz="410751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1055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  <a:t>was stopped at different points</a:t>
            </a:r>
          </a:p>
        </p:txBody>
      </p:sp>
      <p:sp>
        <p:nvSpPr>
          <p:cNvPr id="256" name="Соединит. линия"/>
          <p:cNvSpPr/>
          <p:nvPr/>
        </p:nvSpPr>
        <p:spPr>
          <a:xfrm>
            <a:off x="7570515" y="1913186"/>
            <a:ext cx="154037" cy="6518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528" h="21600" extrusionOk="0">
                <a:moveTo>
                  <a:pt x="0" y="21600"/>
                </a:moveTo>
                <a:cubicBezTo>
                  <a:pt x="18932" y="14557"/>
                  <a:pt x="21600" y="7357"/>
                  <a:pt x="8004" y="0"/>
                </a:cubicBezTo>
              </a:path>
            </a:pathLst>
          </a:custGeom>
          <a:ln w="63500">
            <a:solidFill>
              <a:schemeClr val="accent3">
                <a:hueOff val="362282"/>
                <a:satOff val="31803"/>
                <a:lumOff val="-18242"/>
              </a:schemeClr>
            </a:solidFill>
            <a:custDash>
              <a:ds d="200000" sp="200000"/>
            </a:custDash>
            <a:miter lim="400000"/>
            <a:headEnd type="triangle"/>
          </a:ln>
        </p:spPr>
        <p:txBody>
          <a:bodyPr/>
          <a:lstStyle/>
          <a:p>
            <a:pPr algn="ctr" defTabSz="410751" hangingPunct="0">
              <a:defRPr/>
            </a:pPr>
            <a:endParaRPr sz="1687" b="1" kern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52" name="Линия"/>
          <p:cNvSpPr/>
          <p:nvPr/>
        </p:nvSpPr>
        <p:spPr>
          <a:xfrm>
            <a:off x="7884170" y="1862957"/>
            <a:ext cx="2262560" cy="6094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1690"/>
                </a:moveTo>
                <a:lnTo>
                  <a:pt x="4206" y="11696"/>
                </a:lnTo>
                <a:lnTo>
                  <a:pt x="5415" y="671"/>
                </a:lnTo>
                <a:lnTo>
                  <a:pt x="6435" y="20690"/>
                </a:lnTo>
                <a:lnTo>
                  <a:pt x="9165" y="0"/>
                </a:lnTo>
                <a:lnTo>
                  <a:pt x="10305" y="21600"/>
                </a:lnTo>
                <a:lnTo>
                  <a:pt x="13284" y="630"/>
                </a:lnTo>
                <a:lnTo>
                  <a:pt x="14471" y="14686"/>
                </a:lnTo>
                <a:lnTo>
                  <a:pt x="21600" y="14804"/>
                </a:lnTo>
              </a:path>
            </a:pathLst>
          </a:custGeom>
          <a:ln w="25400">
            <a:solidFill>
              <a:schemeClr val="accent3">
                <a:hueOff val="362282"/>
                <a:satOff val="31803"/>
                <a:lumOff val="-18242"/>
              </a:schemeClr>
            </a:solidFill>
            <a:miter lim="400000"/>
            <a:tailEnd type="stealth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253" name="Incoherent relaxation takes…"/>
          <p:cNvSpPr txBox="1"/>
          <p:nvPr/>
        </p:nvSpPr>
        <p:spPr>
          <a:xfrm>
            <a:off x="7802649" y="2440053"/>
            <a:ext cx="1867499" cy="5591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algn="ctr" defTabSz="410751" hangingPunct="0">
              <a:defRPr sz="1500">
                <a:solidFill>
                  <a:srgbClr val="61D836">
                    <a:hueOff val="362282"/>
                    <a:satOff val="31803"/>
                    <a:lumOff val="-18242"/>
                  </a:srgbClr>
                </a:solidFill>
              </a:defRPr>
            </a:pPr>
            <a:r>
              <a:rPr sz="1055" b="1" kern="0">
                <a:solidFill>
                  <a:srgbClr val="61D836">
                    <a:hueOff val="362282"/>
                    <a:satOff val="31803"/>
                    <a:lumOff val="-1824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Incoherent relaxation takes </a:t>
            </a:r>
          </a:p>
          <a:p>
            <a:pPr algn="ctr" defTabSz="410751" hangingPunct="0">
              <a:defRPr sz="1500">
                <a:solidFill>
                  <a:srgbClr val="61D836">
                    <a:hueOff val="362282"/>
                    <a:satOff val="31803"/>
                    <a:lumOff val="-18242"/>
                  </a:srgbClr>
                </a:solidFill>
              </a:defRPr>
            </a:pPr>
            <a:r>
              <a:rPr sz="1055" b="1" kern="0">
                <a:solidFill>
                  <a:srgbClr val="61D836">
                    <a:hueOff val="362282"/>
                    <a:satOff val="31803"/>
                    <a:lumOff val="-1824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1/Gamma = 10ns</a:t>
            </a:r>
          </a:p>
          <a:p>
            <a:pPr algn="ctr" defTabSz="410751" hangingPunct="0">
              <a:defRPr sz="1500">
                <a:solidFill>
                  <a:srgbClr val="61D836">
                    <a:hueOff val="362282"/>
                    <a:satOff val="31803"/>
                    <a:lumOff val="-18242"/>
                  </a:srgbClr>
                </a:solidFill>
              </a:defRPr>
            </a:pPr>
            <a:r>
              <a:rPr sz="1055" b="1" kern="0">
                <a:solidFill>
                  <a:srgbClr val="61D836">
                    <a:hueOff val="362282"/>
                    <a:satOff val="31803"/>
                    <a:lumOff val="-1824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To produce single photon</a:t>
            </a:r>
          </a:p>
        </p:txBody>
      </p:sp>
    </p:spTree>
    <p:extLst>
      <p:ext uri="{BB962C8B-B14F-4D97-AF65-F5344CB8AC3E}">
        <p14:creationId xmlns:p14="http://schemas.microsoft.com/office/powerpoint/2010/main" val="1153750239"/>
      </p:ext>
    </p:extLst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Линия"/>
          <p:cNvSpPr/>
          <p:nvPr/>
        </p:nvSpPr>
        <p:spPr>
          <a:xfrm>
            <a:off x="4112494" y="1291456"/>
            <a:ext cx="5165824" cy="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259" name="Прямоугольник"/>
          <p:cNvSpPr/>
          <p:nvPr/>
        </p:nvSpPr>
        <p:spPr>
          <a:xfrm>
            <a:off x="4102448" y="932036"/>
            <a:ext cx="3524994" cy="352723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pic>
        <p:nvPicPr>
          <p:cNvPr id="12291" name="Screen Shot 2017-11-23 at 16.58.55.png" descr="Screen Shot 2017-11-23 at 16.58.5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0495" y="440904"/>
            <a:ext cx="488900" cy="3527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sp>
        <p:nvSpPr>
          <p:cNvPr id="261" name="Линия"/>
          <p:cNvSpPr/>
          <p:nvPr/>
        </p:nvSpPr>
        <p:spPr>
          <a:xfrm>
            <a:off x="4112494" y="889620"/>
            <a:ext cx="3504902" cy="0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  <a:tailEnd type="stealth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262" name="Кружок"/>
          <p:cNvSpPr/>
          <p:nvPr/>
        </p:nvSpPr>
        <p:spPr>
          <a:xfrm>
            <a:off x="3622476" y="1762497"/>
            <a:ext cx="892969" cy="892969"/>
          </a:xfrm>
          <a:prstGeom prst="ellipse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12294" name="|1&gt;"/>
          <p:cNvSpPr txBox="1">
            <a:spLocks noChangeArrowheads="1"/>
          </p:cNvSpPr>
          <p:nvPr/>
        </p:nvSpPr>
        <p:spPr bwMode="auto">
          <a:xfrm>
            <a:off x="3883256" y="1420257"/>
            <a:ext cx="370295" cy="3317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algn="ctr" defTabSz="410751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1687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  <a:t>|1&gt;</a:t>
            </a:r>
          </a:p>
        </p:txBody>
      </p:sp>
      <p:sp>
        <p:nvSpPr>
          <p:cNvPr id="12295" name="|0&gt;"/>
          <p:cNvSpPr txBox="1">
            <a:spLocks noChangeArrowheads="1"/>
          </p:cNvSpPr>
          <p:nvPr/>
        </p:nvSpPr>
        <p:spPr bwMode="auto">
          <a:xfrm>
            <a:off x="3883256" y="2728456"/>
            <a:ext cx="370295" cy="3317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algn="ctr" defTabSz="410751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1687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  <a:t>|0&gt;</a:t>
            </a:r>
          </a:p>
        </p:txBody>
      </p:sp>
      <p:sp>
        <p:nvSpPr>
          <p:cNvPr id="265" name="Линия"/>
          <p:cNvSpPr/>
          <p:nvPr/>
        </p:nvSpPr>
        <p:spPr>
          <a:xfrm>
            <a:off x="4068961" y="2198936"/>
            <a:ext cx="0" cy="455414"/>
          </a:xfrm>
          <a:prstGeom prst="line">
            <a:avLst/>
          </a:prstGeom>
          <a:ln w="635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stealth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286" name="Соединит. линия"/>
          <p:cNvSpPr/>
          <p:nvPr/>
        </p:nvSpPr>
        <p:spPr>
          <a:xfrm>
            <a:off x="4063380" y="1965648"/>
            <a:ext cx="239985" cy="4721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20" h="21600" extrusionOk="0">
                <a:moveTo>
                  <a:pt x="2213" y="0"/>
                </a:moveTo>
                <a:cubicBezTo>
                  <a:pt x="21600" y="11591"/>
                  <a:pt x="20862" y="18791"/>
                  <a:pt x="0" y="21600"/>
                </a:cubicBezTo>
              </a:path>
            </a:pathLst>
          </a:custGeom>
          <a:ln w="12700">
            <a:solidFill>
              <a:schemeClr val="accent5">
                <a:hueOff val="-82419"/>
                <a:satOff val="-9513"/>
                <a:lumOff val="-16343"/>
              </a:schemeClr>
            </a:solidFill>
            <a:custDash>
              <a:ds d="200000" sp="200000"/>
            </a:custDash>
            <a:miter lim="400000"/>
            <a:headEnd type="triangle"/>
          </a:ln>
        </p:spPr>
        <p:txBody>
          <a:bodyPr/>
          <a:lstStyle/>
          <a:p>
            <a:pPr algn="ctr" defTabSz="410751" hangingPunct="0">
              <a:defRPr/>
            </a:pPr>
            <a:endParaRPr sz="1687" b="1" kern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67" name="Кружок"/>
          <p:cNvSpPr/>
          <p:nvPr/>
        </p:nvSpPr>
        <p:spPr>
          <a:xfrm>
            <a:off x="7156400" y="1730127"/>
            <a:ext cx="892969" cy="892969"/>
          </a:xfrm>
          <a:prstGeom prst="ellipse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12299" name="|1&gt;"/>
          <p:cNvSpPr txBox="1">
            <a:spLocks noChangeArrowheads="1"/>
          </p:cNvSpPr>
          <p:nvPr/>
        </p:nvSpPr>
        <p:spPr bwMode="auto">
          <a:xfrm>
            <a:off x="7418296" y="1388445"/>
            <a:ext cx="370295" cy="3317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algn="ctr" defTabSz="410751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1687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  <a:t>|1&gt;</a:t>
            </a:r>
          </a:p>
        </p:txBody>
      </p:sp>
      <p:sp>
        <p:nvSpPr>
          <p:cNvPr id="12300" name="|0&gt;"/>
          <p:cNvSpPr txBox="1">
            <a:spLocks noChangeArrowheads="1"/>
          </p:cNvSpPr>
          <p:nvPr/>
        </p:nvSpPr>
        <p:spPr bwMode="auto">
          <a:xfrm>
            <a:off x="7418296" y="2696644"/>
            <a:ext cx="370295" cy="3317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algn="ctr" defTabSz="410751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1687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  <a:t>|0&gt;</a:t>
            </a:r>
          </a:p>
        </p:txBody>
      </p:sp>
      <p:sp>
        <p:nvSpPr>
          <p:cNvPr id="270" name="Линия"/>
          <p:cNvSpPr/>
          <p:nvPr/>
        </p:nvSpPr>
        <p:spPr>
          <a:xfrm flipV="1">
            <a:off x="7602885" y="1736825"/>
            <a:ext cx="0" cy="430857"/>
          </a:xfrm>
          <a:prstGeom prst="line">
            <a:avLst/>
          </a:prstGeom>
          <a:ln w="635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stealth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271" name="Кружок"/>
          <p:cNvSpPr/>
          <p:nvPr/>
        </p:nvSpPr>
        <p:spPr>
          <a:xfrm>
            <a:off x="5418460" y="1730127"/>
            <a:ext cx="892969" cy="892969"/>
          </a:xfrm>
          <a:prstGeom prst="ellipse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12303" name="|1&gt;"/>
          <p:cNvSpPr txBox="1">
            <a:spLocks noChangeArrowheads="1"/>
          </p:cNvSpPr>
          <p:nvPr/>
        </p:nvSpPr>
        <p:spPr bwMode="auto">
          <a:xfrm>
            <a:off x="5680356" y="1388445"/>
            <a:ext cx="370295" cy="3317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algn="ctr" defTabSz="410751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1687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  <a:t>|1&gt;</a:t>
            </a:r>
          </a:p>
        </p:txBody>
      </p:sp>
      <p:sp>
        <p:nvSpPr>
          <p:cNvPr id="12304" name="|0&gt;"/>
          <p:cNvSpPr txBox="1">
            <a:spLocks noChangeArrowheads="1"/>
          </p:cNvSpPr>
          <p:nvPr/>
        </p:nvSpPr>
        <p:spPr bwMode="auto">
          <a:xfrm>
            <a:off x="5680356" y="2696644"/>
            <a:ext cx="370295" cy="3317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algn="ctr" defTabSz="410751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1687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  <a:t>|0&gt;</a:t>
            </a:r>
          </a:p>
        </p:txBody>
      </p:sp>
      <p:sp>
        <p:nvSpPr>
          <p:cNvPr id="274" name="Линия"/>
          <p:cNvSpPr/>
          <p:nvPr/>
        </p:nvSpPr>
        <p:spPr>
          <a:xfrm>
            <a:off x="5864945" y="2167682"/>
            <a:ext cx="462111" cy="0"/>
          </a:xfrm>
          <a:prstGeom prst="line">
            <a:avLst/>
          </a:prstGeom>
          <a:ln w="635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stealth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287" name="Соединит. линия"/>
          <p:cNvSpPr/>
          <p:nvPr/>
        </p:nvSpPr>
        <p:spPr>
          <a:xfrm>
            <a:off x="5892850" y="1925464"/>
            <a:ext cx="285750" cy="2321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806" h="19361" extrusionOk="0">
                <a:moveTo>
                  <a:pt x="0" y="713"/>
                </a:moveTo>
                <a:cubicBezTo>
                  <a:pt x="14689" y="-2239"/>
                  <a:pt x="21600" y="3977"/>
                  <a:pt x="20734" y="19361"/>
                </a:cubicBezTo>
              </a:path>
            </a:pathLst>
          </a:custGeom>
          <a:ln w="12700">
            <a:solidFill>
              <a:schemeClr val="accent5">
                <a:hueOff val="-82419"/>
                <a:satOff val="-9513"/>
                <a:lumOff val="-16343"/>
              </a:schemeClr>
            </a:solidFill>
            <a:custDash>
              <a:ds d="200000" sp="200000"/>
            </a:custDash>
            <a:miter lim="400000"/>
            <a:headEnd type="triangle"/>
          </a:ln>
        </p:spPr>
        <p:txBody>
          <a:bodyPr/>
          <a:lstStyle/>
          <a:p>
            <a:pPr algn="ctr" defTabSz="410751" hangingPunct="0">
              <a:defRPr/>
            </a:pPr>
            <a:endParaRPr sz="1687" b="1" kern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307" name="Coherent emission…"/>
          <p:cNvSpPr txBox="1">
            <a:spLocks noChangeArrowheads="1"/>
          </p:cNvSpPr>
          <p:nvPr/>
        </p:nvSpPr>
        <p:spPr bwMode="auto">
          <a:xfrm>
            <a:off x="4912760" y="3843688"/>
            <a:ext cx="1904368" cy="5591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algn="ctr" defTabSz="410751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1055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  <a:t>Coherent emission </a:t>
            </a:r>
          </a:p>
          <a:p>
            <a:pPr algn="ctr" defTabSz="410751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1055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  <a:t>Would be maximised </a:t>
            </a:r>
          </a:p>
          <a:p>
            <a:pPr algn="ctr" defTabSz="410751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1055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  <a:t>Here if the pulse was stoped</a:t>
            </a:r>
          </a:p>
        </p:txBody>
      </p:sp>
      <p:pic>
        <p:nvPicPr>
          <p:cNvPr id="12308" name="Изображение" descr="Изображение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0703" y="3243709"/>
            <a:ext cx="695400" cy="550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pic>
        <p:nvPicPr>
          <p:cNvPr id="12309" name="Изображение" descr="Изображение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9775" y="3234779"/>
            <a:ext cx="1112862" cy="550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pic>
        <p:nvPicPr>
          <p:cNvPr id="12310" name="Изображение" descr="Изображение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9046" y="3230314"/>
            <a:ext cx="708794" cy="5592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pic>
        <p:nvPicPr>
          <p:cNvPr id="12311" name="img127.gif" descr="img127.gif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51" r="87791"/>
          <a:stretch>
            <a:fillRect/>
          </a:stretch>
        </p:blipFill>
        <p:spPr bwMode="auto">
          <a:xfrm>
            <a:off x="4177234" y="4440287"/>
            <a:ext cx="5366742" cy="549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sp>
        <p:nvSpPr>
          <p:cNvPr id="12312" name="Coherent Rabi oscillation if pulse…"/>
          <p:cNvSpPr txBox="1">
            <a:spLocks noChangeArrowheads="1"/>
          </p:cNvSpPr>
          <p:nvPr/>
        </p:nvSpPr>
        <p:spPr bwMode="auto">
          <a:xfrm>
            <a:off x="4656507" y="4931128"/>
            <a:ext cx="2239396" cy="3968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algn="ctr" defTabSz="410751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1055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  <a:t>Coherent Rabi oscillation if pulse </a:t>
            </a:r>
          </a:p>
          <a:p>
            <a:pPr algn="ctr" defTabSz="410751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1055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  <a:t>was stopped at different points</a:t>
            </a:r>
          </a:p>
        </p:txBody>
      </p:sp>
      <p:sp>
        <p:nvSpPr>
          <p:cNvPr id="288" name="Соединит. линия"/>
          <p:cNvSpPr/>
          <p:nvPr/>
        </p:nvSpPr>
        <p:spPr>
          <a:xfrm>
            <a:off x="7570515" y="1913186"/>
            <a:ext cx="154037" cy="6518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528" h="21600" extrusionOk="0">
                <a:moveTo>
                  <a:pt x="0" y="21600"/>
                </a:moveTo>
                <a:cubicBezTo>
                  <a:pt x="18932" y="14557"/>
                  <a:pt x="21600" y="7357"/>
                  <a:pt x="8004" y="0"/>
                </a:cubicBezTo>
              </a:path>
            </a:pathLst>
          </a:custGeom>
          <a:ln w="63500">
            <a:solidFill>
              <a:schemeClr val="accent3">
                <a:hueOff val="362282"/>
                <a:satOff val="31803"/>
                <a:lumOff val="-18242"/>
              </a:schemeClr>
            </a:solidFill>
            <a:custDash>
              <a:ds d="200000" sp="200000"/>
            </a:custDash>
            <a:miter lim="400000"/>
            <a:headEnd type="triangle"/>
          </a:ln>
        </p:spPr>
        <p:txBody>
          <a:bodyPr/>
          <a:lstStyle/>
          <a:p>
            <a:pPr algn="ctr" defTabSz="410751" hangingPunct="0">
              <a:defRPr/>
            </a:pPr>
            <a:endParaRPr sz="1687" b="1" kern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83" name="Линия"/>
          <p:cNvSpPr/>
          <p:nvPr/>
        </p:nvSpPr>
        <p:spPr>
          <a:xfrm>
            <a:off x="7884170" y="1862957"/>
            <a:ext cx="2262560" cy="6094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1690"/>
                </a:moveTo>
                <a:lnTo>
                  <a:pt x="4206" y="11696"/>
                </a:lnTo>
                <a:lnTo>
                  <a:pt x="5415" y="671"/>
                </a:lnTo>
                <a:lnTo>
                  <a:pt x="6435" y="20690"/>
                </a:lnTo>
                <a:lnTo>
                  <a:pt x="9165" y="0"/>
                </a:lnTo>
                <a:lnTo>
                  <a:pt x="10305" y="21600"/>
                </a:lnTo>
                <a:lnTo>
                  <a:pt x="13284" y="630"/>
                </a:lnTo>
                <a:lnTo>
                  <a:pt x="14471" y="14686"/>
                </a:lnTo>
                <a:lnTo>
                  <a:pt x="21600" y="14804"/>
                </a:lnTo>
              </a:path>
            </a:pathLst>
          </a:custGeom>
          <a:ln w="25400">
            <a:solidFill>
              <a:schemeClr val="accent3">
                <a:hueOff val="362282"/>
                <a:satOff val="31803"/>
                <a:lumOff val="-18242"/>
              </a:schemeClr>
            </a:solidFill>
            <a:miter lim="400000"/>
            <a:tailEnd type="stealth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284" name="Incoherent relaxation takes…"/>
          <p:cNvSpPr txBox="1"/>
          <p:nvPr/>
        </p:nvSpPr>
        <p:spPr>
          <a:xfrm>
            <a:off x="7802649" y="2440053"/>
            <a:ext cx="1867499" cy="5591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algn="ctr" defTabSz="410751" hangingPunct="0">
              <a:defRPr sz="1500">
                <a:solidFill>
                  <a:srgbClr val="61D836">
                    <a:hueOff val="362282"/>
                    <a:satOff val="31803"/>
                    <a:lumOff val="-18242"/>
                  </a:srgbClr>
                </a:solidFill>
              </a:defRPr>
            </a:pPr>
            <a:r>
              <a:rPr sz="1055" b="1" kern="0">
                <a:solidFill>
                  <a:srgbClr val="61D836">
                    <a:hueOff val="362282"/>
                    <a:satOff val="31803"/>
                    <a:lumOff val="-1824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Incoherent relaxation takes </a:t>
            </a:r>
          </a:p>
          <a:p>
            <a:pPr algn="ctr" defTabSz="410751" hangingPunct="0">
              <a:defRPr sz="1500">
                <a:solidFill>
                  <a:srgbClr val="61D836">
                    <a:hueOff val="362282"/>
                    <a:satOff val="31803"/>
                    <a:lumOff val="-18242"/>
                  </a:srgbClr>
                </a:solidFill>
              </a:defRPr>
            </a:pPr>
            <a:r>
              <a:rPr sz="1055" b="1" kern="0">
                <a:solidFill>
                  <a:srgbClr val="61D836">
                    <a:hueOff val="362282"/>
                    <a:satOff val="31803"/>
                    <a:lumOff val="-1824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1/Gamma = 10ns</a:t>
            </a:r>
          </a:p>
          <a:p>
            <a:pPr algn="ctr" defTabSz="410751" hangingPunct="0">
              <a:defRPr sz="1500">
                <a:solidFill>
                  <a:srgbClr val="61D836">
                    <a:hueOff val="362282"/>
                    <a:satOff val="31803"/>
                    <a:lumOff val="-18242"/>
                  </a:srgbClr>
                </a:solidFill>
              </a:defRPr>
            </a:pPr>
            <a:r>
              <a:rPr sz="1055" b="1" kern="0">
                <a:solidFill>
                  <a:srgbClr val="61D836">
                    <a:hueOff val="362282"/>
                    <a:satOff val="31803"/>
                    <a:lumOff val="-1824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To produce single photon</a:t>
            </a:r>
          </a:p>
        </p:txBody>
      </p:sp>
      <p:sp>
        <p:nvSpPr>
          <p:cNvPr id="12316" name="as1m0v5_l4ws"/>
          <p:cNvSpPr txBox="1">
            <a:spLocks noChangeArrowheads="1"/>
          </p:cNvSpPr>
          <p:nvPr/>
        </p:nvSpPr>
        <p:spPr bwMode="auto">
          <a:xfrm>
            <a:off x="5734348" y="3265810"/>
            <a:ext cx="724558" cy="328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 algn="ctr" defTabSz="457200">
              <a:defRPr sz="24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1pPr>
            <a:lvl2pPr algn="ctr" defTabSz="457200">
              <a:defRPr sz="24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2pPr>
            <a:lvl3pPr algn="ctr" defTabSz="457200">
              <a:defRPr sz="24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3pPr>
            <a:lvl4pPr algn="ctr" defTabSz="457200">
              <a:defRPr sz="24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4pPr>
            <a:lvl5pPr algn="ctr" defTabSz="457200">
              <a:defRPr sz="24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5pPr>
            <a:lvl6pPr marL="457200" indent="914400" algn="ctr" defTabSz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6pPr>
            <a:lvl7pPr marL="914400" indent="914400" algn="ctr" defTabSz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7pPr>
            <a:lvl8pPr marL="1371600" indent="914400" algn="ctr" defTabSz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8pPr>
            <a:lvl9pPr marL="1828800" indent="914400" algn="ctr" defTabSz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9pPr>
          </a:lstStyle>
          <a:p>
            <a:pPr algn="l" fontAlgn="base" hangingPunct="0">
              <a:lnSpc>
                <a:spcPts val="1969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844" b="0">
                <a:latin typeface="Times" charset="0"/>
                <a:ea typeface="Times" charset="0"/>
                <a:cs typeface="Times" charset="0"/>
                <a:sym typeface="Times" charset="0"/>
              </a:rPr>
              <a:t>as1m0v5_l4ws</a:t>
            </a:r>
          </a:p>
        </p:txBody>
      </p:sp>
    </p:spTree>
    <p:extLst>
      <p:ext uri="{BB962C8B-B14F-4D97-AF65-F5344CB8AC3E}">
        <p14:creationId xmlns:p14="http://schemas.microsoft.com/office/powerpoint/2010/main" val="1196749197"/>
      </p:ext>
    </p:extLst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3" name="sineWave.pdf" descr="sineWav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726" y="1583904"/>
            <a:ext cx="3079626" cy="18997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pic>
        <p:nvPicPr>
          <p:cNvPr id="13314" name="Изображение" descr="Изображение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5400000">
            <a:off x="1558603" y="1960066"/>
            <a:ext cx="2080617" cy="294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sp>
        <p:nvSpPr>
          <p:cNvPr id="292" name="Линия"/>
          <p:cNvSpPr/>
          <p:nvPr/>
        </p:nvSpPr>
        <p:spPr>
          <a:xfrm flipV="1">
            <a:off x="3017490" y="1025798"/>
            <a:ext cx="0" cy="2638723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293" name="Линия"/>
          <p:cNvSpPr/>
          <p:nvPr/>
        </p:nvSpPr>
        <p:spPr>
          <a:xfrm>
            <a:off x="3032001" y="2542729"/>
            <a:ext cx="3794001" cy="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294" name="Кружок"/>
          <p:cNvSpPr/>
          <p:nvPr/>
        </p:nvSpPr>
        <p:spPr>
          <a:xfrm>
            <a:off x="2764111" y="4049613"/>
            <a:ext cx="506760" cy="505644"/>
          </a:xfrm>
          <a:prstGeom prst="ellipse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295" name="Линия"/>
          <p:cNvSpPr/>
          <p:nvPr/>
        </p:nvSpPr>
        <p:spPr>
          <a:xfrm>
            <a:off x="3008561" y="4305226"/>
            <a:ext cx="0" cy="262309"/>
          </a:xfrm>
          <a:prstGeom prst="line">
            <a:avLst/>
          </a:prstGeom>
          <a:ln w="635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stealth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296" name="Линия"/>
          <p:cNvSpPr/>
          <p:nvPr/>
        </p:nvSpPr>
        <p:spPr>
          <a:xfrm flipH="1">
            <a:off x="3017490" y="2657698"/>
            <a:ext cx="0" cy="1357313"/>
          </a:xfrm>
          <a:prstGeom prst="line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custDash>
              <a:ds d="200000" sp="200000"/>
            </a:custDash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pic>
        <p:nvPicPr>
          <p:cNvPr id="13320" name="Изображение" descr="Изображение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0789" y="2432224"/>
            <a:ext cx="366117" cy="2411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sp>
        <p:nvSpPr>
          <p:cNvPr id="298" name="Линия"/>
          <p:cNvSpPr/>
          <p:nvPr/>
        </p:nvSpPr>
        <p:spPr>
          <a:xfrm flipH="1">
            <a:off x="3267521" y="1603996"/>
            <a:ext cx="0" cy="1899791"/>
          </a:xfrm>
          <a:prstGeom prst="line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custDash>
              <a:ds d="200000" sp="200000"/>
            </a:custDash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299" name="Кружок"/>
          <p:cNvSpPr/>
          <p:nvPr/>
        </p:nvSpPr>
        <p:spPr>
          <a:xfrm>
            <a:off x="3014142" y="3526111"/>
            <a:ext cx="506760" cy="505643"/>
          </a:xfrm>
          <a:prstGeom prst="ellipse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300" name="Линия"/>
          <p:cNvSpPr/>
          <p:nvPr/>
        </p:nvSpPr>
        <p:spPr>
          <a:xfrm flipH="1">
            <a:off x="3040931" y="3781723"/>
            <a:ext cx="235520" cy="0"/>
          </a:xfrm>
          <a:prstGeom prst="line">
            <a:avLst/>
          </a:prstGeom>
          <a:ln w="635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stealth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301" name="Кружок"/>
          <p:cNvSpPr/>
          <p:nvPr/>
        </p:nvSpPr>
        <p:spPr>
          <a:xfrm>
            <a:off x="3496345" y="4049613"/>
            <a:ext cx="506760" cy="505644"/>
          </a:xfrm>
          <a:prstGeom prst="ellipse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302" name="Линия"/>
          <p:cNvSpPr/>
          <p:nvPr/>
        </p:nvSpPr>
        <p:spPr>
          <a:xfrm>
            <a:off x="3758655" y="4305226"/>
            <a:ext cx="234404" cy="0"/>
          </a:xfrm>
          <a:prstGeom prst="line">
            <a:avLst/>
          </a:prstGeom>
          <a:ln w="635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stealth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303" name="Линия"/>
          <p:cNvSpPr/>
          <p:nvPr/>
        </p:nvSpPr>
        <p:spPr>
          <a:xfrm>
            <a:off x="3731865" y="3480346"/>
            <a:ext cx="0" cy="543595"/>
          </a:xfrm>
          <a:prstGeom prst="line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custDash>
              <a:ds d="200000" sp="200000"/>
            </a:custDash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304" name="Линия"/>
          <p:cNvSpPr/>
          <p:nvPr/>
        </p:nvSpPr>
        <p:spPr>
          <a:xfrm>
            <a:off x="2928194" y="4233789"/>
            <a:ext cx="64740" cy="1294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430" h="21600" extrusionOk="0">
                <a:moveTo>
                  <a:pt x="16765" y="21600"/>
                </a:moveTo>
                <a:cubicBezTo>
                  <a:pt x="7860" y="20779"/>
                  <a:pt x="1069" y="16968"/>
                  <a:pt x="120" y="12257"/>
                </a:cubicBezTo>
                <a:cubicBezTo>
                  <a:pt x="-1170" y="5860"/>
                  <a:pt x="8159" y="230"/>
                  <a:pt x="20430" y="0"/>
                </a:cubicBezTo>
              </a:path>
            </a:pathLst>
          </a:cu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305" name="Линия"/>
          <p:cNvSpPr/>
          <p:nvPr/>
        </p:nvSpPr>
        <p:spPr>
          <a:xfrm rot="5400000">
            <a:off x="3246872" y="3676241"/>
            <a:ext cx="64740" cy="1305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430" h="21600" extrusionOk="0">
                <a:moveTo>
                  <a:pt x="16765" y="21600"/>
                </a:moveTo>
                <a:cubicBezTo>
                  <a:pt x="7860" y="20779"/>
                  <a:pt x="1069" y="16968"/>
                  <a:pt x="120" y="12257"/>
                </a:cubicBezTo>
                <a:cubicBezTo>
                  <a:pt x="-1170" y="5860"/>
                  <a:pt x="8159" y="230"/>
                  <a:pt x="20430" y="0"/>
                </a:cubicBezTo>
              </a:path>
            </a:pathLst>
          </a:cu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306" name="Линия"/>
          <p:cNvSpPr/>
          <p:nvPr/>
        </p:nvSpPr>
        <p:spPr>
          <a:xfrm rot="16200000">
            <a:off x="3695030" y="4275089"/>
            <a:ext cx="64740" cy="1294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430" h="21600" extrusionOk="0">
                <a:moveTo>
                  <a:pt x="16765" y="21600"/>
                </a:moveTo>
                <a:cubicBezTo>
                  <a:pt x="7860" y="20779"/>
                  <a:pt x="1069" y="16968"/>
                  <a:pt x="120" y="12257"/>
                </a:cubicBezTo>
                <a:cubicBezTo>
                  <a:pt x="-1170" y="5860"/>
                  <a:pt x="8159" y="230"/>
                  <a:pt x="20430" y="0"/>
                </a:cubicBezTo>
              </a:path>
            </a:pathLst>
          </a:cu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307" name="Линия"/>
          <p:cNvSpPr/>
          <p:nvPr/>
        </p:nvSpPr>
        <p:spPr>
          <a:xfrm flipH="1">
            <a:off x="4196209" y="1621855"/>
            <a:ext cx="0" cy="1899791"/>
          </a:xfrm>
          <a:prstGeom prst="line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custDash>
              <a:ds d="200000" sp="200000"/>
            </a:custDash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308" name="Кружок"/>
          <p:cNvSpPr/>
          <p:nvPr/>
        </p:nvSpPr>
        <p:spPr>
          <a:xfrm>
            <a:off x="3942830" y="3543971"/>
            <a:ext cx="506760" cy="505643"/>
          </a:xfrm>
          <a:prstGeom prst="ellipse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309" name="Линия"/>
          <p:cNvSpPr/>
          <p:nvPr/>
        </p:nvSpPr>
        <p:spPr>
          <a:xfrm flipH="1">
            <a:off x="3969619" y="3799582"/>
            <a:ext cx="235520" cy="0"/>
          </a:xfrm>
          <a:prstGeom prst="line">
            <a:avLst/>
          </a:prstGeom>
          <a:ln w="635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stealth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310" name="Линия"/>
          <p:cNvSpPr/>
          <p:nvPr/>
        </p:nvSpPr>
        <p:spPr>
          <a:xfrm rot="5400000">
            <a:off x="4175559" y="3694101"/>
            <a:ext cx="64740" cy="1305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430" h="21600" extrusionOk="0">
                <a:moveTo>
                  <a:pt x="16765" y="21600"/>
                </a:moveTo>
                <a:cubicBezTo>
                  <a:pt x="7860" y="20779"/>
                  <a:pt x="1069" y="16968"/>
                  <a:pt x="120" y="12257"/>
                </a:cubicBezTo>
                <a:cubicBezTo>
                  <a:pt x="-1170" y="5860"/>
                  <a:pt x="8159" y="230"/>
                  <a:pt x="20430" y="0"/>
                </a:cubicBezTo>
              </a:path>
            </a:pathLst>
          </a:cu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311" name="Линия"/>
          <p:cNvSpPr/>
          <p:nvPr/>
        </p:nvSpPr>
        <p:spPr>
          <a:xfrm flipH="1">
            <a:off x="4889376" y="1639715"/>
            <a:ext cx="0" cy="1899791"/>
          </a:xfrm>
          <a:prstGeom prst="line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custDash>
              <a:ds d="200000" sp="200000"/>
            </a:custDash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312" name="Кружок"/>
          <p:cNvSpPr/>
          <p:nvPr/>
        </p:nvSpPr>
        <p:spPr>
          <a:xfrm>
            <a:off x="4635996" y="3561830"/>
            <a:ext cx="505644" cy="505643"/>
          </a:xfrm>
          <a:prstGeom prst="ellipse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313" name="Линия"/>
          <p:cNvSpPr/>
          <p:nvPr/>
        </p:nvSpPr>
        <p:spPr>
          <a:xfrm>
            <a:off x="4898306" y="3817441"/>
            <a:ext cx="0" cy="241102"/>
          </a:xfrm>
          <a:prstGeom prst="line">
            <a:avLst/>
          </a:prstGeom>
          <a:ln w="635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stealth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314" name="Линия"/>
          <p:cNvSpPr/>
          <p:nvPr/>
        </p:nvSpPr>
        <p:spPr>
          <a:xfrm>
            <a:off x="4823520" y="3721447"/>
            <a:ext cx="64740" cy="1305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430" h="21600" extrusionOk="0">
                <a:moveTo>
                  <a:pt x="16765" y="21600"/>
                </a:moveTo>
                <a:cubicBezTo>
                  <a:pt x="7860" y="20779"/>
                  <a:pt x="1069" y="16968"/>
                  <a:pt x="120" y="12257"/>
                </a:cubicBezTo>
                <a:cubicBezTo>
                  <a:pt x="-1170" y="5860"/>
                  <a:pt x="8159" y="230"/>
                  <a:pt x="20430" y="0"/>
                </a:cubicBezTo>
              </a:path>
            </a:pathLst>
          </a:cu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315" name="Линия"/>
          <p:cNvSpPr/>
          <p:nvPr/>
        </p:nvSpPr>
        <p:spPr>
          <a:xfrm flipH="1">
            <a:off x="5333628" y="2206750"/>
            <a:ext cx="0" cy="1898674"/>
          </a:xfrm>
          <a:prstGeom prst="line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custDash>
              <a:ds d="200000" sp="200000"/>
            </a:custDash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316" name="Кружок"/>
          <p:cNvSpPr/>
          <p:nvPr/>
        </p:nvSpPr>
        <p:spPr>
          <a:xfrm>
            <a:off x="5080248" y="4127748"/>
            <a:ext cx="505644" cy="505644"/>
          </a:xfrm>
          <a:prstGeom prst="ellipse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317" name="Линия"/>
          <p:cNvSpPr/>
          <p:nvPr/>
        </p:nvSpPr>
        <p:spPr>
          <a:xfrm flipV="1">
            <a:off x="5342558" y="4121051"/>
            <a:ext cx="0" cy="262310"/>
          </a:xfrm>
          <a:prstGeom prst="line">
            <a:avLst/>
          </a:prstGeom>
          <a:ln w="63500">
            <a:solidFill>
              <a:schemeClr val="accent3">
                <a:hueOff val="362282"/>
                <a:satOff val="31803"/>
                <a:lumOff val="-18242"/>
              </a:schemeClr>
            </a:solidFill>
            <a:miter lim="400000"/>
            <a:tailEnd type="stealth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318" name="Линия"/>
          <p:cNvSpPr/>
          <p:nvPr/>
        </p:nvSpPr>
        <p:spPr>
          <a:xfrm rot="10800000">
            <a:off x="5357069" y="4319736"/>
            <a:ext cx="64740" cy="1305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430" h="21600" extrusionOk="0">
                <a:moveTo>
                  <a:pt x="16765" y="21600"/>
                </a:moveTo>
                <a:cubicBezTo>
                  <a:pt x="7860" y="20779"/>
                  <a:pt x="1069" y="16968"/>
                  <a:pt x="120" y="12257"/>
                </a:cubicBezTo>
                <a:cubicBezTo>
                  <a:pt x="-1170" y="5860"/>
                  <a:pt x="8159" y="230"/>
                  <a:pt x="20430" y="0"/>
                </a:cubicBezTo>
              </a:path>
            </a:pathLst>
          </a:cu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13342" name="Excited state"/>
          <p:cNvSpPr txBox="1">
            <a:spLocks noChangeArrowheads="1"/>
          </p:cNvSpPr>
          <p:nvPr/>
        </p:nvSpPr>
        <p:spPr bwMode="auto">
          <a:xfrm>
            <a:off x="5410598" y="3756487"/>
            <a:ext cx="1415453" cy="3317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algn="ctr" defTabSz="410751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1687" b="1">
                <a:solidFill>
                  <a:srgbClr val="1EB001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  <a:t>Excited state</a:t>
            </a:r>
          </a:p>
        </p:txBody>
      </p:sp>
      <p:sp>
        <p:nvSpPr>
          <p:cNvPr id="320" name="Овал"/>
          <p:cNvSpPr/>
          <p:nvPr/>
        </p:nvSpPr>
        <p:spPr>
          <a:xfrm>
            <a:off x="5256610" y="2412133"/>
            <a:ext cx="234404" cy="261193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321" name="Овал"/>
          <p:cNvSpPr/>
          <p:nvPr/>
        </p:nvSpPr>
        <p:spPr>
          <a:xfrm>
            <a:off x="4293320" y="2403203"/>
            <a:ext cx="234404" cy="261193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322" name="Овал"/>
          <p:cNvSpPr/>
          <p:nvPr/>
        </p:nvSpPr>
        <p:spPr>
          <a:xfrm>
            <a:off x="3402584" y="2403203"/>
            <a:ext cx="234404" cy="261193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323" name="Линия"/>
          <p:cNvSpPr/>
          <p:nvPr/>
        </p:nvSpPr>
        <p:spPr>
          <a:xfrm flipH="1">
            <a:off x="8604127" y="1653109"/>
            <a:ext cx="617264" cy="0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324" name="Линия"/>
          <p:cNvSpPr/>
          <p:nvPr/>
        </p:nvSpPr>
        <p:spPr>
          <a:xfrm flipH="1">
            <a:off x="8318377" y="2398738"/>
            <a:ext cx="1188764" cy="0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325" name="Линия"/>
          <p:cNvSpPr/>
          <p:nvPr/>
        </p:nvSpPr>
        <p:spPr>
          <a:xfrm flipV="1">
            <a:off x="8318376" y="1697758"/>
            <a:ext cx="0" cy="730002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326" name="Линия"/>
          <p:cNvSpPr/>
          <p:nvPr/>
        </p:nvSpPr>
        <p:spPr>
          <a:xfrm flipV="1">
            <a:off x="9507141" y="1697758"/>
            <a:ext cx="0" cy="730002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13350" name="Mixer"/>
          <p:cNvSpPr>
            <a:spLocks noChangeArrowheads="1"/>
          </p:cNvSpPr>
          <p:nvPr/>
        </p:nvSpPr>
        <p:spPr bwMode="auto">
          <a:xfrm>
            <a:off x="9163348" y="1504653"/>
            <a:ext cx="738932" cy="26231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/>
          <a:p>
            <a:pPr algn="ctr" defTabSz="410751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1547">
                <a:solidFill>
                  <a:srgbClr val="FFFFFF"/>
                </a:solidFill>
                <a:sym typeface="Helvetica Neue Medium" charset="0"/>
              </a:rPr>
              <a:t>Mixer</a:t>
            </a:r>
          </a:p>
        </p:txBody>
      </p:sp>
      <p:sp>
        <p:nvSpPr>
          <p:cNvPr id="13351" name="Mixer"/>
          <p:cNvSpPr>
            <a:spLocks noChangeArrowheads="1"/>
          </p:cNvSpPr>
          <p:nvPr/>
        </p:nvSpPr>
        <p:spPr bwMode="auto">
          <a:xfrm>
            <a:off x="8543851" y="2268141"/>
            <a:ext cx="737815" cy="26231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/>
          <a:p>
            <a:pPr algn="ctr" defTabSz="410751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1547">
                <a:solidFill>
                  <a:srgbClr val="FFFFFF"/>
                </a:solidFill>
                <a:sym typeface="Helvetica Neue Medium" charset="0"/>
              </a:rPr>
              <a:t>Mixer</a:t>
            </a:r>
          </a:p>
        </p:txBody>
      </p:sp>
      <p:sp>
        <p:nvSpPr>
          <p:cNvPr id="13352" name="Mixer"/>
          <p:cNvSpPr>
            <a:spLocks noChangeArrowheads="1"/>
          </p:cNvSpPr>
          <p:nvPr/>
        </p:nvSpPr>
        <p:spPr bwMode="auto">
          <a:xfrm>
            <a:off x="7927703" y="1504653"/>
            <a:ext cx="737815" cy="26231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/>
          <a:p>
            <a:pPr algn="ctr" defTabSz="410751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1547">
                <a:solidFill>
                  <a:srgbClr val="FFFFFF"/>
                </a:solidFill>
                <a:sym typeface="Helvetica Neue Medium" charset="0"/>
              </a:rPr>
              <a:t>Mixer</a:t>
            </a:r>
          </a:p>
        </p:txBody>
      </p:sp>
      <p:sp>
        <p:nvSpPr>
          <p:cNvPr id="330" name="Стрелка"/>
          <p:cNvSpPr/>
          <p:nvPr/>
        </p:nvSpPr>
        <p:spPr>
          <a:xfrm rot="10800000">
            <a:off x="7300392" y="1470050"/>
            <a:ext cx="532432" cy="366117"/>
          </a:xfrm>
          <a:prstGeom prst="rightArrow">
            <a:avLst>
              <a:gd name="adj1" fmla="val 32000"/>
              <a:gd name="adj2" fmla="val 92973"/>
            </a:avLst>
          </a:prstGeom>
          <a:solidFill>
            <a:schemeClr val="accent3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13354" name="Chopper"/>
          <p:cNvSpPr txBox="1">
            <a:spLocks noChangeArrowheads="1"/>
          </p:cNvSpPr>
          <p:nvPr/>
        </p:nvSpPr>
        <p:spPr bwMode="auto">
          <a:xfrm>
            <a:off x="8431858" y="2859053"/>
            <a:ext cx="961803" cy="3317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algn="ctr" defTabSz="410751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1687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  <a:t>Chopper</a:t>
            </a:r>
          </a:p>
        </p:txBody>
      </p:sp>
      <p:sp>
        <p:nvSpPr>
          <p:cNvPr id="13355" name="VNA"/>
          <p:cNvSpPr txBox="1">
            <a:spLocks noChangeArrowheads="1"/>
          </p:cNvSpPr>
          <p:nvPr/>
        </p:nvSpPr>
        <p:spPr bwMode="auto">
          <a:xfrm>
            <a:off x="10222951" y="1469929"/>
            <a:ext cx="516168" cy="3317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algn="ctr" defTabSz="410751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1687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  <a:t>VNA</a:t>
            </a:r>
          </a:p>
        </p:txBody>
      </p:sp>
      <p:sp>
        <p:nvSpPr>
          <p:cNvPr id="333" name="Стрелка"/>
          <p:cNvSpPr/>
          <p:nvPr/>
        </p:nvSpPr>
        <p:spPr>
          <a:xfrm rot="10800000">
            <a:off x="9913441" y="1504653"/>
            <a:ext cx="294680" cy="262310"/>
          </a:xfrm>
          <a:prstGeom prst="rightArrow">
            <a:avLst>
              <a:gd name="adj1" fmla="val 30838"/>
              <a:gd name="adj2" fmla="val 61855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334" name="Стрелка"/>
          <p:cNvSpPr/>
          <p:nvPr/>
        </p:nvSpPr>
        <p:spPr>
          <a:xfrm rot="16200000">
            <a:off x="8765419" y="2566727"/>
            <a:ext cx="294680" cy="262310"/>
          </a:xfrm>
          <a:prstGeom prst="rightArrow">
            <a:avLst>
              <a:gd name="adj1" fmla="val 30838"/>
              <a:gd name="adj2" fmla="val 61855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13358" name="Pulses"/>
          <p:cNvSpPr txBox="1">
            <a:spLocks noChangeArrowheads="1"/>
          </p:cNvSpPr>
          <p:nvPr/>
        </p:nvSpPr>
        <p:spPr bwMode="auto">
          <a:xfrm>
            <a:off x="6563465" y="1469929"/>
            <a:ext cx="755015" cy="3317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algn="ctr" defTabSz="410751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1687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  <a:t>Pulses</a:t>
            </a:r>
          </a:p>
        </p:txBody>
      </p:sp>
    </p:spTree>
    <p:extLst>
      <p:ext uri="{BB962C8B-B14F-4D97-AF65-F5344CB8AC3E}">
        <p14:creationId xmlns:p14="http://schemas.microsoft.com/office/powerpoint/2010/main" val="178954107"/>
      </p:ext>
    </p:extLst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Линия"/>
          <p:cNvSpPr/>
          <p:nvPr/>
        </p:nvSpPr>
        <p:spPr>
          <a:xfrm flipH="1">
            <a:off x="3639221" y="1617390"/>
            <a:ext cx="617264" cy="0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338" name="Линия"/>
          <p:cNvSpPr/>
          <p:nvPr/>
        </p:nvSpPr>
        <p:spPr>
          <a:xfrm flipH="1">
            <a:off x="3353471" y="2363019"/>
            <a:ext cx="1188764" cy="0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339" name="Линия"/>
          <p:cNvSpPr/>
          <p:nvPr/>
        </p:nvSpPr>
        <p:spPr>
          <a:xfrm flipV="1">
            <a:off x="3353470" y="1662039"/>
            <a:ext cx="0" cy="730002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340" name="Линия"/>
          <p:cNvSpPr/>
          <p:nvPr/>
        </p:nvSpPr>
        <p:spPr>
          <a:xfrm flipV="1">
            <a:off x="4542234" y="1662039"/>
            <a:ext cx="0" cy="730002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14341" name="Mixer"/>
          <p:cNvSpPr>
            <a:spLocks noChangeArrowheads="1"/>
          </p:cNvSpPr>
          <p:nvPr/>
        </p:nvSpPr>
        <p:spPr bwMode="auto">
          <a:xfrm>
            <a:off x="4198442" y="1468934"/>
            <a:ext cx="738932" cy="26231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/>
          <a:p>
            <a:pPr algn="ctr" defTabSz="410751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1547">
                <a:solidFill>
                  <a:srgbClr val="FFFFFF"/>
                </a:solidFill>
                <a:sym typeface="Helvetica Neue Medium" charset="0"/>
              </a:rPr>
              <a:t>Mixer</a:t>
            </a:r>
          </a:p>
        </p:txBody>
      </p:sp>
      <p:sp>
        <p:nvSpPr>
          <p:cNvPr id="14342" name="Mixer"/>
          <p:cNvSpPr>
            <a:spLocks noChangeArrowheads="1"/>
          </p:cNvSpPr>
          <p:nvPr/>
        </p:nvSpPr>
        <p:spPr bwMode="auto">
          <a:xfrm>
            <a:off x="3578945" y="2232422"/>
            <a:ext cx="737815" cy="26231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/>
          <a:p>
            <a:pPr algn="ctr" defTabSz="410751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1547">
                <a:solidFill>
                  <a:srgbClr val="FFFFFF"/>
                </a:solidFill>
                <a:sym typeface="Helvetica Neue Medium" charset="0"/>
              </a:rPr>
              <a:t>Mixer</a:t>
            </a:r>
          </a:p>
        </p:txBody>
      </p:sp>
      <p:sp>
        <p:nvSpPr>
          <p:cNvPr id="14343" name="Mixer"/>
          <p:cNvSpPr>
            <a:spLocks noChangeArrowheads="1"/>
          </p:cNvSpPr>
          <p:nvPr/>
        </p:nvSpPr>
        <p:spPr bwMode="auto">
          <a:xfrm>
            <a:off x="2962797" y="1468934"/>
            <a:ext cx="737815" cy="26231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/>
          <a:p>
            <a:pPr algn="ctr" defTabSz="410751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1547">
                <a:solidFill>
                  <a:srgbClr val="FFFFFF"/>
                </a:solidFill>
                <a:sym typeface="Helvetica Neue Medium" charset="0"/>
              </a:rPr>
              <a:t>Mixer</a:t>
            </a:r>
          </a:p>
        </p:txBody>
      </p:sp>
      <p:sp>
        <p:nvSpPr>
          <p:cNvPr id="344" name="Стрелка"/>
          <p:cNvSpPr/>
          <p:nvPr/>
        </p:nvSpPr>
        <p:spPr>
          <a:xfrm rot="10800000">
            <a:off x="2335486" y="1434332"/>
            <a:ext cx="532432" cy="366117"/>
          </a:xfrm>
          <a:prstGeom prst="rightArrow">
            <a:avLst>
              <a:gd name="adj1" fmla="val 32000"/>
              <a:gd name="adj2" fmla="val 92973"/>
            </a:avLst>
          </a:prstGeom>
          <a:solidFill>
            <a:schemeClr val="accent3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14345" name="Chopper1"/>
          <p:cNvSpPr txBox="1">
            <a:spLocks noChangeArrowheads="1"/>
          </p:cNvSpPr>
          <p:nvPr/>
        </p:nvSpPr>
        <p:spPr bwMode="auto">
          <a:xfrm>
            <a:off x="3406838" y="2823335"/>
            <a:ext cx="1082028" cy="3317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algn="ctr" defTabSz="410751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1687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  <a:t>Chopper1</a:t>
            </a:r>
          </a:p>
        </p:txBody>
      </p:sp>
      <p:sp>
        <p:nvSpPr>
          <p:cNvPr id="14346" name="VNA"/>
          <p:cNvSpPr txBox="1">
            <a:spLocks noChangeArrowheads="1"/>
          </p:cNvSpPr>
          <p:nvPr/>
        </p:nvSpPr>
        <p:spPr bwMode="auto">
          <a:xfrm>
            <a:off x="5258045" y="1434210"/>
            <a:ext cx="516168" cy="3317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algn="ctr" defTabSz="410751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1687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  <a:t>VNA</a:t>
            </a:r>
          </a:p>
        </p:txBody>
      </p:sp>
      <p:sp>
        <p:nvSpPr>
          <p:cNvPr id="347" name="Стрелка"/>
          <p:cNvSpPr/>
          <p:nvPr/>
        </p:nvSpPr>
        <p:spPr>
          <a:xfrm rot="10800000">
            <a:off x="4948535" y="1468934"/>
            <a:ext cx="294680" cy="262310"/>
          </a:xfrm>
          <a:prstGeom prst="rightArrow">
            <a:avLst>
              <a:gd name="adj1" fmla="val 30838"/>
              <a:gd name="adj2" fmla="val 61855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348" name="Стрелка"/>
          <p:cNvSpPr/>
          <p:nvPr/>
        </p:nvSpPr>
        <p:spPr>
          <a:xfrm rot="16200000">
            <a:off x="3800513" y="2531008"/>
            <a:ext cx="294680" cy="262310"/>
          </a:xfrm>
          <a:prstGeom prst="rightArrow">
            <a:avLst>
              <a:gd name="adj1" fmla="val 30838"/>
              <a:gd name="adj2" fmla="val 61855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14349" name="Pulses"/>
          <p:cNvSpPr txBox="1">
            <a:spLocks noChangeArrowheads="1"/>
          </p:cNvSpPr>
          <p:nvPr/>
        </p:nvSpPr>
        <p:spPr bwMode="auto">
          <a:xfrm>
            <a:off x="1598559" y="1434210"/>
            <a:ext cx="755015" cy="3317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algn="ctr" defTabSz="410751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1687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  <a:t>Pulses</a:t>
            </a:r>
          </a:p>
        </p:txBody>
      </p:sp>
      <p:sp>
        <p:nvSpPr>
          <p:cNvPr id="350" name="Линия"/>
          <p:cNvSpPr/>
          <p:nvPr/>
        </p:nvSpPr>
        <p:spPr>
          <a:xfrm>
            <a:off x="1805285" y="5179219"/>
            <a:ext cx="3417838" cy="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351" name="Линия"/>
          <p:cNvSpPr/>
          <p:nvPr/>
        </p:nvSpPr>
        <p:spPr>
          <a:xfrm flipH="1">
            <a:off x="8097367" y="1634133"/>
            <a:ext cx="618381" cy="0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352" name="Линия"/>
          <p:cNvSpPr/>
          <p:nvPr/>
        </p:nvSpPr>
        <p:spPr>
          <a:xfrm flipH="1">
            <a:off x="7811617" y="2379762"/>
            <a:ext cx="1189881" cy="0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353" name="Линия"/>
          <p:cNvSpPr/>
          <p:nvPr/>
        </p:nvSpPr>
        <p:spPr>
          <a:xfrm flipV="1">
            <a:off x="7811617" y="1678782"/>
            <a:ext cx="0" cy="730002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354" name="Линия"/>
          <p:cNvSpPr/>
          <p:nvPr/>
        </p:nvSpPr>
        <p:spPr>
          <a:xfrm flipV="1">
            <a:off x="9001497" y="1678782"/>
            <a:ext cx="0" cy="730002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14355" name="Mixer"/>
          <p:cNvSpPr>
            <a:spLocks noChangeArrowheads="1"/>
          </p:cNvSpPr>
          <p:nvPr/>
        </p:nvSpPr>
        <p:spPr bwMode="auto">
          <a:xfrm>
            <a:off x="8657705" y="1485677"/>
            <a:ext cx="737815" cy="262309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/>
          <a:p>
            <a:pPr algn="ctr" defTabSz="410751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1547">
                <a:solidFill>
                  <a:srgbClr val="FFFFFF"/>
                </a:solidFill>
                <a:sym typeface="Helvetica Neue Medium" charset="0"/>
              </a:rPr>
              <a:t>Mixer</a:t>
            </a:r>
          </a:p>
        </p:txBody>
      </p:sp>
      <p:sp>
        <p:nvSpPr>
          <p:cNvPr id="14356" name="Mixer"/>
          <p:cNvSpPr>
            <a:spLocks noChangeArrowheads="1"/>
          </p:cNvSpPr>
          <p:nvPr/>
        </p:nvSpPr>
        <p:spPr bwMode="auto">
          <a:xfrm>
            <a:off x="8037091" y="2249166"/>
            <a:ext cx="738932" cy="261193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/>
          <a:p>
            <a:pPr algn="ctr" defTabSz="410751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1547">
                <a:solidFill>
                  <a:srgbClr val="FFFFFF"/>
                </a:solidFill>
                <a:sym typeface="Helvetica Neue Medium" charset="0"/>
              </a:rPr>
              <a:t>Mixer</a:t>
            </a:r>
          </a:p>
        </p:txBody>
      </p:sp>
      <p:sp>
        <p:nvSpPr>
          <p:cNvPr id="14357" name="Mixer"/>
          <p:cNvSpPr>
            <a:spLocks noChangeArrowheads="1"/>
          </p:cNvSpPr>
          <p:nvPr/>
        </p:nvSpPr>
        <p:spPr bwMode="auto">
          <a:xfrm>
            <a:off x="7420943" y="1485677"/>
            <a:ext cx="738932" cy="262309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/>
          <a:p>
            <a:pPr algn="ctr" defTabSz="410751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1547">
                <a:solidFill>
                  <a:srgbClr val="FFFFFF"/>
                </a:solidFill>
                <a:sym typeface="Helvetica Neue Medium" charset="0"/>
              </a:rPr>
              <a:t>Mixer</a:t>
            </a:r>
          </a:p>
        </p:txBody>
      </p:sp>
      <p:sp>
        <p:nvSpPr>
          <p:cNvPr id="358" name="Стрелка"/>
          <p:cNvSpPr/>
          <p:nvPr/>
        </p:nvSpPr>
        <p:spPr>
          <a:xfrm rot="10800000">
            <a:off x="6794748" y="1451074"/>
            <a:ext cx="531316" cy="366117"/>
          </a:xfrm>
          <a:prstGeom prst="rightArrow">
            <a:avLst>
              <a:gd name="adj1" fmla="val 32000"/>
              <a:gd name="adj2" fmla="val 92973"/>
            </a:avLst>
          </a:prstGeom>
          <a:solidFill>
            <a:schemeClr val="accent3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14359" name="Chopper2"/>
          <p:cNvSpPr txBox="1">
            <a:spLocks noChangeArrowheads="1"/>
          </p:cNvSpPr>
          <p:nvPr/>
        </p:nvSpPr>
        <p:spPr bwMode="auto">
          <a:xfrm>
            <a:off x="7865543" y="2840077"/>
            <a:ext cx="1082028" cy="3317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algn="ctr" defTabSz="410751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1687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  <a:t>Chopper2</a:t>
            </a:r>
          </a:p>
        </p:txBody>
      </p:sp>
      <p:sp>
        <p:nvSpPr>
          <p:cNvPr id="14360" name="From…"/>
          <p:cNvSpPr txBox="1">
            <a:spLocks noChangeArrowheads="1"/>
          </p:cNvSpPr>
          <p:nvPr/>
        </p:nvSpPr>
        <p:spPr bwMode="auto">
          <a:xfrm>
            <a:off x="9716055" y="1338444"/>
            <a:ext cx="811120" cy="591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algn="ctr" defTabSz="410751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1687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  <a:t>From </a:t>
            </a:r>
          </a:p>
          <a:p>
            <a:pPr algn="ctr" defTabSz="410751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1687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  <a:t>system</a:t>
            </a:r>
          </a:p>
        </p:txBody>
      </p:sp>
      <p:sp>
        <p:nvSpPr>
          <p:cNvPr id="361" name="Стрелка"/>
          <p:cNvSpPr/>
          <p:nvPr/>
        </p:nvSpPr>
        <p:spPr>
          <a:xfrm rot="10800000">
            <a:off x="9407798" y="1485677"/>
            <a:ext cx="294680" cy="262309"/>
          </a:xfrm>
          <a:prstGeom prst="rightArrow">
            <a:avLst>
              <a:gd name="adj1" fmla="val 30838"/>
              <a:gd name="adj2" fmla="val 61855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362" name="Стрелка"/>
          <p:cNvSpPr/>
          <p:nvPr/>
        </p:nvSpPr>
        <p:spPr>
          <a:xfrm rot="16200000">
            <a:off x="8259217" y="2548310"/>
            <a:ext cx="294680" cy="261193"/>
          </a:xfrm>
          <a:prstGeom prst="rightArrow">
            <a:avLst>
              <a:gd name="adj1" fmla="val 30838"/>
              <a:gd name="adj2" fmla="val 61855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14363" name="To…"/>
          <p:cNvSpPr txBox="1">
            <a:spLocks noChangeArrowheads="1"/>
          </p:cNvSpPr>
          <p:nvPr/>
        </p:nvSpPr>
        <p:spPr bwMode="auto">
          <a:xfrm>
            <a:off x="6176687" y="1320585"/>
            <a:ext cx="516168" cy="591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algn="ctr" defTabSz="410751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1687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  <a:t>To </a:t>
            </a:r>
          </a:p>
          <a:p>
            <a:pPr algn="ctr" defTabSz="410751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1687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  <a:t>VNA</a:t>
            </a:r>
          </a:p>
        </p:txBody>
      </p:sp>
    </p:spTree>
    <p:extLst>
      <p:ext uri="{BB962C8B-B14F-4D97-AF65-F5344CB8AC3E}">
        <p14:creationId xmlns:p14="http://schemas.microsoft.com/office/powerpoint/2010/main" val="888876774"/>
      </p:ext>
    </p:extLst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Линия"/>
          <p:cNvSpPr/>
          <p:nvPr/>
        </p:nvSpPr>
        <p:spPr>
          <a:xfrm flipV="1">
            <a:off x="3109020" y="1893094"/>
            <a:ext cx="0" cy="383977"/>
          </a:xfrm>
          <a:prstGeom prst="line">
            <a:avLst/>
          </a:prstGeom>
          <a:ln w="25400">
            <a:solidFill>
              <a:schemeClr val="accent1">
                <a:hueOff val="114395"/>
                <a:lumOff val="-24975"/>
              </a:schemeClr>
            </a:solidFill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366" name="Линия"/>
          <p:cNvSpPr/>
          <p:nvPr/>
        </p:nvSpPr>
        <p:spPr>
          <a:xfrm flipV="1">
            <a:off x="3350121" y="1893094"/>
            <a:ext cx="0" cy="383977"/>
          </a:xfrm>
          <a:prstGeom prst="line">
            <a:avLst/>
          </a:prstGeom>
          <a:ln w="25400">
            <a:solidFill>
              <a:schemeClr val="accent1">
                <a:hueOff val="114395"/>
                <a:lumOff val="-24975"/>
              </a:schemeClr>
            </a:solidFill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367" name="Линия"/>
          <p:cNvSpPr/>
          <p:nvPr/>
        </p:nvSpPr>
        <p:spPr>
          <a:xfrm flipV="1">
            <a:off x="3421559" y="2321719"/>
            <a:ext cx="0" cy="383977"/>
          </a:xfrm>
          <a:prstGeom prst="line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368" name="Линия"/>
          <p:cNvSpPr/>
          <p:nvPr/>
        </p:nvSpPr>
        <p:spPr>
          <a:xfrm flipV="1">
            <a:off x="3966270" y="2321719"/>
            <a:ext cx="0" cy="383977"/>
          </a:xfrm>
          <a:prstGeom prst="line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369" name="Линия"/>
          <p:cNvSpPr/>
          <p:nvPr/>
        </p:nvSpPr>
        <p:spPr>
          <a:xfrm flipH="1">
            <a:off x="3966269" y="2696766"/>
            <a:ext cx="580430" cy="0"/>
          </a:xfrm>
          <a:prstGeom prst="line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370" name="Линия"/>
          <p:cNvSpPr/>
          <p:nvPr/>
        </p:nvSpPr>
        <p:spPr>
          <a:xfrm flipH="1">
            <a:off x="2836664" y="2696766"/>
            <a:ext cx="580430" cy="0"/>
          </a:xfrm>
          <a:prstGeom prst="line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371" name="Линия"/>
          <p:cNvSpPr/>
          <p:nvPr/>
        </p:nvSpPr>
        <p:spPr>
          <a:xfrm>
            <a:off x="2863454" y="2270373"/>
            <a:ext cx="253380" cy="0"/>
          </a:xfrm>
          <a:prstGeom prst="line">
            <a:avLst/>
          </a:prstGeom>
          <a:ln w="25400">
            <a:solidFill>
              <a:schemeClr val="accent1">
                <a:hueOff val="114395"/>
                <a:lumOff val="-24975"/>
              </a:schemeClr>
            </a:solidFill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372" name="Линия"/>
          <p:cNvSpPr/>
          <p:nvPr/>
        </p:nvSpPr>
        <p:spPr>
          <a:xfrm>
            <a:off x="3354586" y="2270373"/>
            <a:ext cx="1205508" cy="0"/>
          </a:xfrm>
          <a:prstGeom prst="line">
            <a:avLst/>
          </a:prstGeom>
          <a:ln w="25400">
            <a:solidFill>
              <a:schemeClr val="accent1">
                <a:hueOff val="114395"/>
                <a:lumOff val="-24975"/>
              </a:schemeClr>
            </a:solidFill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373" name="Линия"/>
          <p:cNvSpPr/>
          <p:nvPr/>
        </p:nvSpPr>
        <p:spPr>
          <a:xfrm flipH="1">
            <a:off x="3417094" y="2321719"/>
            <a:ext cx="553641" cy="0"/>
          </a:xfrm>
          <a:prstGeom prst="line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374" name="Линия"/>
          <p:cNvSpPr/>
          <p:nvPr/>
        </p:nvSpPr>
        <p:spPr>
          <a:xfrm>
            <a:off x="3104555" y="1904256"/>
            <a:ext cx="253380" cy="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pic>
        <p:nvPicPr>
          <p:cNvPr id="15371" name="Изображение" descr="Изображение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628" y="1611808"/>
            <a:ext cx="366117" cy="2411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sp>
        <p:nvSpPr>
          <p:cNvPr id="15372" name="40ns"/>
          <p:cNvSpPr txBox="1">
            <a:spLocks noChangeArrowheads="1"/>
          </p:cNvSpPr>
          <p:nvPr/>
        </p:nvSpPr>
        <p:spPr bwMode="auto">
          <a:xfrm>
            <a:off x="3424723" y="2275275"/>
            <a:ext cx="556243" cy="3317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algn="ctr" defTabSz="410751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1687" b="1">
                <a:solidFill>
                  <a:srgbClr val="EE230C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  <a:t>40ns</a:t>
            </a:r>
          </a:p>
        </p:txBody>
      </p:sp>
      <p:sp>
        <p:nvSpPr>
          <p:cNvPr id="15373" name="100ns"/>
          <p:cNvSpPr txBox="1">
            <a:spLocks noChangeArrowheads="1"/>
          </p:cNvSpPr>
          <p:nvPr/>
        </p:nvSpPr>
        <p:spPr bwMode="auto">
          <a:xfrm>
            <a:off x="3355681" y="2909282"/>
            <a:ext cx="676468" cy="3317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algn="ctr" defTabSz="410751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1687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  <a:t>100ns</a:t>
            </a:r>
          </a:p>
        </p:txBody>
      </p:sp>
      <p:sp>
        <p:nvSpPr>
          <p:cNvPr id="378" name="Прямоугольник"/>
          <p:cNvSpPr/>
          <p:nvPr/>
        </p:nvSpPr>
        <p:spPr>
          <a:xfrm>
            <a:off x="2844478" y="1370707"/>
            <a:ext cx="1716732" cy="1496839"/>
          </a:xfrm>
          <a:prstGeom prst="rect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379" name="Линия"/>
          <p:cNvSpPr/>
          <p:nvPr/>
        </p:nvSpPr>
        <p:spPr>
          <a:xfrm flipV="1">
            <a:off x="4823520" y="1893094"/>
            <a:ext cx="0" cy="383977"/>
          </a:xfrm>
          <a:prstGeom prst="line">
            <a:avLst/>
          </a:prstGeom>
          <a:ln w="25400">
            <a:solidFill>
              <a:schemeClr val="accent1">
                <a:hueOff val="114395"/>
                <a:lumOff val="-24975"/>
              </a:schemeClr>
            </a:solidFill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380" name="Линия"/>
          <p:cNvSpPr/>
          <p:nvPr/>
        </p:nvSpPr>
        <p:spPr>
          <a:xfrm flipV="1">
            <a:off x="5064621" y="1893094"/>
            <a:ext cx="0" cy="383977"/>
          </a:xfrm>
          <a:prstGeom prst="line">
            <a:avLst/>
          </a:prstGeom>
          <a:ln w="25400">
            <a:solidFill>
              <a:schemeClr val="accent1">
                <a:hueOff val="114395"/>
                <a:lumOff val="-24975"/>
              </a:schemeClr>
            </a:solidFill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381" name="Линия"/>
          <p:cNvSpPr/>
          <p:nvPr/>
        </p:nvSpPr>
        <p:spPr>
          <a:xfrm flipV="1">
            <a:off x="5136059" y="2321719"/>
            <a:ext cx="0" cy="383977"/>
          </a:xfrm>
          <a:prstGeom prst="line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382" name="Линия"/>
          <p:cNvSpPr/>
          <p:nvPr/>
        </p:nvSpPr>
        <p:spPr>
          <a:xfrm flipV="1">
            <a:off x="5680770" y="2321719"/>
            <a:ext cx="0" cy="383977"/>
          </a:xfrm>
          <a:prstGeom prst="line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383" name="Линия"/>
          <p:cNvSpPr/>
          <p:nvPr/>
        </p:nvSpPr>
        <p:spPr>
          <a:xfrm flipH="1">
            <a:off x="5680769" y="2696766"/>
            <a:ext cx="580430" cy="0"/>
          </a:xfrm>
          <a:prstGeom prst="line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384" name="Линия"/>
          <p:cNvSpPr/>
          <p:nvPr/>
        </p:nvSpPr>
        <p:spPr>
          <a:xfrm flipH="1">
            <a:off x="4551164" y="2696766"/>
            <a:ext cx="580430" cy="0"/>
          </a:xfrm>
          <a:prstGeom prst="line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385" name="Линия"/>
          <p:cNvSpPr/>
          <p:nvPr/>
        </p:nvSpPr>
        <p:spPr>
          <a:xfrm>
            <a:off x="4577954" y="2270373"/>
            <a:ext cx="253380" cy="0"/>
          </a:xfrm>
          <a:prstGeom prst="line">
            <a:avLst/>
          </a:prstGeom>
          <a:ln w="25400">
            <a:solidFill>
              <a:schemeClr val="accent1">
                <a:hueOff val="114395"/>
                <a:lumOff val="-24975"/>
              </a:schemeClr>
            </a:solidFill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386" name="Линия"/>
          <p:cNvSpPr/>
          <p:nvPr/>
        </p:nvSpPr>
        <p:spPr>
          <a:xfrm>
            <a:off x="5078016" y="2270373"/>
            <a:ext cx="1206624" cy="0"/>
          </a:xfrm>
          <a:prstGeom prst="line">
            <a:avLst/>
          </a:prstGeom>
          <a:ln w="25400">
            <a:solidFill>
              <a:schemeClr val="accent1">
                <a:hueOff val="114395"/>
                <a:lumOff val="-24975"/>
              </a:schemeClr>
            </a:solidFill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387" name="Линия"/>
          <p:cNvSpPr/>
          <p:nvPr/>
        </p:nvSpPr>
        <p:spPr>
          <a:xfrm flipH="1">
            <a:off x="5131594" y="2321719"/>
            <a:ext cx="553641" cy="0"/>
          </a:xfrm>
          <a:prstGeom prst="line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388" name="Линия"/>
          <p:cNvSpPr/>
          <p:nvPr/>
        </p:nvSpPr>
        <p:spPr>
          <a:xfrm>
            <a:off x="4819055" y="1904256"/>
            <a:ext cx="253380" cy="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pic>
        <p:nvPicPr>
          <p:cNvPr id="15385" name="Изображение" descr="Изображение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244" y="1611808"/>
            <a:ext cx="366117" cy="2411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sp>
        <p:nvSpPr>
          <p:cNvPr id="15386" name="40ns"/>
          <p:cNvSpPr txBox="1">
            <a:spLocks noChangeArrowheads="1"/>
          </p:cNvSpPr>
          <p:nvPr/>
        </p:nvSpPr>
        <p:spPr bwMode="auto">
          <a:xfrm>
            <a:off x="5139781" y="2275275"/>
            <a:ext cx="556243" cy="3317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algn="ctr" defTabSz="410751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1687" b="1">
                <a:solidFill>
                  <a:srgbClr val="EE230C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  <a:t>40ns</a:t>
            </a:r>
          </a:p>
        </p:txBody>
      </p:sp>
      <p:sp>
        <p:nvSpPr>
          <p:cNvPr id="391" name="Прямоугольник"/>
          <p:cNvSpPr/>
          <p:nvPr/>
        </p:nvSpPr>
        <p:spPr>
          <a:xfrm>
            <a:off x="4560094" y="1370707"/>
            <a:ext cx="1715617" cy="1496839"/>
          </a:xfrm>
          <a:prstGeom prst="rect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15388" name="Pulse In"/>
          <p:cNvSpPr txBox="1">
            <a:spLocks noChangeArrowheads="1"/>
          </p:cNvSpPr>
          <p:nvPr/>
        </p:nvSpPr>
        <p:spPr bwMode="auto">
          <a:xfrm>
            <a:off x="1624507" y="1953248"/>
            <a:ext cx="892873" cy="3317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algn="ctr" defTabSz="410751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1687" b="1">
                <a:solidFill>
                  <a:srgbClr val="004D8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  <a:t>Pulse In</a:t>
            </a:r>
          </a:p>
        </p:txBody>
      </p:sp>
      <p:sp>
        <p:nvSpPr>
          <p:cNvPr id="393" name="Стрелка"/>
          <p:cNvSpPr/>
          <p:nvPr/>
        </p:nvSpPr>
        <p:spPr>
          <a:xfrm rot="10800000">
            <a:off x="2565425" y="1987972"/>
            <a:ext cx="253380" cy="2623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821" y="14131"/>
                </a:moveTo>
                <a:lnTo>
                  <a:pt x="13821" y="21600"/>
                </a:lnTo>
                <a:lnTo>
                  <a:pt x="0" y="10800"/>
                </a:lnTo>
                <a:lnTo>
                  <a:pt x="13821" y="0"/>
                </a:lnTo>
                <a:lnTo>
                  <a:pt x="13821" y="7469"/>
                </a:lnTo>
                <a:lnTo>
                  <a:pt x="21600" y="7469"/>
                </a:lnTo>
                <a:lnTo>
                  <a:pt x="21600" y="14131"/>
                </a:lnTo>
                <a:close/>
              </a:path>
            </a:pathLst>
          </a:cu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394" name="Стрелка"/>
          <p:cNvSpPr/>
          <p:nvPr/>
        </p:nvSpPr>
        <p:spPr>
          <a:xfrm rot="10800000">
            <a:off x="6330405" y="2409900"/>
            <a:ext cx="253380" cy="2611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821" y="14131"/>
                </a:moveTo>
                <a:lnTo>
                  <a:pt x="13821" y="21600"/>
                </a:lnTo>
                <a:lnTo>
                  <a:pt x="0" y="10800"/>
                </a:lnTo>
                <a:lnTo>
                  <a:pt x="13821" y="0"/>
                </a:lnTo>
                <a:lnTo>
                  <a:pt x="13821" y="7469"/>
                </a:lnTo>
                <a:lnTo>
                  <a:pt x="21600" y="7469"/>
                </a:lnTo>
                <a:lnTo>
                  <a:pt x="21600" y="14131"/>
                </a:lnTo>
                <a:close/>
              </a:path>
            </a:pathLst>
          </a:cu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15391" name="100ns"/>
          <p:cNvSpPr txBox="1">
            <a:spLocks noChangeArrowheads="1"/>
          </p:cNvSpPr>
          <p:nvPr/>
        </p:nvSpPr>
        <p:spPr bwMode="auto">
          <a:xfrm>
            <a:off x="5079669" y="2909282"/>
            <a:ext cx="676468" cy="3317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algn="ctr" defTabSz="410751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1687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  <a:t>100ns</a:t>
            </a:r>
          </a:p>
        </p:txBody>
      </p:sp>
      <p:sp>
        <p:nvSpPr>
          <p:cNvPr id="396" name="Линия"/>
          <p:cNvSpPr/>
          <p:nvPr/>
        </p:nvSpPr>
        <p:spPr>
          <a:xfrm flipV="1">
            <a:off x="2832199" y="2982516"/>
            <a:ext cx="0" cy="454298"/>
          </a:xfrm>
          <a:prstGeom prst="line">
            <a:avLst/>
          </a:prstGeom>
          <a:ln w="76200">
            <a:solidFill>
              <a:srgbClr val="929292"/>
            </a:solidFill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397" name="Линия"/>
          <p:cNvSpPr/>
          <p:nvPr/>
        </p:nvSpPr>
        <p:spPr>
          <a:xfrm flipV="1">
            <a:off x="8374187" y="2982516"/>
            <a:ext cx="0" cy="454298"/>
          </a:xfrm>
          <a:prstGeom prst="line">
            <a:avLst/>
          </a:prstGeom>
          <a:ln w="76200">
            <a:solidFill>
              <a:srgbClr val="929292"/>
            </a:solidFill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398" name="Линия"/>
          <p:cNvSpPr/>
          <p:nvPr/>
        </p:nvSpPr>
        <p:spPr>
          <a:xfrm flipH="1" flipV="1">
            <a:off x="2854523" y="3411141"/>
            <a:ext cx="5515199" cy="0"/>
          </a:xfrm>
          <a:prstGeom prst="line">
            <a:avLst/>
          </a:prstGeom>
          <a:ln w="76200">
            <a:solidFill>
              <a:srgbClr val="929292"/>
            </a:solidFill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15395" name="Average for 0.2s"/>
          <p:cNvSpPr txBox="1">
            <a:spLocks noChangeArrowheads="1"/>
          </p:cNvSpPr>
          <p:nvPr/>
        </p:nvSpPr>
        <p:spPr bwMode="auto">
          <a:xfrm>
            <a:off x="4742846" y="3531012"/>
            <a:ext cx="1738554" cy="3317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algn="ctr" defTabSz="410751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1687" b="1">
                <a:solidFill>
                  <a:srgbClr val="929292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  <a:t>Average for 0.2s</a:t>
            </a:r>
          </a:p>
        </p:txBody>
      </p:sp>
      <p:sp>
        <p:nvSpPr>
          <p:cNvPr id="400" name="Стрелка"/>
          <p:cNvSpPr/>
          <p:nvPr/>
        </p:nvSpPr>
        <p:spPr>
          <a:xfrm rot="10800000">
            <a:off x="8491389" y="1802681"/>
            <a:ext cx="550292" cy="6328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821" y="14131"/>
                </a:moveTo>
                <a:lnTo>
                  <a:pt x="13821" y="21600"/>
                </a:lnTo>
                <a:lnTo>
                  <a:pt x="0" y="10800"/>
                </a:lnTo>
                <a:lnTo>
                  <a:pt x="13821" y="0"/>
                </a:lnTo>
                <a:lnTo>
                  <a:pt x="13821" y="7469"/>
                </a:lnTo>
                <a:lnTo>
                  <a:pt x="21600" y="7469"/>
                </a:lnTo>
                <a:lnTo>
                  <a:pt x="21600" y="14131"/>
                </a:lnTo>
                <a:close/>
              </a:path>
            </a:pathLst>
          </a:custGeom>
          <a:solidFill>
            <a:schemeClr val="accent5">
              <a:hueOff val="-82419"/>
              <a:satOff val="-9513"/>
              <a:lumOff val="-16343"/>
            </a:schemeClr>
          </a:solidFill>
          <a:ln w="63500">
            <a:solidFill>
              <a:srgbClr val="929292"/>
            </a:solidFill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401" name="Average…"/>
          <p:cNvSpPr txBox="1"/>
          <p:nvPr/>
        </p:nvSpPr>
        <p:spPr>
          <a:xfrm>
            <a:off x="9244018" y="1789393"/>
            <a:ext cx="916919" cy="591380"/>
          </a:xfrm>
          <a:prstGeom prst="rect">
            <a:avLst/>
          </a:prstGeom>
          <a:ln w="63500">
            <a:solidFill>
              <a:srgbClr val="929292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algn="ctr" defTabSz="410751" hangingPunct="0">
              <a:defRPr>
                <a:solidFill>
                  <a:srgbClr val="FF644E">
                    <a:hueOff val="-82419"/>
                    <a:satOff val="-9513"/>
                    <a:lumOff val="-16343"/>
                  </a:srgbClr>
                </a:solidFill>
              </a:defRPr>
            </a:pPr>
            <a:r>
              <a:rPr sz="1687" b="1" kern="0">
                <a:solidFill>
                  <a:srgbClr val="FF644E">
                    <a:hueOff val="-82419"/>
                    <a:satOff val="-9513"/>
                    <a:lumOff val="-16343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Average</a:t>
            </a:r>
          </a:p>
          <a:p>
            <a:pPr algn="ctr" defTabSz="410751" hangingPunct="0">
              <a:defRPr>
                <a:solidFill>
                  <a:srgbClr val="FF644E">
                    <a:hueOff val="-82419"/>
                    <a:satOff val="-9513"/>
                    <a:lumOff val="-16343"/>
                  </a:srgbClr>
                </a:solidFill>
              </a:defRPr>
            </a:pPr>
            <a:r>
              <a:rPr sz="1687" b="1" kern="0">
                <a:solidFill>
                  <a:srgbClr val="FF644E">
                    <a:hueOff val="-82419"/>
                    <a:satOff val="-9513"/>
                    <a:lumOff val="-16343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on VNA</a:t>
            </a:r>
          </a:p>
        </p:txBody>
      </p:sp>
      <p:sp>
        <p:nvSpPr>
          <p:cNvPr id="402" name="Линия"/>
          <p:cNvSpPr/>
          <p:nvPr/>
        </p:nvSpPr>
        <p:spPr>
          <a:xfrm>
            <a:off x="3453929" y="1020217"/>
            <a:ext cx="553641" cy="0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403" name="Линия"/>
          <p:cNvSpPr/>
          <p:nvPr/>
        </p:nvSpPr>
        <p:spPr>
          <a:xfrm>
            <a:off x="3453929" y="359420"/>
            <a:ext cx="553641" cy="0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404" name="Овал"/>
          <p:cNvSpPr/>
          <p:nvPr/>
        </p:nvSpPr>
        <p:spPr>
          <a:xfrm>
            <a:off x="3613547" y="888504"/>
            <a:ext cx="234404" cy="262310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pic>
        <p:nvPicPr>
          <p:cNvPr id="15401" name="sineWave.pdf" descr="sineWav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231"/>
          <a:stretch>
            <a:fillRect/>
          </a:stretch>
        </p:blipFill>
        <p:spPr bwMode="auto">
          <a:xfrm>
            <a:off x="3055442" y="549176"/>
            <a:ext cx="253380" cy="248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sp>
        <p:nvSpPr>
          <p:cNvPr id="15402" name="Pulse In"/>
          <p:cNvSpPr txBox="1">
            <a:spLocks noChangeArrowheads="1"/>
          </p:cNvSpPr>
          <p:nvPr/>
        </p:nvSpPr>
        <p:spPr bwMode="auto">
          <a:xfrm>
            <a:off x="2156940" y="507197"/>
            <a:ext cx="892873" cy="3317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algn="ctr" defTabSz="410751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1687" b="1">
                <a:solidFill>
                  <a:srgbClr val="004D8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  <a:t>Pulse In</a:t>
            </a:r>
          </a:p>
        </p:txBody>
      </p:sp>
      <p:pic>
        <p:nvPicPr>
          <p:cNvPr id="15403" name="Прямоугольник" descr="Прямоугольник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6892" y="156269"/>
            <a:ext cx="1946672" cy="10403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404" name="Изображение" descr="Изображение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4371" y="369466"/>
            <a:ext cx="235521" cy="1551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sp>
        <p:nvSpPr>
          <p:cNvPr id="15405" name="A"/>
          <p:cNvSpPr txBox="1">
            <a:spLocks noChangeArrowheads="1"/>
          </p:cNvSpPr>
          <p:nvPr/>
        </p:nvSpPr>
        <p:spPr bwMode="auto">
          <a:xfrm>
            <a:off x="2201123" y="171217"/>
            <a:ext cx="219613" cy="3317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algn="ctr" defTabSz="410751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1687" b="1">
                <a:solidFill>
                  <a:srgbClr val="929292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  <a:t>A</a:t>
            </a:r>
          </a:p>
        </p:txBody>
      </p:sp>
      <p:sp>
        <p:nvSpPr>
          <p:cNvPr id="15406" name="A"/>
          <p:cNvSpPr txBox="1">
            <a:spLocks noChangeArrowheads="1"/>
          </p:cNvSpPr>
          <p:nvPr/>
        </p:nvSpPr>
        <p:spPr bwMode="auto">
          <a:xfrm>
            <a:off x="2999213" y="2246253"/>
            <a:ext cx="219613" cy="3317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algn="ctr" defTabSz="410751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1687" b="1">
                <a:solidFill>
                  <a:srgbClr val="929292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  <a:t>A</a:t>
            </a:r>
          </a:p>
        </p:txBody>
      </p:sp>
      <p:sp>
        <p:nvSpPr>
          <p:cNvPr id="412" name="Линия"/>
          <p:cNvSpPr/>
          <p:nvPr/>
        </p:nvSpPr>
        <p:spPr>
          <a:xfrm>
            <a:off x="5602635" y="1016869"/>
            <a:ext cx="553641" cy="0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413" name="Линия"/>
          <p:cNvSpPr/>
          <p:nvPr/>
        </p:nvSpPr>
        <p:spPr>
          <a:xfrm>
            <a:off x="5602635" y="356072"/>
            <a:ext cx="553641" cy="0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414" name="Овал"/>
          <p:cNvSpPr/>
          <p:nvPr/>
        </p:nvSpPr>
        <p:spPr>
          <a:xfrm>
            <a:off x="5762254" y="885156"/>
            <a:ext cx="234404" cy="262309"/>
          </a:xfrm>
          <a:prstGeom prst="ellipse">
            <a:avLst/>
          </a:prstGeom>
          <a:ln w="12700">
            <a:solidFill>
              <a:schemeClr val="accent3">
                <a:hueOff val="362282"/>
                <a:satOff val="31803"/>
                <a:lumOff val="-18242"/>
              </a:schemeClr>
            </a:solidFill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pic>
        <p:nvPicPr>
          <p:cNvPr id="15410" name="sineWave.pdf" descr="sineWav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231"/>
          <a:stretch>
            <a:fillRect/>
          </a:stretch>
        </p:blipFill>
        <p:spPr bwMode="auto">
          <a:xfrm>
            <a:off x="5739929" y="545827"/>
            <a:ext cx="253380" cy="248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pic>
        <p:nvPicPr>
          <p:cNvPr id="15411" name="Прямоугольник" descr="Прямоугольник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8566" y="152921"/>
            <a:ext cx="1067098" cy="10403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412" name="B"/>
          <p:cNvSpPr txBox="1">
            <a:spLocks noChangeArrowheads="1"/>
          </p:cNvSpPr>
          <p:nvPr/>
        </p:nvSpPr>
        <p:spPr bwMode="auto">
          <a:xfrm>
            <a:off x="5240393" y="167868"/>
            <a:ext cx="224421" cy="3317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algn="ctr" defTabSz="410751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1687" b="1">
                <a:solidFill>
                  <a:srgbClr val="929292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  <a:t>B</a:t>
            </a:r>
          </a:p>
        </p:txBody>
      </p:sp>
      <p:sp>
        <p:nvSpPr>
          <p:cNvPr id="419" name="Линия"/>
          <p:cNvSpPr/>
          <p:nvPr/>
        </p:nvSpPr>
        <p:spPr>
          <a:xfrm flipV="1">
            <a:off x="5881688" y="363885"/>
            <a:ext cx="0" cy="538014"/>
          </a:xfrm>
          <a:prstGeom prst="line">
            <a:avLst/>
          </a:prstGeom>
          <a:ln w="25400">
            <a:solidFill>
              <a:schemeClr val="accent3">
                <a:hueOff val="362282"/>
                <a:satOff val="31803"/>
                <a:lumOff val="-18242"/>
              </a:schemeClr>
            </a:solidFill>
            <a:custDash>
              <a:ds d="200000" sp="200000"/>
            </a:custDash>
            <a:miter lim="400000"/>
            <a:tailEnd type="triangle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420" name="Овал"/>
          <p:cNvSpPr/>
          <p:nvPr/>
        </p:nvSpPr>
        <p:spPr>
          <a:xfrm>
            <a:off x="5773415" y="228824"/>
            <a:ext cx="235520" cy="262309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421" name="Линия"/>
          <p:cNvSpPr/>
          <p:nvPr/>
        </p:nvSpPr>
        <p:spPr>
          <a:xfrm>
            <a:off x="7826127" y="1022449"/>
            <a:ext cx="553641" cy="0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422" name="Линия"/>
          <p:cNvSpPr/>
          <p:nvPr/>
        </p:nvSpPr>
        <p:spPr>
          <a:xfrm>
            <a:off x="7826127" y="361652"/>
            <a:ext cx="553641" cy="0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423" name="Овал"/>
          <p:cNvSpPr/>
          <p:nvPr/>
        </p:nvSpPr>
        <p:spPr>
          <a:xfrm>
            <a:off x="7985746" y="231057"/>
            <a:ext cx="235520" cy="261193"/>
          </a:xfrm>
          <a:prstGeom prst="ellipse">
            <a:avLst/>
          </a:prstGeom>
          <a:ln w="12700">
            <a:solidFill>
              <a:schemeClr val="accent3">
                <a:hueOff val="362282"/>
                <a:satOff val="31803"/>
                <a:lumOff val="-18242"/>
              </a:schemeClr>
            </a:solidFill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pic>
        <p:nvPicPr>
          <p:cNvPr id="15418" name="Прямоугольник" descr="Прямоугольник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2059" y="158502"/>
            <a:ext cx="2563937" cy="1041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419" name="C"/>
          <p:cNvSpPr txBox="1">
            <a:spLocks noChangeArrowheads="1"/>
          </p:cNvSpPr>
          <p:nvPr/>
        </p:nvSpPr>
        <p:spPr bwMode="auto">
          <a:xfrm>
            <a:off x="7459878" y="173450"/>
            <a:ext cx="232436" cy="3317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algn="ctr" defTabSz="410751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1687" b="1">
                <a:solidFill>
                  <a:srgbClr val="929292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  <a:t>C</a:t>
            </a:r>
          </a:p>
        </p:txBody>
      </p:sp>
      <p:sp>
        <p:nvSpPr>
          <p:cNvPr id="427" name="Линия"/>
          <p:cNvSpPr/>
          <p:nvPr/>
        </p:nvSpPr>
        <p:spPr>
          <a:xfrm flipV="1">
            <a:off x="8106296" y="370582"/>
            <a:ext cx="0" cy="536898"/>
          </a:xfrm>
          <a:prstGeom prst="line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custDash>
              <a:ds d="200000" sp="200000"/>
            </a:custDash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428" name="Овал"/>
          <p:cNvSpPr/>
          <p:nvPr/>
        </p:nvSpPr>
        <p:spPr>
          <a:xfrm>
            <a:off x="7972351" y="891853"/>
            <a:ext cx="235520" cy="261193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15422" name="B"/>
          <p:cNvSpPr txBox="1">
            <a:spLocks noChangeArrowheads="1"/>
          </p:cNvSpPr>
          <p:nvPr/>
        </p:nvSpPr>
        <p:spPr bwMode="auto">
          <a:xfrm>
            <a:off x="3121266" y="1951574"/>
            <a:ext cx="224421" cy="3317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algn="ctr" defTabSz="410751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1687" b="1">
                <a:solidFill>
                  <a:srgbClr val="929292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  <a:t>B</a:t>
            </a:r>
          </a:p>
        </p:txBody>
      </p:sp>
      <p:sp>
        <p:nvSpPr>
          <p:cNvPr id="430" name="Фигура"/>
          <p:cNvSpPr/>
          <p:nvPr/>
        </p:nvSpPr>
        <p:spPr>
          <a:xfrm>
            <a:off x="8240242" y="459879"/>
            <a:ext cx="460995" cy="4643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37" h="21600" extrusionOk="0">
                <a:moveTo>
                  <a:pt x="5151" y="0"/>
                </a:moveTo>
                <a:cubicBezTo>
                  <a:pt x="4318" y="0"/>
                  <a:pt x="4161" y="1101"/>
                  <a:pt x="4030" y="2654"/>
                </a:cubicBezTo>
                <a:cubicBezTo>
                  <a:pt x="3920" y="3950"/>
                  <a:pt x="3858" y="5719"/>
                  <a:pt x="3791" y="7593"/>
                </a:cubicBezTo>
                <a:cubicBezTo>
                  <a:pt x="3749" y="8753"/>
                  <a:pt x="3705" y="9946"/>
                  <a:pt x="3648" y="11111"/>
                </a:cubicBezTo>
                <a:lnTo>
                  <a:pt x="0" y="11111"/>
                </a:lnTo>
                <a:lnTo>
                  <a:pt x="0" y="12340"/>
                </a:lnTo>
                <a:lnTo>
                  <a:pt x="4817" y="12340"/>
                </a:lnTo>
                <a:lnTo>
                  <a:pt x="4847" y="11758"/>
                </a:lnTo>
                <a:cubicBezTo>
                  <a:pt x="4919" y="10400"/>
                  <a:pt x="4968" y="8995"/>
                  <a:pt x="5017" y="7637"/>
                </a:cubicBezTo>
                <a:cubicBezTo>
                  <a:pt x="5066" y="6290"/>
                  <a:pt x="5120" y="4781"/>
                  <a:pt x="5198" y="3540"/>
                </a:cubicBezTo>
                <a:cubicBezTo>
                  <a:pt x="5220" y="3807"/>
                  <a:pt x="5243" y="4102"/>
                  <a:pt x="5264" y="4429"/>
                </a:cubicBezTo>
                <a:cubicBezTo>
                  <a:pt x="5382" y="6256"/>
                  <a:pt x="5454" y="8541"/>
                  <a:pt x="5522" y="10752"/>
                </a:cubicBezTo>
                <a:cubicBezTo>
                  <a:pt x="5536" y="11226"/>
                  <a:pt x="5551" y="11698"/>
                  <a:pt x="5566" y="12161"/>
                </a:cubicBezTo>
                <a:lnTo>
                  <a:pt x="5577" y="12518"/>
                </a:lnTo>
                <a:cubicBezTo>
                  <a:pt x="5648" y="14747"/>
                  <a:pt x="5714" y="16852"/>
                  <a:pt x="5859" y="18444"/>
                </a:cubicBezTo>
                <a:cubicBezTo>
                  <a:pt x="6017" y="20171"/>
                  <a:pt x="6226" y="21600"/>
                  <a:pt x="7206" y="21600"/>
                </a:cubicBezTo>
                <a:cubicBezTo>
                  <a:pt x="8087" y="21600"/>
                  <a:pt x="8290" y="20398"/>
                  <a:pt x="8449" y="18946"/>
                </a:cubicBezTo>
                <a:cubicBezTo>
                  <a:pt x="8586" y="17682"/>
                  <a:pt x="8664" y="16060"/>
                  <a:pt x="8739" y="14492"/>
                </a:cubicBezTo>
                <a:cubicBezTo>
                  <a:pt x="8780" y="13661"/>
                  <a:pt x="8824" y="12876"/>
                  <a:pt x="8863" y="12181"/>
                </a:cubicBezTo>
                <a:cubicBezTo>
                  <a:pt x="8882" y="11835"/>
                  <a:pt x="8905" y="11490"/>
                  <a:pt x="8929" y="11144"/>
                </a:cubicBezTo>
                <a:cubicBezTo>
                  <a:pt x="9010" y="9960"/>
                  <a:pt x="9100" y="8411"/>
                  <a:pt x="9230" y="7267"/>
                </a:cubicBezTo>
                <a:cubicBezTo>
                  <a:pt x="9325" y="8117"/>
                  <a:pt x="9392" y="9176"/>
                  <a:pt x="9450" y="10061"/>
                </a:cubicBezTo>
                <a:cubicBezTo>
                  <a:pt x="9496" y="10759"/>
                  <a:pt x="9545" y="11480"/>
                  <a:pt x="9603" y="12189"/>
                </a:cubicBezTo>
                <a:cubicBezTo>
                  <a:pt x="9693" y="13284"/>
                  <a:pt x="9816" y="14678"/>
                  <a:pt x="9993" y="15743"/>
                </a:cubicBezTo>
                <a:cubicBezTo>
                  <a:pt x="10174" y="16832"/>
                  <a:pt x="10419" y="17895"/>
                  <a:pt x="11225" y="17895"/>
                </a:cubicBezTo>
                <a:cubicBezTo>
                  <a:pt x="12070" y="17895"/>
                  <a:pt x="12253" y="16735"/>
                  <a:pt x="12374" y="15968"/>
                </a:cubicBezTo>
                <a:cubicBezTo>
                  <a:pt x="12508" y="15117"/>
                  <a:pt x="12597" y="14053"/>
                  <a:pt x="12684" y="13023"/>
                </a:cubicBezTo>
                <a:cubicBezTo>
                  <a:pt x="12708" y="12738"/>
                  <a:pt x="12732" y="12458"/>
                  <a:pt x="12755" y="12194"/>
                </a:cubicBezTo>
                <a:cubicBezTo>
                  <a:pt x="12894" y="10657"/>
                  <a:pt x="13044" y="9594"/>
                  <a:pt x="13205" y="9016"/>
                </a:cubicBezTo>
                <a:cubicBezTo>
                  <a:pt x="13420" y="9847"/>
                  <a:pt x="13572" y="11428"/>
                  <a:pt x="13647" y="12200"/>
                </a:cubicBezTo>
                <a:cubicBezTo>
                  <a:pt x="13696" y="12705"/>
                  <a:pt x="13750" y="13156"/>
                  <a:pt x="13811" y="13549"/>
                </a:cubicBezTo>
                <a:cubicBezTo>
                  <a:pt x="13871" y="13943"/>
                  <a:pt x="13937" y="14279"/>
                  <a:pt x="14009" y="14555"/>
                </a:cubicBezTo>
                <a:cubicBezTo>
                  <a:pt x="14109" y="14942"/>
                  <a:pt x="14345" y="15850"/>
                  <a:pt x="15090" y="15850"/>
                </a:cubicBezTo>
                <a:cubicBezTo>
                  <a:pt x="15709" y="15850"/>
                  <a:pt x="16012" y="15174"/>
                  <a:pt x="16228" y="14512"/>
                </a:cubicBezTo>
                <a:cubicBezTo>
                  <a:pt x="16421" y="13919"/>
                  <a:pt x="16603" y="13109"/>
                  <a:pt x="16738" y="12233"/>
                </a:cubicBezTo>
                <a:cubicBezTo>
                  <a:pt x="16876" y="11339"/>
                  <a:pt x="17091" y="10765"/>
                  <a:pt x="17246" y="10481"/>
                </a:cubicBezTo>
                <a:cubicBezTo>
                  <a:pt x="17381" y="10779"/>
                  <a:pt x="17545" y="11379"/>
                  <a:pt x="17737" y="12271"/>
                </a:cubicBezTo>
                <a:cubicBezTo>
                  <a:pt x="18084" y="13886"/>
                  <a:pt x="18539" y="14609"/>
                  <a:pt x="19212" y="14607"/>
                </a:cubicBezTo>
                <a:cubicBezTo>
                  <a:pt x="19939" y="14606"/>
                  <a:pt x="20458" y="13801"/>
                  <a:pt x="20836" y="12279"/>
                </a:cubicBezTo>
                <a:cubicBezTo>
                  <a:pt x="20932" y="11894"/>
                  <a:pt x="21077" y="11584"/>
                  <a:pt x="21193" y="11331"/>
                </a:cubicBezTo>
                <a:cubicBezTo>
                  <a:pt x="21419" y="10839"/>
                  <a:pt x="21600" y="10262"/>
                  <a:pt x="21207" y="9951"/>
                </a:cubicBezTo>
                <a:cubicBezTo>
                  <a:pt x="20463" y="9363"/>
                  <a:pt x="19783" y="10577"/>
                  <a:pt x="19640" y="12000"/>
                </a:cubicBezTo>
                <a:cubicBezTo>
                  <a:pt x="19595" y="12452"/>
                  <a:pt x="19452" y="12828"/>
                  <a:pt x="19265" y="13127"/>
                </a:cubicBezTo>
                <a:cubicBezTo>
                  <a:pt x="19171" y="12899"/>
                  <a:pt x="19053" y="12542"/>
                  <a:pt x="18938" y="12011"/>
                </a:cubicBezTo>
                <a:cubicBezTo>
                  <a:pt x="18614" y="10511"/>
                  <a:pt x="18308" y="9093"/>
                  <a:pt x="17235" y="9093"/>
                </a:cubicBezTo>
                <a:cubicBezTo>
                  <a:pt x="16765" y="9093"/>
                  <a:pt x="15918" y="9477"/>
                  <a:pt x="15523" y="12046"/>
                </a:cubicBezTo>
                <a:cubicBezTo>
                  <a:pt x="15397" y="12865"/>
                  <a:pt x="15254" y="13484"/>
                  <a:pt x="15125" y="13922"/>
                </a:cubicBezTo>
                <a:cubicBezTo>
                  <a:pt x="15044" y="13524"/>
                  <a:pt x="14953" y="12939"/>
                  <a:pt x="14870" y="12082"/>
                </a:cubicBezTo>
                <a:cubicBezTo>
                  <a:pt x="14589" y="9167"/>
                  <a:pt x="14359" y="7379"/>
                  <a:pt x="13233" y="7379"/>
                </a:cubicBezTo>
                <a:cubicBezTo>
                  <a:pt x="12043" y="7379"/>
                  <a:pt x="11787" y="9243"/>
                  <a:pt x="11532" y="12085"/>
                </a:cubicBezTo>
                <a:cubicBezTo>
                  <a:pt x="11508" y="12350"/>
                  <a:pt x="11485" y="12631"/>
                  <a:pt x="11461" y="12918"/>
                </a:cubicBezTo>
                <a:cubicBezTo>
                  <a:pt x="11401" y="13619"/>
                  <a:pt x="11311" y="14663"/>
                  <a:pt x="11197" y="15501"/>
                </a:cubicBezTo>
                <a:cubicBezTo>
                  <a:pt x="11084" y="14784"/>
                  <a:pt x="10959" y="13705"/>
                  <a:pt x="10827" y="12090"/>
                </a:cubicBezTo>
                <a:cubicBezTo>
                  <a:pt x="10770" y="11391"/>
                  <a:pt x="10724" y="10674"/>
                  <a:pt x="10679" y="9981"/>
                </a:cubicBezTo>
                <a:cubicBezTo>
                  <a:pt x="10595" y="8710"/>
                  <a:pt x="10515" y="7509"/>
                  <a:pt x="10385" y="6617"/>
                </a:cubicBezTo>
                <a:cubicBezTo>
                  <a:pt x="10286" y="5937"/>
                  <a:pt x="10103" y="4673"/>
                  <a:pt x="9200" y="4673"/>
                </a:cubicBezTo>
                <a:cubicBezTo>
                  <a:pt x="8375" y="4673"/>
                  <a:pt x="8177" y="5727"/>
                  <a:pt x="8021" y="7003"/>
                </a:cubicBezTo>
                <a:cubicBezTo>
                  <a:pt x="7886" y="8105"/>
                  <a:pt x="7798" y="9544"/>
                  <a:pt x="7703" y="11067"/>
                </a:cubicBezTo>
                <a:cubicBezTo>
                  <a:pt x="7681" y="11411"/>
                  <a:pt x="7659" y="11758"/>
                  <a:pt x="7637" y="12101"/>
                </a:cubicBezTo>
                <a:cubicBezTo>
                  <a:pt x="7591" y="12806"/>
                  <a:pt x="7554" y="13595"/>
                  <a:pt x="7513" y="14432"/>
                </a:cubicBezTo>
                <a:cubicBezTo>
                  <a:pt x="7446" y="15836"/>
                  <a:pt x="7347" y="17880"/>
                  <a:pt x="7181" y="19217"/>
                </a:cubicBezTo>
                <a:cubicBezTo>
                  <a:pt x="7133" y="18859"/>
                  <a:pt x="7086" y="18401"/>
                  <a:pt x="7041" y="17816"/>
                </a:cubicBezTo>
                <a:cubicBezTo>
                  <a:pt x="6928" y="16324"/>
                  <a:pt x="6869" y="14455"/>
                  <a:pt x="6806" y="12477"/>
                </a:cubicBezTo>
                <a:lnTo>
                  <a:pt x="6792" y="12120"/>
                </a:lnTo>
                <a:cubicBezTo>
                  <a:pt x="6777" y="11658"/>
                  <a:pt x="6763" y="11187"/>
                  <a:pt x="6748" y="10714"/>
                </a:cubicBezTo>
                <a:cubicBezTo>
                  <a:pt x="6673" y="8261"/>
                  <a:pt x="6596" y="5724"/>
                  <a:pt x="6452" y="3792"/>
                </a:cubicBezTo>
                <a:cubicBezTo>
                  <a:pt x="6373" y="2731"/>
                  <a:pt x="6282" y="1944"/>
                  <a:pt x="6172" y="1388"/>
                </a:cubicBezTo>
                <a:cubicBezTo>
                  <a:pt x="6083" y="937"/>
                  <a:pt x="5896" y="0"/>
                  <a:pt x="5151" y="0"/>
                </a:cubicBezTo>
                <a:close/>
              </a:path>
            </a:pathLst>
          </a:cu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15424" name="C"/>
          <p:cNvSpPr txBox="1">
            <a:spLocks noChangeArrowheads="1"/>
          </p:cNvSpPr>
          <p:nvPr/>
        </p:nvSpPr>
        <p:spPr bwMode="auto">
          <a:xfrm>
            <a:off x="3586626" y="2537585"/>
            <a:ext cx="232436" cy="3317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algn="ctr" defTabSz="410751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1687" b="1">
                <a:solidFill>
                  <a:srgbClr val="929292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  <a:t>C</a:t>
            </a:r>
          </a:p>
        </p:txBody>
      </p:sp>
      <p:sp>
        <p:nvSpPr>
          <p:cNvPr id="15425" name="Pulse Out"/>
          <p:cNvSpPr txBox="1">
            <a:spLocks noChangeArrowheads="1"/>
          </p:cNvSpPr>
          <p:nvPr/>
        </p:nvSpPr>
        <p:spPr bwMode="auto">
          <a:xfrm>
            <a:off x="6599861" y="2385780"/>
            <a:ext cx="1074013" cy="3317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algn="ctr" defTabSz="410751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1687" b="1">
                <a:solidFill>
                  <a:srgbClr val="EE230C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  <a:t>Pulse Out</a:t>
            </a:r>
          </a:p>
        </p:txBody>
      </p:sp>
      <p:sp>
        <p:nvSpPr>
          <p:cNvPr id="15426" name="Pulse Out"/>
          <p:cNvSpPr txBox="1">
            <a:spLocks noChangeArrowheads="1"/>
          </p:cNvSpPr>
          <p:nvPr/>
        </p:nvSpPr>
        <p:spPr bwMode="auto">
          <a:xfrm>
            <a:off x="8826702" y="526172"/>
            <a:ext cx="1074013" cy="3317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algn="ctr" defTabSz="410751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1687" b="1">
                <a:solidFill>
                  <a:srgbClr val="EE230C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  <a:t>Pulse Out</a:t>
            </a:r>
          </a:p>
        </p:txBody>
      </p:sp>
    </p:spTree>
    <p:extLst>
      <p:ext uri="{BB962C8B-B14F-4D97-AF65-F5344CB8AC3E}">
        <p14:creationId xmlns:p14="http://schemas.microsoft.com/office/powerpoint/2010/main" val="1683182778"/>
      </p:ext>
    </p:extLst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Прямоугольник"/>
          <p:cNvSpPr/>
          <p:nvPr/>
        </p:nvSpPr>
        <p:spPr>
          <a:xfrm>
            <a:off x="3430488" y="1446610"/>
            <a:ext cx="526852" cy="2575099"/>
          </a:xfrm>
          <a:prstGeom prst="rect">
            <a:avLst/>
          </a:prstGeom>
          <a:solidFill>
            <a:srgbClr val="929292">
              <a:alpha val="14504"/>
            </a:srgbClr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436" name="Линия"/>
          <p:cNvSpPr/>
          <p:nvPr/>
        </p:nvSpPr>
        <p:spPr>
          <a:xfrm flipH="1">
            <a:off x="4317876" y="3223617"/>
            <a:ext cx="580430" cy="0"/>
          </a:xfrm>
          <a:prstGeom prst="line">
            <a:avLst/>
          </a:prstGeom>
          <a:ln w="25400">
            <a:solidFill>
              <a:srgbClr val="D6D5D5"/>
            </a:solidFill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437" name="Линия"/>
          <p:cNvSpPr/>
          <p:nvPr/>
        </p:nvSpPr>
        <p:spPr>
          <a:xfrm flipV="1">
            <a:off x="3109020" y="1893094"/>
            <a:ext cx="0" cy="383977"/>
          </a:xfrm>
          <a:prstGeom prst="line">
            <a:avLst/>
          </a:prstGeom>
          <a:ln w="25400">
            <a:solidFill>
              <a:schemeClr val="accent1">
                <a:hueOff val="114395"/>
                <a:lumOff val="-24975"/>
              </a:schemeClr>
            </a:solidFill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438" name="Линия"/>
          <p:cNvSpPr/>
          <p:nvPr/>
        </p:nvSpPr>
        <p:spPr>
          <a:xfrm flipV="1">
            <a:off x="3350121" y="1893094"/>
            <a:ext cx="0" cy="383977"/>
          </a:xfrm>
          <a:prstGeom prst="line">
            <a:avLst/>
          </a:prstGeom>
          <a:ln w="25400">
            <a:solidFill>
              <a:schemeClr val="accent1">
                <a:hueOff val="114395"/>
                <a:lumOff val="-24975"/>
              </a:schemeClr>
            </a:solidFill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439" name="Линия"/>
          <p:cNvSpPr/>
          <p:nvPr/>
        </p:nvSpPr>
        <p:spPr>
          <a:xfrm flipV="1">
            <a:off x="3421559" y="2848570"/>
            <a:ext cx="0" cy="383977"/>
          </a:xfrm>
          <a:prstGeom prst="line">
            <a:avLst/>
          </a:prstGeom>
          <a:ln w="25400">
            <a:solidFill>
              <a:srgbClr val="D6D5D5"/>
            </a:solidFill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440" name="Линия"/>
          <p:cNvSpPr/>
          <p:nvPr/>
        </p:nvSpPr>
        <p:spPr>
          <a:xfrm flipV="1">
            <a:off x="3966270" y="2848570"/>
            <a:ext cx="0" cy="383977"/>
          </a:xfrm>
          <a:prstGeom prst="line">
            <a:avLst/>
          </a:prstGeom>
          <a:ln w="25400">
            <a:solidFill>
              <a:srgbClr val="D6D5D5"/>
            </a:solidFill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441" name="Линия"/>
          <p:cNvSpPr/>
          <p:nvPr/>
        </p:nvSpPr>
        <p:spPr>
          <a:xfrm flipH="1">
            <a:off x="3966270" y="3223617"/>
            <a:ext cx="366117" cy="0"/>
          </a:xfrm>
          <a:prstGeom prst="line">
            <a:avLst/>
          </a:prstGeom>
          <a:ln w="25400">
            <a:solidFill>
              <a:srgbClr val="D6D5D5"/>
            </a:solidFill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442" name="Линия"/>
          <p:cNvSpPr/>
          <p:nvPr/>
        </p:nvSpPr>
        <p:spPr>
          <a:xfrm flipH="1">
            <a:off x="2836664" y="3223617"/>
            <a:ext cx="580430" cy="0"/>
          </a:xfrm>
          <a:prstGeom prst="line">
            <a:avLst/>
          </a:prstGeom>
          <a:ln w="25400">
            <a:solidFill>
              <a:srgbClr val="D6D5D5"/>
            </a:solidFill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443" name="Линия"/>
          <p:cNvSpPr/>
          <p:nvPr/>
        </p:nvSpPr>
        <p:spPr>
          <a:xfrm>
            <a:off x="2863454" y="2270373"/>
            <a:ext cx="253380" cy="0"/>
          </a:xfrm>
          <a:prstGeom prst="line">
            <a:avLst/>
          </a:prstGeom>
          <a:ln w="25400">
            <a:solidFill>
              <a:schemeClr val="accent1">
                <a:hueOff val="114395"/>
                <a:lumOff val="-24975"/>
              </a:schemeClr>
            </a:solidFill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444" name="Линия"/>
          <p:cNvSpPr/>
          <p:nvPr/>
        </p:nvSpPr>
        <p:spPr>
          <a:xfrm>
            <a:off x="3354586" y="2270373"/>
            <a:ext cx="1205508" cy="0"/>
          </a:xfrm>
          <a:prstGeom prst="line">
            <a:avLst/>
          </a:prstGeom>
          <a:ln w="25400">
            <a:solidFill>
              <a:schemeClr val="accent1">
                <a:hueOff val="114395"/>
                <a:lumOff val="-24975"/>
              </a:schemeClr>
            </a:solidFill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445" name="Линия"/>
          <p:cNvSpPr/>
          <p:nvPr/>
        </p:nvSpPr>
        <p:spPr>
          <a:xfrm flipH="1">
            <a:off x="3417094" y="2854152"/>
            <a:ext cx="553641" cy="0"/>
          </a:xfrm>
          <a:prstGeom prst="line">
            <a:avLst/>
          </a:prstGeom>
          <a:ln w="25400">
            <a:solidFill>
              <a:srgbClr val="D6D5D5"/>
            </a:solidFill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446" name="Линия"/>
          <p:cNvSpPr/>
          <p:nvPr/>
        </p:nvSpPr>
        <p:spPr>
          <a:xfrm>
            <a:off x="3104555" y="1904256"/>
            <a:ext cx="253380" cy="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pic>
        <p:nvPicPr>
          <p:cNvPr id="16397" name="Изображение" descr="Изображение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628" y="1608460"/>
            <a:ext cx="366117" cy="2411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sp>
        <p:nvSpPr>
          <p:cNvPr id="16398" name="40ns"/>
          <p:cNvSpPr txBox="1">
            <a:spLocks noChangeArrowheads="1"/>
          </p:cNvSpPr>
          <p:nvPr/>
        </p:nvSpPr>
        <p:spPr bwMode="auto">
          <a:xfrm>
            <a:off x="3435885" y="2895330"/>
            <a:ext cx="556243" cy="3317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algn="ctr" defTabSz="410751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1687" b="1">
                <a:solidFill>
                  <a:srgbClr val="929292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  <a:t>40ns</a:t>
            </a:r>
          </a:p>
        </p:txBody>
      </p:sp>
      <p:sp>
        <p:nvSpPr>
          <p:cNvPr id="16399" name="100ns"/>
          <p:cNvSpPr txBox="1">
            <a:spLocks noChangeArrowheads="1"/>
          </p:cNvSpPr>
          <p:nvPr/>
        </p:nvSpPr>
        <p:spPr bwMode="auto">
          <a:xfrm>
            <a:off x="3324985" y="1157948"/>
            <a:ext cx="676468" cy="3317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algn="ctr" defTabSz="410751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1687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  <a:t>100ns</a:t>
            </a:r>
          </a:p>
        </p:txBody>
      </p:sp>
      <p:sp>
        <p:nvSpPr>
          <p:cNvPr id="450" name="Прямоугольник"/>
          <p:cNvSpPr/>
          <p:nvPr/>
        </p:nvSpPr>
        <p:spPr>
          <a:xfrm>
            <a:off x="2844478" y="1460004"/>
            <a:ext cx="1491258" cy="1987972"/>
          </a:xfrm>
          <a:prstGeom prst="rect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451" name="Линия"/>
          <p:cNvSpPr/>
          <p:nvPr/>
        </p:nvSpPr>
        <p:spPr>
          <a:xfrm flipV="1">
            <a:off x="4600277" y="1893094"/>
            <a:ext cx="0" cy="383977"/>
          </a:xfrm>
          <a:prstGeom prst="line">
            <a:avLst/>
          </a:prstGeom>
          <a:ln w="25400">
            <a:solidFill>
              <a:schemeClr val="accent1">
                <a:hueOff val="114395"/>
                <a:lumOff val="-24975"/>
              </a:schemeClr>
            </a:solidFill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452" name="Линия"/>
          <p:cNvSpPr/>
          <p:nvPr/>
        </p:nvSpPr>
        <p:spPr>
          <a:xfrm flipV="1">
            <a:off x="4841379" y="1893094"/>
            <a:ext cx="0" cy="383977"/>
          </a:xfrm>
          <a:prstGeom prst="line">
            <a:avLst/>
          </a:prstGeom>
          <a:ln w="25400">
            <a:solidFill>
              <a:schemeClr val="accent1">
                <a:hueOff val="114395"/>
                <a:lumOff val="-24975"/>
              </a:schemeClr>
            </a:solidFill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453" name="Линия"/>
          <p:cNvSpPr/>
          <p:nvPr/>
        </p:nvSpPr>
        <p:spPr>
          <a:xfrm>
            <a:off x="4354711" y="2270373"/>
            <a:ext cx="253380" cy="0"/>
          </a:xfrm>
          <a:prstGeom prst="line">
            <a:avLst/>
          </a:prstGeom>
          <a:ln w="25400">
            <a:solidFill>
              <a:schemeClr val="accent1">
                <a:hueOff val="114395"/>
                <a:lumOff val="-24975"/>
              </a:schemeClr>
            </a:solidFill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454" name="Линия"/>
          <p:cNvSpPr/>
          <p:nvPr/>
        </p:nvSpPr>
        <p:spPr>
          <a:xfrm>
            <a:off x="4854774" y="2270373"/>
            <a:ext cx="995660" cy="0"/>
          </a:xfrm>
          <a:prstGeom prst="line">
            <a:avLst/>
          </a:prstGeom>
          <a:ln w="25400">
            <a:solidFill>
              <a:schemeClr val="accent1">
                <a:hueOff val="114395"/>
                <a:lumOff val="-24975"/>
              </a:schemeClr>
            </a:solidFill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455" name="Линия"/>
          <p:cNvSpPr/>
          <p:nvPr/>
        </p:nvSpPr>
        <p:spPr>
          <a:xfrm>
            <a:off x="4595813" y="1904256"/>
            <a:ext cx="253380" cy="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pic>
        <p:nvPicPr>
          <p:cNvPr id="16406" name="Изображение" descr="Изображение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3580" y="1588368"/>
            <a:ext cx="366117" cy="2411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sp>
        <p:nvSpPr>
          <p:cNvPr id="16407" name="Pulse In"/>
          <p:cNvSpPr txBox="1">
            <a:spLocks noChangeArrowheads="1"/>
          </p:cNvSpPr>
          <p:nvPr/>
        </p:nvSpPr>
        <p:spPr bwMode="auto">
          <a:xfrm>
            <a:off x="1624507" y="1953248"/>
            <a:ext cx="892873" cy="3317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algn="ctr" defTabSz="410751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1687" b="1">
                <a:solidFill>
                  <a:srgbClr val="004D8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  <a:t>Pulse In</a:t>
            </a:r>
          </a:p>
        </p:txBody>
      </p:sp>
      <p:sp>
        <p:nvSpPr>
          <p:cNvPr id="458" name="Стрелка"/>
          <p:cNvSpPr/>
          <p:nvPr/>
        </p:nvSpPr>
        <p:spPr>
          <a:xfrm rot="10800000">
            <a:off x="2565425" y="1987972"/>
            <a:ext cx="253380" cy="2623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821" y="14131"/>
                </a:moveTo>
                <a:lnTo>
                  <a:pt x="13821" y="21600"/>
                </a:lnTo>
                <a:lnTo>
                  <a:pt x="0" y="10800"/>
                </a:lnTo>
                <a:lnTo>
                  <a:pt x="13821" y="0"/>
                </a:lnTo>
                <a:lnTo>
                  <a:pt x="13821" y="7469"/>
                </a:lnTo>
                <a:lnTo>
                  <a:pt x="21600" y="7469"/>
                </a:lnTo>
                <a:lnTo>
                  <a:pt x="21600" y="14131"/>
                </a:lnTo>
                <a:close/>
              </a:path>
            </a:pathLst>
          </a:cu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16409" name="100ns"/>
          <p:cNvSpPr txBox="1">
            <a:spLocks noChangeArrowheads="1"/>
          </p:cNvSpPr>
          <p:nvPr/>
        </p:nvSpPr>
        <p:spPr bwMode="auto">
          <a:xfrm>
            <a:off x="4672251" y="1147902"/>
            <a:ext cx="676468" cy="3317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algn="ctr" defTabSz="410751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1687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  <a:t>100ns</a:t>
            </a:r>
          </a:p>
        </p:txBody>
      </p:sp>
      <p:sp>
        <p:nvSpPr>
          <p:cNvPr id="460" name="Линия"/>
          <p:cNvSpPr/>
          <p:nvPr/>
        </p:nvSpPr>
        <p:spPr>
          <a:xfrm flipV="1">
            <a:off x="2832199" y="3677915"/>
            <a:ext cx="0" cy="383977"/>
          </a:xfrm>
          <a:prstGeom prst="line">
            <a:avLst/>
          </a:prstGeom>
          <a:ln w="76200">
            <a:solidFill>
              <a:srgbClr val="929292"/>
            </a:solidFill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461" name="Линия"/>
          <p:cNvSpPr/>
          <p:nvPr/>
        </p:nvSpPr>
        <p:spPr>
          <a:xfrm flipV="1">
            <a:off x="8374187" y="3677915"/>
            <a:ext cx="0" cy="383977"/>
          </a:xfrm>
          <a:prstGeom prst="line">
            <a:avLst/>
          </a:prstGeom>
          <a:ln w="76200">
            <a:solidFill>
              <a:srgbClr val="929292"/>
            </a:solidFill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462" name="Линия"/>
          <p:cNvSpPr/>
          <p:nvPr/>
        </p:nvSpPr>
        <p:spPr>
          <a:xfrm flipH="1" flipV="1">
            <a:off x="2854523" y="4036219"/>
            <a:ext cx="5515199" cy="0"/>
          </a:xfrm>
          <a:prstGeom prst="line">
            <a:avLst/>
          </a:prstGeom>
          <a:ln w="76200">
            <a:solidFill>
              <a:srgbClr val="929292"/>
            </a:solidFill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16413" name="Average for 0.2s"/>
          <p:cNvSpPr txBox="1">
            <a:spLocks noChangeArrowheads="1"/>
          </p:cNvSpPr>
          <p:nvPr/>
        </p:nvSpPr>
        <p:spPr bwMode="auto">
          <a:xfrm>
            <a:off x="4742846" y="4163345"/>
            <a:ext cx="1738554" cy="3317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algn="ctr" defTabSz="410751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1687" b="1">
                <a:solidFill>
                  <a:srgbClr val="929292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  <a:t>Average for 0.2s</a:t>
            </a:r>
          </a:p>
        </p:txBody>
      </p:sp>
      <p:sp>
        <p:nvSpPr>
          <p:cNvPr id="464" name="Стрелка"/>
          <p:cNvSpPr/>
          <p:nvPr/>
        </p:nvSpPr>
        <p:spPr>
          <a:xfrm rot="10800000">
            <a:off x="8370838" y="3393281"/>
            <a:ext cx="551408" cy="6340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821" y="14131"/>
                </a:moveTo>
                <a:lnTo>
                  <a:pt x="13821" y="21600"/>
                </a:lnTo>
                <a:lnTo>
                  <a:pt x="0" y="10800"/>
                </a:lnTo>
                <a:lnTo>
                  <a:pt x="13821" y="0"/>
                </a:lnTo>
                <a:lnTo>
                  <a:pt x="13821" y="7469"/>
                </a:lnTo>
                <a:lnTo>
                  <a:pt x="21600" y="7469"/>
                </a:lnTo>
                <a:lnTo>
                  <a:pt x="21600" y="14131"/>
                </a:lnTo>
                <a:close/>
              </a:path>
            </a:pathLst>
          </a:custGeom>
          <a:solidFill>
            <a:schemeClr val="accent5">
              <a:hueOff val="-82419"/>
              <a:satOff val="-9513"/>
              <a:lumOff val="-16343"/>
            </a:schemeClr>
          </a:solidFill>
          <a:ln w="63500">
            <a:solidFill>
              <a:srgbClr val="929292"/>
            </a:solidFill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465" name="Average…"/>
          <p:cNvSpPr txBox="1"/>
          <p:nvPr/>
        </p:nvSpPr>
        <p:spPr>
          <a:xfrm>
            <a:off x="9103211" y="3284784"/>
            <a:ext cx="1009893" cy="851003"/>
          </a:xfrm>
          <a:prstGeom prst="rect">
            <a:avLst/>
          </a:prstGeom>
          <a:ln w="63500">
            <a:solidFill>
              <a:srgbClr val="929292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algn="ctr" defTabSz="410751" hangingPunct="0">
              <a:defRPr>
                <a:solidFill>
                  <a:srgbClr val="FF644E">
                    <a:hueOff val="-82419"/>
                    <a:satOff val="-9513"/>
                    <a:lumOff val="-16343"/>
                  </a:srgbClr>
                </a:solidFill>
              </a:defRPr>
            </a:pPr>
            <a:r>
              <a:rPr sz="1687" b="1" kern="0">
                <a:solidFill>
                  <a:srgbClr val="FF644E">
                    <a:hueOff val="-82419"/>
                    <a:satOff val="-9513"/>
                    <a:lumOff val="-16343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Average</a:t>
            </a:r>
          </a:p>
          <a:p>
            <a:pPr algn="ctr" defTabSz="410751" hangingPunct="0">
              <a:defRPr>
                <a:solidFill>
                  <a:srgbClr val="FF644E">
                    <a:hueOff val="-82419"/>
                    <a:satOff val="-9513"/>
                    <a:lumOff val="-16343"/>
                  </a:srgbClr>
                </a:solidFill>
              </a:defRPr>
            </a:pPr>
            <a:r>
              <a:rPr sz="1687" b="1" kern="0">
                <a:solidFill>
                  <a:srgbClr val="FF644E">
                    <a:hueOff val="-82419"/>
                    <a:satOff val="-9513"/>
                    <a:lumOff val="-16343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Emission</a:t>
            </a:r>
          </a:p>
          <a:p>
            <a:pPr algn="ctr" defTabSz="410751" hangingPunct="0">
              <a:defRPr>
                <a:solidFill>
                  <a:srgbClr val="FF644E">
                    <a:hueOff val="-82419"/>
                    <a:satOff val="-9513"/>
                    <a:lumOff val="-16343"/>
                  </a:srgbClr>
                </a:solidFill>
              </a:defRPr>
            </a:pPr>
            <a:r>
              <a:rPr sz="1687" b="1" kern="0">
                <a:solidFill>
                  <a:srgbClr val="FF644E">
                    <a:hueOff val="-82419"/>
                    <a:satOff val="-9513"/>
                    <a:lumOff val="-16343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Strength</a:t>
            </a:r>
          </a:p>
        </p:txBody>
      </p:sp>
      <p:sp>
        <p:nvSpPr>
          <p:cNvPr id="466" name="Emission…"/>
          <p:cNvSpPr txBox="1"/>
          <p:nvPr/>
        </p:nvSpPr>
        <p:spPr>
          <a:xfrm>
            <a:off x="1649602" y="2264899"/>
            <a:ext cx="1142943" cy="5913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algn="ctr" defTabSz="410751" hangingPunct="0">
              <a:defRPr>
                <a:solidFill>
                  <a:srgbClr val="FF644E">
                    <a:hueOff val="-82419"/>
                    <a:satOff val="-9513"/>
                    <a:lumOff val="-16343"/>
                  </a:srgbClr>
                </a:solidFill>
              </a:defRPr>
            </a:pPr>
            <a:r>
              <a:rPr sz="1687" b="1" kern="0">
                <a:solidFill>
                  <a:srgbClr val="FF644E">
                    <a:hueOff val="-82419"/>
                    <a:satOff val="-9513"/>
                    <a:lumOff val="-16343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Emission </a:t>
            </a:r>
          </a:p>
          <a:p>
            <a:pPr algn="ctr" defTabSz="410751" hangingPunct="0">
              <a:defRPr>
                <a:solidFill>
                  <a:srgbClr val="FF644E">
                    <a:hueOff val="-82419"/>
                    <a:satOff val="-9513"/>
                    <a:lumOff val="-16343"/>
                  </a:srgbClr>
                </a:solidFill>
              </a:defRPr>
            </a:pPr>
            <a:r>
              <a:rPr sz="1687" b="1" kern="0">
                <a:solidFill>
                  <a:srgbClr val="FF644E">
                    <a:hueOff val="-82419"/>
                    <a:satOff val="-9513"/>
                    <a:lumOff val="-16343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from atom</a:t>
            </a:r>
          </a:p>
        </p:txBody>
      </p:sp>
      <p:pic>
        <p:nvPicPr>
          <p:cNvPr id="16417" name="ExpFilt.pdf" descr="ExpFilt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0396" y="2279303"/>
            <a:ext cx="907480" cy="5625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pic>
        <p:nvPicPr>
          <p:cNvPr id="16418" name="ExpFilt.pdf" descr="ExpFilt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6914" y="2264793"/>
            <a:ext cx="908596" cy="5625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sp>
        <p:nvSpPr>
          <p:cNvPr id="16419" name="Readout"/>
          <p:cNvSpPr txBox="1">
            <a:spLocks noChangeArrowheads="1"/>
          </p:cNvSpPr>
          <p:nvPr/>
        </p:nvSpPr>
        <p:spPr bwMode="auto">
          <a:xfrm>
            <a:off x="1756488" y="2838962"/>
            <a:ext cx="942567" cy="3317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algn="ctr" defTabSz="410751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1687" b="1">
                <a:solidFill>
                  <a:srgbClr val="929292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  <a:t>Readout</a:t>
            </a:r>
          </a:p>
        </p:txBody>
      </p:sp>
      <p:sp>
        <p:nvSpPr>
          <p:cNvPr id="470" name="Прямоугольник"/>
          <p:cNvSpPr/>
          <p:nvPr/>
        </p:nvSpPr>
        <p:spPr>
          <a:xfrm>
            <a:off x="4320109" y="1460004"/>
            <a:ext cx="1490141" cy="1987972"/>
          </a:xfrm>
          <a:prstGeom prst="rect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pic>
        <p:nvPicPr>
          <p:cNvPr id="16421" name="sineWave.pdf" descr="sineWave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231"/>
          <a:stretch>
            <a:fillRect/>
          </a:stretch>
        </p:blipFill>
        <p:spPr bwMode="auto">
          <a:xfrm>
            <a:off x="3113485" y="1961183"/>
            <a:ext cx="253380" cy="2477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pic>
        <p:nvPicPr>
          <p:cNvPr id="16422" name="sineWave.pdf" descr="sineWave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231"/>
          <a:stretch>
            <a:fillRect/>
          </a:stretch>
        </p:blipFill>
        <p:spPr bwMode="auto">
          <a:xfrm>
            <a:off x="4604743" y="1994669"/>
            <a:ext cx="253380" cy="248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sp>
        <p:nvSpPr>
          <p:cNvPr id="473" name="Линия"/>
          <p:cNvSpPr/>
          <p:nvPr/>
        </p:nvSpPr>
        <p:spPr>
          <a:xfrm flipV="1">
            <a:off x="4902771" y="2848570"/>
            <a:ext cx="0" cy="383977"/>
          </a:xfrm>
          <a:prstGeom prst="line">
            <a:avLst/>
          </a:prstGeom>
          <a:ln w="25400">
            <a:solidFill>
              <a:srgbClr val="D6D5D5"/>
            </a:solidFill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474" name="Линия"/>
          <p:cNvSpPr/>
          <p:nvPr/>
        </p:nvSpPr>
        <p:spPr>
          <a:xfrm flipV="1">
            <a:off x="5447482" y="2848570"/>
            <a:ext cx="0" cy="383977"/>
          </a:xfrm>
          <a:prstGeom prst="line">
            <a:avLst/>
          </a:prstGeom>
          <a:ln w="25400">
            <a:solidFill>
              <a:srgbClr val="D6D5D5"/>
            </a:solidFill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475" name="Линия"/>
          <p:cNvSpPr/>
          <p:nvPr/>
        </p:nvSpPr>
        <p:spPr>
          <a:xfrm flipH="1">
            <a:off x="5446365" y="3223617"/>
            <a:ext cx="366117" cy="0"/>
          </a:xfrm>
          <a:prstGeom prst="line">
            <a:avLst/>
          </a:prstGeom>
          <a:ln w="25400">
            <a:solidFill>
              <a:srgbClr val="D6D5D5"/>
            </a:solidFill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476" name="Линия"/>
          <p:cNvSpPr/>
          <p:nvPr/>
        </p:nvSpPr>
        <p:spPr>
          <a:xfrm flipH="1">
            <a:off x="4898306" y="2854152"/>
            <a:ext cx="553641" cy="0"/>
          </a:xfrm>
          <a:prstGeom prst="line">
            <a:avLst/>
          </a:prstGeom>
          <a:ln w="25400">
            <a:solidFill>
              <a:srgbClr val="D6D5D5"/>
            </a:solidFill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477" name="Прямоугольник"/>
          <p:cNvSpPr/>
          <p:nvPr/>
        </p:nvSpPr>
        <p:spPr>
          <a:xfrm>
            <a:off x="4911701" y="1446610"/>
            <a:ext cx="525735" cy="2616398"/>
          </a:xfrm>
          <a:prstGeom prst="rect">
            <a:avLst/>
          </a:prstGeom>
          <a:solidFill>
            <a:srgbClr val="929292">
              <a:alpha val="14504"/>
            </a:srgbClr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478" name="Прямоугольник"/>
          <p:cNvSpPr/>
          <p:nvPr/>
        </p:nvSpPr>
        <p:spPr>
          <a:xfrm>
            <a:off x="5818064" y="1457771"/>
            <a:ext cx="1103932" cy="1992437"/>
          </a:xfrm>
          <a:prstGeom prst="rect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pic>
        <p:nvPicPr>
          <p:cNvPr id="16429" name="ExpFilt.pdf" descr="ExpFilt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142"/>
          <a:stretch>
            <a:fillRect/>
          </a:stretch>
        </p:blipFill>
        <p:spPr bwMode="auto">
          <a:xfrm>
            <a:off x="3441651" y="3429000"/>
            <a:ext cx="506760" cy="5625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pic>
        <p:nvPicPr>
          <p:cNvPr id="16430" name="ExpFilt.pdf" descr="ExpFilt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142"/>
          <a:stretch>
            <a:fillRect/>
          </a:stretch>
        </p:blipFill>
        <p:spPr bwMode="auto">
          <a:xfrm>
            <a:off x="4918398" y="3429000"/>
            <a:ext cx="506760" cy="5625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sp>
        <p:nvSpPr>
          <p:cNvPr id="481" name="Кружок"/>
          <p:cNvSpPr/>
          <p:nvPr/>
        </p:nvSpPr>
        <p:spPr>
          <a:xfrm>
            <a:off x="6050236" y="2306092"/>
            <a:ext cx="118318" cy="117203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482" name="Кружок"/>
          <p:cNvSpPr/>
          <p:nvPr/>
        </p:nvSpPr>
        <p:spPr>
          <a:xfrm>
            <a:off x="6324824" y="2306092"/>
            <a:ext cx="118318" cy="117203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483" name="Кружок"/>
          <p:cNvSpPr/>
          <p:nvPr/>
        </p:nvSpPr>
        <p:spPr>
          <a:xfrm>
            <a:off x="6607225" y="2306092"/>
            <a:ext cx="118318" cy="117203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484" name="Линия"/>
          <p:cNvSpPr/>
          <p:nvPr/>
        </p:nvSpPr>
        <p:spPr>
          <a:xfrm flipV="1">
            <a:off x="7175376" y="1889745"/>
            <a:ext cx="0" cy="383977"/>
          </a:xfrm>
          <a:prstGeom prst="line">
            <a:avLst/>
          </a:prstGeom>
          <a:ln w="25400">
            <a:solidFill>
              <a:schemeClr val="accent1">
                <a:hueOff val="114395"/>
                <a:lumOff val="-24975"/>
              </a:schemeClr>
            </a:solidFill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485" name="Линия"/>
          <p:cNvSpPr/>
          <p:nvPr/>
        </p:nvSpPr>
        <p:spPr>
          <a:xfrm flipV="1">
            <a:off x="7416478" y="1889745"/>
            <a:ext cx="0" cy="383977"/>
          </a:xfrm>
          <a:prstGeom prst="line">
            <a:avLst/>
          </a:prstGeom>
          <a:ln w="25400">
            <a:solidFill>
              <a:schemeClr val="accent1">
                <a:hueOff val="114395"/>
                <a:lumOff val="-24975"/>
              </a:schemeClr>
            </a:solidFill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486" name="Линия"/>
          <p:cNvSpPr/>
          <p:nvPr/>
        </p:nvSpPr>
        <p:spPr>
          <a:xfrm flipV="1">
            <a:off x="7487915" y="2845222"/>
            <a:ext cx="0" cy="383977"/>
          </a:xfrm>
          <a:prstGeom prst="line">
            <a:avLst/>
          </a:prstGeom>
          <a:ln w="25400">
            <a:solidFill>
              <a:srgbClr val="D6D5D5"/>
            </a:solidFill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487" name="Линия"/>
          <p:cNvSpPr/>
          <p:nvPr/>
        </p:nvSpPr>
        <p:spPr>
          <a:xfrm flipV="1">
            <a:off x="8032626" y="2845222"/>
            <a:ext cx="0" cy="383977"/>
          </a:xfrm>
          <a:prstGeom prst="line">
            <a:avLst/>
          </a:prstGeom>
          <a:ln w="25400">
            <a:solidFill>
              <a:srgbClr val="D6D5D5"/>
            </a:solidFill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488" name="Линия"/>
          <p:cNvSpPr/>
          <p:nvPr/>
        </p:nvSpPr>
        <p:spPr>
          <a:xfrm flipH="1">
            <a:off x="8032626" y="3220269"/>
            <a:ext cx="366117" cy="0"/>
          </a:xfrm>
          <a:prstGeom prst="line">
            <a:avLst/>
          </a:prstGeom>
          <a:ln w="25400">
            <a:solidFill>
              <a:srgbClr val="D6D5D5"/>
            </a:solidFill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489" name="Линия"/>
          <p:cNvSpPr/>
          <p:nvPr/>
        </p:nvSpPr>
        <p:spPr>
          <a:xfrm flipH="1">
            <a:off x="6903021" y="3220269"/>
            <a:ext cx="580430" cy="0"/>
          </a:xfrm>
          <a:prstGeom prst="line">
            <a:avLst/>
          </a:prstGeom>
          <a:ln w="25400">
            <a:solidFill>
              <a:srgbClr val="D6D5D5"/>
            </a:solidFill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490" name="Линия"/>
          <p:cNvSpPr/>
          <p:nvPr/>
        </p:nvSpPr>
        <p:spPr>
          <a:xfrm>
            <a:off x="6929810" y="2267025"/>
            <a:ext cx="253380" cy="0"/>
          </a:xfrm>
          <a:prstGeom prst="line">
            <a:avLst/>
          </a:prstGeom>
          <a:ln w="25400">
            <a:solidFill>
              <a:schemeClr val="accent1">
                <a:hueOff val="114395"/>
                <a:lumOff val="-24975"/>
              </a:schemeClr>
            </a:solidFill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491" name="Линия"/>
          <p:cNvSpPr/>
          <p:nvPr/>
        </p:nvSpPr>
        <p:spPr>
          <a:xfrm>
            <a:off x="7420943" y="2267025"/>
            <a:ext cx="995660" cy="0"/>
          </a:xfrm>
          <a:prstGeom prst="line">
            <a:avLst/>
          </a:prstGeom>
          <a:ln w="25400">
            <a:solidFill>
              <a:schemeClr val="accent1">
                <a:hueOff val="114395"/>
                <a:lumOff val="-24975"/>
              </a:schemeClr>
            </a:solidFill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492" name="Линия"/>
          <p:cNvSpPr/>
          <p:nvPr/>
        </p:nvSpPr>
        <p:spPr>
          <a:xfrm flipH="1">
            <a:off x="7483450" y="2850803"/>
            <a:ext cx="553641" cy="0"/>
          </a:xfrm>
          <a:prstGeom prst="line">
            <a:avLst/>
          </a:prstGeom>
          <a:ln w="25400">
            <a:solidFill>
              <a:srgbClr val="D6D5D5"/>
            </a:solidFill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493" name="Линия"/>
          <p:cNvSpPr/>
          <p:nvPr/>
        </p:nvSpPr>
        <p:spPr>
          <a:xfrm>
            <a:off x="7170911" y="1900908"/>
            <a:ext cx="253380" cy="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pic>
        <p:nvPicPr>
          <p:cNvPr id="16444" name="Изображение" descr="Изображение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3984" y="1605111"/>
            <a:ext cx="366117" cy="2411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sp>
        <p:nvSpPr>
          <p:cNvPr id="16445" name="100ns"/>
          <p:cNvSpPr txBox="1">
            <a:spLocks noChangeArrowheads="1"/>
          </p:cNvSpPr>
          <p:nvPr/>
        </p:nvSpPr>
        <p:spPr bwMode="auto">
          <a:xfrm>
            <a:off x="7391900" y="1154041"/>
            <a:ext cx="676468" cy="3317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algn="ctr" defTabSz="410751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1687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  <a:t>100ns</a:t>
            </a:r>
          </a:p>
        </p:txBody>
      </p:sp>
      <p:sp>
        <p:nvSpPr>
          <p:cNvPr id="496" name="Прямоугольник"/>
          <p:cNvSpPr/>
          <p:nvPr/>
        </p:nvSpPr>
        <p:spPr>
          <a:xfrm>
            <a:off x="6911951" y="1456656"/>
            <a:ext cx="1490141" cy="1987971"/>
          </a:xfrm>
          <a:prstGeom prst="rect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pic>
        <p:nvPicPr>
          <p:cNvPr id="16447" name="ExpFilt.pdf" descr="ExpFilt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6754" y="2275955"/>
            <a:ext cx="907479" cy="5625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sp>
        <p:nvSpPr>
          <p:cNvPr id="498" name="Прямоугольник"/>
          <p:cNvSpPr/>
          <p:nvPr/>
        </p:nvSpPr>
        <p:spPr>
          <a:xfrm>
            <a:off x="7497961" y="1443261"/>
            <a:ext cx="525736" cy="2575098"/>
          </a:xfrm>
          <a:prstGeom prst="rect">
            <a:avLst/>
          </a:prstGeom>
          <a:solidFill>
            <a:srgbClr val="929292">
              <a:alpha val="14504"/>
            </a:srgbClr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pic>
        <p:nvPicPr>
          <p:cNvPr id="16449" name="sineWave.pdf" descr="sineWave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231"/>
          <a:stretch>
            <a:fillRect/>
          </a:stretch>
        </p:blipFill>
        <p:spPr bwMode="auto">
          <a:xfrm>
            <a:off x="7180958" y="1956718"/>
            <a:ext cx="253380" cy="248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pic>
        <p:nvPicPr>
          <p:cNvPr id="16450" name="ExpFilt.pdf" descr="ExpFilt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142"/>
          <a:stretch>
            <a:fillRect/>
          </a:stretch>
        </p:blipFill>
        <p:spPr bwMode="auto">
          <a:xfrm>
            <a:off x="7508007" y="3425652"/>
            <a:ext cx="506760" cy="5625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sp>
        <p:nvSpPr>
          <p:cNvPr id="16451" name="40ns"/>
          <p:cNvSpPr txBox="1">
            <a:spLocks noChangeArrowheads="1"/>
          </p:cNvSpPr>
          <p:nvPr/>
        </p:nvSpPr>
        <p:spPr bwMode="auto">
          <a:xfrm>
            <a:off x="4907609" y="2876913"/>
            <a:ext cx="556243" cy="3317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algn="ctr" defTabSz="410751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1687" b="1">
                <a:solidFill>
                  <a:srgbClr val="929292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  <a:t>40ns</a:t>
            </a:r>
          </a:p>
        </p:txBody>
      </p:sp>
      <p:sp>
        <p:nvSpPr>
          <p:cNvPr id="16452" name="40ns"/>
          <p:cNvSpPr txBox="1">
            <a:spLocks noChangeArrowheads="1"/>
          </p:cNvSpPr>
          <p:nvPr/>
        </p:nvSpPr>
        <p:spPr bwMode="auto">
          <a:xfrm>
            <a:off x="7490521" y="2895330"/>
            <a:ext cx="556243" cy="3317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algn="ctr" defTabSz="410751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1687" b="1">
                <a:solidFill>
                  <a:srgbClr val="929292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  <a:t>40ns</a:t>
            </a:r>
          </a:p>
        </p:txBody>
      </p:sp>
    </p:spTree>
    <p:extLst>
      <p:ext uri="{BB962C8B-B14F-4D97-AF65-F5344CB8AC3E}">
        <p14:creationId xmlns:p14="http://schemas.microsoft.com/office/powerpoint/2010/main" val="1414740789"/>
      </p:ext>
    </p:extLst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Линия"/>
          <p:cNvSpPr/>
          <p:nvPr/>
        </p:nvSpPr>
        <p:spPr>
          <a:xfrm flipH="1">
            <a:off x="6934275" y="3308449"/>
            <a:ext cx="734467" cy="0"/>
          </a:xfrm>
          <a:prstGeom prst="line">
            <a:avLst/>
          </a:prstGeom>
          <a:ln w="25400">
            <a:solidFill>
              <a:srgbClr val="D6D5D5"/>
            </a:solidFill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505" name="Линия"/>
          <p:cNvSpPr/>
          <p:nvPr/>
        </p:nvSpPr>
        <p:spPr>
          <a:xfrm flipH="1">
            <a:off x="4341317" y="3324076"/>
            <a:ext cx="734467" cy="0"/>
          </a:xfrm>
          <a:prstGeom prst="line">
            <a:avLst/>
          </a:prstGeom>
          <a:ln w="25400">
            <a:solidFill>
              <a:srgbClr val="D6D5D5"/>
            </a:solidFill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506" name="Прямоугольник"/>
          <p:cNvSpPr/>
          <p:nvPr/>
        </p:nvSpPr>
        <p:spPr>
          <a:xfrm>
            <a:off x="3600152" y="1446610"/>
            <a:ext cx="526852" cy="2616398"/>
          </a:xfrm>
          <a:prstGeom prst="rect">
            <a:avLst/>
          </a:prstGeom>
          <a:solidFill>
            <a:srgbClr val="929292">
              <a:alpha val="14504"/>
            </a:srgbClr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507" name="Линия"/>
          <p:cNvSpPr/>
          <p:nvPr/>
        </p:nvSpPr>
        <p:spPr>
          <a:xfrm flipV="1">
            <a:off x="3109020" y="1893094"/>
            <a:ext cx="0" cy="383977"/>
          </a:xfrm>
          <a:prstGeom prst="line">
            <a:avLst/>
          </a:prstGeom>
          <a:ln w="25400">
            <a:solidFill>
              <a:schemeClr val="accent1">
                <a:hueOff val="114395"/>
                <a:lumOff val="-24975"/>
              </a:schemeClr>
            </a:solidFill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508" name="Линия"/>
          <p:cNvSpPr/>
          <p:nvPr/>
        </p:nvSpPr>
        <p:spPr>
          <a:xfrm flipV="1">
            <a:off x="3350121" y="1893094"/>
            <a:ext cx="0" cy="383977"/>
          </a:xfrm>
          <a:prstGeom prst="line">
            <a:avLst/>
          </a:prstGeom>
          <a:ln w="25400">
            <a:solidFill>
              <a:schemeClr val="accent1">
                <a:hueOff val="114395"/>
                <a:lumOff val="-24975"/>
              </a:schemeClr>
            </a:solidFill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509" name="Линия"/>
          <p:cNvSpPr/>
          <p:nvPr/>
        </p:nvSpPr>
        <p:spPr>
          <a:xfrm flipV="1">
            <a:off x="3591223" y="2964656"/>
            <a:ext cx="0" cy="383977"/>
          </a:xfrm>
          <a:prstGeom prst="line">
            <a:avLst/>
          </a:prstGeom>
          <a:ln w="25400">
            <a:solidFill>
              <a:srgbClr val="D6D5D5"/>
            </a:solidFill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510" name="Линия"/>
          <p:cNvSpPr/>
          <p:nvPr/>
        </p:nvSpPr>
        <p:spPr>
          <a:xfrm flipV="1">
            <a:off x="4135934" y="2964656"/>
            <a:ext cx="0" cy="383977"/>
          </a:xfrm>
          <a:prstGeom prst="line">
            <a:avLst/>
          </a:prstGeom>
          <a:ln w="25400">
            <a:solidFill>
              <a:srgbClr val="D6D5D5"/>
            </a:solidFill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511" name="Линия"/>
          <p:cNvSpPr/>
          <p:nvPr/>
        </p:nvSpPr>
        <p:spPr>
          <a:xfrm flipH="1">
            <a:off x="4128120" y="3339703"/>
            <a:ext cx="195337" cy="0"/>
          </a:xfrm>
          <a:prstGeom prst="line">
            <a:avLst/>
          </a:prstGeom>
          <a:ln w="25400">
            <a:solidFill>
              <a:srgbClr val="D6D5D5"/>
            </a:solidFill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512" name="Линия"/>
          <p:cNvSpPr/>
          <p:nvPr/>
        </p:nvSpPr>
        <p:spPr>
          <a:xfrm flipH="1">
            <a:off x="2854524" y="3339703"/>
            <a:ext cx="734467" cy="0"/>
          </a:xfrm>
          <a:prstGeom prst="line">
            <a:avLst/>
          </a:prstGeom>
          <a:ln w="25400">
            <a:solidFill>
              <a:srgbClr val="D6D5D5"/>
            </a:solidFill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513" name="Линия"/>
          <p:cNvSpPr/>
          <p:nvPr/>
        </p:nvSpPr>
        <p:spPr>
          <a:xfrm>
            <a:off x="2863454" y="2270373"/>
            <a:ext cx="253380" cy="0"/>
          </a:xfrm>
          <a:prstGeom prst="line">
            <a:avLst/>
          </a:prstGeom>
          <a:ln w="25400">
            <a:solidFill>
              <a:schemeClr val="accent1">
                <a:hueOff val="114395"/>
                <a:lumOff val="-24975"/>
              </a:schemeClr>
            </a:solidFill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514" name="Линия"/>
          <p:cNvSpPr/>
          <p:nvPr/>
        </p:nvSpPr>
        <p:spPr>
          <a:xfrm>
            <a:off x="3354586" y="2270373"/>
            <a:ext cx="1205508" cy="0"/>
          </a:xfrm>
          <a:prstGeom prst="line">
            <a:avLst/>
          </a:prstGeom>
          <a:ln w="25400">
            <a:solidFill>
              <a:schemeClr val="accent1">
                <a:hueOff val="114395"/>
                <a:lumOff val="-24975"/>
              </a:schemeClr>
            </a:solidFill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515" name="Линия"/>
          <p:cNvSpPr/>
          <p:nvPr/>
        </p:nvSpPr>
        <p:spPr>
          <a:xfrm flipH="1">
            <a:off x="3586758" y="2970238"/>
            <a:ext cx="553641" cy="0"/>
          </a:xfrm>
          <a:prstGeom prst="line">
            <a:avLst/>
          </a:prstGeom>
          <a:ln w="25400">
            <a:solidFill>
              <a:srgbClr val="D6D5D5"/>
            </a:solidFill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516" name="Линия"/>
          <p:cNvSpPr/>
          <p:nvPr/>
        </p:nvSpPr>
        <p:spPr>
          <a:xfrm>
            <a:off x="3104555" y="1904256"/>
            <a:ext cx="253380" cy="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17422" name="100ns"/>
          <p:cNvSpPr txBox="1">
            <a:spLocks noChangeArrowheads="1"/>
          </p:cNvSpPr>
          <p:nvPr/>
        </p:nvSpPr>
        <p:spPr bwMode="auto">
          <a:xfrm>
            <a:off x="3324985" y="1157948"/>
            <a:ext cx="676468" cy="3317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algn="ctr" defTabSz="410751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1687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  <a:t>100ns</a:t>
            </a:r>
          </a:p>
        </p:txBody>
      </p:sp>
      <p:sp>
        <p:nvSpPr>
          <p:cNvPr id="518" name="Прямоугольник"/>
          <p:cNvSpPr/>
          <p:nvPr/>
        </p:nvSpPr>
        <p:spPr>
          <a:xfrm>
            <a:off x="2844478" y="1460004"/>
            <a:ext cx="1491258" cy="1987972"/>
          </a:xfrm>
          <a:prstGeom prst="rect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519" name="Линия"/>
          <p:cNvSpPr/>
          <p:nvPr/>
        </p:nvSpPr>
        <p:spPr>
          <a:xfrm flipV="1">
            <a:off x="4600277" y="1893094"/>
            <a:ext cx="0" cy="383977"/>
          </a:xfrm>
          <a:prstGeom prst="line">
            <a:avLst/>
          </a:prstGeom>
          <a:ln w="25400">
            <a:solidFill>
              <a:schemeClr val="accent1">
                <a:hueOff val="114395"/>
                <a:lumOff val="-24975"/>
              </a:schemeClr>
            </a:solidFill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520" name="Линия"/>
          <p:cNvSpPr/>
          <p:nvPr/>
        </p:nvSpPr>
        <p:spPr>
          <a:xfrm flipV="1">
            <a:off x="4841379" y="1893094"/>
            <a:ext cx="0" cy="383977"/>
          </a:xfrm>
          <a:prstGeom prst="line">
            <a:avLst/>
          </a:prstGeom>
          <a:ln w="25400">
            <a:solidFill>
              <a:schemeClr val="accent1">
                <a:hueOff val="114395"/>
                <a:lumOff val="-24975"/>
              </a:schemeClr>
            </a:solidFill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521" name="Линия"/>
          <p:cNvSpPr/>
          <p:nvPr/>
        </p:nvSpPr>
        <p:spPr>
          <a:xfrm>
            <a:off x="4354711" y="2270373"/>
            <a:ext cx="253380" cy="0"/>
          </a:xfrm>
          <a:prstGeom prst="line">
            <a:avLst/>
          </a:prstGeom>
          <a:ln w="25400">
            <a:solidFill>
              <a:schemeClr val="accent1">
                <a:hueOff val="114395"/>
                <a:lumOff val="-24975"/>
              </a:schemeClr>
            </a:solidFill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522" name="Линия"/>
          <p:cNvSpPr/>
          <p:nvPr/>
        </p:nvSpPr>
        <p:spPr>
          <a:xfrm>
            <a:off x="4854774" y="2270373"/>
            <a:ext cx="995660" cy="0"/>
          </a:xfrm>
          <a:prstGeom prst="line">
            <a:avLst/>
          </a:prstGeom>
          <a:ln w="25400">
            <a:solidFill>
              <a:schemeClr val="accent1">
                <a:hueOff val="114395"/>
                <a:lumOff val="-24975"/>
              </a:schemeClr>
            </a:solidFill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523" name="Линия"/>
          <p:cNvSpPr/>
          <p:nvPr/>
        </p:nvSpPr>
        <p:spPr>
          <a:xfrm>
            <a:off x="4595813" y="1904256"/>
            <a:ext cx="253380" cy="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17429" name="Pi Pulse"/>
          <p:cNvSpPr txBox="1">
            <a:spLocks noChangeArrowheads="1"/>
          </p:cNvSpPr>
          <p:nvPr/>
        </p:nvSpPr>
        <p:spPr bwMode="auto">
          <a:xfrm>
            <a:off x="1620499" y="1953248"/>
            <a:ext cx="900889" cy="3317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algn="ctr" defTabSz="410751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1687" b="1">
                <a:solidFill>
                  <a:srgbClr val="004D8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  <a:t>Pi Pulse</a:t>
            </a:r>
          </a:p>
        </p:txBody>
      </p:sp>
      <p:sp>
        <p:nvSpPr>
          <p:cNvPr id="525" name="Стрелка"/>
          <p:cNvSpPr/>
          <p:nvPr/>
        </p:nvSpPr>
        <p:spPr>
          <a:xfrm rot="10800000">
            <a:off x="2565425" y="1987972"/>
            <a:ext cx="253380" cy="2623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821" y="14131"/>
                </a:moveTo>
                <a:lnTo>
                  <a:pt x="13821" y="21600"/>
                </a:lnTo>
                <a:lnTo>
                  <a:pt x="0" y="10800"/>
                </a:lnTo>
                <a:lnTo>
                  <a:pt x="13821" y="0"/>
                </a:lnTo>
                <a:lnTo>
                  <a:pt x="13821" y="7469"/>
                </a:lnTo>
                <a:lnTo>
                  <a:pt x="21600" y="7469"/>
                </a:lnTo>
                <a:lnTo>
                  <a:pt x="21600" y="14131"/>
                </a:lnTo>
                <a:close/>
              </a:path>
            </a:pathLst>
          </a:cu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17431" name="100ns"/>
          <p:cNvSpPr txBox="1">
            <a:spLocks noChangeArrowheads="1"/>
          </p:cNvSpPr>
          <p:nvPr/>
        </p:nvSpPr>
        <p:spPr bwMode="auto">
          <a:xfrm>
            <a:off x="4672251" y="1147902"/>
            <a:ext cx="676468" cy="3317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algn="ctr" defTabSz="410751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1687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  <a:t>100ns</a:t>
            </a:r>
          </a:p>
        </p:txBody>
      </p:sp>
      <p:sp>
        <p:nvSpPr>
          <p:cNvPr id="527" name="Линия"/>
          <p:cNvSpPr/>
          <p:nvPr/>
        </p:nvSpPr>
        <p:spPr>
          <a:xfrm flipV="1">
            <a:off x="2832199" y="3677915"/>
            <a:ext cx="0" cy="383977"/>
          </a:xfrm>
          <a:prstGeom prst="line">
            <a:avLst/>
          </a:prstGeom>
          <a:ln w="76200">
            <a:solidFill>
              <a:srgbClr val="929292"/>
            </a:solidFill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528" name="Линия"/>
          <p:cNvSpPr/>
          <p:nvPr/>
        </p:nvSpPr>
        <p:spPr>
          <a:xfrm flipV="1">
            <a:off x="8363025" y="3677915"/>
            <a:ext cx="0" cy="383977"/>
          </a:xfrm>
          <a:prstGeom prst="line">
            <a:avLst/>
          </a:prstGeom>
          <a:ln w="76200">
            <a:solidFill>
              <a:srgbClr val="929292"/>
            </a:solidFill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529" name="Линия"/>
          <p:cNvSpPr/>
          <p:nvPr/>
        </p:nvSpPr>
        <p:spPr>
          <a:xfrm flipH="1" flipV="1">
            <a:off x="2854524" y="4036219"/>
            <a:ext cx="5499572" cy="0"/>
          </a:xfrm>
          <a:prstGeom prst="line">
            <a:avLst/>
          </a:prstGeom>
          <a:ln w="76200">
            <a:solidFill>
              <a:srgbClr val="929292"/>
            </a:solidFill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17435" name="Average for 0.2s"/>
          <p:cNvSpPr txBox="1">
            <a:spLocks noChangeArrowheads="1"/>
          </p:cNvSpPr>
          <p:nvPr/>
        </p:nvSpPr>
        <p:spPr bwMode="auto">
          <a:xfrm>
            <a:off x="4892419" y="4159439"/>
            <a:ext cx="1738554" cy="3317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algn="ctr" defTabSz="410751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1687" b="1">
                <a:solidFill>
                  <a:srgbClr val="929292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  <a:t>Average for 0.2s</a:t>
            </a:r>
          </a:p>
        </p:txBody>
      </p:sp>
      <p:sp>
        <p:nvSpPr>
          <p:cNvPr id="531" name="Стрелка"/>
          <p:cNvSpPr/>
          <p:nvPr/>
        </p:nvSpPr>
        <p:spPr>
          <a:xfrm rot="10800000">
            <a:off x="8370838" y="3393281"/>
            <a:ext cx="551408" cy="6340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821" y="14131"/>
                </a:moveTo>
                <a:lnTo>
                  <a:pt x="13821" y="21600"/>
                </a:lnTo>
                <a:lnTo>
                  <a:pt x="0" y="10800"/>
                </a:lnTo>
                <a:lnTo>
                  <a:pt x="13821" y="0"/>
                </a:lnTo>
                <a:lnTo>
                  <a:pt x="13821" y="7469"/>
                </a:lnTo>
                <a:lnTo>
                  <a:pt x="21600" y="7469"/>
                </a:lnTo>
                <a:lnTo>
                  <a:pt x="21600" y="14131"/>
                </a:lnTo>
                <a:close/>
              </a:path>
            </a:pathLst>
          </a:custGeom>
          <a:solidFill>
            <a:schemeClr val="accent5">
              <a:hueOff val="-82419"/>
              <a:satOff val="-9513"/>
              <a:lumOff val="-16343"/>
            </a:schemeClr>
          </a:solidFill>
          <a:ln w="63500">
            <a:solidFill>
              <a:srgbClr val="929292"/>
            </a:solidFill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532" name="Average @…"/>
          <p:cNvSpPr txBox="1"/>
          <p:nvPr/>
        </p:nvSpPr>
        <p:spPr>
          <a:xfrm>
            <a:off x="9016650" y="3284784"/>
            <a:ext cx="1183017" cy="851003"/>
          </a:xfrm>
          <a:prstGeom prst="rect">
            <a:avLst/>
          </a:prstGeom>
          <a:ln w="63500">
            <a:solidFill>
              <a:srgbClr val="929292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algn="ctr" defTabSz="410751" hangingPunct="0">
              <a:defRPr>
                <a:solidFill>
                  <a:srgbClr val="FF644E">
                    <a:hueOff val="-82419"/>
                    <a:satOff val="-9513"/>
                    <a:lumOff val="-16343"/>
                  </a:srgbClr>
                </a:solidFill>
              </a:defRPr>
            </a:pPr>
            <a:r>
              <a:rPr sz="1687" b="1" kern="0">
                <a:solidFill>
                  <a:srgbClr val="FF644E">
                    <a:hueOff val="-82419"/>
                    <a:satOff val="-9513"/>
                    <a:lumOff val="-16343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Average @</a:t>
            </a:r>
          </a:p>
          <a:p>
            <a:pPr algn="ctr" defTabSz="410751" hangingPunct="0">
              <a:defRPr>
                <a:solidFill>
                  <a:srgbClr val="FF644E">
                    <a:hueOff val="-82419"/>
                    <a:satOff val="-9513"/>
                    <a:lumOff val="-16343"/>
                  </a:srgbClr>
                </a:solidFill>
              </a:defRPr>
            </a:pPr>
            <a:r>
              <a:rPr sz="1687" b="1" kern="0">
                <a:solidFill>
                  <a:srgbClr val="FF644E">
                    <a:hueOff val="-82419"/>
                    <a:satOff val="-9513"/>
                    <a:lumOff val="-16343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 (ns) after </a:t>
            </a:r>
          </a:p>
          <a:p>
            <a:pPr algn="ctr" defTabSz="410751" hangingPunct="0">
              <a:defRPr>
                <a:solidFill>
                  <a:srgbClr val="FF644E">
                    <a:hueOff val="-82419"/>
                    <a:satOff val="-9513"/>
                    <a:lumOff val="-16343"/>
                  </a:srgbClr>
                </a:solidFill>
              </a:defRPr>
            </a:pPr>
            <a:r>
              <a:rPr sz="1687" b="1" kern="0">
                <a:solidFill>
                  <a:srgbClr val="FF644E">
                    <a:hueOff val="-82419"/>
                    <a:satOff val="-9513"/>
                    <a:lumOff val="-16343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excitation</a:t>
            </a:r>
          </a:p>
        </p:txBody>
      </p:sp>
      <p:sp>
        <p:nvSpPr>
          <p:cNvPr id="533" name="Emission…"/>
          <p:cNvSpPr txBox="1"/>
          <p:nvPr/>
        </p:nvSpPr>
        <p:spPr>
          <a:xfrm>
            <a:off x="1669694" y="2335778"/>
            <a:ext cx="1142943" cy="5913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algn="ctr" defTabSz="410751" hangingPunct="0">
              <a:defRPr>
                <a:solidFill>
                  <a:srgbClr val="FF644E">
                    <a:hueOff val="-82419"/>
                    <a:satOff val="-9513"/>
                    <a:lumOff val="-16343"/>
                  </a:srgbClr>
                </a:solidFill>
              </a:defRPr>
            </a:pPr>
            <a:r>
              <a:rPr sz="1687" b="1" kern="0">
                <a:solidFill>
                  <a:srgbClr val="FF644E">
                    <a:hueOff val="-82419"/>
                    <a:satOff val="-9513"/>
                    <a:lumOff val="-16343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Emission </a:t>
            </a:r>
          </a:p>
          <a:p>
            <a:pPr algn="ctr" defTabSz="410751" hangingPunct="0">
              <a:defRPr>
                <a:solidFill>
                  <a:srgbClr val="FF644E">
                    <a:hueOff val="-82419"/>
                    <a:satOff val="-9513"/>
                    <a:lumOff val="-16343"/>
                  </a:srgbClr>
                </a:solidFill>
              </a:defRPr>
            </a:pPr>
            <a:r>
              <a:rPr sz="1687" b="1" kern="0">
                <a:solidFill>
                  <a:srgbClr val="FF644E">
                    <a:hueOff val="-82419"/>
                    <a:satOff val="-9513"/>
                    <a:lumOff val="-16343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from atom</a:t>
            </a:r>
          </a:p>
        </p:txBody>
      </p:sp>
      <p:sp>
        <p:nvSpPr>
          <p:cNvPr id="17439" name="Readout"/>
          <p:cNvSpPr txBox="1">
            <a:spLocks noChangeArrowheads="1"/>
          </p:cNvSpPr>
          <p:nvPr/>
        </p:nvSpPr>
        <p:spPr bwMode="auto">
          <a:xfrm>
            <a:off x="1769883" y="3061645"/>
            <a:ext cx="942567" cy="3317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algn="ctr" defTabSz="410751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1687" b="1">
                <a:solidFill>
                  <a:srgbClr val="929292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  <a:t>Readout</a:t>
            </a:r>
          </a:p>
        </p:txBody>
      </p:sp>
      <p:pic>
        <p:nvPicPr>
          <p:cNvPr id="17440" name="sineWave.pdf" descr="sineWav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231"/>
          <a:stretch>
            <a:fillRect/>
          </a:stretch>
        </p:blipFill>
        <p:spPr bwMode="auto">
          <a:xfrm>
            <a:off x="3113485" y="1961183"/>
            <a:ext cx="253380" cy="2477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pic>
        <p:nvPicPr>
          <p:cNvPr id="17441" name="sineWave.pdf" descr="sineWav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231"/>
          <a:stretch>
            <a:fillRect/>
          </a:stretch>
        </p:blipFill>
        <p:spPr bwMode="auto">
          <a:xfrm>
            <a:off x="4604743" y="1994669"/>
            <a:ext cx="253380" cy="248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sp>
        <p:nvSpPr>
          <p:cNvPr id="537" name="Прямоугольник"/>
          <p:cNvSpPr/>
          <p:nvPr/>
        </p:nvSpPr>
        <p:spPr>
          <a:xfrm>
            <a:off x="5818064" y="1457771"/>
            <a:ext cx="1103932" cy="1992437"/>
          </a:xfrm>
          <a:prstGeom prst="rect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538" name="Кружок"/>
          <p:cNvSpPr/>
          <p:nvPr/>
        </p:nvSpPr>
        <p:spPr>
          <a:xfrm>
            <a:off x="6050236" y="2306092"/>
            <a:ext cx="118318" cy="117203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539" name="Кружок"/>
          <p:cNvSpPr/>
          <p:nvPr/>
        </p:nvSpPr>
        <p:spPr>
          <a:xfrm>
            <a:off x="6324824" y="2306092"/>
            <a:ext cx="118318" cy="117203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540" name="Кружок"/>
          <p:cNvSpPr/>
          <p:nvPr/>
        </p:nvSpPr>
        <p:spPr>
          <a:xfrm>
            <a:off x="6607225" y="2306092"/>
            <a:ext cx="118318" cy="117203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541" name="Линия"/>
          <p:cNvSpPr/>
          <p:nvPr/>
        </p:nvSpPr>
        <p:spPr>
          <a:xfrm flipV="1">
            <a:off x="7175376" y="1889745"/>
            <a:ext cx="0" cy="383977"/>
          </a:xfrm>
          <a:prstGeom prst="line">
            <a:avLst/>
          </a:prstGeom>
          <a:ln w="25400">
            <a:solidFill>
              <a:schemeClr val="accent1">
                <a:hueOff val="114395"/>
                <a:lumOff val="-24975"/>
              </a:schemeClr>
            </a:solidFill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542" name="Линия"/>
          <p:cNvSpPr/>
          <p:nvPr/>
        </p:nvSpPr>
        <p:spPr>
          <a:xfrm flipV="1">
            <a:off x="7416478" y="1889745"/>
            <a:ext cx="0" cy="383977"/>
          </a:xfrm>
          <a:prstGeom prst="line">
            <a:avLst/>
          </a:prstGeom>
          <a:ln w="25400">
            <a:solidFill>
              <a:schemeClr val="accent1">
                <a:hueOff val="114395"/>
                <a:lumOff val="-24975"/>
              </a:schemeClr>
            </a:solidFill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543" name="Линия"/>
          <p:cNvSpPr/>
          <p:nvPr/>
        </p:nvSpPr>
        <p:spPr>
          <a:xfrm>
            <a:off x="6929810" y="2267025"/>
            <a:ext cx="253380" cy="0"/>
          </a:xfrm>
          <a:prstGeom prst="line">
            <a:avLst/>
          </a:prstGeom>
          <a:ln w="25400">
            <a:solidFill>
              <a:schemeClr val="accent1">
                <a:hueOff val="114395"/>
                <a:lumOff val="-24975"/>
              </a:schemeClr>
            </a:solidFill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544" name="Линия"/>
          <p:cNvSpPr/>
          <p:nvPr/>
        </p:nvSpPr>
        <p:spPr>
          <a:xfrm>
            <a:off x="7420943" y="2267025"/>
            <a:ext cx="995660" cy="0"/>
          </a:xfrm>
          <a:prstGeom prst="line">
            <a:avLst/>
          </a:prstGeom>
          <a:ln w="25400">
            <a:solidFill>
              <a:schemeClr val="accent1">
                <a:hueOff val="114395"/>
                <a:lumOff val="-24975"/>
              </a:schemeClr>
            </a:solidFill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545" name="Линия"/>
          <p:cNvSpPr/>
          <p:nvPr/>
        </p:nvSpPr>
        <p:spPr>
          <a:xfrm>
            <a:off x="7170911" y="1900908"/>
            <a:ext cx="253380" cy="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17451" name="100ns"/>
          <p:cNvSpPr txBox="1">
            <a:spLocks noChangeArrowheads="1"/>
          </p:cNvSpPr>
          <p:nvPr/>
        </p:nvSpPr>
        <p:spPr bwMode="auto">
          <a:xfrm>
            <a:off x="7391900" y="1154041"/>
            <a:ext cx="676468" cy="3317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algn="ctr" defTabSz="410751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1687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  <a:t>100ns</a:t>
            </a:r>
          </a:p>
        </p:txBody>
      </p:sp>
      <p:pic>
        <p:nvPicPr>
          <p:cNvPr id="17452" name="sineWave.pdf" descr="sineWav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231"/>
          <a:stretch>
            <a:fillRect/>
          </a:stretch>
        </p:blipFill>
        <p:spPr bwMode="auto">
          <a:xfrm>
            <a:off x="7180958" y="1956718"/>
            <a:ext cx="253380" cy="248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pic>
        <p:nvPicPr>
          <p:cNvPr id="17453" name="Изображение" descr="Изображение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4096" y="1617390"/>
            <a:ext cx="517922" cy="294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pic>
        <p:nvPicPr>
          <p:cNvPr id="17454" name="Изображение" descr="Изображение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4100" y="1617390"/>
            <a:ext cx="517922" cy="294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pic>
        <p:nvPicPr>
          <p:cNvPr id="17455" name="Изображение" descr="Изображение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8128" y="1617390"/>
            <a:ext cx="517922" cy="294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pic>
        <p:nvPicPr>
          <p:cNvPr id="17456" name="RabiDec1.pdf" descr="RabiDec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5978" y="2259211"/>
            <a:ext cx="1117327" cy="692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pic>
        <p:nvPicPr>
          <p:cNvPr id="17457" name="RabiDec1.pdf" descr="RabiDec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60" r="34943"/>
          <a:stretch>
            <a:fillRect/>
          </a:stretch>
        </p:blipFill>
        <p:spPr bwMode="auto">
          <a:xfrm>
            <a:off x="3601269" y="3402211"/>
            <a:ext cx="524619" cy="692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sp>
        <p:nvSpPr>
          <p:cNvPr id="553" name="Прямоугольник"/>
          <p:cNvSpPr/>
          <p:nvPr/>
        </p:nvSpPr>
        <p:spPr>
          <a:xfrm>
            <a:off x="5086946" y="1430983"/>
            <a:ext cx="525736" cy="2616398"/>
          </a:xfrm>
          <a:prstGeom prst="rect">
            <a:avLst/>
          </a:prstGeom>
          <a:solidFill>
            <a:srgbClr val="929292">
              <a:alpha val="14504"/>
            </a:srgbClr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554" name="Линия"/>
          <p:cNvSpPr/>
          <p:nvPr/>
        </p:nvSpPr>
        <p:spPr>
          <a:xfrm flipV="1">
            <a:off x="5078016" y="2949029"/>
            <a:ext cx="0" cy="383977"/>
          </a:xfrm>
          <a:prstGeom prst="line">
            <a:avLst/>
          </a:prstGeom>
          <a:ln w="25400">
            <a:solidFill>
              <a:srgbClr val="D6D5D5"/>
            </a:solidFill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555" name="Линия"/>
          <p:cNvSpPr/>
          <p:nvPr/>
        </p:nvSpPr>
        <p:spPr>
          <a:xfrm flipV="1">
            <a:off x="5622727" y="2949029"/>
            <a:ext cx="0" cy="383977"/>
          </a:xfrm>
          <a:prstGeom prst="line">
            <a:avLst/>
          </a:prstGeom>
          <a:ln w="25400">
            <a:solidFill>
              <a:srgbClr val="D6D5D5"/>
            </a:solidFill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556" name="Линия"/>
          <p:cNvSpPr/>
          <p:nvPr/>
        </p:nvSpPr>
        <p:spPr>
          <a:xfrm flipH="1">
            <a:off x="5614914" y="3324076"/>
            <a:ext cx="194221" cy="0"/>
          </a:xfrm>
          <a:prstGeom prst="line">
            <a:avLst/>
          </a:prstGeom>
          <a:ln w="25400">
            <a:solidFill>
              <a:srgbClr val="D6D5D5"/>
            </a:solidFill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557" name="Линия"/>
          <p:cNvSpPr/>
          <p:nvPr/>
        </p:nvSpPr>
        <p:spPr>
          <a:xfrm flipH="1">
            <a:off x="5073551" y="2954611"/>
            <a:ext cx="553641" cy="0"/>
          </a:xfrm>
          <a:prstGeom prst="line">
            <a:avLst/>
          </a:prstGeom>
          <a:ln w="25400">
            <a:solidFill>
              <a:srgbClr val="D6D5D5"/>
            </a:solidFill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pic>
        <p:nvPicPr>
          <p:cNvPr id="17463" name="RabiDec1.pdf" descr="RabiDec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2771" y="2243584"/>
            <a:ext cx="1116211" cy="692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pic>
        <p:nvPicPr>
          <p:cNvPr id="17464" name="RabiDec1.pdf" descr="RabiDec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60" r="34943"/>
          <a:stretch>
            <a:fillRect/>
          </a:stretch>
        </p:blipFill>
        <p:spPr bwMode="auto">
          <a:xfrm>
            <a:off x="5086946" y="3386584"/>
            <a:ext cx="524619" cy="692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sp>
        <p:nvSpPr>
          <p:cNvPr id="560" name="Прямоугольник"/>
          <p:cNvSpPr/>
          <p:nvPr/>
        </p:nvSpPr>
        <p:spPr>
          <a:xfrm>
            <a:off x="4320109" y="1460004"/>
            <a:ext cx="1490141" cy="1987972"/>
          </a:xfrm>
          <a:prstGeom prst="rect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561" name="Прямоугольник"/>
          <p:cNvSpPr/>
          <p:nvPr/>
        </p:nvSpPr>
        <p:spPr>
          <a:xfrm>
            <a:off x="7681020" y="1415356"/>
            <a:ext cx="525736" cy="2616398"/>
          </a:xfrm>
          <a:prstGeom prst="rect">
            <a:avLst/>
          </a:prstGeom>
          <a:solidFill>
            <a:srgbClr val="929292">
              <a:alpha val="14504"/>
            </a:srgbClr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562" name="Линия"/>
          <p:cNvSpPr/>
          <p:nvPr/>
        </p:nvSpPr>
        <p:spPr>
          <a:xfrm flipV="1">
            <a:off x="7670974" y="2933402"/>
            <a:ext cx="0" cy="383977"/>
          </a:xfrm>
          <a:prstGeom prst="line">
            <a:avLst/>
          </a:prstGeom>
          <a:ln w="25400">
            <a:solidFill>
              <a:srgbClr val="D6D5D5"/>
            </a:solidFill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563" name="Линия"/>
          <p:cNvSpPr/>
          <p:nvPr/>
        </p:nvSpPr>
        <p:spPr>
          <a:xfrm flipV="1">
            <a:off x="8215685" y="2933402"/>
            <a:ext cx="0" cy="383977"/>
          </a:xfrm>
          <a:prstGeom prst="line">
            <a:avLst/>
          </a:prstGeom>
          <a:ln w="25400">
            <a:solidFill>
              <a:srgbClr val="D6D5D5"/>
            </a:solidFill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564" name="Линия"/>
          <p:cNvSpPr/>
          <p:nvPr/>
        </p:nvSpPr>
        <p:spPr>
          <a:xfrm flipH="1">
            <a:off x="8207872" y="3308449"/>
            <a:ext cx="195337" cy="0"/>
          </a:xfrm>
          <a:prstGeom prst="line">
            <a:avLst/>
          </a:prstGeom>
          <a:ln w="25400">
            <a:solidFill>
              <a:srgbClr val="D6D5D5"/>
            </a:solidFill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565" name="Линия"/>
          <p:cNvSpPr/>
          <p:nvPr/>
        </p:nvSpPr>
        <p:spPr>
          <a:xfrm flipH="1">
            <a:off x="7666509" y="2938984"/>
            <a:ext cx="553641" cy="0"/>
          </a:xfrm>
          <a:prstGeom prst="line">
            <a:avLst/>
          </a:prstGeom>
          <a:ln w="25400">
            <a:solidFill>
              <a:srgbClr val="D6D5D5"/>
            </a:solidFill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pic>
        <p:nvPicPr>
          <p:cNvPr id="17471" name="RabiDec1.pdf" descr="RabiDec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534"/>
          <a:stretch>
            <a:fillRect/>
          </a:stretch>
        </p:blipFill>
        <p:spPr bwMode="auto">
          <a:xfrm>
            <a:off x="7496846" y="2229074"/>
            <a:ext cx="886271" cy="6909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pic>
        <p:nvPicPr>
          <p:cNvPr id="17472" name="RabiDec1.pdf" descr="RabiDec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60" r="34943"/>
          <a:stretch>
            <a:fillRect/>
          </a:stretch>
        </p:blipFill>
        <p:spPr bwMode="auto">
          <a:xfrm>
            <a:off x="7681020" y="3370957"/>
            <a:ext cx="524619" cy="692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sp>
        <p:nvSpPr>
          <p:cNvPr id="568" name="Прямоугольник"/>
          <p:cNvSpPr/>
          <p:nvPr/>
        </p:nvSpPr>
        <p:spPr>
          <a:xfrm>
            <a:off x="6911951" y="1456656"/>
            <a:ext cx="1490141" cy="1987971"/>
          </a:xfrm>
          <a:prstGeom prst="rect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pic>
        <p:nvPicPr>
          <p:cNvPr id="17474" name="RabiDec1.pdf" descr="RabiDec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451"/>
          <a:stretch>
            <a:fillRect/>
          </a:stretch>
        </p:blipFill>
        <p:spPr bwMode="auto">
          <a:xfrm>
            <a:off x="6934275" y="2224609"/>
            <a:ext cx="252264" cy="6909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sp>
        <p:nvSpPr>
          <p:cNvPr id="17475" name="t"/>
          <p:cNvSpPr txBox="1">
            <a:spLocks noChangeArrowheads="1"/>
          </p:cNvSpPr>
          <p:nvPr/>
        </p:nvSpPr>
        <p:spPr bwMode="auto">
          <a:xfrm>
            <a:off x="3399481" y="3001928"/>
            <a:ext cx="149081" cy="3317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algn="ctr" defTabSz="410751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1687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  <a:t>t</a:t>
            </a:r>
          </a:p>
        </p:txBody>
      </p:sp>
      <p:sp>
        <p:nvSpPr>
          <p:cNvPr id="571" name="Линия"/>
          <p:cNvSpPr/>
          <p:nvPr/>
        </p:nvSpPr>
        <p:spPr>
          <a:xfrm>
            <a:off x="3346773" y="3013770"/>
            <a:ext cx="253380" cy="0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17477" name="t"/>
          <p:cNvSpPr txBox="1">
            <a:spLocks noChangeArrowheads="1"/>
          </p:cNvSpPr>
          <p:nvPr/>
        </p:nvSpPr>
        <p:spPr bwMode="auto">
          <a:xfrm>
            <a:off x="4876786" y="2977372"/>
            <a:ext cx="149081" cy="3317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algn="ctr" defTabSz="410751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1687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  <a:t>t</a:t>
            </a:r>
          </a:p>
        </p:txBody>
      </p:sp>
      <p:sp>
        <p:nvSpPr>
          <p:cNvPr id="573" name="Линия"/>
          <p:cNvSpPr/>
          <p:nvPr/>
        </p:nvSpPr>
        <p:spPr>
          <a:xfrm>
            <a:off x="4824636" y="2989213"/>
            <a:ext cx="253380" cy="0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17479" name="t"/>
          <p:cNvSpPr txBox="1">
            <a:spLocks noChangeArrowheads="1"/>
          </p:cNvSpPr>
          <p:nvPr/>
        </p:nvSpPr>
        <p:spPr bwMode="auto">
          <a:xfrm>
            <a:off x="7474208" y="2961745"/>
            <a:ext cx="149081" cy="3317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algn="ctr" defTabSz="410751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1687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  <a:t>t</a:t>
            </a:r>
          </a:p>
        </p:txBody>
      </p:sp>
      <p:sp>
        <p:nvSpPr>
          <p:cNvPr id="575" name="Линия"/>
          <p:cNvSpPr/>
          <p:nvPr/>
        </p:nvSpPr>
        <p:spPr>
          <a:xfrm>
            <a:off x="7422059" y="2972470"/>
            <a:ext cx="253380" cy="0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1492072754"/>
      </p:ext>
    </p:extLst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Прямоугольник"/>
          <p:cNvSpPr/>
          <p:nvPr/>
        </p:nvSpPr>
        <p:spPr>
          <a:xfrm>
            <a:off x="2826619" y="1446610"/>
            <a:ext cx="5571008" cy="2575099"/>
          </a:xfrm>
          <a:prstGeom prst="rect">
            <a:avLst/>
          </a:prstGeom>
          <a:solidFill>
            <a:srgbClr val="929292">
              <a:alpha val="14504"/>
            </a:srgbClr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578" name="Линия"/>
          <p:cNvSpPr/>
          <p:nvPr/>
        </p:nvSpPr>
        <p:spPr>
          <a:xfrm flipV="1">
            <a:off x="3109020" y="1893094"/>
            <a:ext cx="0" cy="383977"/>
          </a:xfrm>
          <a:prstGeom prst="line">
            <a:avLst/>
          </a:prstGeom>
          <a:ln w="25400">
            <a:solidFill>
              <a:schemeClr val="accent1">
                <a:hueOff val="114395"/>
                <a:lumOff val="-24975"/>
              </a:schemeClr>
            </a:solidFill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579" name="Линия"/>
          <p:cNvSpPr/>
          <p:nvPr/>
        </p:nvSpPr>
        <p:spPr>
          <a:xfrm flipV="1">
            <a:off x="3350121" y="1893094"/>
            <a:ext cx="0" cy="383977"/>
          </a:xfrm>
          <a:prstGeom prst="line">
            <a:avLst/>
          </a:prstGeom>
          <a:ln w="25400">
            <a:solidFill>
              <a:schemeClr val="accent1">
                <a:hueOff val="114395"/>
                <a:lumOff val="-24975"/>
              </a:schemeClr>
            </a:solidFill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580" name="Линия"/>
          <p:cNvSpPr/>
          <p:nvPr/>
        </p:nvSpPr>
        <p:spPr>
          <a:xfrm>
            <a:off x="2863454" y="2270373"/>
            <a:ext cx="253380" cy="0"/>
          </a:xfrm>
          <a:prstGeom prst="line">
            <a:avLst/>
          </a:prstGeom>
          <a:ln w="25400">
            <a:solidFill>
              <a:schemeClr val="accent1">
                <a:hueOff val="114395"/>
                <a:lumOff val="-24975"/>
              </a:schemeClr>
            </a:solidFill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581" name="Линия"/>
          <p:cNvSpPr/>
          <p:nvPr/>
        </p:nvSpPr>
        <p:spPr>
          <a:xfrm>
            <a:off x="3354586" y="2270373"/>
            <a:ext cx="1205508" cy="0"/>
          </a:xfrm>
          <a:prstGeom prst="line">
            <a:avLst/>
          </a:prstGeom>
          <a:ln w="25400">
            <a:solidFill>
              <a:schemeClr val="accent1">
                <a:hueOff val="114395"/>
                <a:lumOff val="-24975"/>
              </a:schemeClr>
            </a:solidFill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582" name="Линия"/>
          <p:cNvSpPr/>
          <p:nvPr/>
        </p:nvSpPr>
        <p:spPr>
          <a:xfrm>
            <a:off x="3104555" y="1904256"/>
            <a:ext cx="253380" cy="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pic>
        <p:nvPicPr>
          <p:cNvPr id="18439" name="Изображение" descr="Изображение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628" y="1608460"/>
            <a:ext cx="366117" cy="2411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sp>
        <p:nvSpPr>
          <p:cNvPr id="18440" name="100ns"/>
          <p:cNvSpPr txBox="1">
            <a:spLocks noChangeArrowheads="1"/>
          </p:cNvSpPr>
          <p:nvPr/>
        </p:nvSpPr>
        <p:spPr bwMode="auto">
          <a:xfrm>
            <a:off x="3324985" y="1157948"/>
            <a:ext cx="676468" cy="3317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algn="ctr" defTabSz="410751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1687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  <a:t>100ns</a:t>
            </a:r>
          </a:p>
        </p:txBody>
      </p:sp>
      <p:sp>
        <p:nvSpPr>
          <p:cNvPr id="585" name="Прямоугольник"/>
          <p:cNvSpPr/>
          <p:nvPr/>
        </p:nvSpPr>
        <p:spPr>
          <a:xfrm>
            <a:off x="2844478" y="1460004"/>
            <a:ext cx="1491258" cy="1620738"/>
          </a:xfrm>
          <a:prstGeom prst="rect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586" name="Линия"/>
          <p:cNvSpPr/>
          <p:nvPr/>
        </p:nvSpPr>
        <p:spPr>
          <a:xfrm flipV="1">
            <a:off x="4600277" y="1893094"/>
            <a:ext cx="0" cy="383977"/>
          </a:xfrm>
          <a:prstGeom prst="line">
            <a:avLst/>
          </a:prstGeom>
          <a:ln w="25400">
            <a:solidFill>
              <a:schemeClr val="accent1">
                <a:hueOff val="114395"/>
                <a:lumOff val="-24975"/>
              </a:schemeClr>
            </a:solidFill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587" name="Линия"/>
          <p:cNvSpPr/>
          <p:nvPr/>
        </p:nvSpPr>
        <p:spPr>
          <a:xfrm flipV="1">
            <a:off x="4841379" y="1893094"/>
            <a:ext cx="0" cy="383977"/>
          </a:xfrm>
          <a:prstGeom prst="line">
            <a:avLst/>
          </a:prstGeom>
          <a:ln w="25400">
            <a:solidFill>
              <a:schemeClr val="accent1">
                <a:hueOff val="114395"/>
                <a:lumOff val="-24975"/>
              </a:schemeClr>
            </a:solidFill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588" name="Линия"/>
          <p:cNvSpPr/>
          <p:nvPr/>
        </p:nvSpPr>
        <p:spPr>
          <a:xfrm>
            <a:off x="4354711" y="2270373"/>
            <a:ext cx="253380" cy="0"/>
          </a:xfrm>
          <a:prstGeom prst="line">
            <a:avLst/>
          </a:prstGeom>
          <a:ln w="25400">
            <a:solidFill>
              <a:schemeClr val="accent1">
                <a:hueOff val="114395"/>
                <a:lumOff val="-24975"/>
              </a:schemeClr>
            </a:solidFill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589" name="Линия"/>
          <p:cNvSpPr/>
          <p:nvPr/>
        </p:nvSpPr>
        <p:spPr>
          <a:xfrm>
            <a:off x="4854774" y="2270373"/>
            <a:ext cx="995660" cy="0"/>
          </a:xfrm>
          <a:prstGeom prst="line">
            <a:avLst/>
          </a:prstGeom>
          <a:ln w="25400">
            <a:solidFill>
              <a:schemeClr val="accent1">
                <a:hueOff val="114395"/>
                <a:lumOff val="-24975"/>
              </a:schemeClr>
            </a:solidFill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590" name="Линия"/>
          <p:cNvSpPr/>
          <p:nvPr/>
        </p:nvSpPr>
        <p:spPr>
          <a:xfrm>
            <a:off x="4595813" y="1904256"/>
            <a:ext cx="253380" cy="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pic>
        <p:nvPicPr>
          <p:cNvPr id="18447" name="Изображение" descr="Изображение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3580" y="1588368"/>
            <a:ext cx="366117" cy="2411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sp>
        <p:nvSpPr>
          <p:cNvPr id="18448" name="Pulse In"/>
          <p:cNvSpPr txBox="1">
            <a:spLocks noChangeArrowheads="1"/>
          </p:cNvSpPr>
          <p:nvPr/>
        </p:nvSpPr>
        <p:spPr bwMode="auto">
          <a:xfrm>
            <a:off x="1624507" y="1953248"/>
            <a:ext cx="892873" cy="3317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algn="ctr" defTabSz="410751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1687" b="1">
                <a:solidFill>
                  <a:srgbClr val="004D8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  <a:t>Pulse In</a:t>
            </a:r>
          </a:p>
        </p:txBody>
      </p:sp>
      <p:sp>
        <p:nvSpPr>
          <p:cNvPr id="593" name="Стрелка"/>
          <p:cNvSpPr/>
          <p:nvPr/>
        </p:nvSpPr>
        <p:spPr>
          <a:xfrm rot="10800000">
            <a:off x="2565425" y="1987972"/>
            <a:ext cx="253380" cy="2623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821" y="14131"/>
                </a:moveTo>
                <a:lnTo>
                  <a:pt x="13821" y="21600"/>
                </a:lnTo>
                <a:lnTo>
                  <a:pt x="0" y="10800"/>
                </a:lnTo>
                <a:lnTo>
                  <a:pt x="13821" y="0"/>
                </a:lnTo>
                <a:lnTo>
                  <a:pt x="13821" y="7469"/>
                </a:lnTo>
                <a:lnTo>
                  <a:pt x="21600" y="7469"/>
                </a:lnTo>
                <a:lnTo>
                  <a:pt x="21600" y="14131"/>
                </a:lnTo>
                <a:close/>
              </a:path>
            </a:pathLst>
          </a:cu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18450" name="100ns"/>
          <p:cNvSpPr txBox="1">
            <a:spLocks noChangeArrowheads="1"/>
          </p:cNvSpPr>
          <p:nvPr/>
        </p:nvSpPr>
        <p:spPr bwMode="auto">
          <a:xfrm>
            <a:off x="4672251" y="1147902"/>
            <a:ext cx="676468" cy="3317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algn="ctr" defTabSz="410751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1687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  <a:t>100ns</a:t>
            </a:r>
          </a:p>
        </p:txBody>
      </p:sp>
      <p:sp>
        <p:nvSpPr>
          <p:cNvPr id="595" name="Линия"/>
          <p:cNvSpPr/>
          <p:nvPr/>
        </p:nvSpPr>
        <p:spPr>
          <a:xfrm flipV="1">
            <a:off x="2832199" y="3677915"/>
            <a:ext cx="0" cy="383977"/>
          </a:xfrm>
          <a:prstGeom prst="line">
            <a:avLst/>
          </a:prstGeom>
          <a:ln w="76200">
            <a:solidFill>
              <a:srgbClr val="929292"/>
            </a:solidFill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596" name="Линия"/>
          <p:cNvSpPr/>
          <p:nvPr/>
        </p:nvSpPr>
        <p:spPr>
          <a:xfrm flipV="1">
            <a:off x="8374187" y="3677915"/>
            <a:ext cx="0" cy="383977"/>
          </a:xfrm>
          <a:prstGeom prst="line">
            <a:avLst/>
          </a:prstGeom>
          <a:ln w="76200">
            <a:solidFill>
              <a:srgbClr val="929292"/>
            </a:solidFill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597" name="Линия"/>
          <p:cNvSpPr/>
          <p:nvPr/>
        </p:nvSpPr>
        <p:spPr>
          <a:xfrm flipH="1" flipV="1">
            <a:off x="2854523" y="4036219"/>
            <a:ext cx="5515199" cy="0"/>
          </a:xfrm>
          <a:prstGeom prst="line">
            <a:avLst/>
          </a:prstGeom>
          <a:ln w="76200">
            <a:solidFill>
              <a:srgbClr val="929292"/>
            </a:solidFill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18454" name="Average for 0.2s"/>
          <p:cNvSpPr txBox="1">
            <a:spLocks noChangeArrowheads="1"/>
          </p:cNvSpPr>
          <p:nvPr/>
        </p:nvSpPr>
        <p:spPr bwMode="auto">
          <a:xfrm>
            <a:off x="4742846" y="4163345"/>
            <a:ext cx="1738554" cy="3317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algn="ctr" defTabSz="410751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1687" b="1">
                <a:solidFill>
                  <a:srgbClr val="929292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  <a:t>Average for 0.2s</a:t>
            </a:r>
          </a:p>
        </p:txBody>
      </p:sp>
      <p:sp>
        <p:nvSpPr>
          <p:cNvPr id="599" name="Стрелка"/>
          <p:cNvSpPr/>
          <p:nvPr/>
        </p:nvSpPr>
        <p:spPr>
          <a:xfrm rot="10800000">
            <a:off x="8370838" y="3393281"/>
            <a:ext cx="551408" cy="6340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821" y="14131"/>
                </a:moveTo>
                <a:lnTo>
                  <a:pt x="13821" y="21600"/>
                </a:lnTo>
                <a:lnTo>
                  <a:pt x="0" y="10800"/>
                </a:lnTo>
                <a:lnTo>
                  <a:pt x="13821" y="0"/>
                </a:lnTo>
                <a:lnTo>
                  <a:pt x="13821" y="7469"/>
                </a:lnTo>
                <a:lnTo>
                  <a:pt x="21600" y="7469"/>
                </a:lnTo>
                <a:lnTo>
                  <a:pt x="21600" y="14131"/>
                </a:lnTo>
                <a:close/>
              </a:path>
            </a:pathLst>
          </a:custGeom>
          <a:solidFill>
            <a:schemeClr val="accent5">
              <a:hueOff val="-82419"/>
              <a:satOff val="-9513"/>
              <a:lumOff val="-16343"/>
            </a:schemeClr>
          </a:solidFill>
          <a:ln w="63500">
            <a:solidFill>
              <a:srgbClr val="929292"/>
            </a:solidFill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600" name="Average…"/>
          <p:cNvSpPr txBox="1"/>
          <p:nvPr/>
        </p:nvSpPr>
        <p:spPr>
          <a:xfrm>
            <a:off x="9149699" y="3414596"/>
            <a:ext cx="916919" cy="591380"/>
          </a:xfrm>
          <a:prstGeom prst="rect">
            <a:avLst/>
          </a:prstGeom>
          <a:ln w="63500">
            <a:solidFill>
              <a:srgbClr val="929292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algn="ctr" defTabSz="410751" hangingPunct="0">
              <a:defRPr>
                <a:solidFill>
                  <a:srgbClr val="FF644E">
                    <a:hueOff val="-82419"/>
                    <a:satOff val="-9513"/>
                    <a:lumOff val="-16343"/>
                  </a:srgbClr>
                </a:solidFill>
              </a:defRPr>
            </a:pPr>
            <a:r>
              <a:rPr sz="1687" b="1" kern="0">
                <a:solidFill>
                  <a:srgbClr val="FF644E">
                    <a:hueOff val="-82419"/>
                    <a:satOff val="-9513"/>
                    <a:lumOff val="-16343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Average</a:t>
            </a:r>
          </a:p>
          <a:p>
            <a:pPr algn="ctr" defTabSz="410751" hangingPunct="0">
              <a:defRPr>
                <a:solidFill>
                  <a:srgbClr val="FF644E">
                    <a:hueOff val="-82419"/>
                    <a:satOff val="-9513"/>
                    <a:lumOff val="-16343"/>
                  </a:srgbClr>
                </a:solidFill>
              </a:defRPr>
            </a:pPr>
            <a:r>
              <a:rPr sz="1687" b="1" kern="0">
                <a:solidFill>
                  <a:srgbClr val="FF644E">
                    <a:hueOff val="-82419"/>
                    <a:satOff val="-9513"/>
                    <a:lumOff val="-16343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Out</a:t>
            </a:r>
          </a:p>
        </p:txBody>
      </p:sp>
      <p:sp>
        <p:nvSpPr>
          <p:cNvPr id="601" name="Emission…"/>
          <p:cNvSpPr txBox="1"/>
          <p:nvPr/>
        </p:nvSpPr>
        <p:spPr>
          <a:xfrm>
            <a:off x="1649602" y="2264899"/>
            <a:ext cx="1142943" cy="5913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algn="ctr" defTabSz="410751" hangingPunct="0">
              <a:defRPr>
                <a:solidFill>
                  <a:srgbClr val="FF644E">
                    <a:hueOff val="-82419"/>
                    <a:satOff val="-9513"/>
                    <a:lumOff val="-16343"/>
                  </a:srgbClr>
                </a:solidFill>
              </a:defRPr>
            </a:pPr>
            <a:r>
              <a:rPr sz="1687" b="1" kern="0">
                <a:solidFill>
                  <a:srgbClr val="FF644E">
                    <a:hueOff val="-82419"/>
                    <a:satOff val="-9513"/>
                    <a:lumOff val="-16343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Emission </a:t>
            </a:r>
          </a:p>
          <a:p>
            <a:pPr algn="ctr" defTabSz="410751" hangingPunct="0">
              <a:defRPr>
                <a:solidFill>
                  <a:srgbClr val="FF644E">
                    <a:hueOff val="-82419"/>
                    <a:satOff val="-9513"/>
                    <a:lumOff val="-16343"/>
                  </a:srgbClr>
                </a:solidFill>
              </a:defRPr>
            </a:pPr>
            <a:r>
              <a:rPr sz="1687" b="1" kern="0">
                <a:solidFill>
                  <a:srgbClr val="FF644E">
                    <a:hueOff val="-82419"/>
                    <a:satOff val="-9513"/>
                    <a:lumOff val="-16343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from atom</a:t>
            </a:r>
          </a:p>
        </p:txBody>
      </p:sp>
      <p:pic>
        <p:nvPicPr>
          <p:cNvPr id="18458" name="ExpFilt.pdf" descr="ExpFilt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0122" y="2293814"/>
            <a:ext cx="1207740" cy="7478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sp>
        <p:nvSpPr>
          <p:cNvPr id="18459" name="Readout"/>
          <p:cNvSpPr txBox="1">
            <a:spLocks noChangeArrowheads="1"/>
          </p:cNvSpPr>
          <p:nvPr/>
        </p:nvSpPr>
        <p:spPr bwMode="auto">
          <a:xfrm>
            <a:off x="1756488" y="2838962"/>
            <a:ext cx="942567" cy="3317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algn="ctr" defTabSz="410751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1687" b="1">
                <a:solidFill>
                  <a:srgbClr val="929292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  <a:t>Readout</a:t>
            </a:r>
          </a:p>
        </p:txBody>
      </p:sp>
      <p:sp>
        <p:nvSpPr>
          <p:cNvPr id="604" name="Прямоугольник"/>
          <p:cNvSpPr/>
          <p:nvPr/>
        </p:nvSpPr>
        <p:spPr>
          <a:xfrm>
            <a:off x="4320109" y="1460004"/>
            <a:ext cx="1490141" cy="1620738"/>
          </a:xfrm>
          <a:prstGeom prst="rect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pic>
        <p:nvPicPr>
          <p:cNvPr id="18461" name="sineWave.pdf" descr="sineWave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231"/>
          <a:stretch>
            <a:fillRect/>
          </a:stretch>
        </p:blipFill>
        <p:spPr bwMode="auto">
          <a:xfrm>
            <a:off x="3113485" y="1961183"/>
            <a:ext cx="253380" cy="2477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pic>
        <p:nvPicPr>
          <p:cNvPr id="18462" name="sineWave.pdf" descr="sineWave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231"/>
          <a:stretch>
            <a:fillRect/>
          </a:stretch>
        </p:blipFill>
        <p:spPr bwMode="auto">
          <a:xfrm>
            <a:off x="4604743" y="1994669"/>
            <a:ext cx="253380" cy="248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sp>
        <p:nvSpPr>
          <p:cNvPr id="607" name="Прямоугольник"/>
          <p:cNvSpPr/>
          <p:nvPr/>
        </p:nvSpPr>
        <p:spPr>
          <a:xfrm>
            <a:off x="5818064" y="1457772"/>
            <a:ext cx="1103932" cy="1625203"/>
          </a:xfrm>
          <a:prstGeom prst="rect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608" name="Кружок"/>
          <p:cNvSpPr/>
          <p:nvPr/>
        </p:nvSpPr>
        <p:spPr>
          <a:xfrm>
            <a:off x="6050236" y="2306092"/>
            <a:ext cx="118318" cy="117203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609" name="Кружок"/>
          <p:cNvSpPr/>
          <p:nvPr/>
        </p:nvSpPr>
        <p:spPr>
          <a:xfrm>
            <a:off x="6324824" y="2306092"/>
            <a:ext cx="118318" cy="117203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610" name="Кружок"/>
          <p:cNvSpPr/>
          <p:nvPr/>
        </p:nvSpPr>
        <p:spPr>
          <a:xfrm>
            <a:off x="6607225" y="2306092"/>
            <a:ext cx="118318" cy="117203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611" name="Линия"/>
          <p:cNvSpPr/>
          <p:nvPr/>
        </p:nvSpPr>
        <p:spPr>
          <a:xfrm flipV="1">
            <a:off x="7175376" y="1889745"/>
            <a:ext cx="0" cy="383977"/>
          </a:xfrm>
          <a:prstGeom prst="line">
            <a:avLst/>
          </a:prstGeom>
          <a:ln w="25400">
            <a:solidFill>
              <a:schemeClr val="accent1">
                <a:hueOff val="114395"/>
                <a:lumOff val="-24975"/>
              </a:schemeClr>
            </a:solidFill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612" name="Линия"/>
          <p:cNvSpPr/>
          <p:nvPr/>
        </p:nvSpPr>
        <p:spPr>
          <a:xfrm flipV="1">
            <a:off x="7416478" y="1889745"/>
            <a:ext cx="0" cy="383977"/>
          </a:xfrm>
          <a:prstGeom prst="line">
            <a:avLst/>
          </a:prstGeom>
          <a:ln w="25400">
            <a:solidFill>
              <a:schemeClr val="accent1">
                <a:hueOff val="114395"/>
                <a:lumOff val="-24975"/>
              </a:schemeClr>
            </a:solidFill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613" name="Линия"/>
          <p:cNvSpPr/>
          <p:nvPr/>
        </p:nvSpPr>
        <p:spPr>
          <a:xfrm>
            <a:off x="6929810" y="2267025"/>
            <a:ext cx="253380" cy="0"/>
          </a:xfrm>
          <a:prstGeom prst="line">
            <a:avLst/>
          </a:prstGeom>
          <a:ln w="25400">
            <a:solidFill>
              <a:schemeClr val="accent1">
                <a:hueOff val="114395"/>
                <a:lumOff val="-24975"/>
              </a:schemeClr>
            </a:solidFill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614" name="Линия"/>
          <p:cNvSpPr/>
          <p:nvPr/>
        </p:nvSpPr>
        <p:spPr>
          <a:xfrm>
            <a:off x="7420943" y="2267025"/>
            <a:ext cx="995660" cy="0"/>
          </a:xfrm>
          <a:prstGeom prst="line">
            <a:avLst/>
          </a:prstGeom>
          <a:ln w="25400">
            <a:solidFill>
              <a:schemeClr val="accent1">
                <a:hueOff val="114395"/>
                <a:lumOff val="-24975"/>
              </a:schemeClr>
            </a:solidFill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615" name="Линия"/>
          <p:cNvSpPr/>
          <p:nvPr/>
        </p:nvSpPr>
        <p:spPr>
          <a:xfrm>
            <a:off x="7170911" y="1900908"/>
            <a:ext cx="253380" cy="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pic>
        <p:nvPicPr>
          <p:cNvPr id="18472" name="Изображение" descr="Изображение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3984" y="1605111"/>
            <a:ext cx="366117" cy="2411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sp>
        <p:nvSpPr>
          <p:cNvPr id="18473" name="100ns"/>
          <p:cNvSpPr txBox="1">
            <a:spLocks noChangeArrowheads="1"/>
          </p:cNvSpPr>
          <p:nvPr/>
        </p:nvSpPr>
        <p:spPr bwMode="auto">
          <a:xfrm>
            <a:off x="7391900" y="1154041"/>
            <a:ext cx="676468" cy="3317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algn="ctr" defTabSz="410751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1687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  <a:t>100ns</a:t>
            </a:r>
          </a:p>
        </p:txBody>
      </p:sp>
      <p:sp>
        <p:nvSpPr>
          <p:cNvPr id="618" name="Прямоугольник"/>
          <p:cNvSpPr/>
          <p:nvPr/>
        </p:nvSpPr>
        <p:spPr>
          <a:xfrm>
            <a:off x="6911951" y="1456656"/>
            <a:ext cx="1490141" cy="1627436"/>
          </a:xfrm>
          <a:prstGeom prst="rect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pic>
        <p:nvPicPr>
          <p:cNvPr id="18475" name="sineWave.pdf" descr="sineWave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231"/>
          <a:stretch>
            <a:fillRect/>
          </a:stretch>
        </p:blipFill>
        <p:spPr bwMode="auto">
          <a:xfrm>
            <a:off x="7180958" y="1956718"/>
            <a:ext cx="253380" cy="248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pic>
        <p:nvPicPr>
          <p:cNvPr id="18476" name="ExpFilt.pdf" descr="ExpFilt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5982" y="2293814"/>
            <a:ext cx="1208856" cy="7478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pic>
        <p:nvPicPr>
          <p:cNvPr id="18477" name="ExpFilt.pdf" descr="ExpFilt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831"/>
          <a:stretch>
            <a:fillRect/>
          </a:stretch>
        </p:blipFill>
        <p:spPr bwMode="auto">
          <a:xfrm>
            <a:off x="6885162" y="2293814"/>
            <a:ext cx="351606" cy="7478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pic>
        <p:nvPicPr>
          <p:cNvPr id="18478" name="ExpFilt.pdf" descr="ExpFilt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414"/>
          <a:stretch>
            <a:fillRect/>
          </a:stretch>
        </p:blipFill>
        <p:spPr bwMode="auto">
          <a:xfrm>
            <a:off x="7452197" y="2327300"/>
            <a:ext cx="913061" cy="7489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pic>
        <p:nvPicPr>
          <p:cNvPr id="18479" name="ExpFilt.pdf" descr="ExpFilt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2262" y="3240361"/>
            <a:ext cx="1207740" cy="7478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pic>
        <p:nvPicPr>
          <p:cNvPr id="18480" name="ExpFilt.pdf" descr="ExpFilt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8122" y="3240361"/>
            <a:ext cx="1208856" cy="7478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pic>
        <p:nvPicPr>
          <p:cNvPr id="18481" name="ExpFilt.pdf" descr="ExpFilt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831"/>
          <a:stretch>
            <a:fillRect/>
          </a:stretch>
        </p:blipFill>
        <p:spPr bwMode="auto">
          <a:xfrm>
            <a:off x="6786935" y="3240361"/>
            <a:ext cx="351606" cy="7478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pic>
        <p:nvPicPr>
          <p:cNvPr id="18482" name="ExpFilt.pdf" descr="ExpFilt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414"/>
          <a:stretch>
            <a:fillRect/>
          </a:stretch>
        </p:blipFill>
        <p:spPr bwMode="auto">
          <a:xfrm>
            <a:off x="7434337" y="3273847"/>
            <a:ext cx="913061" cy="7489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pic>
        <p:nvPicPr>
          <p:cNvPr id="18483" name="sineWave.pdf" descr="sineWave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231"/>
          <a:stretch>
            <a:fillRect/>
          </a:stretch>
        </p:blipFill>
        <p:spPr bwMode="auto">
          <a:xfrm>
            <a:off x="4515445" y="3445744"/>
            <a:ext cx="352723" cy="346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pic>
        <p:nvPicPr>
          <p:cNvPr id="18484" name="sineWave.pdf" descr="sineWave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231"/>
          <a:stretch>
            <a:fillRect/>
          </a:stretch>
        </p:blipFill>
        <p:spPr bwMode="auto">
          <a:xfrm>
            <a:off x="2986236" y="3441279"/>
            <a:ext cx="352723" cy="346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pic>
        <p:nvPicPr>
          <p:cNvPr id="18485" name="sineWave.pdf" descr="sineWave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231"/>
          <a:stretch>
            <a:fillRect/>
          </a:stretch>
        </p:blipFill>
        <p:spPr bwMode="auto">
          <a:xfrm>
            <a:off x="7111752" y="3429001"/>
            <a:ext cx="352723" cy="346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sp>
        <p:nvSpPr>
          <p:cNvPr id="630" name="Кружок"/>
          <p:cNvSpPr/>
          <p:nvPr/>
        </p:nvSpPr>
        <p:spPr>
          <a:xfrm>
            <a:off x="6088187" y="3574107"/>
            <a:ext cx="118318" cy="117203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631" name="Кружок"/>
          <p:cNvSpPr/>
          <p:nvPr/>
        </p:nvSpPr>
        <p:spPr>
          <a:xfrm>
            <a:off x="6363891" y="3574107"/>
            <a:ext cx="118318" cy="117203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632" name="Кружок"/>
          <p:cNvSpPr/>
          <p:nvPr/>
        </p:nvSpPr>
        <p:spPr>
          <a:xfrm>
            <a:off x="6646293" y="3574107"/>
            <a:ext cx="118318" cy="117203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52829284"/>
      </p:ext>
    </p:extLst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Линия"/>
          <p:cNvSpPr/>
          <p:nvPr/>
        </p:nvSpPr>
        <p:spPr>
          <a:xfrm flipV="1">
            <a:off x="3109020" y="1893094"/>
            <a:ext cx="0" cy="383977"/>
          </a:xfrm>
          <a:prstGeom prst="line">
            <a:avLst/>
          </a:prstGeom>
          <a:ln w="25400">
            <a:solidFill>
              <a:schemeClr val="accent1">
                <a:hueOff val="114395"/>
                <a:lumOff val="-24975"/>
              </a:schemeClr>
            </a:solidFill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635" name="Линия"/>
          <p:cNvSpPr/>
          <p:nvPr/>
        </p:nvSpPr>
        <p:spPr>
          <a:xfrm flipV="1">
            <a:off x="3350121" y="1893094"/>
            <a:ext cx="0" cy="383977"/>
          </a:xfrm>
          <a:prstGeom prst="line">
            <a:avLst/>
          </a:prstGeom>
          <a:ln w="25400">
            <a:solidFill>
              <a:schemeClr val="accent1">
                <a:hueOff val="114395"/>
                <a:lumOff val="-24975"/>
              </a:schemeClr>
            </a:solidFill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636" name="Линия"/>
          <p:cNvSpPr/>
          <p:nvPr/>
        </p:nvSpPr>
        <p:spPr>
          <a:xfrm>
            <a:off x="2863454" y="2270373"/>
            <a:ext cx="253380" cy="0"/>
          </a:xfrm>
          <a:prstGeom prst="line">
            <a:avLst/>
          </a:prstGeom>
          <a:ln w="25400">
            <a:solidFill>
              <a:schemeClr val="accent1">
                <a:hueOff val="114395"/>
                <a:lumOff val="-24975"/>
              </a:schemeClr>
            </a:solidFill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637" name="Линия"/>
          <p:cNvSpPr/>
          <p:nvPr/>
        </p:nvSpPr>
        <p:spPr>
          <a:xfrm>
            <a:off x="3363516" y="2270373"/>
            <a:ext cx="1205508" cy="0"/>
          </a:xfrm>
          <a:prstGeom prst="line">
            <a:avLst/>
          </a:prstGeom>
          <a:ln w="25400">
            <a:solidFill>
              <a:schemeClr val="accent1">
                <a:hueOff val="114395"/>
                <a:lumOff val="-24975"/>
              </a:schemeClr>
            </a:solidFill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638" name="Линия"/>
          <p:cNvSpPr/>
          <p:nvPr/>
        </p:nvSpPr>
        <p:spPr>
          <a:xfrm>
            <a:off x="3104555" y="1904256"/>
            <a:ext cx="253380" cy="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pic>
        <p:nvPicPr>
          <p:cNvPr id="19462" name="Изображение" descr="Изображение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628" y="1611808"/>
            <a:ext cx="366117" cy="2411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sp>
        <p:nvSpPr>
          <p:cNvPr id="19463" name="100ns"/>
          <p:cNvSpPr txBox="1">
            <a:spLocks noChangeArrowheads="1"/>
          </p:cNvSpPr>
          <p:nvPr/>
        </p:nvSpPr>
        <p:spPr bwMode="auto">
          <a:xfrm>
            <a:off x="3355681" y="2909282"/>
            <a:ext cx="676468" cy="3317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algn="ctr" defTabSz="410751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1687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  <a:t>100ns</a:t>
            </a:r>
          </a:p>
        </p:txBody>
      </p:sp>
      <p:sp>
        <p:nvSpPr>
          <p:cNvPr id="641" name="Прямоугольник"/>
          <p:cNvSpPr/>
          <p:nvPr/>
        </p:nvSpPr>
        <p:spPr>
          <a:xfrm>
            <a:off x="2844478" y="1370707"/>
            <a:ext cx="1716732" cy="1496839"/>
          </a:xfrm>
          <a:prstGeom prst="rect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642" name="Линия"/>
          <p:cNvSpPr/>
          <p:nvPr/>
        </p:nvSpPr>
        <p:spPr>
          <a:xfrm flipV="1">
            <a:off x="4823520" y="1893094"/>
            <a:ext cx="0" cy="383977"/>
          </a:xfrm>
          <a:prstGeom prst="line">
            <a:avLst/>
          </a:prstGeom>
          <a:ln w="25400">
            <a:solidFill>
              <a:schemeClr val="accent1">
                <a:hueOff val="114395"/>
                <a:lumOff val="-24975"/>
              </a:schemeClr>
            </a:solidFill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643" name="Линия"/>
          <p:cNvSpPr/>
          <p:nvPr/>
        </p:nvSpPr>
        <p:spPr>
          <a:xfrm flipV="1">
            <a:off x="5064621" y="1893094"/>
            <a:ext cx="0" cy="383977"/>
          </a:xfrm>
          <a:prstGeom prst="line">
            <a:avLst/>
          </a:prstGeom>
          <a:ln w="25400">
            <a:solidFill>
              <a:schemeClr val="accent1">
                <a:hueOff val="114395"/>
                <a:lumOff val="-24975"/>
              </a:schemeClr>
            </a:solidFill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644" name="Линия"/>
          <p:cNvSpPr/>
          <p:nvPr/>
        </p:nvSpPr>
        <p:spPr>
          <a:xfrm>
            <a:off x="4577954" y="2270373"/>
            <a:ext cx="253380" cy="0"/>
          </a:xfrm>
          <a:prstGeom prst="line">
            <a:avLst/>
          </a:prstGeom>
          <a:ln w="25400">
            <a:solidFill>
              <a:schemeClr val="accent1">
                <a:hueOff val="114395"/>
                <a:lumOff val="-24975"/>
              </a:schemeClr>
            </a:solidFill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645" name="Линия"/>
          <p:cNvSpPr/>
          <p:nvPr/>
        </p:nvSpPr>
        <p:spPr>
          <a:xfrm>
            <a:off x="5078016" y="2270373"/>
            <a:ext cx="1206624" cy="0"/>
          </a:xfrm>
          <a:prstGeom prst="line">
            <a:avLst/>
          </a:prstGeom>
          <a:ln w="25400">
            <a:solidFill>
              <a:schemeClr val="accent1">
                <a:hueOff val="114395"/>
                <a:lumOff val="-24975"/>
              </a:schemeClr>
            </a:solidFill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646" name="Линия"/>
          <p:cNvSpPr/>
          <p:nvPr/>
        </p:nvSpPr>
        <p:spPr>
          <a:xfrm>
            <a:off x="4819055" y="1904256"/>
            <a:ext cx="253380" cy="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pic>
        <p:nvPicPr>
          <p:cNvPr id="19470" name="Изображение" descr="Изображение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244" y="1611808"/>
            <a:ext cx="366117" cy="2411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sp>
        <p:nvSpPr>
          <p:cNvPr id="648" name="Прямоугольник"/>
          <p:cNvSpPr/>
          <p:nvPr/>
        </p:nvSpPr>
        <p:spPr>
          <a:xfrm>
            <a:off x="4560094" y="1370707"/>
            <a:ext cx="1715617" cy="1496839"/>
          </a:xfrm>
          <a:prstGeom prst="rect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19472" name="Pulse In"/>
          <p:cNvSpPr txBox="1">
            <a:spLocks noChangeArrowheads="1"/>
          </p:cNvSpPr>
          <p:nvPr/>
        </p:nvSpPr>
        <p:spPr bwMode="auto">
          <a:xfrm>
            <a:off x="1624507" y="1953248"/>
            <a:ext cx="892873" cy="3317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algn="ctr" defTabSz="410751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1687" b="1">
                <a:solidFill>
                  <a:srgbClr val="004D8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  <a:t>Pulse In</a:t>
            </a:r>
          </a:p>
        </p:txBody>
      </p:sp>
      <p:sp>
        <p:nvSpPr>
          <p:cNvPr id="650" name="Стрелка"/>
          <p:cNvSpPr/>
          <p:nvPr/>
        </p:nvSpPr>
        <p:spPr>
          <a:xfrm rot="10800000">
            <a:off x="2565425" y="1987972"/>
            <a:ext cx="253380" cy="2623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821" y="14131"/>
                </a:moveTo>
                <a:lnTo>
                  <a:pt x="13821" y="21600"/>
                </a:lnTo>
                <a:lnTo>
                  <a:pt x="0" y="10800"/>
                </a:lnTo>
                <a:lnTo>
                  <a:pt x="13821" y="0"/>
                </a:lnTo>
                <a:lnTo>
                  <a:pt x="13821" y="7469"/>
                </a:lnTo>
                <a:lnTo>
                  <a:pt x="21600" y="7469"/>
                </a:lnTo>
                <a:lnTo>
                  <a:pt x="21600" y="14131"/>
                </a:lnTo>
                <a:close/>
              </a:path>
            </a:pathLst>
          </a:cu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19474" name="100ns"/>
          <p:cNvSpPr txBox="1">
            <a:spLocks noChangeArrowheads="1"/>
          </p:cNvSpPr>
          <p:nvPr/>
        </p:nvSpPr>
        <p:spPr bwMode="auto">
          <a:xfrm>
            <a:off x="5079669" y="2909282"/>
            <a:ext cx="676468" cy="3317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algn="ctr" defTabSz="410751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1687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  <a:t>100ns</a:t>
            </a:r>
          </a:p>
        </p:txBody>
      </p:sp>
      <p:sp>
        <p:nvSpPr>
          <p:cNvPr id="652" name="Линия"/>
          <p:cNvSpPr/>
          <p:nvPr/>
        </p:nvSpPr>
        <p:spPr>
          <a:xfrm flipV="1">
            <a:off x="2832199" y="2982516"/>
            <a:ext cx="0" cy="454298"/>
          </a:xfrm>
          <a:prstGeom prst="line">
            <a:avLst/>
          </a:prstGeom>
          <a:ln w="76200">
            <a:solidFill>
              <a:srgbClr val="929292"/>
            </a:solidFill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653" name="Линия"/>
          <p:cNvSpPr/>
          <p:nvPr/>
        </p:nvSpPr>
        <p:spPr>
          <a:xfrm flipV="1">
            <a:off x="8374187" y="2982516"/>
            <a:ext cx="0" cy="454298"/>
          </a:xfrm>
          <a:prstGeom prst="line">
            <a:avLst/>
          </a:prstGeom>
          <a:ln w="76200">
            <a:solidFill>
              <a:srgbClr val="929292"/>
            </a:solidFill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654" name="Линия"/>
          <p:cNvSpPr/>
          <p:nvPr/>
        </p:nvSpPr>
        <p:spPr>
          <a:xfrm flipH="1" flipV="1">
            <a:off x="2854523" y="3411141"/>
            <a:ext cx="5515199" cy="0"/>
          </a:xfrm>
          <a:prstGeom prst="line">
            <a:avLst/>
          </a:prstGeom>
          <a:ln w="76200">
            <a:solidFill>
              <a:srgbClr val="929292"/>
            </a:solidFill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19478" name="Average for 0.2s"/>
          <p:cNvSpPr txBox="1">
            <a:spLocks noChangeArrowheads="1"/>
          </p:cNvSpPr>
          <p:nvPr/>
        </p:nvSpPr>
        <p:spPr bwMode="auto">
          <a:xfrm>
            <a:off x="4742846" y="3531012"/>
            <a:ext cx="1738554" cy="3317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algn="ctr" defTabSz="410751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1687" b="1">
                <a:solidFill>
                  <a:srgbClr val="929292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  <a:t>Average for 0.2s</a:t>
            </a:r>
          </a:p>
        </p:txBody>
      </p:sp>
      <p:sp>
        <p:nvSpPr>
          <p:cNvPr id="656" name="Стрелка"/>
          <p:cNvSpPr/>
          <p:nvPr/>
        </p:nvSpPr>
        <p:spPr>
          <a:xfrm rot="10800000">
            <a:off x="8491389" y="1802681"/>
            <a:ext cx="550292" cy="6328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821" y="14131"/>
                </a:moveTo>
                <a:lnTo>
                  <a:pt x="13821" y="21600"/>
                </a:lnTo>
                <a:lnTo>
                  <a:pt x="0" y="10800"/>
                </a:lnTo>
                <a:lnTo>
                  <a:pt x="13821" y="0"/>
                </a:lnTo>
                <a:lnTo>
                  <a:pt x="13821" y="7469"/>
                </a:lnTo>
                <a:lnTo>
                  <a:pt x="21600" y="7469"/>
                </a:lnTo>
                <a:lnTo>
                  <a:pt x="21600" y="14131"/>
                </a:lnTo>
                <a:close/>
              </a:path>
            </a:pathLst>
          </a:custGeom>
          <a:solidFill>
            <a:schemeClr val="accent5">
              <a:hueOff val="-82419"/>
              <a:satOff val="-9513"/>
              <a:lumOff val="-16343"/>
            </a:schemeClr>
          </a:solidFill>
          <a:ln w="63500">
            <a:solidFill>
              <a:srgbClr val="929292"/>
            </a:solidFill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657" name="Average…"/>
          <p:cNvSpPr txBox="1"/>
          <p:nvPr/>
        </p:nvSpPr>
        <p:spPr>
          <a:xfrm>
            <a:off x="9244018" y="1789393"/>
            <a:ext cx="916919" cy="591380"/>
          </a:xfrm>
          <a:prstGeom prst="rect">
            <a:avLst/>
          </a:prstGeom>
          <a:ln w="63500">
            <a:solidFill>
              <a:srgbClr val="929292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algn="ctr" defTabSz="410751" hangingPunct="0">
              <a:defRPr>
                <a:solidFill>
                  <a:srgbClr val="FF644E">
                    <a:hueOff val="-82419"/>
                    <a:satOff val="-9513"/>
                    <a:lumOff val="-16343"/>
                  </a:srgbClr>
                </a:solidFill>
              </a:defRPr>
            </a:pPr>
            <a:r>
              <a:rPr sz="1687" b="1" kern="0">
                <a:solidFill>
                  <a:srgbClr val="FF644E">
                    <a:hueOff val="-82419"/>
                    <a:satOff val="-9513"/>
                    <a:lumOff val="-16343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Average</a:t>
            </a:r>
          </a:p>
          <a:p>
            <a:pPr algn="ctr" defTabSz="410751" hangingPunct="0">
              <a:defRPr>
                <a:solidFill>
                  <a:srgbClr val="FF644E">
                    <a:hueOff val="-82419"/>
                    <a:satOff val="-9513"/>
                    <a:lumOff val="-16343"/>
                  </a:srgbClr>
                </a:solidFill>
              </a:defRPr>
            </a:pPr>
            <a:r>
              <a:rPr sz="1687" b="1" kern="0">
                <a:solidFill>
                  <a:srgbClr val="FF644E">
                    <a:hueOff val="-82419"/>
                    <a:satOff val="-9513"/>
                    <a:lumOff val="-16343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on VNA</a:t>
            </a:r>
          </a:p>
        </p:txBody>
      </p:sp>
      <p:sp>
        <p:nvSpPr>
          <p:cNvPr id="658" name="Линия"/>
          <p:cNvSpPr/>
          <p:nvPr/>
        </p:nvSpPr>
        <p:spPr>
          <a:xfrm>
            <a:off x="3453929" y="1020217"/>
            <a:ext cx="553641" cy="0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659" name="Линия"/>
          <p:cNvSpPr/>
          <p:nvPr/>
        </p:nvSpPr>
        <p:spPr>
          <a:xfrm>
            <a:off x="3453929" y="359420"/>
            <a:ext cx="553641" cy="0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660" name="Овал"/>
          <p:cNvSpPr/>
          <p:nvPr/>
        </p:nvSpPr>
        <p:spPr>
          <a:xfrm>
            <a:off x="3613547" y="888504"/>
            <a:ext cx="234404" cy="262310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pic>
        <p:nvPicPr>
          <p:cNvPr id="19484" name="sineWave.pdf" descr="sineWav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231"/>
          <a:stretch>
            <a:fillRect/>
          </a:stretch>
        </p:blipFill>
        <p:spPr bwMode="auto">
          <a:xfrm>
            <a:off x="3055442" y="549176"/>
            <a:ext cx="253380" cy="248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sp>
        <p:nvSpPr>
          <p:cNvPr id="19485" name="Pulse In"/>
          <p:cNvSpPr txBox="1">
            <a:spLocks noChangeArrowheads="1"/>
          </p:cNvSpPr>
          <p:nvPr/>
        </p:nvSpPr>
        <p:spPr bwMode="auto">
          <a:xfrm>
            <a:off x="2156940" y="507197"/>
            <a:ext cx="892873" cy="3317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algn="ctr" defTabSz="410751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1687" b="1">
                <a:solidFill>
                  <a:srgbClr val="004D8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  <a:t>Pulse In</a:t>
            </a:r>
          </a:p>
        </p:txBody>
      </p:sp>
      <p:pic>
        <p:nvPicPr>
          <p:cNvPr id="19486" name="Прямоугольник" descr="Прямоугольник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6892" y="156269"/>
            <a:ext cx="1946672" cy="10403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87" name="Изображение" descr="Изображение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4371" y="369466"/>
            <a:ext cx="235521" cy="1551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sp>
        <p:nvSpPr>
          <p:cNvPr id="19488" name="A"/>
          <p:cNvSpPr txBox="1">
            <a:spLocks noChangeArrowheads="1"/>
          </p:cNvSpPr>
          <p:nvPr/>
        </p:nvSpPr>
        <p:spPr bwMode="auto">
          <a:xfrm>
            <a:off x="2201123" y="171217"/>
            <a:ext cx="219613" cy="3317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algn="ctr" defTabSz="410751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1687" b="1">
                <a:solidFill>
                  <a:srgbClr val="929292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  <a:t>A</a:t>
            </a:r>
          </a:p>
        </p:txBody>
      </p:sp>
      <p:sp>
        <p:nvSpPr>
          <p:cNvPr id="667" name="Линия"/>
          <p:cNvSpPr/>
          <p:nvPr/>
        </p:nvSpPr>
        <p:spPr>
          <a:xfrm>
            <a:off x="5602635" y="1016869"/>
            <a:ext cx="553641" cy="0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668" name="Линия"/>
          <p:cNvSpPr/>
          <p:nvPr/>
        </p:nvSpPr>
        <p:spPr>
          <a:xfrm>
            <a:off x="5602635" y="356072"/>
            <a:ext cx="553641" cy="0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669" name="Овал"/>
          <p:cNvSpPr/>
          <p:nvPr/>
        </p:nvSpPr>
        <p:spPr>
          <a:xfrm>
            <a:off x="5762254" y="885156"/>
            <a:ext cx="234404" cy="262309"/>
          </a:xfrm>
          <a:prstGeom prst="ellipse">
            <a:avLst/>
          </a:prstGeom>
          <a:ln w="12700">
            <a:solidFill>
              <a:schemeClr val="accent3">
                <a:hueOff val="362282"/>
                <a:satOff val="31803"/>
                <a:lumOff val="-18242"/>
              </a:schemeClr>
            </a:solidFill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pic>
        <p:nvPicPr>
          <p:cNvPr id="19492" name="sineWave.pdf" descr="sineWav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231"/>
          <a:stretch>
            <a:fillRect/>
          </a:stretch>
        </p:blipFill>
        <p:spPr bwMode="auto">
          <a:xfrm>
            <a:off x="5739929" y="545827"/>
            <a:ext cx="253380" cy="248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pic>
        <p:nvPicPr>
          <p:cNvPr id="19493" name="Прямоугольник" descr="Прямоугольник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8566" y="152921"/>
            <a:ext cx="1067098" cy="10403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94" name="B"/>
          <p:cNvSpPr txBox="1">
            <a:spLocks noChangeArrowheads="1"/>
          </p:cNvSpPr>
          <p:nvPr/>
        </p:nvSpPr>
        <p:spPr bwMode="auto">
          <a:xfrm>
            <a:off x="5240393" y="167868"/>
            <a:ext cx="224421" cy="3317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algn="ctr" defTabSz="410751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1687" b="1">
                <a:solidFill>
                  <a:srgbClr val="929292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  <a:t>B</a:t>
            </a:r>
          </a:p>
        </p:txBody>
      </p:sp>
      <p:sp>
        <p:nvSpPr>
          <p:cNvPr id="674" name="Линия"/>
          <p:cNvSpPr/>
          <p:nvPr/>
        </p:nvSpPr>
        <p:spPr>
          <a:xfrm flipV="1">
            <a:off x="5881688" y="363885"/>
            <a:ext cx="0" cy="538014"/>
          </a:xfrm>
          <a:prstGeom prst="line">
            <a:avLst/>
          </a:prstGeom>
          <a:ln w="25400">
            <a:solidFill>
              <a:schemeClr val="accent3">
                <a:hueOff val="362282"/>
                <a:satOff val="31803"/>
                <a:lumOff val="-18242"/>
              </a:schemeClr>
            </a:solidFill>
            <a:custDash>
              <a:ds d="200000" sp="200000"/>
            </a:custDash>
            <a:miter lim="400000"/>
            <a:tailEnd type="triangle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675" name="Овал"/>
          <p:cNvSpPr/>
          <p:nvPr/>
        </p:nvSpPr>
        <p:spPr>
          <a:xfrm>
            <a:off x="5773415" y="228824"/>
            <a:ext cx="235520" cy="262309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676" name="Линия"/>
          <p:cNvSpPr/>
          <p:nvPr/>
        </p:nvSpPr>
        <p:spPr>
          <a:xfrm>
            <a:off x="7826127" y="1022449"/>
            <a:ext cx="553641" cy="0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677" name="Линия"/>
          <p:cNvSpPr/>
          <p:nvPr/>
        </p:nvSpPr>
        <p:spPr>
          <a:xfrm>
            <a:off x="7826127" y="361652"/>
            <a:ext cx="553641" cy="0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678" name="Овал"/>
          <p:cNvSpPr/>
          <p:nvPr/>
        </p:nvSpPr>
        <p:spPr>
          <a:xfrm>
            <a:off x="7985746" y="231057"/>
            <a:ext cx="235520" cy="261193"/>
          </a:xfrm>
          <a:prstGeom prst="ellipse">
            <a:avLst/>
          </a:prstGeom>
          <a:ln w="12700">
            <a:solidFill>
              <a:schemeClr val="accent3">
                <a:hueOff val="362282"/>
                <a:satOff val="31803"/>
                <a:lumOff val="-18242"/>
              </a:schemeClr>
            </a:solidFill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pic>
        <p:nvPicPr>
          <p:cNvPr id="19500" name="Прямоугольник" descr="Прямоугольник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2059" y="158502"/>
            <a:ext cx="2563937" cy="1041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501" name="C"/>
          <p:cNvSpPr txBox="1">
            <a:spLocks noChangeArrowheads="1"/>
          </p:cNvSpPr>
          <p:nvPr/>
        </p:nvSpPr>
        <p:spPr bwMode="auto">
          <a:xfrm>
            <a:off x="7459878" y="173450"/>
            <a:ext cx="232436" cy="3317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algn="ctr" defTabSz="410751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1687" b="1">
                <a:solidFill>
                  <a:srgbClr val="929292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  <a:t>C</a:t>
            </a:r>
          </a:p>
        </p:txBody>
      </p:sp>
      <p:sp>
        <p:nvSpPr>
          <p:cNvPr id="682" name="Линия"/>
          <p:cNvSpPr/>
          <p:nvPr/>
        </p:nvSpPr>
        <p:spPr>
          <a:xfrm flipV="1">
            <a:off x="8106296" y="370582"/>
            <a:ext cx="0" cy="536898"/>
          </a:xfrm>
          <a:prstGeom prst="line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custDash>
              <a:ds d="200000" sp="200000"/>
            </a:custDash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683" name="Овал"/>
          <p:cNvSpPr/>
          <p:nvPr/>
        </p:nvSpPr>
        <p:spPr>
          <a:xfrm>
            <a:off x="7972351" y="891853"/>
            <a:ext cx="235520" cy="261193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684" name="Фигура"/>
          <p:cNvSpPr/>
          <p:nvPr/>
        </p:nvSpPr>
        <p:spPr>
          <a:xfrm>
            <a:off x="8240242" y="459879"/>
            <a:ext cx="460995" cy="4643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37" h="21600" extrusionOk="0">
                <a:moveTo>
                  <a:pt x="5151" y="0"/>
                </a:moveTo>
                <a:cubicBezTo>
                  <a:pt x="4318" y="0"/>
                  <a:pt x="4161" y="1101"/>
                  <a:pt x="4030" y="2654"/>
                </a:cubicBezTo>
                <a:cubicBezTo>
                  <a:pt x="3920" y="3950"/>
                  <a:pt x="3858" y="5719"/>
                  <a:pt x="3791" y="7593"/>
                </a:cubicBezTo>
                <a:cubicBezTo>
                  <a:pt x="3749" y="8753"/>
                  <a:pt x="3705" y="9946"/>
                  <a:pt x="3648" y="11111"/>
                </a:cubicBezTo>
                <a:lnTo>
                  <a:pt x="0" y="11111"/>
                </a:lnTo>
                <a:lnTo>
                  <a:pt x="0" y="12340"/>
                </a:lnTo>
                <a:lnTo>
                  <a:pt x="4817" y="12340"/>
                </a:lnTo>
                <a:lnTo>
                  <a:pt x="4847" y="11758"/>
                </a:lnTo>
                <a:cubicBezTo>
                  <a:pt x="4919" y="10400"/>
                  <a:pt x="4968" y="8995"/>
                  <a:pt x="5017" y="7637"/>
                </a:cubicBezTo>
                <a:cubicBezTo>
                  <a:pt x="5066" y="6290"/>
                  <a:pt x="5120" y="4781"/>
                  <a:pt x="5198" y="3540"/>
                </a:cubicBezTo>
                <a:cubicBezTo>
                  <a:pt x="5220" y="3807"/>
                  <a:pt x="5243" y="4102"/>
                  <a:pt x="5264" y="4429"/>
                </a:cubicBezTo>
                <a:cubicBezTo>
                  <a:pt x="5382" y="6256"/>
                  <a:pt x="5454" y="8541"/>
                  <a:pt x="5522" y="10752"/>
                </a:cubicBezTo>
                <a:cubicBezTo>
                  <a:pt x="5536" y="11226"/>
                  <a:pt x="5551" y="11698"/>
                  <a:pt x="5566" y="12161"/>
                </a:cubicBezTo>
                <a:lnTo>
                  <a:pt x="5577" y="12518"/>
                </a:lnTo>
                <a:cubicBezTo>
                  <a:pt x="5648" y="14747"/>
                  <a:pt x="5714" y="16852"/>
                  <a:pt x="5859" y="18444"/>
                </a:cubicBezTo>
                <a:cubicBezTo>
                  <a:pt x="6017" y="20171"/>
                  <a:pt x="6226" y="21600"/>
                  <a:pt x="7206" y="21600"/>
                </a:cubicBezTo>
                <a:cubicBezTo>
                  <a:pt x="8087" y="21600"/>
                  <a:pt x="8290" y="20398"/>
                  <a:pt x="8449" y="18946"/>
                </a:cubicBezTo>
                <a:cubicBezTo>
                  <a:pt x="8586" y="17682"/>
                  <a:pt x="8664" y="16060"/>
                  <a:pt x="8739" y="14492"/>
                </a:cubicBezTo>
                <a:cubicBezTo>
                  <a:pt x="8780" y="13661"/>
                  <a:pt x="8824" y="12876"/>
                  <a:pt x="8863" y="12181"/>
                </a:cubicBezTo>
                <a:cubicBezTo>
                  <a:pt x="8882" y="11835"/>
                  <a:pt x="8905" y="11490"/>
                  <a:pt x="8929" y="11144"/>
                </a:cubicBezTo>
                <a:cubicBezTo>
                  <a:pt x="9010" y="9960"/>
                  <a:pt x="9100" y="8411"/>
                  <a:pt x="9230" y="7267"/>
                </a:cubicBezTo>
                <a:cubicBezTo>
                  <a:pt x="9325" y="8117"/>
                  <a:pt x="9392" y="9176"/>
                  <a:pt x="9450" y="10061"/>
                </a:cubicBezTo>
                <a:cubicBezTo>
                  <a:pt x="9496" y="10759"/>
                  <a:pt x="9545" y="11480"/>
                  <a:pt x="9603" y="12189"/>
                </a:cubicBezTo>
                <a:cubicBezTo>
                  <a:pt x="9693" y="13284"/>
                  <a:pt x="9816" y="14678"/>
                  <a:pt x="9993" y="15743"/>
                </a:cubicBezTo>
                <a:cubicBezTo>
                  <a:pt x="10174" y="16832"/>
                  <a:pt x="10419" y="17895"/>
                  <a:pt x="11225" y="17895"/>
                </a:cubicBezTo>
                <a:cubicBezTo>
                  <a:pt x="12070" y="17895"/>
                  <a:pt x="12253" y="16735"/>
                  <a:pt x="12374" y="15968"/>
                </a:cubicBezTo>
                <a:cubicBezTo>
                  <a:pt x="12508" y="15117"/>
                  <a:pt x="12597" y="14053"/>
                  <a:pt x="12684" y="13023"/>
                </a:cubicBezTo>
                <a:cubicBezTo>
                  <a:pt x="12708" y="12738"/>
                  <a:pt x="12732" y="12458"/>
                  <a:pt x="12755" y="12194"/>
                </a:cubicBezTo>
                <a:cubicBezTo>
                  <a:pt x="12894" y="10657"/>
                  <a:pt x="13044" y="9594"/>
                  <a:pt x="13205" y="9016"/>
                </a:cubicBezTo>
                <a:cubicBezTo>
                  <a:pt x="13420" y="9847"/>
                  <a:pt x="13572" y="11428"/>
                  <a:pt x="13647" y="12200"/>
                </a:cubicBezTo>
                <a:cubicBezTo>
                  <a:pt x="13696" y="12705"/>
                  <a:pt x="13750" y="13156"/>
                  <a:pt x="13811" y="13549"/>
                </a:cubicBezTo>
                <a:cubicBezTo>
                  <a:pt x="13871" y="13943"/>
                  <a:pt x="13937" y="14279"/>
                  <a:pt x="14009" y="14555"/>
                </a:cubicBezTo>
                <a:cubicBezTo>
                  <a:pt x="14109" y="14942"/>
                  <a:pt x="14345" y="15850"/>
                  <a:pt x="15090" y="15850"/>
                </a:cubicBezTo>
                <a:cubicBezTo>
                  <a:pt x="15709" y="15850"/>
                  <a:pt x="16012" y="15174"/>
                  <a:pt x="16228" y="14512"/>
                </a:cubicBezTo>
                <a:cubicBezTo>
                  <a:pt x="16421" y="13919"/>
                  <a:pt x="16603" y="13109"/>
                  <a:pt x="16738" y="12233"/>
                </a:cubicBezTo>
                <a:cubicBezTo>
                  <a:pt x="16876" y="11339"/>
                  <a:pt x="17091" y="10765"/>
                  <a:pt x="17246" y="10481"/>
                </a:cubicBezTo>
                <a:cubicBezTo>
                  <a:pt x="17381" y="10779"/>
                  <a:pt x="17545" y="11379"/>
                  <a:pt x="17737" y="12271"/>
                </a:cubicBezTo>
                <a:cubicBezTo>
                  <a:pt x="18084" y="13886"/>
                  <a:pt x="18539" y="14609"/>
                  <a:pt x="19212" y="14607"/>
                </a:cubicBezTo>
                <a:cubicBezTo>
                  <a:pt x="19939" y="14606"/>
                  <a:pt x="20458" y="13801"/>
                  <a:pt x="20836" y="12279"/>
                </a:cubicBezTo>
                <a:cubicBezTo>
                  <a:pt x="20932" y="11894"/>
                  <a:pt x="21077" y="11584"/>
                  <a:pt x="21193" y="11331"/>
                </a:cubicBezTo>
                <a:cubicBezTo>
                  <a:pt x="21419" y="10839"/>
                  <a:pt x="21600" y="10262"/>
                  <a:pt x="21207" y="9951"/>
                </a:cubicBezTo>
                <a:cubicBezTo>
                  <a:pt x="20463" y="9363"/>
                  <a:pt x="19783" y="10577"/>
                  <a:pt x="19640" y="12000"/>
                </a:cubicBezTo>
                <a:cubicBezTo>
                  <a:pt x="19595" y="12452"/>
                  <a:pt x="19452" y="12828"/>
                  <a:pt x="19265" y="13127"/>
                </a:cubicBezTo>
                <a:cubicBezTo>
                  <a:pt x="19171" y="12899"/>
                  <a:pt x="19053" y="12542"/>
                  <a:pt x="18938" y="12011"/>
                </a:cubicBezTo>
                <a:cubicBezTo>
                  <a:pt x="18614" y="10511"/>
                  <a:pt x="18308" y="9093"/>
                  <a:pt x="17235" y="9093"/>
                </a:cubicBezTo>
                <a:cubicBezTo>
                  <a:pt x="16765" y="9093"/>
                  <a:pt x="15918" y="9477"/>
                  <a:pt x="15523" y="12046"/>
                </a:cubicBezTo>
                <a:cubicBezTo>
                  <a:pt x="15397" y="12865"/>
                  <a:pt x="15254" y="13484"/>
                  <a:pt x="15125" y="13922"/>
                </a:cubicBezTo>
                <a:cubicBezTo>
                  <a:pt x="15044" y="13524"/>
                  <a:pt x="14953" y="12939"/>
                  <a:pt x="14870" y="12082"/>
                </a:cubicBezTo>
                <a:cubicBezTo>
                  <a:pt x="14589" y="9167"/>
                  <a:pt x="14359" y="7379"/>
                  <a:pt x="13233" y="7379"/>
                </a:cubicBezTo>
                <a:cubicBezTo>
                  <a:pt x="12043" y="7379"/>
                  <a:pt x="11787" y="9243"/>
                  <a:pt x="11532" y="12085"/>
                </a:cubicBezTo>
                <a:cubicBezTo>
                  <a:pt x="11508" y="12350"/>
                  <a:pt x="11485" y="12631"/>
                  <a:pt x="11461" y="12918"/>
                </a:cubicBezTo>
                <a:cubicBezTo>
                  <a:pt x="11401" y="13619"/>
                  <a:pt x="11311" y="14663"/>
                  <a:pt x="11197" y="15501"/>
                </a:cubicBezTo>
                <a:cubicBezTo>
                  <a:pt x="11084" y="14784"/>
                  <a:pt x="10959" y="13705"/>
                  <a:pt x="10827" y="12090"/>
                </a:cubicBezTo>
                <a:cubicBezTo>
                  <a:pt x="10770" y="11391"/>
                  <a:pt x="10724" y="10674"/>
                  <a:pt x="10679" y="9981"/>
                </a:cubicBezTo>
                <a:cubicBezTo>
                  <a:pt x="10595" y="8710"/>
                  <a:pt x="10515" y="7509"/>
                  <a:pt x="10385" y="6617"/>
                </a:cubicBezTo>
                <a:cubicBezTo>
                  <a:pt x="10286" y="5937"/>
                  <a:pt x="10103" y="4673"/>
                  <a:pt x="9200" y="4673"/>
                </a:cubicBezTo>
                <a:cubicBezTo>
                  <a:pt x="8375" y="4673"/>
                  <a:pt x="8177" y="5727"/>
                  <a:pt x="8021" y="7003"/>
                </a:cubicBezTo>
                <a:cubicBezTo>
                  <a:pt x="7886" y="8105"/>
                  <a:pt x="7798" y="9544"/>
                  <a:pt x="7703" y="11067"/>
                </a:cubicBezTo>
                <a:cubicBezTo>
                  <a:pt x="7681" y="11411"/>
                  <a:pt x="7659" y="11758"/>
                  <a:pt x="7637" y="12101"/>
                </a:cubicBezTo>
                <a:cubicBezTo>
                  <a:pt x="7591" y="12806"/>
                  <a:pt x="7554" y="13595"/>
                  <a:pt x="7513" y="14432"/>
                </a:cubicBezTo>
                <a:cubicBezTo>
                  <a:pt x="7446" y="15836"/>
                  <a:pt x="7347" y="17880"/>
                  <a:pt x="7181" y="19217"/>
                </a:cubicBezTo>
                <a:cubicBezTo>
                  <a:pt x="7133" y="18859"/>
                  <a:pt x="7086" y="18401"/>
                  <a:pt x="7041" y="17816"/>
                </a:cubicBezTo>
                <a:cubicBezTo>
                  <a:pt x="6928" y="16324"/>
                  <a:pt x="6869" y="14455"/>
                  <a:pt x="6806" y="12477"/>
                </a:cubicBezTo>
                <a:lnTo>
                  <a:pt x="6792" y="12120"/>
                </a:lnTo>
                <a:cubicBezTo>
                  <a:pt x="6777" y="11658"/>
                  <a:pt x="6763" y="11187"/>
                  <a:pt x="6748" y="10714"/>
                </a:cubicBezTo>
                <a:cubicBezTo>
                  <a:pt x="6673" y="8261"/>
                  <a:pt x="6596" y="5724"/>
                  <a:pt x="6452" y="3792"/>
                </a:cubicBezTo>
                <a:cubicBezTo>
                  <a:pt x="6373" y="2731"/>
                  <a:pt x="6282" y="1944"/>
                  <a:pt x="6172" y="1388"/>
                </a:cubicBezTo>
                <a:cubicBezTo>
                  <a:pt x="6083" y="937"/>
                  <a:pt x="5896" y="0"/>
                  <a:pt x="5151" y="0"/>
                </a:cubicBezTo>
                <a:close/>
              </a:path>
            </a:pathLst>
          </a:cu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19505" name="Pulse Out"/>
          <p:cNvSpPr txBox="1">
            <a:spLocks noChangeArrowheads="1"/>
          </p:cNvSpPr>
          <p:nvPr/>
        </p:nvSpPr>
        <p:spPr bwMode="auto">
          <a:xfrm>
            <a:off x="8826702" y="526172"/>
            <a:ext cx="1074013" cy="3317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algn="ctr" defTabSz="410751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1687" b="1">
                <a:solidFill>
                  <a:srgbClr val="EE230C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  <a:t>Pulse Out</a:t>
            </a:r>
          </a:p>
        </p:txBody>
      </p:sp>
      <p:pic>
        <p:nvPicPr>
          <p:cNvPr id="19506" name="ExpFilt.pdf" descr="ExpFilt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5656" y="2152055"/>
            <a:ext cx="1184300" cy="7333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pic>
        <p:nvPicPr>
          <p:cNvPr id="19507" name="ExpFilt.pdf" descr="ExpFilt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4621" y="2152055"/>
            <a:ext cx="1184300" cy="7333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7657307"/>
      </p:ext>
    </p:extLst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Линия"/>
          <p:cNvSpPr/>
          <p:nvPr/>
        </p:nvSpPr>
        <p:spPr>
          <a:xfrm flipV="1">
            <a:off x="2546449" y="928687"/>
            <a:ext cx="0" cy="383977"/>
          </a:xfrm>
          <a:prstGeom prst="line">
            <a:avLst/>
          </a:prstGeom>
          <a:ln w="25400">
            <a:solidFill>
              <a:schemeClr val="accent1">
                <a:hueOff val="114395"/>
                <a:lumOff val="-24975"/>
              </a:schemeClr>
            </a:solidFill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690" name="Линия"/>
          <p:cNvSpPr/>
          <p:nvPr/>
        </p:nvSpPr>
        <p:spPr>
          <a:xfrm flipV="1">
            <a:off x="2787551" y="928687"/>
            <a:ext cx="0" cy="383977"/>
          </a:xfrm>
          <a:prstGeom prst="line">
            <a:avLst/>
          </a:prstGeom>
          <a:ln w="25400">
            <a:solidFill>
              <a:schemeClr val="accent1">
                <a:hueOff val="114395"/>
                <a:lumOff val="-24975"/>
              </a:schemeClr>
            </a:solidFill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691" name="Линия"/>
          <p:cNvSpPr/>
          <p:nvPr/>
        </p:nvSpPr>
        <p:spPr>
          <a:xfrm flipV="1">
            <a:off x="3126879" y="1357312"/>
            <a:ext cx="0" cy="383977"/>
          </a:xfrm>
          <a:prstGeom prst="line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692" name="Линия"/>
          <p:cNvSpPr/>
          <p:nvPr/>
        </p:nvSpPr>
        <p:spPr>
          <a:xfrm flipV="1">
            <a:off x="3372445" y="1357312"/>
            <a:ext cx="0" cy="383977"/>
          </a:xfrm>
          <a:prstGeom prst="line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693" name="Линия"/>
          <p:cNvSpPr/>
          <p:nvPr/>
        </p:nvSpPr>
        <p:spPr>
          <a:xfrm flipH="1">
            <a:off x="3385840" y="1732359"/>
            <a:ext cx="580430" cy="0"/>
          </a:xfrm>
          <a:prstGeom prst="line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694" name="Линия"/>
          <p:cNvSpPr/>
          <p:nvPr/>
        </p:nvSpPr>
        <p:spPr>
          <a:xfrm flipH="1">
            <a:off x="2541984" y="1732359"/>
            <a:ext cx="580430" cy="0"/>
          </a:xfrm>
          <a:prstGeom prst="line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695" name="Линия"/>
          <p:cNvSpPr/>
          <p:nvPr/>
        </p:nvSpPr>
        <p:spPr>
          <a:xfrm>
            <a:off x="2800945" y="1305967"/>
            <a:ext cx="1205508" cy="0"/>
          </a:xfrm>
          <a:prstGeom prst="line">
            <a:avLst/>
          </a:prstGeom>
          <a:ln w="25400">
            <a:solidFill>
              <a:schemeClr val="accent1">
                <a:hueOff val="114395"/>
                <a:lumOff val="-24975"/>
              </a:schemeClr>
            </a:solidFill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696" name="Линия"/>
          <p:cNvSpPr/>
          <p:nvPr/>
        </p:nvSpPr>
        <p:spPr>
          <a:xfrm flipH="1">
            <a:off x="3122415" y="1357313"/>
            <a:ext cx="253380" cy="0"/>
          </a:xfrm>
          <a:prstGeom prst="line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697" name="Линия"/>
          <p:cNvSpPr/>
          <p:nvPr/>
        </p:nvSpPr>
        <p:spPr>
          <a:xfrm>
            <a:off x="2541985" y="939850"/>
            <a:ext cx="253380" cy="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20490" name="100ns"/>
          <p:cNvSpPr txBox="1">
            <a:spLocks noChangeArrowheads="1"/>
          </p:cNvSpPr>
          <p:nvPr/>
        </p:nvSpPr>
        <p:spPr bwMode="auto">
          <a:xfrm>
            <a:off x="2877943" y="2212767"/>
            <a:ext cx="676468" cy="3317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algn="ctr" defTabSz="410751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1687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  <a:t>100ns</a:t>
            </a:r>
          </a:p>
        </p:txBody>
      </p:sp>
      <p:sp>
        <p:nvSpPr>
          <p:cNvPr id="699" name="Линия"/>
          <p:cNvSpPr/>
          <p:nvPr/>
        </p:nvSpPr>
        <p:spPr>
          <a:xfrm flipV="1">
            <a:off x="4001988" y="927571"/>
            <a:ext cx="0" cy="383977"/>
          </a:xfrm>
          <a:prstGeom prst="line">
            <a:avLst/>
          </a:prstGeom>
          <a:ln w="25400">
            <a:solidFill>
              <a:schemeClr val="accent1">
                <a:hueOff val="114395"/>
                <a:lumOff val="-24975"/>
              </a:schemeClr>
            </a:solidFill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700" name="Линия"/>
          <p:cNvSpPr/>
          <p:nvPr/>
        </p:nvSpPr>
        <p:spPr>
          <a:xfrm flipV="1">
            <a:off x="4243090" y="927571"/>
            <a:ext cx="0" cy="383977"/>
          </a:xfrm>
          <a:prstGeom prst="line">
            <a:avLst/>
          </a:prstGeom>
          <a:ln w="25400">
            <a:solidFill>
              <a:schemeClr val="accent1">
                <a:hueOff val="114395"/>
                <a:lumOff val="-24975"/>
              </a:schemeClr>
            </a:solidFill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701" name="Линия"/>
          <p:cNvSpPr/>
          <p:nvPr/>
        </p:nvSpPr>
        <p:spPr>
          <a:xfrm>
            <a:off x="4256484" y="1304851"/>
            <a:ext cx="1205508" cy="0"/>
          </a:xfrm>
          <a:prstGeom prst="line">
            <a:avLst/>
          </a:prstGeom>
          <a:ln w="25400">
            <a:solidFill>
              <a:schemeClr val="accent1">
                <a:hueOff val="114395"/>
                <a:lumOff val="-24975"/>
              </a:schemeClr>
            </a:solidFill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702" name="Линия"/>
          <p:cNvSpPr/>
          <p:nvPr/>
        </p:nvSpPr>
        <p:spPr>
          <a:xfrm>
            <a:off x="3997524" y="938734"/>
            <a:ext cx="253380" cy="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703" name="Линия"/>
          <p:cNvSpPr/>
          <p:nvPr/>
        </p:nvSpPr>
        <p:spPr>
          <a:xfrm flipV="1">
            <a:off x="4546699" y="1361777"/>
            <a:ext cx="0" cy="383977"/>
          </a:xfrm>
          <a:prstGeom prst="line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704" name="Линия"/>
          <p:cNvSpPr/>
          <p:nvPr/>
        </p:nvSpPr>
        <p:spPr>
          <a:xfrm flipV="1">
            <a:off x="4792266" y="1361777"/>
            <a:ext cx="0" cy="383977"/>
          </a:xfrm>
          <a:prstGeom prst="line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705" name="Линия"/>
          <p:cNvSpPr/>
          <p:nvPr/>
        </p:nvSpPr>
        <p:spPr>
          <a:xfrm flipH="1">
            <a:off x="4805660" y="1736824"/>
            <a:ext cx="580430" cy="0"/>
          </a:xfrm>
          <a:prstGeom prst="line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706" name="Линия"/>
          <p:cNvSpPr/>
          <p:nvPr/>
        </p:nvSpPr>
        <p:spPr>
          <a:xfrm flipH="1">
            <a:off x="3961805" y="1736824"/>
            <a:ext cx="580430" cy="0"/>
          </a:xfrm>
          <a:prstGeom prst="line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707" name="Линия"/>
          <p:cNvSpPr/>
          <p:nvPr/>
        </p:nvSpPr>
        <p:spPr>
          <a:xfrm flipH="1">
            <a:off x="4542235" y="1361777"/>
            <a:ext cx="253380" cy="0"/>
          </a:xfrm>
          <a:prstGeom prst="line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708" name="Прямоугольник"/>
          <p:cNvSpPr/>
          <p:nvPr/>
        </p:nvSpPr>
        <p:spPr>
          <a:xfrm>
            <a:off x="2523010" y="882923"/>
            <a:ext cx="1404193" cy="1332756"/>
          </a:xfrm>
          <a:prstGeom prst="rect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709" name="Прямоугольник"/>
          <p:cNvSpPr/>
          <p:nvPr/>
        </p:nvSpPr>
        <p:spPr>
          <a:xfrm>
            <a:off x="3949527" y="882923"/>
            <a:ext cx="1492374" cy="1332756"/>
          </a:xfrm>
          <a:prstGeom prst="rect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20502" name="100ns"/>
          <p:cNvSpPr txBox="1">
            <a:spLocks noChangeArrowheads="1"/>
          </p:cNvSpPr>
          <p:nvPr/>
        </p:nvSpPr>
        <p:spPr bwMode="auto">
          <a:xfrm>
            <a:off x="4330690" y="2212767"/>
            <a:ext cx="676468" cy="3317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algn="ctr" defTabSz="410751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1687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  <a:t>100ns</a:t>
            </a:r>
          </a:p>
        </p:txBody>
      </p:sp>
      <p:sp>
        <p:nvSpPr>
          <p:cNvPr id="711" name="Линия"/>
          <p:cNvSpPr/>
          <p:nvPr/>
        </p:nvSpPr>
        <p:spPr>
          <a:xfrm>
            <a:off x="2816573" y="727770"/>
            <a:ext cx="253380" cy="0"/>
          </a:xfrm>
          <a:prstGeom prst="line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headEnd type="triangle"/>
            <a:tailEnd type="triangle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20504" name="Internal offset"/>
          <p:cNvSpPr txBox="1">
            <a:spLocks noChangeArrowheads="1"/>
          </p:cNvSpPr>
          <p:nvPr/>
        </p:nvSpPr>
        <p:spPr bwMode="auto">
          <a:xfrm>
            <a:off x="2408386" y="377158"/>
            <a:ext cx="1508426" cy="3317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algn="ctr" defTabSz="410751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1687" b="1">
                <a:solidFill>
                  <a:srgbClr val="EE230C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  <a:t>Internal offset</a:t>
            </a:r>
          </a:p>
        </p:txBody>
      </p:sp>
      <p:sp>
        <p:nvSpPr>
          <p:cNvPr id="713" name="Линия"/>
          <p:cNvSpPr/>
          <p:nvPr/>
        </p:nvSpPr>
        <p:spPr>
          <a:xfrm flipV="1">
            <a:off x="6918648" y="895201"/>
            <a:ext cx="0" cy="383977"/>
          </a:xfrm>
          <a:prstGeom prst="line">
            <a:avLst/>
          </a:prstGeom>
          <a:ln w="25400">
            <a:solidFill>
              <a:schemeClr val="accent1">
                <a:hueOff val="114395"/>
                <a:lumOff val="-24975"/>
              </a:schemeClr>
            </a:solidFill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714" name="Линия"/>
          <p:cNvSpPr/>
          <p:nvPr/>
        </p:nvSpPr>
        <p:spPr>
          <a:xfrm flipV="1">
            <a:off x="7159749" y="895201"/>
            <a:ext cx="0" cy="383977"/>
          </a:xfrm>
          <a:prstGeom prst="line">
            <a:avLst/>
          </a:prstGeom>
          <a:ln w="25400">
            <a:solidFill>
              <a:schemeClr val="accent1">
                <a:hueOff val="114395"/>
                <a:lumOff val="-24975"/>
              </a:schemeClr>
            </a:solidFill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715" name="Линия"/>
          <p:cNvSpPr/>
          <p:nvPr/>
        </p:nvSpPr>
        <p:spPr>
          <a:xfrm flipV="1">
            <a:off x="7177609" y="1323826"/>
            <a:ext cx="0" cy="383977"/>
          </a:xfrm>
          <a:prstGeom prst="line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716" name="Линия"/>
          <p:cNvSpPr/>
          <p:nvPr/>
        </p:nvSpPr>
        <p:spPr>
          <a:xfrm flipV="1">
            <a:off x="7423175" y="1323826"/>
            <a:ext cx="0" cy="383977"/>
          </a:xfrm>
          <a:prstGeom prst="line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717" name="Линия"/>
          <p:cNvSpPr/>
          <p:nvPr/>
        </p:nvSpPr>
        <p:spPr>
          <a:xfrm flipH="1">
            <a:off x="7436570" y="1698873"/>
            <a:ext cx="579313" cy="0"/>
          </a:xfrm>
          <a:prstGeom prst="line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718" name="Линия"/>
          <p:cNvSpPr/>
          <p:nvPr/>
        </p:nvSpPr>
        <p:spPr>
          <a:xfrm flipH="1">
            <a:off x="6592714" y="1698873"/>
            <a:ext cx="580430" cy="0"/>
          </a:xfrm>
          <a:prstGeom prst="line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719" name="Линия"/>
          <p:cNvSpPr/>
          <p:nvPr/>
        </p:nvSpPr>
        <p:spPr>
          <a:xfrm>
            <a:off x="7167562" y="1272480"/>
            <a:ext cx="880691" cy="0"/>
          </a:xfrm>
          <a:prstGeom prst="line">
            <a:avLst/>
          </a:prstGeom>
          <a:ln w="25400">
            <a:solidFill>
              <a:schemeClr val="accent1">
                <a:hueOff val="114395"/>
                <a:lumOff val="-24975"/>
              </a:schemeClr>
            </a:solidFill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720" name="Линия"/>
          <p:cNvSpPr/>
          <p:nvPr/>
        </p:nvSpPr>
        <p:spPr>
          <a:xfrm flipH="1">
            <a:off x="7173144" y="1323826"/>
            <a:ext cx="253380" cy="0"/>
          </a:xfrm>
          <a:prstGeom prst="line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721" name="Линия"/>
          <p:cNvSpPr/>
          <p:nvPr/>
        </p:nvSpPr>
        <p:spPr>
          <a:xfrm>
            <a:off x="6914183" y="897434"/>
            <a:ext cx="252264" cy="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20514" name="100ns"/>
          <p:cNvSpPr txBox="1">
            <a:spLocks noChangeArrowheads="1"/>
          </p:cNvSpPr>
          <p:nvPr/>
        </p:nvSpPr>
        <p:spPr bwMode="auto">
          <a:xfrm>
            <a:off x="6928672" y="2179281"/>
            <a:ext cx="676468" cy="3317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algn="ctr" defTabSz="410751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1687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  <a:t>100ns</a:t>
            </a:r>
          </a:p>
        </p:txBody>
      </p:sp>
      <p:sp>
        <p:nvSpPr>
          <p:cNvPr id="723" name="Линия"/>
          <p:cNvSpPr/>
          <p:nvPr/>
        </p:nvSpPr>
        <p:spPr>
          <a:xfrm flipV="1">
            <a:off x="8597429" y="1328291"/>
            <a:ext cx="0" cy="383977"/>
          </a:xfrm>
          <a:prstGeom prst="line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724" name="Линия"/>
          <p:cNvSpPr/>
          <p:nvPr/>
        </p:nvSpPr>
        <p:spPr>
          <a:xfrm flipV="1">
            <a:off x="8842995" y="1328291"/>
            <a:ext cx="0" cy="383977"/>
          </a:xfrm>
          <a:prstGeom prst="line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725" name="Линия"/>
          <p:cNvSpPr/>
          <p:nvPr/>
        </p:nvSpPr>
        <p:spPr>
          <a:xfrm flipH="1">
            <a:off x="8856390" y="1703338"/>
            <a:ext cx="579313" cy="0"/>
          </a:xfrm>
          <a:prstGeom prst="line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726" name="Линия"/>
          <p:cNvSpPr/>
          <p:nvPr/>
        </p:nvSpPr>
        <p:spPr>
          <a:xfrm flipH="1">
            <a:off x="8012534" y="1703338"/>
            <a:ext cx="580430" cy="0"/>
          </a:xfrm>
          <a:prstGeom prst="line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727" name="Линия"/>
          <p:cNvSpPr/>
          <p:nvPr/>
        </p:nvSpPr>
        <p:spPr>
          <a:xfrm flipH="1">
            <a:off x="8592964" y="1328291"/>
            <a:ext cx="253380" cy="0"/>
          </a:xfrm>
          <a:prstGeom prst="line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728" name="Прямоугольник"/>
          <p:cNvSpPr/>
          <p:nvPr/>
        </p:nvSpPr>
        <p:spPr>
          <a:xfrm>
            <a:off x="6573739" y="849437"/>
            <a:ext cx="1404193" cy="1332756"/>
          </a:xfrm>
          <a:prstGeom prst="rect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729" name="Прямоугольник"/>
          <p:cNvSpPr/>
          <p:nvPr/>
        </p:nvSpPr>
        <p:spPr>
          <a:xfrm>
            <a:off x="8000256" y="849437"/>
            <a:ext cx="1492374" cy="1332756"/>
          </a:xfrm>
          <a:prstGeom prst="rect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20522" name="100ns"/>
          <p:cNvSpPr txBox="1">
            <a:spLocks noChangeArrowheads="1"/>
          </p:cNvSpPr>
          <p:nvPr/>
        </p:nvSpPr>
        <p:spPr bwMode="auto">
          <a:xfrm>
            <a:off x="8381420" y="2179281"/>
            <a:ext cx="676468" cy="3317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algn="ctr" defTabSz="410751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1687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  <a:t>100ns</a:t>
            </a:r>
          </a:p>
        </p:txBody>
      </p:sp>
      <p:sp>
        <p:nvSpPr>
          <p:cNvPr id="731" name="Линия"/>
          <p:cNvSpPr/>
          <p:nvPr/>
        </p:nvSpPr>
        <p:spPr>
          <a:xfrm>
            <a:off x="6589365" y="727770"/>
            <a:ext cx="304726" cy="0"/>
          </a:xfrm>
          <a:prstGeom prst="line">
            <a:avLst/>
          </a:prstGeom>
          <a:ln w="25400">
            <a:solidFill>
              <a:srgbClr val="5E5E5E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732" name="Линия"/>
          <p:cNvSpPr/>
          <p:nvPr/>
        </p:nvSpPr>
        <p:spPr>
          <a:xfrm>
            <a:off x="6617271" y="1272480"/>
            <a:ext cx="304725" cy="0"/>
          </a:xfrm>
          <a:prstGeom prst="line">
            <a:avLst/>
          </a:prstGeom>
          <a:ln w="25400">
            <a:solidFill>
              <a:schemeClr val="accent1">
                <a:hueOff val="114395"/>
                <a:lumOff val="-24975"/>
              </a:schemeClr>
            </a:solidFill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733" name="Линия"/>
          <p:cNvSpPr/>
          <p:nvPr/>
        </p:nvSpPr>
        <p:spPr>
          <a:xfrm flipV="1">
            <a:off x="8312795" y="897433"/>
            <a:ext cx="0" cy="383977"/>
          </a:xfrm>
          <a:prstGeom prst="line">
            <a:avLst/>
          </a:prstGeom>
          <a:ln w="25400">
            <a:solidFill>
              <a:schemeClr val="accent1">
                <a:hueOff val="114395"/>
                <a:lumOff val="-24975"/>
              </a:schemeClr>
            </a:solidFill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734" name="Линия"/>
          <p:cNvSpPr/>
          <p:nvPr/>
        </p:nvSpPr>
        <p:spPr>
          <a:xfrm flipV="1">
            <a:off x="8553896" y="897433"/>
            <a:ext cx="0" cy="383977"/>
          </a:xfrm>
          <a:prstGeom prst="line">
            <a:avLst/>
          </a:prstGeom>
          <a:ln w="25400">
            <a:solidFill>
              <a:schemeClr val="accent1">
                <a:hueOff val="114395"/>
                <a:lumOff val="-24975"/>
              </a:schemeClr>
            </a:solidFill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735" name="Линия"/>
          <p:cNvSpPr/>
          <p:nvPr/>
        </p:nvSpPr>
        <p:spPr>
          <a:xfrm>
            <a:off x="8562826" y="1274713"/>
            <a:ext cx="880691" cy="0"/>
          </a:xfrm>
          <a:prstGeom prst="line">
            <a:avLst/>
          </a:prstGeom>
          <a:ln w="25400">
            <a:solidFill>
              <a:schemeClr val="accent1">
                <a:hueOff val="114395"/>
                <a:lumOff val="-24975"/>
              </a:schemeClr>
            </a:solidFill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736" name="Линия"/>
          <p:cNvSpPr/>
          <p:nvPr/>
        </p:nvSpPr>
        <p:spPr>
          <a:xfrm>
            <a:off x="8308331" y="899666"/>
            <a:ext cx="253380" cy="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737" name="Линия"/>
          <p:cNvSpPr/>
          <p:nvPr/>
        </p:nvSpPr>
        <p:spPr>
          <a:xfrm>
            <a:off x="8012535" y="1274713"/>
            <a:ext cx="303609" cy="0"/>
          </a:xfrm>
          <a:prstGeom prst="line">
            <a:avLst/>
          </a:prstGeom>
          <a:ln w="25400">
            <a:solidFill>
              <a:schemeClr val="accent1">
                <a:hueOff val="114395"/>
                <a:lumOff val="-24975"/>
              </a:schemeClr>
            </a:solidFill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pic>
        <p:nvPicPr>
          <p:cNvPr id="20530" name="Изображение" descr="Изображение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1369" y="362769"/>
            <a:ext cx="759023" cy="3214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3254646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Изображение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4956" y="1036320"/>
            <a:ext cx="4097044" cy="4754880"/>
          </a:xfrm>
          <a:prstGeom prst="rect">
            <a:avLst/>
          </a:prstGeom>
        </p:spPr>
      </p:pic>
      <p:pic>
        <p:nvPicPr>
          <p:cNvPr id="3" name="Изображение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36320"/>
            <a:ext cx="7977319" cy="4800600"/>
          </a:xfrm>
          <a:prstGeom prst="rect">
            <a:avLst/>
          </a:prstGeom>
        </p:spPr>
      </p:pic>
      <p:sp>
        <p:nvSpPr>
          <p:cNvPr id="4" name="Стрелка вправо 3"/>
          <p:cNvSpPr/>
          <p:nvPr/>
        </p:nvSpPr>
        <p:spPr>
          <a:xfrm>
            <a:off x="137160" y="5913120"/>
            <a:ext cx="11369040" cy="137160"/>
          </a:xfrm>
          <a:prstGeom prst="rightArrow">
            <a:avLst>
              <a:gd name="adj1" fmla="val 50000"/>
              <a:gd name="adj2" fmla="val 106250"/>
            </a:avLst>
          </a:prstGeom>
          <a:solidFill>
            <a:schemeClr val="tx1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0429943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Линия"/>
          <p:cNvSpPr/>
          <p:nvPr/>
        </p:nvSpPr>
        <p:spPr>
          <a:xfrm flipV="1">
            <a:off x="1804169" y="3375422"/>
            <a:ext cx="0" cy="383977"/>
          </a:xfrm>
          <a:prstGeom prst="line">
            <a:avLst/>
          </a:prstGeom>
          <a:ln w="25400">
            <a:solidFill>
              <a:schemeClr val="accent1">
                <a:hueOff val="114395"/>
                <a:lumOff val="-24975"/>
              </a:schemeClr>
            </a:solidFill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743" name="Линия"/>
          <p:cNvSpPr/>
          <p:nvPr/>
        </p:nvSpPr>
        <p:spPr>
          <a:xfrm flipV="1">
            <a:off x="2045271" y="3375422"/>
            <a:ext cx="0" cy="383977"/>
          </a:xfrm>
          <a:prstGeom prst="line">
            <a:avLst/>
          </a:prstGeom>
          <a:ln w="25400">
            <a:solidFill>
              <a:schemeClr val="accent1">
                <a:hueOff val="114395"/>
                <a:lumOff val="-24975"/>
              </a:schemeClr>
            </a:solidFill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744" name="Линия"/>
          <p:cNvSpPr/>
          <p:nvPr/>
        </p:nvSpPr>
        <p:spPr>
          <a:xfrm>
            <a:off x="2040806" y="3752701"/>
            <a:ext cx="1206624" cy="0"/>
          </a:xfrm>
          <a:prstGeom prst="line">
            <a:avLst/>
          </a:prstGeom>
          <a:ln w="25400">
            <a:solidFill>
              <a:schemeClr val="accent1">
                <a:hueOff val="114395"/>
                <a:lumOff val="-24975"/>
              </a:schemeClr>
            </a:solidFill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745" name="Линия"/>
          <p:cNvSpPr/>
          <p:nvPr/>
        </p:nvSpPr>
        <p:spPr>
          <a:xfrm>
            <a:off x="1799704" y="3377654"/>
            <a:ext cx="253380" cy="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746" name="Линия"/>
          <p:cNvSpPr/>
          <p:nvPr/>
        </p:nvSpPr>
        <p:spPr>
          <a:xfrm flipV="1">
            <a:off x="3241849" y="3374306"/>
            <a:ext cx="0" cy="383977"/>
          </a:xfrm>
          <a:prstGeom prst="line">
            <a:avLst/>
          </a:prstGeom>
          <a:ln w="25400">
            <a:solidFill>
              <a:schemeClr val="accent1">
                <a:hueOff val="114395"/>
                <a:lumOff val="-24975"/>
              </a:schemeClr>
            </a:solidFill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747" name="Линия"/>
          <p:cNvSpPr/>
          <p:nvPr/>
        </p:nvSpPr>
        <p:spPr>
          <a:xfrm flipV="1">
            <a:off x="3482951" y="3374306"/>
            <a:ext cx="0" cy="383977"/>
          </a:xfrm>
          <a:prstGeom prst="line">
            <a:avLst/>
          </a:prstGeom>
          <a:ln w="25400">
            <a:solidFill>
              <a:schemeClr val="accent1">
                <a:hueOff val="114395"/>
                <a:lumOff val="-24975"/>
              </a:schemeClr>
            </a:solidFill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748" name="Линия"/>
          <p:cNvSpPr/>
          <p:nvPr/>
        </p:nvSpPr>
        <p:spPr>
          <a:xfrm>
            <a:off x="3487416" y="3751585"/>
            <a:ext cx="1206624" cy="0"/>
          </a:xfrm>
          <a:prstGeom prst="line">
            <a:avLst/>
          </a:prstGeom>
          <a:ln w="25400">
            <a:solidFill>
              <a:schemeClr val="accent1">
                <a:hueOff val="114395"/>
                <a:lumOff val="-24975"/>
              </a:schemeClr>
            </a:solidFill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749" name="Линия"/>
          <p:cNvSpPr/>
          <p:nvPr/>
        </p:nvSpPr>
        <p:spPr>
          <a:xfrm>
            <a:off x="3237384" y="3376538"/>
            <a:ext cx="253380" cy="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750" name="Линия"/>
          <p:cNvSpPr/>
          <p:nvPr/>
        </p:nvSpPr>
        <p:spPr>
          <a:xfrm flipV="1">
            <a:off x="4697388" y="3367609"/>
            <a:ext cx="0" cy="383977"/>
          </a:xfrm>
          <a:prstGeom prst="line">
            <a:avLst/>
          </a:prstGeom>
          <a:ln w="25400">
            <a:solidFill>
              <a:schemeClr val="accent1">
                <a:hueOff val="114395"/>
                <a:lumOff val="-24975"/>
              </a:schemeClr>
            </a:solidFill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751" name="Линия"/>
          <p:cNvSpPr/>
          <p:nvPr/>
        </p:nvSpPr>
        <p:spPr>
          <a:xfrm flipV="1">
            <a:off x="4938490" y="3367609"/>
            <a:ext cx="0" cy="383977"/>
          </a:xfrm>
          <a:prstGeom prst="line">
            <a:avLst/>
          </a:prstGeom>
          <a:ln w="25400">
            <a:solidFill>
              <a:schemeClr val="accent1">
                <a:hueOff val="114395"/>
                <a:lumOff val="-24975"/>
              </a:schemeClr>
            </a:solidFill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752" name="Линия"/>
          <p:cNvSpPr/>
          <p:nvPr/>
        </p:nvSpPr>
        <p:spPr>
          <a:xfrm>
            <a:off x="4951884" y="3744888"/>
            <a:ext cx="1206624" cy="0"/>
          </a:xfrm>
          <a:prstGeom prst="line">
            <a:avLst/>
          </a:prstGeom>
          <a:ln w="25400">
            <a:solidFill>
              <a:schemeClr val="accent1">
                <a:hueOff val="114395"/>
                <a:lumOff val="-24975"/>
              </a:schemeClr>
            </a:solidFill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753" name="Линия"/>
          <p:cNvSpPr/>
          <p:nvPr/>
        </p:nvSpPr>
        <p:spPr>
          <a:xfrm>
            <a:off x="4692923" y="3369841"/>
            <a:ext cx="253380" cy="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754" name="Линия"/>
          <p:cNvSpPr/>
          <p:nvPr/>
        </p:nvSpPr>
        <p:spPr>
          <a:xfrm flipV="1">
            <a:off x="6158508" y="3367609"/>
            <a:ext cx="0" cy="383977"/>
          </a:xfrm>
          <a:prstGeom prst="line">
            <a:avLst/>
          </a:prstGeom>
          <a:ln w="25400">
            <a:solidFill>
              <a:schemeClr val="accent1">
                <a:hueOff val="114395"/>
                <a:lumOff val="-24975"/>
              </a:schemeClr>
            </a:solidFill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755" name="Линия"/>
          <p:cNvSpPr/>
          <p:nvPr/>
        </p:nvSpPr>
        <p:spPr>
          <a:xfrm flipV="1">
            <a:off x="6399609" y="3367609"/>
            <a:ext cx="0" cy="383977"/>
          </a:xfrm>
          <a:prstGeom prst="line">
            <a:avLst/>
          </a:prstGeom>
          <a:ln w="25400">
            <a:solidFill>
              <a:schemeClr val="accent1">
                <a:hueOff val="114395"/>
                <a:lumOff val="-24975"/>
              </a:schemeClr>
            </a:solidFill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756" name="Линия"/>
          <p:cNvSpPr/>
          <p:nvPr/>
        </p:nvSpPr>
        <p:spPr>
          <a:xfrm>
            <a:off x="6413004" y="3744888"/>
            <a:ext cx="1206624" cy="0"/>
          </a:xfrm>
          <a:prstGeom prst="line">
            <a:avLst/>
          </a:prstGeom>
          <a:ln w="25400">
            <a:solidFill>
              <a:schemeClr val="accent1">
                <a:hueOff val="114395"/>
                <a:lumOff val="-24975"/>
              </a:schemeClr>
            </a:solidFill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757" name="Линия"/>
          <p:cNvSpPr/>
          <p:nvPr/>
        </p:nvSpPr>
        <p:spPr>
          <a:xfrm>
            <a:off x="6154043" y="3369841"/>
            <a:ext cx="253380" cy="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758" name="Линия"/>
          <p:cNvSpPr/>
          <p:nvPr/>
        </p:nvSpPr>
        <p:spPr>
          <a:xfrm flipV="1">
            <a:off x="7616279" y="3367609"/>
            <a:ext cx="0" cy="383977"/>
          </a:xfrm>
          <a:prstGeom prst="line">
            <a:avLst/>
          </a:prstGeom>
          <a:ln w="25400">
            <a:solidFill>
              <a:schemeClr val="accent1">
                <a:hueOff val="114395"/>
                <a:lumOff val="-24975"/>
              </a:schemeClr>
            </a:solidFill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759" name="Линия"/>
          <p:cNvSpPr/>
          <p:nvPr/>
        </p:nvSpPr>
        <p:spPr>
          <a:xfrm flipV="1">
            <a:off x="7857381" y="3367609"/>
            <a:ext cx="0" cy="383977"/>
          </a:xfrm>
          <a:prstGeom prst="line">
            <a:avLst/>
          </a:prstGeom>
          <a:ln w="25400">
            <a:solidFill>
              <a:schemeClr val="accent1">
                <a:hueOff val="114395"/>
                <a:lumOff val="-24975"/>
              </a:schemeClr>
            </a:solidFill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760" name="Линия"/>
          <p:cNvSpPr/>
          <p:nvPr/>
        </p:nvSpPr>
        <p:spPr>
          <a:xfrm>
            <a:off x="7870776" y="3744888"/>
            <a:ext cx="1206624" cy="0"/>
          </a:xfrm>
          <a:prstGeom prst="line">
            <a:avLst/>
          </a:prstGeom>
          <a:ln w="25400">
            <a:solidFill>
              <a:schemeClr val="accent1">
                <a:hueOff val="114395"/>
                <a:lumOff val="-24975"/>
              </a:schemeClr>
            </a:solidFill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761" name="Линия"/>
          <p:cNvSpPr/>
          <p:nvPr/>
        </p:nvSpPr>
        <p:spPr>
          <a:xfrm>
            <a:off x="7611815" y="3369841"/>
            <a:ext cx="253380" cy="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762" name="Линия"/>
          <p:cNvSpPr/>
          <p:nvPr/>
        </p:nvSpPr>
        <p:spPr>
          <a:xfrm flipV="1">
            <a:off x="9075167" y="3373189"/>
            <a:ext cx="0" cy="383977"/>
          </a:xfrm>
          <a:prstGeom prst="line">
            <a:avLst/>
          </a:prstGeom>
          <a:ln w="25400">
            <a:solidFill>
              <a:schemeClr val="accent1">
                <a:hueOff val="114395"/>
                <a:lumOff val="-24975"/>
              </a:schemeClr>
            </a:solidFill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763" name="Линия"/>
          <p:cNvSpPr/>
          <p:nvPr/>
        </p:nvSpPr>
        <p:spPr>
          <a:xfrm flipV="1">
            <a:off x="9316269" y="3373189"/>
            <a:ext cx="0" cy="383977"/>
          </a:xfrm>
          <a:prstGeom prst="line">
            <a:avLst/>
          </a:prstGeom>
          <a:ln w="25400">
            <a:solidFill>
              <a:schemeClr val="accent1">
                <a:hueOff val="114395"/>
                <a:lumOff val="-24975"/>
              </a:schemeClr>
            </a:solidFill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764" name="Линия"/>
          <p:cNvSpPr/>
          <p:nvPr/>
        </p:nvSpPr>
        <p:spPr>
          <a:xfrm>
            <a:off x="9329664" y="3750469"/>
            <a:ext cx="1206624" cy="0"/>
          </a:xfrm>
          <a:prstGeom prst="line">
            <a:avLst/>
          </a:prstGeom>
          <a:ln w="25400">
            <a:solidFill>
              <a:schemeClr val="accent1">
                <a:hueOff val="114395"/>
                <a:lumOff val="-24975"/>
              </a:schemeClr>
            </a:solidFill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765" name="Линия"/>
          <p:cNvSpPr/>
          <p:nvPr/>
        </p:nvSpPr>
        <p:spPr>
          <a:xfrm>
            <a:off x="9070702" y="3375422"/>
            <a:ext cx="253380" cy="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22553" name="Trigger"/>
          <p:cNvSpPr txBox="1">
            <a:spLocks noChangeArrowheads="1"/>
          </p:cNvSpPr>
          <p:nvPr/>
        </p:nvSpPr>
        <p:spPr bwMode="auto">
          <a:xfrm>
            <a:off x="2247695" y="3766532"/>
            <a:ext cx="792846" cy="3317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algn="ctr" defTabSz="410751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1687" b="1">
                <a:solidFill>
                  <a:srgbClr val="1EB001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  <a:t>Trigger</a:t>
            </a:r>
          </a:p>
        </p:txBody>
      </p:sp>
      <p:sp>
        <p:nvSpPr>
          <p:cNvPr id="22554" name="Digitiser samples every 2.5ns"/>
          <p:cNvSpPr>
            <a:spLocks noChangeArrowheads="1"/>
          </p:cNvSpPr>
          <p:nvPr/>
        </p:nvSpPr>
        <p:spPr bwMode="auto">
          <a:xfrm>
            <a:off x="3238500" y="4536281"/>
            <a:ext cx="4864447" cy="741164"/>
          </a:xfrm>
          <a:prstGeom prst="rect">
            <a:avLst/>
          </a:prstGeom>
          <a:solidFill>
            <a:schemeClr val="accent1">
              <a:alpha val="56862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/>
          <a:p>
            <a:pPr algn="ctr" defTabSz="410751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1547">
                <a:solidFill>
                  <a:srgbClr val="FFFFFF"/>
                </a:solidFill>
                <a:sym typeface="Helvetica Neue Medium" charset="0"/>
              </a:rPr>
              <a:t>Digitiser samples every 2.5ns</a:t>
            </a:r>
          </a:p>
        </p:txBody>
      </p:sp>
      <p:sp>
        <p:nvSpPr>
          <p:cNvPr id="768" name="Линия"/>
          <p:cNvSpPr/>
          <p:nvPr/>
        </p:nvSpPr>
        <p:spPr>
          <a:xfrm>
            <a:off x="3270871" y="3237012"/>
            <a:ext cx="1439912" cy="0"/>
          </a:xfrm>
          <a:prstGeom prst="line">
            <a:avLst/>
          </a:prstGeom>
          <a:ln w="63500">
            <a:solidFill>
              <a:srgbClr val="929292"/>
            </a:solidFill>
            <a:miter lim="400000"/>
            <a:headEnd type="triangle"/>
            <a:tailEnd type="triangle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769" name="Линия"/>
          <p:cNvSpPr/>
          <p:nvPr/>
        </p:nvSpPr>
        <p:spPr>
          <a:xfrm flipH="1">
            <a:off x="3241849" y="3744888"/>
            <a:ext cx="0" cy="1542604"/>
          </a:xfrm>
          <a:prstGeom prst="line">
            <a:avLst/>
          </a:prstGeom>
          <a:ln w="165100">
            <a:solidFill>
              <a:schemeClr val="accent3">
                <a:hueOff val="362282"/>
                <a:satOff val="31803"/>
                <a:lumOff val="-18242"/>
              </a:schemeClr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pic>
        <p:nvPicPr>
          <p:cNvPr id="22557" name="Изображение" descr="Изображение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6310" y="3027164"/>
            <a:ext cx="517922" cy="294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sp>
        <p:nvSpPr>
          <p:cNvPr id="22558" name="T"/>
          <p:cNvSpPr txBox="1">
            <a:spLocks noChangeArrowheads="1"/>
          </p:cNvSpPr>
          <p:nvPr/>
        </p:nvSpPr>
        <p:spPr bwMode="auto">
          <a:xfrm>
            <a:off x="3879547" y="2894772"/>
            <a:ext cx="203582" cy="3317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algn="ctr" defTabSz="410751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1687" b="1">
                <a:solidFill>
                  <a:srgbClr val="929292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  <a:t>T</a:t>
            </a:r>
          </a:p>
        </p:txBody>
      </p:sp>
      <p:sp>
        <p:nvSpPr>
          <p:cNvPr id="772" name="Линия"/>
          <p:cNvSpPr/>
          <p:nvPr/>
        </p:nvSpPr>
        <p:spPr>
          <a:xfrm>
            <a:off x="9075167" y="3744888"/>
            <a:ext cx="0" cy="1542604"/>
          </a:xfrm>
          <a:prstGeom prst="line">
            <a:avLst/>
          </a:prstGeom>
          <a:ln w="165100">
            <a:solidFill>
              <a:schemeClr val="accent3">
                <a:hueOff val="362282"/>
                <a:satOff val="31803"/>
                <a:lumOff val="-18242"/>
              </a:schemeClr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22560" name="Digitiser samples every 2.5ns"/>
          <p:cNvSpPr>
            <a:spLocks noChangeArrowheads="1"/>
          </p:cNvSpPr>
          <p:nvPr/>
        </p:nvSpPr>
        <p:spPr bwMode="auto">
          <a:xfrm>
            <a:off x="9095260" y="4536281"/>
            <a:ext cx="4864447" cy="741164"/>
          </a:xfrm>
          <a:prstGeom prst="rect">
            <a:avLst/>
          </a:prstGeom>
          <a:solidFill>
            <a:schemeClr val="accent1">
              <a:alpha val="56862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/>
          <a:p>
            <a:pPr algn="ctr" defTabSz="410751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1547">
                <a:solidFill>
                  <a:srgbClr val="FFFFFF"/>
                </a:solidFill>
                <a:sym typeface="Helvetica Neue Medium" charset="0"/>
              </a:rPr>
              <a:t>Digitiser samples every 2.5ns</a:t>
            </a:r>
          </a:p>
        </p:txBody>
      </p:sp>
      <p:sp>
        <p:nvSpPr>
          <p:cNvPr id="774" name="Линия"/>
          <p:cNvSpPr/>
          <p:nvPr/>
        </p:nvSpPr>
        <p:spPr>
          <a:xfrm>
            <a:off x="4697388" y="3740423"/>
            <a:ext cx="0" cy="383977"/>
          </a:xfrm>
          <a:prstGeom prst="line">
            <a:avLst/>
          </a:prstGeom>
          <a:ln w="63500">
            <a:solidFill>
              <a:schemeClr val="accent3">
                <a:hueOff val="362282"/>
                <a:satOff val="31803"/>
                <a:lumOff val="-18242"/>
              </a:schemeClr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775" name="Линия"/>
          <p:cNvSpPr/>
          <p:nvPr/>
        </p:nvSpPr>
        <p:spPr>
          <a:xfrm>
            <a:off x="6158508" y="3740423"/>
            <a:ext cx="0" cy="383977"/>
          </a:xfrm>
          <a:prstGeom prst="line">
            <a:avLst/>
          </a:prstGeom>
          <a:ln w="63500">
            <a:solidFill>
              <a:schemeClr val="accent3">
                <a:hueOff val="362282"/>
                <a:satOff val="31803"/>
                <a:lumOff val="-18242"/>
              </a:schemeClr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776" name="Линия"/>
          <p:cNvSpPr/>
          <p:nvPr/>
        </p:nvSpPr>
        <p:spPr>
          <a:xfrm>
            <a:off x="7614047" y="3740423"/>
            <a:ext cx="0" cy="383977"/>
          </a:xfrm>
          <a:prstGeom prst="line">
            <a:avLst/>
          </a:prstGeom>
          <a:ln w="63500">
            <a:solidFill>
              <a:schemeClr val="accent3">
                <a:hueOff val="362282"/>
                <a:satOff val="31803"/>
                <a:lumOff val="-18242"/>
              </a:schemeClr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pic>
        <p:nvPicPr>
          <p:cNvPr id="22564" name="Изображение" descr="Изображение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2619" y="4222626"/>
            <a:ext cx="1053703" cy="2411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97989058"/>
      </p:ext>
    </p:extLst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Линия"/>
          <p:cNvSpPr/>
          <p:nvPr/>
        </p:nvSpPr>
        <p:spPr>
          <a:xfrm flipV="1">
            <a:off x="1804169" y="3375422"/>
            <a:ext cx="0" cy="383977"/>
          </a:xfrm>
          <a:prstGeom prst="line">
            <a:avLst/>
          </a:prstGeom>
          <a:ln w="25400">
            <a:solidFill>
              <a:schemeClr val="accent1">
                <a:hueOff val="114395"/>
                <a:lumOff val="-24975"/>
              </a:schemeClr>
            </a:solidFill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780" name="Линия"/>
          <p:cNvSpPr/>
          <p:nvPr/>
        </p:nvSpPr>
        <p:spPr>
          <a:xfrm flipV="1">
            <a:off x="2045271" y="3375422"/>
            <a:ext cx="0" cy="383977"/>
          </a:xfrm>
          <a:prstGeom prst="line">
            <a:avLst/>
          </a:prstGeom>
          <a:ln w="25400">
            <a:solidFill>
              <a:schemeClr val="accent1">
                <a:hueOff val="114395"/>
                <a:lumOff val="-24975"/>
              </a:schemeClr>
            </a:solidFill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781" name="Линия"/>
          <p:cNvSpPr/>
          <p:nvPr/>
        </p:nvSpPr>
        <p:spPr>
          <a:xfrm>
            <a:off x="2040806" y="3752701"/>
            <a:ext cx="1206624" cy="0"/>
          </a:xfrm>
          <a:prstGeom prst="line">
            <a:avLst/>
          </a:prstGeom>
          <a:ln w="25400">
            <a:solidFill>
              <a:schemeClr val="accent1">
                <a:hueOff val="114395"/>
                <a:lumOff val="-24975"/>
              </a:schemeClr>
            </a:solidFill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782" name="Линия"/>
          <p:cNvSpPr/>
          <p:nvPr/>
        </p:nvSpPr>
        <p:spPr>
          <a:xfrm>
            <a:off x="1799704" y="3377654"/>
            <a:ext cx="253380" cy="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783" name="Линия"/>
          <p:cNvSpPr/>
          <p:nvPr/>
        </p:nvSpPr>
        <p:spPr>
          <a:xfrm flipV="1">
            <a:off x="3241849" y="3374306"/>
            <a:ext cx="0" cy="383977"/>
          </a:xfrm>
          <a:prstGeom prst="line">
            <a:avLst/>
          </a:prstGeom>
          <a:ln w="25400">
            <a:solidFill>
              <a:schemeClr val="accent1">
                <a:hueOff val="114395"/>
                <a:lumOff val="-24975"/>
              </a:schemeClr>
            </a:solidFill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784" name="Линия"/>
          <p:cNvSpPr/>
          <p:nvPr/>
        </p:nvSpPr>
        <p:spPr>
          <a:xfrm flipV="1">
            <a:off x="3482951" y="3374306"/>
            <a:ext cx="0" cy="383977"/>
          </a:xfrm>
          <a:prstGeom prst="line">
            <a:avLst/>
          </a:prstGeom>
          <a:ln w="25400">
            <a:solidFill>
              <a:schemeClr val="accent1">
                <a:hueOff val="114395"/>
                <a:lumOff val="-24975"/>
              </a:schemeClr>
            </a:solidFill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785" name="Линия"/>
          <p:cNvSpPr/>
          <p:nvPr/>
        </p:nvSpPr>
        <p:spPr>
          <a:xfrm>
            <a:off x="3487416" y="3751585"/>
            <a:ext cx="1206624" cy="0"/>
          </a:xfrm>
          <a:prstGeom prst="line">
            <a:avLst/>
          </a:prstGeom>
          <a:ln w="25400">
            <a:solidFill>
              <a:schemeClr val="accent1">
                <a:hueOff val="114395"/>
                <a:lumOff val="-24975"/>
              </a:schemeClr>
            </a:solidFill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786" name="Линия"/>
          <p:cNvSpPr/>
          <p:nvPr/>
        </p:nvSpPr>
        <p:spPr>
          <a:xfrm>
            <a:off x="3237384" y="3376538"/>
            <a:ext cx="253380" cy="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787" name="Линия"/>
          <p:cNvSpPr/>
          <p:nvPr/>
        </p:nvSpPr>
        <p:spPr>
          <a:xfrm flipV="1">
            <a:off x="4697388" y="3367609"/>
            <a:ext cx="0" cy="383977"/>
          </a:xfrm>
          <a:prstGeom prst="line">
            <a:avLst/>
          </a:prstGeom>
          <a:ln w="25400">
            <a:solidFill>
              <a:schemeClr val="accent1">
                <a:hueOff val="114395"/>
                <a:lumOff val="-24975"/>
              </a:schemeClr>
            </a:solidFill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788" name="Линия"/>
          <p:cNvSpPr/>
          <p:nvPr/>
        </p:nvSpPr>
        <p:spPr>
          <a:xfrm flipV="1">
            <a:off x="4938490" y="3367609"/>
            <a:ext cx="0" cy="383977"/>
          </a:xfrm>
          <a:prstGeom prst="line">
            <a:avLst/>
          </a:prstGeom>
          <a:ln w="25400">
            <a:solidFill>
              <a:schemeClr val="accent1">
                <a:hueOff val="114395"/>
                <a:lumOff val="-24975"/>
              </a:schemeClr>
            </a:solidFill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789" name="Линия"/>
          <p:cNvSpPr/>
          <p:nvPr/>
        </p:nvSpPr>
        <p:spPr>
          <a:xfrm>
            <a:off x="4951884" y="3744888"/>
            <a:ext cx="1206624" cy="0"/>
          </a:xfrm>
          <a:prstGeom prst="line">
            <a:avLst/>
          </a:prstGeom>
          <a:ln w="25400">
            <a:solidFill>
              <a:schemeClr val="accent1">
                <a:hueOff val="114395"/>
                <a:lumOff val="-24975"/>
              </a:schemeClr>
            </a:solidFill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790" name="Линия"/>
          <p:cNvSpPr/>
          <p:nvPr/>
        </p:nvSpPr>
        <p:spPr>
          <a:xfrm>
            <a:off x="4692923" y="3369841"/>
            <a:ext cx="253380" cy="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791" name="Линия"/>
          <p:cNvSpPr/>
          <p:nvPr/>
        </p:nvSpPr>
        <p:spPr>
          <a:xfrm flipV="1">
            <a:off x="6158508" y="3367609"/>
            <a:ext cx="0" cy="383977"/>
          </a:xfrm>
          <a:prstGeom prst="line">
            <a:avLst/>
          </a:prstGeom>
          <a:ln w="25400">
            <a:solidFill>
              <a:schemeClr val="accent1">
                <a:hueOff val="114395"/>
                <a:lumOff val="-24975"/>
              </a:schemeClr>
            </a:solidFill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792" name="Линия"/>
          <p:cNvSpPr/>
          <p:nvPr/>
        </p:nvSpPr>
        <p:spPr>
          <a:xfrm flipV="1">
            <a:off x="6399609" y="3367609"/>
            <a:ext cx="0" cy="383977"/>
          </a:xfrm>
          <a:prstGeom prst="line">
            <a:avLst/>
          </a:prstGeom>
          <a:ln w="25400">
            <a:solidFill>
              <a:schemeClr val="accent1">
                <a:hueOff val="114395"/>
                <a:lumOff val="-24975"/>
              </a:schemeClr>
            </a:solidFill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793" name="Линия"/>
          <p:cNvSpPr/>
          <p:nvPr/>
        </p:nvSpPr>
        <p:spPr>
          <a:xfrm>
            <a:off x="6413004" y="3744888"/>
            <a:ext cx="1206624" cy="0"/>
          </a:xfrm>
          <a:prstGeom prst="line">
            <a:avLst/>
          </a:prstGeom>
          <a:ln w="25400">
            <a:solidFill>
              <a:schemeClr val="accent1">
                <a:hueOff val="114395"/>
                <a:lumOff val="-24975"/>
              </a:schemeClr>
            </a:solidFill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794" name="Линия"/>
          <p:cNvSpPr/>
          <p:nvPr/>
        </p:nvSpPr>
        <p:spPr>
          <a:xfrm>
            <a:off x="6154043" y="3369841"/>
            <a:ext cx="253380" cy="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795" name="Линия"/>
          <p:cNvSpPr/>
          <p:nvPr/>
        </p:nvSpPr>
        <p:spPr>
          <a:xfrm flipV="1">
            <a:off x="7616279" y="3367609"/>
            <a:ext cx="0" cy="383977"/>
          </a:xfrm>
          <a:prstGeom prst="line">
            <a:avLst/>
          </a:prstGeom>
          <a:ln w="25400">
            <a:solidFill>
              <a:schemeClr val="accent1">
                <a:hueOff val="114395"/>
                <a:lumOff val="-24975"/>
              </a:schemeClr>
            </a:solidFill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796" name="Линия"/>
          <p:cNvSpPr/>
          <p:nvPr/>
        </p:nvSpPr>
        <p:spPr>
          <a:xfrm flipV="1">
            <a:off x="7857381" y="3367609"/>
            <a:ext cx="0" cy="383977"/>
          </a:xfrm>
          <a:prstGeom prst="line">
            <a:avLst/>
          </a:prstGeom>
          <a:ln w="25400">
            <a:solidFill>
              <a:schemeClr val="accent1">
                <a:hueOff val="114395"/>
                <a:lumOff val="-24975"/>
              </a:schemeClr>
            </a:solidFill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797" name="Линия"/>
          <p:cNvSpPr/>
          <p:nvPr/>
        </p:nvSpPr>
        <p:spPr>
          <a:xfrm>
            <a:off x="7870776" y="3744888"/>
            <a:ext cx="1206624" cy="0"/>
          </a:xfrm>
          <a:prstGeom prst="line">
            <a:avLst/>
          </a:prstGeom>
          <a:ln w="25400">
            <a:solidFill>
              <a:schemeClr val="accent1">
                <a:hueOff val="114395"/>
                <a:lumOff val="-24975"/>
              </a:schemeClr>
            </a:solidFill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798" name="Линия"/>
          <p:cNvSpPr/>
          <p:nvPr/>
        </p:nvSpPr>
        <p:spPr>
          <a:xfrm>
            <a:off x="7611815" y="3369841"/>
            <a:ext cx="253380" cy="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799" name="Линия"/>
          <p:cNvSpPr/>
          <p:nvPr/>
        </p:nvSpPr>
        <p:spPr>
          <a:xfrm flipV="1">
            <a:off x="9075167" y="3373189"/>
            <a:ext cx="0" cy="383977"/>
          </a:xfrm>
          <a:prstGeom prst="line">
            <a:avLst/>
          </a:prstGeom>
          <a:ln w="25400">
            <a:solidFill>
              <a:schemeClr val="accent1">
                <a:hueOff val="114395"/>
                <a:lumOff val="-24975"/>
              </a:schemeClr>
            </a:solidFill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800" name="Линия"/>
          <p:cNvSpPr/>
          <p:nvPr/>
        </p:nvSpPr>
        <p:spPr>
          <a:xfrm flipV="1">
            <a:off x="9316269" y="3373189"/>
            <a:ext cx="0" cy="383977"/>
          </a:xfrm>
          <a:prstGeom prst="line">
            <a:avLst/>
          </a:prstGeom>
          <a:ln w="25400">
            <a:solidFill>
              <a:schemeClr val="accent1">
                <a:hueOff val="114395"/>
                <a:lumOff val="-24975"/>
              </a:schemeClr>
            </a:solidFill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801" name="Линия"/>
          <p:cNvSpPr/>
          <p:nvPr/>
        </p:nvSpPr>
        <p:spPr>
          <a:xfrm>
            <a:off x="9329664" y="3750469"/>
            <a:ext cx="1206624" cy="0"/>
          </a:xfrm>
          <a:prstGeom prst="line">
            <a:avLst/>
          </a:prstGeom>
          <a:ln w="25400">
            <a:solidFill>
              <a:schemeClr val="accent1">
                <a:hueOff val="114395"/>
                <a:lumOff val="-24975"/>
              </a:schemeClr>
            </a:solidFill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802" name="Линия"/>
          <p:cNvSpPr/>
          <p:nvPr/>
        </p:nvSpPr>
        <p:spPr>
          <a:xfrm>
            <a:off x="9070702" y="3375422"/>
            <a:ext cx="253380" cy="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pic>
        <p:nvPicPr>
          <p:cNvPr id="23577" name="Изображение" descr="Изображение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7336" y="430858"/>
            <a:ext cx="907480" cy="108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pic>
        <p:nvPicPr>
          <p:cNvPr id="23578" name="Изображение" descr="Изображение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5444" y="430858"/>
            <a:ext cx="908596" cy="108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pic>
        <p:nvPicPr>
          <p:cNvPr id="23579" name="Изображение" descr="Изображение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4668" y="430858"/>
            <a:ext cx="908596" cy="108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pic>
        <p:nvPicPr>
          <p:cNvPr id="23580" name="Изображение" descr="Изображение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7240" y="430858"/>
            <a:ext cx="908596" cy="108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pic>
        <p:nvPicPr>
          <p:cNvPr id="23581" name="Изображение" descr="Изображение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7336" y="2087315"/>
            <a:ext cx="907480" cy="108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7130380"/>
      </p:ext>
    </p:extLst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7" name="pulses.png" descr="pulse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1680" y="2912195"/>
            <a:ext cx="4633392" cy="36488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sp>
        <p:nvSpPr>
          <p:cNvPr id="810" name="Кружок"/>
          <p:cNvSpPr/>
          <p:nvPr/>
        </p:nvSpPr>
        <p:spPr>
          <a:xfrm>
            <a:off x="3316635" y="1676549"/>
            <a:ext cx="892969" cy="892969"/>
          </a:xfrm>
          <a:prstGeom prst="ellipse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24579" name="|1&gt;"/>
          <p:cNvSpPr txBox="1">
            <a:spLocks noChangeArrowheads="1"/>
          </p:cNvSpPr>
          <p:nvPr/>
        </p:nvSpPr>
        <p:spPr bwMode="auto">
          <a:xfrm>
            <a:off x="3577415" y="1334867"/>
            <a:ext cx="370295" cy="3317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algn="ctr" defTabSz="410751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1687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  <a:t>|1&gt;</a:t>
            </a:r>
          </a:p>
        </p:txBody>
      </p:sp>
      <p:sp>
        <p:nvSpPr>
          <p:cNvPr id="24580" name="|0&gt;"/>
          <p:cNvSpPr txBox="1">
            <a:spLocks noChangeArrowheads="1"/>
          </p:cNvSpPr>
          <p:nvPr/>
        </p:nvSpPr>
        <p:spPr bwMode="auto">
          <a:xfrm>
            <a:off x="3577415" y="2687157"/>
            <a:ext cx="370295" cy="3317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algn="ctr" defTabSz="410751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1687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  <a:t>|0&gt;</a:t>
            </a:r>
          </a:p>
        </p:txBody>
      </p:sp>
      <p:sp>
        <p:nvSpPr>
          <p:cNvPr id="813" name="Линия"/>
          <p:cNvSpPr/>
          <p:nvPr/>
        </p:nvSpPr>
        <p:spPr>
          <a:xfrm>
            <a:off x="3763119" y="2114104"/>
            <a:ext cx="0" cy="455414"/>
          </a:xfrm>
          <a:prstGeom prst="line">
            <a:avLst/>
          </a:prstGeom>
          <a:ln w="635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stealth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825" name="Соединит. линия"/>
          <p:cNvSpPr/>
          <p:nvPr/>
        </p:nvSpPr>
        <p:spPr>
          <a:xfrm>
            <a:off x="3757538" y="1880816"/>
            <a:ext cx="239985" cy="4721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20" h="21600" extrusionOk="0">
                <a:moveTo>
                  <a:pt x="2213" y="0"/>
                </a:moveTo>
                <a:cubicBezTo>
                  <a:pt x="21600" y="11591"/>
                  <a:pt x="20862" y="18791"/>
                  <a:pt x="0" y="21600"/>
                </a:cubicBezTo>
              </a:path>
            </a:pathLst>
          </a:custGeom>
          <a:ln w="12700">
            <a:solidFill>
              <a:schemeClr val="accent5">
                <a:hueOff val="-82419"/>
                <a:satOff val="-9513"/>
                <a:lumOff val="-16343"/>
              </a:schemeClr>
            </a:solidFill>
            <a:custDash>
              <a:ds d="200000" sp="200000"/>
            </a:custDash>
            <a:miter lim="400000"/>
            <a:headEnd type="triangle"/>
          </a:ln>
        </p:spPr>
        <p:txBody>
          <a:bodyPr/>
          <a:lstStyle/>
          <a:p>
            <a:pPr algn="ctr" defTabSz="410751" hangingPunct="0">
              <a:defRPr/>
            </a:pPr>
            <a:endParaRPr sz="1687" b="1" kern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15" name="Кружок"/>
          <p:cNvSpPr/>
          <p:nvPr/>
        </p:nvSpPr>
        <p:spPr>
          <a:xfrm>
            <a:off x="4293320" y="1698873"/>
            <a:ext cx="892969" cy="892969"/>
          </a:xfrm>
          <a:prstGeom prst="ellipse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24584" name="|1&gt;"/>
          <p:cNvSpPr txBox="1">
            <a:spLocks noChangeArrowheads="1"/>
          </p:cNvSpPr>
          <p:nvPr/>
        </p:nvSpPr>
        <p:spPr bwMode="auto">
          <a:xfrm>
            <a:off x="4554099" y="1357191"/>
            <a:ext cx="370295" cy="3317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algn="ctr" defTabSz="410751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1687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  <a:t>|1&gt;</a:t>
            </a:r>
          </a:p>
        </p:txBody>
      </p:sp>
      <p:sp>
        <p:nvSpPr>
          <p:cNvPr id="24585" name="|0&gt;"/>
          <p:cNvSpPr txBox="1">
            <a:spLocks noChangeArrowheads="1"/>
          </p:cNvSpPr>
          <p:nvPr/>
        </p:nvSpPr>
        <p:spPr bwMode="auto">
          <a:xfrm>
            <a:off x="4554099" y="2665390"/>
            <a:ext cx="370295" cy="3317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algn="ctr" defTabSz="410751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1687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  <a:t>|0&gt;</a:t>
            </a:r>
          </a:p>
        </p:txBody>
      </p:sp>
      <p:sp>
        <p:nvSpPr>
          <p:cNvPr id="818" name="Линия"/>
          <p:cNvSpPr/>
          <p:nvPr/>
        </p:nvSpPr>
        <p:spPr>
          <a:xfrm flipV="1">
            <a:off x="4739804" y="1705571"/>
            <a:ext cx="0" cy="430857"/>
          </a:xfrm>
          <a:prstGeom prst="line">
            <a:avLst/>
          </a:prstGeom>
          <a:ln w="635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stealth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826" name="Соединит. линия"/>
          <p:cNvSpPr/>
          <p:nvPr/>
        </p:nvSpPr>
        <p:spPr>
          <a:xfrm>
            <a:off x="4723061" y="1856259"/>
            <a:ext cx="152921" cy="6518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528" h="21600" extrusionOk="0">
                <a:moveTo>
                  <a:pt x="0" y="21600"/>
                </a:moveTo>
                <a:cubicBezTo>
                  <a:pt x="18932" y="14557"/>
                  <a:pt x="21600" y="7357"/>
                  <a:pt x="8004" y="0"/>
                </a:cubicBezTo>
              </a:path>
            </a:pathLst>
          </a:custGeom>
          <a:ln w="63500">
            <a:solidFill>
              <a:schemeClr val="accent3">
                <a:hueOff val="362282"/>
                <a:satOff val="31803"/>
                <a:lumOff val="-18242"/>
              </a:schemeClr>
            </a:solidFill>
            <a:custDash>
              <a:ds d="200000" sp="200000"/>
            </a:custDash>
            <a:miter lim="400000"/>
            <a:headEnd type="triangle"/>
          </a:ln>
        </p:spPr>
        <p:txBody>
          <a:bodyPr/>
          <a:lstStyle/>
          <a:p>
            <a:pPr algn="ctr" defTabSz="410751" hangingPunct="0">
              <a:defRPr/>
            </a:pPr>
            <a:endParaRPr sz="1687" b="1" kern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20" name="Линия"/>
          <p:cNvSpPr/>
          <p:nvPr/>
        </p:nvSpPr>
        <p:spPr>
          <a:xfrm>
            <a:off x="5251029" y="1909837"/>
            <a:ext cx="1640830" cy="4196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1690"/>
                </a:moveTo>
                <a:lnTo>
                  <a:pt x="4206" y="11696"/>
                </a:lnTo>
                <a:lnTo>
                  <a:pt x="5415" y="671"/>
                </a:lnTo>
                <a:lnTo>
                  <a:pt x="6435" y="20690"/>
                </a:lnTo>
                <a:lnTo>
                  <a:pt x="9165" y="0"/>
                </a:lnTo>
                <a:lnTo>
                  <a:pt x="10305" y="21600"/>
                </a:lnTo>
                <a:lnTo>
                  <a:pt x="13284" y="630"/>
                </a:lnTo>
                <a:lnTo>
                  <a:pt x="14471" y="14686"/>
                </a:lnTo>
                <a:lnTo>
                  <a:pt x="21600" y="14804"/>
                </a:lnTo>
              </a:path>
            </a:pathLst>
          </a:custGeom>
          <a:ln w="25400">
            <a:solidFill>
              <a:schemeClr val="accent3">
                <a:hueOff val="362282"/>
                <a:satOff val="31803"/>
                <a:lumOff val="-18242"/>
              </a:schemeClr>
            </a:solidFill>
            <a:miter lim="400000"/>
            <a:tailEnd type="stealth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24589" name="Single photon emission"/>
          <p:cNvSpPr txBox="1">
            <a:spLocks noChangeArrowheads="1"/>
          </p:cNvSpPr>
          <p:nvPr/>
        </p:nvSpPr>
        <p:spPr bwMode="auto">
          <a:xfrm>
            <a:off x="5345903" y="2517014"/>
            <a:ext cx="1580562" cy="234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algn="ctr" defTabSz="410751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1055" b="1">
                <a:solidFill>
                  <a:srgbClr val="1EB001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  <a:t>Single photon emission</a:t>
            </a:r>
          </a:p>
        </p:txBody>
      </p:sp>
      <p:sp>
        <p:nvSpPr>
          <p:cNvPr id="822" name="Прямоугольник"/>
          <p:cNvSpPr/>
          <p:nvPr/>
        </p:nvSpPr>
        <p:spPr>
          <a:xfrm>
            <a:off x="3899297" y="1321594"/>
            <a:ext cx="245566" cy="4439171"/>
          </a:xfrm>
          <a:prstGeom prst="rect">
            <a:avLst/>
          </a:prstGeom>
          <a:solidFill>
            <a:schemeClr val="accent5">
              <a:hueOff val="-82419"/>
              <a:satOff val="-9513"/>
              <a:lumOff val="-16343"/>
              <a:alpha val="36742"/>
            </a:schemeClr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823" name="Прямоугольник"/>
          <p:cNvSpPr/>
          <p:nvPr/>
        </p:nvSpPr>
        <p:spPr>
          <a:xfrm>
            <a:off x="3227338" y="1329408"/>
            <a:ext cx="674191" cy="1695524"/>
          </a:xfrm>
          <a:prstGeom prst="rect">
            <a:avLst/>
          </a:prstGeom>
          <a:solidFill>
            <a:schemeClr val="accent5">
              <a:hueOff val="-82419"/>
              <a:satOff val="-9513"/>
              <a:lumOff val="-16343"/>
              <a:alpha val="36742"/>
            </a:schemeClr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824" name="Прямоугольник"/>
          <p:cNvSpPr/>
          <p:nvPr/>
        </p:nvSpPr>
        <p:spPr>
          <a:xfrm>
            <a:off x="4122539" y="1330524"/>
            <a:ext cx="1084957" cy="4439171"/>
          </a:xfrm>
          <a:prstGeom prst="rect">
            <a:avLst/>
          </a:prstGeom>
          <a:solidFill>
            <a:schemeClr val="accent3">
              <a:alpha val="46330"/>
            </a:schemeClr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566782040"/>
      </p:ext>
    </p:extLst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Линия"/>
          <p:cNvSpPr/>
          <p:nvPr/>
        </p:nvSpPr>
        <p:spPr>
          <a:xfrm>
            <a:off x="8019232" y="5300886"/>
            <a:ext cx="0" cy="817066"/>
          </a:xfrm>
          <a:prstGeom prst="line">
            <a:avLst/>
          </a:prstGeom>
          <a:ln w="63500">
            <a:solidFill>
              <a:srgbClr val="000000"/>
            </a:solidFill>
            <a:miter lim="400000"/>
            <a:tailEnd type="stealth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829" name="Овал"/>
          <p:cNvSpPr/>
          <p:nvPr/>
        </p:nvSpPr>
        <p:spPr>
          <a:xfrm>
            <a:off x="2767459" y="1533674"/>
            <a:ext cx="1537023" cy="1464469"/>
          </a:xfrm>
          <a:prstGeom prst="ellipse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830" name="Овал"/>
          <p:cNvSpPr/>
          <p:nvPr/>
        </p:nvSpPr>
        <p:spPr>
          <a:xfrm>
            <a:off x="2767459" y="1917650"/>
            <a:ext cx="1537023" cy="696516"/>
          </a:xfrm>
          <a:prstGeom prst="ellipse">
            <a:avLst/>
          </a:prstGeom>
          <a:solidFill>
            <a:schemeClr val="accent5">
              <a:hueOff val="-152896"/>
              <a:lumOff val="12368"/>
            </a:schemeClr>
          </a:solidFill>
          <a:ln w="50800">
            <a:solidFill>
              <a:srgbClr val="000000"/>
            </a:solidFill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831" name="Линия"/>
          <p:cNvSpPr/>
          <p:nvPr/>
        </p:nvSpPr>
        <p:spPr>
          <a:xfrm flipH="1">
            <a:off x="2982889" y="2265908"/>
            <a:ext cx="493365" cy="208732"/>
          </a:xfrm>
          <a:prstGeom prst="line">
            <a:avLst/>
          </a:prstGeom>
          <a:ln w="635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stealth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832" name="Линия"/>
          <p:cNvSpPr/>
          <p:nvPr/>
        </p:nvSpPr>
        <p:spPr>
          <a:xfrm>
            <a:off x="4458519" y="3232547"/>
            <a:ext cx="2419945" cy="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833" name="Линия"/>
          <p:cNvSpPr/>
          <p:nvPr/>
        </p:nvSpPr>
        <p:spPr>
          <a:xfrm>
            <a:off x="4458519" y="2808387"/>
            <a:ext cx="2419945" cy="4018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75" extrusionOk="0">
                <a:moveTo>
                  <a:pt x="0" y="21368"/>
                </a:moveTo>
                <a:cubicBezTo>
                  <a:pt x="2753" y="21536"/>
                  <a:pt x="5272" y="18561"/>
                  <a:pt x="6307" y="13917"/>
                </a:cubicBezTo>
                <a:cubicBezTo>
                  <a:pt x="7574" y="8239"/>
                  <a:pt x="7461" y="63"/>
                  <a:pt x="10858" y="0"/>
                </a:cubicBezTo>
                <a:cubicBezTo>
                  <a:pt x="14318" y="-64"/>
                  <a:pt x="14216" y="8303"/>
                  <a:pt x="15551" y="14026"/>
                </a:cubicBezTo>
                <a:cubicBezTo>
                  <a:pt x="16578" y="18427"/>
                  <a:pt x="18972" y="21251"/>
                  <a:pt x="21600" y="21162"/>
                </a:cubicBezTo>
              </a:path>
            </a:pathLst>
          </a:custGeom>
          <a:ln w="25400">
            <a:solidFill>
              <a:schemeClr val="accent3"/>
            </a:solidFill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834" name="Линия"/>
          <p:cNvSpPr/>
          <p:nvPr/>
        </p:nvSpPr>
        <p:spPr>
          <a:xfrm>
            <a:off x="5617146" y="1107282"/>
            <a:ext cx="103807" cy="21152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75" extrusionOk="0">
                <a:moveTo>
                  <a:pt x="0" y="21368"/>
                </a:moveTo>
                <a:cubicBezTo>
                  <a:pt x="2753" y="21536"/>
                  <a:pt x="5272" y="18561"/>
                  <a:pt x="6307" y="13917"/>
                </a:cubicBezTo>
                <a:cubicBezTo>
                  <a:pt x="7574" y="8239"/>
                  <a:pt x="7461" y="63"/>
                  <a:pt x="10858" y="0"/>
                </a:cubicBezTo>
                <a:cubicBezTo>
                  <a:pt x="14318" y="-64"/>
                  <a:pt x="14216" y="8303"/>
                  <a:pt x="15551" y="14026"/>
                </a:cubicBezTo>
                <a:cubicBezTo>
                  <a:pt x="16578" y="18427"/>
                  <a:pt x="18972" y="21251"/>
                  <a:pt x="21600" y="21162"/>
                </a:cubicBezTo>
              </a:path>
            </a:pathLst>
          </a:cu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25608" name="Emission strength"/>
          <p:cNvSpPr txBox="1">
            <a:spLocks noChangeArrowheads="1"/>
          </p:cNvSpPr>
          <p:nvPr/>
        </p:nvSpPr>
        <p:spPr bwMode="auto">
          <a:xfrm>
            <a:off x="4703592" y="564681"/>
            <a:ext cx="1930914" cy="3317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algn="ctr" defTabSz="410751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1687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  <a:t>Emission strength</a:t>
            </a:r>
          </a:p>
        </p:txBody>
      </p:sp>
      <p:pic>
        <p:nvPicPr>
          <p:cNvPr id="25609" name="Изображение" descr="Изображение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7878" y="3330774"/>
            <a:ext cx="1241227" cy="1964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sp>
        <p:nvSpPr>
          <p:cNvPr id="837" name="Овал"/>
          <p:cNvSpPr/>
          <p:nvPr/>
        </p:nvSpPr>
        <p:spPr>
          <a:xfrm>
            <a:off x="6910834" y="1533674"/>
            <a:ext cx="1537023" cy="1464469"/>
          </a:xfrm>
          <a:prstGeom prst="ellipse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838" name="Овал"/>
          <p:cNvSpPr/>
          <p:nvPr/>
        </p:nvSpPr>
        <p:spPr>
          <a:xfrm>
            <a:off x="6910834" y="1917650"/>
            <a:ext cx="1537023" cy="696516"/>
          </a:xfrm>
          <a:prstGeom prst="ellipse">
            <a:avLst/>
          </a:prstGeom>
          <a:solidFill>
            <a:schemeClr val="accent5">
              <a:hueOff val="-152896"/>
              <a:lumOff val="12368"/>
            </a:schemeClr>
          </a:solidFill>
          <a:ln w="50800">
            <a:solidFill>
              <a:srgbClr val="000000"/>
            </a:solidFill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839" name="Линия"/>
          <p:cNvSpPr/>
          <p:nvPr/>
        </p:nvSpPr>
        <p:spPr>
          <a:xfrm flipH="1" flipV="1">
            <a:off x="7657580" y="1567160"/>
            <a:ext cx="11162" cy="625078"/>
          </a:xfrm>
          <a:prstGeom prst="line">
            <a:avLst/>
          </a:prstGeom>
          <a:ln w="63500">
            <a:solidFill>
              <a:schemeClr val="accent3"/>
            </a:solidFill>
            <a:miter lim="400000"/>
            <a:tailEnd type="stealth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846" name="Соединит. линия"/>
          <p:cNvSpPr/>
          <p:nvPr/>
        </p:nvSpPr>
        <p:spPr>
          <a:xfrm>
            <a:off x="7665393" y="1635250"/>
            <a:ext cx="154037" cy="13907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515" h="21600" extrusionOk="0">
                <a:moveTo>
                  <a:pt x="0" y="21600"/>
                </a:moveTo>
                <a:cubicBezTo>
                  <a:pt x="18977" y="14113"/>
                  <a:pt x="21600" y="6913"/>
                  <a:pt x="7869" y="0"/>
                </a:cubicBezTo>
              </a:path>
            </a:pathLst>
          </a:custGeom>
          <a:ln w="63500" cap="rnd">
            <a:solidFill>
              <a:schemeClr val="accent3">
                <a:hueOff val="362282"/>
                <a:satOff val="31803"/>
                <a:lumOff val="-18242"/>
              </a:schemeClr>
            </a:solidFill>
            <a:custDash>
              <a:ds d="100000" sp="200000"/>
            </a:custDash>
            <a:headEnd type="triangle"/>
          </a:ln>
        </p:spPr>
        <p:txBody>
          <a:bodyPr/>
          <a:lstStyle/>
          <a:p>
            <a:pPr algn="ctr" defTabSz="410751" hangingPunct="0">
              <a:defRPr/>
            </a:pPr>
            <a:endParaRPr sz="1687" b="1" kern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41" name="Овал"/>
          <p:cNvSpPr/>
          <p:nvPr/>
        </p:nvSpPr>
        <p:spPr>
          <a:xfrm>
            <a:off x="3737447" y="4790778"/>
            <a:ext cx="1537022" cy="1463353"/>
          </a:xfrm>
          <a:prstGeom prst="ellipse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842" name="Овал"/>
          <p:cNvSpPr/>
          <p:nvPr/>
        </p:nvSpPr>
        <p:spPr>
          <a:xfrm>
            <a:off x="3737447" y="5174754"/>
            <a:ext cx="1537022" cy="695400"/>
          </a:xfrm>
          <a:prstGeom prst="ellipse">
            <a:avLst/>
          </a:prstGeom>
          <a:solidFill>
            <a:schemeClr val="accent5">
              <a:hueOff val="-152896"/>
              <a:lumOff val="12368"/>
            </a:schemeClr>
          </a:solidFill>
          <a:ln w="50800">
            <a:solidFill>
              <a:srgbClr val="000000"/>
            </a:solidFill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843" name="Линия"/>
          <p:cNvSpPr/>
          <p:nvPr/>
        </p:nvSpPr>
        <p:spPr>
          <a:xfrm flipV="1">
            <a:off x="4446241" y="5219402"/>
            <a:ext cx="521271" cy="302494"/>
          </a:xfrm>
          <a:prstGeom prst="line">
            <a:avLst/>
          </a:prstGeom>
          <a:ln w="635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stealth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844" name="Овал"/>
          <p:cNvSpPr/>
          <p:nvPr/>
        </p:nvSpPr>
        <p:spPr>
          <a:xfrm>
            <a:off x="7261324" y="4643438"/>
            <a:ext cx="1538139" cy="1463353"/>
          </a:xfrm>
          <a:prstGeom prst="ellipse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845" name="Овал"/>
          <p:cNvSpPr/>
          <p:nvPr/>
        </p:nvSpPr>
        <p:spPr>
          <a:xfrm>
            <a:off x="7261324" y="5027414"/>
            <a:ext cx="1538139" cy="696516"/>
          </a:xfrm>
          <a:prstGeom prst="ellipse">
            <a:avLst/>
          </a:prstGeom>
          <a:solidFill>
            <a:schemeClr val="accent5">
              <a:hueOff val="-152896"/>
              <a:lumOff val="12368"/>
              <a:alpha val="91325"/>
            </a:schemeClr>
          </a:solidFill>
          <a:ln w="50800">
            <a:solidFill>
              <a:srgbClr val="000000">
                <a:alpha val="91325"/>
              </a:srgbClr>
            </a:solidFill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1934606975"/>
      </p:ext>
    </p:extLst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ad"/>
          <p:cNvSpPr>
            <a:spLocks noChangeArrowheads="1"/>
          </p:cNvSpPr>
          <p:nvPr/>
        </p:nvSpPr>
        <p:spPr bwMode="auto">
          <a:xfrm>
            <a:off x="2120057" y="433090"/>
            <a:ext cx="1873002" cy="635124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/>
          <a:p>
            <a:pPr algn="ctr" defTabSz="410751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1547">
                <a:solidFill>
                  <a:srgbClr val="FFFFFF"/>
                </a:solidFill>
                <a:sym typeface="Helvetica Neue Medium" charset="0"/>
              </a:rPr>
              <a:t>Read</a:t>
            </a:r>
          </a:p>
        </p:txBody>
      </p:sp>
      <p:sp>
        <p:nvSpPr>
          <p:cNvPr id="937" name="Read"/>
          <p:cNvSpPr/>
          <p:nvPr/>
        </p:nvSpPr>
        <p:spPr>
          <a:xfrm>
            <a:off x="3972967" y="1064865"/>
            <a:ext cx="1873002" cy="634008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 algn="ctr" defTabSz="410751" hangingPunct="0">
              <a:defRPr/>
            </a:pPr>
            <a:r>
              <a:rPr sz="1547" kern="0"/>
              <a:t>Read</a:t>
            </a:r>
          </a:p>
        </p:txBody>
      </p:sp>
      <p:sp>
        <p:nvSpPr>
          <p:cNvPr id="938" name="Read"/>
          <p:cNvSpPr/>
          <p:nvPr/>
        </p:nvSpPr>
        <p:spPr>
          <a:xfrm>
            <a:off x="5843737" y="1688828"/>
            <a:ext cx="1873002" cy="635124"/>
          </a:xfrm>
          <a:prstGeom prst="rect">
            <a:avLst/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 algn="ctr" defTabSz="410751" hangingPunct="0">
              <a:defRPr/>
            </a:pPr>
            <a:r>
              <a:rPr sz="1547" kern="0"/>
              <a:t>Read</a:t>
            </a:r>
          </a:p>
        </p:txBody>
      </p:sp>
      <p:sp>
        <p:nvSpPr>
          <p:cNvPr id="30724" name="Process"/>
          <p:cNvSpPr>
            <a:spLocks noChangeArrowheads="1"/>
          </p:cNvSpPr>
          <p:nvPr/>
        </p:nvSpPr>
        <p:spPr bwMode="auto">
          <a:xfrm>
            <a:off x="4005338" y="433090"/>
            <a:ext cx="1032495" cy="635124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/>
          <a:p>
            <a:pPr algn="ctr" defTabSz="410751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1547">
                <a:solidFill>
                  <a:srgbClr val="FFFFFF"/>
                </a:solidFill>
                <a:sym typeface="Helvetica Neue Medium" charset="0"/>
              </a:rPr>
              <a:t>Process</a:t>
            </a:r>
          </a:p>
        </p:txBody>
      </p:sp>
      <p:sp>
        <p:nvSpPr>
          <p:cNvPr id="30725" name="Accumulate"/>
          <p:cNvSpPr>
            <a:spLocks noChangeArrowheads="1"/>
          </p:cNvSpPr>
          <p:nvPr/>
        </p:nvSpPr>
        <p:spPr bwMode="auto">
          <a:xfrm>
            <a:off x="5869409" y="433090"/>
            <a:ext cx="1205508" cy="635124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/>
          <a:p>
            <a:pPr algn="ctr" defTabSz="410751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1547">
                <a:solidFill>
                  <a:srgbClr val="FFFFFF"/>
                </a:solidFill>
                <a:sym typeface="Helvetica Neue Medium" charset="0"/>
              </a:rPr>
              <a:t>Accumulate</a:t>
            </a:r>
          </a:p>
        </p:txBody>
      </p:sp>
      <p:sp>
        <p:nvSpPr>
          <p:cNvPr id="941" name="Process"/>
          <p:cNvSpPr/>
          <p:nvPr/>
        </p:nvSpPr>
        <p:spPr>
          <a:xfrm>
            <a:off x="5850434" y="1055935"/>
            <a:ext cx="1032495" cy="634008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 algn="ctr" defTabSz="410751" hangingPunct="0">
              <a:defRPr/>
            </a:pPr>
            <a:r>
              <a:rPr sz="1547" kern="0"/>
              <a:t>Process</a:t>
            </a:r>
          </a:p>
        </p:txBody>
      </p:sp>
      <p:sp>
        <p:nvSpPr>
          <p:cNvPr id="942" name="Accumulate"/>
          <p:cNvSpPr/>
          <p:nvPr/>
        </p:nvSpPr>
        <p:spPr>
          <a:xfrm>
            <a:off x="2131219" y="1064865"/>
            <a:ext cx="1205508" cy="634008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 algn="ctr" defTabSz="410751" hangingPunct="0">
              <a:defRPr/>
            </a:pPr>
            <a:r>
              <a:rPr sz="1547" kern="0"/>
              <a:t>Accumulate</a:t>
            </a:r>
          </a:p>
        </p:txBody>
      </p:sp>
      <p:sp>
        <p:nvSpPr>
          <p:cNvPr id="943" name="Process"/>
          <p:cNvSpPr/>
          <p:nvPr/>
        </p:nvSpPr>
        <p:spPr>
          <a:xfrm>
            <a:off x="2123406" y="1688828"/>
            <a:ext cx="1033611" cy="635124"/>
          </a:xfrm>
          <a:prstGeom prst="rect">
            <a:avLst/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 algn="ctr" defTabSz="410751" hangingPunct="0">
              <a:defRPr/>
            </a:pPr>
            <a:r>
              <a:rPr sz="1547" kern="0"/>
              <a:t>Process</a:t>
            </a:r>
          </a:p>
        </p:txBody>
      </p:sp>
      <p:sp>
        <p:nvSpPr>
          <p:cNvPr id="944" name="Accumulate"/>
          <p:cNvSpPr/>
          <p:nvPr/>
        </p:nvSpPr>
        <p:spPr>
          <a:xfrm>
            <a:off x="3969618" y="1688828"/>
            <a:ext cx="1205508" cy="635124"/>
          </a:xfrm>
          <a:prstGeom prst="rect">
            <a:avLst/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 algn="ctr" defTabSz="410751" hangingPunct="0">
              <a:defRPr/>
            </a:pPr>
            <a:r>
              <a:rPr sz="1547" kern="0"/>
              <a:t>Accumulate</a:t>
            </a:r>
          </a:p>
        </p:txBody>
      </p:sp>
      <p:sp>
        <p:nvSpPr>
          <p:cNvPr id="30730" name="X"/>
          <p:cNvSpPr txBox="1">
            <a:spLocks noChangeArrowheads="1"/>
          </p:cNvSpPr>
          <p:nvPr/>
        </p:nvSpPr>
        <p:spPr bwMode="auto">
          <a:xfrm>
            <a:off x="1730568" y="584773"/>
            <a:ext cx="216407" cy="3317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algn="ctr" defTabSz="410751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1687" b="1">
                <a:solidFill>
                  <a:srgbClr val="0076BA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  <a:t>X</a:t>
            </a:r>
          </a:p>
        </p:txBody>
      </p:sp>
      <p:sp>
        <p:nvSpPr>
          <p:cNvPr id="30731" name="Y"/>
          <p:cNvSpPr txBox="1">
            <a:spLocks noChangeArrowheads="1"/>
          </p:cNvSpPr>
          <p:nvPr/>
        </p:nvSpPr>
        <p:spPr bwMode="auto">
          <a:xfrm>
            <a:off x="1730568" y="1215991"/>
            <a:ext cx="216407" cy="3317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algn="ctr" defTabSz="410751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1687" b="1">
                <a:solidFill>
                  <a:srgbClr val="1EB001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  <a:t>Y</a:t>
            </a:r>
          </a:p>
        </p:txBody>
      </p:sp>
      <p:sp>
        <p:nvSpPr>
          <p:cNvPr id="30732" name="Z"/>
          <p:cNvSpPr txBox="1">
            <a:spLocks noChangeArrowheads="1"/>
          </p:cNvSpPr>
          <p:nvPr/>
        </p:nvSpPr>
        <p:spPr bwMode="auto">
          <a:xfrm>
            <a:off x="1732415" y="1840511"/>
            <a:ext cx="211597" cy="3317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algn="ctr" defTabSz="410751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1687" b="1">
                <a:solidFill>
                  <a:srgbClr val="EE230C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  <a:t>Z</a:t>
            </a:r>
          </a:p>
        </p:txBody>
      </p:sp>
      <p:sp>
        <p:nvSpPr>
          <p:cNvPr id="948" name="Прямоугольник"/>
          <p:cNvSpPr/>
          <p:nvPr/>
        </p:nvSpPr>
        <p:spPr>
          <a:xfrm>
            <a:off x="2103314" y="304726"/>
            <a:ext cx="5629051" cy="2012528"/>
          </a:xfrm>
          <a:prstGeom prst="rect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30734" name="One program cycle"/>
          <p:cNvSpPr txBox="1">
            <a:spLocks noChangeArrowheads="1"/>
          </p:cNvSpPr>
          <p:nvPr/>
        </p:nvSpPr>
        <p:spPr bwMode="auto">
          <a:xfrm>
            <a:off x="3904049" y="2480657"/>
            <a:ext cx="2028698" cy="3317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algn="ctr" defTabSz="410751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1687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  <a:t>One program cycle</a:t>
            </a:r>
          </a:p>
        </p:txBody>
      </p:sp>
    </p:spTree>
    <p:extLst>
      <p:ext uri="{BB962C8B-B14F-4D97-AF65-F5344CB8AC3E}">
        <p14:creationId xmlns:p14="http://schemas.microsoft.com/office/powerpoint/2010/main" val="1769399017"/>
      </p:ext>
    </p:extLst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Линия"/>
          <p:cNvSpPr/>
          <p:nvPr/>
        </p:nvSpPr>
        <p:spPr>
          <a:xfrm flipH="1">
            <a:off x="2806527" y="2662163"/>
            <a:ext cx="604986" cy="0"/>
          </a:xfrm>
          <a:prstGeom prst="line">
            <a:avLst/>
          </a:prstGeom>
          <a:ln w="127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952" name="Линия"/>
          <p:cNvSpPr/>
          <p:nvPr/>
        </p:nvSpPr>
        <p:spPr>
          <a:xfrm flipV="1">
            <a:off x="3109020" y="1893094"/>
            <a:ext cx="0" cy="383977"/>
          </a:xfrm>
          <a:prstGeom prst="line">
            <a:avLst/>
          </a:prstGeom>
          <a:ln w="25400">
            <a:solidFill>
              <a:schemeClr val="accent1">
                <a:hueOff val="114395"/>
                <a:lumOff val="-24975"/>
              </a:schemeClr>
            </a:solidFill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953" name="Линия"/>
          <p:cNvSpPr/>
          <p:nvPr/>
        </p:nvSpPr>
        <p:spPr>
          <a:xfrm flipV="1">
            <a:off x="3350121" y="1893094"/>
            <a:ext cx="0" cy="383977"/>
          </a:xfrm>
          <a:prstGeom prst="line">
            <a:avLst/>
          </a:prstGeom>
          <a:ln w="25400">
            <a:solidFill>
              <a:schemeClr val="accent1">
                <a:hueOff val="114395"/>
                <a:lumOff val="-24975"/>
              </a:schemeClr>
            </a:solidFill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954" name="Линия"/>
          <p:cNvSpPr/>
          <p:nvPr/>
        </p:nvSpPr>
        <p:spPr>
          <a:xfrm>
            <a:off x="2863454" y="2270373"/>
            <a:ext cx="253380" cy="0"/>
          </a:xfrm>
          <a:prstGeom prst="line">
            <a:avLst/>
          </a:prstGeom>
          <a:ln w="25400">
            <a:solidFill>
              <a:schemeClr val="accent1">
                <a:hueOff val="114395"/>
                <a:lumOff val="-24975"/>
              </a:schemeClr>
            </a:solidFill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955" name="Линия"/>
          <p:cNvSpPr/>
          <p:nvPr/>
        </p:nvSpPr>
        <p:spPr>
          <a:xfrm>
            <a:off x="3354586" y="2270373"/>
            <a:ext cx="1205508" cy="0"/>
          </a:xfrm>
          <a:prstGeom prst="line">
            <a:avLst/>
          </a:prstGeom>
          <a:ln w="25400">
            <a:solidFill>
              <a:schemeClr val="accent1">
                <a:hueOff val="114395"/>
                <a:lumOff val="-24975"/>
              </a:schemeClr>
            </a:solidFill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956" name="Линия"/>
          <p:cNvSpPr/>
          <p:nvPr/>
        </p:nvSpPr>
        <p:spPr>
          <a:xfrm>
            <a:off x="3104555" y="1904256"/>
            <a:ext cx="253380" cy="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pic>
        <p:nvPicPr>
          <p:cNvPr id="31751" name="Изображение" descr="Изображение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628" y="1608460"/>
            <a:ext cx="366117" cy="2411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sp>
        <p:nvSpPr>
          <p:cNvPr id="958" name="Линия"/>
          <p:cNvSpPr/>
          <p:nvPr/>
        </p:nvSpPr>
        <p:spPr>
          <a:xfrm flipV="1">
            <a:off x="4600277" y="1893094"/>
            <a:ext cx="0" cy="383977"/>
          </a:xfrm>
          <a:prstGeom prst="line">
            <a:avLst/>
          </a:prstGeom>
          <a:ln w="25400">
            <a:solidFill>
              <a:schemeClr val="accent1">
                <a:hueOff val="114395"/>
                <a:lumOff val="-24975"/>
              </a:schemeClr>
            </a:solidFill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959" name="Линия"/>
          <p:cNvSpPr/>
          <p:nvPr/>
        </p:nvSpPr>
        <p:spPr>
          <a:xfrm flipV="1">
            <a:off x="4841379" y="1893094"/>
            <a:ext cx="0" cy="383977"/>
          </a:xfrm>
          <a:prstGeom prst="line">
            <a:avLst/>
          </a:prstGeom>
          <a:ln w="25400">
            <a:solidFill>
              <a:schemeClr val="accent1">
                <a:hueOff val="114395"/>
                <a:lumOff val="-24975"/>
              </a:schemeClr>
            </a:solidFill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960" name="Линия"/>
          <p:cNvSpPr/>
          <p:nvPr/>
        </p:nvSpPr>
        <p:spPr>
          <a:xfrm>
            <a:off x="4354711" y="2270373"/>
            <a:ext cx="253380" cy="0"/>
          </a:xfrm>
          <a:prstGeom prst="line">
            <a:avLst/>
          </a:prstGeom>
          <a:ln w="25400">
            <a:solidFill>
              <a:schemeClr val="accent1">
                <a:hueOff val="114395"/>
                <a:lumOff val="-24975"/>
              </a:schemeClr>
            </a:solidFill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961" name="Линия"/>
          <p:cNvSpPr/>
          <p:nvPr/>
        </p:nvSpPr>
        <p:spPr>
          <a:xfrm>
            <a:off x="4854774" y="2270373"/>
            <a:ext cx="995660" cy="0"/>
          </a:xfrm>
          <a:prstGeom prst="line">
            <a:avLst/>
          </a:prstGeom>
          <a:ln w="25400">
            <a:solidFill>
              <a:schemeClr val="accent1">
                <a:hueOff val="114395"/>
                <a:lumOff val="-24975"/>
              </a:schemeClr>
            </a:solidFill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962" name="Линия"/>
          <p:cNvSpPr/>
          <p:nvPr/>
        </p:nvSpPr>
        <p:spPr>
          <a:xfrm>
            <a:off x="4595813" y="1904256"/>
            <a:ext cx="253380" cy="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pic>
        <p:nvPicPr>
          <p:cNvPr id="31757" name="Изображение" descr="Изображение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3580" y="1588368"/>
            <a:ext cx="366117" cy="2411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sp>
        <p:nvSpPr>
          <p:cNvPr id="31758" name="Pulse In"/>
          <p:cNvSpPr txBox="1">
            <a:spLocks noChangeArrowheads="1"/>
          </p:cNvSpPr>
          <p:nvPr/>
        </p:nvSpPr>
        <p:spPr bwMode="auto">
          <a:xfrm>
            <a:off x="1609439" y="1953248"/>
            <a:ext cx="892873" cy="3317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algn="ctr" defTabSz="410751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1687" b="1">
                <a:solidFill>
                  <a:srgbClr val="004D8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  <a:t>Pulse In</a:t>
            </a:r>
          </a:p>
        </p:txBody>
      </p:sp>
      <p:sp>
        <p:nvSpPr>
          <p:cNvPr id="965" name="Стрелка"/>
          <p:cNvSpPr/>
          <p:nvPr/>
        </p:nvSpPr>
        <p:spPr>
          <a:xfrm rot="10800000">
            <a:off x="2565425" y="1987972"/>
            <a:ext cx="253380" cy="2623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821" y="14131"/>
                </a:moveTo>
                <a:lnTo>
                  <a:pt x="13821" y="21600"/>
                </a:lnTo>
                <a:lnTo>
                  <a:pt x="0" y="10800"/>
                </a:lnTo>
                <a:lnTo>
                  <a:pt x="13821" y="0"/>
                </a:lnTo>
                <a:lnTo>
                  <a:pt x="13821" y="7469"/>
                </a:lnTo>
                <a:lnTo>
                  <a:pt x="21600" y="7469"/>
                </a:lnTo>
                <a:lnTo>
                  <a:pt x="21600" y="14131"/>
                </a:lnTo>
                <a:close/>
              </a:path>
            </a:pathLst>
          </a:cu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966" name="Линия"/>
          <p:cNvSpPr/>
          <p:nvPr/>
        </p:nvSpPr>
        <p:spPr>
          <a:xfrm flipV="1">
            <a:off x="2765227" y="3193480"/>
            <a:ext cx="0" cy="382860"/>
          </a:xfrm>
          <a:prstGeom prst="line">
            <a:avLst/>
          </a:prstGeom>
          <a:ln w="76200">
            <a:solidFill>
              <a:srgbClr val="929292"/>
            </a:solidFill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967" name="Линия"/>
          <p:cNvSpPr/>
          <p:nvPr/>
        </p:nvSpPr>
        <p:spPr>
          <a:xfrm flipV="1">
            <a:off x="8498086" y="3193480"/>
            <a:ext cx="0" cy="382860"/>
          </a:xfrm>
          <a:prstGeom prst="line">
            <a:avLst/>
          </a:prstGeom>
          <a:ln w="76200">
            <a:solidFill>
              <a:srgbClr val="929292"/>
            </a:solidFill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968" name="Линия"/>
          <p:cNvSpPr/>
          <p:nvPr/>
        </p:nvSpPr>
        <p:spPr>
          <a:xfrm flipH="1" flipV="1">
            <a:off x="2787551" y="3550667"/>
            <a:ext cx="5736208" cy="0"/>
          </a:xfrm>
          <a:prstGeom prst="line">
            <a:avLst/>
          </a:prstGeom>
          <a:ln w="76200">
            <a:solidFill>
              <a:srgbClr val="929292"/>
            </a:solidFill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31763" name="Average over many repetitions"/>
          <p:cNvSpPr txBox="1">
            <a:spLocks noChangeArrowheads="1"/>
          </p:cNvSpPr>
          <p:nvPr/>
        </p:nvSpPr>
        <p:spPr bwMode="auto">
          <a:xfrm>
            <a:off x="4156606" y="3976938"/>
            <a:ext cx="3204596" cy="3317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algn="ctr" defTabSz="410751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1687" b="1">
                <a:solidFill>
                  <a:srgbClr val="929292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  <a:t>Average over many repetitions</a:t>
            </a:r>
          </a:p>
        </p:txBody>
      </p:sp>
      <p:sp>
        <p:nvSpPr>
          <p:cNvPr id="970" name="Стрелка"/>
          <p:cNvSpPr/>
          <p:nvPr/>
        </p:nvSpPr>
        <p:spPr>
          <a:xfrm rot="16200000">
            <a:off x="5155593" y="3442954"/>
            <a:ext cx="551408" cy="6328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821" y="14131"/>
                </a:moveTo>
                <a:lnTo>
                  <a:pt x="13821" y="21600"/>
                </a:lnTo>
                <a:lnTo>
                  <a:pt x="0" y="10800"/>
                </a:lnTo>
                <a:lnTo>
                  <a:pt x="13821" y="0"/>
                </a:lnTo>
                <a:lnTo>
                  <a:pt x="13821" y="7469"/>
                </a:lnTo>
                <a:lnTo>
                  <a:pt x="21600" y="7469"/>
                </a:lnTo>
                <a:lnTo>
                  <a:pt x="21600" y="14131"/>
                </a:lnTo>
                <a:close/>
              </a:path>
            </a:pathLst>
          </a:custGeom>
          <a:solidFill>
            <a:schemeClr val="accent5">
              <a:hueOff val="-82419"/>
              <a:satOff val="-9513"/>
              <a:lumOff val="-16343"/>
            </a:schemeClr>
          </a:solidFill>
          <a:ln w="63500">
            <a:solidFill>
              <a:srgbClr val="929292"/>
            </a:solidFill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971" name="Emission…"/>
          <p:cNvSpPr txBox="1"/>
          <p:nvPr/>
        </p:nvSpPr>
        <p:spPr>
          <a:xfrm>
            <a:off x="1540214" y="2372055"/>
            <a:ext cx="1142943" cy="5913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algn="ctr" defTabSz="410751" hangingPunct="0">
              <a:defRPr>
                <a:solidFill>
                  <a:srgbClr val="FF644E">
                    <a:hueOff val="-82419"/>
                    <a:satOff val="-9513"/>
                    <a:lumOff val="-16343"/>
                  </a:srgbClr>
                </a:solidFill>
              </a:defRPr>
            </a:pPr>
            <a:r>
              <a:rPr sz="1687" b="1" kern="0">
                <a:solidFill>
                  <a:srgbClr val="FF644E">
                    <a:hueOff val="-82419"/>
                    <a:satOff val="-9513"/>
                    <a:lumOff val="-16343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Emission </a:t>
            </a:r>
          </a:p>
          <a:p>
            <a:pPr algn="ctr" defTabSz="410751" hangingPunct="0">
              <a:defRPr>
                <a:solidFill>
                  <a:srgbClr val="FF644E">
                    <a:hueOff val="-82419"/>
                    <a:satOff val="-9513"/>
                    <a:lumOff val="-16343"/>
                  </a:srgbClr>
                </a:solidFill>
              </a:defRPr>
            </a:pPr>
            <a:r>
              <a:rPr sz="1687" b="1" kern="0">
                <a:solidFill>
                  <a:srgbClr val="FF644E">
                    <a:hueOff val="-82419"/>
                    <a:satOff val="-9513"/>
                    <a:lumOff val="-16343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from atom</a:t>
            </a:r>
          </a:p>
        </p:txBody>
      </p:sp>
      <p:pic>
        <p:nvPicPr>
          <p:cNvPr id="972" name="ExpFilt.pdf" descr="ExpFilt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409892" y="2328660"/>
            <a:ext cx="1095009" cy="678298"/>
          </a:xfrm>
          <a:prstGeom prst="rect">
            <a:avLst/>
          </a:prstGeom>
          <a:ln w="25400">
            <a:miter lim="400000"/>
          </a:ln>
          <a:effectLst>
            <a:reflection stA="50000" endPos="40000" dir="5400000" sy="-100000" algn="bl" rotWithShape="0"/>
          </a:effectLst>
        </p:spPr>
      </p:pic>
      <p:pic>
        <p:nvPicPr>
          <p:cNvPr id="31767" name="sineWave.pdf" descr="sineWave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231"/>
          <a:stretch>
            <a:fillRect/>
          </a:stretch>
        </p:blipFill>
        <p:spPr bwMode="auto">
          <a:xfrm>
            <a:off x="3113485" y="1961183"/>
            <a:ext cx="253380" cy="2477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pic>
        <p:nvPicPr>
          <p:cNvPr id="31768" name="sineWave.pdf" descr="sineWave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231"/>
          <a:stretch>
            <a:fillRect/>
          </a:stretch>
        </p:blipFill>
        <p:spPr bwMode="auto">
          <a:xfrm>
            <a:off x="4604743" y="1994669"/>
            <a:ext cx="253380" cy="248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sp>
        <p:nvSpPr>
          <p:cNvPr id="975" name="Кружок"/>
          <p:cNvSpPr/>
          <p:nvPr/>
        </p:nvSpPr>
        <p:spPr>
          <a:xfrm>
            <a:off x="6050236" y="2306092"/>
            <a:ext cx="118318" cy="117203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976" name="Кружок"/>
          <p:cNvSpPr/>
          <p:nvPr/>
        </p:nvSpPr>
        <p:spPr>
          <a:xfrm>
            <a:off x="6324824" y="2306092"/>
            <a:ext cx="118318" cy="117203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977" name="Кружок"/>
          <p:cNvSpPr/>
          <p:nvPr/>
        </p:nvSpPr>
        <p:spPr>
          <a:xfrm>
            <a:off x="6607225" y="2306092"/>
            <a:ext cx="118318" cy="117203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978" name="Линия"/>
          <p:cNvSpPr/>
          <p:nvPr/>
        </p:nvSpPr>
        <p:spPr>
          <a:xfrm flipV="1">
            <a:off x="7175376" y="1889745"/>
            <a:ext cx="0" cy="383977"/>
          </a:xfrm>
          <a:prstGeom prst="line">
            <a:avLst/>
          </a:prstGeom>
          <a:ln w="25400">
            <a:solidFill>
              <a:schemeClr val="accent1">
                <a:hueOff val="114395"/>
                <a:lumOff val="-24975"/>
              </a:schemeClr>
            </a:solidFill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979" name="Линия"/>
          <p:cNvSpPr/>
          <p:nvPr/>
        </p:nvSpPr>
        <p:spPr>
          <a:xfrm flipV="1">
            <a:off x="7416478" y="1889745"/>
            <a:ext cx="0" cy="383977"/>
          </a:xfrm>
          <a:prstGeom prst="line">
            <a:avLst/>
          </a:prstGeom>
          <a:ln w="25400">
            <a:solidFill>
              <a:schemeClr val="accent1">
                <a:hueOff val="114395"/>
                <a:lumOff val="-24975"/>
              </a:schemeClr>
            </a:solidFill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980" name="Линия"/>
          <p:cNvSpPr/>
          <p:nvPr/>
        </p:nvSpPr>
        <p:spPr>
          <a:xfrm>
            <a:off x="6929810" y="2267025"/>
            <a:ext cx="253380" cy="0"/>
          </a:xfrm>
          <a:prstGeom prst="line">
            <a:avLst/>
          </a:prstGeom>
          <a:ln w="25400">
            <a:solidFill>
              <a:schemeClr val="accent1">
                <a:hueOff val="114395"/>
                <a:lumOff val="-24975"/>
              </a:schemeClr>
            </a:solidFill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981" name="Линия"/>
          <p:cNvSpPr/>
          <p:nvPr/>
        </p:nvSpPr>
        <p:spPr>
          <a:xfrm>
            <a:off x="7420943" y="2267025"/>
            <a:ext cx="995660" cy="0"/>
          </a:xfrm>
          <a:prstGeom prst="line">
            <a:avLst/>
          </a:prstGeom>
          <a:ln w="25400">
            <a:solidFill>
              <a:schemeClr val="accent1">
                <a:hueOff val="114395"/>
                <a:lumOff val="-24975"/>
              </a:schemeClr>
            </a:solidFill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982" name="Линия"/>
          <p:cNvSpPr/>
          <p:nvPr/>
        </p:nvSpPr>
        <p:spPr>
          <a:xfrm>
            <a:off x="7170911" y="1900908"/>
            <a:ext cx="253380" cy="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pic>
        <p:nvPicPr>
          <p:cNvPr id="31777" name="Изображение" descr="Изображение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3984" y="1605111"/>
            <a:ext cx="366117" cy="2411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sp>
        <p:nvSpPr>
          <p:cNvPr id="31778" name="250ns"/>
          <p:cNvSpPr txBox="1">
            <a:spLocks noChangeArrowheads="1"/>
          </p:cNvSpPr>
          <p:nvPr/>
        </p:nvSpPr>
        <p:spPr bwMode="auto">
          <a:xfrm>
            <a:off x="3251873" y="1087626"/>
            <a:ext cx="676468" cy="3317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algn="ctr" defTabSz="410751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1687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  <a:t>250ns</a:t>
            </a:r>
          </a:p>
        </p:txBody>
      </p:sp>
      <p:pic>
        <p:nvPicPr>
          <p:cNvPr id="31779" name="sineWave.pdf" descr="sineWave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231"/>
          <a:stretch>
            <a:fillRect/>
          </a:stretch>
        </p:blipFill>
        <p:spPr bwMode="auto">
          <a:xfrm>
            <a:off x="7180958" y="1956718"/>
            <a:ext cx="253380" cy="248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pic>
        <p:nvPicPr>
          <p:cNvPr id="986" name="ExpFilt.pdf" descr="ExpFilt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472236" y="2350045"/>
            <a:ext cx="1095010" cy="678298"/>
          </a:xfrm>
          <a:prstGeom prst="rect">
            <a:avLst/>
          </a:prstGeom>
          <a:ln w="25400">
            <a:miter lim="400000"/>
          </a:ln>
          <a:effectLst>
            <a:reflection stA="50000" endPos="40000" dir="5400000" sy="-100000" algn="bl" rotWithShape="0"/>
          </a:effectLst>
        </p:spPr>
      </p:pic>
      <p:pic>
        <p:nvPicPr>
          <p:cNvPr id="987" name="ExpFilt.pdf" descr="ExpFilt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830194" y="2341115"/>
            <a:ext cx="1095009" cy="678298"/>
          </a:xfrm>
          <a:prstGeom prst="rect">
            <a:avLst/>
          </a:prstGeom>
          <a:ln w="25400">
            <a:miter lim="400000"/>
          </a:ln>
          <a:effectLst>
            <a:reflection stA="50000" endPos="40000" dir="5400000" sy="-100000" algn="bl" rotWithShape="0"/>
          </a:effectLst>
        </p:spPr>
      </p:pic>
      <p:sp>
        <p:nvSpPr>
          <p:cNvPr id="988" name="Прямоугольник"/>
          <p:cNvSpPr/>
          <p:nvPr/>
        </p:nvSpPr>
        <p:spPr>
          <a:xfrm>
            <a:off x="4686226" y="4419080"/>
            <a:ext cx="1490141" cy="814834"/>
          </a:xfrm>
          <a:prstGeom prst="rect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31783" name="250ns"/>
          <p:cNvSpPr txBox="1">
            <a:spLocks noChangeArrowheads="1"/>
          </p:cNvSpPr>
          <p:nvPr/>
        </p:nvSpPr>
        <p:spPr bwMode="auto">
          <a:xfrm>
            <a:off x="4650486" y="1087626"/>
            <a:ext cx="676468" cy="3317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algn="ctr" defTabSz="410751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1687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  <a:t>250ns</a:t>
            </a:r>
          </a:p>
        </p:txBody>
      </p:sp>
      <p:sp>
        <p:nvSpPr>
          <p:cNvPr id="31784" name="250ns"/>
          <p:cNvSpPr txBox="1">
            <a:spLocks noChangeArrowheads="1"/>
          </p:cNvSpPr>
          <p:nvPr/>
        </p:nvSpPr>
        <p:spPr bwMode="auto">
          <a:xfrm>
            <a:off x="7318788" y="1087626"/>
            <a:ext cx="676468" cy="3317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algn="ctr" defTabSz="410751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1687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  <a:t>250ns</a:t>
            </a:r>
          </a:p>
        </p:txBody>
      </p:sp>
      <p:sp>
        <p:nvSpPr>
          <p:cNvPr id="31785" name="250ns"/>
          <p:cNvSpPr txBox="1">
            <a:spLocks noChangeArrowheads="1"/>
          </p:cNvSpPr>
          <p:nvPr/>
        </p:nvSpPr>
        <p:spPr bwMode="auto">
          <a:xfrm>
            <a:off x="5093063" y="5247745"/>
            <a:ext cx="676468" cy="3317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algn="ctr" defTabSz="410751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1687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  <a:t>250ns</a:t>
            </a:r>
          </a:p>
        </p:txBody>
      </p:sp>
      <p:sp>
        <p:nvSpPr>
          <p:cNvPr id="31786" name="A^2+B^2"/>
          <p:cNvSpPr txBox="1">
            <a:spLocks noChangeArrowheads="1"/>
          </p:cNvSpPr>
          <p:nvPr/>
        </p:nvSpPr>
        <p:spPr bwMode="auto">
          <a:xfrm>
            <a:off x="1612421" y="3032066"/>
            <a:ext cx="1001877" cy="3317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algn="ctr" defTabSz="410751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1687" b="1">
                <a:solidFill>
                  <a:srgbClr val="99195E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  <a:t>A^2+B^2</a:t>
            </a:r>
          </a:p>
        </p:txBody>
      </p:sp>
      <p:sp>
        <p:nvSpPr>
          <p:cNvPr id="993" name="Линия"/>
          <p:cNvSpPr/>
          <p:nvPr/>
        </p:nvSpPr>
        <p:spPr>
          <a:xfrm flipH="1">
            <a:off x="4483076" y="2680023"/>
            <a:ext cx="366117" cy="0"/>
          </a:xfrm>
          <a:prstGeom prst="line">
            <a:avLst/>
          </a:prstGeom>
          <a:ln w="127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994" name="Линия"/>
          <p:cNvSpPr/>
          <p:nvPr/>
        </p:nvSpPr>
        <p:spPr>
          <a:xfrm flipH="1">
            <a:off x="5899547" y="2691185"/>
            <a:ext cx="1590601" cy="0"/>
          </a:xfrm>
          <a:prstGeom prst="line">
            <a:avLst/>
          </a:prstGeom>
          <a:ln w="127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995" name="Линия"/>
          <p:cNvSpPr/>
          <p:nvPr/>
        </p:nvSpPr>
        <p:spPr>
          <a:xfrm>
            <a:off x="2846711" y="3034978"/>
            <a:ext cx="5568776" cy="2444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7210"/>
                </a:moveTo>
                <a:lnTo>
                  <a:pt x="2334" y="17167"/>
                </a:lnTo>
                <a:lnTo>
                  <a:pt x="2419" y="1251"/>
                </a:lnTo>
                <a:lnTo>
                  <a:pt x="2807" y="0"/>
                </a:lnTo>
                <a:lnTo>
                  <a:pt x="3585" y="2301"/>
                </a:lnTo>
                <a:lnTo>
                  <a:pt x="3825" y="11314"/>
                </a:lnTo>
                <a:lnTo>
                  <a:pt x="4162" y="17083"/>
                </a:lnTo>
                <a:lnTo>
                  <a:pt x="4953" y="13083"/>
                </a:lnTo>
                <a:lnTo>
                  <a:pt x="5393" y="16234"/>
                </a:lnTo>
                <a:lnTo>
                  <a:pt x="5857" y="16601"/>
                </a:lnTo>
                <a:lnTo>
                  <a:pt x="8022" y="17608"/>
                </a:lnTo>
                <a:lnTo>
                  <a:pt x="8168" y="8250"/>
                </a:lnTo>
                <a:lnTo>
                  <a:pt x="8632" y="4014"/>
                </a:lnTo>
                <a:lnTo>
                  <a:pt x="8972" y="5641"/>
                </a:lnTo>
                <a:lnTo>
                  <a:pt x="9386" y="11886"/>
                </a:lnTo>
                <a:lnTo>
                  <a:pt x="10154" y="16789"/>
                </a:lnTo>
                <a:lnTo>
                  <a:pt x="11557" y="17404"/>
                </a:lnTo>
                <a:lnTo>
                  <a:pt x="18094" y="18966"/>
                </a:lnTo>
                <a:lnTo>
                  <a:pt x="18391" y="7263"/>
                </a:lnTo>
                <a:lnTo>
                  <a:pt x="18778" y="2993"/>
                </a:lnTo>
                <a:lnTo>
                  <a:pt x="20080" y="16192"/>
                </a:lnTo>
                <a:lnTo>
                  <a:pt x="21195" y="21600"/>
                </a:lnTo>
                <a:lnTo>
                  <a:pt x="21600" y="19797"/>
                </a:lnTo>
              </a:path>
            </a:pathLst>
          </a:custGeom>
          <a:ln w="63500">
            <a:solidFill>
              <a:schemeClr val="accent6">
                <a:hueOff val="-146070"/>
                <a:satOff val="-10048"/>
                <a:lumOff val="-30626"/>
              </a:schemeClr>
            </a:solidFill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grpSp>
        <p:nvGrpSpPr>
          <p:cNvPr id="31790" name="Группа"/>
          <p:cNvGrpSpPr>
            <a:grpSpLocks/>
          </p:cNvGrpSpPr>
          <p:nvPr/>
        </p:nvGrpSpPr>
        <p:grpSpPr bwMode="auto">
          <a:xfrm>
            <a:off x="2844478" y="1492374"/>
            <a:ext cx="5557614" cy="1977926"/>
            <a:chOff x="0" y="0"/>
            <a:chExt cx="7903516" cy="2813347"/>
          </a:xfrm>
        </p:grpSpPr>
        <p:sp>
          <p:nvSpPr>
            <p:cNvPr id="996" name="Прямоугольник"/>
            <p:cNvSpPr/>
            <p:nvPr/>
          </p:nvSpPr>
          <p:spPr>
            <a:xfrm>
              <a:off x="0" y="4763"/>
              <a:ext cx="2119139" cy="2805409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lIns="35719" tIns="35719" rIns="35719" bIns="35719" anchor="ctr"/>
            <a:lstStyle/>
            <a:p>
              <a:pPr algn="ctr" defTabSz="410751" hangingPunct="0"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547" kern="0">
                <a:solidFill>
                  <a:srgbClr val="FFFFFF"/>
                </a:solidFill>
                <a:sym typeface="Helvetica Neue Medium"/>
              </a:endParaRPr>
            </a:p>
          </p:txBody>
        </p:sp>
        <p:sp>
          <p:nvSpPr>
            <p:cNvPr id="997" name="Прямоугольник"/>
            <p:cNvSpPr/>
            <p:nvPr/>
          </p:nvSpPr>
          <p:spPr>
            <a:xfrm>
              <a:off x="2098503" y="4763"/>
              <a:ext cx="2119139" cy="2805409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lIns="35719" tIns="35719" rIns="35719" bIns="35719" anchor="ctr"/>
            <a:lstStyle/>
            <a:p>
              <a:pPr algn="ctr" defTabSz="410751" hangingPunct="0"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547" kern="0">
                <a:solidFill>
                  <a:srgbClr val="FFFFFF"/>
                </a:solidFill>
                <a:sym typeface="Helvetica Neue Medium"/>
              </a:endParaRPr>
            </a:p>
          </p:txBody>
        </p:sp>
        <p:sp>
          <p:nvSpPr>
            <p:cNvPr id="998" name="Прямоугольник"/>
            <p:cNvSpPr/>
            <p:nvPr/>
          </p:nvSpPr>
          <p:spPr>
            <a:xfrm>
              <a:off x="4228754" y="3175"/>
              <a:ext cx="1569909" cy="2810172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lIns="35719" tIns="35719" rIns="35719" bIns="35719" anchor="ctr"/>
            <a:lstStyle/>
            <a:p>
              <a:pPr algn="ctr" defTabSz="410751" hangingPunct="0"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547" kern="0">
                <a:solidFill>
                  <a:srgbClr val="FFFFFF"/>
                </a:solidFill>
                <a:sym typeface="Helvetica Neue Medium"/>
              </a:endParaRPr>
            </a:p>
          </p:txBody>
        </p:sp>
        <p:sp>
          <p:nvSpPr>
            <p:cNvPr id="999" name="Прямоугольник"/>
            <p:cNvSpPr/>
            <p:nvPr/>
          </p:nvSpPr>
          <p:spPr>
            <a:xfrm>
              <a:off x="5784377" y="0"/>
              <a:ext cx="2119139" cy="2805408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lIns="35719" tIns="35719" rIns="35719" bIns="35719" anchor="ctr"/>
            <a:lstStyle/>
            <a:p>
              <a:pPr algn="ctr" defTabSz="410751" hangingPunct="0"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547" kern="0">
                <a:solidFill>
                  <a:srgbClr val="FFFFFF"/>
                </a:solidFill>
                <a:sym typeface="Helvetica Neue Medium"/>
              </a:endParaRPr>
            </a:p>
          </p:txBody>
        </p:sp>
      </p:grpSp>
      <p:sp>
        <p:nvSpPr>
          <p:cNvPr id="1001" name="Линия"/>
          <p:cNvSpPr/>
          <p:nvPr/>
        </p:nvSpPr>
        <p:spPr>
          <a:xfrm>
            <a:off x="4688458" y="4615533"/>
            <a:ext cx="1484561" cy="4330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9704"/>
                </a:moveTo>
                <a:lnTo>
                  <a:pt x="9343" y="19753"/>
                </a:lnTo>
                <a:lnTo>
                  <a:pt x="11193" y="7964"/>
                </a:lnTo>
                <a:lnTo>
                  <a:pt x="12303" y="0"/>
                </a:lnTo>
                <a:lnTo>
                  <a:pt x="14189" y="4390"/>
                </a:lnTo>
                <a:lnTo>
                  <a:pt x="15199" y="13453"/>
                </a:lnTo>
                <a:lnTo>
                  <a:pt x="17072" y="20569"/>
                </a:lnTo>
                <a:lnTo>
                  <a:pt x="20493" y="21462"/>
                </a:lnTo>
                <a:lnTo>
                  <a:pt x="21600" y="21600"/>
                </a:lnTo>
              </a:path>
            </a:pathLst>
          </a:custGeom>
          <a:ln w="63500">
            <a:solidFill>
              <a:schemeClr val="accent6">
                <a:hueOff val="-146070"/>
                <a:satOff val="-10048"/>
                <a:lumOff val="-30626"/>
              </a:schemeClr>
            </a:solidFill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83478282"/>
      </p:ext>
    </p:extLst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Линия"/>
          <p:cNvSpPr/>
          <p:nvPr/>
        </p:nvSpPr>
        <p:spPr>
          <a:xfrm flipH="1">
            <a:off x="2815457" y="2662163"/>
            <a:ext cx="604986" cy="0"/>
          </a:xfrm>
          <a:prstGeom prst="line">
            <a:avLst/>
          </a:prstGeom>
          <a:ln w="127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1004" name="Линия"/>
          <p:cNvSpPr/>
          <p:nvPr/>
        </p:nvSpPr>
        <p:spPr>
          <a:xfrm flipV="1">
            <a:off x="3109020" y="1893094"/>
            <a:ext cx="0" cy="383977"/>
          </a:xfrm>
          <a:prstGeom prst="line">
            <a:avLst/>
          </a:prstGeom>
          <a:ln w="25400">
            <a:solidFill>
              <a:schemeClr val="accent1">
                <a:hueOff val="114395"/>
                <a:lumOff val="-24975"/>
              </a:schemeClr>
            </a:solidFill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1005" name="Линия"/>
          <p:cNvSpPr/>
          <p:nvPr/>
        </p:nvSpPr>
        <p:spPr>
          <a:xfrm flipV="1">
            <a:off x="3350121" y="1893094"/>
            <a:ext cx="0" cy="383977"/>
          </a:xfrm>
          <a:prstGeom prst="line">
            <a:avLst/>
          </a:prstGeom>
          <a:ln w="25400">
            <a:solidFill>
              <a:schemeClr val="accent1">
                <a:hueOff val="114395"/>
                <a:lumOff val="-24975"/>
              </a:schemeClr>
            </a:solidFill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1006" name="Линия"/>
          <p:cNvSpPr/>
          <p:nvPr/>
        </p:nvSpPr>
        <p:spPr>
          <a:xfrm>
            <a:off x="2863454" y="2270373"/>
            <a:ext cx="253380" cy="0"/>
          </a:xfrm>
          <a:prstGeom prst="line">
            <a:avLst/>
          </a:prstGeom>
          <a:ln w="25400">
            <a:solidFill>
              <a:schemeClr val="accent1">
                <a:hueOff val="114395"/>
                <a:lumOff val="-24975"/>
              </a:schemeClr>
            </a:solidFill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1007" name="Линия"/>
          <p:cNvSpPr/>
          <p:nvPr/>
        </p:nvSpPr>
        <p:spPr>
          <a:xfrm>
            <a:off x="3354586" y="2270373"/>
            <a:ext cx="1205508" cy="0"/>
          </a:xfrm>
          <a:prstGeom prst="line">
            <a:avLst/>
          </a:prstGeom>
          <a:ln w="25400">
            <a:solidFill>
              <a:schemeClr val="accent1">
                <a:hueOff val="114395"/>
                <a:lumOff val="-24975"/>
              </a:schemeClr>
            </a:solidFill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1008" name="Линия"/>
          <p:cNvSpPr/>
          <p:nvPr/>
        </p:nvSpPr>
        <p:spPr>
          <a:xfrm>
            <a:off x="3104555" y="1904256"/>
            <a:ext cx="253380" cy="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pic>
        <p:nvPicPr>
          <p:cNvPr id="32775" name="Изображение" descr="Изображение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1206" y="1683246"/>
            <a:ext cx="253380" cy="166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sp>
        <p:nvSpPr>
          <p:cNvPr id="1010" name="Линия"/>
          <p:cNvSpPr/>
          <p:nvPr/>
        </p:nvSpPr>
        <p:spPr>
          <a:xfrm flipV="1">
            <a:off x="4600277" y="1893094"/>
            <a:ext cx="0" cy="383977"/>
          </a:xfrm>
          <a:prstGeom prst="line">
            <a:avLst/>
          </a:prstGeom>
          <a:ln w="25400">
            <a:solidFill>
              <a:schemeClr val="accent1">
                <a:hueOff val="114395"/>
                <a:lumOff val="-24975"/>
              </a:schemeClr>
            </a:solidFill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1011" name="Линия"/>
          <p:cNvSpPr/>
          <p:nvPr/>
        </p:nvSpPr>
        <p:spPr>
          <a:xfrm flipV="1">
            <a:off x="4841379" y="1893094"/>
            <a:ext cx="0" cy="383977"/>
          </a:xfrm>
          <a:prstGeom prst="line">
            <a:avLst/>
          </a:prstGeom>
          <a:ln w="25400">
            <a:solidFill>
              <a:schemeClr val="accent1">
                <a:hueOff val="114395"/>
                <a:lumOff val="-24975"/>
              </a:schemeClr>
            </a:solidFill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1012" name="Линия"/>
          <p:cNvSpPr/>
          <p:nvPr/>
        </p:nvSpPr>
        <p:spPr>
          <a:xfrm>
            <a:off x="4354711" y="2270373"/>
            <a:ext cx="253380" cy="0"/>
          </a:xfrm>
          <a:prstGeom prst="line">
            <a:avLst/>
          </a:prstGeom>
          <a:ln w="25400">
            <a:solidFill>
              <a:schemeClr val="accent1">
                <a:hueOff val="114395"/>
                <a:lumOff val="-24975"/>
              </a:schemeClr>
            </a:solidFill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1013" name="Линия"/>
          <p:cNvSpPr/>
          <p:nvPr/>
        </p:nvSpPr>
        <p:spPr>
          <a:xfrm>
            <a:off x="4854774" y="2270373"/>
            <a:ext cx="995660" cy="0"/>
          </a:xfrm>
          <a:prstGeom prst="line">
            <a:avLst/>
          </a:prstGeom>
          <a:ln w="25400">
            <a:solidFill>
              <a:schemeClr val="accent1">
                <a:hueOff val="114395"/>
                <a:lumOff val="-24975"/>
              </a:schemeClr>
            </a:solidFill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1014" name="Линия"/>
          <p:cNvSpPr/>
          <p:nvPr/>
        </p:nvSpPr>
        <p:spPr>
          <a:xfrm>
            <a:off x="4595813" y="1904256"/>
            <a:ext cx="253380" cy="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32781" name="Pulse In"/>
          <p:cNvSpPr txBox="1">
            <a:spLocks noChangeArrowheads="1"/>
          </p:cNvSpPr>
          <p:nvPr/>
        </p:nvSpPr>
        <p:spPr bwMode="auto">
          <a:xfrm>
            <a:off x="1609439" y="1953248"/>
            <a:ext cx="892873" cy="3317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algn="ctr" defTabSz="410751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1687" b="1">
                <a:solidFill>
                  <a:srgbClr val="004D8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  <a:t>Pulse In</a:t>
            </a:r>
          </a:p>
        </p:txBody>
      </p:sp>
      <p:sp>
        <p:nvSpPr>
          <p:cNvPr id="1016" name="Стрелка"/>
          <p:cNvSpPr/>
          <p:nvPr/>
        </p:nvSpPr>
        <p:spPr>
          <a:xfrm rot="10800000">
            <a:off x="2565425" y="1987972"/>
            <a:ext cx="253380" cy="2623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821" y="14131"/>
                </a:moveTo>
                <a:lnTo>
                  <a:pt x="13821" y="21600"/>
                </a:lnTo>
                <a:lnTo>
                  <a:pt x="0" y="10800"/>
                </a:lnTo>
                <a:lnTo>
                  <a:pt x="13821" y="0"/>
                </a:lnTo>
                <a:lnTo>
                  <a:pt x="13821" y="7469"/>
                </a:lnTo>
                <a:lnTo>
                  <a:pt x="21600" y="7469"/>
                </a:lnTo>
                <a:lnTo>
                  <a:pt x="21600" y="14131"/>
                </a:lnTo>
                <a:close/>
              </a:path>
            </a:pathLst>
          </a:cu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1017" name="Линия"/>
          <p:cNvSpPr/>
          <p:nvPr/>
        </p:nvSpPr>
        <p:spPr>
          <a:xfrm flipV="1">
            <a:off x="2765227" y="2758157"/>
            <a:ext cx="0" cy="383977"/>
          </a:xfrm>
          <a:prstGeom prst="line">
            <a:avLst/>
          </a:prstGeom>
          <a:ln w="76200">
            <a:solidFill>
              <a:srgbClr val="929292"/>
            </a:solidFill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1018" name="Линия"/>
          <p:cNvSpPr/>
          <p:nvPr/>
        </p:nvSpPr>
        <p:spPr>
          <a:xfrm flipV="1">
            <a:off x="8498086" y="2758157"/>
            <a:ext cx="0" cy="383977"/>
          </a:xfrm>
          <a:prstGeom prst="line">
            <a:avLst/>
          </a:prstGeom>
          <a:ln w="76200">
            <a:solidFill>
              <a:srgbClr val="929292"/>
            </a:solidFill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1019" name="Линия"/>
          <p:cNvSpPr/>
          <p:nvPr/>
        </p:nvSpPr>
        <p:spPr>
          <a:xfrm flipH="1" flipV="1">
            <a:off x="2787551" y="3115345"/>
            <a:ext cx="5736208" cy="0"/>
          </a:xfrm>
          <a:prstGeom prst="line">
            <a:avLst/>
          </a:prstGeom>
          <a:ln w="76200">
            <a:solidFill>
              <a:srgbClr val="929292"/>
            </a:solidFill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1020" name="Стрелка"/>
          <p:cNvSpPr/>
          <p:nvPr/>
        </p:nvSpPr>
        <p:spPr>
          <a:xfrm rot="16200000">
            <a:off x="5155593" y="3442954"/>
            <a:ext cx="551408" cy="6328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821" y="14131"/>
                </a:moveTo>
                <a:lnTo>
                  <a:pt x="13821" y="21600"/>
                </a:lnTo>
                <a:lnTo>
                  <a:pt x="0" y="10800"/>
                </a:lnTo>
                <a:lnTo>
                  <a:pt x="13821" y="0"/>
                </a:lnTo>
                <a:lnTo>
                  <a:pt x="13821" y="7469"/>
                </a:lnTo>
                <a:lnTo>
                  <a:pt x="21600" y="7469"/>
                </a:lnTo>
                <a:lnTo>
                  <a:pt x="21600" y="14131"/>
                </a:lnTo>
                <a:close/>
              </a:path>
            </a:pathLst>
          </a:custGeom>
          <a:solidFill>
            <a:schemeClr val="accent5">
              <a:hueOff val="-82419"/>
              <a:satOff val="-9513"/>
              <a:lumOff val="-16343"/>
            </a:schemeClr>
          </a:solidFill>
          <a:ln w="63500">
            <a:solidFill>
              <a:srgbClr val="929292"/>
            </a:solidFill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32787" name="g1"/>
          <p:cNvSpPr txBox="1">
            <a:spLocks noChangeArrowheads="1"/>
          </p:cNvSpPr>
          <p:nvPr/>
        </p:nvSpPr>
        <p:spPr bwMode="auto">
          <a:xfrm>
            <a:off x="2827682" y="4297291"/>
            <a:ext cx="323808" cy="3317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algn="ctr" defTabSz="410751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1687" b="1">
                <a:solidFill>
                  <a:srgbClr val="929292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  <a:t>g1</a:t>
            </a:r>
          </a:p>
        </p:txBody>
      </p:sp>
      <p:sp>
        <p:nvSpPr>
          <p:cNvPr id="1022" name="Emission…"/>
          <p:cNvSpPr txBox="1"/>
          <p:nvPr/>
        </p:nvSpPr>
        <p:spPr>
          <a:xfrm>
            <a:off x="1540214" y="2372055"/>
            <a:ext cx="1142943" cy="5913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algn="ctr" defTabSz="410751" hangingPunct="0">
              <a:defRPr>
                <a:solidFill>
                  <a:srgbClr val="FF644E">
                    <a:hueOff val="-82419"/>
                    <a:satOff val="-9513"/>
                    <a:lumOff val="-16343"/>
                  </a:srgbClr>
                </a:solidFill>
              </a:defRPr>
            </a:pPr>
            <a:r>
              <a:rPr sz="1687" b="1" kern="0">
                <a:solidFill>
                  <a:srgbClr val="FF644E">
                    <a:hueOff val="-82419"/>
                    <a:satOff val="-9513"/>
                    <a:lumOff val="-16343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Emission </a:t>
            </a:r>
          </a:p>
          <a:p>
            <a:pPr algn="ctr" defTabSz="410751" hangingPunct="0">
              <a:defRPr>
                <a:solidFill>
                  <a:srgbClr val="FF644E">
                    <a:hueOff val="-82419"/>
                    <a:satOff val="-9513"/>
                    <a:lumOff val="-16343"/>
                  </a:srgbClr>
                </a:solidFill>
              </a:defRPr>
            </a:pPr>
            <a:r>
              <a:rPr sz="1687" b="1" kern="0">
                <a:solidFill>
                  <a:srgbClr val="FF644E">
                    <a:hueOff val="-82419"/>
                    <a:satOff val="-9513"/>
                    <a:lumOff val="-16343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from atom</a:t>
            </a:r>
          </a:p>
        </p:txBody>
      </p:sp>
      <p:pic>
        <p:nvPicPr>
          <p:cNvPr id="1023" name="ExpFilt.pdf" descr="ExpFilt.pdf"/>
          <p:cNvPicPr>
            <a:picLocks noChangeAspect="1"/>
          </p:cNvPicPr>
          <p:nvPr/>
        </p:nvPicPr>
        <p:blipFill>
          <a:blip r:embed="rId3">
            <a:extLst/>
          </a:blip>
          <a:srcRect r="55653"/>
          <a:stretch>
            <a:fillRect/>
          </a:stretch>
        </p:blipFill>
        <p:spPr>
          <a:xfrm>
            <a:off x="3409892" y="2402705"/>
            <a:ext cx="379577" cy="530207"/>
          </a:xfrm>
          <a:prstGeom prst="rect">
            <a:avLst/>
          </a:prstGeom>
          <a:ln w="25400">
            <a:miter lim="400000"/>
          </a:ln>
          <a:effectLst>
            <a:reflection stA="50000" endPos="40000" dir="5400000" sy="-100000" algn="bl" rotWithShape="0"/>
          </a:effectLst>
        </p:spPr>
      </p:pic>
      <p:pic>
        <p:nvPicPr>
          <p:cNvPr id="32790" name="sineWave.pdf" descr="sineWave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231"/>
          <a:stretch>
            <a:fillRect/>
          </a:stretch>
        </p:blipFill>
        <p:spPr bwMode="auto">
          <a:xfrm>
            <a:off x="3113485" y="1961183"/>
            <a:ext cx="253380" cy="2477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pic>
        <p:nvPicPr>
          <p:cNvPr id="32791" name="sineWave.pdf" descr="sineWave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231"/>
          <a:stretch>
            <a:fillRect/>
          </a:stretch>
        </p:blipFill>
        <p:spPr bwMode="auto">
          <a:xfrm>
            <a:off x="4604743" y="1994669"/>
            <a:ext cx="253380" cy="248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sp>
        <p:nvSpPr>
          <p:cNvPr id="1026" name="Кружок"/>
          <p:cNvSpPr/>
          <p:nvPr/>
        </p:nvSpPr>
        <p:spPr>
          <a:xfrm>
            <a:off x="6052469" y="2211215"/>
            <a:ext cx="118318" cy="118318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1027" name="Кружок"/>
          <p:cNvSpPr/>
          <p:nvPr/>
        </p:nvSpPr>
        <p:spPr>
          <a:xfrm>
            <a:off x="6327057" y="2211215"/>
            <a:ext cx="118318" cy="118318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1028" name="Кружок"/>
          <p:cNvSpPr/>
          <p:nvPr/>
        </p:nvSpPr>
        <p:spPr>
          <a:xfrm>
            <a:off x="6609458" y="2211215"/>
            <a:ext cx="118318" cy="118318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1029" name="Линия"/>
          <p:cNvSpPr/>
          <p:nvPr/>
        </p:nvSpPr>
        <p:spPr>
          <a:xfrm flipV="1">
            <a:off x="7175376" y="1889745"/>
            <a:ext cx="0" cy="383977"/>
          </a:xfrm>
          <a:prstGeom prst="line">
            <a:avLst/>
          </a:prstGeom>
          <a:ln w="25400">
            <a:solidFill>
              <a:schemeClr val="accent1">
                <a:hueOff val="114395"/>
                <a:lumOff val="-24975"/>
              </a:schemeClr>
            </a:solidFill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1030" name="Линия"/>
          <p:cNvSpPr/>
          <p:nvPr/>
        </p:nvSpPr>
        <p:spPr>
          <a:xfrm flipV="1">
            <a:off x="7416478" y="1889745"/>
            <a:ext cx="0" cy="383977"/>
          </a:xfrm>
          <a:prstGeom prst="line">
            <a:avLst/>
          </a:prstGeom>
          <a:ln w="25400">
            <a:solidFill>
              <a:schemeClr val="accent1">
                <a:hueOff val="114395"/>
                <a:lumOff val="-24975"/>
              </a:schemeClr>
            </a:solidFill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1031" name="Линия"/>
          <p:cNvSpPr/>
          <p:nvPr/>
        </p:nvSpPr>
        <p:spPr>
          <a:xfrm>
            <a:off x="6929810" y="2267025"/>
            <a:ext cx="253380" cy="0"/>
          </a:xfrm>
          <a:prstGeom prst="line">
            <a:avLst/>
          </a:prstGeom>
          <a:ln w="25400">
            <a:solidFill>
              <a:schemeClr val="accent1">
                <a:hueOff val="114395"/>
                <a:lumOff val="-24975"/>
              </a:schemeClr>
            </a:solidFill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1032" name="Линия"/>
          <p:cNvSpPr/>
          <p:nvPr/>
        </p:nvSpPr>
        <p:spPr>
          <a:xfrm>
            <a:off x="7420943" y="2267025"/>
            <a:ext cx="995660" cy="0"/>
          </a:xfrm>
          <a:prstGeom prst="line">
            <a:avLst/>
          </a:prstGeom>
          <a:ln w="25400">
            <a:solidFill>
              <a:schemeClr val="accent1">
                <a:hueOff val="114395"/>
                <a:lumOff val="-24975"/>
              </a:schemeClr>
            </a:solidFill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1033" name="Линия"/>
          <p:cNvSpPr/>
          <p:nvPr/>
        </p:nvSpPr>
        <p:spPr>
          <a:xfrm>
            <a:off x="7170911" y="1900908"/>
            <a:ext cx="253380" cy="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pic>
        <p:nvPicPr>
          <p:cNvPr id="32800" name="sineWave.pdf" descr="sineWave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231"/>
          <a:stretch>
            <a:fillRect/>
          </a:stretch>
        </p:blipFill>
        <p:spPr bwMode="auto">
          <a:xfrm>
            <a:off x="7180958" y="1956718"/>
            <a:ext cx="253380" cy="248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sp>
        <p:nvSpPr>
          <p:cNvPr id="1035" name="Прямоугольник"/>
          <p:cNvSpPr/>
          <p:nvPr/>
        </p:nvSpPr>
        <p:spPr>
          <a:xfrm>
            <a:off x="3229571" y="4107656"/>
            <a:ext cx="4650135" cy="815951"/>
          </a:xfrm>
          <a:prstGeom prst="rect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32802" name="T"/>
          <p:cNvSpPr txBox="1">
            <a:spLocks noChangeArrowheads="1"/>
          </p:cNvSpPr>
          <p:nvPr/>
        </p:nvSpPr>
        <p:spPr bwMode="auto">
          <a:xfrm>
            <a:off x="3885129" y="1600525"/>
            <a:ext cx="203582" cy="3317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algn="ctr" defTabSz="410751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1687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  <a:t>T</a:t>
            </a:r>
          </a:p>
        </p:txBody>
      </p:sp>
      <p:sp>
        <p:nvSpPr>
          <p:cNvPr id="1037" name="Линия"/>
          <p:cNvSpPr/>
          <p:nvPr/>
        </p:nvSpPr>
        <p:spPr>
          <a:xfrm>
            <a:off x="3433838" y="1904256"/>
            <a:ext cx="1105049" cy="0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32804" name="N = 64M samples"/>
          <p:cNvSpPr txBox="1">
            <a:spLocks noChangeArrowheads="1"/>
          </p:cNvSpPr>
          <p:nvPr/>
        </p:nvSpPr>
        <p:spPr bwMode="auto">
          <a:xfrm>
            <a:off x="4510372" y="1120554"/>
            <a:ext cx="1841851" cy="3317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algn="ctr" defTabSz="410751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1687" b="1">
                <a:solidFill>
                  <a:srgbClr val="929292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  <a:t>N = 64M samples</a:t>
            </a:r>
          </a:p>
        </p:txBody>
      </p:sp>
      <p:sp>
        <p:nvSpPr>
          <p:cNvPr id="32805" name="g1 evaluated over full set"/>
          <p:cNvSpPr txBox="1">
            <a:spLocks noChangeArrowheads="1"/>
          </p:cNvSpPr>
          <p:nvPr/>
        </p:nvSpPr>
        <p:spPr bwMode="auto">
          <a:xfrm>
            <a:off x="4108819" y="3111875"/>
            <a:ext cx="2644956" cy="3317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algn="ctr" defTabSz="410751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1687" b="1">
                <a:solidFill>
                  <a:srgbClr val="929292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  <a:t>g1 evaluated over full set</a:t>
            </a:r>
          </a:p>
        </p:txBody>
      </p:sp>
      <p:sp>
        <p:nvSpPr>
          <p:cNvPr id="1040" name="Линия"/>
          <p:cNvSpPr/>
          <p:nvPr/>
        </p:nvSpPr>
        <p:spPr>
          <a:xfrm flipH="1">
            <a:off x="3784328" y="2667744"/>
            <a:ext cx="1095003" cy="0"/>
          </a:xfrm>
          <a:prstGeom prst="line">
            <a:avLst/>
          </a:prstGeom>
          <a:ln w="127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pic>
        <p:nvPicPr>
          <p:cNvPr id="1041" name="ExpFilt.pdf" descr="ExpFilt.pdf"/>
          <p:cNvPicPr>
            <a:picLocks noChangeAspect="1"/>
          </p:cNvPicPr>
          <p:nvPr/>
        </p:nvPicPr>
        <p:blipFill>
          <a:blip r:embed="rId3">
            <a:extLst/>
          </a:blip>
          <a:srcRect r="55653"/>
          <a:stretch>
            <a:fillRect/>
          </a:stretch>
        </p:blipFill>
        <p:spPr>
          <a:xfrm>
            <a:off x="4865662" y="2410129"/>
            <a:ext cx="379578" cy="530207"/>
          </a:xfrm>
          <a:prstGeom prst="rect">
            <a:avLst/>
          </a:prstGeom>
          <a:ln w="25400">
            <a:miter lim="400000"/>
          </a:ln>
          <a:effectLst>
            <a:reflection stA="50000" endPos="40000" dir="5400000" sy="-100000" algn="bl" rotWithShape="0"/>
          </a:effectLst>
        </p:spPr>
      </p:pic>
      <p:sp>
        <p:nvSpPr>
          <p:cNvPr id="1042" name="Линия"/>
          <p:cNvSpPr/>
          <p:nvPr/>
        </p:nvSpPr>
        <p:spPr>
          <a:xfrm flipH="1" flipV="1">
            <a:off x="5235401" y="2658814"/>
            <a:ext cx="2214563" cy="0"/>
          </a:xfrm>
          <a:prstGeom prst="line">
            <a:avLst/>
          </a:prstGeom>
          <a:ln w="127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pic>
        <p:nvPicPr>
          <p:cNvPr id="1043" name="ExpFilt.pdf" descr="ExpFilt.pdf"/>
          <p:cNvPicPr>
            <a:picLocks noChangeAspect="1"/>
          </p:cNvPicPr>
          <p:nvPr/>
        </p:nvPicPr>
        <p:blipFill>
          <a:blip r:embed="rId3">
            <a:extLst/>
          </a:blip>
          <a:srcRect r="55653"/>
          <a:stretch>
            <a:fillRect/>
          </a:stretch>
        </p:blipFill>
        <p:spPr>
          <a:xfrm>
            <a:off x="7429619" y="2382403"/>
            <a:ext cx="379578" cy="530207"/>
          </a:xfrm>
          <a:prstGeom prst="rect">
            <a:avLst/>
          </a:prstGeom>
          <a:ln w="25400">
            <a:miter lim="400000"/>
          </a:ln>
          <a:effectLst>
            <a:reflection stA="50000" endPos="40000" dir="5400000" sy="-100000" algn="bl" rotWithShape="0"/>
          </a:effectLst>
        </p:spPr>
      </p:pic>
      <p:sp>
        <p:nvSpPr>
          <p:cNvPr id="1044" name="Линия"/>
          <p:cNvSpPr/>
          <p:nvPr/>
        </p:nvSpPr>
        <p:spPr>
          <a:xfrm flipH="1">
            <a:off x="7802687" y="2662163"/>
            <a:ext cx="603870" cy="0"/>
          </a:xfrm>
          <a:prstGeom prst="line">
            <a:avLst/>
          </a:prstGeom>
          <a:ln w="127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1045" name="Прямоугольник"/>
          <p:cNvSpPr/>
          <p:nvPr/>
        </p:nvSpPr>
        <p:spPr>
          <a:xfrm>
            <a:off x="2844478" y="1494607"/>
            <a:ext cx="5574357" cy="1553766"/>
          </a:xfrm>
          <a:prstGeom prst="rect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1046" name="Линия"/>
          <p:cNvSpPr/>
          <p:nvPr/>
        </p:nvSpPr>
        <p:spPr>
          <a:xfrm>
            <a:off x="3251895" y="4307459"/>
            <a:ext cx="4602138" cy="3627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9950" extrusionOk="0">
                <a:moveTo>
                  <a:pt x="0" y="0"/>
                </a:moveTo>
                <a:lnTo>
                  <a:pt x="1662" y="5238"/>
                </a:lnTo>
                <a:lnTo>
                  <a:pt x="2273" y="12382"/>
                </a:lnTo>
                <a:lnTo>
                  <a:pt x="3279" y="17206"/>
                </a:lnTo>
                <a:lnTo>
                  <a:pt x="4846" y="17630"/>
                </a:lnTo>
                <a:lnTo>
                  <a:pt x="6118" y="17801"/>
                </a:lnTo>
                <a:lnTo>
                  <a:pt x="7027" y="18044"/>
                </a:lnTo>
                <a:lnTo>
                  <a:pt x="7961" y="17610"/>
                </a:lnTo>
                <a:cubicBezTo>
                  <a:pt x="8237" y="15334"/>
                  <a:pt x="8492" y="12737"/>
                  <a:pt x="8722" y="9858"/>
                </a:cubicBezTo>
                <a:cubicBezTo>
                  <a:pt x="8859" y="8153"/>
                  <a:pt x="8998" y="6292"/>
                  <a:pt x="9195" y="5885"/>
                </a:cubicBezTo>
                <a:cubicBezTo>
                  <a:pt x="9552" y="5148"/>
                  <a:pt x="9800" y="9124"/>
                  <a:pt x="10066" y="12053"/>
                </a:cubicBezTo>
                <a:cubicBezTo>
                  <a:pt x="10267" y="14268"/>
                  <a:pt x="10510" y="15891"/>
                  <a:pt x="10775" y="16787"/>
                </a:cubicBezTo>
                <a:lnTo>
                  <a:pt x="13803" y="16329"/>
                </a:lnTo>
                <a:lnTo>
                  <a:pt x="15357" y="16950"/>
                </a:lnTo>
                <a:cubicBezTo>
                  <a:pt x="15847" y="14303"/>
                  <a:pt x="16345" y="11888"/>
                  <a:pt x="16851" y="9711"/>
                </a:cubicBezTo>
                <a:cubicBezTo>
                  <a:pt x="17244" y="8015"/>
                  <a:pt x="17662" y="6473"/>
                  <a:pt x="18065" y="7858"/>
                </a:cubicBezTo>
                <a:cubicBezTo>
                  <a:pt x="18451" y="9182"/>
                  <a:pt x="18725" y="12922"/>
                  <a:pt x="19057" y="15529"/>
                </a:cubicBezTo>
                <a:cubicBezTo>
                  <a:pt x="19830" y="21600"/>
                  <a:pt x="20845" y="21403"/>
                  <a:pt x="21600" y="15034"/>
                </a:cubicBezTo>
              </a:path>
            </a:pathLst>
          </a:custGeom>
          <a:ln w="25400">
            <a:solidFill>
              <a:srgbClr val="000000"/>
            </a:solidFill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32813" name="T"/>
          <p:cNvSpPr txBox="1">
            <a:spLocks noChangeArrowheads="1"/>
          </p:cNvSpPr>
          <p:nvPr/>
        </p:nvSpPr>
        <p:spPr bwMode="auto">
          <a:xfrm>
            <a:off x="5994209" y="4110325"/>
            <a:ext cx="203582" cy="3317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algn="ctr" defTabSz="410751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1687" b="1">
                <a:solidFill>
                  <a:srgbClr val="5E5E5E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  <a:t>T</a:t>
            </a:r>
          </a:p>
        </p:txBody>
      </p:sp>
      <p:sp>
        <p:nvSpPr>
          <p:cNvPr id="1048" name="Линия"/>
          <p:cNvSpPr/>
          <p:nvPr/>
        </p:nvSpPr>
        <p:spPr>
          <a:xfrm>
            <a:off x="5332512" y="4390058"/>
            <a:ext cx="1558230" cy="0"/>
          </a:xfrm>
          <a:prstGeom prst="line">
            <a:avLst/>
          </a:prstGeom>
          <a:ln w="25400">
            <a:solidFill>
              <a:srgbClr val="5E5E5E"/>
            </a:solidFill>
            <a:miter lim="400000"/>
            <a:headEnd type="triangle"/>
            <a:tailEnd type="triangle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1228943662"/>
      </p:ext>
    </p:extLst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9882" y="1080620"/>
            <a:ext cx="7628964" cy="4725719"/>
          </a:xfrm>
          <a:prstGeom prst="rect">
            <a:avLst/>
          </a:prstGeom>
        </p:spPr>
      </p:pic>
      <p:sp>
        <p:nvSpPr>
          <p:cNvPr id="8" name="Прямоугольник 7"/>
          <p:cNvSpPr/>
          <p:nvPr/>
        </p:nvSpPr>
        <p:spPr>
          <a:xfrm>
            <a:off x="3698360" y="434289"/>
            <a:ext cx="248728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3600" dirty="0"/>
              <a:t>f</a:t>
            </a:r>
            <a:r>
              <a:rPr lang="en-AU" sz="3600" baseline="-25000" dirty="0"/>
              <a:t>e</a:t>
            </a:r>
            <a:r>
              <a:rPr lang="en-AU" sz="3600" dirty="0"/>
              <a:t>± f</a:t>
            </a:r>
            <a:r>
              <a:rPr lang="en-AU" sz="3600" baseline="-25000" dirty="0"/>
              <a:t>mod</a:t>
            </a:r>
            <a:endParaRPr lang="ru-RU" sz="3600" dirty="0"/>
          </a:p>
        </p:txBody>
      </p:sp>
    </p:spTree>
    <p:extLst>
      <p:ext uri="{BB962C8B-B14F-4D97-AF65-F5344CB8AC3E}">
        <p14:creationId xmlns:p14="http://schemas.microsoft.com/office/powerpoint/2010/main" val="695570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9882" y="1080620"/>
            <a:ext cx="7628964" cy="4725719"/>
          </a:xfrm>
          <a:prstGeom prst="rect">
            <a:avLst/>
          </a:prstGeom>
        </p:spPr>
      </p:pic>
      <p:sp>
        <p:nvSpPr>
          <p:cNvPr id="8" name="Прямоугольник 7"/>
          <p:cNvSpPr/>
          <p:nvPr/>
        </p:nvSpPr>
        <p:spPr>
          <a:xfrm>
            <a:off x="1959206" y="272924"/>
            <a:ext cx="696964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3600" dirty="0" err="1" smtClean="0"/>
              <a:t>f</a:t>
            </a:r>
            <a:r>
              <a:rPr lang="en-AU" sz="3600" baseline="-25000" dirty="0" err="1" smtClean="0"/>
              <a:t>p</a:t>
            </a:r>
            <a:r>
              <a:rPr lang="en-AU" sz="3600" dirty="0" smtClean="0"/>
              <a:t>+ f</a:t>
            </a:r>
            <a:r>
              <a:rPr lang="en-AU" sz="3600" baseline="-25000" dirty="0" smtClean="0"/>
              <a:t>mod</a:t>
            </a:r>
            <a:r>
              <a:rPr lang="en-AU" sz="3600" dirty="0" smtClean="0"/>
              <a:t>± f</a:t>
            </a:r>
            <a:r>
              <a:rPr lang="en-AU" sz="3600" baseline="-25000" dirty="0" smtClean="0"/>
              <a:t>mod</a:t>
            </a:r>
            <a:r>
              <a:rPr lang="en-AU" sz="3600" dirty="0"/>
              <a:t> </a:t>
            </a:r>
            <a:r>
              <a:rPr lang="en-AU" sz="3600" dirty="0" smtClean="0"/>
              <a:t>= </a:t>
            </a:r>
            <a:r>
              <a:rPr lang="en-AU" sz="3600" dirty="0" err="1" smtClean="0"/>
              <a:t>f</a:t>
            </a:r>
            <a:r>
              <a:rPr lang="en-AU" sz="3600" baseline="-25000" dirty="0" err="1" smtClean="0"/>
              <a:t>p</a:t>
            </a:r>
            <a:r>
              <a:rPr lang="en-AU" sz="3600" dirty="0" smtClean="0"/>
              <a:t> + 2f</a:t>
            </a:r>
            <a:r>
              <a:rPr lang="en-AU" sz="3600" baseline="-25000" dirty="0" smtClean="0"/>
              <a:t>mod</a:t>
            </a:r>
            <a:r>
              <a:rPr lang="en-AU" sz="3600" dirty="0" smtClean="0"/>
              <a:t> or </a:t>
            </a:r>
            <a:r>
              <a:rPr lang="en-AU" sz="3600" dirty="0" err="1"/>
              <a:t>f</a:t>
            </a:r>
            <a:r>
              <a:rPr lang="en-AU" sz="3600" baseline="-25000" dirty="0" err="1"/>
              <a:t>p</a:t>
            </a:r>
            <a:endParaRPr lang="ru-RU" sz="3600" dirty="0"/>
          </a:p>
          <a:p>
            <a:pPr algn="ctr"/>
            <a:endParaRPr lang="ru-RU" sz="3600" dirty="0"/>
          </a:p>
        </p:txBody>
      </p:sp>
    </p:spTree>
    <p:extLst>
      <p:ext uri="{BB962C8B-B14F-4D97-AF65-F5344CB8AC3E}">
        <p14:creationId xmlns:p14="http://schemas.microsoft.com/office/powerpoint/2010/main" val="1666184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 flipV="1">
            <a:off x="3245063" y="4188072"/>
            <a:ext cx="6401530" cy="7107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5"/>
          <p:cNvSpPr/>
          <p:nvPr/>
        </p:nvSpPr>
        <p:spPr>
          <a:xfrm flipV="1">
            <a:off x="3245063" y="1290247"/>
            <a:ext cx="6401530" cy="7107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Овал 1"/>
          <p:cNvSpPr/>
          <p:nvPr/>
        </p:nvSpPr>
        <p:spPr>
          <a:xfrm>
            <a:off x="4361733" y="2718017"/>
            <a:ext cx="753035" cy="7530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Овал 6"/>
          <p:cNvSpPr/>
          <p:nvPr/>
        </p:nvSpPr>
        <p:spPr>
          <a:xfrm>
            <a:off x="5114768" y="2718017"/>
            <a:ext cx="753035" cy="7530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Овал 8"/>
          <p:cNvSpPr/>
          <p:nvPr/>
        </p:nvSpPr>
        <p:spPr>
          <a:xfrm>
            <a:off x="7436627" y="1229955"/>
            <a:ext cx="753035" cy="75303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Овал 9"/>
          <p:cNvSpPr/>
          <p:nvPr/>
        </p:nvSpPr>
        <p:spPr>
          <a:xfrm>
            <a:off x="8189662" y="1229955"/>
            <a:ext cx="753035" cy="75303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1" name="Прямая со стрелкой 10"/>
          <p:cNvCxnSpPr/>
          <p:nvPr/>
        </p:nvCxnSpPr>
        <p:spPr>
          <a:xfrm flipV="1">
            <a:off x="5867803" y="1635672"/>
            <a:ext cx="1568824" cy="1082346"/>
          </a:xfrm>
          <a:prstGeom prst="straightConnector1">
            <a:avLst/>
          </a:prstGeom>
          <a:ln w="127000">
            <a:solidFill>
              <a:schemeClr val="accent4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Прямоугольник 12"/>
          <p:cNvSpPr/>
          <p:nvPr/>
        </p:nvSpPr>
        <p:spPr>
          <a:xfrm>
            <a:off x="7104873" y="2176845"/>
            <a:ext cx="70827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3600" dirty="0" err="1"/>
              <a:t>h</a:t>
            </a:r>
            <a:r>
              <a:rPr lang="en-AU" sz="3600" dirty="0" err="1" smtClean="0"/>
              <a:t>f</a:t>
            </a:r>
            <a:r>
              <a:rPr lang="en-AU" sz="3600" baseline="-25000" dirty="0" err="1" smtClean="0"/>
              <a:t>e</a:t>
            </a:r>
            <a:endParaRPr lang="ru-RU" sz="3600" dirty="0"/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76845"/>
            <a:ext cx="2997489" cy="1856778"/>
          </a:xfrm>
          <a:prstGeom prst="rect">
            <a:avLst/>
          </a:prstGeom>
        </p:spPr>
      </p:pic>
      <p:sp>
        <p:nvSpPr>
          <p:cNvPr id="15" name="Прямоугольник 14"/>
          <p:cNvSpPr/>
          <p:nvPr/>
        </p:nvSpPr>
        <p:spPr>
          <a:xfrm>
            <a:off x="682386" y="1530514"/>
            <a:ext cx="16689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3600" dirty="0"/>
              <a:t>f</a:t>
            </a:r>
            <a:r>
              <a:rPr lang="en-AU" sz="3600" baseline="-25000" dirty="0"/>
              <a:t>e</a:t>
            </a:r>
            <a:r>
              <a:rPr lang="en-AU" sz="3600" dirty="0"/>
              <a:t>± f</a:t>
            </a:r>
            <a:r>
              <a:rPr lang="en-AU" sz="3600" baseline="-25000" dirty="0"/>
              <a:t>mod</a:t>
            </a:r>
            <a:endParaRPr lang="ru-RU" sz="3600" dirty="0"/>
          </a:p>
        </p:txBody>
      </p:sp>
      <p:pic>
        <p:nvPicPr>
          <p:cNvPr id="17" name="Рисунок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6593" y="2176845"/>
            <a:ext cx="2403100" cy="1486810"/>
          </a:xfrm>
          <a:prstGeom prst="rect">
            <a:avLst/>
          </a:prstGeom>
        </p:spPr>
      </p:pic>
      <p:sp>
        <p:nvSpPr>
          <p:cNvPr id="18" name="Прямоугольник 17"/>
          <p:cNvSpPr/>
          <p:nvPr/>
        </p:nvSpPr>
        <p:spPr>
          <a:xfrm>
            <a:off x="10175097" y="1266180"/>
            <a:ext cx="16689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3600" dirty="0" smtClean="0"/>
              <a:t>f</a:t>
            </a:r>
            <a:r>
              <a:rPr lang="en-AU" sz="3600" baseline="-25000" dirty="0" smtClean="0"/>
              <a:t>mod</a:t>
            </a:r>
            <a:endParaRPr lang="ru-RU" sz="3600" dirty="0"/>
          </a:p>
        </p:txBody>
      </p:sp>
      <p:sp>
        <p:nvSpPr>
          <p:cNvPr id="19" name="TextBox 18"/>
          <p:cNvSpPr txBox="1"/>
          <p:nvPr/>
        </p:nvSpPr>
        <p:spPr>
          <a:xfrm>
            <a:off x="11604564" y="1895252"/>
            <a:ext cx="683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N=99</a:t>
            </a:r>
            <a:endParaRPr lang="ru-RU" dirty="0"/>
          </a:p>
        </p:txBody>
      </p:sp>
      <p:sp>
        <p:nvSpPr>
          <p:cNvPr id="20" name="TextBox 19"/>
          <p:cNvSpPr txBox="1"/>
          <p:nvPr/>
        </p:nvSpPr>
        <p:spPr>
          <a:xfrm>
            <a:off x="11586030" y="3488379"/>
            <a:ext cx="683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N=99</a:t>
            </a:r>
            <a:endParaRPr lang="ru-RU" dirty="0"/>
          </a:p>
        </p:txBody>
      </p:sp>
      <p:sp>
        <p:nvSpPr>
          <p:cNvPr id="21" name="TextBox 20"/>
          <p:cNvSpPr txBox="1"/>
          <p:nvPr/>
        </p:nvSpPr>
        <p:spPr>
          <a:xfrm>
            <a:off x="8984202" y="2718017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N=100</a:t>
            </a:r>
            <a:endParaRPr lang="ru-RU" dirty="0"/>
          </a:p>
        </p:txBody>
      </p:sp>
      <p:cxnSp>
        <p:nvCxnSpPr>
          <p:cNvPr id="23" name="Прямая соединительная линия 22"/>
          <p:cNvCxnSpPr/>
          <p:nvPr/>
        </p:nvCxnSpPr>
        <p:spPr>
          <a:xfrm flipH="1">
            <a:off x="9646593" y="2228726"/>
            <a:ext cx="2403100" cy="0"/>
          </a:xfrm>
          <a:prstGeom prst="line">
            <a:avLst/>
          </a:prstGeom>
          <a:ln w="9525">
            <a:solidFill>
              <a:srgbClr val="E696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единительная линия 23"/>
          <p:cNvCxnSpPr/>
          <p:nvPr/>
        </p:nvCxnSpPr>
        <p:spPr>
          <a:xfrm flipH="1">
            <a:off x="9646593" y="3560095"/>
            <a:ext cx="2403100" cy="0"/>
          </a:xfrm>
          <a:prstGeom prst="line">
            <a:avLst/>
          </a:prstGeom>
          <a:ln w="9525">
            <a:solidFill>
              <a:srgbClr val="E696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единительная линия 24"/>
          <p:cNvCxnSpPr/>
          <p:nvPr/>
        </p:nvCxnSpPr>
        <p:spPr>
          <a:xfrm flipH="1">
            <a:off x="9646593" y="2921357"/>
            <a:ext cx="2403100" cy="0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2457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3" name="Прямая соединительная линия 62"/>
          <p:cNvCxnSpPr/>
          <p:nvPr/>
        </p:nvCxnSpPr>
        <p:spPr>
          <a:xfrm>
            <a:off x="1483086" y="1608462"/>
            <a:ext cx="0" cy="231537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Прямая соединительная линия 69"/>
          <p:cNvCxnSpPr/>
          <p:nvPr/>
        </p:nvCxnSpPr>
        <p:spPr>
          <a:xfrm flipH="1">
            <a:off x="1472069" y="3888954"/>
            <a:ext cx="3413678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Прямая соединительная линия 72"/>
          <p:cNvCxnSpPr/>
          <p:nvPr/>
        </p:nvCxnSpPr>
        <p:spPr>
          <a:xfrm>
            <a:off x="4857687" y="1608462"/>
            <a:ext cx="0" cy="231537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54"/>
          <p:cNvCxnSpPr/>
          <p:nvPr/>
        </p:nvCxnSpPr>
        <p:spPr>
          <a:xfrm flipV="1">
            <a:off x="3158832" y="3888954"/>
            <a:ext cx="7703" cy="333699"/>
          </a:xfrm>
          <a:prstGeom prst="line">
            <a:avLst/>
          </a:prstGeom>
          <a:ln w="98425" cmpd="sng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55"/>
          <p:cNvCxnSpPr/>
          <p:nvPr/>
        </p:nvCxnSpPr>
        <p:spPr>
          <a:xfrm flipH="1">
            <a:off x="2910718" y="4222653"/>
            <a:ext cx="524803" cy="0"/>
          </a:xfrm>
          <a:prstGeom prst="line">
            <a:avLst/>
          </a:prstGeom>
          <a:ln w="98425" cmpd="sng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59"/>
          <p:cNvCxnSpPr/>
          <p:nvPr/>
        </p:nvCxnSpPr>
        <p:spPr>
          <a:xfrm flipH="1">
            <a:off x="3029996" y="4351199"/>
            <a:ext cx="295538" cy="0"/>
          </a:xfrm>
          <a:prstGeom prst="line">
            <a:avLst/>
          </a:prstGeom>
          <a:ln w="98425" cmpd="sng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61"/>
          <p:cNvCxnSpPr/>
          <p:nvPr/>
        </p:nvCxnSpPr>
        <p:spPr>
          <a:xfrm flipH="1">
            <a:off x="3105443" y="4479747"/>
            <a:ext cx="152400" cy="0"/>
          </a:xfrm>
          <a:prstGeom prst="line">
            <a:avLst/>
          </a:prstGeom>
          <a:ln w="98425" cmpd="sng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единительная линия 65"/>
          <p:cNvCxnSpPr/>
          <p:nvPr/>
        </p:nvCxnSpPr>
        <p:spPr>
          <a:xfrm>
            <a:off x="1483086" y="730315"/>
            <a:ext cx="1023047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единительная линия 65"/>
          <p:cNvCxnSpPr/>
          <p:nvPr/>
        </p:nvCxnSpPr>
        <p:spPr>
          <a:xfrm>
            <a:off x="3782776" y="727159"/>
            <a:ext cx="1023047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reeform 4"/>
          <p:cNvSpPr/>
          <p:nvPr/>
        </p:nvSpPr>
        <p:spPr>
          <a:xfrm>
            <a:off x="2475062" y="1387187"/>
            <a:ext cx="1322832" cy="256044"/>
          </a:xfrm>
          <a:custGeom>
            <a:avLst/>
            <a:gdLst>
              <a:gd name="connsiteX0" fmla="*/ 0 w 1322832"/>
              <a:gd name="connsiteY0" fmla="*/ 243852 h 256044"/>
              <a:gd name="connsiteX1" fmla="*/ 115824 w 1322832"/>
              <a:gd name="connsiteY1" fmla="*/ 6108 h 256044"/>
              <a:gd name="connsiteX2" fmla="*/ 213360 w 1322832"/>
              <a:gd name="connsiteY2" fmla="*/ 231660 h 256044"/>
              <a:gd name="connsiteX3" fmla="*/ 341376 w 1322832"/>
              <a:gd name="connsiteY3" fmla="*/ 18300 h 256044"/>
              <a:gd name="connsiteX4" fmla="*/ 438912 w 1322832"/>
              <a:gd name="connsiteY4" fmla="*/ 243852 h 256044"/>
              <a:gd name="connsiteX5" fmla="*/ 560832 w 1322832"/>
              <a:gd name="connsiteY5" fmla="*/ 12204 h 256044"/>
              <a:gd name="connsiteX6" fmla="*/ 664464 w 1322832"/>
              <a:gd name="connsiteY6" fmla="*/ 225564 h 256044"/>
              <a:gd name="connsiteX7" fmla="*/ 786384 w 1322832"/>
              <a:gd name="connsiteY7" fmla="*/ 6108 h 256044"/>
              <a:gd name="connsiteX8" fmla="*/ 871728 w 1322832"/>
              <a:gd name="connsiteY8" fmla="*/ 237756 h 256044"/>
              <a:gd name="connsiteX9" fmla="*/ 1011936 w 1322832"/>
              <a:gd name="connsiteY9" fmla="*/ 12 h 256044"/>
              <a:gd name="connsiteX10" fmla="*/ 1121664 w 1322832"/>
              <a:gd name="connsiteY10" fmla="*/ 249948 h 256044"/>
              <a:gd name="connsiteX11" fmla="*/ 1213104 w 1322832"/>
              <a:gd name="connsiteY11" fmla="*/ 12204 h 256044"/>
              <a:gd name="connsiteX12" fmla="*/ 1322832 w 1322832"/>
              <a:gd name="connsiteY12" fmla="*/ 256044 h 256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22832" h="256044">
                <a:moveTo>
                  <a:pt x="0" y="243852"/>
                </a:moveTo>
                <a:cubicBezTo>
                  <a:pt x="40132" y="125996"/>
                  <a:pt x="80264" y="8140"/>
                  <a:pt x="115824" y="6108"/>
                </a:cubicBezTo>
                <a:cubicBezTo>
                  <a:pt x="151384" y="4076"/>
                  <a:pt x="175768" y="229628"/>
                  <a:pt x="213360" y="231660"/>
                </a:cubicBezTo>
                <a:cubicBezTo>
                  <a:pt x="250952" y="233692"/>
                  <a:pt x="303784" y="16268"/>
                  <a:pt x="341376" y="18300"/>
                </a:cubicBezTo>
                <a:cubicBezTo>
                  <a:pt x="378968" y="20332"/>
                  <a:pt x="402336" y="244868"/>
                  <a:pt x="438912" y="243852"/>
                </a:cubicBezTo>
                <a:cubicBezTo>
                  <a:pt x="475488" y="242836"/>
                  <a:pt x="523240" y="15252"/>
                  <a:pt x="560832" y="12204"/>
                </a:cubicBezTo>
                <a:cubicBezTo>
                  <a:pt x="598424" y="9156"/>
                  <a:pt x="626872" y="226580"/>
                  <a:pt x="664464" y="225564"/>
                </a:cubicBezTo>
                <a:cubicBezTo>
                  <a:pt x="702056" y="224548"/>
                  <a:pt x="751840" y="4076"/>
                  <a:pt x="786384" y="6108"/>
                </a:cubicBezTo>
                <a:cubicBezTo>
                  <a:pt x="820928" y="8140"/>
                  <a:pt x="834136" y="238772"/>
                  <a:pt x="871728" y="237756"/>
                </a:cubicBezTo>
                <a:cubicBezTo>
                  <a:pt x="909320" y="236740"/>
                  <a:pt x="970280" y="-2020"/>
                  <a:pt x="1011936" y="12"/>
                </a:cubicBezTo>
                <a:cubicBezTo>
                  <a:pt x="1053592" y="2044"/>
                  <a:pt x="1088136" y="247916"/>
                  <a:pt x="1121664" y="249948"/>
                </a:cubicBezTo>
                <a:cubicBezTo>
                  <a:pt x="1155192" y="251980"/>
                  <a:pt x="1179576" y="11188"/>
                  <a:pt x="1213104" y="12204"/>
                </a:cubicBezTo>
                <a:cubicBezTo>
                  <a:pt x="1246632" y="13220"/>
                  <a:pt x="1320800" y="214388"/>
                  <a:pt x="1322832" y="256044"/>
                </a:cubicBez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 30"/>
          <p:cNvSpPr/>
          <p:nvPr/>
        </p:nvSpPr>
        <p:spPr>
          <a:xfrm rot="10800000">
            <a:off x="2484328" y="702776"/>
            <a:ext cx="1322832" cy="256044"/>
          </a:xfrm>
          <a:custGeom>
            <a:avLst/>
            <a:gdLst>
              <a:gd name="connsiteX0" fmla="*/ 0 w 1322832"/>
              <a:gd name="connsiteY0" fmla="*/ 243852 h 256044"/>
              <a:gd name="connsiteX1" fmla="*/ 115824 w 1322832"/>
              <a:gd name="connsiteY1" fmla="*/ 6108 h 256044"/>
              <a:gd name="connsiteX2" fmla="*/ 213360 w 1322832"/>
              <a:gd name="connsiteY2" fmla="*/ 231660 h 256044"/>
              <a:gd name="connsiteX3" fmla="*/ 341376 w 1322832"/>
              <a:gd name="connsiteY3" fmla="*/ 18300 h 256044"/>
              <a:gd name="connsiteX4" fmla="*/ 438912 w 1322832"/>
              <a:gd name="connsiteY4" fmla="*/ 243852 h 256044"/>
              <a:gd name="connsiteX5" fmla="*/ 560832 w 1322832"/>
              <a:gd name="connsiteY5" fmla="*/ 12204 h 256044"/>
              <a:gd name="connsiteX6" fmla="*/ 664464 w 1322832"/>
              <a:gd name="connsiteY6" fmla="*/ 225564 h 256044"/>
              <a:gd name="connsiteX7" fmla="*/ 786384 w 1322832"/>
              <a:gd name="connsiteY7" fmla="*/ 6108 h 256044"/>
              <a:gd name="connsiteX8" fmla="*/ 871728 w 1322832"/>
              <a:gd name="connsiteY8" fmla="*/ 237756 h 256044"/>
              <a:gd name="connsiteX9" fmla="*/ 1011936 w 1322832"/>
              <a:gd name="connsiteY9" fmla="*/ 12 h 256044"/>
              <a:gd name="connsiteX10" fmla="*/ 1121664 w 1322832"/>
              <a:gd name="connsiteY10" fmla="*/ 249948 h 256044"/>
              <a:gd name="connsiteX11" fmla="*/ 1213104 w 1322832"/>
              <a:gd name="connsiteY11" fmla="*/ 12204 h 256044"/>
              <a:gd name="connsiteX12" fmla="*/ 1322832 w 1322832"/>
              <a:gd name="connsiteY12" fmla="*/ 256044 h 256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22832" h="256044">
                <a:moveTo>
                  <a:pt x="0" y="243852"/>
                </a:moveTo>
                <a:cubicBezTo>
                  <a:pt x="40132" y="125996"/>
                  <a:pt x="80264" y="8140"/>
                  <a:pt x="115824" y="6108"/>
                </a:cubicBezTo>
                <a:cubicBezTo>
                  <a:pt x="151384" y="4076"/>
                  <a:pt x="175768" y="229628"/>
                  <a:pt x="213360" y="231660"/>
                </a:cubicBezTo>
                <a:cubicBezTo>
                  <a:pt x="250952" y="233692"/>
                  <a:pt x="303784" y="16268"/>
                  <a:pt x="341376" y="18300"/>
                </a:cubicBezTo>
                <a:cubicBezTo>
                  <a:pt x="378968" y="20332"/>
                  <a:pt x="402336" y="244868"/>
                  <a:pt x="438912" y="243852"/>
                </a:cubicBezTo>
                <a:cubicBezTo>
                  <a:pt x="475488" y="242836"/>
                  <a:pt x="523240" y="15252"/>
                  <a:pt x="560832" y="12204"/>
                </a:cubicBezTo>
                <a:cubicBezTo>
                  <a:pt x="598424" y="9156"/>
                  <a:pt x="626872" y="226580"/>
                  <a:pt x="664464" y="225564"/>
                </a:cubicBezTo>
                <a:cubicBezTo>
                  <a:pt x="702056" y="224548"/>
                  <a:pt x="751840" y="4076"/>
                  <a:pt x="786384" y="6108"/>
                </a:cubicBezTo>
                <a:cubicBezTo>
                  <a:pt x="820928" y="8140"/>
                  <a:pt x="834136" y="238772"/>
                  <a:pt x="871728" y="237756"/>
                </a:cubicBezTo>
                <a:cubicBezTo>
                  <a:pt x="909320" y="236740"/>
                  <a:pt x="970280" y="-2020"/>
                  <a:pt x="1011936" y="12"/>
                </a:cubicBezTo>
                <a:cubicBezTo>
                  <a:pt x="1053592" y="2044"/>
                  <a:pt x="1088136" y="247916"/>
                  <a:pt x="1121664" y="249948"/>
                </a:cubicBezTo>
                <a:cubicBezTo>
                  <a:pt x="1155192" y="251980"/>
                  <a:pt x="1179576" y="11188"/>
                  <a:pt x="1213104" y="12204"/>
                </a:cubicBezTo>
                <a:cubicBezTo>
                  <a:pt x="1246632" y="13220"/>
                  <a:pt x="1320800" y="214388"/>
                  <a:pt x="1322832" y="256044"/>
                </a:cubicBez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Прямая соединительная линия 65"/>
          <p:cNvCxnSpPr/>
          <p:nvPr/>
        </p:nvCxnSpPr>
        <p:spPr>
          <a:xfrm>
            <a:off x="1461281" y="1643231"/>
            <a:ext cx="1023047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Прямая соединительная линия 65"/>
          <p:cNvCxnSpPr/>
          <p:nvPr/>
        </p:nvCxnSpPr>
        <p:spPr>
          <a:xfrm>
            <a:off x="3779259" y="1640075"/>
            <a:ext cx="1078428" cy="3156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6074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1723" y="380401"/>
            <a:ext cx="190500" cy="306070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0169" y="380401"/>
            <a:ext cx="190500" cy="3060700"/>
          </a:xfrm>
          <a:prstGeom prst="rect">
            <a:avLst/>
          </a:prstGeom>
        </p:spPr>
      </p:pic>
      <p:pic>
        <p:nvPicPr>
          <p:cNvPr id="6" name="Рисунок 5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3648615" y="1224951"/>
            <a:ext cx="233272" cy="2216150"/>
          </a:xfrm>
          <a:prstGeom prst="rect">
            <a:avLst/>
          </a:prstGeom>
        </p:spPr>
      </p:pic>
      <p:pic>
        <p:nvPicPr>
          <p:cNvPr id="7" name="Рисунок 6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4119833" y="1846053"/>
            <a:ext cx="262386" cy="1595048"/>
          </a:xfrm>
          <a:prstGeom prst="rect">
            <a:avLst/>
          </a:prstGeom>
        </p:spPr>
      </p:pic>
      <p:pic>
        <p:nvPicPr>
          <p:cNvPr id="9" name="Рисунок 8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320505" y="1224951"/>
            <a:ext cx="233272" cy="2216150"/>
          </a:xfrm>
          <a:prstGeom prst="rect">
            <a:avLst/>
          </a:prstGeom>
        </p:spPr>
      </p:pic>
      <p:pic>
        <p:nvPicPr>
          <p:cNvPr id="10" name="Рисунок 9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807953" y="1846053"/>
            <a:ext cx="262386" cy="1595048"/>
          </a:xfrm>
          <a:prstGeom prst="rect">
            <a:avLst/>
          </a:prstGeom>
        </p:spPr>
      </p:pic>
      <p:sp>
        <p:nvSpPr>
          <p:cNvPr id="11" name="Прямоугольник 10"/>
          <p:cNvSpPr/>
          <p:nvPr/>
        </p:nvSpPr>
        <p:spPr>
          <a:xfrm flipV="1">
            <a:off x="1094232" y="3441100"/>
            <a:ext cx="4323157" cy="1361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9" name="Рисунок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6603" y="2811678"/>
            <a:ext cx="190500" cy="3060700"/>
          </a:xfrm>
          <a:prstGeom prst="rect">
            <a:avLst/>
          </a:prstGeom>
        </p:spPr>
      </p:pic>
      <p:pic>
        <p:nvPicPr>
          <p:cNvPr id="21" name="Рисунок 20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9576027" y="3584775"/>
            <a:ext cx="233272" cy="2216150"/>
          </a:xfrm>
          <a:prstGeom prst="rect">
            <a:avLst/>
          </a:prstGeom>
        </p:spPr>
      </p:pic>
      <p:pic>
        <p:nvPicPr>
          <p:cNvPr id="23" name="Рисунок 22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6574407" y="3584775"/>
            <a:ext cx="233272" cy="2216150"/>
          </a:xfrm>
          <a:prstGeom prst="rect">
            <a:avLst/>
          </a:prstGeom>
        </p:spPr>
      </p:pic>
      <p:sp>
        <p:nvSpPr>
          <p:cNvPr id="25" name="Прямоугольник 24"/>
          <p:cNvSpPr/>
          <p:nvPr/>
        </p:nvSpPr>
        <p:spPr>
          <a:xfrm flipV="1">
            <a:off x="6267206" y="5732851"/>
            <a:ext cx="4323157" cy="1361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3" name="Прямая со стрелкой 2"/>
          <p:cNvCxnSpPr/>
          <p:nvPr/>
        </p:nvCxnSpPr>
        <p:spPr>
          <a:xfrm>
            <a:off x="8111044" y="2631236"/>
            <a:ext cx="1857106" cy="0"/>
          </a:xfrm>
          <a:prstGeom prst="straightConnector1">
            <a:avLst/>
          </a:prstGeom>
          <a:ln w="444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Прямая со стрелкой 25"/>
          <p:cNvCxnSpPr/>
          <p:nvPr/>
        </p:nvCxnSpPr>
        <p:spPr>
          <a:xfrm>
            <a:off x="6574407" y="2661848"/>
            <a:ext cx="1485540" cy="0"/>
          </a:xfrm>
          <a:prstGeom prst="straightConnector1">
            <a:avLst/>
          </a:prstGeom>
          <a:ln w="444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8769330" y="2148360"/>
            <a:ext cx="540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f</a:t>
            </a:r>
            <a:r>
              <a:rPr lang="en-AU" baseline="-25000" dirty="0" smtClean="0"/>
              <a:t>mod</a:t>
            </a:r>
            <a:endParaRPr lang="ru-RU" dirty="0"/>
          </a:p>
        </p:txBody>
      </p:sp>
      <p:sp>
        <p:nvSpPr>
          <p:cNvPr id="28" name="TextBox 27"/>
          <p:cNvSpPr txBox="1"/>
          <p:nvPr/>
        </p:nvSpPr>
        <p:spPr>
          <a:xfrm>
            <a:off x="7471940" y="2060060"/>
            <a:ext cx="540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f</a:t>
            </a:r>
            <a:r>
              <a:rPr lang="en-AU" baseline="-25000" dirty="0" smtClean="0"/>
              <a:t>mod</a:t>
            </a:r>
            <a:endParaRPr lang="ru-RU" dirty="0"/>
          </a:p>
        </p:txBody>
      </p:sp>
      <p:sp>
        <p:nvSpPr>
          <p:cNvPr id="17" name="Прямоугольник 16"/>
          <p:cNvSpPr/>
          <p:nvPr/>
        </p:nvSpPr>
        <p:spPr>
          <a:xfrm>
            <a:off x="9130442" y="5882806"/>
            <a:ext cx="157391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3600" dirty="0" err="1" smtClean="0"/>
              <a:t>f</a:t>
            </a:r>
            <a:r>
              <a:rPr lang="en-AU" sz="3600" baseline="-25000" dirty="0" err="1" smtClean="0"/>
              <a:t>p</a:t>
            </a:r>
            <a:r>
              <a:rPr lang="en-AU" sz="3600" dirty="0" smtClean="0"/>
              <a:t>+ f</a:t>
            </a:r>
            <a:r>
              <a:rPr lang="en-AU" sz="3600" baseline="-25000" dirty="0" smtClean="0"/>
              <a:t>mod</a:t>
            </a:r>
            <a:endParaRPr lang="ru-RU" sz="3600" dirty="0"/>
          </a:p>
        </p:txBody>
      </p:sp>
      <p:sp>
        <p:nvSpPr>
          <p:cNvPr id="24" name="Прямоугольник 23"/>
          <p:cNvSpPr/>
          <p:nvPr/>
        </p:nvSpPr>
        <p:spPr>
          <a:xfrm>
            <a:off x="7471940" y="5869002"/>
            <a:ext cx="1417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3600" smtClean="0"/>
              <a:t>f</a:t>
            </a:r>
            <a:r>
              <a:rPr lang="en-AU" sz="3600" baseline="-25000" smtClean="0"/>
              <a:t>p</a:t>
            </a:r>
            <a:endParaRPr lang="ru-RU" sz="3600" dirty="0"/>
          </a:p>
        </p:txBody>
      </p:sp>
      <p:sp>
        <p:nvSpPr>
          <p:cNvPr id="30" name="Прямоугольник 29"/>
          <p:cNvSpPr/>
          <p:nvPr/>
        </p:nvSpPr>
        <p:spPr>
          <a:xfrm>
            <a:off x="5846418" y="5882806"/>
            <a:ext cx="207989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3600" smtClean="0"/>
              <a:t>f</a:t>
            </a:r>
            <a:r>
              <a:rPr lang="en-AU" sz="3600" baseline="-25000" smtClean="0"/>
              <a:t>p</a:t>
            </a:r>
            <a:r>
              <a:rPr lang="en-AU" sz="3600" dirty="0" smtClean="0"/>
              <a:t>-f</a:t>
            </a:r>
            <a:r>
              <a:rPr lang="en-AU" sz="3600" baseline="-25000" dirty="0" smtClean="0"/>
              <a:t>mod</a:t>
            </a:r>
            <a:endParaRPr lang="ru-RU" sz="3600" dirty="0"/>
          </a:p>
        </p:txBody>
      </p:sp>
    </p:spTree>
    <p:extLst>
      <p:ext uri="{BB962C8B-B14F-4D97-AF65-F5344CB8AC3E}">
        <p14:creationId xmlns:p14="http://schemas.microsoft.com/office/powerpoint/2010/main" val="166619054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3388659" y="860611"/>
            <a:ext cx="4572000" cy="4572000"/>
          </a:xfrm>
          <a:prstGeom prst="rect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Прямоугольник 21"/>
          <p:cNvSpPr/>
          <p:nvPr/>
        </p:nvSpPr>
        <p:spPr>
          <a:xfrm>
            <a:off x="1814748" y="2500280"/>
            <a:ext cx="157391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3600" dirty="0" err="1" smtClean="0"/>
              <a:t>P</a:t>
            </a:r>
            <a:r>
              <a:rPr lang="en-AU" sz="3600" baseline="-25000" dirty="0" err="1" smtClean="0"/>
              <a:t>e</a:t>
            </a:r>
            <a:endParaRPr lang="ru-RU" sz="3600" dirty="0"/>
          </a:p>
        </p:txBody>
      </p:sp>
      <p:sp>
        <p:nvSpPr>
          <p:cNvPr id="29" name="Прямоугольник 28"/>
          <p:cNvSpPr/>
          <p:nvPr/>
        </p:nvSpPr>
        <p:spPr>
          <a:xfrm>
            <a:off x="5040103" y="5729020"/>
            <a:ext cx="157391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3600" smtClean="0"/>
              <a:t>f</a:t>
            </a:r>
            <a:r>
              <a:rPr lang="en-AU" sz="3600" baseline="-25000" smtClean="0"/>
              <a:t>mod</a:t>
            </a:r>
            <a:endParaRPr lang="ru-RU" sz="3600" dirty="0"/>
          </a:p>
        </p:txBody>
      </p:sp>
      <p:sp>
        <p:nvSpPr>
          <p:cNvPr id="31" name="Прямоугольник 30"/>
          <p:cNvSpPr/>
          <p:nvPr/>
        </p:nvSpPr>
        <p:spPr>
          <a:xfrm rot="3304816">
            <a:off x="4157430" y="2649927"/>
            <a:ext cx="303445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3600" smtClean="0"/>
              <a:t>Amplitude</a:t>
            </a:r>
            <a:endParaRPr lang="ru-RU" sz="3600" dirty="0"/>
          </a:p>
        </p:txBody>
      </p:sp>
    </p:spTree>
    <p:extLst>
      <p:ext uri="{BB962C8B-B14F-4D97-AF65-F5344CB8AC3E}">
        <p14:creationId xmlns:p14="http://schemas.microsoft.com/office/powerpoint/2010/main" val="90722302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Полилиния 115"/>
          <p:cNvSpPr/>
          <p:nvPr/>
        </p:nvSpPr>
        <p:spPr>
          <a:xfrm>
            <a:off x="785164" y="3357137"/>
            <a:ext cx="3847851" cy="979832"/>
          </a:xfrm>
          <a:custGeom>
            <a:avLst/>
            <a:gdLst>
              <a:gd name="connsiteX0" fmla="*/ 0 w 4810836"/>
              <a:gd name="connsiteY0" fmla="*/ 463388 h 955031"/>
              <a:gd name="connsiteX1" fmla="*/ 180833 w 4810836"/>
              <a:gd name="connsiteY1" fmla="*/ 146077 h 955031"/>
              <a:gd name="connsiteX2" fmla="*/ 290015 w 4810836"/>
              <a:gd name="connsiteY2" fmla="*/ 23247 h 955031"/>
              <a:gd name="connsiteX3" fmla="*/ 409433 w 4810836"/>
              <a:gd name="connsiteY3" fmla="*/ 36895 h 955031"/>
              <a:gd name="connsiteX4" fmla="*/ 508379 w 4810836"/>
              <a:gd name="connsiteY4" fmla="*/ 146077 h 955031"/>
              <a:gd name="connsiteX5" fmla="*/ 634621 w 4810836"/>
              <a:gd name="connsiteY5" fmla="*/ 412209 h 955031"/>
              <a:gd name="connsiteX6" fmla="*/ 771098 w 4810836"/>
              <a:gd name="connsiteY6" fmla="*/ 722695 h 955031"/>
              <a:gd name="connsiteX7" fmla="*/ 866633 w 4810836"/>
              <a:gd name="connsiteY7" fmla="*/ 869409 h 955031"/>
              <a:gd name="connsiteX8" fmla="*/ 955343 w 4810836"/>
              <a:gd name="connsiteY8" fmla="*/ 944471 h 955031"/>
              <a:gd name="connsiteX9" fmla="*/ 1064525 w 4810836"/>
              <a:gd name="connsiteY9" fmla="*/ 930824 h 955031"/>
              <a:gd name="connsiteX10" fmla="*/ 1190767 w 4810836"/>
              <a:gd name="connsiteY10" fmla="*/ 811406 h 955031"/>
              <a:gd name="connsiteX11" fmla="*/ 1354540 w 4810836"/>
              <a:gd name="connsiteY11" fmla="*/ 487271 h 955031"/>
              <a:gd name="connsiteX12" fmla="*/ 1456898 w 4810836"/>
              <a:gd name="connsiteY12" fmla="*/ 234788 h 955031"/>
              <a:gd name="connsiteX13" fmla="*/ 1559256 w 4810836"/>
              <a:gd name="connsiteY13" fmla="*/ 67603 h 955031"/>
              <a:gd name="connsiteX14" fmla="*/ 1647967 w 4810836"/>
              <a:gd name="connsiteY14" fmla="*/ 13012 h 955031"/>
              <a:gd name="connsiteX15" fmla="*/ 1729853 w 4810836"/>
              <a:gd name="connsiteY15" fmla="*/ 43719 h 955031"/>
              <a:gd name="connsiteX16" fmla="*/ 1804916 w 4810836"/>
              <a:gd name="connsiteY16" fmla="*/ 122194 h 955031"/>
              <a:gd name="connsiteX17" fmla="*/ 1883391 w 4810836"/>
              <a:gd name="connsiteY17" fmla="*/ 251847 h 955031"/>
              <a:gd name="connsiteX18" fmla="*/ 2149522 w 4810836"/>
              <a:gd name="connsiteY18" fmla="*/ 784110 h 955031"/>
              <a:gd name="connsiteX19" fmla="*/ 2265528 w 4810836"/>
              <a:gd name="connsiteY19" fmla="*/ 934235 h 955031"/>
              <a:gd name="connsiteX20" fmla="*/ 2361062 w 4810836"/>
              <a:gd name="connsiteY20" fmla="*/ 941059 h 955031"/>
              <a:gd name="connsiteX21" fmla="*/ 2483892 w 4810836"/>
              <a:gd name="connsiteY21" fmla="*/ 814818 h 955031"/>
              <a:gd name="connsiteX22" fmla="*/ 2610134 w 4810836"/>
              <a:gd name="connsiteY22" fmla="*/ 548686 h 955031"/>
              <a:gd name="connsiteX23" fmla="*/ 2756848 w 4810836"/>
              <a:gd name="connsiteY23" fmla="*/ 251847 h 955031"/>
              <a:gd name="connsiteX24" fmla="*/ 2879677 w 4810836"/>
              <a:gd name="connsiteY24" fmla="*/ 67603 h 955031"/>
              <a:gd name="connsiteX25" fmla="*/ 2958152 w 4810836"/>
              <a:gd name="connsiteY25" fmla="*/ 2776 h 955031"/>
              <a:gd name="connsiteX26" fmla="*/ 3029803 w 4810836"/>
              <a:gd name="connsiteY26" fmla="*/ 19835 h 955031"/>
              <a:gd name="connsiteX27" fmla="*/ 3101453 w 4810836"/>
              <a:gd name="connsiteY27" fmla="*/ 91486 h 955031"/>
              <a:gd name="connsiteX28" fmla="*/ 3159456 w 4810836"/>
              <a:gd name="connsiteY28" fmla="*/ 176785 h 955031"/>
              <a:gd name="connsiteX29" fmla="*/ 3241343 w 4810836"/>
              <a:gd name="connsiteY29" fmla="*/ 323498 h 955031"/>
              <a:gd name="connsiteX30" fmla="*/ 3394880 w 4810836"/>
              <a:gd name="connsiteY30" fmla="*/ 668104 h 955031"/>
              <a:gd name="connsiteX31" fmla="*/ 3521122 w 4810836"/>
              <a:gd name="connsiteY31" fmla="*/ 852349 h 955031"/>
              <a:gd name="connsiteX32" fmla="*/ 3654188 w 4810836"/>
              <a:gd name="connsiteY32" fmla="*/ 900116 h 955031"/>
              <a:gd name="connsiteX33" fmla="*/ 3773606 w 4810836"/>
              <a:gd name="connsiteY33" fmla="*/ 828465 h 955031"/>
              <a:gd name="connsiteX34" fmla="*/ 3961262 w 4810836"/>
              <a:gd name="connsiteY34" fmla="*/ 483859 h 955031"/>
              <a:gd name="connsiteX35" fmla="*/ 4138683 w 4810836"/>
              <a:gd name="connsiteY35" fmla="*/ 152901 h 955031"/>
              <a:gd name="connsiteX36" fmla="*/ 4258101 w 4810836"/>
              <a:gd name="connsiteY36" fmla="*/ 40307 h 955031"/>
              <a:gd name="connsiteX37" fmla="*/ 4384343 w 4810836"/>
              <a:gd name="connsiteY37" fmla="*/ 67603 h 955031"/>
              <a:gd name="connsiteX38" fmla="*/ 4527645 w 4810836"/>
              <a:gd name="connsiteY38" fmla="*/ 268907 h 955031"/>
              <a:gd name="connsiteX39" fmla="*/ 4633415 w 4810836"/>
              <a:gd name="connsiteY39" fmla="*/ 477035 h 955031"/>
              <a:gd name="connsiteX40" fmla="*/ 4677770 w 4810836"/>
              <a:gd name="connsiteY40" fmla="*/ 497507 h 955031"/>
              <a:gd name="connsiteX41" fmla="*/ 4810836 w 4810836"/>
              <a:gd name="connsiteY41" fmla="*/ 494095 h 955031"/>
              <a:gd name="connsiteX0" fmla="*/ 0 w 4810836"/>
              <a:gd name="connsiteY0" fmla="*/ 463388 h 955031"/>
              <a:gd name="connsiteX1" fmla="*/ 180833 w 4810836"/>
              <a:gd name="connsiteY1" fmla="*/ 146077 h 955031"/>
              <a:gd name="connsiteX2" fmla="*/ 290015 w 4810836"/>
              <a:gd name="connsiteY2" fmla="*/ 23247 h 955031"/>
              <a:gd name="connsiteX3" fmla="*/ 409433 w 4810836"/>
              <a:gd name="connsiteY3" fmla="*/ 36895 h 955031"/>
              <a:gd name="connsiteX4" fmla="*/ 508379 w 4810836"/>
              <a:gd name="connsiteY4" fmla="*/ 146077 h 955031"/>
              <a:gd name="connsiteX5" fmla="*/ 634621 w 4810836"/>
              <a:gd name="connsiteY5" fmla="*/ 412209 h 955031"/>
              <a:gd name="connsiteX6" fmla="*/ 771098 w 4810836"/>
              <a:gd name="connsiteY6" fmla="*/ 722695 h 955031"/>
              <a:gd name="connsiteX7" fmla="*/ 866633 w 4810836"/>
              <a:gd name="connsiteY7" fmla="*/ 869409 h 955031"/>
              <a:gd name="connsiteX8" fmla="*/ 955343 w 4810836"/>
              <a:gd name="connsiteY8" fmla="*/ 944471 h 955031"/>
              <a:gd name="connsiteX9" fmla="*/ 1064525 w 4810836"/>
              <a:gd name="connsiteY9" fmla="*/ 930824 h 955031"/>
              <a:gd name="connsiteX10" fmla="*/ 1190767 w 4810836"/>
              <a:gd name="connsiteY10" fmla="*/ 811406 h 955031"/>
              <a:gd name="connsiteX11" fmla="*/ 1354540 w 4810836"/>
              <a:gd name="connsiteY11" fmla="*/ 487271 h 955031"/>
              <a:gd name="connsiteX12" fmla="*/ 1456898 w 4810836"/>
              <a:gd name="connsiteY12" fmla="*/ 234788 h 955031"/>
              <a:gd name="connsiteX13" fmla="*/ 1559256 w 4810836"/>
              <a:gd name="connsiteY13" fmla="*/ 67603 h 955031"/>
              <a:gd name="connsiteX14" fmla="*/ 1647967 w 4810836"/>
              <a:gd name="connsiteY14" fmla="*/ 13012 h 955031"/>
              <a:gd name="connsiteX15" fmla="*/ 1729853 w 4810836"/>
              <a:gd name="connsiteY15" fmla="*/ 43719 h 955031"/>
              <a:gd name="connsiteX16" fmla="*/ 1804916 w 4810836"/>
              <a:gd name="connsiteY16" fmla="*/ 122194 h 955031"/>
              <a:gd name="connsiteX17" fmla="*/ 1883391 w 4810836"/>
              <a:gd name="connsiteY17" fmla="*/ 251847 h 955031"/>
              <a:gd name="connsiteX18" fmla="*/ 2149522 w 4810836"/>
              <a:gd name="connsiteY18" fmla="*/ 784110 h 955031"/>
              <a:gd name="connsiteX19" fmla="*/ 2265528 w 4810836"/>
              <a:gd name="connsiteY19" fmla="*/ 934235 h 955031"/>
              <a:gd name="connsiteX20" fmla="*/ 2361062 w 4810836"/>
              <a:gd name="connsiteY20" fmla="*/ 941059 h 955031"/>
              <a:gd name="connsiteX21" fmla="*/ 2483892 w 4810836"/>
              <a:gd name="connsiteY21" fmla="*/ 814818 h 955031"/>
              <a:gd name="connsiteX22" fmla="*/ 2610134 w 4810836"/>
              <a:gd name="connsiteY22" fmla="*/ 548686 h 955031"/>
              <a:gd name="connsiteX23" fmla="*/ 2756848 w 4810836"/>
              <a:gd name="connsiteY23" fmla="*/ 251847 h 955031"/>
              <a:gd name="connsiteX24" fmla="*/ 2879677 w 4810836"/>
              <a:gd name="connsiteY24" fmla="*/ 67603 h 955031"/>
              <a:gd name="connsiteX25" fmla="*/ 2958152 w 4810836"/>
              <a:gd name="connsiteY25" fmla="*/ 2776 h 955031"/>
              <a:gd name="connsiteX26" fmla="*/ 3029803 w 4810836"/>
              <a:gd name="connsiteY26" fmla="*/ 19835 h 955031"/>
              <a:gd name="connsiteX27" fmla="*/ 3101453 w 4810836"/>
              <a:gd name="connsiteY27" fmla="*/ 91486 h 955031"/>
              <a:gd name="connsiteX28" fmla="*/ 3159456 w 4810836"/>
              <a:gd name="connsiteY28" fmla="*/ 176785 h 955031"/>
              <a:gd name="connsiteX29" fmla="*/ 3241343 w 4810836"/>
              <a:gd name="connsiteY29" fmla="*/ 323498 h 955031"/>
              <a:gd name="connsiteX30" fmla="*/ 3394880 w 4810836"/>
              <a:gd name="connsiteY30" fmla="*/ 668104 h 955031"/>
              <a:gd name="connsiteX31" fmla="*/ 3521122 w 4810836"/>
              <a:gd name="connsiteY31" fmla="*/ 852349 h 955031"/>
              <a:gd name="connsiteX32" fmla="*/ 3654188 w 4810836"/>
              <a:gd name="connsiteY32" fmla="*/ 900116 h 955031"/>
              <a:gd name="connsiteX33" fmla="*/ 3773606 w 4810836"/>
              <a:gd name="connsiteY33" fmla="*/ 828465 h 955031"/>
              <a:gd name="connsiteX34" fmla="*/ 3961262 w 4810836"/>
              <a:gd name="connsiteY34" fmla="*/ 483859 h 955031"/>
              <a:gd name="connsiteX35" fmla="*/ 4138683 w 4810836"/>
              <a:gd name="connsiteY35" fmla="*/ 152901 h 955031"/>
              <a:gd name="connsiteX36" fmla="*/ 4258101 w 4810836"/>
              <a:gd name="connsiteY36" fmla="*/ 40307 h 955031"/>
              <a:gd name="connsiteX37" fmla="*/ 4384343 w 4810836"/>
              <a:gd name="connsiteY37" fmla="*/ 67603 h 955031"/>
              <a:gd name="connsiteX38" fmla="*/ 4527645 w 4810836"/>
              <a:gd name="connsiteY38" fmla="*/ 268907 h 955031"/>
              <a:gd name="connsiteX39" fmla="*/ 4633415 w 4810836"/>
              <a:gd name="connsiteY39" fmla="*/ 477035 h 955031"/>
              <a:gd name="connsiteX40" fmla="*/ 4781905 w 4810836"/>
              <a:gd name="connsiteY40" fmla="*/ 494332 h 955031"/>
              <a:gd name="connsiteX41" fmla="*/ 4810836 w 4810836"/>
              <a:gd name="connsiteY41" fmla="*/ 494095 h 955031"/>
              <a:gd name="connsiteX0" fmla="*/ 0 w 5039929"/>
              <a:gd name="connsiteY0" fmla="*/ 463388 h 955031"/>
              <a:gd name="connsiteX1" fmla="*/ 180833 w 5039929"/>
              <a:gd name="connsiteY1" fmla="*/ 146077 h 955031"/>
              <a:gd name="connsiteX2" fmla="*/ 290015 w 5039929"/>
              <a:gd name="connsiteY2" fmla="*/ 23247 h 955031"/>
              <a:gd name="connsiteX3" fmla="*/ 409433 w 5039929"/>
              <a:gd name="connsiteY3" fmla="*/ 36895 h 955031"/>
              <a:gd name="connsiteX4" fmla="*/ 508379 w 5039929"/>
              <a:gd name="connsiteY4" fmla="*/ 146077 h 955031"/>
              <a:gd name="connsiteX5" fmla="*/ 634621 w 5039929"/>
              <a:gd name="connsiteY5" fmla="*/ 412209 h 955031"/>
              <a:gd name="connsiteX6" fmla="*/ 771098 w 5039929"/>
              <a:gd name="connsiteY6" fmla="*/ 722695 h 955031"/>
              <a:gd name="connsiteX7" fmla="*/ 866633 w 5039929"/>
              <a:gd name="connsiteY7" fmla="*/ 869409 h 955031"/>
              <a:gd name="connsiteX8" fmla="*/ 955343 w 5039929"/>
              <a:gd name="connsiteY8" fmla="*/ 944471 h 955031"/>
              <a:gd name="connsiteX9" fmla="*/ 1064525 w 5039929"/>
              <a:gd name="connsiteY9" fmla="*/ 930824 h 955031"/>
              <a:gd name="connsiteX10" fmla="*/ 1190767 w 5039929"/>
              <a:gd name="connsiteY10" fmla="*/ 811406 h 955031"/>
              <a:gd name="connsiteX11" fmla="*/ 1354540 w 5039929"/>
              <a:gd name="connsiteY11" fmla="*/ 487271 h 955031"/>
              <a:gd name="connsiteX12" fmla="*/ 1456898 w 5039929"/>
              <a:gd name="connsiteY12" fmla="*/ 234788 h 955031"/>
              <a:gd name="connsiteX13" fmla="*/ 1559256 w 5039929"/>
              <a:gd name="connsiteY13" fmla="*/ 67603 h 955031"/>
              <a:gd name="connsiteX14" fmla="*/ 1647967 w 5039929"/>
              <a:gd name="connsiteY14" fmla="*/ 13012 h 955031"/>
              <a:gd name="connsiteX15" fmla="*/ 1729853 w 5039929"/>
              <a:gd name="connsiteY15" fmla="*/ 43719 h 955031"/>
              <a:gd name="connsiteX16" fmla="*/ 1804916 w 5039929"/>
              <a:gd name="connsiteY16" fmla="*/ 122194 h 955031"/>
              <a:gd name="connsiteX17" fmla="*/ 1883391 w 5039929"/>
              <a:gd name="connsiteY17" fmla="*/ 251847 h 955031"/>
              <a:gd name="connsiteX18" fmla="*/ 2149522 w 5039929"/>
              <a:gd name="connsiteY18" fmla="*/ 784110 h 955031"/>
              <a:gd name="connsiteX19" fmla="*/ 2265528 w 5039929"/>
              <a:gd name="connsiteY19" fmla="*/ 934235 h 955031"/>
              <a:gd name="connsiteX20" fmla="*/ 2361062 w 5039929"/>
              <a:gd name="connsiteY20" fmla="*/ 941059 h 955031"/>
              <a:gd name="connsiteX21" fmla="*/ 2483892 w 5039929"/>
              <a:gd name="connsiteY21" fmla="*/ 814818 h 955031"/>
              <a:gd name="connsiteX22" fmla="*/ 2610134 w 5039929"/>
              <a:gd name="connsiteY22" fmla="*/ 548686 h 955031"/>
              <a:gd name="connsiteX23" fmla="*/ 2756848 w 5039929"/>
              <a:gd name="connsiteY23" fmla="*/ 251847 h 955031"/>
              <a:gd name="connsiteX24" fmla="*/ 2879677 w 5039929"/>
              <a:gd name="connsiteY24" fmla="*/ 67603 h 955031"/>
              <a:gd name="connsiteX25" fmla="*/ 2958152 w 5039929"/>
              <a:gd name="connsiteY25" fmla="*/ 2776 h 955031"/>
              <a:gd name="connsiteX26" fmla="*/ 3029803 w 5039929"/>
              <a:gd name="connsiteY26" fmla="*/ 19835 h 955031"/>
              <a:gd name="connsiteX27" fmla="*/ 3101453 w 5039929"/>
              <a:gd name="connsiteY27" fmla="*/ 91486 h 955031"/>
              <a:gd name="connsiteX28" fmla="*/ 3159456 w 5039929"/>
              <a:gd name="connsiteY28" fmla="*/ 176785 h 955031"/>
              <a:gd name="connsiteX29" fmla="*/ 3241343 w 5039929"/>
              <a:gd name="connsiteY29" fmla="*/ 323498 h 955031"/>
              <a:gd name="connsiteX30" fmla="*/ 3394880 w 5039929"/>
              <a:gd name="connsiteY30" fmla="*/ 668104 h 955031"/>
              <a:gd name="connsiteX31" fmla="*/ 3521122 w 5039929"/>
              <a:gd name="connsiteY31" fmla="*/ 852349 h 955031"/>
              <a:gd name="connsiteX32" fmla="*/ 3654188 w 5039929"/>
              <a:gd name="connsiteY32" fmla="*/ 900116 h 955031"/>
              <a:gd name="connsiteX33" fmla="*/ 3773606 w 5039929"/>
              <a:gd name="connsiteY33" fmla="*/ 828465 h 955031"/>
              <a:gd name="connsiteX34" fmla="*/ 3961262 w 5039929"/>
              <a:gd name="connsiteY34" fmla="*/ 483859 h 955031"/>
              <a:gd name="connsiteX35" fmla="*/ 4138683 w 5039929"/>
              <a:gd name="connsiteY35" fmla="*/ 152901 h 955031"/>
              <a:gd name="connsiteX36" fmla="*/ 4258101 w 5039929"/>
              <a:gd name="connsiteY36" fmla="*/ 40307 h 955031"/>
              <a:gd name="connsiteX37" fmla="*/ 4384343 w 5039929"/>
              <a:gd name="connsiteY37" fmla="*/ 67603 h 955031"/>
              <a:gd name="connsiteX38" fmla="*/ 4527645 w 5039929"/>
              <a:gd name="connsiteY38" fmla="*/ 268907 h 955031"/>
              <a:gd name="connsiteX39" fmla="*/ 4633415 w 5039929"/>
              <a:gd name="connsiteY39" fmla="*/ 477035 h 955031"/>
              <a:gd name="connsiteX40" fmla="*/ 4781905 w 5039929"/>
              <a:gd name="connsiteY40" fmla="*/ 494332 h 955031"/>
              <a:gd name="connsiteX41" fmla="*/ 5039929 w 5039929"/>
              <a:gd name="connsiteY41" fmla="*/ 487745 h 955031"/>
              <a:gd name="connsiteX0" fmla="*/ 0 w 5008689"/>
              <a:gd name="connsiteY0" fmla="*/ 463388 h 955031"/>
              <a:gd name="connsiteX1" fmla="*/ 180833 w 5008689"/>
              <a:gd name="connsiteY1" fmla="*/ 146077 h 955031"/>
              <a:gd name="connsiteX2" fmla="*/ 290015 w 5008689"/>
              <a:gd name="connsiteY2" fmla="*/ 23247 h 955031"/>
              <a:gd name="connsiteX3" fmla="*/ 409433 w 5008689"/>
              <a:gd name="connsiteY3" fmla="*/ 36895 h 955031"/>
              <a:gd name="connsiteX4" fmla="*/ 508379 w 5008689"/>
              <a:gd name="connsiteY4" fmla="*/ 146077 h 955031"/>
              <a:gd name="connsiteX5" fmla="*/ 634621 w 5008689"/>
              <a:gd name="connsiteY5" fmla="*/ 412209 h 955031"/>
              <a:gd name="connsiteX6" fmla="*/ 771098 w 5008689"/>
              <a:gd name="connsiteY6" fmla="*/ 722695 h 955031"/>
              <a:gd name="connsiteX7" fmla="*/ 866633 w 5008689"/>
              <a:gd name="connsiteY7" fmla="*/ 869409 h 955031"/>
              <a:gd name="connsiteX8" fmla="*/ 955343 w 5008689"/>
              <a:gd name="connsiteY8" fmla="*/ 944471 h 955031"/>
              <a:gd name="connsiteX9" fmla="*/ 1064525 w 5008689"/>
              <a:gd name="connsiteY9" fmla="*/ 930824 h 955031"/>
              <a:gd name="connsiteX10" fmla="*/ 1190767 w 5008689"/>
              <a:gd name="connsiteY10" fmla="*/ 811406 h 955031"/>
              <a:gd name="connsiteX11" fmla="*/ 1354540 w 5008689"/>
              <a:gd name="connsiteY11" fmla="*/ 487271 h 955031"/>
              <a:gd name="connsiteX12" fmla="*/ 1456898 w 5008689"/>
              <a:gd name="connsiteY12" fmla="*/ 234788 h 955031"/>
              <a:gd name="connsiteX13" fmla="*/ 1559256 w 5008689"/>
              <a:gd name="connsiteY13" fmla="*/ 67603 h 955031"/>
              <a:gd name="connsiteX14" fmla="*/ 1647967 w 5008689"/>
              <a:gd name="connsiteY14" fmla="*/ 13012 h 955031"/>
              <a:gd name="connsiteX15" fmla="*/ 1729853 w 5008689"/>
              <a:gd name="connsiteY15" fmla="*/ 43719 h 955031"/>
              <a:gd name="connsiteX16" fmla="*/ 1804916 w 5008689"/>
              <a:gd name="connsiteY16" fmla="*/ 122194 h 955031"/>
              <a:gd name="connsiteX17" fmla="*/ 1883391 w 5008689"/>
              <a:gd name="connsiteY17" fmla="*/ 251847 h 955031"/>
              <a:gd name="connsiteX18" fmla="*/ 2149522 w 5008689"/>
              <a:gd name="connsiteY18" fmla="*/ 784110 h 955031"/>
              <a:gd name="connsiteX19" fmla="*/ 2265528 w 5008689"/>
              <a:gd name="connsiteY19" fmla="*/ 934235 h 955031"/>
              <a:gd name="connsiteX20" fmla="*/ 2361062 w 5008689"/>
              <a:gd name="connsiteY20" fmla="*/ 941059 h 955031"/>
              <a:gd name="connsiteX21" fmla="*/ 2483892 w 5008689"/>
              <a:gd name="connsiteY21" fmla="*/ 814818 h 955031"/>
              <a:gd name="connsiteX22" fmla="*/ 2610134 w 5008689"/>
              <a:gd name="connsiteY22" fmla="*/ 548686 h 955031"/>
              <a:gd name="connsiteX23" fmla="*/ 2756848 w 5008689"/>
              <a:gd name="connsiteY23" fmla="*/ 251847 h 955031"/>
              <a:gd name="connsiteX24" fmla="*/ 2879677 w 5008689"/>
              <a:gd name="connsiteY24" fmla="*/ 67603 h 955031"/>
              <a:gd name="connsiteX25" fmla="*/ 2958152 w 5008689"/>
              <a:gd name="connsiteY25" fmla="*/ 2776 h 955031"/>
              <a:gd name="connsiteX26" fmla="*/ 3029803 w 5008689"/>
              <a:gd name="connsiteY26" fmla="*/ 19835 h 955031"/>
              <a:gd name="connsiteX27" fmla="*/ 3101453 w 5008689"/>
              <a:gd name="connsiteY27" fmla="*/ 91486 h 955031"/>
              <a:gd name="connsiteX28" fmla="*/ 3159456 w 5008689"/>
              <a:gd name="connsiteY28" fmla="*/ 176785 h 955031"/>
              <a:gd name="connsiteX29" fmla="*/ 3241343 w 5008689"/>
              <a:gd name="connsiteY29" fmla="*/ 323498 h 955031"/>
              <a:gd name="connsiteX30" fmla="*/ 3394880 w 5008689"/>
              <a:gd name="connsiteY30" fmla="*/ 668104 h 955031"/>
              <a:gd name="connsiteX31" fmla="*/ 3521122 w 5008689"/>
              <a:gd name="connsiteY31" fmla="*/ 852349 h 955031"/>
              <a:gd name="connsiteX32" fmla="*/ 3654188 w 5008689"/>
              <a:gd name="connsiteY32" fmla="*/ 900116 h 955031"/>
              <a:gd name="connsiteX33" fmla="*/ 3773606 w 5008689"/>
              <a:gd name="connsiteY33" fmla="*/ 828465 h 955031"/>
              <a:gd name="connsiteX34" fmla="*/ 3961262 w 5008689"/>
              <a:gd name="connsiteY34" fmla="*/ 483859 h 955031"/>
              <a:gd name="connsiteX35" fmla="*/ 4138683 w 5008689"/>
              <a:gd name="connsiteY35" fmla="*/ 152901 h 955031"/>
              <a:gd name="connsiteX36" fmla="*/ 4258101 w 5008689"/>
              <a:gd name="connsiteY36" fmla="*/ 40307 h 955031"/>
              <a:gd name="connsiteX37" fmla="*/ 4384343 w 5008689"/>
              <a:gd name="connsiteY37" fmla="*/ 67603 h 955031"/>
              <a:gd name="connsiteX38" fmla="*/ 4527645 w 5008689"/>
              <a:gd name="connsiteY38" fmla="*/ 268907 h 955031"/>
              <a:gd name="connsiteX39" fmla="*/ 4633415 w 5008689"/>
              <a:gd name="connsiteY39" fmla="*/ 477035 h 955031"/>
              <a:gd name="connsiteX40" fmla="*/ 4781905 w 5008689"/>
              <a:gd name="connsiteY40" fmla="*/ 494332 h 955031"/>
              <a:gd name="connsiteX41" fmla="*/ 5008689 w 5008689"/>
              <a:gd name="connsiteY41" fmla="*/ 497270 h 955031"/>
              <a:gd name="connsiteX0" fmla="*/ 0 w 4935796"/>
              <a:gd name="connsiteY0" fmla="*/ 463388 h 955031"/>
              <a:gd name="connsiteX1" fmla="*/ 180833 w 4935796"/>
              <a:gd name="connsiteY1" fmla="*/ 146077 h 955031"/>
              <a:gd name="connsiteX2" fmla="*/ 290015 w 4935796"/>
              <a:gd name="connsiteY2" fmla="*/ 23247 h 955031"/>
              <a:gd name="connsiteX3" fmla="*/ 409433 w 4935796"/>
              <a:gd name="connsiteY3" fmla="*/ 36895 h 955031"/>
              <a:gd name="connsiteX4" fmla="*/ 508379 w 4935796"/>
              <a:gd name="connsiteY4" fmla="*/ 146077 h 955031"/>
              <a:gd name="connsiteX5" fmla="*/ 634621 w 4935796"/>
              <a:gd name="connsiteY5" fmla="*/ 412209 h 955031"/>
              <a:gd name="connsiteX6" fmla="*/ 771098 w 4935796"/>
              <a:gd name="connsiteY6" fmla="*/ 722695 h 955031"/>
              <a:gd name="connsiteX7" fmla="*/ 866633 w 4935796"/>
              <a:gd name="connsiteY7" fmla="*/ 869409 h 955031"/>
              <a:gd name="connsiteX8" fmla="*/ 955343 w 4935796"/>
              <a:gd name="connsiteY8" fmla="*/ 944471 h 955031"/>
              <a:gd name="connsiteX9" fmla="*/ 1064525 w 4935796"/>
              <a:gd name="connsiteY9" fmla="*/ 930824 h 955031"/>
              <a:gd name="connsiteX10" fmla="*/ 1190767 w 4935796"/>
              <a:gd name="connsiteY10" fmla="*/ 811406 h 955031"/>
              <a:gd name="connsiteX11" fmla="*/ 1354540 w 4935796"/>
              <a:gd name="connsiteY11" fmla="*/ 487271 h 955031"/>
              <a:gd name="connsiteX12" fmla="*/ 1456898 w 4935796"/>
              <a:gd name="connsiteY12" fmla="*/ 234788 h 955031"/>
              <a:gd name="connsiteX13" fmla="*/ 1559256 w 4935796"/>
              <a:gd name="connsiteY13" fmla="*/ 67603 h 955031"/>
              <a:gd name="connsiteX14" fmla="*/ 1647967 w 4935796"/>
              <a:gd name="connsiteY14" fmla="*/ 13012 h 955031"/>
              <a:gd name="connsiteX15" fmla="*/ 1729853 w 4935796"/>
              <a:gd name="connsiteY15" fmla="*/ 43719 h 955031"/>
              <a:gd name="connsiteX16" fmla="*/ 1804916 w 4935796"/>
              <a:gd name="connsiteY16" fmla="*/ 122194 h 955031"/>
              <a:gd name="connsiteX17" fmla="*/ 1883391 w 4935796"/>
              <a:gd name="connsiteY17" fmla="*/ 251847 h 955031"/>
              <a:gd name="connsiteX18" fmla="*/ 2149522 w 4935796"/>
              <a:gd name="connsiteY18" fmla="*/ 784110 h 955031"/>
              <a:gd name="connsiteX19" fmla="*/ 2265528 w 4935796"/>
              <a:gd name="connsiteY19" fmla="*/ 934235 h 955031"/>
              <a:gd name="connsiteX20" fmla="*/ 2361062 w 4935796"/>
              <a:gd name="connsiteY20" fmla="*/ 941059 h 955031"/>
              <a:gd name="connsiteX21" fmla="*/ 2483892 w 4935796"/>
              <a:gd name="connsiteY21" fmla="*/ 814818 h 955031"/>
              <a:gd name="connsiteX22" fmla="*/ 2610134 w 4935796"/>
              <a:gd name="connsiteY22" fmla="*/ 548686 h 955031"/>
              <a:gd name="connsiteX23" fmla="*/ 2756848 w 4935796"/>
              <a:gd name="connsiteY23" fmla="*/ 251847 h 955031"/>
              <a:gd name="connsiteX24" fmla="*/ 2879677 w 4935796"/>
              <a:gd name="connsiteY24" fmla="*/ 67603 h 955031"/>
              <a:gd name="connsiteX25" fmla="*/ 2958152 w 4935796"/>
              <a:gd name="connsiteY25" fmla="*/ 2776 h 955031"/>
              <a:gd name="connsiteX26" fmla="*/ 3029803 w 4935796"/>
              <a:gd name="connsiteY26" fmla="*/ 19835 h 955031"/>
              <a:gd name="connsiteX27" fmla="*/ 3101453 w 4935796"/>
              <a:gd name="connsiteY27" fmla="*/ 91486 h 955031"/>
              <a:gd name="connsiteX28" fmla="*/ 3159456 w 4935796"/>
              <a:gd name="connsiteY28" fmla="*/ 176785 h 955031"/>
              <a:gd name="connsiteX29" fmla="*/ 3241343 w 4935796"/>
              <a:gd name="connsiteY29" fmla="*/ 323498 h 955031"/>
              <a:gd name="connsiteX30" fmla="*/ 3394880 w 4935796"/>
              <a:gd name="connsiteY30" fmla="*/ 668104 h 955031"/>
              <a:gd name="connsiteX31" fmla="*/ 3521122 w 4935796"/>
              <a:gd name="connsiteY31" fmla="*/ 852349 h 955031"/>
              <a:gd name="connsiteX32" fmla="*/ 3654188 w 4935796"/>
              <a:gd name="connsiteY32" fmla="*/ 900116 h 955031"/>
              <a:gd name="connsiteX33" fmla="*/ 3773606 w 4935796"/>
              <a:gd name="connsiteY33" fmla="*/ 828465 h 955031"/>
              <a:gd name="connsiteX34" fmla="*/ 3961262 w 4935796"/>
              <a:gd name="connsiteY34" fmla="*/ 483859 h 955031"/>
              <a:gd name="connsiteX35" fmla="*/ 4138683 w 4935796"/>
              <a:gd name="connsiteY35" fmla="*/ 152901 h 955031"/>
              <a:gd name="connsiteX36" fmla="*/ 4258101 w 4935796"/>
              <a:gd name="connsiteY36" fmla="*/ 40307 h 955031"/>
              <a:gd name="connsiteX37" fmla="*/ 4384343 w 4935796"/>
              <a:gd name="connsiteY37" fmla="*/ 67603 h 955031"/>
              <a:gd name="connsiteX38" fmla="*/ 4527645 w 4935796"/>
              <a:gd name="connsiteY38" fmla="*/ 268907 h 955031"/>
              <a:gd name="connsiteX39" fmla="*/ 4633415 w 4935796"/>
              <a:gd name="connsiteY39" fmla="*/ 477035 h 955031"/>
              <a:gd name="connsiteX40" fmla="*/ 4781905 w 4935796"/>
              <a:gd name="connsiteY40" fmla="*/ 494332 h 955031"/>
              <a:gd name="connsiteX41" fmla="*/ 4935796 w 4935796"/>
              <a:gd name="connsiteY41" fmla="*/ 497270 h 955031"/>
              <a:gd name="connsiteX0" fmla="*/ 0 w 4935796"/>
              <a:gd name="connsiteY0" fmla="*/ 463388 h 955031"/>
              <a:gd name="connsiteX1" fmla="*/ 180833 w 4935796"/>
              <a:gd name="connsiteY1" fmla="*/ 146077 h 955031"/>
              <a:gd name="connsiteX2" fmla="*/ 290015 w 4935796"/>
              <a:gd name="connsiteY2" fmla="*/ 23247 h 955031"/>
              <a:gd name="connsiteX3" fmla="*/ 409433 w 4935796"/>
              <a:gd name="connsiteY3" fmla="*/ 36895 h 955031"/>
              <a:gd name="connsiteX4" fmla="*/ 508379 w 4935796"/>
              <a:gd name="connsiteY4" fmla="*/ 146077 h 955031"/>
              <a:gd name="connsiteX5" fmla="*/ 634621 w 4935796"/>
              <a:gd name="connsiteY5" fmla="*/ 412209 h 955031"/>
              <a:gd name="connsiteX6" fmla="*/ 771098 w 4935796"/>
              <a:gd name="connsiteY6" fmla="*/ 722695 h 955031"/>
              <a:gd name="connsiteX7" fmla="*/ 866633 w 4935796"/>
              <a:gd name="connsiteY7" fmla="*/ 869409 h 955031"/>
              <a:gd name="connsiteX8" fmla="*/ 955343 w 4935796"/>
              <a:gd name="connsiteY8" fmla="*/ 944471 h 955031"/>
              <a:gd name="connsiteX9" fmla="*/ 1064525 w 4935796"/>
              <a:gd name="connsiteY9" fmla="*/ 930824 h 955031"/>
              <a:gd name="connsiteX10" fmla="*/ 1190767 w 4935796"/>
              <a:gd name="connsiteY10" fmla="*/ 811406 h 955031"/>
              <a:gd name="connsiteX11" fmla="*/ 1354540 w 4935796"/>
              <a:gd name="connsiteY11" fmla="*/ 487271 h 955031"/>
              <a:gd name="connsiteX12" fmla="*/ 1456898 w 4935796"/>
              <a:gd name="connsiteY12" fmla="*/ 234788 h 955031"/>
              <a:gd name="connsiteX13" fmla="*/ 1559256 w 4935796"/>
              <a:gd name="connsiteY13" fmla="*/ 67603 h 955031"/>
              <a:gd name="connsiteX14" fmla="*/ 1647967 w 4935796"/>
              <a:gd name="connsiteY14" fmla="*/ 13012 h 955031"/>
              <a:gd name="connsiteX15" fmla="*/ 1729853 w 4935796"/>
              <a:gd name="connsiteY15" fmla="*/ 43719 h 955031"/>
              <a:gd name="connsiteX16" fmla="*/ 1804916 w 4935796"/>
              <a:gd name="connsiteY16" fmla="*/ 122194 h 955031"/>
              <a:gd name="connsiteX17" fmla="*/ 1883391 w 4935796"/>
              <a:gd name="connsiteY17" fmla="*/ 251847 h 955031"/>
              <a:gd name="connsiteX18" fmla="*/ 2149522 w 4935796"/>
              <a:gd name="connsiteY18" fmla="*/ 784110 h 955031"/>
              <a:gd name="connsiteX19" fmla="*/ 2265528 w 4935796"/>
              <a:gd name="connsiteY19" fmla="*/ 934235 h 955031"/>
              <a:gd name="connsiteX20" fmla="*/ 2361062 w 4935796"/>
              <a:gd name="connsiteY20" fmla="*/ 941059 h 955031"/>
              <a:gd name="connsiteX21" fmla="*/ 2483892 w 4935796"/>
              <a:gd name="connsiteY21" fmla="*/ 814818 h 955031"/>
              <a:gd name="connsiteX22" fmla="*/ 2610134 w 4935796"/>
              <a:gd name="connsiteY22" fmla="*/ 548686 h 955031"/>
              <a:gd name="connsiteX23" fmla="*/ 2756848 w 4935796"/>
              <a:gd name="connsiteY23" fmla="*/ 251847 h 955031"/>
              <a:gd name="connsiteX24" fmla="*/ 2879677 w 4935796"/>
              <a:gd name="connsiteY24" fmla="*/ 67603 h 955031"/>
              <a:gd name="connsiteX25" fmla="*/ 2958152 w 4935796"/>
              <a:gd name="connsiteY25" fmla="*/ 2776 h 955031"/>
              <a:gd name="connsiteX26" fmla="*/ 3029803 w 4935796"/>
              <a:gd name="connsiteY26" fmla="*/ 19835 h 955031"/>
              <a:gd name="connsiteX27" fmla="*/ 3101453 w 4935796"/>
              <a:gd name="connsiteY27" fmla="*/ 91486 h 955031"/>
              <a:gd name="connsiteX28" fmla="*/ 3159456 w 4935796"/>
              <a:gd name="connsiteY28" fmla="*/ 176785 h 955031"/>
              <a:gd name="connsiteX29" fmla="*/ 3241343 w 4935796"/>
              <a:gd name="connsiteY29" fmla="*/ 323498 h 955031"/>
              <a:gd name="connsiteX30" fmla="*/ 3394880 w 4935796"/>
              <a:gd name="connsiteY30" fmla="*/ 668104 h 955031"/>
              <a:gd name="connsiteX31" fmla="*/ 3521122 w 4935796"/>
              <a:gd name="connsiteY31" fmla="*/ 852349 h 955031"/>
              <a:gd name="connsiteX32" fmla="*/ 3654188 w 4935796"/>
              <a:gd name="connsiteY32" fmla="*/ 900116 h 955031"/>
              <a:gd name="connsiteX33" fmla="*/ 3773606 w 4935796"/>
              <a:gd name="connsiteY33" fmla="*/ 828465 h 955031"/>
              <a:gd name="connsiteX34" fmla="*/ 3961262 w 4935796"/>
              <a:gd name="connsiteY34" fmla="*/ 483859 h 955031"/>
              <a:gd name="connsiteX35" fmla="*/ 4138683 w 4935796"/>
              <a:gd name="connsiteY35" fmla="*/ 152901 h 955031"/>
              <a:gd name="connsiteX36" fmla="*/ 4258101 w 4935796"/>
              <a:gd name="connsiteY36" fmla="*/ 40307 h 955031"/>
              <a:gd name="connsiteX37" fmla="*/ 4384343 w 4935796"/>
              <a:gd name="connsiteY37" fmla="*/ 67603 h 955031"/>
              <a:gd name="connsiteX38" fmla="*/ 4527645 w 4935796"/>
              <a:gd name="connsiteY38" fmla="*/ 268907 h 955031"/>
              <a:gd name="connsiteX39" fmla="*/ 4633415 w 4935796"/>
              <a:gd name="connsiteY39" fmla="*/ 477035 h 955031"/>
              <a:gd name="connsiteX40" fmla="*/ 4740252 w 4935796"/>
              <a:gd name="connsiteY40" fmla="*/ 494332 h 955031"/>
              <a:gd name="connsiteX41" fmla="*/ 4935796 w 4935796"/>
              <a:gd name="connsiteY41" fmla="*/ 497270 h 955031"/>
              <a:gd name="connsiteX0" fmla="*/ 0 w 5341916"/>
              <a:gd name="connsiteY0" fmla="*/ 463388 h 955031"/>
              <a:gd name="connsiteX1" fmla="*/ 180833 w 5341916"/>
              <a:gd name="connsiteY1" fmla="*/ 146077 h 955031"/>
              <a:gd name="connsiteX2" fmla="*/ 290015 w 5341916"/>
              <a:gd name="connsiteY2" fmla="*/ 23247 h 955031"/>
              <a:gd name="connsiteX3" fmla="*/ 409433 w 5341916"/>
              <a:gd name="connsiteY3" fmla="*/ 36895 h 955031"/>
              <a:gd name="connsiteX4" fmla="*/ 508379 w 5341916"/>
              <a:gd name="connsiteY4" fmla="*/ 146077 h 955031"/>
              <a:gd name="connsiteX5" fmla="*/ 634621 w 5341916"/>
              <a:gd name="connsiteY5" fmla="*/ 412209 h 955031"/>
              <a:gd name="connsiteX6" fmla="*/ 771098 w 5341916"/>
              <a:gd name="connsiteY6" fmla="*/ 722695 h 955031"/>
              <a:gd name="connsiteX7" fmla="*/ 866633 w 5341916"/>
              <a:gd name="connsiteY7" fmla="*/ 869409 h 955031"/>
              <a:gd name="connsiteX8" fmla="*/ 955343 w 5341916"/>
              <a:gd name="connsiteY8" fmla="*/ 944471 h 955031"/>
              <a:gd name="connsiteX9" fmla="*/ 1064525 w 5341916"/>
              <a:gd name="connsiteY9" fmla="*/ 930824 h 955031"/>
              <a:gd name="connsiteX10" fmla="*/ 1190767 w 5341916"/>
              <a:gd name="connsiteY10" fmla="*/ 811406 h 955031"/>
              <a:gd name="connsiteX11" fmla="*/ 1354540 w 5341916"/>
              <a:gd name="connsiteY11" fmla="*/ 487271 h 955031"/>
              <a:gd name="connsiteX12" fmla="*/ 1456898 w 5341916"/>
              <a:gd name="connsiteY12" fmla="*/ 234788 h 955031"/>
              <a:gd name="connsiteX13" fmla="*/ 1559256 w 5341916"/>
              <a:gd name="connsiteY13" fmla="*/ 67603 h 955031"/>
              <a:gd name="connsiteX14" fmla="*/ 1647967 w 5341916"/>
              <a:gd name="connsiteY14" fmla="*/ 13012 h 955031"/>
              <a:gd name="connsiteX15" fmla="*/ 1729853 w 5341916"/>
              <a:gd name="connsiteY15" fmla="*/ 43719 h 955031"/>
              <a:gd name="connsiteX16" fmla="*/ 1804916 w 5341916"/>
              <a:gd name="connsiteY16" fmla="*/ 122194 h 955031"/>
              <a:gd name="connsiteX17" fmla="*/ 1883391 w 5341916"/>
              <a:gd name="connsiteY17" fmla="*/ 251847 h 955031"/>
              <a:gd name="connsiteX18" fmla="*/ 2149522 w 5341916"/>
              <a:gd name="connsiteY18" fmla="*/ 784110 h 955031"/>
              <a:gd name="connsiteX19" fmla="*/ 2265528 w 5341916"/>
              <a:gd name="connsiteY19" fmla="*/ 934235 h 955031"/>
              <a:gd name="connsiteX20" fmla="*/ 2361062 w 5341916"/>
              <a:gd name="connsiteY20" fmla="*/ 941059 h 955031"/>
              <a:gd name="connsiteX21" fmla="*/ 2483892 w 5341916"/>
              <a:gd name="connsiteY21" fmla="*/ 814818 h 955031"/>
              <a:gd name="connsiteX22" fmla="*/ 2610134 w 5341916"/>
              <a:gd name="connsiteY22" fmla="*/ 548686 h 955031"/>
              <a:gd name="connsiteX23" fmla="*/ 2756848 w 5341916"/>
              <a:gd name="connsiteY23" fmla="*/ 251847 h 955031"/>
              <a:gd name="connsiteX24" fmla="*/ 2879677 w 5341916"/>
              <a:gd name="connsiteY24" fmla="*/ 67603 h 955031"/>
              <a:gd name="connsiteX25" fmla="*/ 2958152 w 5341916"/>
              <a:gd name="connsiteY25" fmla="*/ 2776 h 955031"/>
              <a:gd name="connsiteX26" fmla="*/ 3029803 w 5341916"/>
              <a:gd name="connsiteY26" fmla="*/ 19835 h 955031"/>
              <a:gd name="connsiteX27" fmla="*/ 3101453 w 5341916"/>
              <a:gd name="connsiteY27" fmla="*/ 91486 h 955031"/>
              <a:gd name="connsiteX28" fmla="*/ 3159456 w 5341916"/>
              <a:gd name="connsiteY28" fmla="*/ 176785 h 955031"/>
              <a:gd name="connsiteX29" fmla="*/ 3241343 w 5341916"/>
              <a:gd name="connsiteY29" fmla="*/ 323498 h 955031"/>
              <a:gd name="connsiteX30" fmla="*/ 3394880 w 5341916"/>
              <a:gd name="connsiteY30" fmla="*/ 668104 h 955031"/>
              <a:gd name="connsiteX31" fmla="*/ 3521122 w 5341916"/>
              <a:gd name="connsiteY31" fmla="*/ 852349 h 955031"/>
              <a:gd name="connsiteX32" fmla="*/ 3654188 w 5341916"/>
              <a:gd name="connsiteY32" fmla="*/ 900116 h 955031"/>
              <a:gd name="connsiteX33" fmla="*/ 3773606 w 5341916"/>
              <a:gd name="connsiteY33" fmla="*/ 828465 h 955031"/>
              <a:gd name="connsiteX34" fmla="*/ 3961262 w 5341916"/>
              <a:gd name="connsiteY34" fmla="*/ 483859 h 955031"/>
              <a:gd name="connsiteX35" fmla="*/ 4138683 w 5341916"/>
              <a:gd name="connsiteY35" fmla="*/ 152901 h 955031"/>
              <a:gd name="connsiteX36" fmla="*/ 4258101 w 5341916"/>
              <a:gd name="connsiteY36" fmla="*/ 40307 h 955031"/>
              <a:gd name="connsiteX37" fmla="*/ 4384343 w 5341916"/>
              <a:gd name="connsiteY37" fmla="*/ 67603 h 955031"/>
              <a:gd name="connsiteX38" fmla="*/ 4527645 w 5341916"/>
              <a:gd name="connsiteY38" fmla="*/ 268907 h 955031"/>
              <a:gd name="connsiteX39" fmla="*/ 4633415 w 5341916"/>
              <a:gd name="connsiteY39" fmla="*/ 477035 h 955031"/>
              <a:gd name="connsiteX40" fmla="*/ 4740252 w 5341916"/>
              <a:gd name="connsiteY40" fmla="*/ 494332 h 955031"/>
              <a:gd name="connsiteX41" fmla="*/ 5341916 w 5341916"/>
              <a:gd name="connsiteY41" fmla="*/ 500445 h 955031"/>
              <a:gd name="connsiteX0" fmla="*/ 0 w 5300263"/>
              <a:gd name="connsiteY0" fmla="*/ 463388 h 955031"/>
              <a:gd name="connsiteX1" fmla="*/ 180833 w 5300263"/>
              <a:gd name="connsiteY1" fmla="*/ 146077 h 955031"/>
              <a:gd name="connsiteX2" fmla="*/ 290015 w 5300263"/>
              <a:gd name="connsiteY2" fmla="*/ 23247 h 955031"/>
              <a:gd name="connsiteX3" fmla="*/ 409433 w 5300263"/>
              <a:gd name="connsiteY3" fmla="*/ 36895 h 955031"/>
              <a:gd name="connsiteX4" fmla="*/ 508379 w 5300263"/>
              <a:gd name="connsiteY4" fmla="*/ 146077 h 955031"/>
              <a:gd name="connsiteX5" fmla="*/ 634621 w 5300263"/>
              <a:gd name="connsiteY5" fmla="*/ 412209 h 955031"/>
              <a:gd name="connsiteX6" fmla="*/ 771098 w 5300263"/>
              <a:gd name="connsiteY6" fmla="*/ 722695 h 955031"/>
              <a:gd name="connsiteX7" fmla="*/ 866633 w 5300263"/>
              <a:gd name="connsiteY7" fmla="*/ 869409 h 955031"/>
              <a:gd name="connsiteX8" fmla="*/ 955343 w 5300263"/>
              <a:gd name="connsiteY8" fmla="*/ 944471 h 955031"/>
              <a:gd name="connsiteX9" fmla="*/ 1064525 w 5300263"/>
              <a:gd name="connsiteY9" fmla="*/ 930824 h 955031"/>
              <a:gd name="connsiteX10" fmla="*/ 1190767 w 5300263"/>
              <a:gd name="connsiteY10" fmla="*/ 811406 h 955031"/>
              <a:gd name="connsiteX11" fmla="*/ 1354540 w 5300263"/>
              <a:gd name="connsiteY11" fmla="*/ 487271 h 955031"/>
              <a:gd name="connsiteX12" fmla="*/ 1456898 w 5300263"/>
              <a:gd name="connsiteY12" fmla="*/ 234788 h 955031"/>
              <a:gd name="connsiteX13" fmla="*/ 1559256 w 5300263"/>
              <a:gd name="connsiteY13" fmla="*/ 67603 h 955031"/>
              <a:gd name="connsiteX14" fmla="*/ 1647967 w 5300263"/>
              <a:gd name="connsiteY14" fmla="*/ 13012 h 955031"/>
              <a:gd name="connsiteX15" fmla="*/ 1729853 w 5300263"/>
              <a:gd name="connsiteY15" fmla="*/ 43719 h 955031"/>
              <a:gd name="connsiteX16" fmla="*/ 1804916 w 5300263"/>
              <a:gd name="connsiteY16" fmla="*/ 122194 h 955031"/>
              <a:gd name="connsiteX17" fmla="*/ 1883391 w 5300263"/>
              <a:gd name="connsiteY17" fmla="*/ 251847 h 955031"/>
              <a:gd name="connsiteX18" fmla="*/ 2149522 w 5300263"/>
              <a:gd name="connsiteY18" fmla="*/ 784110 h 955031"/>
              <a:gd name="connsiteX19" fmla="*/ 2265528 w 5300263"/>
              <a:gd name="connsiteY19" fmla="*/ 934235 h 955031"/>
              <a:gd name="connsiteX20" fmla="*/ 2361062 w 5300263"/>
              <a:gd name="connsiteY20" fmla="*/ 941059 h 955031"/>
              <a:gd name="connsiteX21" fmla="*/ 2483892 w 5300263"/>
              <a:gd name="connsiteY21" fmla="*/ 814818 h 955031"/>
              <a:gd name="connsiteX22" fmla="*/ 2610134 w 5300263"/>
              <a:gd name="connsiteY22" fmla="*/ 548686 h 955031"/>
              <a:gd name="connsiteX23" fmla="*/ 2756848 w 5300263"/>
              <a:gd name="connsiteY23" fmla="*/ 251847 h 955031"/>
              <a:gd name="connsiteX24" fmla="*/ 2879677 w 5300263"/>
              <a:gd name="connsiteY24" fmla="*/ 67603 h 955031"/>
              <a:gd name="connsiteX25" fmla="*/ 2958152 w 5300263"/>
              <a:gd name="connsiteY25" fmla="*/ 2776 h 955031"/>
              <a:gd name="connsiteX26" fmla="*/ 3029803 w 5300263"/>
              <a:gd name="connsiteY26" fmla="*/ 19835 h 955031"/>
              <a:gd name="connsiteX27" fmla="*/ 3101453 w 5300263"/>
              <a:gd name="connsiteY27" fmla="*/ 91486 h 955031"/>
              <a:gd name="connsiteX28" fmla="*/ 3159456 w 5300263"/>
              <a:gd name="connsiteY28" fmla="*/ 176785 h 955031"/>
              <a:gd name="connsiteX29" fmla="*/ 3241343 w 5300263"/>
              <a:gd name="connsiteY29" fmla="*/ 323498 h 955031"/>
              <a:gd name="connsiteX30" fmla="*/ 3394880 w 5300263"/>
              <a:gd name="connsiteY30" fmla="*/ 668104 h 955031"/>
              <a:gd name="connsiteX31" fmla="*/ 3521122 w 5300263"/>
              <a:gd name="connsiteY31" fmla="*/ 852349 h 955031"/>
              <a:gd name="connsiteX32" fmla="*/ 3654188 w 5300263"/>
              <a:gd name="connsiteY32" fmla="*/ 900116 h 955031"/>
              <a:gd name="connsiteX33" fmla="*/ 3773606 w 5300263"/>
              <a:gd name="connsiteY33" fmla="*/ 828465 h 955031"/>
              <a:gd name="connsiteX34" fmla="*/ 3961262 w 5300263"/>
              <a:gd name="connsiteY34" fmla="*/ 483859 h 955031"/>
              <a:gd name="connsiteX35" fmla="*/ 4138683 w 5300263"/>
              <a:gd name="connsiteY35" fmla="*/ 152901 h 955031"/>
              <a:gd name="connsiteX36" fmla="*/ 4258101 w 5300263"/>
              <a:gd name="connsiteY36" fmla="*/ 40307 h 955031"/>
              <a:gd name="connsiteX37" fmla="*/ 4384343 w 5300263"/>
              <a:gd name="connsiteY37" fmla="*/ 67603 h 955031"/>
              <a:gd name="connsiteX38" fmla="*/ 4527645 w 5300263"/>
              <a:gd name="connsiteY38" fmla="*/ 268907 h 955031"/>
              <a:gd name="connsiteX39" fmla="*/ 4633415 w 5300263"/>
              <a:gd name="connsiteY39" fmla="*/ 477035 h 955031"/>
              <a:gd name="connsiteX40" fmla="*/ 4740252 w 5300263"/>
              <a:gd name="connsiteY40" fmla="*/ 494332 h 955031"/>
              <a:gd name="connsiteX41" fmla="*/ 5300263 w 5300263"/>
              <a:gd name="connsiteY41" fmla="*/ 494095 h 955031"/>
              <a:gd name="connsiteX0" fmla="*/ 4011 w 5304274"/>
              <a:gd name="connsiteY0" fmla="*/ 463388 h 955031"/>
              <a:gd name="connsiteX1" fmla="*/ 17170 w 5304274"/>
              <a:gd name="connsiteY1" fmla="*/ 430986 h 955031"/>
              <a:gd name="connsiteX2" fmla="*/ 184844 w 5304274"/>
              <a:gd name="connsiteY2" fmla="*/ 146077 h 955031"/>
              <a:gd name="connsiteX3" fmla="*/ 294026 w 5304274"/>
              <a:gd name="connsiteY3" fmla="*/ 23247 h 955031"/>
              <a:gd name="connsiteX4" fmla="*/ 413444 w 5304274"/>
              <a:gd name="connsiteY4" fmla="*/ 36895 h 955031"/>
              <a:gd name="connsiteX5" fmla="*/ 512390 w 5304274"/>
              <a:gd name="connsiteY5" fmla="*/ 146077 h 955031"/>
              <a:gd name="connsiteX6" fmla="*/ 638632 w 5304274"/>
              <a:gd name="connsiteY6" fmla="*/ 412209 h 955031"/>
              <a:gd name="connsiteX7" fmla="*/ 775109 w 5304274"/>
              <a:gd name="connsiteY7" fmla="*/ 722695 h 955031"/>
              <a:gd name="connsiteX8" fmla="*/ 870644 w 5304274"/>
              <a:gd name="connsiteY8" fmla="*/ 869409 h 955031"/>
              <a:gd name="connsiteX9" fmla="*/ 959354 w 5304274"/>
              <a:gd name="connsiteY9" fmla="*/ 944471 h 955031"/>
              <a:gd name="connsiteX10" fmla="*/ 1068536 w 5304274"/>
              <a:gd name="connsiteY10" fmla="*/ 930824 h 955031"/>
              <a:gd name="connsiteX11" fmla="*/ 1194778 w 5304274"/>
              <a:gd name="connsiteY11" fmla="*/ 811406 h 955031"/>
              <a:gd name="connsiteX12" fmla="*/ 1358551 w 5304274"/>
              <a:gd name="connsiteY12" fmla="*/ 487271 h 955031"/>
              <a:gd name="connsiteX13" fmla="*/ 1460909 w 5304274"/>
              <a:gd name="connsiteY13" fmla="*/ 234788 h 955031"/>
              <a:gd name="connsiteX14" fmla="*/ 1563267 w 5304274"/>
              <a:gd name="connsiteY14" fmla="*/ 67603 h 955031"/>
              <a:gd name="connsiteX15" fmla="*/ 1651978 w 5304274"/>
              <a:gd name="connsiteY15" fmla="*/ 13012 h 955031"/>
              <a:gd name="connsiteX16" fmla="*/ 1733864 w 5304274"/>
              <a:gd name="connsiteY16" fmla="*/ 43719 h 955031"/>
              <a:gd name="connsiteX17" fmla="*/ 1808927 w 5304274"/>
              <a:gd name="connsiteY17" fmla="*/ 122194 h 955031"/>
              <a:gd name="connsiteX18" fmla="*/ 1887402 w 5304274"/>
              <a:gd name="connsiteY18" fmla="*/ 251847 h 955031"/>
              <a:gd name="connsiteX19" fmla="*/ 2153533 w 5304274"/>
              <a:gd name="connsiteY19" fmla="*/ 784110 h 955031"/>
              <a:gd name="connsiteX20" fmla="*/ 2269539 w 5304274"/>
              <a:gd name="connsiteY20" fmla="*/ 934235 h 955031"/>
              <a:gd name="connsiteX21" fmla="*/ 2365073 w 5304274"/>
              <a:gd name="connsiteY21" fmla="*/ 941059 h 955031"/>
              <a:gd name="connsiteX22" fmla="*/ 2487903 w 5304274"/>
              <a:gd name="connsiteY22" fmla="*/ 814818 h 955031"/>
              <a:gd name="connsiteX23" fmla="*/ 2614145 w 5304274"/>
              <a:gd name="connsiteY23" fmla="*/ 548686 h 955031"/>
              <a:gd name="connsiteX24" fmla="*/ 2760859 w 5304274"/>
              <a:gd name="connsiteY24" fmla="*/ 251847 h 955031"/>
              <a:gd name="connsiteX25" fmla="*/ 2883688 w 5304274"/>
              <a:gd name="connsiteY25" fmla="*/ 67603 h 955031"/>
              <a:gd name="connsiteX26" fmla="*/ 2962163 w 5304274"/>
              <a:gd name="connsiteY26" fmla="*/ 2776 h 955031"/>
              <a:gd name="connsiteX27" fmla="*/ 3033814 w 5304274"/>
              <a:gd name="connsiteY27" fmla="*/ 19835 h 955031"/>
              <a:gd name="connsiteX28" fmla="*/ 3105464 w 5304274"/>
              <a:gd name="connsiteY28" fmla="*/ 91486 h 955031"/>
              <a:gd name="connsiteX29" fmla="*/ 3163467 w 5304274"/>
              <a:gd name="connsiteY29" fmla="*/ 176785 h 955031"/>
              <a:gd name="connsiteX30" fmla="*/ 3245354 w 5304274"/>
              <a:gd name="connsiteY30" fmla="*/ 323498 h 955031"/>
              <a:gd name="connsiteX31" fmla="*/ 3398891 w 5304274"/>
              <a:gd name="connsiteY31" fmla="*/ 668104 h 955031"/>
              <a:gd name="connsiteX32" fmla="*/ 3525133 w 5304274"/>
              <a:gd name="connsiteY32" fmla="*/ 852349 h 955031"/>
              <a:gd name="connsiteX33" fmla="*/ 3658199 w 5304274"/>
              <a:gd name="connsiteY33" fmla="*/ 900116 h 955031"/>
              <a:gd name="connsiteX34" fmla="*/ 3777617 w 5304274"/>
              <a:gd name="connsiteY34" fmla="*/ 828465 h 955031"/>
              <a:gd name="connsiteX35" fmla="*/ 3965273 w 5304274"/>
              <a:gd name="connsiteY35" fmla="*/ 483859 h 955031"/>
              <a:gd name="connsiteX36" fmla="*/ 4142694 w 5304274"/>
              <a:gd name="connsiteY36" fmla="*/ 152901 h 955031"/>
              <a:gd name="connsiteX37" fmla="*/ 4262112 w 5304274"/>
              <a:gd name="connsiteY37" fmla="*/ 40307 h 955031"/>
              <a:gd name="connsiteX38" fmla="*/ 4388354 w 5304274"/>
              <a:gd name="connsiteY38" fmla="*/ 67603 h 955031"/>
              <a:gd name="connsiteX39" fmla="*/ 4531656 w 5304274"/>
              <a:gd name="connsiteY39" fmla="*/ 268907 h 955031"/>
              <a:gd name="connsiteX40" fmla="*/ 4637426 w 5304274"/>
              <a:gd name="connsiteY40" fmla="*/ 477035 h 955031"/>
              <a:gd name="connsiteX41" fmla="*/ 4744263 w 5304274"/>
              <a:gd name="connsiteY41" fmla="*/ 494332 h 955031"/>
              <a:gd name="connsiteX42" fmla="*/ 5304274 w 5304274"/>
              <a:gd name="connsiteY42" fmla="*/ 494095 h 955031"/>
              <a:gd name="connsiteX0" fmla="*/ 0 w 5498116"/>
              <a:gd name="connsiteY0" fmla="*/ 485613 h 955031"/>
              <a:gd name="connsiteX1" fmla="*/ 211012 w 5498116"/>
              <a:gd name="connsiteY1" fmla="*/ 430986 h 955031"/>
              <a:gd name="connsiteX2" fmla="*/ 378686 w 5498116"/>
              <a:gd name="connsiteY2" fmla="*/ 146077 h 955031"/>
              <a:gd name="connsiteX3" fmla="*/ 487868 w 5498116"/>
              <a:gd name="connsiteY3" fmla="*/ 23247 h 955031"/>
              <a:gd name="connsiteX4" fmla="*/ 607286 w 5498116"/>
              <a:gd name="connsiteY4" fmla="*/ 36895 h 955031"/>
              <a:gd name="connsiteX5" fmla="*/ 706232 w 5498116"/>
              <a:gd name="connsiteY5" fmla="*/ 146077 h 955031"/>
              <a:gd name="connsiteX6" fmla="*/ 832474 w 5498116"/>
              <a:gd name="connsiteY6" fmla="*/ 412209 h 955031"/>
              <a:gd name="connsiteX7" fmla="*/ 968951 w 5498116"/>
              <a:gd name="connsiteY7" fmla="*/ 722695 h 955031"/>
              <a:gd name="connsiteX8" fmla="*/ 1064486 w 5498116"/>
              <a:gd name="connsiteY8" fmla="*/ 869409 h 955031"/>
              <a:gd name="connsiteX9" fmla="*/ 1153196 w 5498116"/>
              <a:gd name="connsiteY9" fmla="*/ 944471 h 955031"/>
              <a:gd name="connsiteX10" fmla="*/ 1262378 w 5498116"/>
              <a:gd name="connsiteY10" fmla="*/ 930824 h 955031"/>
              <a:gd name="connsiteX11" fmla="*/ 1388620 w 5498116"/>
              <a:gd name="connsiteY11" fmla="*/ 811406 h 955031"/>
              <a:gd name="connsiteX12" fmla="*/ 1552393 w 5498116"/>
              <a:gd name="connsiteY12" fmla="*/ 487271 h 955031"/>
              <a:gd name="connsiteX13" fmla="*/ 1654751 w 5498116"/>
              <a:gd name="connsiteY13" fmla="*/ 234788 h 955031"/>
              <a:gd name="connsiteX14" fmla="*/ 1757109 w 5498116"/>
              <a:gd name="connsiteY14" fmla="*/ 67603 h 955031"/>
              <a:gd name="connsiteX15" fmla="*/ 1845820 w 5498116"/>
              <a:gd name="connsiteY15" fmla="*/ 13012 h 955031"/>
              <a:gd name="connsiteX16" fmla="*/ 1927706 w 5498116"/>
              <a:gd name="connsiteY16" fmla="*/ 43719 h 955031"/>
              <a:gd name="connsiteX17" fmla="*/ 2002769 w 5498116"/>
              <a:gd name="connsiteY17" fmla="*/ 122194 h 955031"/>
              <a:gd name="connsiteX18" fmla="*/ 2081244 w 5498116"/>
              <a:gd name="connsiteY18" fmla="*/ 251847 h 955031"/>
              <a:gd name="connsiteX19" fmla="*/ 2347375 w 5498116"/>
              <a:gd name="connsiteY19" fmla="*/ 784110 h 955031"/>
              <a:gd name="connsiteX20" fmla="*/ 2463381 w 5498116"/>
              <a:gd name="connsiteY20" fmla="*/ 934235 h 955031"/>
              <a:gd name="connsiteX21" fmla="*/ 2558915 w 5498116"/>
              <a:gd name="connsiteY21" fmla="*/ 941059 h 955031"/>
              <a:gd name="connsiteX22" fmla="*/ 2681745 w 5498116"/>
              <a:gd name="connsiteY22" fmla="*/ 814818 h 955031"/>
              <a:gd name="connsiteX23" fmla="*/ 2807987 w 5498116"/>
              <a:gd name="connsiteY23" fmla="*/ 548686 h 955031"/>
              <a:gd name="connsiteX24" fmla="*/ 2954701 w 5498116"/>
              <a:gd name="connsiteY24" fmla="*/ 251847 h 955031"/>
              <a:gd name="connsiteX25" fmla="*/ 3077530 w 5498116"/>
              <a:gd name="connsiteY25" fmla="*/ 67603 h 955031"/>
              <a:gd name="connsiteX26" fmla="*/ 3156005 w 5498116"/>
              <a:gd name="connsiteY26" fmla="*/ 2776 h 955031"/>
              <a:gd name="connsiteX27" fmla="*/ 3227656 w 5498116"/>
              <a:gd name="connsiteY27" fmla="*/ 19835 h 955031"/>
              <a:gd name="connsiteX28" fmla="*/ 3299306 w 5498116"/>
              <a:gd name="connsiteY28" fmla="*/ 91486 h 955031"/>
              <a:gd name="connsiteX29" fmla="*/ 3357309 w 5498116"/>
              <a:gd name="connsiteY29" fmla="*/ 176785 h 955031"/>
              <a:gd name="connsiteX30" fmla="*/ 3439196 w 5498116"/>
              <a:gd name="connsiteY30" fmla="*/ 323498 h 955031"/>
              <a:gd name="connsiteX31" fmla="*/ 3592733 w 5498116"/>
              <a:gd name="connsiteY31" fmla="*/ 668104 h 955031"/>
              <a:gd name="connsiteX32" fmla="*/ 3718975 w 5498116"/>
              <a:gd name="connsiteY32" fmla="*/ 852349 h 955031"/>
              <a:gd name="connsiteX33" fmla="*/ 3852041 w 5498116"/>
              <a:gd name="connsiteY33" fmla="*/ 900116 h 955031"/>
              <a:gd name="connsiteX34" fmla="*/ 3971459 w 5498116"/>
              <a:gd name="connsiteY34" fmla="*/ 828465 h 955031"/>
              <a:gd name="connsiteX35" fmla="*/ 4159115 w 5498116"/>
              <a:gd name="connsiteY35" fmla="*/ 483859 h 955031"/>
              <a:gd name="connsiteX36" fmla="*/ 4336536 w 5498116"/>
              <a:gd name="connsiteY36" fmla="*/ 152901 h 955031"/>
              <a:gd name="connsiteX37" fmla="*/ 4455954 w 5498116"/>
              <a:gd name="connsiteY37" fmla="*/ 40307 h 955031"/>
              <a:gd name="connsiteX38" fmla="*/ 4582196 w 5498116"/>
              <a:gd name="connsiteY38" fmla="*/ 67603 h 955031"/>
              <a:gd name="connsiteX39" fmla="*/ 4725498 w 5498116"/>
              <a:gd name="connsiteY39" fmla="*/ 268907 h 955031"/>
              <a:gd name="connsiteX40" fmla="*/ 4831268 w 5498116"/>
              <a:gd name="connsiteY40" fmla="*/ 477035 h 955031"/>
              <a:gd name="connsiteX41" fmla="*/ 4938105 w 5498116"/>
              <a:gd name="connsiteY41" fmla="*/ 494332 h 955031"/>
              <a:gd name="connsiteX42" fmla="*/ 5498116 w 5498116"/>
              <a:gd name="connsiteY42" fmla="*/ 494095 h 955031"/>
              <a:gd name="connsiteX0" fmla="*/ 0 w 5591836"/>
              <a:gd name="connsiteY0" fmla="*/ 485613 h 955031"/>
              <a:gd name="connsiteX1" fmla="*/ 304732 w 5591836"/>
              <a:gd name="connsiteY1" fmla="*/ 430986 h 955031"/>
              <a:gd name="connsiteX2" fmla="*/ 472406 w 5591836"/>
              <a:gd name="connsiteY2" fmla="*/ 146077 h 955031"/>
              <a:gd name="connsiteX3" fmla="*/ 581588 w 5591836"/>
              <a:gd name="connsiteY3" fmla="*/ 23247 h 955031"/>
              <a:gd name="connsiteX4" fmla="*/ 701006 w 5591836"/>
              <a:gd name="connsiteY4" fmla="*/ 36895 h 955031"/>
              <a:gd name="connsiteX5" fmla="*/ 799952 w 5591836"/>
              <a:gd name="connsiteY5" fmla="*/ 146077 h 955031"/>
              <a:gd name="connsiteX6" fmla="*/ 926194 w 5591836"/>
              <a:gd name="connsiteY6" fmla="*/ 412209 h 955031"/>
              <a:gd name="connsiteX7" fmla="*/ 1062671 w 5591836"/>
              <a:gd name="connsiteY7" fmla="*/ 722695 h 955031"/>
              <a:gd name="connsiteX8" fmla="*/ 1158206 w 5591836"/>
              <a:gd name="connsiteY8" fmla="*/ 869409 h 955031"/>
              <a:gd name="connsiteX9" fmla="*/ 1246916 w 5591836"/>
              <a:gd name="connsiteY9" fmla="*/ 944471 h 955031"/>
              <a:gd name="connsiteX10" fmla="*/ 1356098 w 5591836"/>
              <a:gd name="connsiteY10" fmla="*/ 930824 h 955031"/>
              <a:gd name="connsiteX11" fmla="*/ 1482340 w 5591836"/>
              <a:gd name="connsiteY11" fmla="*/ 811406 h 955031"/>
              <a:gd name="connsiteX12" fmla="*/ 1646113 w 5591836"/>
              <a:gd name="connsiteY12" fmla="*/ 487271 h 955031"/>
              <a:gd name="connsiteX13" fmla="*/ 1748471 w 5591836"/>
              <a:gd name="connsiteY13" fmla="*/ 234788 h 955031"/>
              <a:gd name="connsiteX14" fmla="*/ 1850829 w 5591836"/>
              <a:gd name="connsiteY14" fmla="*/ 67603 h 955031"/>
              <a:gd name="connsiteX15" fmla="*/ 1939540 w 5591836"/>
              <a:gd name="connsiteY15" fmla="*/ 13012 h 955031"/>
              <a:gd name="connsiteX16" fmla="*/ 2021426 w 5591836"/>
              <a:gd name="connsiteY16" fmla="*/ 43719 h 955031"/>
              <a:gd name="connsiteX17" fmla="*/ 2096489 w 5591836"/>
              <a:gd name="connsiteY17" fmla="*/ 122194 h 955031"/>
              <a:gd name="connsiteX18" fmla="*/ 2174964 w 5591836"/>
              <a:gd name="connsiteY18" fmla="*/ 251847 h 955031"/>
              <a:gd name="connsiteX19" fmla="*/ 2441095 w 5591836"/>
              <a:gd name="connsiteY19" fmla="*/ 784110 h 955031"/>
              <a:gd name="connsiteX20" fmla="*/ 2557101 w 5591836"/>
              <a:gd name="connsiteY20" fmla="*/ 934235 h 955031"/>
              <a:gd name="connsiteX21" fmla="*/ 2652635 w 5591836"/>
              <a:gd name="connsiteY21" fmla="*/ 941059 h 955031"/>
              <a:gd name="connsiteX22" fmla="*/ 2775465 w 5591836"/>
              <a:gd name="connsiteY22" fmla="*/ 814818 h 955031"/>
              <a:gd name="connsiteX23" fmla="*/ 2901707 w 5591836"/>
              <a:gd name="connsiteY23" fmla="*/ 548686 h 955031"/>
              <a:gd name="connsiteX24" fmla="*/ 3048421 w 5591836"/>
              <a:gd name="connsiteY24" fmla="*/ 251847 h 955031"/>
              <a:gd name="connsiteX25" fmla="*/ 3171250 w 5591836"/>
              <a:gd name="connsiteY25" fmla="*/ 67603 h 955031"/>
              <a:gd name="connsiteX26" fmla="*/ 3249725 w 5591836"/>
              <a:gd name="connsiteY26" fmla="*/ 2776 h 955031"/>
              <a:gd name="connsiteX27" fmla="*/ 3321376 w 5591836"/>
              <a:gd name="connsiteY27" fmla="*/ 19835 h 955031"/>
              <a:gd name="connsiteX28" fmla="*/ 3393026 w 5591836"/>
              <a:gd name="connsiteY28" fmla="*/ 91486 h 955031"/>
              <a:gd name="connsiteX29" fmla="*/ 3451029 w 5591836"/>
              <a:gd name="connsiteY29" fmla="*/ 176785 h 955031"/>
              <a:gd name="connsiteX30" fmla="*/ 3532916 w 5591836"/>
              <a:gd name="connsiteY30" fmla="*/ 323498 h 955031"/>
              <a:gd name="connsiteX31" fmla="*/ 3686453 w 5591836"/>
              <a:gd name="connsiteY31" fmla="*/ 668104 h 955031"/>
              <a:gd name="connsiteX32" fmla="*/ 3812695 w 5591836"/>
              <a:gd name="connsiteY32" fmla="*/ 852349 h 955031"/>
              <a:gd name="connsiteX33" fmla="*/ 3945761 w 5591836"/>
              <a:gd name="connsiteY33" fmla="*/ 900116 h 955031"/>
              <a:gd name="connsiteX34" fmla="*/ 4065179 w 5591836"/>
              <a:gd name="connsiteY34" fmla="*/ 828465 h 955031"/>
              <a:gd name="connsiteX35" fmla="*/ 4252835 w 5591836"/>
              <a:gd name="connsiteY35" fmla="*/ 483859 h 955031"/>
              <a:gd name="connsiteX36" fmla="*/ 4430256 w 5591836"/>
              <a:gd name="connsiteY36" fmla="*/ 152901 h 955031"/>
              <a:gd name="connsiteX37" fmla="*/ 4549674 w 5591836"/>
              <a:gd name="connsiteY37" fmla="*/ 40307 h 955031"/>
              <a:gd name="connsiteX38" fmla="*/ 4675916 w 5591836"/>
              <a:gd name="connsiteY38" fmla="*/ 67603 h 955031"/>
              <a:gd name="connsiteX39" fmla="*/ 4819218 w 5591836"/>
              <a:gd name="connsiteY39" fmla="*/ 268907 h 955031"/>
              <a:gd name="connsiteX40" fmla="*/ 4924988 w 5591836"/>
              <a:gd name="connsiteY40" fmla="*/ 477035 h 955031"/>
              <a:gd name="connsiteX41" fmla="*/ 5031825 w 5591836"/>
              <a:gd name="connsiteY41" fmla="*/ 494332 h 955031"/>
              <a:gd name="connsiteX42" fmla="*/ 5591836 w 5591836"/>
              <a:gd name="connsiteY42" fmla="*/ 494095 h 955031"/>
              <a:gd name="connsiteX0" fmla="*/ 0 w 5591836"/>
              <a:gd name="connsiteY0" fmla="*/ 485613 h 955031"/>
              <a:gd name="connsiteX1" fmla="*/ 169362 w 5591836"/>
              <a:gd name="connsiteY1" fmla="*/ 475436 h 955031"/>
              <a:gd name="connsiteX2" fmla="*/ 304732 w 5591836"/>
              <a:gd name="connsiteY2" fmla="*/ 430986 h 955031"/>
              <a:gd name="connsiteX3" fmla="*/ 472406 w 5591836"/>
              <a:gd name="connsiteY3" fmla="*/ 146077 h 955031"/>
              <a:gd name="connsiteX4" fmla="*/ 581588 w 5591836"/>
              <a:gd name="connsiteY4" fmla="*/ 23247 h 955031"/>
              <a:gd name="connsiteX5" fmla="*/ 701006 w 5591836"/>
              <a:gd name="connsiteY5" fmla="*/ 36895 h 955031"/>
              <a:gd name="connsiteX6" fmla="*/ 799952 w 5591836"/>
              <a:gd name="connsiteY6" fmla="*/ 146077 h 955031"/>
              <a:gd name="connsiteX7" fmla="*/ 926194 w 5591836"/>
              <a:gd name="connsiteY7" fmla="*/ 412209 h 955031"/>
              <a:gd name="connsiteX8" fmla="*/ 1062671 w 5591836"/>
              <a:gd name="connsiteY8" fmla="*/ 722695 h 955031"/>
              <a:gd name="connsiteX9" fmla="*/ 1158206 w 5591836"/>
              <a:gd name="connsiteY9" fmla="*/ 869409 h 955031"/>
              <a:gd name="connsiteX10" fmla="*/ 1246916 w 5591836"/>
              <a:gd name="connsiteY10" fmla="*/ 944471 h 955031"/>
              <a:gd name="connsiteX11" fmla="*/ 1356098 w 5591836"/>
              <a:gd name="connsiteY11" fmla="*/ 930824 h 955031"/>
              <a:gd name="connsiteX12" fmla="*/ 1482340 w 5591836"/>
              <a:gd name="connsiteY12" fmla="*/ 811406 h 955031"/>
              <a:gd name="connsiteX13" fmla="*/ 1646113 w 5591836"/>
              <a:gd name="connsiteY13" fmla="*/ 487271 h 955031"/>
              <a:gd name="connsiteX14" fmla="*/ 1748471 w 5591836"/>
              <a:gd name="connsiteY14" fmla="*/ 234788 h 955031"/>
              <a:gd name="connsiteX15" fmla="*/ 1850829 w 5591836"/>
              <a:gd name="connsiteY15" fmla="*/ 67603 h 955031"/>
              <a:gd name="connsiteX16" fmla="*/ 1939540 w 5591836"/>
              <a:gd name="connsiteY16" fmla="*/ 13012 h 955031"/>
              <a:gd name="connsiteX17" fmla="*/ 2021426 w 5591836"/>
              <a:gd name="connsiteY17" fmla="*/ 43719 h 955031"/>
              <a:gd name="connsiteX18" fmla="*/ 2096489 w 5591836"/>
              <a:gd name="connsiteY18" fmla="*/ 122194 h 955031"/>
              <a:gd name="connsiteX19" fmla="*/ 2174964 w 5591836"/>
              <a:gd name="connsiteY19" fmla="*/ 251847 h 955031"/>
              <a:gd name="connsiteX20" fmla="*/ 2441095 w 5591836"/>
              <a:gd name="connsiteY20" fmla="*/ 784110 h 955031"/>
              <a:gd name="connsiteX21" fmla="*/ 2557101 w 5591836"/>
              <a:gd name="connsiteY21" fmla="*/ 934235 h 955031"/>
              <a:gd name="connsiteX22" fmla="*/ 2652635 w 5591836"/>
              <a:gd name="connsiteY22" fmla="*/ 941059 h 955031"/>
              <a:gd name="connsiteX23" fmla="*/ 2775465 w 5591836"/>
              <a:gd name="connsiteY23" fmla="*/ 814818 h 955031"/>
              <a:gd name="connsiteX24" fmla="*/ 2901707 w 5591836"/>
              <a:gd name="connsiteY24" fmla="*/ 548686 h 955031"/>
              <a:gd name="connsiteX25" fmla="*/ 3048421 w 5591836"/>
              <a:gd name="connsiteY25" fmla="*/ 251847 h 955031"/>
              <a:gd name="connsiteX26" fmla="*/ 3171250 w 5591836"/>
              <a:gd name="connsiteY26" fmla="*/ 67603 h 955031"/>
              <a:gd name="connsiteX27" fmla="*/ 3249725 w 5591836"/>
              <a:gd name="connsiteY27" fmla="*/ 2776 h 955031"/>
              <a:gd name="connsiteX28" fmla="*/ 3321376 w 5591836"/>
              <a:gd name="connsiteY28" fmla="*/ 19835 h 955031"/>
              <a:gd name="connsiteX29" fmla="*/ 3393026 w 5591836"/>
              <a:gd name="connsiteY29" fmla="*/ 91486 h 955031"/>
              <a:gd name="connsiteX30" fmla="*/ 3451029 w 5591836"/>
              <a:gd name="connsiteY30" fmla="*/ 176785 h 955031"/>
              <a:gd name="connsiteX31" fmla="*/ 3532916 w 5591836"/>
              <a:gd name="connsiteY31" fmla="*/ 323498 h 955031"/>
              <a:gd name="connsiteX32" fmla="*/ 3686453 w 5591836"/>
              <a:gd name="connsiteY32" fmla="*/ 668104 h 955031"/>
              <a:gd name="connsiteX33" fmla="*/ 3812695 w 5591836"/>
              <a:gd name="connsiteY33" fmla="*/ 852349 h 955031"/>
              <a:gd name="connsiteX34" fmla="*/ 3945761 w 5591836"/>
              <a:gd name="connsiteY34" fmla="*/ 900116 h 955031"/>
              <a:gd name="connsiteX35" fmla="*/ 4065179 w 5591836"/>
              <a:gd name="connsiteY35" fmla="*/ 828465 h 955031"/>
              <a:gd name="connsiteX36" fmla="*/ 4252835 w 5591836"/>
              <a:gd name="connsiteY36" fmla="*/ 483859 h 955031"/>
              <a:gd name="connsiteX37" fmla="*/ 4430256 w 5591836"/>
              <a:gd name="connsiteY37" fmla="*/ 152901 h 955031"/>
              <a:gd name="connsiteX38" fmla="*/ 4549674 w 5591836"/>
              <a:gd name="connsiteY38" fmla="*/ 40307 h 955031"/>
              <a:gd name="connsiteX39" fmla="*/ 4675916 w 5591836"/>
              <a:gd name="connsiteY39" fmla="*/ 67603 h 955031"/>
              <a:gd name="connsiteX40" fmla="*/ 4819218 w 5591836"/>
              <a:gd name="connsiteY40" fmla="*/ 268907 h 955031"/>
              <a:gd name="connsiteX41" fmla="*/ 4924988 w 5591836"/>
              <a:gd name="connsiteY41" fmla="*/ 477035 h 955031"/>
              <a:gd name="connsiteX42" fmla="*/ 5031825 w 5591836"/>
              <a:gd name="connsiteY42" fmla="*/ 494332 h 955031"/>
              <a:gd name="connsiteX43" fmla="*/ 5591836 w 5591836"/>
              <a:gd name="connsiteY43" fmla="*/ 494095 h 955031"/>
              <a:gd name="connsiteX0" fmla="*/ 0 w 5602249"/>
              <a:gd name="connsiteY0" fmla="*/ 466563 h 955031"/>
              <a:gd name="connsiteX1" fmla="*/ 179775 w 5602249"/>
              <a:gd name="connsiteY1" fmla="*/ 475436 h 955031"/>
              <a:gd name="connsiteX2" fmla="*/ 315145 w 5602249"/>
              <a:gd name="connsiteY2" fmla="*/ 430986 h 955031"/>
              <a:gd name="connsiteX3" fmla="*/ 482819 w 5602249"/>
              <a:gd name="connsiteY3" fmla="*/ 146077 h 955031"/>
              <a:gd name="connsiteX4" fmla="*/ 592001 w 5602249"/>
              <a:gd name="connsiteY4" fmla="*/ 23247 h 955031"/>
              <a:gd name="connsiteX5" fmla="*/ 711419 w 5602249"/>
              <a:gd name="connsiteY5" fmla="*/ 36895 h 955031"/>
              <a:gd name="connsiteX6" fmla="*/ 810365 w 5602249"/>
              <a:gd name="connsiteY6" fmla="*/ 146077 h 955031"/>
              <a:gd name="connsiteX7" fmla="*/ 936607 w 5602249"/>
              <a:gd name="connsiteY7" fmla="*/ 412209 h 955031"/>
              <a:gd name="connsiteX8" fmla="*/ 1073084 w 5602249"/>
              <a:gd name="connsiteY8" fmla="*/ 722695 h 955031"/>
              <a:gd name="connsiteX9" fmla="*/ 1168619 w 5602249"/>
              <a:gd name="connsiteY9" fmla="*/ 869409 h 955031"/>
              <a:gd name="connsiteX10" fmla="*/ 1257329 w 5602249"/>
              <a:gd name="connsiteY10" fmla="*/ 944471 h 955031"/>
              <a:gd name="connsiteX11" fmla="*/ 1366511 w 5602249"/>
              <a:gd name="connsiteY11" fmla="*/ 930824 h 955031"/>
              <a:gd name="connsiteX12" fmla="*/ 1492753 w 5602249"/>
              <a:gd name="connsiteY12" fmla="*/ 811406 h 955031"/>
              <a:gd name="connsiteX13" fmla="*/ 1656526 w 5602249"/>
              <a:gd name="connsiteY13" fmla="*/ 487271 h 955031"/>
              <a:gd name="connsiteX14" fmla="*/ 1758884 w 5602249"/>
              <a:gd name="connsiteY14" fmla="*/ 234788 h 955031"/>
              <a:gd name="connsiteX15" fmla="*/ 1861242 w 5602249"/>
              <a:gd name="connsiteY15" fmla="*/ 67603 h 955031"/>
              <a:gd name="connsiteX16" fmla="*/ 1949953 w 5602249"/>
              <a:gd name="connsiteY16" fmla="*/ 13012 h 955031"/>
              <a:gd name="connsiteX17" fmla="*/ 2031839 w 5602249"/>
              <a:gd name="connsiteY17" fmla="*/ 43719 h 955031"/>
              <a:gd name="connsiteX18" fmla="*/ 2106902 w 5602249"/>
              <a:gd name="connsiteY18" fmla="*/ 122194 h 955031"/>
              <a:gd name="connsiteX19" fmla="*/ 2185377 w 5602249"/>
              <a:gd name="connsiteY19" fmla="*/ 251847 h 955031"/>
              <a:gd name="connsiteX20" fmla="*/ 2451508 w 5602249"/>
              <a:gd name="connsiteY20" fmla="*/ 784110 h 955031"/>
              <a:gd name="connsiteX21" fmla="*/ 2567514 w 5602249"/>
              <a:gd name="connsiteY21" fmla="*/ 934235 h 955031"/>
              <a:gd name="connsiteX22" fmla="*/ 2663048 w 5602249"/>
              <a:gd name="connsiteY22" fmla="*/ 941059 h 955031"/>
              <a:gd name="connsiteX23" fmla="*/ 2785878 w 5602249"/>
              <a:gd name="connsiteY23" fmla="*/ 814818 h 955031"/>
              <a:gd name="connsiteX24" fmla="*/ 2912120 w 5602249"/>
              <a:gd name="connsiteY24" fmla="*/ 548686 h 955031"/>
              <a:gd name="connsiteX25" fmla="*/ 3058834 w 5602249"/>
              <a:gd name="connsiteY25" fmla="*/ 251847 h 955031"/>
              <a:gd name="connsiteX26" fmla="*/ 3181663 w 5602249"/>
              <a:gd name="connsiteY26" fmla="*/ 67603 h 955031"/>
              <a:gd name="connsiteX27" fmla="*/ 3260138 w 5602249"/>
              <a:gd name="connsiteY27" fmla="*/ 2776 h 955031"/>
              <a:gd name="connsiteX28" fmla="*/ 3331789 w 5602249"/>
              <a:gd name="connsiteY28" fmla="*/ 19835 h 955031"/>
              <a:gd name="connsiteX29" fmla="*/ 3403439 w 5602249"/>
              <a:gd name="connsiteY29" fmla="*/ 91486 h 955031"/>
              <a:gd name="connsiteX30" fmla="*/ 3461442 w 5602249"/>
              <a:gd name="connsiteY30" fmla="*/ 176785 h 955031"/>
              <a:gd name="connsiteX31" fmla="*/ 3543329 w 5602249"/>
              <a:gd name="connsiteY31" fmla="*/ 323498 h 955031"/>
              <a:gd name="connsiteX32" fmla="*/ 3696866 w 5602249"/>
              <a:gd name="connsiteY32" fmla="*/ 668104 h 955031"/>
              <a:gd name="connsiteX33" fmla="*/ 3823108 w 5602249"/>
              <a:gd name="connsiteY33" fmla="*/ 852349 h 955031"/>
              <a:gd name="connsiteX34" fmla="*/ 3956174 w 5602249"/>
              <a:gd name="connsiteY34" fmla="*/ 900116 h 955031"/>
              <a:gd name="connsiteX35" fmla="*/ 4075592 w 5602249"/>
              <a:gd name="connsiteY35" fmla="*/ 828465 h 955031"/>
              <a:gd name="connsiteX36" fmla="*/ 4263248 w 5602249"/>
              <a:gd name="connsiteY36" fmla="*/ 483859 h 955031"/>
              <a:gd name="connsiteX37" fmla="*/ 4440669 w 5602249"/>
              <a:gd name="connsiteY37" fmla="*/ 152901 h 955031"/>
              <a:gd name="connsiteX38" fmla="*/ 4560087 w 5602249"/>
              <a:gd name="connsiteY38" fmla="*/ 40307 h 955031"/>
              <a:gd name="connsiteX39" fmla="*/ 4686329 w 5602249"/>
              <a:gd name="connsiteY39" fmla="*/ 67603 h 955031"/>
              <a:gd name="connsiteX40" fmla="*/ 4829631 w 5602249"/>
              <a:gd name="connsiteY40" fmla="*/ 268907 h 955031"/>
              <a:gd name="connsiteX41" fmla="*/ 4935401 w 5602249"/>
              <a:gd name="connsiteY41" fmla="*/ 477035 h 955031"/>
              <a:gd name="connsiteX42" fmla="*/ 5042238 w 5602249"/>
              <a:gd name="connsiteY42" fmla="*/ 494332 h 955031"/>
              <a:gd name="connsiteX43" fmla="*/ 5602249 w 5602249"/>
              <a:gd name="connsiteY43" fmla="*/ 494095 h 955031"/>
              <a:gd name="connsiteX0" fmla="*/ 0 w 5612662"/>
              <a:gd name="connsiteY0" fmla="*/ 479263 h 955031"/>
              <a:gd name="connsiteX1" fmla="*/ 190188 w 5612662"/>
              <a:gd name="connsiteY1" fmla="*/ 475436 h 955031"/>
              <a:gd name="connsiteX2" fmla="*/ 325558 w 5612662"/>
              <a:gd name="connsiteY2" fmla="*/ 430986 h 955031"/>
              <a:gd name="connsiteX3" fmla="*/ 493232 w 5612662"/>
              <a:gd name="connsiteY3" fmla="*/ 146077 h 955031"/>
              <a:gd name="connsiteX4" fmla="*/ 602414 w 5612662"/>
              <a:gd name="connsiteY4" fmla="*/ 23247 h 955031"/>
              <a:gd name="connsiteX5" fmla="*/ 721832 w 5612662"/>
              <a:gd name="connsiteY5" fmla="*/ 36895 h 955031"/>
              <a:gd name="connsiteX6" fmla="*/ 820778 w 5612662"/>
              <a:gd name="connsiteY6" fmla="*/ 146077 h 955031"/>
              <a:gd name="connsiteX7" fmla="*/ 947020 w 5612662"/>
              <a:gd name="connsiteY7" fmla="*/ 412209 h 955031"/>
              <a:gd name="connsiteX8" fmla="*/ 1083497 w 5612662"/>
              <a:gd name="connsiteY8" fmla="*/ 722695 h 955031"/>
              <a:gd name="connsiteX9" fmla="*/ 1179032 w 5612662"/>
              <a:gd name="connsiteY9" fmla="*/ 869409 h 955031"/>
              <a:gd name="connsiteX10" fmla="*/ 1267742 w 5612662"/>
              <a:gd name="connsiteY10" fmla="*/ 944471 h 955031"/>
              <a:gd name="connsiteX11" fmla="*/ 1376924 w 5612662"/>
              <a:gd name="connsiteY11" fmla="*/ 930824 h 955031"/>
              <a:gd name="connsiteX12" fmla="*/ 1503166 w 5612662"/>
              <a:gd name="connsiteY12" fmla="*/ 811406 h 955031"/>
              <a:gd name="connsiteX13" fmla="*/ 1666939 w 5612662"/>
              <a:gd name="connsiteY13" fmla="*/ 487271 h 955031"/>
              <a:gd name="connsiteX14" fmla="*/ 1769297 w 5612662"/>
              <a:gd name="connsiteY14" fmla="*/ 234788 h 955031"/>
              <a:gd name="connsiteX15" fmla="*/ 1871655 w 5612662"/>
              <a:gd name="connsiteY15" fmla="*/ 67603 h 955031"/>
              <a:gd name="connsiteX16" fmla="*/ 1960366 w 5612662"/>
              <a:gd name="connsiteY16" fmla="*/ 13012 h 955031"/>
              <a:gd name="connsiteX17" fmla="*/ 2042252 w 5612662"/>
              <a:gd name="connsiteY17" fmla="*/ 43719 h 955031"/>
              <a:gd name="connsiteX18" fmla="*/ 2117315 w 5612662"/>
              <a:gd name="connsiteY18" fmla="*/ 122194 h 955031"/>
              <a:gd name="connsiteX19" fmla="*/ 2195790 w 5612662"/>
              <a:gd name="connsiteY19" fmla="*/ 251847 h 955031"/>
              <a:gd name="connsiteX20" fmla="*/ 2461921 w 5612662"/>
              <a:gd name="connsiteY20" fmla="*/ 784110 h 955031"/>
              <a:gd name="connsiteX21" fmla="*/ 2577927 w 5612662"/>
              <a:gd name="connsiteY21" fmla="*/ 934235 h 955031"/>
              <a:gd name="connsiteX22" fmla="*/ 2673461 w 5612662"/>
              <a:gd name="connsiteY22" fmla="*/ 941059 h 955031"/>
              <a:gd name="connsiteX23" fmla="*/ 2796291 w 5612662"/>
              <a:gd name="connsiteY23" fmla="*/ 814818 h 955031"/>
              <a:gd name="connsiteX24" fmla="*/ 2922533 w 5612662"/>
              <a:gd name="connsiteY24" fmla="*/ 548686 h 955031"/>
              <a:gd name="connsiteX25" fmla="*/ 3069247 w 5612662"/>
              <a:gd name="connsiteY25" fmla="*/ 251847 h 955031"/>
              <a:gd name="connsiteX26" fmla="*/ 3192076 w 5612662"/>
              <a:gd name="connsiteY26" fmla="*/ 67603 h 955031"/>
              <a:gd name="connsiteX27" fmla="*/ 3270551 w 5612662"/>
              <a:gd name="connsiteY27" fmla="*/ 2776 h 955031"/>
              <a:gd name="connsiteX28" fmla="*/ 3342202 w 5612662"/>
              <a:gd name="connsiteY28" fmla="*/ 19835 h 955031"/>
              <a:gd name="connsiteX29" fmla="*/ 3413852 w 5612662"/>
              <a:gd name="connsiteY29" fmla="*/ 91486 h 955031"/>
              <a:gd name="connsiteX30" fmla="*/ 3471855 w 5612662"/>
              <a:gd name="connsiteY30" fmla="*/ 176785 h 955031"/>
              <a:gd name="connsiteX31" fmla="*/ 3553742 w 5612662"/>
              <a:gd name="connsiteY31" fmla="*/ 323498 h 955031"/>
              <a:gd name="connsiteX32" fmla="*/ 3707279 w 5612662"/>
              <a:gd name="connsiteY32" fmla="*/ 668104 h 955031"/>
              <a:gd name="connsiteX33" fmla="*/ 3833521 w 5612662"/>
              <a:gd name="connsiteY33" fmla="*/ 852349 h 955031"/>
              <a:gd name="connsiteX34" fmla="*/ 3966587 w 5612662"/>
              <a:gd name="connsiteY34" fmla="*/ 900116 h 955031"/>
              <a:gd name="connsiteX35" fmla="*/ 4086005 w 5612662"/>
              <a:gd name="connsiteY35" fmla="*/ 828465 h 955031"/>
              <a:gd name="connsiteX36" fmla="*/ 4273661 w 5612662"/>
              <a:gd name="connsiteY36" fmla="*/ 483859 h 955031"/>
              <a:gd name="connsiteX37" fmla="*/ 4451082 w 5612662"/>
              <a:gd name="connsiteY37" fmla="*/ 152901 h 955031"/>
              <a:gd name="connsiteX38" fmla="*/ 4570500 w 5612662"/>
              <a:gd name="connsiteY38" fmla="*/ 40307 h 955031"/>
              <a:gd name="connsiteX39" fmla="*/ 4696742 w 5612662"/>
              <a:gd name="connsiteY39" fmla="*/ 67603 h 955031"/>
              <a:gd name="connsiteX40" fmla="*/ 4840044 w 5612662"/>
              <a:gd name="connsiteY40" fmla="*/ 268907 h 955031"/>
              <a:gd name="connsiteX41" fmla="*/ 4945814 w 5612662"/>
              <a:gd name="connsiteY41" fmla="*/ 477035 h 955031"/>
              <a:gd name="connsiteX42" fmla="*/ 5052651 w 5612662"/>
              <a:gd name="connsiteY42" fmla="*/ 494332 h 955031"/>
              <a:gd name="connsiteX43" fmla="*/ 5612662 w 5612662"/>
              <a:gd name="connsiteY43" fmla="*/ 494095 h 955031"/>
              <a:gd name="connsiteX0" fmla="*/ 0 w 6136469"/>
              <a:gd name="connsiteY0" fmla="*/ 479263 h 955031"/>
              <a:gd name="connsiteX1" fmla="*/ 190188 w 6136469"/>
              <a:gd name="connsiteY1" fmla="*/ 475436 h 955031"/>
              <a:gd name="connsiteX2" fmla="*/ 325558 w 6136469"/>
              <a:gd name="connsiteY2" fmla="*/ 430986 h 955031"/>
              <a:gd name="connsiteX3" fmla="*/ 493232 w 6136469"/>
              <a:gd name="connsiteY3" fmla="*/ 146077 h 955031"/>
              <a:gd name="connsiteX4" fmla="*/ 602414 w 6136469"/>
              <a:gd name="connsiteY4" fmla="*/ 23247 h 955031"/>
              <a:gd name="connsiteX5" fmla="*/ 721832 w 6136469"/>
              <a:gd name="connsiteY5" fmla="*/ 36895 h 955031"/>
              <a:gd name="connsiteX6" fmla="*/ 820778 w 6136469"/>
              <a:gd name="connsiteY6" fmla="*/ 146077 h 955031"/>
              <a:gd name="connsiteX7" fmla="*/ 947020 w 6136469"/>
              <a:gd name="connsiteY7" fmla="*/ 412209 h 955031"/>
              <a:gd name="connsiteX8" fmla="*/ 1083497 w 6136469"/>
              <a:gd name="connsiteY8" fmla="*/ 722695 h 955031"/>
              <a:gd name="connsiteX9" fmla="*/ 1179032 w 6136469"/>
              <a:gd name="connsiteY9" fmla="*/ 869409 h 955031"/>
              <a:gd name="connsiteX10" fmla="*/ 1267742 w 6136469"/>
              <a:gd name="connsiteY10" fmla="*/ 944471 h 955031"/>
              <a:gd name="connsiteX11" fmla="*/ 1376924 w 6136469"/>
              <a:gd name="connsiteY11" fmla="*/ 930824 h 955031"/>
              <a:gd name="connsiteX12" fmla="*/ 1503166 w 6136469"/>
              <a:gd name="connsiteY12" fmla="*/ 811406 h 955031"/>
              <a:gd name="connsiteX13" fmla="*/ 1666939 w 6136469"/>
              <a:gd name="connsiteY13" fmla="*/ 487271 h 955031"/>
              <a:gd name="connsiteX14" fmla="*/ 1769297 w 6136469"/>
              <a:gd name="connsiteY14" fmla="*/ 234788 h 955031"/>
              <a:gd name="connsiteX15" fmla="*/ 1871655 w 6136469"/>
              <a:gd name="connsiteY15" fmla="*/ 67603 h 955031"/>
              <a:gd name="connsiteX16" fmla="*/ 1960366 w 6136469"/>
              <a:gd name="connsiteY16" fmla="*/ 13012 h 955031"/>
              <a:gd name="connsiteX17" fmla="*/ 2042252 w 6136469"/>
              <a:gd name="connsiteY17" fmla="*/ 43719 h 955031"/>
              <a:gd name="connsiteX18" fmla="*/ 2117315 w 6136469"/>
              <a:gd name="connsiteY18" fmla="*/ 122194 h 955031"/>
              <a:gd name="connsiteX19" fmla="*/ 2195790 w 6136469"/>
              <a:gd name="connsiteY19" fmla="*/ 251847 h 955031"/>
              <a:gd name="connsiteX20" fmla="*/ 2461921 w 6136469"/>
              <a:gd name="connsiteY20" fmla="*/ 784110 h 955031"/>
              <a:gd name="connsiteX21" fmla="*/ 2577927 w 6136469"/>
              <a:gd name="connsiteY21" fmla="*/ 934235 h 955031"/>
              <a:gd name="connsiteX22" fmla="*/ 2673461 w 6136469"/>
              <a:gd name="connsiteY22" fmla="*/ 941059 h 955031"/>
              <a:gd name="connsiteX23" fmla="*/ 2796291 w 6136469"/>
              <a:gd name="connsiteY23" fmla="*/ 814818 h 955031"/>
              <a:gd name="connsiteX24" fmla="*/ 2922533 w 6136469"/>
              <a:gd name="connsiteY24" fmla="*/ 548686 h 955031"/>
              <a:gd name="connsiteX25" fmla="*/ 3069247 w 6136469"/>
              <a:gd name="connsiteY25" fmla="*/ 251847 h 955031"/>
              <a:gd name="connsiteX26" fmla="*/ 3192076 w 6136469"/>
              <a:gd name="connsiteY26" fmla="*/ 67603 h 955031"/>
              <a:gd name="connsiteX27" fmla="*/ 3270551 w 6136469"/>
              <a:gd name="connsiteY27" fmla="*/ 2776 h 955031"/>
              <a:gd name="connsiteX28" fmla="*/ 3342202 w 6136469"/>
              <a:gd name="connsiteY28" fmla="*/ 19835 h 955031"/>
              <a:gd name="connsiteX29" fmla="*/ 3413852 w 6136469"/>
              <a:gd name="connsiteY29" fmla="*/ 91486 h 955031"/>
              <a:gd name="connsiteX30" fmla="*/ 3471855 w 6136469"/>
              <a:gd name="connsiteY30" fmla="*/ 176785 h 955031"/>
              <a:gd name="connsiteX31" fmla="*/ 3553742 w 6136469"/>
              <a:gd name="connsiteY31" fmla="*/ 323498 h 955031"/>
              <a:gd name="connsiteX32" fmla="*/ 3707279 w 6136469"/>
              <a:gd name="connsiteY32" fmla="*/ 668104 h 955031"/>
              <a:gd name="connsiteX33" fmla="*/ 3833521 w 6136469"/>
              <a:gd name="connsiteY33" fmla="*/ 852349 h 955031"/>
              <a:gd name="connsiteX34" fmla="*/ 3966587 w 6136469"/>
              <a:gd name="connsiteY34" fmla="*/ 900116 h 955031"/>
              <a:gd name="connsiteX35" fmla="*/ 4086005 w 6136469"/>
              <a:gd name="connsiteY35" fmla="*/ 828465 h 955031"/>
              <a:gd name="connsiteX36" fmla="*/ 4273661 w 6136469"/>
              <a:gd name="connsiteY36" fmla="*/ 483859 h 955031"/>
              <a:gd name="connsiteX37" fmla="*/ 4451082 w 6136469"/>
              <a:gd name="connsiteY37" fmla="*/ 152901 h 955031"/>
              <a:gd name="connsiteX38" fmla="*/ 4570500 w 6136469"/>
              <a:gd name="connsiteY38" fmla="*/ 40307 h 955031"/>
              <a:gd name="connsiteX39" fmla="*/ 4696742 w 6136469"/>
              <a:gd name="connsiteY39" fmla="*/ 67603 h 955031"/>
              <a:gd name="connsiteX40" fmla="*/ 4840044 w 6136469"/>
              <a:gd name="connsiteY40" fmla="*/ 268907 h 955031"/>
              <a:gd name="connsiteX41" fmla="*/ 4945814 w 6136469"/>
              <a:gd name="connsiteY41" fmla="*/ 477035 h 955031"/>
              <a:gd name="connsiteX42" fmla="*/ 5052651 w 6136469"/>
              <a:gd name="connsiteY42" fmla="*/ 494332 h 955031"/>
              <a:gd name="connsiteX43" fmla="*/ 6136469 w 6136469"/>
              <a:gd name="connsiteY43" fmla="*/ 500659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5814 w 6056566"/>
              <a:gd name="connsiteY41" fmla="*/ 477035 h 955031"/>
              <a:gd name="connsiteX42" fmla="*/ 5052651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5814 w 6056566"/>
              <a:gd name="connsiteY41" fmla="*/ 477035 h 955031"/>
              <a:gd name="connsiteX42" fmla="*/ 5052651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5814 w 6056566"/>
              <a:gd name="connsiteY41" fmla="*/ 477035 h 955031"/>
              <a:gd name="connsiteX42" fmla="*/ 5052651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0286 w 6056566"/>
              <a:gd name="connsiteY41" fmla="*/ 458277 h 955031"/>
              <a:gd name="connsiteX42" fmla="*/ 5052651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0286 w 6056566"/>
              <a:gd name="connsiteY41" fmla="*/ 458277 h 955031"/>
              <a:gd name="connsiteX42" fmla="*/ 5052651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0286 w 6056566"/>
              <a:gd name="connsiteY41" fmla="*/ 458277 h 955031"/>
              <a:gd name="connsiteX42" fmla="*/ 5052651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31994 w 6056566"/>
              <a:gd name="connsiteY41" fmla="*/ 437174 h 955031"/>
              <a:gd name="connsiteX42" fmla="*/ 5052651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5052651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69722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69722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97365 w 6056566"/>
              <a:gd name="connsiteY42" fmla="*/ 496677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94601 w 6056566"/>
              <a:gd name="connsiteY42" fmla="*/ 491988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94601 w 6056566"/>
              <a:gd name="connsiteY42" fmla="*/ 491988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94601 w 6056566"/>
              <a:gd name="connsiteY42" fmla="*/ 491988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94601 w 6056566"/>
              <a:gd name="connsiteY42" fmla="*/ 491988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94601 w 6056566"/>
              <a:gd name="connsiteY42" fmla="*/ 491988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91837 w 6056566"/>
              <a:gd name="connsiteY42" fmla="*/ 497850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91838 w 6056566"/>
              <a:gd name="connsiteY42" fmla="*/ 494333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5025010 w 6056566"/>
              <a:gd name="connsiteY42" fmla="*/ 495505 h 955031"/>
              <a:gd name="connsiteX43" fmla="*/ 6056566 w 6056566"/>
              <a:gd name="connsiteY43" fmla="*/ 497377 h 955031"/>
              <a:gd name="connsiteX0" fmla="*/ 0 w 5025967"/>
              <a:gd name="connsiteY0" fmla="*/ 479263 h 955031"/>
              <a:gd name="connsiteX1" fmla="*/ 190188 w 5025967"/>
              <a:gd name="connsiteY1" fmla="*/ 475436 h 955031"/>
              <a:gd name="connsiteX2" fmla="*/ 325558 w 5025967"/>
              <a:gd name="connsiteY2" fmla="*/ 430986 h 955031"/>
              <a:gd name="connsiteX3" fmla="*/ 493232 w 5025967"/>
              <a:gd name="connsiteY3" fmla="*/ 146077 h 955031"/>
              <a:gd name="connsiteX4" fmla="*/ 602414 w 5025967"/>
              <a:gd name="connsiteY4" fmla="*/ 23247 h 955031"/>
              <a:gd name="connsiteX5" fmla="*/ 721832 w 5025967"/>
              <a:gd name="connsiteY5" fmla="*/ 36895 h 955031"/>
              <a:gd name="connsiteX6" fmla="*/ 820778 w 5025967"/>
              <a:gd name="connsiteY6" fmla="*/ 146077 h 955031"/>
              <a:gd name="connsiteX7" fmla="*/ 947020 w 5025967"/>
              <a:gd name="connsiteY7" fmla="*/ 412209 h 955031"/>
              <a:gd name="connsiteX8" fmla="*/ 1083497 w 5025967"/>
              <a:gd name="connsiteY8" fmla="*/ 722695 h 955031"/>
              <a:gd name="connsiteX9" fmla="*/ 1179032 w 5025967"/>
              <a:gd name="connsiteY9" fmla="*/ 869409 h 955031"/>
              <a:gd name="connsiteX10" fmla="*/ 1267742 w 5025967"/>
              <a:gd name="connsiteY10" fmla="*/ 944471 h 955031"/>
              <a:gd name="connsiteX11" fmla="*/ 1376924 w 5025967"/>
              <a:gd name="connsiteY11" fmla="*/ 930824 h 955031"/>
              <a:gd name="connsiteX12" fmla="*/ 1503166 w 5025967"/>
              <a:gd name="connsiteY12" fmla="*/ 811406 h 955031"/>
              <a:gd name="connsiteX13" fmla="*/ 1666939 w 5025967"/>
              <a:gd name="connsiteY13" fmla="*/ 487271 h 955031"/>
              <a:gd name="connsiteX14" fmla="*/ 1769297 w 5025967"/>
              <a:gd name="connsiteY14" fmla="*/ 234788 h 955031"/>
              <a:gd name="connsiteX15" fmla="*/ 1871655 w 5025967"/>
              <a:gd name="connsiteY15" fmla="*/ 67603 h 955031"/>
              <a:gd name="connsiteX16" fmla="*/ 1960366 w 5025967"/>
              <a:gd name="connsiteY16" fmla="*/ 13012 h 955031"/>
              <a:gd name="connsiteX17" fmla="*/ 2042252 w 5025967"/>
              <a:gd name="connsiteY17" fmla="*/ 43719 h 955031"/>
              <a:gd name="connsiteX18" fmla="*/ 2117315 w 5025967"/>
              <a:gd name="connsiteY18" fmla="*/ 122194 h 955031"/>
              <a:gd name="connsiteX19" fmla="*/ 2195790 w 5025967"/>
              <a:gd name="connsiteY19" fmla="*/ 251847 h 955031"/>
              <a:gd name="connsiteX20" fmla="*/ 2461921 w 5025967"/>
              <a:gd name="connsiteY20" fmla="*/ 784110 h 955031"/>
              <a:gd name="connsiteX21" fmla="*/ 2577927 w 5025967"/>
              <a:gd name="connsiteY21" fmla="*/ 934235 h 955031"/>
              <a:gd name="connsiteX22" fmla="*/ 2673461 w 5025967"/>
              <a:gd name="connsiteY22" fmla="*/ 941059 h 955031"/>
              <a:gd name="connsiteX23" fmla="*/ 2796291 w 5025967"/>
              <a:gd name="connsiteY23" fmla="*/ 814818 h 955031"/>
              <a:gd name="connsiteX24" fmla="*/ 2922533 w 5025967"/>
              <a:gd name="connsiteY24" fmla="*/ 548686 h 955031"/>
              <a:gd name="connsiteX25" fmla="*/ 3069247 w 5025967"/>
              <a:gd name="connsiteY25" fmla="*/ 251847 h 955031"/>
              <a:gd name="connsiteX26" fmla="*/ 3192076 w 5025967"/>
              <a:gd name="connsiteY26" fmla="*/ 67603 h 955031"/>
              <a:gd name="connsiteX27" fmla="*/ 3270551 w 5025967"/>
              <a:gd name="connsiteY27" fmla="*/ 2776 h 955031"/>
              <a:gd name="connsiteX28" fmla="*/ 3342202 w 5025967"/>
              <a:gd name="connsiteY28" fmla="*/ 19835 h 955031"/>
              <a:gd name="connsiteX29" fmla="*/ 3413852 w 5025967"/>
              <a:gd name="connsiteY29" fmla="*/ 91486 h 955031"/>
              <a:gd name="connsiteX30" fmla="*/ 3471855 w 5025967"/>
              <a:gd name="connsiteY30" fmla="*/ 176785 h 955031"/>
              <a:gd name="connsiteX31" fmla="*/ 3553742 w 5025967"/>
              <a:gd name="connsiteY31" fmla="*/ 323498 h 955031"/>
              <a:gd name="connsiteX32" fmla="*/ 3707279 w 5025967"/>
              <a:gd name="connsiteY32" fmla="*/ 668104 h 955031"/>
              <a:gd name="connsiteX33" fmla="*/ 3833521 w 5025967"/>
              <a:gd name="connsiteY33" fmla="*/ 852349 h 955031"/>
              <a:gd name="connsiteX34" fmla="*/ 3966587 w 5025967"/>
              <a:gd name="connsiteY34" fmla="*/ 900116 h 955031"/>
              <a:gd name="connsiteX35" fmla="*/ 4086005 w 5025967"/>
              <a:gd name="connsiteY35" fmla="*/ 828465 h 955031"/>
              <a:gd name="connsiteX36" fmla="*/ 4273661 w 5025967"/>
              <a:gd name="connsiteY36" fmla="*/ 483859 h 955031"/>
              <a:gd name="connsiteX37" fmla="*/ 4451082 w 5025967"/>
              <a:gd name="connsiteY37" fmla="*/ 152901 h 955031"/>
              <a:gd name="connsiteX38" fmla="*/ 4570500 w 5025967"/>
              <a:gd name="connsiteY38" fmla="*/ 40307 h 955031"/>
              <a:gd name="connsiteX39" fmla="*/ 4696742 w 5025967"/>
              <a:gd name="connsiteY39" fmla="*/ 67603 h 955031"/>
              <a:gd name="connsiteX40" fmla="*/ 4840044 w 5025967"/>
              <a:gd name="connsiteY40" fmla="*/ 268907 h 955031"/>
              <a:gd name="connsiteX41" fmla="*/ 4948580 w 5025967"/>
              <a:gd name="connsiteY41" fmla="*/ 459449 h 955031"/>
              <a:gd name="connsiteX42" fmla="*/ 5025010 w 5025967"/>
              <a:gd name="connsiteY42" fmla="*/ 495505 h 955031"/>
              <a:gd name="connsiteX0" fmla="*/ 0 w 4948580"/>
              <a:gd name="connsiteY0" fmla="*/ 479263 h 955031"/>
              <a:gd name="connsiteX1" fmla="*/ 190188 w 4948580"/>
              <a:gd name="connsiteY1" fmla="*/ 475436 h 955031"/>
              <a:gd name="connsiteX2" fmla="*/ 325558 w 4948580"/>
              <a:gd name="connsiteY2" fmla="*/ 430986 h 955031"/>
              <a:gd name="connsiteX3" fmla="*/ 493232 w 4948580"/>
              <a:gd name="connsiteY3" fmla="*/ 146077 h 955031"/>
              <a:gd name="connsiteX4" fmla="*/ 602414 w 4948580"/>
              <a:gd name="connsiteY4" fmla="*/ 23247 h 955031"/>
              <a:gd name="connsiteX5" fmla="*/ 721832 w 4948580"/>
              <a:gd name="connsiteY5" fmla="*/ 36895 h 955031"/>
              <a:gd name="connsiteX6" fmla="*/ 820778 w 4948580"/>
              <a:gd name="connsiteY6" fmla="*/ 146077 h 955031"/>
              <a:gd name="connsiteX7" fmla="*/ 947020 w 4948580"/>
              <a:gd name="connsiteY7" fmla="*/ 412209 h 955031"/>
              <a:gd name="connsiteX8" fmla="*/ 1083497 w 4948580"/>
              <a:gd name="connsiteY8" fmla="*/ 722695 h 955031"/>
              <a:gd name="connsiteX9" fmla="*/ 1179032 w 4948580"/>
              <a:gd name="connsiteY9" fmla="*/ 869409 h 955031"/>
              <a:gd name="connsiteX10" fmla="*/ 1267742 w 4948580"/>
              <a:gd name="connsiteY10" fmla="*/ 944471 h 955031"/>
              <a:gd name="connsiteX11" fmla="*/ 1376924 w 4948580"/>
              <a:gd name="connsiteY11" fmla="*/ 930824 h 955031"/>
              <a:gd name="connsiteX12" fmla="*/ 1503166 w 4948580"/>
              <a:gd name="connsiteY12" fmla="*/ 811406 h 955031"/>
              <a:gd name="connsiteX13" fmla="*/ 1666939 w 4948580"/>
              <a:gd name="connsiteY13" fmla="*/ 487271 h 955031"/>
              <a:gd name="connsiteX14" fmla="*/ 1769297 w 4948580"/>
              <a:gd name="connsiteY14" fmla="*/ 234788 h 955031"/>
              <a:gd name="connsiteX15" fmla="*/ 1871655 w 4948580"/>
              <a:gd name="connsiteY15" fmla="*/ 67603 h 955031"/>
              <a:gd name="connsiteX16" fmla="*/ 1960366 w 4948580"/>
              <a:gd name="connsiteY16" fmla="*/ 13012 h 955031"/>
              <a:gd name="connsiteX17" fmla="*/ 2042252 w 4948580"/>
              <a:gd name="connsiteY17" fmla="*/ 43719 h 955031"/>
              <a:gd name="connsiteX18" fmla="*/ 2117315 w 4948580"/>
              <a:gd name="connsiteY18" fmla="*/ 122194 h 955031"/>
              <a:gd name="connsiteX19" fmla="*/ 2195790 w 4948580"/>
              <a:gd name="connsiteY19" fmla="*/ 251847 h 955031"/>
              <a:gd name="connsiteX20" fmla="*/ 2461921 w 4948580"/>
              <a:gd name="connsiteY20" fmla="*/ 784110 h 955031"/>
              <a:gd name="connsiteX21" fmla="*/ 2577927 w 4948580"/>
              <a:gd name="connsiteY21" fmla="*/ 934235 h 955031"/>
              <a:gd name="connsiteX22" fmla="*/ 2673461 w 4948580"/>
              <a:gd name="connsiteY22" fmla="*/ 941059 h 955031"/>
              <a:gd name="connsiteX23" fmla="*/ 2796291 w 4948580"/>
              <a:gd name="connsiteY23" fmla="*/ 814818 h 955031"/>
              <a:gd name="connsiteX24" fmla="*/ 2922533 w 4948580"/>
              <a:gd name="connsiteY24" fmla="*/ 548686 h 955031"/>
              <a:gd name="connsiteX25" fmla="*/ 3069247 w 4948580"/>
              <a:gd name="connsiteY25" fmla="*/ 251847 h 955031"/>
              <a:gd name="connsiteX26" fmla="*/ 3192076 w 4948580"/>
              <a:gd name="connsiteY26" fmla="*/ 67603 h 955031"/>
              <a:gd name="connsiteX27" fmla="*/ 3270551 w 4948580"/>
              <a:gd name="connsiteY27" fmla="*/ 2776 h 955031"/>
              <a:gd name="connsiteX28" fmla="*/ 3342202 w 4948580"/>
              <a:gd name="connsiteY28" fmla="*/ 19835 h 955031"/>
              <a:gd name="connsiteX29" fmla="*/ 3413852 w 4948580"/>
              <a:gd name="connsiteY29" fmla="*/ 91486 h 955031"/>
              <a:gd name="connsiteX30" fmla="*/ 3471855 w 4948580"/>
              <a:gd name="connsiteY30" fmla="*/ 176785 h 955031"/>
              <a:gd name="connsiteX31" fmla="*/ 3553742 w 4948580"/>
              <a:gd name="connsiteY31" fmla="*/ 323498 h 955031"/>
              <a:gd name="connsiteX32" fmla="*/ 3707279 w 4948580"/>
              <a:gd name="connsiteY32" fmla="*/ 668104 h 955031"/>
              <a:gd name="connsiteX33" fmla="*/ 3833521 w 4948580"/>
              <a:gd name="connsiteY33" fmla="*/ 852349 h 955031"/>
              <a:gd name="connsiteX34" fmla="*/ 3966587 w 4948580"/>
              <a:gd name="connsiteY34" fmla="*/ 900116 h 955031"/>
              <a:gd name="connsiteX35" fmla="*/ 4086005 w 4948580"/>
              <a:gd name="connsiteY35" fmla="*/ 828465 h 955031"/>
              <a:gd name="connsiteX36" fmla="*/ 4273661 w 4948580"/>
              <a:gd name="connsiteY36" fmla="*/ 483859 h 955031"/>
              <a:gd name="connsiteX37" fmla="*/ 4451082 w 4948580"/>
              <a:gd name="connsiteY37" fmla="*/ 152901 h 955031"/>
              <a:gd name="connsiteX38" fmla="*/ 4570500 w 4948580"/>
              <a:gd name="connsiteY38" fmla="*/ 40307 h 955031"/>
              <a:gd name="connsiteX39" fmla="*/ 4696742 w 4948580"/>
              <a:gd name="connsiteY39" fmla="*/ 67603 h 955031"/>
              <a:gd name="connsiteX40" fmla="*/ 4840044 w 4948580"/>
              <a:gd name="connsiteY40" fmla="*/ 268907 h 955031"/>
              <a:gd name="connsiteX41" fmla="*/ 4948580 w 4948580"/>
              <a:gd name="connsiteY41" fmla="*/ 459449 h 955031"/>
              <a:gd name="connsiteX0" fmla="*/ 0 w 4948580"/>
              <a:gd name="connsiteY0" fmla="*/ 479263 h 955031"/>
              <a:gd name="connsiteX1" fmla="*/ 325558 w 4948580"/>
              <a:gd name="connsiteY1" fmla="*/ 430986 h 955031"/>
              <a:gd name="connsiteX2" fmla="*/ 493232 w 4948580"/>
              <a:gd name="connsiteY2" fmla="*/ 146077 h 955031"/>
              <a:gd name="connsiteX3" fmla="*/ 602414 w 4948580"/>
              <a:gd name="connsiteY3" fmla="*/ 23247 h 955031"/>
              <a:gd name="connsiteX4" fmla="*/ 721832 w 4948580"/>
              <a:gd name="connsiteY4" fmla="*/ 36895 h 955031"/>
              <a:gd name="connsiteX5" fmla="*/ 820778 w 4948580"/>
              <a:gd name="connsiteY5" fmla="*/ 146077 h 955031"/>
              <a:gd name="connsiteX6" fmla="*/ 947020 w 4948580"/>
              <a:gd name="connsiteY6" fmla="*/ 412209 h 955031"/>
              <a:gd name="connsiteX7" fmla="*/ 1083497 w 4948580"/>
              <a:gd name="connsiteY7" fmla="*/ 722695 h 955031"/>
              <a:gd name="connsiteX8" fmla="*/ 1179032 w 4948580"/>
              <a:gd name="connsiteY8" fmla="*/ 869409 h 955031"/>
              <a:gd name="connsiteX9" fmla="*/ 1267742 w 4948580"/>
              <a:gd name="connsiteY9" fmla="*/ 944471 h 955031"/>
              <a:gd name="connsiteX10" fmla="*/ 1376924 w 4948580"/>
              <a:gd name="connsiteY10" fmla="*/ 930824 h 955031"/>
              <a:gd name="connsiteX11" fmla="*/ 1503166 w 4948580"/>
              <a:gd name="connsiteY11" fmla="*/ 811406 h 955031"/>
              <a:gd name="connsiteX12" fmla="*/ 1666939 w 4948580"/>
              <a:gd name="connsiteY12" fmla="*/ 487271 h 955031"/>
              <a:gd name="connsiteX13" fmla="*/ 1769297 w 4948580"/>
              <a:gd name="connsiteY13" fmla="*/ 234788 h 955031"/>
              <a:gd name="connsiteX14" fmla="*/ 1871655 w 4948580"/>
              <a:gd name="connsiteY14" fmla="*/ 67603 h 955031"/>
              <a:gd name="connsiteX15" fmla="*/ 1960366 w 4948580"/>
              <a:gd name="connsiteY15" fmla="*/ 13012 h 955031"/>
              <a:gd name="connsiteX16" fmla="*/ 2042252 w 4948580"/>
              <a:gd name="connsiteY16" fmla="*/ 43719 h 955031"/>
              <a:gd name="connsiteX17" fmla="*/ 2117315 w 4948580"/>
              <a:gd name="connsiteY17" fmla="*/ 122194 h 955031"/>
              <a:gd name="connsiteX18" fmla="*/ 2195790 w 4948580"/>
              <a:gd name="connsiteY18" fmla="*/ 251847 h 955031"/>
              <a:gd name="connsiteX19" fmla="*/ 2461921 w 4948580"/>
              <a:gd name="connsiteY19" fmla="*/ 784110 h 955031"/>
              <a:gd name="connsiteX20" fmla="*/ 2577927 w 4948580"/>
              <a:gd name="connsiteY20" fmla="*/ 934235 h 955031"/>
              <a:gd name="connsiteX21" fmla="*/ 2673461 w 4948580"/>
              <a:gd name="connsiteY21" fmla="*/ 941059 h 955031"/>
              <a:gd name="connsiteX22" fmla="*/ 2796291 w 4948580"/>
              <a:gd name="connsiteY22" fmla="*/ 814818 h 955031"/>
              <a:gd name="connsiteX23" fmla="*/ 2922533 w 4948580"/>
              <a:gd name="connsiteY23" fmla="*/ 548686 h 955031"/>
              <a:gd name="connsiteX24" fmla="*/ 3069247 w 4948580"/>
              <a:gd name="connsiteY24" fmla="*/ 251847 h 955031"/>
              <a:gd name="connsiteX25" fmla="*/ 3192076 w 4948580"/>
              <a:gd name="connsiteY25" fmla="*/ 67603 h 955031"/>
              <a:gd name="connsiteX26" fmla="*/ 3270551 w 4948580"/>
              <a:gd name="connsiteY26" fmla="*/ 2776 h 955031"/>
              <a:gd name="connsiteX27" fmla="*/ 3342202 w 4948580"/>
              <a:gd name="connsiteY27" fmla="*/ 19835 h 955031"/>
              <a:gd name="connsiteX28" fmla="*/ 3413852 w 4948580"/>
              <a:gd name="connsiteY28" fmla="*/ 91486 h 955031"/>
              <a:gd name="connsiteX29" fmla="*/ 3471855 w 4948580"/>
              <a:gd name="connsiteY29" fmla="*/ 176785 h 955031"/>
              <a:gd name="connsiteX30" fmla="*/ 3553742 w 4948580"/>
              <a:gd name="connsiteY30" fmla="*/ 323498 h 955031"/>
              <a:gd name="connsiteX31" fmla="*/ 3707279 w 4948580"/>
              <a:gd name="connsiteY31" fmla="*/ 668104 h 955031"/>
              <a:gd name="connsiteX32" fmla="*/ 3833521 w 4948580"/>
              <a:gd name="connsiteY32" fmla="*/ 852349 h 955031"/>
              <a:gd name="connsiteX33" fmla="*/ 3966587 w 4948580"/>
              <a:gd name="connsiteY33" fmla="*/ 900116 h 955031"/>
              <a:gd name="connsiteX34" fmla="*/ 4086005 w 4948580"/>
              <a:gd name="connsiteY34" fmla="*/ 828465 h 955031"/>
              <a:gd name="connsiteX35" fmla="*/ 4273661 w 4948580"/>
              <a:gd name="connsiteY35" fmla="*/ 483859 h 955031"/>
              <a:gd name="connsiteX36" fmla="*/ 4451082 w 4948580"/>
              <a:gd name="connsiteY36" fmla="*/ 152901 h 955031"/>
              <a:gd name="connsiteX37" fmla="*/ 4570500 w 4948580"/>
              <a:gd name="connsiteY37" fmla="*/ 40307 h 955031"/>
              <a:gd name="connsiteX38" fmla="*/ 4696742 w 4948580"/>
              <a:gd name="connsiteY38" fmla="*/ 67603 h 955031"/>
              <a:gd name="connsiteX39" fmla="*/ 4840044 w 4948580"/>
              <a:gd name="connsiteY39" fmla="*/ 268907 h 955031"/>
              <a:gd name="connsiteX40" fmla="*/ 4948580 w 4948580"/>
              <a:gd name="connsiteY40" fmla="*/ 459449 h 955031"/>
              <a:gd name="connsiteX0" fmla="*/ 0 w 4623022"/>
              <a:gd name="connsiteY0" fmla="*/ 430986 h 955031"/>
              <a:gd name="connsiteX1" fmla="*/ 167674 w 4623022"/>
              <a:gd name="connsiteY1" fmla="*/ 146077 h 955031"/>
              <a:gd name="connsiteX2" fmla="*/ 276856 w 4623022"/>
              <a:gd name="connsiteY2" fmla="*/ 23247 h 955031"/>
              <a:gd name="connsiteX3" fmla="*/ 396274 w 4623022"/>
              <a:gd name="connsiteY3" fmla="*/ 36895 h 955031"/>
              <a:gd name="connsiteX4" fmla="*/ 495220 w 4623022"/>
              <a:gd name="connsiteY4" fmla="*/ 146077 h 955031"/>
              <a:gd name="connsiteX5" fmla="*/ 621462 w 4623022"/>
              <a:gd name="connsiteY5" fmla="*/ 412209 h 955031"/>
              <a:gd name="connsiteX6" fmla="*/ 757939 w 4623022"/>
              <a:gd name="connsiteY6" fmla="*/ 722695 h 955031"/>
              <a:gd name="connsiteX7" fmla="*/ 853474 w 4623022"/>
              <a:gd name="connsiteY7" fmla="*/ 869409 h 955031"/>
              <a:gd name="connsiteX8" fmla="*/ 942184 w 4623022"/>
              <a:gd name="connsiteY8" fmla="*/ 944471 h 955031"/>
              <a:gd name="connsiteX9" fmla="*/ 1051366 w 4623022"/>
              <a:gd name="connsiteY9" fmla="*/ 930824 h 955031"/>
              <a:gd name="connsiteX10" fmla="*/ 1177608 w 4623022"/>
              <a:gd name="connsiteY10" fmla="*/ 811406 h 955031"/>
              <a:gd name="connsiteX11" fmla="*/ 1341381 w 4623022"/>
              <a:gd name="connsiteY11" fmla="*/ 487271 h 955031"/>
              <a:gd name="connsiteX12" fmla="*/ 1443739 w 4623022"/>
              <a:gd name="connsiteY12" fmla="*/ 234788 h 955031"/>
              <a:gd name="connsiteX13" fmla="*/ 1546097 w 4623022"/>
              <a:gd name="connsiteY13" fmla="*/ 67603 h 955031"/>
              <a:gd name="connsiteX14" fmla="*/ 1634808 w 4623022"/>
              <a:gd name="connsiteY14" fmla="*/ 13012 h 955031"/>
              <a:gd name="connsiteX15" fmla="*/ 1716694 w 4623022"/>
              <a:gd name="connsiteY15" fmla="*/ 43719 h 955031"/>
              <a:gd name="connsiteX16" fmla="*/ 1791757 w 4623022"/>
              <a:gd name="connsiteY16" fmla="*/ 122194 h 955031"/>
              <a:gd name="connsiteX17" fmla="*/ 1870232 w 4623022"/>
              <a:gd name="connsiteY17" fmla="*/ 251847 h 955031"/>
              <a:gd name="connsiteX18" fmla="*/ 2136363 w 4623022"/>
              <a:gd name="connsiteY18" fmla="*/ 784110 h 955031"/>
              <a:gd name="connsiteX19" fmla="*/ 2252369 w 4623022"/>
              <a:gd name="connsiteY19" fmla="*/ 934235 h 955031"/>
              <a:gd name="connsiteX20" fmla="*/ 2347903 w 4623022"/>
              <a:gd name="connsiteY20" fmla="*/ 941059 h 955031"/>
              <a:gd name="connsiteX21" fmla="*/ 2470733 w 4623022"/>
              <a:gd name="connsiteY21" fmla="*/ 814818 h 955031"/>
              <a:gd name="connsiteX22" fmla="*/ 2596975 w 4623022"/>
              <a:gd name="connsiteY22" fmla="*/ 548686 h 955031"/>
              <a:gd name="connsiteX23" fmla="*/ 2743689 w 4623022"/>
              <a:gd name="connsiteY23" fmla="*/ 251847 h 955031"/>
              <a:gd name="connsiteX24" fmla="*/ 2866518 w 4623022"/>
              <a:gd name="connsiteY24" fmla="*/ 67603 h 955031"/>
              <a:gd name="connsiteX25" fmla="*/ 2944993 w 4623022"/>
              <a:gd name="connsiteY25" fmla="*/ 2776 h 955031"/>
              <a:gd name="connsiteX26" fmla="*/ 3016644 w 4623022"/>
              <a:gd name="connsiteY26" fmla="*/ 19835 h 955031"/>
              <a:gd name="connsiteX27" fmla="*/ 3088294 w 4623022"/>
              <a:gd name="connsiteY27" fmla="*/ 91486 h 955031"/>
              <a:gd name="connsiteX28" fmla="*/ 3146297 w 4623022"/>
              <a:gd name="connsiteY28" fmla="*/ 176785 h 955031"/>
              <a:gd name="connsiteX29" fmla="*/ 3228184 w 4623022"/>
              <a:gd name="connsiteY29" fmla="*/ 323498 h 955031"/>
              <a:gd name="connsiteX30" fmla="*/ 3381721 w 4623022"/>
              <a:gd name="connsiteY30" fmla="*/ 668104 h 955031"/>
              <a:gd name="connsiteX31" fmla="*/ 3507963 w 4623022"/>
              <a:gd name="connsiteY31" fmla="*/ 852349 h 955031"/>
              <a:gd name="connsiteX32" fmla="*/ 3641029 w 4623022"/>
              <a:gd name="connsiteY32" fmla="*/ 900116 h 955031"/>
              <a:gd name="connsiteX33" fmla="*/ 3760447 w 4623022"/>
              <a:gd name="connsiteY33" fmla="*/ 828465 h 955031"/>
              <a:gd name="connsiteX34" fmla="*/ 3948103 w 4623022"/>
              <a:gd name="connsiteY34" fmla="*/ 483859 h 955031"/>
              <a:gd name="connsiteX35" fmla="*/ 4125524 w 4623022"/>
              <a:gd name="connsiteY35" fmla="*/ 152901 h 955031"/>
              <a:gd name="connsiteX36" fmla="*/ 4244942 w 4623022"/>
              <a:gd name="connsiteY36" fmla="*/ 40307 h 955031"/>
              <a:gd name="connsiteX37" fmla="*/ 4371184 w 4623022"/>
              <a:gd name="connsiteY37" fmla="*/ 67603 h 955031"/>
              <a:gd name="connsiteX38" fmla="*/ 4514486 w 4623022"/>
              <a:gd name="connsiteY38" fmla="*/ 268907 h 955031"/>
              <a:gd name="connsiteX39" fmla="*/ 4623022 w 4623022"/>
              <a:gd name="connsiteY39" fmla="*/ 459449 h 955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4623022" h="955031">
                <a:moveTo>
                  <a:pt x="0" y="430986"/>
                </a:moveTo>
                <a:cubicBezTo>
                  <a:pt x="82205" y="375455"/>
                  <a:pt x="121531" y="214033"/>
                  <a:pt x="167674" y="146077"/>
                </a:cubicBezTo>
                <a:cubicBezTo>
                  <a:pt x="213817" y="78121"/>
                  <a:pt x="238756" y="41444"/>
                  <a:pt x="276856" y="23247"/>
                </a:cubicBezTo>
                <a:cubicBezTo>
                  <a:pt x="314956" y="5050"/>
                  <a:pt x="359880" y="16423"/>
                  <a:pt x="396274" y="36895"/>
                </a:cubicBezTo>
                <a:cubicBezTo>
                  <a:pt x="432668" y="57367"/>
                  <a:pt x="457689" y="83525"/>
                  <a:pt x="495220" y="146077"/>
                </a:cubicBezTo>
                <a:cubicBezTo>
                  <a:pt x="532751" y="208629"/>
                  <a:pt x="577676" y="316106"/>
                  <a:pt x="621462" y="412209"/>
                </a:cubicBezTo>
                <a:cubicBezTo>
                  <a:pt x="665249" y="508312"/>
                  <a:pt x="719270" y="646495"/>
                  <a:pt x="757939" y="722695"/>
                </a:cubicBezTo>
                <a:cubicBezTo>
                  <a:pt x="796608" y="798895"/>
                  <a:pt x="822766" y="832446"/>
                  <a:pt x="853474" y="869409"/>
                </a:cubicBezTo>
                <a:cubicBezTo>
                  <a:pt x="884182" y="906372"/>
                  <a:pt x="909202" y="934235"/>
                  <a:pt x="942184" y="944471"/>
                </a:cubicBezTo>
                <a:cubicBezTo>
                  <a:pt x="975166" y="954707"/>
                  <a:pt x="1012129" y="953001"/>
                  <a:pt x="1051366" y="930824"/>
                </a:cubicBezTo>
                <a:cubicBezTo>
                  <a:pt x="1090603" y="908647"/>
                  <a:pt x="1129272" y="885332"/>
                  <a:pt x="1177608" y="811406"/>
                </a:cubicBezTo>
                <a:cubicBezTo>
                  <a:pt x="1225944" y="737481"/>
                  <a:pt x="1297026" y="583374"/>
                  <a:pt x="1341381" y="487271"/>
                </a:cubicBezTo>
                <a:cubicBezTo>
                  <a:pt x="1385736" y="391168"/>
                  <a:pt x="1409620" y="304733"/>
                  <a:pt x="1443739" y="234788"/>
                </a:cubicBezTo>
                <a:cubicBezTo>
                  <a:pt x="1477858" y="164843"/>
                  <a:pt x="1514252" y="104566"/>
                  <a:pt x="1546097" y="67603"/>
                </a:cubicBezTo>
                <a:cubicBezTo>
                  <a:pt x="1577942" y="30640"/>
                  <a:pt x="1606375" y="16993"/>
                  <a:pt x="1634808" y="13012"/>
                </a:cubicBezTo>
                <a:cubicBezTo>
                  <a:pt x="1663241" y="9031"/>
                  <a:pt x="1690536" y="25522"/>
                  <a:pt x="1716694" y="43719"/>
                </a:cubicBezTo>
                <a:cubicBezTo>
                  <a:pt x="1742852" y="61916"/>
                  <a:pt x="1766167" y="87506"/>
                  <a:pt x="1791757" y="122194"/>
                </a:cubicBezTo>
                <a:cubicBezTo>
                  <a:pt x="1817347" y="156882"/>
                  <a:pt x="1812798" y="141528"/>
                  <a:pt x="1870232" y="251847"/>
                </a:cubicBezTo>
                <a:cubicBezTo>
                  <a:pt x="1927666" y="362166"/>
                  <a:pt x="2072674" y="670379"/>
                  <a:pt x="2136363" y="784110"/>
                </a:cubicBezTo>
                <a:cubicBezTo>
                  <a:pt x="2200052" y="897841"/>
                  <a:pt x="2217113" y="908077"/>
                  <a:pt x="2252369" y="934235"/>
                </a:cubicBezTo>
                <a:cubicBezTo>
                  <a:pt x="2287625" y="960393"/>
                  <a:pt x="2311509" y="960962"/>
                  <a:pt x="2347903" y="941059"/>
                </a:cubicBezTo>
                <a:cubicBezTo>
                  <a:pt x="2384297" y="921156"/>
                  <a:pt x="2429221" y="880213"/>
                  <a:pt x="2470733" y="814818"/>
                </a:cubicBezTo>
                <a:cubicBezTo>
                  <a:pt x="2512245" y="749423"/>
                  <a:pt x="2551482" y="642514"/>
                  <a:pt x="2596975" y="548686"/>
                </a:cubicBezTo>
                <a:cubicBezTo>
                  <a:pt x="2642468" y="454858"/>
                  <a:pt x="2698765" y="332027"/>
                  <a:pt x="2743689" y="251847"/>
                </a:cubicBezTo>
                <a:cubicBezTo>
                  <a:pt x="2788613" y="171666"/>
                  <a:pt x="2832967" y="109115"/>
                  <a:pt x="2866518" y="67603"/>
                </a:cubicBezTo>
                <a:cubicBezTo>
                  <a:pt x="2900069" y="26091"/>
                  <a:pt x="2919972" y="10737"/>
                  <a:pt x="2944993" y="2776"/>
                </a:cubicBezTo>
                <a:cubicBezTo>
                  <a:pt x="2970014" y="-5185"/>
                  <a:pt x="2992761" y="5050"/>
                  <a:pt x="3016644" y="19835"/>
                </a:cubicBezTo>
                <a:cubicBezTo>
                  <a:pt x="3040527" y="34620"/>
                  <a:pt x="3066685" y="65328"/>
                  <a:pt x="3088294" y="91486"/>
                </a:cubicBezTo>
                <a:cubicBezTo>
                  <a:pt x="3109903" y="117644"/>
                  <a:pt x="3122982" y="138116"/>
                  <a:pt x="3146297" y="176785"/>
                </a:cubicBezTo>
                <a:cubicBezTo>
                  <a:pt x="3169612" y="215454"/>
                  <a:pt x="3188947" y="241612"/>
                  <a:pt x="3228184" y="323498"/>
                </a:cubicBezTo>
                <a:cubicBezTo>
                  <a:pt x="3267421" y="405384"/>
                  <a:pt x="3335091" y="579962"/>
                  <a:pt x="3381721" y="668104"/>
                </a:cubicBezTo>
                <a:cubicBezTo>
                  <a:pt x="3428351" y="756246"/>
                  <a:pt x="3464745" y="813680"/>
                  <a:pt x="3507963" y="852349"/>
                </a:cubicBezTo>
                <a:cubicBezTo>
                  <a:pt x="3551181" y="891018"/>
                  <a:pt x="3598948" y="904097"/>
                  <a:pt x="3641029" y="900116"/>
                </a:cubicBezTo>
                <a:cubicBezTo>
                  <a:pt x="3683110" y="896135"/>
                  <a:pt x="3709268" y="897841"/>
                  <a:pt x="3760447" y="828465"/>
                </a:cubicBezTo>
                <a:cubicBezTo>
                  <a:pt x="3811626" y="759089"/>
                  <a:pt x="3887257" y="596453"/>
                  <a:pt x="3948103" y="483859"/>
                </a:cubicBezTo>
                <a:cubicBezTo>
                  <a:pt x="4008949" y="371265"/>
                  <a:pt x="4076051" y="226826"/>
                  <a:pt x="4125524" y="152901"/>
                </a:cubicBezTo>
                <a:cubicBezTo>
                  <a:pt x="4174997" y="78976"/>
                  <a:pt x="4203999" y="54523"/>
                  <a:pt x="4244942" y="40307"/>
                </a:cubicBezTo>
                <a:cubicBezTo>
                  <a:pt x="4285885" y="26091"/>
                  <a:pt x="4326260" y="29503"/>
                  <a:pt x="4371184" y="67603"/>
                </a:cubicBezTo>
                <a:cubicBezTo>
                  <a:pt x="4416108" y="105703"/>
                  <a:pt x="4472513" y="203599"/>
                  <a:pt x="4514486" y="268907"/>
                </a:cubicBezTo>
                <a:cubicBezTo>
                  <a:pt x="4556459" y="334215"/>
                  <a:pt x="4592194" y="421683"/>
                  <a:pt x="4623022" y="459449"/>
                </a:cubicBezTo>
              </a:path>
            </a:pathLst>
          </a:custGeom>
          <a:noFill/>
          <a:ln w="38100">
            <a:solidFill>
              <a:srgbClr val="0432FF"/>
            </a:solidFill>
            <a:tailEnd type="non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9" name="Прямоугольник 118"/>
          <p:cNvSpPr/>
          <p:nvPr/>
        </p:nvSpPr>
        <p:spPr>
          <a:xfrm>
            <a:off x="1074433" y="647846"/>
            <a:ext cx="2223202" cy="1404237"/>
          </a:xfrm>
          <a:prstGeom prst="rect">
            <a:avLst/>
          </a:prstGeom>
          <a:solidFill>
            <a:schemeClr val="bg1"/>
          </a:solidFill>
          <a:ln w="476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20" name="Изображение 1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5613" y="1055404"/>
            <a:ext cx="1565339" cy="532881"/>
          </a:xfrm>
          <a:prstGeom prst="rect">
            <a:avLst/>
          </a:prstGeom>
        </p:spPr>
      </p:pic>
      <p:sp>
        <p:nvSpPr>
          <p:cNvPr id="122" name="Овал 121"/>
          <p:cNvSpPr/>
          <p:nvPr/>
        </p:nvSpPr>
        <p:spPr>
          <a:xfrm>
            <a:off x="2882611" y="887265"/>
            <a:ext cx="323367" cy="311301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3" name="Овал 122"/>
          <p:cNvSpPr/>
          <p:nvPr/>
        </p:nvSpPr>
        <p:spPr>
          <a:xfrm>
            <a:off x="2882610" y="1475286"/>
            <a:ext cx="323367" cy="311301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24" name="Прямая со стрелкой 123"/>
          <p:cNvCxnSpPr/>
          <p:nvPr/>
        </p:nvCxnSpPr>
        <p:spPr>
          <a:xfrm>
            <a:off x="3027184" y="1042915"/>
            <a:ext cx="1373192" cy="3236"/>
          </a:xfrm>
          <a:prstGeom prst="straightConnector1">
            <a:avLst/>
          </a:prstGeom>
          <a:ln w="63500">
            <a:solidFill>
              <a:srgbClr val="FF0000"/>
            </a:solidFill>
            <a:prstDash val="solid"/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Изображение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2033" y="804066"/>
            <a:ext cx="2354966" cy="477698"/>
          </a:xfrm>
          <a:prstGeom prst="rect">
            <a:avLst/>
          </a:prstGeom>
        </p:spPr>
      </p:pic>
      <p:cxnSp>
        <p:nvCxnSpPr>
          <p:cNvPr id="126" name="Прямая со стрелкой 125"/>
          <p:cNvCxnSpPr/>
          <p:nvPr/>
        </p:nvCxnSpPr>
        <p:spPr>
          <a:xfrm flipH="1">
            <a:off x="3027184" y="1630936"/>
            <a:ext cx="1373192" cy="3236"/>
          </a:xfrm>
          <a:prstGeom prst="straightConnector1">
            <a:avLst/>
          </a:prstGeom>
          <a:ln w="63500">
            <a:solidFill>
              <a:srgbClr val="0432FF"/>
            </a:solidFill>
            <a:prstDash val="solid"/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Изображение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2033" y="1439247"/>
            <a:ext cx="2866659" cy="460281"/>
          </a:xfrm>
          <a:prstGeom prst="rect">
            <a:avLst/>
          </a:prstGeom>
        </p:spPr>
      </p:pic>
      <p:cxnSp>
        <p:nvCxnSpPr>
          <p:cNvPr id="130" name="Прямая соединительная линия 129"/>
          <p:cNvCxnSpPr/>
          <p:nvPr/>
        </p:nvCxnSpPr>
        <p:spPr>
          <a:xfrm>
            <a:off x="1039295" y="3855878"/>
            <a:ext cx="5348969" cy="0"/>
          </a:xfrm>
          <a:prstGeom prst="line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Прямая соединительная линия 130"/>
          <p:cNvCxnSpPr/>
          <p:nvPr/>
        </p:nvCxnSpPr>
        <p:spPr>
          <a:xfrm flipV="1">
            <a:off x="1074433" y="2454220"/>
            <a:ext cx="0" cy="2402958"/>
          </a:xfrm>
          <a:prstGeom prst="line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816234" y="3847053"/>
            <a:ext cx="9060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/>
              <a:t>T</a:t>
            </a:r>
            <a:r>
              <a:rPr lang="en-AU" sz="2800" smtClean="0"/>
              <a:t>ime</a:t>
            </a:r>
            <a:endParaRPr lang="ru-RU" sz="2800" dirty="0"/>
          </a:p>
        </p:txBody>
      </p:sp>
      <p:sp>
        <p:nvSpPr>
          <p:cNvPr id="135" name="TextBox 134"/>
          <p:cNvSpPr txBox="1"/>
          <p:nvPr/>
        </p:nvSpPr>
        <p:spPr>
          <a:xfrm rot="16200000">
            <a:off x="21753" y="2989032"/>
            <a:ext cx="1536934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AU" sz="2800" dirty="0" smtClean="0"/>
              <a:t>            V</a:t>
            </a:r>
            <a:endParaRPr lang="ru-RU" sz="2800" dirty="0"/>
          </a:p>
        </p:txBody>
      </p:sp>
      <p:sp>
        <p:nvSpPr>
          <p:cNvPr id="136" name="Полилиния 135"/>
          <p:cNvSpPr/>
          <p:nvPr/>
        </p:nvSpPr>
        <p:spPr>
          <a:xfrm>
            <a:off x="1073096" y="2636868"/>
            <a:ext cx="4158123" cy="2651507"/>
          </a:xfrm>
          <a:custGeom>
            <a:avLst/>
            <a:gdLst>
              <a:gd name="connsiteX0" fmla="*/ 0 w 4810836"/>
              <a:gd name="connsiteY0" fmla="*/ 463388 h 955031"/>
              <a:gd name="connsiteX1" fmla="*/ 180833 w 4810836"/>
              <a:gd name="connsiteY1" fmla="*/ 146077 h 955031"/>
              <a:gd name="connsiteX2" fmla="*/ 290015 w 4810836"/>
              <a:gd name="connsiteY2" fmla="*/ 23247 h 955031"/>
              <a:gd name="connsiteX3" fmla="*/ 409433 w 4810836"/>
              <a:gd name="connsiteY3" fmla="*/ 36895 h 955031"/>
              <a:gd name="connsiteX4" fmla="*/ 508379 w 4810836"/>
              <a:gd name="connsiteY4" fmla="*/ 146077 h 955031"/>
              <a:gd name="connsiteX5" fmla="*/ 634621 w 4810836"/>
              <a:gd name="connsiteY5" fmla="*/ 412209 h 955031"/>
              <a:gd name="connsiteX6" fmla="*/ 771098 w 4810836"/>
              <a:gd name="connsiteY6" fmla="*/ 722695 h 955031"/>
              <a:gd name="connsiteX7" fmla="*/ 866633 w 4810836"/>
              <a:gd name="connsiteY7" fmla="*/ 869409 h 955031"/>
              <a:gd name="connsiteX8" fmla="*/ 955343 w 4810836"/>
              <a:gd name="connsiteY8" fmla="*/ 944471 h 955031"/>
              <a:gd name="connsiteX9" fmla="*/ 1064525 w 4810836"/>
              <a:gd name="connsiteY9" fmla="*/ 930824 h 955031"/>
              <a:gd name="connsiteX10" fmla="*/ 1190767 w 4810836"/>
              <a:gd name="connsiteY10" fmla="*/ 811406 h 955031"/>
              <a:gd name="connsiteX11" fmla="*/ 1354540 w 4810836"/>
              <a:gd name="connsiteY11" fmla="*/ 487271 h 955031"/>
              <a:gd name="connsiteX12" fmla="*/ 1456898 w 4810836"/>
              <a:gd name="connsiteY12" fmla="*/ 234788 h 955031"/>
              <a:gd name="connsiteX13" fmla="*/ 1559256 w 4810836"/>
              <a:gd name="connsiteY13" fmla="*/ 67603 h 955031"/>
              <a:gd name="connsiteX14" fmla="*/ 1647967 w 4810836"/>
              <a:gd name="connsiteY14" fmla="*/ 13012 h 955031"/>
              <a:gd name="connsiteX15" fmla="*/ 1729853 w 4810836"/>
              <a:gd name="connsiteY15" fmla="*/ 43719 h 955031"/>
              <a:gd name="connsiteX16" fmla="*/ 1804916 w 4810836"/>
              <a:gd name="connsiteY16" fmla="*/ 122194 h 955031"/>
              <a:gd name="connsiteX17" fmla="*/ 1883391 w 4810836"/>
              <a:gd name="connsiteY17" fmla="*/ 251847 h 955031"/>
              <a:gd name="connsiteX18" fmla="*/ 2149522 w 4810836"/>
              <a:gd name="connsiteY18" fmla="*/ 784110 h 955031"/>
              <a:gd name="connsiteX19" fmla="*/ 2265528 w 4810836"/>
              <a:gd name="connsiteY19" fmla="*/ 934235 h 955031"/>
              <a:gd name="connsiteX20" fmla="*/ 2361062 w 4810836"/>
              <a:gd name="connsiteY20" fmla="*/ 941059 h 955031"/>
              <a:gd name="connsiteX21" fmla="*/ 2483892 w 4810836"/>
              <a:gd name="connsiteY21" fmla="*/ 814818 h 955031"/>
              <a:gd name="connsiteX22" fmla="*/ 2610134 w 4810836"/>
              <a:gd name="connsiteY22" fmla="*/ 548686 h 955031"/>
              <a:gd name="connsiteX23" fmla="*/ 2756848 w 4810836"/>
              <a:gd name="connsiteY23" fmla="*/ 251847 h 955031"/>
              <a:gd name="connsiteX24" fmla="*/ 2879677 w 4810836"/>
              <a:gd name="connsiteY24" fmla="*/ 67603 h 955031"/>
              <a:gd name="connsiteX25" fmla="*/ 2958152 w 4810836"/>
              <a:gd name="connsiteY25" fmla="*/ 2776 h 955031"/>
              <a:gd name="connsiteX26" fmla="*/ 3029803 w 4810836"/>
              <a:gd name="connsiteY26" fmla="*/ 19835 h 955031"/>
              <a:gd name="connsiteX27" fmla="*/ 3101453 w 4810836"/>
              <a:gd name="connsiteY27" fmla="*/ 91486 h 955031"/>
              <a:gd name="connsiteX28" fmla="*/ 3159456 w 4810836"/>
              <a:gd name="connsiteY28" fmla="*/ 176785 h 955031"/>
              <a:gd name="connsiteX29" fmla="*/ 3241343 w 4810836"/>
              <a:gd name="connsiteY29" fmla="*/ 323498 h 955031"/>
              <a:gd name="connsiteX30" fmla="*/ 3394880 w 4810836"/>
              <a:gd name="connsiteY30" fmla="*/ 668104 h 955031"/>
              <a:gd name="connsiteX31" fmla="*/ 3521122 w 4810836"/>
              <a:gd name="connsiteY31" fmla="*/ 852349 h 955031"/>
              <a:gd name="connsiteX32" fmla="*/ 3654188 w 4810836"/>
              <a:gd name="connsiteY32" fmla="*/ 900116 h 955031"/>
              <a:gd name="connsiteX33" fmla="*/ 3773606 w 4810836"/>
              <a:gd name="connsiteY33" fmla="*/ 828465 h 955031"/>
              <a:gd name="connsiteX34" fmla="*/ 3961262 w 4810836"/>
              <a:gd name="connsiteY34" fmla="*/ 483859 h 955031"/>
              <a:gd name="connsiteX35" fmla="*/ 4138683 w 4810836"/>
              <a:gd name="connsiteY35" fmla="*/ 152901 h 955031"/>
              <a:gd name="connsiteX36" fmla="*/ 4258101 w 4810836"/>
              <a:gd name="connsiteY36" fmla="*/ 40307 h 955031"/>
              <a:gd name="connsiteX37" fmla="*/ 4384343 w 4810836"/>
              <a:gd name="connsiteY37" fmla="*/ 67603 h 955031"/>
              <a:gd name="connsiteX38" fmla="*/ 4527645 w 4810836"/>
              <a:gd name="connsiteY38" fmla="*/ 268907 h 955031"/>
              <a:gd name="connsiteX39" fmla="*/ 4633415 w 4810836"/>
              <a:gd name="connsiteY39" fmla="*/ 477035 h 955031"/>
              <a:gd name="connsiteX40" fmla="*/ 4677770 w 4810836"/>
              <a:gd name="connsiteY40" fmla="*/ 497507 h 955031"/>
              <a:gd name="connsiteX41" fmla="*/ 4810836 w 4810836"/>
              <a:gd name="connsiteY41" fmla="*/ 494095 h 955031"/>
              <a:gd name="connsiteX0" fmla="*/ 0 w 4810836"/>
              <a:gd name="connsiteY0" fmla="*/ 463388 h 955031"/>
              <a:gd name="connsiteX1" fmla="*/ 180833 w 4810836"/>
              <a:gd name="connsiteY1" fmla="*/ 146077 h 955031"/>
              <a:gd name="connsiteX2" fmla="*/ 290015 w 4810836"/>
              <a:gd name="connsiteY2" fmla="*/ 23247 h 955031"/>
              <a:gd name="connsiteX3" fmla="*/ 409433 w 4810836"/>
              <a:gd name="connsiteY3" fmla="*/ 36895 h 955031"/>
              <a:gd name="connsiteX4" fmla="*/ 508379 w 4810836"/>
              <a:gd name="connsiteY4" fmla="*/ 146077 h 955031"/>
              <a:gd name="connsiteX5" fmla="*/ 634621 w 4810836"/>
              <a:gd name="connsiteY5" fmla="*/ 412209 h 955031"/>
              <a:gd name="connsiteX6" fmla="*/ 771098 w 4810836"/>
              <a:gd name="connsiteY6" fmla="*/ 722695 h 955031"/>
              <a:gd name="connsiteX7" fmla="*/ 866633 w 4810836"/>
              <a:gd name="connsiteY7" fmla="*/ 869409 h 955031"/>
              <a:gd name="connsiteX8" fmla="*/ 955343 w 4810836"/>
              <a:gd name="connsiteY8" fmla="*/ 944471 h 955031"/>
              <a:gd name="connsiteX9" fmla="*/ 1064525 w 4810836"/>
              <a:gd name="connsiteY9" fmla="*/ 930824 h 955031"/>
              <a:gd name="connsiteX10" fmla="*/ 1190767 w 4810836"/>
              <a:gd name="connsiteY10" fmla="*/ 811406 h 955031"/>
              <a:gd name="connsiteX11" fmla="*/ 1354540 w 4810836"/>
              <a:gd name="connsiteY11" fmla="*/ 487271 h 955031"/>
              <a:gd name="connsiteX12" fmla="*/ 1456898 w 4810836"/>
              <a:gd name="connsiteY12" fmla="*/ 234788 h 955031"/>
              <a:gd name="connsiteX13" fmla="*/ 1559256 w 4810836"/>
              <a:gd name="connsiteY13" fmla="*/ 67603 h 955031"/>
              <a:gd name="connsiteX14" fmla="*/ 1647967 w 4810836"/>
              <a:gd name="connsiteY14" fmla="*/ 13012 h 955031"/>
              <a:gd name="connsiteX15" fmla="*/ 1729853 w 4810836"/>
              <a:gd name="connsiteY15" fmla="*/ 43719 h 955031"/>
              <a:gd name="connsiteX16" fmla="*/ 1804916 w 4810836"/>
              <a:gd name="connsiteY16" fmla="*/ 122194 h 955031"/>
              <a:gd name="connsiteX17" fmla="*/ 1883391 w 4810836"/>
              <a:gd name="connsiteY17" fmla="*/ 251847 h 955031"/>
              <a:gd name="connsiteX18" fmla="*/ 2149522 w 4810836"/>
              <a:gd name="connsiteY18" fmla="*/ 784110 h 955031"/>
              <a:gd name="connsiteX19" fmla="*/ 2265528 w 4810836"/>
              <a:gd name="connsiteY19" fmla="*/ 934235 h 955031"/>
              <a:gd name="connsiteX20" fmla="*/ 2361062 w 4810836"/>
              <a:gd name="connsiteY20" fmla="*/ 941059 h 955031"/>
              <a:gd name="connsiteX21" fmla="*/ 2483892 w 4810836"/>
              <a:gd name="connsiteY21" fmla="*/ 814818 h 955031"/>
              <a:gd name="connsiteX22" fmla="*/ 2610134 w 4810836"/>
              <a:gd name="connsiteY22" fmla="*/ 548686 h 955031"/>
              <a:gd name="connsiteX23" fmla="*/ 2756848 w 4810836"/>
              <a:gd name="connsiteY23" fmla="*/ 251847 h 955031"/>
              <a:gd name="connsiteX24" fmla="*/ 2879677 w 4810836"/>
              <a:gd name="connsiteY24" fmla="*/ 67603 h 955031"/>
              <a:gd name="connsiteX25" fmla="*/ 2958152 w 4810836"/>
              <a:gd name="connsiteY25" fmla="*/ 2776 h 955031"/>
              <a:gd name="connsiteX26" fmla="*/ 3029803 w 4810836"/>
              <a:gd name="connsiteY26" fmla="*/ 19835 h 955031"/>
              <a:gd name="connsiteX27" fmla="*/ 3101453 w 4810836"/>
              <a:gd name="connsiteY27" fmla="*/ 91486 h 955031"/>
              <a:gd name="connsiteX28" fmla="*/ 3159456 w 4810836"/>
              <a:gd name="connsiteY28" fmla="*/ 176785 h 955031"/>
              <a:gd name="connsiteX29" fmla="*/ 3241343 w 4810836"/>
              <a:gd name="connsiteY29" fmla="*/ 323498 h 955031"/>
              <a:gd name="connsiteX30" fmla="*/ 3394880 w 4810836"/>
              <a:gd name="connsiteY30" fmla="*/ 668104 h 955031"/>
              <a:gd name="connsiteX31" fmla="*/ 3521122 w 4810836"/>
              <a:gd name="connsiteY31" fmla="*/ 852349 h 955031"/>
              <a:gd name="connsiteX32" fmla="*/ 3654188 w 4810836"/>
              <a:gd name="connsiteY32" fmla="*/ 900116 h 955031"/>
              <a:gd name="connsiteX33" fmla="*/ 3773606 w 4810836"/>
              <a:gd name="connsiteY33" fmla="*/ 828465 h 955031"/>
              <a:gd name="connsiteX34" fmla="*/ 3961262 w 4810836"/>
              <a:gd name="connsiteY34" fmla="*/ 483859 h 955031"/>
              <a:gd name="connsiteX35" fmla="*/ 4138683 w 4810836"/>
              <a:gd name="connsiteY35" fmla="*/ 152901 h 955031"/>
              <a:gd name="connsiteX36" fmla="*/ 4258101 w 4810836"/>
              <a:gd name="connsiteY36" fmla="*/ 40307 h 955031"/>
              <a:gd name="connsiteX37" fmla="*/ 4384343 w 4810836"/>
              <a:gd name="connsiteY37" fmla="*/ 67603 h 955031"/>
              <a:gd name="connsiteX38" fmla="*/ 4527645 w 4810836"/>
              <a:gd name="connsiteY38" fmla="*/ 268907 h 955031"/>
              <a:gd name="connsiteX39" fmla="*/ 4633415 w 4810836"/>
              <a:gd name="connsiteY39" fmla="*/ 477035 h 955031"/>
              <a:gd name="connsiteX40" fmla="*/ 4781905 w 4810836"/>
              <a:gd name="connsiteY40" fmla="*/ 494332 h 955031"/>
              <a:gd name="connsiteX41" fmla="*/ 4810836 w 4810836"/>
              <a:gd name="connsiteY41" fmla="*/ 494095 h 955031"/>
              <a:gd name="connsiteX0" fmla="*/ 0 w 5039929"/>
              <a:gd name="connsiteY0" fmla="*/ 463388 h 955031"/>
              <a:gd name="connsiteX1" fmla="*/ 180833 w 5039929"/>
              <a:gd name="connsiteY1" fmla="*/ 146077 h 955031"/>
              <a:gd name="connsiteX2" fmla="*/ 290015 w 5039929"/>
              <a:gd name="connsiteY2" fmla="*/ 23247 h 955031"/>
              <a:gd name="connsiteX3" fmla="*/ 409433 w 5039929"/>
              <a:gd name="connsiteY3" fmla="*/ 36895 h 955031"/>
              <a:gd name="connsiteX4" fmla="*/ 508379 w 5039929"/>
              <a:gd name="connsiteY4" fmla="*/ 146077 h 955031"/>
              <a:gd name="connsiteX5" fmla="*/ 634621 w 5039929"/>
              <a:gd name="connsiteY5" fmla="*/ 412209 h 955031"/>
              <a:gd name="connsiteX6" fmla="*/ 771098 w 5039929"/>
              <a:gd name="connsiteY6" fmla="*/ 722695 h 955031"/>
              <a:gd name="connsiteX7" fmla="*/ 866633 w 5039929"/>
              <a:gd name="connsiteY7" fmla="*/ 869409 h 955031"/>
              <a:gd name="connsiteX8" fmla="*/ 955343 w 5039929"/>
              <a:gd name="connsiteY8" fmla="*/ 944471 h 955031"/>
              <a:gd name="connsiteX9" fmla="*/ 1064525 w 5039929"/>
              <a:gd name="connsiteY9" fmla="*/ 930824 h 955031"/>
              <a:gd name="connsiteX10" fmla="*/ 1190767 w 5039929"/>
              <a:gd name="connsiteY10" fmla="*/ 811406 h 955031"/>
              <a:gd name="connsiteX11" fmla="*/ 1354540 w 5039929"/>
              <a:gd name="connsiteY11" fmla="*/ 487271 h 955031"/>
              <a:gd name="connsiteX12" fmla="*/ 1456898 w 5039929"/>
              <a:gd name="connsiteY12" fmla="*/ 234788 h 955031"/>
              <a:gd name="connsiteX13" fmla="*/ 1559256 w 5039929"/>
              <a:gd name="connsiteY13" fmla="*/ 67603 h 955031"/>
              <a:gd name="connsiteX14" fmla="*/ 1647967 w 5039929"/>
              <a:gd name="connsiteY14" fmla="*/ 13012 h 955031"/>
              <a:gd name="connsiteX15" fmla="*/ 1729853 w 5039929"/>
              <a:gd name="connsiteY15" fmla="*/ 43719 h 955031"/>
              <a:gd name="connsiteX16" fmla="*/ 1804916 w 5039929"/>
              <a:gd name="connsiteY16" fmla="*/ 122194 h 955031"/>
              <a:gd name="connsiteX17" fmla="*/ 1883391 w 5039929"/>
              <a:gd name="connsiteY17" fmla="*/ 251847 h 955031"/>
              <a:gd name="connsiteX18" fmla="*/ 2149522 w 5039929"/>
              <a:gd name="connsiteY18" fmla="*/ 784110 h 955031"/>
              <a:gd name="connsiteX19" fmla="*/ 2265528 w 5039929"/>
              <a:gd name="connsiteY19" fmla="*/ 934235 h 955031"/>
              <a:gd name="connsiteX20" fmla="*/ 2361062 w 5039929"/>
              <a:gd name="connsiteY20" fmla="*/ 941059 h 955031"/>
              <a:gd name="connsiteX21" fmla="*/ 2483892 w 5039929"/>
              <a:gd name="connsiteY21" fmla="*/ 814818 h 955031"/>
              <a:gd name="connsiteX22" fmla="*/ 2610134 w 5039929"/>
              <a:gd name="connsiteY22" fmla="*/ 548686 h 955031"/>
              <a:gd name="connsiteX23" fmla="*/ 2756848 w 5039929"/>
              <a:gd name="connsiteY23" fmla="*/ 251847 h 955031"/>
              <a:gd name="connsiteX24" fmla="*/ 2879677 w 5039929"/>
              <a:gd name="connsiteY24" fmla="*/ 67603 h 955031"/>
              <a:gd name="connsiteX25" fmla="*/ 2958152 w 5039929"/>
              <a:gd name="connsiteY25" fmla="*/ 2776 h 955031"/>
              <a:gd name="connsiteX26" fmla="*/ 3029803 w 5039929"/>
              <a:gd name="connsiteY26" fmla="*/ 19835 h 955031"/>
              <a:gd name="connsiteX27" fmla="*/ 3101453 w 5039929"/>
              <a:gd name="connsiteY27" fmla="*/ 91486 h 955031"/>
              <a:gd name="connsiteX28" fmla="*/ 3159456 w 5039929"/>
              <a:gd name="connsiteY28" fmla="*/ 176785 h 955031"/>
              <a:gd name="connsiteX29" fmla="*/ 3241343 w 5039929"/>
              <a:gd name="connsiteY29" fmla="*/ 323498 h 955031"/>
              <a:gd name="connsiteX30" fmla="*/ 3394880 w 5039929"/>
              <a:gd name="connsiteY30" fmla="*/ 668104 h 955031"/>
              <a:gd name="connsiteX31" fmla="*/ 3521122 w 5039929"/>
              <a:gd name="connsiteY31" fmla="*/ 852349 h 955031"/>
              <a:gd name="connsiteX32" fmla="*/ 3654188 w 5039929"/>
              <a:gd name="connsiteY32" fmla="*/ 900116 h 955031"/>
              <a:gd name="connsiteX33" fmla="*/ 3773606 w 5039929"/>
              <a:gd name="connsiteY33" fmla="*/ 828465 h 955031"/>
              <a:gd name="connsiteX34" fmla="*/ 3961262 w 5039929"/>
              <a:gd name="connsiteY34" fmla="*/ 483859 h 955031"/>
              <a:gd name="connsiteX35" fmla="*/ 4138683 w 5039929"/>
              <a:gd name="connsiteY35" fmla="*/ 152901 h 955031"/>
              <a:gd name="connsiteX36" fmla="*/ 4258101 w 5039929"/>
              <a:gd name="connsiteY36" fmla="*/ 40307 h 955031"/>
              <a:gd name="connsiteX37" fmla="*/ 4384343 w 5039929"/>
              <a:gd name="connsiteY37" fmla="*/ 67603 h 955031"/>
              <a:gd name="connsiteX38" fmla="*/ 4527645 w 5039929"/>
              <a:gd name="connsiteY38" fmla="*/ 268907 h 955031"/>
              <a:gd name="connsiteX39" fmla="*/ 4633415 w 5039929"/>
              <a:gd name="connsiteY39" fmla="*/ 477035 h 955031"/>
              <a:gd name="connsiteX40" fmla="*/ 4781905 w 5039929"/>
              <a:gd name="connsiteY40" fmla="*/ 494332 h 955031"/>
              <a:gd name="connsiteX41" fmla="*/ 5039929 w 5039929"/>
              <a:gd name="connsiteY41" fmla="*/ 487745 h 955031"/>
              <a:gd name="connsiteX0" fmla="*/ 0 w 5008689"/>
              <a:gd name="connsiteY0" fmla="*/ 463388 h 955031"/>
              <a:gd name="connsiteX1" fmla="*/ 180833 w 5008689"/>
              <a:gd name="connsiteY1" fmla="*/ 146077 h 955031"/>
              <a:gd name="connsiteX2" fmla="*/ 290015 w 5008689"/>
              <a:gd name="connsiteY2" fmla="*/ 23247 h 955031"/>
              <a:gd name="connsiteX3" fmla="*/ 409433 w 5008689"/>
              <a:gd name="connsiteY3" fmla="*/ 36895 h 955031"/>
              <a:gd name="connsiteX4" fmla="*/ 508379 w 5008689"/>
              <a:gd name="connsiteY4" fmla="*/ 146077 h 955031"/>
              <a:gd name="connsiteX5" fmla="*/ 634621 w 5008689"/>
              <a:gd name="connsiteY5" fmla="*/ 412209 h 955031"/>
              <a:gd name="connsiteX6" fmla="*/ 771098 w 5008689"/>
              <a:gd name="connsiteY6" fmla="*/ 722695 h 955031"/>
              <a:gd name="connsiteX7" fmla="*/ 866633 w 5008689"/>
              <a:gd name="connsiteY7" fmla="*/ 869409 h 955031"/>
              <a:gd name="connsiteX8" fmla="*/ 955343 w 5008689"/>
              <a:gd name="connsiteY8" fmla="*/ 944471 h 955031"/>
              <a:gd name="connsiteX9" fmla="*/ 1064525 w 5008689"/>
              <a:gd name="connsiteY9" fmla="*/ 930824 h 955031"/>
              <a:gd name="connsiteX10" fmla="*/ 1190767 w 5008689"/>
              <a:gd name="connsiteY10" fmla="*/ 811406 h 955031"/>
              <a:gd name="connsiteX11" fmla="*/ 1354540 w 5008689"/>
              <a:gd name="connsiteY11" fmla="*/ 487271 h 955031"/>
              <a:gd name="connsiteX12" fmla="*/ 1456898 w 5008689"/>
              <a:gd name="connsiteY12" fmla="*/ 234788 h 955031"/>
              <a:gd name="connsiteX13" fmla="*/ 1559256 w 5008689"/>
              <a:gd name="connsiteY13" fmla="*/ 67603 h 955031"/>
              <a:gd name="connsiteX14" fmla="*/ 1647967 w 5008689"/>
              <a:gd name="connsiteY14" fmla="*/ 13012 h 955031"/>
              <a:gd name="connsiteX15" fmla="*/ 1729853 w 5008689"/>
              <a:gd name="connsiteY15" fmla="*/ 43719 h 955031"/>
              <a:gd name="connsiteX16" fmla="*/ 1804916 w 5008689"/>
              <a:gd name="connsiteY16" fmla="*/ 122194 h 955031"/>
              <a:gd name="connsiteX17" fmla="*/ 1883391 w 5008689"/>
              <a:gd name="connsiteY17" fmla="*/ 251847 h 955031"/>
              <a:gd name="connsiteX18" fmla="*/ 2149522 w 5008689"/>
              <a:gd name="connsiteY18" fmla="*/ 784110 h 955031"/>
              <a:gd name="connsiteX19" fmla="*/ 2265528 w 5008689"/>
              <a:gd name="connsiteY19" fmla="*/ 934235 h 955031"/>
              <a:gd name="connsiteX20" fmla="*/ 2361062 w 5008689"/>
              <a:gd name="connsiteY20" fmla="*/ 941059 h 955031"/>
              <a:gd name="connsiteX21" fmla="*/ 2483892 w 5008689"/>
              <a:gd name="connsiteY21" fmla="*/ 814818 h 955031"/>
              <a:gd name="connsiteX22" fmla="*/ 2610134 w 5008689"/>
              <a:gd name="connsiteY22" fmla="*/ 548686 h 955031"/>
              <a:gd name="connsiteX23" fmla="*/ 2756848 w 5008689"/>
              <a:gd name="connsiteY23" fmla="*/ 251847 h 955031"/>
              <a:gd name="connsiteX24" fmla="*/ 2879677 w 5008689"/>
              <a:gd name="connsiteY24" fmla="*/ 67603 h 955031"/>
              <a:gd name="connsiteX25" fmla="*/ 2958152 w 5008689"/>
              <a:gd name="connsiteY25" fmla="*/ 2776 h 955031"/>
              <a:gd name="connsiteX26" fmla="*/ 3029803 w 5008689"/>
              <a:gd name="connsiteY26" fmla="*/ 19835 h 955031"/>
              <a:gd name="connsiteX27" fmla="*/ 3101453 w 5008689"/>
              <a:gd name="connsiteY27" fmla="*/ 91486 h 955031"/>
              <a:gd name="connsiteX28" fmla="*/ 3159456 w 5008689"/>
              <a:gd name="connsiteY28" fmla="*/ 176785 h 955031"/>
              <a:gd name="connsiteX29" fmla="*/ 3241343 w 5008689"/>
              <a:gd name="connsiteY29" fmla="*/ 323498 h 955031"/>
              <a:gd name="connsiteX30" fmla="*/ 3394880 w 5008689"/>
              <a:gd name="connsiteY30" fmla="*/ 668104 h 955031"/>
              <a:gd name="connsiteX31" fmla="*/ 3521122 w 5008689"/>
              <a:gd name="connsiteY31" fmla="*/ 852349 h 955031"/>
              <a:gd name="connsiteX32" fmla="*/ 3654188 w 5008689"/>
              <a:gd name="connsiteY32" fmla="*/ 900116 h 955031"/>
              <a:gd name="connsiteX33" fmla="*/ 3773606 w 5008689"/>
              <a:gd name="connsiteY33" fmla="*/ 828465 h 955031"/>
              <a:gd name="connsiteX34" fmla="*/ 3961262 w 5008689"/>
              <a:gd name="connsiteY34" fmla="*/ 483859 h 955031"/>
              <a:gd name="connsiteX35" fmla="*/ 4138683 w 5008689"/>
              <a:gd name="connsiteY35" fmla="*/ 152901 h 955031"/>
              <a:gd name="connsiteX36" fmla="*/ 4258101 w 5008689"/>
              <a:gd name="connsiteY36" fmla="*/ 40307 h 955031"/>
              <a:gd name="connsiteX37" fmla="*/ 4384343 w 5008689"/>
              <a:gd name="connsiteY37" fmla="*/ 67603 h 955031"/>
              <a:gd name="connsiteX38" fmla="*/ 4527645 w 5008689"/>
              <a:gd name="connsiteY38" fmla="*/ 268907 h 955031"/>
              <a:gd name="connsiteX39" fmla="*/ 4633415 w 5008689"/>
              <a:gd name="connsiteY39" fmla="*/ 477035 h 955031"/>
              <a:gd name="connsiteX40" fmla="*/ 4781905 w 5008689"/>
              <a:gd name="connsiteY40" fmla="*/ 494332 h 955031"/>
              <a:gd name="connsiteX41" fmla="*/ 5008689 w 5008689"/>
              <a:gd name="connsiteY41" fmla="*/ 497270 h 955031"/>
              <a:gd name="connsiteX0" fmla="*/ 0 w 4935796"/>
              <a:gd name="connsiteY0" fmla="*/ 463388 h 955031"/>
              <a:gd name="connsiteX1" fmla="*/ 180833 w 4935796"/>
              <a:gd name="connsiteY1" fmla="*/ 146077 h 955031"/>
              <a:gd name="connsiteX2" fmla="*/ 290015 w 4935796"/>
              <a:gd name="connsiteY2" fmla="*/ 23247 h 955031"/>
              <a:gd name="connsiteX3" fmla="*/ 409433 w 4935796"/>
              <a:gd name="connsiteY3" fmla="*/ 36895 h 955031"/>
              <a:gd name="connsiteX4" fmla="*/ 508379 w 4935796"/>
              <a:gd name="connsiteY4" fmla="*/ 146077 h 955031"/>
              <a:gd name="connsiteX5" fmla="*/ 634621 w 4935796"/>
              <a:gd name="connsiteY5" fmla="*/ 412209 h 955031"/>
              <a:gd name="connsiteX6" fmla="*/ 771098 w 4935796"/>
              <a:gd name="connsiteY6" fmla="*/ 722695 h 955031"/>
              <a:gd name="connsiteX7" fmla="*/ 866633 w 4935796"/>
              <a:gd name="connsiteY7" fmla="*/ 869409 h 955031"/>
              <a:gd name="connsiteX8" fmla="*/ 955343 w 4935796"/>
              <a:gd name="connsiteY8" fmla="*/ 944471 h 955031"/>
              <a:gd name="connsiteX9" fmla="*/ 1064525 w 4935796"/>
              <a:gd name="connsiteY9" fmla="*/ 930824 h 955031"/>
              <a:gd name="connsiteX10" fmla="*/ 1190767 w 4935796"/>
              <a:gd name="connsiteY10" fmla="*/ 811406 h 955031"/>
              <a:gd name="connsiteX11" fmla="*/ 1354540 w 4935796"/>
              <a:gd name="connsiteY11" fmla="*/ 487271 h 955031"/>
              <a:gd name="connsiteX12" fmla="*/ 1456898 w 4935796"/>
              <a:gd name="connsiteY12" fmla="*/ 234788 h 955031"/>
              <a:gd name="connsiteX13" fmla="*/ 1559256 w 4935796"/>
              <a:gd name="connsiteY13" fmla="*/ 67603 h 955031"/>
              <a:gd name="connsiteX14" fmla="*/ 1647967 w 4935796"/>
              <a:gd name="connsiteY14" fmla="*/ 13012 h 955031"/>
              <a:gd name="connsiteX15" fmla="*/ 1729853 w 4935796"/>
              <a:gd name="connsiteY15" fmla="*/ 43719 h 955031"/>
              <a:gd name="connsiteX16" fmla="*/ 1804916 w 4935796"/>
              <a:gd name="connsiteY16" fmla="*/ 122194 h 955031"/>
              <a:gd name="connsiteX17" fmla="*/ 1883391 w 4935796"/>
              <a:gd name="connsiteY17" fmla="*/ 251847 h 955031"/>
              <a:gd name="connsiteX18" fmla="*/ 2149522 w 4935796"/>
              <a:gd name="connsiteY18" fmla="*/ 784110 h 955031"/>
              <a:gd name="connsiteX19" fmla="*/ 2265528 w 4935796"/>
              <a:gd name="connsiteY19" fmla="*/ 934235 h 955031"/>
              <a:gd name="connsiteX20" fmla="*/ 2361062 w 4935796"/>
              <a:gd name="connsiteY20" fmla="*/ 941059 h 955031"/>
              <a:gd name="connsiteX21" fmla="*/ 2483892 w 4935796"/>
              <a:gd name="connsiteY21" fmla="*/ 814818 h 955031"/>
              <a:gd name="connsiteX22" fmla="*/ 2610134 w 4935796"/>
              <a:gd name="connsiteY22" fmla="*/ 548686 h 955031"/>
              <a:gd name="connsiteX23" fmla="*/ 2756848 w 4935796"/>
              <a:gd name="connsiteY23" fmla="*/ 251847 h 955031"/>
              <a:gd name="connsiteX24" fmla="*/ 2879677 w 4935796"/>
              <a:gd name="connsiteY24" fmla="*/ 67603 h 955031"/>
              <a:gd name="connsiteX25" fmla="*/ 2958152 w 4935796"/>
              <a:gd name="connsiteY25" fmla="*/ 2776 h 955031"/>
              <a:gd name="connsiteX26" fmla="*/ 3029803 w 4935796"/>
              <a:gd name="connsiteY26" fmla="*/ 19835 h 955031"/>
              <a:gd name="connsiteX27" fmla="*/ 3101453 w 4935796"/>
              <a:gd name="connsiteY27" fmla="*/ 91486 h 955031"/>
              <a:gd name="connsiteX28" fmla="*/ 3159456 w 4935796"/>
              <a:gd name="connsiteY28" fmla="*/ 176785 h 955031"/>
              <a:gd name="connsiteX29" fmla="*/ 3241343 w 4935796"/>
              <a:gd name="connsiteY29" fmla="*/ 323498 h 955031"/>
              <a:gd name="connsiteX30" fmla="*/ 3394880 w 4935796"/>
              <a:gd name="connsiteY30" fmla="*/ 668104 h 955031"/>
              <a:gd name="connsiteX31" fmla="*/ 3521122 w 4935796"/>
              <a:gd name="connsiteY31" fmla="*/ 852349 h 955031"/>
              <a:gd name="connsiteX32" fmla="*/ 3654188 w 4935796"/>
              <a:gd name="connsiteY32" fmla="*/ 900116 h 955031"/>
              <a:gd name="connsiteX33" fmla="*/ 3773606 w 4935796"/>
              <a:gd name="connsiteY33" fmla="*/ 828465 h 955031"/>
              <a:gd name="connsiteX34" fmla="*/ 3961262 w 4935796"/>
              <a:gd name="connsiteY34" fmla="*/ 483859 h 955031"/>
              <a:gd name="connsiteX35" fmla="*/ 4138683 w 4935796"/>
              <a:gd name="connsiteY35" fmla="*/ 152901 h 955031"/>
              <a:gd name="connsiteX36" fmla="*/ 4258101 w 4935796"/>
              <a:gd name="connsiteY36" fmla="*/ 40307 h 955031"/>
              <a:gd name="connsiteX37" fmla="*/ 4384343 w 4935796"/>
              <a:gd name="connsiteY37" fmla="*/ 67603 h 955031"/>
              <a:gd name="connsiteX38" fmla="*/ 4527645 w 4935796"/>
              <a:gd name="connsiteY38" fmla="*/ 268907 h 955031"/>
              <a:gd name="connsiteX39" fmla="*/ 4633415 w 4935796"/>
              <a:gd name="connsiteY39" fmla="*/ 477035 h 955031"/>
              <a:gd name="connsiteX40" fmla="*/ 4781905 w 4935796"/>
              <a:gd name="connsiteY40" fmla="*/ 494332 h 955031"/>
              <a:gd name="connsiteX41" fmla="*/ 4935796 w 4935796"/>
              <a:gd name="connsiteY41" fmla="*/ 497270 h 955031"/>
              <a:gd name="connsiteX0" fmla="*/ 0 w 4935796"/>
              <a:gd name="connsiteY0" fmla="*/ 463388 h 955031"/>
              <a:gd name="connsiteX1" fmla="*/ 180833 w 4935796"/>
              <a:gd name="connsiteY1" fmla="*/ 146077 h 955031"/>
              <a:gd name="connsiteX2" fmla="*/ 290015 w 4935796"/>
              <a:gd name="connsiteY2" fmla="*/ 23247 h 955031"/>
              <a:gd name="connsiteX3" fmla="*/ 409433 w 4935796"/>
              <a:gd name="connsiteY3" fmla="*/ 36895 h 955031"/>
              <a:gd name="connsiteX4" fmla="*/ 508379 w 4935796"/>
              <a:gd name="connsiteY4" fmla="*/ 146077 h 955031"/>
              <a:gd name="connsiteX5" fmla="*/ 634621 w 4935796"/>
              <a:gd name="connsiteY5" fmla="*/ 412209 h 955031"/>
              <a:gd name="connsiteX6" fmla="*/ 771098 w 4935796"/>
              <a:gd name="connsiteY6" fmla="*/ 722695 h 955031"/>
              <a:gd name="connsiteX7" fmla="*/ 866633 w 4935796"/>
              <a:gd name="connsiteY7" fmla="*/ 869409 h 955031"/>
              <a:gd name="connsiteX8" fmla="*/ 955343 w 4935796"/>
              <a:gd name="connsiteY8" fmla="*/ 944471 h 955031"/>
              <a:gd name="connsiteX9" fmla="*/ 1064525 w 4935796"/>
              <a:gd name="connsiteY9" fmla="*/ 930824 h 955031"/>
              <a:gd name="connsiteX10" fmla="*/ 1190767 w 4935796"/>
              <a:gd name="connsiteY10" fmla="*/ 811406 h 955031"/>
              <a:gd name="connsiteX11" fmla="*/ 1354540 w 4935796"/>
              <a:gd name="connsiteY11" fmla="*/ 487271 h 955031"/>
              <a:gd name="connsiteX12" fmla="*/ 1456898 w 4935796"/>
              <a:gd name="connsiteY12" fmla="*/ 234788 h 955031"/>
              <a:gd name="connsiteX13" fmla="*/ 1559256 w 4935796"/>
              <a:gd name="connsiteY13" fmla="*/ 67603 h 955031"/>
              <a:gd name="connsiteX14" fmla="*/ 1647967 w 4935796"/>
              <a:gd name="connsiteY14" fmla="*/ 13012 h 955031"/>
              <a:gd name="connsiteX15" fmla="*/ 1729853 w 4935796"/>
              <a:gd name="connsiteY15" fmla="*/ 43719 h 955031"/>
              <a:gd name="connsiteX16" fmla="*/ 1804916 w 4935796"/>
              <a:gd name="connsiteY16" fmla="*/ 122194 h 955031"/>
              <a:gd name="connsiteX17" fmla="*/ 1883391 w 4935796"/>
              <a:gd name="connsiteY17" fmla="*/ 251847 h 955031"/>
              <a:gd name="connsiteX18" fmla="*/ 2149522 w 4935796"/>
              <a:gd name="connsiteY18" fmla="*/ 784110 h 955031"/>
              <a:gd name="connsiteX19" fmla="*/ 2265528 w 4935796"/>
              <a:gd name="connsiteY19" fmla="*/ 934235 h 955031"/>
              <a:gd name="connsiteX20" fmla="*/ 2361062 w 4935796"/>
              <a:gd name="connsiteY20" fmla="*/ 941059 h 955031"/>
              <a:gd name="connsiteX21" fmla="*/ 2483892 w 4935796"/>
              <a:gd name="connsiteY21" fmla="*/ 814818 h 955031"/>
              <a:gd name="connsiteX22" fmla="*/ 2610134 w 4935796"/>
              <a:gd name="connsiteY22" fmla="*/ 548686 h 955031"/>
              <a:gd name="connsiteX23" fmla="*/ 2756848 w 4935796"/>
              <a:gd name="connsiteY23" fmla="*/ 251847 h 955031"/>
              <a:gd name="connsiteX24" fmla="*/ 2879677 w 4935796"/>
              <a:gd name="connsiteY24" fmla="*/ 67603 h 955031"/>
              <a:gd name="connsiteX25" fmla="*/ 2958152 w 4935796"/>
              <a:gd name="connsiteY25" fmla="*/ 2776 h 955031"/>
              <a:gd name="connsiteX26" fmla="*/ 3029803 w 4935796"/>
              <a:gd name="connsiteY26" fmla="*/ 19835 h 955031"/>
              <a:gd name="connsiteX27" fmla="*/ 3101453 w 4935796"/>
              <a:gd name="connsiteY27" fmla="*/ 91486 h 955031"/>
              <a:gd name="connsiteX28" fmla="*/ 3159456 w 4935796"/>
              <a:gd name="connsiteY28" fmla="*/ 176785 h 955031"/>
              <a:gd name="connsiteX29" fmla="*/ 3241343 w 4935796"/>
              <a:gd name="connsiteY29" fmla="*/ 323498 h 955031"/>
              <a:gd name="connsiteX30" fmla="*/ 3394880 w 4935796"/>
              <a:gd name="connsiteY30" fmla="*/ 668104 h 955031"/>
              <a:gd name="connsiteX31" fmla="*/ 3521122 w 4935796"/>
              <a:gd name="connsiteY31" fmla="*/ 852349 h 955031"/>
              <a:gd name="connsiteX32" fmla="*/ 3654188 w 4935796"/>
              <a:gd name="connsiteY32" fmla="*/ 900116 h 955031"/>
              <a:gd name="connsiteX33" fmla="*/ 3773606 w 4935796"/>
              <a:gd name="connsiteY33" fmla="*/ 828465 h 955031"/>
              <a:gd name="connsiteX34" fmla="*/ 3961262 w 4935796"/>
              <a:gd name="connsiteY34" fmla="*/ 483859 h 955031"/>
              <a:gd name="connsiteX35" fmla="*/ 4138683 w 4935796"/>
              <a:gd name="connsiteY35" fmla="*/ 152901 h 955031"/>
              <a:gd name="connsiteX36" fmla="*/ 4258101 w 4935796"/>
              <a:gd name="connsiteY36" fmla="*/ 40307 h 955031"/>
              <a:gd name="connsiteX37" fmla="*/ 4384343 w 4935796"/>
              <a:gd name="connsiteY37" fmla="*/ 67603 h 955031"/>
              <a:gd name="connsiteX38" fmla="*/ 4527645 w 4935796"/>
              <a:gd name="connsiteY38" fmla="*/ 268907 h 955031"/>
              <a:gd name="connsiteX39" fmla="*/ 4633415 w 4935796"/>
              <a:gd name="connsiteY39" fmla="*/ 477035 h 955031"/>
              <a:gd name="connsiteX40" fmla="*/ 4740252 w 4935796"/>
              <a:gd name="connsiteY40" fmla="*/ 494332 h 955031"/>
              <a:gd name="connsiteX41" fmla="*/ 4935796 w 4935796"/>
              <a:gd name="connsiteY41" fmla="*/ 497270 h 955031"/>
              <a:gd name="connsiteX0" fmla="*/ 0 w 5341916"/>
              <a:gd name="connsiteY0" fmla="*/ 463388 h 955031"/>
              <a:gd name="connsiteX1" fmla="*/ 180833 w 5341916"/>
              <a:gd name="connsiteY1" fmla="*/ 146077 h 955031"/>
              <a:gd name="connsiteX2" fmla="*/ 290015 w 5341916"/>
              <a:gd name="connsiteY2" fmla="*/ 23247 h 955031"/>
              <a:gd name="connsiteX3" fmla="*/ 409433 w 5341916"/>
              <a:gd name="connsiteY3" fmla="*/ 36895 h 955031"/>
              <a:gd name="connsiteX4" fmla="*/ 508379 w 5341916"/>
              <a:gd name="connsiteY4" fmla="*/ 146077 h 955031"/>
              <a:gd name="connsiteX5" fmla="*/ 634621 w 5341916"/>
              <a:gd name="connsiteY5" fmla="*/ 412209 h 955031"/>
              <a:gd name="connsiteX6" fmla="*/ 771098 w 5341916"/>
              <a:gd name="connsiteY6" fmla="*/ 722695 h 955031"/>
              <a:gd name="connsiteX7" fmla="*/ 866633 w 5341916"/>
              <a:gd name="connsiteY7" fmla="*/ 869409 h 955031"/>
              <a:gd name="connsiteX8" fmla="*/ 955343 w 5341916"/>
              <a:gd name="connsiteY8" fmla="*/ 944471 h 955031"/>
              <a:gd name="connsiteX9" fmla="*/ 1064525 w 5341916"/>
              <a:gd name="connsiteY9" fmla="*/ 930824 h 955031"/>
              <a:gd name="connsiteX10" fmla="*/ 1190767 w 5341916"/>
              <a:gd name="connsiteY10" fmla="*/ 811406 h 955031"/>
              <a:gd name="connsiteX11" fmla="*/ 1354540 w 5341916"/>
              <a:gd name="connsiteY11" fmla="*/ 487271 h 955031"/>
              <a:gd name="connsiteX12" fmla="*/ 1456898 w 5341916"/>
              <a:gd name="connsiteY12" fmla="*/ 234788 h 955031"/>
              <a:gd name="connsiteX13" fmla="*/ 1559256 w 5341916"/>
              <a:gd name="connsiteY13" fmla="*/ 67603 h 955031"/>
              <a:gd name="connsiteX14" fmla="*/ 1647967 w 5341916"/>
              <a:gd name="connsiteY14" fmla="*/ 13012 h 955031"/>
              <a:gd name="connsiteX15" fmla="*/ 1729853 w 5341916"/>
              <a:gd name="connsiteY15" fmla="*/ 43719 h 955031"/>
              <a:gd name="connsiteX16" fmla="*/ 1804916 w 5341916"/>
              <a:gd name="connsiteY16" fmla="*/ 122194 h 955031"/>
              <a:gd name="connsiteX17" fmla="*/ 1883391 w 5341916"/>
              <a:gd name="connsiteY17" fmla="*/ 251847 h 955031"/>
              <a:gd name="connsiteX18" fmla="*/ 2149522 w 5341916"/>
              <a:gd name="connsiteY18" fmla="*/ 784110 h 955031"/>
              <a:gd name="connsiteX19" fmla="*/ 2265528 w 5341916"/>
              <a:gd name="connsiteY19" fmla="*/ 934235 h 955031"/>
              <a:gd name="connsiteX20" fmla="*/ 2361062 w 5341916"/>
              <a:gd name="connsiteY20" fmla="*/ 941059 h 955031"/>
              <a:gd name="connsiteX21" fmla="*/ 2483892 w 5341916"/>
              <a:gd name="connsiteY21" fmla="*/ 814818 h 955031"/>
              <a:gd name="connsiteX22" fmla="*/ 2610134 w 5341916"/>
              <a:gd name="connsiteY22" fmla="*/ 548686 h 955031"/>
              <a:gd name="connsiteX23" fmla="*/ 2756848 w 5341916"/>
              <a:gd name="connsiteY23" fmla="*/ 251847 h 955031"/>
              <a:gd name="connsiteX24" fmla="*/ 2879677 w 5341916"/>
              <a:gd name="connsiteY24" fmla="*/ 67603 h 955031"/>
              <a:gd name="connsiteX25" fmla="*/ 2958152 w 5341916"/>
              <a:gd name="connsiteY25" fmla="*/ 2776 h 955031"/>
              <a:gd name="connsiteX26" fmla="*/ 3029803 w 5341916"/>
              <a:gd name="connsiteY26" fmla="*/ 19835 h 955031"/>
              <a:gd name="connsiteX27" fmla="*/ 3101453 w 5341916"/>
              <a:gd name="connsiteY27" fmla="*/ 91486 h 955031"/>
              <a:gd name="connsiteX28" fmla="*/ 3159456 w 5341916"/>
              <a:gd name="connsiteY28" fmla="*/ 176785 h 955031"/>
              <a:gd name="connsiteX29" fmla="*/ 3241343 w 5341916"/>
              <a:gd name="connsiteY29" fmla="*/ 323498 h 955031"/>
              <a:gd name="connsiteX30" fmla="*/ 3394880 w 5341916"/>
              <a:gd name="connsiteY30" fmla="*/ 668104 h 955031"/>
              <a:gd name="connsiteX31" fmla="*/ 3521122 w 5341916"/>
              <a:gd name="connsiteY31" fmla="*/ 852349 h 955031"/>
              <a:gd name="connsiteX32" fmla="*/ 3654188 w 5341916"/>
              <a:gd name="connsiteY32" fmla="*/ 900116 h 955031"/>
              <a:gd name="connsiteX33" fmla="*/ 3773606 w 5341916"/>
              <a:gd name="connsiteY33" fmla="*/ 828465 h 955031"/>
              <a:gd name="connsiteX34" fmla="*/ 3961262 w 5341916"/>
              <a:gd name="connsiteY34" fmla="*/ 483859 h 955031"/>
              <a:gd name="connsiteX35" fmla="*/ 4138683 w 5341916"/>
              <a:gd name="connsiteY35" fmla="*/ 152901 h 955031"/>
              <a:gd name="connsiteX36" fmla="*/ 4258101 w 5341916"/>
              <a:gd name="connsiteY36" fmla="*/ 40307 h 955031"/>
              <a:gd name="connsiteX37" fmla="*/ 4384343 w 5341916"/>
              <a:gd name="connsiteY37" fmla="*/ 67603 h 955031"/>
              <a:gd name="connsiteX38" fmla="*/ 4527645 w 5341916"/>
              <a:gd name="connsiteY38" fmla="*/ 268907 h 955031"/>
              <a:gd name="connsiteX39" fmla="*/ 4633415 w 5341916"/>
              <a:gd name="connsiteY39" fmla="*/ 477035 h 955031"/>
              <a:gd name="connsiteX40" fmla="*/ 4740252 w 5341916"/>
              <a:gd name="connsiteY40" fmla="*/ 494332 h 955031"/>
              <a:gd name="connsiteX41" fmla="*/ 5341916 w 5341916"/>
              <a:gd name="connsiteY41" fmla="*/ 500445 h 955031"/>
              <a:gd name="connsiteX0" fmla="*/ 0 w 5300263"/>
              <a:gd name="connsiteY0" fmla="*/ 463388 h 955031"/>
              <a:gd name="connsiteX1" fmla="*/ 180833 w 5300263"/>
              <a:gd name="connsiteY1" fmla="*/ 146077 h 955031"/>
              <a:gd name="connsiteX2" fmla="*/ 290015 w 5300263"/>
              <a:gd name="connsiteY2" fmla="*/ 23247 h 955031"/>
              <a:gd name="connsiteX3" fmla="*/ 409433 w 5300263"/>
              <a:gd name="connsiteY3" fmla="*/ 36895 h 955031"/>
              <a:gd name="connsiteX4" fmla="*/ 508379 w 5300263"/>
              <a:gd name="connsiteY4" fmla="*/ 146077 h 955031"/>
              <a:gd name="connsiteX5" fmla="*/ 634621 w 5300263"/>
              <a:gd name="connsiteY5" fmla="*/ 412209 h 955031"/>
              <a:gd name="connsiteX6" fmla="*/ 771098 w 5300263"/>
              <a:gd name="connsiteY6" fmla="*/ 722695 h 955031"/>
              <a:gd name="connsiteX7" fmla="*/ 866633 w 5300263"/>
              <a:gd name="connsiteY7" fmla="*/ 869409 h 955031"/>
              <a:gd name="connsiteX8" fmla="*/ 955343 w 5300263"/>
              <a:gd name="connsiteY8" fmla="*/ 944471 h 955031"/>
              <a:gd name="connsiteX9" fmla="*/ 1064525 w 5300263"/>
              <a:gd name="connsiteY9" fmla="*/ 930824 h 955031"/>
              <a:gd name="connsiteX10" fmla="*/ 1190767 w 5300263"/>
              <a:gd name="connsiteY10" fmla="*/ 811406 h 955031"/>
              <a:gd name="connsiteX11" fmla="*/ 1354540 w 5300263"/>
              <a:gd name="connsiteY11" fmla="*/ 487271 h 955031"/>
              <a:gd name="connsiteX12" fmla="*/ 1456898 w 5300263"/>
              <a:gd name="connsiteY12" fmla="*/ 234788 h 955031"/>
              <a:gd name="connsiteX13" fmla="*/ 1559256 w 5300263"/>
              <a:gd name="connsiteY13" fmla="*/ 67603 h 955031"/>
              <a:gd name="connsiteX14" fmla="*/ 1647967 w 5300263"/>
              <a:gd name="connsiteY14" fmla="*/ 13012 h 955031"/>
              <a:gd name="connsiteX15" fmla="*/ 1729853 w 5300263"/>
              <a:gd name="connsiteY15" fmla="*/ 43719 h 955031"/>
              <a:gd name="connsiteX16" fmla="*/ 1804916 w 5300263"/>
              <a:gd name="connsiteY16" fmla="*/ 122194 h 955031"/>
              <a:gd name="connsiteX17" fmla="*/ 1883391 w 5300263"/>
              <a:gd name="connsiteY17" fmla="*/ 251847 h 955031"/>
              <a:gd name="connsiteX18" fmla="*/ 2149522 w 5300263"/>
              <a:gd name="connsiteY18" fmla="*/ 784110 h 955031"/>
              <a:gd name="connsiteX19" fmla="*/ 2265528 w 5300263"/>
              <a:gd name="connsiteY19" fmla="*/ 934235 h 955031"/>
              <a:gd name="connsiteX20" fmla="*/ 2361062 w 5300263"/>
              <a:gd name="connsiteY20" fmla="*/ 941059 h 955031"/>
              <a:gd name="connsiteX21" fmla="*/ 2483892 w 5300263"/>
              <a:gd name="connsiteY21" fmla="*/ 814818 h 955031"/>
              <a:gd name="connsiteX22" fmla="*/ 2610134 w 5300263"/>
              <a:gd name="connsiteY22" fmla="*/ 548686 h 955031"/>
              <a:gd name="connsiteX23" fmla="*/ 2756848 w 5300263"/>
              <a:gd name="connsiteY23" fmla="*/ 251847 h 955031"/>
              <a:gd name="connsiteX24" fmla="*/ 2879677 w 5300263"/>
              <a:gd name="connsiteY24" fmla="*/ 67603 h 955031"/>
              <a:gd name="connsiteX25" fmla="*/ 2958152 w 5300263"/>
              <a:gd name="connsiteY25" fmla="*/ 2776 h 955031"/>
              <a:gd name="connsiteX26" fmla="*/ 3029803 w 5300263"/>
              <a:gd name="connsiteY26" fmla="*/ 19835 h 955031"/>
              <a:gd name="connsiteX27" fmla="*/ 3101453 w 5300263"/>
              <a:gd name="connsiteY27" fmla="*/ 91486 h 955031"/>
              <a:gd name="connsiteX28" fmla="*/ 3159456 w 5300263"/>
              <a:gd name="connsiteY28" fmla="*/ 176785 h 955031"/>
              <a:gd name="connsiteX29" fmla="*/ 3241343 w 5300263"/>
              <a:gd name="connsiteY29" fmla="*/ 323498 h 955031"/>
              <a:gd name="connsiteX30" fmla="*/ 3394880 w 5300263"/>
              <a:gd name="connsiteY30" fmla="*/ 668104 h 955031"/>
              <a:gd name="connsiteX31" fmla="*/ 3521122 w 5300263"/>
              <a:gd name="connsiteY31" fmla="*/ 852349 h 955031"/>
              <a:gd name="connsiteX32" fmla="*/ 3654188 w 5300263"/>
              <a:gd name="connsiteY32" fmla="*/ 900116 h 955031"/>
              <a:gd name="connsiteX33" fmla="*/ 3773606 w 5300263"/>
              <a:gd name="connsiteY33" fmla="*/ 828465 h 955031"/>
              <a:gd name="connsiteX34" fmla="*/ 3961262 w 5300263"/>
              <a:gd name="connsiteY34" fmla="*/ 483859 h 955031"/>
              <a:gd name="connsiteX35" fmla="*/ 4138683 w 5300263"/>
              <a:gd name="connsiteY35" fmla="*/ 152901 h 955031"/>
              <a:gd name="connsiteX36" fmla="*/ 4258101 w 5300263"/>
              <a:gd name="connsiteY36" fmla="*/ 40307 h 955031"/>
              <a:gd name="connsiteX37" fmla="*/ 4384343 w 5300263"/>
              <a:gd name="connsiteY37" fmla="*/ 67603 h 955031"/>
              <a:gd name="connsiteX38" fmla="*/ 4527645 w 5300263"/>
              <a:gd name="connsiteY38" fmla="*/ 268907 h 955031"/>
              <a:gd name="connsiteX39" fmla="*/ 4633415 w 5300263"/>
              <a:gd name="connsiteY39" fmla="*/ 477035 h 955031"/>
              <a:gd name="connsiteX40" fmla="*/ 4740252 w 5300263"/>
              <a:gd name="connsiteY40" fmla="*/ 494332 h 955031"/>
              <a:gd name="connsiteX41" fmla="*/ 5300263 w 5300263"/>
              <a:gd name="connsiteY41" fmla="*/ 494095 h 955031"/>
              <a:gd name="connsiteX0" fmla="*/ 4011 w 5304274"/>
              <a:gd name="connsiteY0" fmla="*/ 463388 h 955031"/>
              <a:gd name="connsiteX1" fmla="*/ 17170 w 5304274"/>
              <a:gd name="connsiteY1" fmla="*/ 430986 h 955031"/>
              <a:gd name="connsiteX2" fmla="*/ 184844 w 5304274"/>
              <a:gd name="connsiteY2" fmla="*/ 146077 h 955031"/>
              <a:gd name="connsiteX3" fmla="*/ 294026 w 5304274"/>
              <a:gd name="connsiteY3" fmla="*/ 23247 h 955031"/>
              <a:gd name="connsiteX4" fmla="*/ 413444 w 5304274"/>
              <a:gd name="connsiteY4" fmla="*/ 36895 h 955031"/>
              <a:gd name="connsiteX5" fmla="*/ 512390 w 5304274"/>
              <a:gd name="connsiteY5" fmla="*/ 146077 h 955031"/>
              <a:gd name="connsiteX6" fmla="*/ 638632 w 5304274"/>
              <a:gd name="connsiteY6" fmla="*/ 412209 h 955031"/>
              <a:gd name="connsiteX7" fmla="*/ 775109 w 5304274"/>
              <a:gd name="connsiteY7" fmla="*/ 722695 h 955031"/>
              <a:gd name="connsiteX8" fmla="*/ 870644 w 5304274"/>
              <a:gd name="connsiteY8" fmla="*/ 869409 h 955031"/>
              <a:gd name="connsiteX9" fmla="*/ 959354 w 5304274"/>
              <a:gd name="connsiteY9" fmla="*/ 944471 h 955031"/>
              <a:gd name="connsiteX10" fmla="*/ 1068536 w 5304274"/>
              <a:gd name="connsiteY10" fmla="*/ 930824 h 955031"/>
              <a:gd name="connsiteX11" fmla="*/ 1194778 w 5304274"/>
              <a:gd name="connsiteY11" fmla="*/ 811406 h 955031"/>
              <a:gd name="connsiteX12" fmla="*/ 1358551 w 5304274"/>
              <a:gd name="connsiteY12" fmla="*/ 487271 h 955031"/>
              <a:gd name="connsiteX13" fmla="*/ 1460909 w 5304274"/>
              <a:gd name="connsiteY13" fmla="*/ 234788 h 955031"/>
              <a:gd name="connsiteX14" fmla="*/ 1563267 w 5304274"/>
              <a:gd name="connsiteY14" fmla="*/ 67603 h 955031"/>
              <a:gd name="connsiteX15" fmla="*/ 1651978 w 5304274"/>
              <a:gd name="connsiteY15" fmla="*/ 13012 h 955031"/>
              <a:gd name="connsiteX16" fmla="*/ 1733864 w 5304274"/>
              <a:gd name="connsiteY16" fmla="*/ 43719 h 955031"/>
              <a:gd name="connsiteX17" fmla="*/ 1808927 w 5304274"/>
              <a:gd name="connsiteY17" fmla="*/ 122194 h 955031"/>
              <a:gd name="connsiteX18" fmla="*/ 1887402 w 5304274"/>
              <a:gd name="connsiteY18" fmla="*/ 251847 h 955031"/>
              <a:gd name="connsiteX19" fmla="*/ 2153533 w 5304274"/>
              <a:gd name="connsiteY19" fmla="*/ 784110 h 955031"/>
              <a:gd name="connsiteX20" fmla="*/ 2269539 w 5304274"/>
              <a:gd name="connsiteY20" fmla="*/ 934235 h 955031"/>
              <a:gd name="connsiteX21" fmla="*/ 2365073 w 5304274"/>
              <a:gd name="connsiteY21" fmla="*/ 941059 h 955031"/>
              <a:gd name="connsiteX22" fmla="*/ 2487903 w 5304274"/>
              <a:gd name="connsiteY22" fmla="*/ 814818 h 955031"/>
              <a:gd name="connsiteX23" fmla="*/ 2614145 w 5304274"/>
              <a:gd name="connsiteY23" fmla="*/ 548686 h 955031"/>
              <a:gd name="connsiteX24" fmla="*/ 2760859 w 5304274"/>
              <a:gd name="connsiteY24" fmla="*/ 251847 h 955031"/>
              <a:gd name="connsiteX25" fmla="*/ 2883688 w 5304274"/>
              <a:gd name="connsiteY25" fmla="*/ 67603 h 955031"/>
              <a:gd name="connsiteX26" fmla="*/ 2962163 w 5304274"/>
              <a:gd name="connsiteY26" fmla="*/ 2776 h 955031"/>
              <a:gd name="connsiteX27" fmla="*/ 3033814 w 5304274"/>
              <a:gd name="connsiteY27" fmla="*/ 19835 h 955031"/>
              <a:gd name="connsiteX28" fmla="*/ 3105464 w 5304274"/>
              <a:gd name="connsiteY28" fmla="*/ 91486 h 955031"/>
              <a:gd name="connsiteX29" fmla="*/ 3163467 w 5304274"/>
              <a:gd name="connsiteY29" fmla="*/ 176785 h 955031"/>
              <a:gd name="connsiteX30" fmla="*/ 3245354 w 5304274"/>
              <a:gd name="connsiteY30" fmla="*/ 323498 h 955031"/>
              <a:gd name="connsiteX31" fmla="*/ 3398891 w 5304274"/>
              <a:gd name="connsiteY31" fmla="*/ 668104 h 955031"/>
              <a:gd name="connsiteX32" fmla="*/ 3525133 w 5304274"/>
              <a:gd name="connsiteY32" fmla="*/ 852349 h 955031"/>
              <a:gd name="connsiteX33" fmla="*/ 3658199 w 5304274"/>
              <a:gd name="connsiteY33" fmla="*/ 900116 h 955031"/>
              <a:gd name="connsiteX34" fmla="*/ 3777617 w 5304274"/>
              <a:gd name="connsiteY34" fmla="*/ 828465 h 955031"/>
              <a:gd name="connsiteX35" fmla="*/ 3965273 w 5304274"/>
              <a:gd name="connsiteY35" fmla="*/ 483859 h 955031"/>
              <a:gd name="connsiteX36" fmla="*/ 4142694 w 5304274"/>
              <a:gd name="connsiteY36" fmla="*/ 152901 h 955031"/>
              <a:gd name="connsiteX37" fmla="*/ 4262112 w 5304274"/>
              <a:gd name="connsiteY37" fmla="*/ 40307 h 955031"/>
              <a:gd name="connsiteX38" fmla="*/ 4388354 w 5304274"/>
              <a:gd name="connsiteY38" fmla="*/ 67603 h 955031"/>
              <a:gd name="connsiteX39" fmla="*/ 4531656 w 5304274"/>
              <a:gd name="connsiteY39" fmla="*/ 268907 h 955031"/>
              <a:gd name="connsiteX40" fmla="*/ 4637426 w 5304274"/>
              <a:gd name="connsiteY40" fmla="*/ 477035 h 955031"/>
              <a:gd name="connsiteX41" fmla="*/ 4744263 w 5304274"/>
              <a:gd name="connsiteY41" fmla="*/ 494332 h 955031"/>
              <a:gd name="connsiteX42" fmla="*/ 5304274 w 5304274"/>
              <a:gd name="connsiteY42" fmla="*/ 494095 h 955031"/>
              <a:gd name="connsiteX0" fmla="*/ 0 w 5498116"/>
              <a:gd name="connsiteY0" fmla="*/ 485613 h 955031"/>
              <a:gd name="connsiteX1" fmla="*/ 211012 w 5498116"/>
              <a:gd name="connsiteY1" fmla="*/ 430986 h 955031"/>
              <a:gd name="connsiteX2" fmla="*/ 378686 w 5498116"/>
              <a:gd name="connsiteY2" fmla="*/ 146077 h 955031"/>
              <a:gd name="connsiteX3" fmla="*/ 487868 w 5498116"/>
              <a:gd name="connsiteY3" fmla="*/ 23247 h 955031"/>
              <a:gd name="connsiteX4" fmla="*/ 607286 w 5498116"/>
              <a:gd name="connsiteY4" fmla="*/ 36895 h 955031"/>
              <a:gd name="connsiteX5" fmla="*/ 706232 w 5498116"/>
              <a:gd name="connsiteY5" fmla="*/ 146077 h 955031"/>
              <a:gd name="connsiteX6" fmla="*/ 832474 w 5498116"/>
              <a:gd name="connsiteY6" fmla="*/ 412209 h 955031"/>
              <a:gd name="connsiteX7" fmla="*/ 968951 w 5498116"/>
              <a:gd name="connsiteY7" fmla="*/ 722695 h 955031"/>
              <a:gd name="connsiteX8" fmla="*/ 1064486 w 5498116"/>
              <a:gd name="connsiteY8" fmla="*/ 869409 h 955031"/>
              <a:gd name="connsiteX9" fmla="*/ 1153196 w 5498116"/>
              <a:gd name="connsiteY9" fmla="*/ 944471 h 955031"/>
              <a:gd name="connsiteX10" fmla="*/ 1262378 w 5498116"/>
              <a:gd name="connsiteY10" fmla="*/ 930824 h 955031"/>
              <a:gd name="connsiteX11" fmla="*/ 1388620 w 5498116"/>
              <a:gd name="connsiteY11" fmla="*/ 811406 h 955031"/>
              <a:gd name="connsiteX12" fmla="*/ 1552393 w 5498116"/>
              <a:gd name="connsiteY12" fmla="*/ 487271 h 955031"/>
              <a:gd name="connsiteX13" fmla="*/ 1654751 w 5498116"/>
              <a:gd name="connsiteY13" fmla="*/ 234788 h 955031"/>
              <a:gd name="connsiteX14" fmla="*/ 1757109 w 5498116"/>
              <a:gd name="connsiteY14" fmla="*/ 67603 h 955031"/>
              <a:gd name="connsiteX15" fmla="*/ 1845820 w 5498116"/>
              <a:gd name="connsiteY15" fmla="*/ 13012 h 955031"/>
              <a:gd name="connsiteX16" fmla="*/ 1927706 w 5498116"/>
              <a:gd name="connsiteY16" fmla="*/ 43719 h 955031"/>
              <a:gd name="connsiteX17" fmla="*/ 2002769 w 5498116"/>
              <a:gd name="connsiteY17" fmla="*/ 122194 h 955031"/>
              <a:gd name="connsiteX18" fmla="*/ 2081244 w 5498116"/>
              <a:gd name="connsiteY18" fmla="*/ 251847 h 955031"/>
              <a:gd name="connsiteX19" fmla="*/ 2347375 w 5498116"/>
              <a:gd name="connsiteY19" fmla="*/ 784110 h 955031"/>
              <a:gd name="connsiteX20" fmla="*/ 2463381 w 5498116"/>
              <a:gd name="connsiteY20" fmla="*/ 934235 h 955031"/>
              <a:gd name="connsiteX21" fmla="*/ 2558915 w 5498116"/>
              <a:gd name="connsiteY21" fmla="*/ 941059 h 955031"/>
              <a:gd name="connsiteX22" fmla="*/ 2681745 w 5498116"/>
              <a:gd name="connsiteY22" fmla="*/ 814818 h 955031"/>
              <a:gd name="connsiteX23" fmla="*/ 2807987 w 5498116"/>
              <a:gd name="connsiteY23" fmla="*/ 548686 h 955031"/>
              <a:gd name="connsiteX24" fmla="*/ 2954701 w 5498116"/>
              <a:gd name="connsiteY24" fmla="*/ 251847 h 955031"/>
              <a:gd name="connsiteX25" fmla="*/ 3077530 w 5498116"/>
              <a:gd name="connsiteY25" fmla="*/ 67603 h 955031"/>
              <a:gd name="connsiteX26" fmla="*/ 3156005 w 5498116"/>
              <a:gd name="connsiteY26" fmla="*/ 2776 h 955031"/>
              <a:gd name="connsiteX27" fmla="*/ 3227656 w 5498116"/>
              <a:gd name="connsiteY27" fmla="*/ 19835 h 955031"/>
              <a:gd name="connsiteX28" fmla="*/ 3299306 w 5498116"/>
              <a:gd name="connsiteY28" fmla="*/ 91486 h 955031"/>
              <a:gd name="connsiteX29" fmla="*/ 3357309 w 5498116"/>
              <a:gd name="connsiteY29" fmla="*/ 176785 h 955031"/>
              <a:gd name="connsiteX30" fmla="*/ 3439196 w 5498116"/>
              <a:gd name="connsiteY30" fmla="*/ 323498 h 955031"/>
              <a:gd name="connsiteX31" fmla="*/ 3592733 w 5498116"/>
              <a:gd name="connsiteY31" fmla="*/ 668104 h 955031"/>
              <a:gd name="connsiteX32" fmla="*/ 3718975 w 5498116"/>
              <a:gd name="connsiteY32" fmla="*/ 852349 h 955031"/>
              <a:gd name="connsiteX33" fmla="*/ 3852041 w 5498116"/>
              <a:gd name="connsiteY33" fmla="*/ 900116 h 955031"/>
              <a:gd name="connsiteX34" fmla="*/ 3971459 w 5498116"/>
              <a:gd name="connsiteY34" fmla="*/ 828465 h 955031"/>
              <a:gd name="connsiteX35" fmla="*/ 4159115 w 5498116"/>
              <a:gd name="connsiteY35" fmla="*/ 483859 h 955031"/>
              <a:gd name="connsiteX36" fmla="*/ 4336536 w 5498116"/>
              <a:gd name="connsiteY36" fmla="*/ 152901 h 955031"/>
              <a:gd name="connsiteX37" fmla="*/ 4455954 w 5498116"/>
              <a:gd name="connsiteY37" fmla="*/ 40307 h 955031"/>
              <a:gd name="connsiteX38" fmla="*/ 4582196 w 5498116"/>
              <a:gd name="connsiteY38" fmla="*/ 67603 h 955031"/>
              <a:gd name="connsiteX39" fmla="*/ 4725498 w 5498116"/>
              <a:gd name="connsiteY39" fmla="*/ 268907 h 955031"/>
              <a:gd name="connsiteX40" fmla="*/ 4831268 w 5498116"/>
              <a:gd name="connsiteY40" fmla="*/ 477035 h 955031"/>
              <a:gd name="connsiteX41" fmla="*/ 4938105 w 5498116"/>
              <a:gd name="connsiteY41" fmla="*/ 494332 h 955031"/>
              <a:gd name="connsiteX42" fmla="*/ 5498116 w 5498116"/>
              <a:gd name="connsiteY42" fmla="*/ 494095 h 955031"/>
              <a:gd name="connsiteX0" fmla="*/ 0 w 5591836"/>
              <a:gd name="connsiteY0" fmla="*/ 485613 h 955031"/>
              <a:gd name="connsiteX1" fmla="*/ 304732 w 5591836"/>
              <a:gd name="connsiteY1" fmla="*/ 430986 h 955031"/>
              <a:gd name="connsiteX2" fmla="*/ 472406 w 5591836"/>
              <a:gd name="connsiteY2" fmla="*/ 146077 h 955031"/>
              <a:gd name="connsiteX3" fmla="*/ 581588 w 5591836"/>
              <a:gd name="connsiteY3" fmla="*/ 23247 h 955031"/>
              <a:gd name="connsiteX4" fmla="*/ 701006 w 5591836"/>
              <a:gd name="connsiteY4" fmla="*/ 36895 h 955031"/>
              <a:gd name="connsiteX5" fmla="*/ 799952 w 5591836"/>
              <a:gd name="connsiteY5" fmla="*/ 146077 h 955031"/>
              <a:gd name="connsiteX6" fmla="*/ 926194 w 5591836"/>
              <a:gd name="connsiteY6" fmla="*/ 412209 h 955031"/>
              <a:gd name="connsiteX7" fmla="*/ 1062671 w 5591836"/>
              <a:gd name="connsiteY7" fmla="*/ 722695 h 955031"/>
              <a:gd name="connsiteX8" fmla="*/ 1158206 w 5591836"/>
              <a:gd name="connsiteY8" fmla="*/ 869409 h 955031"/>
              <a:gd name="connsiteX9" fmla="*/ 1246916 w 5591836"/>
              <a:gd name="connsiteY9" fmla="*/ 944471 h 955031"/>
              <a:gd name="connsiteX10" fmla="*/ 1356098 w 5591836"/>
              <a:gd name="connsiteY10" fmla="*/ 930824 h 955031"/>
              <a:gd name="connsiteX11" fmla="*/ 1482340 w 5591836"/>
              <a:gd name="connsiteY11" fmla="*/ 811406 h 955031"/>
              <a:gd name="connsiteX12" fmla="*/ 1646113 w 5591836"/>
              <a:gd name="connsiteY12" fmla="*/ 487271 h 955031"/>
              <a:gd name="connsiteX13" fmla="*/ 1748471 w 5591836"/>
              <a:gd name="connsiteY13" fmla="*/ 234788 h 955031"/>
              <a:gd name="connsiteX14" fmla="*/ 1850829 w 5591836"/>
              <a:gd name="connsiteY14" fmla="*/ 67603 h 955031"/>
              <a:gd name="connsiteX15" fmla="*/ 1939540 w 5591836"/>
              <a:gd name="connsiteY15" fmla="*/ 13012 h 955031"/>
              <a:gd name="connsiteX16" fmla="*/ 2021426 w 5591836"/>
              <a:gd name="connsiteY16" fmla="*/ 43719 h 955031"/>
              <a:gd name="connsiteX17" fmla="*/ 2096489 w 5591836"/>
              <a:gd name="connsiteY17" fmla="*/ 122194 h 955031"/>
              <a:gd name="connsiteX18" fmla="*/ 2174964 w 5591836"/>
              <a:gd name="connsiteY18" fmla="*/ 251847 h 955031"/>
              <a:gd name="connsiteX19" fmla="*/ 2441095 w 5591836"/>
              <a:gd name="connsiteY19" fmla="*/ 784110 h 955031"/>
              <a:gd name="connsiteX20" fmla="*/ 2557101 w 5591836"/>
              <a:gd name="connsiteY20" fmla="*/ 934235 h 955031"/>
              <a:gd name="connsiteX21" fmla="*/ 2652635 w 5591836"/>
              <a:gd name="connsiteY21" fmla="*/ 941059 h 955031"/>
              <a:gd name="connsiteX22" fmla="*/ 2775465 w 5591836"/>
              <a:gd name="connsiteY22" fmla="*/ 814818 h 955031"/>
              <a:gd name="connsiteX23" fmla="*/ 2901707 w 5591836"/>
              <a:gd name="connsiteY23" fmla="*/ 548686 h 955031"/>
              <a:gd name="connsiteX24" fmla="*/ 3048421 w 5591836"/>
              <a:gd name="connsiteY24" fmla="*/ 251847 h 955031"/>
              <a:gd name="connsiteX25" fmla="*/ 3171250 w 5591836"/>
              <a:gd name="connsiteY25" fmla="*/ 67603 h 955031"/>
              <a:gd name="connsiteX26" fmla="*/ 3249725 w 5591836"/>
              <a:gd name="connsiteY26" fmla="*/ 2776 h 955031"/>
              <a:gd name="connsiteX27" fmla="*/ 3321376 w 5591836"/>
              <a:gd name="connsiteY27" fmla="*/ 19835 h 955031"/>
              <a:gd name="connsiteX28" fmla="*/ 3393026 w 5591836"/>
              <a:gd name="connsiteY28" fmla="*/ 91486 h 955031"/>
              <a:gd name="connsiteX29" fmla="*/ 3451029 w 5591836"/>
              <a:gd name="connsiteY29" fmla="*/ 176785 h 955031"/>
              <a:gd name="connsiteX30" fmla="*/ 3532916 w 5591836"/>
              <a:gd name="connsiteY30" fmla="*/ 323498 h 955031"/>
              <a:gd name="connsiteX31" fmla="*/ 3686453 w 5591836"/>
              <a:gd name="connsiteY31" fmla="*/ 668104 h 955031"/>
              <a:gd name="connsiteX32" fmla="*/ 3812695 w 5591836"/>
              <a:gd name="connsiteY32" fmla="*/ 852349 h 955031"/>
              <a:gd name="connsiteX33" fmla="*/ 3945761 w 5591836"/>
              <a:gd name="connsiteY33" fmla="*/ 900116 h 955031"/>
              <a:gd name="connsiteX34" fmla="*/ 4065179 w 5591836"/>
              <a:gd name="connsiteY34" fmla="*/ 828465 h 955031"/>
              <a:gd name="connsiteX35" fmla="*/ 4252835 w 5591836"/>
              <a:gd name="connsiteY35" fmla="*/ 483859 h 955031"/>
              <a:gd name="connsiteX36" fmla="*/ 4430256 w 5591836"/>
              <a:gd name="connsiteY36" fmla="*/ 152901 h 955031"/>
              <a:gd name="connsiteX37" fmla="*/ 4549674 w 5591836"/>
              <a:gd name="connsiteY37" fmla="*/ 40307 h 955031"/>
              <a:gd name="connsiteX38" fmla="*/ 4675916 w 5591836"/>
              <a:gd name="connsiteY38" fmla="*/ 67603 h 955031"/>
              <a:gd name="connsiteX39" fmla="*/ 4819218 w 5591836"/>
              <a:gd name="connsiteY39" fmla="*/ 268907 h 955031"/>
              <a:gd name="connsiteX40" fmla="*/ 4924988 w 5591836"/>
              <a:gd name="connsiteY40" fmla="*/ 477035 h 955031"/>
              <a:gd name="connsiteX41" fmla="*/ 5031825 w 5591836"/>
              <a:gd name="connsiteY41" fmla="*/ 494332 h 955031"/>
              <a:gd name="connsiteX42" fmla="*/ 5591836 w 5591836"/>
              <a:gd name="connsiteY42" fmla="*/ 494095 h 955031"/>
              <a:gd name="connsiteX0" fmla="*/ 0 w 5591836"/>
              <a:gd name="connsiteY0" fmla="*/ 485613 h 955031"/>
              <a:gd name="connsiteX1" fmla="*/ 169362 w 5591836"/>
              <a:gd name="connsiteY1" fmla="*/ 475436 h 955031"/>
              <a:gd name="connsiteX2" fmla="*/ 304732 w 5591836"/>
              <a:gd name="connsiteY2" fmla="*/ 430986 h 955031"/>
              <a:gd name="connsiteX3" fmla="*/ 472406 w 5591836"/>
              <a:gd name="connsiteY3" fmla="*/ 146077 h 955031"/>
              <a:gd name="connsiteX4" fmla="*/ 581588 w 5591836"/>
              <a:gd name="connsiteY4" fmla="*/ 23247 h 955031"/>
              <a:gd name="connsiteX5" fmla="*/ 701006 w 5591836"/>
              <a:gd name="connsiteY5" fmla="*/ 36895 h 955031"/>
              <a:gd name="connsiteX6" fmla="*/ 799952 w 5591836"/>
              <a:gd name="connsiteY6" fmla="*/ 146077 h 955031"/>
              <a:gd name="connsiteX7" fmla="*/ 926194 w 5591836"/>
              <a:gd name="connsiteY7" fmla="*/ 412209 h 955031"/>
              <a:gd name="connsiteX8" fmla="*/ 1062671 w 5591836"/>
              <a:gd name="connsiteY8" fmla="*/ 722695 h 955031"/>
              <a:gd name="connsiteX9" fmla="*/ 1158206 w 5591836"/>
              <a:gd name="connsiteY9" fmla="*/ 869409 h 955031"/>
              <a:gd name="connsiteX10" fmla="*/ 1246916 w 5591836"/>
              <a:gd name="connsiteY10" fmla="*/ 944471 h 955031"/>
              <a:gd name="connsiteX11" fmla="*/ 1356098 w 5591836"/>
              <a:gd name="connsiteY11" fmla="*/ 930824 h 955031"/>
              <a:gd name="connsiteX12" fmla="*/ 1482340 w 5591836"/>
              <a:gd name="connsiteY12" fmla="*/ 811406 h 955031"/>
              <a:gd name="connsiteX13" fmla="*/ 1646113 w 5591836"/>
              <a:gd name="connsiteY13" fmla="*/ 487271 h 955031"/>
              <a:gd name="connsiteX14" fmla="*/ 1748471 w 5591836"/>
              <a:gd name="connsiteY14" fmla="*/ 234788 h 955031"/>
              <a:gd name="connsiteX15" fmla="*/ 1850829 w 5591836"/>
              <a:gd name="connsiteY15" fmla="*/ 67603 h 955031"/>
              <a:gd name="connsiteX16" fmla="*/ 1939540 w 5591836"/>
              <a:gd name="connsiteY16" fmla="*/ 13012 h 955031"/>
              <a:gd name="connsiteX17" fmla="*/ 2021426 w 5591836"/>
              <a:gd name="connsiteY17" fmla="*/ 43719 h 955031"/>
              <a:gd name="connsiteX18" fmla="*/ 2096489 w 5591836"/>
              <a:gd name="connsiteY18" fmla="*/ 122194 h 955031"/>
              <a:gd name="connsiteX19" fmla="*/ 2174964 w 5591836"/>
              <a:gd name="connsiteY19" fmla="*/ 251847 h 955031"/>
              <a:gd name="connsiteX20" fmla="*/ 2441095 w 5591836"/>
              <a:gd name="connsiteY20" fmla="*/ 784110 h 955031"/>
              <a:gd name="connsiteX21" fmla="*/ 2557101 w 5591836"/>
              <a:gd name="connsiteY21" fmla="*/ 934235 h 955031"/>
              <a:gd name="connsiteX22" fmla="*/ 2652635 w 5591836"/>
              <a:gd name="connsiteY22" fmla="*/ 941059 h 955031"/>
              <a:gd name="connsiteX23" fmla="*/ 2775465 w 5591836"/>
              <a:gd name="connsiteY23" fmla="*/ 814818 h 955031"/>
              <a:gd name="connsiteX24" fmla="*/ 2901707 w 5591836"/>
              <a:gd name="connsiteY24" fmla="*/ 548686 h 955031"/>
              <a:gd name="connsiteX25" fmla="*/ 3048421 w 5591836"/>
              <a:gd name="connsiteY25" fmla="*/ 251847 h 955031"/>
              <a:gd name="connsiteX26" fmla="*/ 3171250 w 5591836"/>
              <a:gd name="connsiteY26" fmla="*/ 67603 h 955031"/>
              <a:gd name="connsiteX27" fmla="*/ 3249725 w 5591836"/>
              <a:gd name="connsiteY27" fmla="*/ 2776 h 955031"/>
              <a:gd name="connsiteX28" fmla="*/ 3321376 w 5591836"/>
              <a:gd name="connsiteY28" fmla="*/ 19835 h 955031"/>
              <a:gd name="connsiteX29" fmla="*/ 3393026 w 5591836"/>
              <a:gd name="connsiteY29" fmla="*/ 91486 h 955031"/>
              <a:gd name="connsiteX30" fmla="*/ 3451029 w 5591836"/>
              <a:gd name="connsiteY30" fmla="*/ 176785 h 955031"/>
              <a:gd name="connsiteX31" fmla="*/ 3532916 w 5591836"/>
              <a:gd name="connsiteY31" fmla="*/ 323498 h 955031"/>
              <a:gd name="connsiteX32" fmla="*/ 3686453 w 5591836"/>
              <a:gd name="connsiteY32" fmla="*/ 668104 h 955031"/>
              <a:gd name="connsiteX33" fmla="*/ 3812695 w 5591836"/>
              <a:gd name="connsiteY33" fmla="*/ 852349 h 955031"/>
              <a:gd name="connsiteX34" fmla="*/ 3945761 w 5591836"/>
              <a:gd name="connsiteY34" fmla="*/ 900116 h 955031"/>
              <a:gd name="connsiteX35" fmla="*/ 4065179 w 5591836"/>
              <a:gd name="connsiteY35" fmla="*/ 828465 h 955031"/>
              <a:gd name="connsiteX36" fmla="*/ 4252835 w 5591836"/>
              <a:gd name="connsiteY36" fmla="*/ 483859 h 955031"/>
              <a:gd name="connsiteX37" fmla="*/ 4430256 w 5591836"/>
              <a:gd name="connsiteY37" fmla="*/ 152901 h 955031"/>
              <a:gd name="connsiteX38" fmla="*/ 4549674 w 5591836"/>
              <a:gd name="connsiteY38" fmla="*/ 40307 h 955031"/>
              <a:gd name="connsiteX39" fmla="*/ 4675916 w 5591836"/>
              <a:gd name="connsiteY39" fmla="*/ 67603 h 955031"/>
              <a:gd name="connsiteX40" fmla="*/ 4819218 w 5591836"/>
              <a:gd name="connsiteY40" fmla="*/ 268907 h 955031"/>
              <a:gd name="connsiteX41" fmla="*/ 4924988 w 5591836"/>
              <a:gd name="connsiteY41" fmla="*/ 477035 h 955031"/>
              <a:gd name="connsiteX42" fmla="*/ 5031825 w 5591836"/>
              <a:gd name="connsiteY42" fmla="*/ 494332 h 955031"/>
              <a:gd name="connsiteX43" fmla="*/ 5591836 w 5591836"/>
              <a:gd name="connsiteY43" fmla="*/ 494095 h 955031"/>
              <a:gd name="connsiteX0" fmla="*/ 0 w 5602249"/>
              <a:gd name="connsiteY0" fmla="*/ 466563 h 955031"/>
              <a:gd name="connsiteX1" fmla="*/ 179775 w 5602249"/>
              <a:gd name="connsiteY1" fmla="*/ 475436 h 955031"/>
              <a:gd name="connsiteX2" fmla="*/ 315145 w 5602249"/>
              <a:gd name="connsiteY2" fmla="*/ 430986 h 955031"/>
              <a:gd name="connsiteX3" fmla="*/ 482819 w 5602249"/>
              <a:gd name="connsiteY3" fmla="*/ 146077 h 955031"/>
              <a:gd name="connsiteX4" fmla="*/ 592001 w 5602249"/>
              <a:gd name="connsiteY4" fmla="*/ 23247 h 955031"/>
              <a:gd name="connsiteX5" fmla="*/ 711419 w 5602249"/>
              <a:gd name="connsiteY5" fmla="*/ 36895 h 955031"/>
              <a:gd name="connsiteX6" fmla="*/ 810365 w 5602249"/>
              <a:gd name="connsiteY6" fmla="*/ 146077 h 955031"/>
              <a:gd name="connsiteX7" fmla="*/ 936607 w 5602249"/>
              <a:gd name="connsiteY7" fmla="*/ 412209 h 955031"/>
              <a:gd name="connsiteX8" fmla="*/ 1073084 w 5602249"/>
              <a:gd name="connsiteY8" fmla="*/ 722695 h 955031"/>
              <a:gd name="connsiteX9" fmla="*/ 1168619 w 5602249"/>
              <a:gd name="connsiteY9" fmla="*/ 869409 h 955031"/>
              <a:gd name="connsiteX10" fmla="*/ 1257329 w 5602249"/>
              <a:gd name="connsiteY10" fmla="*/ 944471 h 955031"/>
              <a:gd name="connsiteX11" fmla="*/ 1366511 w 5602249"/>
              <a:gd name="connsiteY11" fmla="*/ 930824 h 955031"/>
              <a:gd name="connsiteX12" fmla="*/ 1492753 w 5602249"/>
              <a:gd name="connsiteY12" fmla="*/ 811406 h 955031"/>
              <a:gd name="connsiteX13" fmla="*/ 1656526 w 5602249"/>
              <a:gd name="connsiteY13" fmla="*/ 487271 h 955031"/>
              <a:gd name="connsiteX14" fmla="*/ 1758884 w 5602249"/>
              <a:gd name="connsiteY14" fmla="*/ 234788 h 955031"/>
              <a:gd name="connsiteX15" fmla="*/ 1861242 w 5602249"/>
              <a:gd name="connsiteY15" fmla="*/ 67603 h 955031"/>
              <a:gd name="connsiteX16" fmla="*/ 1949953 w 5602249"/>
              <a:gd name="connsiteY16" fmla="*/ 13012 h 955031"/>
              <a:gd name="connsiteX17" fmla="*/ 2031839 w 5602249"/>
              <a:gd name="connsiteY17" fmla="*/ 43719 h 955031"/>
              <a:gd name="connsiteX18" fmla="*/ 2106902 w 5602249"/>
              <a:gd name="connsiteY18" fmla="*/ 122194 h 955031"/>
              <a:gd name="connsiteX19" fmla="*/ 2185377 w 5602249"/>
              <a:gd name="connsiteY19" fmla="*/ 251847 h 955031"/>
              <a:gd name="connsiteX20" fmla="*/ 2451508 w 5602249"/>
              <a:gd name="connsiteY20" fmla="*/ 784110 h 955031"/>
              <a:gd name="connsiteX21" fmla="*/ 2567514 w 5602249"/>
              <a:gd name="connsiteY21" fmla="*/ 934235 h 955031"/>
              <a:gd name="connsiteX22" fmla="*/ 2663048 w 5602249"/>
              <a:gd name="connsiteY22" fmla="*/ 941059 h 955031"/>
              <a:gd name="connsiteX23" fmla="*/ 2785878 w 5602249"/>
              <a:gd name="connsiteY23" fmla="*/ 814818 h 955031"/>
              <a:gd name="connsiteX24" fmla="*/ 2912120 w 5602249"/>
              <a:gd name="connsiteY24" fmla="*/ 548686 h 955031"/>
              <a:gd name="connsiteX25" fmla="*/ 3058834 w 5602249"/>
              <a:gd name="connsiteY25" fmla="*/ 251847 h 955031"/>
              <a:gd name="connsiteX26" fmla="*/ 3181663 w 5602249"/>
              <a:gd name="connsiteY26" fmla="*/ 67603 h 955031"/>
              <a:gd name="connsiteX27" fmla="*/ 3260138 w 5602249"/>
              <a:gd name="connsiteY27" fmla="*/ 2776 h 955031"/>
              <a:gd name="connsiteX28" fmla="*/ 3331789 w 5602249"/>
              <a:gd name="connsiteY28" fmla="*/ 19835 h 955031"/>
              <a:gd name="connsiteX29" fmla="*/ 3403439 w 5602249"/>
              <a:gd name="connsiteY29" fmla="*/ 91486 h 955031"/>
              <a:gd name="connsiteX30" fmla="*/ 3461442 w 5602249"/>
              <a:gd name="connsiteY30" fmla="*/ 176785 h 955031"/>
              <a:gd name="connsiteX31" fmla="*/ 3543329 w 5602249"/>
              <a:gd name="connsiteY31" fmla="*/ 323498 h 955031"/>
              <a:gd name="connsiteX32" fmla="*/ 3696866 w 5602249"/>
              <a:gd name="connsiteY32" fmla="*/ 668104 h 955031"/>
              <a:gd name="connsiteX33" fmla="*/ 3823108 w 5602249"/>
              <a:gd name="connsiteY33" fmla="*/ 852349 h 955031"/>
              <a:gd name="connsiteX34" fmla="*/ 3956174 w 5602249"/>
              <a:gd name="connsiteY34" fmla="*/ 900116 h 955031"/>
              <a:gd name="connsiteX35" fmla="*/ 4075592 w 5602249"/>
              <a:gd name="connsiteY35" fmla="*/ 828465 h 955031"/>
              <a:gd name="connsiteX36" fmla="*/ 4263248 w 5602249"/>
              <a:gd name="connsiteY36" fmla="*/ 483859 h 955031"/>
              <a:gd name="connsiteX37" fmla="*/ 4440669 w 5602249"/>
              <a:gd name="connsiteY37" fmla="*/ 152901 h 955031"/>
              <a:gd name="connsiteX38" fmla="*/ 4560087 w 5602249"/>
              <a:gd name="connsiteY38" fmla="*/ 40307 h 955031"/>
              <a:gd name="connsiteX39" fmla="*/ 4686329 w 5602249"/>
              <a:gd name="connsiteY39" fmla="*/ 67603 h 955031"/>
              <a:gd name="connsiteX40" fmla="*/ 4829631 w 5602249"/>
              <a:gd name="connsiteY40" fmla="*/ 268907 h 955031"/>
              <a:gd name="connsiteX41" fmla="*/ 4935401 w 5602249"/>
              <a:gd name="connsiteY41" fmla="*/ 477035 h 955031"/>
              <a:gd name="connsiteX42" fmla="*/ 5042238 w 5602249"/>
              <a:gd name="connsiteY42" fmla="*/ 494332 h 955031"/>
              <a:gd name="connsiteX43" fmla="*/ 5602249 w 5602249"/>
              <a:gd name="connsiteY43" fmla="*/ 494095 h 955031"/>
              <a:gd name="connsiteX0" fmla="*/ 0 w 5612662"/>
              <a:gd name="connsiteY0" fmla="*/ 479263 h 955031"/>
              <a:gd name="connsiteX1" fmla="*/ 190188 w 5612662"/>
              <a:gd name="connsiteY1" fmla="*/ 475436 h 955031"/>
              <a:gd name="connsiteX2" fmla="*/ 325558 w 5612662"/>
              <a:gd name="connsiteY2" fmla="*/ 430986 h 955031"/>
              <a:gd name="connsiteX3" fmla="*/ 493232 w 5612662"/>
              <a:gd name="connsiteY3" fmla="*/ 146077 h 955031"/>
              <a:gd name="connsiteX4" fmla="*/ 602414 w 5612662"/>
              <a:gd name="connsiteY4" fmla="*/ 23247 h 955031"/>
              <a:gd name="connsiteX5" fmla="*/ 721832 w 5612662"/>
              <a:gd name="connsiteY5" fmla="*/ 36895 h 955031"/>
              <a:gd name="connsiteX6" fmla="*/ 820778 w 5612662"/>
              <a:gd name="connsiteY6" fmla="*/ 146077 h 955031"/>
              <a:gd name="connsiteX7" fmla="*/ 947020 w 5612662"/>
              <a:gd name="connsiteY7" fmla="*/ 412209 h 955031"/>
              <a:gd name="connsiteX8" fmla="*/ 1083497 w 5612662"/>
              <a:gd name="connsiteY8" fmla="*/ 722695 h 955031"/>
              <a:gd name="connsiteX9" fmla="*/ 1179032 w 5612662"/>
              <a:gd name="connsiteY9" fmla="*/ 869409 h 955031"/>
              <a:gd name="connsiteX10" fmla="*/ 1267742 w 5612662"/>
              <a:gd name="connsiteY10" fmla="*/ 944471 h 955031"/>
              <a:gd name="connsiteX11" fmla="*/ 1376924 w 5612662"/>
              <a:gd name="connsiteY11" fmla="*/ 930824 h 955031"/>
              <a:gd name="connsiteX12" fmla="*/ 1503166 w 5612662"/>
              <a:gd name="connsiteY12" fmla="*/ 811406 h 955031"/>
              <a:gd name="connsiteX13" fmla="*/ 1666939 w 5612662"/>
              <a:gd name="connsiteY13" fmla="*/ 487271 h 955031"/>
              <a:gd name="connsiteX14" fmla="*/ 1769297 w 5612662"/>
              <a:gd name="connsiteY14" fmla="*/ 234788 h 955031"/>
              <a:gd name="connsiteX15" fmla="*/ 1871655 w 5612662"/>
              <a:gd name="connsiteY15" fmla="*/ 67603 h 955031"/>
              <a:gd name="connsiteX16" fmla="*/ 1960366 w 5612662"/>
              <a:gd name="connsiteY16" fmla="*/ 13012 h 955031"/>
              <a:gd name="connsiteX17" fmla="*/ 2042252 w 5612662"/>
              <a:gd name="connsiteY17" fmla="*/ 43719 h 955031"/>
              <a:gd name="connsiteX18" fmla="*/ 2117315 w 5612662"/>
              <a:gd name="connsiteY18" fmla="*/ 122194 h 955031"/>
              <a:gd name="connsiteX19" fmla="*/ 2195790 w 5612662"/>
              <a:gd name="connsiteY19" fmla="*/ 251847 h 955031"/>
              <a:gd name="connsiteX20" fmla="*/ 2461921 w 5612662"/>
              <a:gd name="connsiteY20" fmla="*/ 784110 h 955031"/>
              <a:gd name="connsiteX21" fmla="*/ 2577927 w 5612662"/>
              <a:gd name="connsiteY21" fmla="*/ 934235 h 955031"/>
              <a:gd name="connsiteX22" fmla="*/ 2673461 w 5612662"/>
              <a:gd name="connsiteY22" fmla="*/ 941059 h 955031"/>
              <a:gd name="connsiteX23" fmla="*/ 2796291 w 5612662"/>
              <a:gd name="connsiteY23" fmla="*/ 814818 h 955031"/>
              <a:gd name="connsiteX24" fmla="*/ 2922533 w 5612662"/>
              <a:gd name="connsiteY24" fmla="*/ 548686 h 955031"/>
              <a:gd name="connsiteX25" fmla="*/ 3069247 w 5612662"/>
              <a:gd name="connsiteY25" fmla="*/ 251847 h 955031"/>
              <a:gd name="connsiteX26" fmla="*/ 3192076 w 5612662"/>
              <a:gd name="connsiteY26" fmla="*/ 67603 h 955031"/>
              <a:gd name="connsiteX27" fmla="*/ 3270551 w 5612662"/>
              <a:gd name="connsiteY27" fmla="*/ 2776 h 955031"/>
              <a:gd name="connsiteX28" fmla="*/ 3342202 w 5612662"/>
              <a:gd name="connsiteY28" fmla="*/ 19835 h 955031"/>
              <a:gd name="connsiteX29" fmla="*/ 3413852 w 5612662"/>
              <a:gd name="connsiteY29" fmla="*/ 91486 h 955031"/>
              <a:gd name="connsiteX30" fmla="*/ 3471855 w 5612662"/>
              <a:gd name="connsiteY30" fmla="*/ 176785 h 955031"/>
              <a:gd name="connsiteX31" fmla="*/ 3553742 w 5612662"/>
              <a:gd name="connsiteY31" fmla="*/ 323498 h 955031"/>
              <a:gd name="connsiteX32" fmla="*/ 3707279 w 5612662"/>
              <a:gd name="connsiteY32" fmla="*/ 668104 h 955031"/>
              <a:gd name="connsiteX33" fmla="*/ 3833521 w 5612662"/>
              <a:gd name="connsiteY33" fmla="*/ 852349 h 955031"/>
              <a:gd name="connsiteX34" fmla="*/ 3966587 w 5612662"/>
              <a:gd name="connsiteY34" fmla="*/ 900116 h 955031"/>
              <a:gd name="connsiteX35" fmla="*/ 4086005 w 5612662"/>
              <a:gd name="connsiteY35" fmla="*/ 828465 h 955031"/>
              <a:gd name="connsiteX36" fmla="*/ 4273661 w 5612662"/>
              <a:gd name="connsiteY36" fmla="*/ 483859 h 955031"/>
              <a:gd name="connsiteX37" fmla="*/ 4451082 w 5612662"/>
              <a:gd name="connsiteY37" fmla="*/ 152901 h 955031"/>
              <a:gd name="connsiteX38" fmla="*/ 4570500 w 5612662"/>
              <a:gd name="connsiteY38" fmla="*/ 40307 h 955031"/>
              <a:gd name="connsiteX39" fmla="*/ 4696742 w 5612662"/>
              <a:gd name="connsiteY39" fmla="*/ 67603 h 955031"/>
              <a:gd name="connsiteX40" fmla="*/ 4840044 w 5612662"/>
              <a:gd name="connsiteY40" fmla="*/ 268907 h 955031"/>
              <a:gd name="connsiteX41" fmla="*/ 4945814 w 5612662"/>
              <a:gd name="connsiteY41" fmla="*/ 477035 h 955031"/>
              <a:gd name="connsiteX42" fmla="*/ 5052651 w 5612662"/>
              <a:gd name="connsiteY42" fmla="*/ 494332 h 955031"/>
              <a:gd name="connsiteX43" fmla="*/ 5612662 w 5612662"/>
              <a:gd name="connsiteY43" fmla="*/ 494095 h 955031"/>
              <a:gd name="connsiteX0" fmla="*/ 0 w 6136469"/>
              <a:gd name="connsiteY0" fmla="*/ 479263 h 955031"/>
              <a:gd name="connsiteX1" fmla="*/ 190188 w 6136469"/>
              <a:gd name="connsiteY1" fmla="*/ 475436 h 955031"/>
              <a:gd name="connsiteX2" fmla="*/ 325558 w 6136469"/>
              <a:gd name="connsiteY2" fmla="*/ 430986 h 955031"/>
              <a:gd name="connsiteX3" fmla="*/ 493232 w 6136469"/>
              <a:gd name="connsiteY3" fmla="*/ 146077 h 955031"/>
              <a:gd name="connsiteX4" fmla="*/ 602414 w 6136469"/>
              <a:gd name="connsiteY4" fmla="*/ 23247 h 955031"/>
              <a:gd name="connsiteX5" fmla="*/ 721832 w 6136469"/>
              <a:gd name="connsiteY5" fmla="*/ 36895 h 955031"/>
              <a:gd name="connsiteX6" fmla="*/ 820778 w 6136469"/>
              <a:gd name="connsiteY6" fmla="*/ 146077 h 955031"/>
              <a:gd name="connsiteX7" fmla="*/ 947020 w 6136469"/>
              <a:gd name="connsiteY7" fmla="*/ 412209 h 955031"/>
              <a:gd name="connsiteX8" fmla="*/ 1083497 w 6136469"/>
              <a:gd name="connsiteY8" fmla="*/ 722695 h 955031"/>
              <a:gd name="connsiteX9" fmla="*/ 1179032 w 6136469"/>
              <a:gd name="connsiteY9" fmla="*/ 869409 h 955031"/>
              <a:gd name="connsiteX10" fmla="*/ 1267742 w 6136469"/>
              <a:gd name="connsiteY10" fmla="*/ 944471 h 955031"/>
              <a:gd name="connsiteX11" fmla="*/ 1376924 w 6136469"/>
              <a:gd name="connsiteY11" fmla="*/ 930824 h 955031"/>
              <a:gd name="connsiteX12" fmla="*/ 1503166 w 6136469"/>
              <a:gd name="connsiteY12" fmla="*/ 811406 h 955031"/>
              <a:gd name="connsiteX13" fmla="*/ 1666939 w 6136469"/>
              <a:gd name="connsiteY13" fmla="*/ 487271 h 955031"/>
              <a:gd name="connsiteX14" fmla="*/ 1769297 w 6136469"/>
              <a:gd name="connsiteY14" fmla="*/ 234788 h 955031"/>
              <a:gd name="connsiteX15" fmla="*/ 1871655 w 6136469"/>
              <a:gd name="connsiteY15" fmla="*/ 67603 h 955031"/>
              <a:gd name="connsiteX16" fmla="*/ 1960366 w 6136469"/>
              <a:gd name="connsiteY16" fmla="*/ 13012 h 955031"/>
              <a:gd name="connsiteX17" fmla="*/ 2042252 w 6136469"/>
              <a:gd name="connsiteY17" fmla="*/ 43719 h 955031"/>
              <a:gd name="connsiteX18" fmla="*/ 2117315 w 6136469"/>
              <a:gd name="connsiteY18" fmla="*/ 122194 h 955031"/>
              <a:gd name="connsiteX19" fmla="*/ 2195790 w 6136469"/>
              <a:gd name="connsiteY19" fmla="*/ 251847 h 955031"/>
              <a:gd name="connsiteX20" fmla="*/ 2461921 w 6136469"/>
              <a:gd name="connsiteY20" fmla="*/ 784110 h 955031"/>
              <a:gd name="connsiteX21" fmla="*/ 2577927 w 6136469"/>
              <a:gd name="connsiteY21" fmla="*/ 934235 h 955031"/>
              <a:gd name="connsiteX22" fmla="*/ 2673461 w 6136469"/>
              <a:gd name="connsiteY22" fmla="*/ 941059 h 955031"/>
              <a:gd name="connsiteX23" fmla="*/ 2796291 w 6136469"/>
              <a:gd name="connsiteY23" fmla="*/ 814818 h 955031"/>
              <a:gd name="connsiteX24" fmla="*/ 2922533 w 6136469"/>
              <a:gd name="connsiteY24" fmla="*/ 548686 h 955031"/>
              <a:gd name="connsiteX25" fmla="*/ 3069247 w 6136469"/>
              <a:gd name="connsiteY25" fmla="*/ 251847 h 955031"/>
              <a:gd name="connsiteX26" fmla="*/ 3192076 w 6136469"/>
              <a:gd name="connsiteY26" fmla="*/ 67603 h 955031"/>
              <a:gd name="connsiteX27" fmla="*/ 3270551 w 6136469"/>
              <a:gd name="connsiteY27" fmla="*/ 2776 h 955031"/>
              <a:gd name="connsiteX28" fmla="*/ 3342202 w 6136469"/>
              <a:gd name="connsiteY28" fmla="*/ 19835 h 955031"/>
              <a:gd name="connsiteX29" fmla="*/ 3413852 w 6136469"/>
              <a:gd name="connsiteY29" fmla="*/ 91486 h 955031"/>
              <a:gd name="connsiteX30" fmla="*/ 3471855 w 6136469"/>
              <a:gd name="connsiteY30" fmla="*/ 176785 h 955031"/>
              <a:gd name="connsiteX31" fmla="*/ 3553742 w 6136469"/>
              <a:gd name="connsiteY31" fmla="*/ 323498 h 955031"/>
              <a:gd name="connsiteX32" fmla="*/ 3707279 w 6136469"/>
              <a:gd name="connsiteY32" fmla="*/ 668104 h 955031"/>
              <a:gd name="connsiteX33" fmla="*/ 3833521 w 6136469"/>
              <a:gd name="connsiteY33" fmla="*/ 852349 h 955031"/>
              <a:gd name="connsiteX34" fmla="*/ 3966587 w 6136469"/>
              <a:gd name="connsiteY34" fmla="*/ 900116 h 955031"/>
              <a:gd name="connsiteX35" fmla="*/ 4086005 w 6136469"/>
              <a:gd name="connsiteY35" fmla="*/ 828465 h 955031"/>
              <a:gd name="connsiteX36" fmla="*/ 4273661 w 6136469"/>
              <a:gd name="connsiteY36" fmla="*/ 483859 h 955031"/>
              <a:gd name="connsiteX37" fmla="*/ 4451082 w 6136469"/>
              <a:gd name="connsiteY37" fmla="*/ 152901 h 955031"/>
              <a:gd name="connsiteX38" fmla="*/ 4570500 w 6136469"/>
              <a:gd name="connsiteY38" fmla="*/ 40307 h 955031"/>
              <a:gd name="connsiteX39" fmla="*/ 4696742 w 6136469"/>
              <a:gd name="connsiteY39" fmla="*/ 67603 h 955031"/>
              <a:gd name="connsiteX40" fmla="*/ 4840044 w 6136469"/>
              <a:gd name="connsiteY40" fmla="*/ 268907 h 955031"/>
              <a:gd name="connsiteX41" fmla="*/ 4945814 w 6136469"/>
              <a:gd name="connsiteY41" fmla="*/ 477035 h 955031"/>
              <a:gd name="connsiteX42" fmla="*/ 5052651 w 6136469"/>
              <a:gd name="connsiteY42" fmla="*/ 494332 h 955031"/>
              <a:gd name="connsiteX43" fmla="*/ 6136469 w 6136469"/>
              <a:gd name="connsiteY43" fmla="*/ 500659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5814 w 6056566"/>
              <a:gd name="connsiteY41" fmla="*/ 477035 h 955031"/>
              <a:gd name="connsiteX42" fmla="*/ 5052651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5814 w 6056566"/>
              <a:gd name="connsiteY41" fmla="*/ 477035 h 955031"/>
              <a:gd name="connsiteX42" fmla="*/ 5052651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5814 w 6056566"/>
              <a:gd name="connsiteY41" fmla="*/ 477035 h 955031"/>
              <a:gd name="connsiteX42" fmla="*/ 5052651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0286 w 6056566"/>
              <a:gd name="connsiteY41" fmla="*/ 458277 h 955031"/>
              <a:gd name="connsiteX42" fmla="*/ 5052651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0286 w 6056566"/>
              <a:gd name="connsiteY41" fmla="*/ 458277 h 955031"/>
              <a:gd name="connsiteX42" fmla="*/ 5052651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0286 w 6056566"/>
              <a:gd name="connsiteY41" fmla="*/ 458277 h 955031"/>
              <a:gd name="connsiteX42" fmla="*/ 5052651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31994 w 6056566"/>
              <a:gd name="connsiteY41" fmla="*/ 437174 h 955031"/>
              <a:gd name="connsiteX42" fmla="*/ 5052651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5052651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69722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69722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97365 w 6056566"/>
              <a:gd name="connsiteY42" fmla="*/ 496677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94601 w 6056566"/>
              <a:gd name="connsiteY42" fmla="*/ 491988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94601 w 6056566"/>
              <a:gd name="connsiteY42" fmla="*/ 491988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94601 w 6056566"/>
              <a:gd name="connsiteY42" fmla="*/ 491988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94601 w 6056566"/>
              <a:gd name="connsiteY42" fmla="*/ 491988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94601 w 6056566"/>
              <a:gd name="connsiteY42" fmla="*/ 491988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91837 w 6056566"/>
              <a:gd name="connsiteY42" fmla="*/ 497850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91838 w 6056566"/>
              <a:gd name="connsiteY42" fmla="*/ 494333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5025010 w 6056566"/>
              <a:gd name="connsiteY42" fmla="*/ 495505 h 955031"/>
              <a:gd name="connsiteX43" fmla="*/ 6056566 w 6056566"/>
              <a:gd name="connsiteY43" fmla="*/ 497377 h 955031"/>
              <a:gd name="connsiteX0" fmla="*/ 0 w 5025967"/>
              <a:gd name="connsiteY0" fmla="*/ 479263 h 955031"/>
              <a:gd name="connsiteX1" fmla="*/ 190188 w 5025967"/>
              <a:gd name="connsiteY1" fmla="*/ 475436 h 955031"/>
              <a:gd name="connsiteX2" fmla="*/ 325558 w 5025967"/>
              <a:gd name="connsiteY2" fmla="*/ 430986 h 955031"/>
              <a:gd name="connsiteX3" fmla="*/ 493232 w 5025967"/>
              <a:gd name="connsiteY3" fmla="*/ 146077 h 955031"/>
              <a:gd name="connsiteX4" fmla="*/ 602414 w 5025967"/>
              <a:gd name="connsiteY4" fmla="*/ 23247 h 955031"/>
              <a:gd name="connsiteX5" fmla="*/ 721832 w 5025967"/>
              <a:gd name="connsiteY5" fmla="*/ 36895 h 955031"/>
              <a:gd name="connsiteX6" fmla="*/ 820778 w 5025967"/>
              <a:gd name="connsiteY6" fmla="*/ 146077 h 955031"/>
              <a:gd name="connsiteX7" fmla="*/ 947020 w 5025967"/>
              <a:gd name="connsiteY7" fmla="*/ 412209 h 955031"/>
              <a:gd name="connsiteX8" fmla="*/ 1083497 w 5025967"/>
              <a:gd name="connsiteY8" fmla="*/ 722695 h 955031"/>
              <a:gd name="connsiteX9" fmla="*/ 1179032 w 5025967"/>
              <a:gd name="connsiteY9" fmla="*/ 869409 h 955031"/>
              <a:gd name="connsiteX10" fmla="*/ 1267742 w 5025967"/>
              <a:gd name="connsiteY10" fmla="*/ 944471 h 955031"/>
              <a:gd name="connsiteX11" fmla="*/ 1376924 w 5025967"/>
              <a:gd name="connsiteY11" fmla="*/ 930824 h 955031"/>
              <a:gd name="connsiteX12" fmla="*/ 1503166 w 5025967"/>
              <a:gd name="connsiteY12" fmla="*/ 811406 h 955031"/>
              <a:gd name="connsiteX13" fmla="*/ 1666939 w 5025967"/>
              <a:gd name="connsiteY13" fmla="*/ 487271 h 955031"/>
              <a:gd name="connsiteX14" fmla="*/ 1769297 w 5025967"/>
              <a:gd name="connsiteY14" fmla="*/ 234788 h 955031"/>
              <a:gd name="connsiteX15" fmla="*/ 1871655 w 5025967"/>
              <a:gd name="connsiteY15" fmla="*/ 67603 h 955031"/>
              <a:gd name="connsiteX16" fmla="*/ 1960366 w 5025967"/>
              <a:gd name="connsiteY16" fmla="*/ 13012 h 955031"/>
              <a:gd name="connsiteX17" fmla="*/ 2042252 w 5025967"/>
              <a:gd name="connsiteY17" fmla="*/ 43719 h 955031"/>
              <a:gd name="connsiteX18" fmla="*/ 2117315 w 5025967"/>
              <a:gd name="connsiteY18" fmla="*/ 122194 h 955031"/>
              <a:gd name="connsiteX19" fmla="*/ 2195790 w 5025967"/>
              <a:gd name="connsiteY19" fmla="*/ 251847 h 955031"/>
              <a:gd name="connsiteX20" fmla="*/ 2461921 w 5025967"/>
              <a:gd name="connsiteY20" fmla="*/ 784110 h 955031"/>
              <a:gd name="connsiteX21" fmla="*/ 2577927 w 5025967"/>
              <a:gd name="connsiteY21" fmla="*/ 934235 h 955031"/>
              <a:gd name="connsiteX22" fmla="*/ 2673461 w 5025967"/>
              <a:gd name="connsiteY22" fmla="*/ 941059 h 955031"/>
              <a:gd name="connsiteX23" fmla="*/ 2796291 w 5025967"/>
              <a:gd name="connsiteY23" fmla="*/ 814818 h 955031"/>
              <a:gd name="connsiteX24" fmla="*/ 2922533 w 5025967"/>
              <a:gd name="connsiteY24" fmla="*/ 548686 h 955031"/>
              <a:gd name="connsiteX25" fmla="*/ 3069247 w 5025967"/>
              <a:gd name="connsiteY25" fmla="*/ 251847 h 955031"/>
              <a:gd name="connsiteX26" fmla="*/ 3192076 w 5025967"/>
              <a:gd name="connsiteY26" fmla="*/ 67603 h 955031"/>
              <a:gd name="connsiteX27" fmla="*/ 3270551 w 5025967"/>
              <a:gd name="connsiteY27" fmla="*/ 2776 h 955031"/>
              <a:gd name="connsiteX28" fmla="*/ 3342202 w 5025967"/>
              <a:gd name="connsiteY28" fmla="*/ 19835 h 955031"/>
              <a:gd name="connsiteX29" fmla="*/ 3413852 w 5025967"/>
              <a:gd name="connsiteY29" fmla="*/ 91486 h 955031"/>
              <a:gd name="connsiteX30" fmla="*/ 3471855 w 5025967"/>
              <a:gd name="connsiteY30" fmla="*/ 176785 h 955031"/>
              <a:gd name="connsiteX31" fmla="*/ 3553742 w 5025967"/>
              <a:gd name="connsiteY31" fmla="*/ 323498 h 955031"/>
              <a:gd name="connsiteX32" fmla="*/ 3707279 w 5025967"/>
              <a:gd name="connsiteY32" fmla="*/ 668104 h 955031"/>
              <a:gd name="connsiteX33" fmla="*/ 3833521 w 5025967"/>
              <a:gd name="connsiteY33" fmla="*/ 852349 h 955031"/>
              <a:gd name="connsiteX34" fmla="*/ 3966587 w 5025967"/>
              <a:gd name="connsiteY34" fmla="*/ 900116 h 955031"/>
              <a:gd name="connsiteX35" fmla="*/ 4086005 w 5025967"/>
              <a:gd name="connsiteY35" fmla="*/ 828465 h 955031"/>
              <a:gd name="connsiteX36" fmla="*/ 4273661 w 5025967"/>
              <a:gd name="connsiteY36" fmla="*/ 483859 h 955031"/>
              <a:gd name="connsiteX37" fmla="*/ 4451082 w 5025967"/>
              <a:gd name="connsiteY37" fmla="*/ 152901 h 955031"/>
              <a:gd name="connsiteX38" fmla="*/ 4570500 w 5025967"/>
              <a:gd name="connsiteY38" fmla="*/ 40307 h 955031"/>
              <a:gd name="connsiteX39" fmla="*/ 4696742 w 5025967"/>
              <a:gd name="connsiteY39" fmla="*/ 67603 h 955031"/>
              <a:gd name="connsiteX40" fmla="*/ 4840044 w 5025967"/>
              <a:gd name="connsiteY40" fmla="*/ 268907 h 955031"/>
              <a:gd name="connsiteX41" fmla="*/ 4948580 w 5025967"/>
              <a:gd name="connsiteY41" fmla="*/ 459449 h 955031"/>
              <a:gd name="connsiteX42" fmla="*/ 5025010 w 5025967"/>
              <a:gd name="connsiteY42" fmla="*/ 495505 h 955031"/>
              <a:gd name="connsiteX0" fmla="*/ 0 w 4948580"/>
              <a:gd name="connsiteY0" fmla="*/ 479263 h 955031"/>
              <a:gd name="connsiteX1" fmla="*/ 190188 w 4948580"/>
              <a:gd name="connsiteY1" fmla="*/ 475436 h 955031"/>
              <a:gd name="connsiteX2" fmla="*/ 325558 w 4948580"/>
              <a:gd name="connsiteY2" fmla="*/ 430986 h 955031"/>
              <a:gd name="connsiteX3" fmla="*/ 493232 w 4948580"/>
              <a:gd name="connsiteY3" fmla="*/ 146077 h 955031"/>
              <a:gd name="connsiteX4" fmla="*/ 602414 w 4948580"/>
              <a:gd name="connsiteY4" fmla="*/ 23247 h 955031"/>
              <a:gd name="connsiteX5" fmla="*/ 721832 w 4948580"/>
              <a:gd name="connsiteY5" fmla="*/ 36895 h 955031"/>
              <a:gd name="connsiteX6" fmla="*/ 820778 w 4948580"/>
              <a:gd name="connsiteY6" fmla="*/ 146077 h 955031"/>
              <a:gd name="connsiteX7" fmla="*/ 947020 w 4948580"/>
              <a:gd name="connsiteY7" fmla="*/ 412209 h 955031"/>
              <a:gd name="connsiteX8" fmla="*/ 1083497 w 4948580"/>
              <a:gd name="connsiteY8" fmla="*/ 722695 h 955031"/>
              <a:gd name="connsiteX9" fmla="*/ 1179032 w 4948580"/>
              <a:gd name="connsiteY9" fmla="*/ 869409 h 955031"/>
              <a:gd name="connsiteX10" fmla="*/ 1267742 w 4948580"/>
              <a:gd name="connsiteY10" fmla="*/ 944471 h 955031"/>
              <a:gd name="connsiteX11" fmla="*/ 1376924 w 4948580"/>
              <a:gd name="connsiteY11" fmla="*/ 930824 h 955031"/>
              <a:gd name="connsiteX12" fmla="*/ 1503166 w 4948580"/>
              <a:gd name="connsiteY12" fmla="*/ 811406 h 955031"/>
              <a:gd name="connsiteX13" fmla="*/ 1666939 w 4948580"/>
              <a:gd name="connsiteY13" fmla="*/ 487271 h 955031"/>
              <a:gd name="connsiteX14" fmla="*/ 1769297 w 4948580"/>
              <a:gd name="connsiteY14" fmla="*/ 234788 h 955031"/>
              <a:gd name="connsiteX15" fmla="*/ 1871655 w 4948580"/>
              <a:gd name="connsiteY15" fmla="*/ 67603 h 955031"/>
              <a:gd name="connsiteX16" fmla="*/ 1960366 w 4948580"/>
              <a:gd name="connsiteY16" fmla="*/ 13012 h 955031"/>
              <a:gd name="connsiteX17" fmla="*/ 2042252 w 4948580"/>
              <a:gd name="connsiteY17" fmla="*/ 43719 h 955031"/>
              <a:gd name="connsiteX18" fmla="*/ 2117315 w 4948580"/>
              <a:gd name="connsiteY18" fmla="*/ 122194 h 955031"/>
              <a:gd name="connsiteX19" fmla="*/ 2195790 w 4948580"/>
              <a:gd name="connsiteY19" fmla="*/ 251847 h 955031"/>
              <a:gd name="connsiteX20" fmla="*/ 2461921 w 4948580"/>
              <a:gd name="connsiteY20" fmla="*/ 784110 h 955031"/>
              <a:gd name="connsiteX21" fmla="*/ 2577927 w 4948580"/>
              <a:gd name="connsiteY21" fmla="*/ 934235 h 955031"/>
              <a:gd name="connsiteX22" fmla="*/ 2673461 w 4948580"/>
              <a:gd name="connsiteY22" fmla="*/ 941059 h 955031"/>
              <a:gd name="connsiteX23" fmla="*/ 2796291 w 4948580"/>
              <a:gd name="connsiteY23" fmla="*/ 814818 h 955031"/>
              <a:gd name="connsiteX24" fmla="*/ 2922533 w 4948580"/>
              <a:gd name="connsiteY24" fmla="*/ 548686 h 955031"/>
              <a:gd name="connsiteX25" fmla="*/ 3069247 w 4948580"/>
              <a:gd name="connsiteY25" fmla="*/ 251847 h 955031"/>
              <a:gd name="connsiteX26" fmla="*/ 3192076 w 4948580"/>
              <a:gd name="connsiteY26" fmla="*/ 67603 h 955031"/>
              <a:gd name="connsiteX27" fmla="*/ 3270551 w 4948580"/>
              <a:gd name="connsiteY27" fmla="*/ 2776 h 955031"/>
              <a:gd name="connsiteX28" fmla="*/ 3342202 w 4948580"/>
              <a:gd name="connsiteY28" fmla="*/ 19835 h 955031"/>
              <a:gd name="connsiteX29" fmla="*/ 3413852 w 4948580"/>
              <a:gd name="connsiteY29" fmla="*/ 91486 h 955031"/>
              <a:gd name="connsiteX30" fmla="*/ 3471855 w 4948580"/>
              <a:gd name="connsiteY30" fmla="*/ 176785 h 955031"/>
              <a:gd name="connsiteX31" fmla="*/ 3553742 w 4948580"/>
              <a:gd name="connsiteY31" fmla="*/ 323498 h 955031"/>
              <a:gd name="connsiteX32" fmla="*/ 3707279 w 4948580"/>
              <a:gd name="connsiteY32" fmla="*/ 668104 h 955031"/>
              <a:gd name="connsiteX33" fmla="*/ 3833521 w 4948580"/>
              <a:gd name="connsiteY33" fmla="*/ 852349 h 955031"/>
              <a:gd name="connsiteX34" fmla="*/ 3966587 w 4948580"/>
              <a:gd name="connsiteY34" fmla="*/ 900116 h 955031"/>
              <a:gd name="connsiteX35" fmla="*/ 4086005 w 4948580"/>
              <a:gd name="connsiteY35" fmla="*/ 828465 h 955031"/>
              <a:gd name="connsiteX36" fmla="*/ 4273661 w 4948580"/>
              <a:gd name="connsiteY36" fmla="*/ 483859 h 955031"/>
              <a:gd name="connsiteX37" fmla="*/ 4451082 w 4948580"/>
              <a:gd name="connsiteY37" fmla="*/ 152901 h 955031"/>
              <a:gd name="connsiteX38" fmla="*/ 4570500 w 4948580"/>
              <a:gd name="connsiteY38" fmla="*/ 40307 h 955031"/>
              <a:gd name="connsiteX39" fmla="*/ 4696742 w 4948580"/>
              <a:gd name="connsiteY39" fmla="*/ 67603 h 955031"/>
              <a:gd name="connsiteX40" fmla="*/ 4840044 w 4948580"/>
              <a:gd name="connsiteY40" fmla="*/ 268907 h 955031"/>
              <a:gd name="connsiteX41" fmla="*/ 4948580 w 4948580"/>
              <a:gd name="connsiteY41" fmla="*/ 459449 h 955031"/>
              <a:gd name="connsiteX0" fmla="*/ 0 w 4948580"/>
              <a:gd name="connsiteY0" fmla="*/ 479263 h 955031"/>
              <a:gd name="connsiteX1" fmla="*/ 325558 w 4948580"/>
              <a:gd name="connsiteY1" fmla="*/ 430986 h 955031"/>
              <a:gd name="connsiteX2" fmla="*/ 493232 w 4948580"/>
              <a:gd name="connsiteY2" fmla="*/ 146077 h 955031"/>
              <a:gd name="connsiteX3" fmla="*/ 602414 w 4948580"/>
              <a:gd name="connsiteY3" fmla="*/ 23247 h 955031"/>
              <a:gd name="connsiteX4" fmla="*/ 721832 w 4948580"/>
              <a:gd name="connsiteY4" fmla="*/ 36895 h 955031"/>
              <a:gd name="connsiteX5" fmla="*/ 820778 w 4948580"/>
              <a:gd name="connsiteY5" fmla="*/ 146077 h 955031"/>
              <a:gd name="connsiteX6" fmla="*/ 947020 w 4948580"/>
              <a:gd name="connsiteY6" fmla="*/ 412209 h 955031"/>
              <a:gd name="connsiteX7" fmla="*/ 1083497 w 4948580"/>
              <a:gd name="connsiteY7" fmla="*/ 722695 h 955031"/>
              <a:gd name="connsiteX8" fmla="*/ 1179032 w 4948580"/>
              <a:gd name="connsiteY8" fmla="*/ 869409 h 955031"/>
              <a:gd name="connsiteX9" fmla="*/ 1267742 w 4948580"/>
              <a:gd name="connsiteY9" fmla="*/ 944471 h 955031"/>
              <a:gd name="connsiteX10" fmla="*/ 1376924 w 4948580"/>
              <a:gd name="connsiteY10" fmla="*/ 930824 h 955031"/>
              <a:gd name="connsiteX11" fmla="*/ 1503166 w 4948580"/>
              <a:gd name="connsiteY11" fmla="*/ 811406 h 955031"/>
              <a:gd name="connsiteX12" fmla="*/ 1666939 w 4948580"/>
              <a:gd name="connsiteY12" fmla="*/ 487271 h 955031"/>
              <a:gd name="connsiteX13" fmla="*/ 1769297 w 4948580"/>
              <a:gd name="connsiteY13" fmla="*/ 234788 h 955031"/>
              <a:gd name="connsiteX14" fmla="*/ 1871655 w 4948580"/>
              <a:gd name="connsiteY14" fmla="*/ 67603 h 955031"/>
              <a:gd name="connsiteX15" fmla="*/ 1960366 w 4948580"/>
              <a:gd name="connsiteY15" fmla="*/ 13012 h 955031"/>
              <a:gd name="connsiteX16" fmla="*/ 2042252 w 4948580"/>
              <a:gd name="connsiteY16" fmla="*/ 43719 h 955031"/>
              <a:gd name="connsiteX17" fmla="*/ 2117315 w 4948580"/>
              <a:gd name="connsiteY17" fmla="*/ 122194 h 955031"/>
              <a:gd name="connsiteX18" fmla="*/ 2195790 w 4948580"/>
              <a:gd name="connsiteY18" fmla="*/ 251847 h 955031"/>
              <a:gd name="connsiteX19" fmla="*/ 2461921 w 4948580"/>
              <a:gd name="connsiteY19" fmla="*/ 784110 h 955031"/>
              <a:gd name="connsiteX20" fmla="*/ 2577927 w 4948580"/>
              <a:gd name="connsiteY20" fmla="*/ 934235 h 955031"/>
              <a:gd name="connsiteX21" fmla="*/ 2673461 w 4948580"/>
              <a:gd name="connsiteY21" fmla="*/ 941059 h 955031"/>
              <a:gd name="connsiteX22" fmla="*/ 2796291 w 4948580"/>
              <a:gd name="connsiteY22" fmla="*/ 814818 h 955031"/>
              <a:gd name="connsiteX23" fmla="*/ 2922533 w 4948580"/>
              <a:gd name="connsiteY23" fmla="*/ 548686 h 955031"/>
              <a:gd name="connsiteX24" fmla="*/ 3069247 w 4948580"/>
              <a:gd name="connsiteY24" fmla="*/ 251847 h 955031"/>
              <a:gd name="connsiteX25" fmla="*/ 3192076 w 4948580"/>
              <a:gd name="connsiteY25" fmla="*/ 67603 h 955031"/>
              <a:gd name="connsiteX26" fmla="*/ 3270551 w 4948580"/>
              <a:gd name="connsiteY26" fmla="*/ 2776 h 955031"/>
              <a:gd name="connsiteX27" fmla="*/ 3342202 w 4948580"/>
              <a:gd name="connsiteY27" fmla="*/ 19835 h 955031"/>
              <a:gd name="connsiteX28" fmla="*/ 3413852 w 4948580"/>
              <a:gd name="connsiteY28" fmla="*/ 91486 h 955031"/>
              <a:gd name="connsiteX29" fmla="*/ 3471855 w 4948580"/>
              <a:gd name="connsiteY29" fmla="*/ 176785 h 955031"/>
              <a:gd name="connsiteX30" fmla="*/ 3553742 w 4948580"/>
              <a:gd name="connsiteY30" fmla="*/ 323498 h 955031"/>
              <a:gd name="connsiteX31" fmla="*/ 3707279 w 4948580"/>
              <a:gd name="connsiteY31" fmla="*/ 668104 h 955031"/>
              <a:gd name="connsiteX32" fmla="*/ 3833521 w 4948580"/>
              <a:gd name="connsiteY32" fmla="*/ 852349 h 955031"/>
              <a:gd name="connsiteX33" fmla="*/ 3966587 w 4948580"/>
              <a:gd name="connsiteY33" fmla="*/ 900116 h 955031"/>
              <a:gd name="connsiteX34" fmla="*/ 4086005 w 4948580"/>
              <a:gd name="connsiteY34" fmla="*/ 828465 h 955031"/>
              <a:gd name="connsiteX35" fmla="*/ 4273661 w 4948580"/>
              <a:gd name="connsiteY35" fmla="*/ 483859 h 955031"/>
              <a:gd name="connsiteX36" fmla="*/ 4451082 w 4948580"/>
              <a:gd name="connsiteY36" fmla="*/ 152901 h 955031"/>
              <a:gd name="connsiteX37" fmla="*/ 4570500 w 4948580"/>
              <a:gd name="connsiteY37" fmla="*/ 40307 h 955031"/>
              <a:gd name="connsiteX38" fmla="*/ 4696742 w 4948580"/>
              <a:gd name="connsiteY38" fmla="*/ 67603 h 955031"/>
              <a:gd name="connsiteX39" fmla="*/ 4840044 w 4948580"/>
              <a:gd name="connsiteY39" fmla="*/ 268907 h 955031"/>
              <a:gd name="connsiteX40" fmla="*/ 4948580 w 4948580"/>
              <a:gd name="connsiteY40" fmla="*/ 459449 h 955031"/>
              <a:gd name="connsiteX0" fmla="*/ 0 w 4623022"/>
              <a:gd name="connsiteY0" fmla="*/ 430986 h 955031"/>
              <a:gd name="connsiteX1" fmla="*/ 167674 w 4623022"/>
              <a:gd name="connsiteY1" fmla="*/ 146077 h 955031"/>
              <a:gd name="connsiteX2" fmla="*/ 276856 w 4623022"/>
              <a:gd name="connsiteY2" fmla="*/ 23247 h 955031"/>
              <a:gd name="connsiteX3" fmla="*/ 396274 w 4623022"/>
              <a:gd name="connsiteY3" fmla="*/ 36895 h 955031"/>
              <a:gd name="connsiteX4" fmla="*/ 495220 w 4623022"/>
              <a:gd name="connsiteY4" fmla="*/ 146077 h 955031"/>
              <a:gd name="connsiteX5" fmla="*/ 621462 w 4623022"/>
              <a:gd name="connsiteY5" fmla="*/ 412209 h 955031"/>
              <a:gd name="connsiteX6" fmla="*/ 757939 w 4623022"/>
              <a:gd name="connsiteY6" fmla="*/ 722695 h 955031"/>
              <a:gd name="connsiteX7" fmla="*/ 853474 w 4623022"/>
              <a:gd name="connsiteY7" fmla="*/ 869409 h 955031"/>
              <a:gd name="connsiteX8" fmla="*/ 942184 w 4623022"/>
              <a:gd name="connsiteY8" fmla="*/ 944471 h 955031"/>
              <a:gd name="connsiteX9" fmla="*/ 1051366 w 4623022"/>
              <a:gd name="connsiteY9" fmla="*/ 930824 h 955031"/>
              <a:gd name="connsiteX10" fmla="*/ 1177608 w 4623022"/>
              <a:gd name="connsiteY10" fmla="*/ 811406 h 955031"/>
              <a:gd name="connsiteX11" fmla="*/ 1341381 w 4623022"/>
              <a:gd name="connsiteY11" fmla="*/ 487271 h 955031"/>
              <a:gd name="connsiteX12" fmla="*/ 1443739 w 4623022"/>
              <a:gd name="connsiteY12" fmla="*/ 234788 h 955031"/>
              <a:gd name="connsiteX13" fmla="*/ 1546097 w 4623022"/>
              <a:gd name="connsiteY13" fmla="*/ 67603 h 955031"/>
              <a:gd name="connsiteX14" fmla="*/ 1634808 w 4623022"/>
              <a:gd name="connsiteY14" fmla="*/ 13012 h 955031"/>
              <a:gd name="connsiteX15" fmla="*/ 1716694 w 4623022"/>
              <a:gd name="connsiteY15" fmla="*/ 43719 h 955031"/>
              <a:gd name="connsiteX16" fmla="*/ 1791757 w 4623022"/>
              <a:gd name="connsiteY16" fmla="*/ 122194 h 955031"/>
              <a:gd name="connsiteX17" fmla="*/ 1870232 w 4623022"/>
              <a:gd name="connsiteY17" fmla="*/ 251847 h 955031"/>
              <a:gd name="connsiteX18" fmla="*/ 2136363 w 4623022"/>
              <a:gd name="connsiteY18" fmla="*/ 784110 h 955031"/>
              <a:gd name="connsiteX19" fmla="*/ 2252369 w 4623022"/>
              <a:gd name="connsiteY19" fmla="*/ 934235 h 955031"/>
              <a:gd name="connsiteX20" fmla="*/ 2347903 w 4623022"/>
              <a:gd name="connsiteY20" fmla="*/ 941059 h 955031"/>
              <a:gd name="connsiteX21" fmla="*/ 2470733 w 4623022"/>
              <a:gd name="connsiteY21" fmla="*/ 814818 h 955031"/>
              <a:gd name="connsiteX22" fmla="*/ 2596975 w 4623022"/>
              <a:gd name="connsiteY22" fmla="*/ 548686 h 955031"/>
              <a:gd name="connsiteX23" fmla="*/ 2743689 w 4623022"/>
              <a:gd name="connsiteY23" fmla="*/ 251847 h 955031"/>
              <a:gd name="connsiteX24" fmla="*/ 2866518 w 4623022"/>
              <a:gd name="connsiteY24" fmla="*/ 67603 h 955031"/>
              <a:gd name="connsiteX25" fmla="*/ 2944993 w 4623022"/>
              <a:gd name="connsiteY25" fmla="*/ 2776 h 955031"/>
              <a:gd name="connsiteX26" fmla="*/ 3016644 w 4623022"/>
              <a:gd name="connsiteY26" fmla="*/ 19835 h 955031"/>
              <a:gd name="connsiteX27" fmla="*/ 3088294 w 4623022"/>
              <a:gd name="connsiteY27" fmla="*/ 91486 h 955031"/>
              <a:gd name="connsiteX28" fmla="*/ 3146297 w 4623022"/>
              <a:gd name="connsiteY28" fmla="*/ 176785 h 955031"/>
              <a:gd name="connsiteX29" fmla="*/ 3228184 w 4623022"/>
              <a:gd name="connsiteY29" fmla="*/ 323498 h 955031"/>
              <a:gd name="connsiteX30" fmla="*/ 3381721 w 4623022"/>
              <a:gd name="connsiteY30" fmla="*/ 668104 h 955031"/>
              <a:gd name="connsiteX31" fmla="*/ 3507963 w 4623022"/>
              <a:gd name="connsiteY31" fmla="*/ 852349 h 955031"/>
              <a:gd name="connsiteX32" fmla="*/ 3641029 w 4623022"/>
              <a:gd name="connsiteY32" fmla="*/ 900116 h 955031"/>
              <a:gd name="connsiteX33" fmla="*/ 3760447 w 4623022"/>
              <a:gd name="connsiteY33" fmla="*/ 828465 h 955031"/>
              <a:gd name="connsiteX34" fmla="*/ 3948103 w 4623022"/>
              <a:gd name="connsiteY34" fmla="*/ 483859 h 955031"/>
              <a:gd name="connsiteX35" fmla="*/ 4125524 w 4623022"/>
              <a:gd name="connsiteY35" fmla="*/ 152901 h 955031"/>
              <a:gd name="connsiteX36" fmla="*/ 4244942 w 4623022"/>
              <a:gd name="connsiteY36" fmla="*/ 40307 h 955031"/>
              <a:gd name="connsiteX37" fmla="*/ 4371184 w 4623022"/>
              <a:gd name="connsiteY37" fmla="*/ 67603 h 955031"/>
              <a:gd name="connsiteX38" fmla="*/ 4514486 w 4623022"/>
              <a:gd name="connsiteY38" fmla="*/ 268907 h 955031"/>
              <a:gd name="connsiteX39" fmla="*/ 4623022 w 4623022"/>
              <a:gd name="connsiteY39" fmla="*/ 459449 h 955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4623022" h="955031">
                <a:moveTo>
                  <a:pt x="0" y="430986"/>
                </a:moveTo>
                <a:cubicBezTo>
                  <a:pt x="82205" y="375455"/>
                  <a:pt x="121531" y="214033"/>
                  <a:pt x="167674" y="146077"/>
                </a:cubicBezTo>
                <a:cubicBezTo>
                  <a:pt x="213817" y="78121"/>
                  <a:pt x="238756" y="41444"/>
                  <a:pt x="276856" y="23247"/>
                </a:cubicBezTo>
                <a:cubicBezTo>
                  <a:pt x="314956" y="5050"/>
                  <a:pt x="359880" y="16423"/>
                  <a:pt x="396274" y="36895"/>
                </a:cubicBezTo>
                <a:cubicBezTo>
                  <a:pt x="432668" y="57367"/>
                  <a:pt x="457689" y="83525"/>
                  <a:pt x="495220" y="146077"/>
                </a:cubicBezTo>
                <a:cubicBezTo>
                  <a:pt x="532751" y="208629"/>
                  <a:pt x="577676" y="316106"/>
                  <a:pt x="621462" y="412209"/>
                </a:cubicBezTo>
                <a:cubicBezTo>
                  <a:pt x="665249" y="508312"/>
                  <a:pt x="719270" y="646495"/>
                  <a:pt x="757939" y="722695"/>
                </a:cubicBezTo>
                <a:cubicBezTo>
                  <a:pt x="796608" y="798895"/>
                  <a:pt x="822766" y="832446"/>
                  <a:pt x="853474" y="869409"/>
                </a:cubicBezTo>
                <a:cubicBezTo>
                  <a:pt x="884182" y="906372"/>
                  <a:pt x="909202" y="934235"/>
                  <a:pt x="942184" y="944471"/>
                </a:cubicBezTo>
                <a:cubicBezTo>
                  <a:pt x="975166" y="954707"/>
                  <a:pt x="1012129" y="953001"/>
                  <a:pt x="1051366" y="930824"/>
                </a:cubicBezTo>
                <a:cubicBezTo>
                  <a:pt x="1090603" y="908647"/>
                  <a:pt x="1129272" y="885332"/>
                  <a:pt x="1177608" y="811406"/>
                </a:cubicBezTo>
                <a:cubicBezTo>
                  <a:pt x="1225944" y="737481"/>
                  <a:pt x="1297026" y="583374"/>
                  <a:pt x="1341381" y="487271"/>
                </a:cubicBezTo>
                <a:cubicBezTo>
                  <a:pt x="1385736" y="391168"/>
                  <a:pt x="1409620" y="304733"/>
                  <a:pt x="1443739" y="234788"/>
                </a:cubicBezTo>
                <a:cubicBezTo>
                  <a:pt x="1477858" y="164843"/>
                  <a:pt x="1514252" y="104566"/>
                  <a:pt x="1546097" y="67603"/>
                </a:cubicBezTo>
                <a:cubicBezTo>
                  <a:pt x="1577942" y="30640"/>
                  <a:pt x="1606375" y="16993"/>
                  <a:pt x="1634808" y="13012"/>
                </a:cubicBezTo>
                <a:cubicBezTo>
                  <a:pt x="1663241" y="9031"/>
                  <a:pt x="1690536" y="25522"/>
                  <a:pt x="1716694" y="43719"/>
                </a:cubicBezTo>
                <a:cubicBezTo>
                  <a:pt x="1742852" y="61916"/>
                  <a:pt x="1766167" y="87506"/>
                  <a:pt x="1791757" y="122194"/>
                </a:cubicBezTo>
                <a:cubicBezTo>
                  <a:pt x="1817347" y="156882"/>
                  <a:pt x="1812798" y="141528"/>
                  <a:pt x="1870232" y="251847"/>
                </a:cubicBezTo>
                <a:cubicBezTo>
                  <a:pt x="1927666" y="362166"/>
                  <a:pt x="2072674" y="670379"/>
                  <a:pt x="2136363" y="784110"/>
                </a:cubicBezTo>
                <a:cubicBezTo>
                  <a:pt x="2200052" y="897841"/>
                  <a:pt x="2217113" y="908077"/>
                  <a:pt x="2252369" y="934235"/>
                </a:cubicBezTo>
                <a:cubicBezTo>
                  <a:pt x="2287625" y="960393"/>
                  <a:pt x="2311509" y="960962"/>
                  <a:pt x="2347903" y="941059"/>
                </a:cubicBezTo>
                <a:cubicBezTo>
                  <a:pt x="2384297" y="921156"/>
                  <a:pt x="2429221" y="880213"/>
                  <a:pt x="2470733" y="814818"/>
                </a:cubicBezTo>
                <a:cubicBezTo>
                  <a:pt x="2512245" y="749423"/>
                  <a:pt x="2551482" y="642514"/>
                  <a:pt x="2596975" y="548686"/>
                </a:cubicBezTo>
                <a:cubicBezTo>
                  <a:pt x="2642468" y="454858"/>
                  <a:pt x="2698765" y="332027"/>
                  <a:pt x="2743689" y="251847"/>
                </a:cubicBezTo>
                <a:cubicBezTo>
                  <a:pt x="2788613" y="171666"/>
                  <a:pt x="2832967" y="109115"/>
                  <a:pt x="2866518" y="67603"/>
                </a:cubicBezTo>
                <a:cubicBezTo>
                  <a:pt x="2900069" y="26091"/>
                  <a:pt x="2919972" y="10737"/>
                  <a:pt x="2944993" y="2776"/>
                </a:cubicBezTo>
                <a:cubicBezTo>
                  <a:pt x="2970014" y="-5185"/>
                  <a:pt x="2992761" y="5050"/>
                  <a:pt x="3016644" y="19835"/>
                </a:cubicBezTo>
                <a:cubicBezTo>
                  <a:pt x="3040527" y="34620"/>
                  <a:pt x="3066685" y="65328"/>
                  <a:pt x="3088294" y="91486"/>
                </a:cubicBezTo>
                <a:cubicBezTo>
                  <a:pt x="3109903" y="117644"/>
                  <a:pt x="3122982" y="138116"/>
                  <a:pt x="3146297" y="176785"/>
                </a:cubicBezTo>
                <a:cubicBezTo>
                  <a:pt x="3169612" y="215454"/>
                  <a:pt x="3188947" y="241612"/>
                  <a:pt x="3228184" y="323498"/>
                </a:cubicBezTo>
                <a:cubicBezTo>
                  <a:pt x="3267421" y="405384"/>
                  <a:pt x="3335091" y="579962"/>
                  <a:pt x="3381721" y="668104"/>
                </a:cubicBezTo>
                <a:cubicBezTo>
                  <a:pt x="3428351" y="756246"/>
                  <a:pt x="3464745" y="813680"/>
                  <a:pt x="3507963" y="852349"/>
                </a:cubicBezTo>
                <a:cubicBezTo>
                  <a:pt x="3551181" y="891018"/>
                  <a:pt x="3598948" y="904097"/>
                  <a:pt x="3641029" y="900116"/>
                </a:cubicBezTo>
                <a:cubicBezTo>
                  <a:pt x="3683110" y="896135"/>
                  <a:pt x="3709268" y="897841"/>
                  <a:pt x="3760447" y="828465"/>
                </a:cubicBezTo>
                <a:cubicBezTo>
                  <a:pt x="3811626" y="759089"/>
                  <a:pt x="3887257" y="596453"/>
                  <a:pt x="3948103" y="483859"/>
                </a:cubicBezTo>
                <a:cubicBezTo>
                  <a:pt x="4008949" y="371265"/>
                  <a:pt x="4076051" y="226826"/>
                  <a:pt x="4125524" y="152901"/>
                </a:cubicBezTo>
                <a:cubicBezTo>
                  <a:pt x="4174997" y="78976"/>
                  <a:pt x="4203999" y="54523"/>
                  <a:pt x="4244942" y="40307"/>
                </a:cubicBezTo>
                <a:cubicBezTo>
                  <a:pt x="4285885" y="26091"/>
                  <a:pt x="4326260" y="29503"/>
                  <a:pt x="4371184" y="67603"/>
                </a:cubicBezTo>
                <a:cubicBezTo>
                  <a:pt x="4416108" y="105703"/>
                  <a:pt x="4472513" y="203599"/>
                  <a:pt x="4514486" y="268907"/>
                </a:cubicBezTo>
                <a:cubicBezTo>
                  <a:pt x="4556459" y="334215"/>
                  <a:pt x="4592194" y="421683"/>
                  <a:pt x="4623022" y="459449"/>
                </a:cubicBezTo>
              </a:path>
            </a:pathLst>
          </a:custGeom>
          <a:noFill/>
          <a:ln w="38100">
            <a:solidFill>
              <a:srgbClr val="FF0000"/>
            </a:solidFill>
            <a:tailEnd type="non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38" name="Прямая со стрелкой 137"/>
          <p:cNvCxnSpPr/>
          <p:nvPr/>
        </p:nvCxnSpPr>
        <p:spPr>
          <a:xfrm flipV="1">
            <a:off x="5700240" y="3346504"/>
            <a:ext cx="7137" cy="528167"/>
          </a:xfrm>
          <a:prstGeom prst="straightConnector1">
            <a:avLst/>
          </a:prstGeom>
          <a:ln w="50800">
            <a:solidFill>
              <a:srgbClr val="0432FF"/>
            </a:solidFill>
            <a:prstDash val="solid"/>
            <a:headEnd type="triangl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Прямая со стрелкой 141"/>
          <p:cNvCxnSpPr/>
          <p:nvPr/>
        </p:nvCxnSpPr>
        <p:spPr>
          <a:xfrm flipV="1">
            <a:off x="5576407" y="2732567"/>
            <a:ext cx="0" cy="1130669"/>
          </a:xfrm>
          <a:prstGeom prst="straightConnector1">
            <a:avLst/>
          </a:prstGeom>
          <a:ln w="50800">
            <a:solidFill>
              <a:srgbClr val="FF0000"/>
            </a:solidFill>
            <a:prstDash val="solid"/>
            <a:headEnd type="triangl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Изображение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5140" y="2842911"/>
            <a:ext cx="770246" cy="403462"/>
          </a:xfrm>
          <a:prstGeom prst="rect">
            <a:avLst/>
          </a:prstGeom>
        </p:spPr>
      </p:pic>
      <p:pic>
        <p:nvPicPr>
          <p:cNvPr id="17" name="Изображение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84091" y="3412031"/>
            <a:ext cx="551544" cy="397112"/>
          </a:xfrm>
          <a:prstGeom prst="rect">
            <a:avLst/>
          </a:prstGeom>
        </p:spPr>
      </p:pic>
      <p:cxnSp>
        <p:nvCxnSpPr>
          <p:cNvPr id="145" name="Прямая со стрелкой 144"/>
          <p:cNvCxnSpPr/>
          <p:nvPr/>
        </p:nvCxnSpPr>
        <p:spPr>
          <a:xfrm flipH="1">
            <a:off x="4633015" y="3954676"/>
            <a:ext cx="614524" cy="0"/>
          </a:xfrm>
          <a:prstGeom prst="straightConnector1">
            <a:avLst/>
          </a:prstGeom>
          <a:ln w="50800">
            <a:solidFill>
              <a:schemeClr val="tx1"/>
            </a:solidFill>
            <a:prstDash val="solid"/>
            <a:headEnd type="triangl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Изображение 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16156" y="4087516"/>
            <a:ext cx="631057" cy="435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839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 flipH="1" flipV="1">
            <a:off x="1628774" y="4861383"/>
            <a:ext cx="6403384" cy="2583"/>
          </a:xfrm>
          <a:prstGeom prst="line">
            <a:avLst/>
          </a:prstGeom>
          <a:ln w="34925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5"/>
          <p:cNvCxnSpPr/>
          <p:nvPr/>
        </p:nvCxnSpPr>
        <p:spPr>
          <a:xfrm>
            <a:off x="1628774" y="1851555"/>
            <a:ext cx="0" cy="3007246"/>
          </a:xfrm>
          <a:prstGeom prst="line">
            <a:avLst/>
          </a:prstGeom>
          <a:ln w="34925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Полилиния 3"/>
          <p:cNvSpPr/>
          <p:nvPr/>
        </p:nvSpPr>
        <p:spPr>
          <a:xfrm>
            <a:off x="1594908" y="2071688"/>
            <a:ext cx="6553200" cy="2760133"/>
          </a:xfrm>
          <a:custGeom>
            <a:avLst/>
            <a:gdLst>
              <a:gd name="connsiteX0" fmla="*/ 0 w 6553200"/>
              <a:gd name="connsiteY0" fmla="*/ 0 h 2760133"/>
              <a:gd name="connsiteX1" fmla="*/ 1100667 w 6553200"/>
              <a:gd name="connsiteY1" fmla="*/ 575733 h 2760133"/>
              <a:gd name="connsiteX2" fmla="*/ 3115734 w 6553200"/>
              <a:gd name="connsiteY2" fmla="*/ 2387600 h 2760133"/>
              <a:gd name="connsiteX3" fmla="*/ 6553200 w 6553200"/>
              <a:gd name="connsiteY3" fmla="*/ 2760133 h 2760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53200" h="2760133">
                <a:moveTo>
                  <a:pt x="0" y="0"/>
                </a:moveTo>
                <a:cubicBezTo>
                  <a:pt x="290689" y="88900"/>
                  <a:pt x="581378" y="177800"/>
                  <a:pt x="1100667" y="575733"/>
                </a:cubicBezTo>
                <a:cubicBezTo>
                  <a:pt x="1619956" y="973666"/>
                  <a:pt x="2206979" y="2023533"/>
                  <a:pt x="3115734" y="2387600"/>
                </a:cubicBezTo>
                <a:cubicBezTo>
                  <a:pt x="4024489" y="2751667"/>
                  <a:pt x="6000045" y="2723444"/>
                  <a:pt x="6553200" y="2760133"/>
                </a:cubicBezTo>
              </a:path>
            </a:pathLst>
          </a:custGeom>
          <a:noFill/>
          <a:ln w="47625">
            <a:solidFill>
              <a:srgbClr val="28FF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mtClean="0"/>
              <a:t>\</a:t>
            </a:r>
            <a:endParaRPr lang="ru-RU" dirty="0"/>
          </a:p>
        </p:txBody>
      </p:sp>
      <p:sp>
        <p:nvSpPr>
          <p:cNvPr id="2" name="TextBox 1"/>
          <p:cNvSpPr txBox="1"/>
          <p:nvPr/>
        </p:nvSpPr>
        <p:spPr>
          <a:xfrm>
            <a:off x="7975625" y="4728788"/>
            <a:ext cx="3449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600" b="1" dirty="0" smtClean="0"/>
              <a:t>t</a:t>
            </a:r>
            <a:endParaRPr lang="ru-RU" sz="3600" b="1" dirty="0"/>
          </a:p>
        </p:txBody>
      </p:sp>
      <p:sp>
        <p:nvSpPr>
          <p:cNvPr id="3" name="Полилиния 2"/>
          <p:cNvSpPr/>
          <p:nvPr/>
        </p:nvSpPr>
        <p:spPr>
          <a:xfrm>
            <a:off x="1643063" y="2128838"/>
            <a:ext cx="4700587" cy="2743324"/>
          </a:xfrm>
          <a:custGeom>
            <a:avLst/>
            <a:gdLst>
              <a:gd name="connsiteX0" fmla="*/ 0 w 4700587"/>
              <a:gd name="connsiteY0" fmla="*/ 0 h 2743324"/>
              <a:gd name="connsiteX1" fmla="*/ 14287 w 4700587"/>
              <a:gd name="connsiteY1" fmla="*/ 57150 h 2743324"/>
              <a:gd name="connsiteX2" fmla="*/ 28575 w 4700587"/>
              <a:gd name="connsiteY2" fmla="*/ 100012 h 2743324"/>
              <a:gd name="connsiteX3" fmla="*/ 57150 w 4700587"/>
              <a:gd name="connsiteY3" fmla="*/ 214312 h 2743324"/>
              <a:gd name="connsiteX4" fmla="*/ 85725 w 4700587"/>
              <a:gd name="connsiteY4" fmla="*/ 357187 h 2743324"/>
              <a:gd name="connsiteX5" fmla="*/ 128587 w 4700587"/>
              <a:gd name="connsiteY5" fmla="*/ 742950 h 2743324"/>
              <a:gd name="connsiteX6" fmla="*/ 157162 w 4700587"/>
              <a:gd name="connsiteY6" fmla="*/ 1028700 h 2743324"/>
              <a:gd name="connsiteX7" fmla="*/ 171450 w 4700587"/>
              <a:gd name="connsiteY7" fmla="*/ 1114425 h 2743324"/>
              <a:gd name="connsiteX8" fmla="*/ 214312 w 4700587"/>
              <a:gd name="connsiteY8" fmla="*/ 1414462 h 2743324"/>
              <a:gd name="connsiteX9" fmla="*/ 228600 w 4700587"/>
              <a:gd name="connsiteY9" fmla="*/ 1500187 h 2743324"/>
              <a:gd name="connsiteX10" fmla="*/ 257175 w 4700587"/>
              <a:gd name="connsiteY10" fmla="*/ 1600200 h 2743324"/>
              <a:gd name="connsiteX11" fmla="*/ 285750 w 4700587"/>
              <a:gd name="connsiteY11" fmla="*/ 1743075 h 2743324"/>
              <a:gd name="connsiteX12" fmla="*/ 300037 w 4700587"/>
              <a:gd name="connsiteY12" fmla="*/ 1785937 h 2743324"/>
              <a:gd name="connsiteX13" fmla="*/ 314325 w 4700587"/>
              <a:gd name="connsiteY13" fmla="*/ 1857375 h 2743324"/>
              <a:gd name="connsiteX14" fmla="*/ 328612 w 4700587"/>
              <a:gd name="connsiteY14" fmla="*/ 1943100 h 2743324"/>
              <a:gd name="connsiteX15" fmla="*/ 357187 w 4700587"/>
              <a:gd name="connsiteY15" fmla="*/ 2028825 h 2743324"/>
              <a:gd name="connsiteX16" fmla="*/ 371475 w 4700587"/>
              <a:gd name="connsiteY16" fmla="*/ 2071687 h 2743324"/>
              <a:gd name="connsiteX17" fmla="*/ 414337 w 4700587"/>
              <a:gd name="connsiteY17" fmla="*/ 2214562 h 2743324"/>
              <a:gd name="connsiteX18" fmla="*/ 442912 w 4700587"/>
              <a:gd name="connsiteY18" fmla="*/ 2300287 h 2743324"/>
              <a:gd name="connsiteX19" fmla="*/ 457200 w 4700587"/>
              <a:gd name="connsiteY19" fmla="*/ 2343150 h 2743324"/>
              <a:gd name="connsiteX20" fmla="*/ 542925 w 4700587"/>
              <a:gd name="connsiteY20" fmla="*/ 2471737 h 2743324"/>
              <a:gd name="connsiteX21" fmla="*/ 628650 w 4700587"/>
              <a:gd name="connsiteY21" fmla="*/ 2600325 h 2743324"/>
              <a:gd name="connsiteX22" fmla="*/ 657225 w 4700587"/>
              <a:gd name="connsiteY22" fmla="*/ 2643187 h 2743324"/>
              <a:gd name="connsiteX23" fmla="*/ 742950 w 4700587"/>
              <a:gd name="connsiteY23" fmla="*/ 2700337 h 2743324"/>
              <a:gd name="connsiteX24" fmla="*/ 785812 w 4700587"/>
              <a:gd name="connsiteY24" fmla="*/ 2686050 h 2743324"/>
              <a:gd name="connsiteX25" fmla="*/ 828675 w 4700587"/>
              <a:gd name="connsiteY25" fmla="*/ 2557462 h 2743324"/>
              <a:gd name="connsiteX26" fmla="*/ 857250 w 4700587"/>
              <a:gd name="connsiteY26" fmla="*/ 1671637 h 2743324"/>
              <a:gd name="connsiteX27" fmla="*/ 885825 w 4700587"/>
              <a:gd name="connsiteY27" fmla="*/ 1528762 h 2743324"/>
              <a:gd name="connsiteX28" fmla="*/ 900112 w 4700587"/>
              <a:gd name="connsiteY28" fmla="*/ 1471612 h 2743324"/>
              <a:gd name="connsiteX29" fmla="*/ 928687 w 4700587"/>
              <a:gd name="connsiteY29" fmla="*/ 1343025 h 2743324"/>
              <a:gd name="connsiteX30" fmla="*/ 957262 w 4700587"/>
              <a:gd name="connsiteY30" fmla="*/ 1257300 h 2743324"/>
              <a:gd name="connsiteX31" fmla="*/ 985837 w 4700587"/>
              <a:gd name="connsiteY31" fmla="*/ 1171575 h 2743324"/>
              <a:gd name="connsiteX32" fmla="*/ 1028700 w 4700587"/>
              <a:gd name="connsiteY32" fmla="*/ 1042987 h 2743324"/>
              <a:gd name="connsiteX33" fmla="*/ 1042987 w 4700587"/>
              <a:gd name="connsiteY33" fmla="*/ 1000125 h 2743324"/>
              <a:gd name="connsiteX34" fmla="*/ 1100137 w 4700587"/>
              <a:gd name="connsiteY34" fmla="*/ 914400 h 2743324"/>
              <a:gd name="connsiteX35" fmla="*/ 1143000 w 4700587"/>
              <a:gd name="connsiteY35" fmla="*/ 885825 h 2743324"/>
              <a:gd name="connsiteX36" fmla="*/ 1171575 w 4700587"/>
              <a:gd name="connsiteY36" fmla="*/ 842962 h 2743324"/>
              <a:gd name="connsiteX37" fmla="*/ 1271587 w 4700587"/>
              <a:gd name="connsiteY37" fmla="*/ 800100 h 2743324"/>
              <a:gd name="connsiteX38" fmla="*/ 1357312 w 4700587"/>
              <a:gd name="connsiteY38" fmla="*/ 842962 h 2743324"/>
              <a:gd name="connsiteX39" fmla="*/ 1385887 w 4700587"/>
              <a:gd name="connsiteY39" fmla="*/ 957262 h 2743324"/>
              <a:gd name="connsiteX40" fmla="*/ 1400175 w 4700587"/>
              <a:gd name="connsiteY40" fmla="*/ 1485900 h 2743324"/>
              <a:gd name="connsiteX41" fmla="*/ 1414462 w 4700587"/>
              <a:gd name="connsiteY41" fmla="*/ 1585912 h 2743324"/>
              <a:gd name="connsiteX42" fmla="*/ 1443037 w 4700587"/>
              <a:gd name="connsiteY42" fmla="*/ 1814512 h 2743324"/>
              <a:gd name="connsiteX43" fmla="*/ 1471612 w 4700587"/>
              <a:gd name="connsiteY43" fmla="*/ 2071687 h 2743324"/>
              <a:gd name="connsiteX44" fmla="*/ 1500187 w 4700587"/>
              <a:gd name="connsiteY44" fmla="*/ 2243137 h 2743324"/>
              <a:gd name="connsiteX45" fmla="*/ 1543050 w 4700587"/>
              <a:gd name="connsiteY45" fmla="*/ 2414587 h 2743324"/>
              <a:gd name="connsiteX46" fmla="*/ 1571625 w 4700587"/>
              <a:gd name="connsiteY46" fmla="*/ 2457450 h 2743324"/>
              <a:gd name="connsiteX47" fmla="*/ 1657350 w 4700587"/>
              <a:gd name="connsiteY47" fmla="*/ 2628900 h 2743324"/>
              <a:gd name="connsiteX48" fmla="*/ 1685925 w 4700587"/>
              <a:gd name="connsiteY48" fmla="*/ 2671762 h 2743324"/>
              <a:gd name="connsiteX49" fmla="*/ 1771650 w 4700587"/>
              <a:gd name="connsiteY49" fmla="*/ 2714625 h 2743324"/>
              <a:gd name="connsiteX50" fmla="*/ 1814512 w 4700587"/>
              <a:gd name="connsiteY50" fmla="*/ 2700337 h 2743324"/>
              <a:gd name="connsiteX51" fmla="*/ 1843087 w 4700587"/>
              <a:gd name="connsiteY51" fmla="*/ 2657475 h 2743324"/>
              <a:gd name="connsiteX52" fmla="*/ 1871662 w 4700587"/>
              <a:gd name="connsiteY52" fmla="*/ 2557462 h 2743324"/>
              <a:gd name="connsiteX53" fmla="*/ 1914525 w 4700587"/>
              <a:gd name="connsiteY53" fmla="*/ 2128837 h 2743324"/>
              <a:gd name="connsiteX54" fmla="*/ 1928812 w 4700587"/>
              <a:gd name="connsiteY54" fmla="*/ 2000250 h 2743324"/>
              <a:gd name="connsiteX55" fmla="*/ 1971675 w 4700587"/>
              <a:gd name="connsiteY55" fmla="*/ 1700212 h 2743324"/>
              <a:gd name="connsiteX56" fmla="*/ 2014537 w 4700587"/>
              <a:gd name="connsiteY56" fmla="*/ 1671637 h 2743324"/>
              <a:gd name="connsiteX57" fmla="*/ 2114550 w 4700587"/>
              <a:gd name="connsiteY57" fmla="*/ 1714500 h 2743324"/>
              <a:gd name="connsiteX58" fmla="*/ 2143125 w 4700587"/>
              <a:gd name="connsiteY58" fmla="*/ 1800225 h 2743324"/>
              <a:gd name="connsiteX59" fmla="*/ 2157412 w 4700587"/>
              <a:gd name="connsiteY59" fmla="*/ 1843087 h 2743324"/>
              <a:gd name="connsiteX60" fmla="*/ 2171700 w 4700587"/>
              <a:gd name="connsiteY60" fmla="*/ 1885950 h 2743324"/>
              <a:gd name="connsiteX61" fmla="*/ 2185987 w 4700587"/>
              <a:gd name="connsiteY61" fmla="*/ 2100262 h 2743324"/>
              <a:gd name="connsiteX62" fmla="*/ 2200275 w 4700587"/>
              <a:gd name="connsiteY62" fmla="*/ 2271712 h 2743324"/>
              <a:gd name="connsiteX63" fmla="*/ 2228850 w 4700587"/>
              <a:gd name="connsiteY63" fmla="*/ 2371725 h 2743324"/>
              <a:gd name="connsiteX64" fmla="*/ 2271712 w 4700587"/>
              <a:gd name="connsiteY64" fmla="*/ 2514600 h 2743324"/>
              <a:gd name="connsiteX65" fmla="*/ 2286000 w 4700587"/>
              <a:gd name="connsiteY65" fmla="*/ 2557462 h 2743324"/>
              <a:gd name="connsiteX66" fmla="*/ 2328862 w 4700587"/>
              <a:gd name="connsiteY66" fmla="*/ 2643187 h 2743324"/>
              <a:gd name="connsiteX67" fmla="*/ 2371725 w 4700587"/>
              <a:gd name="connsiteY67" fmla="*/ 2671762 h 2743324"/>
              <a:gd name="connsiteX68" fmla="*/ 2457450 w 4700587"/>
              <a:gd name="connsiteY68" fmla="*/ 2628900 h 2743324"/>
              <a:gd name="connsiteX69" fmla="*/ 2486025 w 4700587"/>
              <a:gd name="connsiteY69" fmla="*/ 2543175 h 2743324"/>
              <a:gd name="connsiteX70" fmla="*/ 2500312 w 4700587"/>
              <a:gd name="connsiteY70" fmla="*/ 2500312 h 2743324"/>
              <a:gd name="connsiteX71" fmla="*/ 2514600 w 4700587"/>
              <a:gd name="connsiteY71" fmla="*/ 2457450 h 2743324"/>
              <a:gd name="connsiteX72" fmla="*/ 2528887 w 4700587"/>
              <a:gd name="connsiteY72" fmla="*/ 2343150 h 2743324"/>
              <a:gd name="connsiteX73" fmla="*/ 2571750 w 4700587"/>
              <a:gd name="connsiteY73" fmla="*/ 2214562 h 2743324"/>
              <a:gd name="connsiteX74" fmla="*/ 2586037 w 4700587"/>
              <a:gd name="connsiteY74" fmla="*/ 2171700 h 2743324"/>
              <a:gd name="connsiteX75" fmla="*/ 2671762 w 4700587"/>
              <a:gd name="connsiteY75" fmla="*/ 2128837 h 2743324"/>
              <a:gd name="connsiteX76" fmla="*/ 2714625 w 4700587"/>
              <a:gd name="connsiteY76" fmla="*/ 2143125 h 2743324"/>
              <a:gd name="connsiteX77" fmla="*/ 2771775 w 4700587"/>
              <a:gd name="connsiteY77" fmla="*/ 2228850 h 2743324"/>
              <a:gd name="connsiteX78" fmla="*/ 2800350 w 4700587"/>
              <a:gd name="connsiteY78" fmla="*/ 2314575 h 2743324"/>
              <a:gd name="connsiteX79" fmla="*/ 2828925 w 4700587"/>
              <a:gd name="connsiteY79" fmla="*/ 2457450 h 2743324"/>
              <a:gd name="connsiteX80" fmla="*/ 2857500 w 4700587"/>
              <a:gd name="connsiteY80" fmla="*/ 2557462 h 2743324"/>
              <a:gd name="connsiteX81" fmla="*/ 2886075 w 4700587"/>
              <a:gd name="connsiteY81" fmla="*/ 2600325 h 2743324"/>
              <a:gd name="connsiteX82" fmla="*/ 2971800 w 4700587"/>
              <a:gd name="connsiteY82" fmla="*/ 2628900 h 2743324"/>
              <a:gd name="connsiteX83" fmla="*/ 3043237 w 4700587"/>
              <a:gd name="connsiteY83" fmla="*/ 2557462 h 2743324"/>
              <a:gd name="connsiteX84" fmla="*/ 3057525 w 4700587"/>
              <a:gd name="connsiteY84" fmla="*/ 2486025 h 2743324"/>
              <a:gd name="connsiteX85" fmla="*/ 3100387 w 4700587"/>
              <a:gd name="connsiteY85" fmla="*/ 2400300 h 2743324"/>
              <a:gd name="connsiteX86" fmla="*/ 3200400 w 4700587"/>
              <a:gd name="connsiteY86" fmla="*/ 2414587 h 2743324"/>
              <a:gd name="connsiteX87" fmla="*/ 3257550 w 4700587"/>
              <a:gd name="connsiteY87" fmla="*/ 2543175 h 2743324"/>
              <a:gd name="connsiteX88" fmla="*/ 3314700 w 4700587"/>
              <a:gd name="connsiteY88" fmla="*/ 2628900 h 2743324"/>
              <a:gd name="connsiteX89" fmla="*/ 3343275 w 4700587"/>
              <a:gd name="connsiteY89" fmla="*/ 2671762 h 2743324"/>
              <a:gd name="connsiteX90" fmla="*/ 3386137 w 4700587"/>
              <a:gd name="connsiteY90" fmla="*/ 2686050 h 2743324"/>
              <a:gd name="connsiteX91" fmla="*/ 3471862 w 4700587"/>
              <a:gd name="connsiteY91" fmla="*/ 2643187 h 2743324"/>
              <a:gd name="connsiteX92" fmla="*/ 3543300 w 4700587"/>
              <a:gd name="connsiteY92" fmla="*/ 2543175 h 2743324"/>
              <a:gd name="connsiteX93" fmla="*/ 3614737 w 4700587"/>
              <a:gd name="connsiteY93" fmla="*/ 2557462 h 2743324"/>
              <a:gd name="connsiteX94" fmla="*/ 3643312 w 4700587"/>
              <a:gd name="connsiteY94" fmla="*/ 2600325 h 2743324"/>
              <a:gd name="connsiteX95" fmla="*/ 3686175 w 4700587"/>
              <a:gd name="connsiteY95" fmla="*/ 2628900 h 2743324"/>
              <a:gd name="connsiteX96" fmla="*/ 3729037 w 4700587"/>
              <a:gd name="connsiteY96" fmla="*/ 2671762 h 2743324"/>
              <a:gd name="connsiteX97" fmla="*/ 3771900 w 4700587"/>
              <a:gd name="connsiteY97" fmla="*/ 2700337 h 2743324"/>
              <a:gd name="connsiteX98" fmla="*/ 3857625 w 4700587"/>
              <a:gd name="connsiteY98" fmla="*/ 2728912 h 2743324"/>
              <a:gd name="connsiteX99" fmla="*/ 3957637 w 4700587"/>
              <a:gd name="connsiteY99" fmla="*/ 2614612 h 2743324"/>
              <a:gd name="connsiteX100" fmla="*/ 4043362 w 4700587"/>
              <a:gd name="connsiteY100" fmla="*/ 2586037 h 2743324"/>
              <a:gd name="connsiteX101" fmla="*/ 4129087 w 4700587"/>
              <a:gd name="connsiteY101" fmla="*/ 2614612 h 2743324"/>
              <a:gd name="connsiteX102" fmla="*/ 4214812 w 4700587"/>
              <a:gd name="connsiteY102" fmla="*/ 2686050 h 2743324"/>
              <a:gd name="connsiteX103" fmla="*/ 4243387 w 4700587"/>
              <a:gd name="connsiteY103" fmla="*/ 2728912 h 2743324"/>
              <a:gd name="connsiteX104" fmla="*/ 4343400 w 4700587"/>
              <a:gd name="connsiteY104" fmla="*/ 2728912 h 2743324"/>
              <a:gd name="connsiteX105" fmla="*/ 4400550 w 4700587"/>
              <a:gd name="connsiteY105" fmla="*/ 2657475 h 2743324"/>
              <a:gd name="connsiteX106" fmla="*/ 4486275 w 4700587"/>
              <a:gd name="connsiteY106" fmla="*/ 2614612 h 2743324"/>
              <a:gd name="connsiteX107" fmla="*/ 4657725 w 4700587"/>
              <a:gd name="connsiteY107" fmla="*/ 2671762 h 2743324"/>
              <a:gd name="connsiteX108" fmla="*/ 4700587 w 4700587"/>
              <a:gd name="connsiteY108" fmla="*/ 2686050 h 2743324"/>
              <a:gd name="connsiteX109" fmla="*/ 4700587 w 4700587"/>
              <a:gd name="connsiteY109" fmla="*/ 2714625 h 2743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</a:cxnLst>
            <a:rect l="l" t="t" r="r" b="b"/>
            <a:pathLst>
              <a:path w="4700587" h="2743324">
                <a:moveTo>
                  <a:pt x="0" y="0"/>
                </a:moveTo>
                <a:cubicBezTo>
                  <a:pt x="4762" y="19050"/>
                  <a:pt x="8892" y="38269"/>
                  <a:pt x="14287" y="57150"/>
                </a:cubicBezTo>
                <a:cubicBezTo>
                  <a:pt x="18424" y="71631"/>
                  <a:pt x="24612" y="85482"/>
                  <a:pt x="28575" y="100012"/>
                </a:cubicBezTo>
                <a:cubicBezTo>
                  <a:pt x="38908" y="137901"/>
                  <a:pt x="47625" y="176212"/>
                  <a:pt x="57150" y="214312"/>
                </a:cubicBezTo>
                <a:cubicBezTo>
                  <a:pt x="74504" y="283727"/>
                  <a:pt x="74050" y="275460"/>
                  <a:pt x="85725" y="357187"/>
                </a:cubicBezTo>
                <a:cubicBezTo>
                  <a:pt x="99304" y="452241"/>
                  <a:pt x="124412" y="692855"/>
                  <a:pt x="128587" y="742950"/>
                </a:cubicBezTo>
                <a:cubicBezTo>
                  <a:pt x="139669" y="875929"/>
                  <a:pt x="140044" y="908871"/>
                  <a:pt x="157162" y="1028700"/>
                </a:cubicBezTo>
                <a:cubicBezTo>
                  <a:pt x="161259" y="1057378"/>
                  <a:pt x="167621" y="1085710"/>
                  <a:pt x="171450" y="1114425"/>
                </a:cubicBezTo>
                <a:cubicBezTo>
                  <a:pt x="212822" y="1424716"/>
                  <a:pt x="150855" y="1033723"/>
                  <a:pt x="214312" y="1414462"/>
                </a:cubicBezTo>
                <a:cubicBezTo>
                  <a:pt x="219075" y="1443037"/>
                  <a:pt x="219440" y="1472704"/>
                  <a:pt x="228600" y="1500187"/>
                </a:cubicBezTo>
                <a:cubicBezTo>
                  <a:pt x="243591" y="1545162"/>
                  <a:pt x="246412" y="1549975"/>
                  <a:pt x="257175" y="1600200"/>
                </a:cubicBezTo>
                <a:cubicBezTo>
                  <a:pt x="267352" y="1647690"/>
                  <a:pt x="270392" y="1696999"/>
                  <a:pt x="285750" y="1743075"/>
                </a:cubicBezTo>
                <a:cubicBezTo>
                  <a:pt x="290512" y="1757362"/>
                  <a:pt x="296384" y="1771327"/>
                  <a:pt x="300037" y="1785937"/>
                </a:cubicBezTo>
                <a:cubicBezTo>
                  <a:pt x="305927" y="1809496"/>
                  <a:pt x="309981" y="1833482"/>
                  <a:pt x="314325" y="1857375"/>
                </a:cubicBezTo>
                <a:cubicBezTo>
                  <a:pt x="319507" y="1885877"/>
                  <a:pt x="321586" y="1914996"/>
                  <a:pt x="328612" y="1943100"/>
                </a:cubicBezTo>
                <a:cubicBezTo>
                  <a:pt x="335917" y="1972321"/>
                  <a:pt x="347662" y="2000250"/>
                  <a:pt x="357187" y="2028825"/>
                </a:cubicBezTo>
                <a:cubicBezTo>
                  <a:pt x="361950" y="2043112"/>
                  <a:pt x="367822" y="2057076"/>
                  <a:pt x="371475" y="2071687"/>
                </a:cubicBezTo>
                <a:cubicBezTo>
                  <a:pt x="393067" y="2158056"/>
                  <a:pt x="379553" y="2110212"/>
                  <a:pt x="414337" y="2214562"/>
                </a:cubicBezTo>
                <a:lnTo>
                  <a:pt x="442912" y="2300287"/>
                </a:lnTo>
                <a:cubicBezTo>
                  <a:pt x="447675" y="2314575"/>
                  <a:pt x="448846" y="2330619"/>
                  <a:pt x="457200" y="2343150"/>
                </a:cubicBezTo>
                <a:lnTo>
                  <a:pt x="542925" y="2471737"/>
                </a:lnTo>
                <a:lnTo>
                  <a:pt x="628650" y="2600325"/>
                </a:lnTo>
                <a:cubicBezTo>
                  <a:pt x="638175" y="2614612"/>
                  <a:pt x="642938" y="2633662"/>
                  <a:pt x="657225" y="2643187"/>
                </a:cubicBezTo>
                <a:lnTo>
                  <a:pt x="742950" y="2700337"/>
                </a:lnTo>
                <a:cubicBezTo>
                  <a:pt x="757237" y="2695575"/>
                  <a:pt x="774052" y="2695458"/>
                  <a:pt x="785812" y="2686050"/>
                </a:cubicBezTo>
                <a:cubicBezTo>
                  <a:pt x="824446" y="2655143"/>
                  <a:pt x="821703" y="2599291"/>
                  <a:pt x="828675" y="2557462"/>
                </a:cubicBezTo>
                <a:cubicBezTo>
                  <a:pt x="838200" y="2262187"/>
                  <a:pt x="799312" y="1961329"/>
                  <a:pt x="857250" y="1671637"/>
                </a:cubicBezTo>
                <a:lnTo>
                  <a:pt x="885825" y="1528762"/>
                </a:lnTo>
                <a:cubicBezTo>
                  <a:pt x="889676" y="1509507"/>
                  <a:pt x="895852" y="1490781"/>
                  <a:pt x="900112" y="1471612"/>
                </a:cubicBezTo>
                <a:cubicBezTo>
                  <a:pt x="911761" y="1419191"/>
                  <a:pt x="913758" y="1392788"/>
                  <a:pt x="928687" y="1343025"/>
                </a:cubicBezTo>
                <a:cubicBezTo>
                  <a:pt x="937342" y="1314175"/>
                  <a:pt x="947737" y="1285875"/>
                  <a:pt x="957262" y="1257300"/>
                </a:cubicBezTo>
                <a:lnTo>
                  <a:pt x="985837" y="1171575"/>
                </a:lnTo>
                <a:lnTo>
                  <a:pt x="1028700" y="1042987"/>
                </a:lnTo>
                <a:cubicBezTo>
                  <a:pt x="1033462" y="1028700"/>
                  <a:pt x="1034633" y="1012656"/>
                  <a:pt x="1042987" y="1000125"/>
                </a:cubicBezTo>
                <a:cubicBezTo>
                  <a:pt x="1062037" y="971550"/>
                  <a:pt x="1071562" y="933450"/>
                  <a:pt x="1100137" y="914400"/>
                </a:cubicBezTo>
                <a:lnTo>
                  <a:pt x="1143000" y="885825"/>
                </a:lnTo>
                <a:cubicBezTo>
                  <a:pt x="1152525" y="871537"/>
                  <a:pt x="1159433" y="855104"/>
                  <a:pt x="1171575" y="842962"/>
                </a:cubicBezTo>
                <a:cubicBezTo>
                  <a:pt x="1204464" y="810072"/>
                  <a:pt x="1227866" y="811030"/>
                  <a:pt x="1271587" y="800100"/>
                </a:cubicBezTo>
                <a:cubicBezTo>
                  <a:pt x="1299824" y="809512"/>
                  <a:pt x="1337168" y="817782"/>
                  <a:pt x="1357312" y="842962"/>
                </a:cubicBezTo>
                <a:cubicBezTo>
                  <a:pt x="1369029" y="857608"/>
                  <a:pt x="1385175" y="953701"/>
                  <a:pt x="1385887" y="957262"/>
                </a:cubicBezTo>
                <a:cubicBezTo>
                  <a:pt x="1390650" y="1133475"/>
                  <a:pt x="1392171" y="1309805"/>
                  <a:pt x="1400175" y="1485900"/>
                </a:cubicBezTo>
                <a:cubicBezTo>
                  <a:pt x="1401704" y="1519541"/>
                  <a:pt x="1410106" y="1552519"/>
                  <a:pt x="1414462" y="1585912"/>
                </a:cubicBezTo>
                <a:cubicBezTo>
                  <a:pt x="1424394" y="1662060"/>
                  <a:pt x="1436084" y="1738034"/>
                  <a:pt x="1443037" y="1814512"/>
                </a:cubicBezTo>
                <a:cubicBezTo>
                  <a:pt x="1455524" y="1951867"/>
                  <a:pt x="1452991" y="1953750"/>
                  <a:pt x="1471612" y="2071687"/>
                </a:cubicBezTo>
                <a:cubicBezTo>
                  <a:pt x="1480648" y="2128916"/>
                  <a:pt x="1490662" y="2185987"/>
                  <a:pt x="1500187" y="2243137"/>
                </a:cubicBezTo>
                <a:cubicBezTo>
                  <a:pt x="1507329" y="2285986"/>
                  <a:pt x="1517893" y="2376852"/>
                  <a:pt x="1543050" y="2414587"/>
                </a:cubicBezTo>
                <a:lnTo>
                  <a:pt x="1571625" y="2457450"/>
                </a:lnTo>
                <a:cubicBezTo>
                  <a:pt x="1611060" y="2575755"/>
                  <a:pt x="1583492" y="2518114"/>
                  <a:pt x="1657350" y="2628900"/>
                </a:cubicBezTo>
                <a:cubicBezTo>
                  <a:pt x="1666875" y="2643187"/>
                  <a:pt x="1671638" y="2662237"/>
                  <a:pt x="1685925" y="2671762"/>
                </a:cubicBezTo>
                <a:cubicBezTo>
                  <a:pt x="1741318" y="2708691"/>
                  <a:pt x="1712497" y="2694907"/>
                  <a:pt x="1771650" y="2714625"/>
                </a:cubicBezTo>
                <a:cubicBezTo>
                  <a:pt x="1785937" y="2709862"/>
                  <a:pt x="1802752" y="2709745"/>
                  <a:pt x="1814512" y="2700337"/>
                </a:cubicBezTo>
                <a:cubicBezTo>
                  <a:pt x="1827920" y="2689610"/>
                  <a:pt x="1835408" y="2672833"/>
                  <a:pt x="1843087" y="2657475"/>
                </a:cubicBezTo>
                <a:cubicBezTo>
                  <a:pt x="1851331" y="2640988"/>
                  <a:pt x="1869700" y="2570545"/>
                  <a:pt x="1871662" y="2557462"/>
                </a:cubicBezTo>
                <a:cubicBezTo>
                  <a:pt x="1910098" y="2301219"/>
                  <a:pt x="1893399" y="2371786"/>
                  <a:pt x="1914525" y="2128837"/>
                </a:cubicBezTo>
                <a:cubicBezTo>
                  <a:pt x="1918261" y="2085873"/>
                  <a:pt x="1925626" y="2043258"/>
                  <a:pt x="1928812" y="2000250"/>
                </a:cubicBezTo>
                <a:cubicBezTo>
                  <a:pt x="1934298" y="1926183"/>
                  <a:pt x="1897426" y="1774462"/>
                  <a:pt x="1971675" y="1700212"/>
                </a:cubicBezTo>
                <a:cubicBezTo>
                  <a:pt x="1983817" y="1688070"/>
                  <a:pt x="2000250" y="1681162"/>
                  <a:pt x="2014537" y="1671637"/>
                </a:cubicBezTo>
                <a:cubicBezTo>
                  <a:pt x="2041541" y="1678388"/>
                  <a:pt x="2096278" y="1685266"/>
                  <a:pt x="2114550" y="1714500"/>
                </a:cubicBezTo>
                <a:cubicBezTo>
                  <a:pt x="2130514" y="1740042"/>
                  <a:pt x="2133600" y="1771650"/>
                  <a:pt x="2143125" y="1800225"/>
                </a:cubicBezTo>
                <a:lnTo>
                  <a:pt x="2157412" y="1843087"/>
                </a:lnTo>
                <a:lnTo>
                  <a:pt x="2171700" y="1885950"/>
                </a:lnTo>
                <a:cubicBezTo>
                  <a:pt x="2176462" y="1957387"/>
                  <a:pt x="2180698" y="2028862"/>
                  <a:pt x="2185987" y="2100262"/>
                </a:cubicBezTo>
                <a:cubicBezTo>
                  <a:pt x="2190223" y="2157453"/>
                  <a:pt x="2193162" y="2214807"/>
                  <a:pt x="2200275" y="2271712"/>
                </a:cubicBezTo>
                <a:cubicBezTo>
                  <a:pt x="2205239" y="2311422"/>
                  <a:pt x="2218304" y="2334816"/>
                  <a:pt x="2228850" y="2371725"/>
                </a:cubicBezTo>
                <a:cubicBezTo>
                  <a:pt x="2272035" y="2522872"/>
                  <a:pt x="2203806" y="2310885"/>
                  <a:pt x="2271712" y="2514600"/>
                </a:cubicBezTo>
                <a:lnTo>
                  <a:pt x="2286000" y="2557462"/>
                </a:lnTo>
                <a:cubicBezTo>
                  <a:pt x="2297621" y="2592325"/>
                  <a:pt x="2301163" y="2615489"/>
                  <a:pt x="2328862" y="2643187"/>
                </a:cubicBezTo>
                <a:cubicBezTo>
                  <a:pt x="2341004" y="2655329"/>
                  <a:pt x="2357437" y="2662237"/>
                  <a:pt x="2371725" y="2671762"/>
                </a:cubicBezTo>
                <a:cubicBezTo>
                  <a:pt x="2395080" y="2663977"/>
                  <a:pt x="2442873" y="2652224"/>
                  <a:pt x="2457450" y="2628900"/>
                </a:cubicBezTo>
                <a:cubicBezTo>
                  <a:pt x="2473414" y="2603358"/>
                  <a:pt x="2476500" y="2571750"/>
                  <a:pt x="2486025" y="2543175"/>
                </a:cubicBezTo>
                <a:lnTo>
                  <a:pt x="2500312" y="2500312"/>
                </a:lnTo>
                <a:lnTo>
                  <a:pt x="2514600" y="2457450"/>
                </a:lnTo>
                <a:cubicBezTo>
                  <a:pt x="2519362" y="2419350"/>
                  <a:pt x="2520842" y="2380694"/>
                  <a:pt x="2528887" y="2343150"/>
                </a:cubicBezTo>
                <a:cubicBezTo>
                  <a:pt x="2528889" y="2343141"/>
                  <a:pt x="2564605" y="2235998"/>
                  <a:pt x="2571750" y="2214562"/>
                </a:cubicBezTo>
                <a:cubicBezTo>
                  <a:pt x="2576512" y="2200275"/>
                  <a:pt x="2571750" y="2176463"/>
                  <a:pt x="2586037" y="2171700"/>
                </a:cubicBezTo>
                <a:cubicBezTo>
                  <a:pt x="2645190" y="2151982"/>
                  <a:pt x="2616369" y="2165766"/>
                  <a:pt x="2671762" y="2128837"/>
                </a:cubicBezTo>
                <a:cubicBezTo>
                  <a:pt x="2686050" y="2133600"/>
                  <a:pt x="2703976" y="2132476"/>
                  <a:pt x="2714625" y="2143125"/>
                </a:cubicBezTo>
                <a:cubicBezTo>
                  <a:pt x="2738909" y="2167409"/>
                  <a:pt x="2771775" y="2228850"/>
                  <a:pt x="2771775" y="2228850"/>
                </a:cubicBezTo>
                <a:cubicBezTo>
                  <a:pt x="2781300" y="2257425"/>
                  <a:pt x="2796090" y="2284757"/>
                  <a:pt x="2800350" y="2314575"/>
                </a:cubicBezTo>
                <a:cubicBezTo>
                  <a:pt x="2824734" y="2485265"/>
                  <a:pt x="2800425" y="2357698"/>
                  <a:pt x="2828925" y="2457450"/>
                </a:cubicBezTo>
                <a:cubicBezTo>
                  <a:pt x="2835031" y="2478821"/>
                  <a:pt x="2846078" y="2534619"/>
                  <a:pt x="2857500" y="2557462"/>
                </a:cubicBezTo>
                <a:cubicBezTo>
                  <a:pt x="2865179" y="2572821"/>
                  <a:pt x="2871514" y="2591224"/>
                  <a:pt x="2886075" y="2600325"/>
                </a:cubicBezTo>
                <a:cubicBezTo>
                  <a:pt x="2911617" y="2616289"/>
                  <a:pt x="2971800" y="2628900"/>
                  <a:pt x="2971800" y="2628900"/>
                </a:cubicBezTo>
                <a:cubicBezTo>
                  <a:pt x="3006726" y="2605616"/>
                  <a:pt x="3027362" y="2599796"/>
                  <a:pt x="3043237" y="2557462"/>
                </a:cubicBezTo>
                <a:cubicBezTo>
                  <a:pt x="3051764" y="2534724"/>
                  <a:pt x="3051635" y="2509584"/>
                  <a:pt x="3057525" y="2486025"/>
                </a:cubicBezTo>
                <a:cubicBezTo>
                  <a:pt x="3069356" y="2438700"/>
                  <a:pt x="3072449" y="2442207"/>
                  <a:pt x="3100387" y="2400300"/>
                </a:cubicBezTo>
                <a:cubicBezTo>
                  <a:pt x="3133725" y="2405062"/>
                  <a:pt x="3169626" y="2400910"/>
                  <a:pt x="3200400" y="2414587"/>
                </a:cubicBezTo>
                <a:cubicBezTo>
                  <a:pt x="3227948" y="2426830"/>
                  <a:pt x="3254654" y="2538831"/>
                  <a:pt x="3257550" y="2543175"/>
                </a:cubicBezTo>
                <a:lnTo>
                  <a:pt x="3314700" y="2628900"/>
                </a:lnTo>
                <a:cubicBezTo>
                  <a:pt x="3324225" y="2643187"/>
                  <a:pt x="3326985" y="2666332"/>
                  <a:pt x="3343275" y="2671762"/>
                </a:cubicBezTo>
                <a:lnTo>
                  <a:pt x="3386137" y="2686050"/>
                </a:lnTo>
                <a:cubicBezTo>
                  <a:pt x="3409491" y="2678265"/>
                  <a:pt x="3457285" y="2666511"/>
                  <a:pt x="3471862" y="2643187"/>
                </a:cubicBezTo>
                <a:cubicBezTo>
                  <a:pt x="3542045" y="2530893"/>
                  <a:pt x="3453439" y="2573127"/>
                  <a:pt x="3543300" y="2543175"/>
                </a:cubicBezTo>
                <a:cubicBezTo>
                  <a:pt x="3567112" y="2547937"/>
                  <a:pt x="3593653" y="2545414"/>
                  <a:pt x="3614737" y="2557462"/>
                </a:cubicBezTo>
                <a:cubicBezTo>
                  <a:pt x="3629646" y="2565982"/>
                  <a:pt x="3631170" y="2588183"/>
                  <a:pt x="3643312" y="2600325"/>
                </a:cubicBezTo>
                <a:cubicBezTo>
                  <a:pt x="3655454" y="2612467"/>
                  <a:pt x="3672983" y="2617907"/>
                  <a:pt x="3686175" y="2628900"/>
                </a:cubicBezTo>
                <a:cubicBezTo>
                  <a:pt x="3701697" y="2641835"/>
                  <a:pt x="3713515" y="2658827"/>
                  <a:pt x="3729037" y="2671762"/>
                </a:cubicBezTo>
                <a:cubicBezTo>
                  <a:pt x="3742229" y="2682755"/>
                  <a:pt x="3756208" y="2693363"/>
                  <a:pt x="3771900" y="2700337"/>
                </a:cubicBezTo>
                <a:cubicBezTo>
                  <a:pt x="3799425" y="2712570"/>
                  <a:pt x="3857625" y="2728912"/>
                  <a:pt x="3857625" y="2728912"/>
                </a:cubicBezTo>
                <a:cubicBezTo>
                  <a:pt x="3894220" y="2674019"/>
                  <a:pt x="3901240" y="2639677"/>
                  <a:pt x="3957637" y="2614612"/>
                </a:cubicBezTo>
                <a:cubicBezTo>
                  <a:pt x="3985162" y="2602379"/>
                  <a:pt x="4043362" y="2586037"/>
                  <a:pt x="4043362" y="2586037"/>
                </a:cubicBezTo>
                <a:cubicBezTo>
                  <a:pt x="4071937" y="2595562"/>
                  <a:pt x="4107788" y="2593313"/>
                  <a:pt x="4129087" y="2614612"/>
                </a:cubicBezTo>
                <a:cubicBezTo>
                  <a:pt x="4184092" y="2669617"/>
                  <a:pt x="4155138" y="2646267"/>
                  <a:pt x="4214812" y="2686050"/>
                </a:cubicBezTo>
                <a:cubicBezTo>
                  <a:pt x="4224337" y="2700337"/>
                  <a:pt x="4229978" y="2718185"/>
                  <a:pt x="4243387" y="2728912"/>
                </a:cubicBezTo>
                <a:cubicBezTo>
                  <a:pt x="4277550" y="2756242"/>
                  <a:pt x="4307271" y="2737945"/>
                  <a:pt x="4343400" y="2728912"/>
                </a:cubicBezTo>
                <a:cubicBezTo>
                  <a:pt x="4466236" y="2647020"/>
                  <a:pt x="4321680" y="2756062"/>
                  <a:pt x="4400550" y="2657475"/>
                </a:cubicBezTo>
                <a:cubicBezTo>
                  <a:pt x="4420693" y="2632296"/>
                  <a:pt x="4458039" y="2624024"/>
                  <a:pt x="4486275" y="2614612"/>
                </a:cubicBezTo>
                <a:lnTo>
                  <a:pt x="4657725" y="2671762"/>
                </a:lnTo>
                <a:cubicBezTo>
                  <a:pt x="4672012" y="2676524"/>
                  <a:pt x="4700587" y="2670990"/>
                  <a:pt x="4700587" y="2686050"/>
                </a:cubicBezTo>
                <a:lnTo>
                  <a:pt x="4700587" y="2714625"/>
                </a:lnTo>
              </a:path>
            </a:pathLst>
          </a:custGeom>
          <a:noFill/>
          <a:ln w="28575">
            <a:solidFill>
              <a:srgbClr val="28FF2A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TextBox 4"/>
          <p:cNvSpPr txBox="1"/>
          <p:nvPr/>
        </p:nvSpPr>
        <p:spPr>
          <a:xfrm>
            <a:off x="3429000" y="1740299"/>
            <a:ext cx="17225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b="1" u="sng" dirty="0" smtClean="0"/>
              <a:t>Real part</a:t>
            </a:r>
            <a:endParaRPr lang="ru-RU" sz="3200" b="1" u="sng" dirty="0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2315" y="536022"/>
            <a:ext cx="6343650" cy="3578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837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Oval 79"/>
          <p:cNvSpPr/>
          <p:nvPr/>
        </p:nvSpPr>
        <p:spPr>
          <a:xfrm>
            <a:off x="5365412" y="2862876"/>
            <a:ext cx="2021981" cy="1967220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Marki Mixer</a:t>
            </a:r>
            <a:endParaRPr lang="en-US" sz="2800" dirty="0"/>
          </a:p>
        </p:txBody>
      </p:sp>
      <p:sp>
        <p:nvSpPr>
          <p:cNvPr id="54" name="Прямоугольник 53"/>
          <p:cNvSpPr/>
          <p:nvPr/>
        </p:nvSpPr>
        <p:spPr>
          <a:xfrm>
            <a:off x="1683297" y="3200155"/>
            <a:ext cx="1417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3600" dirty="0" err="1" smtClean="0"/>
              <a:t>f</a:t>
            </a:r>
            <a:r>
              <a:rPr lang="en-AU" sz="3600" baseline="-25000" dirty="0" err="1" smtClean="0"/>
              <a:t>p</a:t>
            </a:r>
            <a:r>
              <a:rPr lang="en-AU" sz="3600" dirty="0" smtClean="0"/>
              <a:t>-f</a:t>
            </a:r>
            <a:r>
              <a:rPr lang="en-AU" sz="3600" baseline="-25000" dirty="0" smtClean="0"/>
              <a:t>mod</a:t>
            </a:r>
            <a:endParaRPr lang="ru-RU" sz="3600" dirty="0"/>
          </a:p>
        </p:txBody>
      </p:sp>
      <p:sp>
        <p:nvSpPr>
          <p:cNvPr id="55" name="Прямоугольник 54"/>
          <p:cNvSpPr/>
          <p:nvPr/>
        </p:nvSpPr>
        <p:spPr>
          <a:xfrm>
            <a:off x="1352256" y="4155965"/>
            <a:ext cx="207989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3600" dirty="0" err="1" smtClean="0"/>
              <a:t>f</a:t>
            </a:r>
            <a:r>
              <a:rPr lang="en-AU" sz="3600" baseline="-25000" dirty="0" err="1" smtClean="0"/>
              <a:t>p</a:t>
            </a:r>
            <a:r>
              <a:rPr lang="en-AU" sz="3600" dirty="0" err="1" smtClean="0"/>
              <a:t>+f</a:t>
            </a:r>
            <a:r>
              <a:rPr lang="en-AU" sz="3600" baseline="-25000" dirty="0" err="1" smtClean="0"/>
              <a:t>mod</a:t>
            </a:r>
            <a:endParaRPr lang="ru-RU" sz="3600" dirty="0"/>
          </a:p>
        </p:txBody>
      </p:sp>
      <p:cxnSp>
        <p:nvCxnSpPr>
          <p:cNvPr id="56" name="Прямая со стрелкой 55"/>
          <p:cNvCxnSpPr/>
          <p:nvPr/>
        </p:nvCxnSpPr>
        <p:spPr>
          <a:xfrm flipV="1">
            <a:off x="3272556" y="3523320"/>
            <a:ext cx="2092856" cy="10677"/>
          </a:xfrm>
          <a:prstGeom prst="straightConnector1">
            <a:avLst/>
          </a:prstGeom>
          <a:ln w="1270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Прямая со стрелкой 57"/>
          <p:cNvCxnSpPr/>
          <p:nvPr/>
        </p:nvCxnSpPr>
        <p:spPr>
          <a:xfrm flipV="1">
            <a:off x="3272556" y="4468453"/>
            <a:ext cx="2092856" cy="10677"/>
          </a:xfrm>
          <a:prstGeom prst="straightConnector1">
            <a:avLst/>
          </a:prstGeom>
          <a:ln w="1270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Прямая со стрелкой 62"/>
          <p:cNvCxnSpPr/>
          <p:nvPr/>
        </p:nvCxnSpPr>
        <p:spPr>
          <a:xfrm flipV="1">
            <a:off x="6376402" y="1703294"/>
            <a:ext cx="0" cy="1159582"/>
          </a:xfrm>
          <a:prstGeom prst="straightConnector1">
            <a:avLst/>
          </a:prstGeom>
          <a:ln w="1270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Прямая со стрелкой 82"/>
          <p:cNvCxnSpPr/>
          <p:nvPr/>
        </p:nvCxnSpPr>
        <p:spPr>
          <a:xfrm>
            <a:off x="6376402" y="4375094"/>
            <a:ext cx="0" cy="1469894"/>
          </a:xfrm>
          <a:prstGeom prst="straightConnector1">
            <a:avLst/>
          </a:prstGeom>
          <a:ln w="1270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Прямоугольник 84"/>
          <p:cNvSpPr/>
          <p:nvPr/>
        </p:nvSpPr>
        <p:spPr>
          <a:xfrm>
            <a:off x="6347446" y="5695983"/>
            <a:ext cx="207989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3600" dirty="0" err="1" smtClean="0"/>
              <a:t>f</a:t>
            </a:r>
            <a:r>
              <a:rPr lang="en-AU" sz="3600" baseline="-25000" dirty="0" err="1" smtClean="0"/>
              <a:t>p</a:t>
            </a:r>
            <a:r>
              <a:rPr lang="en-AU" sz="3600" dirty="0" err="1" smtClean="0"/>
              <a:t>+f</a:t>
            </a:r>
            <a:r>
              <a:rPr lang="en-AU" sz="3600" baseline="-25000" dirty="0" err="1" smtClean="0"/>
              <a:t>mod</a:t>
            </a:r>
            <a:endParaRPr lang="ru-RU" sz="3600" dirty="0"/>
          </a:p>
        </p:txBody>
      </p:sp>
      <p:sp>
        <p:nvSpPr>
          <p:cNvPr id="87" name="Прямоугольник 86"/>
          <p:cNvSpPr/>
          <p:nvPr/>
        </p:nvSpPr>
        <p:spPr>
          <a:xfrm>
            <a:off x="6692964" y="5171499"/>
            <a:ext cx="1417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3600" dirty="0" err="1" smtClean="0"/>
              <a:t>f</a:t>
            </a:r>
            <a:r>
              <a:rPr lang="en-AU" sz="3600" baseline="-25000" dirty="0" err="1" smtClean="0"/>
              <a:t>p</a:t>
            </a:r>
            <a:r>
              <a:rPr lang="en-AU" sz="3600" dirty="0" smtClean="0"/>
              <a:t>-f</a:t>
            </a:r>
            <a:r>
              <a:rPr lang="en-AU" sz="3600" baseline="-25000" dirty="0" smtClean="0"/>
              <a:t>mod</a:t>
            </a:r>
            <a:endParaRPr lang="ru-RU" sz="3600" dirty="0"/>
          </a:p>
        </p:txBody>
      </p:sp>
      <p:sp>
        <p:nvSpPr>
          <p:cNvPr id="88" name="Прямоугольник 87"/>
          <p:cNvSpPr/>
          <p:nvPr/>
        </p:nvSpPr>
        <p:spPr>
          <a:xfrm>
            <a:off x="6434137" y="2015226"/>
            <a:ext cx="207989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3600" dirty="0" err="1" smtClean="0"/>
              <a:t>f</a:t>
            </a:r>
            <a:r>
              <a:rPr lang="en-AU" sz="3600" baseline="-25000" dirty="0" err="1" smtClean="0"/>
              <a:t>p</a:t>
            </a:r>
            <a:r>
              <a:rPr lang="en-AU" sz="3600" dirty="0" err="1" smtClean="0"/>
              <a:t>+f</a:t>
            </a:r>
            <a:r>
              <a:rPr lang="en-AU" sz="3600" baseline="-25000" dirty="0" err="1" smtClean="0"/>
              <a:t>mod</a:t>
            </a:r>
            <a:endParaRPr lang="ru-RU" sz="3600" dirty="0"/>
          </a:p>
        </p:txBody>
      </p:sp>
      <p:sp>
        <p:nvSpPr>
          <p:cNvPr id="90" name="Прямоугольник 89"/>
          <p:cNvSpPr/>
          <p:nvPr/>
        </p:nvSpPr>
        <p:spPr>
          <a:xfrm>
            <a:off x="6779655" y="1490742"/>
            <a:ext cx="1417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3600" dirty="0" err="1" smtClean="0"/>
              <a:t>f</a:t>
            </a:r>
            <a:r>
              <a:rPr lang="en-AU" sz="3600" baseline="-25000" dirty="0" err="1" smtClean="0"/>
              <a:t>p</a:t>
            </a:r>
            <a:r>
              <a:rPr lang="en-AU" sz="3600" dirty="0" smtClean="0"/>
              <a:t>-f</a:t>
            </a:r>
            <a:r>
              <a:rPr lang="en-AU" sz="3600" baseline="-25000" dirty="0" smtClean="0"/>
              <a:t>mod</a:t>
            </a:r>
            <a:endParaRPr lang="ru-RU" sz="3600" dirty="0"/>
          </a:p>
        </p:txBody>
      </p:sp>
      <p:sp>
        <p:nvSpPr>
          <p:cNvPr id="14" name="TextBox 13"/>
          <p:cNvSpPr txBox="1"/>
          <p:nvPr/>
        </p:nvSpPr>
        <p:spPr>
          <a:xfrm>
            <a:off x="5880846" y="986118"/>
            <a:ext cx="155985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4400" b="1" dirty="0" smtClean="0">
                <a:solidFill>
                  <a:srgbClr val="00B050"/>
                </a:solidFill>
              </a:rPr>
              <a:t>Real</a:t>
            </a:r>
            <a:endParaRPr lang="ru-RU" sz="4400" b="1" dirty="0">
              <a:solidFill>
                <a:srgbClr val="00B050"/>
              </a:solidFill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5793236" y="5864970"/>
            <a:ext cx="155985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4400" b="1" smtClean="0">
                <a:solidFill>
                  <a:srgbClr val="00B050"/>
                </a:solidFill>
              </a:rPr>
              <a:t>Im</a:t>
            </a:r>
            <a:endParaRPr lang="ru-RU" sz="44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4037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Кружок"/>
          <p:cNvSpPr/>
          <p:nvPr/>
        </p:nvSpPr>
        <p:spPr>
          <a:xfrm>
            <a:off x="4556745" y="1889745"/>
            <a:ext cx="1985739" cy="1985739"/>
          </a:xfrm>
          <a:prstGeom prst="ellipse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849" name="Линия"/>
          <p:cNvSpPr/>
          <p:nvPr/>
        </p:nvSpPr>
        <p:spPr>
          <a:xfrm flipV="1">
            <a:off x="5573613" y="2123033"/>
            <a:ext cx="670843" cy="670843"/>
          </a:xfrm>
          <a:prstGeom prst="line">
            <a:avLst/>
          </a:prstGeom>
          <a:ln w="889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pic>
        <p:nvPicPr>
          <p:cNvPr id="26627" name="Изображение" descr="Изображение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9639" y="2465710"/>
            <a:ext cx="178594" cy="294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sp>
        <p:nvSpPr>
          <p:cNvPr id="851" name="Coherent…"/>
          <p:cNvSpPr txBox="1"/>
          <p:nvPr/>
        </p:nvSpPr>
        <p:spPr>
          <a:xfrm>
            <a:off x="3716620" y="3834745"/>
            <a:ext cx="3316615" cy="11106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algn="ctr" defTabSz="410751" hangingPunct="0">
              <a:defRPr>
                <a:solidFill>
                  <a:srgbClr val="FF644E">
                    <a:hueOff val="-82419"/>
                    <a:satOff val="-9513"/>
                    <a:lumOff val="-16343"/>
                  </a:srgbClr>
                </a:solidFill>
              </a:defRPr>
            </a:pPr>
            <a:r>
              <a:rPr sz="1687" b="1" kern="0">
                <a:solidFill>
                  <a:srgbClr val="FF644E">
                    <a:hueOff val="-82419"/>
                    <a:satOff val="-9513"/>
                    <a:lumOff val="-16343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Coherent</a:t>
            </a:r>
          </a:p>
          <a:p>
            <a:pPr algn="ctr" defTabSz="410751" hangingPunct="0">
              <a:defRPr>
                <a:solidFill>
                  <a:srgbClr val="FF644E">
                    <a:hueOff val="-82419"/>
                    <a:satOff val="-9513"/>
                    <a:lumOff val="-16343"/>
                  </a:srgbClr>
                </a:solidFill>
              </a:defRPr>
            </a:pPr>
            <a:endParaRPr sz="1687" b="1" kern="0">
              <a:solidFill>
                <a:srgbClr val="FF644E">
                  <a:hueOff val="-82419"/>
                  <a:satOff val="-9513"/>
                  <a:lumOff val="-16343"/>
                </a:srgbClr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algn="ctr" defTabSz="410751" hangingPunct="0">
              <a:defRPr>
                <a:solidFill>
                  <a:srgbClr val="FF644E">
                    <a:hueOff val="-82419"/>
                    <a:satOff val="-9513"/>
                    <a:lumOff val="-16343"/>
                  </a:srgbClr>
                </a:solidFill>
              </a:defRPr>
            </a:pPr>
            <a:r>
              <a:rPr sz="1687" b="1" kern="0">
                <a:solidFill>
                  <a:srgbClr val="FF644E">
                    <a:hueOff val="-82419"/>
                    <a:satOff val="-9513"/>
                    <a:lumOff val="-16343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Same phi repeating periodically</a:t>
            </a:r>
          </a:p>
          <a:p>
            <a:pPr algn="ctr" defTabSz="410751" hangingPunct="0">
              <a:defRPr>
                <a:solidFill>
                  <a:srgbClr val="FF644E">
                    <a:hueOff val="-82419"/>
                    <a:satOff val="-9513"/>
                    <a:lumOff val="-16343"/>
                  </a:srgbClr>
                </a:solidFill>
              </a:defRPr>
            </a:pPr>
            <a:r>
              <a:rPr sz="1687" b="1" kern="0">
                <a:solidFill>
                  <a:srgbClr val="FF644E">
                    <a:hueOff val="-82419"/>
                    <a:satOff val="-9513"/>
                    <a:lumOff val="-16343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Can average out</a:t>
            </a:r>
          </a:p>
        </p:txBody>
      </p:sp>
      <p:sp>
        <p:nvSpPr>
          <p:cNvPr id="852" name="Кружок"/>
          <p:cNvSpPr/>
          <p:nvPr/>
        </p:nvSpPr>
        <p:spPr>
          <a:xfrm>
            <a:off x="7735714" y="1889745"/>
            <a:ext cx="1985739" cy="1985739"/>
          </a:xfrm>
          <a:prstGeom prst="ellipse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853" name="Линия"/>
          <p:cNvSpPr/>
          <p:nvPr/>
        </p:nvSpPr>
        <p:spPr>
          <a:xfrm flipV="1">
            <a:off x="8762629" y="2123033"/>
            <a:ext cx="671959" cy="670843"/>
          </a:xfrm>
          <a:prstGeom prst="line">
            <a:avLst/>
          </a:prstGeom>
          <a:ln w="88900">
            <a:solidFill>
              <a:schemeClr val="accent1">
                <a:lumOff val="-13575"/>
              </a:schemeClr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854" name="Линия"/>
          <p:cNvSpPr/>
          <p:nvPr/>
        </p:nvSpPr>
        <p:spPr>
          <a:xfrm>
            <a:off x="8779371" y="2798341"/>
            <a:ext cx="656332" cy="656332"/>
          </a:xfrm>
          <a:prstGeom prst="line">
            <a:avLst/>
          </a:prstGeom>
          <a:ln w="88900">
            <a:solidFill>
              <a:schemeClr val="accent1">
                <a:lumOff val="-13575"/>
              </a:schemeClr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855" name="Линия"/>
          <p:cNvSpPr/>
          <p:nvPr/>
        </p:nvSpPr>
        <p:spPr>
          <a:xfrm flipH="1">
            <a:off x="7950027" y="2760390"/>
            <a:ext cx="820415" cy="820415"/>
          </a:xfrm>
          <a:prstGeom prst="line">
            <a:avLst/>
          </a:prstGeom>
          <a:ln w="88900">
            <a:solidFill>
              <a:schemeClr val="accent1">
                <a:lumOff val="-13575"/>
              </a:schemeClr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856" name="Линия"/>
          <p:cNvSpPr/>
          <p:nvPr/>
        </p:nvSpPr>
        <p:spPr>
          <a:xfrm>
            <a:off x="4245323" y="2821781"/>
            <a:ext cx="5803181" cy="0"/>
          </a:xfrm>
          <a:prstGeom prst="line">
            <a:avLst/>
          </a:prstGeom>
          <a:ln w="139700">
            <a:solidFill>
              <a:schemeClr val="accent3"/>
            </a:solidFill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26634" name="Direct output"/>
          <p:cNvSpPr txBox="1">
            <a:spLocks noChangeArrowheads="1"/>
          </p:cNvSpPr>
          <p:nvPr/>
        </p:nvSpPr>
        <p:spPr bwMode="auto">
          <a:xfrm>
            <a:off x="2653880" y="2655903"/>
            <a:ext cx="1425969" cy="3317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algn="ctr" defTabSz="410751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1687" b="1">
                <a:solidFill>
                  <a:srgbClr val="61D836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  <a:t>Direct output</a:t>
            </a:r>
          </a:p>
        </p:txBody>
      </p:sp>
      <p:sp>
        <p:nvSpPr>
          <p:cNvPr id="858" name="Линия"/>
          <p:cNvSpPr/>
          <p:nvPr/>
        </p:nvSpPr>
        <p:spPr>
          <a:xfrm flipH="1">
            <a:off x="5566916" y="1019101"/>
            <a:ext cx="0" cy="2884289"/>
          </a:xfrm>
          <a:prstGeom prst="line">
            <a:avLst/>
          </a:prstGeom>
          <a:ln w="139700">
            <a:solidFill>
              <a:schemeClr val="accent6">
                <a:satOff val="-15808"/>
                <a:lumOff val="-17557"/>
              </a:schemeClr>
            </a:solidFill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859" name="Линия"/>
          <p:cNvSpPr/>
          <p:nvPr/>
        </p:nvSpPr>
        <p:spPr>
          <a:xfrm flipH="1">
            <a:off x="8728025" y="1001242"/>
            <a:ext cx="0" cy="2884289"/>
          </a:xfrm>
          <a:prstGeom prst="line">
            <a:avLst/>
          </a:prstGeom>
          <a:ln w="139700">
            <a:solidFill>
              <a:schemeClr val="accent6">
                <a:satOff val="-15808"/>
                <a:lumOff val="-17557"/>
              </a:schemeClr>
            </a:solidFill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26637" name="Q output"/>
          <p:cNvSpPr txBox="1">
            <a:spLocks noChangeArrowheads="1"/>
          </p:cNvSpPr>
          <p:nvPr/>
        </p:nvSpPr>
        <p:spPr bwMode="auto">
          <a:xfrm>
            <a:off x="5079603" y="625515"/>
            <a:ext cx="974627" cy="3317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algn="ctr" defTabSz="410751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1687" b="1">
                <a:solidFill>
                  <a:srgbClr val="CB2A7A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  <a:t>Q output</a:t>
            </a:r>
          </a:p>
        </p:txBody>
      </p:sp>
      <p:sp>
        <p:nvSpPr>
          <p:cNvPr id="26638" name="Q output"/>
          <p:cNvSpPr txBox="1">
            <a:spLocks noChangeArrowheads="1"/>
          </p:cNvSpPr>
          <p:nvPr/>
        </p:nvSpPr>
        <p:spPr bwMode="auto">
          <a:xfrm>
            <a:off x="8240712" y="625515"/>
            <a:ext cx="974627" cy="3317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algn="ctr" defTabSz="410751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1687" b="1">
                <a:solidFill>
                  <a:srgbClr val="CB2A7A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  <a:t>Q output</a:t>
            </a:r>
          </a:p>
        </p:txBody>
      </p:sp>
      <p:sp>
        <p:nvSpPr>
          <p:cNvPr id="862" name="Incoherent…"/>
          <p:cNvSpPr txBox="1"/>
          <p:nvPr/>
        </p:nvSpPr>
        <p:spPr>
          <a:xfrm>
            <a:off x="6846658" y="3980410"/>
            <a:ext cx="3763852" cy="11106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algn="ctr" defTabSz="410751" hangingPunct="0">
              <a:defRPr>
                <a:solidFill>
                  <a:srgbClr val="00A2FF">
                    <a:lumOff val="-13575"/>
                  </a:srgbClr>
                </a:solidFill>
              </a:defRPr>
            </a:pPr>
            <a:r>
              <a:rPr sz="1687" b="1" kern="0">
                <a:solidFill>
                  <a:srgbClr val="00A2FF">
                    <a:lumOff val="-13575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Incoherent</a:t>
            </a:r>
          </a:p>
          <a:p>
            <a:pPr algn="ctr" defTabSz="410751" hangingPunct="0">
              <a:defRPr>
                <a:solidFill>
                  <a:srgbClr val="00A2FF">
                    <a:lumOff val="-13575"/>
                  </a:srgbClr>
                </a:solidFill>
              </a:defRPr>
            </a:pPr>
            <a:r>
              <a:rPr sz="1687" b="1" kern="0">
                <a:solidFill>
                  <a:srgbClr val="00A2FF">
                    <a:lumOff val="-13575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Phi jumps around!</a:t>
            </a:r>
          </a:p>
          <a:p>
            <a:pPr algn="ctr" defTabSz="410751" hangingPunct="0">
              <a:defRPr>
                <a:solidFill>
                  <a:srgbClr val="00A2FF">
                    <a:lumOff val="-13575"/>
                  </a:srgbClr>
                </a:solidFill>
              </a:defRPr>
            </a:pPr>
            <a:endParaRPr sz="1687" b="1" kern="0">
              <a:solidFill>
                <a:srgbClr val="00A2FF">
                  <a:lumOff val="-13575"/>
                </a:srgbClr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algn="ctr" defTabSz="410751" hangingPunct="0">
              <a:defRPr>
                <a:solidFill>
                  <a:srgbClr val="00A2FF">
                    <a:lumOff val="-13575"/>
                  </a:srgbClr>
                </a:solidFill>
              </a:defRPr>
            </a:pPr>
            <a:r>
              <a:rPr sz="1687" b="1" kern="0">
                <a:solidFill>
                  <a:srgbClr val="00A2FF">
                    <a:lumOff val="-13575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rPr>
              <a:t>You need to find the absolute value!</a:t>
            </a:r>
          </a:p>
        </p:txBody>
      </p:sp>
      <p:sp>
        <p:nvSpPr>
          <p:cNvPr id="863" name="Линия"/>
          <p:cNvSpPr/>
          <p:nvPr/>
        </p:nvSpPr>
        <p:spPr>
          <a:xfrm flipH="1">
            <a:off x="8230196" y="2849687"/>
            <a:ext cx="520154" cy="859482"/>
          </a:xfrm>
          <a:prstGeom prst="line">
            <a:avLst/>
          </a:prstGeom>
          <a:ln w="88900">
            <a:solidFill>
              <a:schemeClr val="accent1">
                <a:lumOff val="-13575"/>
              </a:schemeClr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1429437253"/>
      </p:ext>
    </p:extLst>
  </p:cSld>
  <p:clrMapOvr>
    <a:masterClrMapping/>
  </p:clrMapOvr>
  <p:transition spd="med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49" name="Стрелка"/>
          <p:cNvGrpSpPr>
            <a:grpSpLocks/>
          </p:cNvGrpSpPr>
          <p:nvPr/>
        </p:nvGrpSpPr>
        <p:grpSpPr bwMode="auto">
          <a:xfrm>
            <a:off x="5229821" y="4605487"/>
            <a:ext cx="4262810" cy="645170"/>
            <a:chOff x="0" y="0"/>
            <a:chExt cx="6063262" cy="916936"/>
          </a:xfrm>
        </p:grpSpPr>
        <p:sp>
          <p:nvSpPr>
            <p:cNvPr id="866" name="Стрелка"/>
            <p:cNvSpPr/>
            <p:nvPr/>
          </p:nvSpPr>
          <p:spPr>
            <a:xfrm>
              <a:off x="53980" y="77734"/>
              <a:ext cx="5947363" cy="761469"/>
            </a:xfrm>
            <a:prstGeom prst="rightArrow">
              <a:avLst>
                <a:gd name="adj1" fmla="val 48369"/>
                <a:gd name="adj2" fmla="val 63747"/>
              </a:avLst>
            </a:prstGeom>
            <a:solidFill>
              <a:schemeClr val="accent3"/>
            </a:solidFill>
            <a:ln>
              <a:noFill/>
            </a:ln>
            <a:effectLst/>
          </p:spPr>
          <p:txBody>
            <a:bodyPr lIns="35719" tIns="35719" rIns="35719" bIns="35719" anchor="ctr"/>
            <a:lstStyle/>
            <a:p>
              <a:pPr algn="ctr" defTabSz="410751" hangingPunct="0">
                <a:defRPr sz="21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477" kern="0">
                <a:solidFill>
                  <a:srgbClr val="FFFFFF"/>
                </a:solidFill>
                <a:sym typeface="Helvetica Neue Medium"/>
              </a:endParaRPr>
            </a:p>
          </p:txBody>
        </p:sp>
        <p:pic>
          <p:nvPicPr>
            <p:cNvPr id="27680" name="Стрелка" descr="Стрелка"/>
            <p:cNvPicPr>
              <a:picLocks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6063263" cy="9169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7650" name="Стрелка"/>
          <p:cNvGrpSpPr>
            <a:grpSpLocks/>
          </p:cNvGrpSpPr>
          <p:nvPr/>
        </p:nvGrpSpPr>
        <p:grpSpPr bwMode="auto">
          <a:xfrm>
            <a:off x="5997773" y="3507135"/>
            <a:ext cx="1062633" cy="556990"/>
            <a:chOff x="0" y="0"/>
            <a:chExt cx="1511614" cy="792227"/>
          </a:xfrm>
        </p:grpSpPr>
        <p:sp>
          <p:nvSpPr>
            <p:cNvPr id="869" name="Стрелка"/>
            <p:cNvSpPr/>
            <p:nvPr/>
          </p:nvSpPr>
          <p:spPr>
            <a:xfrm>
              <a:off x="53986" y="77794"/>
              <a:ext cx="1395703" cy="636638"/>
            </a:xfrm>
            <a:prstGeom prst="rightArrow">
              <a:avLst>
                <a:gd name="adj1" fmla="val 48369"/>
                <a:gd name="adj2" fmla="val 63747"/>
              </a:avLst>
            </a:prstGeom>
            <a:solidFill>
              <a:schemeClr val="accent6">
                <a:satOff val="-15808"/>
                <a:lumOff val="-17557"/>
              </a:schemeClr>
            </a:solidFill>
            <a:ln>
              <a:noFill/>
            </a:ln>
            <a:effectLst/>
          </p:spPr>
          <p:txBody>
            <a:bodyPr lIns="35719" tIns="35719" rIns="35719" bIns="35719" anchor="ctr"/>
            <a:lstStyle/>
            <a:p>
              <a:pPr algn="ctr" defTabSz="410751" hangingPunct="0">
                <a:defRPr sz="21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477" kern="0">
                <a:solidFill>
                  <a:srgbClr val="FFFFFF"/>
                </a:solidFill>
                <a:sym typeface="Helvetica Neue Medium"/>
              </a:endParaRPr>
            </a:p>
          </p:txBody>
        </p:sp>
        <p:pic>
          <p:nvPicPr>
            <p:cNvPr id="27678" name="Стрелка" descr="Стрелка"/>
            <p:cNvPicPr>
              <a:picLocks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" y="-1"/>
              <a:ext cx="1511616" cy="7922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7651" name="Прямоугольник"/>
          <p:cNvGrpSpPr>
            <a:grpSpLocks/>
          </p:cNvGrpSpPr>
          <p:nvPr/>
        </p:nvGrpSpPr>
        <p:grpSpPr bwMode="auto">
          <a:xfrm rot="-5400000">
            <a:off x="4413871" y="4020592"/>
            <a:ext cx="1081608" cy="329283"/>
            <a:chOff x="0" y="0"/>
            <a:chExt cx="1538725" cy="468117"/>
          </a:xfrm>
        </p:grpSpPr>
        <p:sp>
          <p:nvSpPr>
            <p:cNvPr id="872" name="Прямоугольник"/>
            <p:cNvSpPr/>
            <p:nvPr/>
          </p:nvSpPr>
          <p:spPr>
            <a:xfrm>
              <a:off x="53990" y="53952"/>
              <a:ext cx="1430744" cy="360212"/>
            </a:xfrm>
            <a:prstGeom prst="rightArrow">
              <a:avLst>
                <a:gd name="adj1" fmla="val 100000"/>
                <a:gd name="adj2" fmla="val 0"/>
              </a:avLst>
            </a:prstGeom>
            <a:solidFill>
              <a:schemeClr val="accent6">
                <a:satOff val="-15808"/>
                <a:lumOff val="-17557"/>
              </a:schemeClr>
            </a:solidFill>
            <a:ln>
              <a:noFill/>
            </a:ln>
            <a:effectLst/>
          </p:spPr>
          <p:txBody>
            <a:bodyPr lIns="35719" tIns="35719" rIns="35719" bIns="35719" anchor="ctr"/>
            <a:lstStyle/>
            <a:p>
              <a:pPr algn="ctr" defTabSz="410751" hangingPunct="0">
                <a:defRPr sz="21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477" kern="0">
                <a:solidFill>
                  <a:srgbClr val="FFFFFF"/>
                </a:solidFill>
                <a:sym typeface="Helvetica Neue Medium"/>
              </a:endParaRPr>
            </a:p>
          </p:txBody>
        </p:sp>
        <p:pic>
          <p:nvPicPr>
            <p:cNvPr id="27676" name="Прямоугольник" descr="Прямоугольник"/>
            <p:cNvPicPr>
              <a:picLocks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" y="-1"/>
              <a:ext cx="1538727" cy="468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7652" name="Стрелка"/>
          <p:cNvGrpSpPr>
            <a:grpSpLocks/>
          </p:cNvGrpSpPr>
          <p:nvPr/>
        </p:nvGrpSpPr>
        <p:grpSpPr bwMode="auto">
          <a:xfrm>
            <a:off x="3518670" y="4464844"/>
            <a:ext cx="1922115" cy="927572"/>
            <a:chOff x="0" y="0"/>
            <a:chExt cx="2733333" cy="1319369"/>
          </a:xfrm>
        </p:grpSpPr>
        <p:sp>
          <p:nvSpPr>
            <p:cNvPr id="875" name="Стрелка"/>
            <p:cNvSpPr/>
            <p:nvPr/>
          </p:nvSpPr>
          <p:spPr>
            <a:xfrm>
              <a:off x="53968" y="77797"/>
              <a:ext cx="2617459" cy="1163775"/>
            </a:xfrm>
            <a:prstGeom prst="rightArrow">
              <a:avLst>
                <a:gd name="adj1" fmla="val 48369"/>
                <a:gd name="adj2" fmla="val 63747"/>
              </a:avLst>
            </a:prstGeom>
            <a:solidFill>
              <a:schemeClr val="accent5">
                <a:hueOff val="-82419"/>
                <a:satOff val="-9513"/>
                <a:lumOff val="-16343"/>
              </a:schemeClr>
            </a:solidFill>
            <a:ln>
              <a:noFill/>
            </a:ln>
            <a:effectLst/>
          </p:spPr>
          <p:txBody>
            <a:bodyPr lIns="35719" tIns="35719" rIns="35719" bIns="35719" anchor="ctr"/>
            <a:lstStyle/>
            <a:p>
              <a:pPr algn="ctr" defTabSz="410751" hangingPunct="0">
                <a:defRPr sz="21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477" kern="0">
                <a:solidFill>
                  <a:srgbClr val="FFFFFF"/>
                </a:solidFill>
                <a:sym typeface="Helvetica Neue Medium"/>
              </a:endParaRPr>
            </a:p>
          </p:txBody>
        </p:sp>
        <p:pic>
          <p:nvPicPr>
            <p:cNvPr id="27674" name="Стрелка" descr="Стрелка"/>
            <p:cNvPicPr>
              <a:picLocks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2733334" cy="13193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7653" name="FROM SYSTEM"/>
          <p:cNvGrpSpPr>
            <a:grpSpLocks/>
          </p:cNvGrpSpPr>
          <p:nvPr/>
        </p:nvGrpSpPr>
        <p:grpSpPr bwMode="auto">
          <a:xfrm>
            <a:off x="2433713" y="4464844"/>
            <a:ext cx="1922115" cy="927572"/>
            <a:chOff x="0" y="0"/>
            <a:chExt cx="2733333" cy="1319369"/>
          </a:xfrm>
        </p:grpSpPr>
        <p:sp>
          <p:nvSpPr>
            <p:cNvPr id="878" name="FROM SYSTEM"/>
            <p:cNvSpPr/>
            <p:nvPr/>
          </p:nvSpPr>
          <p:spPr>
            <a:xfrm>
              <a:off x="53968" y="77797"/>
              <a:ext cx="2617459" cy="1163775"/>
            </a:xfrm>
            <a:prstGeom prst="rightArrow">
              <a:avLst>
                <a:gd name="adj1" fmla="val 48369"/>
                <a:gd name="adj2" fmla="val 63747"/>
              </a:avLst>
            </a:prstGeom>
            <a:solidFill>
              <a:schemeClr val="accent5">
                <a:hueOff val="-82419"/>
                <a:satOff val="-9513"/>
                <a:lumOff val="-16343"/>
              </a:schemeClr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35719" tIns="35719" rIns="35719" bIns="35719" anchor="ctr"/>
            <a:lstStyle>
              <a:lvl1pPr>
                <a:defRPr sz="21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 algn="ctr" defTabSz="410751" hangingPunct="0">
                <a:defRPr/>
              </a:pPr>
              <a:r>
                <a:rPr sz="1477" kern="0"/>
                <a:t>FROM SYSTEM</a:t>
              </a:r>
            </a:p>
          </p:txBody>
        </p:sp>
        <p:pic>
          <p:nvPicPr>
            <p:cNvPr id="27672" name="FROM SYSTEM" descr="FROM SYSTEM"/>
            <p:cNvPicPr>
              <a:picLocks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2733334" cy="13193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27654" name="Изображение" descr="Изображение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5506" y="4278437"/>
            <a:ext cx="1338337" cy="1299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sp>
        <p:nvSpPr>
          <p:cNvPr id="881" name="Кружок"/>
          <p:cNvSpPr/>
          <p:nvPr/>
        </p:nvSpPr>
        <p:spPr>
          <a:xfrm>
            <a:off x="7270254" y="2187773"/>
            <a:ext cx="1964531" cy="1965648"/>
          </a:xfrm>
          <a:prstGeom prst="ellipse">
            <a:avLst/>
          </a:prstGeom>
          <a:ln w="50800">
            <a:solidFill>
              <a:srgbClr val="000000"/>
            </a:solidFill>
            <a:custDash>
              <a:ds d="200000" sp="200000"/>
            </a:custDash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27656" name="B output"/>
          <p:cNvSpPr txBox="1">
            <a:spLocks noChangeArrowheads="1"/>
          </p:cNvSpPr>
          <p:nvPr/>
        </p:nvSpPr>
        <p:spPr bwMode="auto">
          <a:xfrm>
            <a:off x="7635255" y="1723430"/>
            <a:ext cx="1233413" cy="3828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/>
          <a:p>
            <a:pPr algn="ctr" defTabSz="410751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1687" b="1">
                <a:solidFill>
                  <a:srgbClr val="CB2A7A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  <a:t>B output</a:t>
            </a:r>
          </a:p>
        </p:txBody>
      </p:sp>
      <p:pic>
        <p:nvPicPr>
          <p:cNvPr id="27657" name="Изображение" descr="Изображение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6175" y="2803922"/>
            <a:ext cx="255612" cy="3047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grpSp>
        <p:nvGrpSpPr>
          <p:cNvPr id="27658" name="Стрелка"/>
          <p:cNvGrpSpPr>
            <a:grpSpLocks/>
          </p:cNvGrpSpPr>
          <p:nvPr/>
        </p:nvGrpSpPr>
        <p:grpSpPr bwMode="auto">
          <a:xfrm rot="-3597790">
            <a:off x="7985188" y="2590168"/>
            <a:ext cx="1073795" cy="264542"/>
            <a:chOff x="0" y="0"/>
            <a:chExt cx="1526822" cy="376251"/>
          </a:xfrm>
        </p:grpSpPr>
        <p:sp>
          <p:nvSpPr>
            <p:cNvPr id="885" name="Стрелка"/>
            <p:cNvSpPr/>
            <p:nvPr/>
          </p:nvSpPr>
          <p:spPr>
            <a:xfrm>
              <a:off x="55768" y="58836"/>
              <a:ext cx="1382393" cy="255597"/>
            </a:xfrm>
            <a:prstGeom prst="rightArrow">
              <a:avLst>
                <a:gd name="adj1" fmla="val 48369"/>
                <a:gd name="adj2" fmla="val 108188"/>
              </a:avLst>
            </a:prstGeom>
            <a:solidFill>
              <a:schemeClr val="accent5">
                <a:hueOff val="-82419"/>
                <a:satOff val="-9513"/>
                <a:lumOff val="-16343"/>
              </a:schemeClr>
            </a:solidFill>
            <a:ln>
              <a:noFill/>
            </a:ln>
            <a:effectLst/>
          </p:spPr>
          <p:txBody>
            <a:bodyPr lIns="35719" tIns="35719" rIns="35719" bIns="35719" anchor="ctr"/>
            <a:lstStyle/>
            <a:p>
              <a:pPr algn="ctr" defTabSz="410751" hangingPunct="0">
                <a:defRPr sz="21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477" kern="0">
                <a:solidFill>
                  <a:srgbClr val="FFFFFF"/>
                </a:solidFill>
                <a:sym typeface="Helvetica Neue Medium"/>
              </a:endParaRPr>
            </a:p>
          </p:txBody>
        </p:sp>
        <p:pic>
          <p:nvPicPr>
            <p:cNvPr id="27670" name="Стрелка" descr="Стрелка"/>
            <p:cNvPicPr>
              <a:picLocks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" y="0"/>
              <a:ext cx="1526824" cy="376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887" name="Линия"/>
          <p:cNvSpPr/>
          <p:nvPr/>
        </p:nvSpPr>
        <p:spPr>
          <a:xfrm>
            <a:off x="7286998" y="3170039"/>
            <a:ext cx="1931045" cy="0"/>
          </a:xfrm>
          <a:prstGeom prst="line">
            <a:avLst/>
          </a:prstGeom>
          <a:ln w="139700">
            <a:solidFill>
              <a:schemeClr val="accent3"/>
            </a:solidFill>
            <a:prstDash val="sysDot"/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888" name="Линия"/>
          <p:cNvSpPr/>
          <p:nvPr/>
        </p:nvSpPr>
        <p:spPr>
          <a:xfrm>
            <a:off x="8252520" y="2186658"/>
            <a:ext cx="0" cy="1993553"/>
          </a:xfrm>
          <a:prstGeom prst="line">
            <a:avLst/>
          </a:prstGeom>
          <a:ln w="139700">
            <a:solidFill>
              <a:schemeClr val="accent6">
                <a:satOff val="-15808"/>
                <a:lumOff val="-17557"/>
              </a:schemeClr>
            </a:solidFill>
            <a:prstDash val="sysDot"/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grpSp>
        <p:nvGrpSpPr>
          <p:cNvPr id="27661" name="Стрелка"/>
          <p:cNvGrpSpPr>
            <a:grpSpLocks/>
          </p:cNvGrpSpPr>
          <p:nvPr/>
        </p:nvGrpSpPr>
        <p:grpSpPr bwMode="auto">
          <a:xfrm>
            <a:off x="4804544" y="3507135"/>
            <a:ext cx="1540371" cy="556990"/>
            <a:chOff x="0" y="0"/>
            <a:chExt cx="2190321" cy="792227"/>
          </a:xfrm>
        </p:grpSpPr>
        <p:sp>
          <p:nvSpPr>
            <p:cNvPr id="890" name="Стрелка"/>
            <p:cNvSpPr/>
            <p:nvPr/>
          </p:nvSpPr>
          <p:spPr>
            <a:xfrm>
              <a:off x="53964" y="77794"/>
              <a:ext cx="2074456" cy="636638"/>
            </a:xfrm>
            <a:prstGeom prst="rightArrow">
              <a:avLst>
                <a:gd name="adj1" fmla="val 48369"/>
                <a:gd name="adj2" fmla="val 63747"/>
              </a:avLst>
            </a:prstGeom>
            <a:solidFill>
              <a:schemeClr val="accent6">
                <a:satOff val="-15808"/>
                <a:lumOff val="-17557"/>
              </a:schemeClr>
            </a:solidFill>
            <a:ln>
              <a:noFill/>
            </a:ln>
            <a:effectLst/>
          </p:spPr>
          <p:txBody>
            <a:bodyPr lIns="35719" tIns="35719" rIns="35719" bIns="35719" anchor="ctr"/>
            <a:lstStyle/>
            <a:p>
              <a:pPr algn="ctr" defTabSz="410751" hangingPunct="0">
                <a:defRPr sz="21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477" kern="0">
                <a:solidFill>
                  <a:srgbClr val="FFFFFF"/>
                </a:solidFill>
                <a:sym typeface="Helvetica Neue Medium"/>
              </a:endParaRPr>
            </a:p>
          </p:txBody>
        </p:sp>
        <p:pic>
          <p:nvPicPr>
            <p:cNvPr id="27668" name="Стрелка" descr="Стрелка"/>
            <p:cNvPicPr>
              <a:picLocks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2190322" cy="7922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7662" name="Filter"/>
          <p:cNvSpPr>
            <a:spLocks noChangeArrowheads="1"/>
          </p:cNvSpPr>
          <p:nvPr/>
        </p:nvSpPr>
        <p:spPr bwMode="auto">
          <a:xfrm>
            <a:off x="5747742" y="3507135"/>
            <a:ext cx="892969" cy="556990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/>
          <a:p>
            <a:pPr algn="ctr" defTabSz="410751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1547">
                <a:solidFill>
                  <a:srgbClr val="FFFFFF"/>
                </a:solidFill>
                <a:sym typeface="Helvetica Neue Medium" charset="0"/>
              </a:rPr>
              <a:t>Filter</a:t>
            </a:r>
          </a:p>
        </p:txBody>
      </p:sp>
      <p:sp>
        <p:nvSpPr>
          <p:cNvPr id="27663" name="Filter"/>
          <p:cNvSpPr>
            <a:spLocks noChangeArrowheads="1"/>
          </p:cNvSpPr>
          <p:nvPr/>
        </p:nvSpPr>
        <p:spPr bwMode="auto">
          <a:xfrm>
            <a:off x="5747742" y="4699249"/>
            <a:ext cx="892969" cy="457646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/>
          <a:p>
            <a:pPr algn="ctr" defTabSz="410751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1547">
                <a:solidFill>
                  <a:srgbClr val="FFFFFF"/>
                </a:solidFill>
                <a:sym typeface="Helvetica Neue Medium" charset="0"/>
              </a:rPr>
              <a:t>Filter</a:t>
            </a:r>
          </a:p>
        </p:txBody>
      </p:sp>
      <p:pic>
        <p:nvPicPr>
          <p:cNvPr id="27664" name="Изображение" descr="Изображение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1906" y="4278437"/>
            <a:ext cx="1236762" cy="1299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sp>
        <p:nvSpPr>
          <p:cNvPr id="27665" name="SP digitiser"/>
          <p:cNvSpPr>
            <a:spLocks noChangeArrowheads="1"/>
          </p:cNvSpPr>
          <p:nvPr/>
        </p:nvSpPr>
        <p:spPr bwMode="auto">
          <a:xfrm>
            <a:off x="9443517" y="2536031"/>
            <a:ext cx="892969" cy="3298404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/>
          <a:p>
            <a:pPr algn="ctr" defTabSz="410751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1547">
                <a:solidFill>
                  <a:srgbClr val="FFFFFF"/>
                </a:solidFill>
                <a:sym typeface="Helvetica Neue Medium" charset="0"/>
              </a:rPr>
              <a:t>SP digitiser</a:t>
            </a:r>
          </a:p>
        </p:txBody>
      </p:sp>
      <p:sp>
        <p:nvSpPr>
          <p:cNvPr id="27666" name="A output"/>
          <p:cNvSpPr txBox="1">
            <a:spLocks noChangeArrowheads="1"/>
          </p:cNvSpPr>
          <p:nvPr/>
        </p:nvSpPr>
        <p:spPr bwMode="auto">
          <a:xfrm>
            <a:off x="8140899" y="3127623"/>
            <a:ext cx="1233413" cy="456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/>
          <a:p>
            <a:pPr algn="ctr" defTabSz="410751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1687" b="1">
                <a:solidFill>
                  <a:srgbClr val="1EB001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  <a:t>A output</a:t>
            </a:r>
          </a:p>
        </p:txBody>
      </p:sp>
    </p:spTree>
    <p:extLst>
      <p:ext uri="{BB962C8B-B14F-4D97-AF65-F5344CB8AC3E}">
        <p14:creationId xmlns:p14="http://schemas.microsoft.com/office/powerpoint/2010/main" val="1179104939"/>
      </p:ext>
    </p:extLst>
  </p:cSld>
  <p:clrMapOvr>
    <a:masterClrMapping/>
  </p:clrMapOvr>
  <p:transition spd="med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673" name="Стрелка"/>
          <p:cNvGrpSpPr>
            <a:grpSpLocks/>
          </p:cNvGrpSpPr>
          <p:nvPr/>
        </p:nvGrpSpPr>
        <p:grpSpPr bwMode="auto">
          <a:xfrm>
            <a:off x="5229821" y="4605487"/>
            <a:ext cx="4262810" cy="645170"/>
            <a:chOff x="0" y="0"/>
            <a:chExt cx="6063262" cy="916936"/>
          </a:xfrm>
        </p:grpSpPr>
        <p:sp>
          <p:nvSpPr>
            <p:cNvPr id="899" name="Стрелка"/>
            <p:cNvSpPr/>
            <p:nvPr/>
          </p:nvSpPr>
          <p:spPr>
            <a:xfrm>
              <a:off x="53980" y="77734"/>
              <a:ext cx="5947363" cy="761469"/>
            </a:xfrm>
            <a:prstGeom prst="rightArrow">
              <a:avLst>
                <a:gd name="adj1" fmla="val 48369"/>
                <a:gd name="adj2" fmla="val 63747"/>
              </a:avLst>
            </a:prstGeom>
            <a:solidFill>
              <a:schemeClr val="accent3"/>
            </a:solidFill>
            <a:ln>
              <a:noFill/>
            </a:ln>
            <a:effectLst/>
          </p:spPr>
          <p:txBody>
            <a:bodyPr lIns="35719" tIns="35719" rIns="35719" bIns="35719" anchor="ctr"/>
            <a:lstStyle/>
            <a:p>
              <a:pPr algn="ctr" defTabSz="410751" hangingPunct="0">
                <a:defRPr sz="21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477" kern="0">
                <a:solidFill>
                  <a:srgbClr val="FFFFFF"/>
                </a:solidFill>
                <a:sym typeface="Helvetica Neue Medium"/>
              </a:endParaRPr>
            </a:p>
          </p:txBody>
        </p:sp>
        <p:pic>
          <p:nvPicPr>
            <p:cNvPr id="28701" name="Стрелка" descr="Стрелка"/>
            <p:cNvPicPr>
              <a:picLocks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6063263" cy="9169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8674" name="Стрелка"/>
          <p:cNvGrpSpPr>
            <a:grpSpLocks/>
          </p:cNvGrpSpPr>
          <p:nvPr/>
        </p:nvGrpSpPr>
        <p:grpSpPr bwMode="auto">
          <a:xfrm rot="-5400000">
            <a:off x="4632648" y="5643563"/>
            <a:ext cx="644053" cy="338212"/>
            <a:chOff x="0" y="0"/>
            <a:chExt cx="916936" cy="480485"/>
          </a:xfrm>
        </p:grpSpPr>
        <p:sp>
          <p:nvSpPr>
            <p:cNvPr id="902" name="Стрелка"/>
            <p:cNvSpPr/>
            <p:nvPr/>
          </p:nvSpPr>
          <p:spPr>
            <a:xfrm>
              <a:off x="90581" y="60259"/>
              <a:ext cx="773914" cy="3599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678" y="17158"/>
                  </a:moveTo>
                  <a:lnTo>
                    <a:pt x="10678" y="21600"/>
                  </a:lnTo>
                  <a:lnTo>
                    <a:pt x="0" y="10800"/>
                  </a:lnTo>
                  <a:lnTo>
                    <a:pt x="10678" y="0"/>
                  </a:lnTo>
                  <a:lnTo>
                    <a:pt x="10678" y="4442"/>
                  </a:lnTo>
                  <a:lnTo>
                    <a:pt x="21600" y="4442"/>
                  </a:lnTo>
                  <a:lnTo>
                    <a:pt x="21600" y="17158"/>
                  </a:lnTo>
                  <a:close/>
                </a:path>
              </a:pathLst>
            </a:custGeom>
            <a:solidFill>
              <a:schemeClr val="accent6">
                <a:satOff val="-15808"/>
                <a:lumOff val="-17557"/>
              </a:schemeClr>
            </a:solidFill>
            <a:ln>
              <a:noFill/>
            </a:ln>
            <a:effectLst/>
          </p:spPr>
          <p:txBody>
            <a:bodyPr lIns="35719" tIns="35719" rIns="35719" bIns="35719" anchor="ctr"/>
            <a:lstStyle/>
            <a:p>
              <a:pPr algn="ctr" defTabSz="410751" hangingPunct="0">
                <a:defRPr sz="21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477" kern="0">
                <a:solidFill>
                  <a:srgbClr val="FFFFFF"/>
                </a:solidFill>
                <a:sym typeface="Helvetica Neue Medium"/>
              </a:endParaRPr>
            </a:p>
          </p:txBody>
        </p:sp>
        <p:pic>
          <p:nvPicPr>
            <p:cNvPr id="28699" name="Стрелка" descr="Стрелка"/>
            <p:cNvPicPr>
              <a:picLocks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916937" cy="4804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8675" name="Стрелка"/>
          <p:cNvGrpSpPr>
            <a:grpSpLocks/>
          </p:cNvGrpSpPr>
          <p:nvPr/>
        </p:nvGrpSpPr>
        <p:grpSpPr bwMode="auto">
          <a:xfrm>
            <a:off x="3518670" y="4464844"/>
            <a:ext cx="1922115" cy="927572"/>
            <a:chOff x="0" y="0"/>
            <a:chExt cx="2733333" cy="1319369"/>
          </a:xfrm>
        </p:grpSpPr>
        <p:sp>
          <p:nvSpPr>
            <p:cNvPr id="905" name="Стрелка"/>
            <p:cNvSpPr/>
            <p:nvPr/>
          </p:nvSpPr>
          <p:spPr>
            <a:xfrm>
              <a:off x="53968" y="77797"/>
              <a:ext cx="2617459" cy="1163775"/>
            </a:xfrm>
            <a:prstGeom prst="rightArrow">
              <a:avLst>
                <a:gd name="adj1" fmla="val 48369"/>
                <a:gd name="adj2" fmla="val 63747"/>
              </a:avLst>
            </a:prstGeom>
            <a:solidFill>
              <a:schemeClr val="accent5">
                <a:hueOff val="-82419"/>
                <a:satOff val="-9513"/>
                <a:lumOff val="-16343"/>
              </a:schemeClr>
            </a:solidFill>
            <a:ln>
              <a:noFill/>
            </a:ln>
            <a:effectLst/>
          </p:spPr>
          <p:txBody>
            <a:bodyPr lIns="35719" tIns="35719" rIns="35719" bIns="35719" anchor="ctr"/>
            <a:lstStyle/>
            <a:p>
              <a:pPr algn="ctr" defTabSz="410751" hangingPunct="0">
                <a:defRPr sz="21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477" kern="0">
                <a:solidFill>
                  <a:srgbClr val="FFFFFF"/>
                </a:solidFill>
                <a:sym typeface="Helvetica Neue Medium"/>
              </a:endParaRPr>
            </a:p>
          </p:txBody>
        </p:sp>
        <p:pic>
          <p:nvPicPr>
            <p:cNvPr id="28697" name="Стрелка" descr="Стрелка"/>
            <p:cNvPicPr>
              <a:picLocks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2733334" cy="13193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8676" name="FROM SYSTEM"/>
          <p:cNvGrpSpPr>
            <a:grpSpLocks/>
          </p:cNvGrpSpPr>
          <p:nvPr/>
        </p:nvGrpSpPr>
        <p:grpSpPr bwMode="auto">
          <a:xfrm>
            <a:off x="2433713" y="4464844"/>
            <a:ext cx="1922115" cy="927572"/>
            <a:chOff x="0" y="0"/>
            <a:chExt cx="2733333" cy="1319369"/>
          </a:xfrm>
        </p:grpSpPr>
        <p:sp>
          <p:nvSpPr>
            <p:cNvPr id="908" name="FROM SYSTEM"/>
            <p:cNvSpPr/>
            <p:nvPr/>
          </p:nvSpPr>
          <p:spPr>
            <a:xfrm>
              <a:off x="53968" y="77797"/>
              <a:ext cx="2617459" cy="1163775"/>
            </a:xfrm>
            <a:prstGeom prst="rightArrow">
              <a:avLst>
                <a:gd name="adj1" fmla="val 48369"/>
                <a:gd name="adj2" fmla="val 63747"/>
              </a:avLst>
            </a:prstGeom>
            <a:solidFill>
              <a:schemeClr val="accent5">
                <a:hueOff val="-82419"/>
                <a:satOff val="-9513"/>
                <a:lumOff val="-16343"/>
              </a:schemeClr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35719" tIns="35719" rIns="35719" bIns="35719" anchor="ctr"/>
            <a:lstStyle>
              <a:lvl1pPr>
                <a:defRPr sz="21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 algn="ctr" defTabSz="410751" hangingPunct="0">
                <a:defRPr/>
              </a:pPr>
              <a:r>
                <a:rPr sz="1477" kern="0"/>
                <a:t>FROM SYSTEM</a:t>
              </a:r>
            </a:p>
          </p:txBody>
        </p:sp>
        <p:pic>
          <p:nvPicPr>
            <p:cNvPr id="28695" name="FROM SYSTEM" descr="FROM SYSTEM"/>
            <p:cNvPicPr>
              <a:picLocks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2733334" cy="13193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28677" name="Изображение" descr="Изображение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5506" y="4278437"/>
            <a:ext cx="1338337" cy="1299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sp>
        <p:nvSpPr>
          <p:cNvPr id="911" name="Кружок"/>
          <p:cNvSpPr/>
          <p:nvPr/>
        </p:nvSpPr>
        <p:spPr>
          <a:xfrm>
            <a:off x="3911576" y="2060526"/>
            <a:ext cx="1965647" cy="1964531"/>
          </a:xfrm>
          <a:prstGeom prst="ellipse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28679" name="B output"/>
          <p:cNvSpPr txBox="1">
            <a:spLocks noChangeArrowheads="1"/>
          </p:cNvSpPr>
          <p:nvPr/>
        </p:nvSpPr>
        <p:spPr bwMode="auto">
          <a:xfrm>
            <a:off x="4277693" y="1596182"/>
            <a:ext cx="1233413" cy="3828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/>
          <a:p>
            <a:pPr algn="ctr" defTabSz="410751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1687" b="1">
                <a:solidFill>
                  <a:srgbClr val="CB2A7A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  <a:t>B output</a:t>
            </a:r>
          </a:p>
        </p:txBody>
      </p:sp>
      <p:pic>
        <p:nvPicPr>
          <p:cNvPr id="28680" name="Изображение" descr="Изображение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8613" y="2676674"/>
            <a:ext cx="255612" cy="3047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grpSp>
        <p:nvGrpSpPr>
          <p:cNvPr id="28681" name="Стрелка"/>
          <p:cNvGrpSpPr>
            <a:grpSpLocks/>
          </p:cNvGrpSpPr>
          <p:nvPr/>
        </p:nvGrpSpPr>
        <p:grpSpPr bwMode="auto">
          <a:xfrm rot="-3597790">
            <a:off x="4628183" y="2462362"/>
            <a:ext cx="1072679" cy="264542"/>
            <a:chOff x="0" y="0"/>
            <a:chExt cx="1526822" cy="376251"/>
          </a:xfrm>
        </p:grpSpPr>
        <p:sp>
          <p:nvSpPr>
            <p:cNvPr id="915" name="Стрелка"/>
            <p:cNvSpPr/>
            <p:nvPr/>
          </p:nvSpPr>
          <p:spPr>
            <a:xfrm>
              <a:off x="52280" y="59050"/>
              <a:ext cx="1382242" cy="255598"/>
            </a:xfrm>
            <a:prstGeom prst="rightArrow">
              <a:avLst>
                <a:gd name="adj1" fmla="val 48369"/>
                <a:gd name="adj2" fmla="val 108188"/>
              </a:avLst>
            </a:prstGeom>
            <a:solidFill>
              <a:schemeClr val="accent5">
                <a:hueOff val="-82419"/>
                <a:satOff val="-9513"/>
                <a:lumOff val="-16343"/>
              </a:schemeClr>
            </a:solidFill>
            <a:ln>
              <a:noFill/>
            </a:ln>
            <a:effectLst/>
          </p:spPr>
          <p:txBody>
            <a:bodyPr lIns="35719" tIns="35719" rIns="35719" bIns="35719" anchor="ctr"/>
            <a:lstStyle/>
            <a:p>
              <a:pPr algn="ctr" defTabSz="410751" hangingPunct="0">
                <a:defRPr sz="21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477" kern="0">
                <a:solidFill>
                  <a:srgbClr val="FFFFFF"/>
                </a:solidFill>
                <a:sym typeface="Helvetica Neue Medium"/>
              </a:endParaRPr>
            </a:p>
          </p:txBody>
        </p:sp>
        <p:pic>
          <p:nvPicPr>
            <p:cNvPr id="28693" name="Стрелка" descr="Стрелка"/>
            <p:cNvPicPr>
              <a:picLocks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" y="0"/>
              <a:ext cx="1526824" cy="376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917" name="Линия"/>
          <p:cNvSpPr/>
          <p:nvPr/>
        </p:nvSpPr>
        <p:spPr>
          <a:xfrm>
            <a:off x="3928319" y="3042791"/>
            <a:ext cx="1932161" cy="0"/>
          </a:xfrm>
          <a:prstGeom prst="line">
            <a:avLst/>
          </a:prstGeom>
          <a:ln w="139700">
            <a:solidFill>
              <a:schemeClr val="accent3"/>
            </a:solidFill>
            <a:prstDash val="sysDot"/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918" name="Линия"/>
          <p:cNvSpPr/>
          <p:nvPr/>
        </p:nvSpPr>
        <p:spPr>
          <a:xfrm flipH="1">
            <a:off x="4893841" y="2059410"/>
            <a:ext cx="0" cy="1992436"/>
          </a:xfrm>
          <a:prstGeom prst="line">
            <a:avLst/>
          </a:prstGeom>
          <a:ln w="139700">
            <a:solidFill>
              <a:schemeClr val="accent6">
                <a:satOff val="-15808"/>
                <a:lumOff val="-17557"/>
              </a:schemeClr>
            </a:solidFill>
            <a:prstDash val="sysDot"/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28684" name="Filter"/>
          <p:cNvSpPr>
            <a:spLocks noChangeArrowheads="1"/>
          </p:cNvSpPr>
          <p:nvPr/>
        </p:nvSpPr>
        <p:spPr bwMode="auto">
          <a:xfrm>
            <a:off x="5747742" y="4699249"/>
            <a:ext cx="892969" cy="457646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/>
          <a:p>
            <a:pPr algn="ctr" defTabSz="410751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1547">
                <a:solidFill>
                  <a:srgbClr val="FFFFFF"/>
                </a:solidFill>
                <a:sym typeface="Helvetica Neue Medium" charset="0"/>
              </a:rPr>
              <a:t>Filter</a:t>
            </a:r>
          </a:p>
        </p:txBody>
      </p:sp>
      <p:pic>
        <p:nvPicPr>
          <p:cNvPr id="28685" name="Изображение" descr="Изображение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1906" y="4278437"/>
            <a:ext cx="1236762" cy="1299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sp>
        <p:nvSpPr>
          <p:cNvPr id="28686" name="SP digitiser"/>
          <p:cNvSpPr>
            <a:spLocks noChangeArrowheads="1"/>
          </p:cNvSpPr>
          <p:nvPr/>
        </p:nvSpPr>
        <p:spPr bwMode="auto">
          <a:xfrm>
            <a:off x="9443517" y="2536031"/>
            <a:ext cx="892969" cy="3298404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/>
          <a:p>
            <a:pPr algn="ctr" defTabSz="410751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1547">
                <a:solidFill>
                  <a:srgbClr val="FFFFFF"/>
                </a:solidFill>
                <a:sym typeface="Helvetica Neue Medium" charset="0"/>
              </a:rPr>
              <a:t>SP digitiser</a:t>
            </a:r>
          </a:p>
        </p:txBody>
      </p:sp>
      <p:sp>
        <p:nvSpPr>
          <p:cNvPr id="28687" name="A output"/>
          <p:cNvSpPr txBox="1">
            <a:spLocks noChangeArrowheads="1"/>
          </p:cNvSpPr>
          <p:nvPr/>
        </p:nvSpPr>
        <p:spPr bwMode="auto">
          <a:xfrm>
            <a:off x="5847086" y="2813969"/>
            <a:ext cx="1233413" cy="4576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/>
          <a:p>
            <a:pPr algn="ctr" defTabSz="410751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1687" b="1">
                <a:solidFill>
                  <a:srgbClr val="1EB001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  <a:t>A output</a:t>
            </a:r>
          </a:p>
        </p:txBody>
      </p:sp>
      <p:sp>
        <p:nvSpPr>
          <p:cNvPr id="923" name="Линия"/>
          <p:cNvSpPr/>
          <p:nvPr/>
        </p:nvSpPr>
        <p:spPr>
          <a:xfrm flipH="1" flipV="1">
            <a:off x="3916041" y="3070697"/>
            <a:ext cx="434206" cy="1991320"/>
          </a:xfrm>
          <a:prstGeom prst="line">
            <a:avLst/>
          </a:prstGeom>
          <a:ln w="63500">
            <a:solidFill>
              <a:srgbClr val="000000"/>
            </a:solidFill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924" name="Линия"/>
          <p:cNvSpPr/>
          <p:nvPr/>
        </p:nvSpPr>
        <p:spPr>
          <a:xfrm flipV="1">
            <a:off x="5597054" y="3005956"/>
            <a:ext cx="284633" cy="1985739"/>
          </a:xfrm>
          <a:prstGeom prst="line">
            <a:avLst/>
          </a:prstGeom>
          <a:ln w="63500">
            <a:solidFill>
              <a:srgbClr val="000000"/>
            </a:solidFill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sym typeface="Helvetica Neue Medium"/>
            </a:endParaRPr>
          </a:p>
        </p:txBody>
      </p:sp>
      <p:pic>
        <p:nvPicPr>
          <p:cNvPr id="28690" name="Линия" descr="Линия"/>
          <p:cNvPicPr>
            <a:picLocks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700000">
            <a:off x="4651623" y="5831086"/>
            <a:ext cx="606103" cy="982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91" name="Линия" descr="Линия"/>
          <p:cNvPicPr>
            <a:picLocks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700000">
            <a:off x="4652181" y="5830528"/>
            <a:ext cx="606103" cy="982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7615257"/>
      </p:ext>
    </p:extLst>
  </p:cSld>
  <p:clrMapOvr>
    <a:masterClrMapping/>
  </p:clrMapOvr>
  <p:transition spd="med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207" y="4497348"/>
            <a:ext cx="1811551" cy="2085390"/>
          </a:xfrm>
          <a:prstGeom prst="rect">
            <a:avLst/>
          </a:prstGeom>
        </p:spPr>
      </p:pic>
      <p:grpSp>
        <p:nvGrpSpPr>
          <p:cNvPr id="6" name="Группа 5"/>
          <p:cNvGrpSpPr/>
          <p:nvPr/>
        </p:nvGrpSpPr>
        <p:grpSpPr>
          <a:xfrm rot="16200000">
            <a:off x="3401746" y="5606038"/>
            <a:ext cx="534126" cy="347399"/>
            <a:chOff x="4413586" y="2273300"/>
            <a:chExt cx="2541348" cy="787400"/>
          </a:xfrm>
        </p:grpSpPr>
        <p:sp>
          <p:nvSpPr>
            <p:cNvPr id="5" name="Арка 4"/>
            <p:cNvSpPr/>
            <p:nvPr/>
          </p:nvSpPr>
          <p:spPr>
            <a:xfrm>
              <a:off x="4413586" y="2273300"/>
              <a:ext cx="847116" cy="787400"/>
            </a:xfrm>
            <a:prstGeom prst="blockArc">
              <a:avLst>
                <a:gd name="adj1" fmla="val 10800000"/>
                <a:gd name="adj2" fmla="val 21571284"/>
                <a:gd name="adj3" fmla="val 0"/>
              </a:avLst>
            </a:prstGeom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tx1"/>
                </a:solidFill>
              </a:endParaRPr>
            </a:p>
          </p:txBody>
        </p:sp>
        <p:sp>
          <p:nvSpPr>
            <p:cNvPr id="87" name="Арка 86"/>
            <p:cNvSpPr/>
            <p:nvPr/>
          </p:nvSpPr>
          <p:spPr>
            <a:xfrm>
              <a:off x="5260702" y="2273300"/>
              <a:ext cx="847116" cy="787400"/>
            </a:xfrm>
            <a:prstGeom prst="blockArc">
              <a:avLst>
                <a:gd name="adj1" fmla="val 10800000"/>
                <a:gd name="adj2" fmla="val 21571284"/>
                <a:gd name="adj3" fmla="val 0"/>
              </a:avLst>
            </a:prstGeom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tx1"/>
                </a:solidFill>
              </a:endParaRPr>
            </a:p>
          </p:txBody>
        </p:sp>
        <p:sp>
          <p:nvSpPr>
            <p:cNvPr id="88" name="Арка 87"/>
            <p:cNvSpPr/>
            <p:nvPr/>
          </p:nvSpPr>
          <p:spPr>
            <a:xfrm>
              <a:off x="6107818" y="2273300"/>
              <a:ext cx="847116" cy="787400"/>
            </a:xfrm>
            <a:prstGeom prst="blockArc">
              <a:avLst>
                <a:gd name="adj1" fmla="val 10800000"/>
                <a:gd name="adj2" fmla="val 251184"/>
                <a:gd name="adj3" fmla="val 851"/>
              </a:avLst>
            </a:prstGeom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tx1"/>
                </a:solidFill>
              </a:endParaRPr>
            </a:p>
          </p:txBody>
        </p:sp>
      </p:grpSp>
      <p:grpSp>
        <p:nvGrpSpPr>
          <p:cNvPr id="100" name="Группа 99"/>
          <p:cNvGrpSpPr/>
          <p:nvPr/>
        </p:nvGrpSpPr>
        <p:grpSpPr>
          <a:xfrm>
            <a:off x="7348131" y="5532921"/>
            <a:ext cx="326107" cy="518138"/>
            <a:chOff x="1946121" y="1118898"/>
            <a:chExt cx="473514" cy="752347"/>
          </a:xfrm>
        </p:grpSpPr>
        <p:sp>
          <p:nvSpPr>
            <p:cNvPr id="97" name="Овал 96"/>
            <p:cNvSpPr/>
            <p:nvPr/>
          </p:nvSpPr>
          <p:spPr>
            <a:xfrm>
              <a:off x="1946121" y="1118898"/>
              <a:ext cx="473514" cy="491538"/>
            </a:xfrm>
            <a:prstGeom prst="ellipse">
              <a:avLst/>
            </a:prstGeom>
            <a:noFill/>
            <a:ln w="603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98" name="Овал 97"/>
            <p:cNvSpPr/>
            <p:nvPr/>
          </p:nvSpPr>
          <p:spPr>
            <a:xfrm>
              <a:off x="1946121" y="1379707"/>
              <a:ext cx="473514" cy="491538"/>
            </a:xfrm>
            <a:prstGeom prst="ellipse">
              <a:avLst/>
            </a:prstGeom>
            <a:noFill/>
            <a:ln w="603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04" name="TextBox 103"/>
          <p:cNvSpPr txBox="1"/>
          <p:nvPr/>
        </p:nvSpPr>
        <p:spPr>
          <a:xfrm>
            <a:off x="7683717" y="5484090"/>
            <a:ext cx="314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4000" dirty="0" smtClean="0">
                <a:latin typeface="Arial Hebrew Scholar" charset="-79"/>
                <a:ea typeface="Arial Hebrew Scholar" charset="-79"/>
                <a:cs typeface="Arial Hebrew Scholar" charset="-79"/>
              </a:rPr>
              <a:t>I</a:t>
            </a:r>
            <a:endParaRPr lang="ru-RU" dirty="0">
              <a:latin typeface="Arial Hebrew Scholar" charset="-79"/>
              <a:ea typeface="Arial Hebrew Scholar" charset="-79"/>
              <a:cs typeface="Arial Hebrew Scholar" charset="-79"/>
            </a:endParaRPr>
          </a:p>
        </p:txBody>
      </p:sp>
      <p:cxnSp>
        <p:nvCxnSpPr>
          <p:cNvPr id="118" name="Прямая соединительная линия 117"/>
          <p:cNvCxnSpPr/>
          <p:nvPr/>
        </p:nvCxnSpPr>
        <p:spPr>
          <a:xfrm flipH="1" flipV="1">
            <a:off x="1136581" y="828521"/>
            <a:ext cx="19450" cy="431874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Прямая соединительная линия 120"/>
          <p:cNvCxnSpPr/>
          <p:nvPr/>
        </p:nvCxnSpPr>
        <p:spPr>
          <a:xfrm flipV="1">
            <a:off x="3162166" y="1556213"/>
            <a:ext cx="1" cy="347967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ile:Circulator schematic.JPG - Wikimedia Commons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48" t="6503" r="26691" b="29446"/>
          <a:stretch/>
        </p:blipFill>
        <p:spPr bwMode="auto">
          <a:xfrm>
            <a:off x="2926540" y="4980059"/>
            <a:ext cx="412466" cy="40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8" name="Прямая соединительная линия 127"/>
          <p:cNvCxnSpPr/>
          <p:nvPr/>
        </p:nvCxnSpPr>
        <p:spPr>
          <a:xfrm flipH="1">
            <a:off x="3655361" y="6046801"/>
            <a:ext cx="3853415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2" name="Изображение 10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8907" y="5415902"/>
            <a:ext cx="218488" cy="248282"/>
          </a:xfrm>
          <a:prstGeom prst="rect">
            <a:avLst/>
          </a:prstGeom>
        </p:spPr>
      </p:pic>
      <p:cxnSp>
        <p:nvCxnSpPr>
          <p:cNvPr id="141" name="Прямая соединительная линия 140"/>
          <p:cNvCxnSpPr/>
          <p:nvPr/>
        </p:nvCxnSpPr>
        <p:spPr>
          <a:xfrm flipH="1">
            <a:off x="3655361" y="5512675"/>
            <a:ext cx="3853415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Прямоугольник 165"/>
          <p:cNvSpPr/>
          <p:nvPr/>
        </p:nvSpPr>
        <p:spPr>
          <a:xfrm rot="16200000">
            <a:off x="802738" y="2634748"/>
            <a:ext cx="680466" cy="401074"/>
          </a:xfrm>
          <a:prstGeom prst="rect">
            <a:avLst/>
          </a:prstGeom>
          <a:solidFill>
            <a:schemeClr val="bg1"/>
          </a:solidFill>
          <a:ln w="444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1055" name="Изображение 105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90028" y="2722321"/>
            <a:ext cx="1196928" cy="227585"/>
          </a:xfrm>
          <a:prstGeom prst="rect">
            <a:avLst/>
          </a:prstGeom>
        </p:spPr>
      </p:pic>
      <p:pic>
        <p:nvPicPr>
          <p:cNvPr id="1057" name="Изображение 105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16790" y="5022880"/>
            <a:ext cx="1321301" cy="234155"/>
          </a:xfrm>
          <a:prstGeom prst="rect">
            <a:avLst/>
          </a:prstGeom>
        </p:spPr>
      </p:pic>
      <p:sp>
        <p:nvSpPr>
          <p:cNvPr id="171" name="Треугольник 170"/>
          <p:cNvSpPr/>
          <p:nvPr/>
        </p:nvSpPr>
        <p:spPr>
          <a:xfrm>
            <a:off x="2951402" y="3561930"/>
            <a:ext cx="421529" cy="413228"/>
          </a:xfrm>
          <a:prstGeom prst="triangle">
            <a:avLst/>
          </a:prstGeom>
          <a:solidFill>
            <a:schemeClr val="bg1"/>
          </a:solidFill>
          <a:ln w="57150">
            <a:solidFill>
              <a:srgbClr val="FF9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2" name="Треугольник 171"/>
          <p:cNvSpPr/>
          <p:nvPr/>
        </p:nvSpPr>
        <p:spPr>
          <a:xfrm>
            <a:off x="2951402" y="1862485"/>
            <a:ext cx="421529" cy="413228"/>
          </a:xfrm>
          <a:prstGeom prst="triangle">
            <a:avLst/>
          </a:prstGeom>
          <a:solidFill>
            <a:schemeClr val="bg1"/>
          </a:solidFill>
          <a:ln w="57150">
            <a:solidFill>
              <a:srgbClr val="FF9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059" name="Изображение 105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64289" y="3676555"/>
            <a:ext cx="1209384" cy="245260"/>
          </a:xfrm>
          <a:prstGeom prst="rect">
            <a:avLst/>
          </a:prstGeom>
        </p:spPr>
      </p:pic>
      <p:pic>
        <p:nvPicPr>
          <p:cNvPr id="174" name="Изображение 17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40727" y="1973484"/>
            <a:ext cx="1209384" cy="245260"/>
          </a:xfrm>
          <a:prstGeom prst="rect">
            <a:avLst/>
          </a:prstGeom>
        </p:spPr>
      </p:pic>
      <p:cxnSp>
        <p:nvCxnSpPr>
          <p:cNvPr id="194" name="Прямая соединительная линия 193"/>
          <p:cNvCxnSpPr/>
          <p:nvPr/>
        </p:nvCxnSpPr>
        <p:spPr>
          <a:xfrm flipH="1">
            <a:off x="3141205" y="1594414"/>
            <a:ext cx="194170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2" name="Прямоугольник 201"/>
          <p:cNvSpPr/>
          <p:nvPr/>
        </p:nvSpPr>
        <p:spPr>
          <a:xfrm rot="16200000">
            <a:off x="5083168" y="3247971"/>
            <a:ext cx="1642845" cy="1724171"/>
          </a:xfrm>
          <a:prstGeom prst="rect">
            <a:avLst/>
          </a:prstGeom>
          <a:noFill/>
          <a:ln w="44450"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tx1"/>
              </a:solidFill>
            </a:endParaRPr>
          </a:p>
        </p:txBody>
      </p:sp>
      <p:cxnSp>
        <p:nvCxnSpPr>
          <p:cNvPr id="205" name="Прямая соединительная линия 204"/>
          <p:cNvCxnSpPr/>
          <p:nvPr/>
        </p:nvCxnSpPr>
        <p:spPr>
          <a:xfrm flipV="1">
            <a:off x="5082914" y="1573850"/>
            <a:ext cx="0" cy="91726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Прямая соединительная линия 215"/>
          <p:cNvCxnSpPr/>
          <p:nvPr/>
        </p:nvCxnSpPr>
        <p:spPr>
          <a:xfrm flipH="1">
            <a:off x="698560" y="4482460"/>
            <a:ext cx="4159718" cy="0"/>
          </a:xfrm>
          <a:prstGeom prst="line">
            <a:avLst/>
          </a:prstGeom>
          <a:ln w="44450"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Прямая соединительная линия 216"/>
          <p:cNvCxnSpPr/>
          <p:nvPr/>
        </p:nvCxnSpPr>
        <p:spPr>
          <a:xfrm flipH="1">
            <a:off x="698560" y="6195062"/>
            <a:ext cx="4159719" cy="0"/>
          </a:xfrm>
          <a:prstGeom prst="line">
            <a:avLst/>
          </a:prstGeom>
          <a:ln w="44450"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Прямая соединительная линия 221"/>
          <p:cNvCxnSpPr/>
          <p:nvPr/>
        </p:nvCxnSpPr>
        <p:spPr>
          <a:xfrm flipV="1">
            <a:off x="4858278" y="4482460"/>
            <a:ext cx="0" cy="1712602"/>
          </a:xfrm>
          <a:prstGeom prst="line">
            <a:avLst/>
          </a:prstGeom>
          <a:ln w="44450"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Прямая соединительная линия 225"/>
          <p:cNvCxnSpPr/>
          <p:nvPr/>
        </p:nvCxnSpPr>
        <p:spPr>
          <a:xfrm flipV="1">
            <a:off x="698560" y="4482460"/>
            <a:ext cx="0" cy="1712602"/>
          </a:xfrm>
          <a:prstGeom prst="line">
            <a:avLst/>
          </a:prstGeom>
          <a:ln w="44450"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Прямая соединительная линия 228"/>
          <p:cNvCxnSpPr/>
          <p:nvPr/>
        </p:nvCxnSpPr>
        <p:spPr>
          <a:xfrm flipH="1" flipV="1">
            <a:off x="698560" y="3299064"/>
            <a:ext cx="3937" cy="1147898"/>
          </a:xfrm>
          <a:prstGeom prst="line">
            <a:avLst/>
          </a:prstGeom>
          <a:ln w="44450">
            <a:solidFill>
              <a:schemeClr val="bg1">
                <a:lumMod val="6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Прямая соединительная линия 231"/>
          <p:cNvCxnSpPr/>
          <p:nvPr/>
        </p:nvCxnSpPr>
        <p:spPr>
          <a:xfrm flipH="1" flipV="1">
            <a:off x="4846041" y="3327005"/>
            <a:ext cx="3937" cy="1147898"/>
          </a:xfrm>
          <a:prstGeom prst="line">
            <a:avLst/>
          </a:prstGeom>
          <a:ln w="44450">
            <a:solidFill>
              <a:schemeClr val="bg1">
                <a:lumMod val="6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Прямая соединительная линия 232"/>
          <p:cNvCxnSpPr/>
          <p:nvPr/>
        </p:nvCxnSpPr>
        <p:spPr>
          <a:xfrm flipV="1">
            <a:off x="741665" y="3327005"/>
            <a:ext cx="4099114" cy="4902"/>
          </a:xfrm>
          <a:prstGeom prst="line">
            <a:avLst/>
          </a:prstGeom>
          <a:ln w="44450">
            <a:solidFill>
              <a:schemeClr val="bg1">
                <a:lumMod val="6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Прямая соединительная линия 235"/>
          <p:cNvCxnSpPr/>
          <p:nvPr/>
        </p:nvCxnSpPr>
        <p:spPr>
          <a:xfrm flipV="1">
            <a:off x="698560" y="2364088"/>
            <a:ext cx="4099114" cy="4902"/>
          </a:xfrm>
          <a:prstGeom prst="line">
            <a:avLst/>
          </a:prstGeom>
          <a:ln w="4445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Прямая соединительная линия 236"/>
          <p:cNvCxnSpPr/>
          <p:nvPr/>
        </p:nvCxnSpPr>
        <p:spPr>
          <a:xfrm>
            <a:off x="698560" y="2364088"/>
            <a:ext cx="0" cy="893200"/>
          </a:xfrm>
          <a:prstGeom prst="line">
            <a:avLst/>
          </a:prstGeom>
          <a:ln w="4445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Прямая соединительная линия 239"/>
          <p:cNvCxnSpPr/>
          <p:nvPr/>
        </p:nvCxnSpPr>
        <p:spPr>
          <a:xfrm>
            <a:off x="4810534" y="2389957"/>
            <a:ext cx="1" cy="898679"/>
          </a:xfrm>
          <a:prstGeom prst="line">
            <a:avLst/>
          </a:prstGeom>
          <a:ln w="4445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4" name="Изображение 15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90910" y="3789217"/>
            <a:ext cx="635000" cy="317500"/>
          </a:xfrm>
          <a:prstGeom prst="rect">
            <a:avLst/>
          </a:prstGeom>
        </p:spPr>
      </p:pic>
      <p:pic>
        <p:nvPicPr>
          <p:cNvPr id="155" name="Изображение 15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6200000">
            <a:off x="-25771" y="2649744"/>
            <a:ext cx="850900" cy="342900"/>
          </a:xfrm>
          <a:prstGeom prst="rect">
            <a:avLst/>
          </a:prstGeom>
        </p:spPr>
      </p:pic>
      <p:pic>
        <p:nvPicPr>
          <p:cNvPr id="157" name="Изображение 15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16200000">
            <a:off x="-231186" y="5474040"/>
            <a:ext cx="1219200" cy="342900"/>
          </a:xfrm>
          <a:prstGeom prst="rect">
            <a:avLst/>
          </a:prstGeom>
        </p:spPr>
      </p:pic>
      <p:pic>
        <p:nvPicPr>
          <p:cNvPr id="158" name="Изображение 15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8395" y="1697563"/>
            <a:ext cx="609600" cy="342900"/>
          </a:xfrm>
          <a:prstGeom prst="rect">
            <a:avLst/>
          </a:prstGeom>
        </p:spPr>
      </p:pic>
      <p:grpSp>
        <p:nvGrpSpPr>
          <p:cNvPr id="170" name="Группа 169"/>
          <p:cNvGrpSpPr/>
          <p:nvPr/>
        </p:nvGrpSpPr>
        <p:grpSpPr>
          <a:xfrm>
            <a:off x="8365633" y="768115"/>
            <a:ext cx="1406496" cy="898453"/>
            <a:chOff x="7022962" y="505198"/>
            <a:chExt cx="1422438" cy="898452"/>
          </a:xfrm>
        </p:grpSpPr>
        <p:sp>
          <p:nvSpPr>
            <p:cNvPr id="167" name="Прямоугольник 166"/>
            <p:cNvSpPr/>
            <p:nvPr/>
          </p:nvSpPr>
          <p:spPr>
            <a:xfrm>
              <a:off x="7022962" y="505198"/>
              <a:ext cx="1422438" cy="898452"/>
            </a:xfrm>
            <a:prstGeom prst="rect">
              <a:avLst/>
            </a:prstGeom>
            <a:solidFill>
              <a:schemeClr val="bg1"/>
            </a:solidFill>
            <a:ln w="47625">
              <a:solidFill>
                <a:srgbClr val="0432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169" name="Изображение 168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444341" y="843317"/>
              <a:ext cx="675505" cy="229959"/>
            </a:xfrm>
            <a:prstGeom prst="rect">
              <a:avLst/>
            </a:prstGeom>
          </p:spPr>
        </p:pic>
        <p:sp>
          <p:nvSpPr>
            <p:cNvPr id="260" name="Овал 259"/>
            <p:cNvSpPr/>
            <p:nvPr/>
          </p:nvSpPr>
          <p:spPr>
            <a:xfrm>
              <a:off x="7094225" y="706173"/>
              <a:ext cx="206895" cy="199175"/>
            </a:xfrm>
            <a:prstGeom prst="ellipse">
              <a:avLst/>
            </a:prstGeom>
            <a:noFill/>
            <a:ln w="25400">
              <a:solidFill>
                <a:srgbClr val="0432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61" name="Овал 260"/>
            <p:cNvSpPr/>
            <p:nvPr/>
          </p:nvSpPr>
          <p:spPr>
            <a:xfrm>
              <a:off x="7096336" y="1167552"/>
              <a:ext cx="206895" cy="199175"/>
            </a:xfrm>
            <a:prstGeom prst="ellipse">
              <a:avLst/>
            </a:prstGeom>
            <a:noFill/>
            <a:ln w="25400">
              <a:solidFill>
                <a:srgbClr val="0432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cxnSp>
        <p:nvCxnSpPr>
          <p:cNvPr id="191" name="Прямая соединительная линия 190"/>
          <p:cNvCxnSpPr/>
          <p:nvPr/>
        </p:nvCxnSpPr>
        <p:spPr>
          <a:xfrm flipH="1">
            <a:off x="1156032" y="1077753"/>
            <a:ext cx="7409173" cy="0"/>
          </a:xfrm>
          <a:prstGeom prst="line">
            <a:avLst/>
          </a:prstGeom>
          <a:ln w="38100">
            <a:solidFill>
              <a:srgbClr val="043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Прямая соединительная линия 187"/>
          <p:cNvCxnSpPr/>
          <p:nvPr/>
        </p:nvCxnSpPr>
        <p:spPr>
          <a:xfrm flipH="1">
            <a:off x="3139016" y="1517488"/>
            <a:ext cx="5426189" cy="15575"/>
          </a:xfrm>
          <a:prstGeom prst="line">
            <a:avLst/>
          </a:prstGeom>
          <a:ln w="38100">
            <a:solidFill>
              <a:srgbClr val="043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Прямая соединительная линия 205"/>
          <p:cNvCxnSpPr/>
          <p:nvPr/>
        </p:nvCxnSpPr>
        <p:spPr>
          <a:xfrm>
            <a:off x="5091186" y="2479482"/>
            <a:ext cx="202435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1" name="Прямоугольник 380"/>
          <p:cNvSpPr/>
          <p:nvPr/>
        </p:nvSpPr>
        <p:spPr>
          <a:xfrm rot="16200000">
            <a:off x="1027583" y="3259728"/>
            <a:ext cx="230775" cy="401074"/>
          </a:xfrm>
          <a:prstGeom prst="rect">
            <a:avLst/>
          </a:prstGeom>
          <a:solidFill>
            <a:schemeClr val="bg1"/>
          </a:solidFill>
          <a:ln w="444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7123812" y="2093641"/>
            <a:ext cx="1648040" cy="690825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SP Digitiser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314667" y="5080991"/>
            <a:ext cx="1145659" cy="18132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669738" y="264747"/>
            <a:ext cx="610175" cy="249951"/>
          </a:xfrm>
          <a:prstGeom prst="rect">
            <a:avLst/>
          </a:prstGeom>
        </p:spPr>
      </p:pic>
      <p:sp>
        <p:nvSpPr>
          <p:cNvPr id="132" name="Полилиния 135"/>
          <p:cNvSpPr/>
          <p:nvPr/>
        </p:nvSpPr>
        <p:spPr>
          <a:xfrm>
            <a:off x="3458991" y="1111789"/>
            <a:ext cx="642821" cy="182694"/>
          </a:xfrm>
          <a:custGeom>
            <a:avLst/>
            <a:gdLst>
              <a:gd name="connsiteX0" fmla="*/ 0 w 4810836"/>
              <a:gd name="connsiteY0" fmla="*/ 463388 h 955031"/>
              <a:gd name="connsiteX1" fmla="*/ 180833 w 4810836"/>
              <a:gd name="connsiteY1" fmla="*/ 146077 h 955031"/>
              <a:gd name="connsiteX2" fmla="*/ 290015 w 4810836"/>
              <a:gd name="connsiteY2" fmla="*/ 23247 h 955031"/>
              <a:gd name="connsiteX3" fmla="*/ 409433 w 4810836"/>
              <a:gd name="connsiteY3" fmla="*/ 36895 h 955031"/>
              <a:gd name="connsiteX4" fmla="*/ 508379 w 4810836"/>
              <a:gd name="connsiteY4" fmla="*/ 146077 h 955031"/>
              <a:gd name="connsiteX5" fmla="*/ 634621 w 4810836"/>
              <a:gd name="connsiteY5" fmla="*/ 412209 h 955031"/>
              <a:gd name="connsiteX6" fmla="*/ 771098 w 4810836"/>
              <a:gd name="connsiteY6" fmla="*/ 722695 h 955031"/>
              <a:gd name="connsiteX7" fmla="*/ 866633 w 4810836"/>
              <a:gd name="connsiteY7" fmla="*/ 869409 h 955031"/>
              <a:gd name="connsiteX8" fmla="*/ 955343 w 4810836"/>
              <a:gd name="connsiteY8" fmla="*/ 944471 h 955031"/>
              <a:gd name="connsiteX9" fmla="*/ 1064525 w 4810836"/>
              <a:gd name="connsiteY9" fmla="*/ 930824 h 955031"/>
              <a:gd name="connsiteX10" fmla="*/ 1190767 w 4810836"/>
              <a:gd name="connsiteY10" fmla="*/ 811406 h 955031"/>
              <a:gd name="connsiteX11" fmla="*/ 1354540 w 4810836"/>
              <a:gd name="connsiteY11" fmla="*/ 487271 h 955031"/>
              <a:gd name="connsiteX12" fmla="*/ 1456898 w 4810836"/>
              <a:gd name="connsiteY12" fmla="*/ 234788 h 955031"/>
              <a:gd name="connsiteX13" fmla="*/ 1559256 w 4810836"/>
              <a:gd name="connsiteY13" fmla="*/ 67603 h 955031"/>
              <a:gd name="connsiteX14" fmla="*/ 1647967 w 4810836"/>
              <a:gd name="connsiteY14" fmla="*/ 13012 h 955031"/>
              <a:gd name="connsiteX15" fmla="*/ 1729853 w 4810836"/>
              <a:gd name="connsiteY15" fmla="*/ 43719 h 955031"/>
              <a:gd name="connsiteX16" fmla="*/ 1804916 w 4810836"/>
              <a:gd name="connsiteY16" fmla="*/ 122194 h 955031"/>
              <a:gd name="connsiteX17" fmla="*/ 1883391 w 4810836"/>
              <a:gd name="connsiteY17" fmla="*/ 251847 h 955031"/>
              <a:gd name="connsiteX18" fmla="*/ 2149522 w 4810836"/>
              <a:gd name="connsiteY18" fmla="*/ 784110 h 955031"/>
              <a:gd name="connsiteX19" fmla="*/ 2265528 w 4810836"/>
              <a:gd name="connsiteY19" fmla="*/ 934235 h 955031"/>
              <a:gd name="connsiteX20" fmla="*/ 2361062 w 4810836"/>
              <a:gd name="connsiteY20" fmla="*/ 941059 h 955031"/>
              <a:gd name="connsiteX21" fmla="*/ 2483892 w 4810836"/>
              <a:gd name="connsiteY21" fmla="*/ 814818 h 955031"/>
              <a:gd name="connsiteX22" fmla="*/ 2610134 w 4810836"/>
              <a:gd name="connsiteY22" fmla="*/ 548686 h 955031"/>
              <a:gd name="connsiteX23" fmla="*/ 2756848 w 4810836"/>
              <a:gd name="connsiteY23" fmla="*/ 251847 h 955031"/>
              <a:gd name="connsiteX24" fmla="*/ 2879677 w 4810836"/>
              <a:gd name="connsiteY24" fmla="*/ 67603 h 955031"/>
              <a:gd name="connsiteX25" fmla="*/ 2958152 w 4810836"/>
              <a:gd name="connsiteY25" fmla="*/ 2776 h 955031"/>
              <a:gd name="connsiteX26" fmla="*/ 3029803 w 4810836"/>
              <a:gd name="connsiteY26" fmla="*/ 19835 h 955031"/>
              <a:gd name="connsiteX27" fmla="*/ 3101453 w 4810836"/>
              <a:gd name="connsiteY27" fmla="*/ 91486 h 955031"/>
              <a:gd name="connsiteX28" fmla="*/ 3159456 w 4810836"/>
              <a:gd name="connsiteY28" fmla="*/ 176785 h 955031"/>
              <a:gd name="connsiteX29" fmla="*/ 3241343 w 4810836"/>
              <a:gd name="connsiteY29" fmla="*/ 323498 h 955031"/>
              <a:gd name="connsiteX30" fmla="*/ 3394880 w 4810836"/>
              <a:gd name="connsiteY30" fmla="*/ 668104 h 955031"/>
              <a:gd name="connsiteX31" fmla="*/ 3521122 w 4810836"/>
              <a:gd name="connsiteY31" fmla="*/ 852349 h 955031"/>
              <a:gd name="connsiteX32" fmla="*/ 3654188 w 4810836"/>
              <a:gd name="connsiteY32" fmla="*/ 900116 h 955031"/>
              <a:gd name="connsiteX33" fmla="*/ 3773606 w 4810836"/>
              <a:gd name="connsiteY33" fmla="*/ 828465 h 955031"/>
              <a:gd name="connsiteX34" fmla="*/ 3961262 w 4810836"/>
              <a:gd name="connsiteY34" fmla="*/ 483859 h 955031"/>
              <a:gd name="connsiteX35" fmla="*/ 4138683 w 4810836"/>
              <a:gd name="connsiteY35" fmla="*/ 152901 h 955031"/>
              <a:gd name="connsiteX36" fmla="*/ 4258101 w 4810836"/>
              <a:gd name="connsiteY36" fmla="*/ 40307 h 955031"/>
              <a:gd name="connsiteX37" fmla="*/ 4384343 w 4810836"/>
              <a:gd name="connsiteY37" fmla="*/ 67603 h 955031"/>
              <a:gd name="connsiteX38" fmla="*/ 4527645 w 4810836"/>
              <a:gd name="connsiteY38" fmla="*/ 268907 h 955031"/>
              <a:gd name="connsiteX39" fmla="*/ 4633415 w 4810836"/>
              <a:gd name="connsiteY39" fmla="*/ 477035 h 955031"/>
              <a:gd name="connsiteX40" fmla="*/ 4677770 w 4810836"/>
              <a:gd name="connsiteY40" fmla="*/ 497507 h 955031"/>
              <a:gd name="connsiteX41" fmla="*/ 4810836 w 4810836"/>
              <a:gd name="connsiteY41" fmla="*/ 494095 h 955031"/>
              <a:gd name="connsiteX0" fmla="*/ 0 w 4810836"/>
              <a:gd name="connsiteY0" fmla="*/ 463388 h 955031"/>
              <a:gd name="connsiteX1" fmla="*/ 180833 w 4810836"/>
              <a:gd name="connsiteY1" fmla="*/ 146077 h 955031"/>
              <a:gd name="connsiteX2" fmla="*/ 290015 w 4810836"/>
              <a:gd name="connsiteY2" fmla="*/ 23247 h 955031"/>
              <a:gd name="connsiteX3" fmla="*/ 409433 w 4810836"/>
              <a:gd name="connsiteY3" fmla="*/ 36895 h 955031"/>
              <a:gd name="connsiteX4" fmla="*/ 508379 w 4810836"/>
              <a:gd name="connsiteY4" fmla="*/ 146077 h 955031"/>
              <a:gd name="connsiteX5" fmla="*/ 634621 w 4810836"/>
              <a:gd name="connsiteY5" fmla="*/ 412209 h 955031"/>
              <a:gd name="connsiteX6" fmla="*/ 771098 w 4810836"/>
              <a:gd name="connsiteY6" fmla="*/ 722695 h 955031"/>
              <a:gd name="connsiteX7" fmla="*/ 866633 w 4810836"/>
              <a:gd name="connsiteY7" fmla="*/ 869409 h 955031"/>
              <a:gd name="connsiteX8" fmla="*/ 955343 w 4810836"/>
              <a:gd name="connsiteY8" fmla="*/ 944471 h 955031"/>
              <a:gd name="connsiteX9" fmla="*/ 1064525 w 4810836"/>
              <a:gd name="connsiteY9" fmla="*/ 930824 h 955031"/>
              <a:gd name="connsiteX10" fmla="*/ 1190767 w 4810836"/>
              <a:gd name="connsiteY10" fmla="*/ 811406 h 955031"/>
              <a:gd name="connsiteX11" fmla="*/ 1354540 w 4810836"/>
              <a:gd name="connsiteY11" fmla="*/ 487271 h 955031"/>
              <a:gd name="connsiteX12" fmla="*/ 1456898 w 4810836"/>
              <a:gd name="connsiteY12" fmla="*/ 234788 h 955031"/>
              <a:gd name="connsiteX13" fmla="*/ 1559256 w 4810836"/>
              <a:gd name="connsiteY13" fmla="*/ 67603 h 955031"/>
              <a:gd name="connsiteX14" fmla="*/ 1647967 w 4810836"/>
              <a:gd name="connsiteY14" fmla="*/ 13012 h 955031"/>
              <a:gd name="connsiteX15" fmla="*/ 1729853 w 4810836"/>
              <a:gd name="connsiteY15" fmla="*/ 43719 h 955031"/>
              <a:gd name="connsiteX16" fmla="*/ 1804916 w 4810836"/>
              <a:gd name="connsiteY16" fmla="*/ 122194 h 955031"/>
              <a:gd name="connsiteX17" fmla="*/ 1883391 w 4810836"/>
              <a:gd name="connsiteY17" fmla="*/ 251847 h 955031"/>
              <a:gd name="connsiteX18" fmla="*/ 2149522 w 4810836"/>
              <a:gd name="connsiteY18" fmla="*/ 784110 h 955031"/>
              <a:gd name="connsiteX19" fmla="*/ 2265528 w 4810836"/>
              <a:gd name="connsiteY19" fmla="*/ 934235 h 955031"/>
              <a:gd name="connsiteX20" fmla="*/ 2361062 w 4810836"/>
              <a:gd name="connsiteY20" fmla="*/ 941059 h 955031"/>
              <a:gd name="connsiteX21" fmla="*/ 2483892 w 4810836"/>
              <a:gd name="connsiteY21" fmla="*/ 814818 h 955031"/>
              <a:gd name="connsiteX22" fmla="*/ 2610134 w 4810836"/>
              <a:gd name="connsiteY22" fmla="*/ 548686 h 955031"/>
              <a:gd name="connsiteX23" fmla="*/ 2756848 w 4810836"/>
              <a:gd name="connsiteY23" fmla="*/ 251847 h 955031"/>
              <a:gd name="connsiteX24" fmla="*/ 2879677 w 4810836"/>
              <a:gd name="connsiteY24" fmla="*/ 67603 h 955031"/>
              <a:gd name="connsiteX25" fmla="*/ 2958152 w 4810836"/>
              <a:gd name="connsiteY25" fmla="*/ 2776 h 955031"/>
              <a:gd name="connsiteX26" fmla="*/ 3029803 w 4810836"/>
              <a:gd name="connsiteY26" fmla="*/ 19835 h 955031"/>
              <a:gd name="connsiteX27" fmla="*/ 3101453 w 4810836"/>
              <a:gd name="connsiteY27" fmla="*/ 91486 h 955031"/>
              <a:gd name="connsiteX28" fmla="*/ 3159456 w 4810836"/>
              <a:gd name="connsiteY28" fmla="*/ 176785 h 955031"/>
              <a:gd name="connsiteX29" fmla="*/ 3241343 w 4810836"/>
              <a:gd name="connsiteY29" fmla="*/ 323498 h 955031"/>
              <a:gd name="connsiteX30" fmla="*/ 3394880 w 4810836"/>
              <a:gd name="connsiteY30" fmla="*/ 668104 h 955031"/>
              <a:gd name="connsiteX31" fmla="*/ 3521122 w 4810836"/>
              <a:gd name="connsiteY31" fmla="*/ 852349 h 955031"/>
              <a:gd name="connsiteX32" fmla="*/ 3654188 w 4810836"/>
              <a:gd name="connsiteY32" fmla="*/ 900116 h 955031"/>
              <a:gd name="connsiteX33" fmla="*/ 3773606 w 4810836"/>
              <a:gd name="connsiteY33" fmla="*/ 828465 h 955031"/>
              <a:gd name="connsiteX34" fmla="*/ 3961262 w 4810836"/>
              <a:gd name="connsiteY34" fmla="*/ 483859 h 955031"/>
              <a:gd name="connsiteX35" fmla="*/ 4138683 w 4810836"/>
              <a:gd name="connsiteY35" fmla="*/ 152901 h 955031"/>
              <a:gd name="connsiteX36" fmla="*/ 4258101 w 4810836"/>
              <a:gd name="connsiteY36" fmla="*/ 40307 h 955031"/>
              <a:gd name="connsiteX37" fmla="*/ 4384343 w 4810836"/>
              <a:gd name="connsiteY37" fmla="*/ 67603 h 955031"/>
              <a:gd name="connsiteX38" fmla="*/ 4527645 w 4810836"/>
              <a:gd name="connsiteY38" fmla="*/ 268907 h 955031"/>
              <a:gd name="connsiteX39" fmla="*/ 4633415 w 4810836"/>
              <a:gd name="connsiteY39" fmla="*/ 477035 h 955031"/>
              <a:gd name="connsiteX40" fmla="*/ 4781905 w 4810836"/>
              <a:gd name="connsiteY40" fmla="*/ 494332 h 955031"/>
              <a:gd name="connsiteX41" fmla="*/ 4810836 w 4810836"/>
              <a:gd name="connsiteY41" fmla="*/ 494095 h 955031"/>
              <a:gd name="connsiteX0" fmla="*/ 0 w 5039929"/>
              <a:gd name="connsiteY0" fmla="*/ 463388 h 955031"/>
              <a:gd name="connsiteX1" fmla="*/ 180833 w 5039929"/>
              <a:gd name="connsiteY1" fmla="*/ 146077 h 955031"/>
              <a:gd name="connsiteX2" fmla="*/ 290015 w 5039929"/>
              <a:gd name="connsiteY2" fmla="*/ 23247 h 955031"/>
              <a:gd name="connsiteX3" fmla="*/ 409433 w 5039929"/>
              <a:gd name="connsiteY3" fmla="*/ 36895 h 955031"/>
              <a:gd name="connsiteX4" fmla="*/ 508379 w 5039929"/>
              <a:gd name="connsiteY4" fmla="*/ 146077 h 955031"/>
              <a:gd name="connsiteX5" fmla="*/ 634621 w 5039929"/>
              <a:gd name="connsiteY5" fmla="*/ 412209 h 955031"/>
              <a:gd name="connsiteX6" fmla="*/ 771098 w 5039929"/>
              <a:gd name="connsiteY6" fmla="*/ 722695 h 955031"/>
              <a:gd name="connsiteX7" fmla="*/ 866633 w 5039929"/>
              <a:gd name="connsiteY7" fmla="*/ 869409 h 955031"/>
              <a:gd name="connsiteX8" fmla="*/ 955343 w 5039929"/>
              <a:gd name="connsiteY8" fmla="*/ 944471 h 955031"/>
              <a:gd name="connsiteX9" fmla="*/ 1064525 w 5039929"/>
              <a:gd name="connsiteY9" fmla="*/ 930824 h 955031"/>
              <a:gd name="connsiteX10" fmla="*/ 1190767 w 5039929"/>
              <a:gd name="connsiteY10" fmla="*/ 811406 h 955031"/>
              <a:gd name="connsiteX11" fmla="*/ 1354540 w 5039929"/>
              <a:gd name="connsiteY11" fmla="*/ 487271 h 955031"/>
              <a:gd name="connsiteX12" fmla="*/ 1456898 w 5039929"/>
              <a:gd name="connsiteY12" fmla="*/ 234788 h 955031"/>
              <a:gd name="connsiteX13" fmla="*/ 1559256 w 5039929"/>
              <a:gd name="connsiteY13" fmla="*/ 67603 h 955031"/>
              <a:gd name="connsiteX14" fmla="*/ 1647967 w 5039929"/>
              <a:gd name="connsiteY14" fmla="*/ 13012 h 955031"/>
              <a:gd name="connsiteX15" fmla="*/ 1729853 w 5039929"/>
              <a:gd name="connsiteY15" fmla="*/ 43719 h 955031"/>
              <a:gd name="connsiteX16" fmla="*/ 1804916 w 5039929"/>
              <a:gd name="connsiteY16" fmla="*/ 122194 h 955031"/>
              <a:gd name="connsiteX17" fmla="*/ 1883391 w 5039929"/>
              <a:gd name="connsiteY17" fmla="*/ 251847 h 955031"/>
              <a:gd name="connsiteX18" fmla="*/ 2149522 w 5039929"/>
              <a:gd name="connsiteY18" fmla="*/ 784110 h 955031"/>
              <a:gd name="connsiteX19" fmla="*/ 2265528 w 5039929"/>
              <a:gd name="connsiteY19" fmla="*/ 934235 h 955031"/>
              <a:gd name="connsiteX20" fmla="*/ 2361062 w 5039929"/>
              <a:gd name="connsiteY20" fmla="*/ 941059 h 955031"/>
              <a:gd name="connsiteX21" fmla="*/ 2483892 w 5039929"/>
              <a:gd name="connsiteY21" fmla="*/ 814818 h 955031"/>
              <a:gd name="connsiteX22" fmla="*/ 2610134 w 5039929"/>
              <a:gd name="connsiteY22" fmla="*/ 548686 h 955031"/>
              <a:gd name="connsiteX23" fmla="*/ 2756848 w 5039929"/>
              <a:gd name="connsiteY23" fmla="*/ 251847 h 955031"/>
              <a:gd name="connsiteX24" fmla="*/ 2879677 w 5039929"/>
              <a:gd name="connsiteY24" fmla="*/ 67603 h 955031"/>
              <a:gd name="connsiteX25" fmla="*/ 2958152 w 5039929"/>
              <a:gd name="connsiteY25" fmla="*/ 2776 h 955031"/>
              <a:gd name="connsiteX26" fmla="*/ 3029803 w 5039929"/>
              <a:gd name="connsiteY26" fmla="*/ 19835 h 955031"/>
              <a:gd name="connsiteX27" fmla="*/ 3101453 w 5039929"/>
              <a:gd name="connsiteY27" fmla="*/ 91486 h 955031"/>
              <a:gd name="connsiteX28" fmla="*/ 3159456 w 5039929"/>
              <a:gd name="connsiteY28" fmla="*/ 176785 h 955031"/>
              <a:gd name="connsiteX29" fmla="*/ 3241343 w 5039929"/>
              <a:gd name="connsiteY29" fmla="*/ 323498 h 955031"/>
              <a:gd name="connsiteX30" fmla="*/ 3394880 w 5039929"/>
              <a:gd name="connsiteY30" fmla="*/ 668104 h 955031"/>
              <a:gd name="connsiteX31" fmla="*/ 3521122 w 5039929"/>
              <a:gd name="connsiteY31" fmla="*/ 852349 h 955031"/>
              <a:gd name="connsiteX32" fmla="*/ 3654188 w 5039929"/>
              <a:gd name="connsiteY32" fmla="*/ 900116 h 955031"/>
              <a:gd name="connsiteX33" fmla="*/ 3773606 w 5039929"/>
              <a:gd name="connsiteY33" fmla="*/ 828465 h 955031"/>
              <a:gd name="connsiteX34" fmla="*/ 3961262 w 5039929"/>
              <a:gd name="connsiteY34" fmla="*/ 483859 h 955031"/>
              <a:gd name="connsiteX35" fmla="*/ 4138683 w 5039929"/>
              <a:gd name="connsiteY35" fmla="*/ 152901 h 955031"/>
              <a:gd name="connsiteX36" fmla="*/ 4258101 w 5039929"/>
              <a:gd name="connsiteY36" fmla="*/ 40307 h 955031"/>
              <a:gd name="connsiteX37" fmla="*/ 4384343 w 5039929"/>
              <a:gd name="connsiteY37" fmla="*/ 67603 h 955031"/>
              <a:gd name="connsiteX38" fmla="*/ 4527645 w 5039929"/>
              <a:gd name="connsiteY38" fmla="*/ 268907 h 955031"/>
              <a:gd name="connsiteX39" fmla="*/ 4633415 w 5039929"/>
              <a:gd name="connsiteY39" fmla="*/ 477035 h 955031"/>
              <a:gd name="connsiteX40" fmla="*/ 4781905 w 5039929"/>
              <a:gd name="connsiteY40" fmla="*/ 494332 h 955031"/>
              <a:gd name="connsiteX41" fmla="*/ 5039929 w 5039929"/>
              <a:gd name="connsiteY41" fmla="*/ 487745 h 955031"/>
              <a:gd name="connsiteX0" fmla="*/ 0 w 5008689"/>
              <a:gd name="connsiteY0" fmla="*/ 463388 h 955031"/>
              <a:gd name="connsiteX1" fmla="*/ 180833 w 5008689"/>
              <a:gd name="connsiteY1" fmla="*/ 146077 h 955031"/>
              <a:gd name="connsiteX2" fmla="*/ 290015 w 5008689"/>
              <a:gd name="connsiteY2" fmla="*/ 23247 h 955031"/>
              <a:gd name="connsiteX3" fmla="*/ 409433 w 5008689"/>
              <a:gd name="connsiteY3" fmla="*/ 36895 h 955031"/>
              <a:gd name="connsiteX4" fmla="*/ 508379 w 5008689"/>
              <a:gd name="connsiteY4" fmla="*/ 146077 h 955031"/>
              <a:gd name="connsiteX5" fmla="*/ 634621 w 5008689"/>
              <a:gd name="connsiteY5" fmla="*/ 412209 h 955031"/>
              <a:gd name="connsiteX6" fmla="*/ 771098 w 5008689"/>
              <a:gd name="connsiteY6" fmla="*/ 722695 h 955031"/>
              <a:gd name="connsiteX7" fmla="*/ 866633 w 5008689"/>
              <a:gd name="connsiteY7" fmla="*/ 869409 h 955031"/>
              <a:gd name="connsiteX8" fmla="*/ 955343 w 5008689"/>
              <a:gd name="connsiteY8" fmla="*/ 944471 h 955031"/>
              <a:gd name="connsiteX9" fmla="*/ 1064525 w 5008689"/>
              <a:gd name="connsiteY9" fmla="*/ 930824 h 955031"/>
              <a:gd name="connsiteX10" fmla="*/ 1190767 w 5008689"/>
              <a:gd name="connsiteY10" fmla="*/ 811406 h 955031"/>
              <a:gd name="connsiteX11" fmla="*/ 1354540 w 5008689"/>
              <a:gd name="connsiteY11" fmla="*/ 487271 h 955031"/>
              <a:gd name="connsiteX12" fmla="*/ 1456898 w 5008689"/>
              <a:gd name="connsiteY12" fmla="*/ 234788 h 955031"/>
              <a:gd name="connsiteX13" fmla="*/ 1559256 w 5008689"/>
              <a:gd name="connsiteY13" fmla="*/ 67603 h 955031"/>
              <a:gd name="connsiteX14" fmla="*/ 1647967 w 5008689"/>
              <a:gd name="connsiteY14" fmla="*/ 13012 h 955031"/>
              <a:gd name="connsiteX15" fmla="*/ 1729853 w 5008689"/>
              <a:gd name="connsiteY15" fmla="*/ 43719 h 955031"/>
              <a:gd name="connsiteX16" fmla="*/ 1804916 w 5008689"/>
              <a:gd name="connsiteY16" fmla="*/ 122194 h 955031"/>
              <a:gd name="connsiteX17" fmla="*/ 1883391 w 5008689"/>
              <a:gd name="connsiteY17" fmla="*/ 251847 h 955031"/>
              <a:gd name="connsiteX18" fmla="*/ 2149522 w 5008689"/>
              <a:gd name="connsiteY18" fmla="*/ 784110 h 955031"/>
              <a:gd name="connsiteX19" fmla="*/ 2265528 w 5008689"/>
              <a:gd name="connsiteY19" fmla="*/ 934235 h 955031"/>
              <a:gd name="connsiteX20" fmla="*/ 2361062 w 5008689"/>
              <a:gd name="connsiteY20" fmla="*/ 941059 h 955031"/>
              <a:gd name="connsiteX21" fmla="*/ 2483892 w 5008689"/>
              <a:gd name="connsiteY21" fmla="*/ 814818 h 955031"/>
              <a:gd name="connsiteX22" fmla="*/ 2610134 w 5008689"/>
              <a:gd name="connsiteY22" fmla="*/ 548686 h 955031"/>
              <a:gd name="connsiteX23" fmla="*/ 2756848 w 5008689"/>
              <a:gd name="connsiteY23" fmla="*/ 251847 h 955031"/>
              <a:gd name="connsiteX24" fmla="*/ 2879677 w 5008689"/>
              <a:gd name="connsiteY24" fmla="*/ 67603 h 955031"/>
              <a:gd name="connsiteX25" fmla="*/ 2958152 w 5008689"/>
              <a:gd name="connsiteY25" fmla="*/ 2776 h 955031"/>
              <a:gd name="connsiteX26" fmla="*/ 3029803 w 5008689"/>
              <a:gd name="connsiteY26" fmla="*/ 19835 h 955031"/>
              <a:gd name="connsiteX27" fmla="*/ 3101453 w 5008689"/>
              <a:gd name="connsiteY27" fmla="*/ 91486 h 955031"/>
              <a:gd name="connsiteX28" fmla="*/ 3159456 w 5008689"/>
              <a:gd name="connsiteY28" fmla="*/ 176785 h 955031"/>
              <a:gd name="connsiteX29" fmla="*/ 3241343 w 5008689"/>
              <a:gd name="connsiteY29" fmla="*/ 323498 h 955031"/>
              <a:gd name="connsiteX30" fmla="*/ 3394880 w 5008689"/>
              <a:gd name="connsiteY30" fmla="*/ 668104 h 955031"/>
              <a:gd name="connsiteX31" fmla="*/ 3521122 w 5008689"/>
              <a:gd name="connsiteY31" fmla="*/ 852349 h 955031"/>
              <a:gd name="connsiteX32" fmla="*/ 3654188 w 5008689"/>
              <a:gd name="connsiteY32" fmla="*/ 900116 h 955031"/>
              <a:gd name="connsiteX33" fmla="*/ 3773606 w 5008689"/>
              <a:gd name="connsiteY33" fmla="*/ 828465 h 955031"/>
              <a:gd name="connsiteX34" fmla="*/ 3961262 w 5008689"/>
              <a:gd name="connsiteY34" fmla="*/ 483859 h 955031"/>
              <a:gd name="connsiteX35" fmla="*/ 4138683 w 5008689"/>
              <a:gd name="connsiteY35" fmla="*/ 152901 h 955031"/>
              <a:gd name="connsiteX36" fmla="*/ 4258101 w 5008689"/>
              <a:gd name="connsiteY36" fmla="*/ 40307 h 955031"/>
              <a:gd name="connsiteX37" fmla="*/ 4384343 w 5008689"/>
              <a:gd name="connsiteY37" fmla="*/ 67603 h 955031"/>
              <a:gd name="connsiteX38" fmla="*/ 4527645 w 5008689"/>
              <a:gd name="connsiteY38" fmla="*/ 268907 h 955031"/>
              <a:gd name="connsiteX39" fmla="*/ 4633415 w 5008689"/>
              <a:gd name="connsiteY39" fmla="*/ 477035 h 955031"/>
              <a:gd name="connsiteX40" fmla="*/ 4781905 w 5008689"/>
              <a:gd name="connsiteY40" fmla="*/ 494332 h 955031"/>
              <a:gd name="connsiteX41" fmla="*/ 5008689 w 5008689"/>
              <a:gd name="connsiteY41" fmla="*/ 497270 h 955031"/>
              <a:gd name="connsiteX0" fmla="*/ 0 w 4935796"/>
              <a:gd name="connsiteY0" fmla="*/ 463388 h 955031"/>
              <a:gd name="connsiteX1" fmla="*/ 180833 w 4935796"/>
              <a:gd name="connsiteY1" fmla="*/ 146077 h 955031"/>
              <a:gd name="connsiteX2" fmla="*/ 290015 w 4935796"/>
              <a:gd name="connsiteY2" fmla="*/ 23247 h 955031"/>
              <a:gd name="connsiteX3" fmla="*/ 409433 w 4935796"/>
              <a:gd name="connsiteY3" fmla="*/ 36895 h 955031"/>
              <a:gd name="connsiteX4" fmla="*/ 508379 w 4935796"/>
              <a:gd name="connsiteY4" fmla="*/ 146077 h 955031"/>
              <a:gd name="connsiteX5" fmla="*/ 634621 w 4935796"/>
              <a:gd name="connsiteY5" fmla="*/ 412209 h 955031"/>
              <a:gd name="connsiteX6" fmla="*/ 771098 w 4935796"/>
              <a:gd name="connsiteY6" fmla="*/ 722695 h 955031"/>
              <a:gd name="connsiteX7" fmla="*/ 866633 w 4935796"/>
              <a:gd name="connsiteY7" fmla="*/ 869409 h 955031"/>
              <a:gd name="connsiteX8" fmla="*/ 955343 w 4935796"/>
              <a:gd name="connsiteY8" fmla="*/ 944471 h 955031"/>
              <a:gd name="connsiteX9" fmla="*/ 1064525 w 4935796"/>
              <a:gd name="connsiteY9" fmla="*/ 930824 h 955031"/>
              <a:gd name="connsiteX10" fmla="*/ 1190767 w 4935796"/>
              <a:gd name="connsiteY10" fmla="*/ 811406 h 955031"/>
              <a:gd name="connsiteX11" fmla="*/ 1354540 w 4935796"/>
              <a:gd name="connsiteY11" fmla="*/ 487271 h 955031"/>
              <a:gd name="connsiteX12" fmla="*/ 1456898 w 4935796"/>
              <a:gd name="connsiteY12" fmla="*/ 234788 h 955031"/>
              <a:gd name="connsiteX13" fmla="*/ 1559256 w 4935796"/>
              <a:gd name="connsiteY13" fmla="*/ 67603 h 955031"/>
              <a:gd name="connsiteX14" fmla="*/ 1647967 w 4935796"/>
              <a:gd name="connsiteY14" fmla="*/ 13012 h 955031"/>
              <a:gd name="connsiteX15" fmla="*/ 1729853 w 4935796"/>
              <a:gd name="connsiteY15" fmla="*/ 43719 h 955031"/>
              <a:gd name="connsiteX16" fmla="*/ 1804916 w 4935796"/>
              <a:gd name="connsiteY16" fmla="*/ 122194 h 955031"/>
              <a:gd name="connsiteX17" fmla="*/ 1883391 w 4935796"/>
              <a:gd name="connsiteY17" fmla="*/ 251847 h 955031"/>
              <a:gd name="connsiteX18" fmla="*/ 2149522 w 4935796"/>
              <a:gd name="connsiteY18" fmla="*/ 784110 h 955031"/>
              <a:gd name="connsiteX19" fmla="*/ 2265528 w 4935796"/>
              <a:gd name="connsiteY19" fmla="*/ 934235 h 955031"/>
              <a:gd name="connsiteX20" fmla="*/ 2361062 w 4935796"/>
              <a:gd name="connsiteY20" fmla="*/ 941059 h 955031"/>
              <a:gd name="connsiteX21" fmla="*/ 2483892 w 4935796"/>
              <a:gd name="connsiteY21" fmla="*/ 814818 h 955031"/>
              <a:gd name="connsiteX22" fmla="*/ 2610134 w 4935796"/>
              <a:gd name="connsiteY22" fmla="*/ 548686 h 955031"/>
              <a:gd name="connsiteX23" fmla="*/ 2756848 w 4935796"/>
              <a:gd name="connsiteY23" fmla="*/ 251847 h 955031"/>
              <a:gd name="connsiteX24" fmla="*/ 2879677 w 4935796"/>
              <a:gd name="connsiteY24" fmla="*/ 67603 h 955031"/>
              <a:gd name="connsiteX25" fmla="*/ 2958152 w 4935796"/>
              <a:gd name="connsiteY25" fmla="*/ 2776 h 955031"/>
              <a:gd name="connsiteX26" fmla="*/ 3029803 w 4935796"/>
              <a:gd name="connsiteY26" fmla="*/ 19835 h 955031"/>
              <a:gd name="connsiteX27" fmla="*/ 3101453 w 4935796"/>
              <a:gd name="connsiteY27" fmla="*/ 91486 h 955031"/>
              <a:gd name="connsiteX28" fmla="*/ 3159456 w 4935796"/>
              <a:gd name="connsiteY28" fmla="*/ 176785 h 955031"/>
              <a:gd name="connsiteX29" fmla="*/ 3241343 w 4935796"/>
              <a:gd name="connsiteY29" fmla="*/ 323498 h 955031"/>
              <a:gd name="connsiteX30" fmla="*/ 3394880 w 4935796"/>
              <a:gd name="connsiteY30" fmla="*/ 668104 h 955031"/>
              <a:gd name="connsiteX31" fmla="*/ 3521122 w 4935796"/>
              <a:gd name="connsiteY31" fmla="*/ 852349 h 955031"/>
              <a:gd name="connsiteX32" fmla="*/ 3654188 w 4935796"/>
              <a:gd name="connsiteY32" fmla="*/ 900116 h 955031"/>
              <a:gd name="connsiteX33" fmla="*/ 3773606 w 4935796"/>
              <a:gd name="connsiteY33" fmla="*/ 828465 h 955031"/>
              <a:gd name="connsiteX34" fmla="*/ 3961262 w 4935796"/>
              <a:gd name="connsiteY34" fmla="*/ 483859 h 955031"/>
              <a:gd name="connsiteX35" fmla="*/ 4138683 w 4935796"/>
              <a:gd name="connsiteY35" fmla="*/ 152901 h 955031"/>
              <a:gd name="connsiteX36" fmla="*/ 4258101 w 4935796"/>
              <a:gd name="connsiteY36" fmla="*/ 40307 h 955031"/>
              <a:gd name="connsiteX37" fmla="*/ 4384343 w 4935796"/>
              <a:gd name="connsiteY37" fmla="*/ 67603 h 955031"/>
              <a:gd name="connsiteX38" fmla="*/ 4527645 w 4935796"/>
              <a:gd name="connsiteY38" fmla="*/ 268907 h 955031"/>
              <a:gd name="connsiteX39" fmla="*/ 4633415 w 4935796"/>
              <a:gd name="connsiteY39" fmla="*/ 477035 h 955031"/>
              <a:gd name="connsiteX40" fmla="*/ 4781905 w 4935796"/>
              <a:gd name="connsiteY40" fmla="*/ 494332 h 955031"/>
              <a:gd name="connsiteX41" fmla="*/ 4935796 w 4935796"/>
              <a:gd name="connsiteY41" fmla="*/ 497270 h 955031"/>
              <a:gd name="connsiteX0" fmla="*/ 0 w 4935796"/>
              <a:gd name="connsiteY0" fmla="*/ 463388 h 955031"/>
              <a:gd name="connsiteX1" fmla="*/ 180833 w 4935796"/>
              <a:gd name="connsiteY1" fmla="*/ 146077 h 955031"/>
              <a:gd name="connsiteX2" fmla="*/ 290015 w 4935796"/>
              <a:gd name="connsiteY2" fmla="*/ 23247 h 955031"/>
              <a:gd name="connsiteX3" fmla="*/ 409433 w 4935796"/>
              <a:gd name="connsiteY3" fmla="*/ 36895 h 955031"/>
              <a:gd name="connsiteX4" fmla="*/ 508379 w 4935796"/>
              <a:gd name="connsiteY4" fmla="*/ 146077 h 955031"/>
              <a:gd name="connsiteX5" fmla="*/ 634621 w 4935796"/>
              <a:gd name="connsiteY5" fmla="*/ 412209 h 955031"/>
              <a:gd name="connsiteX6" fmla="*/ 771098 w 4935796"/>
              <a:gd name="connsiteY6" fmla="*/ 722695 h 955031"/>
              <a:gd name="connsiteX7" fmla="*/ 866633 w 4935796"/>
              <a:gd name="connsiteY7" fmla="*/ 869409 h 955031"/>
              <a:gd name="connsiteX8" fmla="*/ 955343 w 4935796"/>
              <a:gd name="connsiteY8" fmla="*/ 944471 h 955031"/>
              <a:gd name="connsiteX9" fmla="*/ 1064525 w 4935796"/>
              <a:gd name="connsiteY9" fmla="*/ 930824 h 955031"/>
              <a:gd name="connsiteX10" fmla="*/ 1190767 w 4935796"/>
              <a:gd name="connsiteY10" fmla="*/ 811406 h 955031"/>
              <a:gd name="connsiteX11" fmla="*/ 1354540 w 4935796"/>
              <a:gd name="connsiteY11" fmla="*/ 487271 h 955031"/>
              <a:gd name="connsiteX12" fmla="*/ 1456898 w 4935796"/>
              <a:gd name="connsiteY12" fmla="*/ 234788 h 955031"/>
              <a:gd name="connsiteX13" fmla="*/ 1559256 w 4935796"/>
              <a:gd name="connsiteY13" fmla="*/ 67603 h 955031"/>
              <a:gd name="connsiteX14" fmla="*/ 1647967 w 4935796"/>
              <a:gd name="connsiteY14" fmla="*/ 13012 h 955031"/>
              <a:gd name="connsiteX15" fmla="*/ 1729853 w 4935796"/>
              <a:gd name="connsiteY15" fmla="*/ 43719 h 955031"/>
              <a:gd name="connsiteX16" fmla="*/ 1804916 w 4935796"/>
              <a:gd name="connsiteY16" fmla="*/ 122194 h 955031"/>
              <a:gd name="connsiteX17" fmla="*/ 1883391 w 4935796"/>
              <a:gd name="connsiteY17" fmla="*/ 251847 h 955031"/>
              <a:gd name="connsiteX18" fmla="*/ 2149522 w 4935796"/>
              <a:gd name="connsiteY18" fmla="*/ 784110 h 955031"/>
              <a:gd name="connsiteX19" fmla="*/ 2265528 w 4935796"/>
              <a:gd name="connsiteY19" fmla="*/ 934235 h 955031"/>
              <a:gd name="connsiteX20" fmla="*/ 2361062 w 4935796"/>
              <a:gd name="connsiteY20" fmla="*/ 941059 h 955031"/>
              <a:gd name="connsiteX21" fmla="*/ 2483892 w 4935796"/>
              <a:gd name="connsiteY21" fmla="*/ 814818 h 955031"/>
              <a:gd name="connsiteX22" fmla="*/ 2610134 w 4935796"/>
              <a:gd name="connsiteY22" fmla="*/ 548686 h 955031"/>
              <a:gd name="connsiteX23" fmla="*/ 2756848 w 4935796"/>
              <a:gd name="connsiteY23" fmla="*/ 251847 h 955031"/>
              <a:gd name="connsiteX24" fmla="*/ 2879677 w 4935796"/>
              <a:gd name="connsiteY24" fmla="*/ 67603 h 955031"/>
              <a:gd name="connsiteX25" fmla="*/ 2958152 w 4935796"/>
              <a:gd name="connsiteY25" fmla="*/ 2776 h 955031"/>
              <a:gd name="connsiteX26" fmla="*/ 3029803 w 4935796"/>
              <a:gd name="connsiteY26" fmla="*/ 19835 h 955031"/>
              <a:gd name="connsiteX27" fmla="*/ 3101453 w 4935796"/>
              <a:gd name="connsiteY27" fmla="*/ 91486 h 955031"/>
              <a:gd name="connsiteX28" fmla="*/ 3159456 w 4935796"/>
              <a:gd name="connsiteY28" fmla="*/ 176785 h 955031"/>
              <a:gd name="connsiteX29" fmla="*/ 3241343 w 4935796"/>
              <a:gd name="connsiteY29" fmla="*/ 323498 h 955031"/>
              <a:gd name="connsiteX30" fmla="*/ 3394880 w 4935796"/>
              <a:gd name="connsiteY30" fmla="*/ 668104 h 955031"/>
              <a:gd name="connsiteX31" fmla="*/ 3521122 w 4935796"/>
              <a:gd name="connsiteY31" fmla="*/ 852349 h 955031"/>
              <a:gd name="connsiteX32" fmla="*/ 3654188 w 4935796"/>
              <a:gd name="connsiteY32" fmla="*/ 900116 h 955031"/>
              <a:gd name="connsiteX33" fmla="*/ 3773606 w 4935796"/>
              <a:gd name="connsiteY33" fmla="*/ 828465 h 955031"/>
              <a:gd name="connsiteX34" fmla="*/ 3961262 w 4935796"/>
              <a:gd name="connsiteY34" fmla="*/ 483859 h 955031"/>
              <a:gd name="connsiteX35" fmla="*/ 4138683 w 4935796"/>
              <a:gd name="connsiteY35" fmla="*/ 152901 h 955031"/>
              <a:gd name="connsiteX36" fmla="*/ 4258101 w 4935796"/>
              <a:gd name="connsiteY36" fmla="*/ 40307 h 955031"/>
              <a:gd name="connsiteX37" fmla="*/ 4384343 w 4935796"/>
              <a:gd name="connsiteY37" fmla="*/ 67603 h 955031"/>
              <a:gd name="connsiteX38" fmla="*/ 4527645 w 4935796"/>
              <a:gd name="connsiteY38" fmla="*/ 268907 h 955031"/>
              <a:gd name="connsiteX39" fmla="*/ 4633415 w 4935796"/>
              <a:gd name="connsiteY39" fmla="*/ 477035 h 955031"/>
              <a:gd name="connsiteX40" fmla="*/ 4740252 w 4935796"/>
              <a:gd name="connsiteY40" fmla="*/ 494332 h 955031"/>
              <a:gd name="connsiteX41" fmla="*/ 4935796 w 4935796"/>
              <a:gd name="connsiteY41" fmla="*/ 497270 h 955031"/>
              <a:gd name="connsiteX0" fmla="*/ 0 w 5341916"/>
              <a:gd name="connsiteY0" fmla="*/ 463388 h 955031"/>
              <a:gd name="connsiteX1" fmla="*/ 180833 w 5341916"/>
              <a:gd name="connsiteY1" fmla="*/ 146077 h 955031"/>
              <a:gd name="connsiteX2" fmla="*/ 290015 w 5341916"/>
              <a:gd name="connsiteY2" fmla="*/ 23247 h 955031"/>
              <a:gd name="connsiteX3" fmla="*/ 409433 w 5341916"/>
              <a:gd name="connsiteY3" fmla="*/ 36895 h 955031"/>
              <a:gd name="connsiteX4" fmla="*/ 508379 w 5341916"/>
              <a:gd name="connsiteY4" fmla="*/ 146077 h 955031"/>
              <a:gd name="connsiteX5" fmla="*/ 634621 w 5341916"/>
              <a:gd name="connsiteY5" fmla="*/ 412209 h 955031"/>
              <a:gd name="connsiteX6" fmla="*/ 771098 w 5341916"/>
              <a:gd name="connsiteY6" fmla="*/ 722695 h 955031"/>
              <a:gd name="connsiteX7" fmla="*/ 866633 w 5341916"/>
              <a:gd name="connsiteY7" fmla="*/ 869409 h 955031"/>
              <a:gd name="connsiteX8" fmla="*/ 955343 w 5341916"/>
              <a:gd name="connsiteY8" fmla="*/ 944471 h 955031"/>
              <a:gd name="connsiteX9" fmla="*/ 1064525 w 5341916"/>
              <a:gd name="connsiteY9" fmla="*/ 930824 h 955031"/>
              <a:gd name="connsiteX10" fmla="*/ 1190767 w 5341916"/>
              <a:gd name="connsiteY10" fmla="*/ 811406 h 955031"/>
              <a:gd name="connsiteX11" fmla="*/ 1354540 w 5341916"/>
              <a:gd name="connsiteY11" fmla="*/ 487271 h 955031"/>
              <a:gd name="connsiteX12" fmla="*/ 1456898 w 5341916"/>
              <a:gd name="connsiteY12" fmla="*/ 234788 h 955031"/>
              <a:gd name="connsiteX13" fmla="*/ 1559256 w 5341916"/>
              <a:gd name="connsiteY13" fmla="*/ 67603 h 955031"/>
              <a:gd name="connsiteX14" fmla="*/ 1647967 w 5341916"/>
              <a:gd name="connsiteY14" fmla="*/ 13012 h 955031"/>
              <a:gd name="connsiteX15" fmla="*/ 1729853 w 5341916"/>
              <a:gd name="connsiteY15" fmla="*/ 43719 h 955031"/>
              <a:gd name="connsiteX16" fmla="*/ 1804916 w 5341916"/>
              <a:gd name="connsiteY16" fmla="*/ 122194 h 955031"/>
              <a:gd name="connsiteX17" fmla="*/ 1883391 w 5341916"/>
              <a:gd name="connsiteY17" fmla="*/ 251847 h 955031"/>
              <a:gd name="connsiteX18" fmla="*/ 2149522 w 5341916"/>
              <a:gd name="connsiteY18" fmla="*/ 784110 h 955031"/>
              <a:gd name="connsiteX19" fmla="*/ 2265528 w 5341916"/>
              <a:gd name="connsiteY19" fmla="*/ 934235 h 955031"/>
              <a:gd name="connsiteX20" fmla="*/ 2361062 w 5341916"/>
              <a:gd name="connsiteY20" fmla="*/ 941059 h 955031"/>
              <a:gd name="connsiteX21" fmla="*/ 2483892 w 5341916"/>
              <a:gd name="connsiteY21" fmla="*/ 814818 h 955031"/>
              <a:gd name="connsiteX22" fmla="*/ 2610134 w 5341916"/>
              <a:gd name="connsiteY22" fmla="*/ 548686 h 955031"/>
              <a:gd name="connsiteX23" fmla="*/ 2756848 w 5341916"/>
              <a:gd name="connsiteY23" fmla="*/ 251847 h 955031"/>
              <a:gd name="connsiteX24" fmla="*/ 2879677 w 5341916"/>
              <a:gd name="connsiteY24" fmla="*/ 67603 h 955031"/>
              <a:gd name="connsiteX25" fmla="*/ 2958152 w 5341916"/>
              <a:gd name="connsiteY25" fmla="*/ 2776 h 955031"/>
              <a:gd name="connsiteX26" fmla="*/ 3029803 w 5341916"/>
              <a:gd name="connsiteY26" fmla="*/ 19835 h 955031"/>
              <a:gd name="connsiteX27" fmla="*/ 3101453 w 5341916"/>
              <a:gd name="connsiteY27" fmla="*/ 91486 h 955031"/>
              <a:gd name="connsiteX28" fmla="*/ 3159456 w 5341916"/>
              <a:gd name="connsiteY28" fmla="*/ 176785 h 955031"/>
              <a:gd name="connsiteX29" fmla="*/ 3241343 w 5341916"/>
              <a:gd name="connsiteY29" fmla="*/ 323498 h 955031"/>
              <a:gd name="connsiteX30" fmla="*/ 3394880 w 5341916"/>
              <a:gd name="connsiteY30" fmla="*/ 668104 h 955031"/>
              <a:gd name="connsiteX31" fmla="*/ 3521122 w 5341916"/>
              <a:gd name="connsiteY31" fmla="*/ 852349 h 955031"/>
              <a:gd name="connsiteX32" fmla="*/ 3654188 w 5341916"/>
              <a:gd name="connsiteY32" fmla="*/ 900116 h 955031"/>
              <a:gd name="connsiteX33" fmla="*/ 3773606 w 5341916"/>
              <a:gd name="connsiteY33" fmla="*/ 828465 h 955031"/>
              <a:gd name="connsiteX34" fmla="*/ 3961262 w 5341916"/>
              <a:gd name="connsiteY34" fmla="*/ 483859 h 955031"/>
              <a:gd name="connsiteX35" fmla="*/ 4138683 w 5341916"/>
              <a:gd name="connsiteY35" fmla="*/ 152901 h 955031"/>
              <a:gd name="connsiteX36" fmla="*/ 4258101 w 5341916"/>
              <a:gd name="connsiteY36" fmla="*/ 40307 h 955031"/>
              <a:gd name="connsiteX37" fmla="*/ 4384343 w 5341916"/>
              <a:gd name="connsiteY37" fmla="*/ 67603 h 955031"/>
              <a:gd name="connsiteX38" fmla="*/ 4527645 w 5341916"/>
              <a:gd name="connsiteY38" fmla="*/ 268907 h 955031"/>
              <a:gd name="connsiteX39" fmla="*/ 4633415 w 5341916"/>
              <a:gd name="connsiteY39" fmla="*/ 477035 h 955031"/>
              <a:gd name="connsiteX40" fmla="*/ 4740252 w 5341916"/>
              <a:gd name="connsiteY40" fmla="*/ 494332 h 955031"/>
              <a:gd name="connsiteX41" fmla="*/ 5341916 w 5341916"/>
              <a:gd name="connsiteY41" fmla="*/ 500445 h 955031"/>
              <a:gd name="connsiteX0" fmla="*/ 0 w 5300263"/>
              <a:gd name="connsiteY0" fmla="*/ 463388 h 955031"/>
              <a:gd name="connsiteX1" fmla="*/ 180833 w 5300263"/>
              <a:gd name="connsiteY1" fmla="*/ 146077 h 955031"/>
              <a:gd name="connsiteX2" fmla="*/ 290015 w 5300263"/>
              <a:gd name="connsiteY2" fmla="*/ 23247 h 955031"/>
              <a:gd name="connsiteX3" fmla="*/ 409433 w 5300263"/>
              <a:gd name="connsiteY3" fmla="*/ 36895 h 955031"/>
              <a:gd name="connsiteX4" fmla="*/ 508379 w 5300263"/>
              <a:gd name="connsiteY4" fmla="*/ 146077 h 955031"/>
              <a:gd name="connsiteX5" fmla="*/ 634621 w 5300263"/>
              <a:gd name="connsiteY5" fmla="*/ 412209 h 955031"/>
              <a:gd name="connsiteX6" fmla="*/ 771098 w 5300263"/>
              <a:gd name="connsiteY6" fmla="*/ 722695 h 955031"/>
              <a:gd name="connsiteX7" fmla="*/ 866633 w 5300263"/>
              <a:gd name="connsiteY7" fmla="*/ 869409 h 955031"/>
              <a:gd name="connsiteX8" fmla="*/ 955343 w 5300263"/>
              <a:gd name="connsiteY8" fmla="*/ 944471 h 955031"/>
              <a:gd name="connsiteX9" fmla="*/ 1064525 w 5300263"/>
              <a:gd name="connsiteY9" fmla="*/ 930824 h 955031"/>
              <a:gd name="connsiteX10" fmla="*/ 1190767 w 5300263"/>
              <a:gd name="connsiteY10" fmla="*/ 811406 h 955031"/>
              <a:gd name="connsiteX11" fmla="*/ 1354540 w 5300263"/>
              <a:gd name="connsiteY11" fmla="*/ 487271 h 955031"/>
              <a:gd name="connsiteX12" fmla="*/ 1456898 w 5300263"/>
              <a:gd name="connsiteY12" fmla="*/ 234788 h 955031"/>
              <a:gd name="connsiteX13" fmla="*/ 1559256 w 5300263"/>
              <a:gd name="connsiteY13" fmla="*/ 67603 h 955031"/>
              <a:gd name="connsiteX14" fmla="*/ 1647967 w 5300263"/>
              <a:gd name="connsiteY14" fmla="*/ 13012 h 955031"/>
              <a:gd name="connsiteX15" fmla="*/ 1729853 w 5300263"/>
              <a:gd name="connsiteY15" fmla="*/ 43719 h 955031"/>
              <a:gd name="connsiteX16" fmla="*/ 1804916 w 5300263"/>
              <a:gd name="connsiteY16" fmla="*/ 122194 h 955031"/>
              <a:gd name="connsiteX17" fmla="*/ 1883391 w 5300263"/>
              <a:gd name="connsiteY17" fmla="*/ 251847 h 955031"/>
              <a:gd name="connsiteX18" fmla="*/ 2149522 w 5300263"/>
              <a:gd name="connsiteY18" fmla="*/ 784110 h 955031"/>
              <a:gd name="connsiteX19" fmla="*/ 2265528 w 5300263"/>
              <a:gd name="connsiteY19" fmla="*/ 934235 h 955031"/>
              <a:gd name="connsiteX20" fmla="*/ 2361062 w 5300263"/>
              <a:gd name="connsiteY20" fmla="*/ 941059 h 955031"/>
              <a:gd name="connsiteX21" fmla="*/ 2483892 w 5300263"/>
              <a:gd name="connsiteY21" fmla="*/ 814818 h 955031"/>
              <a:gd name="connsiteX22" fmla="*/ 2610134 w 5300263"/>
              <a:gd name="connsiteY22" fmla="*/ 548686 h 955031"/>
              <a:gd name="connsiteX23" fmla="*/ 2756848 w 5300263"/>
              <a:gd name="connsiteY23" fmla="*/ 251847 h 955031"/>
              <a:gd name="connsiteX24" fmla="*/ 2879677 w 5300263"/>
              <a:gd name="connsiteY24" fmla="*/ 67603 h 955031"/>
              <a:gd name="connsiteX25" fmla="*/ 2958152 w 5300263"/>
              <a:gd name="connsiteY25" fmla="*/ 2776 h 955031"/>
              <a:gd name="connsiteX26" fmla="*/ 3029803 w 5300263"/>
              <a:gd name="connsiteY26" fmla="*/ 19835 h 955031"/>
              <a:gd name="connsiteX27" fmla="*/ 3101453 w 5300263"/>
              <a:gd name="connsiteY27" fmla="*/ 91486 h 955031"/>
              <a:gd name="connsiteX28" fmla="*/ 3159456 w 5300263"/>
              <a:gd name="connsiteY28" fmla="*/ 176785 h 955031"/>
              <a:gd name="connsiteX29" fmla="*/ 3241343 w 5300263"/>
              <a:gd name="connsiteY29" fmla="*/ 323498 h 955031"/>
              <a:gd name="connsiteX30" fmla="*/ 3394880 w 5300263"/>
              <a:gd name="connsiteY30" fmla="*/ 668104 h 955031"/>
              <a:gd name="connsiteX31" fmla="*/ 3521122 w 5300263"/>
              <a:gd name="connsiteY31" fmla="*/ 852349 h 955031"/>
              <a:gd name="connsiteX32" fmla="*/ 3654188 w 5300263"/>
              <a:gd name="connsiteY32" fmla="*/ 900116 h 955031"/>
              <a:gd name="connsiteX33" fmla="*/ 3773606 w 5300263"/>
              <a:gd name="connsiteY33" fmla="*/ 828465 h 955031"/>
              <a:gd name="connsiteX34" fmla="*/ 3961262 w 5300263"/>
              <a:gd name="connsiteY34" fmla="*/ 483859 h 955031"/>
              <a:gd name="connsiteX35" fmla="*/ 4138683 w 5300263"/>
              <a:gd name="connsiteY35" fmla="*/ 152901 h 955031"/>
              <a:gd name="connsiteX36" fmla="*/ 4258101 w 5300263"/>
              <a:gd name="connsiteY36" fmla="*/ 40307 h 955031"/>
              <a:gd name="connsiteX37" fmla="*/ 4384343 w 5300263"/>
              <a:gd name="connsiteY37" fmla="*/ 67603 h 955031"/>
              <a:gd name="connsiteX38" fmla="*/ 4527645 w 5300263"/>
              <a:gd name="connsiteY38" fmla="*/ 268907 h 955031"/>
              <a:gd name="connsiteX39" fmla="*/ 4633415 w 5300263"/>
              <a:gd name="connsiteY39" fmla="*/ 477035 h 955031"/>
              <a:gd name="connsiteX40" fmla="*/ 4740252 w 5300263"/>
              <a:gd name="connsiteY40" fmla="*/ 494332 h 955031"/>
              <a:gd name="connsiteX41" fmla="*/ 5300263 w 5300263"/>
              <a:gd name="connsiteY41" fmla="*/ 494095 h 955031"/>
              <a:gd name="connsiteX0" fmla="*/ 4011 w 5304274"/>
              <a:gd name="connsiteY0" fmla="*/ 463388 h 955031"/>
              <a:gd name="connsiteX1" fmla="*/ 17170 w 5304274"/>
              <a:gd name="connsiteY1" fmla="*/ 430986 h 955031"/>
              <a:gd name="connsiteX2" fmla="*/ 184844 w 5304274"/>
              <a:gd name="connsiteY2" fmla="*/ 146077 h 955031"/>
              <a:gd name="connsiteX3" fmla="*/ 294026 w 5304274"/>
              <a:gd name="connsiteY3" fmla="*/ 23247 h 955031"/>
              <a:gd name="connsiteX4" fmla="*/ 413444 w 5304274"/>
              <a:gd name="connsiteY4" fmla="*/ 36895 h 955031"/>
              <a:gd name="connsiteX5" fmla="*/ 512390 w 5304274"/>
              <a:gd name="connsiteY5" fmla="*/ 146077 h 955031"/>
              <a:gd name="connsiteX6" fmla="*/ 638632 w 5304274"/>
              <a:gd name="connsiteY6" fmla="*/ 412209 h 955031"/>
              <a:gd name="connsiteX7" fmla="*/ 775109 w 5304274"/>
              <a:gd name="connsiteY7" fmla="*/ 722695 h 955031"/>
              <a:gd name="connsiteX8" fmla="*/ 870644 w 5304274"/>
              <a:gd name="connsiteY8" fmla="*/ 869409 h 955031"/>
              <a:gd name="connsiteX9" fmla="*/ 959354 w 5304274"/>
              <a:gd name="connsiteY9" fmla="*/ 944471 h 955031"/>
              <a:gd name="connsiteX10" fmla="*/ 1068536 w 5304274"/>
              <a:gd name="connsiteY10" fmla="*/ 930824 h 955031"/>
              <a:gd name="connsiteX11" fmla="*/ 1194778 w 5304274"/>
              <a:gd name="connsiteY11" fmla="*/ 811406 h 955031"/>
              <a:gd name="connsiteX12" fmla="*/ 1358551 w 5304274"/>
              <a:gd name="connsiteY12" fmla="*/ 487271 h 955031"/>
              <a:gd name="connsiteX13" fmla="*/ 1460909 w 5304274"/>
              <a:gd name="connsiteY13" fmla="*/ 234788 h 955031"/>
              <a:gd name="connsiteX14" fmla="*/ 1563267 w 5304274"/>
              <a:gd name="connsiteY14" fmla="*/ 67603 h 955031"/>
              <a:gd name="connsiteX15" fmla="*/ 1651978 w 5304274"/>
              <a:gd name="connsiteY15" fmla="*/ 13012 h 955031"/>
              <a:gd name="connsiteX16" fmla="*/ 1733864 w 5304274"/>
              <a:gd name="connsiteY16" fmla="*/ 43719 h 955031"/>
              <a:gd name="connsiteX17" fmla="*/ 1808927 w 5304274"/>
              <a:gd name="connsiteY17" fmla="*/ 122194 h 955031"/>
              <a:gd name="connsiteX18" fmla="*/ 1887402 w 5304274"/>
              <a:gd name="connsiteY18" fmla="*/ 251847 h 955031"/>
              <a:gd name="connsiteX19" fmla="*/ 2153533 w 5304274"/>
              <a:gd name="connsiteY19" fmla="*/ 784110 h 955031"/>
              <a:gd name="connsiteX20" fmla="*/ 2269539 w 5304274"/>
              <a:gd name="connsiteY20" fmla="*/ 934235 h 955031"/>
              <a:gd name="connsiteX21" fmla="*/ 2365073 w 5304274"/>
              <a:gd name="connsiteY21" fmla="*/ 941059 h 955031"/>
              <a:gd name="connsiteX22" fmla="*/ 2487903 w 5304274"/>
              <a:gd name="connsiteY22" fmla="*/ 814818 h 955031"/>
              <a:gd name="connsiteX23" fmla="*/ 2614145 w 5304274"/>
              <a:gd name="connsiteY23" fmla="*/ 548686 h 955031"/>
              <a:gd name="connsiteX24" fmla="*/ 2760859 w 5304274"/>
              <a:gd name="connsiteY24" fmla="*/ 251847 h 955031"/>
              <a:gd name="connsiteX25" fmla="*/ 2883688 w 5304274"/>
              <a:gd name="connsiteY25" fmla="*/ 67603 h 955031"/>
              <a:gd name="connsiteX26" fmla="*/ 2962163 w 5304274"/>
              <a:gd name="connsiteY26" fmla="*/ 2776 h 955031"/>
              <a:gd name="connsiteX27" fmla="*/ 3033814 w 5304274"/>
              <a:gd name="connsiteY27" fmla="*/ 19835 h 955031"/>
              <a:gd name="connsiteX28" fmla="*/ 3105464 w 5304274"/>
              <a:gd name="connsiteY28" fmla="*/ 91486 h 955031"/>
              <a:gd name="connsiteX29" fmla="*/ 3163467 w 5304274"/>
              <a:gd name="connsiteY29" fmla="*/ 176785 h 955031"/>
              <a:gd name="connsiteX30" fmla="*/ 3245354 w 5304274"/>
              <a:gd name="connsiteY30" fmla="*/ 323498 h 955031"/>
              <a:gd name="connsiteX31" fmla="*/ 3398891 w 5304274"/>
              <a:gd name="connsiteY31" fmla="*/ 668104 h 955031"/>
              <a:gd name="connsiteX32" fmla="*/ 3525133 w 5304274"/>
              <a:gd name="connsiteY32" fmla="*/ 852349 h 955031"/>
              <a:gd name="connsiteX33" fmla="*/ 3658199 w 5304274"/>
              <a:gd name="connsiteY33" fmla="*/ 900116 h 955031"/>
              <a:gd name="connsiteX34" fmla="*/ 3777617 w 5304274"/>
              <a:gd name="connsiteY34" fmla="*/ 828465 h 955031"/>
              <a:gd name="connsiteX35" fmla="*/ 3965273 w 5304274"/>
              <a:gd name="connsiteY35" fmla="*/ 483859 h 955031"/>
              <a:gd name="connsiteX36" fmla="*/ 4142694 w 5304274"/>
              <a:gd name="connsiteY36" fmla="*/ 152901 h 955031"/>
              <a:gd name="connsiteX37" fmla="*/ 4262112 w 5304274"/>
              <a:gd name="connsiteY37" fmla="*/ 40307 h 955031"/>
              <a:gd name="connsiteX38" fmla="*/ 4388354 w 5304274"/>
              <a:gd name="connsiteY38" fmla="*/ 67603 h 955031"/>
              <a:gd name="connsiteX39" fmla="*/ 4531656 w 5304274"/>
              <a:gd name="connsiteY39" fmla="*/ 268907 h 955031"/>
              <a:gd name="connsiteX40" fmla="*/ 4637426 w 5304274"/>
              <a:gd name="connsiteY40" fmla="*/ 477035 h 955031"/>
              <a:gd name="connsiteX41" fmla="*/ 4744263 w 5304274"/>
              <a:gd name="connsiteY41" fmla="*/ 494332 h 955031"/>
              <a:gd name="connsiteX42" fmla="*/ 5304274 w 5304274"/>
              <a:gd name="connsiteY42" fmla="*/ 494095 h 955031"/>
              <a:gd name="connsiteX0" fmla="*/ 0 w 5498116"/>
              <a:gd name="connsiteY0" fmla="*/ 485613 h 955031"/>
              <a:gd name="connsiteX1" fmla="*/ 211012 w 5498116"/>
              <a:gd name="connsiteY1" fmla="*/ 430986 h 955031"/>
              <a:gd name="connsiteX2" fmla="*/ 378686 w 5498116"/>
              <a:gd name="connsiteY2" fmla="*/ 146077 h 955031"/>
              <a:gd name="connsiteX3" fmla="*/ 487868 w 5498116"/>
              <a:gd name="connsiteY3" fmla="*/ 23247 h 955031"/>
              <a:gd name="connsiteX4" fmla="*/ 607286 w 5498116"/>
              <a:gd name="connsiteY4" fmla="*/ 36895 h 955031"/>
              <a:gd name="connsiteX5" fmla="*/ 706232 w 5498116"/>
              <a:gd name="connsiteY5" fmla="*/ 146077 h 955031"/>
              <a:gd name="connsiteX6" fmla="*/ 832474 w 5498116"/>
              <a:gd name="connsiteY6" fmla="*/ 412209 h 955031"/>
              <a:gd name="connsiteX7" fmla="*/ 968951 w 5498116"/>
              <a:gd name="connsiteY7" fmla="*/ 722695 h 955031"/>
              <a:gd name="connsiteX8" fmla="*/ 1064486 w 5498116"/>
              <a:gd name="connsiteY8" fmla="*/ 869409 h 955031"/>
              <a:gd name="connsiteX9" fmla="*/ 1153196 w 5498116"/>
              <a:gd name="connsiteY9" fmla="*/ 944471 h 955031"/>
              <a:gd name="connsiteX10" fmla="*/ 1262378 w 5498116"/>
              <a:gd name="connsiteY10" fmla="*/ 930824 h 955031"/>
              <a:gd name="connsiteX11" fmla="*/ 1388620 w 5498116"/>
              <a:gd name="connsiteY11" fmla="*/ 811406 h 955031"/>
              <a:gd name="connsiteX12" fmla="*/ 1552393 w 5498116"/>
              <a:gd name="connsiteY12" fmla="*/ 487271 h 955031"/>
              <a:gd name="connsiteX13" fmla="*/ 1654751 w 5498116"/>
              <a:gd name="connsiteY13" fmla="*/ 234788 h 955031"/>
              <a:gd name="connsiteX14" fmla="*/ 1757109 w 5498116"/>
              <a:gd name="connsiteY14" fmla="*/ 67603 h 955031"/>
              <a:gd name="connsiteX15" fmla="*/ 1845820 w 5498116"/>
              <a:gd name="connsiteY15" fmla="*/ 13012 h 955031"/>
              <a:gd name="connsiteX16" fmla="*/ 1927706 w 5498116"/>
              <a:gd name="connsiteY16" fmla="*/ 43719 h 955031"/>
              <a:gd name="connsiteX17" fmla="*/ 2002769 w 5498116"/>
              <a:gd name="connsiteY17" fmla="*/ 122194 h 955031"/>
              <a:gd name="connsiteX18" fmla="*/ 2081244 w 5498116"/>
              <a:gd name="connsiteY18" fmla="*/ 251847 h 955031"/>
              <a:gd name="connsiteX19" fmla="*/ 2347375 w 5498116"/>
              <a:gd name="connsiteY19" fmla="*/ 784110 h 955031"/>
              <a:gd name="connsiteX20" fmla="*/ 2463381 w 5498116"/>
              <a:gd name="connsiteY20" fmla="*/ 934235 h 955031"/>
              <a:gd name="connsiteX21" fmla="*/ 2558915 w 5498116"/>
              <a:gd name="connsiteY21" fmla="*/ 941059 h 955031"/>
              <a:gd name="connsiteX22" fmla="*/ 2681745 w 5498116"/>
              <a:gd name="connsiteY22" fmla="*/ 814818 h 955031"/>
              <a:gd name="connsiteX23" fmla="*/ 2807987 w 5498116"/>
              <a:gd name="connsiteY23" fmla="*/ 548686 h 955031"/>
              <a:gd name="connsiteX24" fmla="*/ 2954701 w 5498116"/>
              <a:gd name="connsiteY24" fmla="*/ 251847 h 955031"/>
              <a:gd name="connsiteX25" fmla="*/ 3077530 w 5498116"/>
              <a:gd name="connsiteY25" fmla="*/ 67603 h 955031"/>
              <a:gd name="connsiteX26" fmla="*/ 3156005 w 5498116"/>
              <a:gd name="connsiteY26" fmla="*/ 2776 h 955031"/>
              <a:gd name="connsiteX27" fmla="*/ 3227656 w 5498116"/>
              <a:gd name="connsiteY27" fmla="*/ 19835 h 955031"/>
              <a:gd name="connsiteX28" fmla="*/ 3299306 w 5498116"/>
              <a:gd name="connsiteY28" fmla="*/ 91486 h 955031"/>
              <a:gd name="connsiteX29" fmla="*/ 3357309 w 5498116"/>
              <a:gd name="connsiteY29" fmla="*/ 176785 h 955031"/>
              <a:gd name="connsiteX30" fmla="*/ 3439196 w 5498116"/>
              <a:gd name="connsiteY30" fmla="*/ 323498 h 955031"/>
              <a:gd name="connsiteX31" fmla="*/ 3592733 w 5498116"/>
              <a:gd name="connsiteY31" fmla="*/ 668104 h 955031"/>
              <a:gd name="connsiteX32" fmla="*/ 3718975 w 5498116"/>
              <a:gd name="connsiteY32" fmla="*/ 852349 h 955031"/>
              <a:gd name="connsiteX33" fmla="*/ 3852041 w 5498116"/>
              <a:gd name="connsiteY33" fmla="*/ 900116 h 955031"/>
              <a:gd name="connsiteX34" fmla="*/ 3971459 w 5498116"/>
              <a:gd name="connsiteY34" fmla="*/ 828465 h 955031"/>
              <a:gd name="connsiteX35" fmla="*/ 4159115 w 5498116"/>
              <a:gd name="connsiteY35" fmla="*/ 483859 h 955031"/>
              <a:gd name="connsiteX36" fmla="*/ 4336536 w 5498116"/>
              <a:gd name="connsiteY36" fmla="*/ 152901 h 955031"/>
              <a:gd name="connsiteX37" fmla="*/ 4455954 w 5498116"/>
              <a:gd name="connsiteY37" fmla="*/ 40307 h 955031"/>
              <a:gd name="connsiteX38" fmla="*/ 4582196 w 5498116"/>
              <a:gd name="connsiteY38" fmla="*/ 67603 h 955031"/>
              <a:gd name="connsiteX39" fmla="*/ 4725498 w 5498116"/>
              <a:gd name="connsiteY39" fmla="*/ 268907 h 955031"/>
              <a:gd name="connsiteX40" fmla="*/ 4831268 w 5498116"/>
              <a:gd name="connsiteY40" fmla="*/ 477035 h 955031"/>
              <a:gd name="connsiteX41" fmla="*/ 4938105 w 5498116"/>
              <a:gd name="connsiteY41" fmla="*/ 494332 h 955031"/>
              <a:gd name="connsiteX42" fmla="*/ 5498116 w 5498116"/>
              <a:gd name="connsiteY42" fmla="*/ 494095 h 955031"/>
              <a:gd name="connsiteX0" fmla="*/ 0 w 5591836"/>
              <a:gd name="connsiteY0" fmla="*/ 485613 h 955031"/>
              <a:gd name="connsiteX1" fmla="*/ 304732 w 5591836"/>
              <a:gd name="connsiteY1" fmla="*/ 430986 h 955031"/>
              <a:gd name="connsiteX2" fmla="*/ 472406 w 5591836"/>
              <a:gd name="connsiteY2" fmla="*/ 146077 h 955031"/>
              <a:gd name="connsiteX3" fmla="*/ 581588 w 5591836"/>
              <a:gd name="connsiteY3" fmla="*/ 23247 h 955031"/>
              <a:gd name="connsiteX4" fmla="*/ 701006 w 5591836"/>
              <a:gd name="connsiteY4" fmla="*/ 36895 h 955031"/>
              <a:gd name="connsiteX5" fmla="*/ 799952 w 5591836"/>
              <a:gd name="connsiteY5" fmla="*/ 146077 h 955031"/>
              <a:gd name="connsiteX6" fmla="*/ 926194 w 5591836"/>
              <a:gd name="connsiteY6" fmla="*/ 412209 h 955031"/>
              <a:gd name="connsiteX7" fmla="*/ 1062671 w 5591836"/>
              <a:gd name="connsiteY7" fmla="*/ 722695 h 955031"/>
              <a:gd name="connsiteX8" fmla="*/ 1158206 w 5591836"/>
              <a:gd name="connsiteY8" fmla="*/ 869409 h 955031"/>
              <a:gd name="connsiteX9" fmla="*/ 1246916 w 5591836"/>
              <a:gd name="connsiteY9" fmla="*/ 944471 h 955031"/>
              <a:gd name="connsiteX10" fmla="*/ 1356098 w 5591836"/>
              <a:gd name="connsiteY10" fmla="*/ 930824 h 955031"/>
              <a:gd name="connsiteX11" fmla="*/ 1482340 w 5591836"/>
              <a:gd name="connsiteY11" fmla="*/ 811406 h 955031"/>
              <a:gd name="connsiteX12" fmla="*/ 1646113 w 5591836"/>
              <a:gd name="connsiteY12" fmla="*/ 487271 h 955031"/>
              <a:gd name="connsiteX13" fmla="*/ 1748471 w 5591836"/>
              <a:gd name="connsiteY13" fmla="*/ 234788 h 955031"/>
              <a:gd name="connsiteX14" fmla="*/ 1850829 w 5591836"/>
              <a:gd name="connsiteY14" fmla="*/ 67603 h 955031"/>
              <a:gd name="connsiteX15" fmla="*/ 1939540 w 5591836"/>
              <a:gd name="connsiteY15" fmla="*/ 13012 h 955031"/>
              <a:gd name="connsiteX16" fmla="*/ 2021426 w 5591836"/>
              <a:gd name="connsiteY16" fmla="*/ 43719 h 955031"/>
              <a:gd name="connsiteX17" fmla="*/ 2096489 w 5591836"/>
              <a:gd name="connsiteY17" fmla="*/ 122194 h 955031"/>
              <a:gd name="connsiteX18" fmla="*/ 2174964 w 5591836"/>
              <a:gd name="connsiteY18" fmla="*/ 251847 h 955031"/>
              <a:gd name="connsiteX19" fmla="*/ 2441095 w 5591836"/>
              <a:gd name="connsiteY19" fmla="*/ 784110 h 955031"/>
              <a:gd name="connsiteX20" fmla="*/ 2557101 w 5591836"/>
              <a:gd name="connsiteY20" fmla="*/ 934235 h 955031"/>
              <a:gd name="connsiteX21" fmla="*/ 2652635 w 5591836"/>
              <a:gd name="connsiteY21" fmla="*/ 941059 h 955031"/>
              <a:gd name="connsiteX22" fmla="*/ 2775465 w 5591836"/>
              <a:gd name="connsiteY22" fmla="*/ 814818 h 955031"/>
              <a:gd name="connsiteX23" fmla="*/ 2901707 w 5591836"/>
              <a:gd name="connsiteY23" fmla="*/ 548686 h 955031"/>
              <a:gd name="connsiteX24" fmla="*/ 3048421 w 5591836"/>
              <a:gd name="connsiteY24" fmla="*/ 251847 h 955031"/>
              <a:gd name="connsiteX25" fmla="*/ 3171250 w 5591836"/>
              <a:gd name="connsiteY25" fmla="*/ 67603 h 955031"/>
              <a:gd name="connsiteX26" fmla="*/ 3249725 w 5591836"/>
              <a:gd name="connsiteY26" fmla="*/ 2776 h 955031"/>
              <a:gd name="connsiteX27" fmla="*/ 3321376 w 5591836"/>
              <a:gd name="connsiteY27" fmla="*/ 19835 h 955031"/>
              <a:gd name="connsiteX28" fmla="*/ 3393026 w 5591836"/>
              <a:gd name="connsiteY28" fmla="*/ 91486 h 955031"/>
              <a:gd name="connsiteX29" fmla="*/ 3451029 w 5591836"/>
              <a:gd name="connsiteY29" fmla="*/ 176785 h 955031"/>
              <a:gd name="connsiteX30" fmla="*/ 3532916 w 5591836"/>
              <a:gd name="connsiteY30" fmla="*/ 323498 h 955031"/>
              <a:gd name="connsiteX31" fmla="*/ 3686453 w 5591836"/>
              <a:gd name="connsiteY31" fmla="*/ 668104 h 955031"/>
              <a:gd name="connsiteX32" fmla="*/ 3812695 w 5591836"/>
              <a:gd name="connsiteY32" fmla="*/ 852349 h 955031"/>
              <a:gd name="connsiteX33" fmla="*/ 3945761 w 5591836"/>
              <a:gd name="connsiteY33" fmla="*/ 900116 h 955031"/>
              <a:gd name="connsiteX34" fmla="*/ 4065179 w 5591836"/>
              <a:gd name="connsiteY34" fmla="*/ 828465 h 955031"/>
              <a:gd name="connsiteX35" fmla="*/ 4252835 w 5591836"/>
              <a:gd name="connsiteY35" fmla="*/ 483859 h 955031"/>
              <a:gd name="connsiteX36" fmla="*/ 4430256 w 5591836"/>
              <a:gd name="connsiteY36" fmla="*/ 152901 h 955031"/>
              <a:gd name="connsiteX37" fmla="*/ 4549674 w 5591836"/>
              <a:gd name="connsiteY37" fmla="*/ 40307 h 955031"/>
              <a:gd name="connsiteX38" fmla="*/ 4675916 w 5591836"/>
              <a:gd name="connsiteY38" fmla="*/ 67603 h 955031"/>
              <a:gd name="connsiteX39" fmla="*/ 4819218 w 5591836"/>
              <a:gd name="connsiteY39" fmla="*/ 268907 h 955031"/>
              <a:gd name="connsiteX40" fmla="*/ 4924988 w 5591836"/>
              <a:gd name="connsiteY40" fmla="*/ 477035 h 955031"/>
              <a:gd name="connsiteX41" fmla="*/ 5031825 w 5591836"/>
              <a:gd name="connsiteY41" fmla="*/ 494332 h 955031"/>
              <a:gd name="connsiteX42" fmla="*/ 5591836 w 5591836"/>
              <a:gd name="connsiteY42" fmla="*/ 494095 h 955031"/>
              <a:gd name="connsiteX0" fmla="*/ 0 w 5591836"/>
              <a:gd name="connsiteY0" fmla="*/ 485613 h 955031"/>
              <a:gd name="connsiteX1" fmla="*/ 169362 w 5591836"/>
              <a:gd name="connsiteY1" fmla="*/ 475436 h 955031"/>
              <a:gd name="connsiteX2" fmla="*/ 304732 w 5591836"/>
              <a:gd name="connsiteY2" fmla="*/ 430986 h 955031"/>
              <a:gd name="connsiteX3" fmla="*/ 472406 w 5591836"/>
              <a:gd name="connsiteY3" fmla="*/ 146077 h 955031"/>
              <a:gd name="connsiteX4" fmla="*/ 581588 w 5591836"/>
              <a:gd name="connsiteY4" fmla="*/ 23247 h 955031"/>
              <a:gd name="connsiteX5" fmla="*/ 701006 w 5591836"/>
              <a:gd name="connsiteY5" fmla="*/ 36895 h 955031"/>
              <a:gd name="connsiteX6" fmla="*/ 799952 w 5591836"/>
              <a:gd name="connsiteY6" fmla="*/ 146077 h 955031"/>
              <a:gd name="connsiteX7" fmla="*/ 926194 w 5591836"/>
              <a:gd name="connsiteY7" fmla="*/ 412209 h 955031"/>
              <a:gd name="connsiteX8" fmla="*/ 1062671 w 5591836"/>
              <a:gd name="connsiteY8" fmla="*/ 722695 h 955031"/>
              <a:gd name="connsiteX9" fmla="*/ 1158206 w 5591836"/>
              <a:gd name="connsiteY9" fmla="*/ 869409 h 955031"/>
              <a:gd name="connsiteX10" fmla="*/ 1246916 w 5591836"/>
              <a:gd name="connsiteY10" fmla="*/ 944471 h 955031"/>
              <a:gd name="connsiteX11" fmla="*/ 1356098 w 5591836"/>
              <a:gd name="connsiteY11" fmla="*/ 930824 h 955031"/>
              <a:gd name="connsiteX12" fmla="*/ 1482340 w 5591836"/>
              <a:gd name="connsiteY12" fmla="*/ 811406 h 955031"/>
              <a:gd name="connsiteX13" fmla="*/ 1646113 w 5591836"/>
              <a:gd name="connsiteY13" fmla="*/ 487271 h 955031"/>
              <a:gd name="connsiteX14" fmla="*/ 1748471 w 5591836"/>
              <a:gd name="connsiteY14" fmla="*/ 234788 h 955031"/>
              <a:gd name="connsiteX15" fmla="*/ 1850829 w 5591836"/>
              <a:gd name="connsiteY15" fmla="*/ 67603 h 955031"/>
              <a:gd name="connsiteX16" fmla="*/ 1939540 w 5591836"/>
              <a:gd name="connsiteY16" fmla="*/ 13012 h 955031"/>
              <a:gd name="connsiteX17" fmla="*/ 2021426 w 5591836"/>
              <a:gd name="connsiteY17" fmla="*/ 43719 h 955031"/>
              <a:gd name="connsiteX18" fmla="*/ 2096489 w 5591836"/>
              <a:gd name="connsiteY18" fmla="*/ 122194 h 955031"/>
              <a:gd name="connsiteX19" fmla="*/ 2174964 w 5591836"/>
              <a:gd name="connsiteY19" fmla="*/ 251847 h 955031"/>
              <a:gd name="connsiteX20" fmla="*/ 2441095 w 5591836"/>
              <a:gd name="connsiteY20" fmla="*/ 784110 h 955031"/>
              <a:gd name="connsiteX21" fmla="*/ 2557101 w 5591836"/>
              <a:gd name="connsiteY21" fmla="*/ 934235 h 955031"/>
              <a:gd name="connsiteX22" fmla="*/ 2652635 w 5591836"/>
              <a:gd name="connsiteY22" fmla="*/ 941059 h 955031"/>
              <a:gd name="connsiteX23" fmla="*/ 2775465 w 5591836"/>
              <a:gd name="connsiteY23" fmla="*/ 814818 h 955031"/>
              <a:gd name="connsiteX24" fmla="*/ 2901707 w 5591836"/>
              <a:gd name="connsiteY24" fmla="*/ 548686 h 955031"/>
              <a:gd name="connsiteX25" fmla="*/ 3048421 w 5591836"/>
              <a:gd name="connsiteY25" fmla="*/ 251847 h 955031"/>
              <a:gd name="connsiteX26" fmla="*/ 3171250 w 5591836"/>
              <a:gd name="connsiteY26" fmla="*/ 67603 h 955031"/>
              <a:gd name="connsiteX27" fmla="*/ 3249725 w 5591836"/>
              <a:gd name="connsiteY27" fmla="*/ 2776 h 955031"/>
              <a:gd name="connsiteX28" fmla="*/ 3321376 w 5591836"/>
              <a:gd name="connsiteY28" fmla="*/ 19835 h 955031"/>
              <a:gd name="connsiteX29" fmla="*/ 3393026 w 5591836"/>
              <a:gd name="connsiteY29" fmla="*/ 91486 h 955031"/>
              <a:gd name="connsiteX30" fmla="*/ 3451029 w 5591836"/>
              <a:gd name="connsiteY30" fmla="*/ 176785 h 955031"/>
              <a:gd name="connsiteX31" fmla="*/ 3532916 w 5591836"/>
              <a:gd name="connsiteY31" fmla="*/ 323498 h 955031"/>
              <a:gd name="connsiteX32" fmla="*/ 3686453 w 5591836"/>
              <a:gd name="connsiteY32" fmla="*/ 668104 h 955031"/>
              <a:gd name="connsiteX33" fmla="*/ 3812695 w 5591836"/>
              <a:gd name="connsiteY33" fmla="*/ 852349 h 955031"/>
              <a:gd name="connsiteX34" fmla="*/ 3945761 w 5591836"/>
              <a:gd name="connsiteY34" fmla="*/ 900116 h 955031"/>
              <a:gd name="connsiteX35" fmla="*/ 4065179 w 5591836"/>
              <a:gd name="connsiteY35" fmla="*/ 828465 h 955031"/>
              <a:gd name="connsiteX36" fmla="*/ 4252835 w 5591836"/>
              <a:gd name="connsiteY36" fmla="*/ 483859 h 955031"/>
              <a:gd name="connsiteX37" fmla="*/ 4430256 w 5591836"/>
              <a:gd name="connsiteY37" fmla="*/ 152901 h 955031"/>
              <a:gd name="connsiteX38" fmla="*/ 4549674 w 5591836"/>
              <a:gd name="connsiteY38" fmla="*/ 40307 h 955031"/>
              <a:gd name="connsiteX39" fmla="*/ 4675916 w 5591836"/>
              <a:gd name="connsiteY39" fmla="*/ 67603 h 955031"/>
              <a:gd name="connsiteX40" fmla="*/ 4819218 w 5591836"/>
              <a:gd name="connsiteY40" fmla="*/ 268907 h 955031"/>
              <a:gd name="connsiteX41" fmla="*/ 4924988 w 5591836"/>
              <a:gd name="connsiteY41" fmla="*/ 477035 h 955031"/>
              <a:gd name="connsiteX42" fmla="*/ 5031825 w 5591836"/>
              <a:gd name="connsiteY42" fmla="*/ 494332 h 955031"/>
              <a:gd name="connsiteX43" fmla="*/ 5591836 w 5591836"/>
              <a:gd name="connsiteY43" fmla="*/ 494095 h 955031"/>
              <a:gd name="connsiteX0" fmla="*/ 0 w 5602249"/>
              <a:gd name="connsiteY0" fmla="*/ 466563 h 955031"/>
              <a:gd name="connsiteX1" fmla="*/ 179775 w 5602249"/>
              <a:gd name="connsiteY1" fmla="*/ 475436 h 955031"/>
              <a:gd name="connsiteX2" fmla="*/ 315145 w 5602249"/>
              <a:gd name="connsiteY2" fmla="*/ 430986 h 955031"/>
              <a:gd name="connsiteX3" fmla="*/ 482819 w 5602249"/>
              <a:gd name="connsiteY3" fmla="*/ 146077 h 955031"/>
              <a:gd name="connsiteX4" fmla="*/ 592001 w 5602249"/>
              <a:gd name="connsiteY4" fmla="*/ 23247 h 955031"/>
              <a:gd name="connsiteX5" fmla="*/ 711419 w 5602249"/>
              <a:gd name="connsiteY5" fmla="*/ 36895 h 955031"/>
              <a:gd name="connsiteX6" fmla="*/ 810365 w 5602249"/>
              <a:gd name="connsiteY6" fmla="*/ 146077 h 955031"/>
              <a:gd name="connsiteX7" fmla="*/ 936607 w 5602249"/>
              <a:gd name="connsiteY7" fmla="*/ 412209 h 955031"/>
              <a:gd name="connsiteX8" fmla="*/ 1073084 w 5602249"/>
              <a:gd name="connsiteY8" fmla="*/ 722695 h 955031"/>
              <a:gd name="connsiteX9" fmla="*/ 1168619 w 5602249"/>
              <a:gd name="connsiteY9" fmla="*/ 869409 h 955031"/>
              <a:gd name="connsiteX10" fmla="*/ 1257329 w 5602249"/>
              <a:gd name="connsiteY10" fmla="*/ 944471 h 955031"/>
              <a:gd name="connsiteX11" fmla="*/ 1366511 w 5602249"/>
              <a:gd name="connsiteY11" fmla="*/ 930824 h 955031"/>
              <a:gd name="connsiteX12" fmla="*/ 1492753 w 5602249"/>
              <a:gd name="connsiteY12" fmla="*/ 811406 h 955031"/>
              <a:gd name="connsiteX13" fmla="*/ 1656526 w 5602249"/>
              <a:gd name="connsiteY13" fmla="*/ 487271 h 955031"/>
              <a:gd name="connsiteX14" fmla="*/ 1758884 w 5602249"/>
              <a:gd name="connsiteY14" fmla="*/ 234788 h 955031"/>
              <a:gd name="connsiteX15" fmla="*/ 1861242 w 5602249"/>
              <a:gd name="connsiteY15" fmla="*/ 67603 h 955031"/>
              <a:gd name="connsiteX16" fmla="*/ 1949953 w 5602249"/>
              <a:gd name="connsiteY16" fmla="*/ 13012 h 955031"/>
              <a:gd name="connsiteX17" fmla="*/ 2031839 w 5602249"/>
              <a:gd name="connsiteY17" fmla="*/ 43719 h 955031"/>
              <a:gd name="connsiteX18" fmla="*/ 2106902 w 5602249"/>
              <a:gd name="connsiteY18" fmla="*/ 122194 h 955031"/>
              <a:gd name="connsiteX19" fmla="*/ 2185377 w 5602249"/>
              <a:gd name="connsiteY19" fmla="*/ 251847 h 955031"/>
              <a:gd name="connsiteX20" fmla="*/ 2451508 w 5602249"/>
              <a:gd name="connsiteY20" fmla="*/ 784110 h 955031"/>
              <a:gd name="connsiteX21" fmla="*/ 2567514 w 5602249"/>
              <a:gd name="connsiteY21" fmla="*/ 934235 h 955031"/>
              <a:gd name="connsiteX22" fmla="*/ 2663048 w 5602249"/>
              <a:gd name="connsiteY22" fmla="*/ 941059 h 955031"/>
              <a:gd name="connsiteX23" fmla="*/ 2785878 w 5602249"/>
              <a:gd name="connsiteY23" fmla="*/ 814818 h 955031"/>
              <a:gd name="connsiteX24" fmla="*/ 2912120 w 5602249"/>
              <a:gd name="connsiteY24" fmla="*/ 548686 h 955031"/>
              <a:gd name="connsiteX25" fmla="*/ 3058834 w 5602249"/>
              <a:gd name="connsiteY25" fmla="*/ 251847 h 955031"/>
              <a:gd name="connsiteX26" fmla="*/ 3181663 w 5602249"/>
              <a:gd name="connsiteY26" fmla="*/ 67603 h 955031"/>
              <a:gd name="connsiteX27" fmla="*/ 3260138 w 5602249"/>
              <a:gd name="connsiteY27" fmla="*/ 2776 h 955031"/>
              <a:gd name="connsiteX28" fmla="*/ 3331789 w 5602249"/>
              <a:gd name="connsiteY28" fmla="*/ 19835 h 955031"/>
              <a:gd name="connsiteX29" fmla="*/ 3403439 w 5602249"/>
              <a:gd name="connsiteY29" fmla="*/ 91486 h 955031"/>
              <a:gd name="connsiteX30" fmla="*/ 3461442 w 5602249"/>
              <a:gd name="connsiteY30" fmla="*/ 176785 h 955031"/>
              <a:gd name="connsiteX31" fmla="*/ 3543329 w 5602249"/>
              <a:gd name="connsiteY31" fmla="*/ 323498 h 955031"/>
              <a:gd name="connsiteX32" fmla="*/ 3696866 w 5602249"/>
              <a:gd name="connsiteY32" fmla="*/ 668104 h 955031"/>
              <a:gd name="connsiteX33" fmla="*/ 3823108 w 5602249"/>
              <a:gd name="connsiteY33" fmla="*/ 852349 h 955031"/>
              <a:gd name="connsiteX34" fmla="*/ 3956174 w 5602249"/>
              <a:gd name="connsiteY34" fmla="*/ 900116 h 955031"/>
              <a:gd name="connsiteX35" fmla="*/ 4075592 w 5602249"/>
              <a:gd name="connsiteY35" fmla="*/ 828465 h 955031"/>
              <a:gd name="connsiteX36" fmla="*/ 4263248 w 5602249"/>
              <a:gd name="connsiteY36" fmla="*/ 483859 h 955031"/>
              <a:gd name="connsiteX37" fmla="*/ 4440669 w 5602249"/>
              <a:gd name="connsiteY37" fmla="*/ 152901 h 955031"/>
              <a:gd name="connsiteX38" fmla="*/ 4560087 w 5602249"/>
              <a:gd name="connsiteY38" fmla="*/ 40307 h 955031"/>
              <a:gd name="connsiteX39" fmla="*/ 4686329 w 5602249"/>
              <a:gd name="connsiteY39" fmla="*/ 67603 h 955031"/>
              <a:gd name="connsiteX40" fmla="*/ 4829631 w 5602249"/>
              <a:gd name="connsiteY40" fmla="*/ 268907 h 955031"/>
              <a:gd name="connsiteX41" fmla="*/ 4935401 w 5602249"/>
              <a:gd name="connsiteY41" fmla="*/ 477035 h 955031"/>
              <a:gd name="connsiteX42" fmla="*/ 5042238 w 5602249"/>
              <a:gd name="connsiteY42" fmla="*/ 494332 h 955031"/>
              <a:gd name="connsiteX43" fmla="*/ 5602249 w 5602249"/>
              <a:gd name="connsiteY43" fmla="*/ 494095 h 955031"/>
              <a:gd name="connsiteX0" fmla="*/ 0 w 5612662"/>
              <a:gd name="connsiteY0" fmla="*/ 479263 h 955031"/>
              <a:gd name="connsiteX1" fmla="*/ 190188 w 5612662"/>
              <a:gd name="connsiteY1" fmla="*/ 475436 h 955031"/>
              <a:gd name="connsiteX2" fmla="*/ 325558 w 5612662"/>
              <a:gd name="connsiteY2" fmla="*/ 430986 h 955031"/>
              <a:gd name="connsiteX3" fmla="*/ 493232 w 5612662"/>
              <a:gd name="connsiteY3" fmla="*/ 146077 h 955031"/>
              <a:gd name="connsiteX4" fmla="*/ 602414 w 5612662"/>
              <a:gd name="connsiteY4" fmla="*/ 23247 h 955031"/>
              <a:gd name="connsiteX5" fmla="*/ 721832 w 5612662"/>
              <a:gd name="connsiteY5" fmla="*/ 36895 h 955031"/>
              <a:gd name="connsiteX6" fmla="*/ 820778 w 5612662"/>
              <a:gd name="connsiteY6" fmla="*/ 146077 h 955031"/>
              <a:gd name="connsiteX7" fmla="*/ 947020 w 5612662"/>
              <a:gd name="connsiteY7" fmla="*/ 412209 h 955031"/>
              <a:gd name="connsiteX8" fmla="*/ 1083497 w 5612662"/>
              <a:gd name="connsiteY8" fmla="*/ 722695 h 955031"/>
              <a:gd name="connsiteX9" fmla="*/ 1179032 w 5612662"/>
              <a:gd name="connsiteY9" fmla="*/ 869409 h 955031"/>
              <a:gd name="connsiteX10" fmla="*/ 1267742 w 5612662"/>
              <a:gd name="connsiteY10" fmla="*/ 944471 h 955031"/>
              <a:gd name="connsiteX11" fmla="*/ 1376924 w 5612662"/>
              <a:gd name="connsiteY11" fmla="*/ 930824 h 955031"/>
              <a:gd name="connsiteX12" fmla="*/ 1503166 w 5612662"/>
              <a:gd name="connsiteY12" fmla="*/ 811406 h 955031"/>
              <a:gd name="connsiteX13" fmla="*/ 1666939 w 5612662"/>
              <a:gd name="connsiteY13" fmla="*/ 487271 h 955031"/>
              <a:gd name="connsiteX14" fmla="*/ 1769297 w 5612662"/>
              <a:gd name="connsiteY14" fmla="*/ 234788 h 955031"/>
              <a:gd name="connsiteX15" fmla="*/ 1871655 w 5612662"/>
              <a:gd name="connsiteY15" fmla="*/ 67603 h 955031"/>
              <a:gd name="connsiteX16" fmla="*/ 1960366 w 5612662"/>
              <a:gd name="connsiteY16" fmla="*/ 13012 h 955031"/>
              <a:gd name="connsiteX17" fmla="*/ 2042252 w 5612662"/>
              <a:gd name="connsiteY17" fmla="*/ 43719 h 955031"/>
              <a:gd name="connsiteX18" fmla="*/ 2117315 w 5612662"/>
              <a:gd name="connsiteY18" fmla="*/ 122194 h 955031"/>
              <a:gd name="connsiteX19" fmla="*/ 2195790 w 5612662"/>
              <a:gd name="connsiteY19" fmla="*/ 251847 h 955031"/>
              <a:gd name="connsiteX20" fmla="*/ 2461921 w 5612662"/>
              <a:gd name="connsiteY20" fmla="*/ 784110 h 955031"/>
              <a:gd name="connsiteX21" fmla="*/ 2577927 w 5612662"/>
              <a:gd name="connsiteY21" fmla="*/ 934235 h 955031"/>
              <a:gd name="connsiteX22" fmla="*/ 2673461 w 5612662"/>
              <a:gd name="connsiteY22" fmla="*/ 941059 h 955031"/>
              <a:gd name="connsiteX23" fmla="*/ 2796291 w 5612662"/>
              <a:gd name="connsiteY23" fmla="*/ 814818 h 955031"/>
              <a:gd name="connsiteX24" fmla="*/ 2922533 w 5612662"/>
              <a:gd name="connsiteY24" fmla="*/ 548686 h 955031"/>
              <a:gd name="connsiteX25" fmla="*/ 3069247 w 5612662"/>
              <a:gd name="connsiteY25" fmla="*/ 251847 h 955031"/>
              <a:gd name="connsiteX26" fmla="*/ 3192076 w 5612662"/>
              <a:gd name="connsiteY26" fmla="*/ 67603 h 955031"/>
              <a:gd name="connsiteX27" fmla="*/ 3270551 w 5612662"/>
              <a:gd name="connsiteY27" fmla="*/ 2776 h 955031"/>
              <a:gd name="connsiteX28" fmla="*/ 3342202 w 5612662"/>
              <a:gd name="connsiteY28" fmla="*/ 19835 h 955031"/>
              <a:gd name="connsiteX29" fmla="*/ 3413852 w 5612662"/>
              <a:gd name="connsiteY29" fmla="*/ 91486 h 955031"/>
              <a:gd name="connsiteX30" fmla="*/ 3471855 w 5612662"/>
              <a:gd name="connsiteY30" fmla="*/ 176785 h 955031"/>
              <a:gd name="connsiteX31" fmla="*/ 3553742 w 5612662"/>
              <a:gd name="connsiteY31" fmla="*/ 323498 h 955031"/>
              <a:gd name="connsiteX32" fmla="*/ 3707279 w 5612662"/>
              <a:gd name="connsiteY32" fmla="*/ 668104 h 955031"/>
              <a:gd name="connsiteX33" fmla="*/ 3833521 w 5612662"/>
              <a:gd name="connsiteY33" fmla="*/ 852349 h 955031"/>
              <a:gd name="connsiteX34" fmla="*/ 3966587 w 5612662"/>
              <a:gd name="connsiteY34" fmla="*/ 900116 h 955031"/>
              <a:gd name="connsiteX35" fmla="*/ 4086005 w 5612662"/>
              <a:gd name="connsiteY35" fmla="*/ 828465 h 955031"/>
              <a:gd name="connsiteX36" fmla="*/ 4273661 w 5612662"/>
              <a:gd name="connsiteY36" fmla="*/ 483859 h 955031"/>
              <a:gd name="connsiteX37" fmla="*/ 4451082 w 5612662"/>
              <a:gd name="connsiteY37" fmla="*/ 152901 h 955031"/>
              <a:gd name="connsiteX38" fmla="*/ 4570500 w 5612662"/>
              <a:gd name="connsiteY38" fmla="*/ 40307 h 955031"/>
              <a:gd name="connsiteX39" fmla="*/ 4696742 w 5612662"/>
              <a:gd name="connsiteY39" fmla="*/ 67603 h 955031"/>
              <a:gd name="connsiteX40" fmla="*/ 4840044 w 5612662"/>
              <a:gd name="connsiteY40" fmla="*/ 268907 h 955031"/>
              <a:gd name="connsiteX41" fmla="*/ 4945814 w 5612662"/>
              <a:gd name="connsiteY41" fmla="*/ 477035 h 955031"/>
              <a:gd name="connsiteX42" fmla="*/ 5052651 w 5612662"/>
              <a:gd name="connsiteY42" fmla="*/ 494332 h 955031"/>
              <a:gd name="connsiteX43" fmla="*/ 5612662 w 5612662"/>
              <a:gd name="connsiteY43" fmla="*/ 494095 h 955031"/>
              <a:gd name="connsiteX0" fmla="*/ 0 w 6136469"/>
              <a:gd name="connsiteY0" fmla="*/ 479263 h 955031"/>
              <a:gd name="connsiteX1" fmla="*/ 190188 w 6136469"/>
              <a:gd name="connsiteY1" fmla="*/ 475436 h 955031"/>
              <a:gd name="connsiteX2" fmla="*/ 325558 w 6136469"/>
              <a:gd name="connsiteY2" fmla="*/ 430986 h 955031"/>
              <a:gd name="connsiteX3" fmla="*/ 493232 w 6136469"/>
              <a:gd name="connsiteY3" fmla="*/ 146077 h 955031"/>
              <a:gd name="connsiteX4" fmla="*/ 602414 w 6136469"/>
              <a:gd name="connsiteY4" fmla="*/ 23247 h 955031"/>
              <a:gd name="connsiteX5" fmla="*/ 721832 w 6136469"/>
              <a:gd name="connsiteY5" fmla="*/ 36895 h 955031"/>
              <a:gd name="connsiteX6" fmla="*/ 820778 w 6136469"/>
              <a:gd name="connsiteY6" fmla="*/ 146077 h 955031"/>
              <a:gd name="connsiteX7" fmla="*/ 947020 w 6136469"/>
              <a:gd name="connsiteY7" fmla="*/ 412209 h 955031"/>
              <a:gd name="connsiteX8" fmla="*/ 1083497 w 6136469"/>
              <a:gd name="connsiteY8" fmla="*/ 722695 h 955031"/>
              <a:gd name="connsiteX9" fmla="*/ 1179032 w 6136469"/>
              <a:gd name="connsiteY9" fmla="*/ 869409 h 955031"/>
              <a:gd name="connsiteX10" fmla="*/ 1267742 w 6136469"/>
              <a:gd name="connsiteY10" fmla="*/ 944471 h 955031"/>
              <a:gd name="connsiteX11" fmla="*/ 1376924 w 6136469"/>
              <a:gd name="connsiteY11" fmla="*/ 930824 h 955031"/>
              <a:gd name="connsiteX12" fmla="*/ 1503166 w 6136469"/>
              <a:gd name="connsiteY12" fmla="*/ 811406 h 955031"/>
              <a:gd name="connsiteX13" fmla="*/ 1666939 w 6136469"/>
              <a:gd name="connsiteY13" fmla="*/ 487271 h 955031"/>
              <a:gd name="connsiteX14" fmla="*/ 1769297 w 6136469"/>
              <a:gd name="connsiteY14" fmla="*/ 234788 h 955031"/>
              <a:gd name="connsiteX15" fmla="*/ 1871655 w 6136469"/>
              <a:gd name="connsiteY15" fmla="*/ 67603 h 955031"/>
              <a:gd name="connsiteX16" fmla="*/ 1960366 w 6136469"/>
              <a:gd name="connsiteY16" fmla="*/ 13012 h 955031"/>
              <a:gd name="connsiteX17" fmla="*/ 2042252 w 6136469"/>
              <a:gd name="connsiteY17" fmla="*/ 43719 h 955031"/>
              <a:gd name="connsiteX18" fmla="*/ 2117315 w 6136469"/>
              <a:gd name="connsiteY18" fmla="*/ 122194 h 955031"/>
              <a:gd name="connsiteX19" fmla="*/ 2195790 w 6136469"/>
              <a:gd name="connsiteY19" fmla="*/ 251847 h 955031"/>
              <a:gd name="connsiteX20" fmla="*/ 2461921 w 6136469"/>
              <a:gd name="connsiteY20" fmla="*/ 784110 h 955031"/>
              <a:gd name="connsiteX21" fmla="*/ 2577927 w 6136469"/>
              <a:gd name="connsiteY21" fmla="*/ 934235 h 955031"/>
              <a:gd name="connsiteX22" fmla="*/ 2673461 w 6136469"/>
              <a:gd name="connsiteY22" fmla="*/ 941059 h 955031"/>
              <a:gd name="connsiteX23" fmla="*/ 2796291 w 6136469"/>
              <a:gd name="connsiteY23" fmla="*/ 814818 h 955031"/>
              <a:gd name="connsiteX24" fmla="*/ 2922533 w 6136469"/>
              <a:gd name="connsiteY24" fmla="*/ 548686 h 955031"/>
              <a:gd name="connsiteX25" fmla="*/ 3069247 w 6136469"/>
              <a:gd name="connsiteY25" fmla="*/ 251847 h 955031"/>
              <a:gd name="connsiteX26" fmla="*/ 3192076 w 6136469"/>
              <a:gd name="connsiteY26" fmla="*/ 67603 h 955031"/>
              <a:gd name="connsiteX27" fmla="*/ 3270551 w 6136469"/>
              <a:gd name="connsiteY27" fmla="*/ 2776 h 955031"/>
              <a:gd name="connsiteX28" fmla="*/ 3342202 w 6136469"/>
              <a:gd name="connsiteY28" fmla="*/ 19835 h 955031"/>
              <a:gd name="connsiteX29" fmla="*/ 3413852 w 6136469"/>
              <a:gd name="connsiteY29" fmla="*/ 91486 h 955031"/>
              <a:gd name="connsiteX30" fmla="*/ 3471855 w 6136469"/>
              <a:gd name="connsiteY30" fmla="*/ 176785 h 955031"/>
              <a:gd name="connsiteX31" fmla="*/ 3553742 w 6136469"/>
              <a:gd name="connsiteY31" fmla="*/ 323498 h 955031"/>
              <a:gd name="connsiteX32" fmla="*/ 3707279 w 6136469"/>
              <a:gd name="connsiteY32" fmla="*/ 668104 h 955031"/>
              <a:gd name="connsiteX33" fmla="*/ 3833521 w 6136469"/>
              <a:gd name="connsiteY33" fmla="*/ 852349 h 955031"/>
              <a:gd name="connsiteX34" fmla="*/ 3966587 w 6136469"/>
              <a:gd name="connsiteY34" fmla="*/ 900116 h 955031"/>
              <a:gd name="connsiteX35" fmla="*/ 4086005 w 6136469"/>
              <a:gd name="connsiteY35" fmla="*/ 828465 h 955031"/>
              <a:gd name="connsiteX36" fmla="*/ 4273661 w 6136469"/>
              <a:gd name="connsiteY36" fmla="*/ 483859 h 955031"/>
              <a:gd name="connsiteX37" fmla="*/ 4451082 w 6136469"/>
              <a:gd name="connsiteY37" fmla="*/ 152901 h 955031"/>
              <a:gd name="connsiteX38" fmla="*/ 4570500 w 6136469"/>
              <a:gd name="connsiteY38" fmla="*/ 40307 h 955031"/>
              <a:gd name="connsiteX39" fmla="*/ 4696742 w 6136469"/>
              <a:gd name="connsiteY39" fmla="*/ 67603 h 955031"/>
              <a:gd name="connsiteX40" fmla="*/ 4840044 w 6136469"/>
              <a:gd name="connsiteY40" fmla="*/ 268907 h 955031"/>
              <a:gd name="connsiteX41" fmla="*/ 4945814 w 6136469"/>
              <a:gd name="connsiteY41" fmla="*/ 477035 h 955031"/>
              <a:gd name="connsiteX42" fmla="*/ 5052651 w 6136469"/>
              <a:gd name="connsiteY42" fmla="*/ 494332 h 955031"/>
              <a:gd name="connsiteX43" fmla="*/ 6136469 w 6136469"/>
              <a:gd name="connsiteY43" fmla="*/ 500659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5814 w 6056566"/>
              <a:gd name="connsiteY41" fmla="*/ 477035 h 955031"/>
              <a:gd name="connsiteX42" fmla="*/ 5052651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5814 w 6056566"/>
              <a:gd name="connsiteY41" fmla="*/ 477035 h 955031"/>
              <a:gd name="connsiteX42" fmla="*/ 5052651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5814 w 6056566"/>
              <a:gd name="connsiteY41" fmla="*/ 477035 h 955031"/>
              <a:gd name="connsiteX42" fmla="*/ 5052651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0286 w 6056566"/>
              <a:gd name="connsiteY41" fmla="*/ 458277 h 955031"/>
              <a:gd name="connsiteX42" fmla="*/ 5052651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0286 w 6056566"/>
              <a:gd name="connsiteY41" fmla="*/ 458277 h 955031"/>
              <a:gd name="connsiteX42" fmla="*/ 5052651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0286 w 6056566"/>
              <a:gd name="connsiteY41" fmla="*/ 458277 h 955031"/>
              <a:gd name="connsiteX42" fmla="*/ 5052651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31994 w 6056566"/>
              <a:gd name="connsiteY41" fmla="*/ 437174 h 955031"/>
              <a:gd name="connsiteX42" fmla="*/ 5052651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5052651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69722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69722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97365 w 6056566"/>
              <a:gd name="connsiteY42" fmla="*/ 496677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94601 w 6056566"/>
              <a:gd name="connsiteY42" fmla="*/ 491988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94601 w 6056566"/>
              <a:gd name="connsiteY42" fmla="*/ 491988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94601 w 6056566"/>
              <a:gd name="connsiteY42" fmla="*/ 491988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94601 w 6056566"/>
              <a:gd name="connsiteY42" fmla="*/ 491988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94601 w 6056566"/>
              <a:gd name="connsiteY42" fmla="*/ 491988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91837 w 6056566"/>
              <a:gd name="connsiteY42" fmla="*/ 497850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91838 w 6056566"/>
              <a:gd name="connsiteY42" fmla="*/ 494333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5025010 w 6056566"/>
              <a:gd name="connsiteY42" fmla="*/ 495505 h 955031"/>
              <a:gd name="connsiteX43" fmla="*/ 6056566 w 6056566"/>
              <a:gd name="connsiteY43" fmla="*/ 497377 h 955031"/>
              <a:gd name="connsiteX0" fmla="*/ 0 w 5025967"/>
              <a:gd name="connsiteY0" fmla="*/ 479263 h 955031"/>
              <a:gd name="connsiteX1" fmla="*/ 190188 w 5025967"/>
              <a:gd name="connsiteY1" fmla="*/ 475436 h 955031"/>
              <a:gd name="connsiteX2" fmla="*/ 325558 w 5025967"/>
              <a:gd name="connsiteY2" fmla="*/ 430986 h 955031"/>
              <a:gd name="connsiteX3" fmla="*/ 493232 w 5025967"/>
              <a:gd name="connsiteY3" fmla="*/ 146077 h 955031"/>
              <a:gd name="connsiteX4" fmla="*/ 602414 w 5025967"/>
              <a:gd name="connsiteY4" fmla="*/ 23247 h 955031"/>
              <a:gd name="connsiteX5" fmla="*/ 721832 w 5025967"/>
              <a:gd name="connsiteY5" fmla="*/ 36895 h 955031"/>
              <a:gd name="connsiteX6" fmla="*/ 820778 w 5025967"/>
              <a:gd name="connsiteY6" fmla="*/ 146077 h 955031"/>
              <a:gd name="connsiteX7" fmla="*/ 947020 w 5025967"/>
              <a:gd name="connsiteY7" fmla="*/ 412209 h 955031"/>
              <a:gd name="connsiteX8" fmla="*/ 1083497 w 5025967"/>
              <a:gd name="connsiteY8" fmla="*/ 722695 h 955031"/>
              <a:gd name="connsiteX9" fmla="*/ 1179032 w 5025967"/>
              <a:gd name="connsiteY9" fmla="*/ 869409 h 955031"/>
              <a:gd name="connsiteX10" fmla="*/ 1267742 w 5025967"/>
              <a:gd name="connsiteY10" fmla="*/ 944471 h 955031"/>
              <a:gd name="connsiteX11" fmla="*/ 1376924 w 5025967"/>
              <a:gd name="connsiteY11" fmla="*/ 930824 h 955031"/>
              <a:gd name="connsiteX12" fmla="*/ 1503166 w 5025967"/>
              <a:gd name="connsiteY12" fmla="*/ 811406 h 955031"/>
              <a:gd name="connsiteX13" fmla="*/ 1666939 w 5025967"/>
              <a:gd name="connsiteY13" fmla="*/ 487271 h 955031"/>
              <a:gd name="connsiteX14" fmla="*/ 1769297 w 5025967"/>
              <a:gd name="connsiteY14" fmla="*/ 234788 h 955031"/>
              <a:gd name="connsiteX15" fmla="*/ 1871655 w 5025967"/>
              <a:gd name="connsiteY15" fmla="*/ 67603 h 955031"/>
              <a:gd name="connsiteX16" fmla="*/ 1960366 w 5025967"/>
              <a:gd name="connsiteY16" fmla="*/ 13012 h 955031"/>
              <a:gd name="connsiteX17" fmla="*/ 2042252 w 5025967"/>
              <a:gd name="connsiteY17" fmla="*/ 43719 h 955031"/>
              <a:gd name="connsiteX18" fmla="*/ 2117315 w 5025967"/>
              <a:gd name="connsiteY18" fmla="*/ 122194 h 955031"/>
              <a:gd name="connsiteX19" fmla="*/ 2195790 w 5025967"/>
              <a:gd name="connsiteY19" fmla="*/ 251847 h 955031"/>
              <a:gd name="connsiteX20" fmla="*/ 2461921 w 5025967"/>
              <a:gd name="connsiteY20" fmla="*/ 784110 h 955031"/>
              <a:gd name="connsiteX21" fmla="*/ 2577927 w 5025967"/>
              <a:gd name="connsiteY21" fmla="*/ 934235 h 955031"/>
              <a:gd name="connsiteX22" fmla="*/ 2673461 w 5025967"/>
              <a:gd name="connsiteY22" fmla="*/ 941059 h 955031"/>
              <a:gd name="connsiteX23" fmla="*/ 2796291 w 5025967"/>
              <a:gd name="connsiteY23" fmla="*/ 814818 h 955031"/>
              <a:gd name="connsiteX24" fmla="*/ 2922533 w 5025967"/>
              <a:gd name="connsiteY24" fmla="*/ 548686 h 955031"/>
              <a:gd name="connsiteX25" fmla="*/ 3069247 w 5025967"/>
              <a:gd name="connsiteY25" fmla="*/ 251847 h 955031"/>
              <a:gd name="connsiteX26" fmla="*/ 3192076 w 5025967"/>
              <a:gd name="connsiteY26" fmla="*/ 67603 h 955031"/>
              <a:gd name="connsiteX27" fmla="*/ 3270551 w 5025967"/>
              <a:gd name="connsiteY27" fmla="*/ 2776 h 955031"/>
              <a:gd name="connsiteX28" fmla="*/ 3342202 w 5025967"/>
              <a:gd name="connsiteY28" fmla="*/ 19835 h 955031"/>
              <a:gd name="connsiteX29" fmla="*/ 3413852 w 5025967"/>
              <a:gd name="connsiteY29" fmla="*/ 91486 h 955031"/>
              <a:gd name="connsiteX30" fmla="*/ 3471855 w 5025967"/>
              <a:gd name="connsiteY30" fmla="*/ 176785 h 955031"/>
              <a:gd name="connsiteX31" fmla="*/ 3553742 w 5025967"/>
              <a:gd name="connsiteY31" fmla="*/ 323498 h 955031"/>
              <a:gd name="connsiteX32" fmla="*/ 3707279 w 5025967"/>
              <a:gd name="connsiteY32" fmla="*/ 668104 h 955031"/>
              <a:gd name="connsiteX33" fmla="*/ 3833521 w 5025967"/>
              <a:gd name="connsiteY33" fmla="*/ 852349 h 955031"/>
              <a:gd name="connsiteX34" fmla="*/ 3966587 w 5025967"/>
              <a:gd name="connsiteY34" fmla="*/ 900116 h 955031"/>
              <a:gd name="connsiteX35" fmla="*/ 4086005 w 5025967"/>
              <a:gd name="connsiteY35" fmla="*/ 828465 h 955031"/>
              <a:gd name="connsiteX36" fmla="*/ 4273661 w 5025967"/>
              <a:gd name="connsiteY36" fmla="*/ 483859 h 955031"/>
              <a:gd name="connsiteX37" fmla="*/ 4451082 w 5025967"/>
              <a:gd name="connsiteY37" fmla="*/ 152901 h 955031"/>
              <a:gd name="connsiteX38" fmla="*/ 4570500 w 5025967"/>
              <a:gd name="connsiteY38" fmla="*/ 40307 h 955031"/>
              <a:gd name="connsiteX39" fmla="*/ 4696742 w 5025967"/>
              <a:gd name="connsiteY39" fmla="*/ 67603 h 955031"/>
              <a:gd name="connsiteX40" fmla="*/ 4840044 w 5025967"/>
              <a:gd name="connsiteY40" fmla="*/ 268907 h 955031"/>
              <a:gd name="connsiteX41" fmla="*/ 4948580 w 5025967"/>
              <a:gd name="connsiteY41" fmla="*/ 459449 h 955031"/>
              <a:gd name="connsiteX42" fmla="*/ 5025010 w 5025967"/>
              <a:gd name="connsiteY42" fmla="*/ 495505 h 955031"/>
              <a:gd name="connsiteX0" fmla="*/ 0 w 4948580"/>
              <a:gd name="connsiteY0" fmla="*/ 479263 h 955031"/>
              <a:gd name="connsiteX1" fmla="*/ 190188 w 4948580"/>
              <a:gd name="connsiteY1" fmla="*/ 475436 h 955031"/>
              <a:gd name="connsiteX2" fmla="*/ 325558 w 4948580"/>
              <a:gd name="connsiteY2" fmla="*/ 430986 h 955031"/>
              <a:gd name="connsiteX3" fmla="*/ 493232 w 4948580"/>
              <a:gd name="connsiteY3" fmla="*/ 146077 h 955031"/>
              <a:gd name="connsiteX4" fmla="*/ 602414 w 4948580"/>
              <a:gd name="connsiteY4" fmla="*/ 23247 h 955031"/>
              <a:gd name="connsiteX5" fmla="*/ 721832 w 4948580"/>
              <a:gd name="connsiteY5" fmla="*/ 36895 h 955031"/>
              <a:gd name="connsiteX6" fmla="*/ 820778 w 4948580"/>
              <a:gd name="connsiteY6" fmla="*/ 146077 h 955031"/>
              <a:gd name="connsiteX7" fmla="*/ 947020 w 4948580"/>
              <a:gd name="connsiteY7" fmla="*/ 412209 h 955031"/>
              <a:gd name="connsiteX8" fmla="*/ 1083497 w 4948580"/>
              <a:gd name="connsiteY8" fmla="*/ 722695 h 955031"/>
              <a:gd name="connsiteX9" fmla="*/ 1179032 w 4948580"/>
              <a:gd name="connsiteY9" fmla="*/ 869409 h 955031"/>
              <a:gd name="connsiteX10" fmla="*/ 1267742 w 4948580"/>
              <a:gd name="connsiteY10" fmla="*/ 944471 h 955031"/>
              <a:gd name="connsiteX11" fmla="*/ 1376924 w 4948580"/>
              <a:gd name="connsiteY11" fmla="*/ 930824 h 955031"/>
              <a:gd name="connsiteX12" fmla="*/ 1503166 w 4948580"/>
              <a:gd name="connsiteY12" fmla="*/ 811406 h 955031"/>
              <a:gd name="connsiteX13" fmla="*/ 1666939 w 4948580"/>
              <a:gd name="connsiteY13" fmla="*/ 487271 h 955031"/>
              <a:gd name="connsiteX14" fmla="*/ 1769297 w 4948580"/>
              <a:gd name="connsiteY14" fmla="*/ 234788 h 955031"/>
              <a:gd name="connsiteX15" fmla="*/ 1871655 w 4948580"/>
              <a:gd name="connsiteY15" fmla="*/ 67603 h 955031"/>
              <a:gd name="connsiteX16" fmla="*/ 1960366 w 4948580"/>
              <a:gd name="connsiteY16" fmla="*/ 13012 h 955031"/>
              <a:gd name="connsiteX17" fmla="*/ 2042252 w 4948580"/>
              <a:gd name="connsiteY17" fmla="*/ 43719 h 955031"/>
              <a:gd name="connsiteX18" fmla="*/ 2117315 w 4948580"/>
              <a:gd name="connsiteY18" fmla="*/ 122194 h 955031"/>
              <a:gd name="connsiteX19" fmla="*/ 2195790 w 4948580"/>
              <a:gd name="connsiteY19" fmla="*/ 251847 h 955031"/>
              <a:gd name="connsiteX20" fmla="*/ 2461921 w 4948580"/>
              <a:gd name="connsiteY20" fmla="*/ 784110 h 955031"/>
              <a:gd name="connsiteX21" fmla="*/ 2577927 w 4948580"/>
              <a:gd name="connsiteY21" fmla="*/ 934235 h 955031"/>
              <a:gd name="connsiteX22" fmla="*/ 2673461 w 4948580"/>
              <a:gd name="connsiteY22" fmla="*/ 941059 h 955031"/>
              <a:gd name="connsiteX23" fmla="*/ 2796291 w 4948580"/>
              <a:gd name="connsiteY23" fmla="*/ 814818 h 955031"/>
              <a:gd name="connsiteX24" fmla="*/ 2922533 w 4948580"/>
              <a:gd name="connsiteY24" fmla="*/ 548686 h 955031"/>
              <a:gd name="connsiteX25" fmla="*/ 3069247 w 4948580"/>
              <a:gd name="connsiteY25" fmla="*/ 251847 h 955031"/>
              <a:gd name="connsiteX26" fmla="*/ 3192076 w 4948580"/>
              <a:gd name="connsiteY26" fmla="*/ 67603 h 955031"/>
              <a:gd name="connsiteX27" fmla="*/ 3270551 w 4948580"/>
              <a:gd name="connsiteY27" fmla="*/ 2776 h 955031"/>
              <a:gd name="connsiteX28" fmla="*/ 3342202 w 4948580"/>
              <a:gd name="connsiteY28" fmla="*/ 19835 h 955031"/>
              <a:gd name="connsiteX29" fmla="*/ 3413852 w 4948580"/>
              <a:gd name="connsiteY29" fmla="*/ 91486 h 955031"/>
              <a:gd name="connsiteX30" fmla="*/ 3471855 w 4948580"/>
              <a:gd name="connsiteY30" fmla="*/ 176785 h 955031"/>
              <a:gd name="connsiteX31" fmla="*/ 3553742 w 4948580"/>
              <a:gd name="connsiteY31" fmla="*/ 323498 h 955031"/>
              <a:gd name="connsiteX32" fmla="*/ 3707279 w 4948580"/>
              <a:gd name="connsiteY32" fmla="*/ 668104 h 955031"/>
              <a:gd name="connsiteX33" fmla="*/ 3833521 w 4948580"/>
              <a:gd name="connsiteY33" fmla="*/ 852349 h 955031"/>
              <a:gd name="connsiteX34" fmla="*/ 3966587 w 4948580"/>
              <a:gd name="connsiteY34" fmla="*/ 900116 h 955031"/>
              <a:gd name="connsiteX35" fmla="*/ 4086005 w 4948580"/>
              <a:gd name="connsiteY35" fmla="*/ 828465 h 955031"/>
              <a:gd name="connsiteX36" fmla="*/ 4273661 w 4948580"/>
              <a:gd name="connsiteY36" fmla="*/ 483859 h 955031"/>
              <a:gd name="connsiteX37" fmla="*/ 4451082 w 4948580"/>
              <a:gd name="connsiteY37" fmla="*/ 152901 h 955031"/>
              <a:gd name="connsiteX38" fmla="*/ 4570500 w 4948580"/>
              <a:gd name="connsiteY38" fmla="*/ 40307 h 955031"/>
              <a:gd name="connsiteX39" fmla="*/ 4696742 w 4948580"/>
              <a:gd name="connsiteY39" fmla="*/ 67603 h 955031"/>
              <a:gd name="connsiteX40" fmla="*/ 4840044 w 4948580"/>
              <a:gd name="connsiteY40" fmla="*/ 268907 h 955031"/>
              <a:gd name="connsiteX41" fmla="*/ 4948580 w 4948580"/>
              <a:gd name="connsiteY41" fmla="*/ 459449 h 955031"/>
              <a:gd name="connsiteX0" fmla="*/ 0 w 4948580"/>
              <a:gd name="connsiteY0" fmla="*/ 479263 h 955031"/>
              <a:gd name="connsiteX1" fmla="*/ 325558 w 4948580"/>
              <a:gd name="connsiteY1" fmla="*/ 430986 h 955031"/>
              <a:gd name="connsiteX2" fmla="*/ 493232 w 4948580"/>
              <a:gd name="connsiteY2" fmla="*/ 146077 h 955031"/>
              <a:gd name="connsiteX3" fmla="*/ 602414 w 4948580"/>
              <a:gd name="connsiteY3" fmla="*/ 23247 h 955031"/>
              <a:gd name="connsiteX4" fmla="*/ 721832 w 4948580"/>
              <a:gd name="connsiteY4" fmla="*/ 36895 h 955031"/>
              <a:gd name="connsiteX5" fmla="*/ 820778 w 4948580"/>
              <a:gd name="connsiteY5" fmla="*/ 146077 h 955031"/>
              <a:gd name="connsiteX6" fmla="*/ 947020 w 4948580"/>
              <a:gd name="connsiteY6" fmla="*/ 412209 h 955031"/>
              <a:gd name="connsiteX7" fmla="*/ 1083497 w 4948580"/>
              <a:gd name="connsiteY7" fmla="*/ 722695 h 955031"/>
              <a:gd name="connsiteX8" fmla="*/ 1179032 w 4948580"/>
              <a:gd name="connsiteY8" fmla="*/ 869409 h 955031"/>
              <a:gd name="connsiteX9" fmla="*/ 1267742 w 4948580"/>
              <a:gd name="connsiteY9" fmla="*/ 944471 h 955031"/>
              <a:gd name="connsiteX10" fmla="*/ 1376924 w 4948580"/>
              <a:gd name="connsiteY10" fmla="*/ 930824 h 955031"/>
              <a:gd name="connsiteX11" fmla="*/ 1503166 w 4948580"/>
              <a:gd name="connsiteY11" fmla="*/ 811406 h 955031"/>
              <a:gd name="connsiteX12" fmla="*/ 1666939 w 4948580"/>
              <a:gd name="connsiteY12" fmla="*/ 487271 h 955031"/>
              <a:gd name="connsiteX13" fmla="*/ 1769297 w 4948580"/>
              <a:gd name="connsiteY13" fmla="*/ 234788 h 955031"/>
              <a:gd name="connsiteX14" fmla="*/ 1871655 w 4948580"/>
              <a:gd name="connsiteY14" fmla="*/ 67603 h 955031"/>
              <a:gd name="connsiteX15" fmla="*/ 1960366 w 4948580"/>
              <a:gd name="connsiteY15" fmla="*/ 13012 h 955031"/>
              <a:gd name="connsiteX16" fmla="*/ 2042252 w 4948580"/>
              <a:gd name="connsiteY16" fmla="*/ 43719 h 955031"/>
              <a:gd name="connsiteX17" fmla="*/ 2117315 w 4948580"/>
              <a:gd name="connsiteY17" fmla="*/ 122194 h 955031"/>
              <a:gd name="connsiteX18" fmla="*/ 2195790 w 4948580"/>
              <a:gd name="connsiteY18" fmla="*/ 251847 h 955031"/>
              <a:gd name="connsiteX19" fmla="*/ 2461921 w 4948580"/>
              <a:gd name="connsiteY19" fmla="*/ 784110 h 955031"/>
              <a:gd name="connsiteX20" fmla="*/ 2577927 w 4948580"/>
              <a:gd name="connsiteY20" fmla="*/ 934235 h 955031"/>
              <a:gd name="connsiteX21" fmla="*/ 2673461 w 4948580"/>
              <a:gd name="connsiteY21" fmla="*/ 941059 h 955031"/>
              <a:gd name="connsiteX22" fmla="*/ 2796291 w 4948580"/>
              <a:gd name="connsiteY22" fmla="*/ 814818 h 955031"/>
              <a:gd name="connsiteX23" fmla="*/ 2922533 w 4948580"/>
              <a:gd name="connsiteY23" fmla="*/ 548686 h 955031"/>
              <a:gd name="connsiteX24" fmla="*/ 3069247 w 4948580"/>
              <a:gd name="connsiteY24" fmla="*/ 251847 h 955031"/>
              <a:gd name="connsiteX25" fmla="*/ 3192076 w 4948580"/>
              <a:gd name="connsiteY25" fmla="*/ 67603 h 955031"/>
              <a:gd name="connsiteX26" fmla="*/ 3270551 w 4948580"/>
              <a:gd name="connsiteY26" fmla="*/ 2776 h 955031"/>
              <a:gd name="connsiteX27" fmla="*/ 3342202 w 4948580"/>
              <a:gd name="connsiteY27" fmla="*/ 19835 h 955031"/>
              <a:gd name="connsiteX28" fmla="*/ 3413852 w 4948580"/>
              <a:gd name="connsiteY28" fmla="*/ 91486 h 955031"/>
              <a:gd name="connsiteX29" fmla="*/ 3471855 w 4948580"/>
              <a:gd name="connsiteY29" fmla="*/ 176785 h 955031"/>
              <a:gd name="connsiteX30" fmla="*/ 3553742 w 4948580"/>
              <a:gd name="connsiteY30" fmla="*/ 323498 h 955031"/>
              <a:gd name="connsiteX31" fmla="*/ 3707279 w 4948580"/>
              <a:gd name="connsiteY31" fmla="*/ 668104 h 955031"/>
              <a:gd name="connsiteX32" fmla="*/ 3833521 w 4948580"/>
              <a:gd name="connsiteY32" fmla="*/ 852349 h 955031"/>
              <a:gd name="connsiteX33" fmla="*/ 3966587 w 4948580"/>
              <a:gd name="connsiteY33" fmla="*/ 900116 h 955031"/>
              <a:gd name="connsiteX34" fmla="*/ 4086005 w 4948580"/>
              <a:gd name="connsiteY34" fmla="*/ 828465 h 955031"/>
              <a:gd name="connsiteX35" fmla="*/ 4273661 w 4948580"/>
              <a:gd name="connsiteY35" fmla="*/ 483859 h 955031"/>
              <a:gd name="connsiteX36" fmla="*/ 4451082 w 4948580"/>
              <a:gd name="connsiteY36" fmla="*/ 152901 h 955031"/>
              <a:gd name="connsiteX37" fmla="*/ 4570500 w 4948580"/>
              <a:gd name="connsiteY37" fmla="*/ 40307 h 955031"/>
              <a:gd name="connsiteX38" fmla="*/ 4696742 w 4948580"/>
              <a:gd name="connsiteY38" fmla="*/ 67603 h 955031"/>
              <a:gd name="connsiteX39" fmla="*/ 4840044 w 4948580"/>
              <a:gd name="connsiteY39" fmla="*/ 268907 h 955031"/>
              <a:gd name="connsiteX40" fmla="*/ 4948580 w 4948580"/>
              <a:gd name="connsiteY40" fmla="*/ 459449 h 955031"/>
              <a:gd name="connsiteX0" fmla="*/ 0 w 4623022"/>
              <a:gd name="connsiteY0" fmla="*/ 430986 h 955031"/>
              <a:gd name="connsiteX1" fmla="*/ 167674 w 4623022"/>
              <a:gd name="connsiteY1" fmla="*/ 146077 h 955031"/>
              <a:gd name="connsiteX2" fmla="*/ 276856 w 4623022"/>
              <a:gd name="connsiteY2" fmla="*/ 23247 h 955031"/>
              <a:gd name="connsiteX3" fmla="*/ 396274 w 4623022"/>
              <a:gd name="connsiteY3" fmla="*/ 36895 h 955031"/>
              <a:gd name="connsiteX4" fmla="*/ 495220 w 4623022"/>
              <a:gd name="connsiteY4" fmla="*/ 146077 h 955031"/>
              <a:gd name="connsiteX5" fmla="*/ 621462 w 4623022"/>
              <a:gd name="connsiteY5" fmla="*/ 412209 h 955031"/>
              <a:gd name="connsiteX6" fmla="*/ 757939 w 4623022"/>
              <a:gd name="connsiteY6" fmla="*/ 722695 h 955031"/>
              <a:gd name="connsiteX7" fmla="*/ 853474 w 4623022"/>
              <a:gd name="connsiteY7" fmla="*/ 869409 h 955031"/>
              <a:gd name="connsiteX8" fmla="*/ 942184 w 4623022"/>
              <a:gd name="connsiteY8" fmla="*/ 944471 h 955031"/>
              <a:gd name="connsiteX9" fmla="*/ 1051366 w 4623022"/>
              <a:gd name="connsiteY9" fmla="*/ 930824 h 955031"/>
              <a:gd name="connsiteX10" fmla="*/ 1177608 w 4623022"/>
              <a:gd name="connsiteY10" fmla="*/ 811406 h 955031"/>
              <a:gd name="connsiteX11" fmla="*/ 1341381 w 4623022"/>
              <a:gd name="connsiteY11" fmla="*/ 487271 h 955031"/>
              <a:gd name="connsiteX12" fmla="*/ 1443739 w 4623022"/>
              <a:gd name="connsiteY12" fmla="*/ 234788 h 955031"/>
              <a:gd name="connsiteX13" fmla="*/ 1546097 w 4623022"/>
              <a:gd name="connsiteY13" fmla="*/ 67603 h 955031"/>
              <a:gd name="connsiteX14" fmla="*/ 1634808 w 4623022"/>
              <a:gd name="connsiteY14" fmla="*/ 13012 h 955031"/>
              <a:gd name="connsiteX15" fmla="*/ 1716694 w 4623022"/>
              <a:gd name="connsiteY15" fmla="*/ 43719 h 955031"/>
              <a:gd name="connsiteX16" fmla="*/ 1791757 w 4623022"/>
              <a:gd name="connsiteY16" fmla="*/ 122194 h 955031"/>
              <a:gd name="connsiteX17" fmla="*/ 1870232 w 4623022"/>
              <a:gd name="connsiteY17" fmla="*/ 251847 h 955031"/>
              <a:gd name="connsiteX18" fmla="*/ 2136363 w 4623022"/>
              <a:gd name="connsiteY18" fmla="*/ 784110 h 955031"/>
              <a:gd name="connsiteX19" fmla="*/ 2252369 w 4623022"/>
              <a:gd name="connsiteY19" fmla="*/ 934235 h 955031"/>
              <a:gd name="connsiteX20" fmla="*/ 2347903 w 4623022"/>
              <a:gd name="connsiteY20" fmla="*/ 941059 h 955031"/>
              <a:gd name="connsiteX21" fmla="*/ 2470733 w 4623022"/>
              <a:gd name="connsiteY21" fmla="*/ 814818 h 955031"/>
              <a:gd name="connsiteX22" fmla="*/ 2596975 w 4623022"/>
              <a:gd name="connsiteY22" fmla="*/ 548686 h 955031"/>
              <a:gd name="connsiteX23" fmla="*/ 2743689 w 4623022"/>
              <a:gd name="connsiteY23" fmla="*/ 251847 h 955031"/>
              <a:gd name="connsiteX24" fmla="*/ 2866518 w 4623022"/>
              <a:gd name="connsiteY24" fmla="*/ 67603 h 955031"/>
              <a:gd name="connsiteX25" fmla="*/ 2944993 w 4623022"/>
              <a:gd name="connsiteY25" fmla="*/ 2776 h 955031"/>
              <a:gd name="connsiteX26" fmla="*/ 3016644 w 4623022"/>
              <a:gd name="connsiteY26" fmla="*/ 19835 h 955031"/>
              <a:gd name="connsiteX27" fmla="*/ 3088294 w 4623022"/>
              <a:gd name="connsiteY27" fmla="*/ 91486 h 955031"/>
              <a:gd name="connsiteX28" fmla="*/ 3146297 w 4623022"/>
              <a:gd name="connsiteY28" fmla="*/ 176785 h 955031"/>
              <a:gd name="connsiteX29" fmla="*/ 3228184 w 4623022"/>
              <a:gd name="connsiteY29" fmla="*/ 323498 h 955031"/>
              <a:gd name="connsiteX30" fmla="*/ 3381721 w 4623022"/>
              <a:gd name="connsiteY30" fmla="*/ 668104 h 955031"/>
              <a:gd name="connsiteX31" fmla="*/ 3507963 w 4623022"/>
              <a:gd name="connsiteY31" fmla="*/ 852349 h 955031"/>
              <a:gd name="connsiteX32" fmla="*/ 3641029 w 4623022"/>
              <a:gd name="connsiteY32" fmla="*/ 900116 h 955031"/>
              <a:gd name="connsiteX33" fmla="*/ 3760447 w 4623022"/>
              <a:gd name="connsiteY33" fmla="*/ 828465 h 955031"/>
              <a:gd name="connsiteX34" fmla="*/ 3948103 w 4623022"/>
              <a:gd name="connsiteY34" fmla="*/ 483859 h 955031"/>
              <a:gd name="connsiteX35" fmla="*/ 4125524 w 4623022"/>
              <a:gd name="connsiteY35" fmla="*/ 152901 h 955031"/>
              <a:gd name="connsiteX36" fmla="*/ 4244942 w 4623022"/>
              <a:gd name="connsiteY36" fmla="*/ 40307 h 955031"/>
              <a:gd name="connsiteX37" fmla="*/ 4371184 w 4623022"/>
              <a:gd name="connsiteY37" fmla="*/ 67603 h 955031"/>
              <a:gd name="connsiteX38" fmla="*/ 4514486 w 4623022"/>
              <a:gd name="connsiteY38" fmla="*/ 268907 h 955031"/>
              <a:gd name="connsiteX39" fmla="*/ 4623022 w 4623022"/>
              <a:gd name="connsiteY39" fmla="*/ 459449 h 955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4623022" h="955031">
                <a:moveTo>
                  <a:pt x="0" y="430986"/>
                </a:moveTo>
                <a:cubicBezTo>
                  <a:pt x="82205" y="375455"/>
                  <a:pt x="121531" y="214033"/>
                  <a:pt x="167674" y="146077"/>
                </a:cubicBezTo>
                <a:cubicBezTo>
                  <a:pt x="213817" y="78121"/>
                  <a:pt x="238756" y="41444"/>
                  <a:pt x="276856" y="23247"/>
                </a:cubicBezTo>
                <a:cubicBezTo>
                  <a:pt x="314956" y="5050"/>
                  <a:pt x="359880" y="16423"/>
                  <a:pt x="396274" y="36895"/>
                </a:cubicBezTo>
                <a:cubicBezTo>
                  <a:pt x="432668" y="57367"/>
                  <a:pt x="457689" y="83525"/>
                  <a:pt x="495220" y="146077"/>
                </a:cubicBezTo>
                <a:cubicBezTo>
                  <a:pt x="532751" y="208629"/>
                  <a:pt x="577676" y="316106"/>
                  <a:pt x="621462" y="412209"/>
                </a:cubicBezTo>
                <a:cubicBezTo>
                  <a:pt x="665249" y="508312"/>
                  <a:pt x="719270" y="646495"/>
                  <a:pt x="757939" y="722695"/>
                </a:cubicBezTo>
                <a:cubicBezTo>
                  <a:pt x="796608" y="798895"/>
                  <a:pt x="822766" y="832446"/>
                  <a:pt x="853474" y="869409"/>
                </a:cubicBezTo>
                <a:cubicBezTo>
                  <a:pt x="884182" y="906372"/>
                  <a:pt x="909202" y="934235"/>
                  <a:pt x="942184" y="944471"/>
                </a:cubicBezTo>
                <a:cubicBezTo>
                  <a:pt x="975166" y="954707"/>
                  <a:pt x="1012129" y="953001"/>
                  <a:pt x="1051366" y="930824"/>
                </a:cubicBezTo>
                <a:cubicBezTo>
                  <a:pt x="1090603" y="908647"/>
                  <a:pt x="1129272" y="885332"/>
                  <a:pt x="1177608" y="811406"/>
                </a:cubicBezTo>
                <a:cubicBezTo>
                  <a:pt x="1225944" y="737481"/>
                  <a:pt x="1297026" y="583374"/>
                  <a:pt x="1341381" y="487271"/>
                </a:cubicBezTo>
                <a:cubicBezTo>
                  <a:pt x="1385736" y="391168"/>
                  <a:pt x="1409620" y="304733"/>
                  <a:pt x="1443739" y="234788"/>
                </a:cubicBezTo>
                <a:cubicBezTo>
                  <a:pt x="1477858" y="164843"/>
                  <a:pt x="1514252" y="104566"/>
                  <a:pt x="1546097" y="67603"/>
                </a:cubicBezTo>
                <a:cubicBezTo>
                  <a:pt x="1577942" y="30640"/>
                  <a:pt x="1606375" y="16993"/>
                  <a:pt x="1634808" y="13012"/>
                </a:cubicBezTo>
                <a:cubicBezTo>
                  <a:pt x="1663241" y="9031"/>
                  <a:pt x="1690536" y="25522"/>
                  <a:pt x="1716694" y="43719"/>
                </a:cubicBezTo>
                <a:cubicBezTo>
                  <a:pt x="1742852" y="61916"/>
                  <a:pt x="1766167" y="87506"/>
                  <a:pt x="1791757" y="122194"/>
                </a:cubicBezTo>
                <a:cubicBezTo>
                  <a:pt x="1817347" y="156882"/>
                  <a:pt x="1812798" y="141528"/>
                  <a:pt x="1870232" y="251847"/>
                </a:cubicBezTo>
                <a:cubicBezTo>
                  <a:pt x="1927666" y="362166"/>
                  <a:pt x="2072674" y="670379"/>
                  <a:pt x="2136363" y="784110"/>
                </a:cubicBezTo>
                <a:cubicBezTo>
                  <a:pt x="2200052" y="897841"/>
                  <a:pt x="2217113" y="908077"/>
                  <a:pt x="2252369" y="934235"/>
                </a:cubicBezTo>
                <a:cubicBezTo>
                  <a:pt x="2287625" y="960393"/>
                  <a:pt x="2311509" y="960962"/>
                  <a:pt x="2347903" y="941059"/>
                </a:cubicBezTo>
                <a:cubicBezTo>
                  <a:pt x="2384297" y="921156"/>
                  <a:pt x="2429221" y="880213"/>
                  <a:pt x="2470733" y="814818"/>
                </a:cubicBezTo>
                <a:cubicBezTo>
                  <a:pt x="2512245" y="749423"/>
                  <a:pt x="2551482" y="642514"/>
                  <a:pt x="2596975" y="548686"/>
                </a:cubicBezTo>
                <a:cubicBezTo>
                  <a:pt x="2642468" y="454858"/>
                  <a:pt x="2698765" y="332027"/>
                  <a:pt x="2743689" y="251847"/>
                </a:cubicBezTo>
                <a:cubicBezTo>
                  <a:pt x="2788613" y="171666"/>
                  <a:pt x="2832967" y="109115"/>
                  <a:pt x="2866518" y="67603"/>
                </a:cubicBezTo>
                <a:cubicBezTo>
                  <a:pt x="2900069" y="26091"/>
                  <a:pt x="2919972" y="10737"/>
                  <a:pt x="2944993" y="2776"/>
                </a:cubicBezTo>
                <a:cubicBezTo>
                  <a:pt x="2970014" y="-5185"/>
                  <a:pt x="2992761" y="5050"/>
                  <a:pt x="3016644" y="19835"/>
                </a:cubicBezTo>
                <a:cubicBezTo>
                  <a:pt x="3040527" y="34620"/>
                  <a:pt x="3066685" y="65328"/>
                  <a:pt x="3088294" y="91486"/>
                </a:cubicBezTo>
                <a:cubicBezTo>
                  <a:pt x="3109903" y="117644"/>
                  <a:pt x="3122982" y="138116"/>
                  <a:pt x="3146297" y="176785"/>
                </a:cubicBezTo>
                <a:cubicBezTo>
                  <a:pt x="3169612" y="215454"/>
                  <a:pt x="3188947" y="241612"/>
                  <a:pt x="3228184" y="323498"/>
                </a:cubicBezTo>
                <a:cubicBezTo>
                  <a:pt x="3267421" y="405384"/>
                  <a:pt x="3335091" y="579962"/>
                  <a:pt x="3381721" y="668104"/>
                </a:cubicBezTo>
                <a:cubicBezTo>
                  <a:pt x="3428351" y="756246"/>
                  <a:pt x="3464745" y="813680"/>
                  <a:pt x="3507963" y="852349"/>
                </a:cubicBezTo>
                <a:cubicBezTo>
                  <a:pt x="3551181" y="891018"/>
                  <a:pt x="3598948" y="904097"/>
                  <a:pt x="3641029" y="900116"/>
                </a:cubicBezTo>
                <a:cubicBezTo>
                  <a:pt x="3683110" y="896135"/>
                  <a:pt x="3709268" y="897841"/>
                  <a:pt x="3760447" y="828465"/>
                </a:cubicBezTo>
                <a:cubicBezTo>
                  <a:pt x="3811626" y="759089"/>
                  <a:pt x="3887257" y="596453"/>
                  <a:pt x="3948103" y="483859"/>
                </a:cubicBezTo>
                <a:cubicBezTo>
                  <a:pt x="4008949" y="371265"/>
                  <a:pt x="4076051" y="226826"/>
                  <a:pt x="4125524" y="152901"/>
                </a:cubicBezTo>
                <a:cubicBezTo>
                  <a:pt x="4174997" y="78976"/>
                  <a:pt x="4203999" y="54523"/>
                  <a:pt x="4244942" y="40307"/>
                </a:cubicBezTo>
                <a:cubicBezTo>
                  <a:pt x="4285885" y="26091"/>
                  <a:pt x="4326260" y="29503"/>
                  <a:pt x="4371184" y="67603"/>
                </a:cubicBezTo>
                <a:cubicBezTo>
                  <a:pt x="4416108" y="105703"/>
                  <a:pt x="4472513" y="203599"/>
                  <a:pt x="4514486" y="268907"/>
                </a:cubicBezTo>
                <a:cubicBezTo>
                  <a:pt x="4556459" y="334215"/>
                  <a:pt x="4592194" y="421683"/>
                  <a:pt x="4623022" y="459449"/>
                </a:cubicBezTo>
              </a:path>
            </a:pathLst>
          </a:custGeom>
          <a:noFill/>
          <a:ln w="38100">
            <a:solidFill>
              <a:srgbClr val="0432FF"/>
            </a:solidFill>
            <a:headEnd type="none"/>
            <a:tailEnd type="non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29" name="Group 28"/>
          <p:cNvGrpSpPr/>
          <p:nvPr/>
        </p:nvGrpSpPr>
        <p:grpSpPr>
          <a:xfrm>
            <a:off x="6099270" y="219172"/>
            <a:ext cx="1751113" cy="761541"/>
            <a:chOff x="6360093" y="606450"/>
            <a:chExt cx="1751113" cy="761541"/>
          </a:xfrm>
        </p:grpSpPr>
        <p:sp>
          <p:nvSpPr>
            <p:cNvPr id="131" name="Rectangle 130"/>
            <p:cNvSpPr/>
            <p:nvPr/>
          </p:nvSpPr>
          <p:spPr>
            <a:xfrm>
              <a:off x="6360093" y="606450"/>
              <a:ext cx="1751113" cy="761541"/>
            </a:xfrm>
            <a:prstGeom prst="rect">
              <a:avLst/>
            </a:prstGeom>
            <a:noFill/>
            <a:ln w="317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rgbClr val="7030A0"/>
                  </a:solidFill>
                </a:rPr>
                <a:t>Pulse generator</a:t>
              </a:r>
              <a:endParaRPr lang="en-US" b="1" dirty="0">
                <a:solidFill>
                  <a:srgbClr val="7030A0"/>
                </a:solidFill>
              </a:endParaRPr>
            </a:p>
          </p:txBody>
        </p:sp>
        <p:sp>
          <p:nvSpPr>
            <p:cNvPr id="139" name="Овал 260"/>
            <p:cNvSpPr/>
            <p:nvPr/>
          </p:nvSpPr>
          <p:spPr>
            <a:xfrm>
              <a:off x="7802235" y="1140502"/>
              <a:ext cx="206895" cy="199175"/>
            </a:xfrm>
            <a:prstGeom prst="ellipse">
              <a:avLst/>
            </a:prstGeom>
            <a:noFill/>
            <a:ln w="254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0" name="Овал 260"/>
            <p:cNvSpPr/>
            <p:nvPr/>
          </p:nvSpPr>
          <p:spPr>
            <a:xfrm>
              <a:off x="6376842" y="1124916"/>
              <a:ext cx="206895" cy="199175"/>
            </a:xfrm>
            <a:prstGeom prst="ellipse">
              <a:avLst/>
            </a:prstGeom>
            <a:noFill/>
            <a:ln w="254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cxnSp>
        <p:nvCxnSpPr>
          <p:cNvPr id="150" name="Прямая соединительная линия 190"/>
          <p:cNvCxnSpPr/>
          <p:nvPr/>
        </p:nvCxnSpPr>
        <p:spPr>
          <a:xfrm flipH="1">
            <a:off x="1125007" y="835562"/>
            <a:ext cx="5100981" cy="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Прямая соединительная линия 190"/>
          <p:cNvCxnSpPr/>
          <p:nvPr/>
        </p:nvCxnSpPr>
        <p:spPr>
          <a:xfrm flipH="1" flipV="1">
            <a:off x="7632094" y="852811"/>
            <a:ext cx="631463" cy="6118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Прямая соединительная линия 190"/>
          <p:cNvCxnSpPr/>
          <p:nvPr/>
        </p:nvCxnSpPr>
        <p:spPr>
          <a:xfrm flipV="1">
            <a:off x="8253680" y="865277"/>
            <a:ext cx="0" cy="20307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Полилиния 135"/>
          <p:cNvSpPr/>
          <p:nvPr/>
        </p:nvSpPr>
        <p:spPr>
          <a:xfrm>
            <a:off x="2904277" y="1111632"/>
            <a:ext cx="642821" cy="182694"/>
          </a:xfrm>
          <a:custGeom>
            <a:avLst/>
            <a:gdLst>
              <a:gd name="connsiteX0" fmla="*/ 0 w 4810836"/>
              <a:gd name="connsiteY0" fmla="*/ 463388 h 955031"/>
              <a:gd name="connsiteX1" fmla="*/ 180833 w 4810836"/>
              <a:gd name="connsiteY1" fmla="*/ 146077 h 955031"/>
              <a:gd name="connsiteX2" fmla="*/ 290015 w 4810836"/>
              <a:gd name="connsiteY2" fmla="*/ 23247 h 955031"/>
              <a:gd name="connsiteX3" fmla="*/ 409433 w 4810836"/>
              <a:gd name="connsiteY3" fmla="*/ 36895 h 955031"/>
              <a:gd name="connsiteX4" fmla="*/ 508379 w 4810836"/>
              <a:gd name="connsiteY4" fmla="*/ 146077 h 955031"/>
              <a:gd name="connsiteX5" fmla="*/ 634621 w 4810836"/>
              <a:gd name="connsiteY5" fmla="*/ 412209 h 955031"/>
              <a:gd name="connsiteX6" fmla="*/ 771098 w 4810836"/>
              <a:gd name="connsiteY6" fmla="*/ 722695 h 955031"/>
              <a:gd name="connsiteX7" fmla="*/ 866633 w 4810836"/>
              <a:gd name="connsiteY7" fmla="*/ 869409 h 955031"/>
              <a:gd name="connsiteX8" fmla="*/ 955343 w 4810836"/>
              <a:gd name="connsiteY8" fmla="*/ 944471 h 955031"/>
              <a:gd name="connsiteX9" fmla="*/ 1064525 w 4810836"/>
              <a:gd name="connsiteY9" fmla="*/ 930824 h 955031"/>
              <a:gd name="connsiteX10" fmla="*/ 1190767 w 4810836"/>
              <a:gd name="connsiteY10" fmla="*/ 811406 h 955031"/>
              <a:gd name="connsiteX11" fmla="*/ 1354540 w 4810836"/>
              <a:gd name="connsiteY11" fmla="*/ 487271 h 955031"/>
              <a:gd name="connsiteX12" fmla="*/ 1456898 w 4810836"/>
              <a:gd name="connsiteY12" fmla="*/ 234788 h 955031"/>
              <a:gd name="connsiteX13" fmla="*/ 1559256 w 4810836"/>
              <a:gd name="connsiteY13" fmla="*/ 67603 h 955031"/>
              <a:gd name="connsiteX14" fmla="*/ 1647967 w 4810836"/>
              <a:gd name="connsiteY14" fmla="*/ 13012 h 955031"/>
              <a:gd name="connsiteX15" fmla="*/ 1729853 w 4810836"/>
              <a:gd name="connsiteY15" fmla="*/ 43719 h 955031"/>
              <a:gd name="connsiteX16" fmla="*/ 1804916 w 4810836"/>
              <a:gd name="connsiteY16" fmla="*/ 122194 h 955031"/>
              <a:gd name="connsiteX17" fmla="*/ 1883391 w 4810836"/>
              <a:gd name="connsiteY17" fmla="*/ 251847 h 955031"/>
              <a:gd name="connsiteX18" fmla="*/ 2149522 w 4810836"/>
              <a:gd name="connsiteY18" fmla="*/ 784110 h 955031"/>
              <a:gd name="connsiteX19" fmla="*/ 2265528 w 4810836"/>
              <a:gd name="connsiteY19" fmla="*/ 934235 h 955031"/>
              <a:gd name="connsiteX20" fmla="*/ 2361062 w 4810836"/>
              <a:gd name="connsiteY20" fmla="*/ 941059 h 955031"/>
              <a:gd name="connsiteX21" fmla="*/ 2483892 w 4810836"/>
              <a:gd name="connsiteY21" fmla="*/ 814818 h 955031"/>
              <a:gd name="connsiteX22" fmla="*/ 2610134 w 4810836"/>
              <a:gd name="connsiteY22" fmla="*/ 548686 h 955031"/>
              <a:gd name="connsiteX23" fmla="*/ 2756848 w 4810836"/>
              <a:gd name="connsiteY23" fmla="*/ 251847 h 955031"/>
              <a:gd name="connsiteX24" fmla="*/ 2879677 w 4810836"/>
              <a:gd name="connsiteY24" fmla="*/ 67603 h 955031"/>
              <a:gd name="connsiteX25" fmla="*/ 2958152 w 4810836"/>
              <a:gd name="connsiteY25" fmla="*/ 2776 h 955031"/>
              <a:gd name="connsiteX26" fmla="*/ 3029803 w 4810836"/>
              <a:gd name="connsiteY26" fmla="*/ 19835 h 955031"/>
              <a:gd name="connsiteX27" fmla="*/ 3101453 w 4810836"/>
              <a:gd name="connsiteY27" fmla="*/ 91486 h 955031"/>
              <a:gd name="connsiteX28" fmla="*/ 3159456 w 4810836"/>
              <a:gd name="connsiteY28" fmla="*/ 176785 h 955031"/>
              <a:gd name="connsiteX29" fmla="*/ 3241343 w 4810836"/>
              <a:gd name="connsiteY29" fmla="*/ 323498 h 955031"/>
              <a:gd name="connsiteX30" fmla="*/ 3394880 w 4810836"/>
              <a:gd name="connsiteY30" fmla="*/ 668104 h 955031"/>
              <a:gd name="connsiteX31" fmla="*/ 3521122 w 4810836"/>
              <a:gd name="connsiteY31" fmla="*/ 852349 h 955031"/>
              <a:gd name="connsiteX32" fmla="*/ 3654188 w 4810836"/>
              <a:gd name="connsiteY32" fmla="*/ 900116 h 955031"/>
              <a:gd name="connsiteX33" fmla="*/ 3773606 w 4810836"/>
              <a:gd name="connsiteY33" fmla="*/ 828465 h 955031"/>
              <a:gd name="connsiteX34" fmla="*/ 3961262 w 4810836"/>
              <a:gd name="connsiteY34" fmla="*/ 483859 h 955031"/>
              <a:gd name="connsiteX35" fmla="*/ 4138683 w 4810836"/>
              <a:gd name="connsiteY35" fmla="*/ 152901 h 955031"/>
              <a:gd name="connsiteX36" fmla="*/ 4258101 w 4810836"/>
              <a:gd name="connsiteY36" fmla="*/ 40307 h 955031"/>
              <a:gd name="connsiteX37" fmla="*/ 4384343 w 4810836"/>
              <a:gd name="connsiteY37" fmla="*/ 67603 h 955031"/>
              <a:gd name="connsiteX38" fmla="*/ 4527645 w 4810836"/>
              <a:gd name="connsiteY38" fmla="*/ 268907 h 955031"/>
              <a:gd name="connsiteX39" fmla="*/ 4633415 w 4810836"/>
              <a:gd name="connsiteY39" fmla="*/ 477035 h 955031"/>
              <a:gd name="connsiteX40" fmla="*/ 4677770 w 4810836"/>
              <a:gd name="connsiteY40" fmla="*/ 497507 h 955031"/>
              <a:gd name="connsiteX41" fmla="*/ 4810836 w 4810836"/>
              <a:gd name="connsiteY41" fmla="*/ 494095 h 955031"/>
              <a:gd name="connsiteX0" fmla="*/ 0 w 4810836"/>
              <a:gd name="connsiteY0" fmla="*/ 463388 h 955031"/>
              <a:gd name="connsiteX1" fmla="*/ 180833 w 4810836"/>
              <a:gd name="connsiteY1" fmla="*/ 146077 h 955031"/>
              <a:gd name="connsiteX2" fmla="*/ 290015 w 4810836"/>
              <a:gd name="connsiteY2" fmla="*/ 23247 h 955031"/>
              <a:gd name="connsiteX3" fmla="*/ 409433 w 4810836"/>
              <a:gd name="connsiteY3" fmla="*/ 36895 h 955031"/>
              <a:gd name="connsiteX4" fmla="*/ 508379 w 4810836"/>
              <a:gd name="connsiteY4" fmla="*/ 146077 h 955031"/>
              <a:gd name="connsiteX5" fmla="*/ 634621 w 4810836"/>
              <a:gd name="connsiteY5" fmla="*/ 412209 h 955031"/>
              <a:gd name="connsiteX6" fmla="*/ 771098 w 4810836"/>
              <a:gd name="connsiteY6" fmla="*/ 722695 h 955031"/>
              <a:gd name="connsiteX7" fmla="*/ 866633 w 4810836"/>
              <a:gd name="connsiteY7" fmla="*/ 869409 h 955031"/>
              <a:gd name="connsiteX8" fmla="*/ 955343 w 4810836"/>
              <a:gd name="connsiteY8" fmla="*/ 944471 h 955031"/>
              <a:gd name="connsiteX9" fmla="*/ 1064525 w 4810836"/>
              <a:gd name="connsiteY9" fmla="*/ 930824 h 955031"/>
              <a:gd name="connsiteX10" fmla="*/ 1190767 w 4810836"/>
              <a:gd name="connsiteY10" fmla="*/ 811406 h 955031"/>
              <a:gd name="connsiteX11" fmla="*/ 1354540 w 4810836"/>
              <a:gd name="connsiteY11" fmla="*/ 487271 h 955031"/>
              <a:gd name="connsiteX12" fmla="*/ 1456898 w 4810836"/>
              <a:gd name="connsiteY12" fmla="*/ 234788 h 955031"/>
              <a:gd name="connsiteX13" fmla="*/ 1559256 w 4810836"/>
              <a:gd name="connsiteY13" fmla="*/ 67603 h 955031"/>
              <a:gd name="connsiteX14" fmla="*/ 1647967 w 4810836"/>
              <a:gd name="connsiteY14" fmla="*/ 13012 h 955031"/>
              <a:gd name="connsiteX15" fmla="*/ 1729853 w 4810836"/>
              <a:gd name="connsiteY15" fmla="*/ 43719 h 955031"/>
              <a:gd name="connsiteX16" fmla="*/ 1804916 w 4810836"/>
              <a:gd name="connsiteY16" fmla="*/ 122194 h 955031"/>
              <a:gd name="connsiteX17" fmla="*/ 1883391 w 4810836"/>
              <a:gd name="connsiteY17" fmla="*/ 251847 h 955031"/>
              <a:gd name="connsiteX18" fmla="*/ 2149522 w 4810836"/>
              <a:gd name="connsiteY18" fmla="*/ 784110 h 955031"/>
              <a:gd name="connsiteX19" fmla="*/ 2265528 w 4810836"/>
              <a:gd name="connsiteY19" fmla="*/ 934235 h 955031"/>
              <a:gd name="connsiteX20" fmla="*/ 2361062 w 4810836"/>
              <a:gd name="connsiteY20" fmla="*/ 941059 h 955031"/>
              <a:gd name="connsiteX21" fmla="*/ 2483892 w 4810836"/>
              <a:gd name="connsiteY21" fmla="*/ 814818 h 955031"/>
              <a:gd name="connsiteX22" fmla="*/ 2610134 w 4810836"/>
              <a:gd name="connsiteY22" fmla="*/ 548686 h 955031"/>
              <a:gd name="connsiteX23" fmla="*/ 2756848 w 4810836"/>
              <a:gd name="connsiteY23" fmla="*/ 251847 h 955031"/>
              <a:gd name="connsiteX24" fmla="*/ 2879677 w 4810836"/>
              <a:gd name="connsiteY24" fmla="*/ 67603 h 955031"/>
              <a:gd name="connsiteX25" fmla="*/ 2958152 w 4810836"/>
              <a:gd name="connsiteY25" fmla="*/ 2776 h 955031"/>
              <a:gd name="connsiteX26" fmla="*/ 3029803 w 4810836"/>
              <a:gd name="connsiteY26" fmla="*/ 19835 h 955031"/>
              <a:gd name="connsiteX27" fmla="*/ 3101453 w 4810836"/>
              <a:gd name="connsiteY27" fmla="*/ 91486 h 955031"/>
              <a:gd name="connsiteX28" fmla="*/ 3159456 w 4810836"/>
              <a:gd name="connsiteY28" fmla="*/ 176785 h 955031"/>
              <a:gd name="connsiteX29" fmla="*/ 3241343 w 4810836"/>
              <a:gd name="connsiteY29" fmla="*/ 323498 h 955031"/>
              <a:gd name="connsiteX30" fmla="*/ 3394880 w 4810836"/>
              <a:gd name="connsiteY30" fmla="*/ 668104 h 955031"/>
              <a:gd name="connsiteX31" fmla="*/ 3521122 w 4810836"/>
              <a:gd name="connsiteY31" fmla="*/ 852349 h 955031"/>
              <a:gd name="connsiteX32" fmla="*/ 3654188 w 4810836"/>
              <a:gd name="connsiteY32" fmla="*/ 900116 h 955031"/>
              <a:gd name="connsiteX33" fmla="*/ 3773606 w 4810836"/>
              <a:gd name="connsiteY33" fmla="*/ 828465 h 955031"/>
              <a:gd name="connsiteX34" fmla="*/ 3961262 w 4810836"/>
              <a:gd name="connsiteY34" fmla="*/ 483859 h 955031"/>
              <a:gd name="connsiteX35" fmla="*/ 4138683 w 4810836"/>
              <a:gd name="connsiteY35" fmla="*/ 152901 h 955031"/>
              <a:gd name="connsiteX36" fmla="*/ 4258101 w 4810836"/>
              <a:gd name="connsiteY36" fmla="*/ 40307 h 955031"/>
              <a:gd name="connsiteX37" fmla="*/ 4384343 w 4810836"/>
              <a:gd name="connsiteY37" fmla="*/ 67603 h 955031"/>
              <a:gd name="connsiteX38" fmla="*/ 4527645 w 4810836"/>
              <a:gd name="connsiteY38" fmla="*/ 268907 h 955031"/>
              <a:gd name="connsiteX39" fmla="*/ 4633415 w 4810836"/>
              <a:gd name="connsiteY39" fmla="*/ 477035 h 955031"/>
              <a:gd name="connsiteX40" fmla="*/ 4781905 w 4810836"/>
              <a:gd name="connsiteY40" fmla="*/ 494332 h 955031"/>
              <a:gd name="connsiteX41" fmla="*/ 4810836 w 4810836"/>
              <a:gd name="connsiteY41" fmla="*/ 494095 h 955031"/>
              <a:gd name="connsiteX0" fmla="*/ 0 w 5039929"/>
              <a:gd name="connsiteY0" fmla="*/ 463388 h 955031"/>
              <a:gd name="connsiteX1" fmla="*/ 180833 w 5039929"/>
              <a:gd name="connsiteY1" fmla="*/ 146077 h 955031"/>
              <a:gd name="connsiteX2" fmla="*/ 290015 w 5039929"/>
              <a:gd name="connsiteY2" fmla="*/ 23247 h 955031"/>
              <a:gd name="connsiteX3" fmla="*/ 409433 w 5039929"/>
              <a:gd name="connsiteY3" fmla="*/ 36895 h 955031"/>
              <a:gd name="connsiteX4" fmla="*/ 508379 w 5039929"/>
              <a:gd name="connsiteY4" fmla="*/ 146077 h 955031"/>
              <a:gd name="connsiteX5" fmla="*/ 634621 w 5039929"/>
              <a:gd name="connsiteY5" fmla="*/ 412209 h 955031"/>
              <a:gd name="connsiteX6" fmla="*/ 771098 w 5039929"/>
              <a:gd name="connsiteY6" fmla="*/ 722695 h 955031"/>
              <a:gd name="connsiteX7" fmla="*/ 866633 w 5039929"/>
              <a:gd name="connsiteY7" fmla="*/ 869409 h 955031"/>
              <a:gd name="connsiteX8" fmla="*/ 955343 w 5039929"/>
              <a:gd name="connsiteY8" fmla="*/ 944471 h 955031"/>
              <a:gd name="connsiteX9" fmla="*/ 1064525 w 5039929"/>
              <a:gd name="connsiteY9" fmla="*/ 930824 h 955031"/>
              <a:gd name="connsiteX10" fmla="*/ 1190767 w 5039929"/>
              <a:gd name="connsiteY10" fmla="*/ 811406 h 955031"/>
              <a:gd name="connsiteX11" fmla="*/ 1354540 w 5039929"/>
              <a:gd name="connsiteY11" fmla="*/ 487271 h 955031"/>
              <a:gd name="connsiteX12" fmla="*/ 1456898 w 5039929"/>
              <a:gd name="connsiteY12" fmla="*/ 234788 h 955031"/>
              <a:gd name="connsiteX13" fmla="*/ 1559256 w 5039929"/>
              <a:gd name="connsiteY13" fmla="*/ 67603 h 955031"/>
              <a:gd name="connsiteX14" fmla="*/ 1647967 w 5039929"/>
              <a:gd name="connsiteY14" fmla="*/ 13012 h 955031"/>
              <a:gd name="connsiteX15" fmla="*/ 1729853 w 5039929"/>
              <a:gd name="connsiteY15" fmla="*/ 43719 h 955031"/>
              <a:gd name="connsiteX16" fmla="*/ 1804916 w 5039929"/>
              <a:gd name="connsiteY16" fmla="*/ 122194 h 955031"/>
              <a:gd name="connsiteX17" fmla="*/ 1883391 w 5039929"/>
              <a:gd name="connsiteY17" fmla="*/ 251847 h 955031"/>
              <a:gd name="connsiteX18" fmla="*/ 2149522 w 5039929"/>
              <a:gd name="connsiteY18" fmla="*/ 784110 h 955031"/>
              <a:gd name="connsiteX19" fmla="*/ 2265528 w 5039929"/>
              <a:gd name="connsiteY19" fmla="*/ 934235 h 955031"/>
              <a:gd name="connsiteX20" fmla="*/ 2361062 w 5039929"/>
              <a:gd name="connsiteY20" fmla="*/ 941059 h 955031"/>
              <a:gd name="connsiteX21" fmla="*/ 2483892 w 5039929"/>
              <a:gd name="connsiteY21" fmla="*/ 814818 h 955031"/>
              <a:gd name="connsiteX22" fmla="*/ 2610134 w 5039929"/>
              <a:gd name="connsiteY22" fmla="*/ 548686 h 955031"/>
              <a:gd name="connsiteX23" fmla="*/ 2756848 w 5039929"/>
              <a:gd name="connsiteY23" fmla="*/ 251847 h 955031"/>
              <a:gd name="connsiteX24" fmla="*/ 2879677 w 5039929"/>
              <a:gd name="connsiteY24" fmla="*/ 67603 h 955031"/>
              <a:gd name="connsiteX25" fmla="*/ 2958152 w 5039929"/>
              <a:gd name="connsiteY25" fmla="*/ 2776 h 955031"/>
              <a:gd name="connsiteX26" fmla="*/ 3029803 w 5039929"/>
              <a:gd name="connsiteY26" fmla="*/ 19835 h 955031"/>
              <a:gd name="connsiteX27" fmla="*/ 3101453 w 5039929"/>
              <a:gd name="connsiteY27" fmla="*/ 91486 h 955031"/>
              <a:gd name="connsiteX28" fmla="*/ 3159456 w 5039929"/>
              <a:gd name="connsiteY28" fmla="*/ 176785 h 955031"/>
              <a:gd name="connsiteX29" fmla="*/ 3241343 w 5039929"/>
              <a:gd name="connsiteY29" fmla="*/ 323498 h 955031"/>
              <a:gd name="connsiteX30" fmla="*/ 3394880 w 5039929"/>
              <a:gd name="connsiteY30" fmla="*/ 668104 h 955031"/>
              <a:gd name="connsiteX31" fmla="*/ 3521122 w 5039929"/>
              <a:gd name="connsiteY31" fmla="*/ 852349 h 955031"/>
              <a:gd name="connsiteX32" fmla="*/ 3654188 w 5039929"/>
              <a:gd name="connsiteY32" fmla="*/ 900116 h 955031"/>
              <a:gd name="connsiteX33" fmla="*/ 3773606 w 5039929"/>
              <a:gd name="connsiteY33" fmla="*/ 828465 h 955031"/>
              <a:gd name="connsiteX34" fmla="*/ 3961262 w 5039929"/>
              <a:gd name="connsiteY34" fmla="*/ 483859 h 955031"/>
              <a:gd name="connsiteX35" fmla="*/ 4138683 w 5039929"/>
              <a:gd name="connsiteY35" fmla="*/ 152901 h 955031"/>
              <a:gd name="connsiteX36" fmla="*/ 4258101 w 5039929"/>
              <a:gd name="connsiteY36" fmla="*/ 40307 h 955031"/>
              <a:gd name="connsiteX37" fmla="*/ 4384343 w 5039929"/>
              <a:gd name="connsiteY37" fmla="*/ 67603 h 955031"/>
              <a:gd name="connsiteX38" fmla="*/ 4527645 w 5039929"/>
              <a:gd name="connsiteY38" fmla="*/ 268907 h 955031"/>
              <a:gd name="connsiteX39" fmla="*/ 4633415 w 5039929"/>
              <a:gd name="connsiteY39" fmla="*/ 477035 h 955031"/>
              <a:gd name="connsiteX40" fmla="*/ 4781905 w 5039929"/>
              <a:gd name="connsiteY40" fmla="*/ 494332 h 955031"/>
              <a:gd name="connsiteX41" fmla="*/ 5039929 w 5039929"/>
              <a:gd name="connsiteY41" fmla="*/ 487745 h 955031"/>
              <a:gd name="connsiteX0" fmla="*/ 0 w 5008689"/>
              <a:gd name="connsiteY0" fmla="*/ 463388 h 955031"/>
              <a:gd name="connsiteX1" fmla="*/ 180833 w 5008689"/>
              <a:gd name="connsiteY1" fmla="*/ 146077 h 955031"/>
              <a:gd name="connsiteX2" fmla="*/ 290015 w 5008689"/>
              <a:gd name="connsiteY2" fmla="*/ 23247 h 955031"/>
              <a:gd name="connsiteX3" fmla="*/ 409433 w 5008689"/>
              <a:gd name="connsiteY3" fmla="*/ 36895 h 955031"/>
              <a:gd name="connsiteX4" fmla="*/ 508379 w 5008689"/>
              <a:gd name="connsiteY4" fmla="*/ 146077 h 955031"/>
              <a:gd name="connsiteX5" fmla="*/ 634621 w 5008689"/>
              <a:gd name="connsiteY5" fmla="*/ 412209 h 955031"/>
              <a:gd name="connsiteX6" fmla="*/ 771098 w 5008689"/>
              <a:gd name="connsiteY6" fmla="*/ 722695 h 955031"/>
              <a:gd name="connsiteX7" fmla="*/ 866633 w 5008689"/>
              <a:gd name="connsiteY7" fmla="*/ 869409 h 955031"/>
              <a:gd name="connsiteX8" fmla="*/ 955343 w 5008689"/>
              <a:gd name="connsiteY8" fmla="*/ 944471 h 955031"/>
              <a:gd name="connsiteX9" fmla="*/ 1064525 w 5008689"/>
              <a:gd name="connsiteY9" fmla="*/ 930824 h 955031"/>
              <a:gd name="connsiteX10" fmla="*/ 1190767 w 5008689"/>
              <a:gd name="connsiteY10" fmla="*/ 811406 h 955031"/>
              <a:gd name="connsiteX11" fmla="*/ 1354540 w 5008689"/>
              <a:gd name="connsiteY11" fmla="*/ 487271 h 955031"/>
              <a:gd name="connsiteX12" fmla="*/ 1456898 w 5008689"/>
              <a:gd name="connsiteY12" fmla="*/ 234788 h 955031"/>
              <a:gd name="connsiteX13" fmla="*/ 1559256 w 5008689"/>
              <a:gd name="connsiteY13" fmla="*/ 67603 h 955031"/>
              <a:gd name="connsiteX14" fmla="*/ 1647967 w 5008689"/>
              <a:gd name="connsiteY14" fmla="*/ 13012 h 955031"/>
              <a:gd name="connsiteX15" fmla="*/ 1729853 w 5008689"/>
              <a:gd name="connsiteY15" fmla="*/ 43719 h 955031"/>
              <a:gd name="connsiteX16" fmla="*/ 1804916 w 5008689"/>
              <a:gd name="connsiteY16" fmla="*/ 122194 h 955031"/>
              <a:gd name="connsiteX17" fmla="*/ 1883391 w 5008689"/>
              <a:gd name="connsiteY17" fmla="*/ 251847 h 955031"/>
              <a:gd name="connsiteX18" fmla="*/ 2149522 w 5008689"/>
              <a:gd name="connsiteY18" fmla="*/ 784110 h 955031"/>
              <a:gd name="connsiteX19" fmla="*/ 2265528 w 5008689"/>
              <a:gd name="connsiteY19" fmla="*/ 934235 h 955031"/>
              <a:gd name="connsiteX20" fmla="*/ 2361062 w 5008689"/>
              <a:gd name="connsiteY20" fmla="*/ 941059 h 955031"/>
              <a:gd name="connsiteX21" fmla="*/ 2483892 w 5008689"/>
              <a:gd name="connsiteY21" fmla="*/ 814818 h 955031"/>
              <a:gd name="connsiteX22" fmla="*/ 2610134 w 5008689"/>
              <a:gd name="connsiteY22" fmla="*/ 548686 h 955031"/>
              <a:gd name="connsiteX23" fmla="*/ 2756848 w 5008689"/>
              <a:gd name="connsiteY23" fmla="*/ 251847 h 955031"/>
              <a:gd name="connsiteX24" fmla="*/ 2879677 w 5008689"/>
              <a:gd name="connsiteY24" fmla="*/ 67603 h 955031"/>
              <a:gd name="connsiteX25" fmla="*/ 2958152 w 5008689"/>
              <a:gd name="connsiteY25" fmla="*/ 2776 h 955031"/>
              <a:gd name="connsiteX26" fmla="*/ 3029803 w 5008689"/>
              <a:gd name="connsiteY26" fmla="*/ 19835 h 955031"/>
              <a:gd name="connsiteX27" fmla="*/ 3101453 w 5008689"/>
              <a:gd name="connsiteY27" fmla="*/ 91486 h 955031"/>
              <a:gd name="connsiteX28" fmla="*/ 3159456 w 5008689"/>
              <a:gd name="connsiteY28" fmla="*/ 176785 h 955031"/>
              <a:gd name="connsiteX29" fmla="*/ 3241343 w 5008689"/>
              <a:gd name="connsiteY29" fmla="*/ 323498 h 955031"/>
              <a:gd name="connsiteX30" fmla="*/ 3394880 w 5008689"/>
              <a:gd name="connsiteY30" fmla="*/ 668104 h 955031"/>
              <a:gd name="connsiteX31" fmla="*/ 3521122 w 5008689"/>
              <a:gd name="connsiteY31" fmla="*/ 852349 h 955031"/>
              <a:gd name="connsiteX32" fmla="*/ 3654188 w 5008689"/>
              <a:gd name="connsiteY32" fmla="*/ 900116 h 955031"/>
              <a:gd name="connsiteX33" fmla="*/ 3773606 w 5008689"/>
              <a:gd name="connsiteY33" fmla="*/ 828465 h 955031"/>
              <a:gd name="connsiteX34" fmla="*/ 3961262 w 5008689"/>
              <a:gd name="connsiteY34" fmla="*/ 483859 h 955031"/>
              <a:gd name="connsiteX35" fmla="*/ 4138683 w 5008689"/>
              <a:gd name="connsiteY35" fmla="*/ 152901 h 955031"/>
              <a:gd name="connsiteX36" fmla="*/ 4258101 w 5008689"/>
              <a:gd name="connsiteY36" fmla="*/ 40307 h 955031"/>
              <a:gd name="connsiteX37" fmla="*/ 4384343 w 5008689"/>
              <a:gd name="connsiteY37" fmla="*/ 67603 h 955031"/>
              <a:gd name="connsiteX38" fmla="*/ 4527645 w 5008689"/>
              <a:gd name="connsiteY38" fmla="*/ 268907 h 955031"/>
              <a:gd name="connsiteX39" fmla="*/ 4633415 w 5008689"/>
              <a:gd name="connsiteY39" fmla="*/ 477035 h 955031"/>
              <a:gd name="connsiteX40" fmla="*/ 4781905 w 5008689"/>
              <a:gd name="connsiteY40" fmla="*/ 494332 h 955031"/>
              <a:gd name="connsiteX41" fmla="*/ 5008689 w 5008689"/>
              <a:gd name="connsiteY41" fmla="*/ 497270 h 955031"/>
              <a:gd name="connsiteX0" fmla="*/ 0 w 4935796"/>
              <a:gd name="connsiteY0" fmla="*/ 463388 h 955031"/>
              <a:gd name="connsiteX1" fmla="*/ 180833 w 4935796"/>
              <a:gd name="connsiteY1" fmla="*/ 146077 h 955031"/>
              <a:gd name="connsiteX2" fmla="*/ 290015 w 4935796"/>
              <a:gd name="connsiteY2" fmla="*/ 23247 h 955031"/>
              <a:gd name="connsiteX3" fmla="*/ 409433 w 4935796"/>
              <a:gd name="connsiteY3" fmla="*/ 36895 h 955031"/>
              <a:gd name="connsiteX4" fmla="*/ 508379 w 4935796"/>
              <a:gd name="connsiteY4" fmla="*/ 146077 h 955031"/>
              <a:gd name="connsiteX5" fmla="*/ 634621 w 4935796"/>
              <a:gd name="connsiteY5" fmla="*/ 412209 h 955031"/>
              <a:gd name="connsiteX6" fmla="*/ 771098 w 4935796"/>
              <a:gd name="connsiteY6" fmla="*/ 722695 h 955031"/>
              <a:gd name="connsiteX7" fmla="*/ 866633 w 4935796"/>
              <a:gd name="connsiteY7" fmla="*/ 869409 h 955031"/>
              <a:gd name="connsiteX8" fmla="*/ 955343 w 4935796"/>
              <a:gd name="connsiteY8" fmla="*/ 944471 h 955031"/>
              <a:gd name="connsiteX9" fmla="*/ 1064525 w 4935796"/>
              <a:gd name="connsiteY9" fmla="*/ 930824 h 955031"/>
              <a:gd name="connsiteX10" fmla="*/ 1190767 w 4935796"/>
              <a:gd name="connsiteY10" fmla="*/ 811406 h 955031"/>
              <a:gd name="connsiteX11" fmla="*/ 1354540 w 4935796"/>
              <a:gd name="connsiteY11" fmla="*/ 487271 h 955031"/>
              <a:gd name="connsiteX12" fmla="*/ 1456898 w 4935796"/>
              <a:gd name="connsiteY12" fmla="*/ 234788 h 955031"/>
              <a:gd name="connsiteX13" fmla="*/ 1559256 w 4935796"/>
              <a:gd name="connsiteY13" fmla="*/ 67603 h 955031"/>
              <a:gd name="connsiteX14" fmla="*/ 1647967 w 4935796"/>
              <a:gd name="connsiteY14" fmla="*/ 13012 h 955031"/>
              <a:gd name="connsiteX15" fmla="*/ 1729853 w 4935796"/>
              <a:gd name="connsiteY15" fmla="*/ 43719 h 955031"/>
              <a:gd name="connsiteX16" fmla="*/ 1804916 w 4935796"/>
              <a:gd name="connsiteY16" fmla="*/ 122194 h 955031"/>
              <a:gd name="connsiteX17" fmla="*/ 1883391 w 4935796"/>
              <a:gd name="connsiteY17" fmla="*/ 251847 h 955031"/>
              <a:gd name="connsiteX18" fmla="*/ 2149522 w 4935796"/>
              <a:gd name="connsiteY18" fmla="*/ 784110 h 955031"/>
              <a:gd name="connsiteX19" fmla="*/ 2265528 w 4935796"/>
              <a:gd name="connsiteY19" fmla="*/ 934235 h 955031"/>
              <a:gd name="connsiteX20" fmla="*/ 2361062 w 4935796"/>
              <a:gd name="connsiteY20" fmla="*/ 941059 h 955031"/>
              <a:gd name="connsiteX21" fmla="*/ 2483892 w 4935796"/>
              <a:gd name="connsiteY21" fmla="*/ 814818 h 955031"/>
              <a:gd name="connsiteX22" fmla="*/ 2610134 w 4935796"/>
              <a:gd name="connsiteY22" fmla="*/ 548686 h 955031"/>
              <a:gd name="connsiteX23" fmla="*/ 2756848 w 4935796"/>
              <a:gd name="connsiteY23" fmla="*/ 251847 h 955031"/>
              <a:gd name="connsiteX24" fmla="*/ 2879677 w 4935796"/>
              <a:gd name="connsiteY24" fmla="*/ 67603 h 955031"/>
              <a:gd name="connsiteX25" fmla="*/ 2958152 w 4935796"/>
              <a:gd name="connsiteY25" fmla="*/ 2776 h 955031"/>
              <a:gd name="connsiteX26" fmla="*/ 3029803 w 4935796"/>
              <a:gd name="connsiteY26" fmla="*/ 19835 h 955031"/>
              <a:gd name="connsiteX27" fmla="*/ 3101453 w 4935796"/>
              <a:gd name="connsiteY27" fmla="*/ 91486 h 955031"/>
              <a:gd name="connsiteX28" fmla="*/ 3159456 w 4935796"/>
              <a:gd name="connsiteY28" fmla="*/ 176785 h 955031"/>
              <a:gd name="connsiteX29" fmla="*/ 3241343 w 4935796"/>
              <a:gd name="connsiteY29" fmla="*/ 323498 h 955031"/>
              <a:gd name="connsiteX30" fmla="*/ 3394880 w 4935796"/>
              <a:gd name="connsiteY30" fmla="*/ 668104 h 955031"/>
              <a:gd name="connsiteX31" fmla="*/ 3521122 w 4935796"/>
              <a:gd name="connsiteY31" fmla="*/ 852349 h 955031"/>
              <a:gd name="connsiteX32" fmla="*/ 3654188 w 4935796"/>
              <a:gd name="connsiteY32" fmla="*/ 900116 h 955031"/>
              <a:gd name="connsiteX33" fmla="*/ 3773606 w 4935796"/>
              <a:gd name="connsiteY33" fmla="*/ 828465 h 955031"/>
              <a:gd name="connsiteX34" fmla="*/ 3961262 w 4935796"/>
              <a:gd name="connsiteY34" fmla="*/ 483859 h 955031"/>
              <a:gd name="connsiteX35" fmla="*/ 4138683 w 4935796"/>
              <a:gd name="connsiteY35" fmla="*/ 152901 h 955031"/>
              <a:gd name="connsiteX36" fmla="*/ 4258101 w 4935796"/>
              <a:gd name="connsiteY36" fmla="*/ 40307 h 955031"/>
              <a:gd name="connsiteX37" fmla="*/ 4384343 w 4935796"/>
              <a:gd name="connsiteY37" fmla="*/ 67603 h 955031"/>
              <a:gd name="connsiteX38" fmla="*/ 4527645 w 4935796"/>
              <a:gd name="connsiteY38" fmla="*/ 268907 h 955031"/>
              <a:gd name="connsiteX39" fmla="*/ 4633415 w 4935796"/>
              <a:gd name="connsiteY39" fmla="*/ 477035 h 955031"/>
              <a:gd name="connsiteX40" fmla="*/ 4781905 w 4935796"/>
              <a:gd name="connsiteY40" fmla="*/ 494332 h 955031"/>
              <a:gd name="connsiteX41" fmla="*/ 4935796 w 4935796"/>
              <a:gd name="connsiteY41" fmla="*/ 497270 h 955031"/>
              <a:gd name="connsiteX0" fmla="*/ 0 w 4935796"/>
              <a:gd name="connsiteY0" fmla="*/ 463388 h 955031"/>
              <a:gd name="connsiteX1" fmla="*/ 180833 w 4935796"/>
              <a:gd name="connsiteY1" fmla="*/ 146077 h 955031"/>
              <a:gd name="connsiteX2" fmla="*/ 290015 w 4935796"/>
              <a:gd name="connsiteY2" fmla="*/ 23247 h 955031"/>
              <a:gd name="connsiteX3" fmla="*/ 409433 w 4935796"/>
              <a:gd name="connsiteY3" fmla="*/ 36895 h 955031"/>
              <a:gd name="connsiteX4" fmla="*/ 508379 w 4935796"/>
              <a:gd name="connsiteY4" fmla="*/ 146077 h 955031"/>
              <a:gd name="connsiteX5" fmla="*/ 634621 w 4935796"/>
              <a:gd name="connsiteY5" fmla="*/ 412209 h 955031"/>
              <a:gd name="connsiteX6" fmla="*/ 771098 w 4935796"/>
              <a:gd name="connsiteY6" fmla="*/ 722695 h 955031"/>
              <a:gd name="connsiteX7" fmla="*/ 866633 w 4935796"/>
              <a:gd name="connsiteY7" fmla="*/ 869409 h 955031"/>
              <a:gd name="connsiteX8" fmla="*/ 955343 w 4935796"/>
              <a:gd name="connsiteY8" fmla="*/ 944471 h 955031"/>
              <a:gd name="connsiteX9" fmla="*/ 1064525 w 4935796"/>
              <a:gd name="connsiteY9" fmla="*/ 930824 h 955031"/>
              <a:gd name="connsiteX10" fmla="*/ 1190767 w 4935796"/>
              <a:gd name="connsiteY10" fmla="*/ 811406 h 955031"/>
              <a:gd name="connsiteX11" fmla="*/ 1354540 w 4935796"/>
              <a:gd name="connsiteY11" fmla="*/ 487271 h 955031"/>
              <a:gd name="connsiteX12" fmla="*/ 1456898 w 4935796"/>
              <a:gd name="connsiteY12" fmla="*/ 234788 h 955031"/>
              <a:gd name="connsiteX13" fmla="*/ 1559256 w 4935796"/>
              <a:gd name="connsiteY13" fmla="*/ 67603 h 955031"/>
              <a:gd name="connsiteX14" fmla="*/ 1647967 w 4935796"/>
              <a:gd name="connsiteY14" fmla="*/ 13012 h 955031"/>
              <a:gd name="connsiteX15" fmla="*/ 1729853 w 4935796"/>
              <a:gd name="connsiteY15" fmla="*/ 43719 h 955031"/>
              <a:gd name="connsiteX16" fmla="*/ 1804916 w 4935796"/>
              <a:gd name="connsiteY16" fmla="*/ 122194 h 955031"/>
              <a:gd name="connsiteX17" fmla="*/ 1883391 w 4935796"/>
              <a:gd name="connsiteY17" fmla="*/ 251847 h 955031"/>
              <a:gd name="connsiteX18" fmla="*/ 2149522 w 4935796"/>
              <a:gd name="connsiteY18" fmla="*/ 784110 h 955031"/>
              <a:gd name="connsiteX19" fmla="*/ 2265528 w 4935796"/>
              <a:gd name="connsiteY19" fmla="*/ 934235 h 955031"/>
              <a:gd name="connsiteX20" fmla="*/ 2361062 w 4935796"/>
              <a:gd name="connsiteY20" fmla="*/ 941059 h 955031"/>
              <a:gd name="connsiteX21" fmla="*/ 2483892 w 4935796"/>
              <a:gd name="connsiteY21" fmla="*/ 814818 h 955031"/>
              <a:gd name="connsiteX22" fmla="*/ 2610134 w 4935796"/>
              <a:gd name="connsiteY22" fmla="*/ 548686 h 955031"/>
              <a:gd name="connsiteX23" fmla="*/ 2756848 w 4935796"/>
              <a:gd name="connsiteY23" fmla="*/ 251847 h 955031"/>
              <a:gd name="connsiteX24" fmla="*/ 2879677 w 4935796"/>
              <a:gd name="connsiteY24" fmla="*/ 67603 h 955031"/>
              <a:gd name="connsiteX25" fmla="*/ 2958152 w 4935796"/>
              <a:gd name="connsiteY25" fmla="*/ 2776 h 955031"/>
              <a:gd name="connsiteX26" fmla="*/ 3029803 w 4935796"/>
              <a:gd name="connsiteY26" fmla="*/ 19835 h 955031"/>
              <a:gd name="connsiteX27" fmla="*/ 3101453 w 4935796"/>
              <a:gd name="connsiteY27" fmla="*/ 91486 h 955031"/>
              <a:gd name="connsiteX28" fmla="*/ 3159456 w 4935796"/>
              <a:gd name="connsiteY28" fmla="*/ 176785 h 955031"/>
              <a:gd name="connsiteX29" fmla="*/ 3241343 w 4935796"/>
              <a:gd name="connsiteY29" fmla="*/ 323498 h 955031"/>
              <a:gd name="connsiteX30" fmla="*/ 3394880 w 4935796"/>
              <a:gd name="connsiteY30" fmla="*/ 668104 h 955031"/>
              <a:gd name="connsiteX31" fmla="*/ 3521122 w 4935796"/>
              <a:gd name="connsiteY31" fmla="*/ 852349 h 955031"/>
              <a:gd name="connsiteX32" fmla="*/ 3654188 w 4935796"/>
              <a:gd name="connsiteY32" fmla="*/ 900116 h 955031"/>
              <a:gd name="connsiteX33" fmla="*/ 3773606 w 4935796"/>
              <a:gd name="connsiteY33" fmla="*/ 828465 h 955031"/>
              <a:gd name="connsiteX34" fmla="*/ 3961262 w 4935796"/>
              <a:gd name="connsiteY34" fmla="*/ 483859 h 955031"/>
              <a:gd name="connsiteX35" fmla="*/ 4138683 w 4935796"/>
              <a:gd name="connsiteY35" fmla="*/ 152901 h 955031"/>
              <a:gd name="connsiteX36" fmla="*/ 4258101 w 4935796"/>
              <a:gd name="connsiteY36" fmla="*/ 40307 h 955031"/>
              <a:gd name="connsiteX37" fmla="*/ 4384343 w 4935796"/>
              <a:gd name="connsiteY37" fmla="*/ 67603 h 955031"/>
              <a:gd name="connsiteX38" fmla="*/ 4527645 w 4935796"/>
              <a:gd name="connsiteY38" fmla="*/ 268907 h 955031"/>
              <a:gd name="connsiteX39" fmla="*/ 4633415 w 4935796"/>
              <a:gd name="connsiteY39" fmla="*/ 477035 h 955031"/>
              <a:gd name="connsiteX40" fmla="*/ 4740252 w 4935796"/>
              <a:gd name="connsiteY40" fmla="*/ 494332 h 955031"/>
              <a:gd name="connsiteX41" fmla="*/ 4935796 w 4935796"/>
              <a:gd name="connsiteY41" fmla="*/ 497270 h 955031"/>
              <a:gd name="connsiteX0" fmla="*/ 0 w 5341916"/>
              <a:gd name="connsiteY0" fmla="*/ 463388 h 955031"/>
              <a:gd name="connsiteX1" fmla="*/ 180833 w 5341916"/>
              <a:gd name="connsiteY1" fmla="*/ 146077 h 955031"/>
              <a:gd name="connsiteX2" fmla="*/ 290015 w 5341916"/>
              <a:gd name="connsiteY2" fmla="*/ 23247 h 955031"/>
              <a:gd name="connsiteX3" fmla="*/ 409433 w 5341916"/>
              <a:gd name="connsiteY3" fmla="*/ 36895 h 955031"/>
              <a:gd name="connsiteX4" fmla="*/ 508379 w 5341916"/>
              <a:gd name="connsiteY4" fmla="*/ 146077 h 955031"/>
              <a:gd name="connsiteX5" fmla="*/ 634621 w 5341916"/>
              <a:gd name="connsiteY5" fmla="*/ 412209 h 955031"/>
              <a:gd name="connsiteX6" fmla="*/ 771098 w 5341916"/>
              <a:gd name="connsiteY6" fmla="*/ 722695 h 955031"/>
              <a:gd name="connsiteX7" fmla="*/ 866633 w 5341916"/>
              <a:gd name="connsiteY7" fmla="*/ 869409 h 955031"/>
              <a:gd name="connsiteX8" fmla="*/ 955343 w 5341916"/>
              <a:gd name="connsiteY8" fmla="*/ 944471 h 955031"/>
              <a:gd name="connsiteX9" fmla="*/ 1064525 w 5341916"/>
              <a:gd name="connsiteY9" fmla="*/ 930824 h 955031"/>
              <a:gd name="connsiteX10" fmla="*/ 1190767 w 5341916"/>
              <a:gd name="connsiteY10" fmla="*/ 811406 h 955031"/>
              <a:gd name="connsiteX11" fmla="*/ 1354540 w 5341916"/>
              <a:gd name="connsiteY11" fmla="*/ 487271 h 955031"/>
              <a:gd name="connsiteX12" fmla="*/ 1456898 w 5341916"/>
              <a:gd name="connsiteY12" fmla="*/ 234788 h 955031"/>
              <a:gd name="connsiteX13" fmla="*/ 1559256 w 5341916"/>
              <a:gd name="connsiteY13" fmla="*/ 67603 h 955031"/>
              <a:gd name="connsiteX14" fmla="*/ 1647967 w 5341916"/>
              <a:gd name="connsiteY14" fmla="*/ 13012 h 955031"/>
              <a:gd name="connsiteX15" fmla="*/ 1729853 w 5341916"/>
              <a:gd name="connsiteY15" fmla="*/ 43719 h 955031"/>
              <a:gd name="connsiteX16" fmla="*/ 1804916 w 5341916"/>
              <a:gd name="connsiteY16" fmla="*/ 122194 h 955031"/>
              <a:gd name="connsiteX17" fmla="*/ 1883391 w 5341916"/>
              <a:gd name="connsiteY17" fmla="*/ 251847 h 955031"/>
              <a:gd name="connsiteX18" fmla="*/ 2149522 w 5341916"/>
              <a:gd name="connsiteY18" fmla="*/ 784110 h 955031"/>
              <a:gd name="connsiteX19" fmla="*/ 2265528 w 5341916"/>
              <a:gd name="connsiteY19" fmla="*/ 934235 h 955031"/>
              <a:gd name="connsiteX20" fmla="*/ 2361062 w 5341916"/>
              <a:gd name="connsiteY20" fmla="*/ 941059 h 955031"/>
              <a:gd name="connsiteX21" fmla="*/ 2483892 w 5341916"/>
              <a:gd name="connsiteY21" fmla="*/ 814818 h 955031"/>
              <a:gd name="connsiteX22" fmla="*/ 2610134 w 5341916"/>
              <a:gd name="connsiteY22" fmla="*/ 548686 h 955031"/>
              <a:gd name="connsiteX23" fmla="*/ 2756848 w 5341916"/>
              <a:gd name="connsiteY23" fmla="*/ 251847 h 955031"/>
              <a:gd name="connsiteX24" fmla="*/ 2879677 w 5341916"/>
              <a:gd name="connsiteY24" fmla="*/ 67603 h 955031"/>
              <a:gd name="connsiteX25" fmla="*/ 2958152 w 5341916"/>
              <a:gd name="connsiteY25" fmla="*/ 2776 h 955031"/>
              <a:gd name="connsiteX26" fmla="*/ 3029803 w 5341916"/>
              <a:gd name="connsiteY26" fmla="*/ 19835 h 955031"/>
              <a:gd name="connsiteX27" fmla="*/ 3101453 w 5341916"/>
              <a:gd name="connsiteY27" fmla="*/ 91486 h 955031"/>
              <a:gd name="connsiteX28" fmla="*/ 3159456 w 5341916"/>
              <a:gd name="connsiteY28" fmla="*/ 176785 h 955031"/>
              <a:gd name="connsiteX29" fmla="*/ 3241343 w 5341916"/>
              <a:gd name="connsiteY29" fmla="*/ 323498 h 955031"/>
              <a:gd name="connsiteX30" fmla="*/ 3394880 w 5341916"/>
              <a:gd name="connsiteY30" fmla="*/ 668104 h 955031"/>
              <a:gd name="connsiteX31" fmla="*/ 3521122 w 5341916"/>
              <a:gd name="connsiteY31" fmla="*/ 852349 h 955031"/>
              <a:gd name="connsiteX32" fmla="*/ 3654188 w 5341916"/>
              <a:gd name="connsiteY32" fmla="*/ 900116 h 955031"/>
              <a:gd name="connsiteX33" fmla="*/ 3773606 w 5341916"/>
              <a:gd name="connsiteY33" fmla="*/ 828465 h 955031"/>
              <a:gd name="connsiteX34" fmla="*/ 3961262 w 5341916"/>
              <a:gd name="connsiteY34" fmla="*/ 483859 h 955031"/>
              <a:gd name="connsiteX35" fmla="*/ 4138683 w 5341916"/>
              <a:gd name="connsiteY35" fmla="*/ 152901 h 955031"/>
              <a:gd name="connsiteX36" fmla="*/ 4258101 w 5341916"/>
              <a:gd name="connsiteY36" fmla="*/ 40307 h 955031"/>
              <a:gd name="connsiteX37" fmla="*/ 4384343 w 5341916"/>
              <a:gd name="connsiteY37" fmla="*/ 67603 h 955031"/>
              <a:gd name="connsiteX38" fmla="*/ 4527645 w 5341916"/>
              <a:gd name="connsiteY38" fmla="*/ 268907 h 955031"/>
              <a:gd name="connsiteX39" fmla="*/ 4633415 w 5341916"/>
              <a:gd name="connsiteY39" fmla="*/ 477035 h 955031"/>
              <a:gd name="connsiteX40" fmla="*/ 4740252 w 5341916"/>
              <a:gd name="connsiteY40" fmla="*/ 494332 h 955031"/>
              <a:gd name="connsiteX41" fmla="*/ 5341916 w 5341916"/>
              <a:gd name="connsiteY41" fmla="*/ 500445 h 955031"/>
              <a:gd name="connsiteX0" fmla="*/ 0 w 5300263"/>
              <a:gd name="connsiteY0" fmla="*/ 463388 h 955031"/>
              <a:gd name="connsiteX1" fmla="*/ 180833 w 5300263"/>
              <a:gd name="connsiteY1" fmla="*/ 146077 h 955031"/>
              <a:gd name="connsiteX2" fmla="*/ 290015 w 5300263"/>
              <a:gd name="connsiteY2" fmla="*/ 23247 h 955031"/>
              <a:gd name="connsiteX3" fmla="*/ 409433 w 5300263"/>
              <a:gd name="connsiteY3" fmla="*/ 36895 h 955031"/>
              <a:gd name="connsiteX4" fmla="*/ 508379 w 5300263"/>
              <a:gd name="connsiteY4" fmla="*/ 146077 h 955031"/>
              <a:gd name="connsiteX5" fmla="*/ 634621 w 5300263"/>
              <a:gd name="connsiteY5" fmla="*/ 412209 h 955031"/>
              <a:gd name="connsiteX6" fmla="*/ 771098 w 5300263"/>
              <a:gd name="connsiteY6" fmla="*/ 722695 h 955031"/>
              <a:gd name="connsiteX7" fmla="*/ 866633 w 5300263"/>
              <a:gd name="connsiteY7" fmla="*/ 869409 h 955031"/>
              <a:gd name="connsiteX8" fmla="*/ 955343 w 5300263"/>
              <a:gd name="connsiteY8" fmla="*/ 944471 h 955031"/>
              <a:gd name="connsiteX9" fmla="*/ 1064525 w 5300263"/>
              <a:gd name="connsiteY9" fmla="*/ 930824 h 955031"/>
              <a:gd name="connsiteX10" fmla="*/ 1190767 w 5300263"/>
              <a:gd name="connsiteY10" fmla="*/ 811406 h 955031"/>
              <a:gd name="connsiteX11" fmla="*/ 1354540 w 5300263"/>
              <a:gd name="connsiteY11" fmla="*/ 487271 h 955031"/>
              <a:gd name="connsiteX12" fmla="*/ 1456898 w 5300263"/>
              <a:gd name="connsiteY12" fmla="*/ 234788 h 955031"/>
              <a:gd name="connsiteX13" fmla="*/ 1559256 w 5300263"/>
              <a:gd name="connsiteY13" fmla="*/ 67603 h 955031"/>
              <a:gd name="connsiteX14" fmla="*/ 1647967 w 5300263"/>
              <a:gd name="connsiteY14" fmla="*/ 13012 h 955031"/>
              <a:gd name="connsiteX15" fmla="*/ 1729853 w 5300263"/>
              <a:gd name="connsiteY15" fmla="*/ 43719 h 955031"/>
              <a:gd name="connsiteX16" fmla="*/ 1804916 w 5300263"/>
              <a:gd name="connsiteY16" fmla="*/ 122194 h 955031"/>
              <a:gd name="connsiteX17" fmla="*/ 1883391 w 5300263"/>
              <a:gd name="connsiteY17" fmla="*/ 251847 h 955031"/>
              <a:gd name="connsiteX18" fmla="*/ 2149522 w 5300263"/>
              <a:gd name="connsiteY18" fmla="*/ 784110 h 955031"/>
              <a:gd name="connsiteX19" fmla="*/ 2265528 w 5300263"/>
              <a:gd name="connsiteY19" fmla="*/ 934235 h 955031"/>
              <a:gd name="connsiteX20" fmla="*/ 2361062 w 5300263"/>
              <a:gd name="connsiteY20" fmla="*/ 941059 h 955031"/>
              <a:gd name="connsiteX21" fmla="*/ 2483892 w 5300263"/>
              <a:gd name="connsiteY21" fmla="*/ 814818 h 955031"/>
              <a:gd name="connsiteX22" fmla="*/ 2610134 w 5300263"/>
              <a:gd name="connsiteY22" fmla="*/ 548686 h 955031"/>
              <a:gd name="connsiteX23" fmla="*/ 2756848 w 5300263"/>
              <a:gd name="connsiteY23" fmla="*/ 251847 h 955031"/>
              <a:gd name="connsiteX24" fmla="*/ 2879677 w 5300263"/>
              <a:gd name="connsiteY24" fmla="*/ 67603 h 955031"/>
              <a:gd name="connsiteX25" fmla="*/ 2958152 w 5300263"/>
              <a:gd name="connsiteY25" fmla="*/ 2776 h 955031"/>
              <a:gd name="connsiteX26" fmla="*/ 3029803 w 5300263"/>
              <a:gd name="connsiteY26" fmla="*/ 19835 h 955031"/>
              <a:gd name="connsiteX27" fmla="*/ 3101453 w 5300263"/>
              <a:gd name="connsiteY27" fmla="*/ 91486 h 955031"/>
              <a:gd name="connsiteX28" fmla="*/ 3159456 w 5300263"/>
              <a:gd name="connsiteY28" fmla="*/ 176785 h 955031"/>
              <a:gd name="connsiteX29" fmla="*/ 3241343 w 5300263"/>
              <a:gd name="connsiteY29" fmla="*/ 323498 h 955031"/>
              <a:gd name="connsiteX30" fmla="*/ 3394880 w 5300263"/>
              <a:gd name="connsiteY30" fmla="*/ 668104 h 955031"/>
              <a:gd name="connsiteX31" fmla="*/ 3521122 w 5300263"/>
              <a:gd name="connsiteY31" fmla="*/ 852349 h 955031"/>
              <a:gd name="connsiteX32" fmla="*/ 3654188 w 5300263"/>
              <a:gd name="connsiteY32" fmla="*/ 900116 h 955031"/>
              <a:gd name="connsiteX33" fmla="*/ 3773606 w 5300263"/>
              <a:gd name="connsiteY33" fmla="*/ 828465 h 955031"/>
              <a:gd name="connsiteX34" fmla="*/ 3961262 w 5300263"/>
              <a:gd name="connsiteY34" fmla="*/ 483859 h 955031"/>
              <a:gd name="connsiteX35" fmla="*/ 4138683 w 5300263"/>
              <a:gd name="connsiteY35" fmla="*/ 152901 h 955031"/>
              <a:gd name="connsiteX36" fmla="*/ 4258101 w 5300263"/>
              <a:gd name="connsiteY36" fmla="*/ 40307 h 955031"/>
              <a:gd name="connsiteX37" fmla="*/ 4384343 w 5300263"/>
              <a:gd name="connsiteY37" fmla="*/ 67603 h 955031"/>
              <a:gd name="connsiteX38" fmla="*/ 4527645 w 5300263"/>
              <a:gd name="connsiteY38" fmla="*/ 268907 h 955031"/>
              <a:gd name="connsiteX39" fmla="*/ 4633415 w 5300263"/>
              <a:gd name="connsiteY39" fmla="*/ 477035 h 955031"/>
              <a:gd name="connsiteX40" fmla="*/ 4740252 w 5300263"/>
              <a:gd name="connsiteY40" fmla="*/ 494332 h 955031"/>
              <a:gd name="connsiteX41" fmla="*/ 5300263 w 5300263"/>
              <a:gd name="connsiteY41" fmla="*/ 494095 h 955031"/>
              <a:gd name="connsiteX0" fmla="*/ 4011 w 5304274"/>
              <a:gd name="connsiteY0" fmla="*/ 463388 h 955031"/>
              <a:gd name="connsiteX1" fmla="*/ 17170 w 5304274"/>
              <a:gd name="connsiteY1" fmla="*/ 430986 h 955031"/>
              <a:gd name="connsiteX2" fmla="*/ 184844 w 5304274"/>
              <a:gd name="connsiteY2" fmla="*/ 146077 h 955031"/>
              <a:gd name="connsiteX3" fmla="*/ 294026 w 5304274"/>
              <a:gd name="connsiteY3" fmla="*/ 23247 h 955031"/>
              <a:gd name="connsiteX4" fmla="*/ 413444 w 5304274"/>
              <a:gd name="connsiteY4" fmla="*/ 36895 h 955031"/>
              <a:gd name="connsiteX5" fmla="*/ 512390 w 5304274"/>
              <a:gd name="connsiteY5" fmla="*/ 146077 h 955031"/>
              <a:gd name="connsiteX6" fmla="*/ 638632 w 5304274"/>
              <a:gd name="connsiteY6" fmla="*/ 412209 h 955031"/>
              <a:gd name="connsiteX7" fmla="*/ 775109 w 5304274"/>
              <a:gd name="connsiteY7" fmla="*/ 722695 h 955031"/>
              <a:gd name="connsiteX8" fmla="*/ 870644 w 5304274"/>
              <a:gd name="connsiteY8" fmla="*/ 869409 h 955031"/>
              <a:gd name="connsiteX9" fmla="*/ 959354 w 5304274"/>
              <a:gd name="connsiteY9" fmla="*/ 944471 h 955031"/>
              <a:gd name="connsiteX10" fmla="*/ 1068536 w 5304274"/>
              <a:gd name="connsiteY10" fmla="*/ 930824 h 955031"/>
              <a:gd name="connsiteX11" fmla="*/ 1194778 w 5304274"/>
              <a:gd name="connsiteY11" fmla="*/ 811406 h 955031"/>
              <a:gd name="connsiteX12" fmla="*/ 1358551 w 5304274"/>
              <a:gd name="connsiteY12" fmla="*/ 487271 h 955031"/>
              <a:gd name="connsiteX13" fmla="*/ 1460909 w 5304274"/>
              <a:gd name="connsiteY13" fmla="*/ 234788 h 955031"/>
              <a:gd name="connsiteX14" fmla="*/ 1563267 w 5304274"/>
              <a:gd name="connsiteY14" fmla="*/ 67603 h 955031"/>
              <a:gd name="connsiteX15" fmla="*/ 1651978 w 5304274"/>
              <a:gd name="connsiteY15" fmla="*/ 13012 h 955031"/>
              <a:gd name="connsiteX16" fmla="*/ 1733864 w 5304274"/>
              <a:gd name="connsiteY16" fmla="*/ 43719 h 955031"/>
              <a:gd name="connsiteX17" fmla="*/ 1808927 w 5304274"/>
              <a:gd name="connsiteY17" fmla="*/ 122194 h 955031"/>
              <a:gd name="connsiteX18" fmla="*/ 1887402 w 5304274"/>
              <a:gd name="connsiteY18" fmla="*/ 251847 h 955031"/>
              <a:gd name="connsiteX19" fmla="*/ 2153533 w 5304274"/>
              <a:gd name="connsiteY19" fmla="*/ 784110 h 955031"/>
              <a:gd name="connsiteX20" fmla="*/ 2269539 w 5304274"/>
              <a:gd name="connsiteY20" fmla="*/ 934235 h 955031"/>
              <a:gd name="connsiteX21" fmla="*/ 2365073 w 5304274"/>
              <a:gd name="connsiteY21" fmla="*/ 941059 h 955031"/>
              <a:gd name="connsiteX22" fmla="*/ 2487903 w 5304274"/>
              <a:gd name="connsiteY22" fmla="*/ 814818 h 955031"/>
              <a:gd name="connsiteX23" fmla="*/ 2614145 w 5304274"/>
              <a:gd name="connsiteY23" fmla="*/ 548686 h 955031"/>
              <a:gd name="connsiteX24" fmla="*/ 2760859 w 5304274"/>
              <a:gd name="connsiteY24" fmla="*/ 251847 h 955031"/>
              <a:gd name="connsiteX25" fmla="*/ 2883688 w 5304274"/>
              <a:gd name="connsiteY25" fmla="*/ 67603 h 955031"/>
              <a:gd name="connsiteX26" fmla="*/ 2962163 w 5304274"/>
              <a:gd name="connsiteY26" fmla="*/ 2776 h 955031"/>
              <a:gd name="connsiteX27" fmla="*/ 3033814 w 5304274"/>
              <a:gd name="connsiteY27" fmla="*/ 19835 h 955031"/>
              <a:gd name="connsiteX28" fmla="*/ 3105464 w 5304274"/>
              <a:gd name="connsiteY28" fmla="*/ 91486 h 955031"/>
              <a:gd name="connsiteX29" fmla="*/ 3163467 w 5304274"/>
              <a:gd name="connsiteY29" fmla="*/ 176785 h 955031"/>
              <a:gd name="connsiteX30" fmla="*/ 3245354 w 5304274"/>
              <a:gd name="connsiteY30" fmla="*/ 323498 h 955031"/>
              <a:gd name="connsiteX31" fmla="*/ 3398891 w 5304274"/>
              <a:gd name="connsiteY31" fmla="*/ 668104 h 955031"/>
              <a:gd name="connsiteX32" fmla="*/ 3525133 w 5304274"/>
              <a:gd name="connsiteY32" fmla="*/ 852349 h 955031"/>
              <a:gd name="connsiteX33" fmla="*/ 3658199 w 5304274"/>
              <a:gd name="connsiteY33" fmla="*/ 900116 h 955031"/>
              <a:gd name="connsiteX34" fmla="*/ 3777617 w 5304274"/>
              <a:gd name="connsiteY34" fmla="*/ 828465 h 955031"/>
              <a:gd name="connsiteX35" fmla="*/ 3965273 w 5304274"/>
              <a:gd name="connsiteY35" fmla="*/ 483859 h 955031"/>
              <a:gd name="connsiteX36" fmla="*/ 4142694 w 5304274"/>
              <a:gd name="connsiteY36" fmla="*/ 152901 h 955031"/>
              <a:gd name="connsiteX37" fmla="*/ 4262112 w 5304274"/>
              <a:gd name="connsiteY37" fmla="*/ 40307 h 955031"/>
              <a:gd name="connsiteX38" fmla="*/ 4388354 w 5304274"/>
              <a:gd name="connsiteY38" fmla="*/ 67603 h 955031"/>
              <a:gd name="connsiteX39" fmla="*/ 4531656 w 5304274"/>
              <a:gd name="connsiteY39" fmla="*/ 268907 h 955031"/>
              <a:gd name="connsiteX40" fmla="*/ 4637426 w 5304274"/>
              <a:gd name="connsiteY40" fmla="*/ 477035 h 955031"/>
              <a:gd name="connsiteX41" fmla="*/ 4744263 w 5304274"/>
              <a:gd name="connsiteY41" fmla="*/ 494332 h 955031"/>
              <a:gd name="connsiteX42" fmla="*/ 5304274 w 5304274"/>
              <a:gd name="connsiteY42" fmla="*/ 494095 h 955031"/>
              <a:gd name="connsiteX0" fmla="*/ 0 w 5498116"/>
              <a:gd name="connsiteY0" fmla="*/ 485613 h 955031"/>
              <a:gd name="connsiteX1" fmla="*/ 211012 w 5498116"/>
              <a:gd name="connsiteY1" fmla="*/ 430986 h 955031"/>
              <a:gd name="connsiteX2" fmla="*/ 378686 w 5498116"/>
              <a:gd name="connsiteY2" fmla="*/ 146077 h 955031"/>
              <a:gd name="connsiteX3" fmla="*/ 487868 w 5498116"/>
              <a:gd name="connsiteY3" fmla="*/ 23247 h 955031"/>
              <a:gd name="connsiteX4" fmla="*/ 607286 w 5498116"/>
              <a:gd name="connsiteY4" fmla="*/ 36895 h 955031"/>
              <a:gd name="connsiteX5" fmla="*/ 706232 w 5498116"/>
              <a:gd name="connsiteY5" fmla="*/ 146077 h 955031"/>
              <a:gd name="connsiteX6" fmla="*/ 832474 w 5498116"/>
              <a:gd name="connsiteY6" fmla="*/ 412209 h 955031"/>
              <a:gd name="connsiteX7" fmla="*/ 968951 w 5498116"/>
              <a:gd name="connsiteY7" fmla="*/ 722695 h 955031"/>
              <a:gd name="connsiteX8" fmla="*/ 1064486 w 5498116"/>
              <a:gd name="connsiteY8" fmla="*/ 869409 h 955031"/>
              <a:gd name="connsiteX9" fmla="*/ 1153196 w 5498116"/>
              <a:gd name="connsiteY9" fmla="*/ 944471 h 955031"/>
              <a:gd name="connsiteX10" fmla="*/ 1262378 w 5498116"/>
              <a:gd name="connsiteY10" fmla="*/ 930824 h 955031"/>
              <a:gd name="connsiteX11" fmla="*/ 1388620 w 5498116"/>
              <a:gd name="connsiteY11" fmla="*/ 811406 h 955031"/>
              <a:gd name="connsiteX12" fmla="*/ 1552393 w 5498116"/>
              <a:gd name="connsiteY12" fmla="*/ 487271 h 955031"/>
              <a:gd name="connsiteX13" fmla="*/ 1654751 w 5498116"/>
              <a:gd name="connsiteY13" fmla="*/ 234788 h 955031"/>
              <a:gd name="connsiteX14" fmla="*/ 1757109 w 5498116"/>
              <a:gd name="connsiteY14" fmla="*/ 67603 h 955031"/>
              <a:gd name="connsiteX15" fmla="*/ 1845820 w 5498116"/>
              <a:gd name="connsiteY15" fmla="*/ 13012 h 955031"/>
              <a:gd name="connsiteX16" fmla="*/ 1927706 w 5498116"/>
              <a:gd name="connsiteY16" fmla="*/ 43719 h 955031"/>
              <a:gd name="connsiteX17" fmla="*/ 2002769 w 5498116"/>
              <a:gd name="connsiteY17" fmla="*/ 122194 h 955031"/>
              <a:gd name="connsiteX18" fmla="*/ 2081244 w 5498116"/>
              <a:gd name="connsiteY18" fmla="*/ 251847 h 955031"/>
              <a:gd name="connsiteX19" fmla="*/ 2347375 w 5498116"/>
              <a:gd name="connsiteY19" fmla="*/ 784110 h 955031"/>
              <a:gd name="connsiteX20" fmla="*/ 2463381 w 5498116"/>
              <a:gd name="connsiteY20" fmla="*/ 934235 h 955031"/>
              <a:gd name="connsiteX21" fmla="*/ 2558915 w 5498116"/>
              <a:gd name="connsiteY21" fmla="*/ 941059 h 955031"/>
              <a:gd name="connsiteX22" fmla="*/ 2681745 w 5498116"/>
              <a:gd name="connsiteY22" fmla="*/ 814818 h 955031"/>
              <a:gd name="connsiteX23" fmla="*/ 2807987 w 5498116"/>
              <a:gd name="connsiteY23" fmla="*/ 548686 h 955031"/>
              <a:gd name="connsiteX24" fmla="*/ 2954701 w 5498116"/>
              <a:gd name="connsiteY24" fmla="*/ 251847 h 955031"/>
              <a:gd name="connsiteX25" fmla="*/ 3077530 w 5498116"/>
              <a:gd name="connsiteY25" fmla="*/ 67603 h 955031"/>
              <a:gd name="connsiteX26" fmla="*/ 3156005 w 5498116"/>
              <a:gd name="connsiteY26" fmla="*/ 2776 h 955031"/>
              <a:gd name="connsiteX27" fmla="*/ 3227656 w 5498116"/>
              <a:gd name="connsiteY27" fmla="*/ 19835 h 955031"/>
              <a:gd name="connsiteX28" fmla="*/ 3299306 w 5498116"/>
              <a:gd name="connsiteY28" fmla="*/ 91486 h 955031"/>
              <a:gd name="connsiteX29" fmla="*/ 3357309 w 5498116"/>
              <a:gd name="connsiteY29" fmla="*/ 176785 h 955031"/>
              <a:gd name="connsiteX30" fmla="*/ 3439196 w 5498116"/>
              <a:gd name="connsiteY30" fmla="*/ 323498 h 955031"/>
              <a:gd name="connsiteX31" fmla="*/ 3592733 w 5498116"/>
              <a:gd name="connsiteY31" fmla="*/ 668104 h 955031"/>
              <a:gd name="connsiteX32" fmla="*/ 3718975 w 5498116"/>
              <a:gd name="connsiteY32" fmla="*/ 852349 h 955031"/>
              <a:gd name="connsiteX33" fmla="*/ 3852041 w 5498116"/>
              <a:gd name="connsiteY33" fmla="*/ 900116 h 955031"/>
              <a:gd name="connsiteX34" fmla="*/ 3971459 w 5498116"/>
              <a:gd name="connsiteY34" fmla="*/ 828465 h 955031"/>
              <a:gd name="connsiteX35" fmla="*/ 4159115 w 5498116"/>
              <a:gd name="connsiteY35" fmla="*/ 483859 h 955031"/>
              <a:gd name="connsiteX36" fmla="*/ 4336536 w 5498116"/>
              <a:gd name="connsiteY36" fmla="*/ 152901 h 955031"/>
              <a:gd name="connsiteX37" fmla="*/ 4455954 w 5498116"/>
              <a:gd name="connsiteY37" fmla="*/ 40307 h 955031"/>
              <a:gd name="connsiteX38" fmla="*/ 4582196 w 5498116"/>
              <a:gd name="connsiteY38" fmla="*/ 67603 h 955031"/>
              <a:gd name="connsiteX39" fmla="*/ 4725498 w 5498116"/>
              <a:gd name="connsiteY39" fmla="*/ 268907 h 955031"/>
              <a:gd name="connsiteX40" fmla="*/ 4831268 w 5498116"/>
              <a:gd name="connsiteY40" fmla="*/ 477035 h 955031"/>
              <a:gd name="connsiteX41" fmla="*/ 4938105 w 5498116"/>
              <a:gd name="connsiteY41" fmla="*/ 494332 h 955031"/>
              <a:gd name="connsiteX42" fmla="*/ 5498116 w 5498116"/>
              <a:gd name="connsiteY42" fmla="*/ 494095 h 955031"/>
              <a:gd name="connsiteX0" fmla="*/ 0 w 5591836"/>
              <a:gd name="connsiteY0" fmla="*/ 485613 h 955031"/>
              <a:gd name="connsiteX1" fmla="*/ 304732 w 5591836"/>
              <a:gd name="connsiteY1" fmla="*/ 430986 h 955031"/>
              <a:gd name="connsiteX2" fmla="*/ 472406 w 5591836"/>
              <a:gd name="connsiteY2" fmla="*/ 146077 h 955031"/>
              <a:gd name="connsiteX3" fmla="*/ 581588 w 5591836"/>
              <a:gd name="connsiteY3" fmla="*/ 23247 h 955031"/>
              <a:gd name="connsiteX4" fmla="*/ 701006 w 5591836"/>
              <a:gd name="connsiteY4" fmla="*/ 36895 h 955031"/>
              <a:gd name="connsiteX5" fmla="*/ 799952 w 5591836"/>
              <a:gd name="connsiteY5" fmla="*/ 146077 h 955031"/>
              <a:gd name="connsiteX6" fmla="*/ 926194 w 5591836"/>
              <a:gd name="connsiteY6" fmla="*/ 412209 h 955031"/>
              <a:gd name="connsiteX7" fmla="*/ 1062671 w 5591836"/>
              <a:gd name="connsiteY7" fmla="*/ 722695 h 955031"/>
              <a:gd name="connsiteX8" fmla="*/ 1158206 w 5591836"/>
              <a:gd name="connsiteY8" fmla="*/ 869409 h 955031"/>
              <a:gd name="connsiteX9" fmla="*/ 1246916 w 5591836"/>
              <a:gd name="connsiteY9" fmla="*/ 944471 h 955031"/>
              <a:gd name="connsiteX10" fmla="*/ 1356098 w 5591836"/>
              <a:gd name="connsiteY10" fmla="*/ 930824 h 955031"/>
              <a:gd name="connsiteX11" fmla="*/ 1482340 w 5591836"/>
              <a:gd name="connsiteY11" fmla="*/ 811406 h 955031"/>
              <a:gd name="connsiteX12" fmla="*/ 1646113 w 5591836"/>
              <a:gd name="connsiteY12" fmla="*/ 487271 h 955031"/>
              <a:gd name="connsiteX13" fmla="*/ 1748471 w 5591836"/>
              <a:gd name="connsiteY13" fmla="*/ 234788 h 955031"/>
              <a:gd name="connsiteX14" fmla="*/ 1850829 w 5591836"/>
              <a:gd name="connsiteY14" fmla="*/ 67603 h 955031"/>
              <a:gd name="connsiteX15" fmla="*/ 1939540 w 5591836"/>
              <a:gd name="connsiteY15" fmla="*/ 13012 h 955031"/>
              <a:gd name="connsiteX16" fmla="*/ 2021426 w 5591836"/>
              <a:gd name="connsiteY16" fmla="*/ 43719 h 955031"/>
              <a:gd name="connsiteX17" fmla="*/ 2096489 w 5591836"/>
              <a:gd name="connsiteY17" fmla="*/ 122194 h 955031"/>
              <a:gd name="connsiteX18" fmla="*/ 2174964 w 5591836"/>
              <a:gd name="connsiteY18" fmla="*/ 251847 h 955031"/>
              <a:gd name="connsiteX19" fmla="*/ 2441095 w 5591836"/>
              <a:gd name="connsiteY19" fmla="*/ 784110 h 955031"/>
              <a:gd name="connsiteX20" fmla="*/ 2557101 w 5591836"/>
              <a:gd name="connsiteY20" fmla="*/ 934235 h 955031"/>
              <a:gd name="connsiteX21" fmla="*/ 2652635 w 5591836"/>
              <a:gd name="connsiteY21" fmla="*/ 941059 h 955031"/>
              <a:gd name="connsiteX22" fmla="*/ 2775465 w 5591836"/>
              <a:gd name="connsiteY22" fmla="*/ 814818 h 955031"/>
              <a:gd name="connsiteX23" fmla="*/ 2901707 w 5591836"/>
              <a:gd name="connsiteY23" fmla="*/ 548686 h 955031"/>
              <a:gd name="connsiteX24" fmla="*/ 3048421 w 5591836"/>
              <a:gd name="connsiteY24" fmla="*/ 251847 h 955031"/>
              <a:gd name="connsiteX25" fmla="*/ 3171250 w 5591836"/>
              <a:gd name="connsiteY25" fmla="*/ 67603 h 955031"/>
              <a:gd name="connsiteX26" fmla="*/ 3249725 w 5591836"/>
              <a:gd name="connsiteY26" fmla="*/ 2776 h 955031"/>
              <a:gd name="connsiteX27" fmla="*/ 3321376 w 5591836"/>
              <a:gd name="connsiteY27" fmla="*/ 19835 h 955031"/>
              <a:gd name="connsiteX28" fmla="*/ 3393026 w 5591836"/>
              <a:gd name="connsiteY28" fmla="*/ 91486 h 955031"/>
              <a:gd name="connsiteX29" fmla="*/ 3451029 w 5591836"/>
              <a:gd name="connsiteY29" fmla="*/ 176785 h 955031"/>
              <a:gd name="connsiteX30" fmla="*/ 3532916 w 5591836"/>
              <a:gd name="connsiteY30" fmla="*/ 323498 h 955031"/>
              <a:gd name="connsiteX31" fmla="*/ 3686453 w 5591836"/>
              <a:gd name="connsiteY31" fmla="*/ 668104 h 955031"/>
              <a:gd name="connsiteX32" fmla="*/ 3812695 w 5591836"/>
              <a:gd name="connsiteY32" fmla="*/ 852349 h 955031"/>
              <a:gd name="connsiteX33" fmla="*/ 3945761 w 5591836"/>
              <a:gd name="connsiteY33" fmla="*/ 900116 h 955031"/>
              <a:gd name="connsiteX34" fmla="*/ 4065179 w 5591836"/>
              <a:gd name="connsiteY34" fmla="*/ 828465 h 955031"/>
              <a:gd name="connsiteX35" fmla="*/ 4252835 w 5591836"/>
              <a:gd name="connsiteY35" fmla="*/ 483859 h 955031"/>
              <a:gd name="connsiteX36" fmla="*/ 4430256 w 5591836"/>
              <a:gd name="connsiteY36" fmla="*/ 152901 h 955031"/>
              <a:gd name="connsiteX37" fmla="*/ 4549674 w 5591836"/>
              <a:gd name="connsiteY37" fmla="*/ 40307 h 955031"/>
              <a:gd name="connsiteX38" fmla="*/ 4675916 w 5591836"/>
              <a:gd name="connsiteY38" fmla="*/ 67603 h 955031"/>
              <a:gd name="connsiteX39" fmla="*/ 4819218 w 5591836"/>
              <a:gd name="connsiteY39" fmla="*/ 268907 h 955031"/>
              <a:gd name="connsiteX40" fmla="*/ 4924988 w 5591836"/>
              <a:gd name="connsiteY40" fmla="*/ 477035 h 955031"/>
              <a:gd name="connsiteX41" fmla="*/ 5031825 w 5591836"/>
              <a:gd name="connsiteY41" fmla="*/ 494332 h 955031"/>
              <a:gd name="connsiteX42" fmla="*/ 5591836 w 5591836"/>
              <a:gd name="connsiteY42" fmla="*/ 494095 h 955031"/>
              <a:gd name="connsiteX0" fmla="*/ 0 w 5591836"/>
              <a:gd name="connsiteY0" fmla="*/ 485613 h 955031"/>
              <a:gd name="connsiteX1" fmla="*/ 169362 w 5591836"/>
              <a:gd name="connsiteY1" fmla="*/ 475436 h 955031"/>
              <a:gd name="connsiteX2" fmla="*/ 304732 w 5591836"/>
              <a:gd name="connsiteY2" fmla="*/ 430986 h 955031"/>
              <a:gd name="connsiteX3" fmla="*/ 472406 w 5591836"/>
              <a:gd name="connsiteY3" fmla="*/ 146077 h 955031"/>
              <a:gd name="connsiteX4" fmla="*/ 581588 w 5591836"/>
              <a:gd name="connsiteY4" fmla="*/ 23247 h 955031"/>
              <a:gd name="connsiteX5" fmla="*/ 701006 w 5591836"/>
              <a:gd name="connsiteY5" fmla="*/ 36895 h 955031"/>
              <a:gd name="connsiteX6" fmla="*/ 799952 w 5591836"/>
              <a:gd name="connsiteY6" fmla="*/ 146077 h 955031"/>
              <a:gd name="connsiteX7" fmla="*/ 926194 w 5591836"/>
              <a:gd name="connsiteY7" fmla="*/ 412209 h 955031"/>
              <a:gd name="connsiteX8" fmla="*/ 1062671 w 5591836"/>
              <a:gd name="connsiteY8" fmla="*/ 722695 h 955031"/>
              <a:gd name="connsiteX9" fmla="*/ 1158206 w 5591836"/>
              <a:gd name="connsiteY9" fmla="*/ 869409 h 955031"/>
              <a:gd name="connsiteX10" fmla="*/ 1246916 w 5591836"/>
              <a:gd name="connsiteY10" fmla="*/ 944471 h 955031"/>
              <a:gd name="connsiteX11" fmla="*/ 1356098 w 5591836"/>
              <a:gd name="connsiteY11" fmla="*/ 930824 h 955031"/>
              <a:gd name="connsiteX12" fmla="*/ 1482340 w 5591836"/>
              <a:gd name="connsiteY12" fmla="*/ 811406 h 955031"/>
              <a:gd name="connsiteX13" fmla="*/ 1646113 w 5591836"/>
              <a:gd name="connsiteY13" fmla="*/ 487271 h 955031"/>
              <a:gd name="connsiteX14" fmla="*/ 1748471 w 5591836"/>
              <a:gd name="connsiteY14" fmla="*/ 234788 h 955031"/>
              <a:gd name="connsiteX15" fmla="*/ 1850829 w 5591836"/>
              <a:gd name="connsiteY15" fmla="*/ 67603 h 955031"/>
              <a:gd name="connsiteX16" fmla="*/ 1939540 w 5591836"/>
              <a:gd name="connsiteY16" fmla="*/ 13012 h 955031"/>
              <a:gd name="connsiteX17" fmla="*/ 2021426 w 5591836"/>
              <a:gd name="connsiteY17" fmla="*/ 43719 h 955031"/>
              <a:gd name="connsiteX18" fmla="*/ 2096489 w 5591836"/>
              <a:gd name="connsiteY18" fmla="*/ 122194 h 955031"/>
              <a:gd name="connsiteX19" fmla="*/ 2174964 w 5591836"/>
              <a:gd name="connsiteY19" fmla="*/ 251847 h 955031"/>
              <a:gd name="connsiteX20" fmla="*/ 2441095 w 5591836"/>
              <a:gd name="connsiteY20" fmla="*/ 784110 h 955031"/>
              <a:gd name="connsiteX21" fmla="*/ 2557101 w 5591836"/>
              <a:gd name="connsiteY21" fmla="*/ 934235 h 955031"/>
              <a:gd name="connsiteX22" fmla="*/ 2652635 w 5591836"/>
              <a:gd name="connsiteY22" fmla="*/ 941059 h 955031"/>
              <a:gd name="connsiteX23" fmla="*/ 2775465 w 5591836"/>
              <a:gd name="connsiteY23" fmla="*/ 814818 h 955031"/>
              <a:gd name="connsiteX24" fmla="*/ 2901707 w 5591836"/>
              <a:gd name="connsiteY24" fmla="*/ 548686 h 955031"/>
              <a:gd name="connsiteX25" fmla="*/ 3048421 w 5591836"/>
              <a:gd name="connsiteY25" fmla="*/ 251847 h 955031"/>
              <a:gd name="connsiteX26" fmla="*/ 3171250 w 5591836"/>
              <a:gd name="connsiteY26" fmla="*/ 67603 h 955031"/>
              <a:gd name="connsiteX27" fmla="*/ 3249725 w 5591836"/>
              <a:gd name="connsiteY27" fmla="*/ 2776 h 955031"/>
              <a:gd name="connsiteX28" fmla="*/ 3321376 w 5591836"/>
              <a:gd name="connsiteY28" fmla="*/ 19835 h 955031"/>
              <a:gd name="connsiteX29" fmla="*/ 3393026 w 5591836"/>
              <a:gd name="connsiteY29" fmla="*/ 91486 h 955031"/>
              <a:gd name="connsiteX30" fmla="*/ 3451029 w 5591836"/>
              <a:gd name="connsiteY30" fmla="*/ 176785 h 955031"/>
              <a:gd name="connsiteX31" fmla="*/ 3532916 w 5591836"/>
              <a:gd name="connsiteY31" fmla="*/ 323498 h 955031"/>
              <a:gd name="connsiteX32" fmla="*/ 3686453 w 5591836"/>
              <a:gd name="connsiteY32" fmla="*/ 668104 h 955031"/>
              <a:gd name="connsiteX33" fmla="*/ 3812695 w 5591836"/>
              <a:gd name="connsiteY33" fmla="*/ 852349 h 955031"/>
              <a:gd name="connsiteX34" fmla="*/ 3945761 w 5591836"/>
              <a:gd name="connsiteY34" fmla="*/ 900116 h 955031"/>
              <a:gd name="connsiteX35" fmla="*/ 4065179 w 5591836"/>
              <a:gd name="connsiteY35" fmla="*/ 828465 h 955031"/>
              <a:gd name="connsiteX36" fmla="*/ 4252835 w 5591836"/>
              <a:gd name="connsiteY36" fmla="*/ 483859 h 955031"/>
              <a:gd name="connsiteX37" fmla="*/ 4430256 w 5591836"/>
              <a:gd name="connsiteY37" fmla="*/ 152901 h 955031"/>
              <a:gd name="connsiteX38" fmla="*/ 4549674 w 5591836"/>
              <a:gd name="connsiteY38" fmla="*/ 40307 h 955031"/>
              <a:gd name="connsiteX39" fmla="*/ 4675916 w 5591836"/>
              <a:gd name="connsiteY39" fmla="*/ 67603 h 955031"/>
              <a:gd name="connsiteX40" fmla="*/ 4819218 w 5591836"/>
              <a:gd name="connsiteY40" fmla="*/ 268907 h 955031"/>
              <a:gd name="connsiteX41" fmla="*/ 4924988 w 5591836"/>
              <a:gd name="connsiteY41" fmla="*/ 477035 h 955031"/>
              <a:gd name="connsiteX42" fmla="*/ 5031825 w 5591836"/>
              <a:gd name="connsiteY42" fmla="*/ 494332 h 955031"/>
              <a:gd name="connsiteX43" fmla="*/ 5591836 w 5591836"/>
              <a:gd name="connsiteY43" fmla="*/ 494095 h 955031"/>
              <a:gd name="connsiteX0" fmla="*/ 0 w 5602249"/>
              <a:gd name="connsiteY0" fmla="*/ 466563 h 955031"/>
              <a:gd name="connsiteX1" fmla="*/ 179775 w 5602249"/>
              <a:gd name="connsiteY1" fmla="*/ 475436 h 955031"/>
              <a:gd name="connsiteX2" fmla="*/ 315145 w 5602249"/>
              <a:gd name="connsiteY2" fmla="*/ 430986 h 955031"/>
              <a:gd name="connsiteX3" fmla="*/ 482819 w 5602249"/>
              <a:gd name="connsiteY3" fmla="*/ 146077 h 955031"/>
              <a:gd name="connsiteX4" fmla="*/ 592001 w 5602249"/>
              <a:gd name="connsiteY4" fmla="*/ 23247 h 955031"/>
              <a:gd name="connsiteX5" fmla="*/ 711419 w 5602249"/>
              <a:gd name="connsiteY5" fmla="*/ 36895 h 955031"/>
              <a:gd name="connsiteX6" fmla="*/ 810365 w 5602249"/>
              <a:gd name="connsiteY6" fmla="*/ 146077 h 955031"/>
              <a:gd name="connsiteX7" fmla="*/ 936607 w 5602249"/>
              <a:gd name="connsiteY7" fmla="*/ 412209 h 955031"/>
              <a:gd name="connsiteX8" fmla="*/ 1073084 w 5602249"/>
              <a:gd name="connsiteY8" fmla="*/ 722695 h 955031"/>
              <a:gd name="connsiteX9" fmla="*/ 1168619 w 5602249"/>
              <a:gd name="connsiteY9" fmla="*/ 869409 h 955031"/>
              <a:gd name="connsiteX10" fmla="*/ 1257329 w 5602249"/>
              <a:gd name="connsiteY10" fmla="*/ 944471 h 955031"/>
              <a:gd name="connsiteX11" fmla="*/ 1366511 w 5602249"/>
              <a:gd name="connsiteY11" fmla="*/ 930824 h 955031"/>
              <a:gd name="connsiteX12" fmla="*/ 1492753 w 5602249"/>
              <a:gd name="connsiteY12" fmla="*/ 811406 h 955031"/>
              <a:gd name="connsiteX13" fmla="*/ 1656526 w 5602249"/>
              <a:gd name="connsiteY13" fmla="*/ 487271 h 955031"/>
              <a:gd name="connsiteX14" fmla="*/ 1758884 w 5602249"/>
              <a:gd name="connsiteY14" fmla="*/ 234788 h 955031"/>
              <a:gd name="connsiteX15" fmla="*/ 1861242 w 5602249"/>
              <a:gd name="connsiteY15" fmla="*/ 67603 h 955031"/>
              <a:gd name="connsiteX16" fmla="*/ 1949953 w 5602249"/>
              <a:gd name="connsiteY16" fmla="*/ 13012 h 955031"/>
              <a:gd name="connsiteX17" fmla="*/ 2031839 w 5602249"/>
              <a:gd name="connsiteY17" fmla="*/ 43719 h 955031"/>
              <a:gd name="connsiteX18" fmla="*/ 2106902 w 5602249"/>
              <a:gd name="connsiteY18" fmla="*/ 122194 h 955031"/>
              <a:gd name="connsiteX19" fmla="*/ 2185377 w 5602249"/>
              <a:gd name="connsiteY19" fmla="*/ 251847 h 955031"/>
              <a:gd name="connsiteX20" fmla="*/ 2451508 w 5602249"/>
              <a:gd name="connsiteY20" fmla="*/ 784110 h 955031"/>
              <a:gd name="connsiteX21" fmla="*/ 2567514 w 5602249"/>
              <a:gd name="connsiteY21" fmla="*/ 934235 h 955031"/>
              <a:gd name="connsiteX22" fmla="*/ 2663048 w 5602249"/>
              <a:gd name="connsiteY22" fmla="*/ 941059 h 955031"/>
              <a:gd name="connsiteX23" fmla="*/ 2785878 w 5602249"/>
              <a:gd name="connsiteY23" fmla="*/ 814818 h 955031"/>
              <a:gd name="connsiteX24" fmla="*/ 2912120 w 5602249"/>
              <a:gd name="connsiteY24" fmla="*/ 548686 h 955031"/>
              <a:gd name="connsiteX25" fmla="*/ 3058834 w 5602249"/>
              <a:gd name="connsiteY25" fmla="*/ 251847 h 955031"/>
              <a:gd name="connsiteX26" fmla="*/ 3181663 w 5602249"/>
              <a:gd name="connsiteY26" fmla="*/ 67603 h 955031"/>
              <a:gd name="connsiteX27" fmla="*/ 3260138 w 5602249"/>
              <a:gd name="connsiteY27" fmla="*/ 2776 h 955031"/>
              <a:gd name="connsiteX28" fmla="*/ 3331789 w 5602249"/>
              <a:gd name="connsiteY28" fmla="*/ 19835 h 955031"/>
              <a:gd name="connsiteX29" fmla="*/ 3403439 w 5602249"/>
              <a:gd name="connsiteY29" fmla="*/ 91486 h 955031"/>
              <a:gd name="connsiteX30" fmla="*/ 3461442 w 5602249"/>
              <a:gd name="connsiteY30" fmla="*/ 176785 h 955031"/>
              <a:gd name="connsiteX31" fmla="*/ 3543329 w 5602249"/>
              <a:gd name="connsiteY31" fmla="*/ 323498 h 955031"/>
              <a:gd name="connsiteX32" fmla="*/ 3696866 w 5602249"/>
              <a:gd name="connsiteY32" fmla="*/ 668104 h 955031"/>
              <a:gd name="connsiteX33" fmla="*/ 3823108 w 5602249"/>
              <a:gd name="connsiteY33" fmla="*/ 852349 h 955031"/>
              <a:gd name="connsiteX34" fmla="*/ 3956174 w 5602249"/>
              <a:gd name="connsiteY34" fmla="*/ 900116 h 955031"/>
              <a:gd name="connsiteX35" fmla="*/ 4075592 w 5602249"/>
              <a:gd name="connsiteY35" fmla="*/ 828465 h 955031"/>
              <a:gd name="connsiteX36" fmla="*/ 4263248 w 5602249"/>
              <a:gd name="connsiteY36" fmla="*/ 483859 h 955031"/>
              <a:gd name="connsiteX37" fmla="*/ 4440669 w 5602249"/>
              <a:gd name="connsiteY37" fmla="*/ 152901 h 955031"/>
              <a:gd name="connsiteX38" fmla="*/ 4560087 w 5602249"/>
              <a:gd name="connsiteY38" fmla="*/ 40307 h 955031"/>
              <a:gd name="connsiteX39" fmla="*/ 4686329 w 5602249"/>
              <a:gd name="connsiteY39" fmla="*/ 67603 h 955031"/>
              <a:gd name="connsiteX40" fmla="*/ 4829631 w 5602249"/>
              <a:gd name="connsiteY40" fmla="*/ 268907 h 955031"/>
              <a:gd name="connsiteX41" fmla="*/ 4935401 w 5602249"/>
              <a:gd name="connsiteY41" fmla="*/ 477035 h 955031"/>
              <a:gd name="connsiteX42" fmla="*/ 5042238 w 5602249"/>
              <a:gd name="connsiteY42" fmla="*/ 494332 h 955031"/>
              <a:gd name="connsiteX43" fmla="*/ 5602249 w 5602249"/>
              <a:gd name="connsiteY43" fmla="*/ 494095 h 955031"/>
              <a:gd name="connsiteX0" fmla="*/ 0 w 5612662"/>
              <a:gd name="connsiteY0" fmla="*/ 479263 h 955031"/>
              <a:gd name="connsiteX1" fmla="*/ 190188 w 5612662"/>
              <a:gd name="connsiteY1" fmla="*/ 475436 h 955031"/>
              <a:gd name="connsiteX2" fmla="*/ 325558 w 5612662"/>
              <a:gd name="connsiteY2" fmla="*/ 430986 h 955031"/>
              <a:gd name="connsiteX3" fmla="*/ 493232 w 5612662"/>
              <a:gd name="connsiteY3" fmla="*/ 146077 h 955031"/>
              <a:gd name="connsiteX4" fmla="*/ 602414 w 5612662"/>
              <a:gd name="connsiteY4" fmla="*/ 23247 h 955031"/>
              <a:gd name="connsiteX5" fmla="*/ 721832 w 5612662"/>
              <a:gd name="connsiteY5" fmla="*/ 36895 h 955031"/>
              <a:gd name="connsiteX6" fmla="*/ 820778 w 5612662"/>
              <a:gd name="connsiteY6" fmla="*/ 146077 h 955031"/>
              <a:gd name="connsiteX7" fmla="*/ 947020 w 5612662"/>
              <a:gd name="connsiteY7" fmla="*/ 412209 h 955031"/>
              <a:gd name="connsiteX8" fmla="*/ 1083497 w 5612662"/>
              <a:gd name="connsiteY8" fmla="*/ 722695 h 955031"/>
              <a:gd name="connsiteX9" fmla="*/ 1179032 w 5612662"/>
              <a:gd name="connsiteY9" fmla="*/ 869409 h 955031"/>
              <a:gd name="connsiteX10" fmla="*/ 1267742 w 5612662"/>
              <a:gd name="connsiteY10" fmla="*/ 944471 h 955031"/>
              <a:gd name="connsiteX11" fmla="*/ 1376924 w 5612662"/>
              <a:gd name="connsiteY11" fmla="*/ 930824 h 955031"/>
              <a:gd name="connsiteX12" fmla="*/ 1503166 w 5612662"/>
              <a:gd name="connsiteY12" fmla="*/ 811406 h 955031"/>
              <a:gd name="connsiteX13" fmla="*/ 1666939 w 5612662"/>
              <a:gd name="connsiteY13" fmla="*/ 487271 h 955031"/>
              <a:gd name="connsiteX14" fmla="*/ 1769297 w 5612662"/>
              <a:gd name="connsiteY14" fmla="*/ 234788 h 955031"/>
              <a:gd name="connsiteX15" fmla="*/ 1871655 w 5612662"/>
              <a:gd name="connsiteY15" fmla="*/ 67603 h 955031"/>
              <a:gd name="connsiteX16" fmla="*/ 1960366 w 5612662"/>
              <a:gd name="connsiteY16" fmla="*/ 13012 h 955031"/>
              <a:gd name="connsiteX17" fmla="*/ 2042252 w 5612662"/>
              <a:gd name="connsiteY17" fmla="*/ 43719 h 955031"/>
              <a:gd name="connsiteX18" fmla="*/ 2117315 w 5612662"/>
              <a:gd name="connsiteY18" fmla="*/ 122194 h 955031"/>
              <a:gd name="connsiteX19" fmla="*/ 2195790 w 5612662"/>
              <a:gd name="connsiteY19" fmla="*/ 251847 h 955031"/>
              <a:gd name="connsiteX20" fmla="*/ 2461921 w 5612662"/>
              <a:gd name="connsiteY20" fmla="*/ 784110 h 955031"/>
              <a:gd name="connsiteX21" fmla="*/ 2577927 w 5612662"/>
              <a:gd name="connsiteY21" fmla="*/ 934235 h 955031"/>
              <a:gd name="connsiteX22" fmla="*/ 2673461 w 5612662"/>
              <a:gd name="connsiteY22" fmla="*/ 941059 h 955031"/>
              <a:gd name="connsiteX23" fmla="*/ 2796291 w 5612662"/>
              <a:gd name="connsiteY23" fmla="*/ 814818 h 955031"/>
              <a:gd name="connsiteX24" fmla="*/ 2922533 w 5612662"/>
              <a:gd name="connsiteY24" fmla="*/ 548686 h 955031"/>
              <a:gd name="connsiteX25" fmla="*/ 3069247 w 5612662"/>
              <a:gd name="connsiteY25" fmla="*/ 251847 h 955031"/>
              <a:gd name="connsiteX26" fmla="*/ 3192076 w 5612662"/>
              <a:gd name="connsiteY26" fmla="*/ 67603 h 955031"/>
              <a:gd name="connsiteX27" fmla="*/ 3270551 w 5612662"/>
              <a:gd name="connsiteY27" fmla="*/ 2776 h 955031"/>
              <a:gd name="connsiteX28" fmla="*/ 3342202 w 5612662"/>
              <a:gd name="connsiteY28" fmla="*/ 19835 h 955031"/>
              <a:gd name="connsiteX29" fmla="*/ 3413852 w 5612662"/>
              <a:gd name="connsiteY29" fmla="*/ 91486 h 955031"/>
              <a:gd name="connsiteX30" fmla="*/ 3471855 w 5612662"/>
              <a:gd name="connsiteY30" fmla="*/ 176785 h 955031"/>
              <a:gd name="connsiteX31" fmla="*/ 3553742 w 5612662"/>
              <a:gd name="connsiteY31" fmla="*/ 323498 h 955031"/>
              <a:gd name="connsiteX32" fmla="*/ 3707279 w 5612662"/>
              <a:gd name="connsiteY32" fmla="*/ 668104 h 955031"/>
              <a:gd name="connsiteX33" fmla="*/ 3833521 w 5612662"/>
              <a:gd name="connsiteY33" fmla="*/ 852349 h 955031"/>
              <a:gd name="connsiteX34" fmla="*/ 3966587 w 5612662"/>
              <a:gd name="connsiteY34" fmla="*/ 900116 h 955031"/>
              <a:gd name="connsiteX35" fmla="*/ 4086005 w 5612662"/>
              <a:gd name="connsiteY35" fmla="*/ 828465 h 955031"/>
              <a:gd name="connsiteX36" fmla="*/ 4273661 w 5612662"/>
              <a:gd name="connsiteY36" fmla="*/ 483859 h 955031"/>
              <a:gd name="connsiteX37" fmla="*/ 4451082 w 5612662"/>
              <a:gd name="connsiteY37" fmla="*/ 152901 h 955031"/>
              <a:gd name="connsiteX38" fmla="*/ 4570500 w 5612662"/>
              <a:gd name="connsiteY38" fmla="*/ 40307 h 955031"/>
              <a:gd name="connsiteX39" fmla="*/ 4696742 w 5612662"/>
              <a:gd name="connsiteY39" fmla="*/ 67603 h 955031"/>
              <a:gd name="connsiteX40" fmla="*/ 4840044 w 5612662"/>
              <a:gd name="connsiteY40" fmla="*/ 268907 h 955031"/>
              <a:gd name="connsiteX41" fmla="*/ 4945814 w 5612662"/>
              <a:gd name="connsiteY41" fmla="*/ 477035 h 955031"/>
              <a:gd name="connsiteX42" fmla="*/ 5052651 w 5612662"/>
              <a:gd name="connsiteY42" fmla="*/ 494332 h 955031"/>
              <a:gd name="connsiteX43" fmla="*/ 5612662 w 5612662"/>
              <a:gd name="connsiteY43" fmla="*/ 494095 h 955031"/>
              <a:gd name="connsiteX0" fmla="*/ 0 w 6136469"/>
              <a:gd name="connsiteY0" fmla="*/ 479263 h 955031"/>
              <a:gd name="connsiteX1" fmla="*/ 190188 w 6136469"/>
              <a:gd name="connsiteY1" fmla="*/ 475436 h 955031"/>
              <a:gd name="connsiteX2" fmla="*/ 325558 w 6136469"/>
              <a:gd name="connsiteY2" fmla="*/ 430986 h 955031"/>
              <a:gd name="connsiteX3" fmla="*/ 493232 w 6136469"/>
              <a:gd name="connsiteY3" fmla="*/ 146077 h 955031"/>
              <a:gd name="connsiteX4" fmla="*/ 602414 w 6136469"/>
              <a:gd name="connsiteY4" fmla="*/ 23247 h 955031"/>
              <a:gd name="connsiteX5" fmla="*/ 721832 w 6136469"/>
              <a:gd name="connsiteY5" fmla="*/ 36895 h 955031"/>
              <a:gd name="connsiteX6" fmla="*/ 820778 w 6136469"/>
              <a:gd name="connsiteY6" fmla="*/ 146077 h 955031"/>
              <a:gd name="connsiteX7" fmla="*/ 947020 w 6136469"/>
              <a:gd name="connsiteY7" fmla="*/ 412209 h 955031"/>
              <a:gd name="connsiteX8" fmla="*/ 1083497 w 6136469"/>
              <a:gd name="connsiteY8" fmla="*/ 722695 h 955031"/>
              <a:gd name="connsiteX9" fmla="*/ 1179032 w 6136469"/>
              <a:gd name="connsiteY9" fmla="*/ 869409 h 955031"/>
              <a:gd name="connsiteX10" fmla="*/ 1267742 w 6136469"/>
              <a:gd name="connsiteY10" fmla="*/ 944471 h 955031"/>
              <a:gd name="connsiteX11" fmla="*/ 1376924 w 6136469"/>
              <a:gd name="connsiteY11" fmla="*/ 930824 h 955031"/>
              <a:gd name="connsiteX12" fmla="*/ 1503166 w 6136469"/>
              <a:gd name="connsiteY12" fmla="*/ 811406 h 955031"/>
              <a:gd name="connsiteX13" fmla="*/ 1666939 w 6136469"/>
              <a:gd name="connsiteY13" fmla="*/ 487271 h 955031"/>
              <a:gd name="connsiteX14" fmla="*/ 1769297 w 6136469"/>
              <a:gd name="connsiteY14" fmla="*/ 234788 h 955031"/>
              <a:gd name="connsiteX15" fmla="*/ 1871655 w 6136469"/>
              <a:gd name="connsiteY15" fmla="*/ 67603 h 955031"/>
              <a:gd name="connsiteX16" fmla="*/ 1960366 w 6136469"/>
              <a:gd name="connsiteY16" fmla="*/ 13012 h 955031"/>
              <a:gd name="connsiteX17" fmla="*/ 2042252 w 6136469"/>
              <a:gd name="connsiteY17" fmla="*/ 43719 h 955031"/>
              <a:gd name="connsiteX18" fmla="*/ 2117315 w 6136469"/>
              <a:gd name="connsiteY18" fmla="*/ 122194 h 955031"/>
              <a:gd name="connsiteX19" fmla="*/ 2195790 w 6136469"/>
              <a:gd name="connsiteY19" fmla="*/ 251847 h 955031"/>
              <a:gd name="connsiteX20" fmla="*/ 2461921 w 6136469"/>
              <a:gd name="connsiteY20" fmla="*/ 784110 h 955031"/>
              <a:gd name="connsiteX21" fmla="*/ 2577927 w 6136469"/>
              <a:gd name="connsiteY21" fmla="*/ 934235 h 955031"/>
              <a:gd name="connsiteX22" fmla="*/ 2673461 w 6136469"/>
              <a:gd name="connsiteY22" fmla="*/ 941059 h 955031"/>
              <a:gd name="connsiteX23" fmla="*/ 2796291 w 6136469"/>
              <a:gd name="connsiteY23" fmla="*/ 814818 h 955031"/>
              <a:gd name="connsiteX24" fmla="*/ 2922533 w 6136469"/>
              <a:gd name="connsiteY24" fmla="*/ 548686 h 955031"/>
              <a:gd name="connsiteX25" fmla="*/ 3069247 w 6136469"/>
              <a:gd name="connsiteY25" fmla="*/ 251847 h 955031"/>
              <a:gd name="connsiteX26" fmla="*/ 3192076 w 6136469"/>
              <a:gd name="connsiteY26" fmla="*/ 67603 h 955031"/>
              <a:gd name="connsiteX27" fmla="*/ 3270551 w 6136469"/>
              <a:gd name="connsiteY27" fmla="*/ 2776 h 955031"/>
              <a:gd name="connsiteX28" fmla="*/ 3342202 w 6136469"/>
              <a:gd name="connsiteY28" fmla="*/ 19835 h 955031"/>
              <a:gd name="connsiteX29" fmla="*/ 3413852 w 6136469"/>
              <a:gd name="connsiteY29" fmla="*/ 91486 h 955031"/>
              <a:gd name="connsiteX30" fmla="*/ 3471855 w 6136469"/>
              <a:gd name="connsiteY30" fmla="*/ 176785 h 955031"/>
              <a:gd name="connsiteX31" fmla="*/ 3553742 w 6136469"/>
              <a:gd name="connsiteY31" fmla="*/ 323498 h 955031"/>
              <a:gd name="connsiteX32" fmla="*/ 3707279 w 6136469"/>
              <a:gd name="connsiteY32" fmla="*/ 668104 h 955031"/>
              <a:gd name="connsiteX33" fmla="*/ 3833521 w 6136469"/>
              <a:gd name="connsiteY33" fmla="*/ 852349 h 955031"/>
              <a:gd name="connsiteX34" fmla="*/ 3966587 w 6136469"/>
              <a:gd name="connsiteY34" fmla="*/ 900116 h 955031"/>
              <a:gd name="connsiteX35" fmla="*/ 4086005 w 6136469"/>
              <a:gd name="connsiteY35" fmla="*/ 828465 h 955031"/>
              <a:gd name="connsiteX36" fmla="*/ 4273661 w 6136469"/>
              <a:gd name="connsiteY36" fmla="*/ 483859 h 955031"/>
              <a:gd name="connsiteX37" fmla="*/ 4451082 w 6136469"/>
              <a:gd name="connsiteY37" fmla="*/ 152901 h 955031"/>
              <a:gd name="connsiteX38" fmla="*/ 4570500 w 6136469"/>
              <a:gd name="connsiteY38" fmla="*/ 40307 h 955031"/>
              <a:gd name="connsiteX39" fmla="*/ 4696742 w 6136469"/>
              <a:gd name="connsiteY39" fmla="*/ 67603 h 955031"/>
              <a:gd name="connsiteX40" fmla="*/ 4840044 w 6136469"/>
              <a:gd name="connsiteY40" fmla="*/ 268907 h 955031"/>
              <a:gd name="connsiteX41" fmla="*/ 4945814 w 6136469"/>
              <a:gd name="connsiteY41" fmla="*/ 477035 h 955031"/>
              <a:gd name="connsiteX42" fmla="*/ 5052651 w 6136469"/>
              <a:gd name="connsiteY42" fmla="*/ 494332 h 955031"/>
              <a:gd name="connsiteX43" fmla="*/ 6136469 w 6136469"/>
              <a:gd name="connsiteY43" fmla="*/ 500659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5814 w 6056566"/>
              <a:gd name="connsiteY41" fmla="*/ 477035 h 955031"/>
              <a:gd name="connsiteX42" fmla="*/ 5052651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5814 w 6056566"/>
              <a:gd name="connsiteY41" fmla="*/ 477035 h 955031"/>
              <a:gd name="connsiteX42" fmla="*/ 5052651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5814 w 6056566"/>
              <a:gd name="connsiteY41" fmla="*/ 477035 h 955031"/>
              <a:gd name="connsiteX42" fmla="*/ 5052651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0286 w 6056566"/>
              <a:gd name="connsiteY41" fmla="*/ 458277 h 955031"/>
              <a:gd name="connsiteX42" fmla="*/ 5052651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0286 w 6056566"/>
              <a:gd name="connsiteY41" fmla="*/ 458277 h 955031"/>
              <a:gd name="connsiteX42" fmla="*/ 5052651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0286 w 6056566"/>
              <a:gd name="connsiteY41" fmla="*/ 458277 h 955031"/>
              <a:gd name="connsiteX42" fmla="*/ 5052651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31994 w 6056566"/>
              <a:gd name="connsiteY41" fmla="*/ 437174 h 955031"/>
              <a:gd name="connsiteX42" fmla="*/ 5052651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5052651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69722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69722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97365 w 6056566"/>
              <a:gd name="connsiteY42" fmla="*/ 496677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94601 w 6056566"/>
              <a:gd name="connsiteY42" fmla="*/ 491988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94601 w 6056566"/>
              <a:gd name="connsiteY42" fmla="*/ 491988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94601 w 6056566"/>
              <a:gd name="connsiteY42" fmla="*/ 491988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94601 w 6056566"/>
              <a:gd name="connsiteY42" fmla="*/ 491988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94601 w 6056566"/>
              <a:gd name="connsiteY42" fmla="*/ 491988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91837 w 6056566"/>
              <a:gd name="connsiteY42" fmla="*/ 497850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91838 w 6056566"/>
              <a:gd name="connsiteY42" fmla="*/ 494333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5025010 w 6056566"/>
              <a:gd name="connsiteY42" fmla="*/ 495505 h 955031"/>
              <a:gd name="connsiteX43" fmla="*/ 6056566 w 6056566"/>
              <a:gd name="connsiteY43" fmla="*/ 497377 h 955031"/>
              <a:gd name="connsiteX0" fmla="*/ 0 w 5025967"/>
              <a:gd name="connsiteY0" fmla="*/ 479263 h 955031"/>
              <a:gd name="connsiteX1" fmla="*/ 190188 w 5025967"/>
              <a:gd name="connsiteY1" fmla="*/ 475436 h 955031"/>
              <a:gd name="connsiteX2" fmla="*/ 325558 w 5025967"/>
              <a:gd name="connsiteY2" fmla="*/ 430986 h 955031"/>
              <a:gd name="connsiteX3" fmla="*/ 493232 w 5025967"/>
              <a:gd name="connsiteY3" fmla="*/ 146077 h 955031"/>
              <a:gd name="connsiteX4" fmla="*/ 602414 w 5025967"/>
              <a:gd name="connsiteY4" fmla="*/ 23247 h 955031"/>
              <a:gd name="connsiteX5" fmla="*/ 721832 w 5025967"/>
              <a:gd name="connsiteY5" fmla="*/ 36895 h 955031"/>
              <a:gd name="connsiteX6" fmla="*/ 820778 w 5025967"/>
              <a:gd name="connsiteY6" fmla="*/ 146077 h 955031"/>
              <a:gd name="connsiteX7" fmla="*/ 947020 w 5025967"/>
              <a:gd name="connsiteY7" fmla="*/ 412209 h 955031"/>
              <a:gd name="connsiteX8" fmla="*/ 1083497 w 5025967"/>
              <a:gd name="connsiteY8" fmla="*/ 722695 h 955031"/>
              <a:gd name="connsiteX9" fmla="*/ 1179032 w 5025967"/>
              <a:gd name="connsiteY9" fmla="*/ 869409 h 955031"/>
              <a:gd name="connsiteX10" fmla="*/ 1267742 w 5025967"/>
              <a:gd name="connsiteY10" fmla="*/ 944471 h 955031"/>
              <a:gd name="connsiteX11" fmla="*/ 1376924 w 5025967"/>
              <a:gd name="connsiteY11" fmla="*/ 930824 h 955031"/>
              <a:gd name="connsiteX12" fmla="*/ 1503166 w 5025967"/>
              <a:gd name="connsiteY12" fmla="*/ 811406 h 955031"/>
              <a:gd name="connsiteX13" fmla="*/ 1666939 w 5025967"/>
              <a:gd name="connsiteY13" fmla="*/ 487271 h 955031"/>
              <a:gd name="connsiteX14" fmla="*/ 1769297 w 5025967"/>
              <a:gd name="connsiteY14" fmla="*/ 234788 h 955031"/>
              <a:gd name="connsiteX15" fmla="*/ 1871655 w 5025967"/>
              <a:gd name="connsiteY15" fmla="*/ 67603 h 955031"/>
              <a:gd name="connsiteX16" fmla="*/ 1960366 w 5025967"/>
              <a:gd name="connsiteY16" fmla="*/ 13012 h 955031"/>
              <a:gd name="connsiteX17" fmla="*/ 2042252 w 5025967"/>
              <a:gd name="connsiteY17" fmla="*/ 43719 h 955031"/>
              <a:gd name="connsiteX18" fmla="*/ 2117315 w 5025967"/>
              <a:gd name="connsiteY18" fmla="*/ 122194 h 955031"/>
              <a:gd name="connsiteX19" fmla="*/ 2195790 w 5025967"/>
              <a:gd name="connsiteY19" fmla="*/ 251847 h 955031"/>
              <a:gd name="connsiteX20" fmla="*/ 2461921 w 5025967"/>
              <a:gd name="connsiteY20" fmla="*/ 784110 h 955031"/>
              <a:gd name="connsiteX21" fmla="*/ 2577927 w 5025967"/>
              <a:gd name="connsiteY21" fmla="*/ 934235 h 955031"/>
              <a:gd name="connsiteX22" fmla="*/ 2673461 w 5025967"/>
              <a:gd name="connsiteY22" fmla="*/ 941059 h 955031"/>
              <a:gd name="connsiteX23" fmla="*/ 2796291 w 5025967"/>
              <a:gd name="connsiteY23" fmla="*/ 814818 h 955031"/>
              <a:gd name="connsiteX24" fmla="*/ 2922533 w 5025967"/>
              <a:gd name="connsiteY24" fmla="*/ 548686 h 955031"/>
              <a:gd name="connsiteX25" fmla="*/ 3069247 w 5025967"/>
              <a:gd name="connsiteY25" fmla="*/ 251847 h 955031"/>
              <a:gd name="connsiteX26" fmla="*/ 3192076 w 5025967"/>
              <a:gd name="connsiteY26" fmla="*/ 67603 h 955031"/>
              <a:gd name="connsiteX27" fmla="*/ 3270551 w 5025967"/>
              <a:gd name="connsiteY27" fmla="*/ 2776 h 955031"/>
              <a:gd name="connsiteX28" fmla="*/ 3342202 w 5025967"/>
              <a:gd name="connsiteY28" fmla="*/ 19835 h 955031"/>
              <a:gd name="connsiteX29" fmla="*/ 3413852 w 5025967"/>
              <a:gd name="connsiteY29" fmla="*/ 91486 h 955031"/>
              <a:gd name="connsiteX30" fmla="*/ 3471855 w 5025967"/>
              <a:gd name="connsiteY30" fmla="*/ 176785 h 955031"/>
              <a:gd name="connsiteX31" fmla="*/ 3553742 w 5025967"/>
              <a:gd name="connsiteY31" fmla="*/ 323498 h 955031"/>
              <a:gd name="connsiteX32" fmla="*/ 3707279 w 5025967"/>
              <a:gd name="connsiteY32" fmla="*/ 668104 h 955031"/>
              <a:gd name="connsiteX33" fmla="*/ 3833521 w 5025967"/>
              <a:gd name="connsiteY33" fmla="*/ 852349 h 955031"/>
              <a:gd name="connsiteX34" fmla="*/ 3966587 w 5025967"/>
              <a:gd name="connsiteY34" fmla="*/ 900116 h 955031"/>
              <a:gd name="connsiteX35" fmla="*/ 4086005 w 5025967"/>
              <a:gd name="connsiteY35" fmla="*/ 828465 h 955031"/>
              <a:gd name="connsiteX36" fmla="*/ 4273661 w 5025967"/>
              <a:gd name="connsiteY36" fmla="*/ 483859 h 955031"/>
              <a:gd name="connsiteX37" fmla="*/ 4451082 w 5025967"/>
              <a:gd name="connsiteY37" fmla="*/ 152901 h 955031"/>
              <a:gd name="connsiteX38" fmla="*/ 4570500 w 5025967"/>
              <a:gd name="connsiteY38" fmla="*/ 40307 h 955031"/>
              <a:gd name="connsiteX39" fmla="*/ 4696742 w 5025967"/>
              <a:gd name="connsiteY39" fmla="*/ 67603 h 955031"/>
              <a:gd name="connsiteX40" fmla="*/ 4840044 w 5025967"/>
              <a:gd name="connsiteY40" fmla="*/ 268907 h 955031"/>
              <a:gd name="connsiteX41" fmla="*/ 4948580 w 5025967"/>
              <a:gd name="connsiteY41" fmla="*/ 459449 h 955031"/>
              <a:gd name="connsiteX42" fmla="*/ 5025010 w 5025967"/>
              <a:gd name="connsiteY42" fmla="*/ 495505 h 955031"/>
              <a:gd name="connsiteX0" fmla="*/ 0 w 4948580"/>
              <a:gd name="connsiteY0" fmla="*/ 479263 h 955031"/>
              <a:gd name="connsiteX1" fmla="*/ 190188 w 4948580"/>
              <a:gd name="connsiteY1" fmla="*/ 475436 h 955031"/>
              <a:gd name="connsiteX2" fmla="*/ 325558 w 4948580"/>
              <a:gd name="connsiteY2" fmla="*/ 430986 h 955031"/>
              <a:gd name="connsiteX3" fmla="*/ 493232 w 4948580"/>
              <a:gd name="connsiteY3" fmla="*/ 146077 h 955031"/>
              <a:gd name="connsiteX4" fmla="*/ 602414 w 4948580"/>
              <a:gd name="connsiteY4" fmla="*/ 23247 h 955031"/>
              <a:gd name="connsiteX5" fmla="*/ 721832 w 4948580"/>
              <a:gd name="connsiteY5" fmla="*/ 36895 h 955031"/>
              <a:gd name="connsiteX6" fmla="*/ 820778 w 4948580"/>
              <a:gd name="connsiteY6" fmla="*/ 146077 h 955031"/>
              <a:gd name="connsiteX7" fmla="*/ 947020 w 4948580"/>
              <a:gd name="connsiteY7" fmla="*/ 412209 h 955031"/>
              <a:gd name="connsiteX8" fmla="*/ 1083497 w 4948580"/>
              <a:gd name="connsiteY8" fmla="*/ 722695 h 955031"/>
              <a:gd name="connsiteX9" fmla="*/ 1179032 w 4948580"/>
              <a:gd name="connsiteY9" fmla="*/ 869409 h 955031"/>
              <a:gd name="connsiteX10" fmla="*/ 1267742 w 4948580"/>
              <a:gd name="connsiteY10" fmla="*/ 944471 h 955031"/>
              <a:gd name="connsiteX11" fmla="*/ 1376924 w 4948580"/>
              <a:gd name="connsiteY11" fmla="*/ 930824 h 955031"/>
              <a:gd name="connsiteX12" fmla="*/ 1503166 w 4948580"/>
              <a:gd name="connsiteY12" fmla="*/ 811406 h 955031"/>
              <a:gd name="connsiteX13" fmla="*/ 1666939 w 4948580"/>
              <a:gd name="connsiteY13" fmla="*/ 487271 h 955031"/>
              <a:gd name="connsiteX14" fmla="*/ 1769297 w 4948580"/>
              <a:gd name="connsiteY14" fmla="*/ 234788 h 955031"/>
              <a:gd name="connsiteX15" fmla="*/ 1871655 w 4948580"/>
              <a:gd name="connsiteY15" fmla="*/ 67603 h 955031"/>
              <a:gd name="connsiteX16" fmla="*/ 1960366 w 4948580"/>
              <a:gd name="connsiteY16" fmla="*/ 13012 h 955031"/>
              <a:gd name="connsiteX17" fmla="*/ 2042252 w 4948580"/>
              <a:gd name="connsiteY17" fmla="*/ 43719 h 955031"/>
              <a:gd name="connsiteX18" fmla="*/ 2117315 w 4948580"/>
              <a:gd name="connsiteY18" fmla="*/ 122194 h 955031"/>
              <a:gd name="connsiteX19" fmla="*/ 2195790 w 4948580"/>
              <a:gd name="connsiteY19" fmla="*/ 251847 h 955031"/>
              <a:gd name="connsiteX20" fmla="*/ 2461921 w 4948580"/>
              <a:gd name="connsiteY20" fmla="*/ 784110 h 955031"/>
              <a:gd name="connsiteX21" fmla="*/ 2577927 w 4948580"/>
              <a:gd name="connsiteY21" fmla="*/ 934235 h 955031"/>
              <a:gd name="connsiteX22" fmla="*/ 2673461 w 4948580"/>
              <a:gd name="connsiteY22" fmla="*/ 941059 h 955031"/>
              <a:gd name="connsiteX23" fmla="*/ 2796291 w 4948580"/>
              <a:gd name="connsiteY23" fmla="*/ 814818 h 955031"/>
              <a:gd name="connsiteX24" fmla="*/ 2922533 w 4948580"/>
              <a:gd name="connsiteY24" fmla="*/ 548686 h 955031"/>
              <a:gd name="connsiteX25" fmla="*/ 3069247 w 4948580"/>
              <a:gd name="connsiteY25" fmla="*/ 251847 h 955031"/>
              <a:gd name="connsiteX26" fmla="*/ 3192076 w 4948580"/>
              <a:gd name="connsiteY26" fmla="*/ 67603 h 955031"/>
              <a:gd name="connsiteX27" fmla="*/ 3270551 w 4948580"/>
              <a:gd name="connsiteY27" fmla="*/ 2776 h 955031"/>
              <a:gd name="connsiteX28" fmla="*/ 3342202 w 4948580"/>
              <a:gd name="connsiteY28" fmla="*/ 19835 h 955031"/>
              <a:gd name="connsiteX29" fmla="*/ 3413852 w 4948580"/>
              <a:gd name="connsiteY29" fmla="*/ 91486 h 955031"/>
              <a:gd name="connsiteX30" fmla="*/ 3471855 w 4948580"/>
              <a:gd name="connsiteY30" fmla="*/ 176785 h 955031"/>
              <a:gd name="connsiteX31" fmla="*/ 3553742 w 4948580"/>
              <a:gd name="connsiteY31" fmla="*/ 323498 h 955031"/>
              <a:gd name="connsiteX32" fmla="*/ 3707279 w 4948580"/>
              <a:gd name="connsiteY32" fmla="*/ 668104 h 955031"/>
              <a:gd name="connsiteX33" fmla="*/ 3833521 w 4948580"/>
              <a:gd name="connsiteY33" fmla="*/ 852349 h 955031"/>
              <a:gd name="connsiteX34" fmla="*/ 3966587 w 4948580"/>
              <a:gd name="connsiteY34" fmla="*/ 900116 h 955031"/>
              <a:gd name="connsiteX35" fmla="*/ 4086005 w 4948580"/>
              <a:gd name="connsiteY35" fmla="*/ 828465 h 955031"/>
              <a:gd name="connsiteX36" fmla="*/ 4273661 w 4948580"/>
              <a:gd name="connsiteY36" fmla="*/ 483859 h 955031"/>
              <a:gd name="connsiteX37" fmla="*/ 4451082 w 4948580"/>
              <a:gd name="connsiteY37" fmla="*/ 152901 h 955031"/>
              <a:gd name="connsiteX38" fmla="*/ 4570500 w 4948580"/>
              <a:gd name="connsiteY38" fmla="*/ 40307 h 955031"/>
              <a:gd name="connsiteX39" fmla="*/ 4696742 w 4948580"/>
              <a:gd name="connsiteY39" fmla="*/ 67603 h 955031"/>
              <a:gd name="connsiteX40" fmla="*/ 4840044 w 4948580"/>
              <a:gd name="connsiteY40" fmla="*/ 268907 h 955031"/>
              <a:gd name="connsiteX41" fmla="*/ 4948580 w 4948580"/>
              <a:gd name="connsiteY41" fmla="*/ 459449 h 955031"/>
              <a:gd name="connsiteX0" fmla="*/ 0 w 4948580"/>
              <a:gd name="connsiteY0" fmla="*/ 479263 h 955031"/>
              <a:gd name="connsiteX1" fmla="*/ 325558 w 4948580"/>
              <a:gd name="connsiteY1" fmla="*/ 430986 h 955031"/>
              <a:gd name="connsiteX2" fmla="*/ 493232 w 4948580"/>
              <a:gd name="connsiteY2" fmla="*/ 146077 h 955031"/>
              <a:gd name="connsiteX3" fmla="*/ 602414 w 4948580"/>
              <a:gd name="connsiteY3" fmla="*/ 23247 h 955031"/>
              <a:gd name="connsiteX4" fmla="*/ 721832 w 4948580"/>
              <a:gd name="connsiteY4" fmla="*/ 36895 h 955031"/>
              <a:gd name="connsiteX5" fmla="*/ 820778 w 4948580"/>
              <a:gd name="connsiteY5" fmla="*/ 146077 h 955031"/>
              <a:gd name="connsiteX6" fmla="*/ 947020 w 4948580"/>
              <a:gd name="connsiteY6" fmla="*/ 412209 h 955031"/>
              <a:gd name="connsiteX7" fmla="*/ 1083497 w 4948580"/>
              <a:gd name="connsiteY7" fmla="*/ 722695 h 955031"/>
              <a:gd name="connsiteX8" fmla="*/ 1179032 w 4948580"/>
              <a:gd name="connsiteY8" fmla="*/ 869409 h 955031"/>
              <a:gd name="connsiteX9" fmla="*/ 1267742 w 4948580"/>
              <a:gd name="connsiteY9" fmla="*/ 944471 h 955031"/>
              <a:gd name="connsiteX10" fmla="*/ 1376924 w 4948580"/>
              <a:gd name="connsiteY10" fmla="*/ 930824 h 955031"/>
              <a:gd name="connsiteX11" fmla="*/ 1503166 w 4948580"/>
              <a:gd name="connsiteY11" fmla="*/ 811406 h 955031"/>
              <a:gd name="connsiteX12" fmla="*/ 1666939 w 4948580"/>
              <a:gd name="connsiteY12" fmla="*/ 487271 h 955031"/>
              <a:gd name="connsiteX13" fmla="*/ 1769297 w 4948580"/>
              <a:gd name="connsiteY13" fmla="*/ 234788 h 955031"/>
              <a:gd name="connsiteX14" fmla="*/ 1871655 w 4948580"/>
              <a:gd name="connsiteY14" fmla="*/ 67603 h 955031"/>
              <a:gd name="connsiteX15" fmla="*/ 1960366 w 4948580"/>
              <a:gd name="connsiteY15" fmla="*/ 13012 h 955031"/>
              <a:gd name="connsiteX16" fmla="*/ 2042252 w 4948580"/>
              <a:gd name="connsiteY16" fmla="*/ 43719 h 955031"/>
              <a:gd name="connsiteX17" fmla="*/ 2117315 w 4948580"/>
              <a:gd name="connsiteY17" fmla="*/ 122194 h 955031"/>
              <a:gd name="connsiteX18" fmla="*/ 2195790 w 4948580"/>
              <a:gd name="connsiteY18" fmla="*/ 251847 h 955031"/>
              <a:gd name="connsiteX19" fmla="*/ 2461921 w 4948580"/>
              <a:gd name="connsiteY19" fmla="*/ 784110 h 955031"/>
              <a:gd name="connsiteX20" fmla="*/ 2577927 w 4948580"/>
              <a:gd name="connsiteY20" fmla="*/ 934235 h 955031"/>
              <a:gd name="connsiteX21" fmla="*/ 2673461 w 4948580"/>
              <a:gd name="connsiteY21" fmla="*/ 941059 h 955031"/>
              <a:gd name="connsiteX22" fmla="*/ 2796291 w 4948580"/>
              <a:gd name="connsiteY22" fmla="*/ 814818 h 955031"/>
              <a:gd name="connsiteX23" fmla="*/ 2922533 w 4948580"/>
              <a:gd name="connsiteY23" fmla="*/ 548686 h 955031"/>
              <a:gd name="connsiteX24" fmla="*/ 3069247 w 4948580"/>
              <a:gd name="connsiteY24" fmla="*/ 251847 h 955031"/>
              <a:gd name="connsiteX25" fmla="*/ 3192076 w 4948580"/>
              <a:gd name="connsiteY25" fmla="*/ 67603 h 955031"/>
              <a:gd name="connsiteX26" fmla="*/ 3270551 w 4948580"/>
              <a:gd name="connsiteY26" fmla="*/ 2776 h 955031"/>
              <a:gd name="connsiteX27" fmla="*/ 3342202 w 4948580"/>
              <a:gd name="connsiteY27" fmla="*/ 19835 h 955031"/>
              <a:gd name="connsiteX28" fmla="*/ 3413852 w 4948580"/>
              <a:gd name="connsiteY28" fmla="*/ 91486 h 955031"/>
              <a:gd name="connsiteX29" fmla="*/ 3471855 w 4948580"/>
              <a:gd name="connsiteY29" fmla="*/ 176785 h 955031"/>
              <a:gd name="connsiteX30" fmla="*/ 3553742 w 4948580"/>
              <a:gd name="connsiteY30" fmla="*/ 323498 h 955031"/>
              <a:gd name="connsiteX31" fmla="*/ 3707279 w 4948580"/>
              <a:gd name="connsiteY31" fmla="*/ 668104 h 955031"/>
              <a:gd name="connsiteX32" fmla="*/ 3833521 w 4948580"/>
              <a:gd name="connsiteY32" fmla="*/ 852349 h 955031"/>
              <a:gd name="connsiteX33" fmla="*/ 3966587 w 4948580"/>
              <a:gd name="connsiteY33" fmla="*/ 900116 h 955031"/>
              <a:gd name="connsiteX34" fmla="*/ 4086005 w 4948580"/>
              <a:gd name="connsiteY34" fmla="*/ 828465 h 955031"/>
              <a:gd name="connsiteX35" fmla="*/ 4273661 w 4948580"/>
              <a:gd name="connsiteY35" fmla="*/ 483859 h 955031"/>
              <a:gd name="connsiteX36" fmla="*/ 4451082 w 4948580"/>
              <a:gd name="connsiteY36" fmla="*/ 152901 h 955031"/>
              <a:gd name="connsiteX37" fmla="*/ 4570500 w 4948580"/>
              <a:gd name="connsiteY37" fmla="*/ 40307 h 955031"/>
              <a:gd name="connsiteX38" fmla="*/ 4696742 w 4948580"/>
              <a:gd name="connsiteY38" fmla="*/ 67603 h 955031"/>
              <a:gd name="connsiteX39" fmla="*/ 4840044 w 4948580"/>
              <a:gd name="connsiteY39" fmla="*/ 268907 h 955031"/>
              <a:gd name="connsiteX40" fmla="*/ 4948580 w 4948580"/>
              <a:gd name="connsiteY40" fmla="*/ 459449 h 955031"/>
              <a:gd name="connsiteX0" fmla="*/ 0 w 4623022"/>
              <a:gd name="connsiteY0" fmla="*/ 430986 h 955031"/>
              <a:gd name="connsiteX1" fmla="*/ 167674 w 4623022"/>
              <a:gd name="connsiteY1" fmla="*/ 146077 h 955031"/>
              <a:gd name="connsiteX2" fmla="*/ 276856 w 4623022"/>
              <a:gd name="connsiteY2" fmla="*/ 23247 h 955031"/>
              <a:gd name="connsiteX3" fmla="*/ 396274 w 4623022"/>
              <a:gd name="connsiteY3" fmla="*/ 36895 h 955031"/>
              <a:gd name="connsiteX4" fmla="*/ 495220 w 4623022"/>
              <a:gd name="connsiteY4" fmla="*/ 146077 h 955031"/>
              <a:gd name="connsiteX5" fmla="*/ 621462 w 4623022"/>
              <a:gd name="connsiteY5" fmla="*/ 412209 h 955031"/>
              <a:gd name="connsiteX6" fmla="*/ 757939 w 4623022"/>
              <a:gd name="connsiteY6" fmla="*/ 722695 h 955031"/>
              <a:gd name="connsiteX7" fmla="*/ 853474 w 4623022"/>
              <a:gd name="connsiteY7" fmla="*/ 869409 h 955031"/>
              <a:gd name="connsiteX8" fmla="*/ 942184 w 4623022"/>
              <a:gd name="connsiteY8" fmla="*/ 944471 h 955031"/>
              <a:gd name="connsiteX9" fmla="*/ 1051366 w 4623022"/>
              <a:gd name="connsiteY9" fmla="*/ 930824 h 955031"/>
              <a:gd name="connsiteX10" fmla="*/ 1177608 w 4623022"/>
              <a:gd name="connsiteY10" fmla="*/ 811406 h 955031"/>
              <a:gd name="connsiteX11" fmla="*/ 1341381 w 4623022"/>
              <a:gd name="connsiteY11" fmla="*/ 487271 h 955031"/>
              <a:gd name="connsiteX12" fmla="*/ 1443739 w 4623022"/>
              <a:gd name="connsiteY12" fmla="*/ 234788 h 955031"/>
              <a:gd name="connsiteX13" fmla="*/ 1546097 w 4623022"/>
              <a:gd name="connsiteY13" fmla="*/ 67603 h 955031"/>
              <a:gd name="connsiteX14" fmla="*/ 1634808 w 4623022"/>
              <a:gd name="connsiteY14" fmla="*/ 13012 h 955031"/>
              <a:gd name="connsiteX15" fmla="*/ 1716694 w 4623022"/>
              <a:gd name="connsiteY15" fmla="*/ 43719 h 955031"/>
              <a:gd name="connsiteX16" fmla="*/ 1791757 w 4623022"/>
              <a:gd name="connsiteY16" fmla="*/ 122194 h 955031"/>
              <a:gd name="connsiteX17" fmla="*/ 1870232 w 4623022"/>
              <a:gd name="connsiteY17" fmla="*/ 251847 h 955031"/>
              <a:gd name="connsiteX18" fmla="*/ 2136363 w 4623022"/>
              <a:gd name="connsiteY18" fmla="*/ 784110 h 955031"/>
              <a:gd name="connsiteX19" fmla="*/ 2252369 w 4623022"/>
              <a:gd name="connsiteY19" fmla="*/ 934235 h 955031"/>
              <a:gd name="connsiteX20" fmla="*/ 2347903 w 4623022"/>
              <a:gd name="connsiteY20" fmla="*/ 941059 h 955031"/>
              <a:gd name="connsiteX21" fmla="*/ 2470733 w 4623022"/>
              <a:gd name="connsiteY21" fmla="*/ 814818 h 955031"/>
              <a:gd name="connsiteX22" fmla="*/ 2596975 w 4623022"/>
              <a:gd name="connsiteY22" fmla="*/ 548686 h 955031"/>
              <a:gd name="connsiteX23" fmla="*/ 2743689 w 4623022"/>
              <a:gd name="connsiteY23" fmla="*/ 251847 h 955031"/>
              <a:gd name="connsiteX24" fmla="*/ 2866518 w 4623022"/>
              <a:gd name="connsiteY24" fmla="*/ 67603 h 955031"/>
              <a:gd name="connsiteX25" fmla="*/ 2944993 w 4623022"/>
              <a:gd name="connsiteY25" fmla="*/ 2776 h 955031"/>
              <a:gd name="connsiteX26" fmla="*/ 3016644 w 4623022"/>
              <a:gd name="connsiteY26" fmla="*/ 19835 h 955031"/>
              <a:gd name="connsiteX27" fmla="*/ 3088294 w 4623022"/>
              <a:gd name="connsiteY27" fmla="*/ 91486 h 955031"/>
              <a:gd name="connsiteX28" fmla="*/ 3146297 w 4623022"/>
              <a:gd name="connsiteY28" fmla="*/ 176785 h 955031"/>
              <a:gd name="connsiteX29" fmla="*/ 3228184 w 4623022"/>
              <a:gd name="connsiteY29" fmla="*/ 323498 h 955031"/>
              <a:gd name="connsiteX30" fmla="*/ 3381721 w 4623022"/>
              <a:gd name="connsiteY30" fmla="*/ 668104 h 955031"/>
              <a:gd name="connsiteX31" fmla="*/ 3507963 w 4623022"/>
              <a:gd name="connsiteY31" fmla="*/ 852349 h 955031"/>
              <a:gd name="connsiteX32" fmla="*/ 3641029 w 4623022"/>
              <a:gd name="connsiteY32" fmla="*/ 900116 h 955031"/>
              <a:gd name="connsiteX33" fmla="*/ 3760447 w 4623022"/>
              <a:gd name="connsiteY33" fmla="*/ 828465 h 955031"/>
              <a:gd name="connsiteX34" fmla="*/ 3948103 w 4623022"/>
              <a:gd name="connsiteY34" fmla="*/ 483859 h 955031"/>
              <a:gd name="connsiteX35" fmla="*/ 4125524 w 4623022"/>
              <a:gd name="connsiteY35" fmla="*/ 152901 h 955031"/>
              <a:gd name="connsiteX36" fmla="*/ 4244942 w 4623022"/>
              <a:gd name="connsiteY36" fmla="*/ 40307 h 955031"/>
              <a:gd name="connsiteX37" fmla="*/ 4371184 w 4623022"/>
              <a:gd name="connsiteY37" fmla="*/ 67603 h 955031"/>
              <a:gd name="connsiteX38" fmla="*/ 4514486 w 4623022"/>
              <a:gd name="connsiteY38" fmla="*/ 268907 h 955031"/>
              <a:gd name="connsiteX39" fmla="*/ 4623022 w 4623022"/>
              <a:gd name="connsiteY39" fmla="*/ 459449 h 955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4623022" h="955031">
                <a:moveTo>
                  <a:pt x="0" y="430986"/>
                </a:moveTo>
                <a:cubicBezTo>
                  <a:pt x="82205" y="375455"/>
                  <a:pt x="121531" y="214033"/>
                  <a:pt x="167674" y="146077"/>
                </a:cubicBezTo>
                <a:cubicBezTo>
                  <a:pt x="213817" y="78121"/>
                  <a:pt x="238756" y="41444"/>
                  <a:pt x="276856" y="23247"/>
                </a:cubicBezTo>
                <a:cubicBezTo>
                  <a:pt x="314956" y="5050"/>
                  <a:pt x="359880" y="16423"/>
                  <a:pt x="396274" y="36895"/>
                </a:cubicBezTo>
                <a:cubicBezTo>
                  <a:pt x="432668" y="57367"/>
                  <a:pt x="457689" y="83525"/>
                  <a:pt x="495220" y="146077"/>
                </a:cubicBezTo>
                <a:cubicBezTo>
                  <a:pt x="532751" y="208629"/>
                  <a:pt x="577676" y="316106"/>
                  <a:pt x="621462" y="412209"/>
                </a:cubicBezTo>
                <a:cubicBezTo>
                  <a:pt x="665249" y="508312"/>
                  <a:pt x="719270" y="646495"/>
                  <a:pt x="757939" y="722695"/>
                </a:cubicBezTo>
                <a:cubicBezTo>
                  <a:pt x="796608" y="798895"/>
                  <a:pt x="822766" y="832446"/>
                  <a:pt x="853474" y="869409"/>
                </a:cubicBezTo>
                <a:cubicBezTo>
                  <a:pt x="884182" y="906372"/>
                  <a:pt x="909202" y="934235"/>
                  <a:pt x="942184" y="944471"/>
                </a:cubicBezTo>
                <a:cubicBezTo>
                  <a:pt x="975166" y="954707"/>
                  <a:pt x="1012129" y="953001"/>
                  <a:pt x="1051366" y="930824"/>
                </a:cubicBezTo>
                <a:cubicBezTo>
                  <a:pt x="1090603" y="908647"/>
                  <a:pt x="1129272" y="885332"/>
                  <a:pt x="1177608" y="811406"/>
                </a:cubicBezTo>
                <a:cubicBezTo>
                  <a:pt x="1225944" y="737481"/>
                  <a:pt x="1297026" y="583374"/>
                  <a:pt x="1341381" y="487271"/>
                </a:cubicBezTo>
                <a:cubicBezTo>
                  <a:pt x="1385736" y="391168"/>
                  <a:pt x="1409620" y="304733"/>
                  <a:pt x="1443739" y="234788"/>
                </a:cubicBezTo>
                <a:cubicBezTo>
                  <a:pt x="1477858" y="164843"/>
                  <a:pt x="1514252" y="104566"/>
                  <a:pt x="1546097" y="67603"/>
                </a:cubicBezTo>
                <a:cubicBezTo>
                  <a:pt x="1577942" y="30640"/>
                  <a:pt x="1606375" y="16993"/>
                  <a:pt x="1634808" y="13012"/>
                </a:cubicBezTo>
                <a:cubicBezTo>
                  <a:pt x="1663241" y="9031"/>
                  <a:pt x="1690536" y="25522"/>
                  <a:pt x="1716694" y="43719"/>
                </a:cubicBezTo>
                <a:cubicBezTo>
                  <a:pt x="1742852" y="61916"/>
                  <a:pt x="1766167" y="87506"/>
                  <a:pt x="1791757" y="122194"/>
                </a:cubicBezTo>
                <a:cubicBezTo>
                  <a:pt x="1817347" y="156882"/>
                  <a:pt x="1812798" y="141528"/>
                  <a:pt x="1870232" y="251847"/>
                </a:cubicBezTo>
                <a:cubicBezTo>
                  <a:pt x="1927666" y="362166"/>
                  <a:pt x="2072674" y="670379"/>
                  <a:pt x="2136363" y="784110"/>
                </a:cubicBezTo>
                <a:cubicBezTo>
                  <a:pt x="2200052" y="897841"/>
                  <a:pt x="2217113" y="908077"/>
                  <a:pt x="2252369" y="934235"/>
                </a:cubicBezTo>
                <a:cubicBezTo>
                  <a:pt x="2287625" y="960393"/>
                  <a:pt x="2311509" y="960962"/>
                  <a:pt x="2347903" y="941059"/>
                </a:cubicBezTo>
                <a:cubicBezTo>
                  <a:pt x="2384297" y="921156"/>
                  <a:pt x="2429221" y="880213"/>
                  <a:pt x="2470733" y="814818"/>
                </a:cubicBezTo>
                <a:cubicBezTo>
                  <a:pt x="2512245" y="749423"/>
                  <a:pt x="2551482" y="642514"/>
                  <a:pt x="2596975" y="548686"/>
                </a:cubicBezTo>
                <a:cubicBezTo>
                  <a:pt x="2642468" y="454858"/>
                  <a:pt x="2698765" y="332027"/>
                  <a:pt x="2743689" y="251847"/>
                </a:cubicBezTo>
                <a:cubicBezTo>
                  <a:pt x="2788613" y="171666"/>
                  <a:pt x="2832967" y="109115"/>
                  <a:pt x="2866518" y="67603"/>
                </a:cubicBezTo>
                <a:cubicBezTo>
                  <a:pt x="2900069" y="26091"/>
                  <a:pt x="2919972" y="10737"/>
                  <a:pt x="2944993" y="2776"/>
                </a:cubicBezTo>
                <a:cubicBezTo>
                  <a:pt x="2970014" y="-5185"/>
                  <a:pt x="2992761" y="5050"/>
                  <a:pt x="3016644" y="19835"/>
                </a:cubicBezTo>
                <a:cubicBezTo>
                  <a:pt x="3040527" y="34620"/>
                  <a:pt x="3066685" y="65328"/>
                  <a:pt x="3088294" y="91486"/>
                </a:cubicBezTo>
                <a:cubicBezTo>
                  <a:pt x="3109903" y="117644"/>
                  <a:pt x="3122982" y="138116"/>
                  <a:pt x="3146297" y="176785"/>
                </a:cubicBezTo>
                <a:cubicBezTo>
                  <a:pt x="3169612" y="215454"/>
                  <a:pt x="3188947" y="241612"/>
                  <a:pt x="3228184" y="323498"/>
                </a:cubicBezTo>
                <a:cubicBezTo>
                  <a:pt x="3267421" y="405384"/>
                  <a:pt x="3335091" y="579962"/>
                  <a:pt x="3381721" y="668104"/>
                </a:cubicBezTo>
                <a:cubicBezTo>
                  <a:pt x="3428351" y="756246"/>
                  <a:pt x="3464745" y="813680"/>
                  <a:pt x="3507963" y="852349"/>
                </a:cubicBezTo>
                <a:cubicBezTo>
                  <a:pt x="3551181" y="891018"/>
                  <a:pt x="3598948" y="904097"/>
                  <a:pt x="3641029" y="900116"/>
                </a:cubicBezTo>
                <a:cubicBezTo>
                  <a:pt x="3683110" y="896135"/>
                  <a:pt x="3709268" y="897841"/>
                  <a:pt x="3760447" y="828465"/>
                </a:cubicBezTo>
                <a:cubicBezTo>
                  <a:pt x="3811626" y="759089"/>
                  <a:pt x="3887257" y="596453"/>
                  <a:pt x="3948103" y="483859"/>
                </a:cubicBezTo>
                <a:cubicBezTo>
                  <a:pt x="4008949" y="371265"/>
                  <a:pt x="4076051" y="226826"/>
                  <a:pt x="4125524" y="152901"/>
                </a:cubicBezTo>
                <a:cubicBezTo>
                  <a:pt x="4174997" y="78976"/>
                  <a:pt x="4203999" y="54523"/>
                  <a:pt x="4244942" y="40307"/>
                </a:cubicBezTo>
                <a:cubicBezTo>
                  <a:pt x="4285885" y="26091"/>
                  <a:pt x="4326260" y="29503"/>
                  <a:pt x="4371184" y="67603"/>
                </a:cubicBezTo>
                <a:cubicBezTo>
                  <a:pt x="4416108" y="105703"/>
                  <a:pt x="4472513" y="203599"/>
                  <a:pt x="4514486" y="268907"/>
                </a:cubicBezTo>
                <a:cubicBezTo>
                  <a:pt x="4556459" y="334215"/>
                  <a:pt x="4592194" y="421683"/>
                  <a:pt x="4623022" y="459449"/>
                </a:cubicBezTo>
              </a:path>
            </a:pathLst>
          </a:custGeom>
          <a:noFill/>
          <a:ln w="38100">
            <a:solidFill>
              <a:srgbClr val="0432FF"/>
            </a:solidFill>
            <a:headEnd type="none"/>
            <a:tailEnd type="non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3" name="Полилиния 135"/>
          <p:cNvSpPr/>
          <p:nvPr/>
        </p:nvSpPr>
        <p:spPr>
          <a:xfrm>
            <a:off x="2349660" y="1113884"/>
            <a:ext cx="642821" cy="182694"/>
          </a:xfrm>
          <a:custGeom>
            <a:avLst/>
            <a:gdLst>
              <a:gd name="connsiteX0" fmla="*/ 0 w 4810836"/>
              <a:gd name="connsiteY0" fmla="*/ 463388 h 955031"/>
              <a:gd name="connsiteX1" fmla="*/ 180833 w 4810836"/>
              <a:gd name="connsiteY1" fmla="*/ 146077 h 955031"/>
              <a:gd name="connsiteX2" fmla="*/ 290015 w 4810836"/>
              <a:gd name="connsiteY2" fmla="*/ 23247 h 955031"/>
              <a:gd name="connsiteX3" fmla="*/ 409433 w 4810836"/>
              <a:gd name="connsiteY3" fmla="*/ 36895 h 955031"/>
              <a:gd name="connsiteX4" fmla="*/ 508379 w 4810836"/>
              <a:gd name="connsiteY4" fmla="*/ 146077 h 955031"/>
              <a:gd name="connsiteX5" fmla="*/ 634621 w 4810836"/>
              <a:gd name="connsiteY5" fmla="*/ 412209 h 955031"/>
              <a:gd name="connsiteX6" fmla="*/ 771098 w 4810836"/>
              <a:gd name="connsiteY6" fmla="*/ 722695 h 955031"/>
              <a:gd name="connsiteX7" fmla="*/ 866633 w 4810836"/>
              <a:gd name="connsiteY7" fmla="*/ 869409 h 955031"/>
              <a:gd name="connsiteX8" fmla="*/ 955343 w 4810836"/>
              <a:gd name="connsiteY8" fmla="*/ 944471 h 955031"/>
              <a:gd name="connsiteX9" fmla="*/ 1064525 w 4810836"/>
              <a:gd name="connsiteY9" fmla="*/ 930824 h 955031"/>
              <a:gd name="connsiteX10" fmla="*/ 1190767 w 4810836"/>
              <a:gd name="connsiteY10" fmla="*/ 811406 h 955031"/>
              <a:gd name="connsiteX11" fmla="*/ 1354540 w 4810836"/>
              <a:gd name="connsiteY11" fmla="*/ 487271 h 955031"/>
              <a:gd name="connsiteX12" fmla="*/ 1456898 w 4810836"/>
              <a:gd name="connsiteY12" fmla="*/ 234788 h 955031"/>
              <a:gd name="connsiteX13" fmla="*/ 1559256 w 4810836"/>
              <a:gd name="connsiteY13" fmla="*/ 67603 h 955031"/>
              <a:gd name="connsiteX14" fmla="*/ 1647967 w 4810836"/>
              <a:gd name="connsiteY14" fmla="*/ 13012 h 955031"/>
              <a:gd name="connsiteX15" fmla="*/ 1729853 w 4810836"/>
              <a:gd name="connsiteY15" fmla="*/ 43719 h 955031"/>
              <a:gd name="connsiteX16" fmla="*/ 1804916 w 4810836"/>
              <a:gd name="connsiteY16" fmla="*/ 122194 h 955031"/>
              <a:gd name="connsiteX17" fmla="*/ 1883391 w 4810836"/>
              <a:gd name="connsiteY17" fmla="*/ 251847 h 955031"/>
              <a:gd name="connsiteX18" fmla="*/ 2149522 w 4810836"/>
              <a:gd name="connsiteY18" fmla="*/ 784110 h 955031"/>
              <a:gd name="connsiteX19" fmla="*/ 2265528 w 4810836"/>
              <a:gd name="connsiteY19" fmla="*/ 934235 h 955031"/>
              <a:gd name="connsiteX20" fmla="*/ 2361062 w 4810836"/>
              <a:gd name="connsiteY20" fmla="*/ 941059 h 955031"/>
              <a:gd name="connsiteX21" fmla="*/ 2483892 w 4810836"/>
              <a:gd name="connsiteY21" fmla="*/ 814818 h 955031"/>
              <a:gd name="connsiteX22" fmla="*/ 2610134 w 4810836"/>
              <a:gd name="connsiteY22" fmla="*/ 548686 h 955031"/>
              <a:gd name="connsiteX23" fmla="*/ 2756848 w 4810836"/>
              <a:gd name="connsiteY23" fmla="*/ 251847 h 955031"/>
              <a:gd name="connsiteX24" fmla="*/ 2879677 w 4810836"/>
              <a:gd name="connsiteY24" fmla="*/ 67603 h 955031"/>
              <a:gd name="connsiteX25" fmla="*/ 2958152 w 4810836"/>
              <a:gd name="connsiteY25" fmla="*/ 2776 h 955031"/>
              <a:gd name="connsiteX26" fmla="*/ 3029803 w 4810836"/>
              <a:gd name="connsiteY26" fmla="*/ 19835 h 955031"/>
              <a:gd name="connsiteX27" fmla="*/ 3101453 w 4810836"/>
              <a:gd name="connsiteY27" fmla="*/ 91486 h 955031"/>
              <a:gd name="connsiteX28" fmla="*/ 3159456 w 4810836"/>
              <a:gd name="connsiteY28" fmla="*/ 176785 h 955031"/>
              <a:gd name="connsiteX29" fmla="*/ 3241343 w 4810836"/>
              <a:gd name="connsiteY29" fmla="*/ 323498 h 955031"/>
              <a:gd name="connsiteX30" fmla="*/ 3394880 w 4810836"/>
              <a:gd name="connsiteY30" fmla="*/ 668104 h 955031"/>
              <a:gd name="connsiteX31" fmla="*/ 3521122 w 4810836"/>
              <a:gd name="connsiteY31" fmla="*/ 852349 h 955031"/>
              <a:gd name="connsiteX32" fmla="*/ 3654188 w 4810836"/>
              <a:gd name="connsiteY32" fmla="*/ 900116 h 955031"/>
              <a:gd name="connsiteX33" fmla="*/ 3773606 w 4810836"/>
              <a:gd name="connsiteY33" fmla="*/ 828465 h 955031"/>
              <a:gd name="connsiteX34" fmla="*/ 3961262 w 4810836"/>
              <a:gd name="connsiteY34" fmla="*/ 483859 h 955031"/>
              <a:gd name="connsiteX35" fmla="*/ 4138683 w 4810836"/>
              <a:gd name="connsiteY35" fmla="*/ 152901 h 955031"/>
              <a:gd name="connsiteX36" fmla="*/ 4258101 w 4810836"/>
              <a:gd name="connsiteY36" fmla="*/ 40307 h 955031"/>
              <a:gd name="connsiteX37" fmla="*/ 4384343 w 4810836"/>
              <a:gd name="connsiteY37" fmla="*/ 67603 h 955031"/>
              <a:gd name="connsiteX38" fmla="*/ 4527645 w 4810836"/>
              <a:gd name="connsiteY38" fmla="*/ 268907 h 955031"/>
              <a:gd name="connsiteX39" fmla="*/ 4633415 w 4810836"/>
              <a:gd name="connsiteY39" fmla="*/ 477035 h 955031"/>
              <a:gd name="connsiteX40" fmla="*/ 4677770 w 4810836"/>
              <a:gd name="connsiteY40" fmla="*/ 497507 h 955031"/>
              <a:gd name="connsiteX41" fmla="*/ 4810836 w 4810836"/>
              <a:gd name="connsiteY41" fmla="*/ 494095 h 955031"/>
              <a:gd name="connsiteX0" fmla="*/ 0 w 4810836"/>
              <a:gd name="connsiteY0" fmla="*/ 463388 h 955031"/>
              <a:gd name="connsiteX1" fmla="*/ 180833 w 4810836"/>
              <a:gd name="connsiteY1" fmla="*/ 146077 h 955031"/>
              <a:gd name="connsiteX2" fmla="*/ 290015 w 4810836"/>
              <a:gd name="connsiteY2" fmla="*/ 23247 h 955031"/>
              <a:gd name="connsiteX3" fmla="*/ 409433 w 4810836"/>
              <a:gd name="connsiteY3" fmla="*/ 36895 h 955031"/>
              <a:gd name="connsiteX4" fmla="*/ 508379 w 4810836"/>
              <a:gd name="connsiteY4" fmla="*/ 146077 h 955031"/>
              <a:gd name="connsiteX5" fmla="*/ 634621 w 4810836"/>
              <a:gd name="connsiteY5" fmla="*/ 412209 h 955031"/>
              <a:gd name="connsiteX6" fmla="*/ 771098 w 4810836"/>
              <a:gd name="connsiteY6" fmla="*/ 722695 h 955031"/>
              <a:gd name="connsiteX7" fmla="*/ 866633 w 4810836"/>
              <a:gd name="connsiteY7" fmla="*/ 869409 h 955031"/>
              <a:gd name="connsiteX8" fmla="*/ 955343 w 4810836"/>
              <a:gd name="connsiteY8" fmla="*/ 944471 h 955031"/>
              <a:gd name="connsiteX9" fmla="*/ 1064525 w 4810836"/>
              <a:gd name="connsiteY9" fmla="*/ 930824 h 955031"/>
              <a:gd name="connsiteX10" fmla="*/ 1190767 w 4810836"/>
              <a:gd name="connsiteY10" fmla="*/ 811406 h 955031"/>
              <a:gd name="connsiteX11" fmla="*/ 1354540 w 4810836"/>
              <a:gd name="connsiteY11" fmla="*/ 487271 h 955031"/>
              <a:gd name="connsiteX12" fmla="*/ 1456898 w 4810836"/>
              <a:gd name="connsiteY12" fmla="*/ 234788 h 955031"/>
              <a:gd name="connsiteX13" fmla="*/ 1559256 w 4810836"/>
              <a:gd name="connsiteY13" fmla="*/ 67603 h 955031"/>
              <a:gd name="connsiteX14" fmla="*/ 1647967 w 4810836"/>
              <a:gd name="connsiteY14" fmla="*/ 13012 h 955031"/>
              <a:gd name="connsiteX15" fmla="*/ 1729853 w 4810836"/>
              <a:gd name="connsiteY15" fmla="*/ 43719 h 955031"/>
              <a:gd name="connsiteX16" fmla="*/ 1804916 w 4810836"/>
              <a:gd name="connsiteY16" fmla="*/ 122194 h 955031"/>
              <a:gd name="connsiteX17" fmla="*/ 1883391 w 4810836"/>
              <a:gd name="connsiteY17" fmla="*/ 251847 h 955031"/>
              <a:gd name="connsiteX18" fmla="*/ 2149522 w 4810836"/>
              <a:gd name="connsiteY18" fmla="*/ 784110 h 955031"/>
              <a:gd name="connsiteX19" fmla="*/ 2265528 w 4810836"/>
              <a:gd name="connsiteY19" fmla="*/ 934235 h 955031"/>
              <a:gd name="connsiteX20" fmla="*/ 2361062 w 4810836"/>
              <a:gd name="connsiteY20" fmla="*/ 941059 h 955031"/>
              <a:gd name="connsiteX21" fmla="*/ 2483892 w 4810836"/>
              <a:gd name="connsiteY21" fmla="*/ 814818 h 955031"/>
              <a:gd name="connsiteX22" fmla="*/ 2610134 w 4810836"/>
              <a:gd name="connsiteY22" fmla="*/ 548686 h 955031"/>
              <a:gd name="connsiteX23" fmla="*/ 2756848 w 4810836"/>
              <a:gd name="connsiteY23" fmla="*/ 251847 h 955031"/>
              <a:gd name="connsiteX24" fmla="*/ 2879677 w 4810836"/>
              <a:gd name="connsiteY24" fmla="*/ 67603 h 955031"/>
              <a:gd name="connsiteX25" fmla="*/ 2958152 w 4810836"/>
              <a:gd name="connsiteY25" fmla="*/ 2776 h 955031"/>
              <a:gd name="connsiteX26" fmla="*/ 3029803 w 4810836"/>
              <a:gd name="connsiteY26" fmla="*/ 19835 h 955031"/>
              <a:gd name="connsiteX27" fmla="*/ 3101453 w 4810836"/>
              <a:gd name="connsiteY27" fmla="*/ 91486 h 955031"/>
              <a:gd name="connsiteX28" fmla="*/ 3159456 w 4810836"/>
              <a:gd name="connsiteY28" fmla="*/ 176785 h 955031"/>
              <a:gd name="connsiteX29" fmla="*/ 3241343 w 4810836"/>
              <a:gd name="connsiteY29" fmla="*/ 323498 h 955031"/>
              <a:gd name="connsiteX30" fmla="*/ 3394880 w 4810836"/>
              <a:gd name="connsiteY30" fmla="*/ 668104 h 955031"/>
              <a:gd name="connsiteX31" fmla="*/ 3521122 w 4810836"/>
              <a:gd name="connsiteY31" fmla="*/ 852349 h 955031"/>
              <a:gd name="connsiteX32" fmla="*/ 3654188 w 4810836"/>
              <a:gd name="connsiteY32" fmla="*/ 900116 h 955031"/>
              <a:gd name="connsiteX33" fmla="*/ 3773606 w 4810836"/>
              <a:gd name="connsiteY33" fmla="*/ 828465 h 955031"/>
              <a:gd name="connsiteX34" fmla="*/ 3961262 w 4810836"/>
              <a:gd name="connsiteY34" fmla="*/ 483859 h 955031"/>
              <a:gd name="connsiteX35" fmla="*/ 4138683 w 4810836"/>
              <a:gd name="connsiteY35" fmla="*/ 152901 h 955031"/>
              <a:gd name="connsiteX36" fmla="*/ 4258101 w 4810836"/>
              <a:gd name="connsiteY36" fmla="*/ 40307 h 955031"/>
              <a:gd name="connsiteX37" fmla="*/ 4384343 w 4810836"/>
              <a:gd name="connsiteY37" fmla="*/ 67603 h 955031"/>
              <a:gd name="connsiteX38" fmla="*/ 4527645 w 4810836"/>
              <a:gd name="connsiteY38" fmla="*/ 268907 h 955031"/>
              <a:gd name="connsiteX39" fmla="*/ 4633415 w 4810836"/>
              <a:gd name="connsiteY39" fmla="*/ 477035 h 955031"/>
              <a:gd name="connsiteX40" fmla="*/ 4781905 w 4810836"/>
              <a:gd name="connsiteY40" fmla="*/ 494332 h 955031"/>
              <a:gd name="connsiteX41" fmla="*/ 4810836 w 4810836"/>
              <a:gd name="connsiteY41" fmla="*/ 494095 h 955031"/>
              <a:gd name="connsiteX0" fmla="*/ 0 w 5039929"/>
              <a:gd name="connsiteY0" fmla="*/ 463388 h 955031"/>
              <a:gd name="connsiteX1" fmla="*/ 180833 w 5039929"/>
              <a:gd name="connsiteY1" fmla="*/ 146077 h 955031"/>
              <a:gd name="connsiteX2" fmla="*/ 290015 w 5039929"/>
              <a:gd name="connsiteY2" fmla="*/ 23247 h 955031"/>
              <a:gd name="connsiteX3" fmla="*/ 409433 w 5039929"/>
              <a:gd name="connsiteY3" fmla="*/ 36895 h 955031"/>
              <a:gd name="connsiteX4" fmla="*/ 508379 w 5039929"/>
              <a:gd name="connsiteY4" fmla="*/ 146077 h 955031"/>
              <a:gd name="connsiteX5" fmla="*/ 634621 w 5039929"/>
              <a:gd name="connsiteY5" fmla="*/ 412209 h 955031"/>
              <a:gd name="connsiteX6" fmla="*/ 771098 w 5039929"/>
              <a:gd name="connsiteY6" fmla="*/ 722695 h 955031"/>
              <a:gd name="connsiteX7" fmla="*/ 866633 w 5039929"/>
              <a:gd name="connsiteY7" fmla="*/ 869409 h 955031"/>
              <a:gd name="connsiteX8" fmla="*/ 955343 w 5039929"/>
              <a:gd name="connsiteY8" fmla="*/ 944471 h 955031"/>
              <a:gd name="connsiteX9" fmla="*/ 1064525 w 5039929"/>
              <a:gd name="connsiteY9" fmla="*/ 930824 h 955031"/>
              <a:gd name="connsiteX10" fmla="*/ 1190767 w 5039929"/>
              <a:gd name="connsiteY10" fmla="*/ 811406 h 955031"/>
              <a:gd name="connsiteX11" fmla="*/ 1354540 w 5039929"/>
              <a:gd name="connsiteY11" fmla="*/ 487271 h 955031"/>
              <a:gd name="connsiteX12" fmla="*/ 1456898 w 5039929"/>
              <a:gd name="connsiteY12" fmla="*/ 234788 h 955031"/>
              <a:gd name="connsiteX13" fmla="*/ 1559256 w 5039929"/>
              <a:gd name="connsiteY13" fmla="*/ 67603 h 955031"/>
              <a:gd name="connsiteX14" fmla="*/ 1647967 w 5039929"/>
              <a:gd name="connsiteY14" fmla="*/ 13012 h 955031"/>
              <a:gd name="connsiteX15" fmla="*/ 1729853 w 5039929"/>
              <a:gd name="connsiteY15" fmla="*/ 43719 h 955031"/>
              <a:gd name="connsiteX16" fmla="*/ 1804916 w 5039929"/>
              <a:gd name="connsiteY16" fmla="*/ 122194 h 955031"/>
              <a:gd name="connsiteX17" fmla="*/ 1883391 w 5039929"/>
              <a:gd name="connsiteY17" fmla="*/ 251847 h 955031"/>
              <a:gd name="connsiteX18" fmla="*/ 2149522 w 5039929"/>
              <a:gd name="connsiteY18" fmla="*/ 784110 h 955031"/>
              <a:gd name="connsiteX19" fmla="*/ 2265528 w 5039929"/>
              <a:gd name="connsiteY19" fmla="*/ 934235 h 955031"/>
              <a:gd name="connsiteX20" fmla="*/ 2361062 w 5039929"/>
              <a:gd name="connsiteY20" fmla="*/ 941059 h 955031"/>
              <a:gd name="connsiteX21" fmla="*/ 2483892 w 5039929"/>
              <a:gd name="connsiteY21" fmla="*/ 814818 h 955031"/>
              <a:gd name="connsiteX22" fmla="*/ 2610134 w 5039929"/>
              <a:gd name="connsiteY22" fmla="*/ 548686 h 955031"/>
              <a:gd name="connsiteX23" fmla="*/ 2756848 w 5039929"/>
              <a:gd name="connsiteY23" fmla="*/ 251847 h 955031"/>
              <a:gd name="connsiteX24" fmla="*/ 2879677 w 5039929"/>
              <a:gd name="connsiteY24" fmla="*/ 67603 h 955031"/>
              <a:gd name="connsiteX25" fmla="*/ 2958152 w 5039929"/>
              <a:gd name="connsiteY25" fmla="*/ 2776 h 955031"/>
              <a:gd name="connsiteX26" fmla="*/ 3029803 w 5039929"/>
              <a:gd name="connsiteY26" fmla="*/ 19835 h 955031"/>
              <a:gd name="connsiteX27" fmla="*/ 3101453 w 5039929"/>
              <a:gd name="connsiteY27" fmla="*/ 91486 h 955031"/>
              <a:gd name="connsiteX28" fmla="*/ 3159456 w 5039929"/>
              <a:gd name="connsiteY28" fmla="*/ 176785 h 955031"/>
              <a:gd name="connsiteX29" fmla="*/ 3241343 w 5039929"/>
              <a:gd name="connsiteY29" fmla="*/ 323498 h 955031"/>
              <a:gd name="connsiteX30" fmla="*/ 3394880 w 5039929"/>
              <a:gd name="connsiteY30" fmla="*/ 668104 h 955031"/>
              <a:gd name="connsiteX31" fmla="*/ 3521122 w 5039929"/>
              <a:gd name="connsiteY31" fmla="*/ 852349 h 955031"/>
              <a:gd name="connsiteX32" fmla="*/ 3654188 w 5039929"/>
              <a:gd name="connsiteY32" fmla="*/ 900116 h 955031"/>
              <a:gd name="connsiteX33" fmla="*/ 3773606 w 5039929"/>
              <a:gd name="connsiteY33" fmla="*/ 828465 h 955031"/>
              <a:gd name="connsiteX34" fmla="*/ 3961262 w 5039929"/>
              <a:gd name="connsiteY34" fmla="*/ 483859 h 955031"/>
              <a:gd name="connsiteX35" fmla="*/ 4138683 w 5039929"/>
              <a:gd name="connsiteY35" fmla="*/ 152901 h 955031"/>
              <a:gd name="connsiteX36" fmla="*/ 4258101 w 5039929"/>
              <a:gd name="connsiteY36" fmla="*/ 40307 h 955031"/>
              <a:gd name="connsiteX37" fmla="*/ 4384343 w 5039929"/>
              <a:gd name="connsiteY37" fmla="*/ 67603 h 955031"/>
              <a:gd name="connsiteX38" fmla="*/ 4527645 w 5039929"/>
              <a:gd name="connsiteY38" fmla="*/ 268907 h 955031"/>
              <a:gd name="connsiteX39" fmla="*/ 4633415 w 5039929"/>
              <a:gd name="connsiteY39" fmla="*/ 477035 h 955031"/>
              <a:gd name="connsiteX40" fmla="*/ 4781905 w 5039929"/>
              <a:gd name="connsiteY40" fmla="*/ 494332 h 955031"/>
              <a:gd name="connsiteX41" fmla="*/ 5039929 w 5039929"/>
              <a:gd name="connsiteY41" fmla="*/ 487745 h 955031"/>
              <a:gd name="connsiteX0" fmla="*/ 0 w 5008689"/>
              <a:gd name="connsiteY0" fmla="*/ 463388 h 955031"/>
              <a:gd name="connsiteX1" fmla="*/ 180833 w 5008689"/>
              <a:gd name="connsiteY1" fmla="*/ 146077 h 955031"/>
              <a:gd name="connsiteX2" fmla="*/ 290015 w 5008689"/>
              <a:gd name="connsiteY2" fmla="*/ 23247 h 955031"/>
              <a:gd name="connsiteX3" fmla="*/ 409433 w 5008689"/>
              <a:gd name="connsiteY3" fmla="*/ 36895 h 955031"/>
              <a:gd name="connsiteX4" fmla="*/ 508379 w 5008689"/>
              <a:gd name="connsiteY4" fmla="*/ 146077 h 955031"/>
              <a:gd name="connsiteX5" fmla="*/ 634621 w 5008689"/>
              <a:gd name="connsiteY5" fmla="*/ 412209 h 955031"/>
              <a:gd name="connsiteX6" fmla="*/ 771098 w 5008689"/>
              <a:gd name="connsiteY6" fmla="*/ 722695 h 955031"/>
              <a:gd name="connsiteX7" fmla="*/ 866633 w 5008689"/>
              <a:gd name="connsiteY7" fmla="*/ 869409 h 955031"/>
              <a:gd name="connsiteX8" fmla="*/ 955343 w 5008689"/>
              <a:gd name="connsiteY8" fmla="*/ 944471 h 955031"/>
              <a:gd name="connsiteX9" fmla="*/ 1064525 w 5008689"/>
              <a:gd name="connsiteY9" fmla="*/ 930824 h 955031"/>
              <a:gd name="connsiteX10" fmla="*/ 1190767 w 5008689"/>
              <a:gd name="connsiteY10" fmla="*/ 811406 h 955031"/>
              <a:gd name="connsiteX11" fmla="*/ 1354540 w 5008689"/>
              <a:gd name="connsiteY11" fmla="*/ 487271 h 955031"/>
              <a:gd name="connsiteX12" fmla="*/ 1456898 w 5008689"/>
              <a:gd name="connsiteY12" fmla="*/ 234788 h 955031"/>
              <a:gd name="connsiteX13" fmla="*/ 1559256 w 5008689"/>
              <a:gd name="connsiteY13" fmla="*/ 67603 h 955031"/>
              <a:gd name="connsiteX14" fmla="*/ 1647967 w 5008689"/>
              <a:gd name="connsiteY14" fmla="*/ 13012 h 955031"/>
              <a:gd name="connsiteX15" fmla="*/ 1729853 w 5008689"/>
              <a:gd name="connsiteY15" fmla="*/ 43719 h 955031"/>
              <a:gd name="connsiteX16" fmla="*/ 1804916 w 5008689"/>
              <a:gd name="connsiteY16" fmla="*/ 122194 h 955031"/>
              <a:gd name="connsiteX17" fmla="*/ 1883391 w 5008689"/>
              <a:gd name="connsiteY17" fmla="*/ 251847 h 955031"/>
              <a:gd name="connsiteX18" fmla="*/ 2149522 w 5008689"/>
              <a:gd name="connsiteY18" fmla="*/ 784110 h 955031"/>
              <a:gd name="connsiteX19" fmla="*/ 2265528 w 5008689"/>
              <a:gd name="connsiteY19" fmla="*/ 934235 h 955031"/>
              <a:gd name="connsiteX20" fmla="*/ 2361062 w 5008689"/>
              <a:gd name="connsiteY20" fmla="*/ 941059 h 955031"/>
              <a:gd name="connsiteX21" fmla="*/ 2483892 w 5008689"/>
              <a:gd name="connsiteY21" fmla="*/ 814818 h 955031"/>
              <a:gd name="connsiteX22" fmla="*/ 2610134 w 5008689"/>
              <a:gd name="connsiteY22" fmla="*/ 548686 h 955031"/>
              <a:gd name="connsiteX23" fmla="*/ 2756848 w 5008689"/>
              <a:gd name="connsiteY23" fmla="*/ 251847 h 955031"/>
              <a:gd name="connsiteX24" fmla="*/ 2879677 w 5008689"/>
              <a:gd name="connsiteY24" fmla="*/ 67603 h 955031"/>
              <a:gd name="connsiteX25" fmla="*/ 2958152 w 5008689"/>
              <a:gd name="connsiteY25" fmla="*/ 2776 h 955031"/>
              <a:gd name="connsiteX26" fmla="*/ 3029803 w 5008689"/>
              <a:gd name="connsiteY26" fmla="*/ 19835 h 955031"/>
              <a:gd name="connsiteX27" fmla="*/ 3101453 w 5008689"/>
              <a:gd name="connsiteY27" fmla="*/ 91486 h 955031"/>
              <a:gd name="connsiteX28" fmla="*/ 3159456 w 5008689"/>
              <a:gd name="connsiteY28" fmla="*/ 176785 h 955031"/>
              <a:gd name="connsiteX29" fmla="*/ 3241343 w 5008689"/>
              <a:gd name="connsiteY29" fmla="*/ 323498 h 955031"/>
              <a:gd name="connsiteX30" fmla="*/ 3394880 w 5008689"/>
              <a:gd name="connsiteY30" fmla="*/ 668104 h 955031"/>
              <a:gd name="connsiteX31" fmla="*/ 3521122 w 5008689"/>
              <a:gd name="connsiteY31" fmla="*/ 852349 h 955031"/>
              <a:gd name="connsiteX32" fmla="*/ 3654188 w 5008689"/>
              <a:gd name="connsiteY32" fmla="*/ 900116 h 955031"/>
              <a:gd name="connsiteX33" fmla="*/ 3773606 w 5008689"/>
              <a:gd name="connsiteY33" fmla="*/ 828465 h 955031"/>
              <a:gd name="connsiteX34" fmla="*/ 3961262 w 5008689"/>
              <a:gd name="connsiteY34" fmla="*/ 483859 h 955031"/>
              <a:gd name="connsiteX35" fmla="*/ 4138683 w 5008689"/>
              <a:gd name="connsiteY35" fmla="*/ 152901 h 955031"/>
              <a:gd name="connsiteX36" fmla="*/ 4258101 w 5008689"/>
              <a:gd name="connsiteY36" fmla="*/ 40307 h 955031"/>
              <a:gd name="connsiteX37" fmla="*/ 4384343 w 5008689"/>
              <a:gd name="connsiteY37" fmla="*/ 67603 h 955031"/>
              <a:gd name="connsiteX38" fmla="*/ 4527645 w 5008689"/>
              <a:gd name="connsiteY38" fmla="*/ 268907 h 955031"/>
              <a:gd name="connsiteX39" fmla="*/ 4633415 w 5008689"/>
              <a:gd name="connsiteY39" fmla="*/ 477035 h 955031"/>
              <a:gd name="connsiteX40" fmla="*/ 4781905 w 5008689"/>
              <a:gd name="connsiteY40" fmla="*/ 494332 h 955031"/>
              <a:gd name="connsiteX41" fmla="*/ 5008689 w 5008689"/>
              <a:gd name="connsiteY41" fmla="*/ 497270 h 955031"/>
              <a:gd name="connsiteX0" fmla="*/ 0 w 4935796"/>
              <a:gd name="connsiteY0" fmla="*/ 463388 h 955031"/>
              <a:gd name="connsiteX1" fmla="*/ 180833 w 4935796"/>
              <a:gd name="connsiteY1" fmla="*/ 146077 h 955031"/>
              <a:gd name="connsiteX2" fmla="*/ 290015 w 4935796"/>
              <a:gd name="connsiteY2" fmla="*/ 23247 h 955031"/>
              <a:gd name="connsiteX3" fmla="*/ 409433 w 4935796"/>
              <a:gd name="connsiteY3" fmla="*/ 36895 h 955031"/>
              <a:gd name="connsiteX4" fmla="*/ 508379 w 4935796"/>
              <a:gd name="connsiteY4" fmla="*/ 146077 h 955031"/>
              <a:gd name="connsiteX5" fmla="*/ 634621 w 4935796"/>
              <a:gd name="connsiteY5" fmla="*/ 412209 h 955031"/>
              <a:gd name="connsiteX6" fmla="*/ 771098 w 4935796"/>
              <a:gd name="connsiteY6" fmla="*/ 722695 h 955031"/>
              <a:gd name="connsiteX7" fmla="*/ 866633 w 4935796"/>
              <a:gd name="connsiteY7" fmla="*/ 869409 h 955031"/>
              <a:gd name="connsiteX8" fmla="*/ 955343 w 4935796"/>
              <a:gd name="connsiteY8" fmla="*/ 944471 h 955031"/>
              <a:gd name="connsiteX9" fmla="*/ 1064525 w 4935796"/>
              <a:gd name="connsiteY9" fmla="*/ 930824 h 955031"/>
              <a:gd name="connsiteX10" fmla="*/ 1190767 w 4935796"/>
              <a:gd name="connsiteY10" fmla="*/ 811406 h 955031"/>
              <a:gd name="connsiteX11" fmla="*/ 1354540 w 4935796"/>
              <a:gd name="connsiteY11" fmla="*/ 487271 h 955031"/>
              <a:gd name="connsiteX12" fmla="*/ 1456898 w 4935796"/>
              <a:gd name="connsiteY12" fmla="*/ 234788 h 955031"/>
              <a:gd name="connsiteX13" fmla="*/ 1559256 w 4935796"/>
              <a:gd name="connsiteY13" fmla="*/ 67603 h 955031"/>
              <a:gd name="connsiteX14" fmla="*/ 1647967 w 4935796"/>
              <a:gd name="connsiteY14" fmla="*/ 13012 h 955031"/>
              <a:gd name="connsiteX15" fmla="*/ 1729853 w 4935796"/>
              <a:gd name="connsiteY15" fmla="*/ 43719 h 955031"/>
              <a:gd name="connsiteX16" fmla="*/ 1804916 w 4935796"/>
              <a:gd name="connsiteY16" fmla="*/ 122194 h 955031"/>
              <a:gd name="connsiteX17" fmla="*/ 1883391 w 4935796"/>
              <a:gd name="connsiteY17" fmla="*/ 251847 h 955031"/>
              <a:gd name="connsiteX18" fmla="*/ 2149522 w 4935796"/>
              <a:gd name="connsiteY18" fmla="*/ 784110 h 955031"/>
              <a:gd name="connsiteX19" fmla="*/ 2265528 w 4935796"/>
              <a:gd name="connsiteY19" fmla="*/ 934235 h 955031"/>
              <a:gd name="connsiteX20" fmla="*/ 2361062 w 4935796"/>
              <a:gd name="connsiteY20" fmla="*/ 941059 h 955031"/>
              <a:gd name="connsiteX21" fmla="*/ 2483892 w 4935796"/>
              <a:gd name="connsiteY21" fmla="*/ 814818 h 955031"/>
              <a:gd name="connsiteX22" fmla="*/ 2610134 w 4935796"/>
              <a:gd name="connsiteY22" fmla="*/ 548686 h 955031"/>
              <a:gd name="connsiteX23" fmla="*/ 2756848 w 4935796"/>
              <a:gd name="connsiteY23" fmla="*/ 251847 h 955031"/>
              <a:gd name="connsiteX24" fmla="*/ 2879677 w 4935796"/>
              <a:gd name="connsiteY24" fmla="*/ 67603 h 955031"/>
              <a:gd name="connsiteX25" fmla="*/ 2958152 w 4935796"/>
              <a:gd name="connsiteY25" fmla="*/ 2776 h 955031"/>
              <a:gd name="connsiteX26" fmla="*/ 3029803 w 4935796"/>
              <a:gd name="connsiteY26" fmla="*/ 19835 h 955031"/>
              <a:gd name="connsiteX27" fmla="*/ 3101453 w 4935796"/>
              <a:gd name="connsiteY27" fmla="*/ 91486 h 955031"/>
              <a:gd name="connsiteX28" fmla="*/ 3159456 w 4935796"/>
              <a:gd name="connsiteY28" fmla="*/ 176785 h 955031"/>
              <a:gd name="connsiteX29" fmla="*/ 3241343 w 4935796"/>
              <a:gd name="connsiteY29" fmla="*/ 323498 h 955031"/>
              <a:gd name="connsiteX30" fmla="*/ 3394880 w 4935796"/>
              <a:gd name="connsiteY30" fmla="*/ 668104 h 955031"/>
              <a:gd name="connsiteX31" fmla="*/ 3521122 w 4935796"/>
              <a:gd name="connsiteY31" fmla="*/ 852349 h 955031"/>
              <a:gd name="connsiteX32" fmla="*/ 3654188 w 4935796"/>
              <a:gd name="connsiteY32" fmla="*/ 900116 h 955031"/>
              <a:gd name="connsiteX33" fmla="*/ 3773606 w 4935796"/>
              <a:gd name="connsiteY33" fmla="*/ 828465 h 955031"/>
              <a:gd name="connsiteX34" fmla="*/ 3961262 w 4935796"/>
              <a:gd name="connsiteY34" fmla="*/ 483859 h 955031"/>
              <a:gd name="connsiteX35" fmla="*/ 4138683 w 4935796"/>
              <a:gd name="connsiteY35" fmla="*/ 152901 h 955031"/>
              <a:gd name="connsiteX36" fmla="*/ 4258101 w 4935796"/>
              <a:gd name="connsiteY36" fmla="*/ 40307 h 955031"/>
              <a:gd name="connsiteX37" fmla="*/ 4384343 w 4935796"/>
              <a:gd name="connsiteY37" fmla="*/ 67603 h 955031"/>
              <a:gd name="connsiteX38" fmla="*/ 4527645 w 4935796"/>
              <a:gd name="connsiteY38" fmla="*/ 268907 h 955031"/>
              <a:gd name="connsiteX39" fmla="*/ 4633415 w 4935796"/>
              <a:gd name="connsiteY39" fmla="*/ 477035 h 955031"/>
              <a:gd name="connsiteX40" fmla="*/ 4781905 w 4935796"/>
              <a:gd name="connsiteY40" fmla="*/ 494332 h 955031"/>
              <a:gd name="connsiteX41" fmla="*/ 4935796 w 4935796"/>
              <a:gd name="connsiteY41" fmla="*/ 497270 h 955031"/>
              <a:gd name="connsiteX0" fmla="*/ 0 w 4935796"/>
              <a:gd name="connsiteY0" fmla="*/ 463388 h 955031"/>
              <a:gd name="connsiteX1" fmla="*/ 180833 w 4935796"/>
              <a:gd name="connsiteY1" fmla="*/ 146077 h 955031"/>
              <a:gd name="connsiteX2" fmla="*/ 290015 w 4935796"/>
              <a:gd name="connsiteY2" fmla="*/ 23247 h 955031"/>
              <a:gd name="connsiteX3" fmla="*/ 409433 w 4935796"/>
              <a:gd name="connsiteY3" fmla="*/ 36895 h 955031"/>
              <a:gd name="connsiteX4" fmla="*/ 508379 w 4935796"/>
              <a:gd name="connsiteY4" fmla="*/ 146077 h 955031"/>
              <a:gd name="connsiteX5" fmla="*/ 634621 w 4935796"/>
              <a:gd name="connsiteY5" fmla="*/ 412209 h 955031"/>
              <a:gd name="connsiteX6" fmla="*/ 771098 w 4935796"/>
              <a:gd name="connsiteY6" fmla="*/ 722695 h 955031"/>
              <a:gd name="connsiteX7" fmla="*/ 866633 w 4935796"/>
              <a:gd name="connsiteY7" fmla="*/ 869409 h 955031"/>
              <a:gd name="connsiteX8" fmla="*/ 955343 w 4935796"/>
              <a:gd name="connsiteY8" fmla="*/ 944471 h 955031"/>
              <a:gd name="connsiteX9" fmla="*/ 1064525 w 4935796"/>
              <a:gd name="connsiteY9" fmla="*/ 930824 h 955031"/>
              <a:gd name="connsiteX10" fmla="*/ 1190767 w 4935796"/>
              <a:gd name="connsiteY10" fmla="*/ 811406 h 955031"/>
              <a:gd name="connsiteX11" fmla="*/ 1354540 w 4935796"/>
              <a:gd name="connsiteY11" fmla="*/ 487271 h 955031"/>
              <a:gd name="connsiteX12" fmla="*/ 1456898 w 4935796"/>
              <a:gd name="connsiteY12" fmla="*/ 234788 h 955031"/>
              <a:gd name="connsiteX13" fmla="*/ 1559256 w 4935796"/>
              <a:gd name="connsiteY13" fmla="*/ 67603 h 955031"/>
              <a:gd name="connsiteX14" fmla="*/ 1647967 w 4935796"/>
              <a:gd name="connsiteY14" fmla="*/ 13012 h 955031"/>
              <a:gd name="connsiteX15" fmla="*/ 1729853 w 4935796"/>
              <a:gd name="connsiteY15" fmla="*/ 43719 h 955031"/>
              <a:gd name="connsiteX16" fmla="*/ 1804916 w 4935796"/>
              <a:gd name="connsiteY16" fmla="*/ 122194 h 955031"/>
              <a:gd name="connsiteX17" fmla="*/ 1883391 w 4935796"/>
              <a:gd name="connsiteY17" fmla="*/ 251847 h 955031"/>
              <a:gd name="connsiteX18" fmla="*/ 2149522 w 4935796"/>
              <a:gd name="connsiteY18" fmla="*/ 784110 h 955031"/>
              <a:gd name="connsiteX19" fmla="*/ 2265528 w 4935796"/>
              <a:gd name="connsiteY19" fmla="*/ 934235 h 955031"/>
              <a:gd name="connsiteX20" fmla="*/ 2361062 w 4935796"/>
              <a:gd name="connsiteY20" fmla="*/ 941059 h 955031"/>
              <a:gd name="connsiteX21" fmla="*/ 2483892 w 4935796"/>
              <a:gd name="connsiteY21" fmla="*/ 814818 h 955031"/>
              <a:gd name="connsiteX22" fmla="*/ 2610134 w 4935796"/>
              <a:gd name="connsiteY22" fmla="*/ 548686 h 955031"/>
              <a:gd name="connsiteX23" fmla="*/ 2756848 w 4935796"/>
              <a:gd name="connsiteY23" fmla="*/ 251847 h 955031"/>
              <a:gd name="connsiteX24" fmla="*/ 2879677 w 4935796"/>
              <a:gd name="connsiteY24" fmla="*/ 67603 h 955031"/>
              <a:gd name="connsiteX25" fmla="*/ 2958152 w 4935796"/>
              <a:gd name="connsiteY25" fmla="*/ 2776 h 955031"/>
              <a:gd name="connsiteX26" fmla="*/ 3029803 w 4935796"/>
              <a:gd name="connsiteY26" fmla="*/ 19835 h 955031"/>
              <a:gd name="connsiteX27" fmla="*/ 3101453 w 4935796"/>
              <a:gd name="connsiteY27" fmla="*/ 91486 h 955031"/>
              <a:gd name="connsiteX28" fmla="*/ 3159456 w 4935796"/>
              <a:gd name="connsiteY28" fmla="*/ 176785 h 955031"/>
              <a:gd name="connsiteX29" fmla="*/ 3241343 w 4935796"/>
              <a:gd name="connsiteY29" fmla="*/ 323498 h 955031"/>
              <a:gd name="connsiteX30" fmla="*/ 3394880 w 4935796"/>
              <a:gd name="connsiteY30" fmla="*/ 668104 h 955031"/>
              <a:gd name="connsiteX31" fmla="*/ 3521122 w 4935796"/>
              <a:gd name="connsiteY31" fmla="*/ 852349 h 955031"/>
              <a:gd name="connsiteX32" fmla="*/ 3654188 w 4935796"/>
              <a:gd name="connsiteY32" fmla="*/ 900116 h 955031"/>
              <a:gd name="connsiteX33" fmla="*/ 3773606 w 4935796"/>
              <a:gd name="connsiteY33" fmla="*/ 828465 h 955031"/>
              <a:gd name="connsiteX34" fmla="*/ 3961262 w 4935796"/>
              <a:gd name="connsiteY34" fmla="*/ 483859 h 955031"/>
              <a:gd name="connsiteX35" fmla="*/ 4138683 w 4935796"/>
              <a:gd name="connsiteY35" fmla="*/ 152901 h 955031"/>
              <a:gd name="connsiteX36" fmla="*/ 4258101 w 4935796"/>
              <a:gd name="connsiteY36" fmla="*/ 40307 h 955031"/>
              <a:gd name="connsiteX37" fmla="*/ 4384343 w 4935796"/>
              <a:gd name="connsiteY37" fmla="*/ 67603 h 955031"/>
              <a:gd name="connsiteX38" fmla="*/ 4527645 w 4935796"/>
              <a:gd name="connsiteY38" fmla="*/ 268907 h 955031"/>
              <a:gd name="connsiteX39" fmla="*/ 4633415 w 4935796"/>
              <a:gd name="connsiteY39" fmla="*/ 477035 h 955031"/>
              <a:gd name="connsiteX40" fmla="*/ 4740252 w 4935796"/>
              <a:gd name="connsiteY40" fmla="*/ 494332 h 955031"/>
              <a:gd name="connsiteX41" fmla="*/ 4935796 w 4935796"/>
              <a:gd name="connsiteY41" fmla="*/ 497270 h 955031"/>
              <a:gd name="connsiteX0" fmla="*/ 0 w 5341916"/>
              <a:gd name="connsiteY0" fmla="*/ 463388 h 955031"/>
              <a:gd name="connsiteX1" fmla="*/ 180833 w 5341916"/>
              <a:gd name="connsiteY1" fmla="*/ 146077 h 955031"/>
              <a:gd name="connsiteX2" fmla="*/ 290015 w 5341916"/>
              <a:gd name="connsiteY2" fmla="*/ 23247 h 955031"/>
              <a:gd name="connsiteX3" fmla="*/ 409433 w 5341916"/>
              <a:gd name="connsiteY3" fmla="*/ 36895 h 955031"/>
              <a:gd name="connsiteX4" fmla="*/ 508379 w 5341916"/>
              <a:gd name="connsiteY4" fmla="*/ 146077 h 955031"/>
              <a:gd name="connsiteX5" fmla="*/ 634621 w 5341916"/>
              <a:gd name="connsiteY5" fmla="*/ 412209 h 955031"/>
              <a:gd name="connsiteX6" fmla="*/ 771098 w 5341916"/>
              <a:gd name="connsiteY6" fmla="*/ 722695 h 955031"/>
              <a:gd name="connsiteX7" fmla="*/ 866633 w 5341916"/>
              <a:gd name="connsiteY7" fmla="*/ 869409 h 955031"/>
              <a:gd name="connsiteX8" fmla="*/ 955343 w 5341916"/>
              <a:gd name="connsiteY8" fmla="*/ 944471 h 955031"/>
              <a:gd name="connsiteX9" fmla="*/ 1064525 w 5341916"/>
              <a:gd name="connsiteY9" fmla="*/ 930824 h 955031"/>
              <a:gd name="connsiteX10" fmla="*/ 1190767 w 5341916"/>
              <a:gd name="connsiteY10" fmla="*/ 811406 h 955031"/>
              <a:gd name="connsiteX11" fmla="*/ 1354540 w 5341916"/>
              <a:gd name="connsiteY11" fmla="*/ 487271 h 955031"/>
              <a:gd name="connsiteX12" fmla="*/ 1456898 w 5341916"/>
              <a:gd name="connsiteY12" fmla="*/ 234788 h 955031"/>
              <a:gd name="connsiteX13" fmla="*/ 1559256 w 5341916"/>
              <a:gd name="connsiteY13" fmla="*/ 67603 h 955031"/>
              <a:gd name="connsiteX14" fmla="*/ 1647967 w 5341916"/>
              <a:gd name="connsiteY14" fmla="*/ 13012 h 955031"/>
              <a:gd name="connsiteX15" fmla="*/ 1729853 w 5341916"/>
              <a:gd name="connsiteY15" fmla="*/ 43719 h 955031"/>
              <a:gd name="connsiteX16" fmla="*/ 1804916 w 5341916"/>
              <a:gd name="connsiteY16" fmla="*/ 122194 h 955031"/>
              <a:gd name="connsiteX17" fmla="*/ 1883391 w 5341916"/>
              <a:gd name="connsiteY17" fmla="*/ 251847 h 955031"/>
              <a:gd name="connsiteX18" fmla="*/ 2149522 w 5341916"/>
              <a:gd name="connsiteY18" fmla="*/ 784110 h 955031"/>
              <a:gd name="connsiteX19" fmla="*/ 2265528 w 5341916"/>
              <a:gd name="connsiteY19" fmla="*/ 934235 h 955031"/>
              <a:gd name="connsiteX20" fmla="*/ 2361062 w 5341916"/>
              <a:gd name="connsiteY20" fmla="*/ 941059 h 955031"/>
              <a:gd name="connsiteX21" fmla="*/ 2483892 w 5341916"/>
              <a:gd name="connsiteY21" fmla="*/ 814818 h 955031"/>
              <a:gd name="connsiteX22" fmla="*/ 2610134 w 5341916"/>
              <a:gd name="connsiteY22" fmla="*/ 548686 h 955031"/>
              <a:gd name="connsiteX23" fmla="*/ 2756848 w 5341916"/>
              <a:gd name="connsiteY23" fmla="*/ 251847 h 955031"/>
              <a:gd name="connsiteX24" fmla="*/ 2879677 w 5341916"/>
              <a:gd name="connsiteY24" fmla="*/ 67603 h 955031"/>
              <a:gd name="connsiteX25" fmla="*/ 2958152 w 5341916"/>
              <a:gd name="connsiteY25" fmla="*/ 2776 h 955031"/>
              <a:gd name="connsiteX26" fmla="*/ 3029803 w 5341916"/>
              <a:gd name="connsiteY26" fmla="*/ 19835 h 955031"/>
              <a:gd name="connsiteX27" fmla="*/ 3101453 w 5341916"/>
              <a:gd name="connsiteY27" fmla="*/ 91486 h 955031"/>
              <a:gd name="connsiteX28" fmla="*/ 3159456 w 5341916"/>
              <a:gd name="connsiteY28" fmla="*/ 176785 h 955031"/>
              <a:gd name="connsiteX29" fmla="*/ 3241343 w 5341916"/>
              <a:gd name="connsiteY29" fmla="*/ 323498 h 955031"/>
              <a:gd name="connsiteX30" fmla="*/ 3394880 w 5341916"/>
              <a:gd name="connsiteY30" fmla="*/ 668104 h 955031"/>
              <a:gd name="connsiteX31" fmla="*/ 3521122 w 5341916"/>
              <a:gd name="connsiteY31" fmla="*/ 852349 h 955031"/>
              <a:gd name="connsiteX32" fmla="*/ 3654188 w 5341916"/>
              <a:gd name="connsiteY32" fmla="*/ 900116 h 955031"/>
              <a:gd name="connsiteX33" fmla="*/ 3773606 w 5341916"/>
              <a:gd name="connsiteY33" fmla="*/ 828465 h 955031"/>
              <a:gd name="connsiteX34" fmla="*/ 3961262 w 5341916"/>
              <a:gd name="connsiteY34" fmla="*/ 483859 h 955031"/>
              <a:gd name="connsiteX35" fmla="*/ 4138683 w 5341916"/>
              <a:gd name="connsiteY35" fmla="*/ 152901 h 955031"/>
              <a:gd name="connsiteX36" fmla="*/ 4258101 w 5341916"/>
              <a:gd name="connsiteY36" fmla="*/ 40307 h 955031"/>
              <a:gd name="connsiteX37" fmla="*/ 4384343 w 5341916"/>
              <a:gd name="connsiteY37" fmla="*/ 67603 h 955031"/>
              <a:gd name="connsiteX38" fmla="*/ 4527645 w 5341916"/>
              <a:gd name="connsiteY38" fmla="*/ 268907 h 955031"/>
              <a:gd name="connsiteX39" fmla="*/ 4633415 w 5341916"/>
              <a:gd name="connsiteY39" fmla="*/ 477035 h 955031"/>
              <a:gd name="connsiteX40" fmla="*/ 4740252 w 5341916"/>
              <a:gd name="connsiteY40" fmla="*/ 494332 h 955031"/>
              <a:gd name="connsiteX41" fmla="*/ 5341916 w 5341916"/>
              <a:gd name="connsiteY41" fmla="*/ 500445 h 955031"/>
              <a:gd name="connsiteX0" fmla="*/ 0 w 5300263"/>
              <a:gd name="connsiteY0" fmla="*/ 463388 h 955031"/>
              <a:gd name="connsiteX1" fmla="*/ 180833 w 5300263"/>
              <a:gd name="connsiteY1" fmla="*/ 146077 h 955031"/>
              <a:gd name="connsiteX2" fmla="*/ 290015 w 5300263"/>
              <a:gd name="connsiteY2" fmla="*/ 23247 h 955031"/>
              <a:gd name="connsiteX3" fmla="*/ 409433 w 5300263"/>
              <a:gd name="connsiteY3" fmla="*/ 36895 h 955031"/>
              <a:gd name="connsiteX4" fmla="*/ 508379 w 5300263"/>
              <a:gd name="connsiteY4" fmla="*/ 146077 h 955031"/>
              <a:gd name="connsiteX5" fmla="*/ 634621 w 5300263"/>
              <a:gd name="connsiteY5" fmla="*/ 412209 h 955031"/>
              <a:gd name="connsiteX6" fmla="*/ 771098 w 5300263"/>
              <a:gd name="connsiteY6" fmla="*/ 722695 h 955031"/>
              <a:gd name="connsiteX7" fmla="*/ 866633 w 5300263"/>
              <a:gd name="connsiteY7" fmla="*/ 869409 h 955031"/>
              <a:gd name="connsiteX8" fmla="*/ 955343 w 5300263"/>
              <a:gd name="connsiteY8" fmla="*/ 944471 h 955031"/>
              <a:gd name="connsiteX9" fmla="*/ 1064525 w 5300263"/>
              <a:gd name="connsiteY9" fmla="*/ 930824 h 955031"/>
              <a:gd name="connsiteX10" fmla="*/ 1190767 w 5300263"/>
              <a:gd name="connsiteY10" fmla="*/ 811406 h 955031"/>
              <a:gd name="connsiteX11" fmla="*/ 1354540 w 5300263"/>
              <a:gd name="connsiteY11" fmla="*/ 487271 h 955031"/>
              <a:gd name="connsiteX12" fmla="*/ 1456898 w 5300263"/>
              <a:gd name="connsiteY12" fmla="*/ 234788 h 955031"/>
              <a:gd name="connsiteX13" fmla="*/ 1559256 w 5300263"/>
              <a:gd name="connsiteY13" fmla="*/ 67603 h 955031"/>
              <a:gd name="connsiteX14" fmla="*/ 1647967 w 5300263"/>
              <a:gd name="connsiteY14" fmla="*/ 13012 h 955031"/>
              <a:gd name="connsiteX15" fmla="*/ 1729853 w 5300263"/>
              <a:gd name="connsiteY15" fmla="*/ 43719 h 955031"/>
              <a:gd name="connsiteX16" fmla="*/ 1804916 w 5300263"/>
              <a:gd name="connsiteY16" fmla="*/ 122194 h 955031"/>
              <a:gd name="connsiteX17" fmla="*/ 1883391 w 5300263"/>
              <a:gd name="connsiteY17" fmla="*/ 251847 h 955031"/>
              <a:gd name="connsiteX18" fmla="*/ 2149522 w 5300263"/>
              <a:gd name="connsiteY18" fmla="*/ 784110 h 955031"/>
              <a:gd name="connsiteX19" fmla="*/ 2265528 w 5300263"/>
              <a:gd name="connsiteY19" fmla="*/ 934235 h 955031"/>
              <a:gd name="connsiteX20" fmla="*/ 2361062 w 5300263"/>
              <a:gd name="connsiteY20" fmla="*/ 941059 h 955031"/>
              <a:gd name="connsiteX21" fmla="*/ 2483892 w 5300263"/>
              <a:gd name="connsiteY21" fmla="*/ 814818 h 955031"/>
              <a:gd name="connsiteX22" fmla="*/ 2610134 w 5300263"/>
              <a:gd name="connsiteY22" fmla="*/ 548686 h 955031"/>
              <a:gd name="connsiteX23" fmla="*/ 2756848 w 5300263"/>
              <a:gd name="connsiteY23" fmla="*/ 251847 h 955031"/>
              <a:gd name="connsiteX24" fmla="*/ 2879677 w 5300263"/>
              <a:gd name="connsiteY24" fmla="*/ 67603 h 955031"/>
              <a:gd name="connsiteX25" fmla="*/ 2958152 w 5300263"/>
              <a:gd name="connsiteY25" fmla="*/ 2776 h 955031"/>
              <a:gd name="connsiteX26" fmla="*/ 3029803 w 5300263"/>
              <a:gd name="connsiteY26" fmla="*/ 19835 h 955031"/>
              <a:gd name="connsiteX27" fmla="*/ 3101453 w 5300263"/>
              <a:gd name="connsiteY27" fmla="*/ 91486 h 955031"/>
              <a:gd name="connsiteX28" fmla="*/ 3159456 w 5300263"/>
              <a:gd name="connsiteY28" fmla="*/ 176785 h 955031"/>
              <a:gd name="connsiteX29" fmla="*/ 3241343 w 5300263"/>
              <a:gd name="connsiteY29" fmla="*/ 323498 h 955031"/>
              <a:gd name="connsiteX30" fmla="*/ 3394880 w 5300263"/>
              <a:gd name="connsiteY30" fmla="*/ 668104 h 955031"/>
              <a:gd name="connsiteX31" fmla="*/ 3521122 w 5300263"/>
              <a:gd name="connsiteY31" fmla="*/ 852349 h 955031"/>
              <a:gd name="connsiteX32" fmla="*/ 3654188 w 5300263"/>
              <a:gd name="connsiteY32" fmla="*/ 900116 h 955031"/>
              <a:gd name="connsiteX33" fmla="*/ 3773606 w 5300263"/>
              <a:gd name="connsiteY33" fmla="*/ 828465 h 955031"/>
              <a:gd name="connsiteX34" fmla="*/ 3961262 w 5300263"/>
              <a:gd name="connsiteY34" fmla="*/ 483859 h 955031"/>
              <a:gd name="connsiteX35" fmla="*/ 4138683 w 5300263"/>
              <a:gd name="connsiteY35" fmla="*/ 152901 h 955031"/>
              <a:gd name="connsiteX36" fmla="*/ 4258101 w 5300263"/>
              <a:gd name="connsiteY36" fmla="*/ 40307 h 955031"/>
              <a:gd name="connsiteX37" fmla="*/ 4384343 w 5300263"/>
              <a:gd name="connsiteY37" fmla="*/ 67603 h 955031"/>
              <a:gd name="connsiteX38" fmla="*/ 4527645 w 5300263"/>
              <a:gd name="connsiteY38" fmla="*/ 268907 h 955031"/>
              <a:gd name="connsiteX39" fmla="*/ 4633415 w 5300263"/>
              <a:gd name="connsiteY39" fmla="*/ 477035 h 955031"/>
              <a:gd name="connsiteX40" fmla="*/ 4740252 w 5300263"/>
              <a:gd name="connsiteY40" fmla="*/ 494332 h 955031"/>
              <a:gd name="connsiteX41" fmla="*/ 5300263 w 5300263"/>
              <a:gd name="connsiteY41" fmla="*/ 494095 h 955031"/>
              <a:gd name="connsiteX0" fmla="*/ 4011 w 5304274"/>
              <a:gd name="connsiteY0" fmla="*/ 463388 h 955031"/>
              <a:gd name="connsiteX1" fmla="*/ 17170 w 5304274"/>
              <a:gd name="connsiteY1" fmla="*/ 430986 h 955031"/>
              <a:gd name="connsiteX2" fmla="*/ 184844 w 5304274"/>
              <a:gd name="connsiteY2" fmla="*/ 146077 h 955031"/>
              <a:gd name="connsiteX3" fmla="*/ 294026 w 5304274"/>
              <a:gd name="connsiteY3" fmla="*/ 23247 h 955031"/>
              <a:gd name="connsiteX4" fmla="*/ 413444 w 5304274"/>
              <a:gd name="connsiteY4" fmla="*/ 36895 h 955031"/>
              <a:gd name="connsiteX5" fmla="*/ 512390 w 5304274"/>
              <a:gd name="connsiteY5" fmla="*/ 146077 h 955031"/>
              <a:gd name="connsiteX6" fmla="*/ 638632 w 5304274"/>
              <a:gd name="connsiteY6" fmla="*/ 412209 h 955031"/>
              <a:gd name="connsiteX7" fmla="*/ 775109 w 5304274"/>
              <a:gd name="connsiteY7" fmla="*/ 722695 h 955031"/>
              <a:gd name="connsiteX8" fmla="*/ 870644 w 5304274"/>
              <a:gd name="connsiteY8" fmla="*/ 869409 h 955031"/>
              <a:gd name="connsiteX9" fmla="*/ 959354 w 5304274"/>
              <a:gd name="connsiteY9" fmla="*/ 944471 h 955031"/>
              <a:gd name="connsiteX10" fmla="*/ 1068536 w 5304274"/>
              <a:gd name="connsiteY10" fmla="*/ 930824 h 955031"/>
              <a:gd name="connsiteX11" fmla="*/ 1194778 w 5304274"/>
              <a:gd name="connsiteY11" fmla="*/ 811406 h 955031"/>
              <a:gd name="connsiteX12" fmla="*/ 1358551 w 5304274"/>
              <a:gd name="connsiteY12" fmla="*/ 487271 h 955031"/>
              <a:gd name="connsiteX13" fmla="*/ 1460909 w 5304274"/>
              <a:gd name="connsiteY13" fmla="*/ 234788 h 955031"/>
              <a:gd name="connsiteX14" fmla="*/ 1563267 w 5304274"/>
              <a:gd name="connsiteY14" fmla="*/ 67603 h 955031"/>
              <a:gd name="connsiteX15" fmla="*/ 1651978 w 5304274"/>
              <a:gd name="connsiteY15" fmla="*/ 13012 h 955031"/>
              <a:gd name="connsiteX16" fmla="*/ 1733864 w 5304274"/>
              <a:gd name="connsiteY16" fmla="*/ 43719 h 955031"/>
              <a:gd name="connsiteX17" fmla="*/ 1808927 w 5304274"/>
              <a:gd name="connsiteY17" fmla="*/ 122194 h 955031"/>
              <a:gd name="connsiteX18" fmla="*/ 1887402 w 5304274"/>
              <a:gd name="connsiteY18" fmla="*/ 251847 h 955031"/>
              <a:gd name="connsiteX19" fmla="*/ 2153533 w 5304274"/>
              <a:gd name="connsiteY19" fmla="*/ 784110 h 955031"/>
              <a:gd name="connsiteX20" fmla="*/ 2269539 w 5304274"/>
              <a:gd name="connsiteY20" fmla="*/ 934235 h 955031"/>
              <a:gd name="connsiteX21" fmla="*/ 2365073 w 5304274"/>
              <a:gd name="connsiteY21" fmla="*/ 941059 h 955031"/>
              <a:gd name="connsiteX22" fmla="*/ 2487903 w 5304274"/>
              <a:gd name="connsiteY22" fmla="*/ 814818 h 955031"/>
              <a:gd name="connsiteX23" fmla="*/ 2614145 w 5304274"/>
              <a:gd name="connsiteY23" fmla="*/ 548686 h 955031"/>
              <a:gd name="connsiteX24" fmla="*/ 2760859 w 5304274"/>
              <a:gd name="connsiteY24" fmla="*/ 251847 h 955031"/>
              <a:gd name="connsiteX25" fmla="*/ 2883688 w 5304274"/>
              <a:gd name="connsiteY25" fmla="*/ 67603 h 955031"/>
              <a:gd name="connsiteX26" fmla="*/ 2962163 w 5304274"/>
              <a:gd name="connsiteY26" fmla="*/ 2776 h 955031"/>
              <a:gd name="connsiteX27" fmla="*/ 3033814 w 5304274"/>
              <a:gd name="connsiteY27" fmla="*/ 19835 h 955031"/>
              <a:gd name="connsiteX28" fmla="*/ 3105464 w 5304274"/>
              <a:gd name="connsiteY28" fmla="*/ 91486 h 955031"/>
              <a:gd name="connsiteX29" fmla="*/ 3163467 w 5304274"/>
              <a:gd name="connsiteY29" fmla="*/ 176785 h 955031"/>
              <a:gd name="connsiteX30" fmla="*/ 3245354 w 5304274"/>
              <a:gd name="connsiteY30" fmla="*/ 323498 h 955031"/>
              <a:gd name="connsiteX31" fmla="*/ 3398891 w 5304274"/>
              <a:gd name="connsiteY31" fmla="*/ 668104 h 955031"/>
              <a:gd name="connsiteX32" fmla="*/ 3525133 w 5304274"/>
              <a:gd name="connsiteY32" fmla="*/ 852349 h 955031"/>
              <a:gd name="connsiteX33" fmla="*/ 3658199 w 5304274"/>
              <a:gd name="connsiteY33" fmla="*/ 900116 h 955031"/>
              <a:gd name="connsiteX34" fmla="*/ 3777617 w 5304274"/>
              <a:gd name="connsiteY34" fmla="*/ 828465 h 955031"/>
              <a:gd name="connsiteX35" fmla="*/ 3965273 w 5304274"/>
              <a:gd name="connsiteY35" fmla="*/ 483859 h 955031"/>
              <a:gd name="connsiteX36" fmla="*/ 4142694 w 5304274"/>
              <a:gd name="connsiteY36" fmla="*/ 152901 h 955031"/>
              <a:gd name="connsiteX37" fmla="*/ 4262112 w 5304274"/>
              <a:gd name="connsiteY37" fmla="*/ 40307 h 955031"/>
              <a:gd name="connsiteX38" fmla="*/ 4388354 w 5304274"/>
              <a:gd name="connsiteY38" fmla="*/ 67603 h 955031"/>
              <a:gd name="connsiteX39" fmla="*/ 4531656 w 5304274"/>
              <a:gd name="connsiteY39" fmla="*/ 268907 h 955031"/>
              <a:gd name="connsiteX40" fmla="*/ 4637426 w 5304274"/>
              <a:gd name="connsiteY40" fmla="*/ 477035 h 955031"/>
              <a:gd name="connsiteX41" fmla="*/ 4744263 w 5304274"/>
              <a:gd name="connsiteY41" fmla="*/ 494332 h 955031"/>
              <a:gd name="connsiteX42" fmla="*/ 5304274 w 5304274"/>
              <a:gd name="connsiteY42" fmla="*/ 494095 h 955031"/>
              <a:gd name="connsiteX0" fmla="*/ 0 w 5498116"/>
              <a:gd name="connsiteY0" fmla="*/ 485613 h 955031"/>
              <a:gd name="connsiteX1" fmla="*/ 211012 w 5498116"/>
              <a:gd name="connsiteY1" fmla="*/ 430986 h 955031"/>
              <a:gd name="connsiteX2" fmla="*/ 378686 w 5498116"/>
              <a:gd name="connsiteY2" fmla="*/ 146077 h 955031"/>
              <a:gd name="connsiteX3" fmla="*/ 487868 w 5498116"/>
              <a:gd name="connsiteY3" fmla="*/ 23247 h 955031"/>
              <a:gd name="connsiteX4" fmla="*/ 607286 w 5498116"/>
              <a:gd name="connsiteY4" fmla="*/ 36895 h 955031"/>
              <a:gd name="connsiteX5" fmla="*/ 706232 w 5498116"/>
              <a:gd name="connsiteY5" fmla="*/ 146077 h 955031"/>
              <a:gd name="connsiteX6" fmla="*/ 832474 w 5498116"/>
              <a:gd name="connsiteY6" fmla="*/ 412209 h 955031"/>
              <a:gd name="connsiteX7" fmla="*/ 968951 w 5498116"/>
              <a:gd name="connsiteY7" fmla="*/ 722695 h 955031"/>
              <a:gd name="connsiteX8" fmla="*/ 1064486 w 5498116"/>
              <a:gd name="connsiteY8" fmla="*/ 869409 h 955031"/>
              <a:gd name="connsiteX9" fmla="*/ 1153196 w 5498116"/>
              <a:gd name="connsiteY9" fmla="*/ 944471 h 955031"/>
              <a:gd name="connsiteX10" fmla="*/ 1262378 w 5498116"/>
              <a:gd name="connsiteY10" fmla="*/ 930824 h 955031"/>
              <a:gd name="connsiteX11" fmla="*/ 1388620 w 5498116"/>
              <a:gd name="connsiteY11" fmla="*/ 811406 h 955031"/>
              <a:gd name="connsiteX12" fmla="*/ 1552393 w 5498116"/>
              <a:gd name="connsiteY12" fmla="*/ 487271 h 955031"/>
              <a:gd name="connsiteX13" fmla="*/ 1654751 w 5498116"/>
              <a:gd name="connsiteY13" fmla="*/ 234788 h 955031"/>
              <a:gd name="connsiteX14" fmla="*/ 1757109 w 5498116"/>
              <a:gd name="connsiteY14" fmla="*/ 67603 h 955031"/>
              <a:gd name="connsiteX15" fmla="*/ 1845820 w 5498116"/>
              <a:gd name="connsiteY15" fmla="*/ 13012 h 955031"/>
              <a:gd name="connsiteX16" fmla="*/ 1927706 w 5498116"/>
              <a:gd name="connsiteY16" fmla="*/ 43719 h 955031"/>
              <a:gd name="connsiteX17" fmla="*/ 2002769 w 5498116"/>
              <a:gd name="connsiteY17" fmla="*/ 122194 h 955031"/>
              <a:gd name="connsiteX18" fmla="*/ 2081244 w 5498116"/>
              <a:gd name="connsiteY18" fmla="*/ 251847 h 955031"/>
              <a:gd name="connsiteX19" fmla="*/ 2347375 w 5498116"/>
              <a:gd name="connsiteY19" fmla="*/ 784110 h 955031"/>
              <a:gd name="connsiteX20" fmla="*/ 2463381 w 5498116"/>
              <a:gd name="connsiteY20" fmla="*/ 934235 h 955031"/>
              <a:gd name="connsiteX21" fmla="*/ 2558915 w 5498116"/>
              <a:gd name="connsiteY21" fmla="*/ 941059 h 955031"/>
              <a:gd name="connsiteX22" fmla="*/ 2681745 w 5498116"/>
              <a:gd name="connsiteY22" fmla="*/ 814818 h 955031"/>
              <a:gd name="connsiteX23" fmla="*/ 2807987 w 5498116"/>
              <a:gd name="connsiteY23" fmla="*/ 548686 h 955031"/>
              <a:gd name="connsiteX24" fmla="*/ 2954701 w 5498116"/>
              <a:gd name="connsiteY24" fmla="*/ 251847 h 955031"/>
              <a:gd name="connsiteX25" fmla="*/ 3077530 w 5498116"/>
              <a:gd name="connsiteY25" fmla="*/ 67603 h 955031"/>
              <a:gd name="connsiteX26" fmla="*/ 3156005 w 5498116"/>
              <a:gd name="connsiteY26" fmla="*/ 2776 h 955031"/>
              <a:gd name="connsiteX27" fmla="*/ 3227656 w 5498116"/>
              <a:gd name="connsiteY27" fmla="*/ 19835 h 955031"/>
              <a:gd name="connsiteX28" fmla="*/ 3299306 w 5498116"/>
              <a:gd name="connsiteY28" fmla="*/ 91486 h 955031"/>
              <a:gd name="connsiteX29" fmla="*/ 3357309 w 5498116"/>
              <a:gd name="connsiteY29" fmla="*/ 176785 h 955031"/>
              <a:gd name="connsiteX30" fmla="*/ 3439196 w 5498116"/>
              <a:gd name="connsiteY30" fmla="*/ 323498 h 955031"/>
              <a:gd name="connsiteX31" fmla="*/ 3592733 w 5498116"/>
              <a:gd name="connsiteY31" fmla="*/ 668104 h 955031"/>
              <a:gd name="connsiteX32" fmla="*/ 3718975 w 5498116"/>
              <a:gd name="connsiteY32" fmla="*/ 852349 h 955031"/>
              <a:gd name="connsiteX33" fmla="*/ 3852041 w 5498116"/>
              <a:gd name="connsiteY33" fmla="*/ 900116 h 955031"/>
              <a:gd name="connsiteX34" fmla="*/ 3971459 w 5498116"/>
              <a:gd name="connsiteY34" fmla="*/ 828465 h 955031"/>
              <a:gd name="connsiteX35" fmla="*/ 4159115 w 5498116"/>
              <a:gd name="connsiteY35" fmla="*/ 483859 h 955031"/>
              <a:gd name="connsiteX36" fmla="*/ 4336536 w 5498116"/>
              <a:gd name="connsiteY36" fmla="*/ 152901 h 955031"/>
              <a:gd name="connsiteX37" fmla="*/ 4455954 w 5498116"/>
              <a:gd name="connsiteY37" fmla="*/ 40307 h 955031"/>
              <a:gd name="connsiteX38" fmla="*/ 4582196 w 5498116"/>
              <a:gd name="connsiteY38" fmla="*/ 67603 h 955031"/>
              <a:gd name="connsiteX39" fmla="*/ 4725498 w 5498116"/>
              <a:gd name="connsiteY39" fmla="*/ 268907 h 955031"/>
              <a:gd name="connsiteX40" fmla="*/ 4831268 w 5498116"/>
              <a:gd name="connsiteY40" fmla="*/ 477035 h 955031"/>
              <a:gd name="connsiteX41" fmla="*/ 4938105 w 5498116"/>
              <a:gd name="connsiteY41" fmla="*/ 494332 h 955031"/>
              <a:gd name="connsiteX42" fmla="*/ 5498116 w 5498116"/>
              <a:gd name="connsiteY42" fmla="*/ 494095 h 955031"/>
              <a:gd name="connsiteX0" fmla="*/ 0 w 5591836"/>
              <a:gd name="connsiteY0" fmla="*/ 485613 h 955031"/>
              <a:gd name="connsiteX1" fmla="*/ 304732 w 5591836"/>
              <a:gd name="connsiteY1" fmla="*/ 430986 h 955031"/>
              <a:gd name="connsiteX2" fmla="*/ 472406 w 5591836"/>
              <a:gd name="connsiteY2" fmla="*/ 146077 h 955031"/>
              <a:gd name="connsiteX3" fmla="*/ 581588 w 5591836"/>
              <a:gd name="connsiteY3" fmla="*/ 23247 h 955031"/>
              <a:gd name="connsiteX4" fmla="*/ 701006 w 5591836"/>
              <a:gd name="connsiteY4" fmla="*/ 36895 h 955031"/>
              <a:gd name="connsiteX5" fmla="*/ 799952 w 5591836"/>
              <a:gd name="connsiteY5" fmla="*/ 146077 h 955031"/>
              <a:gd name="connsiteX6" fmla="*/ 926194 w 5591836"/>
              <a:gd name="connsiteY6" fmla="*/ 412209 h 955031"/>
              <a:gd name="connsiteX7" fmla="*/ 1062671 w 5591836"/>
              <a:gd name="connsiteY7" fmla="*/ 722695 h 955031"/>
              <a:gd name="connsiteX8" fmla="*/ 1158206 w 5591836"/>
              <a:gd name="connsiteY8" fmla="*/ 869409 h 955031"/>
              <a:gd name="connsiteX9" fmla="*/ 1246916 w 5591836"/>
              <a:gd name="connsiteY9" fmla="*/ 944471 h 955031"/>
              <a:gd name="connsiteX10" fmla="*/ 1356098 w 5591836"/>
              <a:gd name="connsiteY10" fmla="*/ 930824 h 955031"/>
              <a:gd name="connsiteX11" fmla="*/ 1482340 w 5591836"/>
              <a:gd name="connsiteY11" fmla="*/ 811406 h 955031"/>
              <a:gd name="connsiteX12" fmla="*/ 1646113 w 5591836"/>
              <a:gd name="connsiteY12" fmla="*/ 487271 h 955031"/>
              <a:gd name="connsiteX13" fmla="*/ 1748471 w 5591836"/>
              <a:gd name="connsiteY13" fmla="*/ 234788 h 955031"/>
              <a:gd name="connsiteX14" fmla="*/ 1850829 w 5591836"/>
              <a:gd name="connsiteY14" fmla="*/ 67603 h 955031"/>
              <a:gd name="connsiteX15" fmla="*/ 1939540 w 5591836"/>
              <a:gd name="connsiteY15" fmla="*/ 13012 h 955031"/>
              <a:gd name="connsiteX16" fmla="*/ 2021426 w 5591836"/>
              <a:gd name="connsiteY16" fmla="*/ 43719 h 955031"/>
              <a:gd name="connsiteX17" fmla="*/ 2096489 w 5591836"/>
              <a:gd name="connsiteY17" fmla="*/ 122194 h 955031"/>
              <a:gd name="connsiteX18" fmla="*/ 2174964 w 5591836"/>
              <a:gd name="connsiteY18" fmla="*/ 251847 h 955031"/>
              <a:gd name="connsiteX19" fmla="*/ 2441095 w 5591836"/>
              <a:gd name="connsiteY19" fmla="*/ 784110 h 955031"/>
              <a:gd name="connsiteX20" fmla="*/ 2557101 w 5591836"/>
              <a:gd name="connsiteY20" fmla="*/ 934235 h 955031"/>
              <a:gd name="connsiteX21" fmla="*/ 2652635 w 5591836"/>
              <a:gd name="connsiteY21" fmla="*/ 941059 h 955031"/>
              <a:gd name="connsiteX22" fmla="*/ 2775465 w 5591836"/>
              <a:gd name="connsiteY22" fmla="*/ 814818 h 955031"/>
              <a:gd name="connsiteX23" fmla="*/ 2901707 w 5591836"/>
              <a:gd name="connsiteY23" fmla="*/ 548686 h 955031"/>
              <a:gd name="connsiteX24" fmla="*/ 3048421 w 5591836"/>
              <a:gd name="connsiteY24" fmla="*/ 251847 h 955031"/>
              <a:gd name="connsiteX25" fmla="*/ 3171250 w 5591836"/>
              <a:gd name="connsiteY25" fmla="*/ 67603 h 955031"/>
              <a:gd name="connsiteX26" fmla="*/ 3249725 w 5591836"/>
              <a:gd name="connsiteY26" fmla="*/ 2776 h 955031"/>
              <a:gd name="connsiteX27" fmla="*/ 3321376 w 5591836"/>
              <a:gd name="connsiteY27" fmla="*/ 19835 h 955031"/>
              <a:gd name="connsiteX28" fmla="*/ 3393026 w 5591836"/>
              <a:gd name="connsiteY28" fmla="*/ 91486 h 955031"/>
              <a:gd name="connsiteX29" fmla="*/ 3451029 w 5591836"/>
              <a:gd name="connsiteY29" fmla="*/ 176785 h 955031"/>
              <a:gd name="connsiteX30" fmla="*/ 3532916 w 5591836"/>
              <a:gd name="connsiteY30" fmla="*/ 323498 h 955031"/>
              <a:gd name="connsiteX31" fmla="*/ 3686453 w 5591836"/>
              <a:gd name="connsiteY31" fmla="*/ 668104 h 955031"/>
              <a:gd name="connsiteX32" fmla="*/ 3812695 w 5591836"/>
              <a:gd name="connsiteY32" fmla="*/ 852349 h 955031"/>
              <a:gd name="connsiteX33" fmla="*/ 3945761 w 5591836"/>
              <a:gd name="connsiteY33" fmla="*/ 900116 h 955031"/>
              <a:gd name="connsiteX34" fmla="*/ 4065179 w 5591836"/>
              <a:gd name="connsiteY34" fmla="*/ 828465 h 955031"/>
              <a:gd name="connsiteX35" fmla="*/ 4252835 w 5591836"/>
              <a:gd name="connsiteY35" fmla="*/ 483859 h 955031"/>
              <a:gd name="connsiteX36" fmla="*/ 4430256 w 5591836"/>
              <a:gd name="connsiteY36" fmla="*/ 152901 h 955031"/>
              <a:gd name="connsiteX37" fmla="*/ 4549674 w 5591836"/>
              <a:gd name="connsiteY37" fmla="*/ 40307 h 955031"/>
              <a:gd name="connsiteX38" fmla="*/ 4675916 w 5591836"/>
              <a:gd name="connsiteY38" fmla="*/ 67603 h 955031"/>
              <a:gd name="connsiteX39" fmla="*/ 4819218 w 5591836"/>
              <a:gd name="connsiteY39" fmla="*/ 268907 h 955031"/>
              <a:gd name="connsiteX40" fmla="*/ 4924988 w 5591836"/>
              <a:gd name="connsiteY40" fmla="*/ 477035 h 955031"/>
              <a:gd name="connsiteX41" fmla="*/ 5031825 w 5591836"/>
              <a:gd name="connsiteY41" fmla="*/ 494332 h 955031"/>
              <a:gd name="connsiteX42" fmla="*/ 5591836 w 5591836"/>
              <a:gd name="connsiteY42" fmla="*/ 494095 h 955031"/>
              <a:gd name="connsiteX0" fmla="*/ 0 w 5591836"/>
              <a:gd name="connsiteY0" fmla="*/ 485613 h 955031"/>
              <a:gd name="connsiteX1" fmla="*/ 169362 w 5591836"/>
              <a:gd name="connsiteY1" fmla="*/ 475436 h 955031"/>
              <a:gd name="connsiteX2" fmla="*/ 304732 w 5591836"/>
              <a:gd name="connsiteY2" fmla="*/ 430986 h 955031"/>
              <a:gd name="connsiteX3" fmla="*/ 472406 w 5591836"/>
              <a:gd name="connsiteY3" fmla="*/ 146077 h 955031"/>
              <a:gd name="connsiteX4" fmla="*/ 581588 w 5591836"/>
              <a:gd name="connsiteY4" fmla="*/ 23247 h 955031"/>
              <a:gd name="connsiteX5" fmla="*/ 701006 w 5591836"/>
              <a:gd name="connsiteY5" fmla="*/ 36895 h 955031"/>
              <a:gd name="connsiteX6" fmla="*/ 799952 w 5591836"/>
              <a:gd name="connsiteY6" fmla="*/ 146077 h 955031"/>
              <a:gd name="connsiteX7" fmla="*/ 926194 w 5591836"/>
              <a:gd name="connsiteY7" fmla="*/ 412209 h 955031"/>
              <a:gd name="connsiteX8" fmla="*/ 1062671 w 5591836"/>
              <a:gd name="connsiteY8" fmla="*/ 722695 h 955031"/>
              <a:gd name="connsiteX9" fmla="*/ 1158206 w 5591836"/>
              <a:gd name="connsiteY9" fmla="*/ 869409 h 955031"/>
              <a:gd name="connsiteX10" fmla="*/ 1246916 w 5591836"/>
              <a:gd name="connsiteY10" fmla="*/ 944471 h 955031"/>
              <a:gd name="connsiteX11" fmla="*/ 1356098 w 5591836"/>
              <a:gd name="connsiteY11" fmla="*/ 930824 h 955031"/>
              <a:gd name="connsiteX12" fmla="*/ 1482340 w 5591836"/>
              <a:gd name="connsiteY12" fmla="*/ 811406 h 955031"/>
              <a:gd name="connsiteX13" fmla="*/ 1646113 w 5591836"/>
              <a:gd name="connsiteY13" fmla="*/ 487271 h 955031"/>
              <a:gd name="connsiteX14" fmla="*/ 1748471 w 5591836"/>
              <a:gd name="connsiteY14" fmla="*/ 234788 h 955031"/>
              <a:gd name="connsiteX15" fmla="*/ 1850829 w 5591836"/>
              <a:gd name="connsiteY15" fmla="*/ 67603 h 955031"/>
              <a:gd name="connsiteX16" fmla="*/ 1939540 w 5591836"/>
              <a:gd name="connsiteY16" fmla="*/ 13012 h 955031"/>
              <a:gd name="connsiteX17" fmla="*/ 2021426 w 5591836"/>
              <a:gd name="connsiteY17" fmla="*/ 43719 h 955031"/>
              <a:gd name="connsiteX18" fmla="*/ 2096489 w 5591836"/>
              <a:gd name="connsiteY18" fmla="*/ 122194 h 955031"/>
              <a:gd name="connsiteX19" fmla="*/ 2174964 w 5591836"/>
              <a:gd name="connsiteY19" fmla="*/ 251847 h 955031"/>
              <a:gd name="connsiteX20" fmla="*/ 2441095 w 5591836"/>
              <a:gd name="connsiteY20" fmla="*/ 784110 h 955031"/>
              <a:gd name="connsiteX21" fmla="*/ 2557101 w 5591836"/>
              <a:gd name="connsiteY21" fmla="*/ 934235 h 955031"/>
              <a:gd name="connsiteX22" fmla="*/ 2652635 w 5591836"/>
              <a:gd name="connsiteY22" fmla="*/ 941059 h 955031"/>
              <a:gd name="connsiteX23" fmla="*/ 2775465 w 5591836"/>
              <a:gd name="connsiteY23" fmla="*/ 814818 h 955031"/>
              <a:gd name="connsiteX24" fmla="*/ 2901707 w 5591836"/>
              <a:gd name="connsiteY24" fmla="*/ 548686 h 955031"/>
              <a:gd name="connsiteX25" fmla="*/ 3048421 w 5591836"/>
              <a:gd name="connsiteY25" fmla="*/ 251847 h 955031"/>
              <a:gd name="connsiteX26" fmla="*/ 3171250 w 5591836"/>
              <a:gd name="connsiteY26" fmla="*/ 67603 h 955031"/>
              <a:gd name="connsiteX27" fmla="*/ 3249725 w 5591836"/>
              <a:gd name="connsiteY27" fmla="*/ 2776 h 955031"/>
              <a:gd name="connsiteX28" fmla="*/ 3321376 w 5591836"/>
              <a:gd name="connsiteY28" fmla="*/ 19835 h 955031"/>
              <a:gd name="connsiteX29" fmla="*/ 3393026 w 5591836"/>
              <a:gd name="connsiteY29" fmla="*/ 91486 h 955031"/>
              <a:gd name="connsiteX30" fmla="*/ 3451029 w 5591836"/>
              <a:gd name="connsiteY30" fmla="*/ 176785 h 955031"/>
              <a:gd name="connsiteX31" fmla="*/ 3532916 w 5591836"/>
              <a:gd name="connsiteY31" fmla="*/ 323498 h 955031"/>
              <a:gd name="connsiteX32" fmla="*/ 3686453 w 5591836"/>
              <a:gd name="connsiteY32" fmla="*/ 668104 h 955031"/>
              <a:gd name="connsiteX33" fmla="*/ 3812695 w 5591836"/>
              <a:gd name="connsiteY33" fmla="*/ 852349 h 955031"/>
              <a:gd name="connsiteX34" fmla="*/ 3945761 w 5591836"/>
              <a:gd name="connsiteY34" fmla="*/ 900116 h 955031"/>
              <a:gd name="connsiteX35" fmla="*/ 4065179 w 5591836"/>
              <a:gd name="connsiteY35" fmla="*/ 828465 h 955031"/>
              <a:gd name="connsiteX36" fmla="*/ 4252835 w 5591836"/>
              <a:gd name="connsiteY36" fmla="*/ 483859 h 955031"/>
              <a:gd name="connsiteX37" fmla="*/ 4430256 w 5591836"/>
              <a:gd name="connsiteY37" fmla="*/ 152901 h 955031"/>
              <a:gd name="connsiteX38" fmla="*/ 4549674 w 5591836"/>
              <a:gd name="connsiteY38" fmla="*/ 40307 h 955031"/>
              <a:gd name="connsiteX39" fmla="*/ 4675916 w 5591836"/>
              <a:gd name="connsiteY39" fmla="*/ 67603 h 955031"/>
              <a:gd name="connsiteX40" fmla="*/ 4819218 w 5591836"/>
              <a:gd name="connsiteY40" fmla="*/ 268907 h 955031"/>
              <a:gd name="connsiteX41" fmla="*/ 4924988 w 5591836"/>
              <a:gd name="connsiteY41" fmla="*/ 477035 h 955031"/>
              <a:gd name="connsiteX42" fmla="*/ 5031825 w 5591836"/>
              <a:gd name="connsiteY42" fmla="*/ 494332 h 955031"/>
              <a:gd name="connsiteX43" fmla="*/ 5591836 w 5591836"/>
              <a:gd name="connsiteY43" fmla="*/ 494095 h 955031"/>
              <a:gd name="connsiteX0" fmla="*/ 0 w 5602249"/>
              <a:gd name="connsiteY0" fmla="*/ 466563 h 955031"/>
              <a:gd name="connsiteX1" fmla="*/ 179775 w 5602249"/>
              <a:gd name="connsiteY1" fmla="*/ 475436 h 955031"/>
              <a:gd name="connsiteX2" fmla="*/ 315145 w 5602249"/>
              <a:gd name="connsiteY2" fmla="*/ 430986 h 955031"/>
              <a:gd name="connsiteX3" fmla="*/ 482819 w 5602249"/>
              <a:gd name="connsiteY3" fmla="*/ 146077 h 955031"/>
              <a:gd name="connsiteX4" fmla="*/ 592001 w 5602249"/>
              <a:gd name="connsiteY4" fmla="*/ 23247 h 955031"/>
              <a:gd name="connsiteX5" fmla="*/ 711419 w 5602249"/>
              <a:gd name="connsiteY5" fmla="*/ 36895 h 955031"/>
              <a:gd name="connsiteX6" fmla="*/ 810365 w 5602249"/>
              <a:gd name="connsiteY6" fmla="*/ 146077 h 955031"/>
              <a:gd name="connsiteX7" fmla="*/ 936607 w 5602249"/>
              <a:gd name="connsiteY7" fmla="*/ 412209 h 955031"/>
              <a:gd name="connsiteX8" fmla="*/ 1073084 w 5602249"/>
              <a:gd name="connsiteY8" fmla="*/ 722695 h 955031"/>
              <a:gd name="connsiteX9" fmla="*/ 1168619 w 5602249"/>
              <a:gd name="connsiteY9" fmla="*/ 869409 h 955031"/>
              <a:gd name="connsiteX10" fmla="*/ 1257329 w 5602249"/>
              <a:gd name="connsiteY10" fmla="*/ 944471 h 955031"/>
              <a:gd name="connsiteX11" fmla="*/ 1366511 w 5602249"/>
              <a:gd name="connsiteY11" fmla="*/ 930824 h 955031"/>
              <a:gd name="connsiteX12" fmla="*/ 1492753 w 5602249"/>
              <a:gd name="connsiteY12" fmla="*/ 811406 h 955031"/>
              <a:gd name="connsiteX13" fmla="*/ 1656526 w 5602249"/>
              <a:gd name="connsiteY13" fmla="*/ 487271 h 955031"/>
              <a:gd name="connsiteX14" fmla="*/ 1758884 w 5602249"/>
              <a:gd name="connsiteY14" fmla="*/ 234788 h 955031"/>
              <a:gd name="connsiteX15" fmla="*/ 1861242 w 5602249"/>
              <a:gd name="connsiteY15" fmla="*/ 67603 h 955031"/>
              <a:gd name="connsiteX16" fmla="*/ 1949953 w 5602249"/>
              <a:gd name="connsiteY16" fmla="*/ 13012 h 955031"/>
              <a:gd name="connsiteX17" fmla="*/ 2031839 w 5602249"/>
              <a:gd name="connsiteY17" fmla="*/ 43719 h 955031"/>
              <a:gd name="connsiteX18" fmla="*/ 2106902 w 5602249"/>
              <a:gd name="connsiteY18" fmla="*/ 122194 h 955031"/>
              <a:gd name="connsiteX19" fmla="*/ 2185377 w 5602249"/>
              <a:gd name="connsiteY19" fmla="*/ 251847 h 955031"/>
              <a:gd name="connsiteX20" fmla="*/ 2451508 w 5602249"/>
              <a:gd name="connsiteY20" fmla="*/ 784110 h 955031"/>
              <a:gd name="connsiteX21" fmla="*/ 2567514 w 5602249"/>
              <a:gd name="connsiteY21" fmla="*/ 934235 h 955031"/>
              <a:gd name="connsiteX22" fmla="*/ 2663048 w 5602249"/>
              <a:gd name="connsiteY22" fmla="*/ 941059 h 955031"/>
              <a:gd name="connsiteX23" fmla="*/ 2785878 w 5602249"/>
              <a:gd name="connsiteY23" fmla="*/ 814818 h 955031"/>
              <a:gd name="connsiteX24" fmla="*/ 2912120 w 5602249"/>
              <a:gd name="connsiteY24" fmla="*/ 548686 h 955031"/>
              <a:gd name="connsiteX25" fmla="*/ 3058834 w 5602249"/>
              <a:gd name="connsiteY25" fmla="*/ 251847 h 955031"/>
              <a:gd name="connsiteX26" fmla="*/ 3181663 w 5602249"/>
              <a:gd name="connsiteY26" fmla="*/ 67603 h 955031"/>
              <a:gd name="connsiteX27" fmla="*/ 3260138 w 5602249"/>
              <a:gd name="connsiteY27" fmla="*/ 2776 h 955031"/>
              <a:gd name="connsiteX28" fmla="*/ 3331789 w 5602249"/>
              <a:gd name="connsiteY28" fmla="*/ 19835 h 955031"/>
              <a:gd name="connsiteX29" fmla="*/ 3403439 w 5602249"/>
              <a:gd name="connsiteY29" fmla="*/ 91486 h 955031"/>
              <a:gd name="connsiteX30" fmla="*/ 3461442 w 5602249"/>
              <a:gd name="connsiteY30" fmla="*/ 176785 h 955031"/>
              <a:gd name="connsiteX31" fmla="*/ 3543329 w 5602249"/>
              <a:gd name="connsiteY31" fmla="*/ 323498 h 955031"/>
              <a:gd name="connsiteX32" fmla="*/ 3696866 w 5602249"/>
              <a:gd name="connsiteY32" fmla="*/ 668104 h 955031"/>
              <a:gd name="connsiteX33" fmla="*/ 3823108 w 5602249"/>
              <a:gd name="connsiteY33" fmla="*/ 852349 h 955031"/>
              <a:gd name="connsiteX34" fmla="*/ 3956174 w 5602249"/>
              <a:gd name="connsiteY34" fmla="*/ 900116 h 955031"/>
              <a:gd name="connsiteX35" fmla="*/ 4075592 w 5602249"/>
              <a:gd name="connsiteY35" fmla="*/ 828465 h 955031"/>
              <a:gd name="connsiteX36" fmla="*/ 4263248 w 5602249"/>
              <a:gd name="connsiteY36" fmla="*/ 483859 h 955031"/>
              <a:gd name="connsiteX37" fmla="*/ 4440669 w 5602249"/>
              <a:gd name="connsiteY37" fmla="*/ 152901 h 955031"/>
              <a:gd name="connsiteX38" fmla="*/ 4560087 w 5602249"/>
              <a:gd name="connsiteY38" fmla="*/ 40307 h 955031"/>
              <a:gd name="connsiteX39" fmla="*/ 4686329 w 5602249"/>
              <a:gd name="connsiteY39" fmla="*/ 67603 h 955031"/>
              <a:gd name="connsiteX40" fmla="*/ 4829631 w 5602249"/>
              <a:gd name="connsiteY40" fmla="*/ 268907 h 955031"/>
              <a:gd name="connsiteX41" fmla="*/ 4935401 w 5602249"/>
              <a:gd name="connsiteY41" fmla="*/ 477035 h 955031"/>
              <a:gd name="connsiteX42" fmla="*/ 5042238 w 5602249"/>
              <a:gd name="connsiteY42" fmla="*/ 494332 h 955031"/>
              <a:gd name="connsiteX43" fmla="*/ 5602249 w 5602249"/>
              <a:gd name="connsiteY43" fmla="*/ 494095 h 955031"/>
              <a:gd name="connsiteX0" fmla="*/ 0 w 5612662"/>
              <a:gd name="connsiteY0" fmla="*/ 479263 h 955031"/>
              <a:gd name="connsiteX1" fmla="*/ 190188 w 5612662"/>
              <a:gd name="connsiteY1" fmla="*/ 475436 h 955031"/>
              <a:gd name="connsiteX2" fmla="*/ 325558 w 5612662"/>
              <a:gd name="connsiteY2" fmla="*/ 430986 h 955031"/>
              <a:gd name="connsiteX3" fmla="*/ 493232 w 5612662"/>
              <a:gd name="connsiteY3" fmla="*/ 146077 h 955031"/>
              <a:gd name="connsiteX4" fmla="*/ 602414 w 5612662"/>
              <a:gd name="connsiteY4" fmla="*/ 23247 h 955031"/>
              <a:gd name="connsiteX5" fmla="*/ 721832 w 5612662"/>
              <a:gd name="connsiteY5" fmla="*/ 36895 h 955031"/>
              <a:gd name="connsiteX6" fmla="*/ 820778 w 5612662"/>
              <a:gd name="connsiteY6" fmla="*/ 146077 h 955031"/>
              <a:gd name="connsiteX7" fmla="*/ 947020 w 5612662"/>
              <a:gd name="connsiteY7" fmla="*/ 412209 h 955031"/>
              <a:gd name="connsiteX8" fmla="*/ 1083497 w 5612662"/>
              <a:gd name="connsiteY8" fmla="*/ 722695 h 955031"/>
              <a:gd name="connsiteX9" fmla="*/ 1179032 w 5612662"/>
              <a:gd name="connsiteY9" fmla="*/ 869409 h 955031"/>
              <a:gd name="connsiteX10" fmla="*/ 1267742 w 5612662"/>
              <a:gd name="connsiteY10" fmla="*/ 944471 h 955031"/>
              <a:gd name="connsiteX11" fmla="*/ 1376924 w 5612662"/>
              <a:gd name="connsiteY11" fmla="*/ 930824 h 955031"/>
              <a:gd name="connsiteX12" fmla="*/ 1503166 w 5612662"/>
              <a:gd name="connsiteY12" fmla="*/ 811406 h 955031"/>
              <a:gd name="connsiteX13" fmla="*/ 1666939 w 5612662"/>
              <a:gd name="connsiteY13" fmla="*/ 487271 h 955031"/>
              <a:gd name="connsiteX14" fmla="*/ 1769297 w 5612662"/>
              <a:gd name="connsiteY14" fmla="*/ 234788 h 955031"/>
              <a:gd name="connsiteX15" fmla="*/ 1871655 w 5612662"/>
              <a:gd name="connsiteY15" fmla="*/ 67603 h 955031"/>
              <a:gd name="connsiteX16" fmla="*/ 1960366 w 5612662"/>
              <a:gd name="connsiteY16" fmla="*/ 13012 h 955031"/>
              <a:gd name="connsiteX17" fmla="*/ 2042252 w 5612662"/>
              <a:gd name="connsiteY17" fmla="*/ 43719 h 955031"/>
              <a:gd name="connsiteX18" fmla="*/ 2117315 w 5612662"/>
              <a:gd name="connsiteY18" fmla="*/ 122194 h 955031"/>
              <a:gd name="connsiteX19" fmla="*/ 2195790 w 5612662"/>
              <a:gd name="connsiteY19" fmla="*/ 251847 h 955031"/>
              <a:gd name="connsiteX20" fmla="*/ 2461921 w 5612662"/>
              <a:gd name="connsiteY20" fmla="*/ 784110 h 955031"/>
              <a:gd name="connsiteX21" fmla="*/ 2577927 w 5612662"/>
              <a:gd name="connsiteY21" fmla="*/ 934235 h 955031"/>
              <a:gd name="connsiteX22" fmla="*/ 2673461 w 5612662"/>
              <a:gd name="connsiteY22" fmla="*/ 941059 h 955031"/>
              <a:gd name="connsiteX23" fmla="*/ 2796291 w 5612662"/>
              <a:gd name="connsiteY23" fmla="*/ 814818 h 955031"/>
              <a:gd name="connsiteX24" fmla="*/ 2922533 w 5612662"/>
              <a:gd name="connsiteY24" fmla="*/ 548686 h 955031"/>
              <a:gd name="connsiteX25" fmla="*/ 3069247 w 5612662"/>
              <a:gd name="connsiteY25" fmla="*/ 251847 h 955031"/>
              <a:gd name="connsiteX26" fmla="*/ 3192076 w 5612662"/>
              <a:gd name="connsiteY26" fmla="*/ 67603 h 955031"/>
              <a:gd name="connsiteX27" fmla="*/ 3270551 w 5612662"/>
              <a:gd name="connsiteY27" fmla="*/ 2776 h 955031"/>
              <a:gd name="connsiteX28" fmla="*/ 3342202 w 5612662"/>
              <a:gd name="connsiteY28" fmla="*/ 19835 h 955031"/>
              <a:gd name="connsiteX29" fmla="*/ 3413852 w 5612662"/>
              <a:gd name="connsiteY29" fmla="*/ 91486 h 955031"/>
              <a:gd name="connsiteX30" fmla="*/ 3471855 w 5612662"/>
              <a:gd name="connsiteY30" fmla="*/ 176785 h 955031"/>
              <a:gd name="connsiteX31" fmla="*/ 3553742 w 5612662"/>
              <a:gd name="connsiteY31" fmla="*/ 323498 h 955031"/>
              <a:gd name="connsiteX32" fmla="*/ 3707279 w 5612662"/>
              <a:gd name="connsiteY32" fmla="*/ 668104 h 955031"/>
              <a:gd name="connsiteX33" fmla="*/ 3833521 w 5612662"/>
              <a:gd name="connsiteY33" fmla="*/ 852349 h 955031"/>
              <a:gd name="connsiteX34" fmla="*/ 3966587 w 5612662"/>
              <a:gd name="connsiteY34" fmla="*/ 900116 h 955031"/>
              <a:gd name="connsiteX35" fmla="*/ 4086005 w 5612662"/>
              <a:gd name="connsiteY35" fmla="*/ 828465 h 955031"/>
              <a:gd name="connsiteX36" fmla="*/ 4273661 w 5612662"/>
              <a:gd name="connsiteY36" fmla="*/ 483859 h 955031"/>
              <a:gd name="connsiteX37" fmla="*/ 4451082 w 5612662"/>
              <a:gd name="connsiteY37" fmla="*/ 152901 h 955031"/>
              <a:gd name="connsiteX38" fmla="*/ 4570500 w 5612662"/>
              <a:gd name="connsiteY38" fmla="*/ 40307 h 955031"/>
              <a:gd name="connsiteX39" fmla="*/ 4696742 w 5612662"/>
              <a:gd name="connsiteY39" fmla="*/ 67603 h 955031"/>
              <a:gd name="connsiteX40" fmla="*/ 4840044 w 5612662"/>
              <a:gd name="connsiteY40" fmla="*/ 268907 h 955031"/>
              <a:gd name="connsiteX41" fmla="*/ 4945814 w 5612662"/>
              <a:gd name="connsiteY41" fmla="*/ 477035 h 955031"/>
              <a:gd name="connsiteX42" fmla="*/ 5052651 w 5612662"/>
              <a:gd name="connsiteY42" fmla="*/ 494332 h 955031"/>
              <a:gd name="connsiteX43" fmla="*/ 5612662 w 5612662"/>
              <a:gd name="connsiteY43" fmla="*/ 494095 h 955031"/>
              <a:gd name="connsiteX0" fmla="*/ 0 w 6136469"/>
              <a:gd name="connsiteY0" fmla="*/ 479263 h 955031"/>
              <a:gd name="connsiteX1" fmla="*/ 190188 w 6136469"/>
              <a:gd name="connsiteY1" fmla="*/ 475436 h 955031"/>
              <a:gd name="connsiteX2" fmla="*/ 325558 w 6136469"/>
              <a:gd name="connsiteY2" fmla="*/ 430986 h 955031"/>
              <a:gd name="connsiteX3" fmla="*/ 493232 w 6136469"/>
              <a:gd name="connsiteY3" fmla="*/ 146077 h 955031"/>
              <a:gd name="connsiteX4" fmla="*/ 602414 w 6136469"/>
              <a:gd name="connsiteY4" fmla="*/ 23247 h 955031"/>
              <a:gd name="connsiteX5" fmla="*/ 721832 w 6136469"/>
              <a:gd name="connsiteY5" fmla="*/ 36895 h 955031"/>
              <a:gd name="connsiteX6" fmla="*/ 820778 w 6136469"/>
              <a:gd name="connsiteY6" fmla="*/ 146077 h 955031"/>
              <a:gd name="connsiteX7" fmla="*/ 947020 w 6136469"/>
              <a:gd name="connsiteY7" fmla="*/ 412209 h 955031"/>
              <a:gd name="connsiteX8" fmla="*/ 1083497 w 6136469"/>
              <a:gd name="connsiteY8" fmla="*/ 722695 h 955031"/>
              <a:gd name="connsiteX9" fmla="*/ 1179032 w 6136469"/>
              <a:gd name="connsiteY9" fmla="*/ 869409 h 955031"/>
              <a:gd name="connsiteX10" fmla="*/ 1267742 w 6136469"/>
              <a:gd name="connsiteY10" fmla="*/ 944471 h 955031"/>
              <a:gd name="connsiteX11" fmla="*/ 1376924 w 6136469"/>
              <a:gd name="connsiteY11" fmla="*/ 930824 h 955031"/>
              <a:gd name="connsiteX12" fmla="*/ 1503166 w 6136469"/>
              <a:gd name="connsiteY12" fmla="*/ 811406 h 955031"/>
              <a:gd name="connsiteX13" fmla="*/ 1666939 w 6136469"/>
              <a:gd name="connsiteY13" fmla="*/ 487271 h 955031"/>
              <a:gd name="connsiteX14" fmla="*/ 1769297 w 6136469"/>
              <a:gd name="connsiteY14" fmla="*/ 234788 h 955031"/>
              <a:gd name="connsiteX15" fmla="*/ 1871655 w 6136469"/>
              <a:gd name="connsiteY15" fmla="*/ 67603 h 955031"/>
              <a:gd name="connsiteX16" fmla="*/ 1960366 w 6136469"/>
              <a:gd name="connsiteY16" fmla="*/ 13012 h 955031"/>
              <a:gd name="connsiteX17" fmla="*/ 2042252 w 6136469"/>
              <a:gd name="connsiteY17" fmla="*/ 43719 h 955031"/>
              <a:gd name="connsiteX18" fmla="*/ 2117315 w 6136469"/>
              <a:gd name="connsiteY18" fmla="*/ 122194 h 955031"/>
              <a:gd name="connsiteX19" fmla="*/ 2195790 w 6136469"/>
              <a:gd name="connsiteY19" fmla="*/ 251847 h 955031"/>
              <a:gd name="connsiteX20" fmla="*/ 2461921 w 6136469"/>
              <a:gd name="connsiteY20" fmla="*/ 784110 h 955031"/>
              <a:gd name="connsiteX21" fmla="*/ 2577927 w 6136469"/>
              <a:gd name="connsiteY21" fmla="*/ 934235 h 955031"/>
              <a:gd name="connsiteX22" fmla="*/ 2673461 w 6136469"/>
              <a:gd name="connsiteY22" fmla="*/ 941059 h 955031"/>
              <a:gd name="connsiteX23" fmla="*/ 2796291 w 6136469"/>
              <a:gd name="connsiteY23" fmla="*/ 814818 h 955031"/>
              <a:gd name="connsiteX24" fmla="*/ 2922533 w 6136469"/>
              <a:gd name="connsiteY24" fmla="*/ 548686 h 955031"/>
              <a:gd name="connsiteX25" fmla="*/ 3069247 w 6136469"/>
              <a:gd name="connsiteY25" fmla="*/ 251847 h 955031"/>
              <a:gd name="connsiteX26" fmla="*/ 3192076 w 6136469"/>
              <a:gd name="connsiteY26" fmla="*/ 67603 h 955031"/>
              <a:gd name="connsiteX27" fmla="*/ 3270551 w 6136469"/>
              <a:gd name="connsiteY27" fmla="*/ 2776 h 955031"/>
              <a:gd name="connsiteX28" fmla="*/ 3342202 w 6136469"/>
              <a:gd name="connsiteY28" fmla="*/ 19835 h 955031"/>
              <a:gd name="connsiteX29" fmla="*/ 3413852 w 6136469"/>
              <a:gd name="connsiteY29" fmla="*/ 91486 h 955031"/>
              <a:gd name="connsiteX30" fmla="*/ 3471855 w 6136469"/>
              <a:gd name="connsiteY30" fmla="*/ 176785 h 955031"/>
              <a:gd name="connsiteX31" fmla="*/ 3553742 w 6136469"/>
              <a:gd name="connsiteY31" fmla="*/ 323498 h 955031"/>
              <a:gd name="connsiteX32" fmla="*/ 3707279 w 6136469"/>
              <a:gd name="connsiteY32" fmla="*/ 668104 h 955031"/>
              <a:gd name="connsiteX33" fmla="*/ 3833521 w 6136469"/>
              <a:gd name="connsiteY33" fmla="*/ 852349 h 955031"/>
              <a:gd name="connsiteX34" fmla="*/ 3966587 w 6136469"/>
              <a:gd name="connsiteY34" fmla="*/ 900116 h 955031"/>
              <a:gd name="connsiteX35" fmla="*/ 4086005 w 6136469"/>
              <a:gd name="connsiteY35" fmla="*/ 828465 h 955031"/>
              <a:gd name="connsiteX36" fmla="*/ 4273661 w 6136469"/>
              <a:gd name="connsiteY36" fmla="*/ 483859 h 955031"/>
              <a:gd name="connsiteX37" fmla="*/ 4451082 w 6136469"/>
              <a:gd name="connsiteY37" fmla="*/ 152901 h 955031"/>
              <a:gd name="connsiteX38" fmla="*/ 4570500 w 6136469"/>
              <a:gd name="connsiteY38" fmla="*/ 40307 h 955031"/>
              <a:gd name="connsiteX39" fmla="*/ 4696742 w 6136469"/>
              <a:gd name="connsiteY39" fmla="*/ 67603 h 955031"/>
              <a:gd name="connsiteX40" fmla="*/ 4840044 w 6136469"/>
              <a:gd name="connsiteY40" fmla="*/ 268907 h 955031"/>
              <a:gd name="connsiteX41" fmla="*/ 4945814 w 6136469"/>
              <a:gd name="connsiteY41" fmla="*/ 477035 h 955031"/>
              <a:gd name="connsiteX42" fmla="*/ 5052651 w 6136469"/>
              <a:gd name="connsiteY42" fmla="*/ 494332 h 955031"/>
              <a:gd name="connsiteX43" fmla="*/ 6136469 w 6136469"/>
              <a:gd name="connsiteY43" fmla="*/ 500659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5814 w 6056566"/>
              <a:gd name="connsiteY41" fmla="*/ 477035 h 955031"/>
              <a:gd name="connsiteX42" fmla="*/ 5052651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5814 w 6056566"/>
              <a:gd name="connsiteY41" fmla="*/ 477035 h 955031"/>
              <a:gd name="connsiteX42" fmla="*/ 5052651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5814 w 6056566"/>
              <a:gd name="connsiteY41" fmla="*/ 477035 h 955031"/>
              <a:gd name="connsiteX42" fmla="*/ 5052651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0286 w 6056566"/>
              <a:gd name="connsiteY41" fmla="*/ 458277 h 955031"/>
              <a:gd name="connsiteX42" fmla="*/ 5052651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0286 w 6056566"/>
              <a:gd name="connsiteY41" fmla="*/ 458277 h 955031"/>
              <a:gd name="connsiteX42" fmla="*/ 5052651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0286 w 6056566"/>
              <a:gd name="connsiteY41" fmla="*/ 458277 h 955031"/>
              <a:gd name="connsiteX42" fmla="*/ 5052651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31994 w 6056566"/>
              <a:gd name="connsiteY41" fmla="*/ 437174 h 955031"/>
              <a:gd name="connsiteX42" fmla="*/ 5052651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5052651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69722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69722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97365 w 6056566"/>
              <a:gd name="connsiteY42" fmla="*/ 496677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94601 w 6056566"/>
              <a:gd name="connsiteY42" fmla="*/ 491988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94601 w 6056566"/>
              <a:gd name="connsiteY42" fmla="*/ 491988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94601 w 6056566"/>
              <a:gd name="connsiteY42" fmla="*/ 491988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94601 w 6056566"/>
              <a:gd name="connsiteY42" fmla="*/ 491988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94601 w 6056566"/>
              <a:gd name="connsiteY42" fmla="*/ 491988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91837 w 6056566"/>
              <a:gd name="connsiteY42" fmla="*/ 497850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91838 w 6056566"/>
              <a:gd name="connsiteY42" fmla="*/ 494333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5025010 w 6056566"/>
              <a:gd name="connsiteY42" fmla="*/ 495505 h 955031"/>
              <a:gd name="connsiteX43" fmla="*/ 6056566 w 6056566"/>
              <a:gd name="connsiteY43" fmla="*/ 497377 h 955031"/>
              <a:gd name="connsiteX0" fmla="*/ 0 w 5025967"/>
              <a:gd name="connsiteY0" fmla="*/ 479263 h 955031"/>
              <a:gd name="connsiteX1" fmla="*/ 190188 w 5025967"/>
              <a:gd name="connsiteY1" fmla="*/ 475436 h 955031"/>
              <a:gd name="connsiteX2" fmla="*/ 325558 w 5025967"/>
              <a:gd name="connsiteY2" fmla="*/ 430986 h 955031"/>
              <a:gd name="connsiteX3" fmla="*/ 493232 w 5025967"/>
              <a:gd name="connsiteY3" fmla="*/ 146077 h 955031"/>
              <a:gd name="connsiteX4" fmla="*/ 602414 w 5025967"/>
              <a:gd name="connsiteY4" fmla="*/ 23247 h 955031"/>
              <a:gd name="connsiteX5" fmla="*/ 721832 w 5025967"/>
              <a:gd name="connsiteY5" fmla="*/ 36895 h 955031"/>
              <a:gd name="connsiteX6" fmla="*/ 820778 w 5025967"/>
              <a:gd name="connsiteY6" fmla="*/ 146077 h 955031"/>
              <a:gd name="connsiteX7" fmla="*/ 947020 w 5025967"/>
              <a:gd name="connsiteY7" fmla="*/ 412209 h 955031"/>
              <a:gd name="connsiteX8" fmla="*/ 1083497 w 5025967"/>
              <a:gd name="connsiteY8" fmla="*/ 722695 h 955031"/>
              <a:gd name="connsiteX9" fmla="*/ 1179032 w 5025967"/>
              <a:gd name="connsiteY9" fmla="*/ 869409 h 955031"/>
              <a:gd name="connsiteX10" fmla="*/ 1267742 w 5025967"/>
              <a:gd name="connsiteY10" fmla="*/ 944471 h 955031"/>
              <a:gd name="connsiteX11" fmla="*/ 1376924 w 5025967"/>
              <a:gd name="connsiteY11" fmla="*/ 930824 h 955031"/>
              <a:gd name="connsiteX12" fmla="*/ 1503166 w 5025967"/>
              <a:gd name="connsiteY12" fmla="*/ 811406 h 955031"/>
              <a:gd name="connsiteX13" fmla="*/ 1666939 w 5025967"/>
              <a:gd name="connsiteY13" fmla="*/ 487271 h 955031"/>
              <a:gd name="connsiteX14" fmla="*/ 1769297 w 5025967"/>
              <a:gd name="connsiteY14" fmla="*/ 234788 h 955031"/>
              <a:gd name="connsiteX15" fmla="*/ 1871655 w 5025967"/>
              <a:gd name="connsiteY15" fmla="*/ 67603 h 955031"/>
              <a:gd name="connsiteX16" fmla="*/ 1960366 w 5025967"/>
              <a:gd name="connsiteY16" fmla="*/ 13012 h 955031"/>
              <a:gd name="connsiteX17" fmla="*/ 2042252 w 5025967"/>
              <a:gd name="connsiteY17" fmla="*/ 43719 h 955031"/>
              <a:gd name="connsiteX18" fmla="*/ 2117315 w 5025967"/>
              <a:gd name="connsiteY18" fmla="*/ 122194 h 955031"/>
              <a:gd name="connsiteX19" fmla="*/ 2195790 w 5025967"/>
              <a:gd name="connsiteY19" fmla="*/ 251847 h 955031"/>
              <a:gd name="connsiteX20" fmla="*/ 2461921 w 5025967"/>
              <a:gd name="connsiteY20" fmla="*/ 784110 h 955031"/>
              <a:gd name="connsiteX21" fmla="*/ 2577927 w 5025967"/>
              <a:gd name="connsiteY21" fmla="*/ 934235 h 955031"/>
              <a:gd name="connsiteX22" fmla="*/ 2673461 w 5025967"/>
              <a:gd name="connsiteY22" fmla="*/ 941059 h 955031"/>
              <a:gd name="connsiteX23" fmla="*/ 2796291 w 5025967"/>
              <a:gd name="connsiteY23" fmla="*/ 814818 h 955031"/>
              <a:gd name="connsiteX24" fmla="*/ 2922533 w 5025967"/>
              <a:gd name="connsiteY24" fmla="*/ 548686 h 955031"/>
              <a:gd name="connsiteX25" fmla="*/ 3069247 w 5025967"/>
              <a:gd name="connsiteY25" fmla="*/ 251847 h 955031"/>
              <a:gd name="connsiteX26" fmla="*/ 3192076 w 5025967"/>
              <a:gd name="connsiteY26" fmla="*/ 67603 h 955031"/>
              <a:gd name="connsiteX27" fmla="*/ 3270551 w 5025967"/>
              <a:gd name="connsiteY27" fmla="*/ 2776 h 955031"/>
              <a:gd name="connsiteX28" fmla="*/ 3342202 w 5025967"/>
              <a:gd name="connsiteY28" fmla="*/ 19835 h 955031"/>
              <a:gd name="connsiteX29" fmla="*/ 3413852 w 5025967"/>
              <a:gd name="connsiteY29" fmla="*/ 91486 h 955031"/>
              <a:gd name="connsiteX30" fmla="*/ 3471855 w 5025967"/>
              <a:gd name="connsiteY30" fmla="*/ 176785 h 955031"/>
              <a:gd name="connsiteX31" fmla="*/ 3553742 w 5025967"/>
              <a:gd name="connsiteY31" fmla="*/ 323498 h 955031"/>
              <a:gd name="connsiteX32" fmla="*/ 3707279 w 5025967"/>
              <a:gd name="connsiteY32" fmla="*/ 668104 h 955031"/>
              <a:gd name="connsiteX33" fmla="*/ 3833521 w 5025967"/>
              <a:gd name="connsiteY33" fmla="*/ 852349 h 955031"/>
              <a:gd name="connsiteX34" fmla="*/ 3966587 w 5025967"/>
              <a:gd name="connsiteY34" fmla="*/ 900116 h 955031"/>
              <a:gd name="connsiteX35" fmla="*/ 4086005 w 5025967"/>
              <a:gd name="connsiteY35" fmla="*/ 828465 h 955031"/>
              <a:gd name="connsiteX36" fmla="*/ 4273661 w 5025967"/>
              <a:gd name="connsiteY36" fmla="*/ 483859 h 955031"/>
              <a:gd name="connsiteX37" fmla="*/ 4451082 w 5025967"/>
              <a:gd name="connsiteY37" fmla="*/ 152901 h 955031"/>
              <a:gd name="connsiteX38" fmla="*/ 4570500 w 5025967"/>
              <a:gd name="connsiteY38" fmla="*/ 40307 h 955031"/>
              <a:gd name="connsiteX39" fmla="*/ 4696742 w 5025967"/>
              <a:gd name="connsiteY39" fmla="*/ 67603 h 955031"/>
              <a:gd name="connsiteX40" fmla="*/ 4840044 w 5025967"/>
              <a:gd name="connsiteY40" fmla="*/ 268907 h 955031"/>
              <a:gd name="connsiteX41" fmla="*/ 4948580 w 5025967"/>
              <a:gd name="connsiteY41" fmla="*/ 459449 h 955031"/>
              <a:gd name="connsiteX42" fmla="*/ 5025010 w 5025967"/>
              <a:gd name="connsiteY42" fmla="*/ 495505 h 955031"/>
              <a:gd name="connsiteX0" fmla="*/ 0 w 4948580"/>
              <a:gd name="connsiteY0" fmla="*/ 479263 h 955031"/>
              <a:gd name="connsiteX1" fmla="*/ 190188 w 4948580"/>
              <a:gd name="connsiteY1" fmla="*/ 475436 h 955031"/>
              <a:gd name="connsiteX2" fmla="*/ 325558 w 4948580"/>
              <a:gd name="connsiteY2" fmla="*/ 430986 h 955031"/>
              <a:gd name="connsiteX3" fmla="*/ 493232 w 4948580"/>
              <a:gd name="connsiteY3" fmla="*/ 146077 h 955031"/>
              <a:gd name="connsiteX4" fmla="*/ 602414 w 4948580"/>
              <a:gd name="connsiteY4" fmla="*/ 23247 h 955031"/>
              <a:gd name="connsiteX5" fmla="*/ 721832 w 4948580"/>
              <a:gd name="connsiteY5" fmla="*/ 36895 h 955031"/>
              <a:gd name="connsiteX6" fmla="*/ 820778 w 4948580"/>
              <a:gd name="connsiteY6" fmla="*/ 146077 h 955031"/>
              <a:gd name="connsiteX7" fmla="*/ 947020 w 4948580"/>
              <a:gd name="connsiteY7" fmla="*/ 412209 h 955031"/>
              <a:gd name="connsiteX8" fmla="*/ 1083497 w 4948580"/>
              <a:gd name="connsiteY8" fmla="*/ 722695 h 955031"/>
              <a:gd name="connsiteX9" fmla="*/ 1179032 w 4948580"/>
              <a:gd name="connsiteY9" fmla="*/ 869409 h 955031"/>
              <a:gd name="connsiteX10" fmla="*/ 1267742 w 4948580"/>
              <a:gd name="connsiteY10" fmla="*/ 944471 h 955031"/>
              <a:gd name="connsiteX11" fmla="*/ 1376924 w 4948580"/>
              <a:gd name="connsiteY11" fmla="*/ 930824 h 955031"/>
              <a:gd name="connsiteX12" fmla="*/ 1503166 w 4948580"/>
              <a:gd name="connsiteY12" fmla="*/ 811406 h 955031"/>
              <a:gd name="connsiteX13" fmla="*/ 1666939 w 4948580"/>
              <a:gd name="connsiteY13" fmla="*/ 487271 h 955031"/>
              <a:gd name="connsiteX14" fmla="*/ 1769297 w 4948580"/>
              <a:gd name="connsiteY14" fmla="*/ 234788 h 955031"/>
              <a:gd name="connsiteX15" fmla="*/ 1871655 w 4948580"/>
              <a:gd name="connsiteY15" fmla="*/ 67603 h 955031"/>
              <a:gd name="connsiteX16" fmla="*/ 1960366 w 4948580"/>
              <a:gd name="connsiteY16" fmla="*/ 13012 h 955031"/>
              <a:gd name="connsiteX17" fmla="*/ 2042252 w 4948580"/>
              <a:gd name="connsiteY17" fmla="*/ 43719 h 955031"/>
              <a:gd name="connsiteX18" fmla="*/ 2117315 w 4948580"/>
              <a:gd name="connsiteY18" fmla="*/ 122194 h 955031"/>
              <a:gd name="connsiteX19" fmla="*/ 2195790 w 4948580"/>
              <a:gd name="connsiteY19" fmla="*/ 251847 h 955031"/>
              <a:gd name="connsiteX20" fmla="*/ 2461921 w 4948580"/>
              <a:gd name="connsiteY20" fmla="*/ 784110 h 955031"/>
              <a:gd name="connsiteX21" fmla="*/ 2577927 w 4948580"/>
              <a:gd name="connsiteY21" fmla="*/ 934235 h 955031"/>
              <a:gd name="connsiteX22" fmla="*/ 2673461 w 4948580"/>
              <a:gd name="connsiteY22" fmla="*/ 941059 h 955031"/>
              <a:gd name="connsiteX23" fmla="*/ 2796291 w 4948580"/>
              <a:gd name="connsiteY23" fmla="*/ 814818 h 955031"/>
              <a:gd name="connsiteX24" fmla="*/ 2922533 w 4948580"/>
              <a:gd name="connsiteY24" fmla="*/ 548686 h 955031"/>
              <a:gd name="connsiteX25" fmla="*/ 3069247 w 4948580"/>
              <a:gd name="connsiteY25" fmla="*/ 251847 h 955031"/>
              <a:gd name="connsiteX26" fmla="*/ 3192076 w 4948580"/>
              <a:gd name="connsiteY26" fmla="*/ 67603 h 955031"/>
              <a:gd name="connsiteX27" fmla="*/ 3270551 w 4948580"/>
              <a:gd name="connsiteY27" fmla="*/ 2776 h 955031"/>
              <a:gd name="connsiteX28" fmla="*/ 3342202 w 4948580"/>
              <a:gd name="connsiteY28" fmla="*/ 19835 h 955031"/>
              <a:gd name="connsiteX29" fmla="*/ 3413852 w 4948580"/>
              <a:gd name="connsiteY29" fmla="*/ 91486 h 955031"/>
              <a:gd name="connsiteX30" fmla="*/ 3471855 w 4948580"/>
              <a:gd name="connsiteY30" fmla="*/ 176785 h 955031"/>
              <a:gd name="connsiteX31" fmla="*/ 3553742 w 4948580"/>
              <a:gd name="connsiteY31" fmla="*/ 323498 h 955031"/>
              <a:gd name="connsiteX32" fmla="*/ 3707279 w 4948580"/>
              <a:gd name="connsiteY32" fmla="*/ 668104 h 955031"/>
              <a:gd name="connsiteX33" fmla="*/ 3833521 w 4948580"/>
              <a:gd name="connsiteY33" fmla="*/ 852349 h 955031"/>
              <a:gd name="connsiteX34" fmla="*/ 3966587 w 4948580"/>
              <a:gd name="connsiteY34" fmla="*/ 900116 h 955031"/>
              <a:gd name="connsiteX35" fmla="*/ 4086005 w 4948580"/>
              <a:gd name="connsiteY35" fmla="*/ 828465 h 955031"/>
              <a:gd name="connsiteX36" fmla="*/ 4273661 w 4948580"/>
              <a:gd name="connsiteY36" fmla="*/ 483859 h 955031"/>
              <a:gd name="connsiteX37" fmla="*/ 4451082 w 4948580"/>
              <a:gd name="connsiteY37" fmla="*/ 152901 h 955031"/>
              <a:gd name="connsiteX38" fmla="*/ 4570500 w 4948580"/>
              <a:gd name="connsiteY38" fmla="*/ 40307 h 955031"/>
              <a:gd name="connsiteX39" fmla="*/ 4696742 w 4948580"/>
              <a:gd name="connsiteY39" fmla="*/ 67603 h 955031"/>
              <a:gd name="connsiteX40" fmla="*/ 4840044 w 4948580"/>
              <a:gd name="connsiteY40" fmla="*/ 268907 h 955031"/>
              <a:gd name="connsiteX41" fmla="*/ 4948580 w 4948580"/>
              <a:gd name="connsiteY41" fmla="*/ 459449 h 955031"/>
              <a:gd name="connsiteX0" fmla="*/ 0 w 4948580"/>
              <a:gd name="connsiteY0" fmla="*/ 479263 h 955031"/>
              <a:gd name="connsiteX1" fmla="*/ 325558 w 4948580"/>
              <a:gd name="connsiteY1" fmla="*/ 430986 h 955031"/>
              <a:gd name="connsiteX2" fmla="*/ 493232 w 4948580"/>
              <a:gd name="connsiteY2" fmla="*/ 146077 h 955031"/>
              <a:gd name="connsiteX3" fmla="*/ 602414 w 4948580"/>
              <a:gd name="connsiteY3" fmla="*/ 23247 h 955031"/>
              <a:gd name="connsiteX4" fmla="*/ 721832 w 4948580"/>
              <a:gd name="connsiteY4" fmla="*/ 36895 h 955031"/>
              <a:gd name="connsiteX5" fmla="*/ 820778 w 4948580"/>
              <a:gd name="connsiteY5" fmla="*/ 146077 h 955031"/>
              <a:gd name="connsiteX6" fmla="*/ 947020 w 4948580"/>
              <a:gd name="connsiteY6" fmla="*/ 412209 h 955031"/>
              <a:gd name="connsiteX7" fmla="*/ 1083497 w 4948580"/>
              <a:gd name="connsiteY7" fmla="*/ 722695 h 955031"/>
              <a:gd name="connsiteX8" fmla="*/ 1179032 w 4948580"/>
              <a:gd name="connsiteY8" fmla="*/ 869409 h 955031"/>
              <a:gd name="connsiteX9" fmla="*/ 1267742 w 4948580"/>
              <a:gd name="connsiteY9" fmla="*/ 944471 h 955031"/>
              <a:gd name="connsiteX10" fmla="*/ 1376924 w 4948580"/>
              <a:gd name="connsiteY10" fmla="*/ 930824 h 955031"/>
              <a:gd name="connsiteX11" fmla="*/ 1503166 w 4948580"/>
              <a:gd name="connsiteY11" fmla="*/ 811406 h 955031"/>
              <a:gd name="connsiteX12" fmla="*/ 1666939 w 4948580"/>
              <a:gd name="connsiteY12" fmla="*/ 487271 h 955031"/>
              <a:gd name="connsiteX13" fmla="*/ 1769297 w 4948580"/>
              <a:gd name="connsiteY13" fmla="*/ 234788 h 955031"/>
              <a:gd name="connsiteX14" fmla="*/ 1871655 w 4948580"/>
              <a:gd name="connsiteY14" fmla="*/ 67603 h 955031"/>
              <a:gd name="connsiteX15" fmla="*/ 1960366 w 4948580"/>
              <a:gd name="connsiteY15" fmla="*/ 13012 h 955031"/>
              <a:gd name="connsiteX16" fmla="*/ 2042252 w 4948580"/>
              <a:gd name="connsiteY16" fmla="*/ 43719 h 955031"/>
              <a:gd name="connsiteX17" fmla="*/ 2117315 w 4948580"/>
              <a:gd name="connsiteY17" fmla="*/ 122194 h 955031"/>
              <a:gd name="connsiteX18" fmla="*/ 2195790 w 4948580"/>
              <a:gd name="connsiteY18" fmla="*/ 251847 h 955031"/>
              <a:gd name="connsiteX19" fmla="*/ 2461921 w 4948580"/>
              <a:gd name="connsiteY19" fmla="*/ 784110 h 955031"/>
              <a:gd name="connsiteX20" fmla="*/ 2577927 w 4948580"/>
              <a:gd name="connsiteY20" fmla="*/ 934235 h 955031"/>
              <a:gd name="connsiteX21" fmla="*/ 2673461 w 4948580"/>
              <a:gd name="connsiteY21" fmla="*/ 941059 h 955031"/>
              <a:gd name="connsiteX22" fmla="*/ 2796291 w 4948580"/>
              <a:gd name="connsiteY22" fmla="*/ 814818 h 955031"/>
              <a:gd name="connsiteX23" fmla="*/ 2922533 w 4948580"/>
              <a:gd name="connsiteY23" fmla="*/ 548686 h 955031"/>
              <a:gd name="connsiteX24" fmla="*/ 3069247 w 4948580"/>
              <a:gd name="connsiteY24" fmla="*/ 251847 h 955031"/>
              <a:gd name="connsiteX25" fmla="*/ 3192076 w 4948580"/>
              <a:gd name="connsiteY25" fmla="*/ 67603 h 955031"/>
              <a:gd name="connsiteX26" fmla="*/ 3270551 w 4948580"/>
              <a:gd name="connsiteY26" fmla="*/ 2776 h 955031"/>
              <a:gd name="connsiteX27" fmla="*/ 3342202 w 4948580"/>
              <a:gd name="connsiteY27" fmla="*/ 19835 h 955031"/>
              <a:gd name="connsiteX28" fmla="*/ 3413852 w 4948580"/>
              <a:gd name="connsiteY28" fmla="*/ 91486 h 955031"/>
              <a:gd name="connsiteX29" fmla="*/ 3471855 w 4948580"/>
              <a:gd name="connsiteY29" fmla="*/ 176785 h 955031"/>
              <a:gd name="connsiteX30" fmla="*/ 3553742 w 4948580"/>
              <a:gd name="connsiteY30" fmla="*/ 323498 h 955031"/>
              <a:gd name="connsiteX31" fmla="*/ 3707279 w 4948580"/>
              <a:gd name="connsiteY31" fmla="*/ 668104 h 955031"/>
              <a:gd name="connsiteX32" fmla="*/ 3833521 w 4948580"/>
              <a:gd name="connsiteY32" fmla="*/ 852349 h 955031"/>
              <a:gd name="connsiteX33" fmla="*/ 3966587 w 4948580"/>
              <a:gd name="connsiteY33" fmla="*/ 900116 h 955031"/>
              <a:gd name="connsiteX34" fmla="*/ 4086005 w 4948580"/>
              <a:gd name="connsiteY34" fmla="*/ 828465 h 955031"/>
              <a:gd name="connsiteX35" fmla="*/ 4273661 w 4948580"/>
              <a:gd name="connsiteY35" fmla="*/ 483859 h 955031"/>
              <a:gd name="connsiteX36" fmla="*/ 4451082 w 4948580"/>
              <a:gd name="connsiteY36" fmla="*/ 152901 h 955031"/>
              <a:gd name="connsiteX37" fmla="*/ 4570500 w 4948580"/>
              <a:gd name="connsiteY37" fmla="*/ 40307 h 955031"/>
              <a:gd name="connsiteX38" fmla="*/ 4696742 w 4948580"/>
              <a:gd name="connsiteY38" fmla="*/ 67603 h 955031"/>
              <a:gd name="connsiteX39" fmla="*/ 4840044 w 4948580"/>
              <a:gd name="connsiteY39" fmla="*/ 268907 h 955031"/>
              <a:gd name="connsiteX40" fmla="*/ 4948580 w 4948580"/>
              <a:gd name="connsiteY40" fmla="*/ 459449 h 955031"/>
              <a:gd name="connsiteX0" fmla="*/ 0 w 4623022"/>
              <a:gd name="connsiteY0" fmla="*/ 430986 h 955031"/>
              <a:gd name="connsiteX1" fmla="*/ 167674 w 4623022"/>
              <a:gd name="connsiteY1" fmla="*/ 146077 h 955031"/>
              <a:gd name="connsiteX2" fmla="*/ 276856 w 4623022"/>
              <a:gd name="connsiteY2" fmla="*/ 23247 h 955031"/>
              <a:gd name="connsiteX3" fmla="*/ 396274 w 4623022"/>
              <a:gd name="connsiteY3" fmla="*/ 36895 h 955031"/>
              <a:gd name="connsiteX4" fmla="*/ 495220 w 4623022"/>
              <a:gd name="connsiteY4" fmla="*/ 146077 h 955031"/>
              <a:gd name="connsiteX5" fmla="*/ 621462 w 4623022"/>
              <a:gd name="connsiteY5" fmla="*/ 412209 h 955031"/>
              <a:gd name="connsiteX6" fmla="*/ 757939 w 4623022"/>
              <a:gd name="connsiteY6" fmla="*/ 722695 h 955031"/>
              <a:gd name="connsiteX7" fmla="*/ 853474 w 4623022"/>
              <a:gd name="connsiteY7" fmla="*/ 869409 h 955031"/>
              <a:gd name="connsiteX8" fmla="*/ 942184 w 4623022"/>
              <a:gd name="connsiteY8" fmla="*/ 944471 h 955031"/>
              <a:gd name="connsiteX9" fmla="*/ 1051366 w 4623022"/>
              <a:gd name="connsiteY9" fmla="*/ 930824 h 955031"/>
              <a:gd name="connsiteX10" fmla="*/ 1177608 w 4623022"/>
              <a:gd name="connsiteY10" fmla="*/ 811406 h 955031"/>
              <a:gd name="connsiteX11" fmla="*/ 1341381 w 4623022"/>
              <a:gd name="connsiteY11" fmla="*/ 487271 h 955031"/>
              <a:gd name="connsiteX12" fmla="*/ 1443739 w 4623022"/>
              <a:gd name="connsiteY12" fmla="*/ 234788 h 955031"/>
              <a:gd name="connsiteX13" fmla="*/ 1546097 w 4623022"/>
              <a:gd name="connsiteY13" fmla="*/ 67603 h 955031"/>
              <a:gd name="connsiteX14" fmla="*/ 1634808 w 4623022"/>
              <a:gd name="connsiteY14" fmla="*/ 13012 h 955031"/>
              <a:gd name="connsiteX15" fmla="*/ 1716694 w 4623022"/>
              <a:gd name="connsiteY15" fmla="*/ 43719 h 955031"/>
              <a:gd name="connsiteX16" fmla="*/ 1791757 w 4623022"/>
              <a:gd name="connsiteY16" fmla="*/ 122194 h 955031"/>
              <a:gd name="connsiteX17" fmla="*/ 1870232 w 4623022"/>
              <a:gd name="connsiteY17" fmla="*/ 251847 h 955031"/>
              <a:gd name="connsiteX18" fmla="*/ 2136363 w 4623022"/>
              <a:gd name="connsiteY18" fmla="*/ 784110 h 955031"/>
              <a:gd name="connsiteX19" fmla="*/ 2252369 w 4623022"/>
              <a:gd name="connsiteY19" fmla="*/ 934235 h 955031"/>
              <a:gd name="connsiteX20" fmla="*/ 2347903 w 4623022"/>
              <a:gd name="connsiteY20" fmla="*/ 941059 h 955031"/>
              <a:gd name="connsiteX21" fmla="*/ 2470733 w 4623022"/>
              <a:gd name="connsiteY21" fmla="*/ 814818 h 955031"/>
              <a:gd name="connsiteX22" fmla="*/ 2596975 w 4623022"/>
              <a:gd name="connsiteY22" fmla="*/ 548686 h 955031"/>
              <a:gd name="connsiteX23" fmla="*/ 2743689 w 4623022"/>
              <a:gd name="connsiteY23" fmla="*/ 251847 h 955031"/>
              <a:gd name="connsiteX24" fmla="*/ 2866518 w 4623022"/>
              <a:gd name="connsiteY24" fmla="*/ 67603 h 955031"/>
              <a:gd name="connsiteX25" fmla="*/ 2944993 w 4623022"/>
              <a:gd name="connsiteY25" fmla="*/ 2776 h 955031"/>
              <a:gd name="connsiteX26" fmla="*/ 3016644 w 4623022"/>
              <a:gd name="connsiteY26" fmla="*/ 19835 h 955031"/>
              <a:gd name="connsiteX27" fmla="*/ 3088294 w 4623022"/>
              <a:gd name="connsiteY27" fmla="*/ 91486 h 955031"/>
              <a:gd name="connsiteX28" fmla="*/ 3146297 w 4623022"/>
              <a:gd name="connsiteY28" fmla="*/ 176785 h 955031"/>
              <a:gd name="connsiteX29" fmla="*/ 3228184 w 4623022"/>
              <a:gd name="connsiteY29" fmla="*/ 323498 h 955031"/>
              <a:gd name="connsiteX30" fmla="*/ 3381721 w 4623022"/>
              <a:gd name="connsiteY30" fmla="*/ 668104 h 955031"/>
              <a:gd name="connsiteX31" fmla="*/ 3507963 w 4623022"/>
              <a:gd name="connsiteY31" fmla="*/ 852349 h 955031"/>
              <a:gd name="connsiteX32" fmla="*/ 3641029 w 4623022"/>
              <a:gd name="connsiteY32" fmla="*/ 900116 h 955031"/>
              <a:gd name="connsiteX33" fmla="*/ 3760447 w 4623022"/>
              <a:gd name="connsiteY33" fmla="*/ 828465 h 955031"/>
              <a:gd name="connsiteX34" fmla="*/ 3948103 w 4623022"/>
              <a:gd name="connsiteY34" fmla="*/ 483859 h 955031"/>
              <a:gd name="connsiteX35" fmla="*/ 4125524 w 4623022"/>
              <a:gd name="connsiteY35" fmla="*/ 152901 h 955031"/>
              <a:gd name="connsiteX36" fmla="*/ 4244942 w 4623022"/>
              <a:gd name="connsiteY36" fmla="*/ 40307 h 955031"/>
              <a:gd name="connsiteX37" fmla="*/ 4371184 w 4623022"/>
              <a:gd name="connsiteY37" fmla="*/ 67603 h 955031"/>
              <a:gd name="connsiteX38" fmla="*/ 4514486 w 4623022"/>
              <a:gd name="connsiteY38" fmla="*/ 268907 h 955031"/>
              <a:gd name="connsiteX39" fmla="*/ 4623022 w 4623022"/>
              <a:gd name="connsiteY39" fmla="*/ 459449 h 955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4623022" h="955031">
                <a:moveTo>
                  <a:pt x="0" y="430986"/>
                </a:moveTo>
                <a:cubicBezTo>
                  <a:pt x="82205" y="375455"/>
                  <a:pt x="121531" y="214033"/>
                  <a:pt x="167674" y="146077"/>
                </a:cubicBezTo>
                <a:cubicBezTo>
                  <a:pt x="213817" y="78121"/>
                  <a:pt x="238756" y="41444"/>
                  <a:pt x="276856" y="23247"/>
                </a:cubicBezTo>
                <a:cubicBezTo>
                  <a:pt x="314956" y="5050"/>
                  <a:pt x="359880" y="16423"/>
                  <a:pt x="396274" y="36895"/>
                </a:cubicBezTo>
                <a:cubicBezTo>
                  <a:pt x="432668" y="57367"/>
                  <a:pt x="457689" y="83525"/>
                  <a:pt x="495220" y="146077"/>
                </a:cubicBezTo>
                <a:cubicBezTo>
                  <a:pt x="532751" y="208629"/>
                  <a:pt x="577676" y="316106"/>
                  <a:pt x="621462" y="412209"/>
                </a:cubicBezTo>
                <a:cubicBezTo>
                  <a:pt x="665249" y="508312"/>
                  <a:pt x="719270" y="646495"/>
                  <a:pt x="757939" y="722695"/>
                </a:cubicBezTo>
                <a:cubicBezTo>
                  <a:pt x="796608" y="798895"/>
                  <a:pt x="822766" y="832446"/>
                  <a:pt x="853474" y="869409"/>
                </a:cubicBezTo>
                <a:cubicBezTo>
                  <a:pt x="884182" y="906372"/>
                  <a:pt x="909202" y="934235"/>
                  <a:pt x="942184" y="944471"/>
                </a:cubicBezTo>
                <a:cubicBezTo>
                  <a:pt x="975166" y="954707"/>
                  <a:pt x="1012129" y="953001"/>
                  <a:pt x="1051366" y="930824"/>
                </a:cubicBezTo>
                <a:cubicBezTo>
                  <a:pt x="1090603" y="908647"/>
                  <a:pt x="1129272" y="885332"/>
                  <a:pt x="1177608" y="811406"/>
                </a:cubicBezTo>
                <a:cubicBezTo>
                  <a:pt x="1225944" y="737481"/>
                  <a:pt x="1297026" y="583374"/>
                  <a:pt x="1341381" y="487271"/>
                </a:cubicBezTo>
                <a:cubicBezTo>
                  <a:pt x="1385736" y="391168"/>
                  <a:pt x="1409620" y="304733"/>
                  <a:pt x="1443739" y="234788"/>
                </a:cubicBezTo>
                <a:cubicBezTo>
                  <a:pt x="1477858" y="164843"/>
                  <a:pt x="1514252" y="104566"/>
                  <a:pt x="1546097" y="67603"/>
                </a:cubicBezTo>
                <a:cubicBezTo>
                  <a:pt x="1577942" y="30640"/>
                  <a:pt x="1606375" y="16993"/>
                  <a:pt x="1634808" y="13012"/>
                </a:cubicBezTo>
                <a:cubicBezTo>
                  <a:pt x="1663241" y="9031"/>
                  <a:pt x="1690536" y="25522"/>
                  <a:pt x="1716694" y="43719"/>
                </a:cubicBezTo>
                <a:cubicBezTo>
                  <a:pt x="1742852" y="61916"/>
                  <a:pt x="1766167" y="87506"/>
                  <a:pt x="1791757" y="122194"/>
                </a:cubicBezTo>
                <a:cubicBezTo>
                  <a:pt x="1817347" y="156882"/>
                  <a:pt x="1812798" y="141528"/>
                  <a:pt x="1870232" y="251847"/>
                </a:cubicBezTo>
                <a:cubicBezTo>
                  <a:pt x="1927666" y="362166"/>
                  <a:pt x="2072674" y="670379"/>
                  <a:pt x="2136363" y="784110"/>
                </a:cubicBezTo>
                <a:cubicBezTo>
                  <a:pt x="2200052" y="897841"/>
                  <a:pt x="2217113" y="908077"/>
                  <a:pt x="2252369" y="934235"/>
                </a:cubicBezTo>
                <a:cubicBezTo>
                  <a:pt x="2287625" y="960393"/>
                  <a:pt x="2311509" y="960962"/>
                  <a:pt x="2347903" y="941059"/>
                </a:cubicBezTo>
                <a:cubicBezTo>
                  <a:pt x="2384297" y="921156"/>
                  <a:pt x="2429221" y="880213"/>
                  <a:pt x="2470733" y="814818"/>
                </a:cubicBezTo>
                <a:cubicBezTo>
                  <a:pt x="2512245" y="749423"/>
                  <a:pt x="2551482" y="642514"/>
                  <a:pt x="2596975" y="548686"/>
                </a:cubicBezTo>
                <a:cubicBezTo>
                  <a:pt x="2642468" y="454858"/>
                  <a:pt x="2698765" y="332027"/>
                  <a:pt x="2743689" y="251847"/>
                </a:cubicBezTo>
                <a:cubicBezTo>
                  <a:pt x="2788613" y="171666"/>
                  <a:pt x="2832967" y="109115"/>
                  <a:pt x="2866518" y="67603"/>
                </a:cubicBezTo>
                <a:cubicBezTo>
                  <a:pt x="2900069" y="26091"/>
                  <a:pt x="2919972" y="10737"/>
                  <a:pt x="2944993" y="2776"/>
                </a:cubicBezTo>
                <a:cubicBezTo>
                  <a:pt x="2970014" y="-5185"/>
                  <a:pt x="2992761" y="5050"/>
                  <a:pt x="3016644" y="19835"/>
                </a:cubicBezTo>
                <a:cubicBezTo>
                  <a:pt x="3040527" y="34620"/>
                  <a:pt x="3066685" y="65328"/>
                  <a:pt x="3088294" y="91486"/>
                </a:cubicBezTo>
                <a:cubicBezTo>
                  <a:pt x="3109903" y="117644"/>
                  <a:pt x="3122982" y="138116"/>
                  <a:pt x="3146297" y="176785"/>
                </a:cubicBezTo>
                <a:cubicBezTo>
                  <a:pt x="3169612" y="215454"/>
                  <a:pt x="3188947" y="241612"/>
                  <a:pt x="3228184" y="323498"/>
                </a:cubicBezTo>
                <a:cubicBezTo>
                  <a:pt x="3267421" y="405384"/>
                  <a:pt x="3335091" y="579962"/>
                  <a:pt x="3381721" y="668104"/>
                </a:cubicBezTo>
                <a:cubicBezTo>
                  <a:pt x="3428351" y="756246"/>
                  <a:pt x="3464745" y="813680"/>
                  <a:pt x="3507963" y="852349"/>
                </a:cubicBezTo>
                <a:cubicBezTo>
                  <a:pt x="3551181" y="891018"/>
                  <a:pt x="3598948" y="904097"/>
                  <a:pt x="3641029" y="900116"/>
                </a:cubicBezTo>
                <a:cubicBezTo>
                  <a:pt x="3683110" y="896135"/>
                  <a:pt x="3709268" y="897841"/>
                  <a:pt x="3760447" y="828465"/>
                </a:cubicBezTo>
                <a:cubicBezTo>
                  <a:pt x="3811626" y="759089"/>
                  <a:pt x="3887257" y="596453"/>
                  <a:pt x="3948103" y="483859"/>
                </a:cubicBezTo>
                <a:cubicBezTo>
                  <a:pt x="4008949" y="371265"/>
                  <a:pt x="4076051" y="226826"/>
                  <a:pt x="4125524" y="152901"/>
                </a:cubicBezTo>
                <a:cubicBezTo>
                  <a:pt x="4174997" y="78976"/>
                  <a:pt x="4203999" y="54523"/>
                  <a:pt x="4244942" y="40307"/>
                </a:cubicBezTo>
                <a:cubicBezTo>
                  <a:pt x="4285885" y="26091"/>
                  <a:pt x="4326260" y="29503"/>
                  <a:pt x="4371184" y="67603"/>
                </a:cubicBezTo>
                <a:cubicBezTo>
                  <a:pt x="4416108" y="105703"/>
                  <a:pt x="4472513" y="203599"/>
                  <a:pt x="4514486" y="268907"/>
                </a:cubicBezTo>
                <a:cubicBezTo>
                  <a:pt x="4556459" y="334215"/>
                  <a:pt x="4592194" y="421683"/>
                  <a:pt x="4623022" y="459449"/>
                </a:cubicBezTo>
              </a:path>
            </a:pathLst>
          </a:custGeom>
          <a:noFill/>
          <a:ln w="38100">
            <a:solidFill>
              <a:srgbClr val="0432FF"/>
            </a:solidFill>
            <a:headEnd type="none"/>
            <a:tailEnd type="non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5" name="Полилиния 135"/>
          <p:cNvSpPr/>
          <p:nvPr/>
        </p:nvSpPr>
        <p:spPr>
          <a:xfrm>
            <a:off x="3977979" y="562503"/>
            <a:ext cx="642821" cy="200963"/>
          </a:xfrm>
          <a:custGeom>
            <a:avLst/>
            <a:gdLst>
              <a:gd name="connsiteX0" fmla="*/ 0 w 4810836"/>
              <a:gd name="connsiteY0" fmla="*/ 463388 h 955031"/>
              <a:gd name="connsiteX1" fmla="*/ 180833 w 4810836"/>
              <a:gd name="connsiteY1" fmla="*/ 146077 h 955031"/>
              <a:gd name="connsiteX2" fmla="*/ 290015 w 4810836"/>
              <a:gd name="connsiteY2" fmla="*/ 23247 h 955031"/>
              <a:gd name="connsiteX3" fmla="*/ 409433 w 4810836"/>
              <a:gd name="connsiteY3" fmla="*/ 36895 h 955031"/>
              <a:gd name="connsiteX4" fmla="*/ 508379 w 4810836"/>
              <a:gd name="connsiteY4" fmla="*/ 146077 h 955031"/>
              <a:gd name="connsiteX5" fmla="*/ 634621 w 4810836"/>
              <a:gd name="connsiteY5" fmla="*/ 412209 h 955031"/>
              <a:gd name="connsiteX6" fmla="*/ 771098 w 4810836"/>
              <a:gd name="connsiteY6" fmla="*/ 722695 h 955031"/>
              <a:gd name="connsiteX7" fmla="*/ 866633 w 4810836"/>
              <a:gd name="connsiteY7" fmla="*/ 869409 h 955031"/>
              <a:gd name="connsiteX8" fmla="*/ 955343 w 4810836"/>
              <a:gd name="connsiteY8" fmla="*/ 944471 h 955031"/>
              <a:gd name="connsiteX9" fmla="*/ 1064525 w 4810836"/>
              <a:gd name="connsiteY9" fmla="*/ 930824 h 955031"/>
              <a:gd name="connsiteX10" fmla="*/ 1190767 w 4810836"/>
              <a:gd name="connsiteY10" fmla="*/ 811406 h 955031"/>
              <a:gd name="connsiteX11" fmla="*/ 1354540 w 4810836"/>
              <a:gd name="connsiteY11" fmla="*/ 487271 h 955031"/>
              <a:gd name="connsiteX12" fmla="*/ 1456898 w 4810836"/>
              <a:gd name="connsiteY12" fmla="*/ 234788 h 955031"/>
              <a:gd name="connsiteX13" fmla="*/ 1559256 w 4810836"/>
              <a:gd name="connsiteY13" fmla="*/ 67603 h 955031"/>
              <a:gd name="connsiteX14" fmla="*/ 1647967 w 4810836"/>
              <a:gd name="connsiteY14" fmla="*/ 13012 h 955031"/>
              <a:gd name="connsiteX15" fmla="*/ 1729853 w 4810836"/>
              <a:gd name="connsiteY15" fmla="*/ 43719 h 955031"/>
              <a:gd name="connsiteX16" fmla="*/ 1804916 w 4810836"/>
              <a:gd name="connsiteY16" fmla="*/ 122194 h 955031"/>
              <a:gd name="connsiteX17" fmla="*/ 1883391 w 4810836"/>
              <a:gd name="connsiteY17" fmla="*/ 251847 h 955031"/>
              <a:gd name="connsiteX18" fmla="*/ 2149522 w 4810836"/>
              <a:gd name="connsiteY18" fmla="*/ 784110 h 955031"/>
              <a:gd name="connsiteX19" fmla="*/ 2265528 w 4810836"/>
              <a:gd name="connsiteY19" fmla="*/ 934235 h 955031"/>
              <a:gd name="connsiteX20" fmla="*/ 2361062 w 4810836"/>
              <a:gd name="connsiteY20" fmla="*/ 941059 h 955031"/>
              <a:gd name="connsiteX21" fmla="*/ 2483892 w 4810836"/>
              <a:gd name="connsiteY21" fmla="*/ 814818 h 955031"/>
              <a:gd name="connsiteX22" fmla="*/ 2610134 w 4810836"/>
              <a:gd name="connsiteY22" fmla="*/ 548686 h 955031"/>
              <a:gd name="connsiteX23" fmla="*/ 2756848 w 4810836"/>
              <a:gd name="connsiteY23" fmla="*/ 251847 h 955031"/>
              <a:gd name="connsiteX24" fmla="*/ 2879677 w 4810836"/>
              <a:gd name="connsiteY24" fmla="*/ 67603 h 955031"/>
              <a:gd name="connsiteX25" fmla="*/ 2958152 w 4810836"/>
              <a:gd name="connsiteY25" fmla="*/ 2776 h 955031"/>
              <a:gd name="connsiteX26" fmla="*/ 3029803 w 4810836"/>
              <a:gd name="connsiteY26" fmla="*/ 19835 h 955031"/>
              <a:gd name="connsiteX27" fmla="*/ 3101453 w 4810836"/>
              <a:gd name="connsiteY27" fmla="*/ 91486 h 955031"/>
              <a:gd name="connsiteX28" fmla="*/ 3159456 w 4810836"/>
              <a:gd name="connsiteY28" fmla="*/ 176785 h 955031"/>
              <a:gd name="connsiteX29" fmla="*/ 3241343 w 4810836"/>
              <a:gd name="connsiteY29" fmla="*/ 323498 h 955031"/>
              <a:gd name="connsiteX30" fmla="*/ 3394880 w 4810836"/>
              <a:gd name="connsiteY30" fmla="*/ 668104 h 955031"/>
              <a:gd name="connsiteX31" fmla="*/ 3521122 w 4810836"/>
              <a:gd name="connsiteY31" fmla="*/ 852349 h 955031"/>
              <a:gd name="connsiteX32" fmla="*/ 3654188 w 4810836"/>
              <a:gd name="connsiteY32" fmla="*/ 900116 h 955031"/>
              <a:gd name="connsiteX33" fmla="*/ 3773606 w 4810836"/>
              <a:gd name="connsiteY33" fmla="*/ 828465 h 955031"/>
              <a:gd name="connsiteX34" fmla="*/ 3961262 w 4810836"/>
              <a:gd name="connsiteY34" fmla="*/ 483859 h 955031"/>
              <a:gd name="connsiteX35" fmla="*/ 4138683 w 4810836"/>
              <a:gd name="connsiteY35" fmla="*/ 152901 h 955031"/>
              <a:gd name="connsiteX36" fmla="*/ 4258101 w 4810836"/>
              <a:gd name="connsiteY36" fmla="*/ 40307 h 955031"/>
              <a:gd name="connsiteX37" fmla="*/ 4384343 w 4810836"/>
              <a:gd name="connsiteY37" fmla="*/ 67603 h 955031"/>
              <a:gd name="connsiteX38" fmla="*/ 4527645 w 4810836"/>
              <a:gd name="connsiteY38" fmla="*/ 268907 h 955031"/>
              <a:gd name="connsiteX39" fmla="*/ 4633415 w 4810836"/>
              <a:gd name="connsiteY39" fmla="*/ 477035 h 955031"/>
              <a:gd name="connsiteX40" fmla="*/ 4677770 w 4810836"/>
              <a:gd name="connsiteY40" fmla="*/ 497507 h 955031"/>
              <a:gd name="connsiteX41" fmla="*/ 4810836 w 4810836"/>
              <a:gd name="connsiteY41" fmla="*/ 494095 h 955031"/>
              <a:gd name="connsiteX0" fmla="*/ 0 w 4810836"/>
              <a:gd name="connsiteY0" fmla="*/ 463388 h 955031"/>
              <a:gd name="connsiteX1" fmla="*/ 180833 w 4810836"/>
              <a:gd name="connsiteY1" fmla="*/ 146077 h 955031"/>
              <a:gd name="connsiteX2" fmla="*/ 290015 w 4810836"/>
              <a:gd name="connsiteY2" fmla="*/ 23247 h 955031"/>
              <a:gd name="connsiteX3" fmla="*/ 409433 w 4810836"/>
              <a:gd name="connsiteY3" fmla="*/ 36895 h 955031"/>
              <a:gd name="connsiteX4" fmla="*/ 508379 w 4810836"/>
              <a:gd name="connsiteY4" fmla="*/ 146077 h 955031"/>
              <a:gd name="connsiteX5" fmla="*/ 634621 w 4810836"/>
              <a:gd name="connsiteY5" fmla="*/ 412209 h 955031"/>
              <a:gd name="connsiteX6" fmla="*/ 771098 w 4810836"/>
              <a:gd name="connsiteY6" fmla="*/ 722695 h 955031"/>
              <a:gd name="connsiteX7" fmla="*/ 866633 w 4810836"/>
              <a:gd name="connsiteY7" fmla="*/ 869409 h 955031"/>
              <a:gd name="connsiteX8" fmla="*/ 955343 w 4810836"/>
              <a:gd name="connsiteY8" fmla="*/ 944471 h 955031"/>
              <a:gd name="connsiteX9" fmla="*/ 1064525 w 4810836"/>
              <a:gd name="connsiteY9" fmla="*/ 930824 h 955031"/>
              <a:gd name="connsiteX10" fmla="*/ 1190767 w 4810836"/>
              <a:gd name="connsiteY10" fmla="*/ 811406 h 955031"/>
              <a:gd name="connsiteX11" fmla="*/ 1354540 w 4810836"/>
              <a:gd name="connsiteY11" fmla="*/ 487271 h 955031"/>
              <a:gd name="connsiteX12" fmla="*/ 1456898 w 4810836"/>
              <a:gd name="connsiteY12" fmla="*/ 234788 h 955031"/>
              <a:gd name="connsiteX13" fmla="*/ 1559256 w 4810836"/>
              <a:gd name="connsiteY13" fmla="*/ 67603 h 955031"/>
              <a:gd name="connsiteX14" fmla="*/ 1647967 w 4810836"/>
              <a:gd name="connsiteY14" fmla="*/ 13012 h 955031"/>
              <a:gd name="connsiteX15" fmla="*/ 1729853 w 4810836"/>
              <a:gd name="connsiteY15" fmla="*/ 43719 h 955031"/>
              <a:gd name="connsiteX16" fmla="*/ 1804916 w 4810836"/>
              <a:gd name="connsiteY16" fmla="*/ 122194 h 955031"/>
              <a:gd name="connsiteX17" fmla="*/ 1883391 w 4810836"/>
              <a:gd name="connsiteY17" fmla="*/ 251847 h 955031"/>
              <a:gd name="connsiteX18" fmla="*/ 2149522 w 4810836"/>
              <a:gd name="connsiteY18" fmla="*/ 784110 h 955031"/>
              <a:gd name="connsiteX19" fmla="*/ 2265528 w 4810836"/>
              <a:gd name="connsiteY19" fmla="*/ 934235 h 955031"/>
              <a:gd name="connsiteX20" fmla="*/ 2361062 w 4810836"/>
              <a:gd name="connsiteY20" fmla="*/ 941059 h 955031"/>
              <a:gd name="connsiteX21" fmla="*/ 2483892 w 4810836"/>
              <a:gd name="connsiteY21" fmla="*/ 814818 h 955031"/>
              <a:gd name="connsiteX22" fmla="*/ 2610134 w 4810836"/>
              <a:gd name="connsiteY22" fmla="*/ 548686 h 955031"/>
              <a:gd name="connsiteX23" fmla="*/ 2756848 w 4810836"/>
              <a:gd name="connsiteY23" fmla="*/ 251847 h 955031"/>
              <a:gd name="connsiteX24" fmla="*/ 2879677 w 4810836"/>
              <a:gd name="connsiteY24" fmla="*/ 67603 h 955031"/>
              <a:gd name="connsiteX25" fmla="*/ 2958152 w 4810836"/>
              <a:gd name="connsiteY25" fmla="*/ 2776 h 955031"/>
              <a:gd name="connsiteX26" fmla="*/ 3029803 w 4810836"/>
              <a:gd name="connsiteY26" fmla="*/ 19835 h 955031"/>
              <a:gd name="connsiteX27" fmla="*/ 3101453 w 4810836"/>
              <a:gd name="connsiteY27" fmla="*/ 91486 h 955031"/>
              <a:gd name="connsiteX28" fmla="*/ 3159456 w 4810836"/>
              <a:gd name="connsiteY28" fmla="*/ 176785 h 955031"/>
              <a:gd name="connsiteX29" fmla="*/ 3241343 w 4810836"/>
              <a:gd name="connsiteY29" fmla="*/ 323498 h 955031"/>
              <a:gd name="connsiteX30" fmla="*/ 3394880 w 4810836"/>
              <a:gd name="connsiteY30" fmla="*/ 668104 h 955031"/>
              <a:gd name="connsiteX31" fmla="*/ 3521122 w 4810836"/>
              <a:gd name="connsiteY31" fmla="*/ 852349 h 955031"/>
              <a:gd name="connsiteX32" fmla="*/ 3654188 w 4810836"/>
              <a:gd name="connsiteY32" fmla="*/ 900116 h 955031"/>
              <a:gd name="connsiteX33" fmla="*/ 3773606 w 4810836"/>
              <a:gd name="connsiteY33" fmla="*/ 828465 h 955031"/>
              <a:gd name="connsiteX34" fmla="*/ 3961262 w 4810836"/>
              <a:gd name="connsiteY34" fmla="*/ 483859 h 955031"/>
              <a:gd name="connsiteX35" fmla="*/ 4138683 w 4810836"/>
              <a:gd name="connsiteY35" fmla="*/ 152901 h 955031"/>
              <a:gd name="connsiteX36" fmla="*/ 4258101 w 4810836"/>
              <a:gd name="connsiteY36" fmla="*/ 40307 h 955031"/>
              <a:gd name="connsiteX37" fmla="*/ 4384343 w 4810836"/>
              <a:gd name="connsiteY37" fmla="*/ 67603 h 955031"/>
              <a:gd name="connsiteX38" fmla="*/ 4527645 w 4810836"/>
              <a:gd name="connsiteY38" fmla="*/ 268907 h 955031"/>
              <a:gd name="connsiteX39" fmla="*/ 4633415 w 4810836"/>
              <a:gd name="connsiteY39" fmla="*/ 477035 h 955031"/>
              <a:gd name="connsiteX40" fmla="*/ 4781905 w 4810836"/>
              <a:gd name="connsiteY40" fmla="*/ 494332 h 955031"/>
              <a:gd name="connsiteX41" fmla="*/ 4810836 w 4810836"/>
              <a:gd name="connsiteY41" fmla="*/ 494095 h 955031"/>
              <a:gd name="connsiteX0" fmla="*/ 0 w 5039929"/>
              <a:gd name="connsiteY0" fmla="*/ 463388 h 955031"/>
              <a:gd name="connsiteX1" fmla="*/ 180833 w 5039929"/>
              <a:gd name="connsiteY1" fmla="*/ 146077 h 955031"/>
              <a:gd name="connsiteX2" fmla="*/ 290015 w 5039929"/>
              <a:gd name="connsiteY2" fmla="*/ 23247 h 955031"/>
              <a:gd name="connsiteX3" fmla="*/ 409433 w 5039929"/>
              <a:gd name="connsiteY3" fmla="*/ 36895 h 955031"/>
              <a:gd name="connsiteX4" fmla="*/ 508379 w 5039929"/>
              <a:gd name="connsiteY4" fmla="*/ 146077 h 955031"/>
              <a:gd name="connsiteX5" fmla="*/ 634621 w 5039929"/>
              <a:gd name="connsiteY5" fmla="*/ 412209 h 955031"/>
              <a:gd name="connsiteX6" fmla="*/ 771098 w 5039929"/>
              <a:gd name="connsiteY6" fmla="*/ 722695 h 955031"/>
              <a:gd name="connsiteX7" fmla="*/ 866633 w 5039929"/>
              <a:gd name="connsiteY7" fmla="*/ 869409 h 955031"/>
              <a:gd name="connsiteX8" fmla="*/ 955343 w 5039929"/>
              <a:gd name="connsiteY8" fmla="*/ 944471 h 955031"/>
              <a:gd name="connsiteX9" fmla="*/ 1064525 w 5039929"/>
              <a:gd name="connsiteY9" fmla="*/ 930824 h 955031"/>
              <a:gd name="connsiteX10" fmla="*/ 1190767 w 5039929"/>
              <a:gd name="connsiteY10" fmla="*/ 811406 h 955031"/>
              <a:gd name="connsiteX11" fmla="*/ 1354540 w 5039929"/>
              <a:gd name="connsiteY11" fmla="*/ 487271 h 955031"/>
              <a:gd name="connsiteX12" fmla="*/ 1456898 w 5039929"/>
              <a:gd name="connsiteY12" fmla="*/ 234788 h 955031"/>
              <a:gd name="connsiteX13" fmla="*/ 1559256 w 5039929"/>
              <a:gd name="connsiteY13" fmla="*/ 67603 h 955031"/>
              <a:gd name="connsiteX14" fmla="*/ 1647967 w 5039929"/>
              <a:gd name="connsiteY14" fmla="*/ 13012 h 955031"/>
              <a:gd name="connsiteX15" fmla="*/ 1729853 w 5039929"/>
              <a:gd name="connsiteY15" fmla="*/ 43719 h 955031"/>
              <a:gd name="connsiteX16" fmla="*/ 1804916 w 5039929"/>
              <a:gd name="connsiteY16" fmla="*/ 122194 h 955031"/>
              <a:gd name="connsiteX17" fmla="*/ 1883391 w 5039929"/>
              <a:gd name="connsiteY17" fmla="*/ 251847 h 955031"/>
              <a:gd name="connsiteX18" fmla="*/ 2149522 w 5039929"/>
              <a:gd name="connsiteY18" fmla="*/ 784110 h 955031"/>
              <a:gd name="connsiteX19" fmla="*/ 2265528 w 5039929"/>
              <a:gd name="connsiteY19" fmla="*/ 934235 h 955031"/>
              <a:gd name="connsiteX20" fmla="*/ 2361062 w 5039929"/>
              <a:gd name="connsiteY20" fmla="*/ 941059 h 955031"/>
              <a:gd name="connsiteX21" fmla="*/ 2483892 w 5039929"/>
              <a:gd name="connsiteY21" fmla="*/ 814818 h 955031"/>
              <a:gd name="connsiteX22" fmla="*/ 2610134 w 5039929"/>
              <a:gd name="connsiteY22" fmla="*/ 548686 h 955031"/>
              <a:gd name="connsiteX23" fmla="*/ 2756848 w 5039929"/>
              <a:gd name="connsiteY23" fmla="*/ 251847 h 955031"/>
              <a:gd name="connsiteX24" fmla="*/ 2879677 w 5039929"/>
              <a:gd name="connsiteY24" fmla="*/ 67603 h 955031"/>
              <a:gd name="connsiteX25" fmla="*/ 2958152 w 5039929"/>
              <a:gd name="connsiteY25" fmla="*/ 2776 h 955031"/>
              <a:gd name="connsiteX26" fmla="*/ 3029803 w 5039929"/>
              <a:gd name="connsiteY26" fmla="*/ 19835 h 955031"/>
              <a:gd name="connsiteX27" fmla="*/ 3101453 w 5039929"/>
              <a:gd name="connsiteY27" fmla="*/ 91486 h 955031"/>
              <a:gd name="connsiteX28" fmla="*/ 3159456 w 5039929"/>
              <a:gd name="connsiteY28" fmla="*/ 176785 h 955031"/>
              <a:gd name="connsiteX29" fmla="*/ 3241343 w 5039929"/>
              <a:gd name="connsiteY29" fmla="*/ 323498 h 955031"/>
              <a:gd name="connsiteX30" fmla="*/ 3394880 w 5039929"/>
              <a:gd name="connsiteY30" fmla="*/ 668104 h 955031"/>
              <a:gd name="connsiteX31" fmla="*/ 3521122 w 5039929"/>
              <a:gd name="connsiteY31" fmla="*/ 852349 h 955031"/>
              <a:gd name="connsiteX32" fmla="*/ 3654188 w 5039929"/>
              <a:gd name="connsiteY32" fmla="*/ 900116 h 955031"/>
              <a:gd name="connsiteX33" fmla="*/ 3773606 w 5039929"/>
              <a:gd name="connsiteY33" fmla="*/ 828465 h 955031"/>
              <a:gd name="connsiteX34" fmla="*/ 3961262 w 5039929"/>
              <a:gd name="connsiteY34" fmla="*/ 483859 h 955031"/>
              <a:gd name="connsiteX35" fmla="*/ 4138683 w 5039929"/>
              <a:gd name="connsiteY35" fmla="*/ 152901 h 955031"/>
              <a:gd name="connsiteX36" fmla="*/ 4258101 w 5039929"/>
              <a:gd name="connsiteY36" fmla="*/ 40307 h 955031"/>
              <a:gd name="connsiteX37" fmla="*/ 4384343 w 5039929"/>
              <a:gd name="connsiteY37" fmla="*/ 67603 h 955031"/>
              <a:gd name="connsiteX38" fmla="*/ 4527645 w 5039929"/>
              <a:gd name="connsiteY38" fmla="*/ 268907 h 955031"/>
              <a:gd name="connsiteX39" fmla="*/ 4633415 w 5039929"/>
              <a:gd name="connsiteY39" fmla="*/ 477035 h 955031"/>
              <a:gd name="connsiteX40" fmla="*/ 4781905 w 5039929"/>
              <a:gd name="connsiteY40" fmla="*/ 494332 h 955031"/>
              <a:gd name="connsiteX41" fmla="*/ 5039929 w 5039929"/>
              <a:gd name="connsiteY41" fmla="*/ 487745 h 955031"/>
              <a:gd name="connsiteX0" fmla="*/ 0 w 5008689"/>
              <a:gd name="connsiteY0" fmla="*/ 463388 h 955031"/>
              <a:gd name="connsiteX1" fmla="*/ 180833 w 5008689"/>
              <a:gd name="connsiteY1" fmla="*/ 146077 h 955031"/>
              <a:gd name="connsiteX2" fmla="*/ 290015 w 5008689"/>
              <a:gd name="connsiteY2" fmla="*/ 23247 h 955031"/>
              <a:gd name="connsiteX3" fmla="*/ 409433 w 5008689"/>
              <a:gd name="connsiteY3" fmla="*/ 36895 h 955031"/>
              <a:gd name="connsiteX4" fmla="*/ 508379 w 5008689"/>
              <a:gd name="connsiteY4" fmla="*/ 146077 h 955031"/>
              <a:gd name="connsiteX5" fmla="*/ 634621 w 5008689"/>
              <a:gd name="connsiteY5" fmla="*/ 412209 h 955031"/>
              <a:gd name="connsiteX6" fmla="*/ 771098 w 5008689"/>
              <a:gd name="connsiteY6" fmla="*/ 722695 h 955031"/>
              <a:gd name="connsiteX7" fmla="*/ 866633 w 5008689"/>
              <a:gd name="connsiteY7" fmla="*/ 869409 h 955031"/>
              <a:gd name="connsiteX8" fmla="*/ 955343 w 5008689"/>
              <a:gd name="connsiteY8" fmla="*/ 944471 h 955031"/>
              <a:gd name="connsiteX9" fmla="*/ 1064525 w 5008689"/>
              <a:gd name="connsiteY9" fmla="*/ 930824 h 955031"/>
              <a:gd name="connsiteX10" fmla="*/ 1190767 w 5008689"/>
              <a:gd name="connsiteY10" fmla="*/ 811406 h 955031"/>
              <a:gd name="connsiteX11" fmla="*/ 1354540 w 5008689"/>
              <a:gd name="connsiteY11" fmla="*/ 487271 h 955031"/>
              <a:gd name="connsiteX12" fmla="*/ 1456898 w 5008689"/>
              <a:gd name="connsiteY12" fmla="*/ 234788 h 955031"/>
              <a:gd name="connsiteX13" fmla="*/ 1559256 w 5008689"/>
              <a:gd name="connsiteY13" fmla="*/ 67603 h 955031"/>
              <a:gd name="connsiteX14" fmla="*/ 1647967 w 5008689"/>
              <a:gd name="connsiteY14" fmla="*/ 13012 h 955031"/>
              <a:gd name="connsiteX15" fmla="*/ 1729853 w 5008689"/>
              <a:gd name="connsiteY15" fmla="*/ 43719 h 955031"/>
              <a:gd name="connsiteX16" fmla="*/ 1804916 w 5008689"/>
              <a:gd name="connsiteY16" fmla="*/ 122194 h 955031"/>
              <a:gd name="connsiteX17" fmla="*/ 1883391 w 5008689"/>
              <a:gd name="connsiteY17" fmla="*/ 251847 h 955031"/>
              <a:gd name="connsiteX18" fmla="*/ 2149522 w 5008689"/>
              <a:gd name="connsiteY18" fmla="*/ 784110 h 955031"/>
              <a:gd name="connsiteX19" fmla="*/ 2265528 w 5008689"/>
              <a:gd name="connsiteY19" fmla="*/ 934235 h 955031"/>
              <a:gd name="connsiteX20" fmla="*/ 2361062 w 5008689"/>
              <a:gd name="connsiteY20" fmla="*/ 941059 h 955031"/>
              <a:gd name="connsiteX21" fmla="*/ 2483892 w 5008689"/>
              <a:gd name="connsiteY21" fmla="*/ 814818 h 955031"/>
              <a:gd name="connsiteX22" fmla="*/ 2610134 w 5008689"/>
              <a:gd name="connsiteY22" fmla="*/ 548686 h 955031"/>
              <a:gd name="connsiteX23" fmla="*/ 2756848 w 5008689"/>
              <a:gd name="connsiteY23" fmla="*/ 251847 h 955031"/>
              <a:gd name="connsiteX24" fmla="*/ 2879677 w 5008689"/>
              <a:gd name="connsiteY24" fmla="*/ 67603 h 955031"/>
              <a:gd name="connsiteX25" fmla="*/ 2958152 w 5008689"/>
              <a:gd name="connsiteY25" fmla="*/ 2776 h 955031"/>
              <a:gd name="connsiteX26" fmla="*/ 3029803 w 5008689"/>
              <a:gd name="connsiteY26" fmla="*/ 19835 h 955031"/>
              <a:gd name="connsiteX27" fmla="*/ 3101453 w 5008689"/>
              <a:gd name="connsiteY27" fmla="*/ 91486 h 955031"/>
              <a:gd name="connsiteX28" fmla="*/ 3159456 w 5008689"/>
              <a:gd name="connsiteY28" fmla="*/ 176785 h 955031"/>
              <a:gd name="connsiteX29" fmla="*/ 3241343 w 5008689"/>
              <a:gd name="connsiteY29" fmla="*/ 323498 h 955031"/>
              <a:gd name="connsiteX30" fmla="*/ 3394880 w 5008689"/>
              <a:gd name="connsiteY30" fmla="*/ 668104 h 955031"/>
              <a:gd name="connsiteX31" fmla="*/ 3521122 w 5008689"/>
              <a:gd name="connsiteY31" fmla="*/ 852349 h 955031"/>
              <a:gd name="connsiteX32" fmla="*/ 3654188 w 5008689"/>
              <a:gd name="connsiteY32" fmla="*/ 900116 h 955031"/>
              <a:gd name="connsiteX33" fmla="*/ 3773606 w 5008689"/>
              <a:gd name="connsiteY33" fmla="*/ 828465 h 955031"/>
              <a:gd name="connsiteX34" fmla="*/ 3961262 w 5008689"/>
              <a:gd name="connsiteY34" fmla="*/ 483859 h 955031"/>
              <a:gd name="connsiteX35" fmla="*/ 4138683 w 5008689"/>
              <a:gd name="connsiteY35" fmla="*/ 152901 h 955031"/>
              <a:gd name="connsiteX36" fmla="*/ 4258101 w 5008689"/>
              <a:gd name="connsiteY36" fmla="*/ 40307 h 955031"/>
              <a:gd name="connsiteX37" fmla="*/ 4384343 w 5008689"/>
              <a:gd name="connsiteY37" fmla="*/ 67603 h 955031"/>
              <a:gd name="connsiteX38" fmla="*/ 4527645 w 5008689"/>
              <a:gd name="connsiteY38" fmla="*/ 268907 h 955031"/>
              <a:gd name="connsiteX39" fmla="*/ 4633415 w 5008689"/>
              <a:gd name="connsiteY39" fmla="*/ 477035 h 955031"/>
              <a:gd name="connsiteX40" fmla="*/ 4781905 w 5008689"/>
              <a:gd name="connsiteY40" fmla="*/ 494332 h 955031"/>
              <a:gd name="connsiteX41" fmla="*/ 5008689 w 5008689"/>
              <a:gd name="connsiteY41" fmla="*/ 497270 h 955031"/>
              <a:gd name="connsiteX0" fmla="*/ 0 w 4935796"/>
              <a:gd name="connsiteY0" fmla="*/ 463388 h 955031"/>
              <a:gd name="connsiteX1" fmla="*/ 180833 w 4935796"/>
              <a:gd name="connsiteY1" fmla="*/ 146077 h 955031"/>
              <a:gd name="connsiteX2" fmla="*/ 290015 w 4935796"/>
              <a:gd name="connsiteY2" fmla="*/ 23247 h 955031"/>
              <a:gd name="connsiteX3" fmla="*/ 409433 w 4935796"/>
              <a:gd name="connsiteY3" fmla="*/ 36895 h 955031"/>
              <a:gd name="connsiteX4" fmla="*/ 508379 w 4935796"/>
              <a:gd name="connsiteY4" fmla="*/ 146077 h 955031"/>
              <a:gd name="connsiteX5" fmla="*/ 634621 w 4935796"/>
              <a:gd name="connsiteY5" fmla="*/ 412209 h 955031"/>
              <a:gd name="connsiteX6" fmla="*/ 771098 w 4935796"/>
              <a:gd name="connsiteY6" fmla="*/ 722695 h 955031"/>
              <a:gd name="connsiteX7" fmla="*/ 866633 w 4935796"/>
              <a:gd name="connsiteY7" fmla="*/ 869409 h 955031"/>
              <a:gd name="connsiteX8" fmla="*/ 955343 w 4935796"/>
              <a:gd name="connsiteY8" fmla="*/ 944471 h 955031"/>
              <a:gd name="connsiteX9" fmla="*/ 1064525 w 4935796"/>
              <a:gd name="connsiteY9" fmla="*/ 930824 h 955031"/>
              <a:gd name="connsiteX10" fmla="*/ 1190767 w 4935796"/>
              <a:gd name="connsiteY10" fmla="*/ 811406 h 955031"/>
              <a:gd name="connsiteX11" fmla="*/ 1354540 w 4935796"/>
              <a:gd name="connsiteY11" fmla="*/ 487271 h 955031"/>
              <a:gd name="connsiteX12" fmla="*/ 1456898 w 4935796"/>
              <a:gd name="connsiteY12" fmla="*/ 234788 h 955031"/>
              <a:gd name="connsiteX13" fmla="*/ 1559256 w 4935796"/>
              <a:gd name="connsiteY13" fmla="*/ 67603 h 955031"/>
              <a:gd name="connsiteX14" fmla="*/ 1647967 w 4935796"/>
              <a:gd name="connsiteY14" fmla="*/ 13012 h 955031"/>
              <a:gd name="connsiteX15" fmla="*/ 1729853 w 4935796"/>
              <a:gd name="connsiteY15" fmla="*/ 43719 h 955031"/>
              <a:gd name="connsiteX16" fmla="*/ 1804916 w 4935796"/>
              <a:gd name="connsiteY16" fmla="*/ 122194 h 955031"/>
              <a:gd name="connsiteX17" fmla="*/ 1883391 w 4935796"/>
              <a:gd name="connsiteY17" fmla="*/ 251847 h 955031"/>
              <a:gd name="connsiteX18" fmla="*/ 2149522 w 4935796"/>
              <a:gd name="connsiteY18" fmla="*/ 784110 h 955031"/>
              <a:gd name="connsiteX19" fmla="*/ 2265528 w 4935796"/>
              <a:gd name="connsiteY19" fmla="*/ 934235 h 955031"/>
              <a:gd name="connsiteX20" fmla="*/ 2361062 w 4935796"/>
              <a:gd name="connsiteY20" fmla="*/ 941059 h 955031"/>
              <a:gd name="connsiteX21" fmla="*/ 2483892 w 4935796"/>
              <a:gd name="connsiteY21" fmla="*/ 814818 h 955031"/>
              <a:gd name="connsiteX22" fmla="*/ 2610134 w 4935796"/>
              <a:gd name="connsiteY22" fmla="*/ 548686 h 955031"/>
              <a:gd name="connsiteX23" fmla="*/ 2756848 w 4935796"/>
              <a:gd name="connsiteY23" fmla="*/ 251847 h 955031"/>
              <a:gd name="connsiteX24" fmla="*/ 2879677 w 4935796"/>
              <a:gd name="connsiteY24" fmla="*/ 67603 h 955031"/>
              <a:gd name="connsiteX25" fmla="*/ 2958152 w 4935796"/>
              <a:gd name="connsiteY25" fmla="*/ 2776 h 955031"/>
              <a:gd name="connsiteX26" fmla="*/ 3029803 w 4935796"/>
              <a:gd name="connsiteY26" fmla="*/ 19835 h 955031"/>
              <a:gd name="connsiteX27" fmla="*/ 3101453 w 4935796"/>
              <a:gd name="connsiteY27" fmla="*/ 91486 h 955031"/>
              <a:gd name="connsiteX28" fmla="*/ 3159456 w 4935796"/>
              <a:gd name="connsiteY28" fmla="*/ 176785 h 955031"/>
              <a:gd name="connsiteX29" fmla="*/ 3241343 w 4935796"/>
              <a:gd name="connsiteY29" fmla="*/ 323498 h 955031"/>
              <a:gd name="connsiteX30" fmla="*/ 3394880 w 4935796"/>
              <a:gd name="connsiteY30" fmla="*/ 668104 h 955031"/>
              <a:gd name="connsiteX31" fmla="*/ 3521122 w 4935796"/>
              <a:gd name="connsiteY31" fmla="*/ 852349 h 955031"/>
              <a:gd name="connsiteX32" fmla="*/ 3654188 w 4935796"/>
              <a:gd name="connsiteY32" fmla="*/ 900116 h 955031"/>
              <a:gd name="connsiteX33" fmla="*/ 3773606 w 4935796"/>
              <a:gd name="connsiteY33" fmla="*/ 828465 h 955031"/>
              <a:gd name="connsiteX34" fmla="*/ 3961262 w 4935796"/>
              <a:gd name="connsiteY34" fmla="*/ 483859 h 955031"/>
              <a:gd name="connsiteX35" fmla="*/ 4138683 w 4935796"/>
              <a:gd name="connsiteY35" fmla="*/ 152901 h 955031"/>
              <a:gd name="connsiteX36" fmla="*/ 4258101 w 4935796"/>
              <a:gd name="connsiteY36" fmla="*/ 40307 h 955031"/>
              <a:gd name="connsiteX37" fmla="*/ 4384343 w 4935796"/>
              <a:gd name="connsiteY37" fmla="*/ 67603 h 955031"/>
              <a:gd name="connsiteX38" fmla="*/ 4527645 w 4935796"/>
              <a:gd name="connsiteY38" fmla="*/ 268907 h 955031"/>
              <a:gd name="connsiteX39" fmla="*/ 4633415 w 4935796"/>
              <a:gd name="connsiteY39" fmla="*/ 477035 h 955031"/>
              <a:gd name="connsiteX40" fmla="*/ 4781905 w 4935796"/>
              <a:gd name="connsiteY40" fmla="*/ 494332 h 955031"/>
              <a:gd name="connsiteX41" fmla="*/ 4935796 w 4935796"/>
              <a:gd name="connsiteY41" fmla="*/ 497270 h 955031"/>
              <a:gd name="connsiteX0" fmla="*/ 0 w 4935796"/>
              <a:gd name="connsiteY0" fmla="*/ 463388 h 955031"/>
              <a:gd name="connsiteX1" fmla="*/ 180833 w 4935796"/>
              <a:gd name="connsiteY1" fmla="*/ 146077 h 955031"/>
              <a:gd name="connsiteX2" fmla="*/ 290015 w 4935796"/>
              <a:gd name="connsiteY2" fmla="*/ 23247 h 955031"/>
              <a:gd name="connsiteX3" fmla="*/ 409433 w 4935796"/>
              <a:gd name="connsiteY3" fmla="*/ 36895 h 955031"/>
              <a:gd name="connsiteX4" fmla="*/ 508379 w 4935796"/>
              <a:gd name="connsiteY4" fmla="*/ 146077 h 955031"/>
              <a:gd name="connsiteX5" fmla="*/ 634621 w 4935796"/>
              <a:gd name="connsiteY5" fmla="*/ 412209 h 955031"/>
              <a:gd name="connsiteX6" fmla="*/ 771098 w 4935796"/>
              <a:gd name="connsiteY6" fmla="*/ 722695 h 955031"/>
              <a:gd name="connsiteX7" fmla="*/ 866633 w 4935796"/>
              <a:gd name="connsiteY7" fmla="*/ 869409 h 955031"/>
              <a:gd name="connsiteX8" fmla="*/ 955343 w 4935796"/>
              <a:gd name="connsiteY8" fmla="*/ 944471 h 955031"/>
              <a:gd name="connsiteX9" fmla="*/ 1064525 w 4935796"/>
              <a:gd name="connsiteY9" fmla="*/ 930824 h 955031"/>
              <a:gd name="connsiteX10" fmla="*/ 1190767 w 4935796"/>
              <a:gd name="connsiteY10" fmla="*/ 811406 h 955031"/>
              <a:gd name="connsiteX11" fmla="*/ 1354540 w 4935796"/>
              <a:gd name="connsiteY11" fmla="*/ 487271 h 955031"/>
              <a:gd name="connsiteX12" fmla="*/ 1456898 w 4935796"/>
              <a:gd name="connsiteY12" fmla="*/ 234788 h 955031"/>
              <a:gd name="connsiteX13" fmla="*/ 1559256 w 4935796"/>
              <a:gd name="connsiteY13" fmla="*/ 67603 h 955031"/>
              <a:gd name="connsiteX14" fmla="*/ 1647967 w 4935796"/>
              <a:gd name="connsiteY14" fmla="*/ 13012 h 955031"/>
              <a:gd name="connsiteX15" fmla="*/ 1729853 w 4935796"/>
              <a:gd name="connsiteY15" fmla="*/ 43719 h 955031"/>
              <a:gd name="connsiteX16" fmla="*/ 1804916 w 4935796"/>
              <a:gd name="connsiteY16" fmla="*/ 122194 h 955031"/>
              <a:gd name="connsiteX17" fmla="*/ 1883391 w 4935796"/>
              <a:gd name="connsiteY17" fmla="*/ 251847 h 955031"/>
              <a:gd name="connsiteX18" fmla="*/ 2149522 w 4935796"/>
              <a:gd name="connsiteY18" fmla="*/ 784110 h 955031"/>
              <a:gd name="connsiteX19" fmla="*/ 2265528 w 4935796"/>
              <a:gd name="connsiteY19" fmla="*/ 934235 h 955031"/>
              <a:gd name="connsiteX20" fmla="*/ 2361062 w 4935796"/>
              <a:gd name="connsiteY20" fmla="*/ 941059 h 955031"/>
              <a:gd name="connsiteX21" fmla="*/ 2483892 w 4935796"/>
              <a:gd name="connsiteY21" fmla="*/ 814818 h 955031"/>
              <a:gd name="connsiteX22" fmla="*/ 2610134 w 4935796"/>
              <a:gd name="connsiteY22" fmla="*/ 548686 h 955031"/>
              <a:gd name="connsiteX23" fmla="*/ 2756848 w 4935796"/>
              <a:gd name="connsiteY23" fmla="*/ 251847 h 955031"/>
              <a:gd name="connsiteX24" fmla="*/ 2879677 w 4935796"/>
              <a:gd name="connsiteY24" fmla="*/ 67603 h 955031"/>
              <a:gd name="connsiteX25" fmla="*/ 2958152 w 4935796"/>
              <a:gd name="connsiteY25" fmla="*/ 2776 h 955031"/>
              <a:gd name="connsiteX26" fmla="*/ 3029803 w 4935796"/>
              <a:gd name="connsiteY26" fmla="*/ 19835 h 955031"/>
              <a:gd name="connsiteX27" fmla="*/ 3101453 w 4935796"/>
              <a:gd name="connsiteY27" fmla="*/ 91486 h 955031"/>
              <a:gd name="connsiteX28" fmla="*/ 3159456 w 4935796"/>
              <a:gd name="connsiteY28" fmla="*/ 176785 h 955031"/>
              <a:gd name="connsiteX29" fmla="*/ 3241343 w 4935796"/>
              <a:gd name="connsiteY29" fmla="*/ 323498 h 955031"/>
              <a:gd name="connsiteX30" fmla="*/ 3394880 w 4935796"/>
              <a:gd name="connsiteY30" fmla="*/ 668104 h 955031"/>
              <a:gd name="connsiteX31" fmla="*/ 3521122 w 4935796"/>
              <a:gd name="connsiteY31" fmla="*/ 852349 h 955031"/>
              <a:gd name="connsiteX32" fmla="*/ 3654188 w 4935796"/>
              <a:gd name="connsiteY32" fmla="*/ 900116 h 955031"/>
              <a:gd name="connsiteX33" fmla="*/ 3773606 w 4935796"/>
              <a:gd name="connsiteY33" fmla="*/ 828465 h 955031"/>
              <a:gd name="connsiteX34" fmla="*/ 3961262 w 4935796"/>
              <a:gd name="connsiteY34" fmla="*/ 483859 h 955031"/>
              <a:gd name="connsiteX35" fmla="*/ 4138683 w 4935796"/>
              <a:gd name="connsiteY35" fmla="*/ 152901 h 955031"/>
              <a:gd name="connsiteX36" fmla="*/ 4258101 w 4935796"/>
              <a:gd name="connsiteY36" fmla="*/ 40307 h 955031"/>
              <a:gd name="connsiteX37" fmla="*/ 4384343 w 4935796"/>
              <a:gd name="connsiteY37" fmla="*/ 67603 h 955031"/>
              <a:gd name="connsiteX38" fmla="*/ 4527645 w 4935796"/>
              <a:gd name="connsiteY38" fmla="*/ 268907 h 955031"/>
              <a:gd name="connsiteX39" fmla="*/ 4633415 w 4935796"/>
              <a:gd name="connsiteY39" fmla="*/ 477035 h 955031"/>
              <a:gd name="connsiteX40" fmla="*/ 4740252 w 4935796"/>
              <a:gd name="connsiteY40" fmla="*/ 494332 h 955031"/>
              <a:gd name="connsiteX41" fmla="*/ 4935796 w 4935796"/>
              <a:gd name="connsiteY41" fmla="*/ 497270 h 955031"/>
              <a:gd name="connsiteX0" fmla="*/ 0 w 5341916"/>
              <a:gd name="connsiteY0" fmla="*/ 463388 h 955031"/>
              <a:gd name="connsiteX1" fmla="*/ 180833 w 5341916"/>
              <a:gd name="connsiteY1" fmla="*/ 146077 h 955031"/>
              <a:gd name="connsiteX2" fmla="*/ 290015 w 5341916"/>
              <a:gd name="connsiteY2" fmla="*/ 23247 h 955031"/>
              <a:gd name="connsiteX3" fmla="*/ 409433 w 5341916"/>
              <a:gd name="connsiteY3" fmla="*/ 36895 h 955031"/>
              <a:gd name="connsiteX4" fmla="*/ 508379 w 5341916"/>
              <a:gd name="connsiteY4" fmla="*/ 146077 h 955031"/>
              <a:gd name="connsiteX5" fmla="*/ 634621 w 5341916"/>
              <a:gd name="connsiteY5" fmla="*/ 412209 h 955031"/>
              <a:gd name="connsiteX6" fmla="*/ 771098 w 5341916"/>
              <a:gd name="connsiteY6" fmla="*/ 722695 h 955031"/>
              <a:gd name="connsiteX7" fmla="*/ 866633 w 5341916"/>
              <a:gd name="connsiteY7" fmla="*/ 869409 h 955031"/>
              <a:gd name="connsiteX8" fmla="*/ 955343 w 5341916"/>
              <a:gd name="connsiteY8" fmla="*/ 944471 h 955031"/>
              <a:gd name="connsiteX9" fmla="*/ 1064525 w 5341916"/>
              <a:gd name="connsiteY9" fmla="*/ 930824 h 955031"/>
              <a:gd name="connsiteX10" fmla="*/ 1190767 w 5341916"/>
              <a:gd name="connsiteY10" fmla="*/ 811406 h 955031"/>
              <a:gd name="connsiteX11" fmla="*/ 1354540 w 5341916"/>
              <a:gd name="connsiteY11" fmla="*/ 487271 h 955031"/>
              <a:gd name="connsiteX12" fmla="*/ 1456898 w 5341916"/>
              <a:gd name="connsiteY12" fmla="*/ 234788 h 955031"/>
              <a:gd name="connsiteX13" fmla="*/ 1559256 w 5341916"/>
              <a:gd name="connsiteY13" fmla="*/ 67603 h 955031"/>
              <a:gd name="connsiteX14" fmla="*/ 1647967 w 5341916"/>
              <a:gd name="connsiteY14" fmla="*/ 13012 h 955031"/>
              <a:gd name="connsiteX15" fmla="*/ 1729853 w 5341916"/>
              <a:gd name="connsiteY15" fmla="*/ 43719 h 955031"/>
              <a:gd name="connsiteX16" fmla="*/ 1804916 w 5341916"/>
              <a:gd name="connsiteY16" fmla="*/ 122194 h 955031"/>
              <a:gd name="connsiteX17" fmla="*/ 1883391 w 5341916"/>
              <a:gd name="connsiteY17" fmla="*/ 251847 h 955031"/>
              <a:gd name="connsiteX18" fmla="*/ 2149522 w 5341916"/>
              <a:gd name="connsiteY18" fmla="*/ 784110 h 955031"/>
              <a:gd name="connsiteX19" fmla="*/ 2265528 w 5341916"/>
              <a:gd name="connsiteY19" fmla="*/ 934235 h 955031"/>
              <a:gd name="connsiteX20" fmla="*/ 2361062 w 5341916"/>
              <a:gd name="connsiteY20" fmla="*/ 941059 h 955031"/>
              <a:gd name="connsiteX21" fmla="*/ 2483892 w 5341916"/>
              <a:gd name="connsiteY21" fmla="*/ 814818 h 955031"/>
              <a:gd name="connsiteX22" fmla="*/ 2610134 w 5341916"/>
              <a:gd name="connsiteY22" fmla="*/ 548686 h 955031"/>
              <a:gd name="connsiteX23" fmla="*/ 2756848 w 5341916"/>
              <a:gd name="connsiteY23" fmla="*/ 251847 h 955031"/>
              <a:gd name="connsiteX24" fmla="*/ 2879677 w 5341916"/>
              <a:gd name="connsiteY24" fmla="*/ 67603 h 955031"/>
              <a:gd name="connsiteX25" fmla="*/ 2958152 w 5341916"/>
              <a:gd name="connsiteY25" fmla="*/ 2776 h 955031"/>
              <a:gd name="connsiteX26" fmla="*/ 3029803 w 5341916"/>
              <a:gd name="connsiteY26" fmla="*/ 19835 h 955031"/>
              <a:gd name="connsiteX27" fmla="*/ 3101453 w 5341916"/>
              <a:gd name="connsiteY27" fmla="*/ 91486 h 955031"/>
              <a:gd name="connsiteX28" fmla="*/ 3159456 w 5341916"/>
              <a:gd name="connsiteY28" fmla="*/ 176785 h 955031"/>
              <a:gd name="connsiteX29" fmla="*/ 3241343 w 5341916"/>
              <a:gd name="connsiteY29" fmla="*/ 323498 h 955031"/>
              <a:gd name="connsiteX30" fmla="*/ 3394880 w 5341916"/>
              <a:gd name="connsiteY30" fmla="*/ 668104 h 955031"/>
              <a:gd name="connsiteX31" fmla="*/ 3521122 w 5341916"/>
              <a:gd name="connsiteY31" fmla="*/ 852349 h 955031"/>
              <a:gd name="connsiteX32" fmla="*/ 3654188 w 5341916"/>
              <a:gd name="connsiteY32" fmla="*/ 900116 h 955031"/>
              <a:gd name="connsiteX33" fmla="*/ 3773606 w 5341916"/>
              <a:gd name="connsiteY33" fmla="*/ 828465 h 955031"/>
              <a:gd name="connsiteX34" fmla="*/ 3961262 w 5341916"/>
              <a:gd name="connsiteY34" fmla="*/ 483859 h 955031"/>
              <a:gd name="connsiteX35" fmla="*/ 4138683 w 5341916"/>
              <a:gd name="connsiteY35" fmla="*/ 152901 h 955031"/>
              <a:gd name="connsiteX36" fmla="*/ 4258101 w 5341916"/>
              <a:gd name="connsiteY36" fmla="*/ 40307 h 955031"/>
              <a:gd name="connsiteX37" fmla="*/ 4384343 w 5341916"/>
              <a:gd name="connsiteY37" fmla="*/ 67603 h 955031"/>
              <a:gd name="connsiteX38" fmla="*/ 4527645 w 5341916"/>
              <a:gd name="connsiteY38" fmla="*/ 268907 h 955031"/>
              <a:gd name="connsiteX39" fmla="*/ 4633415 w 5341916"/>
              <a:gd name="connsiteY39" fmla="*/ 477035 h 955031"/>
              <a:gd name="connsiteX40" fmla="*/ 4740252 w 5341916"/>
              <a:gd name="connsiteY40" fmla="*/ 494332 h 955031"/>
              <a:gd name="connsiteX41" fmla="*/ 5341916 w 5341916"/>
              <a:gd name="connsiteY41" fmla="*/ 500445 h 955031"/>
              <a:gd name="connsiteX0" fmla="*/ 0 w 5300263"/>
              <a:gd name="connsiteY0" fmla="*/ 463388 h 955031"/>
              <a:gd name="connsiteX1" fmla="*/ 180833 w 5300263"/>
              <a:gd name="connsiteY1" fmla="*/ 146077 h 955031"/>
              <a:gd name="connsiteX2" fmla="*/ 290015 w 5300263"/>
              <a:gd name="connsiteY2" fmla="*/ 23247 h 955031"/>
              <a:gd name="connsiteX3" fmla="*/ 409433 w 5300263"/>
              <a:gd name="connsiteY3" fmla="*/ 36895 h 955031"/>
              <a:gd name="connsiteX4" fmla="*/ 508379 w 5300263"/>
              <a:gd name="connsiteY4" fmla="*/ 146077 h 955031"/>
              <a:gd name="connsiteX5" fmla="*/ 634621 w 5300263"/>
              <a:gd name="connsiteY5" fmla="*/ 412209 h 955031"/>
              <a:gd name="connsiteX6" fmla="*/ 771098 w 5300263"/>
              <a:gd name="connsiteY6" fmla="*/ 722695 h 955031"/>
              <a:gd name="connsiteX7" fmla="*/ 866633 w 5300263"/>
              <a:gd name="connsiteY7" fmla="*/ 869409 h 955031"/>
              <a:gd name="connsiteX8" fmla="*/ 955343 w 5300263"/>
              <a:gd name="connsiteY8" fmla="*/ 944471 h 955031"/>
              <a:gd name="connsiteX9" fmla="*/ 1064525 w 5300263"/>
              <a:gd name="connsiteY9" fmla="*/ 930824 h 955031"/>
              <a:gd name="connsiteX10" fmla="*/ 1190767 w 5300263"/>
              <a:gd name="connsiteY10" fmla="*/ 811406 h 955031"/>
              <a:gd name="connsiteX11" fmla="*/ 1354540 w 5300263"/>
              <a:gd name="connsiteY11" fmla="*/ 487271 h 955031"/>
              <a:gd name="connsiteX12" fmla="*/ 1456898 w 5300263"/>
              <a:gd name="connsiteY12" fmla="*/ 234788 h 955031"/>
              <a:gd name="connsiteX13" fmla="*/ 1559256 w 5300263"/>
              <a:gd name="connsiteY13" fmla="*/ 67603 h 955031"/>
              <a:gd name="connsiteX14" fmla="*/ 1647967 w 5300263"/>
              <a:gd name="connsiteY14" fmla="*/ 13012 h 955031"/>
              <a:gd name="connsiteX15" fmla="*/ 1729853 w 5300263"/>
              <a:gd name="connsiteY15" fmla="*/ 43719 h 955031"/>
              <a:gd name="connsiteX16" fmla="*/ 1804916 w 5300263"/>
              <a:gd name="connsiteY16" fmla="*/ 122194 h 955031"/>
              <a:gd name="connsiteX17" fmla="*/ 1883391 w 5300263"/>
              <a:gd name="connsiteY17" fmla="*/ 251847 h 955031"/>
              <a:gd name="connsiteX18" fmla="*/ 2149522 w 5300263"/>
              <a:gd name="connsiteY18" fmla="*/ 784110 h 955031"/>
              <a:gd name="connsiteX19" fmla="*/ 2265528 w 5300263"/>
              <a:gd name="connsiteY19" fmla="*/ 934235 h 955031"/>
              <a:gd name="connsiteX20" fmla="*/ 2361062 w 5300263"/>
              <a:gd name="connsiteY20" fmla="*/ 941059 h 955031"/>
              <a:gd name="connsiteX21" fmla="*/ 2483892 w 5300263"/>
              <a:gd name="connsiteY21" fmla="*/ 814818 h 955031"/>
              <a:gd name="connsiteX22" fmla="*/ 2610134 w 5300263"/>
              <a:gd name="connsiteY22" fmla="*/ 548686 h 955031"/>
              <a:gd name="connsiteX23" fmla="*/ 2756848 w 5300263"/>
              <a:gd name="connsiteY23" fmla="*/ 251847 h 955031"/>
              <a:gd name="connsiteX24" fmla="*/ 2879677 w 5300263"/>
              <a:gd name="connsiteY24" fmla="*/ 67603 h 955031"/>
              <a:gd name="connsiteX25" fmla="*/ 2958152 w 5300263"/>
              <a:gd name="connsiteY25" fmla="*/ 2776 h 955031"/>
              <a:gd name="connsiteX26" fmla="*/ 3029803 w 5300263"/>
              <a:gd name="connsiteY26" fmla="*/ 19835 h 955031"/>
              <a:gd name="connsiteX27" fmla="*/ 3101453 w 5300263"/>
              <a:gd name="connsiteY27" fmla="*/ 91486 h 955031"/>
              <a:gd name="connsiteX28" fmla="*/ 3159456 w 5300263"/>
              <a:gd name="connsiteY28" fmla="*/ 176785 h 955031"/>
              <a:gd name="connsiteX29" fmla="*/ 3241343 w 5300263"/>
              <a:gd name="connsiteY29" fmla="*/ 323498 h 955031"/>
              <a:gd name="connsiteX30" fmla="*/ 3394880 w 5300263"/>
              <a:gd name="connsiteY30" fmla="*/ 668104 h 955031"/>
              <a:gd name="connsiteX31" fmla="*/ 3521122 w 5300263"/>
              <a:gd name="connsiteY31" fmla="*/ 852349 h 955031"/>
              <a:gd name="connsiteX32" fmla="*/ 3654188 w 5300263"/>
              <a:gd name="connsiteY32" fmla="*/ 900116 h 955031"/>
              <a:gd name="connsiteX33" fmla="*/ 3773606 w 5300263"/>
              <a:gd name="connsiteY33" fmla="*/ 828465 h 955031"/>
              <a:gd name="connsiteX34" fmla="*/ 3961262 w 5300263"/>
              <a:gd name="connsiteY34" fmla="*/ 483859 h 955031"/>
              <a:gd name="connsiteX35" fmla="*/ 4138683 w 5300263"/>
              <a:gd name="connsiteY35" fmla="*/ 152901 h 955031"/>
              <a:gd name="connsiteX36" fmla="*/ 4258101 w 5300263"/>
              <a:gd name="connsiteY36" fmla="*/ 40307 h 955031"/>
              <a:gd name="connsiteX37" fmla="*/ 4384343 w 5300263"/>
              <a:gd name="connsiteY37" fmla="*/ 67603 h 955031"/>
              <a:gd name="connsiteX38" fmla="*/ 4527645 w 5300263"/>
              <a:gd name="connsiteY38" fmla="*/ 268907 h 955031"/>
              <a:gd name="connsiteX39" fmla="*/ 4633415 w 5300263"/>
              <a:gd name="connsiteY39" fmla="*/ 477035 h 955031"/>
              <a:gd name="connsiteX40" fmla="*/ 4740252 w 5300263"/>
              <a:gd name="connsiteY40" fmla="*/ 494332 h 955031"/>
              <a:gd name="connsiteX41" fmla="*/ 5300263 w 5300263"/>
              <a:gd name="connsiteY41" fmla="*/ 494095 h 955031"/>
              <a:gd name="connsiteX0" fmla="*/ 4011 w 5304274"/>
              <a:gd name="connsiteY0" fmla="*/ 463388 h 955031"/>
              <a:gd name="connsiteX1" fmla="*/ 17170 w 5304274"/>
              <a:gd name="connsiteY1" fmla="*/ 430986 h 955031"/>
              <a:gd name="connsiteX2" fmla="*/ 184844 w 5304274"/>
              <a:gd name="connsiteY2" fmla="*/ 146077 h 955031"/>
              <a:gd name="connsiteX3" fmla="*/ 294026 w 5304274"/>
              <a:gd name="connsiteY3" fmla="*/ 23247 h 955031"/>
              <a:gd name="connsiteX4" fmla="*/ 413444 w 5304274"/>
              <a:gd name="connsiteY4" fmla="*/ 36895 h 955031"/>
              <a:gd name="connsiteX5" fmla="*/ 512390 w 5304274"/>
              <a:gd name="connsiteY5" fmla="*/ 146077 h 955031"/>
              <a:gd name="connsiteX6" fmla="*/ 638632 w 5304274"/>
              <a:gd name="connsiteY6" fmla="*/ 412209 h 955031"/>
              <a:gd name="connsiteX7" fmla="*/ 775109 w 5304274"/>
              <a:gd name="connsiteY7" fmla="*/ 722695 h 955031"/>
              <a:gd name="connsiteX8" fmla="*/ 870644 w 5304274"/>
              <a:gd name="connsiteY8" fmla="*/ 869409 h 955031"/>
              <a:gd name="connsiteX9" fmla="*/ 959354 w 5304274"/>
              <a:gd name="connsiteY9" fmla="*/ 944471 h 955031"/>
              <a:gd name="connsiteX10" fmla="*/ 1068536 w 5304274"/>
              <a:gd name="connsiteY10" fmla="*/ 930824 h 955031"/>
              <a:gd name="connsiteX11" fmla="*/ 1194778 w 5304274"/>
              <a:gd name="connsiteY11" fmla="*/ 811406 h 955031"/>
              <a:gd name="connsiteX12" fmla="*/ 1358551 w 5304274"/>
              <a:gd name="connsiteY12" fmla="*/ 487271 h 955031"/>
              <a:gd name="connsiteX13" fmla="*/ 1460909 w 5304274"/>
              <a:gd name="connsiteY13" fmla="*/ 234788 h 955031"/>
              <a:gd name="connsiteX14" fmla="*/ 1563267 w 5304274"/>
              <a:gd name="connsiteY14" fmla="*/ 67603 h 955031"/>
              <a:gd name="connsiteX15" fmla="*/ 1651978 w 5304274"/>
              <a:gd name="connsiteY15" fmla="*/ 13012 h 955031"/>
              <a:gd name="connsiteX16" fmla="*/ 1733864 w 5304274"/>
              <a:gd name="connsiteY16" fmla="*/ 43719 h 955031"/>
              <a:gd name="connsiteX17" fmla="*/ 1808927 w 5304274"/>
              <a:gd name="connsiteY17" fmla="*/ 122194 h 955031"/>
              <a:gd name="connsiteX18" fmla="*/ 1887402 w 5304274"/>
              <a:gd name="connsiteY18" fmla="*/ 251847 h 955031"/>
              <a:gd name="connsiteX19" fmla="*/ 2153533 w 5304274"/>
              <a:gd name="connsiteY19" fmla="*/ 784110 h 955031"/>
              <a:gd name="connsiteX20" fmla="*/ 2269539 w 5304274"/>
              <a:gd name="connsiteY20" fmla="*/ 934235 h 955031"/>
              <a:gd name="connsiteX21" fmla="*/ 2365073 w 5304274"/>
              <a:gd name="connsiteY21" fmla="*/ 941059 h 955031"/>
              <a:gd name="connsiteX22" fmla="*/ 2487903 w 5304274"/>
              <a:gd name="connsiteY22" fmla="*/ 814818 h 955031"/>
              <a:gd name="connsiteX23" fmla="*/ 2614145 w 5304274"/>
              <a:gd name="connsiteY23" fmla="*/ 548686 h 955031"/>
              <a:gd name="connsiteX24" fmla="*/ 2760859 w 5304274"/>
              <a:gd name="connsiteY24" fmla="*/ 251847 h 955031"/>
              <a:gd name="connsiteX25" fmla="*/ 2883688 w 5304274"/>
              <a:gd name="connsiteY25" fmla="*/ 67603 h 955031"/>
              <a:gd name="connsiteX26" fmla="*/ 2962163 w 5304274"/>
              <a:gd name="connsiteY26" fmla="*/ 2776 h 955031"/>
              <a:gd name="connsiteX27" fmla="*/ 3033814 w 5304274"/>
              <a:gd name="connsiteY27" fmla="*/ 19835 h 955031"/>
              <a:gd name="connsiteX28" fmla="*/ 3105464 w 5304274"/>
              <a:gd name="connsiteY28" fmla="*/ 91486 h 955031"/>
              <a:gd name="connsiteX29" fmla="*/ 3163467 w 5304274"/>
              <a:gd name="connsiteY29" fmla="*/ 176785 h 955031"/>
              <a:gd name="connsiteX30" fmla="*/ 3245354 w 5304274"/>
              <a:gd name="connsiteY30" fmla="*/ 323498 h 955031"/>
              <a:gd name="connsiteX31" fmla="*/ 3398891 w 5304274"/>
              <a:gd name="connsiteY31" fmla="*/ 668104 h 955031"/>
              <a:gd name="connsiteX32" fmla="*/ 3525133 w 5304274"/>
              <a:gd name="connsiteY32" fmla="*/ 852349 h 955031"/>
              <a:gd name="connsiteX33" fmla="*/ 3658199 w 5304274"/>
              <a:gd name="connsiteY33" fmla="*/ 900116 h 955031"/>
              <a:gd name="connsiteX34" fmla="*/ 3777617 w 5304274"/>
              <a:gd name="connsiteY34" fmla="*/ 828465 h 955031"/>
              <a:gd name="connsiteX35" fmla="*/ 3965273 w 5304274"/>
              <a:gd name="connsiteY35" fmla="*/ 483859 h 955031"/>
              <a:gd name="connsiteX36" fmla="*/ 4142694 w 5304274"/>
              <a:gd name="connsiteY36" fmla="*/ 152901 h 955031"/>
              <a:gd name="connsiteX37" fmla="*/ 4262112 w 5304274"/>
              <a:gd name="connsiteY37" fmla="*/ 40307 h 955031"/>
              <a:gd name="connsiteX38" fmla="*/ 4388354 w 5304274"/>
              <a:gd name="connsiteY38" fmla="*/ 67603 h 955031"/>
              <a:gd name="connsiteX39" fmla="*/ 4531656 w 5304274"/>
              <a:gd name="connsiteY39" fmla="*/ 268907 h 955031"/>
              <a:gd name="connsiteX40" fmla="*/ 4637426 w 5304274"/>
              <a:gd name="connsiteY40" fmla="*/ 477035 h 955031"/>
              <a:gd name="connsiteX41" fmla="*/ 4744263 w 5304274"/>
              <a:gd name="connsiteY41" fmla="*/ 494332 h 955031"/>
              <a:gd name="connsiteX42" fmla="*/ 5304274 w 5304274"/>
              <a:gd name="connsiteY42" fmla="*/ 494095 h 955031"/>
              <a:gd name="connsiteX0" fmla="*/ 0 w 5498116"/>
              <a:gd name="connsiteY0" fmla="*/ 485613 h 955031"/>
              <a:gd name="connsiteX1" fmla="*/ 211012 w 5498116"/>
              <a:gd name="connsiteY1" fmla="*/ 430986 h 955031"/>
              <a:gd name="connsiteX2" fmla="*/ 378686 w 5498116"/>
              <a:gd name="connsiteY2" fmla="*/ 146077 h 955031"/>
              <a:gd name="connsiteX3" fmla="*/ 487868 w 5498116"/>
              <a:gd name="connsiteY3" fmla="*/ 23247 h 955031"/>
              <a:gd name="connsiteX4" fmla="*/ 607286 w 5498116"/>
              <a:gd name="connsiteY4" fmla="*/ 36895 h 955031"/>
              <a:gd name="connsiteX5" fmla="*/ 706232 w 5498116"/>
              <a:gd name="connsiteY5" fmla="*/ 146077 h 955031"/>
              <a:gd name="connsiteX6" fmla="*/ 832474 w 5498116"/>
              <a:gd name="connsiteY6" fmla="*/ 412209 h 955031"/>
              <a:gd name="connsiteX7" fmla="*/ 968951 w 5498116"/>
              <a:gd name="connsiteY7" fmla="*/ 722695 h 955031"/>
              <a:gd name="connsiteX8" fmla="*/ 1064486 w 5498116"/>
              <a:gd name="connsiteY8" fmla="*/ 869409 h 955031"/>
              <a:gd name="connsiteX9" fmla="*/ 1153196 w 5498116"/>
              <a:gd name="connsiteY9" fmla="*/ 944471 h 955031"/>
              <a:gd name="connsiteX10" fmla="*/ 1262378 w 5498116"/>
              <a:gd name="connsiteY10" fmla="*/ 930824 h 955031"/>
              <a:gd name="connsiteX11" fmla="*/ 1388620 w 5498116"/>
              <a:gd name="connsiteY11" fmla="*/ 811406 h 955031"/>
              <a:gd name="connsiteX12" fmla="*/ 1552393 w 5498116"/>
              <a:gd name="connsiteY12" fmla="*/ 487271 h 955031"/>
              <a:gd name="connsiteX13" fmla="*/ 1654751 w 5498116"/>
              <a:gd name="connsiteY13" fmla="*/ 234788 h 955031"/>
              <a:gd name="connsiteX14" fmla="*/ 1757109 w 5498116"/>
              <a:gd name="connsiteY14" fmla="*/ 67603 h 955031"/>
              <a:gd name="connsiteX15" fmla="*/ 1845820 w 5498116"/>
              <a:gd name="connsiteY15" fmla="*/ 13012 h 955031"/>
              <a:gd name="connsiteX16" fmla="*/ 1927706 w 5498116"/>
              <a:gd name="connsiteY16" fmla="*/ 43719 h 955031"/>
              <a:gd name="connsiteX17" fmla="*/ 2002769 w 5498116"/>
              <a:gd name="connsiteY17" fmla="*/ 122194 h 955031"/>
              <a:gd name="connsiteX18" fmla="*/ 2081244 w 5498116"/>
              <a:gd name="connsiteY18" fmla="*/ 251847 h 955031"/>
              <a:gd name="connsiteX19" fmla="*/ 2347375 w 5498116"/>
              <a:gd name="connsiteY19" fmla="*/ 784110 h 955031"/>
              <a:gd name="connsiteX20" fmla="*/ 2463381 w 5498116"/>
              <a:gd name="connsiteY20" fmla="*/ 934235 h 955031"/>
              <a:gd name="connsiteX21" fmla="*/ 2558915 w 5498116"/>
              <a:gd name="connsiteY21" fmla="*/ 941059 h 955031"/>
              <a:gd name="connsiteX22" fmla="*/ 2681745 w 5498116"/>
              <a:gd name="connsiteY22" fmla="*/ 814818 h 955031"/>
              <a:gd name="connsiteX23" fmla="*/ 2807987 w 5498116"/>
              <a:gd name="connsiteY23" fmla="*/ 548686 h 955031"/>
              <a:gd name="connsiteX24" fmla="*/ 2954701 w 5498116"/>
              <a:gd name="connsiteY24" fmla="*/ 251847 h 955031"/>
              <a:gd name="connsiteX25" fmla="*/ 3077530 w 5498116"/>
              <a:gd name="connsiteY25" fmla="*/ 67603 h 955031"/>
              <a:gd name="connsiteX26" fmla="*/ 3156005 w 5498116"/>
              <a:gd name="connsiteY26" fmla="*/ 2776 h 955031"/>
              <a:gd name="connsiteX27" fmla="*/ 3227656 w 5498116"/>
              <a:gd name="connsiteY27" fmla="*/ 19835 h 955031"/>
              <a:gd name="connsiteX28" fmla="*/ 3299306 w 5498116"/>
              <a:gd name="connsiteY28" fmla="*/ 91486 h 955031"/>
              <a:gd name="connsiteX29" fmla="*/ 3357309 w 5498116"/>
              <a:gd name="connsiteY29" fmla="*/ 176785 h 955031"/>
              <a:gd name="connsiteX30" fmla="*/ 3439196 w 5498116"/>
              <a:gd name="connsiteY30" fmla="*/ 323498 h 955031"/>
              <a:gd name="connsiteX31" fmla="*/ 3592733 w 5498116"/>
              <a:gd name="connsiteY31" fmla="*/ 668104 h 955031"/>
              <a:gd name="connsiteX32" fmla="*/ 3718975 w 5498116"/>
              <a:gd name="connsiteY32" fmla="*/ 852349 h 955031"/>
              <a:gd name="connsiteX33" fmla="*/ 3852041 w 5498116"/>
              <a:gd name="connsiteY33" fmla="*/ 900116 h 955031"/>
              <a:gd name="connsiteX34" fmla="*/ 3971459 w 5498116"/>
              <a:gd name="connsiteY34" fmla="*/ 828465 h 955031"/>
              <a:gd name="connsiteX35" fmla="*/ 4159115 w 5498116"/>
              <a:gd name="connsiteY35" fmla="*/ 483859 h 955031"/>
              <a:gd name="connsiteX36" fmla="*/ 4336536 w 5498116"/>
              <a:gd name="connsiteY36" fmla="*/ 152901 h 955031"/>
              <a:gd name="connsiteX37" fmla="*/ 4455954 w 5498116"/>
              <a:gd name="connsiteY37" fmla="*/ 40307 h 955031"/>
              <a:gd name="connsiteX38" fmla="*/ 4582196 w 5498116"/>
              <a:gd name="connsiteY38" fmla="*/ 67603 h 955031"/>
              <a:gd name="connsiteX39" fmla="*/ 4725498 w 5498116"/>
              <a:gd name="connsiteY39" fmla="*/ 268907 h 955031"/>
              <a:gd name="connsiteX40" fmla="*/ 4831268 w 5498116"/>
              <a:gd name="connsiteY40" fmla="*/ 477035 h 955031"/>
              <a:gd name="connsiteX41" fmla="*/ 4938105 w 5498116"/>
              <a:gd name="connsiteY41" fmla="*/ 494332 h 955031"/>
              <a:gd name="connsiteX42" fmla="*/ 5498116 w 5498116"/>
              <a:gd name="connsiteY42" fmla="*/ 494095 h 955031"/>
              <a:gd name="connsiteX0" fmla="*/ 0 w 5591836"/>
              <a:gd name="connsiteY0" fmla="*/ 485613 h 955031"/>
              <a:gd name="connsiteX1" fmla="*/ 304732 w 5591836"/>
              <a:gd name="connsiteY1" fmla="*/ 430986 h 955031"/>
              <a:gd name="connsiteX2" fmla="*/ 472406 w 5591836"/>
              <a:gd name="connsiteY2" fmla="*/ 146077 h 955031"/>
              <a:gd name="connsiteX3" fmla="*/ 581588 w 5591836"/>
              <a:gd name="connsiteY3" fmla="*/ 23247 h 955031"/>
              <a:gd name="connsiteX4" fmla="*/ 701006 w 5591836"/>
              <a:gd name="connsiteY4" fmla="*/ 36895 h 955031"/>
              <a:gd name="connsiteX5" fmla="*/ 799952 w 5591836"/>
              <a:gd name="connsiteY5" fmla="*/ 146077 h 955031"/>
              <a:gd name="connsiteX6" fmla="*/ 926194 w 5591836"/>
              <a:gd name="connsiteY6" fmla="*/ 412209 h 955031"/>
              <a:gd name="connsiteX7" fmla="*/ 1062671 w 5591836"/>
              <a:gd name="connsiteY7" fmla="*/ 722695 h 955031"/>
              <a:gd name="connsiteX8" fmla="*/ 1158206 w 5591836"/>
              <a:gd name="connsiteY8" fmla="*/ 869409 h 955031"/>
              <a:gd name="connsiteX9" fmla="*/ 1246916 w 5591836"/>
              <a:gd name="connsiteY9" fmla="*/ 944471 h 955031"/>
              <a:gd name="connsiteX10" fmla="*/ 1356098 w 5591836"/>
              <a:gd name="connsiteY10" fmla="*/ 930824 h 955031"/>
              <a:gd name="connsiteX11" fmla="*/ 1482340 w 5591836"/>
              <a:gd name="connsiteY11" fmla="*/ 811406 h 955031"/>
              <a:gd name="connsiteX12" fmla="*/ 1646113 w 5591836"/>
              <a:gd name="connsiteY12" fmla="*/ 487271 h 955031"/>
              <a:gd name="connsiteX13" fmla="*/ 1748471 w 5591836"/>
              <a:gd name="connsiteY13" fmla="*/ 234788 h 955031"/>
              <a:gd name="connsiteX14" fmla="*/ 1850829 w 5591836"/>
              <a:gd name="connsiteY14" fmla="*/ 67603 h 955031"/>
              <a:gd name="connsiteX15" fmla="*/ 1939540 w 5591836"/>
              <a:gd name="connsiteY15" fmla="*/ 13012 h 955031"/>
              <a:gd name="connsiteX16" fmla="*/ 2021426 w 5591836"/>
              <a:gd name="connsiteY16" fmla="*/ 43719 h 955031"/>
              <a:gd name="connsiteX17" fmla="*/ 2096489 w 5591836"/>
              <a:gd name="connsiteY17" fmla="*/ 122194 h 955031"/>
              <a:gd name="connsiteX18" fmla="*/ 2174964 w 5591836"/>
              <a:gd name="connsiteY18" fmla="*/ 251847 h 955031"/>
              <a:gd name="connsiteX19" fmla="*/ 2441095 w 5591836"/>
              <a:gd name="connsiteY19" fmla="*/ 784110 h 955031"/>
              <a:gd name="connsiteX20" fmla="*/ 2557101 w 5591836"/>
              <a:gd name="connsiteY20" fmla="*/ 934235 h 955031"/>
              <a:gd name="connsiteX21" fmla="*/ 2652635 w 5591836"/>
              <a:gd name="connsiteY21" fmla="*/ 941059 h 955031"/>
              <a:gd name="connsiteX22" fmla="*/ 2775465 w 5591836"/>
              <a:gd name="connsiteY22" fmla="*/ 814818 h 955031"/>
              <a:gd name="connsiteX23" fmla="*/ 2901707 w 5591836"/>
              <a:gd name="connsiteY23" fmla="*/ 548686 h 955031"/>
              <a:gd name="connsiteX24" fmla="*/ 3048421 w 5591836"/>
              <a:gd name="connsiteY24" fmla="*/ 251847 h 955031"/>
              <a:gd name="connsiteX25" fmla="*/ 3171250 w 5591836"/>
              <a:gd name="connsiteY25" fmla="*/ 67603 h 955031"/>
              <a:gd name="connsiteX26" fmla="*/ 3249725 w 5591836"/>
              <a:gd name="connsiteY26" fmla="*/ 2776 h 955031"/>
              <a:gd name="connsiteX27" fmla="*/ 3321376 w 5591836"/>
              <a:gd name="connsiteY27" fmla="*/ 19835 h 955031"/>
              <a:gd name="connsiteX28" fmla="*/ 3393026 w 5591836"/>
              <a:gd name="connsiteY28" fmla="*/ 91486 h 955031"/>
              <a:gd name="connsiteX29" fmla="*/ 3451029 w 5591836"/>
              <a:gd name="connsiteY29" fmla="*/ 176785 h 955031"/>
              <a:gd name="connsiteX30" fmla="*/ 3532916 w 5591836"/>
              <a:gd name="connsiteY30" fmla="*/ 323498 h 955031"/>
              <a:gd name="connsiteX31" fmla="*/ 3686453 w 5591836"/>
              <a:gd name="connsiteY31" fmla="*/ 668104 h 955031"/>
              <a:gd name="connsiteX32" fmla="*/ 3812695 w 5591836"/>
              <a:gd name="connsiteY32" fmla="*/ 852349 h 955031"/>
              <a:gd name="connsiteX33" fmla="*/ 3945761 w 5591836"/>
              <a:gd name="connsiteY33" fmla="*/ 900116 h 955031"/>
              <a:gd name="connsiteX34" fmla="*/ 4065179 w 5591836"/>
              <a:gd name="connsiteY34" fmla="*/ 828465 h 955031"/>
              <a:gd name="connsiteX35" fmla="*/ 4252835 w 5591836"/>
              <a:gd name="connsiteY35" fmla="*/ 483859 h 955031"/>
              <a:gd name="connsiteX36" fmla="*/ 4430256 w 5591836"/>
              <a:gd name="connsiteY36" fmla="*/ 152901 h 955031"/>
              <a:gd name="connsiteX37" fmla="*/ 4549674 w 5591836"/>
              <a:gd name="connsiteY37" fmla="*/ 40307 h 955031"/>
              <a:gd name="connsiteX38" fmla="*/ 4675916 w 5591836"/>
              <a:gd name="connsiteY38" fmla="*/ 67603 h 955031"/>
              <a:gd name="connsiteX39" fmla="*/ 4819218 w 5591836"/>
              <a:gd name="connsiteY39" fmla="*/ 268907 h 955031"/>
              <a:gd name="connsiteX40" fmla="*/ 4924988 w 5591836"/>
              <a:gd name="connsiteY40" fmla="*/ 477035 h 955031"/>
              <a:gd name="connsiteX41" fmla="*/ 5031825 w 5591836"/>
              <a:gd name="connsiteY41" fmla="*/ 494332 h 955031"/>
              <a:gd name="connsiteX42" fmla="*/ 5591836 w 5591836"/>
              <a:gd name="connsiteY42" fmla="*/ 494095 h 955031"/>
              <a:gd name="connsiteX0" fmla="*/ 0 w 5591836"/>
              <a:gd name="connsiteY0" fmla="*/ 485613 h 955031"/>
              <a:gd name="connsiteX1" fmla="*/ 169362 w 5591836"/>
              <a:gd name="connsiteY1" fmla="*/ 475436 h 955031"/>
              <a:gd name="connsiteX2" fmla="*/ 304732 w 5591836"/>
              <a:gd name="connsiteY2" fmla="*/ 430986 h 955031"/>
              <a:gd name="connsiteX3" fmla="*/ 472406 w 5591836"/>
              <a:gd name="connsiteY3" fmla="*/ 146077 h 955031"/>
              <a:gd name="connsiteX4" fmla="*/ 581588 w 5591836"/>
              <a:gd name="connsiteY4" fmla="*/ 23247 h 955031"/>
              <a:gd name="connsiteX5" fmla="*/ 701006 w 5591836"/>
              <a:gd name="connsiteY5" fmla="*/ 36895 h 955031"/>
              <a:gd name="connsiteX6" fmla="*/ 799952 w 5591836"/>
              <a:gd name="connsiteY6" fmla="*/ 146077 h 955031"/>
              <a:gd name="connsiteX7" fmla="*/ 926194 w 5591836"/>
              <a:gd name="connsiteY7" fmla="*/ 412209 h 955031"/>
              <a:gd name="connsiteX8" fmla="*/ 1062671 w 5591836"/>
              <a:gd name="connsiteY8" fmla="*/ 722695 h 955031"/>
              <a:gd name="connsiteX9" fmla="*/ 1158206 w 5591836"/>
              <a:gd name="connsiteY9" fmla="*/ 869409 h 955031"/>
              <a:gd name="connsiteX10" fmla="*/ 1246916 w 5591836"/>
              <a:gd name="connsiteY10" fmla="*/ 944471 h 955031"/>
              <a:gd name="connsiteX11" fmla="*/ 1356098 w 5591836"/>
              <a:gd name="connsiteY11" fmla="*/ 930824 h 955031"/>
              <a:gd name="connsiteX12" fmla="*/ 1482340 w 5591836"/>
              <a:gd name="connsiteY12" fmla="*/ 811406 h 955031"/>
              <a:gd name="connsiteX13" fmla="*/ 1646113 w 5591836"/>
              <a:gd name="connsiteY13" fmla="*/ 487271 h 955031"/>
              <a:gd name="connsiteX14" fmla="*/ 1748471 w 5591836"/>
              <a:gd name="connsiteY14" fmla="*/ 234788 h 955031"/>
              <a:gd name="connsiteX15" fmla="*/ 1850829 w 5591836"/>
              <a:gd name="connsiteY15" fmla="*/ 67603 h 955031"/>
              <a:gd name="connsiteX16" fmla="*/ 1939540 w 5591836"/>
              <a:gd name="connsiteY16" fmla="*/ 13012 h 955031"/>
              <a:gd name="connsiteX17" fmla="*/ 2021426 w 5591836"/>
              <a:gd name="connsiteY17" fmla="*/ 43719 h 955031"/>
              <a:gd name="connsiteX18" fmla="*/ 2096489 w 5591836"/>
              <a:gd name="connsiteY18" fmla="*/ 122194 h 955031"/>
              <a:gd name="connsiteX19" fmla="*/ 2174964 w 5591836"/>
              <a:gd name="connsiteY19" fmla="*/ 251847 h 955031"/>
              <a:gd name="connsiteX20" fmla="*/ 2441095 w 5591836"/>
              <a:gd name="connsiteY20" fmla="*/ 784110 h 955031"/>
              <a:gd name="connsiteX21" fmla="*/ 2557101 w 5591836"/>
              <a:gd name="connsiteY21" fmla="*/ 934235 h 955031"/>
              <a:gd name="connsiteX22" fmla="*/ 2652635 w 5591836"/>
              <a:gd name="connsiteY22" fmla="*/ 941059 h 955031"/>
              <a:gd name="connsiteX23" fmla="*/ 2775465 w 5591836"/>
              <a:gd name="connsiteY23" fmla="*/ 814818 h 955031"/>
              <a:gd name="connsiteX24" fmla="*/ 2901707 w 5591836"/>
              <a:gd name="connsiteY24" fmla="*/ 548686 h 955031"/>
              <a:gd name="connsiteX25" fmla="*/ 3048421 w 5591836"/>
              <a:gd name="connsiteY25" fmla="*/ 251847 h 955031"/>
              <a:gd name="connsiteX26" fmla="*/ 3171250 w 5591836"/>
              <a:gd name="connsiteY26" fmla="*/ 67603 h 955031"/>
              <a:gd name="connsiteX27" fmla="*/ 3249725 w 5591836"/>
              <a:gd name="connsiteY27" fmla="*/ 2776 h 955031"/>
              <a:gd name="connsiteX28" fmla="*/ 3321376 w 5591836"/>
              <a:gd name="connsiteY28" fmla="*/ 19835 h 955031"/>
              <a:gd name="connsiteX29" fmla="*/ 3393026 w 5591836"/>
              <a:gd name="connsiteY29" fmla="*/ 91486 h 955031"/>
              <a:gd name="connsiteX30" fmla="*/ 3451029 w 5591836"/>
              <a:gd name="connsiteY30" fmla="*/ 176785 h 955031"/>
              <a:gd name="connsiteX31" fmla="*/ 3532916 w 5591836"/>
              <a:gd name="connsiteY31" fmla="*/ 323498 h 955031"/>
              <a:gd name="connsiteX32" fmla="*/ 3686453 w 5591836"/>
              <a:gd name="connsiteY32" fmla="*/ 668104 h 955031"/>
              <a:gd name="connsiteX33" fmla="*/ 3812695 w 5591836"/>
              <a:gd name="connsiteY33" fmla="*/ 852349 h 955031"/>
              <a:gd name="connsiteX34" fmla="*/ 3945761 w 5591836"/>
              <a:gd name="connsiteY34" fmla="*/ 900116 h 955031"/>
              <a:gd name="connsiteX35" fmla="*/ 4065179 w 5591836"/>
              <a:gd name="connsiteY35" fmla="*/ 828465 h 955031"/>
              <a:gd name="connsiteX36" fmla="*/ 4252835 w 5591836"/>
              <a:gd name="connsiteY36" fmla="*/ 483859 h 955031"/>
              <a:gd name="connsiteX37" fmla="*/ 4430256 w 5591836"/>
              <a:gd name="connsiteY37" fmla="*/ 152901 h 955031"/>
              <a:gd name="connsiteX38" fmla="*/ 4549674 w 5591836"/>
              <a:gd name="connsiteY38" fmla="*/ 40307 h 955031"/>
              <a:gd name="connsiteX39" fmla="*/ 4675916 w 5591836"/>
              <a:gd name="connsiteY39" fmla="*/ 67603 h 955031"/>
              <a:gd name="connsiteX40" fmla="*/ 4819218 w 5591836"/>
              <a:gd name="connsiteY40" fmla="*/ 268907 h 955031"/>
              <a:gd name="connsiteX41" fmla="*/ 4924988 w 5591836"/>
              <a:gd name="connsiteY41" fmla="*/ 477035 h 955031"/>
              <a:gd name="connsiteX42" fmla="*/ 5031825 w 5591836"/>
              <a:gd name="connsiteY42" fmla="*/ 494332 h 955031"/>
              <a:gd name="connsiteX43" fmla="*/ 5591836 w 5591836"/>
              <a:gd name="connsiteY43" fmla="*/ 494095 h 955031"/>
              <a:gd name="connsiteX0" fmla="*/ 0 w 5602249"/>
              <a:gd name="connsiteY0" fmla="*/ 466563 h 955031"/>
              <a:gd name="connsiteX1" fmla="*/ 179775 w 5602249"/>
              <a:gd name="connsiteY1" fmla="*/ 475436 h 955031"/>
              <a:gd name="connsiteX2" fmla="*/ 315145 w 5602249"/>
              <a:gd name="connsiteY2" fmla="*/ 430986 h 955031"/>
              <a:gd name="connsiteX3" fmla="*/ 482819 w 5602249"/>
              <a:gd name="connsiteY3" fmla="*/ 146077 h 955031"/>
              <a:gd name="connsiteX4" fmla="*/ 592001 w 5602249"/>
              <a:gd name="connsiteY4" fmla="*/ 23247 h 955031"/>
              <a:gd name="connsiteX5" fmla="*/ 711419 w 5602249"/>
              <a:gd name="connsiteY5" fmla="*/ 36895 h 955031"/>
              <a:gd name="connsiteX6" fmla="*/ 810365 w 5602249"/>
              <a:gd name="connsiteY6" fmla="*/ 146077 h 955031"/>
              <a:gd name="connsiteX7" fmla="*/ 936607 w 5602249"/>
              <a:gd name="connsiteY7" fmla="*/ 412209 h 955031"/>
              <a:gd name="connsiteX8" fmla="*/ 1073084 w 5602249"/>
              <a:gd name="connsiteY8" fmla="*/ 722695 h 955031"/>
              <a:gd name="connsiteX9" fmla="*/ 1168619 w 5602249"/>
              <a:gd name="connsiteY9" fmla="*/ 869409 h 955031"/>
              <a:gd name="connsiteX10" fmla="*/ 1257329 w 5602249"/>
              <a:gd name="connsiteY10" fmla="*/ 944471 h 955031"/>
              <a:gd name="connsiteX11" fmla="*/ 1366511 w 5602249"/>
              <a:gd name="connsiteY11" fmla="*/ 930824 h 955031"/>
              <a:gd name="connsiteX12" fmla="*/ 1492753 w 5602249"/>
              <a:gd name="connsiteY12" fmla="*/ 811406 h 955031"/>
              <a:gd name="connsiteX13" fmla="*/ 1656526 w 5602249"/>
              <a:gd name="connsiteY13" fmla="*/ 487271 h 955031"/>
              <a:gd name="connsiteX14" fmla="*/ 1758884 w 5602249"/>
              <a:gd name="connsiteY14" fmla="*/ 234788 h 955031"/>
              <a:gd name="connsiteX15" fmla="*/ 1861242 w 5602249"/>
              <a:gd name="connsiteY15" fmla="*/ 67603 h 955031"/>
              <a:gd name="connsiteX16" fmla="*/ 1949953 w 5602249"/>
              <a:gd name="connsiteY16" fmla="*/ 13012 h 955031"/>
              <a:gd name="connsiteX17" fmla="*/ 2031839 w 5602249"/>
              <a:gd name="connsiteY17" fmla="*/ 43719 h 955031"/>
              <a:gd name="connsiteX18" fmla="*/ 2106902 w 5602249"/>
              <a:gd name="connsiteY18" fmla="*/ 122194 h 955031"/>
              <a:gd name="connsiteX19" fmla="*/ 2185377 w 5602249"/>
              <a:gd name="connsiteY19" fmla="*/ 251847 h 955031"/>
              <a:gd name="connsiteX20" fmla="*/ 2451508 w 5602249"/>
              <a:gd name="connsiteY20" fmla="*/ 784110 h 955031"/>
              <a:gd name="connsiteX21" fmla="*/ 2567514 w 5602249"/>
              <a:gd name="connsiteY21" fmla="*/ 934235 h 955031"/>
              <a:gd name="connsiteX22" fmla="*/ 2663048 w 5602249"/>
              <a:gd name="connsiteY22" fmla="*/ 941059 h 955031"/>
              <a:gd name="connsiteX23" fmla="*/ 2785878 w 5602249"/>
              <a:gd name="connsiteY23" fmla="*/ 814818 h 955031"/>
              <a:gd name="connsiteX24" fmla="*/ 2912120 w 5602249"/>
              <a:gd name="connsiteY24" fmla="*/ 548686 h 955031"/>
              <a:gd name="connsiteX25" fmla="*/ 3058834 w 5602249"/>
              <a:gd name="connsiteY25" fmla="*/ 251847 h 955031"/>
              <a:gd name="connsiteX26" fmla="*/ 3181663 w 5602249"/>
              <a:gd name="connsiteY26" fmla="*/ 67603 h 955031"/>
              <a:gd name="connsiteX27" fmla="*/ 3260138 w 5602249"/>
              <a:gd name="connsiteY27" fmla="*/ 2776 h 955031"/>
              <a:gd name="connsiteX28" fmla="*/ 3331789 w 5602249"/>
              <a:gd name="connsiteY28" fmla="*/ 19835 h 955031"/>
              <a:gd name="connsiteX29" fmla="*/ 3403439 w 5602249"/>
              <a:gd name="connsiteY29" fmla="*/ 91486 h 955031"/>
              <a:gd name="connsiteX30" fmla="*/ 3461442 w 5602249"/>
              <a:gd name="connsiteY30" fmla="*/ 176785 h 955031"/>
              <a:gd name="connsiteX31" fmla="*/ 3543329 w 5602249"/>
              <a:gd name="connsiteY31" fmla="*/ 323498 h 955031"/>
              <a:gd name="connsiteX32" fmla="*/ 3696866 w 5602249"/>
              <a:gd name="connsiteY32" fmla="*/ 668104 h 955031"/>
              <a:gd name="connsiteX33" fmla="*/ 3823108 w 5602249"/>
              <a:gd name="connsiteY33" fmla="*/ 852349 h 955031"/>
              <a:gd name="connsiteX34" fmla="*/ 3956174 w 5602249"/>
              <a:gd name="connsiteY34" fmla="*/ 900116 h 955031"/>
              <a:gd name="connsiteX35" fmla="*/ 4075592 w 5602249"/>
              <a:gd name="connsiteY35" fmla="*/ 828465 h 955031"/>
              <a:gd name="connsiteX36" fmla="*/ 4263248 w 5602249"/>
              <a:gd name="connsiteY36" fmla="*/ 483859 h 955031"/>
              <a:gd name="connsiteX37" fmla="*/ 4440669 w 5602249"/>
              <a:gd name="connsiteY37" fmla="*/ 152901 h 955031"/>
              <a:gd name="connsiteX38" fmla="*/ 4560087 w 5602249"/>
              <a:gd name="connsiteY38" fmla="*/ 40307 h 955031"/>
              <a:gd name="connsiteX39" fmla="*/ 4686329 w 5602249"/>
              <a:gd name="connsiteY39" fmla="*/ 67603 h 955031"/>
              <a:gd name="connsiteX40" fmla="*/ 4829631 w 5602249"/>
              <a:gd name="connsiteY40" fmla="*/ 268907 h 955031"/>
              <a:gd name="connsiteX41" fmla="*/ 4935401 w 5602249"/>
              <a:gd name="connsiteY41" fmla="*/ 477035 h 955031"/>
              <a:gd name="connsiteX42" fmla="*/ 5042238 w 5602249"/>
              <a:gd name="connsiteY42" fmla="*/ 494332 h 955031"/>
              <a:gd name="connsiteX43" fmla="*/ 5602249 w 5602249"/>
              <a:gd name="connsiteY43" fmla="*/ 494095 h 955031"/>
              <a:gd name="connsiteX0" fmla="*/ 0 w 5612662"/>
              <a:gd name="connsiteY0" fmla="*/ 479263 h 955031"/>
              <a:gd name="connsiteX1" fmla="*/ 190188 w 5612662"/>
              <a:gd name="connsiteY1" fmla="*/ 475436 h 955031"/>
              <a:gd name="connsiteX2" fmla="*/ 325558 w 5612662"/>
              <a:gd name="connsiteY2" fmla="*/ 430986 h 955031"/>
              <a:gd name="connsiteX3" fmla="*/ 493232 w 5612662"/>
              <a:gd name="connsiteY3" fmla="*/ 146077 h 955031"/>
              <a:gd name="connsiteX4" fmla="*/ 602414 w 5612662"/>
              <a:gd name="connsiteY4" fmla="*/ 23247 h 955031"/>
              <a:gd name="connsiteX5" fmla="*/ 721832 w 5612662"/>
              <a:gd name="connsiteY5" fmla="*/ 36895 h 955031"/>
              <a:gd name="connsiteX6" fmla="*/ 820778 w 5612662"/>
              <a:gd name="connsiteY6" fmla="*/ 146077 h 955031"/>
              <a:gd name="connsiteX7" fmla="*/ 947020 w 5612662"/>
              <a:gd name="connsiteY7" fmla="*/ 412209 h 955031"/>
              <a:gd name="connsiteX8" fmla="*/ 1083497 w 5612662"/>
              <a:gd name="connsiteY8" fmla="*/ 722695 h 955031"/>
              <a:gd name="connsiteX9" fmla="*/ 1179032 w 5612662"/>
              <a:gd name="connsiteY9" fmla="*/ 869409 h 955031"/>
              <a:gd name="connsiteX10" fmla="*/ 1267742 w 5612662"/>
              <a:gd name="connsiteY10" fmla="*/ 944471 h 955031"/>
              <a:gd name="connsiteX11" fmla="*/ 1376924 w 5612662"/>
              <a:gd name="connsiteY11" fmla="*/ 930824 h 955031"/>
              <a:gd name="connsiteX12" fmla="*/ 1503166 w 5612662"/>
              <a:gd name="connsiteY12" fmla="*/ 811406 h 955031"/>
              <a:gd name="connsiteX13" fmla="*/ 1666939 w 5612662"/>
              <a:gd name="connsiteY13" fmla="*/ 487271 h 955031"/>
              <a:gd name="connsiteX14" fmla="*/ 1769297 w 5612662"/>
              <a:gd name="connsiteY14" fmla="*/ 234788 h 955031"/>
              <a:gd name="connsiteX15" fmla="*/ 1871655 w 5612662"/>
              <a:gd name="connsiteY15" fmla="*/ 67603 h 955031"/>
              <a:gd name="connsiteX16" fmla="*/ 1960366 w 5612662"/>
              <a:gd name="connsiteY16" fmla="*/ 13012 h 955031"/>
              <a:gd name="connsiteX17" fmla="*/ 2042252 w 5612662"/>
              <a:gd name="connsiteY17" fmla="*/ 43719 h 955031"/>
              <a:gd name="connsiteX18" fmla="*/ 2117315 w 5612662"/>
              <a:gd name="connsiteY18" fmla="*/ 122194 h 955031"/>
              <a:gd name="connsiteX19" fmla="*/ 2195790 w 5612662"/>
              <a:gd name="connsiteY19" fmla="*/ 251847 h 955031"/>
              <a:gd name="connsiteX20" fmla="*/ 2461921 w 5612662"/>
              <a:gd name="connsiteY20" fmla="*/ 784110 h 955031"/>
              <a:gd name="connsiteX21" fmla="*/ 2577927 w 5612662"/>
              <a:gd name="connsiteY21" fmla="*/ 934235 h 955031"/>
              <a:gd name="connsiteX22" fmla="*/ 2673461 w 5612662"/>
              <a:gd name="connsiteY22" fmla="*/ 941059 h 955031"/>
              <a:gd name="connsiteX23" fmla="*/ 2796291 w 5612662"/>
              <a:gd name="connsiteY23" fmla="*/ 814818 h 955031"/>
              <a:gd name="connsiteX24" fmla="*/ 2922533 w 5612662"/>
              <a:gd name="connsiteY24" fmla="*/ 548686 h 955031"/>
              <a:gd name="connsiteX25" fmla="*/ 3069247 w 5612662"/>
              <a:gd name="connsiteY25" fmla="*/ 251847 h 955031"/>
              <a:gd name="connsiteX26" fmla="*/ 3192076 w 5612662"/>
              <a:gd name="connsiteY26" fmla="*/ 67603 h 955031"/>
              <a:gd name="connsiteX27" fmla="*/ 3270551 w 5612662"/>
              <a:gd name="connsiteY27" fmla="*/ 2776 h 955031"/>
              <a:gd name="connsiteX28" fmla="*/ 3342202 w 5612662"/>
              <a:gd name="connsiteY28" fmla="*/ 19835 h 955031"/>
              <a:gd name="connsiteX29" fmla="*/ 3413852 w 5612662"/>
              <a:gd name="connsiteY29" fmla="*/ 91486 h 955031"/>
              <a:gd name="connsiteX30" fmla="*/ 3471855 w 5612662"/>
              <a:gd name="connsiteY30" fmla="*/ 176785 h 955031"/>
              <a:gd name="connsiteX31" fmla="*/ 3553742 w 5612662"/>
              <a:gd name="connsiteY31" fmla="*/ 323498 h 955031"/>
              <a:gd name="connsiteX32" fmla="*/ 3707279 w 5612662"/>
              <a:gd name="connsiteY32" fmla="*/ 668104 h 955031"/>
              <a:gd name="connsiteX33" fmla="*/ 3833521 w 5612662"/>
              <a:gd name="connsiteY33" fmla="*/ 852349 h 955031"/>
              <a:gd name="connsiteX34" fmla="*/ 3966587 w 5612662"/>
              <a:gd name="connsiteY34" fmla="*/ 900116 h 955031"/>
              <a:gd name="connsiteX35" fmla="*/ 4086005 w 5612662"/>
              <a:gd name="connsiteY35" fmla="*/ 828465 h 955031"/>
              <a:gd name="connsiteX36" fmla="*/ 4273661 w 5612662"/>
              <a:gd name="connsiteY36" fmla="*/ 483859 h 955031"/>
              <a:gd name="connsiteX37" fmla="*/ 4451082 w 5612662"/>
              <a:gd name="connsiteY37" fmla="*/ 152901 h 955031"/>
              <a:gd name="connsiteX38" fmla="*/ 4570500 w 5612662"/>
              <a:gd name="connsiteY38" fmla="*/ 40307 h 955031"/>
              <a:gd name="connsiteX39" fmla="*/ 4696742 w 5612662"/>
              <a:gd name="connsiteY39" fmla="*/ 67603 h 955031"/>
              <a:gd name="connsiteX40" fmla="*/ 4840044 w 5612662"/>
              <a:gd name="connsiteY40" fmla="*/ 268907 h 955031"/>
              <a:gd name="connsiteX41" fmla="*/ 4945814 w 5612662"/>
              <a:gd name="connsiteY41" fmla="*/ 477035 h 955031"/>
              <a:gd name="connsiteX42" fmla="*/ 5052651 w 5612662"/>
              <a:gd name="connsiteY42" fmla="*/ 494332 h 955031"/>
              <a:gd name="connsiteX43" fmla="*/ 5612662 w 5612662"/>
              <a:gd name="connsiteY43" fmla="*/ 494095 h 955031"/>
              <a:gd name="connsiteX0" fmla="*/ 0 w 6136469"/>
              <a:gd name="connsiteY0" fmla="*/ 479263 h 955031"/>
              <a:gd name="connsiteX1" fmla="*/ 190188 w 6136469"/>
              <a:gd name="connsiteY1" fmla="*/ 475436 h 955031"/>
              <a:gd name="connsiteX2" fmla="*/ 325558 w 6136469"/>
              <a:gd name="connsiteY2" fmla="*/ 430986 h 955031"/>
              <a:gd name="connsiteX3" fmla="*/ 493232 w 6136469"/>
              <a:gd name="connsiteY3" fmla="*/ 146077 h 955031"/>
              <a:gd name="connsiteX4" fmla="*/ 602414 w 6136469"/>
              <a:gd name="connsiteY4" fmla="*/ 23247 h 955031"/>
              <a:gd name="connsiteX5" fmla="*/ 721832 w 6136469"/>
              <a:gd name="connsiteY5" fmla="*/ 36895 h 955031"/>
              <a:gd name="connsiteX6" fmla="*/ 820778 w 6136469"/>
              <a:gd name="connsiteY6" fmla="*/ 146077 h 955031"/>
              <a:gd name="connsiteX7" fmla="*/ 947020 w 6136469"/>
              <a:gd name="connsiteY7" fmla="*/ 412209 h 955031"/>
              <a:gd name="connsiteX8" fmla="*/ 1083497 w 6136469"/>
              <a:gd name="connsiteY8" fmla="*/ 722695 h 955031"/>
              <a:gd name="connsiteX9" fmla="*/ 1179032 w 6136469"/>
              <a:gd name="connsiteY9" fmla="*/ 869409 h 955031"/>
              <a:gd name="connsiteX10" fmla="*/ 1267742 w 6136469"/>
              <a:gd name="connsiteY10" fmla="*/ 944471 h 955031"/>
              <a:gd name="connsiteX11" fmla="*/ 1376924 w 6136469"/>
              <a:gd name="connsiteY11" fmla="*/ 930824 h 955031"/>
              <a:gd name="connsiteX12" fmla="*/ 1503166 w 6136469"/>
              <a:gd name="connsiteY12" fmla="*/ 811406 h 955031"/>
              <a:gd name="connsiteX13" fmla="*/ 1666939 w 6136469"/>
              <a:gd name="connsiteY13" fmla="*/ 487271 h 955031"/>
              <a:gd name="connsiteX14" fmla="*/ 1769297 w 6136469"/>
              <a:gd name="connsiteY14" fmla="*/ 234788 h 955031"/>
              <a:gd name="connsiteX15" fmla="*/ 1871655 w 6136469"/>
              <a:gd name="connsiteY15" fmla="*/ 67603 h 955031"/>
              <a:gd name="connsiteX16" fmla="*/ 1960366 w 6136469"/>
              <a:gd name="connsiteY16" fmla="*/ 13012 h 955031"/>
              <a:gd name="connsiteX17" fmla="*/ 2042252 w 6136469"/>
              <a:gd name="connsiteY17" fmla="*/ 43719 h 955031"/>
              <a:gd name="connsiteX18" fmla="*/ 2117315 w 6136469"/>
              <a:gd name="connsiteY18" fmla="*/ 122194 h 955031"/>
              <a:gd name="connsiteX19" fmla="*/ 2195790 w 6136469"/>
              <a:gd name="connsiteY19" fmla="*/ 251847 h 955031"/>
              <a:gd name="connsiteX20" fmla="*/ 2461921 w 6136469"/>
              <a:gd name="connsiteY20" fmla="*/ 784110 h 955031"/>
              <a:gd name="connsiteX21" fmla="*/ 2577927 w 6136469"/>
              <a:gd name="connsiteY21" fmla="*/ 934235 h 955031"/>
              <a:gd name="connsiteX22" fmla="*/ 2673461 w 6136469"/>
              <a:gd name="connsiteY22" fmla="*/ 941059 h 955031"/>
              <a:gd name="connsiteX23" fmla="*/ 2796291 w 6136469"/>
              <a:gd name="connsiteY23" fmla="*/ 814818 h 955031"/>
              <a:gd name="connsiteX24" fmla="*/ 2922533 w 6136469"/>
              <a:gd name="connsiteY24" fmla="*/ 548686 h 955031"/>
              <a:gd name="connsiteX25" fmla="*/ 3069247 w 6136469"/>
              <a:gd name="connsiteY25" fmla="*/ 251847 h 955031"/>
              <a:gd name="connsiteX26" fmla="*/ 3192076 w 6136469"/>
              <a:gd name="connsiteY26" fmla="*/ 67603 h 955031"/>
              <a:gd name="connsiteX27" fmla="*/ 3270551 w 6136469"/>
              <a:gd name="connsiteY27" fmla="*/ 2776 h 955031"/>
              <a:gd name="connsiteX28" fmla="*/ 3342202 w 6136469"/>
              <a:gd name="connsiteY28" fmla="*/ 19835 h 955031"/>
              <a:gd name="connsiteX29" fmla="*/ 3413852 w 6136469"/>
              <a:gd name="connsiteY29" fmla="*/ 91486 h 955031"/>
              <a:gd name="connsiteX30" fmla="*/ 3471855 w 6136469"/>
              <a:gd name="connsiteY30" fmla="*/ 176785 h 955031"/>
              <a:gd name="connsiteX31" fmla="*/ 3553742 w 6136469"/>
              <a:gd name="connsiteY31" fmla="*/ 323498 h 955031"/>
              <a:gd name="connsiteX32" fmla="*/ 3707279 w 6136469"/>
              <a:gd name="connsiteY32" fmla="*/ 668104 h 955031"/>
              <a:gd name="connsiteX33" fmla="*/ 3833521 w 6136469"/>
              <a:gd name="connsiteY33" fmla="*/ 852349 h 955031"/>
              <a:gd name="connsiteX34" fmla="*/ 3966587 w 6136469"/>
              <a:gd name="connsiteY34" fmla="*/ 900116 h 955031"/>
              <a:gd name="connsiteX35" fmla="*/ 4086005 w 6136469"/>
              <a:gd name="connsiteY35" fmla="*/ 828465 h 955031"/>
              <a:gd name="connsiteX36" fmla="*/ 4273661 w 6136469"/>
              <a:gd name="connsiteY36" fmla="*/ 483859 h 955031"/>
              <a:gd name="connsiteX37" fmla="*/ 4451082 w 6136469"/>
              <a:gd name="connsiteY37" fmla="*/ 152901 h 955031"/>
              <a:gd name="connsiteX38" fmla="*/ 4570500 w 6136469"/>
              <a:gd name="connsiteY38" fmla="*/ 40307 h 955031"/>
              <a:gd name="connsiteX39" fmla="*/ 4696742 w 6136469"/>
              <a:gd name="connsiteY39" fmla="*/ 67603 h 955031"/>
              <a:gd name="connsiteX40" fmla="*/ 4840044 w 6136469"/>
              <a:gd name="connsiteY40" fmla="*/ 268907 h 955031"/>
              <a:gd name="connsiteX41" fmla="*/ 4945814 w 6136469"/>
              <a:gd name="connsiteY41" fmla="*/ 477035 h 955031"/>
              <a:gd name="connsiteX42" fmla="*/ 5052651 w 6136469"/>
              <a:gd name="connsiteY42" fmla="*/ 494332 h 955031"/>
              <a:gd name="connsiteX43" fmla="*/ 6136469 w 6136469"/>
              <a:gd name="connsiteY43" fmla="*/ 500659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5814 w 6056566"/>
              <a:gd name="connsiteY41" fmla="*/ 477035 h 955031"/>
              <a:gd name="connsiteX42" fmla="*/ 5052651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5814 w 6056566"/>
              <a:gd name="connsiteY41" fmla="*/ 477035 h 955031"/>
              <a:gd name="connsiteX42" fmla="*/ 5052651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5814 w 6056566"/>
              <a:gd name="connsiteY41" fmla="*/ 477035 h 955031"/>
              <a:gd name="connsiteX42" fmla="*/ 5052651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0286 w 6056566"/>
              <a:gd name="connsiteY41" fmla="*/ 458277 h 955031"/>
              <a:gd name="connsiteX42" fmla="*/ 5052651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0286 w 6056566"/>
              <a:gd name="connsiteY41" fmla="*/ 458277 h 955031"/>
              <a:gd name="connsiteX42" fmla="*/ 5052651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0286 w 6056566"/>
              <a:gd name="connsiteY41" fmla="*/ 458277 h 955031"/>
              <a:gd name="connsiteX42" fmla="*/ 5052651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31994 w 6056566"/>
              <a:gd name="connsiteY41" fmla="*/ 437174 h 955031"/>
              <a:gd name="connsiteX42" fmla="*/ 5052651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5052651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69722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69722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97365 w 6056566"/>
              <a:gd name="connsiteY42" fmla="*/ 496677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94601 w 6056566"/>
              <a:gd name="connsiteY42" fmla="*/ 491988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94601 w 6056566"/>
              <a:gd name="connsiteY42" fmla="*/ 491988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94601 w 6056566"/>
              <a:gd name="connsiteY42" fmla="*/ 491988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94601 w 6056566"/>
              <a:gd name="connsiteY42" fmla="*/ 491988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94601 w 6056566"/>
              <a:gd name="connsiteY42" fmla="*/ 491988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91837 w 6056566"/>
              <a:gd name="connsiteY42" fmla="*/ 497850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91838 w 6056566"/>
              <a:gd name="connsiteY42" fmla="*/ 494333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5025010 w 6056566"/>
              <a:gd name="connsiteY42" fmla="*/ 495505 h 955031"/>
              <a:gd name="connsiteX43" fmla="*/ 6056566 w 6056566"/>
              <a:gd name="connsiteY43" fmla="*/ 497377 h 955031"/>
              <a:gd name="connsiteX0" fmla="*/ 0 w 5025967"/>
              <a:gd name="connsiteY0" fmla="*/ 479263 h 955031"/>
              <a:gd name="connsiteX1" fmla="*/ 190188 w 5025967"/>
              <a:gd name="connsiteY1" fmla="*/ 475436 h 955031"/>
              <a:gd name="connsiteX2" fmla="*/ 325558 w 5025967"/>
              <a:gd name="connsiteY2" fmla="*/ 430986 h 955031"/>
              <a:gd name="connsiteX3" fmla="*/ 493232 w 5025967"/>
              <a:gd name="connsiteY3" fmla="*/ 146077 h 955031"/>
              <a:gd name="connsiteX4" fmla="*/ 602414 w 5025967"/>
              <a:gd name="connsiteY4" fmla="*/ 23247 h 955031"/>
              <a:gd name="connsiteX5" fmla="*/ 721832 w 5025967"/>
              <a:gd name="connsiteY5" fmla="*/ 36895 h 955031"/>
              <a:gd name="connsiteX6" fmla="*/ 820778 w 5025967"/>
              <a:gd name="connsiteY6" fmla="*/ 146077 h 955031"/>
              <a:gd name="connsiteX7" fmla="*/ 947020 w 5025967"/>
              <a:gd name="connsiteY7" fmla="*/ 412209 h 955031"/>
              <a:gd name="connsiteX8" fmla="*/ 1083497 w 5025967"/>
              <a:gd name="connsiteY8" fmla="*/ 722695 h 955031"/>
              <a:gd name="connsiteX9" fmla="*/ 1179032 w 5025967"/>
              <a:gd name="connsiteY9" fmla="*/ 869409 h 955031"/>
              <a:gd name="connsiteX10" fmla="*/ 1267742 w 5025967"/>
              <a:gd name="connsiteY10" fmla="*/ 944471 h 955031"/>
              <a:gd name="connsiteX11" fmla="*/ 1376924 w 5025967"/>
              <a:gd name="connsiteY11" fmla="*/ 930824 h 955031"/>
              <a:gd name="connsiteX12" fmla="*/ 1503166 w 5025967"/>
              <a:gd name="connsiteY12" fmla="*/ 811406 h 955031"/>
              <a:gd name="connsiteX13" fmla="*/ 1666939 w 5025967"/>
              <a:gd name="connsiteY13" fmla="*/ 487271 h 955031"/>
              <a:gd name="connsiteX14" fmla="*/ 1769297 w 5025967"/>
              <a:gd name="connsiteY14" fmla="*/ 234788 h 955031"/>
              <a:gd name="connsiteX15" fmla="*/ 1871655 w 5025967"/>
              <a:gd name="connsiteY15" fmla="*/ 67603 h 955031"/>
              <a:gd name="connsiteX16" fmla="*/ 1960366 w 5025967"/>
              <a:gd name="connsiteY16" fmla="*/ 13012 h 955031"/>
              <a:gd name="connsiteX17" fmla="*/ 2042252 w 5025967"/>
              <a:gd name="connsiteY17" fmla="*/ 43719 h 955031"/>
              <a:gd name="connsiteX18" fmla="*/ 2117315 w 5025967"/>
              <a:gd name="connsiteY18" fmla="*/ 122194 h 955031"/>
              <a:gd name="connsiteX19" fmla="*/ 2195790 w 5025967"/>
              <a:gd name="connsiteY19" fmla="*/ 251847 h 955031"/>
              <a:gd name="connsiteX20" fmla="*/ 2461921 w 5025967"/>
              <a:gd name="connsiteY20" fmla="*/ 784110 h 955031"/>
              <a:gd name="connsiteX21" fmla="*/ 2577927 w 5025967"/>
              <a:gd name="connsiteY21" fmla="*/ 934235 h 955031"/>
              <a:gd name="connsiteX22" fmla="*/ 2673461 w 5025967"/>
              <a:gd name="connsiteY22" fmla="*/ 941059 h 955031"/>
              <a:gd name="connsiteX23" fmla="*/ 2796291 w 5025967"/>
              <a:gd name="connsiteY23" fmla="*/ 814818 h 955031"/>
              <a:gd name="connsiteX24" fmla="*/ 2922533 w 5025967"/>
              <a:gd name="connsiteY24" fmla="*/ 548686 h 955031"/>
              <a:gd name="connsiteX25" fmla="*/ 3069247 w 5025967"/>
              <a:gd name="connsiteY25" fmla="*/ 251847 h 955031"/>
              <a:gd name="connsiteX26" fmla="*/ 3192076 w 5025967"/>
              <a:gd name="connsiteY26" fmla="*/ 67603 h 955031"/>
              <a:gd name="connsiteX27" fmla="*/ 3270551 w 5025967"/>
              <a:gd name="connsiteY27" fmla="*/ 2776 h 955031"/>
              <a:gd name="connsiteX28" fmla="*/ 3342202 w 5025967"/>
              <a:gd name="connsiteY28" fmla="*/ 19835 h 955031"/>
              <a:gd name="connsiteX29" fmla="*/ 3413852 w 5025967"/>
              <a:gd name="connsiteY29" fmla="*/ 91486 h 955031"/>
              <a:gd name="connsiteX30" fmla="*/ 3471855 w 5025967"/>
              <a:gd name="connsiteY30" fmla="*/ 176785 h 955031"/>
              <a:gd name="connsiteX31" fmla="*/ 3553742 w 5025967"/>
              <a:gd name="connsiteY31" fmla="*/ 323498 h 955031"/>
              <a:gd name="connsiteX32" fmla="*/ 3707279 w 5025967"/>
              <a:gd name="connsiteY32" fmla="*/ 668104 h 955031"/>
              <a:gd name="connsiteX33" fmla="*/ 3833521 w 5025967"/>
              <a:gd name="connsiteY33" fmla="*/ 852349 h 955031"/>
              <a:gd name="connsiteX34" fmla="*/ 3966587 w 5025967"/>
              <a:gd name="connsiteY34" fmla="*/ 900116 h 955031"/>
              <a:gd name="connsiteX35" fmla="*/ 4086005 w 5025967"/>
              <a:gd name="connsiteY35" fmla="*/ 828465 h 955031"/>
              <a:gd name="connsiteX36" fmla="*/ 4273661 w 5025967"/>
              <a:gd name="connsiteY36" fmla="*/ 483859 h 955031"/>
              <a:gd name="connsiteX37" fmla="*/ 4451082 w 5025967"/>
              <a:gd name="connsiteY37" fmla="*/ 152901 h 955031"/>
              <a:gd name="connsiteX38" fmla="*/ 4570500 w 5025967"/>
              <a:gd name="connsiteY38" fmla="*/ 40307 h 955031"/>
              <a:gd name="connsiteX39" fmla="*/ 4696742 w 5025967"/>
              <a:gd name="connsiteY39" fmla="*/ 67603 h 955031"/>
              <a:gd name="connsiteX40" fmla="*/ 4840044 w 5025967"/>
              <a:gd name="connsiteY40" fmla="*/ 268907 h 955031"/>
              <a:gd name="connsiteX41" fmla="*/ 4948580 w 5025967"/>
              <a:gd name="connsiteY41" fmla="*/ 459449 h 955031"/>
              <a:gd name="connsiteX42" fmla="*/ 5025010 w 5025967"/>
              <a:gd name="connsiteY42" fmla="*/ 495505 h 955031"/>
              <a:gd name="connsiteX0" fmla="*/ 0 w 4948580"/>
              <a:gd name="connsiteY0" fmla="*/ 479263 h 955031"/>
              <a:gd name="connsiteX1" fmla="*/ 190188 w 4948580"/>
              <a:gd name="connsiteY1" fmla="*/ 475436 h 955031"/>
              <a:gd name="connsiteX2" fmla="*/ 325558 w 4948580"/>
              <a:gd name="connsiteY2" fmla="*/ 430986 h 955031"/>
              <a:gd name="connsiteX3" fmla="*/ 493232 w 4948580"/>
              <a:gd name="connsiteY3" fmla="*/ 146077 h 955031"/>
              <a:gd name="connsiteX4" fmla="*/ 602414 w 4948580"/>
              <a:gd name="connsiteY4" fmla="*/ 23247 h 955031"/>
              <a:gd name="connsiteX5" fmla="*/ 721832 w 4948580"/>
              <a:gd name="connsiteY5" fmla="*/ 36895 h 955031"/>
              <a:gd name="connsiteX6" fmla="*/ 820778 w 4948580"/>
              <a:gd name="connsiteY6" fmla="*/ 146077 h 955031"/>
              <a:gd name="connsiteX7" fmla="*/ 947020 w 4948580"/>
              <a:gd name="connsiteY7" fmla="*/ 412209 h 955031"/>
              <a:gd name="connsiteX8" fmla="*/ 1083497 w 4948580"/>
              <a:gd name="connsiteY8" fmla="*/ 722695 h 955031"/>
              <a:gd name="connsiteX9" fmla="*/ 1179032 w 4948580"/>
              <a:gd name="connsiteY9" fmla="*/ 869409 h 955031"/>
              <a:gd name="connsiteX10" fmla="*/ 1267742 w 4948580"/>
              <a:gd name="connsiteY10" fmla="*/ 944471 h 955031"/>
              <a:gd name="connsiteX11" fmla="*/ 1376924 w 4948580"/>
              <a:gd name="connsiteY11" fmla="*/ 930824 h 955031"/>
              <a:gd name="connsiteX12" fmla="*/ 1503166 w 4948580"/>
              <a:gd name="connsiteY12" fmla="*/ 811406 h 955031"/>
              <a:gd name="connsiteX13" fmla="*/ 1666939 w 4948580"/>
              <a:gd name="connsiteY13" fmla="*/ 487271 h 955031"/>
              <a:gd name="connsiteX14" fmla="*/ 1769297 w 4948580"/>
              <a:gd name="connsiteY14" fmla="*/ 234788 h 955031"/>
              <a:gd name="connsiteX15" fmla="*/ 1871655 w 4948580"/>
              <a:gd name="connsiteY15" fmla="*/ 67603 h 955031"/>
              <a:gd name="connsiteX16" fmla="*/ 1960366 w 4948580"/>
              <a:gd name="connsiteY16" fmla="*/ 13012 h 955031"/>
              <a:gd name="connsiteX17" fmla="*/ 2042252 w 4948580"/>
              <a:gd name="connsiteY17" fmla="*/ 43719 h 955031"/>
              <a:gd name="connsiteX18" fmla="*/ 2117315 w 4948580"/>
              <a:gd name="connsiteY18" fmla="*/ 122194 h 955031"/>
              <a:gd name="connsiteX19" fmla="*/ 2195790 w 4948580"/>
              <a:gd name="connsiteY19" fmla="*/ 251847 h 955031"/>
              <a:gd name="connsiteX20" fmla="*/ 2461921 w 4948580"/>
              <a:gd name="connsiteY20" fmla="*/ 784110 h 955031"/>
              <a:gd name="connsiteX21" fmla="*/ 2577927 w 4948580"/>
              <a:gd name="connsiteY21" fmla="*/ 934235 h 955031"/>
              <a:gd name="connsiteX22" fmla="*/ 2673461 w 4948580"/>
              <a:gd name="connsiteY22" fmla="*/ 941059 h 955031"/>
              <a:gd name="connsiteX23" fmla="*/ 2796291 w 4948580"/>
              <a:gd name="connsiteY23" fmla="*/ 814818 h 955031"/>
              <a:gd name="connsiteX24" fmla="*/ 2922533 w 4948580"/>
              <a:gd name="connsiteY24" fmla="*/ 548686 h 955031"/>
              <a:gd name="connsiteX25" fmla="*/ 3069247 w 4948580"/>
              <a:gd name="connsiteY25" fmla="*/ 251847 h 955031"/>
              <a:gd name="connsiteX26" fmla="*/ 3192076 w 4948580"/>
              <a:gd name="connsiteY26" fmla="*/ 67603 h 955031"/>
              <a:gd name="connsiteX27" fmla="*/ 3270551 w 4948580"/>
              <a:gd name="connsiteY27" fmla="*/ 2776 h 955031"/>
              <a:gd name="connsiteX28" fmla="*/ 3342202 w 4948580"/>
              <a:gd name="connsiteY28" fmla="*/ 19835 h 955031"/>
              <a:gd name="connsiteX29" fmla="*/ 3413852 w 4948580"/>
              <a:gd name="connsiteY29" fmla="*/ 91486 h 955031"/>
              <a:gd name="connsiteX30" fmla="*/ 3471855 w 4948580"/>
              <a:gd name="connsiteY30" fmla="*/ 176785 h 955031"/>
              <a:gd name="connsiteX31" fmla="*/ 3553742 w 4948580"/>
              <a:gd name="connsiteY31" fmla="*/ 323498 h 955031"/>
              <a:gd name="connsiteX32" fmla="*/ 3707279 w 4948580"/>
              <a:gd name="connsiteY32" fmla="*/ 668104 h 955031"/>
              <a:gd name="connsiteX33" fmla="*/ 3833521 w 4948580"/>
              <a:gd name="connsiteY33" fmla="*/ 852349 h 955031"/>
              <a:gd name="connsiteX34" fmla="*/ 3966587 w 4948580"/>
              <a:gd name="connsiteY34" fmla="*/ 900116 h 955031"/>
              <a:gd name="connsiteX35" fmla="*/ 4086005 w 4948580"/>
              <a:gd name="connsiteY35" fmla="*/ 828465 h 955031"/>
              <a:gd name="connsiteX36" fmla="*/ 4273661 w 4948580"/>
              <a:gd name="connsiteY36" fmla="*/ 483859 h 955031"/>
              <a:gd name="connsiteX37" fmla="*/ 4451082 w 4948580"/>
              <a:gd name="connsiteY37" fmla="*/ 152901 h 955031"/>
              <a:gd name="connsiteX38" fmla="*/ 4570500 w 4948580"/>
              <a:gd name="connsiteY38" fmla="*/ 40307 h 955031"/>
              <a:gd name="connsiteX39" fmla="*/ 4696742 w 4948580"/>
              <a:gd name="connsiteY39" fmla="*/ 67603 h 955031"/>
              <a:gd name="connsiteX40" fmla="*/ 4840044 w 4948580"/>
              <a:gd name="connsiteY40" fmla="*/ 268907 h 955031"/>
              <a:gd name="connsiteX41" fmla="*/ 4948580 w 4948580"/>
              <a:gd name="connsiteY41" fmla="*/ 459449 h 955031"/>
              <a:gd name="connsiteX0" fmla="*/ 0 w 4948580"/>
              <a:gd name="connsiteY0" fmla="*/ 479263 h 955031"/>
              <a:gd name="connsiteX1" fmla="*/ 325558 w 4948580"/>
              <a:gd name="connsiteY1" fmla="*/ 430986 h 955031"/>
              <a:gd name="connsiteX2" fmla="*/ 493232 w 4948580"/>
              <a:gd name="connsiteY2" fmla="*/ 146077 h 955031"/>
              <a:gd name="connsiteX3" fmla="*/ 602414 w 4948580"/>
              <a:gd name="connsiteY3" fmla="*/ 23247 h 955031"/>
              <a:gd name="connsiteX4" fmla="*/ 721832 w 4948580"/>
              <a:gd name="connsiteY4" fmla="*/ 36895 h 955031"/>
              <a:gd name="connsiteX5" fmla="*/ 820778 w 4948580"/>
              <a:gd name="connsiteY5" fmla="*/ 146077 h 955031"/>
              <a:gd name="connsiteX6" fmla="*/ 947020 w 4948580"/>
              <a:gd name="connsiteY6" fmla="*/ 412209 h 955031"/>
              <a:gd name="connsiteX7" fmla="*/ 1083497 w 4948580"/>
              <a:gd name="connsiteY7" fmla="*/ 722695 h 955031"/>
              <a:gd name="connsiteX8" fmla="*/ 1179032 w 4948580"/>
              <a:gd name="connsiteY8" fmla="*/ 869409 h 955031"/>
              <a:gd name="connsiteX9" fmla="*/ 1267742 w 4948580"/>
              <a:gd name="connsiteY9" fmla="*/ 944471 h 955031"/>
              <a:gd name="connsiteX10" fmla="*/ 1376924 w 4948580"/>
              <a:gd name="connsiteY10" fmla="*/ 930824 h 955031"/>
              <a:gd name="connsiteX11" fmla="*/ 1503166 w 4948580"/>
              <a:gd name="connsiteY11" fmla="*/ 811406 h 955031"/>
              <a:gd name="connsiteX12" fmla="*/ 1666939 w 4948580"/>
              <a:gd name="connsiteY12" fmla="*/ 487271 h 955031"/>
              <a:gd name="connsiteX13" fmla="*/ 1769297 w 4948580"/>
              <a:gd name="connsiteY13" fmla="*/ 234788 h 955031"/>
              <a:gd name="connsiteX14" fmla="*/ 1871655 w 4948580"/>
              <a:gd name="connsiteY14" fmla="*/ 67603 h 955031"/>
              <a:gd name="connsiteX15" fmla="*/ 1960366 w 4948580"/>
              <a:gd name="connsiteY15" fmla="*/ 13012 h 955031"/>
              <a:gd name="connsiteX16" fmla="*/ 2042252 w 4948580"/>
              <a:gd name="connsiteY16" fmla="*/ 43719 h 955031"/>
              <a:gd name="connsiteX17" fmla="*/ 2117315 w 4948580"/>
              <a:gd name="connsiteY17" fmla="*/ 122194 h 955031"/>
              <a:gd name="connsiteX18" fmla="*/ 2195790 w 4948580"/>
              <a:gd name="connsiteY18" fmla="*/ 251847 h 955031"/>
              <a:gd name="connsiteX19" fmla="*/ 2461921 w 4948580"/>
              <a:gd name="connsiteY19" fmla="*/ 784110 h 955031"/>
              <a:gd name="connsiteX20" fmla="*/ 2577927 w 4948580"/>
              <a:gd name="connsiteY20" fmla="*/ 934235 h 955031"/>
              <a:gd name="connsiteX21" fmla="*/ 2673461 w 4948580"/>
              <a:gd name="connsiteY21" fmla="*/ 941059 h 955031"/>
              <a:gd name="connsiteX22" fmla="*/ 2796291 w 4948580"/>
              <a:gd name="connsiteY22" fmla="*/ 814818 h 955031"/>
              <a:gd name="connsiteX23" fmla="*/ 2922533 w 4948580"/>
              <a:gd name="connsiteY23" fmla="*/ 548686 h 955031"/>
              <a:gd name="connsiteX24" fmla="*/ 3069247 w 4948580"/>
              <a:gd name="connsiteY24" fmla="*/ 251847 h 955031"/>
              <a:gd name="connsiteX25" fmla="*/ 3192076 w 4948580"/>
              <a:gd name="connsiteY25" fmla="*/ 67603 h 955031"/>
              <a:gd name="connsiteX26" fmla="*/ 3270551 w 4948580"/>
              <a:gd name="connsiteY26" fmla="*/ 2776 h 955031"/>
              <a:gd name="connsiteX27" fmla="*/ 3342202 w 4948580"/>
              <a:gd name="connsiteY27" fmla="*/ 19835 h 955031"/>
              <a:gd name="connsiteX28" fmla="*/ 3413852 w 4948580"/>
              <a:gd name="connsiteY28" fmla="*/ 91486 h 955031"/>
              <a:gd name="connsiteX29" fmla="*/ 3471855 w 4948580"/>
              <a:gd name="connsiteY29" fmla="*/ 176785 h 955031"/>
              <a:gd name="connsiteX30" fmla="*/ 3553742 w 4948580"/>
              <a:gd name="connsiteY30" fmla="*/ 323498 h 955031"/>
              <a:gd name="connsiteX31" fmla="*/ 3707279 w 4948580"/>
              <a:gd name="connsiteY31" fmla="*/ 668104 h 955031"/>
              <a:gd name="connsiteX32" fmla="*/ 3833521 w 4948580"/>
              <a:gd name="connsiteY32" fmla="*/ 852349 h 955031"/>
              <a:gd name="connsiteX33" fmla="*/ 3966587 w 4948580"/>
              <a:gd name="connsiteY33" fmla="*/ 900116 h 955031"/>
              <a:gd name="connsiteX34" fmla="*/ 4086005 w 4948580"/>
              <a:gd name="connsiteY34" fmla="*/ 828465 h 955031"/>
              <a:gd name="connsiteX35" fmla="*/ 4273661 w 4948580"/>
              <a:gd name="connsiteY35" fmla="*/ 483859 h 955031"/>
              <a:gd name="connsiteX36" fmla="*/ 4451082 w 4948580"/>
              <a:gd name="connsiteY36" fmla="*/ 152901 h 955031"/>
              <a:gd name="connsiteX37" fmla="*/ 4570500 w 4948580"/>
              <a:gd name="connsiteY37" fmla="*/ 40307 h 955031"/>
              <a:gd name="connsiteX38" fmla="*/ 4696742 w 4948580"/>
              <a:gd name="connsiteY38" fmla="*/ 67603 h 955031"/>
              <a:gd name="connsiteX39" fmla="*/ 4840044 w 4948580"/>
              <a:gd name="connsiteY39" fmla="*/ 268907 h 955031"/>
              <a:gd name="connsiteX40" fmla="*/ 4948580 w 4948580"/>
              <a:gd name="connsiteY40" fmla="*/ 459449 h 955031"/>
              <a:gd name="connsiteX0" fmla="*/ 0 w 4623022"/>
              <a:gd name="connsiteY0" fmla="*/ 430986 h 955031"/>
              <a:gd name="connsiteX1" fmla="*/ 167674 w 4623022"/>
              <a:gd name="connsiteY1" fmla="*/ 146077 h 955031"/>
              <a:gd name="connsiteX2" fmla="*/ 276856 w 4623022"/>
              <a:gd name="connsiteY2" fmla="*/ 23247 h 955031"/>
              <a:gd name="connsiteX3" fmla="*/ 396274 w 4623022"/>
              <a:gd name="connsiteY3" fmla="*/ 36895 h 955031"/>
              <a:gd name="connsiteX4" fmla="*/ 495220 w 4623022"/>
              <a:gd name="connsiteY4" fmla="*/ 146077 h 955031"/>
              <a:gd name="connsiteX5" fmla="*/ 621462 w 4623022"/>
              <a:gd name="connsiteY5" fmla="*/ 412209 h 955031"/>
              <a:gd name="connsiteX6" fmla="*/ 757939 w 4623022"/>
              <a:gd name="connsiteY6" fmla="*/ 722695 h 955031"/>
              <a:gd name="connsiteX7" fmla="*/ 853474 w 4623022"/>
              <a:gd name="connsiteY7" fmla="*/ 869409 h 955031"/>
              <a:gd name="connsiteX8" fmla="*/ 942184 w 4623022"/>
              <a:gd name="connsiteY8" fmla="*/ 944471 h 955031"/>
              <a:gd name="connsiteX9" fmla="*/ 1051366 w 4623022"/>
              <a:gd name="connsiteY9" fmla="*/ 930824 h 955031"/>
              <a:gd name="connsiteX10" fmla="*/ 1177608 w 4623022"/>
              <a:gd name="connsiteY10" fmla="*/ 811406 h 955031"/>
              <a:gd name="connsiteX11" fmla="*/ 1341381 w 4623022"/>
              <a:gd name="connsiteY11" fmla="*/ 487271 h 955031"/>
              <a:gd name="connsiteX12" fmla="*/ 1443739 w 4623022"/>
              <a:gd name="connsiteY12" fmla="*/ 234788 h 955031"/>
              <a:gd name="connsiteX13" fmla="*/ 1546097 w 4623022"/>
              <a:gd name="connsiteY13" fmla="*/ 67603 h 955031"/>
              <a:gd name="connsiteX14" fmla="*/ 1634808 w 4623022"/>
              <a:gd name="connsiteY14" fmla="*/ 13012 h 955031"/>
              <a:gd name="connsiteX15" fmla="*/ 1716694 w 4623022"/>
              <a:gd name="connsiteY15" fmla="*/ 43719 h 955031"/>
              <a:gd name="connsiteX16" fmla="*/ 1791757 w 4623022"/>
              <a:gd name="connsiteY16" fmla="*/ 122194 h 955031"/>
              <a:gd name="connsiteX17" fmla="*/ 1870232 w 4623022"/>
              <a:gd name="connsiteY17" fmla="*/ 251847 h 955031"/>
              <a:gd name="connsiteX18" fmla="*/ 2136363 w 4623022"/>
              <a:gd name="connsiteY18" fmla="*/ 784110 h 955031"/>
              <a:gd name="connsiteX19" fmla="*/ 2252369 w 4623022"/>
              <a:gd name="connsiteY19" fmla="*/ 934235 h 955031"/>
              <a:gd name="connsiteX20" fmla="*/ 2347903 w 4623022"/>
              <a:gd name="connsiteY20" fmla="*/ 941059 h 955031"/>
              <a:gd name="connsiteX21" fmla="*/ 2470733 w 4623022"/>
              <a:gd name="connsiteY21" fmla="*/ 814818 h 955031"/>
              <a:gd name="connsiteX22" fmla="*/ 2596975 w 4623022"/>
              <a:gd name="connsiteY22" fmla="*/ 548686 h 955031"/>
              <a:gd name="connsiteX23" fmla="*/ 2743689 w 4623022"/>
              <a:gd name="connsiteY23" fmla="*/ 251847 h 955031"/>
              <a:gd name="connsiteX24" fmla="*/ 2866518 w 4623022"/>
              <a:gd name="connsiteY24" fmla="*/ 67603 h 955031"/>
              <a:gd name="connsiteX25" fmla="*/ 2944993 w 4623022"/>
              <a:gd name="connsiteY25" fmla="*/ 2776 h 955031"/>
              <a:gd name="connsiteX26" fmla="*/ 3016644 w 4623022"/>
              <a:gd name="connsiteY26" fmla="*/ 19835 h 955031"/>
              <a:gd name="connsiteX27" fmla="*/ 3088294 w 4623022"/>
              <a:gd name="connsiteY27" fmla="*/ 91486 h 955031"/>
              <a:gd name="connsiteX28" fmla="*/ 3146297 w 4623022"/>
              <a:gd name="connsiteY28" fmla="*/ 176785 h 955031"/>
              <a:gd name="connsiteX29" fmla="*/ 3228184 w 4623022"/>
              <a:gd name="connsiteY29" fmla="*/ 323498 h 955031"/>
              <a:gd name="connsiteX30" fmla="*/ 3381721 w 4623022"/>
              <a:gd name="connsiteY30" fmla="*/ 668104 h 955031"/>
              <a:gd name="connsiteX31" fmla="*/ 3507963 w 4623022"/>
              <a:gd name="connsiteY31" fmla="*/ 852349 h 955031"/>
              <a:gd name="connsiteX32" fmla="*/ 3641029 w 4623022"/>
              <a:gd name="connsiteY32" fmla="*/ 900116 h 955031"/>
              <a:gd name="connsiteX33" fmla="*/ 3760447 w 4623022"/>
              <a:gd name="connsiteY33" fmla="*/ 828465 h 955031"/>
              <a:gd name="connsiteX34" fmla="*/ 3948103 w 4623022"/>
              <a:gd name="connsiteY34" fmla="*/ 483859 h 955031"/>
              <a:gd name="connsiteX35" fmla="*/ 4125524 w 4623022"/>
              <a:gd name="connsiteY35" fmla="*/ 152901 h 955031"/>
              <a:gd name="connsiteX36" fmla="*/ 4244942 w 4623022"/>
              <a:gd name="connsiteY36" fmla="*/ 40307 h 955031"/>
              <a:gd name="connsiteX37" fmla="*/ 4371184 w 4623022"/>
              <a:gd name="connsiteY37" fmla="*/ 67603 h 955031"/>
              <a:gd name="connsiteX38" fmla="*/ 4514486 w 4623022"/>
              <a:gd name="connsiteY38" fmla="*/ 268907 h 955031"/>
              <a:gd name="connsiteX39" fmla="*/ 4623022 w 4623022"/>
              <a:gd name="connsiteY39" fmla="*/ 459449 h 955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4623022" h="955031">
                <a:moveTo>
                  <a:pt x="0" y="430986"/>
                </a:moveTo>
                <a:cubicBezTo>
                  <a:pt x="82205" y="375455"/>
                  <a:pt x="121531" y="214033"/>
                  <a:pt x="167674" y="146077"/>
                </a:cubicBezTo>
                <a:cubicBezTo>
                  <a:pt x="213817" y="78121"/>
                  <a:pt x="238756" y="41444"/>
                  <a:pt x="276856" y="23247"/>
                </a:cubicBezTo>
                <a:cubicBezTo>
                  <a:pt x="314956" y="5050"/>
                  <a:pt x="359880" y="16423"/>
                  <a:pt x="396274" y="36895"/>
                </a:cubicBezTo>
                <a:cubicBezTo>
                  <a:pt x="432668" y="57367"/>
                  <a:pt x="457689" y="83525"/>
                  <a:pt x="495220" y="146077"/>
                </a:cubicBezTo>
                <a:cubicBezTo>
                  <a:pt x="532751" y="208629"/>
                  <a:pt x="577676" y="316106"/>
                  <a:pt x="621462" y="412209"/>
                </a:cubicBezTo>
                <a:cubicBezTo>
                  <a:pt x="665249" y="508312"/>
                  <a:pt x="719270" y="646495"/>
                  <a:pt x="757939" y="722695"/>
                </a:cubicBezTo>
                <a:cubicBezTo>
                  <a:pt x="796608" y="798895"/>
                  <a:pt x="822766" y="832446"/>
                  <a:pt x="853474" y="869409"/>
                </a:cubicBezTo>
                <a:cubicBezTo>
                  <a:pt x="884182" y="906372"/>
                  <a:pt x="909202" y="934235"/>
                  <a:pt x="942184" y="944471"/>
                </a:cubicBezTo>
                <a:cubicBezTo>
                  <a:pt x="975166" y="954707"/>
                  <a:pt x="1012129" y="953001"/>
                  <a:pt x="1051366" y="930824"/>
                </a:cubicBezTo>
                <a:cubicBezTo>
                  <a:pt x="1090603" y="908647"/>
                  <a:pt x="1129272" y="885332"/>
                  <a:pt x="1177608" y="811406"/>
                </a:cubicBezTo>
                <a:cubicBezTo>
                  <a:pt x="1225944" y="737481"/>
                  <a:pt x="1297026" y="583374"/>
                  <a:pt x="1341381" y="487271"/>
                </a:cubicBezTo>
                <a:cubicBezTo>
                  <a:pt x="1385736" y="391168"/>
                  <a:pt x="1409620" y="304733"/>
                  <a:pt x="1443739" y="234788"/>
                </a:cubicBezTo>
                <a:cubicBezTo>
                  <a:pt x="1477858" y="164843"/>
                  <a:pt x="1514252" y="104566"/>
                  <a:pt x="1546097" y="67603"/>
                </a:cubicBezTo>
                <a:cubicBezTo>
                  <a:pt x="1577942" y="30640"/>
                  <a:pt x="1606375" y="16993"/>
                  <a:pt x="1634808" y="13012"/>
                </a:cubicBezTo>
                <a:cubicBezTo>
                  <a:pt x="1663241" y="9031"/>
                  <a:pt x="1690536" y="25522"/>
                  <a:pt x="1716694" y="43719"/>
                </a:cubicBezTo>
                <a:cubicBezTo>
                  <a:pt x="1742852" y="61916"/>
                  <a:pt x="1766167" y="87506"/>
                  <a:pt x="1791757" y="122194"/>
                </a:cubicBezTo>
                <a:cubicBezTo>
                  <a:pt x="1817347" y="156882"/>
                  <a:pt x="1812798" y="141528"/>
                  <a:pt x="1870232" y="251847"/>
                </a:cubicBezTo>
                <a:cubicBezTo>
                  <a:pt x="1927666" y="362166"/>
                  <a:pt x="2072674" y="670379"/>
                  <a:pt x="2136363" y="784110"/>
                </a:cubicBezTo>
                <a:cubicBezTo>
                  <a:pt x="2200052" y="897841"/>
                  <a:pt x="2217113" y="908077"/>
                  <a:pt x="2252369" y="934235"/>
                </a:cubicBezTo>
                <a:cubicBezTo>
                  <a:pt x="2287625" y="960393"/>
                  <a:pt x="2311509" y="960962"/>
                  <a:pt x="2347903" y="941059"/>
                </a:cubicBezTo>
                <a:cubicBezTo>
                  <a:pt x="2384297" y="921156"/>
                  <a:pt x="2429221" y="880213"/>
                  <a:pt x="2470733" y="814818"/>
                </a:cubicBezTo>
                <a:cubicBezTo>
                  <a:pt x="2512245" y="749423"/>
                  <a:pt x="2551482" y="642514"/>
                  <a:pt x="2596975" y="548686"/>
                </a:cubicBezTo>
                <a:cubicBezTo>
                  <a:pt x="2642468" y="454858"/>
                  <a:pt x="2698765" y="332027"/>
                  <a:pt x="2743689" y="251847"/>
                </a:cubicBezTo>
                <a:cubicBezTo>
                  <a:pt x="2788613" y="171666"/>
                  <a:pt x="2832967" y="109115"/>
                  <a:pt x="2866518" y="67603"/>
                </a:cubicBezTo>
                <a:cubicBezTo>
                  <a:pt x="2900069" y="26091"/>
                  <a:pt x="2919972" y="10737"/>
                  <a:pt x="2944993" y="2776"/>
                </a:cubicBezTo>
                <a:cubicBezTo>
                  <a:pt x="2970014" y="-5185"/>
                  <a:pt x="2992761" y="5050"/>
                  <a:pt x="3016644" y="19835"/>
                </a:cubicBezTo>
                <a:cubicBezTo>
                  <a:pt x="3040527" y="34620"/>
                  <a:pt x="3066685" y="65328"/>
                  <a:pt x="3088294" y="91486"/>
                </a:cubicBezTo>
                <a:cubicBezTo>
                  <a:pt x="3109903" y="117644"/>
                  <a:pt x="3122982" y="138116"/>
                  <a:pt x="3146297" y="176785"/>
                </a:cubicBezTo>
                <a:cubicBezTo>
                  <a:pt x="3169612" y="215454"/>
                  <a:pt x="3188947" y="241612"/>
                  <a:pt x="3228184" y="323498"/>
                </a:cubicBezTo>
                <a:cubicBezTo>
                  <a:pt x="3267421" y="405384"/>
                  <a:pt x="3335091" y="579962"/>
                  <a:pt x="3381721" y="668104"/>
                </a:cubicBezTo>
                <a:cubicBezTo>
                  <a:pt x="3428351" y="756246"/>
                  <a:pt x="3464745" y="813680"/>
                  <a:pt x="3507963" y="852349"/>
                </a:cubicBezTo>
                <a:cubicBezTo>
                  <a:pt x="3551181" y="891018"/>
                  <a:pt x="3598948" y="904097"/>
                  <a:pt x="3641029" y="900116"/>
                </a:cubicBezTo>
                <a:cubicBezTo>
                  <a:pt x="3683110" y="896135"/>
                  <a:pt x="3709268" y="897841"/>
                  <a:pt x="3760447" y="828465"/>
                </a:cubicBezTo>
                <a:cubicBezTo>
                  <a:pt x="3811626" y="759089"/>
                  <a:pt x="3887257" y="596453"/>
                  <a:pt x="3948103" y="483859"/>
                </a:cubicBezTo>
                <a:cubicBezTo>
                  <a:pt x="4008949" y="371265"/>
                  <a:pt x="4076051" y="226826"/>
                  <a:pt x="4125524" y="152901"/>
                </a:cubicBezTo>
                <a:cubicBezTo>
                  <a:pt x="4174997" y="78976"/>
                  <a:pt x="4203999" y="54523"/>
                  <a:pt x="4244942" y="40307"/>
                </a:cubicBezTo>
                <a:cubicBezTo>
                  <a:pt x="4285885" y="26091"/>
                  <a:pt x="4326260" y="29503"/>
                  <a:pt x="4371184" y="67603"/>
                </a:cubicBezTo>
                <a:cubicBezTo>
                  <a:pt x="4416108" y="105703"/>
                  <a:pt x="4472513" y="203599"/>
                  <a:pt x="4514486" y="268907"/>
                </a:cubicBezTo>
                <a:cubicBezTo>
                  <a:pt x="4556459" y="334215"/>
                  <a:pt x="4592194" y="421683"/>
                  <a:pt x="4623022" y="459449"/>
                </a:cubicBezTo>
              </a:path>
            </a:pathLst>
          </a:custGeom>
          <a:noFill/>
          <a:ln w="38100">
            <a:solidFill>
              <a:srgbClr val="7030A0"/>
            </a:solidFill>
            <a:headEnd type="none"/>
            <a:tailEnd type="non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7" name="Полилиния 135"/>
          <p:cNvSpPr/>
          <p:nvPr/>
        </p:nvSpPr>
        <p:spPr>
          <a:xfrm>
            <a:off x="2233913" y="544767"/>
            <a:ext cx="642821" cy="200963"/>
          </a:xfrm>
          <a:custGeom>
            <a:avLst/>
            <a:gdLst>
              <a:gd name="connsiteX0" fmla="*/ 0 w 4810836"/>
              <a:gd name="connsiteY0" fmla="*/ 463388 h 955031"/>
              <a:gd name="connsiteX1" fmla="*/ 180833 w 4810836"/>
              <a:gd name="connsiteY1" fmla="*/ 146077 h 955031"/>
              <a:gd name="connsiteX2" fmla="*/ 290015 w 4810836"/>
              <a:gd name="connsiteY2" fmla="*/ 23247 h 955031"/>
              <a:gd name="connsiteX3" fmla="*/ 409433 w 4810836"/>
              <a:gd name="connsiteY3" fmla="*/ 36895 h 955031"/>
              <a:gd name="connsiteX4" fmla="*/ 508379 w 4810836"/>
              <a:gd name="connsiteY4" fmla="*/ 146077 h 955031"/>
              <a:gd name="connsiteX5" fmla="*/ 634621 w 4810836"/>
              <a:gd name="connsiteY5" fmla="*/ 412209 h 955031"/>
              <a:gd name="connsiteX6" fmla="*/ 771098 w 4810836"/>
              <a:gd name="connsiteY6" fmla="*/ 722695 h 955031"/>
              <a:gd name="connsiteX7" fmla="*/ 866633 w 4810836"/>
              <a:gd name="connsiteY7" fmla="*/ 869409 h 955031"/>
              <a:gd name="connsiteX8" fmla="*/ 955343 w 4810836"/>
              <a:gd name="connsiteY8" fmla="*/ 944471 h 955031"/>
              <a:gd name="connsiteX9" fmla="*/ 1064525 w 4810836"/>
              <a:gd name="connsiteY9" fmla="*/ 930824 h 955031"/>
              <a:gd name="connsiteX10" fmla="*/ 1190767 w 4810836"/>
              <a:gd name="connsiteY10" fmla="*/ 811406 h 955031"/>
              <a:gd name="connsiteX11" fmla="*/ 1354540 w 4810836"/>
              <a:gd name="connsiteY11" fmla="*/ 487271 h 955031"/>
              <a:gd name="connsiteX12" fmla="*/ 1456898 w 4810836"/>
              <a:gd name="connsiteY12" fmla="*/ 234788 h 955031"/>
              <a:gd name="connsiteX13" fmla="*/ 1559256 w 4810836"/>
              <a:gd name="connsiteY13" fmla="*/ 67603 h 955031"/>
              <a:gd name="connsiteX14" fmla="*/ 1647967 w 4810836"/>
              <a:gd name="connsiteY14" fmla="*/ 13012 h 955031"/>
              <a:gd name="connsiteX15" fmla="*/ 1729853 w 4810836"/>
              <a:gd name="connsiteY15" fmla="*/ 43719 h 955031"/>
              <a:gd name="connsiteX16" fmla="*/ 1804916 w 4810836"/>
              <a:gd name="connsiteY16" fmla="*/ 122194 h 955031"/>
              <a:gd name="connsiteX17" fmla="*/ 1883391 w 4810836"/>
              <a:gd name="connsiteY17" fmla="*/ 251847 h 955031"/>
              <a:gd name="connsiteX18" fmla="*/ 2149522 w 4810836"/>
              <a:gd name="connsiteY18" fmla="*/ 784110 h 955031"/>
              <a:gd name="connsiteX19" fmla="*/ 2265528 w 4810836"/>
              <a:gd name="connsiteY19" fmla="*/ 934235 h 955031"/>
              <a:gd name="connsiteX20" fmla="*/ 2361062 w 4810836"/>
              <a:gd name="connsiteY20" fmla="*/ 941059 h 955031"/>
              <a:gd name="connsiteX21" fmla="*/ 2483892 w 4810836"/>
              <a:gd name="connsiteY21" fmla="*/ 814818 h 955031"/>
              <a:gd name="connsiteX22" fmla="*/ 2610134 w 4810836"/>
              <a:gd name="connsiteY22" fmla="*/ 548686 h 955031"/>
              <a:gd name="connsiteX23" fmla="*/ 2756848 w 4810836"/>
              <a:gd name="connsiteY23" fmla="*/ 251847 h 955031"/>
              <a:gd name="connsiteX24" fmla="*/ 2879677 w 4810836"/>
              <a:gd name="connsiteY24" fmla="*/ 67603 h 955031"/>
              <a:gd name="connsiteX25" fmla="*/ 2958152 w 4810836"/>
              <a:gd name="connsiteY25" fmla="*/ 2776 h 955031"/>
              <a:gd name="connsiteX26" fmla="*/ 3029803 w 4810836"/>
              <a:gd name="connsiteY26" fmla="*/ 19835 h 955031"/>
              <a:gd name="connsiteX27" fmla="*/ 3101453 w 4810836"/>
              <a:gd name="connsiteY27" fmla="*/ 91486 h 955031"/>
              <a:gd name="connsiteX28" fmla="*/ 3159456 w 4810836"/>
              <a:gd name="connsiteY28" fmla="*/ 176785 h 955031"/>
              <a:gd name="connsiteX29" fmla="*/ 3241343 w 4810836"/>
              <a:gd name="connsiteY29" fmla="*/ 323498 h 955031"/>
              <a:gd name="connsiteX30" fmla="*/ 3394880 w 4810836"/>
              <a:gd name="connsiteY30" fmla="*/ 668104 h 955031"/>
              <a:gd name="connsiteX31" fmla="*/ 3521122 w 4810836"/>
              <a:gd name="connsiteY31" fmla="*/ 852349 h 955031"/>
              <a:gd name="connsiteX32" fmla="*/ 3654188 w 4810836"/>
              <a:gd name="connsiteY32" fmla="*/ 900116 h 955031"/>
              <a:gd name="connsiteX33" fmla="*/ 3773606 w 4810836"/>
              <a:gd name="connsiteY33" fmla="*/ 828465 h 955031"/>
              <a:gd name="connsiteX34" fmla="*/ 3961262 w 4810836"/>
              <a:gd name="connsiteY34" fmla="*/ 483859 h 955031"/>
              <a:gd name="connsiteX35" fmla="*/ 4138683 w 4810836"/>
              <a:gd name="connsiteY35" fmla="*/ 152901 h 955031"/>
              <a:gd name="connsiteX36" fmla="*/ 4258101 w 4810836"/>
              <a:gd name="connsiteY36" fmla="*/ 40307 h 955031"/>
              <a:gd name="connsiteX37" fmla="*/ 4384343 w 4810836"/>
              <a:gd name="connsiteY37" fmla="*/ 67603 h 955031"/>
              <a:gd name="connsiteX38" fmla="*/ 4527645 w 4810836"/>
              <a:gd name="connsiteY38" fmla="*/ 268907 h 955031"/>
              <a:gd name="connsiteX39" fmla="*/ 4633415 w 4810836"/>
              <a:gd name="connsiteY39" fmla="*/ 477035 h 955031"/>
              <a:gd name="connsiteX40" fmla="*/ 4677770 w 4810836"/>
              <a:gd name="connsiteY40" fmla="*/ 497507 h 955031"/>
              <a:gd name="connsiteX41" fmla="*/ 4810836 w 4810836"/>
              <a:gd name="connsiteY41" fmla="*/ 494095 h 955031"/>
              <a:gd name="connsiteX0" fmla="*/ 0 w 4810836"/>
              <a:gd name="connsiteY0" fmla="*/ 463388 h 955031"/>
              <a:gd name="connsiteX1" fmla="*/ 180833 w 4810836"/>
              <a:gd name="connsiteY1" fmla="*/ 146077 h 955031"/>
              <a:gd name="connsiteX2" fmla="*/ 290015 w 4810836"/>
              <a:gd name="connsiteY2" fmla="*/ 23247 h 955031"/>
              <a:gd name="connsiteX3" fmla="*/ 409433 w 4810836"/>
              <a:gd name="connsiteY3" fmla="*/ 36895 h 955031"/>
              <a:gd name="connsiteX4" fmla="*/ 508379 w 4810836"/>
              <a:gd name="connsiteY4" fmla="*/ 146077 h 955031"/>
              <a:gd name="connsiteX5" fmla="*/ 634621 w 4810836"/>
              <a:gd name="connsiteY5" fmla="*/ 412209 h 955031"/>
              <a:gd name="connsiteX6" fmla="*/ 771098 w 4810836"/>
              <a:gd name="connsiteY6" fmla="*/ 722695 h 955031"/>
              <a:gd name="connsiteX7" fmla="*/ 866633 w 4810836"/>
              <a:gd name="connsiteY7" fmla="*/ 869409 h 955031"/>
              <a:gd name="connsiteX8" fmla="*/ 955343 w 4810836"/>
              <a:gd name="connsiteY8" fmla="*/ 944471 h 955031"/>
              <a:gd name="connsiteX9" fmla="*/ 1064525 w 4810836"/>
              <a:gd name="connsiteY9" fmla="*/ 930824 h 955031"/>
              <a:gd name="connsiteX10" fmla="*/ 1190767 w 4810836"/>
              <a:gd name="connsiteY10" fmla="*/ 811406 h 955031"/>
              <a:gd name="connsiteX11" fmla="*/ 1354540 w 4810836"/>
              <a:gd name="connsiteY11" fmla="*/ 487271 h 955031"/>
              <a:gd name="connsiteX12" fmla="*/ 1456898 w 4810836"/>
              <a:gd name="connsiteY12" fmla="*/ 234788 h 955031"/>
              <a:gd name="connsiteX13" fmla="*/ 1559256 w 4810836"/>
              <a:gd name="connsiteY13" fmla="*/ 67603 h 955031"/>
              <a:gd name="connsiteX14" fmla="*/ 1647967 w 4810836"/>
              <a:gd name="connsiteY14" fmla="*/ 13012 h 955031"/>
              <a:gd name="connsiteX15" fmla="*/ 1729853 w 4810836"/>
              <a:gd name="connsiteY15" fmla="*/ 43719 h 955031"/>
              <a:gd name="connsiteX16" fmla="*/ 1804916 w 4810836"/>
              <a:gd name="connsiteY16" fmla="*/ 122194 h 955031"/>
              <a:gd name="connsiteX17" fmla="*/ 1883391 w 4810836"/>
              <a:gd name="connsiteY17" fmla="*/ 251847 h 955031"/>
              <a:gd name="connsiteX18" fmla="*/ 2149522 w 4810836"/>
              <a:gd name="connsiteY18" fmla="*/ 784110 h 955031"/>
              <a:gd name="connsiteX19" fmla="*/ 2265528 w 4810836"/>
              <a:gd name="connsiteY19" fmla="*/ 934235 h 955031"/>
              <a:gd name="connsiteX20" fmla="*/ 2361062 w 4810836"/>
              <a:gd name="connsiteY20" fmla="*/ 941059 h 955031"/>
              <a:gd name="connsiteX21" fmla="*/ 2483892 w 4810836"/>
              <a:gd name="connsiteY21" fmla="*/ 814818 h 955031"/>
              <a:gd name="connsiteX22" fmla="*/ 2610134 w 4810836"/>
              <a:gd name="connsiteY22" fmla="*/ 548686 h 955031"/>
              <a:gd name="connsiteX23" fmla="*/ 2756848 w 4810836"/>
              <a:gd name="connsiteY23" fmla="*/ 251847 h 955031"/>
              <a:gd name="connsiteX24" fmla="*/ 2879677 w 4810836"/>
              <a:gd name="connsiteY24" fmla="*/ 67603 h 955031"/>
              <a:gd name="connsiteX25" fmla="*/ 2958152 w 4810836"/>
              <a:gd name="connsiteY25" fmla="*/ 2776 h 955031"/>
              <a:gd name="connsiteX26" fmla="*/ 3029803 w 4810836"/>
              <a:gd name="connsiteY26" fmla="*/ 19835 h 955031"/>
              <a:gd name="connsiteX27" fmla="*/ 3101453 w 4810836"/>
              <a:gd name="connsiteY27" fmla="*/ 91486 h 955031"/>
              <a:gd name="connsiteX28" fmla="*/ 3159456 w 4810836"/>
              <a:gd name="connsiteY28" fmla="*/ 176785 h 955031"/>
              <a:gd name="connsiteX29" fmla="*/ 3241343 w 4810836"/>
              <a:gd name="connsiteY29" fmla="*/ 323498 h 955031"/>
              <a:gd name="connsiteX30" fmla="*/ 3394880 w 4810836"/>
              <a:gd name="connsiteY30" fmla="*/ 668104 h 955031"/>
              <a:gd name="connsiteX31" fmla="*/ 3521122 w 4810836"/>
              <a:gd name="connsiteY31" fmla="*/ 852349 h 955031"/>
              <a:gd name="connsiteX32" fmla="*/ 3654188 w 4810836"/>
              <a:gd name="connsiteY32" fmla="*/ 900116 h 955031"/>
              <a:gd name="connsiteX33" fmla="*/ 3773606 w 4810836"/>
              <a:gd name="connsiteY33" fmla="*/ 828465 h 955031"/>
              <a:gd name="connsiteX34" fmla="*/ 3961262 w 4810836"/>
              <a:gd name="connsiteY34" fmla="*/ 483859 h 955031"/>
              <a:gd name="connsiteX35" fmla="*/ 4138683 w 4810836"/>
              <a:gd name="connsiteY35" fmla="*/ 152901 h 955031"/>
              <a:gd name="connsiteX36" fmla="*/ 4258101 w 4810836"/>
              <a:gd name="connsiteY36" fmla="*/ 40307 h 955031"/>
              <a:gd name="connsiteX37" fmla="*/ 4384343 w 4810836"/>
              <a:gd name="connsiteY37" fmla="*/ 67603 h 955031"/>
              <a:gd name="connsiteX38" fmla="*/ 4527645 w 4810836"/>
              <a:gd name="connsiteY38" fmla="*/ 268907 h 955031"/>
              <a:gd name="connsiteX39" fmla="*/ 4633415 w 4810836"/>
              <a:gd name="connsiteY39" fmla="*/ 477035 h 955031"/>
              <a:gd name="connsiteX40" fmla="*/ 4781905 w 4810836"/>
              <a:gd name="connsiteY40" fmla="*/ 494332 h 955031"/>
              <a:gd name="connsiteX41" fmla="*/ 4810836 w 4810836"/>
              <a:gd name="connsiteY41" fmla="*/ 494095 h 955031"/>
              <a:gd name="connsiteX0" fmla="*/ 0 w 5039929"/>
              <a:gd name="connsiteY0" fmla="*/ 463388 h 955031"/>
              <a:gd name="connsiteX1" fmla="*/ 180833 w 5039929"/>
              <a:gd name="connsiteY1" fmla="*/ 146077 h 955031"/>
              <a:gd name="connsiteX2" fmla="*/ 290015 w 5039929"/>
              <a:gd name="connsiteY2" fmla="*/ 23247 h 955031"/>
              <a:gd name="connsiteX3" fmla="*/ 409433 w 5039929"/>
              <a:gd name="connsiteY3" fmla="*/ 36895 h 955031"/>
              <a:gd name="connsiteX4" fmla="*/ 508379 w 5039929"/>
              <a:gd name="connsiteY4" fmla="*/ 146077 h 955031"/>
              <a:gd name="connsiteX5" fmla="*/ 634621 w 5039929"/>
              <a:gd name="connsiteY5" fmla="*/ 412209 h 955031"/>
              <a:gd name="connsiteX6" fmla="*/ 771098 w 5039929"/>
              <a:gd name="connsiteY6" fmla="*/ 722695 h 955031"/>
              <a:gd name="connsiteX7" fmla="*/ 866633 w 5039929"/>
              <a:gd name="connsiteY7" fmla="*/ 869409 h 955031"/>
              <a:gd name="connsiteX8" fmla="*/ 955343 w 5039929"/>
              <a:gd name="connsiteY8" fmla="*/ 944471 h 955031"/>
              <a:gd name="connsiteX9" fmla="*/ 1064525 w 5039929"/>
              <a:gd name="connsiteY9" fmla="*/ 930824 h 955031"/>
              <a:gd name="connsiteX10" fmla="*/ 1190767 w 5039929"/>
              <a:gd name="connsiteY10" fmla="*/ 811406 h 955031"/>
              <a:gd name="connsiteX11" fmla="*/ 1354540 w 5039929"/>
              <a:gd name="connsiteY11" fmla="*/ 487271 h 955031"/>
              <a:gd name="connsiteX12" fmla="*/ 1456898 w 5039929"/>
              <a:gd name="connsiteY12" fmla="*/ 234788 h 955031"/>
              <a:gd name="connsiteX13" fmla="*/ 1559256 w 5039929"/>
              <a:gd name="connsiteY13" fmla="*/ 67603 h 955031"/>
              <a:gd name="connsiteX14" fmla="*/ 1647967 w 5039929"/>
              <a:gd name="connsiteY14" fmla="*/ 13012 h 955031"/>
              <a:gd name="connsiteX15" fmla="*/ 1729853 w 5039929"/>
              <a:gd name="connsiteY15" fmla="*/ 43719 h 955031"/>
              <a:gd name="connsiteX16" fmla="*/ 1804916 w 5039929"/>
              <a:gd name="connsiteY16" fmla="*/ 122194 h 955031"/>
              <a:gd name="connsiteX17" fmla="*/ 1883391 w 5039929"/>
              <a:gd name="connsiteY17" fmla="*/ 251847 h 955031"/>
              <a:gd name="connsiteX18" fmla="*/ 2149522 w 5039929"/>
              <a:gd name="connsiteY18" fmla="*/ 784110 h 955031"/>
              <a:gd name="connsiteX19" fmla="*/ 2265528 w 5039929"/>
              <a:gd name="connsiteY19" fmla="*/ 934235 h 955031"/>
              <a:gd name="connsiteX20" fmla="*/ 2361062 w 5039929"/>
              <a:gd name="connsiteY20" fmla="*/ 941059 h 955031"/>
              <a:gd name="connsiteX21" fmla="*/ 2483892 w 5039929"/>
              <a:gd name="connsiteY21" fmla="*/ 814818 h 955031"/>
              <a:gd name="connsiteX22" fmla="*/ 2610134 w 5039929"/>
              <a:gd name="connsiteY22" fmla="*/ 548686 h 955031"/>
              <a:gd name="connsiteX23" fmla="*/ 2756848 w 5039929"/>
              <a:gd name="connsiteY23" fmla="*/ 251847 h 955031"/>
              <a:gd name="connsiteX24" fmla="*/ 2879677 w 5039929"/>
              <a:gd name="connsiteY24" fmla="*/ 67603 h 955031"/>
              <a:gd name="connsiteX25" fmla="*/ 2958152 w 5039929"/>
              <a:gd name="connsiteY25" fmla="*/ 2776 h 955031"/>
              <a:gd name="connsiteX26" fmla="*/ 3029803 w 5039929"/>
              <a:gd name="connsiteY26" fmla="*/ 19835 h 955031"/>
              <a:gd name="connsiteX27" fmla="*/ 3101453 w 5039929"/>
              <a:gd name="connsiteY27" fmla="*/ 91486 h 955031"/>
              <a:gd name="connsiteX28" fmla="*/ 3159456 w 5039929"/>
              <a:gd name="connsiteY28" fmla="*/ 176785 h 955031"/>
              <a:gd name="connsiteX29" fmla="*/ 3241343 w 5039929"/>
              <a:gd name="connsiteY29" fmla="*/ 323498 h 955031"/>
              <a:gd name="connsiteX30" fmla="*/ 3394880 w 5039929"/>
              <a:gd name="connsiteY30" fmla="*/ 668104 h 955031"/>
              <a:gd name="connsiteX31" fmla="*/ 3521122 w 5039929"/>
              <a:gd name="connsiteY31" fmla="*/ 852349 h 955031"/>
              <a:gd name="connsiteX32" fmla="*/ 3654188 w 5039929"/>
              <a:gd name="connsiteY32" fmla="*/ 900116 h 955031"/>
              <a:gd name="connsiteX33" fmla="*/ 3773606 w 5039929"/>
              <a:gd name="connsiteY33" fmla="*/ 828465 h 955031"/>
              <a:gd name="connsiteX34" fmla="*/ 3961262 w 5039929"/>
              <a:gd name="connsiteY34" fmla="*/ 483859 h 955031"/>
              <a:gd name="connsiteX35" fmla="*/ 4138683 w 5039929"/>
              <a:gd name="connsiteY35" fmla="*/ 152901 h 955031"/>
              <a:gd name="connsiteX36" fmla="*/ 4258101 w 5039929"/>
              <a:gd name="connsiteY36" fmla="*/ 40307 h 955031"/>
              <a:gd name="connsiteX37" fmla="*/ 4384343 w 5039929"/>
              <a:gd name="connsiteY37" fmla="*/ 67603 h 955031"/>
              <a:gd name="connsiteX38" fmla="*/ 4527645 w 5039929"/>
              <a:gd name="connsiteY38" fmla="*/ 268907 h 955031"/>
              <a:gd name="connsiteX39" fmla="*/ 4633415 w 5039929"/>
              <a:gd name="connsiteY39" fmla="*/ 477035 h 955031"/>
              <a:gd name="connsiteX40" fmla="*/ 4781905 w 5039929"/>
              <a:gd name="connsiteY40" fmla="*/ 494332 h 955031"/>
              <a:gd name="connsiteX41" fmla="*/ 5039929 w 5039929"/>
              <a:gd name="connsiteY41" fmla="*/ 487745 h 955031"/>
              <a:gd name="connsiteX0" fmla="*/ 0 w 5008689"/>
              <a:gd name="connsiteY0" fmla="*/ 463388 h 955031"/>
              <a:gd name="connsiteX1" fmla="*/ 180833 w 5008689"/>
              <a:gd name="connsiteY1" fmla="*/ 146077 h 955031"/>
              <a:gd name="connsiteX2" fmla="*/ 290015 w 5008689"/>
              <a:gd name="connsiteY2" fmla="*/ 23247 h 955031"/>
              <a:gd name="connsiteX3" fmla="*/ 409433 w 5008689"/>
              <a:gd name="connsiteY3" fmla="*/ 36895 h 955031"/>
              <a:gd name="connsiteX4" fmla="*/ 508379 w 5008689"/>
              <a:gd name="connsiteY4" fmla="*/ 146077 h 955031"/>
              <a:gd name="connsiteX5" fmla="*/ 634621 w 5008689"/>
              <a:gd name="connsiteY5" fmla="*/ 412209 h 955031"/>
              <a:gd name="connsiteX6" fmla="*/ 771098 w 5008689"/>
              <a:gd name="connsiteY6" fmla="*/ 722695 h 955031"/>
              <a:gd name="connsiteX7" fmla="*/ 866633 w 5008689"/>
              <a:gd name="connsiteY7" fmla="*/ 869409 h 955031"/>
              <a:gd name="connsiteX8" fmla="*/ 955343 w 5008689"/>
              <a:gd name="connsiteY8" fmla="*/ 944471 h 955031"/>
              <a:gd name="connsiteX9" fmla="*/ 1064525 w 5008689"/>
              <a:gd name="connsiteY9" fmla="*/ 930824 h 955031"/>
              <a:gd name="connsiteX10" fmla="*/ 1190767 w 5008689"/>
              <a:gd name="connsiteY10" fmla="*/ 811406 h 955031"/>
              <a:gd name="connsiteX11" fmla="*/ 1354540 w 5008689"/>
              <a:gd name="connsiteY11" fmla="*/ 487271 h 955031"/>
              <a:gd name="connsiteX12" fmla="*/ 1456898 w 5008689"/>
              <a:gd name="connsiteY12" fmla="*/ 234788 h 955031"/>
              <a:gd name="connsiteX13" fmla="*/ 1559256 w 5008689"/>
              <a:gd name="connsiteY13" fmla="*/ 67603 h 955031"/>
              <a:gd name="connsiteX14" fmla="*/ 1647967 w 5008689"/>
              <a:gd name="connsiteY14" fmla="*/ 13012 h 955031"/>
              <a:gd name="connsiteX15" fmla="*/ 1729853 w 5008689"/>
              <a:gd name="connsiteY15" fmla="*/ 43719 h 955031"/>
              <a:gd name="connsiteX16" fmla="*/ 1804916 w 5008689"/>
              <a:gd name="connsiteY16" fmla="*/ 122194 h 955031"/>
              <a:gd name="connsiteX17" fmla="*/ 1883391 w 5008689"/>
              <a:gd name="connsiteY17" fmla="*/ 251847 h 955031"/>
              <a:gd name="connsiteX18" fmla="*/ 2149522 w 5008689"/>
              <a:gd name="connsiteY18" fmla="*/ 784110 h 955031"/>
              <a:gd name="connsiteX19" fmla="*/ 2265528 w 5008689"/>
              <a:gd name="connsiteY19" fmla="*/ 934235 h 955031"/>
              <a:gd name="connsiteX20" fmla="*/ 2361062 w 5008689"/>
              <a:gd name="connsiteY20" fmla="*/ 941059 h 955031"/>
              <a:gd name="connsiteX21" fmla="*/ 2483892 w 5008689"/>
              <a:gd name="connsiteY21" fmla="*/ 814818 h 955031"/>
              <a:gd name="connsiteX22" fmla="*/ 2610134 w 5008689"/>
              <a:gd name="connsiteY22" fmla="*/ 548686 h 955031"/>
              <a:gd name="connsiteX23" fmla="*/ 2756848 w 5008689"/>
              <a:gd name="connsiteY23" fmla="*/ 251847 h 955031"/>
              <a:gd name="connsiteX24" fmla="*/ 2879677 w 5008689"/>
              <a:gd name="connsiteY24" fmla="*/ 67603 h 955031"/>
              <a:gd name="connsiteX25" fmla="*/ 2958152 w 5008689"/>
              <a:gd name="connsiteY25" fmla="*/ 2776 h 955031"/>
              <a:gd name="connsiteX26" fmla="*/ 3029803 w 5008689"/>
              <a:gd name="connsiteY26" fmla="*/ 19835 h 955031"/>
              <a:gd name="connsiteX27" fmla="*/ 3101453 w 5008689"/>
              <a:gd name="connsiteY27" fmla="*/ 91486 h 955031"/>
              <a:gd name="connsiteX28" fmla="*/ 3159456 w 5008689"/>
              <a:gd name="connsiteY28" fmla="*/ 176785 h 955031"/>
              <a:gd name="connsiteX29" fmla="*/ 3241343 w 5008689"/>
              <a:gd name="connsiteY29" fmla="*/ 323498 h 955031"/>
              <a:gd name="connsiteX30" fmla="*/ 3394880 w 5008689"/>
              <a:gd name="connsiteY30" fmla="*/ 668104 h 955031"/>
              <a:gd name="connsiteX31" fmla="*/ 3521122 w 5008689"/>
              <a:gd name="connsiteY31" fmla="*/ 852349 h 955031"/>
              <a:gd name="connsiteX32" fmla="*/ 3654188 w 5008689"/>
              <a:gd name="connsiteY32" fmla="*/ 900116 h 955031"/>
              <a:gd name="connsiteX33" fmla="*/ 3773606 w 5008689"/>
              <a:gd name="connsiteY33" fmla="*/ 828465 h 955031"/>
              <a:gd name="connsiteX34" fmla="*/ 3961262 w 5008689"/>
              <a:gd name="connsiteY34" fmla="*/ 483859 h 955031"/>
              <a:gd name="connsiteX35" fmla="*/ 4138683 w 5008689"/>
              <a:gd name="connsiteY35" fmla="*/ 152901 h 955031"/>
              <a:gd name="connsiteX36" fmla="*/ 4258101 w 5008689"/>
              <a:gd name="connsiteY36" fmla="*/ 40307 h 955031"/>
              <a:gd name="connsiteX37" fmla="*/ 4384343 w 5008689"/>
              <a:gd name="connsiteY37" fmla="*/ 67603 h 955031"/>
              <a:gd name="connsiteX38" fmla="*/ 4527645 w 5008689"/>
              <a:gd name="connsiteY38" fmla="*/ 268907 h 955031"/>
              <a:gd name="connsiteX39" fmla="*/ 4633415 w 5008689"/>
              <a:gd name="connsiteY39" fmla="*/ 477035 h 955031"/>
              <a:gd name="connsiteX40" fmla="*/ 4781905 w 5008689"/>
              <a:gd name="connsiteY40" fmla="*/ 494332 h 955031"/>
              <a:gd name="connsiteX41" fmla="*/ 5008689 w 5008689"/>
              <a:gd name="connsiteY41" fmla="*/ 497270 h 955031"/>
              <a:gd name="connsiteX0" fmla="*/ 0 w 4935796"/>
              <a:gd name="connsiteY0" fmla="*/ 463388 h 955031"/>
              <a:gd name="connsiteX1" fmla="*/ 180833 w 4935796"/>
              <a:gd name="connsiteY1" fmla="*/ 146077 h 955031"/>
              <a:gd name="connsiteX2" fmla="*/ 290015 w 4935796"/>
              <a:gd name="connsiteY2" fmla="*/ 23247 h 955031"/>
              <a:gd name="connsiteX3" fmla="*/ 409433 w 4935796"/>
              <a:gd name="connsiteY3" fmla="*/ 36895 h 955031"/>
              <a:gd name="connsiteX4" fmla="*/ 508379 w 4935796"/>
              <a:gd name="connsiteY4" fmla="*/ 146077 h 955031"/>
              <a:gd name="connsiteX5" fmla="*/ 634621 w 4935796"/>
              <a:gd name="connsiteY5" fmla="*/ 412209 h 955031"/>
              <a:gd name="connsiteX6" fmla="*/ 771098 w 4935796"/>
              <a:gd name="connsiteY6" fmla="*/ 722695 h 955031"/>
              <a:gd name="connsiteX7" fmla="*/ 866633 w 4935796"/>
              <a:gd name="connsiteY7" fmla="*/ 869409 h 955031"/>
              <a:gd name="connsiteX8" fmla="*/ 955343 w 4935796"/>
              <a:gd name="connsiteY8" fmla="*/ 944471 h 955031"/>
              <a:gd name="connsiteX9" fmla="*/ 1064525 w 4935796"/>
              <a:gd name="connsiteY9" fmla="*/ 930824 h 955031"/>
              <a:gd name="connsiteX10" fmla="*/ 1190767 w 4935796"/>
              <a:gd name="connsiteY10" fmla="*/ 811406 h 955031"/>
              <a:gd name="connsiteX11" fmla="*/ 1354540 w 4935796"/>
              <a:gd name="connsiteY11" fmla="*/ 487271 h 955031"/>
              <a:gd name="connsiteX12" fmla="*/ 1456898 w 4935796"/>
              <a:gd name="connsiteY12" fmla="*/ 234788 h 955031"/>
              <a:gd name="connsiteX13" fmla="*/ 1559256 w 4935796"/>
              <a:gd name="connsiteY13" fmla="*/ 67603 h 955031"/>
              <a:gd name="connsiteX14" fmla="*/ 1647967 w 4935796"/>
              <a:gd name="connsiteY14" fmla="*/ 13012 h 955031"/>
              <a:gd name="connsiteX15" fmla="*/ 1729853 w 4935796"/>
              <a:gd name="connsiteY15" fmla="*/ 43719 h 955031"/>
              <a:gd name="connsiteX16" fmla="*/ 1804916 w 4935796"/>
              <a:gd name="connsiteY16" fmla="*/ 122194 h 955031"/>
              <a:gd name="connsiteX17" fmla="*/ 1883391 w 4935796"/>
              <a:gd name="connsiteY17" fmla="*/ 251847 h 955031"/>
              <a:gd name="connsiteX18" fmla="*/ 2149522 w 4935796"/>
              <a:gd name="connsiteY18" fmla="*/ 784110 h 955031"/>
              <a:gd name="connsiteX19" fmla="*/ 2265528 w 4935796"/>
              <a:gd name="connsiteY19" fmla="*/ 934235 h 955031"/>
              <a:gd name="connsiteX20" fmla="*/ 2361062 w 4935796"/>
              <a:gd name="connsiteY20" fmla="*/ 941059 h 955031"/>
              <a:gd name="connsiteX21" fmla="*/ 2483892 w 4935796"/>
              <a:gd name="connsiteY21" fmla="*/ 814818 h 955031"/>
              <a:gd name="connsiteX22" fmla="*/ 2610134 w 4935796"/>
              <a:gd name="connsiteY22" fmla="*/ 548686 h 955031"/>
              <a:gd name="connsiteX23" fmla="*/ 2756848 w 4935796"/>
              <a:gd name="connsiteY23" fmla="*/ 251847 h 955031"/>
              <a:gd name="connsiteX24" fmla="*/ 2879677 w 4935796"/>
              <a:gd name="connsiteY24" fmla="*/ 67603 h 955031"/>
              <a:gd name="connsiteX25" fmla="*/ 2958152 w 4935796"/>
              <a:gd name="connsiteY25" fmla="*/ 2776 h 955031"/>
              <a:gd name="connsiteX26" fmla="*/ 3029803 w 4935796"/>
              <a:gd name="connsiteY26" fmla="*/ 19835 h 955031"/>
              <a:gd name="connsiteX27" fmla="*/ 3101453 w 4935796"/>
              <a:gd name="connsiteY27" fmla="*/ 91486 h 955031"/>
              <a:gd name="connsiteX28" fmla="*/ 3159456 w 4935796"/>
              <a:gd name="connsiteY28" fmla="*/ 176785 h 955031"/>
              <a:gd name="connsiteX29" fmla="*/ 3241343 w 4935796"/>
              <a:gd name="connsiteY29" fmla="*/ 323498 h 955031"/>
              <a:gd name="connsiteX30" fmla="*/ 3394880 w 4935796"/>
              <a:gd name="connsiteY30" fmla="*/ 668104 h 955031"/>
              <a:gd name="connsiteX31" fmla="*/ 3521122 w 4935796"/>
              <a:gd name="connsiteY31" fmla="*/ 852349 h 955031"/>
              <a:gd name="connsiteX32" fmla="*/ 3654188 w 4935796"/>
              <a:gd name="connsiteY32" fmla="*/ 900116 h 955031"/>
              <a:gd name="connsiteX33" fmla="*/ 3773606 w 4935796"/>
              <a:gd name="connsiteY33" fmla="*/ 828465 h 955031"/>
              <a:gd name="connsiteX34" fmla="*/ 3961262 w 4935796"/>
              <a:gd name="connsiteY34" fmla="*/ 483859 h 955031"/>
              <a:gd name="connsiteX35" fmla="*/ 4138683 w 4935796"/>
              <a:gd name="connsiteY35" fmla="*/ 152901 h 955031"/>
              <a:gd name="connsiteX36" fmla="*/ 4258101 w 4935796"/>
              <a:gd name="connsiteY36" fmla="*/ 40307 h 955031"/>
              <a:gd name="connsiteX37" fmla="*/ 4384343 w 4935796"/>
              <a:gd name="connsiteY37" fmla="*/ 67603 h 955031"/>
              <a:gd name="connsiteX38" fmla="*/ 4527645 w 4935796"/>
              <a:gd name="connsiteY38" fmla="*/ 268907 h 955031"/>
              <a:gd name="connsiteX39" fmla="*/ 4633415 w 4935796"/>
              <a:gd name="connsiteY39" fmla="*/ 477035 h 955031"/>
              <a:gd name="connsiteX40" fmla="*/ 4781905 w 4935796"/>
              <a:gd name="connsiteY40" fmla="*/ 494332 h 955031"/>
              <a:gd name="connsiteX41" fmla="*/ 4935796 w 4935796"/>
              <a:gd name="connsiteY41" fmla="*/ 497270 h 955031"/>
              <a:gd name="connsiteX0" fmla="*/ 0 w 4935796"/>
              <a:gd name="connsiteY0" fmla="*/ 463388 h 955031"/>
              <a:gd name="connsiteX1" fmla="*/ 180833 w 4935796"/>
              <a:gd name="connsiteY1" fmla="*/ 146077 h 955031"/>
              <a:gd name="connsiteX2" fmla="*/ 290015 w 4935796"/>
              <a:gd name="connsiteY2" fmla="*/ 23247 h 955031"/>
              <a:gd name="connsiteX3" fmla="*/ 409433 w 4935796"/>
              <a:gd name="connsiteY3" fmla="*/ 36895 h 955031"/>
              <a:gd name="connsiteX4" fmla="*/ 508379 w 4935796"/>
              <a:gd name="connsiteY4" fmla="*/ 146077 h 955031"/>
              <a:gd name="connsiteX5" fmla="*/ 634621 w 4935796"/>
              <a:gd name="connsiteY5" fmla="*/ 412209 h 955031"/>
              <a:gd name="connsiteX6" fmla="*/ 771098 w 4935796"/>
              <a:gd name="connsiteY6" fmla="*/ 722695 h 955031"/>
              <a:gd name="connsiteX7" fmla="*/ 866633 w 4935796"/>
              <a:gd name="connsiteY7" fmla="*/ 869409 h 955031"/>
              <a:gd name="connsiteX8" fmla="*/ 955343 w 4935796"/>
              <a:gd name="connsiteY8" fmla="*/ 944471 h 955031"/>
              <a:gd name="connsiteX9" fmla="*/ 1064525 w 4935796"/>
              <a:gd name="connsiteY9" fmla="*/ 930824 h 955031"/>
              <a:gd name="connsiteX10" fmla="*/ 1190767 w 4935796"/>
              <a:gd name="connsiteY10" fmla="*/ 811406 h 955031"/>
              <a:gd name="connsiteX11" fmla="*/ 1354540 w 4935796"/>
              <a:gd name="connsiteY11" fmla="*/ 487271 h 955031"/>
              <a:gd name="connsiteX12" fmla="*/ 1456898 w 4935796"/>
              <a:gd name="connsiteY12" fmla="*/ 234788 h 955031"/>
              <a:gd name="connsiteX13" fmla="*/ 1559256 w 4935796"/>
              <a:gd name="connsiteY13" fmla="*/ 67603 h 955031"/>
              <a:gd name="connsiteX14" fmla="*/ 1647967 w 4935796"/>
              <a:gd name="connsiteY14" fmla="*/ 13012 h 955031"/>
              <a:gd name="connsiteX15" fmla="*/ 1729853 w 4935796"/>
              <a:gd name="connsiteY15" fmla="*/ 43719 h 955031"/>
              <a:gd name="connsiteX16" fmla="*/ 1804916 w 4935796"/>
              <a:gd name="connsiteY16" fmla="*/ 122194 h 955031"/>
              <a:gd name="connsiteX17" fmla="*/ 1883391 w 4935796"/>
              <a:gd name="connsiteY17" fmla="*/ 251847 h 955031"/>
              <a:gd name="connsiteX18" fmla="*/ 2149522 w 4935796"/>
              <a:gd name="connsiteY18" fmla="*/ 784110 h 955031"/>
              <a:gd name="connsiteX19" fmla="*/ 2265528 w 4935796"/>
              <a:gd name="connsiteY19" fmla="*/ 934235 h 955031"/>
              <a:gd name="connsiteX20" fmla="*/ 2361062 w 4935796"/>
              <a:gd name="connsiteY20" fmla="*/ 941059 h 955031"/>
              <a:gd name="connsiteX21" fmla="*/ 2483892 w 4935796"/>
              <a:gd name="connsiteY21" fmla="*/ 814818 h 955031"/>
              <a:gd name="connsiteX22" fmla="*/ 2610134 w 4935796"/>
              <a:gd name="connsiteY22" fmla="*/ 548686 h 955031"/>
              <a:gd name="connsiteX23" fmla="*/ 2756848 w 4935796"/>
              <a:gd name="connsiteY23" fmla="*/ 251847 h 955031"/>
              <a:gd name="connsiteX24" fmla="*/ 2879677 w 4935796"/>
              <a:gd name="connsiteY24" fmla="*/ 67603 h 955031"/>
              <a:gd name="connsiteX25" fmla="*/ 2958152 w 4935796"/>
              <a:gd name="connsiteY25" fmla="*/ 2776 h 955031"/>
              <a:gd name="connsiteX26" fmla="*/ 3029803 w 4935796"/>
              <a:gd name="connsiteY26" fmla="*/ 19835 h 955031"/>
              <a:gd name="connsiteX27" fmla="*/ 3101453 w 4935796"/>
              <a:gd name="connsiteY27" fmla="*/ 91486 h 955031"/>
              <a:gd name="connsiteX28" fmla="*/ 3159456 w 4935796"/>
              <a:gd name="connsiteY28" fmla="*/ 176785 h 955031"/>
              <a:gd name="connsiteX29" fmla="*/ 3241343 w 4935796"/>
              <a:gd name="connsiteY29" fmla="*/ 323498 h 955031"/>
              <a:gd name="connsiteX30" fmla="*/ 3394880 w 4935796"/>
              <a:gd name="connsiteY30" fmla="*/ 668104 h 955031"/>
              <a:gd name="connsiteX31" fmla="*/ 3521122 w 4935796"/>
              <a:gd name="connsiteY31" fmla="*/ 852349 h 955031"/>
              <a:gd name="connsiteX32" fmla="*/ 3654188 w 4935796"/>
              <a:gd name="connsiteY32" fmla="*/ 900116 h 955031"/>
              <a:gd name="connsiteX33" fmla="*/ 3773606 w 4935796"/>
              <a:gd name="connsiteY33" fmla="*/ 828465 h 955031"/>
              <a:gd name="connsiteX34" fmla="*/ 3961262 w 4935796"/>
              <a:gd name="connsiteY34" fmla="*/ 483859 h 955031"/>
              <a:gd name="connsiteX35" fmla="*/ 4138683 w 4935796"/>
              <a:gd name="connsiteY35" fmla="*/ 152901 h 955031"/>
              <a:gd name="connsiteX36" fmla="*/ 4258101 w 4935796"/>
              <a:gd name="connsiteY36" fmla="*/ 40307 h 955031"/>
              <a:gd name="connsiteX37" fmla="*/ 4384343 w 4935796"/>
              <a:gd name="connsiteY37" fmla="*/ 67603 h 955031"/>
              <a:gd name="connsiteX38" fmla="*/ 4527645 w 4935796"/>
              <a:gd name="connsiteY38" fmla="*/ 268907 h 955031"/>
              <a:gd name="connsiteX39" fmla="*/ 4633415 w 4935796"/>
              <a:gd name="connsiteY39" fmla="*/ 477035 h 955031"/>
              <a:gd name="connsiteX40" fmla="*/ 4740252 w 4935796"/>
              <a:gd name="connsiteY40" fmla="*/ 494332 h 955031"/>
              <a:gd name="connsiteX41" fmla="*/ 4935796 w 4935796"/>
              <a:gd name="connsiteY41" fmla="*/ 497270 h 955031"/>
              <a:gd name="connsiteX0" fmla="*/ 0 w 5341916"/>
              <a:gd name="connsiteY0" fmla="*/ 463388 h 955031"/>
              <a:gd name="connsiteX1" fmla="*/ 180833 w 5341916"/>
              <a:gd name="connsiteY1" fmla="*/ 146077 h 955031"/>
              <a:gd name="connsiteX2" fmla="*/ 290015 w 5341916"/>
              <a:gd name="connsiteY2" fmla="*/ 23247 h 955031"/>
              <a:gd name="connsiteX3" fmla="*/ 409433 w 5341916"/>
              <a:gd name="connsiteY3" fmla="*/ 36895 h 955031"/>
              <a:gd name="connsiteX4" fmla="*/ 508379 w 5341916"/>
              <a:gd name="connsiteY4" fmla="*/ 146077 h 955031"/>
              <a:gd name="connsiteX5" fmla="*/ 634621 w 5341916"/>
              <a:gd name="connsiteY5" fmla="*/ 412209 h 955031"/>
              <a:gd name="connsiteX6" fmla="*/ 771098 w 5341916"/>
              <a:gd name="connsiteY6" fmla="*/ 722695 h 955031"/>
              <a:gd name="connsiteX7" fmla="*/ 866633 w 5341916"/>
              <a:gd name="connsiteY7" fmla="*/ 869409 h 955031"/>
              <a:gd name="connsiteX8" fmla="*/ 955343 w 5341916"/>
              <a:gd name="connsiteY8" fmla="*/ 944471 h 955031"/>
              <a:gd name="connsiteX9" fmla="*/ 1064525 w 5341916"/>
              <a:gd name="connsiteY9" fmla="*/ 930824 h 955031"/>
              <a:gd name="connsiteX10" fmla="*/ 1190767 w 5341916"/>
              <a:gd name="connsiteY10" fmla="*/ 811406 h 955031"/>
              <a:gd name="connsiteX11" fmla="*/ 1354540 w 5341916"/>
              <a:gd name="connsiteY11" fmla="*/ 487271 h 955031"/>
              <a:gd name="connsiteX12" fmla="*/ 1456898 w 5341916"/>
              <a:gd name="connsiteY12" fmla="*/ 234788 h 955031"/>
              <a:gd name="connsiteX13" fmla="*/ 1559256 w 5341916"/>
              <a:gd name="connsiteY13" fmla="*/ 67603 h 955031"/>
              <a:gd name="connsiteX14" fmla="*/ 1647967 w 5341916"/>
              <a:gd name="connsiteY14" fmla="*/ 13012 h 955031"/>
              <a:gd name="connsiteX15" fmla="*/ 1729853 w 5341916"/>
              <a:gd name="connsiteY15" fmla="*/ 43719 h 955031"/>
              <a:gd name="connsiteX16" fmla="*/ 1804916 w 5341916"/>
              <a:gd name="connsiteY16" fmla="*/ 122194 h 955031"/>
              <a:gd name="connsiteX17" fmla="*/ 1883391 w 5341916"/>
              <a:gd name="connsiteY17" fmla="*/ 251847 h 955031"/>
              <a:gd name="connsiteX18" fmla="*/ 2149522 w 5341916"/>
              <a:gd name="connsiteY18" fmla="*/ 784110 h 955031"/>
              <a:gd name="connsiteX19" fmla="*/ 2265528 w 5341916"/>
              <a:gd name="connsiteY19" fmla="*/ 934235 h 955031"/>
              <a:gd name="connsiteX20" fmla="*/ 2361062 w 5341916"/>
              <a:gd name="connsiteY20" fmla="*/ 941059 h 955031"/>
              <a:gd name="connsiteX21" fmla="*/ 2483892 w 5341916"/>
              <a:gd name="connsiteY21" fmla="*/ 814818 h 955031"/>
              <a:gd name="connsiteX22" fmla="*/ 2610134 w 5341916"/>
              <a:gd name="connsiteY22" fmla="*/ 548686 h 955031"/>
              <a:gd name="connsiteX23" fmla="*/ 2756848 w 5341916"/>
              <a:gd name="connsiteY23" fmla="*/ 251847 h 955031"/>
              <a:gd name="connsiteX24" fmla="*/ 2879677 w 5341916"/>
              <a:gd name="connsiteY24" fmla="*/ 67603 h 955031"/>
              <a:gd name="connsiteX25" fmla="*/ 2958152 w 5341916"/>
              <a:gd name="connsiteY25" fmla="*/ 2776 h 955031"/>
              <a:gd name="connsiteX26" fmla="*/ 3029803 w 5341916"/>
              <a:gd name="connsiteY26" fmla="*/ 19835 h 955031"/>
              <a:gd name="connsiteX27" fmla="*/ 3101453 w 5341916"/>
              <a:gd name="connsiteY27" fmla="*/ 91486 h 955031"/>
              <a:gd name="connsiteX28" fmla="*/ 3159456 w 5341916"/>
              <a:gd name="connsiteY28" fmla="*/ 176785 h 955031"/>
              <a:gd name="connsiteX29" fmla="*/ 3241343 w 5341916"/>
              <a:gd name="connsiteY29" fmla="*/ 323498 h 955031"/>
              <a:gd name="connsiteX30" fmla="*/ 3394880 w 5341916"/>
              <a:gd name="connsiteY30" fmla="*/ 668104 h 955031"/>
              <a:gd name="connsiteX31" fmla="*/ 3521122 w 5341916"/>
              <a:gd name="connsiteY31" fmla="*/ 852349 h 955031"/>
              <a:gd name="connsiteX32" fmla="*/ 3654188 w 5341916"/>
              <a:gd name="connsiteY32" fmla="*/ 900116 h 955031"/>
              <a:gd name="connsiteX33" fmla="*/ 3773606 w 5341916"/>
              <a:gd name="connsiteY33" fmla="*/ 828465 h 955031"/>
              <a:gd name="connsiteX34" fmla="*/ 3961262 w 5341916"/>
              <a:gd name="connsiteY34" fmla="*/ 483859 h 955031"/>
              <a:gd name="connsiteX35" fmla="*/ 4138683 w 5341916"/>
              <a:gd name="connsiteY35" fmla="*/ 152901 h 955031"/>
              <a:gd name="connsiteX36" fmla="*/ 4258101 w 5341916"/>
              <a:gd name="connsiteY36" fmla="*/ 40307 h 955031"/>
              <a:gd name="connsiteX37" fmla="*/ 4384343 w 5341916"/>
              <a:gd name="connsiteY37" fmla="*/ 67603 h 955031"/>
              <a:gd name="connsiteX38" fmla="*/ 4527645 w 5341916"/>
              <a:gd name="connsiteY38" fmla="*/ 268907 h 955031"/>
              <a:gd name="connsiteX39" fmla="*/ 4633415 w 5341916"/>
              <a:gd name="connsiteY39" fmla="*/ 477035 h 955031"/>
              <a:gd name="connsiteX40" fmla="*/ 4740252 w 5341916"/>
              <a:gd name="connsiteY40" fmla="*/ 494332 h 955031"/>
              <a:gd name="connsiteX41" fmla="*/ 5341916 w 5341916"/>
              <a:gd name="connsiteY41" fmla="*/ 500445 h 955031"/>
              <a:gd name="connsiteX0" fmla="*/ 0 w 5300263"/>
              <a:gd name="connsiteY0" fmla="*/ 463388 h 955031"/>
              <a:gd name="connsiteX1" fmla="*/ 180833 w 5300263"/>
              <a:gd name="connsiteY1" fmla="*/ 146077 h 955031"/>
              <a:gd name="connsiteX2" fmla="*/ 290015 w 5300263"/>
              <a:gd name="connsiteY2" fmla="*/ 23247 h 955031"/>
              <a:gd name="connsiteX3" fmla="*/ 409433 w 5300263"/>
              <a:gd name="connsiteY3" fmla="*/ 36895 h 955031"/>
              <a:gd name="connsiteX4" fmla="*/ 508379 w 5300263"/>
              <a:gd name="connsiteY4" fmla="*/ 146077 h 955031"/>
              <a:gd name="connsiteX5" fmla="*/ 634621 w 5300263"/>
              <a:gd name="connsiteY5" fmla="*/ 412209 h 955031"/>
              <a:gd name="connsiteX6" fmla="*/ 771098 w 5300263"/>
              <a:gd name="connsiteY6" fmla="*/ 722695 h 955031"/>
              <a:gd name="connsiteX7" fmla="*/ 866633 w 5300263"/>
              <a:gd name="connsiteY7" fmla="*/ 869409 h 955031"/>
              <a:gd name="connsiteX8" fmla="*/ 955343 w 5300263"/>
              <a:gd name="connsiteY8" fmla="*/ 944471 h 955031"/>
              <a:gd name="connsiteX9" fmla="*/ 1064525 w 5300263"/>
              <a:gd name="connsiteY9" fmla="*/ 930824 h 955031"/>
              <a:gd name="connsiteX10" fmla="*/ 1190767 w 5300263"/>
              <a:gd name="connsiteY10" fmla="*/ 811406 h 955031"/>
              <a:gd name="connsiteX11" fmla="*/ 1354540 w 5300263"/>
              <a:gd name="connsiteY11" fmla="*/ 487271 h 955031"/>
              <a:gd name="connsiteX12" fmla="*/ 1456898 w 5300263"/>
              <a:gd name="connsiteY12" fmla="*/ 234788 h 955031"/>
              <a:gd name="connsiteX13" fmla="*/ 1559256 w 5300263"/>
              <a:gd name="connsiteY13" fmla="*/ 67603 h 955031"/>
              <a:gd name="connsiteX14" fmla="*/ 1647967 w 5300263"/>
              <a:gd name="connsiteY14" fmla="*/ 13012 h 955031"/>
              <a:gd name="connsiteX15" fmla="*/ 1729853 w 5300263"/>
              <a:gd name="connsiteY15" fmla="*/ 43719 h 955031"/>
              <a:gd name="connsiteX16" fmla="*/ 1804916 w 5300263"/>
              <a:gd name="connsiteY16" fmla="*/ 122194 h 955031"/>
              <a:gd name="connsiteX17" fmla="*/ 1883391 w 5300263"/>
              <a:gd name="connsiteY17" fmla="*/ 251847 h 955031"/>
              <a:gd name="connsiteX18" fmla="*/ 2149522 w 5300263"/>
              <a:gd name="connsiteY18" fmla="*/ 784110 h 955031"/>
              <a:gd name="connsiteX19" fmla="*/ 2265528 w 5300263"/>
              <a:gd name="connsiteY19" fmla="*/ 934235 h 955031"/>
              <a:gd name="connsiteX20" fmla="*/ 2361062 w 5300263"/>
              <a:gd name="connsiteY20" fmla="*/ 941059 h 955031"/>
              <a:gd name="connsiteX21" fmla="*/ 2483892 w 5300263"/>
              <a:gd name="connsiteY21" fmla="*/ 814818 h 955031"/>
              <a:gd name="connsiteX22" fmla="*/ 2610134 w 5300263"/>
              <a:gd name="connsiteY22" fmla="*/ 548686 h 955031"/>
              <a:gd name="connsiteX23" fmla="*/ 2756848 w 5300263"/>
              <a:gd name="connsiteY23" fmla="*/ 251847 h 955031"/>
              <a:gd name="connsiteX24" fmla="*/ 2879677 w 5300263"/>
              <a:gd name="connsiteY24" fmla="*/ 67603 h 955031"/>
              <a:gd name="connsiteX25" fmla="*/ 2958152 w 5300263"/>
              <a:gd name="connsiteY25" fmla="*/ 2776 h 955031"/>
              <a:gd name="connsiteX26" fmla="*/ 3029803 w 5300263"/>
              <a:gd name="connsiteY26" fmla="*/ 19835 h 955031"/>
              <a:gd name="connsiteX27" fmla="*/ 3101453 w 5300263"/>
              <a:gd name="connsiteY27" fmla="*/ 91486 h 955031"/>
              <a:gd name="connsiteX28" fmla="*/ 3159456 w 5300263"/>
              <a:gd name="connsiteY28" fmla="*/ 176785 h 955031"/>
              <a:gd name="connsiteX29" fmla="*/ 3241343 w 5300263"/>
              <a:gd name="connsiteY29" fmla="*/ 323498 h 955031"/>
              <a:gd name="connsiteX30" fmla="*/ 3394880 w 5300263"/>
              <a:gd name="connsiteY30" fmla="*/ 668104 h 955031"/>
              <a:gd name="connsiteX31" fmla="*/ 3521122 w 5300263"/>
              <a:gd name="connsiteY31" fmla="*/ 852349 h 955031"/>
              <a:gd name="connsiteX32" fmla="*/ 3654188 w 5300263"/>
              <a:gd name="connsiteY32" fmla="*/ 900116 h 955031"/>
              <a:gd name="connsiteX33" fmla="*/ 3773606 w 5300263"/>
              <a:gd name="connsiteY33" fmla="*/ 828465 h 955031"/>
              <a:gd name="connsiteX34" fmla="*/ 3961262 w 5300263"/>
              <a:gd name="connsiteY34" fmla="*/ 483859 h 955031"/>
              <a:gd name="connsiteX35" fmla="*/ 4138683 w 5300263"/>
              <a:gd name="connsiteY35" fmla="*/ 152901 h 955031"/>
              <a:gd name="connsiteX36" fmla="*/ 4258101 w 5300263"/>
              <a:gd name="connsiteY36" fmla="*/ 40307 h 955031"/>
              <a:gd name="connsiteX37" fmla="*/ 4384343 w 5300263"/>
              <a:gd name="connsiteY37" fmla="*/ 67603 h 955031"/>
              <a:gd name="connsiteX38" fmla="*/ 4527645 w 5300263"/>
              <a:gd name="connsiteY38" fmla="*/ 268907 h 955031"/>
              <a:gd name="connsiteX39" fmla="*/ 4633415 w 5300263"/>
              <a:gd name="connsiteY39" fmla="*/ 477035 h 955031"/>
              <a:gd name="connsiteX40" fmla="*/ 4740252 w 5300263"/>
              <a:gd name="connsiteY40" fmla="*/ 494332 h 955031"/>
              <a:gd name="connsiteX41" fmla="*/ 5300263 w 5300263"/>
              <a:gd name="connsiteY41" fmla="*/ 494095 h 955031"/>
              <a:gd name="connsiteX0" fmla="*/ 4011 w 5304274"/>
              <a:gd name="connsiteY0" fmla="*/ 463388 h 955031"/>
              <a:gd name="connsiteX1" fmla="*/ 17170 w 5304274"/>
              <a:gd name="connsiteY1" fmla="*/ 430986 h 955031"/>
              <a:gd name="connsiteX2" fmla="*/ 184844 w 5304274"/>
              <a:gd name="connsiteY2" fmla="*/ 146077 h 955031"/>
              <a:gd name="connsiteX3" fmla="*/ 294026 w 5304274"/>
              <a:gd name="connsiteY3" fmla="*/ 23247 h 955031"/>
              <a:gd name="connsiteX4" fmla="*/ 413444 w 5304274"/>
              <a:gd name="connsiteY4" fmla="*/ 36895 h 955031"/>
              <a:gd name="connsiteX5" fmla="*/ 512390 w 5304274"/>
              <a:gd name="connsiteY5" fmla="*/ 146077 h 955031"/>
              <a:gd name="connsiteX6" fmla="*/ 638632 w 5304274"/>
              <a:gd name="connsiteY6" fmla="*/ 412209 h 955031"/>
              <a:gd name="connsiteX7" fmla="*/ 775109 w 5304274"/>
              <a:gd name="connsiteY7" fmla="*/ 722695 h 955031"/>
              <a:gd name="connsiteX8" fmla="*/ 870644 w 5304274"/>
              <a:gd name="connsiteY8" fmla="*/ 869409 h 955031"/>
              <a:gd name="connsiteX9" fmla="*/ 959354 w 5304274"/>
              <a:gd name="connsiteY9" fmla="*/ 944471 h 955031"/>
              <a:gd name="connsiteX10" fmla="*/ 1068536 w 5304274"/>
              <a:gd name="connsiteY10" fmla="*/ 930824 h 955031"/>
              <a:gd name="connsiteX11" fmla="*/ 1194778 w 5304274"/>
              <a:gd name="connsiteY11" fmla="*/ 811406 h 955031"/>
              <a:gd name="connsiteX12" fmla="*/ 1358551 w 5304274"/>
              <a:gd name="connsiteY12" fmla="*/ 487271 h 955031"/>
              <a:gd name="connsiteX13" fmla="*/ 1460909 w 5304274"/>
              <a:gd name="connsiteY13" fmla="*/ 234788 h 955031"/>
              <a:gd name="connsiteX14" fmla="*/ 1563267 w 5304274"/>
              <a:gd name="connsiteY14" fmla="*/ 67603 h 955031"/>
              <a:gd name="connsiteX15" fmla="*/ 1651978 w 5304274"/>
              <a:gd name="connsiteY15" fmla="*/ 13012 h 955031"/>
              <a:gd name="connsiteX16" fmla="*/ 1733864 w 5304274"/>
              <a:gd name="connsiteY16" fmla="*/ 43719 h 955031"/>
              <a:gd name="connsiteX17" fmla="*/ 1808927 w 5304274"/>
              <a:gd name="connsiteY17" fmla="*/ 122194 h 955031"/>
              <a:gd name="connsiteX18" fmla="*/ 1887402 w 5304274"/>
              <a:gd name="connsiteY18" fmla="*/ 251847 h 955031"/>
              <a:gd name="connsiteX19" fmla="*/ 2153533 w 5304274"/>
              <a:gd name="connsiteY19" fmla="*/ 784110 h 955031"/>
              <a:gd name="connsiteX20" fmla="*/ 2269539 w 5304274"/>
              <a:gd name="connsiteY20" fmla="*/ 934235 h 955031"/>
              <a:gd name="connsiteX21" fmla="*/ 2365073 w 5304274"/>
              <a:gd name="connsiteY21" fmla="*/ 941059 h 955031"/>
              <a:gd name="connsiteX22" fmla="*/ 2487903 w 5304274"/>
              <a:gd name="connsiteY22" fmla="*/ 814818 h 955031"/>
              <a:gd name="connsiteX23" fmla="*/ 2614145 w 5304274"/>
              <a:gd name="connsiteY23" fmla="*/ 548686 h 955031"/>
              <a:gd name="connsiteX24" fmla="*/ 2760859 w 5304274"/>
              <a:gd name="connsiteY24" fmla="*/ 251847 h 955031"/>
              <a:gd name="connsiteX25" fmla="*/ 2883688 w 5304274"/>
              <a:gd name="connsiteY25" fmla="*/ 67603 h 955031"/>
              <a:gd name="connsiteX26" fmla="*/ 2962163 w 5304274"/>
              <a:gd name="connsiteY26" fmla="*/ 2776 h 955031"/>
              <a:gd name="connsiteX27" fmla="*/ 3033814 w 5304274"/>
              <a:gd name="connsiteY27" fmla="*/ 19835 h 955031"/>
              <a:gd name="connsiteX28" fmla="*/ 3105464 w 5304274"/>
              <a:gd name="connsiteY28" fmla="*/ 91486 h 955031"/>
              <a:gd name="connsiteX29" fmla="*/ 3163467 w 5304274"/>
              <a:gd name="connsiteY29" fmla="*/ 176785 h 955031"/>
              <a:gd name="connsiteX30" fmla="*/ 3245354 w 5304274"/>
              <a:gd name="connsiteY30" fmla="*/ 323498 h 955031"/>
              <a:gd name="connsiteX31" fmla="*/ 3398891 w 5304274"/>
              <a:gd name="connsiteY31" fmla="*/ 668104 h 955031"/>
              <a:gd name="connsiteX32" fmla="*/ 3525133 w 5304274"/>
              <a:gd name="connsiteY32" fmla="*/ 852349 h 955031"/>
              <a:gd name="connsiteX33" fmla="*/ 3658199 w 5304274"/>
              <a:gd name="connsiteY33" fmla="*/ 900116 h 955031"/>
              <a:gd name="connsiteX34" fmla="*/ 3777617 w 5304274"/>
              <a:gd name="connsiteY34" fmla="*/ 828465 h 955031"/>
              <a:gd name="connsiteX35" fmla="*/ 3965273 w 5304274"/>
              <a:gd name="connsiteY35" fmla="*/ 483859 h 955031"/>
              <a:gd name="connsiteX36" fmla="*/ 4142694 w 5304274"/>
              <a:gd name="connsiteY36" fmla="*/ 152901 h 955031"/>
              <a:gd name="connsiteX37" fmla="*/ 4262112 w 5304274"/>
              <a:gd name="connsiteY37" fmla="*/ 40307 h 955031"/>
              <a:gd name="connsiteX38" fmla="*/ 4388354 w 5304274"/>
              <a:gd name="connsiteY38" fmla="*/ 67603 h 955031"/>
              <a:gd name="connsiteX39" fmla="*/ 4531656 w 5304274"/>
              <a:gd name="connsiteY39" fmla="*/ 268907 h 955031"/>
              <a:gd name="connsiteX40" fmla="*/ 4637426 w 5304274"/>
              <a:gd name="connsiteY40" fmla="*/ 477035 h 955031"/>
              <a:gd name="connsiteX41" fmla="*/ 4744263 w 5304274"/>
              <a:gd name="connsiteY41" fmla="*/ 494332 h 955031"/>
              <a:gd name="connsiteX42" fmla="*/ 5304274 w 5304274"/>
              <a:gd name="connsiteY42" fmla="*/ 494095 h 955031"/>
              <a:gd name="connsiteX0" fmla="*/ 0 w 5498116"/>
              <a:gd name="connsiteY0" fmla="*/ 485613 h 955031"/>
              <a:gd name="connsiteX1" fmla="*/ 211012 w 5498116"/>
              <a:gd name="connsiteY1" fmla="*/ 430986 h 955031"/>
              <a:gd name="connsiteX2" fmla="*/ 378686 w 5498116"/>
              <a:gd name="connsiteY2" fmla="*/ 146077 h 955031"/>
              <a:gd name="connsiteX3" fmla="*/ 487868 w 5498116"/>
              <a:gd name="connsiteY3" fmla="*/ 23247 h 955031"/>
              <a:gd name="connsiteX4" fmla="*/ 607286 w 5498116"/>
              <a:gd name="connsiteY4" fmla="*/ 36895 h 955031"/>
              <a:gd name="connsiteX5" fmla="*/ 706232 w 5498116"/>
              <a:gd name="connsiteY5" fmla="*/ 146077 h 955031"/>
              <a:gd name="connsiteX6" fmla="*/ 832474 w 5498116"/>
              <a:gd name="connsiteY6" fmla="*/ 412209 h 955031"/>
              <a:gd name="connsiteX7" fmla="*/ 968951 w 5498116"/>
              <a:gd name="connsiteY7" fmla="*/ 722695 h 955031"/>
              <a:gd name="connsiteX8" fmla="*/ 1064486 w 5498116"/>
              <a:gd name="connsiteY8" fmla="*/ 869409 h 955031"/>
              <a:gd name="connsiteX9" fmla="*/ 1153196 w 5498116"/>
              <a:gd name="connsiteY9" fmla="*/ 944471 h 955031"/>
              <a:gd name="connsiteX10" fmla="*/ 1262378 w 5498116"/>
              <a:gd name="connsiteY10" fmla="*/ 930824 h 955031"/>
              <a:gd name="connsiteX11" fmla="*/ 1388620 w 5498116"/>
              <a:gd name="connsiteY11" fmla="*/ 811406 h 955031"/>
              <a:gd name="connsiteX12" fmla="*/ 1552393 w 5498116"/>
              <a:gd name="connsiteY12" fmla="*/ 487271 h 955031"/>
              <a:gd name="connsiteX13" fmla="*/ 1654751 w 5498116"/>
              <a:gd name="connsiteY13" fmla="*/ 234788 h 955031"/>
              <a:gd name="connsiteX14" fmla="*/ 1757109 w 5498116"/>
              <a:gd name="connsiteY14" fmla="*/ 67603 h 955031"/>
              <a:gd name="connsiteX15" fmla="*/ 1845820 w 5498116"/>
              <a:gd name="connsiteY15" fmla="*/ 13012 h 955031"/>
              <a:gd name="connsiteX16" fmla="*/ 1927706 w 5498116"/>
              <a:gd name="connsiteY16" fmla="*/ 43719 h 955031"/>
              <a:gd name="connsiteX17" fmla="*/ 2002769 w 5498116"/>
              <a:gd name="connsiteY17" fmla="*/ 122194 h 955031"/>
              <a:gd name="connsiteX18" fmla="*/ 2081244 w 5498116"/>
              <a:gd name="connsiteY18" fmla="*/ 251847 h 955031"/>
              <a:gd name="connsiteX19" fmla="*/ 2347375 w 5498116"/>
              <a:gd name="connsiteY19" fmla="*/ 784110 h 955031"/>
              <a:gd name="connsiteX20" fmla="*/ 2463381 w 5498116"/>
              <a:gd name="connsiteY20" fmla="*/ 934235 h 955031"/>
              <a:gd name="connsiteX21" fmla="*/ 2558915 w 5498116"/>
              <a:gd name="connsiteY21" fmla="*/ 941059 h 955031"/>
              <a:gd name="connsiteX22" fmla="*/ 2681745 w 5498116"/>
              <a:gd name="connsiteY22" fmla="*/ 814818 h 955031"/>
              <a:gd name="connsiteX23" fmla="*/ 2807987 w 5498116"/>
              <a:gd name="connsiteY23" fmla="*/ 548686 h 955031"/>
              <a:gd name="connsiteX24" fmla="*/ 2954701 w 5498116"/>
              <a:gd name="connsiteY24" fmla="*/ 251847 h 955031"/>
              <a:gd name="connsiteX25" fmla="*/ 3077530 w 5498116"/>
              <a:gd name="connsiteY25" fmla="*/ 67603 h 955031"/>
              <a:gd name="connsiteX26" fmla="*/ 3156005 w 5498116"/>
              <a:gd name="connsiteY26" fmla="*/ 2776 h 955031"/>
              <a:gd name="connsiteX27" fmla="*/ 3227656 w 5498116"/>
              <a:gd name="connsiteY27" fmla="*/ 19835 h 955031"/>
              <a:gd name="connsiteX28" fmla="*/ 3299306 w 5498116"/>
              <a:gd name="connsiteY28" fmla="*/ 91486 h 955031"/>
              <a:gd name="connsiteX29" fmla="*/ 3357309 w 5498116"/>
              <a:gd name="connsiteY29" fmla="*/ 176785 h 955031"/>
              <a:gd name="connsiteX30" fmla="*/ 3439196 w 5498116"/>
              <a:gd name="connsiteY30" fmla="*/ 323498 h 955031"/>
              <a:gd name="connsiteX31" fmla="*/ 3592733 w 5498116"/>
              <a:gd name="connsiteY31" fmla="*/ 668104 h 955031"/>
              <a:gd name="connsiteX32" fmla="*/ 3718975 w 5498116"/>
              <a:gd name="connsiteY32" fmla="*/ 852349 h 955031"/>
              <a:gd name="connsiteX33" fmla="*/ 3852041 w 5498116"/>
              <a:gd name="connsiteY33" fmla="*/ 900116 h 955031"/>
              <a:gd name="connsiteX34" fmla="*/ 3971459 w 5498116"/>
              <a:gd name="connsiteY34" fmla="*/ 828465 h 955031"/>
              <a:gd name="connsiteX35" fmla="*/ 4159115 w 5498116"/>
              <a:gd name="connsiteY35" fmla="*/ 483859 h 955031"/>
              <a:gd name="connsiteX36" fmla="*/ 4336536 w 5498116"/>
              <a:gd name="connsiteY36" fmla="*/ 152901 h 955031"/>
              <a:gd name="connsiteX37" fmla="*/ 4455954 w 5498116"/>
              <a:gd name="connsiteY37" fmla="*/ 40307 h 955031"/>
              <a:gd name="connsiteX38" fmla="*/ 4582196 w 5498116"/>
              <a:gd name="connsiteY38" fmla="*/ 67603 h 955031"/>
              <a:gd name="connsiteX39" fmla="*/ 4725498 w 5498116"/>
              <a:gd name="connsiteY39" fmla="*/ 268907 h 955031"/>
              <a:gd name="connsiteX40" fmla="*/ 4831268 w 5498116"/>
              <a:gd name="connsiteY40" fmla="*/ 477035 h 955031"/>
              <a:gd name="connsiteX41" fmla="*/ 4938105 w 5498116"/>
              <a:gd name="connsiteY41" fmla="*/ 494332 h 955031"/>
              <a:gd name="connsiteX42" fmla="*/ 5498116 w 5498116"/>
              <a:gd name="connsiteY42" fmla="*/ 494095 h 955031"/>
              <a:gd name="connsiteX0" fmla="*/ 0 w 5591836"/>
              <a:gd name="connsiteY0" fmla="*/ 485613 h 955031"/>
              <a:gd name="connsiteX1" fmla="*/ 304732 w 5591836"/>
              <a:gd name="connsiteY1" fmla="*/ 430986 h 955031"/>
              <a:gd name="connsiteX2" fmla="*/ 472406 w 5591836"/>
              <a:gd name="connsiteY2" fmla="*/ 146077 h 955031"/>
              <a:gd name="connsiteX3" fmla="*/ 581588 w 5591836"/>
              <a:gd name="connsiteY3" fmla="*/ 23247 h 955031"/>
              <a:gd name="connsiteX4" fmla="*/ 701006 w 5591836"/>
              <a:gd name="connsiteY4" fmla="*/ 36895 h 955031"/>
              <a:gd name="connsiteX5" fmla="*/ 799952 w 5591836"/>
              <a:gd name="connsiteY5" fmla="*/ 146077 h 955031"/>
              <a:gd name="connsiteX6" fmla="*/ 926194 w 5591836"/>
              <a:gd name="connsiteY6" fmla="*/ 412209 h 955031"/>
              <a:gd name="connsiteX7" fmla="*/ 1062671 w 5591836"/>
              <a:gd name="connsiteY7" fmla="*/ 722695 h 955031"/>
              <a:gd name="connsiteX8" fmla="*/ 1158206 w 5591836"/>
              <a:gd name="connsiteY8" fmla="*/ 869409 h 955031"/>
              <a:gd name="connsiteX9" fmla="*/ 1246916 w 5591836"/>
              <a:gd name="connsiteY9" fmla="*/ 944471 h 955031"/>
              <a:gd name="connsiteX10" fmla="*/ 1356098 w 5591836"/>
              <a:gd name="connsiteY10" fmla="*/ 930824 h 955031"/>
              <a:gd name="connsiteX11" fmla="*/ 1482340 w 5591836"/>
              <a:gd name="connsiteY11" fmla="*/ 811406 h 955031"/>
              <a:gd name="connsiteX12" fmla="*/ 1646113 w 5591836"/>
              <a:gd name="connsiteY12" fmla="*/ 487271 h 955031"/>
              <a:gd name="connsiteX13" fmla="*/ 1748471 w 5591836"/>
              <a:gd name="connsiteY13" fmla="*/ 234788 h 955031"/>
              <a:gd name="connsiteX14" fmla="*/ 1850829 w 5591836"/>
              <a:gd name="connsiteY14" fmla="*/ 67603 h 955031"/>
              <a:gd name="connsiteX15" fmla="*/ 1939540 w 5591836"/>
              <a:gd name="connsiteY15" fmla="*/ 13012 h 955031"/>
              <a:gd name="connsiteX16" fmla="*/ 2021426 w 5591836"/>
              <a:gd name="connsiteY16" fmla="*/ 43719 h 955031"/>
              <a:gd name="connsiteX17" fmla="*/ 2096489 w 5591836"/>
              <a:gd name="connsiteY17" fmla="*/ 122194 h 955031"/>
              <a:gd name="connsiteX18" fmla="*/ 2174964 w 5591836"/>
              <a:gd name="connsiteY18" fmla="*/ 251847 h 955031"/>
              <a:gd name="connsiteX19" fmla="*/ 2441095 w 5591836"/>
              <a:gd name="connsiteY19" fmla="*/ 784110 h 955031"/>
              <a:gd name="connsiteX20" fmla="*/ 2557101 w 5591836"/>
              <a:gd name="connsiteY20" fmla="*/ 934235 h 955031"/>
              <a:gd name="connsiteX21" fmla="*/ 2652635 w 5591836"/>
              <a:gd name="connsiteY21" fmla="*/ 941059 h 955031"/>
              <a:gd name="connsiteX22" fmla="*/ 2775465 w 5591836"/>
              <a:gd name="connsiteY22" fmla="*/ 814818 h 955031"/>
              <a:gd name="connsiteX23" fmla="*/ 2901707 w 5591836"/>
              <a:gd name="connsiteY23" fmla="*/ 548686 h 955031"/>
              <a:gd name="connsiteX24" fmla="*/ 3048421 w 5591836"/>
              <a:gd name="connsiteY24" fmla="*/ 251847 h 955031"/>
              <a:gd name="connsiteX25" fmla="*/ 3171250 w 5591836"/>
              <a:gd name="connsiteY25" fmla="*/ 67603 h 955031"/>
              <a:gd name="connsiteX26" fmla="*/ 3249725 w 5591836"/>
              <a:gd name="connsiteY26" fmla="*/ 2776 h 955031"/>
              <a:gd name="connsiteX27" fmla="*/ 3321376 w 5591836"/>
              <a:gd name="connsiteY27" fmla="*/ 19835 h 955031"/>
              <a:gd name="connsiteX28" fmla="*/ 3393026 w 5591836"/>
              <a:gd name="connsiteY28" fmla="*/ 91486 h 955031"/>
              <a:gd name="connsiteX29" fmla="*/ 3451029 w 5591836"/>
              <a:gd name="connsiteY29" fmla="*/ 176785 h 955031"/>
              <a:gd name="connsiteX30" fmla="*/ 3532916 w 5591836"/>
              <a:gd name="connsiteY30" fmla="*/ 323498 h 955031"/>
              <a:gd name="connsiteX31" fmla="*/ 3686453 w 5591836"/>
              <a:gd name="connsiteY31" fmla="*/ 668104 h 955031"/>
              <a:gd name="connsiteX32" fmla="*/ 3812695 w 5591836"/>
              <a:gd name="connsiteY32" fmla="*/ 852349 h 955031"/>
              <a:gd name="connsiteX33" fmla="*/ 3945761 w 5591836"/>
              <a:gd name="connsiteY33" fmla="*/ 900116 h 955031"/>
              <a:gd name="connsiteX34" fmla="*/ 4065179 w 5591836"/>
              <a:gd name="connsiteY34" fmla="*/ 828465 h 955031"/>
              <a:gd name="connsiteX35" fmla="*/ 4252835 w 5591836"/>
              <a:gd name="connsiteY35" fmla="*/ 483859 h 955031"/>
              <a:gd name="connsiteX36" fmla="*/ 4430256 w 5591836"/>
              <a:gd name="connsiteY36" fmla="*/ 152901 h 955031"/>
              <a:gd name="connsiteX37" fmla="*/ 4549674 w 5591836"/>
              <a:gd name="connsiteY37" fmla="*/ 40307 h 955031"/>
              <a:gd name="connsiteX38" fmla="*/ 4675916 w 5591836"/>
              <a:gd name="connsiteY38" fmla="*/ 67603 h 955031"/>
              <a:gd name="connsiteX39" fmla="*/ 4819218 w 5591836"/>
              <a:gd name="connsiteY39" fmla="*/ 268907 h 955031"/>
              <a:gd name="connsiteX40" fmla="*/ 4924988 w 5591836"/>
              <a:gd name="connsiteY40" fmla="*/ 477035 h 955031"/>
              <a:gd name="connsiteX41" fmla="*/ 5031825 w 5591836"/>
              <a:gd name="connsiteY41" fmla="*/ 494332 h 955031"/>
              <a:gd name="connsiteX42" fmla="*/ 5591836 w 5591836"/>
              <a:gd name="connsiteY42" fmla="*/ 494095 h 955031"/>
              <a:gd name="connsiteX0" fmla="*/ 0 w 5591836"/>
              <a:gd name="connsiteY0" fmla="*/ 485613 h 955031"/>
              <a:gd name="connsiteX1" fmla="*/ 169362 w 5591836"/>
              <a:gd name="connsiteY1" fmla="*/ 475436 h 955031"/>
              <a:gd name="connsiteX2" fmla="*/ 304732 w 5591836"/>
              <a:gd name="connsiteY2" fmla="*/ 430986 h 955031"/>
              <a:gd name="connsiteX3" fmla="*/ 472406 w 5591836"/>
              <a:gd name="connsiteY3" fmla="*/ 146077 h 955031"/>
              <a:gd name="connsiteX4" fmla="*/ 581588 w 5591836"/>
              <a:gd name="connsiteY4" fmla="*/ 23247 h 955031"/>
              <a:gd name="connsiteX5" fmla="*/ 701006 w 5591836"/>
              <a:gd name="connsiteY5" fmla="*/ 36895 h 955031"/>
              <a:gd name="connsiteX6" fmla="*/ 799952 w 5591836"/>
              <a:gd name="connsiteY6" fmla="*/ 146077 h 955031"/>
              <a:gd name="connsiteX7" fmla="*/ 926194 w 5591836"/>
              <a:gd name="connsiteY7" fmla="*/ 412209 h 955031"/>
              <a:gd name="connsiteX8" fmla="*/ 1062671 w 5591836"/>
              <a:gd name="connsiteY8" fmla="*/ 722695 h 955031"/>
              <a:gd name="connsiteX9" fmla="*/ 1158206 w 5591836"/>
              <a:gd name="connsiteY9" fmla="*/ 869409 h 955031"/>
              <a:gd name="connsiteX10" fmla="*/ 1246916 w 5591836"/>
              <a:gd name="connsiteY10" fmla="*/ 944471 h 955031"/>
              <a:gd name="connsiteX11" fmla="*/ 1356098 w 5591836"/>
              <a:gd name="connsiteY11" fmla="*/ 930824 h 955031"/>
              <a:gd name="connsiteX12" fmla="*/ 1482340 w 5591836"/>
              <a:gd name="connsiteY12" fmla="*/ 811406 h 955031"/>
              <a:gd name="connsiteX13" fmla="*/ 1646113 w 5591836"/>
              <a:gd name="connsiteY13" fmla="*/ 487271 h 955031"/>
              <a:gd name="connsiteX14" fmla="*/ 1748471 w 5591836"/>
              <a:gd name="connsiteY14" fmla="*/ 234788 h 955031"/>
              <a:gd name="connsiteX15" fmla="*/ 1850829 w 5591836"/>
              <a:gd name="connsiteY15" fmla="*/ 67603 h 955031"/>
              <a:gd name="connsiteX16" fmla="*/ 1939540 w 5591836"/>
              <a:gd name="connsiteY16" fmla="*/ 13012 h 955031"/>
              <a:gd name="connsiteX17" fmla="*/ 2021426 w 5591836"/>
              <a:gd name="connsiteY17" fmla="*/ 43719 h 955031"/>
              <a:gd name="connsiteX18" fmla="*/ 2096489 w 5591836"/>
              <a:gd name="connsiteY18" fmla="*/ 122194 h 955031"/>
              <a:gd name="connsiteX19" fmla="*/ 2174964 w 5591836"/>
              <a:gd name="connsiteY19" fmla="*/ 251847 h 955031"/>
              <a:gd name="connsiteX20" fmla="*/ 2441095 w 5591836"/>
              <a:gd name="connsiteY20" fmla="*/ 784110 h 955031"/>
              <a:gd name="connsiteX21" fmla="*/ 2557101 w 5591836"/>
              <a:gd name="connsiteY21" fmla="*/ 934235 h 955031"/>
              <a:gd name="connsiteX22" fmla="*/ 2652635 w 5591836"/>
              <a:gd name="connsiteY22" fmla="*/ 941059 h 955031"/>
              <a:gd name="connsiteX23" fmla="*/ 2775465 w 5591836"/>
              <a:gd name="connsiteY23" fmla="*/ 814818 h 955031"/>
              <a:gd name="connsiteX24" fmla="*/ 2901707 w 5591836"/>
              <a:gd name="connsiteY24" fmla="*/ 548686 h 955031"/>
              <a:gd name="connsiteX25" fmla="*/ 3048421 w 5591836"/>
              <a:gd name="connsiteY25" fmla="*/ 251847 h 955031"/>
              <a:gd name="connsiteX26" fmla="*/ 3171250 w 5591836"/>
              <a:gd name="connsiteY26" fmla="*/ 67603 h 955031"/>
              <a:gd name="connsiteX27" fmla="*/ 3249725 w 5591836"/>
              <a:gd name="connsiteY27" fmla="*/ 2776 h 955031"/>
              <a:gd name="connsiteX28" fmla="*/ 3321376 w 5591836"/>
              <a:gd name="connsiteY28" fmla="*/ 19835 h 955031"/>
              <a:gd name="connsiteX29" fmla="*/ 3393026 w 5591836"/>
              <a:gd name="connsiteY29" fmla="*/ 91486 h 955031"/>
              <a:gd name="connsiteX30" fmla="*/ 3451029 w 5591836"/>
              <a:gd name="connsiteY30" fmla="*/ 176785 h 955031"/>
              <a:gd name="connsiteX31" fmla="*/ 3532916 w 5591836"/>
              <a:gd name="connsiteY31" fmla="*/ 323498 h 955031"/>
              <a:gd name="connsiteX32" fmla="*/ 3686453 w 5591836"/>
              <a:gd name="connsiteY32" fmla="*/ 668104 h 955031"/>
              <a:gd name="connsiteX33" fmla="*/ 3812695 w 5591836"/>
              <a:gd name="connsiteY33" fmla="*/ 852349 h 955031"/>
              <a:gd name="connsiteX34" fmla="*/ 3945761 w 5591836"/>
              <a:gd name="connsiteY34" fmla="*/ 900116 h 955031"/>
              <a:gd name="connsiteX35" fmla="*/ 4065179 w 5591836"/>
              <a:gd name="connsiteY35" fmla="*/ 828465 h 955031"/>
              <a:gd name="connsiteX36" fmla="*/ 4252835 w 5591836"/>
              <a:gd name="connsiteY36" fmla="*/ 483859 h 955031"/>
              <a:gd name="connsiteX37" fmla="*/ 4430256 w 5591836"/>
              <a:gd name="connsiteY37" fmla="*/ 152901 h 955031"/>
              <a:gd name="connsiteX38" fmla="*/ 4549674 w 5591836"/>
              <a:gd name="connsiteY38" fmla="*/ 40307 h 955031"/>
              <a:gd name="connsiteX39" fmla="*/ 4675916 w 5591836"/>
              <a:gd name="connsiteY39" fmla="*/ 67603 h 955031"/>
              <a:gd name="connsiteX40" fmla="*/ 4819218 w 5591836"/>
              <a:gd name="connsiteY40" fmla="*/ 268907 h 955031"/>
              <a:gd name="connsiteX41" fmla="*/ 4924988 w 5591836"/>
              <a:gd name="connsiteY41" fmla="*/ 477035 h 955031"/>
              <a:gd name="connsiteX42" fmla="*/ 5031825 w 5591836"/>
              <a:gd name="connsiteY42" fmla="*/ 494332 h 955031"/>
              <a:gd name="connsiteX43" fmla="*/ 5591836 w 5591836"/>
              <a:gd name="connsiteY43" fmla="*/ 494095 h 955031"/>
              <a:gd name="connsiteX0" fmla="*/ 0 w 5602249"/>
              <a:gd name="connsiteY0" fmla="*/ 466563 h 955031"/>
              <a:gd name="connsiteX1" fmla="*/ 179775 w 5602249"/>
              <a:gd name="connsiteY1" fmla="*/ 475436 h 955031"/>
              <a:gd name="connsiteX2" fmla="*/ 315145 w 5602249"/>
              <a:gd name="connsiteY2" fmla="*/ 430986 h 955031"/>
              <a:gd name="connsiteX3" fmla="*/ 482819 w 5602249"/>
              <a:gd name="connsiteY3" fmla="*/ 146077 h 955031"/>
              <a:gd name="connsiteX4" fmla="*/ 592001 w 5602249"/>
              <a:gd name="connsiteY4" fmla="*/ 23247 h 955031"/>
              <a:gd name="connsiteX5" fmla="*/ 711419 w 5602249"/>
              <a:gd name="connsiteY5" fmla="*/ 36895 h 955031"/>
              <a:gd name="connsiteX6" fmla="*/ 810365 w 5602249"/>
              <a:gd name="connsiteY6" fmla="*/ 146077 h 955031"/>
              <a:gd name="connsiteX7" fmla="*/ 936607 w 5602249"/>
              <a:gd name="connsiteY7" fmla="*/ 412209 h 955031"/>
              <a:gd name="connsiteX8" fmla="*/ 1073084 w 5602249"/>
              <a:gd name="connsiteY8" fmla="*/ 722695 h 955031"/>
              <a:gd name="connsiteX9" fmla="*/ 1168619 w 5602249"/>
              <a:gd name="connsiteY9" fmla="*/ 869409 h 955031"/>
              <a:gd name="connsiteX10" fmla="*/ 1257329 w 5602249"/>
              <a:gd name="connsiteY10" fmla="*/ 944471 h 955031"/>
              <a:gd name="connsiteX11" fmla="*/ 1366511 w 5602249"/>
              <a:gd name="connsiteY11" fmla="*/ 930824 h 955031"/>
              <a:gd name="connsiteX12" fmla="*/ 1492753 w 5602249"/>
              <a:gd name="connsiteY12" fmla="*/ 811406 h 955031"/>
              <a:gd name="connsiteX13" fmla="*/ 1656526 w 5602249"/>
              <a:gd name="connsiteY13" fmla="*/ 487271 h 955031"/>
              <a:gd name="connsiteX14" fmla="*/ 1758884 w 5602249"/>
              <a:gd name="connsiteY14" fmla="*/ 234788 h 955031"/>
              <a:gd name="connsiteX15" fmla="*/ 1861242 w 5602249"/>
              <a:gd name="connsiteY15" fmla="*/ 67603 h 955031"/>
              <a:gd name="connsiteX16" fmla="*/ 1949953 w 5602249"/>
              <a:gd name="connsiteY16" fmla="*/ 13012 h 955031"/>
              <a:gd name="connsiteX17" fmla="*/ 2031839 w 5602249"/>
              <a:gd name="connsiteY17" fmla="*/ 43719 h 955031"/>
              <a:gd name="connsiteX18" fmla="*/ 2106902 w 5602249"/>
              <a:gd name="connsiteY18" fmla="*/ 122194 h 955031"/>
              <a:gd name="connsiteX19" fmla="*/ 2185377 w 5602249"/>
              <a:gd name="connsiteY19" fmla="*/ 251847 h 955031"/>
              <a:gd name="connsiteX20" fmla="*/ 2451508 w 5602249"/>
              <a:gd name="connsiteY20" fmla="*/ 784110 h 955031"/>
              <a:gd name="connsiteX21" fmla="*/ 2567514 w 5602249"/>
              <a:gd name="connsiteY21" fmla="*/ 934235 h 955031"/>
              <a:gd name="connsiteX22" fmla="*/ 2663048 w 5602249"/>
              <a:gd name="connsiteY22" fmla="*/ 941059 h 955031"/>
              <a:gd name="connsiteX23" fmla="*/ 2785878 w 5602249"/>
              <a:gd name="connsiteY23" fmla="*/ 814818 h 955031"/>
              <a:gd name="connsiteX24" fmla="*/ 2912120 w 5602249"/>
              <a:gd name="connsiteY24" fmla="*/ 548686 h 955031"/>
              <a:gd name="connsiteX25" fmla="*/ 3058834 w 5602249"/>
              <a:gd name="connsiteY25" fmla="*/ 251847 h 955031"/>
              <a:gd name="connsiteX26" fmla="*/ 3181663 w 5602249"/>
              <a:gd name="connsiteY26" fmla="*/ 67603 h 955031"/>
              <a:gd name="connsiteX27" fmla="*/ 3260138 w 5602249"/>
              <a:gd name="connsiteY27" fmla="*/ 2776 h 955031"/>
              <a:gd name="connsiteX28" fmla="*/ 3331789 w 5602249"/>
              <a:gd name="connsiteY28" fmla="*/ 19835 h 955031"/>
              <a:gd name="connsiteX29" fmla="*/ 3403439 w 5602249"/>
              <a:gd name="connsiteY29" fmla="*/ 91486 h 955031"/>
              <a:gd name="connsiteX30" fmla="*/ 3461442 w 5602249"/>
              <a:gd name="connsiteY30" fmla="*/ 176785 h 955031"/>
              <a:gd name="connsiteX31" fmla="*/ 3543329 w 5602249"/>
              <a:gd name="connsiteY31" fmla="*/ 323498 h 955031"/>
              <a:gd name="connsiteX32" fmla="*/ 3696866 w 5602249"/>
              <a:gd name="connsiteY32" fmla="*/ 668104 h 955031"/>
              <a:gd name="connsiteX33" fmla="*/ 3823108 w 5602249"/>
              <a:gd name="connsiteY33" fmla="*/ 852349 h 955031"/>
              <a:gd name="connsiteX34" fmla="*/ 3956174 w 5602249"/>
              <a:gd name="connsiteY34" fmla="*/ 900116 h 955031"/>
              <a:gd name="connsiteX35" fmla="*/ 4075592 w 5602249"/>
              <a:gd name="connsiteY35" fmla="*/ 828465 h 955031"/>
              <a:gd name="connsiteX36" fmla="*/ 4263248 w 5602249"/>
              <a:gd name="connsiteY36" fmla="*/ 483859 h 955031"/>
              <a:gd name="connsiteX37" fmla="*/ 4440669 w 5602249"/>
              <a:gd name="connsiteY37" fmla="*/ 152901 h 955031"/>
              <a:gd name="connsiteX38" fmla="*/ 4560087 w 5602249"/>
              <a:gd name="connsiteY38" fmla="*/ 40307 h 955031"/>
              <a:gd name="connsiteX39" fmla="*/ 4686329 w 5602249"/>
              <a:gd name="connsiteY39" fmla="*/ 67603 h 955031"/>
              <a:gd name="connsiteX40" fmla="*/ 4829631 w 5602249"/>
              <a:gd name="connsiteY40" fmla="*/ 268907 h 955031"/>
              <a:gd name="connsiteX41" fmla="*/ 4935401 w 5602249"/>
              <a:gd name="connsiteY41" fmla="*/ 477035 h 955031"/>
              <a:gd name="connsiteX42" fmla="*/ 5042238 w 5602249"/>
              <a:gd name="connsiteY42" fmla="*/ 494332 h 955031"/>
              <a:gd name="connsiteX43" fmla="*/ 5602249 w 5602249"/>
              <a:gd name="connsiteY43" fmla="*/ 494095 h 955031"/>
              <a:gd name="connsiteX0" fmla="*/ 0 w 5612662"/>
              <a:gd name="connsiteY0" fmla="*/ 479263 h 955031"/>
              <a:gd name="connsiteX1" fmla="*/ 190188 w 5612662"/>
              <a:gd name="connsiteY1" fmla="*/ 475436 h 955031"/>
              <a:gd name="connsiteX2" fmla="*/ 325558 w 5612662"/>
              <a:gd name="connsiteY2" fmla="*/ 430986 h 955031"/>
              <a:gd name="connsiteX3" fmla="*/ 493232 w 5612662"/>
              <a:gd name="connsiteY3" fmla="*/ 146077 h 955031"/>
              <a:gd name="connsiteX4" fmla="*/ 602414 w 5612662"/>
              <a:gd name="connsiteY4" fmla="*/ 23247 h 955031"/>
              <a:gd name="connsiteX5" fmla="*/ 721832 w 5612662"/>
              <a:gd name="connsiteY5" fmla="*/ 36895 h 955031"/>
              <a:gd name="connsiteX6" fmla="*/ 820778 w 5612662"/>
              <a:gd name="connsiteY6" fmla="*/ 146077 h 955031"/>
              <a:gd name="connsiteX7" fmla="*/ 947020 w 5612662"/>
              <a:gd name="connsiteY7" fmla="*/ 412209 h 955031"/>
              <a:gd name="connsiteX8" fmla="*/ 1083497 w 5612662"/>
              <a:gd name="connsiteY8" fmla="*/ 722695 h 955031"/>
              <a:gd name="connsiteX9" fmla="*/ 1179032 w 5612662"/>
              <a:gd name="connsiteY9" fmla="*/ 869409 h 955031"/>
              <a:gd name="connsiteX10" fmla="*/ 1267742 w 5612662"/>
              <a:gd name="connsiteY10" fmla="*/ 944471 h 955031"/>
              <a:gd name="connsiteX11" fmla="*/ 1376924 w 5612662"/>
              <a:gd name="connsiteY11" fmla="*/ 930824 h 955031"/>
              <a:gd name="connsiteX12" fmla="*/ 1503166 w 5612662"/>
              <a:gd name="connsiteY12" fmla="*/ 811406 h 955031"/>
              <a:gd name="connsiteX13" fmla="*/ 1666939 w 5612662"/>
              <a:gd name="connsiteY13" fmla="*/ 487271 h 955031"/>
              <a:gd name="connsiteX14" fmla="*/ 1769297 w 5612662"/>
              <a:gd name="connsiteY14" fmla="*/ 234788 h 955031"/>
              <a:gd name="connsiteX15" fmla="*/ 1871655 w 5612662"/>
              <a:gd name="connsiteY15" fmla="*/ 67603 h 955031"/>
              <a:gd name="connsiteX16" fmla="*/ 1960366 w 5612662"/>
              <a:gd name="connsiteY16" fmla="*/ 13012 h 955031"/>
              <a:gd name="connsiteX17" fmla="*/ 2042252 w 5612662"/>
              <a:gd name="connsiteY17" fmla="*/ 43719 h 955031"/>
              <a:gd name="connsiteX18" fmla="*/ 2117315 w 5612662"/>
              <a:gd name="connsiteY18" fmla="*/ 122194 h 955031"/>
              <a:gd name="connsiteX19" fmla="*/ 2195790 w 5612662"/>
              <a:gd name="connsiteY19" fmla="*/ 251847 h 955031"/>
              <a:gd name="connsiteX20" fmla="*/ 2461921 w 5612662"/>
              <a:gd name="connsiteY20" fmla="*/ 784110 h 955031"/>
              <a:gd name="connsiteX21" fmla="*/ 2577927 w 5612662"/>
              <a:gd name="connsiteY21" fmla="*/ 934235 h 955031"/>
              <a:gd name="connsiteX22" fmla="*/ 2673461 w 5612662"/>
              <a:gd name="connsiteY22" fmla="*/ 941059 h 955031"/>
              <a:gd name="connsiteX23" fmla="*/ 2796291 w 5612662"/>
              <a:gd name="connsiteY23" fmla="*/ 814818 h 955031"/>
              <a:gd name="connsiteX24" fmla="*/ 2922533 w 5612662"/>
              <a:gd name="connsiteY24" fmla="*/ 548686 h 955031"/>
              <a:gd name="connsiteX25" fmla="*/ 3069247 w 5612662"/>
              <a:gd name="connsiteY25" fmla="*/ 251847 h 955031"/>
              <a:gd name="connsiteX26" fmla="*/ 3192076 w 5612662"/>
              <a:gd name="connsiteY26" fmla="*/ 67603 h 955031"/>
              <a:gd name="connsiteX27" fmla="*/ 3270551 w 5612662"/>
              <a:gd name="connsiteY27" fmla="*/ 2776 h 955031"/>
              <a:gd name="connsiteX28" fmla="*/ 3342202 w 5612662"/>
              <a:gd name="connsiteY28" fmla="*/ 19835 h 955031"/>
              <a:gd name="connsiteX29" fmla="*/ 3413852 w 5612662"/>
              <a:gd name="connsiteY29" fmla="*/ 91486 h 955031"/>
              <a:gd name="connsiteX30" fmla="*/ 3471855 w 5612662"/>
              <a:gd name="connsiteY30" fmla="*/ 176785 h 955031"/>
              <a:gd name="connsiteX31" fmla="*/ 3553742 w 5612662"/>
              <a:gd name="connsiteY31" fmla="*/ 323498 h 955031"/>
              <a:gd name="connsiteX32" fmla="*/ 3707279 w 5612662"/>
              <a:gd name="connsiteY32" fmla="*/ 668104 h 955031"/>
              <a:gd name="connsiteX33" fmla="*/ 3833521 w 5612662"/>
              <a:gd name="connsiteY33" fmla="*/ 852349 h 955031"/>
              <a:gd name="connsiteX34" fmla="*/ 3966587 w 5612662"/>
              <a:gd name="connsiteY34" fmla="*/ 900116 h 955031"/>
              <a:gd name="connsiteX35" fmla="*/ 4086005 w 5612662"/>
              <a:gd name="connsiteY35" fmla="*/ 828465 h 955031"/>
              <a:gd name="connsiteX36" fmla="*/ 4273661 w 5612662"/>
              <a:gd name="connsiteY36" fmla="*/ 483859 h 955031"/>
              <a:gd name="connsiteX37" fmla="*/ 4451082 w 5612662"/>
              <a:gd name="connsiteY37" fmla="*/ 152901 h 955031"/>
              <a:gd name="connsiteX38" fmla="*/ 4570500 w 5612662"/>
              <a:gd name="connsiteY38" fmla="*/ 40307 h 955031"/>
              <a:gd name="connsiteX39" fmla="*/ 4696742 w 5612662"/>
              <a:gd name="connsiteY39" fmla="*/ 67603 h 955031"/>
              <a:gd name="connsiteX40" fmla="*/ 4840044 w 5612662"/>
              <a:gd name="connsiteY40" fmla="*/ 268907 h 955031"/>
              <a:gd name="connsiteX41" fmla="*/ 4945814 w 5612662"/>
              <a:gd name="connsiteY41" fmla="*/ 477035 h 955031"/>
              <a:gd name="connsiteX42" fmla="*/ 5052651 w 5612662"/>
              <a:gd name="connsiteY42" fmla="*/ 494332 h 955031"/>
              <a:gd name="connsiteX43" fmla="*/ 5612662 w 5612662"/>
              <a:gd name="connsiteY43" fmla="*/ 494095 h 955031"/>
              <a:gd name="connsiteX0" fmla="*/ 0 w 6136469"/>
              <a:gd name="connsiteY0" fmla="*/ 479263 h 955031"/>
              <a:gd name="connsiteX1" fmla="*/ 190188 w 6136469"/>
              <a:gd name="connsiteY1" fmla="*/ 475436 h 955031"/>
              <a:gd name="connsiteX2" fmla="*/ 325558 w 6136469"/>
              <a:gd name="connsiteY2" fmla="*/ 430986 h 955031"/>
              <a:gd name="connsiteX3" fmla="*/ 493232 w 6136469"/>
              <a:gd name="connsiteY3" fmla="*/ 146077 h 955031"/>
              <a:gd name="connsiteX4" fmla="*/ 602414 w 6136469"/>
              <a:gd name="connsiteY4" fmla="*/ 23247 h 955031"/>
              <a:gd name="connsiteX5" fmla="*/ 721832 w 6136469"/>
              <a:gd name="connsiteY5" fmla="*/ 36895 h 955031"/>
              <a:gd name="connsiteX6" fmla="*/ 820778 w 6136469"/>
              <a:gd name="connsiteY6" fmla="*/ 146077 h 955031"/>
              <a:gd name="connsiteX7" fmla="*/ 947020 w 6136469"/>
              <a:gd name="connsiteY7" fmla="*/ 412209 h 955031"/>
              <a:gd name="connsiteX8" fmla="*/ 1083497 w 6136469"/>
              <a:gd name="connsiteY8" fmla="*/ 722695 h 955031"/>
              <a:gd name="connsiteX9" fmla="*/ 1179032 w 6136469"/>
              <a:gd name="connsiteY9" fmla="*/ 869409 h 955031"/>
              <a:gd name="connsiteX10" fmla="*/ 1267742 w 6136469"/>
              <a:gd name="connsiteY10" fmla="*/ 944471 h 955031"/>
              <a:gd name="connsiteX11" fmla="*/ 1376924 w 6136469"/>
              <a:gd name="connsiteY11" fmla="*/ 930824 h 955031"/>
              <a:gd name="connsiteX12" fmla="*/ 1503166 w 6136469"/>
              <a:gd name="connsiteY12" fmla="*/ 811406 h 955031"/>
              <a:gd name="connsiteX13" fmla="*/ 1666939 w 6136469"/>
              <a:gd name="connsiteY13" fmla="*/ 487271 h 955031"/>
              <a:gd name="connsiteX14" fmla="*/ 1769297 w 6136469"/>
              <a:gd name="connsiteY14" fmla="*/ 234788 h 955031"/>
              <a:gd name="connsiteX15" fmla="*/ 1871655 w 6136469"/>
              <a:gd name="connsiteY15" fmla="*/ 67603 h 955031"/>
              <a:gd name="connsiteX16" fmla="*/ 1960366 w 6136469"/>
              <a:gd name="connsiteY16" fmla="*/ 13012 h 955031"/>
              <a:gd name="connsiteX17" fmla="*/ 2042252 w 6136469"/>
              <a:gd name="connsiteY17" fmla="*/ 43719 h 955031"/>
              <a:gd name="connsiteX18" fmla="*/ 2117315 w 6136469"/>
              <a:gd name="connsiteY18" fmla="*/ 122194 h 955031"/>
              <a:gd name="connsiteX19" fmla="*/ 2195790 w 6136469"/>
              <a:gd name="connsiteY19" fmla="*/ 251847 h 955031"/>
              <a:gd name="connsiteX20" fmla="*/ 2461921 w 6136469"/>
              <a:gd name="connsiteY20" fmla="*/ 784110 h 955031"/>
              <a:gd name="connsiteX21" fmla="*/ 2577927 w 6136469"/>
              <a:gd name="connsiteY21" fmla="*/ 934235 h 955031"/>
              <a:gd name="connsiteX22" fmla="*/ 2673461 w 6136469"/>
              <a:gd name="connsiteY22" fmla="*/ 941059 h 955031"/>
              <a:gd name="connsiteX23" fmla="*/ 2796291 w 6136469"/>
              <a:gd name="connsiteY23" fmla="*/ 814818 h 955031"/>
              <a:gd name="connsiteX24" fmla="*/ 2922533 w 6136469"/>
              <a:gd name="connsiteY24" fmla="*/ 548686 h 955031"/>
              <a:gd name="connsiteX25" fmla="*/ 3069247 w 6136469"/>
              <a:gd name="connsiteY25" fmla="*/ 251847 h 955031"/>
              <a:gd name="connsiteX26" fmla="*/ 3192076 w 6136469"/>
              <a:gd name="connsiteY26" fmla="*/ 67603 h 955031"/>
              <a:gd name="connsiteX27" fmla="*/ 3270551 w 6136469"/>
              <a:gd name="connsiteY27" fmla="*/ 2776 h 955031"/>
              <a:gd name="connsiteX28" fmla="*/ 3342202 w 6136469"/>
              <a:gd name="connsiteY28" fmla="*/ 19835 h 955031"/>
              <a:gd name="connsiteX29" fmla="*/ 3413852 w 6136469"/>
              <a:gd name="connsiteY29" fmla="*/ 91486 h 955031"/>
              <a:gd name="connsiteX30" fmla="*/ 3471855 w 6136469"/>
              <a:gd name="connsiteY30" fmla="*/ 176785 h 955031"/>
              <a:gd name="connsiteX31" fmla="*/ 3553742 w 6136469"/>
              <a:gd name="connsiteY31" fmla="*/ 323498 h 955031"/>
              <a:gd name="connsiteX32" fmla="*/ 3707279 w 6136469"/>
              <a:gd name="connsiteY32" fmla="*/ 668104 h 955031"/>
              <a:gd name="connsiteX33" fmla="*/ 3833521 w 6136469"/>
              <a:gd name="connsiteY33" fmla="*/ 852349 h 955031"/>
              <a:gd name="connsiteX34" fmla="*/ 3966587 w 6136469"/>
              <a:gd name="connsiteY34" fmla="*/ 900116 h 955031"/>
              <a:gd name="connsiteX35" fmla="*/ 4086005 w 6136469"/>
              <a:gd name="connsiteY35" fmla="*/ 828465 h 955031"/>
              <a:gd name="connsiteX36" fmla="*/ 4273661 w 6136469"/>
              <a:gd name="connsiteY36" fmla="*/ 483859 h 955031"/>
              <a:gd name="connsiteX37" fmla="*/ 4451082 w 6136469"/>
              <a:gd name="connsiteY37" fmla="*/ 152901 h 955031"/>
              <a:gd name="connsiteX38" fmla="*/ 4570500 w 6136469"/>
              <a:gd name="connsiteY38" fmla="*/ 40307 h 955031"/>
              <a:gd name="connsiteX39" fmla="*/ 4696742 w 6136469"/>
              <a:gd name="connsiteY39" fmla="*/ 67603 h 955031"/>
              <a:gd name="connsiteX40" fmla="*/ 4840044 w 6136469"/>
              <a:gd name="connsiteY40" fmla="*/ 268907 h 955031"/>
              <a:gd name="connsiteX41" fmla="*/ 4945814 w 6136469"/>
              <a:gd name="connsiteY41" fmla="*/ 477035 h 955031"/>
              <a:gd name="connsiteX42" fmla="*/ 5052651 w 6136469"/>
              <a:gd name="connsiteY42" fmla="*/ 494332 h 955031"/>
              <a:gd name="connsiteX43" fmla="*/ 6136469 w 6136469"/>
              <a:gd name="connsiteY43" fmla="*/ 500659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5814 w 6056566"/>
              <a:gd name="connsiteY41" fmla="*/ 477035 h 955031"/>
              <a:gd name="connsiteX42" fmla="*/ 5052651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5814 w 6056566"/>
              <a:gd name="connsiteY41" fmla="*/ 477035 h 955031"/>
              <a:gd name="connsiteX42" fmla="*/ 5052651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5814 w 6056566"/>
              <a:gd name="connsiteY41" fmla="*/ 477035 h 955031"/>
              <a:gd name="connsiteX42" fmla="*/ 5052651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0286 w 6056566"/>
              <a:gd name="connsiteY41" fmla="*/ 458277 h 955031"/>
              <a:gd name="connsiteX42" fmla="*/ 5052651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0286 w 6056566"/>
              <a:gd name="connsiteY41" fmla="*/ 458277 h 955031"/>
              <a:gd name="connsiteX42" fmla="*/ 5052651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0286 w 6056566"/>
              <a:gd name="connsiteY41" fmla="*/ 458277 h 955031"/>
              <a:gd name="connsiteX42" fmla="*/ 5052651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31994 w 6056566"/>
              <a:gd name="connsiteY41" fmla="*/ 437174 h 955031"/>
              <a:gd name="connsiteX42" fmla="*/ 5052651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5052651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69722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69722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97365 w 6056566"/>
              <a:gd name="connsiteY42" fmla="*/ 496677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94601 w 6056566"/>
              <a:gd name="connsiteY42" fmla="*/ 491988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94601 w 6056566"/>
              <a:gd name="connsiteY42" fmla="*/ 491988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94601 w 6056566"/>
              <a:gd name="connsiteY42" fmla="*/ 491988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94601 w 6056566"/>
              <a:gd name="connsiteY42" fmla="*/ 491988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94601 w 6056566"/>
              <a:gd name="connsiteY42" fmla="*/ 491988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91837 w 6056566"/>
              <a:gd name="connsiteY42" fmla="*/ 497850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91838 w 6056566"/>
              <a:gd name="connsiteY42" fmla="*/ 494333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5025010 w 6056566"/>
              <a:gd name="connsiteY42" fmla="*/ 495505 h 955031"/>
              <a:gd name="connsiteX43" fmla="*/ 6056566 w 6056566"/>
              <a:gd name="connsiteY43" fmla="*/ 497377 h 955031"/>
              <a:gd name="connsiteX0" fmla="*/ 0 w 5025967"/>
              <a:gd name="connsiteY0" fmla="*/ 479263 h 955031"/>
              <a:gd name="connsiteX1" fmla="*/ 190188 w 5025967"/>
              <a:gd name="connsiteY1" fmla="*/ 475436 h 955031"/>
              <a:gd name="connsiteX2" fmla="*/ 325558 w 5025967"/>
              <a:gd name="connsiteY2" fmla="*/ 430986 h 955031"/>
              <a:gd name="connsiteX3" fmla="*/ 493232 w 5025967"/>
              <a:gd name="connsiteY3" fmla="*/ 146077 h 955031"/>
              <a:gd name="connsiteX4" fmla="*/ 602414 w 5025967"/>
              <a:gd name="connsiteY4" fmla="*/ 23247 h 955031"/>
              <a:gd name="connsiteX5" fmla="*/ 721832 w 5025967"/>
              <a:gd name="connsiteY5" fmla="*/ 36895 h 955031"/>
              <a:gd name="connsiteX6" fmla="*/ 820778 w 5025967"/>
              <a:gd name="connsiteY6" fmla="*/ 146077 h 955031"/>
              <a:gd name="connsiteX7" fmla="*/ 947020 w 5025967"/>
              <a:gd name="connsiteY7" fmla="*/ 412209 h 955031"/>
              <a:gd name="connsiteX8" fmla="*/ 1083497 w 5025967"/>
              <a:gd name="connsiteY8" fmla="*/ 722695 h 955031"/>
              <a:gd name="connsiteX9" fmla="*/ 1179032 w 5025967"/>
              <a:gd name="connsiteY9" fmla="*/ 869409 h 955031"/>
              <a:gd name="connsiteX10" fmla="*/ 1267742 w 5025967"/>
              <a:gd name="connsiteY10" fmla="*/ 944471 h 955031"/>
              <a:gd name="connsiteX11" fmla="*/ 1376924 w 5025967"/>
              <a:gd name="connsiteY11" fmla="*/ 930824 h 955031"/>
              <a:gd name="connsiteX12" fmla="*/ 1503166 w 5025967"/>
              <a:gd name="connsiteY12" fmla="*/ 811406 h 955031"/>
              <a:gd name="connsiteX13" fmla="*/ 1666939 w 5025967"/>
              <a:gd name="connsiteY13" fmla="*/ 487271 h 955031"/>
              <a:gd name="connsiteX14" fmla="*/ 1769297 w 5025967"/>
              <a:gd name="connsiteY14" fmla="*/ 234788 h 955031"/>
              <a:gd name="connsiteX15" fmla="*/ 1871655 w 5025967"/>
              <a:gd name="connsiteY15" fmla="*/ 67603 h 955031"/>
              <a:gd name="connsiteX16" fmla="*/ 1960366 w 5025967"/>
              <a:gd name="connsiteY16" fmla="*/ 13012 h 955031"/>
              <a:gd name="connsiteX17" fmla="*/ 2042252 w 5025967"/>
              <a:gd name="connsiteY17" fmla="*/ 43719 h 955031"/>
              <a:gd name="connsiteX18" fmla="*/ 2117315 w 5025967"/>
              <a:gd name="connsiteY18" fmla="*/ 122194 h 955031"/>
              <a:gd name="connsiteX19" fmla="*/ 2195790 w 5025967"/>
              <a:gd name="connsiteY19" fmla="*/ 251847 h 955031"/>
              <a:gd name="connsiteX20" fmla="*/ 2461921 w 5025967"/>
              <a:gd name="connsiteY20" fmla="*/ 784110 h 955031"/>
              <a:gd name="connsiteX21" fmla="*/ 2577927 w 5025967"/>
              <a:gd name="connsiteY21" fmla="*/ 934235 h 955031"/>
              <a:gd name="connsiteX22" fmla="*/ 2673461 w 5025967"/>
              <a:gd name="connsiteY22" fmla="*/ 941059 h 955031"/>
              <a:gd name="connsiteX23" fmla="*/ 2796291 w 5025967"/>
              <a:gd name="connsiteY23" fmla="*/ 814818 h 955031"/>
              <a:gd name="connsiteX24" fmla="*/ 2922533 w 5025967"/>
              <a:gd name="connsiteY24" fmla="*/ 548686 h 955031"/>
              <a:gd name="connsiteX25" fmla="*/ 3069247 w 5025967"/>
              <a:gd name="connsiteY25" fmla="*/ 251847 h 955031"/>
              <a:gd name="connsiteX26" fmla="*/ 3192076 w 5025967"/>
              <a:gd name="connsiteY26" fmla="*/ 67603 h 955031"/>
              <a:gd name="connsiteX27" fmla="*/ 3270551 w 5025967"/>
              <a:gd name="connsiteY27" fmla="*/ 2776 h 955031"/>
              <a:gd name="connsiteX28" fmla="*/ 3342202 w 5025967"/>
              <a:gd name="connsiteY28" fmla="*/ 19835 h 955031"/>
              <a:gd name="connsiteX29" fmla="*/ 3413852 w 5025967"/>
              <a:gd name="connsiteY29" fmla="*/ 91486 h 955031"/>
              <a:gd name="connsiteX30" fmla="*/ 3471855 w 5025967"/>
              <a:gd name="connsiteY30" fmla="*/ 176785 h 955031"/>
              <a:gd name="connsiteX31" fmla="*/ 3553742 w 5025967"/>
              <a:gd name="connsiteY31" fmla="*/ 323498 h 955031"/>
              <a:gd name="connsiteX32" fmla="*/ 3707279 w 5025967"/>
              <a:gd name="connsiteY32" fmla="*/ 668104 h 955031"/>
              <a:gd name="connsiteX33" fmla="*/ 3833521 w 5025967"/>
              <a:gd name="connsiteY33" fmla="*/ 852349 h 955031"/>
              <a:gd name="connsiteX34" fmla="*/ 3966587 w 5025967"/>
              <a:gd name="connsiteY34" fmla="*/ 900116 h 955031"/>
              <a:gd name="connsiteX35" fmla="*/ 4086005 w 5025967"/>
              <a:gd name="connsiteY35" fmla="*/ 828465 h 955031"/>
              <a:gd name="connsiteX36" fmla="*/ 4273661 w 5025967"/>
              <a:gd name="connsiteY36" fmla="*/ 483859 h 955031"/>
              <a:gd name="connsiteX37" fmla="*/ 4451082 w 5025967"/>
              <a:gd name="connsiteY37" fmla="*/ 152901 h 955031"/>
              <a:gd name="connsiteX38" fmla="*/ 4570500 w 5025967"/>
              <a:gd name="connsiteY38" fmla="*/ 40307 h 955031"/>
              <a:gd name="connsiteX39" fmla="*/ 4696742 w 5025967"/>
              <a:gd name="connsiteY39" fmla="*/ 67603 h 955031"/>
              <a:gd name="connsiteX40" fmla="*/ 4840044 w 5025967"/>
              <a:gd name="connsiteY40" fmla="*/ 268907 h 955031"/>
              <a:gd name="connsiteX41" fmla="*/ 4948580 w 5025967"/>
              <a:gd name="connsiteY41" fmla="*/ 459449 h 955031"/>
              <a:gd name="connsiteX42" fmla="*/ 5025010 w 5025967"/>
              <a:gd name="connsiteY42" fmla="*/ 495505 h 955031"/>
              <a:gd name="connsiteX0" fmla="*/ 0 w 4948580"/>
              <a:gd name="connsiteY0" fmla="*/ 479263 h 955031"/>
              <a:gd name="connsiteX1" fmla="*/ 190188 w 4948580"/>
              <a:gd name="connsiteY1" fmla="*/ 475436 h 955031"/>
              <a:gd name="connsiteX2" fmla="*/ 325558 w 4948580"/>
              <a:gd name="connsiteY2" fmla="*/ 430986 h 955031"/>
              <a:gd name="connsiteX3" fmla="*/ 493232 w 4948580"/>
              <a:gd name="connsiteY3" fmla="*/ 146077 h 955031"/>
              <a:gd name="connsiteX4" fmla="*/ 602414 w 4948580"/>
              <a:gd name="connsiteY4" fmla="*/ 23247 h 955031"/>
              <a:gd name="connsiteX5" fmla="*/ 721832 w 4948580"/>
              <a:gd name="connsiteY5" fmla="*/ 36895 h 955031"/>
              <a:gd name="connsiteX6" fmla="*/ 820778 w 4948580"/>
              <a:gd name="connsiteY6" fmla="*/ 146077 h 955031"/>
              <a:gd name="connsiteX7" fmla="*/ 947020 w 4948580"/>
              <a:gd name="connsiteY7" fmla="*/ 412209 h 955031"/>
              <a:gd name="connsiteX8" fmla="*/ 1083497 w 4948580"/>
              <a:gd name="connsiteY8" fmla="*/ 722695 h 955031"/>
              <a:gd name="connsiteX9" fmla="*/ 1179032 w 4948580"/>
              <a:gd name="connsiteY9" fmla="*/ 869409 h 955031"/>
              <a:gd name="connsiteX10" fmla="*/ 1267742 w 4948580"/>
              <a:gd name="connsiteY10" fmla="*/ 944471 h 955031"/>
              <a:gd name="connsiteX11" fmla="*/ 1376924 w 4948580"/>
              <a:gd name="connsiteY11" fmla="*/ 930824 h 955031"/>
              <a:gd name="connsiteX12" fmla="*/ 1503166 w 4948580"/>
              <a:gd name="connsiteY12" fmla="*/ 811406 h 955031"/>
              <a:gd name="connsiteX13" fmla="*/ 1666939 w 4948580"/>
              <a:gd name="connsiteY13" fmla="*/ 487271 h 955031"/>
              <a:gd name="connsiteX14" fmla="*/ 1769297 w 4948580"/>
              <a:gd name="connsiteY14" fmla="*/ 234788 h 955031"/>
              <a:gd name="connsiteX15" fmla="*/ 1871655 w 4948580"/>
              <a:gd name="connsiteY15" fmla="*/ 67603 h 955031"/>
              <a:gd name="connsiteX16" fmla="*/ 1960366 w 4948580"/>
              <a:gd name="connsiteY16" fmla="*/ 13012 h 955031"/>
              <a:gd name="connsiteX17" fmla="*/ 2042252 w 4948580"/>
              <a:gd name="connsiteY17" fmla="*/ 43719 h 955031"/>
              <a:gd name="connsiteX18" fmla="*/ 2117315 w 4948580"/>
              <a:gd name="connsiteY18" fmla="*/ 122194 h 955031"/>
              <a:gd name="connsiteX19" fmla="*/ 2195790 w 4948580"/>
              <a:gd name="connsiteY19" fmla="*/ 251847 h 955031"/>
              <a:gd name="connsiteX20" fmla="*/ 2461921 w 4948580"/>
              <a:gd name="connsiteY20" fmla="*/ 784110 h 955031"/>
              <a:gd name="connsiteX21" fmla="*/ 2577927 w 4948580"/>
              <a:gd name="connsiteY21" fmla="*/ 934235 h 955031"/>
              <a:gd name="connsiteX22" fmla="*/ 2673461 w 4948580"/>
              <a:gd name="connsiteY22" fmla="*/ 941059 h 955031"/>
              <a:gd name="connsiteX23" fmla="*/ 2796291 w 4948580"/>
              <a:gd name="connsiteY23" fmla="*/ 814818 h 955031"/>
              <a:gd name="connsiteX24" fmla="*/ 2922533 w 4948580"/>
              <a:gd name="connsiteY24" fmla="*/ 548686 h 955031"/>
              <a:gd name="connsiteX25" fmla="*/ 3069247 w 4948580"/>
              <a:gd name="connsiteY25" fmla="*/ 251847 h 955031"/>
              <a:gd name="connsiteX26" fmla="*/ 3192076 w 4948580"/>
              <a:gd name="connsiteY26" fmla="*/ 67603 h 955031"/>
              <a:gd name="connsiteX27" fmla="*/ 3270551 w 4948580"/>
              <a:gd name="connsiteY27" fmla="*/ 2776 h 955031"/>
              <a:gd name="connsiteX28" fmla="*/ 3342202 w 4948580"/>
              <a:gd name="connsiteY28" fmla="*/ 19835 h 955031"/>
              <a:gd name="connsiteX29" fmla="*/ 3413852 w 4948580"/>
              <a:gd name="connsiteY29" fmla="*/ 91486 h 955031"/>
              <a:gd name="connsiteX30" fmla="*/ 3471855 w 4948580"/>
              <a:gd name="connsiteY30" fmla="*/ 176785 h 955031"/>
              <a:gd name="connsiteX31" fmla="*/ 3553742 w 4948580"/>
              <a:gd name="connsiteY31" fmla="*/ 323498 h 955031"/>
              <a:gd name="connsiteX32" fmla="*/ 3707279 w 4948580"/>
              <a:gd name="connsiteY32" fmla="*/ 668104 h 955031"/>
              <a:gd name="connsiteX33" fmla="*/ 3833521 w 4948580"/>
              <a:gd name="connsiteY33" fmla="*/ 852349 h 955031"/>
              <a:gd name="connsiteX34" fmla="*/ 3966587 w 4948580"/>
              <a:gd name="connsiteY34" fmla="*/ 900116 h 955031"/>
              <a:gd name="connsiteX35" fmla="*/ 4086005 w 4948580"/>
              <a:gd name="connsiteY35" fmla="*/ 828465 h 955031"/>
              <a:gd name="connsiteX36" fmla="*/ 4273661 w 4948580"/>
              <a:gd name="connsiteY36" fmla="*/ 483859 h 955031"/>
              <a:gd name="connsiteX37" fmla="*/ 4451082 w 4948580"/>
              <a:gd name="connsiteY37" fmla="*/ 152901 h 955031"/>
              <a:gd name="connsiteX38" fmla="*/ 4570500 w 4948580"/>
              <a:gd name="connsiteY38" fmla="*/ 40307 h 955031"/>
              <a:gd name="connsiteX39" fmla="*/ 4696742 w 4948580"/>
              <a:gd name="connsiteY39" fmla="*/ 67603 h 955031"/>
              <a:gd name="connsiteX40" fmla="*/ 4840044 w 4948580"/>
              <a:gd name="connsiteY40" fmla="*/ 268907 h 955031"/>
              <a:gd name="connsiteX41" fmla="*/ 4948580 w 4948580"/>
              <a:gd name="connsiteY41" fmla="*/ 459449 h 955031"/>
              <a:gd name="connsiteX0" fmla="*/ 0 w 4948580"/>
              <a:gd name="connsiteY0" fmla="*/ 479263 h 955031"/>
              <a:gd name="connsiteX1" fmla="*/ 325558 w 4948580"/>
              <a:gd name="connsiteY1" fmla="*/ 430986 h 955031"/>
              <a:gd name="connsiteX2" fmla="*/ 493232 w 4948580"/>
              <a:gd name="connsiteY2" fmla="*/ 146077 h 955031"/>
              <a:gd name="connsiteX3" fmla="*/ 602414 w 4948580"/>
              <a:gd name="connsiteY3" fmla="*/ 23247 h 955031"/>
              <a:gd name="connsiteX4" fmla="*/ 721832 w 4948580"/>
              <a:gd name="connsiteY4" fmla="*/ 36895 h 955031"/>
              <a:gd name="connsiteX5" fmla="*/ 820778 w 4948580"/>
              <a:gd name="connsiteY5" fmla="*/ 146077 h 955031"/>
              <a:gd name="connsiteX6" fmla="*/ 947020 w 4948580"/>
              <a:gd name="connsiteY6" fmla="*/ 412209 h 955031"/>
              <a:gd name="connsiteX7" fmla="*/ 1083497 w 4948580"/>
              <a:gd name="connsiteY7" fmla="*/ 722695 h 955031"/>
              <a:gd name="connsiteX8" fmla="*/ 1179032 w 4948580"/>
              <a:gd name="connsiteY8" fmla="*/ 869409 h 955031"/>
              <a:gd name="connsiteX9" fmla="*/ 1267742 w 4948580"/>
              <a:gd name="connsiteY9" fmla="*/ 944471 h 955031"/>
              <a:gd name="connsiteX10" fmla="*/ 1376924 w 4948580"/>
              <a:gd name="connsiteY10" fmla="*/ 930824 h 955031"/>
              <a:gd name="connsiteX11" fmla="*/ 1503166 w 4948580"/>
              <a:gd name="connsiteY11" fmla="*/ 811406 h 955031"/>
              <a:gd name="connsiteX12" fmla="*/ 1666939 w 4948580"/>
              <a:gd name="connsiteY12" fmla="*/ 487271 h 955031"/>
              <a:gd name="connsiteX13" fmla="*/ 1769297 w 4948580"/>
              <a:gd name="connsiteY13" fmla="*/ 234788 h 955031"/>
              <a:gd name="connsiteX14" fmla="*/ 1871655 w 4948580"/>
              <a:gd name="connsiteY14" fmla="*/ 67603 h 955031"/>
              <a:gd name="connsiteX15" fmla="*/ 1960366 w 4948580"/>
              <a:gd name="connsiteY15" fmla="*/ 13012 h 955031"/>
              <a:gd name="connsiteX16" fmla="*/ 2042252 w 4948580"/>
              <a:gd name="connsiteY16" fmla="*/ 43719 h 955031"/>
              <a:gd name="connsiteX17" fmla="*/ 2117315 w 4948580"/>
              <a:gd name="connsiteY17" fmla="*/ 122194 h 955031"/>
              <a:gd name="connsiteX18" fmla="*/ 2195790 w 4948580"/>
              <a:gd name="connsiteY18" fmla="*/ 251847 h 955031"/>
              <a:gd name="connsiteX19" fmla="*/ 2461921 w 4948580"/>
              <a:gd name="connsiteY19" fmla="*/ 784110 h 955031"/>
              <a:gd name="connsiteX20" fmla="*/ 2577927 w 4948580"/>
              <a:gd name="connsiteY20" fmla="*/ 934235 h 955031"/>
              <a:gd name="connsiteX21" fmla="*/ 2673461 w 4948580"/>
              <a:gd name="connsiteY21" fmla="*/ 941059 h 955031"/>
              <a:gd name="connsiteX22" fmla="*/ 2796291 w 4948580"/>
              <a:gd name="connsiteY22" fmla="*/ 814818 h 955031"/>
              <a:gd name="connsiteX23" fmla="*/ 2922533 w 4948580"/>
              <a:gd name="connsiteY23" fmla="*/ 548686 h 955031"/>
              <a:gd name="connsiteX24" fmla="*/ 3069247 w 4948580"/>
              <a:gd name="connsiteY24" fmla="*/ 251847 h 955031"/>
              <a:gd name="connsiteX25" fmla="*/ 3192076 w 4948580"/>
              <a:gd name="connsiteY25" fmla="*/ 67603 h 955031"/>
              <a:gd name="connsiteX26" fmla="*/ 3270551 w 4948580"/>
              <a:gd name="connsiteY26" fmla="*/ 2776 h 955031"/>
              <a:gd name="connsiteX27" fmla="*/ 3342202 w 4948580"/>
              <a:gd name="connsiteY27" fmla="*/ 19835 h 955031"/>
              <a:gd name="connsiteX28" fmla="*/ 3413852 w 4948580"/>
              <a:gd name="connsiteY28" fmla="*/ 91486 h 955031"/>
              <a:gd name="connsiteX29" fmla="*/ 3471855 w 4948580"/>
              <a:gd name="connsiteY29" fmla="*/ 176785 h 955031"/>
              <a:gd name="connsiteX30" fmla="*/ 3553742 w 4948580"/>
              <a:gd name="connsiteY30" fmla="*/ 323498 h 955031"/>
              <a:gd name="connsiteX31" fmla="*/ 3707279 w 4948580"/>
              <a:gd name="connsiteY31" fmla="*/ 668104 h 955031"/>
              <a:gd name="connsiteX32" fmla="*/ 3833521 w 4948580"/>
              <a:gd name="connsiteY32" fmla="*/ 852349 h 955031"/>
              <a:gd name="connsiteX33" fmla="*/ 3966587 w 4948580"/>
              <a:gd name="connsiteY33" fmla="*/ 900116 h 955031"/>
              <a:gd name="connsiteX34" fmla="*/ 4086005 w 4948580"/>
              <a:gd name="connsiteY34" fmla="*/ 828465 h 955031"/>
              <a:gd name="connsiteX35" fmla="*/ 4273661 w 4948580"/>
              <a:gd name="connsiteY35" fmla="*/ 483859 h 955031"/>
              <a:gd name="connsiteX36" fmla="*/ 4451082 w 4948580"/>
              <a:gd name="connsiteY36" fmla="*/ 152901 h 955031"/>
              <a:gd name="connsiteX37" fmla="*/ 4570500 w 4948580"/>
              <a:gd name="connsiteY37" fmla="*/ 40307 h 955031"/>
              <a:gd name="connsiteX38" fmla="*/ 4696742 w 4948580"/>
              <a:gd name="connsiteY38" fmla="*/ 67603 h 955031"/>
              <a:gd name="connsiteX39" fmla="*/ 4840044 w 4948580"/>
              <a:gd name="connsiteY39" fmla="*/ 268907 h 955031"/>
              <a:gd name="connsiteX40" fmla="*/ 4948580 w 4948580"/>
              <a:gd name="connsiteY40" fmla="*/ 459449 h 955031"/>
              <a:gd name="connsiteX0" fmla="*/ 0 w 4623022"/>
              <a:gd name="connsiteY0" fmla="*/ 430986 h 955031"/>
              <a:gd name="connsiteX1" fmla="*/ 167674 w 4623022"/>
              <a:gd name="connsiteY1" fmla="*/ 146077 h 955031"/>
              <a:gd name="connsiteX2" fmla="*/ 276856 w 4623022"/>
              <a:gd name="connsiteY2" fmla="*/ 23247 h 955031"/>
              <a:gd name="connsiteX3" fmla="*/ 396274 w 4623022"/>
              <a:gd name="connsiteY3" fmla="*/ 36895 h 955031"/>
              <a:gd name="connsiteX4" fmla="*/ 495220 w 4623022"/>
              <a:gd name="connsiteY4" fmla="*/ 146077 h 955031"/>
              <a:gd name="connsiteX5" fmla="*/ 621462 w 4623022"/>
              <a:gd name="connsiteY5" fmla="*/ 412209 h 955031"/>
              <a:gd name="connsiteX6" fmla="*/ 757939 w 4623022"/>
              <a:gd name="connsiteY6" fmla="*/ 722695 h 955031"/>
              <a:gd name="connsiteX7" fmla="*/ 853474 w 4623022"/>
              <a:gd name="connsiteY7" fmla="*/ 869409 h 955031"/>
              <a:gd name="connsiteX8" fmla="*/ 942184 w 4623022"/>
              <a:gd name="connsiteY8" fmla="*/ 944471 h 955031"/>
              <a:gd name="connsiteX9" fmla="*/ 1051366 w 4623022"/>
              <a:gd name="connsiteY9" fmla="*/ 930824 h 955031"/>
              <a:gd name="connsiteX10" fmla="*/ 1177608 w 4623022"/>
              <a:gd name="connsiteY10" fmla="*/ 811406 h 955031"/>
              <a:gd name="connsiteX11" fmla="*/ 1341381 w 4623022"/>
              <a:gd name="connsiteY11" fmla="*/ 487271 h 955031"/>
              <a:gd name="connsiteX12" fmla="*/ 1443739 w 4623022"/>
              <a:gd name="connsiteY12" fmla="*/ 234788 h 955031"/>
              <a:gd name="connsiteX13" fmla="*/ 1546097 w 4623022"/>
              <a:gd name="connsiteY13" fmla="*/ 67603 h 955031"/>
              <a:gd name="connsiteX14" fmla="*/ 1634808 w 4623022"/>
              <a:gd name="connsiteY14" fmla="*/ 13012 h 955031"/>
              <a:gd name="connsiteX15" fmla="*/ 1716694 w 4623022"/>
              <a:gd name="connsiteY15" fmla="*/ 43719 h 955031"/>
              <a:gd name="connsiteX16" fmla="*/ 1791757 w 4623022"/>
              <a:gd name="connsiteY16" fmla="*/ 122194 h 955031"/>
              <a:gd name="connsiteX17" fmla="*/ 1870232 w 4623022"/>
              <a:gd name="connsiteY17" fmla="*/ 251847 h 955031"/>
              <a:gd name="connsiteX18" fmla="*/ 2136363 w 4623022"/>
              <a:gd name="connsiteY18" fmla="*/ 784110 h 955031"/>
              <a:gd name="connsiteX19" fmla="*/ 2252369 w 4623022"/>
              <a:gd name="connsiteY19" fmla="*/ 934235 h 955031"/>
              <a:gd name="connsiteX20" fmla="*/ 2347903 w 4623022"/>
              <a:gd name="connsiteY20" fmla="*/ 941059 h 955031"/>
              <a:gd name="connsiteX21" fmla="*/ 2470733 w 4623022"/>
              <a:gd name="connsiteY21" fmla="*/ 814818 h 955031"/>
              <a:gd name="connsiteX22" fmla="*/ 2596975 w 4623022"/>
              <a:gd name="connsiteY22" fmla="*/ 548686 h 955031"/>
              <a:gd name="connsiteX23" fmla="*/ 2743689 w 4623022"/>
              <a:gd name="connsiteY23" fmla="*/ 251847 h 955031"/>
              <a:gd name="connsiteX24" fmla="*/ 2866518 w 4623022"/>
              <a:gd name="connsiteY24" fmla="*/ 67603 h 955031"/>
              <a:gd name="connsiteX25" fmla="*/ 2944993 w 4623022"/>
              <a:gd name="connsiteY25" fmla="*/ 2776 h 955031"/>
              <a:gd name="connsiteX26" fmla="*/ 3016644 w 4623022"/>
              <a:gd name="connsiteY26" fmla="*/ 19835 h 955031"/>
              <a:gd name="connsiteX27" fmla="*/ 3088294 w 4623022"/>
              <a:gd name="connsiteY27" fmla="*/ 91486 h 955031"/>
              <a:gd name="connsiteX28" fmla="*/ 3146297 w 4623022"/>
              <a:gd name="connsiteY28" fmla="*/ 176785 h 955031"/>
              <a:gd name="connsiteX29" fmla="*/ 3228184 w 4623022"/>
              <a:gd name="connsiteY29" fmla="*/ 323498 h 955031"/>
              <a:gd name="connsiteX30" fmla="*/ 3381721 w 4623022"/>
              <a:gd name="connsiteY30" fmla="*/ 668104 h 955031"/>
              <a:gd name="connsiteX31" fmla="*/ 3507963 w 4623022"/>
              <a:gd name="connsiteY31" fmla="*/ 852349 h 955031"/>
              <a:gd name="connsiteX32" fmla="*/ 3641029 w 4623022"/>
              <a:gd name="connsiteY32" fmla="*/ 900116 h 955031"/>
              <a:gd name="connsiteX33" fmla="*/ 3760447 w 4623022"/>
              <a:gd name="connsiteY33" fmla="*/ 828465 h 955031"/>
              <a:gd name="connsiteX34" fmla="*/ 3948103 w 4623022"/>
              <a:gd name="connsiteY34" fmla="*/ 483859 h 955031"/>
              <a:gd name="connsiteX35" fmla="*/ 4125524 w 4623022"/>
              <a:gd name="connsiteY35" fmla="*/ 152901 h 955031"/>
              <a:gd name="connsiteX36" fmla="*/ 4244942 w 4623022"/>
              <a:gd name="connsiteY36" fmla="*/ 40307 h 955031"/>
              <a:gd name="connsiteX37" fmla="*/ 4371184 w 4623022"/>
              <a:gd name="connsiteY37" fmla="*/ 67603 h 955031"/>
              <a:gd name="connsiteX38" fmla="*/ 4514486 w 4623022"/>
              <a:gd name="connsiteY38" fmla="*/ 268907 h 955031"/>
              <a:gd name="connsiteX39" fmla="*/ 4623022 w 4623022"/>
              <a:gd name="connsiteY39" fmla="*/ 459449 h 955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4623022" h="955031">
                <a:moveTo>
                  <a:pt x="0" y="430986"/>
                </a:moveTo>
                <a:cubicBezTo>
                  <a:pt x="82205" y="375455"/>
                  <a:pt x="121531" y="214033"/>
                  <a:pt x="167674" y="146077"/>
                </a:cubicBezTo>
                <a:cubicBezTo>
                  <a:pt x="213817" y="78121"/>
                  <a:pt x="238756" y="41444"/>
                  <a:pt x="276856" y="23247"/>
                </a:cubicBezTo>
                <a:cubicBezTo>
                  <a:pt x="314956" y="5050"/>
                  <a:pt x="359880" y="16423"/>
                  <a:pt x="396274" y="36895"/>
                </a:cubicBezTo>
                <a:cubicBezTo>
                  <a:pt x="432668" y="57367"/>
                  <a:pt x="457689" y="83525"/>
                  <a:pt x="495220" y="146077"/>
                </a:cubicBezTo>
                <a:cubicBezTo>
                  <a:pt x="532751" y="208629"/>
                  <a:pt x="577676" y="316106"/>
                  <a:pt x="621462" y="412209"/>
                </a:cubicBezTo>
                <a:cubicBezTo>
                  <a:pt x="665249" y="508312"/>
                  <a:pt x="719270" y="646495"/>
                  <a:pt x="757939" y="722695"/>
                </a:cubicBezTo>
                <a:cubicBezTo>
                  <a:pt x="796608" y="798895"/>
                  <a:pt x="822766" y="832446"/>
                  <a:pt x="853474" y="869409"/>
                </a:cubicBezTo>
                <a:cubicBezTo>
                  <a:pt x="884182" y="906372"/>
                  <a:pt x="909202" y="934235"/>
                  <a:pt x="942184" y="944471"/>
                </a:cubicBezTo>
                <a:cubicBezTo>
                  <a:pt x="975166" y="954707"/>
                  <a:pt x="1012129" y="953001"/>
                  <a:pt x="1051366" y="930824"/>
                </a:cubicBezTo>
                <a:cubicBezTo>
                  <a:pt x="1090603" y="908647"/>
                  <a:pt x="1129272" y="885332"/>
                  <a:pt x="1177608" y="811406"/>
                </a:cubicBezTo>
                <a:cubicBezTo>
                  <a:pt x="1225944" y="737481"/>
                  <a:pt x="1297026" y="583374"/>
                  <a:pt x="1341381" y="487271"/>
                </a:cubicBezTo>
                <a:cubicBezTo>
                  <a:pt x="1385736" y="391168"/>
                  <a:pt x="1409620" y="304733"/>
                  <a:pt x="1443739" y="234788"/>
                </a:cubicBezTo>
                <a:cubicBezTo>
                  <a:pt x="1477858" y="164843"/>
                  <a:pt x="1514252" y="104566"/>
                  <a:pt x="1546097" y="67603"/>
                </a:cubicBezTo>
                <a:cubicBezTo>
                  <a:pt x="1577942" y="30640"/>
                  <a:pt x="1606375" y="16993"/>
                  <a:pt x="1634808" y="13012"/>
                </a:cubicBezTo>
                <a:cubicBezTo>
                  <a:pt x="1663241" y="9031"/>
                  <a:pt x="1690536" y="25522"/>
                  <a:pt x="1716694" y="43719"/>
                </a:cubicBezTo>
                <a:cubicBezTo>
                  <a:pt x="1742852" y="61916"/>
                  <a:pt x="1766167" y="87506"/>
                  <a:pt x="1791757" y="122194"/>
                </a:cubicBezTo>
                <a:cubicBezTo>
                  <a:pt x="1817347" y="156882"/>
                  <a:pt x="1812798" y="141528"/>
                  <a:pt x="1870232" y="251847"/>
                </a:cubicBezTo>
                <a:cubicBezTo>
                  <a:pt x="1927666" y="362166"/>
                  <a:pt x="2072674" y="670379"/>
                  <a:pt x="2136363" y="784110"/>
                </a:cubicBezTo>
                <a:cubicBezTo>
                  <a:pt x="2200052" y="897841"/>
                  <a:pt x="2217113" y="908077"/>
                  <a:pt x="2252369" y="934235"/>
                </a:cubicBezTo>
                <a:cubicBezTo>
                  <a:pt x="2287625" y="960393"/>
                  <a:pt x="2311509" y="960962"/>
                  <a:pt x="2347903" y="941059"/>
                </a:cubicBezTo>
                <a:cubicBezTo>
                  <a:pt x="2384297" y="921156"/>
                  <a:pt x="2429221" y="880213"/>
                  <a:pt x="2470733" y="814818"/>
                </a:cubicBezTo>
                <a:cubicBezTo>
                  <a:pt x="2512245" y="749423"/>
                  <a:pt x="2551482" y="642514"/>
                  <a:pt x="2596975" y="548686"/>
                </a:cubicBezTo>
                <a:cubicBezTo>
                  <a:pt x="2642468" y="454858"/>
                  <a:pt x="2698765" y="332027"/>
                  <a:pt x="2743689" y="251847"/>
                </a:cubicBezTo>
                <a:cubicBezTo>
                  <a:pt x="2788613" y="171666"/>
                  <a:pt x="2832967" y="109115"/>
                  <a:pt x="2866518" y="67603"/>
                </a:cubicBezTo>
                <a:cubicBezTo>
                  <a:pt x="2900069" y="26091"/>
                  <a:pt x="2919972" y="10737"/>
                  <a:pt x="2944993" y="2776"/>
                </a:cubicBezTo>
                <a:cubicBezTo>
                  <a:pt x="2970014" y="-5185"/>
                  <a:pt x="2992761" y="5050"/>
                  <a:pt x="3016644" y="19835"/>
                </a:cubicBezTo>
                <a:cubicBezTo>
                  <a:pt x="3040527" y="34620"/>
                  <a:pt x="3066685" y="65328"/>
                  <a:pt x="3088294" y="91486"/>
                </a:cubicBezTo>
                <a:cubicBezTo>
                  <a:pt x="3109903" y="117644"/>
                  <a:pt x="3122982" y="138116"/>
                  <a:pt x="3146297" y="176785"/>
                </a:cubicBezTo>
                <a:cubicBezTo>
                  <a:pt x="3169612" y="215454"/>
                  <a:pt x="3188947" y="241612"/>
                  <a:pt x="3228184" y="323498"/>
                </a:cubicBezTo>
                <a:cubicBezTo>
                  <a:pt x="3267421" y="405384"/>
                  <a:pt x="3335091" y="579962"/>
                  <a:pt x="3381721" y="668104"/>
                </a:cubicBezTo>
                <a:cubicBezTo>
                  <a:pt x="3428351" y="756246"/>
                  <a:pt x="3464745" y="813680"/>
                  <a:pt x="3507963" y="852349"/>
                </a:cubicBezTo>
                <a:cubicBezTo>
                  <a:pt x="3551181" y="891018"/>
                  <a:pt x="3598948" y="904097"/>
                  <a:pt x="3641029" y="900116"/>
                </a:cubicBezTo>
                <a:cubicBezTo>
                  <a:pt x="3683110" y="896135"/>
                  <a:pt x="3709268" y="897841"/>
                  <a:pt x="3760447" y="828465"/>
                </a:cubicBezTo>
                <a:cubicBezTo>
                  <a:pt x="3811626" y="759089"/>
                  <a:pt x="3887257" y="596453"/>
                  <a:pt x="3948103" y="483859"/>
                </a:cubicBezTo>
                <a:cubicBezTo>
                  <a:pt x="4008949" y="371265"/>
                  <a:pt x="4076051" y="226826"/>
                  <a:pt x="4125524" y="152901"/>
                </a:cubicBezTo>
                <a:cubicBezTo>
                  <a:pt x="4174997" y="78976"/>
                  <a:pt x="4203999" y="54523"/>
                  <a:pt x="4244942" y="40307"/>
                </a:cubicBezTo>
                <a:cubicBezTo>
                  <a:pt x="4285885" y="26091"/>
                  <a:pt x="4326260" y="29503"/>
                  <a:pt x="4371184" y="67603"/>
                </a:cubicBezTo>
                <a:cubicBezTo>
                  <a:pt x="4416108" y="105703"/>
                  <a:pt x="4472513" y="203599"/>
                  <a:pt x="4514486" y="268907"/>
                </a:cubicBezTo>
                <a:cubicBezTo>
                  <a:pt x="4556459" y="334215"/>
                  <a:pt x="4592194" y="421683"/>
                  <a:pt x="4623022" y="459449"/>
                </a:cubicBezTo>
              </a:path>
            </a:pathLst>
          </a:custGeom>
          <a:noFill/>
          <a:ln w="38100">
            <a:solidFill>
              <a:srgbClr val="7030A0"/>
            </a:solidFill>
            <a:headEnd type="none"/>
            <a:tailEnd type="non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8" name="Полилиния 135"/>
          <p:cNvSpPr/>
          <p:nvPr/>
        </p:nvSpPr>
        <p:spPr>
          <a:xfrm>
            <a:off x="4009792" y="1108615"/>
            <a:ext cx="642821" cy="182694"/>
          </a:xfrm>
          <a:custGeom>
            <a:avLst/>
            <a:gdLst>
              <a:gd name="connsiteX0" fmla="*/ 0 w 4810836"/>
              <a:gd name="connsiteY0" fmla="*/ 463388 h 955031"/>
              <a:gd name="connsiteX1" fmla="*/ 180833 w 4810836"/>
              <a:gd name="connsiteY1" fmla="*/ 146077 h 955031"/>
              <a:gd name="connsiteX2" fmla="*/ 290015 w 4810836"/>
              <a:gd name="connsiteY2" fmla="*/ 23247 h 955031"/>
              <a:gd name="connsiteX3" fmla="*/ 409433 w 4810836"/>
              <a:gd name="connsiteY3" fmla="*/ 36895 h 955031"/>
              <a:gd name="connsiteX4" fmla="*/ 508379 w 4810836"/>
              <a:gd name="connsiteY4" fmla="*/ 146077 h 955031"/>
              <a:gd name="connsiteX5" fmla="*/ 634621 w 4810836"/>
              <a:gd name="connsiteY5" fmla="*/ 412209 h 955031"/>
              <a:gd name="connsiteX6" fmla="*/ 771098 w 4810836"/>
              <a:gd name="connsiteY6" fmla="*/ 722695 h 955031"/>
              <a:gd name="connsiteX7" fmla="*/ 866633 w 4810836"/>
              <a:gd name="connsiteY7" fmla="*/ 869409 h 955031"/>
              <a:gd name="connsiteX8" fmla="*/ 955343 w 4810836"/>
              <a:gd name="connsiteY8" fmla="*/ 944471 h 955031"/>
              <a:gd name="connsiteX9" fmla="*/ 1064525 w 4810836"/>
              <a:gd name="connsiteY9" fmla="*/ 930824 h 955031"/>
              <a:gd name="connsiteX10" fmla="*/ 1190767 w 4810836"/>
              <a:gd name="connsiteY10" fmla="*/ 811406 h 955031"/>
              <a:gd name="connsiteX11" fmla="*/ 1354540 w 4810836"/>
              <a:gd name="connsiteY11" fmla="*/ 487271 h 955031"/>
              <a:gd name="connsiteX12" fmla="*/ 1456898 w 4810836"/>
              <a:gd name="connsiteY12" fmla="*/ 234788 h 955031"/>
              <a:gd name="connsiteX13" fmla="*/ 1559256 w 4810836"/>
              <a:gd name="connsiteY13" fmla="*/ 67603 h 955031"/>
              <a:gd name="connsiteX14" fmla="*/ 1647967 w 4810836"/>
              <a:gd name="connsiteY14" fmla="*/ 13012 h 955031"/>
              <a:gd name="connsiteX15" fmla="*/ 1729853 w 4810836"/>
              <a:gd name="connsiteY15" fmla="*/ 43719 h 955031"/>
              <a:gd name="connsiteX16" fmla="*/ 1804916 w 4810836"/>
              <a:gd name="connsiteY16" fmla="*/ 122194 h 955031"/>
              <a:gd name="connsiteX17" fmla="*/ 1883391 w 4810836"/>
              <a:gd name="connsiteY17" fmla="*/ 251847 h 955031"/>
              <a:gd name="connsiteX18" fmla="*/ 2149522 w 4810836"/>
              <a:gd name="connsiteY18" fmla="*/ 784110 h 955031"/>
              <a:gd name="connsiteX19" fmla="*/ 2265528 w 4810836"/>
              <a:gd name="connsiteY19" fmla="*/ 934235 h 955031"/>
              <a:gd name="connsiteX20" fmla="*/ 2361062 w 4810836"/>
              <a:gd name="connsiteY20" fmla="*/ 941059 h 955031"/>
              <a:gd name="connsiteX21" fmla="*/ 2483892 w 4810836"/>
              <a:gd name="connsiteY21" fmla="*/ 814818 h 955031"/>
              <a:gd name="connsiteX22" fmla="*/ 2610134 w 4810836"/>
              <a:gd name="connsiteY22" fmla="*/ 548686 h 955031"/>
              <a:gd name="connsiteX23" fmla="*/ 2756848 w 4810836"/>
              <a:gd name="connsiteY23" fmla="*/ 251847 h 955031"/>
              <a:gd name="connsiteX24" fmla="*/ 2879677 w 4810836"/>
              <a:gd name="connsiteY24" fmla="*/ 67603 h 955031"/>
              <a:gd name="connsiteX25" fmla="*/ 2958152 w 4810836"/>
              <a:gd name="connsiteY25" fmla="*/ 2776 h 955031"/>
              <a:gd name="connsiteX26" fmla="*/ 3029803 w 4810836"/>
              <a:gd name="connsiteY26" fmla="*/ 19835 h 955031"/>
              <a:gd name="connsiteX27" fmla="*/ 3101453 w 4810836"/>
              <a:gd name="connsiteY27" fmla="*/ 91486 h 955031"/>
              <a:gd name="connsiteX28" fmla="*/ 3159456 w 4810836"/>
              <a:gd name="connsiteY28" fmla="*/ 176785 h 955031"/>
              <a:gd name="connsiteX29" fmla="*/ 3241343 w 4810836"/>
              <a:gd name="connsiteY29" fmla="*/ 323498 h 955031"/>
              <a:gd name="connsiteX30" fmla="*/ 3394880 w 4810836"/>
              <a:gd name="connsiteY30" fmla="*/ 668104 h 955031"/>
              <a:gd name="connsiteX31" fmla="*/ 3521122 w 4810836"/>
              <a:gd name="connsiteY31" fmla="*/ 852349 h 955031"/>
              <a:gd name="connsiteX32" fmla="*/ 3654188 w 4810836"/>
              <a:gd name="connsiteY32" fmla="*/ 900116 h 955031"/>
              <a:gd name="connsiteX33" fmla="*/ 3773606 w 4810836"/>
              <a:gd name="connsiteY33" fmla="*/ 828465 h 955031"/>
              <a:gd name="connsiteX34" fmla="*/ 3961262 w 4810836"/>
              <a:gd name="connsiteY34" fmla="*/ 483859 h 955031"/>
              <a:gd name="connsiteX35" fmla="*/ 4138683 w 4810836"/>
              <a:gd name="connsiteY35" fmla="*/ 152901 h 955031"/>
              <a:gd name="connsiteX36" fmla="*/ 4258101 w 4810836"/>
              <a:gd name="connsiteY36" fmla="*/ 40307 h 955031"/>
              <a:gd name="connsiteX37" fmla="*/ 4384343 w 4810836"/>
              <a:gd name="connsiteY37" fmla="*/ 67603 h 955031"/>
              <a:gd name="connsiteX38" fmla="*/ 4527645 w 4810836"/>
              <a:gd name="connsiteY38" fmla="*/ 268907 h 955031"/>
              <a:gd name="connsiteX39" fmla="*/ 4633415 w 4810836"/>
              <a:gd name="connsiteY39" fmla="*/ 477035 h 955031"/>
              <a:gd name="connsiteX40" fmla="*/ 4677770 w 4810836"/>
              <a:gd name="connsiteY40" fmla="*/ 497507 h 955031"/>
              <a:gd name="connsiteX41" fmla="*/ 4810836 w 4810836"/>
              <a:gd name="connsiteY41" fmla="*/ 494095 h 955031"/>
              <a:gd name="connsiteX0" fmla="*/ 0 w 4810836"/>
              <a:gd name="connsiteY0" fmla="*/ 463388 h 955031"/>
              <a:gd name="connsiteX1" fmla="*/ 180833 w 4810836"/>
              <a:gd name="connsiteY1" fmla="*/ 146077 h 955031"/>
              <a:gd name="connsiteX2" fmla="*/ 290015 w 4810836"/>
              <a:gd name="connsiteY2" fmla="*/ 23247 h 955031"/>
              <a:gd name="connsiteX3" fmla="*/ 409433 w 4810836"/>
              <a:gd name="connsiteY3" fmla="*/ 36895 h 955031"/>
              <a:gd name="connsiteX4" fmla="*/ 508379 w 4810836"/>
              <a:gd name="connsiteY4" fmla="*/ 146077 h 955031"/>
              <a:gd name="connsiteX5" fmla="*/ 634621 w 4810836"/>
              <a:gd name="connsiteY5" fmla="*/ 412209 h 955031"/>
              <a:gd name="connsiteX6" fmla="*/ 771098 w 4810836"/>
              <a:gd name="connsiteY6" fmla="*/ 722695 h 955031"/>
              <a:gd name="connsiteX7" fmla="*/ 866633 w 4810836"/>
              <a:gd name="connsiteY7" fmla="*/ 869409 h 955031"/>
              <a:gd name="connsiteX8" fmla="*/ 955343 w 4810836"/>
              <a:gd name="connsiteY8" fmla="*/ 944471 h 955031"/>
              <a:gd name="connsiteX9" fmla="*/ 1064525 w 4810836"/>
              <a:gd name="connsiteY9" fmla="*/ 930824 h 955031"/>
              <a:gd name="connsiteX10" fmla="*/ 1190767 w 4810836"/>
              <a:gd name="connsiteY10" fmla="*/ 811406 h 955031"/>
              <a:gd name="connsiteX11" fmla="*/ 1354540 w 4810836"/>
              <a:gd name="connsiteY11" fmla="*/ 487271 h 955031"/>
              <a:gd name="connsiteX12" fmla="*/ 1456898 w 4810836"/>
              <a:gd name="connsiteY12" fmla="*/ 234788 h 955031"/>
              <a:gd name="connsiteX13" fmla="*/ 1559256 w 4810836"/>
              <a:gd name="connsiteY13" fmla="*/ 67603 h 955031"/>
              <a:gd name="connsiteX14" fmla="*/ 1647967 w 4810836"/>
              <a:gd name="connsiteY14" fmla="*/ 13012 h 955031"/>
              <a:gd name="connsiteX15" fmla="*/ 1729853 w 4810836"/>
              <a:gd name="connsiteY15" fmla="*/ 43719 h 955031"/>
              <a:gd name="connsiteX16" fmla="*/ 1804916 w 4810836"/>
              <a:gd name="connsiteY16" fmla="*/ 122194 h 955031"/>
              <a:gd name="connsiteX17" fmla="*/ 1883391 w 4810836"/>
              <a:gd name="connsiteY17" fmla="*/ 251847 h 955031"/>
              <a:gd name="connsiteX18" fmla="*/ 2149522 w 4810836"/>
              <a:gd name="connsiteY18" fmla="*/ 784110 h 955031"/>
              <a:gd name="connsiteX19" fmla="*/ 2265528 w 4810836"/>
              <a:gd name="connsiteY19" fmla="*/ 934235 h 955031"/>
              <a:gd name="connsiteX20" fmla="*/ 2361062 w 4810836"/>
              <a:gd name="connsiteY20" fmla="*/ 941059 h 955031"/>
              <a:gd name="connsiteX21" fmla="*/ 2483892 w 4810836"/>
              <a:gd name="connsiteY21" fmla="*/ 814818 h 955031"/>
              <a:gd name="connsiteX22" fmla="*/ 2610134 w 4810836"/>
              <a:gd name="connsiteY22" fmla="*/ 548686 h 955031"/>
              <a:gd name="connsiteX23" fmla="*/ 2756848 w 4810836"/>
              <a:gd name="connsiteY23" fmla="*/ 251847 h 955031"/>
              <a:gd name="connsiteX24" fmla="*/ 2879677 w 4810836"/>
              <a:gd name="connsiteY24" fmla="*/ 67603 h 955031"/>
              <a:gd name="connsiteX25" fmla="*/ 2958152 w 4810836"/>
              <a:gd name="connsiteY25" fmla="*/ 2776 h 955031"/>
              <a:gd name="connsiteX26" fmla="*/ 3029803 w 4810836"/>
              <a:gd name="connsiteY26" fmla="*/ 19835 h 955031"/>
              <a:gd name="connsiteX27" fmla="*/ 3101453 w 4810836"/>
              <a:gd name="connsiteY27" fmla="*/ 91486 h 955031"/>
              <a:gd name="connsiteX28" fmla="*/ 3159456 w 4810836"/>
              <a:gd name="connsiteY28" fmla="*/ 176785 h 955031"/>
              <a:gd name="connsiteX29" fmla="*/ 3241343 w 4810836"/>
              <a:gd name="connsiteY29" fmla="*/ 323498 h 955031"/>
              <a:gd name="connsiteX30" fmla="*/ 3394880 w 4810836"/>
              <a:gd name="connsiteY30" fmla="*/ 668104 h 955031"/>
              <a:gd name="connsiteX31" fmla="*/ 3521122 w 4810836"/>
              <a:gd name="connsiteY31" fmla="*/ 852349 h 955031"/>
              <a:gd name="connsiteX32" fmla="*/ 3654188 w 4810836"/>
              <a:gd name="connsiteY32" fmla="*/ 900116 h 955031"/>
              <a:gd name="connsiteX33" fmla="*/ 3773606 w 4810836"/>
              <a:gd name="connsiteY33" fmla="*/ 828465 h 955031"/>
              <a:gd name="connsiteX34" fmla="*/ 3961262 w 4810836"/>
              <a:gd name="connsiteY34" fmla="*/ 483859 h 955031"/>
              <a:gd name="connsiteX35" fmla="*/ 4138683 w 4810836"/>
              <a:gd name="connsiteY35" fmla="*/ 152901 h 955031"/>
              <a:gd name="connsiteX36" fmla="*/ 4258101 w 4810836"/>
              <a:gd name="connsiteY36" fmla="*/ 40307 h 955031"/>
              <a:gd name="connsiteX37" fmla="*/ 4384343 w 4810836"/>
              <a:gd name="connsiteY37" fmla="*/ 67603 h 955031"/>
              <a:gd name="connsiteX38" fmla="*/ 4527645 w 4810836"/>
              <a:gd name="connsiteY38" fmla="*/ 268907 h 955031"/>
              <a:gd name="connsiteX39" fmla="*/ 4633415 w 4810836"/>
              <a:gd name="connsiteY39" fmla="*/ 477035 h 955031"/>
              <a:gd name="connsiteX40" fmla="*/ 4781905 w 4810836"/>
              <a:gd name="connsiteY40" fmla="*/ 494332 h 955031"/>
              <a:gd name="connsiteX41" fmla="*/ 4810836 w 4810836"/>
              <a:gd name="connsiteY41" fmla="*/ 494095 h 955031"/>
              <a:gd name="connsiteX0" fmla="*/ 0 w 5039929"/>
              <a:gd name="connsiteY0" fmla="*/ 463388 h 955031"/>
              <a:gd name="connsiteX1" fmla="*/ 180833 w 5039929"/>
              <a:gd name="connsiteY1" fmla="*/ 146077 h 955031"/>
              <a:gd name="connsiteX2" fmla="*/ 290015 w 5039929"/>
              <a:gd name="connsiteY2" fmla="*/ 23247 h 955031"/>
              <a:gd name="connsiteX3" fmla="*/ 409433 w 5039929"/>
              <a:gd name="connsiteY3" fmla="*/ 36895 h 955031"/>
              <a:gd name="connsiteX4" fmla="*/ 508379 w 5039929"/>
              <a:gd name="connsiteY4" fmla="*/ 146077 h 955031"/>
              <a:gd name="connsiteX5" fmla="*/ 634621 w 5039929"/>
              <a:gd name="connsiteY5" fmla="*/ 412209 h 955031"/>
              <a:gd name="connsiteX6" fmla="*/ 771098 w 5039929"/>
              <a:gd name="connsiteY6" fmla="*/ 722695 h 955031"/>
              <a:gd name="connsiteX7" fmla="*/ 866633 w 5039929"/>
              <a:gd name="connsiteY7" fmla="*/ 869409 h 955031"/>
              <a:gd name="connsiteX8" fmla="*/ 955343 w 5039929"/>
              <a:gd name="connsiteY8" fmla="*/ 944471 h 955031"/>
              <a:gd name="connsiteX9" fmla="*/ 1064525 w 5039929"/>
              <a:gd name="connsiteY9" fmla="*/ 930824 h 955031"/>
              <a:gd name="connsiteX10" fmla="*/ 1190767 w 5039929"/>
              <a:gd name="connsiteY10" fmla="*/ 811406 h 955031"/>
              <a:gd name="connsiteX11" fmla="*/ 1354540 w 5039929"/>
              <a:gd name="connsiteY11" fmla="*/ 487271 h 955031"/>
              <a:gd name="connsiteX12" fmla="*/ 1456898 w 5039929"/>
              <a:gd name="connsiteY12" fmla="*/ 234788 h 955031"/>
              <a:gd name="connsiteX13" fmla="*/ 1559256 w 5039929"/>
              <a:gd name="connsiteY13" fmla="*/ 67603 h 955031"/>
              <a:gd name="connsiteX14" fmla="*/ 1647967 w 5039929"/>
              <a:gd name="connsiteY14" fmla="*/ 13012 h 955031"/>
              <a:gd name="connsiteX15" fmla="*/ 1729853 w 5039929"/>
              <a:gd name="connsiteY15" fmla="*/ 43719 h 955031"/>
              <a:gd name="connsiteX16" fmla="*/ 1804916 w 5039929"/>
              <a:gd name="connsiteY16" fmla="*/ 122194 h 955031"/>
              <a:gd name="connsiteX17" fmla="*/ 1883391 w 5039929"/>
              <a:gd name="connsiteY17" fmla="*/ 251847 h 955031"/>
              <a:gd name="connsiteX18" fmla="*/ 2149522 w 5039929"/>
              <a:gd name="connsiteY18" fmla="*/ 784110 h 955031"/>
              <a:gd name="connsiteX19" fmla="*/ 2265528 w 5039929"/>
              <a:gd name="connsiteY19" fmla="*/ 934235 h 955031"/>
              <a:gd name="connsiteX20" fmla="*/ 2361062 w 5039929"/>
              <a:gd name="connsiteY20" fmla="*/ 941059 h 955031"/>
              <a:gd name="connsiteX21" fmla="*/ 2483892 w 5039929"/>
              <a:gd name="connsiteY21" fmla="*/ 814818 h 955031"/>
              <a:gd name="connsiteX22" fmla="*/ 2610134 w 5039929"/>
              <a:gd name="connsiteY22" fmla="*/ 548686 h 955031"/>
              <a:gd name="connsiteX23" fmla="*/ 2756848 w 5039929"/>
              <a:gd name="connsiteY23" fmla="*/ 251847 h 955031"/>
              <a:gd name="connsiteX24" fmla="*/ 2879677 w 5039929"/>
              <a:gd name="connsiteY24" fmla="*/ 67603 h 955031"/>
              <a:gd name="connsiteX25" fmla="*/ 2958152 w 5039929"/>
              <a:gd name="connsiteY25" fmla="*/ 2776 h 955031"/>
              <a:gd name="connsiteX26" fmla="*/ 3029803 w 5039929"/>
              <a:gd name="connsiteY26" fmla="*/ 19835 h 955031"/>
              <a:gd name="connsiteX27" fmla="*/ 3101453 w 5039929"/>
              <a:gd name="connsiteY27" fmla="*/ 91486 h 955031"/>
              <a:gd name="connsiteX28" fmla="*/ 3159456 w 5039929"/>
              <a:gd name="connsiteY28" fmla="*/ 176785 h 955031"/>
              <a:gd name="connsiteX29" fmla="*/ 3241343 w 5039929"/>
              <a:gd name="connsiteY29" fmla="*/ 323498 h 955031"/>
              <a:gd name="connsiteX30" fmla="*/ 3394880 w 5039929"/>
              <a:gd name="connsiteY30" fmla="*/ 668104 h 955031"/>
              <a:gd name="connsiteX31" fmla="*/ 3521122 w 5039929"/>
              <a:gd name="connsiteY31" fmla="*/ 852349 h 955031"/>
              <a:gd name="connsiteX32" fmla="*/ 3654188 w 5039929"/>
              <a:gd name="connsiteY32" fmla="*/ 900116 h 955031"/>
              <a:gd name="connsiteX33" fmla="*/ 3773606 w 5039929"/>
              <a:gd name="connsiteY33" fmla="*/ 828465 h 955031"/>
              <a:gd name="connsiteX34" fmla="*/ 3961262 w 5039929"/>
              <a:gd name="connsiteY34" fmla="*/ 483859 h 955031"/>
              <a:gd name="connsiteX35" fmla="*/ 4138683 w 5039929"/>
              <a:gd name="connsiteY35" fmla="*/ 152901 h 955031"/>
              <a:gd name="connsiteX36" fmla="*/ 4258101 w 5039929"/>
              <a:gd name="connsiteY36" fmla="*/ 40307 h 955031"/>
              <a:gd name="connsiteX37" fmla="*/ 4384343 w 5039929"/>
              <a:gd name="connsiteY37" fmla="*/ 67603 h 955031"/>
              <a:gd name="connsiteX38" fmla="*/ 4527645 w 5039929"/>
              <a:gd name="connsiteY38" fmla="*/ 268907 h 955031"/>
              <a:gd name="connsiteX39" fmla="*/ 4633415 w 5039929"/>
              <a:gd name="connsiteY39" fmla="*/ 477035 h 955031"/>
              <a:gd name="connsiteX40" fmla="*/ 4781905 w 5039929"/>
              <a:gd name="connsiteY40" fmla="*/ 494332 h 955031"/>
              <a:gd name="connsiteX41" fmla="*/ 5039929 w 5039929"/>
              <a:gd name="connsiteY41" fmla="*/ 487745 h 955031"/>
              <a:gd name="connsiteX0" fmla="*/ 0 w 5008689"/>
              <a:gd name="connsiteY0" fmla="*/ 463388 h 955031"/>
              <a:gd name="connsiteX1" fmla="*/ 180833 w 5008689"/>
              <a:gd name="connsiteY1" fmla="*/ 146077 h 955031"/>
              <a:gd name="connsiteX2" fmla="*/ 290015 w 5008689"/>
              <a:gd name="connsiteY2" fmla="*/ 23247 h 955031"/>
              <a:gd name="connsiteX3" fmla="*/ 409433 w 5008689"/>
              <a:gd name="connsiteY3" fmla="*/ 36895 h 955031"/>
              <a:gd name="connsiteX4" fmla="*/ 508379 w 5008689"/>
              <a:gd name="connsiteY4" fmla="*/ 146077 h 955031"/>
              <a:gd name="connsiteX5" fmla="*/ 634621 w 5008689"/>
              <a:gd name="connsiteY5" fmla="*/ 412209 h 955031"/>
              <a:gd name="connsiteX6" fmla="*/ 771098 w 5008689"/>
              <a:gd name="connsiteY6" fmla="*/ 722695 h 955031"/>
              <a:gd name="connsiteX7" fmla="*/ 866633 w 5008689"/>
              <a:gd name="connsiteY7" fmla="*/ 869409 h 955031"/>
              <a:gd name="connsiteX8" fmla="*/ 955343 w 5008689"/>
              <a:gd name="connsiteY8" fmla="*/ 944471 h 955031"/>
              <a:gd name="connsiteX9" fmla="*/ 1064525 w 5008689"/>
              <a:gd name="connsiteY9" fmla="*/ 930824 h 955031"/>
              <a:gd name="connsiteX10" fmla="*/ 1190767 w 5008689"/>
              <a:gd name="connsiteY10" fmla="*/ 811406 h 955031"/>
              <a:gd name="connsiteX11" fmla="*/ 1354540 w 5008689"/>
              <a:gd name="connsiteY11" fmla="*/ 487271 h 955031"/>
              <a:gd name="connsiteX12" fmla="*/ 1456898 w 5008689"/>
              <a:gd name="connsiteY12" fmla="*/ 234788 h 955031"/>
              <a:gd name="connsiteX13" fmla="*/ 1559256 w 5008689"/>
              <a:gd name="connsiteY13" fmla="*/ 67603 h 955031"/>
              <a:gd name="connsiteX14" fmla="*/ 1647967 w 5008689"/>
              <a:gd name="connsiteY14" fmla="*/ 13012 h 955031"/>
              <a:gd name="connsiteX15" fmla="*/ 1729853 w 5008689"/>
              <a:gd name="connsiteY15" fmla="*/ 43719 h 955031"/>
              <a:gd name="connsiteX16" fmla="*/ 1804916 w 5008689"/>
              <a:gd name="connsiteY16" fmla="*/ 122194 h 955031"/>
              <a:gd name="connsiteX17" fmla="*/ 1883391 w 5008689"/>
              <a:gd name="connsiteY17" fmla="*/ 251847 h 955031"/>
              <a:gd name="connsiteX18" fmla="*/ 2149522 w 5008689"/>
              <a:gd name="connsiteY18" fmla="*/ 784110 h 955031"/>
              <a:gd name="connsiteX19" fmla="*/ 2265528 w 5008689"/>
              <a:gd name="connsiteY19" fmla="*/ 934235 h 955031"/>
              <a:gd name="connsiteX20" fmla="*/ 2361062 w 5008689"/>
              <a:gd name="connsiteY20" fmla="*/ 941059 h 955031"/>
              <a:gd name="connsiteX21" fmla="*/ 2483892 w 5008689"/>
              <a:gd name="connsiteY21" fmla="*/ 814818 h 955031"/>
              <a:gd name="connsiteX22" fmla="*/ 2610134 w 5008689"/>
              <a:gd name="connsiteY22" fmla="*/ 548686 h 955031"/>
              <a:gd name="connsiteX23" fmla="*/ 2756848 w 5008689"/>
              <a:gd name="connsiteY23" fmla="*/ 251847 h 955031"/>
              <a:gd name="connsiteX24" fmla="*/ 2879677 w 5008689"/>
              <a:gd name="connsiteY24" fmla="*/ 67603 h 955031"/>
              <a:gd name="connsiteX25" fmla="*/ 2958152 w 5008689"/>
              <a:gd name="connsiteY25" fmla="*/ 2776 h 955031"/>
              <a:gd name="connsiteX26" fmla="*/ 3029803 w 5008689"/>
              <a:gd name="connsiteY26" fmla="*/ 19835 h 955031"/>
              <a:gd name="connsiteX27" fmla="*/ 3101453 w 5008689"/>
              <a:gd name="connsiteY27" fmla="*/ 91486 h 955031"/>
              <a:gd name="connsiteX28" fmla="*/ 3159456 w 5008689"/>
              <a:gd name="connsiteY28" fmla="*/ 176785 h 955031"/>
              <a:gd name="connsiteX29" fmla="*/ 3241343 w 5008689"/>
              <a:gd name="connsiteY29" fmla="*/ 323498 h 955031"/>
              <a:gd name="connsiteX30" fmla="*/ 3394880 w 5008689"/>
              <a:gd name="connsiteY30" fmla="*/ 668104 h 955031"/>
              <a:gd name="connsiteX31" fmla="*/ 3521122 w 5008689"/>
              <a:gd name="connsiteY31" fmla="*/ 852349 h 955031"/>
              <a:gd name="connsiteX32" fmla="*/ 3654188 w 5008689"/>
              <a:gd name="connsiteY32" fmla="*/ 900116 h 955031"/>
              <a:gd name="connsiteX33" fmla="*/ 3773606 w 5008689"/>
              <a:gd name="connsiteY33" fmla="*/ 828465 h 955031"/>
              <a:gd name="connsiteX34" fmla="*/ 3961262 w 5008689"/>
              <a:gd name="connsiteY34" fmla="*/ 483859 h 955031"/>
              <a:gd name="connsiteX35" fmla="*/ 4138683 w 5008689"/>
              <a:gd name="connsiteY35" fmla="*/ 152901 h 955031"/>
              <a:gd name="connsiteX36" fmla="*/ 4258101 w 5008689"/>
              <a:gd name="connsiteY36" fmla="*/ 40307 h 955031"/>
              <a:gd name="connsiteX37" fmla="*/ 4384343 w 5008689"/>
              <a:gd name="connsiteY37" fmla="*/ 67603 h 955031"/>
              <a:gd name="connsiteX38" fmla="*/ 4527645 w 5008689"/>
              <a:gd name="connsiteY38" fmla="*/ 268907 h 955031"/>
              <a:gd name="connsiteX39" fmla="*/ 4633415 w 5008689"/>
              <a:gd name="connsiteY39" fmla="*/ 477035 h 955031"/>
              <a:gd name="connsiteX40" fmla="*/ 4781905 w 5008689"/>
              <a:gd name="connsiteY40" fmla="*/ 494332 h 955031"/>
              <a:gd name="connsiteX41" fmla="*/ 5008689 w 5008689"/>
              <a:gd name="connsiteY41" fmla="*/ 497270 h 955031"/>
              <a:gd name="connsiteX0" fmla="*/ 0 w 4935796"/>
              <a:gd name="connsiteY0" fmla="*/ 463388 h 955031"/>
              <a:gd name="connsiteX1" fmla="*/ 180833 w 4935796"/>
              <a:gd name="connsiteY1" fmla="*/ 146077 h 955031"/>
              <a:gd name="connsiteX2" fmla="*/ 290015 w 4935796"/>
              <a:gd name="connsiteY2" fmla="*/ 23247 h 955031"/>
              <a:gd name="connsiteX3" fmla="*/ 409433 w 4935796"/>
              <a:gd name="connsiteY3" fmla="*/ 36895 h 955031"/>
              <a:gd name="connsiteX4" fmla="*/ 508379 w 4935796"/>
              <a:gd name="connsiteY4" fmla="*/ 146077 h 955031"/>
              <a:gd name="connsiteX5" fmla="*/ 634621 w 4935796"/>
              <a:gd name="connsiteY5" fmla="*/ 412209 h 955031"/>
              <a:gd name="connsiteX6" fmla="*/ 771098 w 4935796"/>
              <a:gd name="connsiteY6" fmla="*/ 722695 h 955031"/>
              <a:gd name="connsiteX7" fmla="*/ 866633 w 4935796"/>
              <a:gd name="connsiteY7" fmla="*/ 869409 h 955031"/>
              <a:gd name="connsiteX8" fmla="*/ 955343 w 4935796"/>
              <a:gd name="connsiteY8" fmla="*/ 944471 h 955031"/>
              <a:gd name="connsiteX9" fmla="*/ 1064525 w 4935796"/>
              <a:gd name="connsiteY9" fmla="*/ 930824 h 955031"/>
              <a:gd name="connsiteX10" fmla="*/ 1190767 w 4935796"/>
              <a:gd name="connsiteY10" fmla="*/ 811406 h 955031"/>
              <a:gd name="connsiteX11" fmla="*/ 1354540 w 4935796"/>
              <a:gd name="connsiteY11" fmla="*/ 487271 h 955031"/>
              <a:gd name="connsiteX12" fmla="*/ 1456898 w 4935796"/>
              <a:gd name="connsiteY12" fmla="*/ 234788 h 955031"/>
              <a:gd name="connsiteX13" fmla="*/ 1559256 w 4935796"/>
              <a:gd name="connsiteY13" fmla="*/ 67603 h 955031"/>
              <a:gd name="connsiteX14" fmla="*/ 1647967 w 4935796"/>
              <a:gd name="connsiteY14" fmla="*/ 13012 h 955031"/>
              <a:gd name="connsiteX15" fmla="*/ 1729853 w 4935796"/>
              <a:gd name="connsiteY15" fmla="*/ 43719 h 955031"/>
              <a:gd name="connsiteX16" fmla="*/ 1804916 w 4935796"/>
              <a:gd name="connsiteY16" fmla="*/ 122194 h 955031"/>
              <a:gd name="connsiteX17" fmla="*/ 1883391 w 4935796"/>
              <a:gd name="connsiteY17" fmla="*/ 251847 h 955031"/>
              <a:gd name="connsiteX18" fmla="*/ 2149522 w 4935796"/>
              <a:gd name="connsiteY18" fmla="*/ 784110 h 955031"/>
              <a:gd name="connsiteX19" fmla="*/ 2265528 w 4935796"/>
              <a:gd name="connsiteY19" fmla="*/ 934235 h 955031"/>
              <a:gd name="connsiteX20" fmla="*/ 2361062 w 4935796"/>
              <a:gd name="connsiteY20" fmla="*/ 941059 h 955031"/>
              <a:gd name="connsiteX21" fmla="*/ 2483892 w 4935796"/>
              <a:gd name="connsiteY21" fmla="*/ 814818 h 955031"/>
              <a:gd name="connsiteX22" fmla="*/ 2610134 w 4935796"/>
              <a:gd name="connsiteY22" fmla="*/ 548686 h 955031"/>
              <a:gd name="connsiteX23" fmla="*/ 2756848 w 4935796"/>
              <a:gd name="connsiteY23" fmla="*/ 251847 h 955031"/>
              <a:gd name="connsiteX24" fmla="*/ 2879677 w 4935796"/>
              <a:gd name="connsiteY24" fmla="*/ 67603 h 955031"/>
              <a:gd name="connsiteX25" fmla="*/ 2958152 w 4935796"/>
              <a:gd name="connsiteY25" fmla="*/ 2776 h 955031"/>
              <a:gd name="connsiteX26" fmla="*/ 3029803 w 4935796"/>
              <a:gd name="connsiteY26" fmla="*/ 19835 h 955031"/>
              <a:gd name="connsiteX27" fmla="*/ 3101453 w 4935796"/>
              <a:gd name="connsiteY27" fmla="*/ 91486 h 955031"/>
              <a:gd name="connsiteX28" fmla="*/ 3159456 w 4935796"/>
              <a:gd name="connsiteY28" fmla="*/ 176785 h 955031"/>
              <a:gd name="connsiteX29" fmla="*/ 3241343 w 4935796"/>
              <a:gd name="connsiteY29" fmla="*/ 323498 h 955031"/>
              <a:gd name="connsiteX30" fmla="*/ 3394880 w 4935796"/>
              <a:gd name="connsiteY30" fmla="*/ 668104 h 955031"/>
              <a:gd name="connsiteX31" fmla="*/ 3521122 w 4935796"/>
              <a:gd name="connsiteY31" fmla="*/ 852349 h 955031"/>
              <a:gd name="connsiteX32" fmla="*/ 3654188 w 4935796"/>
              <a:gd name="connsiteY32" fmla="*/ 900116 h 955031"/>
              <a:gd name="connsiteX33" fmla="*/ 3773606 w 4935796"/>
              <a:gd name="connsiteY33" fmla="*/ 828465 h 955031"/>
              <a:gd name="connsiteX34" fmla="*/ 3961262 w 4935796"/>
              <a:gd name="connsiteY34" fmla="*/ 483859 h 955031"/>
              <a:gd name="connsiteX35" fmla="*/ 4138683 w 4935796"/>
              <a:gd name="connsiteY35" fmla="*/ 152901 h 955031"/>
              <a:gd name="connsiteX36" fmla="*/ 4258101 w 4935796"/>
              <a:gd name="connsiteY36" fmla="*/ 40307 h 955031"/>
              <a:gd name="connsiteX37" fmla="*/ 4384343 w 4935796"/>
              <a:gd name="connsiteY37" fmla="*/ 67603 h 955031"/>
              <a:gd name="connsiteX38" fmla="*/ 4527645 w 4935796"/>
              <a:gd name="connsiteY38" fmla="*/ 268907 h 955031"/>
              <a:gd name="connsiteX39" fmla="*/ 4633415 w 4935796"/>
              <a:gd name="connsiteY39" fmla="*/ 477035 h 955031"/>
              <a:gd name="connsiteX40" fmla="*/ 4781905 w 4935796"/>
              <a:gd name="connsiteY40" fmla="*/ 494332 h 955031"/>
              <a:gd name="connsiteX41" fmla="*/ 4935796 w 4935796"/>
              <a:gd name="connsiteY41" fmla="*/ 497270 h 955031"/>
              <a:gd name="connsiteX0" fmla="*/ 0 w 4935796"/>
              <a:gd name="connsiteY0" fmla="*/ 463388 h 955031"/>
              <a:gd name="connsiteX1" fmla="*/ 180833 w 4935796"/>
              <a:gd name="connsiteY1" fmla="*/ 146077 h 955031"/>
              <a:gd name="connsiteX2" fmla="*/ 290015 w 4935796"/>
              <a:gd name="connsiteY2" fmla="*/ 23247 h 955031"/>
              <a:gd name="connsiteX3" fmla="*/ 409433 w 4935796"/>
              <a:gd name="connsiteY3" fmla="*/ 36895 h 955031"/>
              <a:gd name="connsiteX4" fmla="*/ 508379 w 4935796"/>
              <a:gd name="connsiteY4" fmla="*/ 146077 h 955031"/>
              <a:gd name="connsiteX5" fmla="*/ 634621 w 4935796"/>
              <a:gd name="connsiteY5" fmla="*/ 412209 h 955031"/>
              <a:gd name="connsiteX6" fmla="*/ 771098 w 4935796"/>
              <a:gd name="connsiteY6" fmla="*/ 722695 h 955031"/>
              <a:gd name="connsiteX7" fmla="*/ 866633 w 4935796"/>
              <a:gd name="connsiteY7" fmla="*/ 869409 h 955031"/>
              <a:gd name="connsiteX8" fmla="*/ 955343 w 4935796"/>
              <a:gd name="connsiteY8" fmla="*/ 944471 h 955031"/>
              <a:gd name="connsiteX9" fmla="*/ 1064525 w 4935796"/>
              <a:gd name="connsiteY9" fmla="*/ 930824 h 955031"/>
              <a:gd name="connsiteX10" fmla="*/ 1190767 w 4935796"/>
              <a:gd name="connsiteY10" fmla="*/ 811406 h 955031"/>
              <a:gd name="connsiteX11" fmla="*/ 1354540 w 4935796"/>
              <a:gd name="connsiteY11" fmla="*/ 487271 h 955031"/>
              <a:gd name="connsiteX12" fmla="*/ 1456898 w 4935796"/>
              <a:gd name="connsiteY12" fmla="*/ 234788 h 955031"/>
              <a:gd name="connsiteX13" fmla="*/ 1559256 w 4935796"/>
              <a:gd name="connsiteY13" fmla="*/ 67603 h 955031"/>
              <a:gd name="connsiteX14" fmla="*/ 1647967 w 4935796"/>
              <a:gd name="connsiteY14" fmla="*/ 13012 h 955031"/>
              <a:gd name="connsiteX15" fmla="*/ 1729853 w 4935796"/>
              <a:gd name="connsiteY15" fmla="*/ 43719 h 955031"/>
              <a:gd name="connsiteX16" fmla="*/ 1804916 w 4935796"/>
              <a:gd name="connsiteY16" fmla="*/ 122194 h 955031"/>
              <a:gd name="connsiteX17" fmla="*/ 1883391 w 4935796"/>
              <a:gd name="connsiteY17" fmla="*/ 251847 h 955031"/>
              <a:gd name="connsiteX18" fmla="*/ 2149522 w 4935796"/>
              <a:gd name="connsiteY18" fmla="*/ 784110 h 955031"/>
              <a:gd name="connsiteX19" fmla="*/ 2265528 w 4935796"/>
              <a:gd name="connsiteY19" fmla="*/ 934235 h 955031"/>
              <a:gd name="connsiteX20" fmla="*/ 2361062 w 4935796"/>
              <a:gd name="connsiteY20" fmla="*/ 941059 h 955031"/>
              <a:gd name="connsiteX21" fmla="*/ 2483892 w 4935796"/>
              <a:gd name="connsiteY21" fmla="*/ 814818 h 955031"/>
              <a:gd name="connsiteX22" fmla="*/ 2610134 w 4935796"/>
              <a:gd name="connsiteY22" fmla="*/ 548686 h 955031"/>
              <a:gd name="connsiteX23" fmla="*/ 2756848 w 4935796"/>
              <a:gd name="connsiteY23" fmla="*/ 251847 h 955031"/>
              <a:gd name="connsiteX24" fmla="*/ 2879677 w 4935796"/>
              <a:gd name="connsiteY24" fmla="*/ 67603 h 955031"/>
              <a:gd name="connsiteX25" fmla="*/ 2958152 w 4935796"/>
              <a:gd name="connsiteY25" fmla="*/ 2776 h 955031"/>
              <a:gd name="connsiteX26" fmla="*/ 3029803 w 4935796"/>
              <a:gd name="connsiteY26" fmla="*/ 19835 h 955031"/>
              <a:gd name="connsiteX27" fmla="*/ 3101453 w 4935796"/>
              <a:gd name="connsiteY27" fmla="*/ 91486 h 955031"/>
              <a:gd name="connsiteX28" fmla="*/ 3159456 w 4935796"/>
              <a:gd name="connsiteY28" fmla="*/ 176785 h 955031"/>
              <a:gd name="connsiteX29" fmla="*/ 3241343 w 4935796"/>
              <a:gd name="connsiteY29" fmla="*/ 323498 h 955031"/>
              <a:gd name="connsiteX30" fmla="*/ 3394880 w 4935796"/>
              <a:gd name="connsiteY30" fmla="*/ 668104 h 955031"/>
              <a:gd name="connsiteX31" fmla="*/ 3521122 w 4935796"/>
              <a:gd name="connsiteY31" fmla="*/ 852349 h 955031"/>
              <a:gd name="connsiteX32" fmla="*/ 3654188 w 4935796"/>
              <a:gd name="connsiteY32" fmla="*/ 900116 h 955031"/>
              <a:gd name="connsiteX33" fmla="*/ 3773606 w 4935796"/>
              <a:gd name="connsiteY33" fmla="*/ 828465 h 955031"/>
              <a:gd name="connsiteX34" fmla="*/ 3961262 w 4935796"/>
              <a:gd name="connsiteY34" fmla="*/ 483859 h 955031"/>
              <a:gd name="connsiteX35" fmla="*/ 4138683 w 4935796"/>
              <a:gd name="connsiteY35" fmla="*/ 152901 h 955031"/>
              <a:gd name="connsiteX36" fmla="*/ 4258101 w 4935796"/>
              <a:gd name="connsiteY36" fmla="*/ 40307 h 955031"/>
              <a:gd name="connsiteX37" fmla="*/ 4384343 w 4935796"/>
              <a:gd name="connsiteY37" fmla="*/ 67603 h 955031"/>
              <a:gd name="connsiteX38" fmla="*/ 4527645 w 4935796"/>
              <a:gd name="connsiteY38" fmla="*/ 268907 h 955031"/>
              <a:gd name="connsiteX39" fmla="*/ 4633415 w 4935796"/>
              <a:gd name="connsiteY39" fmla="*/ 477035 h 955031"/>
              <a:gd name="connsiteX40" fmla="*/ 4740252 w 4935796"/>
              <a:gd name="connsiteY40" fmla="*/ 494332 h 955031"/>
              <a:gd name="connsiteX41" fmla="*/ 4935796 w 4935796"/>
              <a:gd name="connsiteY41" fmla="*/ 497270 h 955031"/>
              <a:gd name="connsiteX0" fmla="*/ 0 w 5341916"/>
              <a:gd name="connsiteY0" fmla="*/ 463388 h 955031"/>
              <a:gd name="connsiteX1" fmla="*/ 180833 w 5341916"/>
              <a:gd name="connsiteY1" fmla="*/ 146077 h 955031"/>
              <a:gd name="connsiteX2" fmla="*/ 290015 w 5341916"/>
              <a:gd name="connsiteY2" fmla="*/ 23247 h 955031"/>
              <a:gd name="connsiteX3" fmla="*/ 409433 w 5341916"/>
              <a:gd name="connsiteY3" fmla="*/ 36895 h 955031"/>
              <a:gd name="connsiteX4" fmla="*/ 508379 w 5341916"/>
              <a:gd name="connsiteY4" fmla="*/ 146077 h 955031"/>
              <a:gd name="connsiteX5" fmla="*/ 634621 w 5341916"/>
              <a:gd name="connsiteY5" fmla="*/ 412209 h 955031"/>
              <a:gd name="connsiteX6" fmla="*/ 771098 w 5341916"/>
              <a:gd name="connsiteY6" fmla="*/ 722695 h 955031"/>
              <a:gd name="connsiteX7" fmla="*/ 866633 w 5341916"/>
              <a:gd name="connsiteY7" fmla="*/ 869409 h 955031"/>
              <a:gd name="connsiteX8" fmla="*/ 955343 w 5341916"/>
              <a:gd name="connsiteY8" fmla="*/ 944471 h 955031"/>
              <a:gd name="connsiteX9" fmla="*/ 1064525 w 5341916"/>
              <a:gd name="connsiteY9" fmla="*/ 930824 h 955031"/>
              <a:gd name="connsiteX10" fmla="*/ 1190767 w 5341916"/>
              <a:gd name="connsiteY10" fmla="*/ 811406 h 955031"/>
              <a:gd name="connsiteX11" fmla="*/ 1354540 w 5341916"/>
              <a:gd name="connsiteY11" fmla="*/ 487271 h 955031"/>
              <a:gd name="connsiteX12" fmla="*/ 1456898 w 5341916"/>
              <a:gd name="connsiteY12" fmla="*/ 234788 h 955031"/>
              <a:gd name="connsiteX13" fmla="*/ 1559256 w 5341916"/>
              <a:gd name="connsiteY13" fmla="*/ 67603 h 955031"/>
              <a:gd name="connsiteX14" fmla="*/ 1647967 w 5341916"/>
              <a:gd name="connsiteY14" fmla="*/ 13012 h 955031"/>
              <a:gd name="connsiteX15" fmla="*/ 1729853 w 5341916"/>
              <a:gd name="connsiteY15" fmla="*/ 43719 h 955031"/>
              <a:gd name="connsiteX16" fmla="*/ 1804916 w 5341916"/>
              <a:gd name="connsiteY16" fmla="*/ 122194 h 955031"/>
              <a:gd name="connsiteX17" fmla="*/ 1883391 w 5341916"/>
              <a:gd name="connsiteY17" fmla="*/ 251847 h 955031"/>
              <a:gd name="connsiteX18" fmla="*/ 2149522 w 5341916"/>
              <a:gd name="connsiteY18" fmla="*/ 784110 h 955031"/>
              <a:gd name="connsiteX19" fmla="*/ 2265528 w 5341916"/>
              <a:gd name="connsiteY19" fmla="*/ 934235 h 955031"/>
              <a:gd name="connsiteX20" fmla="*/ 2361062 w 5341916"/>
              <a:gd name="connsiteY20" fmla="*/ 941059 h 955031"/>
              <a:gd name="connsiteX21" fmla="*/ 2483892 w 5341916"/>
              <a:gd name="connsiteY21" fmla="*/ 814818 h 955031"/>
              <a:gd name="connsiteX22" fmla="*/ 2610134 w 5341916"/>
              <a:gd name="connsiteY22" fmla="*/ 548686 h 955031"/>
              <a:gd name="connsiteX23" fmla="*/ 2756848 w 5341916"/>
              <a:gd name="connsiteY23" fmla="*/ 251847 h 955031"/>
              <a:gd name="connsiteX24" fmla="*/ 2879677 w 5341916"/>
              <a:gd name="connsiteY24" fmla="*/ 67603 h 955031"/>
              <a:gd name="connsiteX25" fmla="*/ 2958152 w 5341916"/>
              <a:gd name="connsiteY25" fmla="*/ 2776 h 955031"/>
              <a:gd name="connsiteX26" fmla="*/ 3029803 w 5341916"/>
              <a:gd name="connsiteY26" fmla="*/ 19835 h 955031"/>
              <a:gd name="connsiteX27" fmla="*/ 3101453 w 5341916"/>
              <a:gd name="connsiteY27" fmla="*/ 91486 h 955031"/>
              <a:gd name="connsiteX28" fmla="*/ 3159456 w 5341916"/>
              <a:gd name="connsiteY28" fmla="*/ 176785 h 955031"/>
              <a:gd name="connsiteX29" fmla="*/ 3241343 w 5341916"/>
              <a:gd name="connsiteY29" fmla="*/ 323498 h 955031"/>
              <a:gd name="connsiteX30" fmla="*/ 3394880 w 5341916"/>
              <a:gd name="connsiteY30" fmla="*/ 668104 h 955031"/>
              <a:gd name="connsiteX31" fmla="*/ 3521122 w 5341916"/>
              <a:gd name="connsiteY31" fmla="*/ 852349 h 955031"/>
              <a:gd name="connsiteX32" fmla="*/ 3654188 w 5341916"/>
              <a:gd name="connsiteY32" fmla="*/ 900116 h 955031"/>
              <a:gd name="connsiteX33" fmla="*/ 3773606 w 5341916"/>
              <a:gd name="connsiteY33" fmla="*/ 828465 h 955031"/>
              <a:gd name="connsiteX34" fmla="*/ 3961262 w 5341916"/>
              <a:gd name="connsiteY34" fmla="*/ 483859 h 955031"/>
              <a:gd name="connsiteX35" fmla="*/ 4138683 w 5341916"/>
              <a:gd name="connsiteY35" fmla="*/ 152901 h 955031"/>
              <a:gd name="connsiteX36" fmla="*/ 4258101 w 5341916"/>
              <a:gd name="connsiteY36" fmla="*/ 40307 h 955031"/>
              <a:gd name="connsiteX37" fmla="*/ 4384343 w 5341916"/>
              <a:gd name="connsiteY37" fmla="*/ 67603 h 955031"/>
              <a:gd name="connsiteX38" fmla="*/ 4527645 w 5341916"/>
              <a:gd name="connsiteY38" fmla="*/ 268907 h 955031"/>
              <a:gd name="connsiteX39" fmla="*/ 4633415 w 5341916"/>
              <a:gd name="connsiteY39" fmla="*/ 477035 h 955031"/>
              <a:gd name="connsiteX40" fmla="*/ 4740252 w 5341916"/>
              <a:gd name="connsiteY40" fmla="*/ 494332 h 955031"/>
              <a:gd name="connsiteX41" fmla="*/ 5341916 w 5341916"/>
              <a:gd name="connsiteY41" fmla="*/ 500445 h 955031"/>
              <a:gd name="connsiteX0" fmla="*/ 0 w 5300263"/>
              <a:gd name="connsiteY0" fmla="*/ 463388 h 955031"/>
              <a:gd name="connsiteX1" fmla="*/ 180833 w 5300263"/>
              <a:gd name="connsiteY1" fmla="*/ 146077 h 955031"/>
              <a:gd name="connsiteX2" fmla="*/ 290015 w 5300263"/>
              <a:gd name="connsiteY2" fmla="*/ 23247 h 955031"/>
              <a:gd name="connsiteX3" fmla="*/ 409433 w 5300263"/>
              <a:gd name="connsiteY3" fmla="*/ 36895 h 955031"/>
              <a:gd name="connsiteX4" fmla="*/ 508379 w 5300263"/>
              <a:gd name="connsiteY4" fmla="*/ 146077 h 955031"/>
              <a:gd name="connsiteX5" fmla="*/ 634621 w 5300263"/>
              <a:gd name="connsiteY5" fmla="*/ 412209 h 955031"/>
              <a:gd name="connsiteX6" fmla="*/ 771098 w 5300263"/>
              <a:gd name="connsiteY6" fmla="*/ 722695 h 955031"/>
              <a:gd name="connsiteX7" fmla="*/ 866633 w 5300263"/>
              <a:gd name="connsiteY7" fmla="*/ 869409 h 955031"/>
              <a:gd name="connsiteX8" fmla="*/ 955343 w 5300263"/>
              <a:gd name="connsiteY8" fmla="*/ 944471 h 955031"/>
              <a:gd name="connsiteX9" fmla="*/ 1064525 w 5300263"/>
              <a:gd name="connsiteY9" fmla="*/ 930824 h 955031"/>
              <a:gd name="connsiteX10" fmla="*/ 1190767 w 5300263"/>
              <a:gd name="connsiteY10" fmla="*/ 811406 h 955031"/>
              <a:gd name="connsiteX11" fmla="*/ 1354540 w 5300263"/>
              <a:gd name="connsiteY11" fmla="*/ 487271 h 955031"/>
              <a:gd name="connsiteX12" fmla="*/ 1456898 w 5300263"/>
              <a:gd name="connsiteY12" fmla="*/ 234788 h 955031"/>
              <a:gd name="connsiteX13" fmla="*/ 1559256 w 5300263"/>
              <a:gd name="connsiteY13" fmla="*/ 67603 h 955031"/>
              <a:gd name="connsiteX14" fmla="*/ 1647967 w 5300263"/>
              <a:gd name="connsiteY14" fmla="*/ 13012 h 955031"/>
              <a:gd name="connsiteX15" fmla="*/ 1729853 w 5300263"/>
              <a:gd name="connsiteY15" fmla="*/ 43719 h 955031"/>
              <a:gd name="connsiteX16" fmla="*/ 1804916 w 5300263"/>
              <a:gd name="connsiteY16" fmla="*/ 122194 h 955031"/>
              <a:gd name="connsiteX17" fmla="*/ 1883391 w 5300263"/>
              <a:gd name="connsiteY17" fmla="*/ 251847 h 955031"/>
              <a:gd name="connsiteX18" fmla="*/ 2149522 w 5300263"/>
              <a:gd name="connsiteY18" fmla="*/ 784110 h 955031"/>
              <a:gd name="connsiteX19" fmla="*/ 2265528 w 5300263"/>
              <a:gd name="connsiteY19" fmla="*/ 934235 h 955031"/>
              <a:gd name="connsiteX20" fmla="*/ 2361062 w 5300263"/>
              <a:gd name="connsiteY20" fmla="*/ 941059 h 955031"/>
              <a:gd name="connsiteX21" fmla="*/ 2483892 w 5300263"/>
              <a:gd name="connsiteY21" fmla="*/ 814818 h 955031"/>
              <a:gd name="connsiteX22" fmla="*/ 2610134 w 5300263"/>
              <a:gd name="connsiteY22" fmla="*/ 548686 h 955031"/>
              <a:gd name="connsiteX23" fmla="*/ 2756848 w 5300263"/>
              <a:gd name="connsiteY23" fmla="*/ 251847 h 955031"/>
              <a:gd name="connsiteX24" fmla="*/ 2879677 w 5300263"/>
              <a:gd name="connsiteY24" fmla="*/ 67603 h 955031"/>
              <a:gd name="connsiteX25" fmla="*/ 2958152 w 5300263"/>
              <a:gd name="connsiteY25" fmla="*/ 2776 h 955031"/>
              <a:gd name="connsiteX26" fmla="*/ 3029803 w 5300263"/>
              <a:gd name="connsiteY26" fmla="*/ 19835 h 955031"/>
              <a:gd name="connsiteX27" fmla="*/ 3101453 w 5300263"/>
              <a:gd name="connsiteY27" fmla="*/ 91486 h 955031"/>
              <a:gd name="connsiteX28" fmla="*/ 3159456 w 5300263"/>
              <a:gd name="connsiteY28" fmla="*/ 176785 h 955031"/>
              <a:gd name="connsiteX29" fmla="*/ 3241343 w 5300263"/>
              <a:gd name="connsiteY29" fmla="*/ 323498 h 955031"/>
              <a:gd name="connsiteX30" fmla="*/ 3394880 w 5300263"/>
              <a:gd name="connsiteY30" fmla="*/ 668104 h 955031"/>
              <a:gd name="connsiteX31" fmla="*/ 3521122 w 5300263"/>
              <a:gd name="connsiteY31" fmla="*/ 852349 h 955031"/>
              <a:gd name="connsiteX32" fmla="*/ 3654188 w 5300263"/>
              <a:gd name="connsiteY32" fmla="*/ 900116 h 955031"/>
              <a:gd name="connsiteX33" fmla="*/ 3773606 w 5300263"/>
              <a:gd name="connsiteY33" fmla="*/ 828465 h 955031"/>
              <a:gd name="connsiteX34" fmla="*/ 3961262 w 5300263"/>
              <a:gd name="connsiteY34" fmla="*/ 483859 h 955031"/>
              <a:gd name="connsiteX35" fmla="*/ 4138683 w 5300263"/>
              <a:gd name="connsiteY35" fmla="*/ 152901 h 955031"/>
              <a:gd name="connsiteX36" fmla="*/ 4258101 w 5300263"/>
              <a:gd name="connsiteY36" fmla="*/ 40307 h 955031"/>
              <a:gd name="connsiteX37" fmla="*/ 4384343 w 5300263"/>
              <a:gd name="connsiteY37" fmla="*/ 67603 h 955031"/>
              <a:gd name="connsiteX38" fmla="*/ 4527645 w 5300263"/>
              <a:gd name="connsiteY38" fmla="*/ 268907 h 955031"/>
              <a:gd name="connsiteX39" fmla="*/ 4633415 w 5300263"/>
              <a:gd name="connsiteY39" fmla="*/ 477035 h 955031"/>
              <a:gd name="connsiteX40" fmla="*/ 4740252 w 5300263"/>
              <a:gd name="connsiteY40" fmla="*/ 494332 h 955031"/>
              <a:gd name="connsiteX41" fmla="*/ 5300263 w 5300263"/>
              <a:gd name="connsiteY41" fmla="*/ 494095 h 955031"/>
              <a:gd name="connsiteX0" fmla="*/ 4011 w 5304274"/>
              <a:gd name="connsiteY0" fmla="*/ 463388 h 955031"/>
              <a:gd name="connsiteX1" fmla="*/ 17170 w 5304274"/>
              <a:gd name="connsiteY1" fmla="*/ 430986 h 955031"/>
              <a:gd name="connsiteX2" fmla="*/ 184844 w 5304274"/>
              <a:gd name="connsiteY2" fmla="*/ 146077 h 955031"/>
              <a:gd name="connsiteX3" fmla="*/ 294026 w 5304274"/>
              <a:gd name="connsiteY3" fmla="*/ 23247 h 955031"/>
              <a:gd name="connsiteX4" fmla="*/ 413444 w 5304274"/>
              <a:gd name="connsiteY4" fmla="*/ 36895 h 955031"/>
              <a:gd name="connsiteX5" fmla="*/ 512390 w 5304274"/>
              <a:gd name="connsiteY5" fmla="*/ 146077 h 955031"/>
              <a:gd name="connsiteX6" fmla="*/ 638632 w 5304274"/>
              <a:gd name="connsiteY6" fmla="*/ 412209 h 955031"/>
              <a:gd name="connsiteX7" fmla="*/ 775109 w 5304274"/>
              <a:gd name="connsiteY7" fmla="*/ 722695 h 955031"/>
              <a:gd name="connsiteX8" fmla="*/ 870644 w 5304274"/>
              <a:gd name="connsiteY8" fmla="*/ 869409 h 955031"/>
              <a:gd name="connsiteX9" fmla="*/ 959354 w 5304274"/>
              <a:gd name="connsiteY9" fmla="*/ 944471 h 955031"/>
              <a:gd name="connsiteX10" fmla="*/ 1068536 w 5304274"/>
              <a:gd name="connsiteY10" fmla="*/ 930824 h 955031"/>
              <a:gd name="connsiteX11" fmla="*/ 1194778 w 5304274"/>
              <a:gd name="connsiteY11" fmla="*/ 811406 h 955031"/>
              <a:gd name="connsiteX12" fmla="*/ 1358551 w 5304274"/>
              <a:gd name="connsiteY12" fmla="*/ 487271 h 955031"/>
              <a:gd name="connsiteX13" fmla="*/ 1460909 w 5304274"/>
              <a:gd name="connsiteY13" fmla="*/ 234788 h 955031"/>
              <a:gd name="connsiteX14" fmla="*/ 1563267 w 5304274"/>
              <a:gd name="connsiteY14" fmla="*/ 67603 h 955031"/>
              <a:gd name="connsiteX15" fmla="*/ 1651978 w 5304274"/>
              <a:gd name="connsiteY15" fmla="*/ 13012 h 955031"/>
              <a:gd name="connsiteX16" fmla="*/ 1733864 w 5304274"/>
              <a:gd name="connsiteY16" fmla="*/ 43719 h 955031"/>
              <a:gd name="connsiteX17" fmla="*/ 1808927 w 5304274"/>
              <a:gd name="connsiteY17" fmla="*/ 122194 h 955031"/>
              <a:gd name="connsiteX18" fmla="*/ 1887402 w 5304274"/>
              <a:gd name="connsiteY18" fmla="*/ 251847 h 955031"/>
              <a:gd name="connsiteX19" fmla="*/ 2153533 w 5304274"/>
              <a:gd name="connsiteY19" fmla="*/ 784110 h 955031"/>
              <a:gd name="connsiteX20" fmla="*/ 2269539 w 5304274"/>
              <a:gd name="connsiteY20" fmla="*/ 934235 h 955031"/>
              <a:gd name="connsiteX21" fmla="*/ 2365073 w 5304274"/>
              <a:gd name="connsiteY21" fmla="*/ 941059 h 955031"/>
              <a:gd name="connsiteX22" fmla="*/ 2487903 w 5304274"/>
              <a:gd name="connsiteY22" fmla="*/ 814818 h 955031"/>
              <a:gd name="connsiteX23" fmla="*/ 2614145 w 5304274"/>
              <a:gd name="connsiteY23" fmla="*/ 548686 h 955031"/>
              <a:gd name="connsiteX24" fmla="*/ 2760859 w 5304274"/>
              <a:gd name="connsiteY24" fmla="*/ 251847 h 955031"/>
              <a:gd name="connsiteX25" fmla="*/ 2883688 w 5304274"/>
              <a:gd name="connsiteY25" fmla="*/ 67603 h 955031"/>
              <a:gd name="connsiteX26" fmla="*/ 2962163 w 5304274"/>
              <a:gd name="connsiteY26" fmla="*/ 2776 h 955031"/>
              <a:gd name="connsiteX27" fmla="*/ 3033814 w 5304274"/>
              <a:gd name="connsiteY27" fmla="*/ 19835 h 955031"/>
              <a:gd name="connsiteX28" fmla="*/ 3105464 w 5304274"/>
              <a:gd name="connsiteY28" fmla="*/ 91486 h 955031"/>
              <a:gd name="connsiteX29" fmla="*/ 3163467 w 5304274"/>
              <a:gd name="connsiteY29" fmla="*/ 176785 h 955031"/>
              <a:gd name="connsiteX30" fmla="*/ 3245354 w 5304274"/>
              <a:gd name="connsiteY30" fmla="*/ 323498 h 955031"/>
              <a:gd name="connsiteX31" fmla="*/ 3398891 w 5304274"/>
              <a:gd name="connsiteY31" fmla="*/ 668104 h 955031"/>
              <a:gd name="connsiteX32" fmla="*/ 3525133 w 5304274"/>
              <a:gd name="connsiteY32" fmla="*/ 852349 h 955031"/>
              <a:gd name="connsiteX33" fmla="*/ 3658199 w 5304274"/>
              <a:gd name="connsiteY33" fmla="*/ 900116 h 955031"/>
              <a:gd name="connsiteX34" fmla="*/ 3777617 w 5304274"/>
              <a:gd name="connsiteY34" fmla="*/ 828465 h 955031"/>
              <a:gd name="connsiteX35" fmla="*/ 3965273 w 5304274"/>
              <a:gd name="connsiteY35" fmla="*/ 483859 h 955031"/>
              <a:gd name="connsiteX36" fmla="*/ 4142694 w 5304274"/>
              <a:gd name="connsiteY36" fmla="*/ 152901 h 955031"/>
              <a:gd name="connsiteX37" fmla="*/ 4262112 w 5304274"/>
              <a:gd name="connsiteY37" fmla="*/ 40307 h 955031"/>
              <a:gd name="connsiteX38" fmla="*/ 4388354 w 5304274"/>
              <a:gd name="connsiteY38" fmla="*/ 67603 h 955031"/>
              <a:gd name="connsiteX39" fmla="*/ 4531656 w 5304274"/>
              <a:gd name="connsiteY39" fmla="*/ 268907 h 955031"/>
              <a:gd name="connsiteX40" fmla="*/ 4637426 w 5304274"/>
              <a:gd name="connsiteY40" fmla="*/ 477035 h 955031"/>
              <a:gd name="connsiteX41" fmla="*/ 4744263 w 5304274"/>
              <a:gd name="connsiteY41" fmla="*/ 494332 h 955031"/>
              <a:gd name="connsiteX42" fmla="*/ 5304274 w 5304274"/>
              <a:gd name="connsiteY42" fmla="*/ 494095 h 955031"/>
              <a:gd name="connsiteX0" fmla="*/ 0 w 5498116"/>
              <a:gd name="connsiteY0" fmla="*/ 485613 h 955031"/>
              <a:gd name="connsiteX1" fmla="*/ 211012 w 5498116"/>
              <a:gd name="connsiteY1" fmla="*/ 430986 h 955031"/>
              <a:gd name="connsiteX2" fmla="*/ 378686 w 5498116"/>
              <a:gd name="connsiteY2" fmla="*/ 146077 h 955031"/>
              <a:gd name="connsiteX3" fmla="*/ 487868 w 5498116"/>
              <a:gd name="connsiteY3" fmla="*/ 23247 h 955031"/>
              <a:gd name="connsiteX4" fmla="*/ 607286 w 5498116"/>
              <a:gd name="connsiteY4" fmla="*/ 36895 h 955031"/>
              <a:gd name="connsiteX5" fmla="*/ 706232 w 5498116"/>
              <a:gd name="connsiteY5" fmla="*/ 146077 h 955031"/>
              <a:gd name="connsiteX6" fmla="*/ 832474 w 5498116"/>
              <a:gd name="connsiteY6" fmla="*/ 412209 h 955031"/>
              <a:gd name="connsiteX7" fmla="*/ 968951 w 5498116"/>
              <a:gd name="connsiteY7" fmla="*/ 722695 h 955031"/>
              <a:gd name="connsiteX8" fmla="*/ 1064486 w 5498116"/>
              <a:gd name="connsiteY8" fmla="*/ 869409 h 955031"/>
              <a:gd name="connsiteX9" fmla="*/ 1153196 w 5498116"/>
              <a:gd name="connsiteY9" fmla="*/ 944471 h 955031"/>
              <a:gd name="connsiteX10" fmla="*/ 1262378 w 5498116"/>
              <a:gd name="connsiteY10" fmla="*/ 930824 h 955031"/>
              <a:gd name="connsiteX11" fmla="*/ 1388620 w 5498116"/>
              <a:gd name="connsiteY11" fmla="*/ 811406 h 955031"/>
              <a:gd name="connsiteX12" fmla="*/ 1552393 w 5498116"/>
              <a:gd name="connsiteY12" fmla="*/ 487271 h 955031"/>
              <a:gd name="connsiteX13" fmla="*/ 1654751 w 5498116"/>
              <a:gd name="connsiteY13" fmla="*/ 234788 h 955031"/>
              <a:gd name="connsiteX14" fmla="*/ 1757109 w 5498116"/>
              <a:gd name="connsiteY14" fmla="*/ 67603 h 955031"/>
              <a:gd name="connsiteX15" fmla="*/ 1845820 w 5498116"/>
              <a:gd name="connsiteY15" fmla="*/ 13012 h 955031"/>
              <a:gd name="connsiteX16" fmla="*/ 1927706 w 5498116"/>
              <a:gd name="connsiteY16" fmla="*/ 43719 h 955031"/>
              <a:gd name="connsiteX17" fmla="*/ 2002769 w 5498116"/>
              <a:gd name="connsiteY17" fmla="*/ 122194 h 955031"/>
              <a:gd name="connsiteX18" fmla="*/ 2081244 w 5498116"/>
              <a:gd name="connsiteY18" fmla="*/ 251847 h 955031"/>
              <a:gd name="connsiteX19" fmla="*/ 2347375 w 5498116"/>
              <a:gd name="connsiteY19" fmla="*/ 784110 h 955031"/>
              <a:gd name="connsiteX20" fmla="*/ 2463381 w 5498116"/>
              <a:gd name="connsiteY20" fmla="*/ 934235 h 955031"/>
              <a:gd name="connsiteX21" fmla="*/ 2558915 w 5498116"/>
              <a:gd name="connsiteY21" fmla="*/ 941059 h 955031"/>
              <a:gd name="connsiteX22" fmla="*/ 2681745 w 5498116"/>
              <a:gd name="connsiteY22" fmla="*/ 814818 h 955031"/>
              <a:gd name="connsiteX23" fmla="*/ 2807987 w 5498116"/>
              <a:gd name="connsiteY23" fmla="*/ 548686 h 955031"/>
              <a:gd name="connsiteX24" fmla="*/ 2954701 w 5498116"/>
              <a:gd name="connsiteY24" fmla="*/ 251847 h 955031"/>
              <a:gd name="connsiteX25" fmla="*/ 3077530 w 5498116"/>
              <a:gd name="connsiteY25" fmla="*/ 67603 h 955031"/>
              <a:gd name="connsiteX26" fmla="*/ 3156005 w 5498116"/>
              <a:gd name="connsiteY26" fmla="*/ 2776 h 955031"/>
              <a:gd name="connsiteX27" fmla="*/ 3227656 w 5498116"/>
              <a:gd name="connsiteY27" fmla="*/ 19835 h 955031"/>
              <a:gd name="connsiteX28" fmla="*/ 3299306 w 5498116"/>
              <a:gd name="connsiteY28" fmla="*/ 91486 h 955031"/>
              <a:gd name="connsiteX29" fmla="*/ 3357309 w 5498116"/>
              <a:gd name="connsiteY29" fmla="*/ 176785 h 955031"/>
              <a:gd name="connsiteX30" fmla="*/ 3439196 w 5498116"/>
              <a:gd name="connsiteY30" fmla="*/ 323498 h 955031"/>
              <a:gd name="connsiteX31" fmla="*/ 3592733 w 5498116"/>
              <a:gd name="connsiteY31" fmla="*/ 668104 h 955031"/>
              <a:gd name="connsiteX32" fmla="*/ 3718975 w 5498116"/>
              <a:gd name="connsiteY32" fmla="*/ 852349 h 955031"/>
              <a:gd name="connsiteX33" fmla="*/ 3852041 w 5498116"/>
              <a:gd name="connsiteY33" fmla="*/ 900116 h 955031"/>
              <a:gd name="connsiteX34" fmla="*/ 3971459 w 5498116"/>
              <a:gd name="connsiteY34" fmla="*/ 828465 h 955031"/>
              <a:gd name="connsiteX35" fmla="*/ 4159115 w 5498116"/>
              <a:gd name="connsiteY35" fmla="*/ 483859 h 955031"/>
              <a:gd name="connsiteX36" fmla="*/ 4336536 w 5498116"/>
              <a:gd name="connsiteY36" fmla="*/ 152901 h 955031"/>
              <a:gd name="connsiteX37" fmla="*/ 4455954 w 5498116"/>
              <a:gd name="connsiteY37" fmla="*/ 40307 h 955031"/>
              <a:gd name="connsiteX38" fmla="*/ 4582196 w 5498116"/>
              <a:gd name="connsiteY38" fmla="*/ 67603 h 955031"/>
              <a:gd name="connsiteX39" fmla="*/ 4725498 w 5498116"/>
              <a:gd name="connsiteY39" fmla="*/ 268907 h 955031"/>
              <a:gd name="connsiteX40" fmla="*/ 4831268 w 5498116"/>
              <a:gd name="connsiteY40" fmla="*/ 477035 h 955031"/>
              <a:gd name="connsiteX41" fmla="*/ 4938105 w 5498116"/>
              <a:gd name="connsiteY41" fmla="*/ 494332 h 955031"/>
              <a:gd name="connsiteX42" fmla="*/ 5498116 w 5498116"/>
              <a:gd name="connsiteY42" fmla="*/ 494095 h 955031"/>
              <a:gd name="connsiteX0" fmla="*/ 0 w 5591836"/>
              <a:gd name="connsiteY0" fmla="*/ 485613 h 955031"/>
              <a:gd name="connsiteX1" fmla="*/ 304732 w 5591836"/>
              <a:gd name="connsiteY1" fmla="*/ 430986 h 955031"/>
              <a:gd name="connsiteX2" fmla="*/ 472406 w 5591836"/>
              <a:gd name="connsiteY2" fmla="*/ 146077 h 955031"/>
              <a:gd name="connsiteX3" fmla="*/ 581588 w 5591836"/>
              <a:gd name="connsiteY3" fmla="*/ 23247 h 955031"/>
              <a:gd name="connsiteX4" fmla="*/ 701006 w 5591836"/>
              <a:gd name="connsiteY4" fmla="*/ 36895 h 955031"/>
              <a:gd name="connsiteX5" fmla="*/ 799952 w 5591836"/>
              <a:gd name="connsiteY5" fmla="*/ 146077 h 955031"/>
              <a:gd name="connsiteX6" fmla="*/ 926194 w 5591836"/>
              <a:gd name="connsiteY6" fmla="*/ 412209 h 955031"/>
              <a:gd name="connsiteX7" fmla="*/ 1062671 w 5591836"/>
              <a:gd name="connsiteY7" fmla="*/ 722695 h 955031"/>
              <a:gd name="connsiteX8" fmla="*/ 1158206 w 5591836"/>
              <a:gd name="connsiteY8" fmla="*/ 869409 h 955031"/>
              <a:gd name="connsiteX9" fmla="*/ 1246916 w 5591836"/>
              <a:gd name="connsiteY9" fmla="*/ 944471 h 955031"/>
              <a:gd name="connsiteX10" fmla="*/ 1356098 w 5591836"/>
              <a:gd name="connsiteY10" fmla="*/ 930824 h 955031"/>
              <a:gd name="connsiteX11" fmla="*/ 1482340 w 5591836"/>
              <a:gd name="connsiteY11" fmla="*/ 811406 h 955031"/>
              <a:gd name="connsiteX12" fmla="*/ 1646113 w 5591836"/>
              <a:gd name="connsiteY12" fmla="*/ 487271 h 955031"/>
              <a:gd name="connsiteX13" fmla="*/ 1748471 w 5591836"/>
              <a:gd name="connsiteY13" fmla="*/ 234788 h 955031"/>
              <a:gd name="connsiteX14" fmla="*/ 1850829 w 5591836"/>
              <a:gd name="connsiteY14" fmla="*/ 67603 h 955031"/>
              <a:gd name="connsiteX15" fmla="*/ 1939540 w 5591836"/>
              <a:gd name="connsiteY15" fmla="*/ 13012 h 955031"/>
              <a:gd name="connsiteX16" fmla="*/ 2021426 w 5591836"/>
              <a:gd name="connsiteY16" fmla="*/ 43719 h 955031"/>
              <a:gd name="connsiteX17" fmla="*/ 2096489 w 5591836"/>
              <a:gd name="connsiteY17" fmla="*/ 122194 h 955031"/>
              <a:gd name="connsiteX18" fmla="*/ 2174964 w 5591836"/>
              <a:gd name="connsiteY18" fmla="*/ 251847 h 955031"/>
              <a:gd name="connsiteX19" fmla="*/ 2441095 w 5591836"/>
              <a:gd name="connsiteY19" fmla="*/ 784110 h 955031"/>
              <a:gd name="connsiteX20" fmla="*/ 2557101 w 5591836"/>
              <a:gd name="connsiteY20" fmla="*/ 934235 h 955031"/>
              <a:gd name="connsiteX21" fmla="*/ 2652635 w 5591836"/>
              <a:gd name="connsiteY21" fmla="*/ 941059 h 955031"/>
              <a:gd name="connsiteX22" fmla="*/ 2775465 w 5591836"/>
              <a:gd name="connsiteY22" fmla="*/ 814818 h 955031"/>
              <a:gd name="connsiteX23" fmla="*/ 2901707 w 5591836"/>
              <a:gd name="connsiteY23" fmla="*/ 548686 h 955031"/>
              <a:gd name="connsiteX24" fmla="*/ 3048421 w 5591836"/>
              <a:gd name="connsiteY24" fmla="*/ 251847 h 955031"/>
              <a:gd name="connsiteX25" fmla="*/ 3171250 w 5591836"/>
              <a:gd name="connsiteY25" fmla="*/ 67603 h 955031"/>
              <a:gd name="connsiteX26" fmla="*/ 3249725 w 5591836"/>
              <a:gd name="connsiteY26" fmla="*/ 2776 h 955031"/>
              <a:gd name="connsiteX27" fmla="*/ 3321376 w 5591836"/>
              <a:gd name="connsiteY27" fmla="*/ 19835 h 955031"/>
              <a:gd name="connsiteX28" fmla="*/ 3393026 w 5591836"/>
              <a:gd name="connsiteY28" fmla="*/ 91486 h 955031"/>
              <a:gd name="connsiteX29" fmla="*/ 3451029 w 5591836"/>
              <a:gd name="connsiteY29" fmla="*/ 176785 h 955031"/>
              <a:gd name="connsiteX30" fmla="*/ 3532916 w 5591836"/>
              <a:gd name="connsiteY30" fmla="*/ 323498 h 955031"/>
              <a:gd name="connsiteX31" fmla="*/ 3686453 w 5591836"/>
              <a:gd name="connsiteY31" fmla="*/ 668104 h 955031"/>
              <a:gd name="connsiteX32" fmla="*/ 3812695 w 5591836"/>
              <a:gd name="connsiteY32" fmla="*/ 852349 h 955031"/>
              <a:gd name="connsiteX33" fmla="*/ 3945761 w 5591836"/>
              <a:gd name="connsiteY33" fmla="*/ 900116 h 955031"/>
              <a:gd name="connsiteX34" fmla="*/ 4065179 w 5591836"/>
              <a:gd name="connsiteY34" fmla="*/ 828465 h 955031"/>
              <a:gd name="connsiteX35" fmla="*/ 4252835 w 5591836"/>
              <a:gd name="connsiteY35" fmla="*/ 483859 h 955031"/>
              <a:gd name="connsiteX36" fmla="*/ 4430256 w 5591836"/>
              <a:gd name="connsiteY36" fmla="*/ 152901 h 955031"/>
              <a:gd name="connsiteX37" fmla="*/ 4549674 w 5591836"/>
              <a:gd name="connsiteY37" fmla="*/ 40307 h 955031"/>
              <a:gd name="connsiteX38" fmla="*/ 4675916 w 5591836"/>
              <a:gd name="connsiteY38" fmla="*/ 67603 h 955031"/>
              <a:gd name="connsiteX39" fmla="*/ 4819218 w 5591836"/>
              <a:gd name="connsiteY39" fmla="*/ 268907 h 955031"/>
              <a:gd name="connsiteX40" fmla="*/ 4924988 w 5591836"/>
              <a:gd name="connsiteY40" fmla="*/ 477035 h 955031"/>
              <a:gd name="connsiteX41" fmla="*/ 5031825 w 5591836"/>
              <a:gd name="connsiteY41" fmla="*/ 494332 h 955031"/>
              <a:gd name="connsiteX42" fmla="*/ 5591836 w 5591836"/>
              <a:gd name="connsiteY42" fmla="*/ 494095 h 955031"/>
              <a:gd name="connsiteX0" fmla="*/ 0 w 5591836"/>
              <a:gd name="connsiteY0" fmla="*/ 485613 h 955031"/>
              <a:gd name="connsiteX1" fmla="*/ 169362 w 5591836"/>
              <a:gd name="connsiteY1" fmla="*/ 475436 h 955031"/>
              <a:gd name="connsiteX2" fmla="*/ 304732 w 5591836"/>
              <a:gd name="connsiteY2" fmla="*/ 430986 h 955031"/>
              <a:gd name="connsiteX3" fmla="*/ 472406 w 5591836"/>
              <a:gd name="connsiteY3" fmla="*/ 146077 h 955031"/>
              <a:gd name="connsiteX4" fmla="*/ 581588 w 5591836"/>
              <a:gd name="connsiteY4" fmla="*/ 23247 h 955031"/>
              <a:gd name="connsiteX5" fmla="*/ 701006 w 5591836"/>
              <a:gd name="connsiteY5" fmla="*/ 36895 h 955031"/>
              <a:gd name="connsiteX6" fmla="*/ 799952 w 5591836"/>
              <a:gd name="connsiteY6" fmla="*/ 146077 h 955031"/>
              <a:gd name="connsiteX7" fmla="*/ 926194 w 5591836"/>
              <a:gd name="connsiteY7" fmla="*/ 412209 h 955031"/>
              <a:gd name="connsiteX8" fmla="*/ 1062671 w 5591836"/>
              <a:gd name="connsiteY8" fmla="*/ 722695 h 955031"/>
              <a:gd name="connsiteX9" fmla="*/ 1158206 w 5591836"/>
              <a:gd name="connsiteY9" fmla="*/ 869409 h 955031"/>
              <a:gd name="connsiteX10" fmla="*/ 1246916 w 5591836"/>
              <a:gd name="connsiteY10" fmla="*/ 944471 h 955031"/>
              <a:gd name="connsiteX11" fmla="*/ 1356098 w 5591836"/>
              <a:gd name="connsiteY11" fmla="*/ 930824 h 955031"/>
              <a:gd name="connsiteX12" fmla="*/ 1482340 w 5591836"/>
              <a:gd name="connsiteY12" fmla="*/ 811406 h 955031"/>
              <a:gd name="connsiteX13" fmla="*/ 1646113 w 5591836"/>
              <a:gd name="connsiteY13" fmla="*/ 487271 h 955031"/>
              <a:gd name="connsiteX14" fmla="*/ 1748471 w 5591836"/>
              <a:gd name="connsiteY14" fmla="*/ 234788 h 955031"/>
              <a:gd name="connsiteX15" fmla="*/ 1850829 w 5591836"/>
              <a:gd name="connsiteY15" fmla="*/ 67603 h 955031"/>
              <a:gd name="connsiteX16" fmla="*/ 1939540 w 5591836"/>
              <a:gd name="connsiteY16" fmla="*/ 13012 h 955031"/>
              <a:gd name="connsiteX17" fmla="*/ 2021426 w 5591836"/>
              <a:gd name="connsiteY17" fmla="*/ 43719 h 955031"/>
              <a:gd name="connsiteX18" fmla="*/ 2096489 w 5591836"/>
              <a:gd name="connsiteY18" fmla="*/ 122194 h 955031"/>
              <a:gd name="connsiteX19" fmla="*/ 2174964 w 5591836"/>
              <a:gd name="connsiteY19" fmla="*/ 251847 h 955031"/>
              <a:gd name="connsiteX20" fmla="*/ 2441095 w 5591836"/>
              <a:gd name="connsiteY20" fmla="*/ 784110 h 955031"/>
              <a:gd name="connsiteX21" fmla="*/ 2557101 w 5591836"/>
              <a:gd name="connsiteY21" fmla="*/ 934235 h 955031"/>
              <a:gd name="connsiteX22" fmla="*/ 2652635 w 5591836"/>
              <a:gd name="connsiteY22" fmla="*/ 941059 h 955031"/>
              <a:gd name="connsiteX23" fmla="*/ 2775465 w 5591836"/>
              <a:gd name="connsiteY23" fmla="*/ 814818 h 955031"/>
              <a:gd name="connsiteX24" fmla="*/ 2901707 w 5591836"/>
              <a:gd name="connsiteY24" fmla="*/ 548686 h 955031"/>
              <a:gd name="connsiteX25" fmla="*/ 3048421 w 5591836"/>
              <a:gd name="connsiteY25" fmla="*/ 251847 h 955031"/>
              <a:gd name="connsiteX26" fmla="*/ 3171250 w 5591836"/>
              <a:gd name="connsiteY26" fmla="*/ 67603 h 955031"/>
              <a:gd name="connsiteX27" fmla="*/ 3249725 w 5591836"/>
              <a:gd name="connsiteY27" fmla="*/ 2776 h 955031"/>
              <a:gd name="connsiteX28" fmla="*/ 3321376 w 5591836"/>
              <a:gd name="connsiteY28" fmla="*/ 19835 h 955031"/>
              <a:gd name="connsiteX29" fmla="*/ 3393026 w 5591836"/>
              <a:gd name="connsiteY29" fmla="*/ 91486 h 955031"/>
              <a:gd name="connsiteX30" fmla="*/ 3451029 w 5591836"/>
              <a:gd name="connsiteY30" fmla="*/ 176785 h 955031"/>
              <a:gd name="connsiteX31" fmla="*/ 3532916 w 5591836"/>
              <a:gd name="connsiteY31" fmla="*/ 323498 h 955031"/>
              <a:gd name="connsiteX32" fmla="*/ 3686453 w 5591836"/>
              <a:gd name="connsiteY32" fmla="*/ 668104 h 955031"/>
              <a:gd name="connsiteX33" fmla="*/ 3812695 w 5591836"/>
              <a:gd name="connsiteY33" fmla="*/ 852349 h 955031"/>
              <a:gd name="connsiteX34" fmla="*/ 3945761 w 5591836"/>
              <a:gd name="connsiteY34" fmla="*/ 900116 h 955031"/>
              <a:gd name="connsiteX35" fmla="*/ 4065179 w 5591836"/>
              <a:gd name="connsiteY35" fmla="*/ 828465 h 955031"/>
              <a:gd name="connsiteX36" fmla="*/ 4252835 w 5591836"/>
              <a:gd name="connsiteY36" fmla="*/ 483859 h 955031"/>
              <a:gd name="connsiteX37" fmla="*/ 4430256 w 5591836"/>
              <a:gd name="connsiteY37" fmla="*/ 152901 h 955031"/>
              <a:gd name="connsiteX38" fmla="*/ 4549674 w 5591836"/>
              <a:gd name="connsiteY38" fmla="*/ 40307 h 955031"/>
              <a:gd name="connsiteX39" fmla="*/ 4675916 w 5591836"/>
              <a:gd name="connsiteY39" fmla="*/ 67603 h 955031"/>
              <a:gd name="connsiteX40" fmla="*/ 4819218 w 5591836"/>
              <a:gd name="connsiteY40" fmla="*/ 268907 h 955031"/>
              <a:gd name="connsiteX41" fmla="*/ 4924988 w 5591836"/>
              <a:gd name="connsiteY41" fmla="*/ 477035 h 955031"/>
              <a:gd name="connsiteX42" fmla="*/ 5031825 w 5591836"/>
              <a:gd name="connsiteY42" fmla="*/ 494332 h 955031"/>
              <a:gd name="connsiteX43" fmla="*/ 5591836 w 5591836"/>
              <a:gd name="connsiteY43" fmla="*/ 494095 h 955031"/>
              <a:gd name="connsiteX0" fmla="*/ 0 w 5602249"/>
              <a:gd name="connsiteY0" fmla="*/ 466563 h 955031"/>
              <a:gd name="connsiteX1" fmla="*/ 179775 w 5602249"/>
              <a:gd name="connsiteY1" fmla="*/ 475436 h 955031"/>
              <a:gd name="connsiteX2" fmla="*/ 315145 w 5602249"/>
              <a:gd name="connsiteY2" fmla="*/ 430986 h 955031"/>
              <a:gd name="connsiteX3" fmla="*/ 482819 w 5602249"/>
              <a:gd name="connsiteY3" fmla="*/ 146077 h 955031"/>
              <a:gd name="connsiteX4" fmla="*/ 592001 w 5602249"/>
              <a:gd name="connsiteY4" fmla="*/ 23247 h 955031"/>
              <a:gd name="connsiteX5" fmla="*/ 711419 w 5602249"/>
              <a:gd name="connsiteY5" fmla="*/ 36895 h 955031"/>
              <a:gd name="connsiteX6" fmla="*/ 810365 w 5602249"/>
              <a:gd name="connsiteY6" fmla="*/ 146077 h 955031"/>
              <a:gd name="connsiteX7" fmla="*/ 936607 w 5602249"/>
              <a:gd name="connsiteY7" fmla="*/ 412209 h 955031"/>
              <a:gd name="connsiteX8" fmla="*/ 1073084 w 5602249"/>
              <a:gd name="connsiteY8" fmla="*/ 722695 h 955031"/>
              <a:gd name="connsiteX9" fmla="*/ 1168619 w 5602249"/>
              <a:gd name="connsiteY9" fmla="*/ 869409 h 955031"/>
              <a:gd name="connsiteX10" fmla="*/ 1257329 w 5602249"/>
              <a:gd name="connsiteY10" fmla="*/ 944471 h 955031"/>
              <a:gd name="connsiteX11" fmla="*/ 1366511 w 5602249"/>
              <a:gd name="connsiteY11" fmla="*/ 930824 h 955031"/>
              <a:gd name="connsiteX12" fmla="*/ 1492753 w 5602249"/>
              <a:gd name="connsiteY12" fmla="*/ 811406 h 955031"/>
              <a:gd name="connsiteX13" fmla="*/ 1656526 w 5602249"/>
              <a:gd name="connsiteY13" fmla="*/ 487271 h 955031"/>
              <a:gd name="connsiteX14" fmla="*/ 1758884 w 5602249"/>
              <a:gd name="connsiteY14" fmla="*/ 234788 h 955031"/>
              <a:gd name="connsiteX15" fmla="*/ 1861242 w 5602249"/>
              <a:gd name="connsiteY15" fmla="*/ 67603 h 955031"/>
              <a:gd name="connsiteX16" fmla="*/ 1949953 w 5602249"/>
              <a:gd name="connsiteY16" fmla="*/ 13012 h 955031"/>
              <a:gd name="connsiteX17" fmla="*/ 2031839 w 5602249"/>
              <a:gd name="connsiteY17" fmla="*/ 43719 h 955031"/>
              <a:gd name="connsiteX18" fmla="*/ 2106902 w 5602249"/>
              <a:gd name="connsiteY18" fmla="*/ 122194 h 955031"/>
              <a:gd name="connsiteX19" fmla="*/ 2185377 w 5602249"/>
              <a:gd name="connsiteY19" fmla="*/ 251847 h 955031"/>
              <a:gd name="connsiteX20" fmla="*/ 2451508 w 5602249"/>
              <a:gd name="connsiteY20" fmla="*/ 784110 h 955031"/>
              <a:gd name="connsiteX21" fmla="*/ 2567514 w 5602249"/>
              <a:gd name="connsiteY21" fmla="*/ 934235 h 955031"/>
              <a:gd name="connsiteX22" fmla="*/ 2663048 w 5602249"/>
              <a:gd name="connsiteY22" fmla="*/ 941059 h 955031"/>
              <a:gd name="connsiteX23" fmla="*/ 2785878 w 5602249"/>
              <a:gd name="connsiteY23" fmla="*/ 814818 h 955031"/>
              <a:gd name="connsiteX24" fmla="*/ 2912120 w 5602249"/>
              <a:gd name="connsiteY24" fmla="*/ 548686 h 955031"/>
              <a:gd name="connsiteX25" fmla="*/ 3058834 w 5602249"/>
              <a:gd name="connsiteY25" fmla="*/ 251847 h 955031"/>
              <a:gd name="connsiteX26" fmla="*/ 3181663 w 5602249"/>
              <a:gd name="connsiteY26" fmla="*/ 67603 h 955031"/>
              <a:gd name="connsiteX27" fmla="*/ 3260138 w 5602249"/>
              <a:gd name="connsiteY27" fmla="*/ 2776 h 955031"/>
              <a:gd name="connsiteX28" fmla="*/ 3331789 w 5602249"/>
              <a:gd name="connsiteY28" fmla="*/ 19835 h 955031"/>
              <a:gd name="connsiteX29" fmla="*/ 3403439 w 5602249"/>
              <a:gd name="connsiteY29" fmla="*/ 91486 h 955031"/>
              <a:gd name="connsiteX30" fmla="*/ 3461442 w 5602249"/>
              <a:gd name="connsiteY30" fmla="*/ 176785 h 955031"/>
              <a:gd name="connsiteX31" fmla="*/ 3543329 w 5602249"/>
              <a:gd name="connsiteY31" fmla="*/ 323498 h 955031"/>
              <a:gd name="connsiteX32" fmla="*/ 3696866 w 5602249"/>
              <a:gd name="connsiteY32" fmla="*/ 668104 h 955031"/>
              <a:gd name="connsiteX33" fmla="*/ 3823108 w 5602249"/>
              <a:gd name="connsiteY33" fmla="*/ 852349 h 955031"/>
              <a:gd name="connsiteX34" fmla="*/ 3956174 w 5602249"/>
              <a:gd name="connsiteY34" fmla="*/ 900116 h 955031"/>
              <a:gd name="connsiteX35" fmla="*/ 4075592 w 5602249"/>
              <a:gd name="connsiteY35" fmla="*/ 828465 h 955031"/>
              <a:gd name="connsiteX36" fmla="*/ 4263248 w 5602249"/>
              <a:gd name="connsiteY36" fmla="*/ 483859 h 955031"/>
              <a:gd name="connsiteX37" fmla="*/ 4440669 w 5602249"/>
              <a:gd name="connsiteY37" fmla="*/ 152901 h 955031"/>
              <a:gd name="connsiteX38" fmla="*/ 4560087 w 5602249"/>
              <a:gd name="connsiteY38" fmla="*/ 40307 h 955031"/>
              <a:gd name="connsiteX39" fmla="*/ 4686329 w 5602249"/>
              <a:gd name="connsiteY39" fmla="*/ 67603 h 955031"/>
              <a:gd name="connsiteX40" fmla="*/ 4829631 w 5602249"/>
              <a:gd name="connsiteY40" fmla="*/ 268907 h 955031"/>
              <a:gd name="connsiteX41" fmla="*/ 4935401 w 5602249"/>
              <a:gd name="connsiteY41" fmla="*/ 477035 h 955031"/>
              <a:gd name="connsiteX42" fmla="*/ 5042238 w 5602249"/>
              <a:gd name="connsiteY42" fmla="*/ 494332 h 955031"/>
              <a:gd name="connsiteX43" fmla="*/ 5602249 w 5602249"/>
              <a:gd name="connsiteY43" fmla="*/ 494095 h 955031"/>
              <a:gd name="connsiteX0" fmla="*/ 0 w 5612662"/>
              <a:gd name="connsiteY0" fmla="*/ 479263 h 955031"/>
              <a:gd name="connsiteX1" fmla="*/ 190188 w 5612662"/>
              <a:gd name="connsiteY1" fmla="*/ 475436 h 955031"/>
              <a:gd name="connsiteX2" fmla="*/ 325558 w 5612662"/>
              <a:gd name="connsiteY2" fmla="*/ 430986 h 955031"/>
              <a:gd name="connsiteX3" fmla="*/ 493232 w 5612662"/>
              <a:gd name="connsiteY3" fmla="*/ 146077 h 955031"/>
              <a:gd name="connsiteX4" fmla="*/ 602414 w 5612662"/>
              <a:gd name="connsiteY4" fmla="*/ 23247 h 955031"/>
              <a:gd name="connsiteX5" fmla="*/ 721832 w 5612662"/>
              <a:gd name="connsiteY5" fmla="*/ 36895 h 955031"/>
              <a:gd name="connsiteX6" fmla="*/ 820778 w 5612662"/>
              <a:gd name="connsiteY6" fmla="*/ 146077 h 955031"/>
              <a:gd name="connsiteX7" fmla="*/ 947020 w 5612662"/>
              <a:gd name="connsiteY7" fmla="*/ 412209 h 955031"/>
              <a:gd name="connsiteX8" fmla="*/ 1083497 w 5612662"/>
              <a:gd name="connsiteY8" fmla="*/ 722695 h 955031"/>
              <a:gd name="connsiteX9" fmla="*/ 1179032 w 5612662"/>
              <a:gd name="connsiteY9" fmla="*/ 869409 h 955031"/>
              <a:gd name="connsiteX10" fmla="*/ 1267742 w 5612662"/>
              <a:gd name="connsiteY10" fmla="*/ 944471 h 955031"/>
              <a:gd name="connsiteX11" fmla="*/ 1376924 w 5612662"/>
              <a:gd name="connsiteY11" fmla="*/ 930824 h 955031"/>
              <a:gd name="connsiteX12" fmla="*/ 1503166 w 5612662"/>
              <a:gd name="connsiteY12" fmla="*/ 811406 h 955031"/>
              <a:gd name="connsiteX13" fmla="*/ 1666939 w 5612662"/>
              <a:gd name="connsiteY13" fmla="*/ 487271 h 955031"/>
              <a:gd name="connsiteX14" fmla="*/ 1769297 w 5612662"/>
              <a:gd name="connsiteY14" fmla="*/ 234788 h 955031"/>
              <a:gd name="connsiteX15" fmla="*/ 1871655 w 5612662"/>
              <a:gd name="connsiteY15" fmla="*/ 67603 h 955031"/>
              <a:gd name="connsiteX16" fmla="*/ 1960366 w 5612662"/>
              <a:gd name="connsiteY16" fmla="*/ 13012 h 955031"/>
              <a:gd name="connsiteX17" fmla="*/ 2042252 w 5612662"/>
              <a:gd name="connsiteY17" fmla="*/ 43719 h 955031"/>
              <a:gd name="connsiteX18" fmla="*/ 2117315 w 5612662"/>
              <a:gd name="connsiteY18" fmla="*/ 122194 h 955031"/>
              <a:gd name="connsiteX19" fmla="*/ 2195790 w 5612662"/>
              <a:gd name="connsiteY19" fmla="*/ 251847 h 955031"/>
              <a:gd name="connsiteX20" fmla="*/ 2461921 w 5612662"/>
              <a:gd name="connsiteY20" fmla="*/ 784110 h 955031"/>
              <a:gd name="connsiteX21" fmla="*/ 2577927 w 5612662"/>
              <a:gd name="connsiteY21" fmla="*/ 934235 h 955031"/>
              <a:gd name="connsiteX22" fmla="*/ 2673461 w 5612662"/>
              <a:gd name="connsiteY22" fmla="*/ 941059 h 955031"/>
              <a:gd name="connsiteX23" fmla="*/ 2796291 w 5612662"/>
              <a:gd name="connsiteY23" fmla="*/ 814818 h 955031"/>
              <a:gd name="connsiteX24" fmla="*/ 2922533 w 5612662"/>
              <a:gd name="connsiteY24" fmla="*/ 548686 h 955031"/>
              <a:gd name="connsiteX25" fmla="*/ 3069247 w 5612662"/>
              <a:gd name="connsiteY25" fmla="*/ 251847 h 955031"/>
              <a:gd name="connsiteX26" fmla="*/ 3192076 w 5612662"/>
              <a:gd name="connsiteY26" fmla="*/ 67603 h 955031"/>
              <a:gd name="connsiteX27" fmla="*/ 3270551 w 5612662"/>
              <a:gd name="connsiteY27" fmla="*/ 2776 h 955031"/>
              <a:gd name="connsiteX28" fmla="*/ 3342202 w 5612662"/>
              <a:gd name="connsiteY28" fmla="*/ 19835 h 955031"/>
              <a:gd name="connsiteX29" fmla="*/ 3413852 w 5612662"/>
              <a:gd name="connsiteY29" fmla="*/ 91486 h 955031"/>
              <a:gd name="connsiteX30" fmla="*/ 3471855 w 5612662"/>
              <a:gd name="connsiteY30" fmla="*/ 176785 h 955031"/>
              <a:gd name="connsiteX31" fmla="*/ 3553742 w 5612662"/>
              <a:gd name="connsiteY31" fmla="*/ 323498 h 955031"/>
              <a:gd name="connsiteX32" fmla="*/ 3707279 w 5612662"/>
              <a:gd name="connsiteY32" fmla="*/ 668104 h 955031"/>
              <a:gd name="connsiteX33" fmla="*/ 3833521 w 5612662"/>
              <a:gd name="connsiteY33" fmla="*/ 852349 h 955031"/>
              <a:gd name="connsiteX34" fmla="*/ 3966587 w 5612662"/>
              <a:gd name="connsiteY34" fmla="*/ 900116 h 955031"/>
              <a:gd name="connsiteX35" fmla="*/ 4086005 w 5612662"/>
              <a:gd name="connsiteY35" fmla="*/ 828465 h 955031"/>
              <a:gd name="connsiteX36" fmla="*/ 4273661 w 5612662"/>
              <a:gd name="connsiteY36" fmla="*/ 483859 h 955031"/>
              <a:gd name="connsiteX37" fmla="*/ 4451082 w 5612662"/>
              <a:gd name="connsiteY37" fmla="*/ 152901 h 955031"/>
              <a:gd name="connsiteX38" fmla="*/ 4570500 w 5612662"/>
              <a:gd name="connsiteY38" fmla="*/ 40307 h 955031"/>
              <a:gd name="connsiteX39" fmla="*/ 4696742 w 5612662"/>
              <a:gd name="connsiteY39" fmla="*/ 67603 h 955031"/>
              <a:gd name="connsiteX40" fmla="*/ 4840044 w 5612662"/>
              <a:gd name="connsiteY40" fmla="*/ 268907 h 955031"/>
              <a:gd name="connsiteX41" fmla="*/ 4945814 w 5612662"/>
              <a:gd name="connsiteY41" fmla="*/ 477035 h 955031"/>
              <a:gd name="connsiteX42" fmla="*/ 5052651 w 5612662"/>
              <a:gd name="connsiteY42" fmla="*/ 494332 h 955031"/>
              <a:gd name="connsiteX43" fmla="*/ 5612662 w 5612662"/>
              <a:gd name="connsiteY43" fmla="*/ 494095 h 955031"/>
              <a:gd name="connsiteX0" fmla="*/ 0 w 6136469"/>
              <a:gd name="connsiteY0" fmla="*/ 479263 h 955031"/>
              <a:gd name="connsiteX1" fmla="*/ 190188 w 6136469"/>
              <a:gd name="connsiteY1" fmla="*/ 475436 h 955031"/>
              <a:gd name="connsiteX2" fmla="*/ 325558 w 6136469"/>
              <a:gd name="connsiteY2" fmla="*/ 430986 h 955031"/>
              <a:gd name="connsiteX3" fmla="*/ 493232 w 6136469"/>
              <a:gd name="connsiteY3" fmla="*/ 146077 h 955031"/>
              <a:gd name="connsiteX4" fmla="*/ 602414 w 6136469"/>
              <a:gd name="connsiteY4" fmla="*/ 23247 h 955031"/>
              <a:gd name="connsiteX5" fmla="*/ 721832 w 6136469"/>
              <a:gd name="connsiteY5" fmla="*/ 36895 h 955031"/>
              <a:gd name="connsiteX6" fmla="*/ 820778 w 6136469"/>
              <a:gd name="connsiteY6" fmla="*/ 146077 h 955031"/>
              <a:gd name="connsiteX7" fmla="*/ 947020 w 6136469"/>
              <a:gd name="connsiteY7" fmla="*/ 412209 h 955031"/>
              <a:gd name="connsiteX8" fmla="*/ 1083497 w 6136469"/>
              <a:gd name="connsiteY8" fmla="*/ 722695 h 955031"/>
              <a:gd name="connsiteX9" fmla="*/ 1179032 w 6136469"/>
              <a:gd name="connsiteY9" fmla="*/ 869409 h 955031"/>
              <a:gd name="connsiteX10" fmla="*/ 1267742 w 6136469"/>
              <a:gd name="connsiteY10" fmla="*/ 944471 h 955031"/>
              <a:gd name="connsiteX11" fmla="*/ 1376924 w 6136469"/>
              <a:gd name="connsiteY11" fmla="*/ 930824 h 955031"/>
              <a:gd name="connsiteX12" fmla="*/ 1503166 w 6136469"/>
              <a:gd name="connsiteY12" fmla="*/ 811406 h 955031"/>
              <a:gd name="connsiteX13" fmla="*/ 1666939 w 6136469"/>
              <a:gd name="connsiteY13" fmla="*/ 487271 h 955031"/>
              <a:gd name="connsiteX14" fmla="*/ 1769297 w 6136469"/>
              <a:gd name="connsiteY14" fmla="*/ 234788 h 955031"/>
              <a:gd name="connsiteX15" fmla="*/ 1871655 w 6136469"/>
              <a:gd name="connsiteY15" fmla="*/ 67603 h 955031"/>
              <a:gd name="connsiteX16" fmla="*/ 1960366 w 6136469"/>
              <a:gd name="connsiteY16" fmla="*/ 13012 h 955031"/>
              <a:gd name="connsiteX17" fmla="*/ 2042252 w 6136469"/>
              <a:gd name="connsiteY17" fmla="*/ 43719 h 955031"/>
              <a:gd name="connsiteX18" fmla="*/ 2117315 w 6136469"/>
              <a:gd name="connsiteY18" fmla="*/ 122194 h 955031"/>
              <a:gd name="connsiteX19" fmla="*/ 2195790 w 6136469"/>
              <a:gd name="connsiteY19" fmla="*/ 251847 h 955031"/>
              <a:gd name="connsiteX20" fmla="*/ 2461921 w 6136469"/>
              <a:gd name="connsiteY20" fmla="*/ 784110 h 955031"/>
              <a:gd name="connsiteX21" fmla="*/ 2577927 w 6136469"/>
              <a:gd name="connsiteY21" fmla="*/ 934235 h 955031"/>
              <a:gd name="connsiteX22" fmla="*/ 2673461 w 6136469"/>
              <a:gd name="connsiteY22" fmla="*/ 941059 h 955031"/>
              <a:gd name="connsiteX23" fmla="*/ 2796291 w 6136469"/>
              <a:gd name="connsiteY23" fmla="*/ 814818 h 955031"/>
              <a:gd name="connsiteX24" fmla="*/ 2922533 w 6136469"/>
              <a:gd name="connsiteY24" fmla="*/ 548686 h 955031"/>
              <a:gd name="connsiteX25" fmla="*/ 3069247 w 6136469"/>
              <a:gd name="connsiteY25" fmla="*/ 251847 h 955031"/>
              <a:gd name="connsiteX26" fmla="*/ 3192076 w 6136469"/>
              <a:gd name="connsiteY26" fmla="*/ 67603 h 955031"/>
              <a:gd name="connsiteX27" fmla="*/ 3270551 w 6136469"/>
              <a:gd name="connsiteY27" fmla="*/ 2776 h 955031"/>
              <a:gd name="connsiteX28" fmla="*/ 3342202 w 6136469"/>
              <a:gd name="connsiteY28" fmla="*/ 19835 h 955031"/>
              <a:gd name="connsiteX29" fmla="*/ 3413852 w 6136469"/>
              <a:gd name="connsiteY29" fmla="*/ 91486 h 955031"/>
              <a:gd name="connsiteX30" fmla="*/ 3471855 w 6136469"/>
              <a:gd name="connsiteY30" fmla="*/ 176785 h 955031"/>
              <a:gd name="connsiteX31" fmla="*/ 3553742 w 6136469"/>
              <a:gd name="connsiteY31" fmla="*/ 323498 h 955031"/>
              <a:gd name="connsiteX32" fmla="*/ 3707279 w 6136469"/>
              <a:gd name="connsiteY32" fmla="*/ 668104 h 955031"/>
              <a:gd name="connsiteX33" fmla="*/ 3833521 w 6136469"/>
              <a:gd name="connsiteY33" fmla="*/ 852349 h 955031"/>
              <a:gd name="connsiteX34" fmla="*/ 3966587 w 6136469"/>
              <a:gd name="connsiteY34" fmla="*/ 900116 h 955031"/>
              <a:gd name="connsiteX35" fmla="*/ 4086005 w 6136469"/>
              <a:gd name="connsiteY35" fmla="*/ 828465 h 955031"/>
              <a:gd name="connsiteX36" fmla="*/ 4273661 w 6136469"/>
              <a:gd name="connsiteY36" fmla="*/ 483859 h 955031"/>
              <a:gd name="connsiteX37" fmla="*/ 4451082 w 6136469"/>
              <a:gd name="connsiteY37" fmla="*/ 152901 h 955031"/>
              <a:gd name="connsiteX38" fmla="*/ 4570500 w 6136469"/>
              <a:gd name="connsiteY38" fmla="*/ 40307 h 955031"/>
              <a:gd name="connsiteX39" fmla="*/ 4696742 w 6136469"/>
              <a:gd name="connsiteY39" fmla="*/ 67603 h 955031"/>
              <a:gd name="connsiteX40" fmla="*/ 4840044 w 6136469"/>
              <a:gd name="connsiteY40" fmla="*/ 268907 h 955031"/>
              <a:gd name="connsiteX41" fmla="*/ 4945814 w 6136469"/>
              <a:gd name="connsiteY41" fmla="*/ 477035 h 955031"/>
              <a:gd name="connsiteX42" fmla="*/ 5052651 w 6136469"/>
              <a:gd name="connsiteY42" fmla="*/ 494332 h 955031"/>
              <a:gd name="connsiteX43" fmla="*/ 6136469 w 6136469"/>
              <a:gd name="connsiteY43" fmla="*/ 500659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5814 w 6056566"/>
              <a:gd name="connsiteY41" fmla="*/ 477035 h 955031"/>
              <a:gd name="connsiteX42" fmla="*/ 5052651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5814 w 6056566"/>
              <a:gd name="connsiteY41" fmla="*/ 477035 h 955031"/>
              <a:gd name="connsiteX42" fmla="*/ 5052651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5814 w 6056566"/>
              <a:gd name="connsiteY41" fmla="*/ 477035 h 955031"/>
              <a:gd name="connsiteX42" fmla="*/ 5052651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0286 w 6056566"/>
              <a:gd name="connsiteY41" fmla="*/ 458277 h 955031"/>
              <a:gd name="connsiteX42" fmla="*/ 5052651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0286 w 6056566"/>
              <a:gd name="connsiteY41" fmla="*/ 458277 h 955031"/>
              <a:gd name="connsiteX42" fmla="*/ 5052651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0286 w 6056566"/>
              <a:gd name="connsiteY41" fmla="*/ 458277 h 955031"/>
              <a:gd name="connsiteX42" fmla="*/ 5052651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31994 w 6056566"/>
              <a:gd name="connsiteY41" fmla="*/ 437174 h 955031"/>
              <a:gd name="connsiteX42" fmla="*/ 5052651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5052651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69722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69722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97365 w 6056566"/>
              <a:gd name="connsiteY42" fmla="*/ 496677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94601 w 6056566"/>
              <a:gd name="connsiteY42" fmla="*/ 491988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94601 w 6056566"/>
              <a:gd name="connsiteY42" fmla="*/ 491988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94601 w 6056566"/>
              <a:gd name="connsiteY42" fmla="*/ 491988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94601 w 6056566"/>
              <a:gd name="connsiteY42" fmla="*/ 491988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94601 w 6056566"/>
              <a:gd name="connsiteY42" fmla="*/ 491988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91837 w 6056566"/>
              <a:gd name="connsiteY42" fmla="*/ 497850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91838 w 6056566"/>
              <a:gd name="connsiteY42" fmla="*/ 494333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5025010 w 6056566"/>
              <a:gd name="connsiteY42" fmla="*/ 495505 h 955031"/>
              <a:gd name="connsiteX43" fmla="*/ 6056566 w 6056566"/>
              <a:gd name="connsiteY43" fmla="*/ 497377 h 955031"/>
              <a:gd name="connsiteX0" fmla="*/ 0 w 5025967"/>
              <a:gd name="connsiteY0" fmla="*/ 479263 h 955031"/>
              <a:gd name="connsiteX1" fmla="*/ 190188 w 5025967"/>
              <a:gd name="connsiteY1" fmla="*/ 475436 h 955031"/>
              <a:gd name="connsiteX2" fmla="*/ 325558 w 5025967"/>
              <a:gd name="connsiteY2" fmla="*/ 430986 h 955031"/>
              <a:gd name="connsiteX3" fmla="*/ 493232 w 5025967"/>
              <a:gd name="connsiteY3" fmla="*/ 146077 h 955031"/>
              <a:gd name="connsiteX4" fmla="*/ 602414 w 5025967"/>
              <a:gd name="connsiteY4" fmla="*/ 23247 h 955031"/>
              <a:gd name="connsiteX5" fmla="*/ 721832 w 5025967"/>
              <a:gd name="connsiteY5" fmla="*/ 36895 h 955031"/>
              <a:gd name="connsiteX6" fmla="*/ 820778 w 5025967"/>
              <a:gd name="connsiteY6" fmla="*/ 146077 h 955031"/>
              <a:gd name="connsiteX7" fmla="*/ 947020 w 5025967"/>
              <a:gd name="connsiteY7" fmla="*/ 412209 h 955031"/>
              <a:gd name="connsiteX8" fmla="*/ 1083497 w 5025967"/>
              <a:gd name="connsiteY8" fmla="*/ 722695 h 955031"/>
              <a:gd name="connsiteX9" fmla="*/ 1179032 w 5025967"/>
              <a:gd name="connsiteY9" fmla="*/ 869409 h 955031"/>
              <a:gd name="connsiteX10" fmla="*/ 1267742 w 5025967"/>
              <a:gd name="connsiteY10" fmla="*/ 944471 h 955031"/>
              <a:gd name="connsiteX11" fmla="*/ 1376924 w 5025967"/>
              <a:gd name="connsiteY11" fmla="*/ 930824 h 955031"/>
              <a:gd name="connsiteX12" fmla="*/ 1503166 w 5025967"/>
              <a:gd name="connsiteY12" fmla="*/ 811406 h 955031"/>
              <a:gd name="connsiteX13" fmla="*/ 1666939 w 5025967"/>
              <a:gd name="connsiteY13" fmla="*/ 487271 h 955031"/>
              <a:gd name="connsiteX14" fmla="*/ 1769297 w 5025967"/>
              <a:gd name="connsiteY14" fmla="*/ 234788 h 955031"/>
              <a:gd name="connsiteX15" fmla="*/ 1871655 w 5025967"/>
              <a:gd name="connsiteY15" fmla="*/ 67603 h 955031"/>
              <a:gd name="connsiteX16" fmla="*/ 1960366 w 5025967"/>
              <a:gd name="connsiteY16" fmla="*/ 13012 h 955031"/>
              <a:gd name="connsiteX17" fmla="*/ 2042252 w 5025967"/>
              <a:gd name="connsiteY17" fmla="*/ 43719 h 955031"/>
              <a:gd name="connsiteX18" fmla="*/ 2117315 w 5025967"/>
              <a:gd name="connsiteY18" fmla="*/ 122194 h 955031"/>
              <a:gd name="connsiteX19" fmla="*/ 2195790 w 5025967"/>
              <a:gd name="connsiteY19" fmla="*/ 251847 h 955031"/>
              <a:gd name="connsiteX20" fmla="*/ 2461921 w 5025967"/>
              <a:gd name="connsiteY20" fmla="*/ 784110 h 955031"/>
              <a:gd name="connsiteX21" fmla="*/ 2577927 w 5025967"/>
              <a:gd name="connsiteY21" fmla="*/ 934235 h 955031"/>
              <a:gd name="connsiteX22" fmla="*/ 2673461 w 5025967"/>
              <a:gd name="connsiteY22" fmla="*/ 941059 h 955031"/>
              <a:gd name="connsiteX23" fmla="*/ 2796291 w 5025967"/>
              <a:gd name="connsiteY23" fmla="*/ 814818 h 955031"/>
              <a:gd name="connsiteX24" fmla="*/ 2922533 w 5025967"/>
              <a:gd name="connsiteY24" fmla="*/ 548686 h 955031"/>
              <a:gd name="connsiteX25" fmla="*/ 3069247 w 5025967"/>
              <a:gd name="connsiteY25" fmla="*/ 251847 h 955031"/>
              <a:gd name="connsiteX26" fmla="*/ 3192076 w 5025967"/>
              <a:gd name="connsiteY26" fmla="*/ 67603 h 955031"/>
              <a:gd name="connsiteX27" fmla="*/ 3270551 w 5025967"/>
              <a:gd name="connsiteY27" fmla="*/ 2776 h 955031"/>
              <a:gd name="connsiteX28" fmla="*/ 3342202 w 5025967"/>
              <a:gd name="connsiteY28" fmla="*/ 19835 h 955031"/>
              <a:gd name="connsiteX29" fmla="*/ 3413852 w 5025967"/>
              <a:gd name="connsiteY29" fmla="*/ 91486 h 955031"/>
              <a:gd name="connsiteX30" fmla="*/ 3471855 w 5025967"/>
              <a:gd name="connsiteY30" fmla="*/ 176785 h 955031"/>
              <a:gd name="connsiteX31" fmla="*/ 3553742 w 5025967"/>
              <a:gd name="connsiteY31" fmla="*/ 323498 h 955031"/>
              <a:gd name="connsiteX32" fmla="*/ 3707279 w 5025967"/>
              <a:gd name="connsiteY32" fmla="*/ 668104 h 955031"/>
              <a:gd name="connsiteX33" fmla="*/ 3833521 w 5025967"/>
              <a:gd name="connsiteY33" fmla="*/ 852349 h 955031"/>
              <a:gd name="connsiteX34" fmla="*/ 3966587 w 5025967"/>
              <a:gd name="connsiteY34" fmla="*/ 900116 h 955031"/>
              <a:gd name="connsiteX35" fmla="*/ 4086005 w 5025967"/>
              <a:gd name="connsiteY35" fmla="*/ 828465 h 955031"/>
              <a:gd name="connsiteX36" fmla="*/ 4273661 w 5025967"/>
              <a:gd name="connsiteY36" fmla="*/ 483859 h 955031"/>
              <a:gd name="connsiteX37" fmla="*/ 4451082 w 5025967"/>
              <a:gd name="connsiteY37" fmla="*/ 152901 h 955031"/>
              <a:gd name="connsiteX38" fmla="*/ 4570500 w 5025967"/>
              <a:gd name="connsiteY38" fmla="*/ 40307 h 955031"/>
              <a:gd name="connsiteX39" fmla="*/ 4696742 w 5025967"/>
              <a:gd name="connsiteY39" fmla="*/ 67603 h 955031"/>
              <a:gd name="connsiteX40" fmla="*/ 4840044 w 5025967"/>
              <a:gd name="connsiteY40" fmla="*/ 268907 h 955031"/>
              <a:gd name="connsiteX41" fmla="*/ 4948580 w 5025967"/>
              <a:gd name="connsiteY41" fmla="*/ 459449 h 955031"/>
              <a:gd name="connsiteX42" fmla="*/ 5025010 w 5025967"/>
              <a:gd name="connsiteY42" fmla="*/ 495505 h 955031"/>
              <a:gd name="connsiteX0" fmla="*/ 0 w 4948580"/>
              <a:gd name="connsiteY0" fmla="*/ 479263 h 955031"/>
              <a:gd name="connsiteX1" fmla="*/ 190188 w 4948580"/>
              <a:gd name="connsiteY1" fmla="*/ 475436 h 955031"/>
              <a:gd name="connsiteX2" fmla="*/ 325558 w 4948580"/>
              <a:gd name="connsiteY2" fmla="*/ 430986 h 955031"/>
              <a:gd name="connsiteX3" fmla="*/ 493232 w 4948580"/>
              <a:gd name="connsiteY3" fmla="*/ 146077 h 955031"/>
              <a:gd name="connsiteX4" fmla="*/ 602414 w 4948580"/>
              <a:gd name="connsiteY4" fmla="*/ 23247 h 955031"/>
              <a:gd name="connsiteX5" fmla="*/ 721832 w 4948580"/>
              <a:gd name="connsiteY5" fmla="*/ 36895 h 955031"/>
              <a:gd name="connsiteX6" fmla="*/ 820778 w 4948580"/>
              <a:gd name="connsiteY6" fmla="*/ 146077 h 955031"/>
              <a:gd name="connsiteX7" fmla="*/ 947020 w 4948580"/>
              <a:gd name="connsiteY7" fmla="*/ 412209 h 955031"/>
              <a:gd name="connsiteX8" fmla="*/ 1083497 w 4948580"/>
              <a:gd name="connsiteY8" fmla="*/ 722695 h 955031"/>
              <a:gd name="connsiteX9" fmla="*/ 1179032 w 4948580"/>
              <a:gd name="connsiteY9" fmla="*/ 869409 h 955031"/>
              <a:gd name="connsiteX10" fmla="*/ 1267742 w 4948580"/>
              <a:gd name="connsiteY10" fmla="*/ 944471 h 955031"/>
              <a:gd name="connsiteX11" fmla="*/ 1376924 w 4948580"/>
              <a:gd name="connsiteY11" fmla="*/ 930824 h 955031"/>
              <a:gd name="connsiteX12" fmla="*/ 1503166 w 4948580"/>
              <a:gd name="connsiteY12" fmla="*/ 811406 h 955031"/>
              <a:gd name="connsiteX13" fmla="*/ 1666939 w 4948580"/>
              <a:gd name="connsiteY13" fmla="*/ 487271 h 955031"/>
              <a:gd name="connsiteX14" fmla="*/ 1769297 w 4948580"/>
              <a:gd name="connsiteY14" fmla="*/ 234788 h 955031"/>
              <a:gd name="connsiteX15" fmla="*/ 1871655 w 4948580"/>
              <a:gd name="connsiteY15" fmla="*/ 67603 h 955031"/>
              <a:gd name="connsiteX16" fmla="*/ 1960366 w 4948580"/>
              <a:gd name="connsiteY16" fmla="*/ 13012 h 955031"/>
              <a:gd name="connsiteX17" fmla="*/ 2042252 w 4948580"/>
              <a:gd name="connsiteY17" fmla="*/ 43719 h 955031"/>
              <a:gd name="connsiteX18" fmla="*/ 2117315 w 4948580"/>
              <a:gd name="connsiteY18" fmla="*/ 122194 h 955031"/>
              <a:gd name="connsiteX19" fmla="*/ 2195790 w 4948580"/>
              <a:gd name="connsiteY19" fmla="*/ 251847 h 955031"/>
              <a:gd name="connsiteX20" fmla="*/ 2461921 w 4948580"/>
              <a:gd name="connsiteY20" fmla="*/ 784110 h 955031"/>
              <a:gd name="connsiteX21" fmla="*/ 2577927 w 4948580"/>
              <a:gd name="connsiteY21" fmla="*/ 934235 h 955031"/>
              <a:gd name="connsiteX22" fmla="*/ 2673461 w 4948580"/>
              <a:gd name="connsiteY22" fmla="*/ 941059 h 955031"/>
              <a:gd name="connsiteX23" fmla="*/ 2796291 w 4948580"/>
              <a:gd name="connsiteY23" fmla="*/ 814818 h 955031"/>
              <a:gd name="connsiteX24" fmla="*/ 2922533 w 4948580"/>
              <a:gd name="connsiteY24" fmla="*/ 548686 h 955031"/>
              <a:gd name="connsiteX25" fmla="*/ 3069247 w 4948580"/>
              <a:gd name="connsiteY25" fmla="*/ 251847 h 955031"/>
              <a:gd name="connsiteX26" fmla="*/ 3192076 w 4948580"/>
              <a:gd name="connsiteY26" fmla="*/ 67603 h 955031"/>
              <a:gd name="connsiteX27" fmla="*/ 3270551 w 4948580"/>
              <a:gd name="connsiteY27" fmla="*/ 2776 h 955031"/>
              <a:gd name="connsiteX28" fmla="*/ 3342202 w 4948580"/>
              <a:gd name="connsiteY28" fmla="*/ 19835 h 955031"/>
              <a:gd name="connsiteX29" fmla="*/ 3413852 w 4948580"/>
              <a:gd name="connsiteY29" fmla="*/ 91486 h 955031"/>
              <a:gd name="connsiteX30" fmla="*/ 3471855 w 4948580"/>
              <a:gd name="connsiteY30" fmla="*/ 176785 h 955031"/>
              <a:gd name="connsiteX31" fmla="*/ 3553742 w 4948580"/>
              <a:gd name="connsiteY31" fmla="*/ 323498 h 955031"/>
              <a:gd name="connsiteX32" fmla="*/ 3707279 w 4948580"/>
              <a:gd name="connsiteY32" fmla="*/ 668104 h 955031"/>
              <a:gd name="connsiteX33" fmla="*/ 3833521 w 4948580"/>
              <a:gd name="connsiteY33" fmla="*/ 852349 h 955031"/>
              <a:gd name="connsiteX34" fmla="*/ 3966587 w 4948580"/>
              <a:gd name="connsiteY34" fmla="*/ 900116 h 955031"/>
              <a:gd name="connsiteX35" fmla="*/ 4086005 w 4948580"/>
              <a:gd name="connsiteY35" fmla="*/ 828465 h 955031"/>
              <a:gd name="connsiteX36" fmla="*/ 4273661 w 4948580"/>
              <a:gd name="connsiteY36" fmla="*/ 483859 h 955031"/>
              <a:gd name="connsiteX37" fmla="*/ 4451082 w 4948580"/>
              <a:gd name="connsiteY37" fmla="*/ 152901 h 955031"/>
              <a:gd name="connsiteX38" fmla="*/ 4570500 w 4948580"/>
              <a:gd name="connsiteY38" fmla="*/ 40307 h 955031"/>
              <a:gd name="connsiteX39" fmla="*/ 4696742 w 4948580"/>
              <a:gd name="connsiteY39" fmla="*/ 67603 h 955031"/>
              <a:gd name="connsiteX40" fmla="*/ 4840044 w 4948580"/>
              <a:gd name="connsiteY40" fmla="*/ 268907 h 955031"/>
              <a:gd name="connsiteX41" fmla="*/ 4948580 w 4948580"/>
              <a:gd name="connsiteY41" fmla="*/ 459449 h 955031"/>
              <a:gd name="connsiteX0" fmla="*/ 0 w 4948580"/>
              <a:gd name="connsiteY0" fmla="*/ 479263 h 955031"/>
              <a:gd name="connsiteX1" fmla="*/ 325558 w 4948580"/>
              <a:gd name="connsiteY1" fmla="*/ 430986 h 955031"/>
              <a:gd name="connsiteX2" fmla="*/ 493232 w 4948580"/>
              <a:gd name="connsiteY2" fmla="*/ 146077 h 955031"/>
              <a:gd name="connsiteX3" fmla="*/ 602414 w 4948580"/>
              <a:gd name="connsiteY3" fmla="*/ 23247 h 955031"/>
              <a:gd name="connsiteX4" fmla="*/ 721832 w 4948580"/>
              <a:gd name="connsiteY4" fmla="*/ 36895 h 955031"/>
              <a:gd name="connsiteX5" fmla="*/ 820778 w 4948580"/>
              <a:gd name="connsiteY5" fmla="*/ 146077 h 955031"/>
              <a:gd name="connsiteX6" fmla="*/ 947020 w 4948580"/>
              <a:gd name="connsiteY6" fmla="*/ 412209 h 955031"/>
              <a:gd name="connsiteX7" fmla="*/ 1083497 w 4948580"/>
              <a:gd name="connsiteY7" fmla="*/ 722695 h 955031"/>
              <a:gd name="connsiteX8" fmla="*/ 1179032 w 4948580"/>
              <a:gd name="connsiteY8" fmla="*/ 869409 h 955031"/>
              <a:gd name="connsiteX9" fmla="*/ 1267742 w 4948580"/>
              <a:gd name="connsiteY9" fmla="*/ 944471 h 955031"/>
              <a:gd name="connsiteX10" fmla="*/ 1376924 w 4948580"/>
              <a:gd name="connsiteY10" fmla="*/ 930824 h 955031"/>
              <a:gd name="connsiteX11" fmla="*/ 1503166 w 4948580"/>
              <a:gd name="connsiteY11" fmla="*/ 811406 h 955031"/>
              <a:gd name="connsiteX12" fmla="*/ 1666939 w 4948580"/>
              <a:gd name="connsiteY12" fmla="*/ 487271 h 955031"/>
              <a:gd name="connsiteX13" fmla="*/ 1769297 w 4948580"/>
              <a:gd name="connsiteY13" fmla="*/ 234788 h 955031"/>
              <a:gd name="connsiteX14" fmla="*/ 1871655 w 4948580"/>
              <a:gd name="connsiteY14" fmla="*/ 67603 h 955031"/>
              <a:gd name="connsiteX15" fmla="*/ 1960366 w 4948580"/>
              <a:gd name="connsiteY15" fmla="*/ 13012 h 955031"/>
              <a:gd name="connsiteX16" fmla="*/ 2042252 w 4948580"/>
              <a:gd name="connsiteY16" fmla="*/ 43719 h 955031"/>
              <a:gd name="connsiteX17" fmla="*/ 2117315 w 4948580"/>
              <a:gd name="connsiteY17" fmla="*/ 122194 h 955031"/>
              <a:gd name="connsiteX18" fmla="*/ 2195790 w 4948580"/>
              <a:gd name="connsiteY18" fmla="*/ 251847 h 955031"/>
              <a:gd name="connsiteX19" fmla="*/ 2461921 w 4948580"/>
              <a:gd name="connsiteY19" fmla="*/ 784110 h 955031"/>
              <a:gd name="connsiteX20" fmla="*/ 2577927 w 4948580"/>
              <a:gd name="connsiteY20" fmla="*/ 934235 h 955031"/>
              <a:gd name="connsiteX21" fmla="*/ 2673461 w 4948580"/>
              <a:gd name="connsiteY21" fmla="*/ 941059 h 955031"/>
              <a:gd name="connsiteX22" fmla="*/ 2796291 w 4948580"/>
              <a:gd name="connsiteY22" fmla="*/ 814818 h 955031"/>
              <a:gd name="connsiteX23" fmla="*/ 2922533 w 4948580"/>
              <a:gd name="connsiteY23" fmla="*/ 548686 h 955031"/>
              <a:gd name="connsiteX24" fmla="*/ 3069247 w 4948580"/>
              <a:gd name="connsiteY24" fmla="*/ 251847 h 955031"/>
              <a:gd name="connsiteX25" fmla="*/ 3192076 w 4948580"/>
              <a:gd name="connsiteY25" fmla="*/ 67603 h 955031"/>
              <a:gd name="connsiteX26" fmla="*/ 3270551 w 4948580"/>
              <a:gd name="connsiteY26" fmla="*/ 2776 h 955031"/>
              <a:gd name="connsiteX27" fmla="*/ 3342202 w 4948580"/>
              <a:gd name="connsiteY27" fmla="*/ 19835 h 955031"/>
              <a:gd name="connsiteX28" fmla="*/ 3413852 w 4948580"/>
              <a:gd name="connsiteY28" fmla="*/ 91486 h 955031"/>
              <a:gd name="connsiteX29" fmla="*/ 3471855 w 4948580"/>
              <a:gd name="connsiteY29" fmla="*/ 176785 h 955031"/>
              <a:gd name="connsiteX30" fmla="*/ 3553742 w 4948580"/>
              <a:gd name="connsiteY30" fmla="*/ 323498 h 955031"/>
              <a:gd name="connsiteX31" fmla="*/ 3707279 w 4948580"/>
              <a:gd name="connsiteY31" fmla="*/ 668104 h 955031"/>
              <a:gd name="connsiteX32" fmla="*/ 3833521 w 4948580"/>
              <a:gd name="connsiteY32" fmla="*/ 852349 h 955031"/>
              <a:gd name="connsiteX33" fmla="*/ 3966587 w 4948580"/>
              <a:gd name="connsiteY33" fmla="*/ 900116 h 955031"/>
              <a:gd name="connsiteX34" fmla="*/ 4086005 w 4948580"/>
              <a:gd name="connsiteY34" fmla="*/ 828465 h 955031"/>
              <a:gd name="connsiteX35" fmla="*/ 4273661 w 4948580"/>
              <a:gd name="connsiteY35" fmla="*/ 483859 h 955031"/>
              <a:gd name="connsiteX36" fmla="*/ 4451082 w 4948580"/>
              <a:gd name="connsiteY36" fmla="*/ 152901 h 955031"/>
              <a:gd name="connsiteX37" fmla="*/ 4570500 w 4948580"/>
              <a:gd name="connsiteY37" fmla="*/ 40307 h 955031"/>
              <a:gd name="connsiteX38" fmla="*/ 4696742 w 4948580"/>
              <a:gd name="connsiteY38" fmla="*/ 67603 h 955031"/>
              <a:gd name="connsiteX39" fmla="*/ 4840044 w 4948580"/>
              <a:gd name="connsiteY39" fmla="*/ 268907 h 955031"/>
              <a:gd name="connsiteX40" fmla="*/ 4948580 w 4948580"/>
              <a:gd name="connsiteY40" fmla="*/ 459449 h 955031"/>
              <a:gd name="connsiteX0" fmla="*/ 0 w 4623022"/>
              <a:gd name="connsiteY0" fmla="*/ 430986 h 955031"/>
              <a:gd name="connsiteX1" fmla="*/ 167674 w 4623022"/>
              <a:gd name="connsiteY1" fmla="*/ 146077 h 955031"/>
              <a:gd name="connsiteX2" fmla="*/ 276856 w 4623022"/>
              <a:gd name="connsiteY2" fmla="*/ 23247 h 955031"/>
              <a:gd name="connsiteX3" fmla="*/ 396274 w 4623022"/>
              <a:gd name="connsiteY3" fmla="*/ 36895 h 955031"/>
              <a:gd name="connsiteX4" fmla="*/ 495220 w 4623022"/>
              <a:gd name="connsiteY4" fmla="*/ 146077 h 955031"/>
              <a:gd name="connsiteX5" fmla="*/ 621462 w 4623022"/>
              <a:gd name="connsiteY5" fmla="*/ 412209 h 955031"/>
              <a:gd name="connsiteX6" fmla="*/ 757939 w 4623022"/>
              <a:gd name="connsiteY6" fmla="*/ 722695 h 955031"/>
              <a:gd name="connsiteX7" fmla="*/ 853474 w 4623022"/>
              <a:gd name="connsiteY7" fmla="*/ 869409 h 955031"/>
              <a:gd name="connsiteX8" fmla="*/ 942184 w 4623022"/>
              <a:gd name="connsiteY8" fmla="*/ 944471 h 955031"/>
              <a:gd name="connsiteX9" fmla="*/ 1051366 w 4623022"/>
              <a:gd name="connsiteY9" fmla="*/ 930824 h 955031"/>
              <a:gd name="connsiteX10" fmla="*/ 1177608 w 4623022"/>
              <a:gd name="connsiteY10" fmla="*/ 811406 h 955031"/>
              <a:gd name="connsiteX11" fmla="*/ 1341381 w 4623022"/>
              <a:gd name="connsiteY11" fmla="*/ 487271 h 955031"/>
              <a:gd name="connsiteX12" fmla="*/ 1443739 w 4623022"/>
              <a:gd name="connsiteY12" fmla="*/ 234788 h 955031"/>
              <a:gd name="connsiteX13" fmla="*/ 1546097 w 4623022"/>
              <a:gd name="connsiteY13" fmla="*/ 67603 h 955031"/>
              <a:gd name="connsiteX14" fmla="*/ 1634808 w 4623022"/>
              <a:gd name="connsiteY14" fmla="*/ 13012 h 955031"/>
              <a:gd name="connsiteX15" fmla="*/ 1716694 w 4623022"/>
              <a:gd name="connsiteY15" fmla="*/ 43719 h 955031"/>
              <a:gd name="connsiteX16" fmla="*/ 1791757 w 4623022"/>
              <a:gd name="connsiteY16" fmla="*/ 122194 h 955031"/>
              <a:gd name="connsiteX17" fmla="*/ 1870232 w 4623022"/>
              <a:gd name="connsiteY17" fmla="*/ 251847 h 955031"/>
              <a:gd name="connsiteX18" fmla="*/ 2136363 w 4623022"/>
              <a:gd name="connsiteY18" fmla="*/ 784110 h 955031"/>
              <a:gd name="connsiteX19" fmla="*/ 2252369 w 4623022"/>
              <a:gd name="connsiteY19" fmla="*/ 934235 h 955031"/>
              <a:gd name="connsiteX20" fmla="*/ 2347903 w 4623022"/>
              <a:gd name="connsiteY20" fmla="*/ 941059 h 955031"/>
              <a:gd name="connsiteX21" fmla="*/ 2470733 w 4623022"/>
              <a:gd name="connsiteY21" fmla="*/ 814818 h 955031"/>
              <a:gd name="connsiteX22" fmla="*/ 2596975 w 4623022"/>
              <a:gd name="connsiteY22" fmla="*/ 548686 h 955031"/>
              <a:gd name="connsiteX23" fmla="*/ 2743689 w 4623022"/>
              <a:gd name="connsiteY23" fmla="*/ 251847 h 955031"/>
              <a:gd name="connsiteX24" fmla="*/ 2866518 w 4623022"/>
              <a:gd name="connsiteY24" fmla="*/ 67603 h 955031"/>
              <a:gd name="connsiteX25" fmla="*/ 2944993 w 4623022"/>
              <a:gd name="connsiteY25" fmla="*/ 2776 h 955031"/>
              <a:gd name="connsiteX26" fmla="*/ 3016644 w 4623022"/>
              <a:gd name="connsiteY26" fmla="*/ 19835 h 955031"/>
              <a:gd name="connsiteX27" fmla="*/ 3088294 w 4623022"/>
              <a:gd name="connsiteY27" fmla="*/ 91486 h 955031"/>
              <a:gd name="connsiteX28" fmla="*/ 3146297 w 4623022"/>
              <a:gd name="connsiteY28" fmla="*/ 176785 h 955031"/>
              <a:gd name="connsiteX29" fmla="*/ 3228184 w 4623022"/>
              <a:gd name="connsiteY29" fmla="*/ 323498 h 955031"/>
              <a:gd name="connsiteX30" fmla="*/ 3381721 w 4623022"/>
              <a:gd name="connsiteY30" fmla="*/ 668104 h 955031"/>
              <a:gd name="connsiteX31" fmla="*/ 3507963 w 4623022"/>
              <a:gd name="connsiteY31" fmla="*/ 852349 h 955031"/>
              <a:gd name="connsiteX32" fmla="*/ 3641029 w 4623022"/>
              <a:gd name="connsiteY32" fmla="*/ 900116 h 955031"/>
              <a:gd name="connsiteX33" fmla="*/ 3760447 w 4623022"/>
              <a:gd name="connsiteY33" fmla="*/ 828465 h 955031"/>
              <a:gd name="connsiteX34" fmla="*/ 3948103 w 4623022"/>
              <a:gd name="connsiteY34" fmla="*/ 483859 h 955031"/>
              <a:gd name="connsiteX35" fmla="*/ 4125524 w 4623022"/>
              <a:gd name="connsiteY35" fmla="*/ 152901 h 955031"/>
              <a:gd name="connsiteX36" fmla="*/ 4244942 w 4623022"/>
              <a:gd name="connsiteY36" fmla="*/ 40307 h 955031"/>
              <a:gd name="connsiteX37" fmla="*/ 4371184 w 4623022"/>
              <a:gd name="connsiteY37" fmla="*/ 67603 h 955031"/>
              <a:gd name="connsiteX38" fmla="*/ 4514486 w 4623022"/>
              <a:gd name="connsiteY38" fmla="*/ 268907 h 955031"/>
              <a:gd name="connsiteX39" fmla="*/ 4623022 w 4623022"/>
              <a:gd name="connsiteY39" fmla="*/ 459449 h 955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4623022" h="955031">
                <a:moveTo>
                  <a:pt x="0" y="430986"/>
                </a:moveTo>
                <a:cubicBezTo>
                  <a:pt x="82205" y="375455"/>
                  <a:pt x="121531" y="214033"/>
                  <a:pt x="167674" y="146077"/>
                </a:cubicBezTo>
                <a:cubicBezTo>
                  <a:pt x="213817" y="78121"/>
                  <a:pt x="238756" y="41444"/>
                  <a:pt x="276856" y="23247"/>
                </a:cubicBezTo>
                <a:cubicBezTo>
                  <a:pt x="314956" y="5050"/>
                  <a:pt x="359880" y="16423"/>
                  <a:pt x="396274" y="36895"/>
                </a:cubicBezTo>
                <a:cubicBezTo>
                  <a:pt x="432668" y="57367"/>
                  <a:pt x="457689" y="83525"/>
                  <a:pt x="495220" y="146077"/>
                </a:cubicBezTo>
                <a:cubicBezTo>
                  <a:pt x="532751" y="208629"/>
                  <a:pt x="577676" y="316106"/>
                  <a:pt x="621462" y="412209"/>
                </a:cubicBezTo>
                <a:cubicBezTo>
                  <a:pt x="665249" y="508312"/>
                  <a:pt x="719270" y="646495"/>
                  <a:pt x="757939" y="722695"/>
                </a:cubicBezTo>
                <a:cubicBezTo>
                  <a:pt x="796608" y="798895"/>
                  <a:pt x="822766" y="832446"/>
                  <a:pt x="853474" y="869409"/>
                </a:cubicBezTo>
                <a:cubicBezTo>
                  <a:pt x="884182" y="906372"/>
                  <a:pt x="909202" y="934235"/>
                  <a:pt x="942184" y="944471"/>
                </a:cubicBezTo>
                <a:cubicBezTo>
                  <a:pt x="975166" y="954707"/>
                  <a:pt x="1012129" y="953001"/>
                  <a:pt x="1051366" y="930824"/>
                </a:cubicBezTo>
                <a:cubicBezTo>
                  <a:pt x="1090603" y="908647"/>
                  <a:pt x="1129272" y="885332"/>
                  <a:pt x="1177608" y="811406"/>
                </a:cubicBezTo>
                <a:cubicBezTo>
                  <a:pt x="1225944" y="737481"/>
                  <a:pt x="1297026" y="583374"/>
                  <a:pt x="1341381" y="487271"/>
                </a:cubicBezTo>
                <a:cubicBezTo>
                  <a:pt x="1385736" y="391168"/>
                  <a:pt x="1409620" y="304733"/>
                  <a:pt x="1443739" y="234788"/>
                </a:cubicBezTo>
                <a:cubicBezTo>
                  <a:pt x="1477858" y="164843"/>
                  <a:pt x="1514252" y="104566"/>
                  <a:pt x="1546097" y="67603"/>
                </a:cubicBezTo>
                <a:cubicBezTo>
                  <a:pt x="1577942" y="30640"/>
                  <a:pt x="1606375" y="16993"/>
                  <a:pt x="1634808" y="13012"/>
                </a:cubicBezTo>
                <a:cubicBezTo>
                  <a:pt x="1663241" y="9031"/>
                  <a:pt x="1690536" y="25522"/>
                  <a:pt x="1716694" y="43719"/>
                </a:cubicBezTo>
                <a:cubicBezTo>
                  <a:pt x="1742852" y="61916"/>
                  <a:pt x="1766167" y="87506"/>
                  <a:pt x="1791757" y="122194"/>
                </a:cubicBezTo>
                <a:cubicBezTo>
                  <a:pt x="1817347" y="156882"/>
                  <a:pt x="1812798" y="141528"/>
                  <a:pt x="1870232" y="251847"/>
                </a:cubicBezTo>
                <a:cubicBezTo>
                  <a:pt x="1927666" y="362166"/>
                  <a:pt x="2072674" y="670379"/>
                  <a:pt x="2136363" y="784110"/>
                </a:cubicBezTo>
                <a:cubicBezTo>
                  <a:pt x="2200052" y="897841"/>
                  <a:pt x="2217113" y="908077"/>
                  <a:pt x="2252369" y="934235"/>
                </a:cubicBezTo>
                <a:cubicBezTo>
                  <a:pt x="2287625" y="960393"/>
                  <a:pt x="2311509" y="960962"/>
                  <a:pt x="2347903" y="941059"/>
                </a:cubicBezTo>
                <a:cubicBezTo>
                  <a:pt x="2384297" y="921156"/>
                  <a:pt x="2429221" y="880213"/>
                  <a:pt x="2470733" y="814818"/>
                </a:cubicBezTo>
                <a:cubicBezTo>
                  <a:pt x="2512245" y="749423"/>
                  <a:pt x="2551482" y="642514"/>
                  <a:pt x="2596975" y="548686"/>
                </a:cubicBezTo>
                <a:cubicBezTo>
                  <a:pt x="2642468" y="454858"/>
                  <a:pt x="2698765" y="332027"/>
                  <a:pt x="2743689" y="251847"/>
                </a:cubicBezTo>
                <a:cubicBezTo>
                  <a:pt x="2788613" y="171666"/>
                  <a:pt x="2832967" y="109115"/>
                  <a:pt x="2866518" y="67603"/>
                </a:cubicBezTo>
                <a:cubicBezTo>
                  <a:pt x="2900069" y="26091"/>
                  <a:pt x="2919972" y="10737"/>
                  <a:pt x="2944993" y="2776"/>
                </a:cubicBezTo>
                <a:cubicBezTo>
                  <a:pt x="2970014" y="-5185"/>
                  <a:pt x="2992761" y="5050"/>
                  <a:pt x="3016644" y="19835"/>
                </a:cubicBezTo>
                <a:cubicBezTo>
                  <a:pt x="3040527" y="34620"/>
                  <a:pt x="3066685" y="65328"/>
                  <a:pt x="3088294" y="91486"/>
                </a:cubicBezTo>
                <a:cubicBezTo>
                  <a:pt x="3109903" y="117644"/>
                  <a:pt x="3122982" y="138116"/>
                  <a:pt x="3146297" y="176785"/>
                </a:cubicBezTo>
                <a:cubicBezTo>
                  <a:pt x="3169612" y="215454"/>
                  <a:pt x="3188947" y="241612"/>
                  <a:pt x="3228184" y="323498"/>
                </a:cubicBezTo>
                <a:cubicBezTo>
                  <a:pt x="3267421" y="405384"/>
                  <a:pt x="3335091" y="579962"/>
                  <a:pt x="3381721" y="668104"/>
                </a:cubicBezTo>
                <a:cubicBezTo>
                  <a:pt x="3428351" y="756246"/>
                  <a:pt x="3464745" y="813680"/>
                  <a:pt x="3507963" y="852349"/>
                </a:cubicBezTo>
                <a:cubicBezTo>
                  <a:pt x="3551181" y="891018"/>
                  <a:pt x="3598948" y="904097"/>
                  <a:pt x="3641029" y="900116"/>
                </a:cubicBezTo>
                <a:cubicBezTo>
                  <a:pt x="3683110" y="896135"/>
                  <a:pt x="3709268" y="897841"/>
                  <a:pt x="3760447" y="828465"/>
                </a:cubicBezTo>
                <a:cubicBezTo>
                  <a:pt x="3811626" y="759089"/>
                  <a:pt x="3887257" y="596453"/>
                  <a:pt x="3948103" y="483859"/>
                </a:cubicBezTo>
                <a:cubicBezTo>
                  <a:pt x="4008949" y="371265"/>
                  <a:pt x="4076051" y="226826"/>
                  <a:pt x="4125524" y="152901"/>
                </a:cubicBezTo>
                <a:cubicBezTo>
                  <a:pt x="4174997" y="78976"/>
                  <a:pt x="4203999" y="54523"/>
                  <a:pt x="4244942" y="40307"/>
                </a:cubicBezTo>
                <a:cubicBezTo>
                  <a:pt x="4285885" y="26091"/>
                  <a:pt x="4326260" y="29503"/>
                  <a:pt x="4371184" y="67603"/>
                </a:cubicBezTo>
                <a:cubicBezTo>
                  <a:pt x="4416108" y="105703"/>
                  <a:pt x="4472513" y="203599"/>
                  <a:pt x="4514486" y="268907"/>
                </a:cubicBezTo>
                <a:cubicBezTo>
                  <a:pt x="4556459" y="334215"/>
                  <a:pt x="4592194" y="421683"/>
                  <a:pt x="4623022" y="459449"/>
                </a:cubicBezTo>
              </a:path>
            </a:pathLst>
          </a:custGeom>
          <a:noFill/>
          <a:ln w="38100">
            <a:solidFill>
              <a:srgbClr val="0432FF"/>
            </a:solidFill>
            <a:headEnd type="none"/>
            <a:tailEnd type="non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9" name="Полилиния 135"/>
          <p:cNvSpPr/>
          <p:nvPr/>
        </p:nvSpPr>
        <p:spPr>
          <a:xfrm>
            <a:off x="1795409" y="1111847"/>
            <a:ext cx="642821" cy="182694"/>
          </a:xfrm>
          <a:custGeom>
            <a:avLst/>
            <a:gdLst>
              <a:gd name="connsiteX0" fmla="*/ 0 w 4810836"/>
              <a:gd name="connsiteY0" fmla="*/ 463388 h 955031"/>
              <a:gd name="connsiteX1" fmla="*/ 180833 w 4810836"/>
              <a:gd name="connsiteY1" fmla="*/ 146077 h 955031"/>
              <a:gd name="connsiteX2" fmla="*/ 290015 w 4810836"/>
              <a:gd name="connsiteY2" fmla="*/ 23247 h 955031"/>
              <a:gd name="connsiteX3" fmla="*/ 409433 w 4810836"/>
              <a:gd name="connsiteY3" fmla="*/ 36895 h 955031"/>
              <a:gd name="connsiteX4" fmla="*/ 508379 w 4810836"/>
              <a:gd name="connsiteY4" fmla="*/ 146077 h 955031"/>
              <a:gd name="connsiteX5" fmla="*/ 634621 w 4810836"/>
              <a:gd name="connsiteY5" fmla="*/ 412209 h 955031"/>
              <a:gd name="connsiteX6" fmla="*/ 771098 w 4810836"/>
              <a:gd name="connsiteY6" fmla="*/ 722695 h 955031"/>
              <a:gd name="connsiteX7" fmla="*/ 866633 w 4810836"/>
              <a:gd name="connsiteY7" fmla="*/ 869409 h 955031"/>
              <a:gd name="connsiteX8" fmla="*/ 955343 w 4810836"/>
              <a:gd name="connsiteY8" fmla="*/ 944471 h 955031"/>
              <a:gd name="connsiteX9" fmla="*/ 1064525 w 4810836"/>
              <a:gd name="connsiteY9" fmla="*/ 930824 h 955031"/>
              <a:gd name="connsiteX10" fmla="*/ 1190767 w 4810836"/>
              <a:gd name="connsiteY10" fmla="*/ 811406 h 955031"/>
              <a:gd name="connsiteX11" fmla="*/ 1354540 w 4810836"/>
              <a:gd name="connsiteY11" fmla="*/ 487271 h 955031"/>
              <a:gd name="connsiteX12" fmla="*/ 1456898 w 4810836"/>
              <a:gd name="connsiteY12" fmla="*/ 234788 h 955031"/>
              <a:gd name="connsiteX13" fmla="*/ 1559256 w 4810836"/>
              <a:gd name="connsiteY13" fmla="*/ 67603 h 955031"/>
              <a:gd name="connsiteX14" fmla="*/ 1647967 w 4810836"/>
              <a:gd name="connsiteY14" fmla="*/ 13012 h 955031"/>
              <a:gd name="connsiteX15" fmla="*/ 1729853 w 4810836"/>
              <a:gd name="connsiteY15" fmla="*/ 43719 h 955031"/>
              <a:gd name="connsiteX16" fmla="*/ 1804916 w 4810836"/>
              <a:gd name="connsiteY16" fmla="*/ 122194 h 955031"/>
              <a:gd name="connsiteX17" fmla="*/ 1883391 w 4810836"/>
              <a:gd name="connsiteY17" fmla="*/ 251847 h 955031"/>
              <a:gd name="connsiteX18" fmla="*/ 2149522 w 4810836"/>
              <a:gd name="connsiteY18" fmla="*/ 784110 h 955031"/>
              <a:gd name="connsiteX19" fmla="*/ 2265528 w 4810836"/>
              <a:gd name="connsiteY19" fmla="*/ 934235 h 955031"/>
              <a:gd name="connsiteX20" fmla="*/ 2361062 w 4810836"/>
              <a:gd name="connsiteY20" fmla="*/ 941059 h 955031"/>
              <a:gd name="connsiteX21" fmla="*/ 2483892 w 4810836"/>
              <a:gd name="connsiteY21" fmla="*/ 814818 h 955031"/>
              <a:gd name="connsiteX22" fmla="*/ 2610134 w 4810836"/>
              <a:gd name="connsiteY22" fmla="*/ 548686 h 955031"/>
              <a:gd name="connsiteX23" fmla="*/ 2756848 w 4810836"/>
              <a:gd name="connsiteY23" fmla="*/ 251847 h 955031"/>
              <a:gd name="connsiteX24" fmla="*/ 2879677 w 4810836"/>
              <a:gd name="connsiteY24" fmla="*/ 67603 h 955031"/>
              <a:gd name="connsiteX25" fmla="*/ 2958152 w 4810836"/>
              <a:gd name="connsiteY25" fmla="*/ 2776 h 955031"/>
              <a:gd name="connsiteX26" fmla="*/ 3029803 w 4810836"/>
              <a:gd name="connsiteY26" fmla="*/ 19835 h 955031"/>
              <a:gd name="connsiteX27" fmla="*/ 3101453 w 4810836"/>
              <a:gd name="connsiteY27" fmla="*/ 91486 h 955031"/>
              <a:gd name="connsiteX28" fmla="*/ 3159456 w 4810836"/>
              <a:gd name="connsiteY28" fmla="*/ 176785 h 955031"/>
              <a:gd name="connsiteX29" fmla="*/ 3241343 w 4810836"/>
              <a:gd name="connsiteY29" fmla="*/ 323498 h 955031"/>
              <a:gd name="connsiteX30" fmla="*/ 3394880 w 4810836"/>
              <a:gd name="connsiteY30" fmla="*/ 668104 h 955031"/>
              <a:gd name="connsiteX31" fmla="*/ 3521122 w 4810836"/>
              <a:gd name="connsiteY31" fmla="*/ 852349 h 955031"/>
              <a:gd name="connsiteX32" fmla="*/ 3654188 w 4810836"/>
              <a:gd name="connsiteY32" fmla="*/ 900116 h 955031"/>
              <a:gd name="connsiteX33" fmla="*/ 3773606 w 4810836"/>
              <a:gd name="connsiteY33" fmla="*/ 828465 h 955031"/>
              <a:gd name="connsiteX34" fmla="*/ 3961262 w 4810836"/>
              <a:gd name="connsiteY34" fmla="*/ 483859 h 955031"/>
              <a:gd name="connsiteX35" fmla="*/ 4138683 w 4810836"/>
              <a:gd name="connsiteY35" fmla="*/ 152901 h 955031"/>
              <a:gd name="connsiteX36" fmla="*/ 4258101 w 4810836"/>
              <a:gd name="connsiteY36" fmla="*/ 40307 h 955031"/>
              <a:gd name="connsiteX37" fmla="*/ 4384343 w 4810836"/>
              <a:gd name="connsiteY37" fmla="*/ 67603 h 955031"/>
              <a:gd name="connsiteX38" fmla="*/ 4527645 w 4810836"/>
              <a:gd name="connsiteY38" fmla="*/ 268907 h 955031"/>
              <a:gd name="connsiteX39" fmla="*/ 4633415 w 4810836"/>
              <a:gd name="connsiteY39" fmla="*/ 477035 h 955031"/>
              <a:gd name="connsiteX40" fmla="*/ 4677770 w 4810836"/>
              <a:gd name="connsiteY40" fmla="*/ 497507 h 955031"/>
              <a:gd name="connsiteX41" fmla="*/ 4810836 w 4810836"/>
              <a:gd name="connsiteY41" fmla="*/ 494095 h 955031"/>
              <a:gd name="connsiteX0" fmla="*/ 0 w 4810836"/>
              <a:gd name="connsiteY0" fmla="*/ 463388 h 955031"/>
              <a:gd name="connsiteX1" fmla="*/ 180833 w 4810836"/>
              <a:gd name="connsiteY1" fmla="*/ 146077 h 955031"/>
              <a:gd name="connsiteX2" fmla="*/ 290015 w 4810836"/>
              <a:gd name="connsiteY2" fmla="*/ 23247 h 955031"/>
              <a:gd name="connsiteX3" fmla="*/ 409433 w 4810836"/>
              <a:gd name="connsiteY3" fmla="*/ 36895 h 955031"/>
              <a:gd name="connsiteX4" fmla="*/ 508379 w 4810836"/>
              <a:gd name="connsiteY4" fmla="*/ 146077 h 955031"/>
              <a:gd name="connsiteX5" fmla="*/ 634621 w 4810836"/>
              <a:gd name="connsiteY5" fmla="*/ 412209 h 955031"/>
              <a:gd name="connsiteX6" fmla="*/ 771098 w 4810836"/>
              <a:gd name="connsiteY6" fmla="*/ 722695 h 955031"/>
              <a:gd name="connsiteX7" fmla="*/ 866633 w 4810836"/>
              <a:gd name="connsiteY7" fmla="*/ 869409 h 955031"/>
              <a:gd name="connsiteX8" fmla="*/ 955343 w 4810836"/>
              <a:gd name="connsiteY8" fmla="*/ 944471 h 955031"/>
              <a:gd name="connsiteX9" fmla="*/ 1064525 w 4810836"/>
              <a:gd name="connsiteY9" fmla="*/ 930824 h 955031"/>
              <a:gd name="connsiteX10" fmla="*/ 1190767 w 4810836"/>
              <a:gd name="connsiteY10" fmla="*/ 811406 h 955031"/>
              <a:gd name="connsiteX11" fmla="*/ 1354540 w 4810836"/>
              <a:gd name="connsiteY11" fmla="*/ 487271 h 955031"/>
              <a:gd name="connsiteX12" fmla="*/ 1456898 w 4810836"/>
              <a:gd name="connsiteY12" fmla="*/ 234788 h 955031"/>
              <a:gd name="connsiteX13" fmla="*/ 1559256 w 4810836"/>
              <a:gd name="connsiteY13" fmla="*/ 67603 h 955031"/>
              <a:gd name="connsiteX14" fmla="*/ 1647967 w 4810836"/>
              <a:gd name="connsiteY14" fmla="*/ 13012 h 955031"/>
              <a:gd name="connsiteX15" fmla="*/ 1729853 w 4810836"/>
              <a:gd name="connsiteY15" fmla="*/ 43719 h 955031"/>
              <a:gd name="connsiteX16" fmla="*/ 1804916 w 4810836"/>
              <a:gd name="connsiteY16" fmla="*/ 122194 h 955031"/>
              <a:gd name="connsiteX17" fmla="*/ 1883391 w 4810836"/>
              <a:gd name="connsiteY17" fmla="*/ 251847 h 955031"/>
              <a:gd name="connsiteX18" fmla="*/ 2149522 w 4810836"/>
              <a:gd name="connsiteY18" fmla="*/ 784110 h 955031"/>
              <a:gd name="connsiteX19" fmla="*/ 2265528 w 4810836"/>
              <a:gd name="connsiteY19" fmla="*/ 934235 h 955031"/>
              <a:gd name="connsiteX20" fmla="*/ 2361062 w 4810836"/>
              <a:gd name="connsiteY20" fmla="*/ 941059 h 955031"/>
              <a:gd name="connsiteX21" fmla="*/ 2483892 w 4810836"/>
              <a:gd name="connsiteY21" fmla="*/ 814818 h 955031"/>
              <a:gd name="connsiteX22" fmla="*/ 2610134 w 4810836"/>
              <a:gd name="connsiteY22" fmla="*/ 548686 h 955031"/>
              <a:gd name="connsiteX23" fmla="*/ 2756848 w 4810836"/>
              <a:gd name="connsiteY23" fmla="*/ 251847 h 955031"/>
              <a:gd name="connsiteX24" fmla="*/ 2879677 w 4810836"/>
              <a:gd name="connsiteY24" fmla="*/ 67603 h 955031"/>
              <a:gd name="connsiteX25" fmla="*/ 2958152 w 4810836"/>
              <a:gd name="connsiteY25" fmla="*/ 2776 h 955031"/>
              <a:gd name="connsiteX26" fmla="*/ 3029803 w 4810836"/>
              <a:gd name="connsiteY26" fmla="*/ 19835 h 955031"/>
              <a:gd name="connsiteX27" fmla="*/ 3101453 w 4810836"/>
              <a:gd name="connsiteY27" fmla="*/ 91486 h 955031"/>
              <a:gd name="connsiteX28" fmla="*/ 3159456 w 4810836"/>
              <a:gd name="connsiteY28" fmla="*/ 176785 h 955031"/>
              <a:gd name="connsiteX29" fmla="*/ 3241343 w 4810836"/>
              <a:gd name="connsiteY29" fmla="*/ 323498 h 955031"/>
              <a:gd name="connsiteX30" fmla="*/ 3394880 w 4810836"/>
              <a:gd name="connsiteY30" fmla="*/ 668104 h 955031"/>
              <a:gd name="connsiteX31" fmla="*/ 3521122 w 4810836"/>
              <a:gd name="connsiteY31" fmla="*/ 852349 h 955031"/>
              <a:gd name="connsiteX32" fmla="*/ 3654188 w 4810836"/>
              <a:gd name="connsiteY32" fmla="*/ 900116 h 955031"/>
              <a:gd name="connsiteX33" fmla="*/ 3773606 w 4810836"/>
              <a:gd name="connsiteY33" fmla="*/ 828465 h 955031"/>
              <a:gd name="connsiteX34" fmla="*/ 3961262 w 4810836"/>
              <a:gd name="connsiteY34" fmla="*/ 483859 h 955031"/>
              <a:gd name="connsiteX35" fmla="*/ 4138683 w 4810836"/>
              <a:gd name="connsiteY35" fmla="*/ 152901 h 955031"/>
              <a:gd name="connsiteX36" fmla="*/ 4258101 w 4810836"/>
              <a:gd name="connsiteY36" fmla="*/ 40307 h 955031"/>
              <a:gd name="connsiteX37" fmla="*/ 4384343 w 4810836"/>
              <a:gd name="connsiteY37" fmla="*/ 67603 h 955031"/>
              <a:gd name="connsiteX38" fmla="*/ 4527645 w 4810836"/>
              <a:gd name="connsiteY38" fmla="*/ 268907 h 955031"/>
              <a:gd name="connsiteX39" fmla="*/ 4633415 w 4810836"/>
              <a:gd name="connsiteY39" fmla="*/ 477035 h 955031"/>
              <a:gd name="connsiteX40" fmla="*/ 4781905 w 4810836"/>
              <a:gd name="connsiteY40" fmla="*/ 494332 h 955031"/>
              <a:gd name="connsiteX41" fmla="*/ 4810836 w 4810836"/>
              <a:gd name="connsiteY41" fmla="*/ 494095 h 955031"/>
              <a:gd name="connsiteX0" fmla="*/ 0 w 5039929"/>
              <a:gd name="connsiteY0" fmla="*/ 463388 h 955031"/>
              <a:gd name="connsiteX1" fmla="*/ 180833 w 5039929"/>
              <a:gd name="connsiteY1" fmla="*/ 146077 h 955031"/>
              <a:gd name="connsiteX2" fmla="*/ 290015 w 5039929"/>
              <a:gd name="connsiteY2" fmla="*/ 23247 h 955031"/>
              <a:gd name="connsiteX3" fmla="*/ 409433 w 5039929"/>
              <a:gd name="connsiteY3" fmla="*/ 36895 h 955031"/>
              <a:gd name="connsiteX4" fmla="*/ 508379 w 5039929"/>
              <a:gd name="connsiteY4" fmla="*/ 146077 h 955031"/>
              <a:gd name="connsiteX5" fmla="*/ 634621 w 5039929"/>
              <a:gd name="connsiteY5" fmla="*/ 412209 h 955031"/>
              <a:gd name="connsiteX6" fmla="*/ 771098 w 5039929"/>
              <a:gd name="connsiteY6" fmla="*/ 722695 h 955031"/>
              <a:gd name="connsiteX7" fmla="*/ 866633 w 5039929"/>
              <a:gd name="connsiteY7" fmla="*/ 869409 h 955031"/>
              <a:gd name="connsiteX8" fmla="*/ 955343 w 5039929"/>
              <a:gd name="connsiteY8" fmla="*/ 944471 h 955031"/>
              <a:gd name="connsiteX9" fmla="*/ 1064525 w 5039929"/>
              <a:gd name="connsiteY9" fmla="*/ 930824 h 955031"/>
              <a:gd name="connsiteX10" fmla="*/ 1190767 w 5039929"/>
              <a:gd name="connsiteY10" fmla="*/ 811406 h 955031"/>
              <a:gd name="connsiteX11" fmla="*/ 1354540 w 5039929"/>
              <a:gd name="connsiteY11" fmla="*/ 487271 h 955031"/>
              <a:gd name="connsiteX12" fmla="*/ 1456898 w 5039929"/>
              <a:gd name="connsiteY12" fmla="*/ 234788 h 955031"/>
              <a:gd name="connsiteX13" fmla="*/ 1559256 w 5039929"/>
              <a:gd name="connsiteY13" fmla="*/ 67603 h 955031"/>
              <a:gd name="connsiteX14" fmla="*/ 1647967 w 5039929"/>
              <a:gd name="connsiteY14" fmla="*/ 13012 h 955031"/>
              <a:gd name="connsiteX15" fmla="*/ 1729853 w 5039929"/>
              <a:gd name="connsiteY15" fmla="*/ 43719 h 955031"/>
              <a:gd name="connsiteX16" fmla="*/ 1804916 w 5039929"/>
              <a:gd name="connsiteY16" fmla="*/ 122194 h 955031"/>
              <a:gd name="connsiteX17" fmla="*/ 1883391 w 5039929"/>
              <a:gd name="connsiteY17" fmla="*/ 251847 h 955031"/>
              <a:gd name="connsiteX18" fmla="*/ 2149522 w 5039929"/>
              <a:gd name="connsiteY18" fmla="*/ 784110 h 955031"/>
              <a:gd name="connsiteX19" fmla="*/ 2265528 w 5039929"/>
              <a:gd name="connsiteY19" fmla="*/ 934235 h 955031"/>
              <a:gd name="connsiteX20" fmla="*/ 2361062 w 5039929"/>
              <a:gd name="connsiteY20" fmla="*/ 941059 h 955031"/>
              <a:gd name="connsiteX21" fmla="*/ 2483892 w 5039929"/>
              <a:gd name="connsiteY21" fmla="*/ 814818 h 955031"/>
              <a:gd name="connsiteX22" fmla="*/ 2610134 w 5039929"/>
              <a:gd name="connsiteY22" fmla="*/ 548686 h 955031"/>
              <a:gd name="connsiteX23" fmla="*/ 2756848 w 5039929"/>
              <a:gd name="connsiteY23" fmla="*/ 251847 h 955031"/>
              <a:gd name="connsiteX24" fmla="*/ 2879677 w 5039929"/>
              <a:gd name="connsiteY24" fmla="*/ 67603 h 955031"/>
              <a:gd name="connsiteX25" fmla="*/ 2958152 w 5039929"/>
              <a:gd name="connsiteY25" fmla="*/ 2776 h 955031"/>
              <a:gd name="connsiteX26" fmla="*/ 3029803 w 5039929"/>
              <a:gd name="connsiteY26" fmla="*/ 19835 h 955031"/>
              <a:gd name="connsiteX27" fmla="*/ 3101453 w 5039929"/>
              <a:gd name="connsiteY27" fmla="*/ 91486 h 955031"/>
              <a:gd name="connsiteX28" fmla="*/ 3159456 w 5039929"/>
              <a:gd name="connsiteY28" fmla="*/ 176785 h 955031"/>
              <a:gd name="connsiteX29" fmla="*/ 3241343 w 5039929"/>
              <a:gd name="connsiteY29" fmla="*/ 323498 h 955031"/>
              <a:gd name="connsiteX30" fmla="*/ 3394880 w 5039929"/>
              <a:gd name="connsiteY30" fmla="*/ 668104 h 955031"/>
              <a:gd name="connsiteX31" fmla="*/ 3521122 w 5039929"/>
              <a:gd name="connsiteY31" fmla="*/ 852349 h 955031"/>
              <a:gd name="connsiteX32" fmla="*/ 3654188 w 5039929"/>
              <a:gd name="connsiteY32" fmla="*/ 900116 h 955031"/>
              <a:gd name="connsiteX33" fmla="*/ 3773606 w 5039929"/>
              <a:gd name="connsiteY33" fmla="*/ 828465 h 955031"/>
              <a:gd name="connsiteX34" fmla="*/ 3961262 w 5039929"/>
              <a:gd name="connsiteY34" fmla="*/ 483859 h 955031"/>
              <a:gd name="connsiteX35" fmla="*/ 4138683 w 5039929"/>
              <a:gd name="connsiteY35" fmla="*/ 152901 h 955031"/>
              <a:gd name="connsiteX36" fmla="*/ 4258101 w 5039929"/>
              <a:gd name="connsiteY36" fmla="*/ 40307 h 955031"/>
              <a:gd name="connsiteX37" fmla="*/ 4384343 w 5039929"/>
              <a:gd name="connsiteY37" fmla="*/ 67603 h 955031"/>
              <a:gd name="connsiteX38" fmla="*/ 4527645 w 5039929"/>
              <a:gd name="connsiteY38" fmla="*/ 268907 h 955031"/>
              <a:gd name="connsiteX39" fmla="*/ 4633415 w 5039929"/>
              <a:gd name="connsiteY39" fmla="*/ 477035 h 955031"/>
              <a:gd name="connsiteX40" fmla="*/ 4781905 w 5039929"/>
              <a:gd name="connsiteY40" fmla="*/ 494332 h 955031"/>
              <a:gd name="connsiteX41" fmla="*/ 5039929 w 5039929"/>
              <a:gd name="connsiteY41" fmla="*/ 487745 h 955031"/>
              <a:gd name="connsiteX0" fmla="*/ 0 w 5008689"/>
              <a:gd name="connsiteY0" fmla="*/ 463388 h 955031"/>
              <a:gd name="connsiteX1" fmla="*/ 180833 w 5008689"/>
              <a:gd name="connsiteY1" fmla="*/ 146077 h 955031"/>
              <a:gd name="connsiteX2" fmla="*/ 290015 w 5008689"/>
              <a:gd name="connsiteY2" fmla="*/ 23247 h 955031"/>
              <a:gd name="connsiteX3" fmla="*/ 409433 w 5008689"/>
              <a:gd name="connsiteY3" fmla="*/ 36895 h 955031"/>
              <a:gd name="connsiteX4" fmla="*/ 508379 w 5008689"/>
              <a:gd name="connsiteY4" fmla="*/ 146077 h 955031"/>
              <a:gd name="connsiteX5" fmla="*/ 634621 w 5008689"/>
              <a:gd name="connsiteY5" fmla="*/ 412209 h 955031"/>
              <a:gd name="connsiteX6" fmla="*/ 771098 w 5008689"/>
              <a:gd name="connsiteY6" fmla="*/ 722695 h 955031"/>
              <a:gd name="connsiteX7" fmla="*/ 866633 w 5008689"/>
              <a:gd name="connsiteY7" fmla="*/ 869409 h 955031"/>
              <a:gd name="connsiteX8" fmla="*/ 955343 w 5008689"/>
              <a:gd name="connsiteY8" fmla="*/ 944471 h 955031"/>
              <a:gd name="connsiteX9" fmla="*/ 1064525 w 5008689"/>
              <a:gd name="connsiteY9" fmla="*/ 930824 h 955031"/>
              <a:gd name="connsiteX10" fmla="*/ 1190767 w 5008689"/>
              <a:gd name="connsiteY10" fmla="*/ 811406 h 955031"/>
              <a:gd name="connsiteX11" fmla="*/ 1354540 w 5008689"/>
              <a:gd name="connsiteY11" fmla="*/ 487271 h 955031"/>
              <a:gd name="connsiteX12" fmla="*/ 1456898 w 5008689"/>
              <a:gd name="connsiteY12" fmla="*/ 234788 h 955031"/>
              <a:gd name="connsiteX13" fmla="*/ 1559256 w 5008689"/>
              <a:gd name="connsiteY13" fmla="*/ 67603 h 955031"/>
              <a:gd name="connsiteX14" fmla="*/ 1647967 w 5008689"/>
              <a:gd name="connsiteY14" fmla="*/ 13012 h 955031"/>
              <a:gd name="connsiteX15" fmla="*/ 1729853 w 5008689"/>
              <a:gd name="connsiteY15" fmla="*/ 43719 h 955031"/>
              <a:gd name="connsiteX16" fmla="*/ 1804916 w 5008689"/>
              <a:gd name="connsiteY16" fmla="*/ 122194 h 955031"/>
              <a:gd name="connsiteX17" fmla="*/ 1883391 w 5008689"/>
              <a:gd name="connsiteY17" fmla="*/ 251847 h 955031"/>
              <a:gd name="connsiteX18" fmla="*/ 2149522 w 5008689"/>
              <a:gd name="connsiteY18" fmla="*/ 784110 h 955031"/>
              <a:gd name="connsiteX19" fmla="*/ 2265528 w 5008689"/>
              <a:gd name="connsiteY19" fmla="*/ 934235 h 955031"/>
              <a:gd name="connsiteX20" fmla="*/ 2361062 w 5008689"/>
              <a:gd name="connsiteY20" fmla="*/ 941059 h 955031"/>
              <a:gd name="connsiteX21" fmla="*/ 2483892 w 5008689"/>
              <a:gd name="connsiteY21" fmla="*/ 814818 h 955031"/>
              <a:gd name="connsiteX22" fmla="*/ 2610134 w 5008689"/>
              <a:gd name="connsiteY22" fmla="*/ 548686 h 955031"/>
              <a:gd name="connsiteX23" fmla="*/ 2756848 w 5008689"/>
              <a:gd name="connsiteY23" fmla="*/ 251847 h 955031"/>
              <a:gd name="connsiteX24" fmla="*/ 2879677 w 5008689"/>
              <a:gd name="connsiteY24" fmla="*/ 67603 h 955031"/>
              <a:gd name="connsiteX25" fmla="*/ 2958152 w 5008689"/>
              <a:gd name="connsiteY25" fmla="*/ 2776 h 955031"/>
              <a:gd name="connsiteX26" fmla="*/ 3029803 w 5008689"/>
              <a:gd name="connsiteY26" fmla="*/ 19835 h 955031"/>
              <a:gd name="connsiteX27" fmla="*/ 3101453 w 5008689"/>
              <a:gd name="connsiteY27" fmla="*/ 91486 h 955031"/>
              <a:gd name="connsiteX28" fmla="*/ 3159456 w 5008689"/>
              <a:gd name="connsiteY28" fmla="*/ 176785 h 955031"/>
              <a:gd name="connsiteX29" fmla="*/ 3241343 w 5008689"/>
              <a:gd name="connsiteY29" fmla="*/ 323498 h 955031"/>
              <a:gd name="connsiteX30" fmla="*/ 3394880 w 5008689"/>
              <a:gd name="connsiteY30" fmla="*/ 668104 h 955031"/>
              <a:gd name="connsiteX31" fmla="*/ 3521122 w 5008689"/>
              <a:gd name="connsiteY31" fmla="*/ 852349 h 955031"/>
              <a:gd name="connsiteX32" fmla="*/ 3654188 w 5008689"/>
              <a:gd name="connsiteY32" fmla="*/ 900116 h 955031"/>
              <a:gd name="connsiteX33" fmla="*/ 3773606 w 5008689"/>
              <a:gd name="connsiteY33" fmla="*/ 828465 h 955031"/>
              <a:gd name="connsiteX34" fmla="*/ 3961262 w 5008689"/>
              <a:gd name="connsiteY34" fmla="*/ 483859 h 955031"/>
              <a:gd name="connsiteX35" fmla="*/ 4138683 w 5008689"/>
              <a:gd name="connsiteY35" fmla="*/ 152901 h 955031"/>
              <a:gd name="connsiteX36" fmla="*/ 4258101 w 5008689"/>
              <a:gd name="connsiteY36" fmla="*/ 40307 h 955031"/>
              <a:gd name="connsiteX37" fmla="*/ 4384343 w 5008689"/>
              <a:gd name="connsiteY37" fmla="*/ 67603 h 955031"/>
              <a:gd name="connsiteX38" fmla="*/ 4527645 w 5008689"/>
              <a:gd name="connsiteY38" fmla="*/ 268907 h 955031"/>
              <a:gd name="connsiteX39" fmla="*/ 4633415 w 5008689"/>
              <a:gd name="connsiteY39" fmla="*/ 477035 h 955031"/>
              <a:gd name="connsiteX40" fmla="*/ 4781905 w 5008689"/>
              <a:gd name="connsiteY40" fmla="*/ 494332 h 955031"/>
              <a:gd name="connsiteX41" fmla="*/ 5008689 w 5008689"/>
              <a:gd name="connsiteY41" fmla="*/ 497270 h 955031"/>
              <a:gd name="connsiteX0" fmla="*/ 0 w 4935796"/>
              <a:gd name="connsiteY0" fmla="*/ 463388 h 955031"/>
              <a:gd name="connsiteX1" fmla="*/ 180833 w 4935796"/>
              <a:gd name="connsiteY1" fmla="*/ 146077 h 955031"/>
              <a:gd name="connsiteX2" fmla="*/ 290015 w 4935796"/>
              <a:gd name="connsiteY2" fmla="*/ 23247 h 955031"/>
              <a:gd name="connsiteX3" fmla="*/ 409433 w 4935796"/>
              <a:gd name="connsiteY3" fmla="*/ 36895 h 955031"/>
              <a:gd name="connsiteX4" fmla="*/ 508379 w 4935796"/>
              <a:gd name="connsiteY4" fmla="*/ 146077 h 955031"/>
              <a:gd name="connsiteX5" fmla="*/ 634621 w 4935796"/>
              <a:gd name="connsiteY5" fmla="*/ 412209 h 955031"/>
              <a:gd name="connsiteX6" fmla="*/ 771098 w 4935796"/>
              <a:gd name="connsiteY6" fmla="*/ 722695 h 955031"/>
              <a:gd name="connsiteX7" fmla="*/ 866633 w 4935796"/>
              <a:gd name="connsiteY7" fmla="*/ 869409 h 955031"/>
              <a:gd name="connsiteX8" fmla="*/ 955343 w 4935796"/>
              <a:gd name="connsiteY8" fmla="*/ 944471 h 955031"/>
              <a:gd name="connsiteX9" fmla="*/ 1064525 w 4935796"/>
              <a:gd name="connsiteY9" fmla="*/ 930824 h 955031"/>
              <a:gd name="connsiteX10" fmla="*/ 1190767 w 4935796"/>
              <a:gd name="connsiteY10" fmla="*/ 811406 h 955031"/>
              <a:gd name="connsiteX11" fmla="*/ 1354540 w 4935796"/>
              <a:gd name="connsiteY11" fmla="*/ 487271 h 955031"/>
              <a:gd name="connsiteX12" fmla="*/ 1456898 w 4935796"/>
              <a:gd name="connsiteY12" fmla="*/ 234788 h 955031"/>
              <a:gd name="connsiteX13" fmla="*/ 1559256 w 4935796"/>
              <a:gd name="connsiteY13" fmla="*/ 67603 h 955031"/>
              <a:gd name="connsiteX14" fmla="*/ 1647967 w 4935796"/>
              <a:gd name="connsiteY14" fmla="*/ 13012 h 955031"/>
              <a:gd name="connsiteX15" fmla="*/ 1729853 w 4935796"/>
              <a:gd name="connsiteY15" fmla="*/ 43719 h 955031"/>
              <a:gd name="connsiteX16" fmla="*/ 1804916 w 4935796"/>
              <a:gd name="connsiteY16" fmla="*/ 122194 h 955031"/>
              <a:gd name="connsiteX17" fmla="*/ 1883391 w 4935796"/>
              <a:gd name="connsiteY17" fmla="*/ 251847 h 955031"/>
              <a:gd name="connsiteX18" fmla="*/ 2149522 w 4935796"/>
              <a:gd name="connsiteY18" fmla="*/ 784110 h 955031"/>
              <a:gd name="connsiteX19" fmla="*/ 2265528 w 4935796"/>
              <a:gd name="connsiteY19" fmla="*/ 934235 h 955031"/>
              <a:gd name="connsiteX20" fmla="*/ 2361062 w 4935796"/>
              <a:gd name="connsiteY20" fmla="*/ 941059 h 955031"/>
              <a:gd name="connsiteX21" fmla="*/ 2483892 w 4935796"/>
              <a:gd name="connsiteY21" fmla="*/ 814818 h 955031"/>
              <a:gd name="connsiteX22" fmla="*/ 2610134 w 4935796"/>
              <a:gd name="connsiteY22" fmla="*/ 548686 h 955031"/>
              <a:gd name="connsiteX23" fmla="*/ 2756848 w 4935796"/>
              <a:gd name="connsiteY23" fmla="*/ 251847 h 955031"/>
              <a:gd name="connsiteX24" fmla="*/ 2879677 w 4935796"/>
              <a:gd name="connsiteY24" fmla="*/ 67603 h 955031"/>
              <a:gd name="connsiteX25" fmla="*/ 2958152 w 4935796"/>
              <a:gd name="connsiteY25" fmla="*/ 2776 h 955031"/>
              <a:gd name="connsiteX26" fmla="*/ 3029803 w 4935796"/>
              <a:gd name="connsiteY26" fmla="*/ 19835 h 955031"/>
              <a:gd name="connsiteX27" fmla="*/ 3101453 w 4935796"/>
              <a:gd name="connsiteY27" fmla="*/ 91486 h 955031"/>
              <a:gd name="connsiteX28" fmla="*/ 3159456 w 4935796"/>
              <a:gd name="connsiteY28" fmla="*/ 176785 h 955031"/>
              <a:gd name="connsiteX29" fmla="*/ 3241343 w 4935796"/>
              <a:gd name="connsiteY29" fmla="*/ 323498 h 955031"/>
              <a:gd name="connsiteX30" fmla="*/ 3394880 w 4935796"/>
              <a:gd name="connsiteY30" fmla="*/ 668104 h 955031"/>
              <a:gd name="connsiteX31" fmla="*/ 3521122 w 4935796"/>
              <a:gd name="connsiteY31" fmla="*/ 852349 h 955031"/>
              <a:gd name="connsiteX32" fmla="*/ 3654188 w 4935796"/>
              <a:gd name="connsiteY32" fmla="*/ 900116 h 955031"/>
              <a:gd name="connsiteX33" fmla="*/ 3773606 w 4935796"/>
              <a:gd name="connsiteY33" fmla="*/ 828465 h 955031"/>
              <a:gd name="connsiteX34" fmla="*/ 3961262 w 4935796"/>
              <a:gd name="connsiteY34" fmla="*/ 483859 h 955031"/>
              <a:gd name="connsiteX35" fmla="*/ 4138683 w 4935796"/>
              <a:gd name="connsiteY35" fmla="*/ 152901 h 955031"/>
              <a:gd name="connsiteX36" fmla="*/ 4258101 w 4935796"/>
              <a:gd name="connsiteY36" fmla="*/ 40307 h 955031"/>
              <a:gd name="connsiteX37" fmla="*/ 4384343 w 4935796"/>
              <a:gd name="connsiteY37" fmla="*/ 67603 h 955031"/>
              <a:gd name="connsiteX38" fmla="*/ 4527645 w 4935796"/>
              <a:gd name="connsiteY38" fmla="*/ 268907 h 955031"/>
              <a:gd name="connsiteX39" fmla="*/ 4633415 w 4935796"/>
              <a:gd name="connsiteY39" fmla="*/ 477035 h 955031"/>
              <a:gd name="connsiteX40" fmla="*/ 4781905 w 4935796"/>
              <a:gd name="connsiteY40" fmla="*/ 494332 h 955031"/>
              <a:gd name="connsiteX41" fmla="*/ 4935796 w 4935796"/>
              <a:gd name="connsiteY41" fmla="*/ 497270 h 955031"/>
              <a:gd name="connsiteX0" fmla="*/ 0 w 4935796"/>
              <a:gd name="connsiteY0" fmla="*/ 463388 h 955031"/>
              <a:gd name="connsiteX1" fmla="*/ 180833 w 4935796"/>
              <a:gd name="connsiteY1" fmla="*/ 146077 h 955031"/>
              <a:gd name="connsiteX2" fmla="*/ 290015 w 4935796"/>
              <a:gd name="connsiteY2" fmla="*/ 23247 h 955031"/>
              <a:gd name="connsiteX3" fmla="*/ 409433 w 4935796"/>
              <a:gd name="connsiteY3" fmla="*/ 36895 h 955031"/>
              <a:gd name="connsiteX4" fmla="*/ 508379 w 4935796"/>
              <a:gd name="connsiteY4" fmla="*/ 146077 h 955031"/>
              <a:gd name="connsiteX5" fmla="*/ 634621 w 4935796"/>
              <a:gd name="connsiteY5" fmla="*/ 412209 h 955031"/>
              <a:gd name="connsiteX6" fmla="*/ 771098 w 4935796"/>
              <a:gd name="connsiteY6" fmla="*/ 722695 h 955031"/>
              <a:gd name="connsiteX7" fmla="*/ 866633 w 4935796"/>
              <a:gd name="connsiteY7" fmla="*/ 869409 h 955031"/>
              <a:gd name="connsiteX8" fmla="*/ 955343 w 4935796"/>
              <a:gd name="connsiteY8" fmla="*/ 944471 h 955031"/>
              <a:gd name="connsiteX9" fmla="*/ 1064525 w 4935796"/>
              <a:gd name="connsiteY9" fmla="*/ 930824 h 955031"/>
              <a:gd name="connsiteX10" fmla="*/ 1190767 w 4935796"/>
              <a:gd name="connsiteY10" fmla="*/ 811406 h 955031"/>
              <a:gd name="connsiteX11" fmla="*/ 1354540 w 4935796"/>
              <a:gd name="connsiteY11" fmla="*/ 487271 h 955031"/>
              <a:gd name="connsiteX12" fmla="*/ 1456898 w 4935796"/>
              <a:gd name="connsiteY12" fmla="*/ 234788 h 955031"/>
              <a:gd name="connsiteX13" fmla="*/ 1559256 w 4935796"/>
              <a:gd name="connsiteY13" fmla="*/ 67603 h 955031"/>
              <a:gd name="connsiteX14" fmla="*/ 1647967 w 4935796"/>
              <a:gd name="connsiteY14" fmla="*/ 13012 h 955031"/>
              <a:gd name="connsiteX15" fmla="*/ 1729853 w 4935796"/>
              <a:gd name="connsiteY15" fmla="*/ 43719 h 955031"/>
              <a:gd name="connsiteX16" fmla="*/ 1804916 w 4935796"/>
              <a:gd name="connsiteY16" fmla="*/ 122194 h 955031"/>
              <a:gd name="connsiteX17" fmla="*/ 1883391 w 4935796"/>
              <a:gd name="connsiteY17" fmla="*/ 251847 h 955031"/>
              <a:gd name="connsiteX18" fmla="*/ 2149522 w 4935796"/>
              <a:gd name="connsiteY18" fmla="*/ 784110 h 955031"/>
              <a:gd name="connsiteX19" fmla="*/ 2265528 w 4935796"/>
              <a:gd name="connsiteY19" fmla="*/ 934235 h 955031"/>
              <a:gd name="connsiteX20" fmla="*/ 2361062 w 4935796"/>
              <a:gd name="connsiteY20" fmla="*/ 941059 h 955031"/>
              <a:gd name="connsiteX21" fmla="*/ 2483892 w 4935796"/>
              <a:gd name="connsiteY21" fmla="*/ 814818 h 955031"/>
              <a:gd name="connsiteX22" fmla="*/ 2610134 w 4935796"/>
              <a:gd name="connsiteY22" fmla="*/ 548686 h 955031"/>
              <a:gd name="connsiteX23" fmla="*/ 2756848 w 4935796"/>
              <a:gd name="connsiteY23" fmla="*/ 251847 h 955031"/>
              <a:gd name="connsiteX24" fmla="*/ 2879677 w 4935796"/>
              <a:gd name="connsiteY24" fmla="*/ 67603 h 955031"/>
              <a:gd name="connsiteX25" fmla="*/ 2958152 w 4935796"/>
              <a:gd name="connsiteY25" fmla="*/ 2776 h 955031"/>
              <a:gd name="connsiteX26" fmla="*/ 3029803 w 4935796"/>
              <a:gd name="connsiteY26" fmla="*/ 19835 h 955031"/>
              <a:gd name="connsiteX27" fmla="*/ 3101453 w 4935796"/>
              <a:gd name="connsiteY27" fmla="*/ 91486 h 955031"/>
              <a:gd name="connsiteX28" fmla="*/ 3159456 w 4935796"/>
              <a:gd name="connsiteY28" fmla="*/ 176785 h 955031"/>
              <a:gd name="connsiteX29" fmla="*/ 3241343 w 4935796"/>
              <a:gd name="connsiteY29" fmla="*/ 323498 h 955031"/>
              <a:gd name="connsiteX30" fmla="*/ 3394880 w 4935796"/>
              <a:gd name="connsiteY30" fmla="*/ 668104 h 955031"/>
              <a:gd name="connsiteX31" fmla="*/ 3521122 w 4935796"/>
              <a:gd name="connsiteY31" fmla="*/ 852349 h 955031"/>
              <a:gd name="connsiteX32" fmla="*/ 3654188 w 4935796"/>
              <a:gd name="connsiteY32" fmla="*/ 900116 h 955031"/>
              <a:gd name="connsiteX33" fmla="*/ 3773606 w 4935796"/>
              <a:gd name="connsiteY33" fmla="*/ 828465 h 955031"/>
              <a:gd name="connsiteX34" fmla="*/ 3961262 w 4935796"/>
              <a:gd name="connsiteY34" fmla="*/ 483859 h 955031"/>
              <a:gd name="connsiteX35" fmla="*/ 4138683 w 4935796"/>
              <a:gd name="connsiteY35" fmla="*/ 152901 h 955031"/>
              <a:gd name="connsiteX36" fmla="*/ 4258101 w 4935796"/>
              <a:gd name="connsiteY36" fmla="*/ 40307 h 955031"/>
              <a:gd name="connsiteX37" fmla="*/ 4384343 w 4935796"/>
              <a:gd name="connsiteY37" fmla="*/ 67603 h 955031"/>
              <a:gd name="connsiteX38" fmla="*/ 4527645 w 4935796"/>
              <a:gd name="connsiteY38" fmla="*/ 268907 h 955031"/>
              <a:gd name="connsiteX39" fmla="*/ 4633415 w 4935796"/>
              <a:gd name="connsiteY39" fmla="*/ 477035 h 955031"/>
              <a:gd name="connsiteX40" fmla="*/ 4740252 w 4935796"/>
              <a:gd name="connsiteY40" fmla="*/ 494332 h 955031"/>
              <a:gd name="connsiteX41" fmla="*/ 4935796 w 4935796"/>
              <a:gd name="connsiteY41" fmla="*/ 497270 h 955031"/>
              <a:gd name="connsiteX0" fmla="*/ 0 w 5341916"/>
              <a:gd name="connsiteY0" fmla="*/ 463388 h 955031"/>
              <a:gd name="connsiteX1" fmla="*/ 180833 w 5341916"/>
              <a:gd name="connsiteY1" fmla="*/ 146077 h 955031"/>
              <a:gd name="connsiteX2" fmla="*/ 290015 w 5341916"/>
              <a:gd name="connsiteY2" fmla="*/ 23247 h 955031"/>
              <a:gd name="connsiteX3" fmla="*/ 409433 w 5341916"/>
              <a:gd name="connsiteY3" fmla="*/ 36895 h 955031"/>
              <a:gd name="connsiteX4" fmla="*/ 508379 w 5341916"/>
              <a:gd name="connsiteY4" fmla="*/ 146077 h 955031"/>
              <a:gd name="connsiteX5" fmla="*/ 634621 w 5341916"/>
              <a:gd name="connsiteY5" fmla="*/ 412209 h 955031"/>
              <a:gd name="connsiteX6" fmla="*/ 771098 w 5341916"/>
              <a:gd name="connsiteY6" fmla="*/ 722695 h 955031"/>
              <a:gd name="connsiteX7" fmla="*/ 866633 w 5341916"/>
              <a:gd name="connsiteY7" fmla="*/ 869409 h 955031"/>
              <a:gd name="connsiteX8" fmla="*/ 955343 w 5341916"/>
              <a:gd name="connsiteY8" fmla="*/ 944471 h 955031"/>
              <a:gd name="connsiteX9" fmla="*/ 1064525 w 5341916"/>
              <a:gd name="connsiteY9" fmla="*/ 930824 h 955031"/>
              <a:gd name="connsiteX10" fmla="*/ 1190767 w 5341916"/>
              <a:gd name="connsiteY10" fmla="*/ 811406 h 955031"/>
              <a:gd name="connsiteX11" fmla="*/ 1354540 w 5341916"/>
              <a:gd name="connsiteY11" fmla="*/ 487271 h 955031"/>
              <a:gd name="connsiteX12" fmla="*/ 1456898 w 5341916"/>
              <a:gd name="connsiteY12" fmla="*/ 234788 h 955031"/>
              <a:gd name="connsiteX13" fmla="*/ 1559256 w 5341916"/>
              <a:gd name="connsiteY13" fmla="*/ 67603 h 955031"/>
              <a:gd name="connsiteX14" fmla="*/ 1647967 w 5341916"/>
              <a:gd name="connsiteY14" fmla="*/ 13012 h 955031"/>
              <a:gd name="connsiteX15" fmla="*/ 1729853 w 5341916"/>
              <a:gd name="connsiteY15" fmla="*/ 43719 h 955031"/>
              <a:gd name="connsiteX16" fmla="*/ 1804916 w 5341916"/>
              <a:gd name="connsiteY16" fmla="*/ 122194 h 955031"/>
              <a:gd name="connsiteX17" fmla="*/ 1883391 w 5341916"/>
              <a:gd name="connsiteY17" fmla="*/ 251847 h 955031"/>
              <a:gd name="connsiteX18" fmla="*/ 2149522 w 5341916"/>
              <a:gd name="connsiteY18" fmla="*/ 784110 h 955031"/>
              <a:gd name="connsiteX19" fmla="*/ 2265528 w 5341916"/>
              <a:gd name="connsiteY19" fmla="*/ 934235 h 955031"/>
              <a:gd name="connsiteX20" fmla="*/ 2361062 w 5341916"/>
              <a:gd name="connsiteY20" fmla="*/ 941059 h 955031"/>
              <a:gd name="connsiteX21" fmla="*/ 2483892 w 5341916"/>
              <a:gd name="connsiteY21" fmla="*/ 814818 h 955031"/>
              <a:gd name="connsiteX22" fmla="*/ 2610134 w 5341916"/>
              <a:gd name="connsiteY22" fmla="*/ 548686 h 955031"/>
              <a:gd name="connsiteX23" fmla="*/ 2756848 w 5341916"/>
              <a:gd name="connsiteY23" fmla="*/ 251847 h 955031"/>
              <a:gd name="connsiteX24" fmla="*/ 2879677 w 5341916"/>
              <a:gd name="connsiteY24" fmla="*/ 67603 h 955031"/>
              <a:gd name="connsiteX25" fmla="*/ 2958152 w 5341916"/>
              <a:gd name="connsiteY25" fmla="*/ 2776 h 955031"/>
              <a:gd name="connsiteX26" fmla="*/ 3029803 w 5341916"/>
              <a:gd name="connsiteY26" fmla="*/ 19835 h 955031"/>
              <a:gd name="connsiteX27" fmla="*/ 3101453 w 5341916"/>
              <a:gd name="connsiteY27" fmla="*/ 91486 h 955031"/>
              <a:gd name="connsiteX28" fmla="*/ 3159456 w 5341916"/>
              <a:gd name="connsiteY28" fmla="*/ 176785 h 955031"/>
              <a:gd name="connsiteX29" fmla="*/ 3241343 w 5341916"/>
              <a:gd name="connsiteY29" fmla="*/ 323498 h 955031"/>
              <a:gd name="connsiteX30" fmla="*/ 3394880 w 5341916"/>
              <a:gd name="connsiteY30" fmla="*/ 668104 h 955031"/>
              <a:gd name="connsiteX31" fmla="*/ 3521122 w 5341916"/>
              <a:gd name="connsiteY31" fmla="*/ 852349 h 955031"/>
              <a:gd name="connsiteX32" fmla="*/ 3654188 w 5341916"/>
              <a:gd name="connsiteY32" fmla="*/ 900116 h 955031"/>
              <a:gd name="connsiteX33" fmla="*/ 3773606 w 5341916"/>
              <a:gd name="connsiteY33" fmla="*/ 828465 h 955031"/>
              <a:gd name="connsiteX34" fmla="*/ 3961262 w 5341916"/>
              <a:gd name="connsiteY34" fmla="*/ 483859 h 955031"/>
              <a:gd name="connsiteX35" fmla="*/ 4138683 w 5341916"/>
              <a:gd name="connsiteY35" fmla="*/ 152901 h 955031"/>
              <a:gd name="connsiteX36" fmla="*/ 4258101 w 5341916"/>
              <a:gd name="connsiteY36" fmla="*/ 40307 h 955031"/>
              <a:gd name="connsiteX37" fmla="*/ 4384343 w 5341916"/>
              <a:gd name="connsiteY37" fmla="*/ 67603 h 955031"/>
              <a:gd name="connsiteX38" fmla="*/ 4527645 w 5341916"/>
              <a:gd name="connsiteY38" fmla="*/ 268907 h 955031"/>
              <a:gd name="connsiteX39" fmla="*/ 4633415 w 5341916"/>
              <a:gd name="connsiteY39" fmla="*/ 477035 h 955031"/>
              <a:gd name="connsiteX40" fmla="*/ 4740252 w 5341916"/>
              <a:gd name="connsiteY40" fmla="*/ 494332 h 955031"/>
              <a:gd name="connsiteX41" fmla="*/ 5341916 w 5341916"/>
              <a:gd name="connsiteY41" fmla="*/ 500445 h 955031"/>
              <a:gd name="connsiteX0" fmla="*/ 0 w 5300263"/>
              <a:gd name="connsiteY0" fmla="*/ 463388 h 955031"/>
              <a:gd name="connsiteX1" fmla="*/ 180833 w 5300263"/>
              <a:gd name="connsiteY1" fmla="*/ 146077 h 955031"/>
              <a:gd name="connsiteX2" fmla="*/ 290015 w 5300263"/>
              <a:gd name="connsiteY2" fmla="*/ 23247 h 955031"/>
              <a:gd name="connsiteX3" fmla="*/ 409433 w 5300263"/>
              <a:gd name="connsiteY3" fmla="*/ 36895 h 955031"/>
              <a:gd name="connsiteX4" fmla="*/ 508379 w 5300263"/>
              <a:gd name="connsiteY4" fmla="*/ 146077 h 955031"/>
              <a:gd name="connsiteX5" fmla="*/ 634621 w 5300263"/>
              <a:gd name="connsiteY5" fmla="*/ 412209 h 955031"/>
              <a:gd name="connsiteX6" fmla="*/ 771098 w 5300263"/>
              <a:gd name="connsiteY6" fmla="*/ 722695 h 955031"/>
              <a:gd name="connsiteX7" fmla="*/ 866633 w 5300263"/>
              <a:gd name="connsiteY7" fmla="*/ 869409 h 955031"/>
              <a:gd name="connsiteX8" fmla="*/ 955343 w 5300263"/>
              <a:gd name="connsiteY8" fmla="*/ 944471 h 955031"/>
              <a:gd name="connsiteX9" fmla="*/ 1064525 w 5300263"/>
              <a:gd name="connsiteY9" fmla="*/ 930824 h 955031"/>
              <a:gd name="connsiteX10" fmla="*/ 1190767 w 5300263"/>
              <a:gd name="connsiteY10" fmla="*/ 811406 h 955031"/>
              <a:gd name="connsiteX11" fmla="*/ 1354540 w 5300263"/>
              <a:gd name="connsiteY11" fmla="*/ 487271 h 955031"/>
              <a:gd name="connsiteX12" fmla="*/ 1456898 w 5300263"/>
              <a:gd name="connsiteY12" fmla="*/ 234788 h 955031"/>
              <a:gd name="connsiteX13" fmla="*/ 1559256 w 5300263"/>
              <a:gd name="connsiteY13" fmla="*/ 67603 h 955031"/>
              <a:gd name="connsiteX14" fmla="*/ 1647967 w 5300263"/>
              <a:gd name="connsiteY14" fmla="*/ 13012 h 955031"/>
              <a:gd name="connsiteX15" fmla="*/ 1729853 w 5300263"/>
              <a:gd name="connsiteY15" fmla="*/ 43719 h 955031"/>
              <a:gd name="connsiteX16" fmla="*/ 1804916 w 5300263"/>
              <a:gd name="connsiteY16" fmla="*/ 122194 h 955031"/>
              <a:gd name="connsiteX17" fmla="*/ 1883391 w 5300263"/>
              <a:gd name="connsiteY17" fmla="*/ 251847 h 955031"/>
              <a:gd name="connsiteX18" fmla="*/ 2149522 w 5300263"/>
              <a:gd name="connsiteY18" fmla="*/ 784110 h 955031"/>
              <a:gd name="connsiteX19" fmla="*/ 2265528 w 5300263"/>
              <a:gd name="connsiteY19" fmla="*/ 934235 h 955031"/>
              <a:gd name="connsiteX20" fmla="*/ 2361062 w 5300263"/>
              <a:gd name="connsiteY20" fmla="*/ 941059 h 955031"/>
              <a:gd name="connsiteX21" fmla="*/ 2483892 w 5300263"/>
              <a:gd name="connsiteY21" fmla="*/ 814818 h 955031"/>
              <a:gd name="connsiteX22" fmla="*/ 2610134 w 5300263"/>
              <a:gd name="connsiteY22" fmla="*/ 548686 h 955031"/>
              <a:gd name="connsiteX23" fmla="*/ 2756848 w 5300263"/>
              <a:gd name="connsiteY23" fmla="*/ 251847 h 955031"/>
              <a:gd name="connsiteX24" fmla="*/ 2879677 w 5300263"/>
              <a:gd name="connsiteY24" fmla="*/ 67603 h 955031"/>
              <a:gd name="connsiteX25" fmla="*/ 2958152 w 5300263"/>
              <a:gd name="connsiteY25" fmla="*/ 2776 h 955031"/>
              <a:gd name="connsiteX26" fmla="*/ 3029803 w 5300263"/>
              <a:gd name="connsiteY26" fmla="*/ 19835 h 955031"/>
              <a:gd name="connsiteX27" fmla="*/ 3101453 w 5300263"/>
              <a:gd name="connsiteY27" fmla="*/ 91486 h 955031"/>
              <a:gd name="connsiteX28" fmla="*/ 3159456 w 5300263"/>
              <a:gd name="connsiteY28" fmla="*/ 176785 h 955031"/>
              <a:gd name="connsiteX29" fmla="*/ 3241343 w 5300263"/>
              <a:gd name="connsiteY29" fmla="*/ 323498 h 955031"/>
              <a:gd name="connsiteX30" fmla="*/ 3394880 w 5300263"/>
              <a:gd name="connsiteY30" fmla="*/ 668104 h 955031"/>
              <a:gd name="connsiteX31" fmla="*/ 3521122 w 5300263"/>
              <a:gd name="connsiteY31" fmla="*/ 852349 h 955031"/>
              <a:gd name="connsiteX32" fmla="*/ 3654188 w 5300263"/>
              <a:gd name="connsiteY32" fmla="*/ 900116 h 955031"/>
              <a:gd name="connsiteX33" fmla="*/ 3773606 w 5300263"/>
              <a:gd name="connsiteY33" fmla="*/ 828465 h 955031"/>
              <a:gd name="connsiteX34" fmla="*/ 3961262 w 5300263"/>
              <a:gd name="connsiteY34" fmla="*/ 483859 h 955031"/>
              <a:gd name="connsiteX35" fmla="*/ 4138683 w 5300263"/>
              <a:gd name="connsiteY35" fmla="*/ 152901 h 955031"/>
              <a:gd name="connsiteX36" fmla="*/ 4258101 w 5300263"/>
              <a:gd name="connsiteY36" fmla="*/ 40307 h 955031"/>
              <a:gd name="connsiteX37" fmla="*/ 4384343 w 5300263"/>
              <a:gd name="connsiteY37" fmla="*/ 67603 h 955031"/>
              <a:gd name="connsiteX38" fmla="*/ 4527645 w 5300263"/>
              <a:gd name="connsiteY38" fmla="*/ 268907 h 955031"/>
              <a:gd name="connsiteX39" fmla="*/ 4633415 w 5300263"/>
              <a:gd name="connsiteY39" fmla="*/ 477035 h 955031"/>
              <a:gd name="connsiteX40" fmla="*/ 4740252 w 5300263"/>
              <a:gd name="connsiteY40" fmla="*/ 494332 h 955031"/>
              <a:gd name="connsiteX41" fmla="*/ 5300263 w 5300263"/>
              <a:gd name="connsiteY41" fmla="*/ 494095 h 955031"/>
              <a:gd name="connsiteX0" fmla="*/ 4011 w 5304274"/>
              <a:gd name="connsiteY0" fmla="*/ 463388 h 955031"/>
              <a:gd name="connsiteX1" fmla="*/ 17170 w 5304274"/>
              <a:gd name="connsiteY1" fmla="*/ 430986 h 955031"/>
              <a:gd name="connsiteX2" fmla="*/ 184844 w 5304274"/>
              <a:gd name="connsiteY2" fmla="*/ 146077 h 955031"/>
              <a:gd name="connsiteX3" fmla="*/ 294026 w 5304274"/>
              <a:gd name="connsiteY3" fmla="*/ 23247 h 955031"/>
              <a:gd name="connsiteX4" fmla="*/ 413444 w 5304274"/>
              <a:gd name="connsiteY4" fmla="*/ 36895 h 955031"/>
              <a:gd name="connsiteX5" fmla="*/ 512390 w 5304274"/>
              <a:gd name="connsiteY5" fmla="*/ 146077 h 955031"/>
              <a:gd name="connsiteX6" fmla="*/ 638632 w 5304274"/>
              <a:gd name="connsiteY6" fmla="*/ 412209 h 955031"/>
              <a:gd name="connsiteX7" fmla="*/ 775109 w 5304274"/>
              <a:gd name="connsiteY7" fmla="*/ 722695 h 955031"/>
              <a:gd name="connsiteX8" fmla="*/ 870644 w 5304274"/>
              <a:gd name="connsiteY8" fmla="*/ 869409 h 955031"/>
              <a:gd name="connsiteX9" fmla="*/ 959354 w 5304274"/>
              <a:gd name="connsiteY9" fmla="*/ 944471 h 955031"/>
              <a:gd name="connsiteX10" fmla="*/ 1068536 w 5304274"/>
              <a:gd name="connsiteY10" fmla="*/ 930824 h 955031"/>
              <a:gd name="connsiteX11" fmla="*/ 1194778 w 5304274"/>
              <a:gd name="connsiteY11" fmla="*/ 811406 h 955031"/>
              <a:gd name="connsiteX12" fmla="*/ 1358551 w 5304274"/>
              <a:gd name="connsiteY12" fmla="*/ 487271 h 955031"/>
              <a:gd name="connsiteX13" fmla="*/ 1460909 w 5304274"/>
              <a:gd name="connsiteY13" fmla="*/ 234788 h 955031"/>
              <a:gd name="connsiteX14" fmla="*/ 1563267 w 5304274"/>
              <a:gd name="connsiteY14" fmla="*/ 67603 h 955031"/>
              <a:gd name="connsiteX15" fmla="*/ 1651978 w 5304274"/>
              <a:gd name="connsiteY15" fmla="*/ 13012 h 955031"/>
              <a:gd name="connsiteX16" fmla="*/ 1733864 w 5304274"/>
              <a:gd name="connsiteY16" fmla="*/ 43719 h 955031"/>
              <a:gd name="connsiteX17" fmla="*/ 1808927 w 5304274"/>
              <a:gd name="connsiteY17" fmla="*/ 122194 h 955031"/>
              <a:gd name="connsiteX18" fmla="*/ 1887402 w 5304274"/>
              <a:gd name="connsiteY18" fmla="*/ 251847 h 955031"/>
              <a:gd name="connsiteX19" fmla="*/ 2153533 w 5304274"/>
              <a:gd name="connsiteY19" fmla="*/ 784110 h 955031"/>
              <a:gd name="connsiteX20" fmla="*/ 2269539 w 5304274"/>
              <a:gd name="connsiteY20" fmla="*/ 934235 h 955031"/>
              <a:gd name="connsiteX21" fmla="*/ 2365073 w 5304274"/>
              <a:gd name="connsiteY21" fmla="*/ 941059 h 955031"/>
              <a:gd name="connsiteX22" fmla="*/ 2487903 w 5304274"/>
              <a:gd name="connsiteY22" fmla="*/ 814818 h 955031"/>
              <a:gd name="connsiteX23" fmla="*/ 2614145 w 5304274"/>
              <a:gd name="connsiteY23" fmla="*/ 548686 h 955031"/>
              <a:gd name="connsiteX24" fmla="*/ 2760859 w 5304274"/>
              <a:gd name="connsiteY24" fmla="*/ 251847 h 955031"/>
              <a:gd name="connsiteX25" fmla="*/ 2883688 w 5304274"/>
              <a:gd name="connsiteY25" fmla="*/ 67603 h 955031"/>
              <a:gd name="connsiteX26" fmla="*/ 2962163 w 5304274"/>
              <a:gd name="connsiteY26" fmla="*/ 2776 h 955031"/>
              <a:gd name="connsiteX27" fmla="*/ 3033814 w 5304274"/>
              <a:gd name="connsiteY27" fmla="*/ 19835 h 955031"/>
              <a:gd name="connsiteX28" fmla="*/ 3105464 w 5304274"/>
              <a:gd name="connsiteY28" fmla="*/ 91486 h 955031"/>
              <a:gd name="connsiteX29" fmla="*/ 3163467 w 5304274"/>
              <a:gd name="connsiteY29" fmla="*/ 176785 h 955031"/>
              <a:gd name="connsiteX30" fmla="*/ 3245354 w 5304274"/>
              <a:gd name="connsiteY30" fmla="*/ 323498 h 955031"/>
              <a:gd name="connsiteX31" fmla="*/ 3398891 w 5304274"/>
              <a:gd name="connsiteY31" fmla="*/ 668104 h 955031"/>
              <a:gd name="connsiteX32" fmla="*/ 3525133 w 5304274"/>
              <a:gd name="connsiteY32" fmla="*/ 852349 h 955031"/>
              <a:gd name="connsiteX33" fmla="*/ 3658199 w 5304274"/>
              <a:gd name="connsiteY33" fmla="*/ 900116 h 955031"/>
              <a:gd name="connsiteX34" fmla="*/ 3777617 w 5304274"/>
              <a:gd name="connsiteY34" fmla="*/ 828465 h 955031"/>
              <a:gd name="connsiteX35" fmla="*/ 3965273 w 5304274"/>
              <a:gd name="connsiteY35" fmla="*/ 483859 h 955031"/>
              <a:gd name="connsiteX36" fmla="*/ 4142694 w 5304274"/>
              <a:gd name="connsiteY36" fmla="*/ 152901 h 955031"/>
              <a:gd name="connsiteX37" fmla="*/ 4262112 w 5304274"/>
              <a:gd name="connsiteY37" fmla="*/ 40307 h 955031"/>
              <a:gd name="connsiteX38" fmla="*/ 4388354 w 5304274"/>
              <a:gd name="connsiteY38" fmla="*/ 67603 h 955031"/>
              <a:gd name="connsiteX39" fmla="*/ 4531656 w 5304274"/>
              <a:gd name="connsiteY39" fmla="*/ 268907 h 955031"/>
              <a:gd name="connsiteX40" fmla="*/ 4637426 w 5304274"/>
              <a:gd name="connsiteY40" fmla="*/ 477035 h 955031"/>
              <a:gd name="connsiteX41" fmla="*/ 4744263 w 5304274"/>
              <a:gd name="connsiteY41" fmla="*/ 494332 h 955031"/>
              <a:gd name="connsiteX42" fmla="*/ 5304274 w 5304274"/>
              <a:gd name="connsiteY42" fmla="*/ 494095 h 955031"/>
              <a:gd name="connsiteX0" fmla="*/ 0 w 5498116"/>
              <a:gd name="connsiteY0" fmla="*/ 485613 h 955031"/>
              <a:gd name="connsiteX1" fmla="*/ 211012 w 5498116"/>
              <a:gd name="connsiteY1" fmla="*/ 430986 h 955031"/>
              <a:gd name="connsiteX2" fmla="*/ 378686 w 5498116"/>
              <a:gd name="connsiteY2" fmla="*/ 146077 h 955031"/>
              <a:gd name="connsiteX3" fmla="*/ 487868 w 5498116"/>
              <a:gd name="connsiteY3" fmla="*/ 23247 h 955031"/>
              <a:gd name="connsiteX4" fmla="*/ 607286 w 5498116"/>
              <a:gd name="connsiteY4" fmla="*/ 36895 h 955031"/>
              <a:gd name="connsiteX5" fmla="*/ 706232 w 5498116"/>
              <a:gd name="connsiteY5" fmla="*/ 146077 h 955031"/>
              <a:gd name="connsiteX6" fmla="*/ 832474 w 5498116"/>
              <a:gd name="connsiteY6" fmla="*/ 412209 h 955031"/>
              <a:gd name="connsiteX7" fmla="*/ 968951 w 5498116"/>
              <a:gd name="connsiteY7" fmla="*/ 722695 h 955031"/>
              <a:gd name="connsiteX8" fmla="*/ 1064486 w 5498116"/>
              <a:gd name="connsiteY8" fmla="*/ 869409 h 955031"/>
              <a:gd name="connsiteX9" fmla="*/ 1153196 w 5498116"/>
              <a:gd name="connsiteY9" fmla="*/ 944471 h 955031"/>
              <a:gd name="connsiteX10" fmla="*/ 1262378 w 5498116"/>
              <a:gd name="connsiteY10" fmla="*/ 930824 h 955031"/>
              <a:gd name="connsiteX11" fmla="*/ 1388620 w 5498116"/>
              <a:gd name="connsiteY11" fmla="*/ 811406 h 955031"/>
              <a:gd name="connsiteX12" fmla="*/ 1552393 w 5498116"/>
              <a:gd name="connsiteY12" fmla="*/ 487271 h 955031"/>
              <a:gd name="connsiteX13" fmla="*/ 1654751 w 5498116"/>
              <a:gd name="connsiteY13" fmla="*/ 234788 h 955031"/>
              <a:gd name="connsiteX14" fmla="*/ 1757109 w 5498116"/>
              <a:gd name="connsiteY14" fmla="*/ 67603 h 955031"/>
              <a:gd name="connsiteX15" fmla="*/ 1845820 w 5498116"/>
              <a:gd name="connsiteY15" fmla="*/ 13012 h 955031"/>
              <a:gd name="connsiteX16" fmla="*/ 1927706 w 5498116"/>
              <a:gd name="connsiteY16" fmla="*/ 43719 h 955031"/>
              <a:gd name="connsiteX17" fmla="*/ 2002769 w 5498116"/>
              <a:gd name="connsiteY17" fmla="*/ 122194 h 955031"/>
              <a:gd name="connsiteX18" fmla="*/ 2081244 w 5498116"/>
              <a:gd name="connsiteY18" fmla="*/ 251847 h 955031"/>
              <a:gd name="connsiteX19" fmla="*/ 2347375 w 5498116"/>
              <a:gd name="connsiteY19" fmla="*/ 784110 h 955031"/>
              <a:gd name="connsiteX20" fmla="*/ 2463381 w 5498116"/>
              <a:gd name="connsiteY20" fmla="*/ 934235 h 955031"/>
              <a:gd name="connsiteX21" fmla="*/ 2558915 w 5498116"/>
              <a:gd name="connsiteY21" fmla="*/ 941059 h 955031"/>
              <a:gd name="connsiteX22" fmla="*/ 2681745 w 5498116"/>
              <a:gd name="connsiteY22" fmla="*/ 814818 h 955031"/>
              <a:gd name="connsiteX23" fmla="*/ 2807987 w 5498116"/>
              <a:gd name="connsiteY23" fmla="*/ 548686 h 955031"/>
              <a:gd name="connsiteX24" fmla="*/ 2954701 w 5498116"/>
              <a:gd name="connsiteY24" fmla="*/ 251847 h 955031"/>
              <a:gd name="connsiteX25" fmla="*/ 3077530 w 5498116"/>
              <a:gd name="connsiteY25" fmla="*/ 67603 h 955031"/>
              <a:gd name="connsiteX26" fmla="*/ 3156005 w 5498116"/>
              <a:gd name="connsiteY26" fmla="*/ 2776 h 955031"/>
              <a:gd name="connsiteX27" fmla="*/ 3227656 w 5498116"/>
              <a:gd name="connsiteY27" fmla="*/ 19835 h 955031"/>
              <a:gd name="connsiteX28" fmla="*/ 3299306 w 5498116"/>
              <a:gd name="connsiteY28" fmla="*/ 91486 h 955031"/>
              <a:gd name="connsiteX29" fmla="*/ 3357309 w 5498116"/>
              <a:gd name="connsiteY29" fmla="*/ 176785 h 955031"/>
              <a:gd name="connsiteX30" fmla="*/ 3439196 w 5498116"/>
              <a:gd name="connsiteY30" fmla="*/ 323498 h 955031"/>
              <a:gd name="connsiteX31" fmla="*/ 3592733 w 5498116"/>
              <a:gd name="connsiteY31" fmla="*/ 668104 h 955031"/>
              <a:gd name="connsiteX32" fmla="*/ 3718975 w 5498116"/>
              <a:gd name="connsiteY32" fmla="*/ 852349 h 955031"/>
              <a:gd name="connsiteX33" fmla="*/ 3852041 w 5498116"/>
              <a:gd name="connsiteY33" fmla="*/ 900116 h 955031"/>
              <a:gd name="connsiteX34" fmla="*/ 3971459 w 5498116"/>
              <a:gd name="connsiteY34" fmla="*/ 828465 h 955031"/>
              <a:gd name="connsiteX35" fmla="*/ 4159115 w 5498116"/>
              <a:gd name="connsiteY35" fmla="*/ 483859 h 955031"/>
              <a:gd name="connsiteX36" fmla="*/ 4336536 w 5498116"/>
              <a:gd name="connsiteY36" fmla="*/ 152901 h 955031"/>
              <a:gd name="connsiteX37" fmla="*/ 4455954 w 5498116"/>
              <a:gd name="connsiteY37" fmla="*/ 40307 h 955031"/>
              <a:gd name="connsiteX38" fmla="*/ 4582196 w 5498116"/>
              <a:gd name="connsiteY38" fmla="*/ 67603 h 955031"/>
              <a:gd name="connsiteX39" fmla="*/ 4725498 w 5498116"/>
              <a:gd name="connsiteY39" fmla="*/ 268907 h 955031"/>
              <a:gd name="connsiteX40" fmla="*/ 4831268 w 5498116"/>
              <a:gd name="connsiteY40" fmla="*/ 477035 h 955031"/>
              <a:gd name="connsiteX41" fmla="*/ 4938105 w 5498116"/>
              <a:gd name="connsiteY41" fmla="*/ 494332 h 955031"/>
              <a:gd name="connsiteX42" fmla="*/ 5498116 w 5498116"/>
              <a:gd name="connsiteY42" fmla="*/ 494095 h 955031"/>
              <a:gd name="connsiteX0" fmla="*/ 0 w 5591836"/>
              <a:gd name="connsiteY0" fmla="*/ 485613 h 955031"/>
              <a:gd name="connsiteX1" fmla="*/ 304732 w 5591836"/>
              <a:gd name="connsiteY1" fmla="*/ 430986 h 955031"/>
              <a:gd name="connsiteX2" fmla="*/ 472406 w 5591836"/>
              <a:gd name="connsiteY2" fmla="*/ 146077 h 955031"/>
              <a:gd name="connsiteX3" fmla="*/ 581588 w 5591836"/>
              <a:gd name="connsiteY3" fmla="*/ 23247 h 955031"/>
              <a:gd name="connsiteX4" fmla="*/ 701006 w 5591836"/>
              <a:gd name="connsiteY4" fmla="*/ 36895 h 955031"/>
              <a:gd name="connsiteX5" fmla="*/ 799952 w 5591836"/>
              <a:gd name="connsiteY5" fmla="*/ 146077 h 955031"/>
              <a:gd name="connsiteX6" fmla="*/ 926194 w 5591836"/>
              <a:gd name="connsiteY6" fmla="*/ 412209 h 955031"/>
              <a:gd name="connsiteX7" fmla="*/ 1062671 w 5591836"/>
              <a:gd name="connsiteY7" fmla="*/ 722695 h 955031"/>
              <a:gd name="connsiteX8" fmla="*/ 1158206 w 5591836"/>
              <a:gd name="connsiteY8" fmla="*/ 869409 h 955031"/>
              <a:gd name="connsiteX9" fmla="*/ 1246916 w 5591836"/>
              <a:gd name="connsiteY9" fmla="*/ 944471 h 955031"/>
              <a:gd name="connsiteX10" fmla="*/ 1356098 w 5591836"/>
              <a:gd name="connsiteY10" fmla="*/ 930824 h 955031"/>
              <a:gd name="connsiteX11" fmla="*/ 1482340 w 5591836"/>
              <a:gd name="connsiteY11" fmla="*/ 811406 h 955031"/>
              <a:gd name="connsiteX12" fmla="*/ 1646113 w 5591836"/>
              <a:gd name="connsiteY12" fmla="*/ 487271 h 955031"/>
              <a:gd name="connsiteX13" fmla="*/ 1748471 w 5591836"/>
              <a:gd name="connsiteY13" fmla="*/ 234788 h 955031"/>
              <a:gd name="connsiteX14" fmla="*/ 1850829 w 5591836"/>
              <a:gd name="connsiteY14" fmla="*/ 67603 h 955031"/>
              <a:gd name="connsiteX15" fmla="*/ 1939540 w 5591836"/>
              <a:gd name="connsiteY15" fmla="*/ 13012 h 955031"/>
              <a:gd name="connsiteX16" fmla="*/ 2021426 w 5591836"/>
              <a:gd name="connsiteY16" fmla="*/ 43719 h 955031"/>
              <a:gd name="connsiteX17" fmla="*/ 2096489 w 5591836"/>
              <a:gd name="connsiteY17" fmla="*/ 122194 h 955031"/>
              <a:gd name="connsiteX18" fmla="*/ 2174964 w 5591836"/>
              <a:gd name="connsiteY18" fmla="*/ 251847 h 955031"/>
              <a:gd name="connsiteX19" fmla="*/ 2441095 w 5591836"/>
              <a:gd name="connsiteY19" fmla="*/ 784110 h 955031"/>
              <a:gd name="connsiteX20" fmla="*/ 2557101 w 5591836"/>
              <a:gd name="connsiteY20" fmla="*/ 934235 h 955031"/>
              <a:gd name="connsiteX21" fmla="*/ 2652635 w 5591836"/>
              <a:gd name="connsiteY21" fmla="*/ 941059 h 955031"/>
              <a:gd name="connsiteX22" fmla="*/ 2775465 w 5591836"/>
              <a:gd name="connsiteY22" fmla="*/ 814818 h 955031"/>
              <a:gd name="connsiteX23" fmla="*/ 2901707 w 5591836"/>
              <a:gd name="connsiteY23" fmla="*/ 548686 h 955031"/>
              <a:gd name="connsiteX24" fmla="*/ 3048421 w 5591836"/>
              <a:gd name="connsiteY24" fmla="*/ 251847 h 955031"/>
              <a:gd name="connsiteX25" fmla="*/ 3171250 w 5591836"/>
              <a:gd name="connsiteY25" fmla="*/ 67603 h 955031"/>
              <a:gd name="connsiteX26" fmla="*/ 3249725 w 5591836"/>
              <a:gd name="connsiteY26" fmla="*/ 2776 h 955031"/>
              <a:gd name="connsiteX27" fmla="*/ 3321376 w 5591836"/>
              <a:gd name="connsiteY27" fmla="*/ 19835 h 955031"/>
              <a:gd name="connsiteX28" fmla="*/ 3393026 w 5591836"/>
              <a:gd name="connsiteY28" fmla="*/ 91486 h 955031"/>
              <a:gd name="connsiteX29" fmla="*/ 3451029 w 5591836"/>
              <a:gd name="connsiteY29" fmla="*/ 176785 h 955031"/>
              <a:gd name="connsiteX30" fmla="*/ 3532916 w 5591836"/>
              <a:gd name="connsiteY30" fmla="*/ 323498 h 955031"/>
              <a:gd name="connsiteX31" fmla="*/ 3686453 w 5591836"/>
              <a:gd name="connsiteY31" fmla="*/ 668104 h 955031"/>
              <a:gd name="connsiteX32" fmla="*/ 3812695 w 5591836"/>
              <a:gd name="connsiteY32" fmla="*/ 852349 h 955031"/>
              <a:gd name="connsiteX33" fmla="*/ 3945761 w 5591836"/>
              <a:gd name="connsiteY33" fmla="*/ 900116 h 955031"/>
              <a:gd name="connsiteX34" fmla="*/ 4065179 w 5591836"/>
              <a:gd name="connsiteY34" fmla="*/ 828465 h 955031"/>
              <a:gd name="connsiteX35" fmla="*/ 4252835 w 5591836"/>
              <a:gd name="connsiteY35" fmla="*/ 483859 h 955031"/>
              <a:gd name="connsiteX36" fmla="*/ 4430256 w 5591836"/>
              <a:gd name="connsiteY36" fmla="*/ 152901 h 955031"/>
              <a:gd name="connsiteX37" fmla="*/ 4549674 w 5591836"/>
              <a:gd name="connsiteY37" fmla="*/ 40307 h 955031"/>
              <a:gd name="connsiteX38" fmla="*/ 4675916 w 5591836"/>
              <a:gd name="connsiteY38" fmla="*/ 67603 h 955031"/>
              <a:gd name="connsiteX39" fmla="*/ 4819218 w 5591836"/>
              <a:gd name="connsiteY39" fmla="*/ 268907 h 955031"/>
              <a:gd name="connsiteX40" fmla="*/ 4924988 w 5591836"/>
              <a:gd name="connsiteY40" fmla="*/ 477035 h 955031"/>
              <a:gd name="connsiteX41" fmla="*/ 5031825 w 5591836"/>
              <a:gd name="connsiteY41" fmla="*/ 494332 h 955031"/>
              <a:gd name="connsiteX42" fmla="*/ 5591836 w 5591836"/>
              <a:gd name="connsiteY42" fmla="*/ 494095 h 955031"/>
              <a:gd name="connsiteX0" fmla="*/ 0 w 5591836"/>
              <a:gd name="connsiteY0" fmla="*/ 485613 h 955031"/>
              <a:gd name="connsiteX1" fmla="*/ 169362 w 5591836"/>
              <a:gd name="connsiteY1" fmla="*/ 475436 h 955031"/>
              <a:gd name="connsiteX2" fmla="*/ 304732 w 5591836"/>
              <a:gd name="connsiteY2" fmla="*/ 430986 h 955031"/>
              <a:gd name="connsiteX3" fmla="*/ 472406 w 5591836"/>
              <a:gd name="connsiteY3" fmla="*/ 146077 h 955031"/>
              <a:gd name="connsiteX4" fmla="*/ 581588 w 5591836"/>
              <a:gd name="connsiteY4" fmla="*/ 23247 h 955031"/>
              <a:gd name="connsiteX5" fmla="*/ 701006 w 5591836"/>
              <a:gd name="connsiteY5" fmla="*/ 36895 h 955031"/>
              <a:gd name="connsiteX6" fmla="*/ 799952 w 5591836"/>
              <a:gd name="connsiteY6" fmla="*/ 146077 h 955031"/>
              <a:gd name="connsiteX7" fmla="*/ 926194 w 5591836"/>
              <a:gd name="connsiteY7" fmla="*/ 412209 h 955031"/>
              <a:gd name="connsiteX8" fmla="*/ 1062671 w 5591836"/>
              <a:gd name="connsiteY8" fmla="*/ 722695 h 955031"/>
              <a:gd name="connsiteX9" fmla="*/ 1158206 w 5591836"/>
              <a:gd name="connsiteY9" fmla="*/ 869409 h 955031"/>
              <a:gd name="connsiteX10" fmla="*/ 1246916 w 5591836"/>
              <a:gd name="connsiteY10" fmla="*/ 944471 h 955031"/>
              <a:gd name="connsiteX11" fmla="*/ 1356098 w 5591836"/>
              <a:gd name="connsiteY11" fmla="*/ 930824 h 955031"/>
              <a:gd name="connsiteX12" fmla="*/ 1482340 w 5591836"/>
              <a:gd name="connsiteY12" fmla="*/ 811406 h 955031"/>
              <a:gd name="connsiteX13" fmla="*/ 1646113 w 5591836"/>
              <a:gd name="connsiteY13" fmla="*/ 487271 h 955031"/>
              <a:gd name="connsiteX14" fmla="*/ 1748471 w 5591836"/>
              <a:gd name="connsiteY14" fmla="*/ 234788 h 955031"/>
              <a:gd name="connsiteX15" fmla="*/ 1850829 w 5591836"/>
              <a:gd name="connsiteY15" fmla="*/ 67603 h 955031"/>
              <a:gd name="connsiteX16" fmla="*/ 1939540 w 5591836"/>
              <a:gd name="connsiteY16" fmla="*/ 13012 h 955031"/>
              <a:gd name="connsiteX17" fmla="*/ 2021426 w 5591836"/>
              <a:gd name="connsiteY17" fmla="*/ 43719 h 955031"/>
              <a:gd name="connsiteX18" fmla="*/ 2096489 w 5591836"/>
              <a:gd name="connsiteY18" fmla="*/ 122194 h 955031"/>
              <a:gd name="connsiteX19" fmla="*/ 2174964 w 5591836"/>
              <a:gd name="connsiteY19" fmla="*/ 251847 h 955031"/>
              <a:gd name="connsiteX20" fmla="*/ 2441095 w 5591836"/>
              <a:gd name="connsiteY20" fmla="*/ 784110 h 955031"/>
              <a:gd name="connsiteX21" fmla="*/ 2557101 w 5591836"/>
              <a:gd name="connsiteY21" fmla="*/ 934235 h 955031"/>
              <a:gd name="connsiteX22" fmla="*/ 2652635 w 5591836"/>
              <a:gd name="connsiteY22" fmla="*/ 941059 h 955031"/>
              <a:gd name="connsiteX23" fmla="*/ 2775465 w 5591836"/>
              <a:gd name="connsiteY23" fmla="*/ 814818 h 955031"/>
              <a:gd name="connsiteX24" fmla="*/ 2901707 w 5591836"/>
              <a:gd name="connsiteY24" fmla="*/ 548686 h 955031"/>
              <a:gd name="connsiteX25" fmla="*/ 3048421 w 5591836"/>
              <a:gd name="connsiteY25" fmla="*/ 251847 h 955031"/>
              <a:gd name="connsiteX26" fmla="*/ 3171250 w 5591836"/>
              <a:gd name="connsiteY26" fmla="*/ 67603 h 955031"/>
              <a:gd name="connsiteX27" fmla="*/ 3249725 w 5591836"/>
              <a:gd name="connsiteY27" fmla="*/ 2776 h 955031"/>
              <a:gd name="connsiteX28" fmla="*/ 3321376 w 5591836"/>
              <a:gd name="connsiteY28" fmla="*/ 19835 h 955031"/>
              <a:gd name="connsiteX29" fmla="*/ 3393026 w 5591836"/>
              <a:gd name="connsiteY29" fmla="*/ 91486 h 955031"/>
              <a:gd name="connsiteX30" fmla="*/ 3451029 w 5591836"/>
              <a:gd name="connsiteY30" fmla="*/ 176785 h 955031"/>
              <a:gd name="connsiteX31" fmla="*/ 3532916 w 5591836"/>
              <a:gd name="connsiteY31" fmla="*/ 323498 h 955031"/>
              <a:gd name="connsiteX32" fmla="*/ 3686453 w 5591836"/>
              <a:gd name="connsiteY32" fmla="*/ 668104 h 955031"/>
              <a:gd name="connsiteX33" fmla="*/ 3812695 w 5591836"/>
              <a:gd name="connsiteY33" fmla="*/ 852349 h 955031"/>
              <a:gd name="connsiteX34" fmla="*/ 3945761 w 5591836"/>
              <a:gd name="connsiteY34" fmla="*/ 900116 h 955031"/>
              <a:gd name="connsiteX35" fmla="*/ 4065179 w 5591836"/>
              <a:gd name="connsiteY35" fmla="*/ 828465 h 955031"/>
              <a:gd name="connsiteX36" fmla="*/ 4252835 w 5591836"/>
              <a:gd name="connsiteY36" fmla="*/ 483859 h 955031"/>
              <a:gd name="connsiteX37" fmla="*/ 4430256 w 5591836"/>
              <a:gd name="connsiteY37" fmla="*/ 152901 h 955031"/>
              <a:gd name="connsiteX38" fmla="*/ 4549674 w 5591836"/>
              <a:gd name="connsiteY38" fmla="*/ 40307 h 955031"/>
              <a:gd name="connsiteX39" fmla="*/ 4675916 w 5591836"/>
              <a:gd name="connsiteY39" fmla="*/ 67603 h 955031"/>
              <a:gd name="connsiteX40" fmla="*/ 4819218 w 5591836"/>
              <a:gd name="connsiteY40" fmla="*/ 268907 h 955031"/>
              <a:gd name="connsiteX41" fmla="*/ 4924988 w 5591836"/>
              <a:gd name="connsiteY41" fmla="*/ 477035 h 955031"/>
              <a:gd name="connsiteX42" fmla="*/ 5031825 w 5591836"/>
              <a:gd name="connsiteY42" fmla="*/ 494332 h 955031"/>
              <a:gd name="connsiteX43" fmla="*/ 5591836 w 5591836"/>
              <a:gd name="connsiteY43" fmla="*/ 494095 h 955031"/>
              <a:gd name="connsiteX0" fmla="*/ 0 w 5602249"/>
              <a:gd name="connsiteY0" fmla="*/ 466563 h 955031"/>
              <a:gd name="connsiteX1" fmla="*/ 179775 w 5602249"/>
              <a:gd name="connsiteY1" fmla="*/ 475436 h 955031"/>
              <a:gd name="connsiteX2" fmla="*/ 315145 w 5602249"/>
              <a:gd name="connsiteY2" fmla="*/ 430986 h 955031"/>
              <a:gd name="connsiteX3" fmla="*/ 482819 w 5602249"/>
              <a:gd name="connsiteY3" fmla="*/ 146077 h 955031"/>
              <a:gd name="connsiteX4" fmla="*/ 592001 w 5602249"/>
              <a:gd name="connsiteY4" fmla="*/ 23247 h 955031"/>
              <a:gd name="connsiteX5" fmla="*/ 711419 w 5602249"/>
              <a:gd name="connsiteY5" fmla="*/ 36895 h 955031"/>
              <a:gd name="connsiteX6" fmla="*/ 810365 w 5602249"/>
              <a:gd name="connsiteY6" fmla="*/ 146077 h 955031"/>
              <a:gd name="connsiteX7" fmla="*/ 936607 w 5602249"/>
              <a:gd name="connsiteY7" fmla="*/ 412209 h 955031"/>
              <a:gd name="connsiteX8" fmla="*/ 1073084 w 5602249"/>
              <a:gd name="connsiteY8" fmla="*/ 722695 h 955031"/>
              <a:gd name="connsiteX9" fmla="*/ 1168619 w 5602249"/>
              <a:gd name="connsiteY9" fmla="*/ 869409 h 955031"/>
              <a:gd name="connsiteX10" fmla="*/ 1257329 w 5602249"/>
              <a:gd name="connsiteY10" fmla="*/ 944471 h 955031"/>
              <a:gd name="connsiteX11" fmla="*/ 1366511 w 5602249"/>
              <a:gd name="connsiteY11" fmla="*/ 930824 h 955031"/>
              <a:gd name="connsiteX12" fmla="*/ 1492753 w 5602249"/>
              <a:gd name="connsiteY12" fmla="*/ 811406 h 955031"/>
              <a:gd name="connsiteX13" fmla="*/ 1656526 w 5602249"/>
              <a:gd name="connsiteY13" fmla="*/ 487271 h 955031"/>
              <a:gd name="connsiteX14" fmla="*/ 1758884 w 5602249"/>
              <a:gd name="connsiteY14" fmla="*/ 234788 h 955031"/>
              <a:gd name="connsiteX15" fmla="*/ 1861242 w 5602249"/>
              <a:gd name="connsiteY15" fmla="*/ 67603 h 955031"/>
              <a:gd name="connsiteX16" fmla="*/ 1949953 w 5602249"/>
              <a:gd name="connsiteY16" fmla="*/ 13012 h 955031"/>
              <a:gd name="connsiteX17" fmla="*/ 2031839 w 5602249"/>
              <a:gd name="connsiteY17" fmla="*/ 43719 h 955031"/>
              <a:gd name="connsiteX18" fmla="*/ 2106902 w 5602249"/>
              <a:gd name="connsiteY18" fmla="*/ 122194 h 955031"/>
              <a:gd name="connsiteX19" fmla="*/ 2185377 w 5602249"/>
              <a:gd name="connsiteY19" fmla="*/ 251847 h 955031"/>
              <a:gd name="connsiteX20" fmla="*/ 2451508 w 5602249"/>
              <a:gd name="connsiteY20" fmla="*/ 784110 h 955031"/>
              <a:gd name="connsiteX21" fmla="*/ 2567514 w 5602249"/>
              <a:gd name="connsiteY21" fmla="*/ 934235 h 955031"/>
              <a:gd name="connsiteX22" fmla="*/ 2663048 w 5602249"/>
              <a:gd name="connsiteY22" fmla="*/ 941059 h 955031"/>
              <a:gd name="connsiteX23" fmla="*/ 2785878 w 5602249"/>
              <a:gd name="connsiteY23" fmla="*/ 814818 h 955031"/>
              <a:gd name="connsiteX24" fmla="*/ 2912120 w 5602249"/>
              <a:gd name="connsiteY24" fmla="*/ 548686 h 955031"/>
              <a:gd name="connsiteX25" fmla="*/ 3058834 w 5602249"/>
              <a:gd name="connsiteY25" fmla="*/ 251847 h 955031"/>
              <a:gd name="connsiteX26" fmla="*/ 3181663 w 5602249"/>
              <a:gd name="connsiteY26" fmla="*/ 67603 h 955031"/>
              <a:gd name="connsiteX27" fmla="*/ 3260138 w 5602249"/>
              <a:gd name="connsiteY27" fmla="*/ 2776 h 955031"/>
              <a:gd name="connsiteX28" fmla="*/ 3331789 w 5602249"/>
              <a:gd name="connsiteY28" fmla="*/ 19835 h 955031"/>
              <a:gd name="connsiteX29" fmla="*/ 3403439 w 5602249"/>
              <a:gd name="connsiteY29" fmla="*/ 91486 h 955031"/>
              <a:gd name="connsiteX30" fmla="*/ 3461442 w 5602249"/>
              <a:gd name="connsiteY30" fmla="*/ 176785 h 955031"/>
              <a:gd name="connsiteX31" fmla="*/ 3543329 w 5602249"/>
              <a:gd name="connsiteY31" fmla="*/ 323498 h 955031"/>
              <a:gd name="connsiteX32" fmla="*/ 3696866 w 5602249"/>
              <a:gd name="connsiteY32" fmla="*/ 668104 h 955031"/>
              <a:gd name="connsiteX33" fmla="*/ 3823108 w 5602249"/>
              <a:gd name="connsiteY33" fmla="*/ 852349 h 955031"/>
              <a:gd name="connsiteX34" fmla="*/ 3956174 w 5602249"/>
              <a:gd name="connsiteY34" fmla="*/ 900116 h 955031"/>
              <a:gd name="connsiteX35" fmla="*/ 4075592 w 5602249"/>
              <a:gd name="connsiteY35" fmla="*/ 828465 h 955031"/>
              <a:gd name="connsiteX36" fmla="*/ 4263248 w 5602249"/>
              <a:gd name="connsiteY36" fmla="*/ 483859 h 955031"/>
              <a:gd name="connsiteX37" fmla="*/ 4440669 w 5602249"/>
              <a:gd name="connsiteY37" fmla="*/ 152901 h 955031"/>
              <a:gd name="connsiteX38" fmla="*/ 4560087 w 5602249"/>
              <a:gd name="connsiteY38" fmla="*/ 40307 h 955031"/>
              <a:gd name="connsiteX39" fmla="*/ 4686329 w 5602249"/>
              <a:gd name="connsiteY39" fmla="*/ 67603 h 955031"/>
              <a:gd name="connsiteX40" fmla="*/ 4829631 w 5602249"/>
              <a:gd name="connsiteY40" fmla="*/ 268907 h 955031"/>
              <a:gd name="connsiteX41" fmla="*/ 4935401 w 5602249"/>
              <a:gd name="connsiteY41" fmla="*/ 477035 h 955031"/>
              <a:gd name="connsiteX42" fmla="*/ 5042238 w 5602249"/>
              <a:gd name="connsiteY42" fmla="*/ 494332 h 955031"/>
              <a:gd name="connsiteX43" fmla="*/ 5602249 w 5602249"/>
              <a:gd name="connsiteY43" fmla="*/ 494095 h 955031"/>
              <a:gd name="connsiteX0" fmla="*/ 0 w 5612662"/>
              <a:gd name="connsiteY0" fmla="*/ 479263 h 955031"/>
              <a:gd name="connsiteX1" fmla="*/ 190188 w 5612662"/>
              <a:gd name="connsiteY1" fmla="*/ 475436 h 955031"/>
              <a:gd name="connsiteX2" fmla="*/ 325558 w 5612662"/>
              <a:gd name="connsiteY2" fmla="*/ 430986 h 955031"/>
              <a:gd name="connsiteX3" fmla="*/ 493232 w 5612662"/>
              <a:gd name="connsiteY3" fmla="*/ 146077 h 955031"/>
              <a:gd name="connsiteX4" fmla="*/ 602414 w 5612662"/>
              <a:gd name="connsiteY4" fmla="*/ 23247 h 955031"/>
              <a:gd name="connsiteX5" fmla="*/ 721832 w 5612662"/>
              <a:gd name="connsiteY5" fmla="*/ 36895 h 955031"/>
              <a:gd name="connsiteX6" fmla="*/ 820778 w 5612662"/>
              <a:gd name="connsiteY6" fmla="*/ 146077 h 955031"/>
              <a:gd name="connsiteX7" fmla="*/ 947020 w 5612662"/>
              <a:gd name="connsiteY7" fmla="*/ 412209 h 955031"/>
              <a:gd name="connsiteX8" fmla="*/ 1083497 w 5612662"/>
              <a:gd name="connsiteY8" fmla="*/ 722695 h 955031"/>
              <a:gd name="connsiteX9" fmla="*/ 1179032 w 5612662"/>
              <a:gd name="connsiteY9" fmla="*/ 869409 h 955031"/>
              <a:gd name="connsiteX10" fmla="*/ 1267742 w 5612662"/>
              <a:gd name="connsiteY10" fmla="*/ 944471 h 955031"/>
              <a:gd name="connsiteX11" fmla="*/ 1376924 w 5612662"/>
              <a:gd name="connsiteY11" fmla="*/ 930824 h 955031"/>
              <a:gd name="connsiteX12" fmla="*/ 1503166 w 5612662"/>
              <a:gd name="connsiteY12" fmla="*/ 811406 h 955031"/>
              <a:gd name="connsiteX13" fmla="*/ 1666939 w 5612662"/>
              <a:gd name="connsiteY13" fmla="*/ 487271 h 955031"/>
              <a:gd name="connsiteX14" fmla="*/ 1769297 w 5612662"/>
              <a:gd name="connsiteY14" fmla="*/ 234788 h 955031"/>
              <a:gd name="connsiteX15" fmla="*/ 1871655 w 5612662"/>
              <a:gd name="connsiteY15" fmla="*/ 67603 h 955031"/>
              <a:gd name="connsiteX16" fmla="*/ 1960366 w 5612662"/>
              <a:gd name="connsiteY16" fmla="*/ 13012 h 955031"/>
              <a:gd name="connsiteX17" fmla="*/ 2042252 w 5612662"/>
              <a:gd name="connsiteY17" fmla="*/ 43719 h 955031"/>
              <a:gd name="connsiteX18" fmla="*/ 2117315 w 5612662"/>
              <a:gd name="connsiteY18" fmla="*/ 122194 h 955031"/>
              <a:gd name="connsiteX19" fmla="*/ 2195790 w 5612662"/>
              <a:gd name="connsiteY19" fmla="*/ 251847 h 955031"/>
              <a:gd name="connsiteX20" fmla="*/ 2461921 w 5612662"/>
              <a:gd name="connsiteY20" fmla="*/ 784110 h 955031"/>
              <a:gd name="connsiteX21" fmla="*/ 2577927 w 5612662"/>
              <a:gd name="connsiteY21" fmla="*/ 934235 h 955031"/>
              <a:gd name="connsiteX22" fmla="*/ 2673461 w 5612662"/>
              <a:gd name="connsiteY22" fmla="*/ 941059 h 955031"/>
              <a:gd name="connsiteX23" fmla="*/ 2796291 w 5612662"/>
              <a:gd name="connsiteY23" fmla="*/ 814818 h 955031"/>
              <a:gd name="connsiteX24" fmla="*/ 2922533 w 5612662"/>
              <a:gd name="connsiteY24" fmla="*/ 548686 h 955031"/>
              <a:gd name="connsiteX25" fmla="*/ 3069247 w 5612662"/>
              <a:gd name="connsiteY25" fmla="*/ 251847 h 955031"/>
              <a:gd name="connsiteX26" fmla="*/ 3192076 w 5612662"/>
              <a:gd name="connsiteY26" fmla="*/ 67603 h 955031"/>
              <a:gd name="connsiteX27" fmla="*/ 3270551 w 5612662"/>
              <a:gd name="connsiteY27" fmla="*/ 2776 h 955031"/>
              <a:gd name="connsiteX28" fmla="*/ 3342202 w 5612662"/>
              <a:gd name="connsiteY28" fmla="*/ 19835 h 955031"/>
              <a:gd name="connsiteX29" fmla="*/ 3413852 w 5612662"/>
              <a:gd name="connsiteY29" fmla="*/ 91486 h 955031"/>
              <a:gd name="connsiteX30" fmla="*/ 3471855 w 5612662"/>
              <a:gd name="connsiteY30" fmla="*/ 176785 h 955031"/>
              <a:gd name="connsiteX31" fmla="*/ 3553742 w 5612662"/>
              <a:gd name="connsiteY31" fmla="*/ 323498 h 955031"/>
              <a:gd name="connsiteX32" fmla="*/ 3707279 w 5612662"/>
              <a:gd name="connsiteY32" fmla="*/ 668104 h 955031"/>
              <a:gd name="connsiteX33" fmla="*/ 3833521 w 5612662"/>
              <a:gd name="connsiteY33" fmla="*/ 852349 h 955031"/>
              <a:gd name="connsiteX34" fmla="*/ 3966587 w 5612662"/>
              <a:gd name="connsiteY34" fmla="*/ 900116 h 955031"/>
              <a:gd name="connsiteX35" fmla="*/ 4086005 w 5612662"/>
              <a:gd name="connsiteY35" fmla="*/ 828465 h 955031"/>
              <a:gd name="connsiteX36" fmla="*/ 4273661 w 5612662"/>
              <a:gd name="connsiteY36" fmla="*/ 483859 h 955031"/>
              <a:gd name="connsiteX37" fmla="*/ 4451082 w 5612662"/>
              <a:gd name="connsiteY37" fmla="*/ 152901 h 955031"/>
              <a:gd name="connsiteX38" fmla="*/ 4570500 w 5612662"/>
              <a:gd name="connsiteY38" fmla="*/ 40307 h 955031"/>
              <a:gd name="connsiteX39" fmla="*/ 4696742 w 5612662"/>
              <a:gd name="connsiteY39" fmla="*/ 67603 h 955031"/>
              <a:gd name="connsiteX40" fmla="*/ 4840044 w 5612662"/>
              <a:gd name="connsiteY40" fmla="*/ 268907 h 955031"/>
              <a:gd name="connsiteX41" fmla="*/ 4945814 w 5612662"/>
              <a:gd name="connsiteY41" fmla="*/ 477035 h 955031"/>
              <a:gd name="connsiteX42" fmla="*/ 5052651 w 5612662"/>
              <a:gd name="connsiteY42" fmla="*/ 494332 h 955031"/>
              <a:gd name="connsiteX43" fmla="*/ 5612662 w 5612662"/>
              <a:gd name="connsiteY43" fmla="*/ 494095 h 955031"/>
              <a:gd name="connsiteX0" fmla="*/ 0 w 6136469"/>
              <a:gd name="connsiteY0" fmla="*/ 479263 h 955031"/>
              <a:gd name="connsiteX1" fmla="*/ 190188 w 6136469"/>
              <a:gd name="connsiteY1" fmla="*/ 475436 h 955031"/>
              <a:gd name="connsiteX2" fmla="*/ 325558 w 6136469"/>
              <a:gd name="connsiteY2" fmla="*/ 430986 h 955031"/>
              <a:gd name="connsiteX3" fmla="*/ 493232 w 6136469"/>
              <a:gd name="connsiteY3" fmla="*/ 146077 h 955031"/>
              <a:gd name="connsiteX4" fmla="*/ 602414 w 6136469"/>
              <a:gd name="connsiteY4" fmla="*/ 23247 h 955031"/>
              <a:gd name="connsiteX5" fmla="*/ 721832 w 6136469"/>
              <a:gd name="connsiteY5" fmla="*/ 36895 h 955031"/>
              <a:gd name="connsiteX6" fmla="*/ 820778 w 6136469"/>
              <a:gd name="connsiteY6" fmla="*/ 146077 h 955031"/>
              <a:gd name="connsiteX7" fmla="*/ 947020 w 6136469"/>
              <a:gd name="connsiteY7" fmla="*/ 412209 h 955031"/>
              <a:gd name="connsiteX8" fmla="*/ 1083497 w 6136469"/>
              <a:gd name="connsiteY8" fmla="*/ 722695 h 955031"/>
              <a:gd name="connsiteX9" fmla="*/ 1179032 w 6136469"/>
              <a:gd name="connsiteY9" fmla="*/ 869409 h 955031"/>
              <a:gd name="connsiteX10" fmla="*/ 1267742 w 6136469"/>
              <a:gd name="connsiteY10" fmla="*/ 944471 h 955031"/>
              <a:gd name="connsiteX11" fmla="*/ 1376924 w 6136469"/>
              <a:gd name="connsiteY11" fmla="*/ 930824 h 955031"/>
              <a:gd name="connsiteX12" fmla="*/ 1503166 w 6136469"/>
              <a:gd name="connsiteY12" fmla="*/ 811406 h 955031"/>
              <a:gd name="connsiteX13" fmla="*/ 1666939 w 6136469"/>
              <a:gd name="connsiteY13" fmla="*/ 487271 h 955031"/>
              <a:gd name="connsiteX14" fmla="*/ 1769297 w 6136469"/>
              <a:gd name="connsiteY14" fmla="*/ 234788 h 955031"/>
              <a:gd name="connsiteX15" fmla="*/ 1871655 w 6136469"/>
              <a:gd name="connsiteY15" fmla="*/ 67603 h 955031"/>
              <a:gd name="connsiteX16" fmla="*/ 1960366 w 6136469"/>
              <a:gd name="connsiteY16" fmla="*/ 13012 h 955031"/>
              <a:gd name="connsiteX17" fmla="*/ 2042252 w 6136469"/>
              <a:gd name="connsiteY17" fmla="*/ 43719 h 955031"/>
              <a:gd name="connsiteX18" fmla="*/ 2117315 w 6136469"/>
              <a:gd name="connsiteY18" fmla="*/ 122194 h 955031"/>
              <a:gd name="connsiteX19" fmla="*/ 2195790 w 6136469"/>
              <a:gd name="connsiteY19" fmla="*/ 251847 h 955031"/>
              <a:gd name="connsiteX20" fmla="*/ 2461921 w 6136469"/>
              <a:gd name="connsiteY20" fmla="*/ 784110 h 955031"/>
              <a:gd name="connsiteX21" fmla="*/ 2577927 w 6136469"/>
              <a:gd name="connsiteY21" fmla="*/ 934235 h 955031"/>
              <a:gd name="connsiteX22" fmla="*/ 2673461 w 6136469"/>
              <a:gd name="connsiteY22" fmla="*/ 941059 h 955031"/>
              <a:gd name="connsiteX23" fmla="*/ 2796291 w 6136469"/>
              <a:gd name="connsiteY23" fmla="*/ 814818 h 955031"/>
              <a:gd name="connsiteX24" fmla="*/ 2922533 w 6136469"/>
              <a:gd name="connsiteY24" fmla="*/ 548686 h 955031"/>
              <a:gd name="connsiteX25" fmla="*/ 3069247 w 6136469"/>
              <a:gd name="connsiteY25" fmla="*/ 251847 h 955031"/>
              <a:gd name="connsiteX26" fmla="*/ 3192076 w 6136469"/>
              <a:gd name="connsiteY26" fmla="*/ 67603 h 955031"/>
              <a:gd name="connsiteX27" fmla="*/ 3270551 w 6136469"/>
              <a:gd name="connsiteY27" fmla="*/ 2776 h 955031"/>
              <a:gd name="connsiteX28" fmla="*/ 3342202 w 6136469"/>
              <a:gd name="connsiteY28" fmla="*/ 19835 h 955031"/>
              <a:gd name="connsiteX29" fmla="*/ 3413852 w 6136469"/>
              <a:gd name="connsiteY29" fmla="*/ 91486 h 955031"/>
              <a:gd name="connsiteX30" fmla="*/ 3471855 w 6136469"/>
              <a:gd name="connsiteY30" fmla="*/ 176785 h 955031"/>
              <a:gd name="connsiteX31" fmla="*/ 3553742 w 6136469"/>
              <a:gd name="connsiteY31" fmla="*/ 323498 h 955031"/>
              <a:gd name="connsiteX32" fmla="*/ 3707279 w 6136469"/>
              <a:gd name="connsiteY32" fmla="*/ 668104 h 955031"/>
              <a:gd name="connsiteX33" fmla="*/ 3833521 w 6136469"/>
              <a:gd name="connsiteY33" fmla="*/ 852349 h 955031"/>
              <a:gd name="connsiteX34" fmla="*/ 3966587 w 6136469"/>
              <a:gd name="connsiteY34" fmla="*/ 900116 h 955031"/>
              <a:gd name="connsiteX35" fmla="*/ 4086005 w 6136469"/>
              <a:gd name="connsiteY35" fmla="*/ 828465 h 955031"/>
              <a:gd name="connsiteX36" fmla="*/ 4273661 w 6136469"/>
              <a:gd name="connsiteY36" fmla="*/ 483859 h 955031"/>
              <a:gd name="connsiteX37" fmla="*/ 4451082 w 6136469"/>
              <a:gd name="connsiteY37" fmla="*/ 152901 h 955031"/>
              <a:gd name="connsiteX38" fmla="*/ 4570500 w 6136469"/>
              <a:gd name="connsiteY38" fmla="*/ 40307 h 955031"/>
              <a:gd name="connsiteX39" fmla="*/ 4696742 w 6136469"/>
              <a:gd name="connsiteY39" fmla="*/ 67603 h 955031"/>
              <a:gd name="connsiteX40" fmla="*/ 4840044 w 6136469"/>
              <a:gd name="connsiteY40" fmla="*/ 268907 h 955031"/>
              <a:gd name="connsiteX41" fmla="*/ 4945814 w 6136469"/>
              <a:gd name="connsiteY41" fmla="*/ 477035 h 955031"/>
              <a:gd name="connsiteX42" fmla="*/ 5052651 w 6136469"/>
              <a:gd name="connsiteY42" fmla="*/ 494332 h 955031"/>
              <a:gd name="connsiteX43" fmla="*/ 6136469 w 6136469"/>
              <a:gd name="connsiteY43" fmla="*/ 500659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5814 w 6056566"/>
              <a:gd name="connsiteY41" fmla="*/ 477035 h 955031"/>
              <a:gd name="connsiteX42" fmla="*/ 5052651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5814 w 6056566"/>
              <a:gd name="connsiteY41" fmla="*/ 477035 h 955031"/>
              <a:gd name="connsiteX42" fmla="*/ 5052651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5814 w 6056566"/>
              <a:gd name="connsiteY41" fmla="*/ 477035 h 955031"/>
              <a:gd name="connsiteX42" fmla="*/ 5052651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0286 w 6056566"/>
              <a:gd name="connsiteY41" fmla="*/ 458277 h 955031"/>
              <a:gd name="connsiteX42" fmla="*/ 5052651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0286 w 6056566"/>
              <a:gd name="connsiteY41" fmla="*/ 458277 h 955031"/>
              <a:gd name="connsiteX42" fmla="*/ 5052651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0286 w 6056566"/>
              <a:gd name="connsiteY41" fmla="*/ 458277 h 955031"/>
              <a:gd name="connsiteX42" fmla="*/ 5052651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31994 w 6056566"/>
              <a:gd name="connsiteY41" fmla="*/ 437174 h 955031"/>
              <a:gd name="connsiteX42" fmla="*/ 5052651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5052651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69722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69722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97365 w 6056566"/>
              <a:gd name="connsiteY42" fmla="*/ 496677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94601 w 6056566"/>
              <a:gd name="connsiteY42" fmla="*/ 491988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94601 w 6056566"/>
              <a:gd name="connsiteY42" fmla="*/ 491988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94601 w 6056566"/>
              <a:gd name="connsiteY42" fmla="*/ 491988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94601 w 6056566"/>
              <a:gd name="connsiteY42" fmla="*/ 491988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94601 w 6056566"/>
              <a:gd name="connsiteY42" fmla="*/ 491988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91837 w 6056566"/>
              <a:gd name="connsiteY42" fmla="*/ 497850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91838 w 6056566"/>
              <a:gd name="connsiteY42" fmla="*/ 494333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5025010 w 6056566"/>
              <a:gd name="connsiteY42" fmla="*/ 495505 h 955031"/>
              <a:gd name="connsiteX43" fmla="*/ 6056566 w 6056566"/>
              <a:gd name="connsiteY43" fmla="*/ 497377 h 955031"/>
              <a:gd name="connsiteX0" fmla="*/ 0 w 5025967"/>
              <a:gd name="connsiteY0" fmla="*/ 479263 h 955031"/>
              <a:gd name="connsiteX1" fmla="*/ 190188 w 5025967"/>
              <a:gd name="connsiteY1" fmla="*/ 475436 h 955031"/>
              <a:gd name="connsiteX2" fmla="*/ 325558 w 5025967"/>
              <a:gd name="connsiteY2" fmla="*/ 430986 h 955031"/>
              <a:gd name="connsiteX3" fmla="*/ 493232 w 5025967"/>
              <a:gd name="connsiteY3" fmla="*/ 146077 h 955031"/>
              <a:gd name="connsiteX4" fmla="*/ 602414 w 5025967"/>
              <a:gd name="connsiteY4" fmla="*/ 23247 h 955031"/>
              <a:gd name="connsiteX5" fmla="*/ 721832 w 5025967"/>
              <a:gd name="connsiteY5" fmla="*/ 36895 h 955031"/>
              <a:gd name="connsiteX6" fmla="*/ 820778 w 5025967"/>
              <a:gd name="connsiteY6" fmla="*/ 146077 h 955031"/>
              <a:gd name="connsiteX7" fmla="*/ 947020 w 5025967"/>
              <a:gd name="connsiteY7" fmla="*/ 412209 h 955031"/>
              <a:gd name="connsiteX8" fmla="*/ 1083497 w 5025967"/>
              <a:gd name="connsiteY8" fmla="*/ 722695 h 955031"/>
              <a:gd name="connsiteX9" fmla="*/ 1179032 w 5025967"/>
              <a:gd name="connsiteY9" fmla="*/ 869409 h 955031"/>
              <a:gd name="connsiteX10" fmla="*/ 1267742 w 5025967"/>
              <a:gd name="connsiteY10" fmla="*/ 944471 h 955031"/>
              <a:gd name="connsiteX11" fmla="*/ 1376924 w 5025967"/>
              <a:gd name="connsiteY11" fmla="*/ 930824 h 955031"/>
              <a:gd name="connsiteX12" fmla="*/ 1503166 w 5025967"/>
              <a:gd name="connsiteY12" fmla="*/ 811406 h 955031"/>
              <a:gd name="connsiteX13" fmla="*/ 1666939 w 5025967"/>
              <a:gd name="connsiteY13" fmla="*/ 487271 h 955031"/>
              <a:gd name="connsiteX14" fmla="*/ 1769297 w 5025967"/>
              <a:gd name="connsiteY14" fmla="*/ 234788 h 955031"/>
              <a:gd name="connsiteX15" fmla="*/ 1871655 w 5025967"/>
              <a:gd name="connsiteY15" fmla="*/ 67603 h 955031"/>
              <a:gd name="connsiteX16" fmla="*/ 1960366 w 5025967"/>
              <a:gd name="connsiteY16" fmla="*/ 13012 h 955031"/>
              <a:gd name="connsiteX17" fmla="*/ 2042252 w 5025967"/>
              <a:gd name="connsiteY17" fmla="*/ 43719 h 955031"/>
              <a:gd name="connsiteX18" fmla="*/ 2117315 w 5025967"/>
              <a:gd name="connsiteY18" fmla="*/ 122194 h 955031"/>
              <a:gd name="connsiteX19" fmla="*/ 2195790 w 5025967"/>
              <a:gd name="connsiteY19" fmla="*/ 251847 h 955031"/>
              <a:gd name="connsiteX20" fmla="*/ 2461921 w 5025967"/>
              <a:gd name="connsiteY20" fmla="*/ 784110 h 955031"/>
              <a:gd name="connsiteX21" fmla="*/ 2577927 w 5025967"/>
              <a:gd name="connsiteY21" fmla="*/ 934235 h 955031"/>
              <a:gd name="connsiteX22" fmla="*/ 2673461 w 5025967"/>
              <a:gd name="connsiteY22" fmla="*/ 941059 h 955031"/>
              <a:gd name="connsiteX23" fmla="*/ 2796291 w 5025967"/>
              <a:gd name="connsiteY23" fmla="*/ 814818 h 955031"/>
              <a:gd name="connsiteX24" fmla="*/ 2922533 w 5025967"/>
              <a:gd name="connsiteY24" fmla="*/ 548686 h 955031"/>
              <a:gd name="connsiteX25" fmla="*/ 3069247 w 5025967"/>
              <a:gd name="connsiteY25" fmla="*/ 251847 h 955031"/>
              <a:gd name="connsiteX26" fmla="*/ 3192076 w 5025967"/>
              <a:gd name="connsiteY26" fmla="*/ 67603 h 955031"/>
              <a:gd name="connsiteX27" fmla="*/ 3270551 w 5025967"/>
              <a:gd name="connsiteY27" fmla="*/ 2776 h 955031"/>
              <a:gd name="connsiteX28" fmla="*/ 3342202 w 5025967"/>
              <a:gd name="connsiteY28" fmla="*/ 19835 h 955031"/>
              <a:gd name="connsiteX29" fmla="*/ 3413852 w 5025967"/>
              <a:gd name="connsiteY29" fmla="*/ 91486 h 955031"/>
              <a:gd name="connsiteX30" fmla="*/ 3471855 w 5025967"/>
              <a:gd name="connsiteY30" fmla="*/ 176785 h 955031"/>
              <a:gd name="connsiteX31" fmla="*/ 3553742 w 5025967"/>
              <a:gd name="connsiteY31" fmla="*/ 323498 h 955031"/>
              <a:gd name="connsiteX32" fmla="*/ 3707279 w 5025967"/>
              <a:gd name="connsiteY32" fmla="*/ 668104 h 955031"/>
              <a:gd name="connsiteX33" fmla="*/ 3833521 w 5025967"/>
              <a:gd name="connsiteY33" fmla="*/ 852349 h 955031"/>
              <a:gd name="connsiteX34" fmla="*/ 3966587 w 5025967"/>
              <a:gd name="connsiteY34" fmla="*/ 900116 h 955031"/>
              <a:gd name="connsiteX35" fmla="*/ 4086005 w 5025967"/>
              <a:gd name="connsiteY35" fmla="*/ 828465 h 955031"/>
              <a:gd name="connsiteX36" fmla="*/ 4273661 w 5025967"/>
              <a:gd name="connsiteY36" fmla="*/ 483859 h 955031"/>
              <a:gd name="connsiteX37" fmla="*/ 4451082 w 5025967"/>
              <a:gd name="connsiteY37" fmla="*/ 152901 h 955031"/>
              <a:gd name="connsiteX38" fmla="*/ 4570500 w 5025967"/>
              <a:gd name="connsiteY38" fmla="*/ 40307 h 955031"/>
              <a:gd name="connsiteX39" fmla="*/ 4696742 w 5025967"/>
              <a:gd name="connsiteY39" fmla="*/ 67603 h 955031"/>
              <a:gd name="connsiteX40" fmla="*/ 4840044 w 5025967"/>
              <a:gd name="connsiteY40" fmla="*/ 268907 h 955031"/>
              <a:gd name="connsiteX41" fmla="*/ 4948580 w 5025967"/>
              <a:gd name="connsiteY41" fmla="*/ 459449 h 955031"/>
              <a:gd name="connsiteX42" fmla="*/ 5025010 w 5025967"/>
              <a:gd name="connsiteY42" fmla="*/ 495505 h 955031"/>
              <a:gd name="connsiteX0" fmla="*/ 0 w 4948580"/>
              <a:gd name="connsiteY0" fmla="*/ 479263 h 955031"/>
              <a:gd name="connsiteX1" fmla="*/ 190188 w 4948580"/>
              <a:gd name="connsiteY1" fmla="*/ 475436 h 955031"/>
              <a:gd name="connsiteX2" fmla="*/ 325558 w 4948580"/>
              <a:gd name="connsiteY2" fmla="*/ 430986 h 955031"/>
              <a:gd name="connsiteX3" fmla="*/ 493232 w 4948580"/>
              <a:gd name="connsiteY3" fmla="*/ 146077 h 955031"/>
              <a:gd name="connsiteX4" fmla="*/ 602414 w 4948580"/>
              <a:gd name="connsiteY4" fmla="*/ 23247 h 955031"/>
              <a:gd name="connsiteX5" fmla="*/ 721832 w 4948580"/>
              <a:gd name="connsiteY5" fmla="*/ 36895 h 955031"/>
              <a:gd name="connsiteX6" fmla="*/ 820778 w 4948580"/>
              <a:gd name="connsiteY6" fmla="*/ 146077 h 955031"/>
              <a:gd name="connsiteX7" fmla="*/ 947020 w 4948580"/>
              <a:gd name="connsiteY7" fmla="*/ 412209 h 955031"/>
              <a:gd name="connsiteX8" fmla="*/ 1083497 w 4948580"/>
              <a:gd name="connsiteY8" fmla="*/ 722695 h 955031"/>
              <a:gd name="connsiteX9" fmla="*/ 1179032 w 4948580"/>
              <a:gd name="connsiteY9" fmla="*/ 869409 h 955031"/>
              <a:gd name="connsiteX10" fmla="*/ 1267742 w 4948580"/>
              <a:gd name="connsiteY10" fmla="*/ 944471 h 955031"/>
              <a:gd name="connsiteX11" fmla="*/ 1376924 w 4948580"/>
              <a:gd name="connsiteY11" fmla="*/ 930824 h 955031"/>
              <a:gd name="connsiteX12" fmla="*/ 1503166 w 4948580"/>
              <a:gd name="connsiteY12" fmla="*/ 811406 h 955031"/>
              <a:gd name="connsiteX13" fmla="*/ 1666939 w 4948580"/>
              <a:gd name="connsiteY13" fmla="*/ 487271 h 955031"/>
              <a:gd name="connsiteX14" fmla="*/ 1769297 w 4948580"/>
              <a:gd name="connsiteY14" fmla="*/ 234788 h 955031"/>
              <a:gd name="connsiteX15" fmla="*/ 1871655 w 4948580"/>
              <a:gd name="connsiteY15" fmla="*/ 67603 h 955031"/>
              <a:gd name="connsiteX16" fmla="*/ 1960366 w 4948580"/>
              <a:gd name="connsiteY16" fmla="*/ 13012 h 955031"/>
              <a:gd name="connsiteX17" fmla="*/ 2042252 w 4948580"/>
              <a:gd name="connsiteY17" fmla="*/ 43719 h 955031"/>
              <a:gd name="connsiteX18" fmla="*/ 2117315 w 4948580"/>
              <a:gd name="connsiteY18" fmla="*/ 122194 h 955031"/>
              <a:gd name="connsiteX19" fmla="*/ 2195790 w 4948580"/>
              <a:gd name="connsiteY19" fmla="*/ 251847 h 955031"/>
              <a:gd name="connsiteX20" fmla="*/ 2461921 w 4948580"/>
              <a:gd name="connsiteY20" fmla="*/ 784110 h 955031"/>
              <a:gd name="connsiteX21" fmla="*/ 2577927 w 4948580"/>
              <a:gd name="connsiteY21" fmla="*/ 934235 h 955031"/>
              <a:gd name="connsiteX22" fmla="*/ 2673461 w 4948580"/>
              <a:gd name="connsiteY22" fmla="*/ 941059 h 955031"/>
              <a:gd name="connsiteX23" fmla="*/ 2796291 w 4948580"/>
              <a:gd name="connsiteY23" fmla="*/ 814818 h 955031"/>
              <a:gd name="connsiteX24" fmla="*/ 2922533 w 4948580"/>
              <a:gd name="connsiteY24" fmla="*/ 548686 h 955031"/>
              <a:gd name="connsiteX25" fmla="*/ 3069247 w 4948580"/>
              <a:gd name="connsiteY25" fmla="*/ 251847 h 955031"/>
              <a:gd name="connsiteX26" fmla="*/ 3192076 w 4948580"/>
              <a:gd name="connsiteY26" fmla="*/ 67603 h 955031"/>
              <a:gd name="connsiteX27" fmla="*/ 3270551 w 4948580"/>
              <a:gd name="connsiteY27" fmla="*/ 2776 h 955031"/>
              <a:gd name="connsiteX28" fmla="*/ 3342202 w 4948580"/>
              <a:gd name="connsiteY28" fmla="*/ 19835 h 955031"/>
              <a:gd name="connsiteX29" fmla="*/ 3413852 w 4948580"/>
              <a:gd name="connsiteY29" fmla="*/ 91486 h 955031"/>
              <a:gd name="connsiteX30" fmla="*/ 3471855 w 4948580"/>
              <a:gd name="connsiteY30" fmla="*/ 176785 h 955031"/>
              <a:gd name="connsiteX31" fmla="*/ 3553742 w 4948580"/>
              <a:gd name="connsiteY31" fmla="*/ 323498 h 955031"/>
              <a:gd name="connsiteX32" fmla="*/ 3707279 w 4948580"/>
              <a:gd name="connsiteY32" fmla="*/ 668104 h 955031"/>
              <a:gd name="connsiteX33" fmla="*/ 3833521 w 4948580"/>
              <a:gd name="connsiteY33" fmla="*/ 852349 h 955031"/>
              <a:gd name="connsiteX34" fmla="*/ 3966587 w 4948580"/>
              <a:gd name="connsiteY34" fmla="*/ 900116 h 955031"/>
              <a:gd name="connsiteX35" fmla="*/ 4086005 w 4948580"/>
              <a:gd name="connsiteY35" fmla="*/ 828465 h 955031"/>
              <a:gd name="connsiteX36" fmla="*/ 4273661 w 4948580"/>
              <a:gd name="connsiteY36" fmla="*/ 483859 h 955031"/>
              <a:gd name="connsiteX37" fmla="*/ 4451082 w 4948580"/>
              <a:gd name="connsiteY37" fmla="*/ 152901 h 955031"/>
              <a:gd name="connsiteX38" fmla="*/ 4570500 w 4948580"/>
              <a:gd name="connsiteY38" fmla="*/ 40307 h 955031"/>
              <a:gd name="connsiteX39" fmla="*/ 4696742 w 4948580"/>
              <a:gd name="connsiteY39" fmla="*/ 67603 h 955031"/>
              <a:gd name="connsiteX40" fmla="*/ 4840044 w 4948580"/>
              <a:gd name="connsiteY40" fmla="*/ 268907 h 955031"/>
              <a:gd name="connsiteX41" fmla="*/ 4948580 w 4948580"/>
              <a:gd name="connsiteY41" fmla="*/ 459449 h 955031"/>
              <a:gd name="connsiteX0" fmla="*/ 0 w 4948580"/>
              <a:gd name="connsiteY0" fmla="*/ 479263 h 955031"/>
              <a:gd name="connsiteX1" fmla="*/ 325558 w 4948580"/>
              <a:gd name="connsiteY1" fmla="*/ 430986 h 955031"/>
              <a:gd name="connsiteX2" fmla="*/ 493232 w 4948580"/>
              <a:gd name="connsiteY2" fmla="*/ 146077 h 955031"/>
              <a:gd name="connsiteX3" fmla="*/ 602414 w 4948580"/>
              <a:gd name="connsiteY3" fmla="*/ 23247 h 955031"/>
              <a:gd name="connsiteX4" fmla="*/ 721832 w 4948580"/>
              <a:gd name="connsiteY4" fmla="*/ 36895 h 955031"/>
              <a:gd name="connsiteX5" fmla="*/ 820778 w 4948580"/>
              <a:gd name="connsiteY5" fmla="*/ 146077 h 955031"/>
              <a:gd name="connsiteX6" fmla="*/ 947020 w 4948580"/>
              <a:gd name="connsiteY6" fmla="*/ 412209 h 955031"/>
              <a:gd name="connsiteX7" fmla="*/ 1083497 w 4948580"/>
              <a:gd name="connsiteY7" fmla="*/ 722695 h 955031"/>
              <a:gd name="connsiteX8" fmla="*/ 1179032 w 4948580"/>
              <a:gd name="connsiteY8" fmla="*/ 869409 h 955031"/>
              <a:gd name="connsiteX9" fmla="*/ 1267742 w 4948580"/>
              <a:gd name="connsiteY9" fmla="*/ 944471 h 955031"/>
              <a:gd name="connsiteX10" fmla="*/ 1376924 w 4948580"/>
              <a:gd name="connsiteY10" fmla="*/ 930824 h 955031"/>
              <a:gd name="connsiteX11" fmla="*/ 1503166 w 4948580"/>
              <a:gd name="connsiteY11" fmla="*/ 811406 h 955031"/>
              <a:gd name="connsiteX12" fmla="*/ 1666939 w 4948580"/>
              <a:gd name="connsiteY12" fmla="*/ 487271 h 955031"/>
              <a:gd name="connsiteX13" fmla="*/ 1769297 w 4948580"/>
              <a:gd name="connsiteY13" fmla="*/ 234788 h 955031"/>
              <a:gd name="connsiteX14" fmla="*/ 1871655 w 4948580"/>
              <a:gd name="connsiteY14" fmla="*/ 67603 h 955031"/>
              <a:gd name="connsiteX15" fmla="*/ 1960366 w 4948580"/>
              <a:gd name="connsiteY15" fmla="*/ 13012 h 955031"/>
              <a:gd name="connsiteX16" fmla="*/ 2042252 w 4948580"/>
              <a:gd name="connsiteY16" fmla="*/ 43719 h 955031"/>
              <a:gd name="connsiteX17" fmla="*/ 2117315 w 4948580"/>
              <a:gd name="connsiteY17" fmla="*/ 122194 h 955031"/>
              <a:gd name="connsiteX18" fmla="*/ 2195790 w 4948580"/>
              <a:gd name="connsiteY18" fmla="*/ 251847 h 955031"/>
              <a:gd name="connsiteX19" fmla="*/ 2461921 w 4948580"/>
              <a:gd name="connsiteY19" fmla="*/ 784110 h 955031"/>
              <a:gd name="connsiteX20" fmla="*/ 2577927 w 4948580"/>
              <a:gd name="connsiteY20" fmla="*/ 934235 h 955031"/>
              <a:gd name="connsiteX21" fmla="*/ 2673461 w 4948580"/>
              <a:gd name="connsiteY21" fmla="*/ 941059 h 955031"/>
              <a:gd name="connsiteX22" fmla="*/ 2796291 w 4948580"/>
              <a:gd name="connsiteY22" fmla="*/ 814818 h 955031"/>
              <a:gd name="connsiteX23" fmla="*/ 2922533 w 4948580"/>
              <a:gd name="connsiteY23" fmla="*/ 548686 h 955031"/>
              <a:gd name="connsiteX24" fmla="*/ 3069247 w 4948580"/>
              <a:gd name="connsiteY24" fmla="*/ 251847 h 955031"/>
              <a:gd name="connsiteX25" fmla="*/ 3192076 w 4948580"/>
              <a:gd name="connsiteY25" fmla="*/ 67603 h 955031"/>
              <a:gd name="connsiteX26" fmla="*/ 3270551 w 4948580"/>
              <a:gd name="connsiteY26" fmla="*/ 2776 h 955031"/>
              <a:gd name="connsiteX27" fmla="*/ 3342202 w 4948580"/>
              <a:gd name="connsiteY27" fmla="*/ 19835 h 955031"/>
              <a:gd name="connsiteX28" fmla="*/ 3413852 w 4948580"/>
              <a:gd name="connsiteY28" fmla="*/ 91486 h 955031"/>
              <a:gd name="connsiteX29" fmla="*/ 3471855 w 4948580"/>
              <a:gd name="connsiteY29" fmla="*/ 176785 h 955031"/>
              <a:gd name="connsiteX30" fmla="*/ 3553742 w 4948580"/>
              <a:gd name="connsiteY30" fmla="*/ 323498 h 955031"/>
              <a:gd name="connsiteX31" fmla="*/ 3707279 w 4948580"/>
              <a:gd name="connsiteY31" fmla="*/ 668104 h 955031"/>
              <a:gd name="connsiteX32" fmla="*/ 3833521 w 4948580"/>
              <a:gd name="connsiteY32" fmla="*/ 852349 h 955031"/>
              <a:gd name="connsiteX33" fmla="*/ 3966587 w 4948580"/>
              <a:gd name="connsiteY33" fmla="*/ 900116 h 955031"/>
              <a:gd name="connsiteX34" fmla="*/ 4086005 w 4948580"/>
              <a:gd name="connsiteY34" fmla="*/ 828465 h 955031"/>
              <a:gd name="connsiteX35" fmla="*/ 4273661 w 4948580"/>
              <a:gd name="connsiteY35" fmla="*/ 483859 h 955031"/>
              <a:gd name="connsiteX36" fmla="*/ 4451082 w 4948580"/>
              <a:gd name="connsiteY36" fmla="*/ 152901 h 955031"/>
              <a:gd name="connsiteX37" fmla="*/ 4570500 w 4948580"/>
              <a:gd name="connsiteY37" fmla="*/ 40307 h 955031"/>
              <a:gd name="connsiteX38" fmla="*/ 4696742 w 4948580"/>
              <a:gd name="connsiteY38" fmla="*/ 67603 h 955031"/>
              <a:gd name="connsiteX39" fmla="*/ 4840044 w 4948580"/>
              <a:gd name="connsiteY39" fmla="*/ 268907 h 955031"/>
              <a:gd name="connsiteX40" fmla="*/ 4948580 w 4948580"/>
              <a:gd name="connsiteY40" fmla="*/ 459449 h 955031"/>
              <a:gd name="connsiteX0" fmla="*/ 0 w 4623022"/>
              <a:gd name="connsiteY0" fmla="*/ 430986 h 955031"/>
              <a:gd name="connsiteX1" fmla="*/ 167674 w 4623022"/>
              <a:gd name="connsiteY1" fmla="*/ 146077 h 955031"/>
              <a:gd name="connsiteX2" fmla="*/ 276856 w 4623022"/>
              <a:gd name="connsiteY2" fmla="*/ 23247 h 955031"/>
              <a:gd name="connsiteX3" fmla="*/ 396274 w 4623022"/>
              <a:gd name="connsiteY3" fmla="*/ 36895 h 955031"/>
              <a:gd name="connsiteX4" fmla="*/ 495220 w 4623022"/>
              <a:gd name="connsiteY4" fmla="*/ 146077 h 955031"/>
              <a:gd name="connsiteX5" fmla="*/ 621462 w 4623022"/>
              <a:gd name="connsiteY5" fmla="*/ 412209 h 955031"/>
              <a:gd name="connsiteX6" fmla="*/ 757939 w 4623022"/>
              <a:gd name="connsiteY6" fmla="*/ 722695 h 955031"/>
              <a:gd name="connsiteX7" fmla="*/ 853474 w 4623022"/>
              <a:gd name="connsiteY7" fmla="*/ 869409 h 955031"/>
              <a:gd name="connsiteX8" fmla="*/ 942184 w 4623022"/>
              <a:gd name="connsiteY8" fmla="*/ 944471 h 955031"/>
              <a:gd name="connsiteX9" fmla="*/ 1051366 w 4623022"/>
              <a:gd name="connsiteY9" fmla="*/ 930824 h 955031"/>
              <a:gd name="connsiteX10" fmla="*/ 1177608 w 4623022"/>
              <a:gd name="connsiteY10" fmla="*/ 811406 h 955031"/>
              <a:gd name="connsiteX11" fmla="*/ 1341381 w 4623022"/>
              <a:gd name="connsiteY11" fmla="*/ 487271 h 955031"/>
              <a:gd name="connsiteX12" fmla="*/ 1443739 w 4623022"/>
              <a:gd name="connsiteY12" fmla="*/ 234788 h 955031"/>
              <a:gd name="connsiteX13" fmla="*/ 1546097 w 4623022"/>
              <a:gd name="connsiteY13" fmla="*/ 67603 h 955031"/>
              <a:gd name="connsiteX14" fmla="*/ 1634808 w 4623022"/>
              <a:gd name="connsiteY14" fmla="*/ 13012 h 955031"/>
              <a:gd name="connsiteX15" fmla="*/ 1716694 w 4623022"/>
              <a:gd name="connsiteY15" fmla="*/ 43719 h 955031"/>
              <a:gd name="connsiteX16" fmla="*/ 1791757 w 4623022"/>
              <a:gd name="connsiteY16" fmla="*/ 122194 h 955031"/>
              <a:gd name="connsiteX17" fmla="*/ 1870232 w 4623022"/>
              <a:gd name="connsiteY17" fmla="*/ 251847 h 955031"/>
              <a:gd name="connsiteX18" fmla="*/ 2136363 w 4623022"/>
              <a:gd name="connsiteY18" fmla="*/ 784110 h 955031"/>
              <a:gd name="connsiteX19" fmla="*/ 2252369 w 4623022"/>
              <a:gd name="connsiteY19" fmla="*/ 934235 h 955031"/>
              <a:gd name="connsiteX20" fmla="*/ 2347903 w 4623022"/>
              <a:gd name="connsiteY20" fmla="*/ 941059 h 955031"/>
              <a:gd name="connsiteX21" fmla="*/ 2470733 w 4623022"/>
              <a:gd name="connsiteY21" fmla="*/ 814818 h 955031"/>
              <a:gd name="connsiteX22" fmla="*/ 2596975 w 4623022"/>
              <a:gd name="connsiteY22" fmla="*/ 548686 h 955031"/>
              <a:gd name="connsiteX23" fmla="*/ 2743689 w 4623022"/>
              <a:gd name="connsiteY23" fmla="*/ 251847 h 955031"/>
              <a:gd name="connsiteX24" fmla="*/ 2866518 w 4623022"/>
              <a:gd name="connsiteY24" fmla="*/ 67603 h 955031"/>
              <a:gd name="connsiteX25" fmla="*/ 2944993 w 4623022"/>
              <a:gd name="connsiteY25" fmla="*/ 2776 h 955031"/>
              <a:gd name="connsiteX26" fmla="*/ 3016644 w 4623022"/>
              <a:gd name="connsiteY26" fmla="*/ 19835 h 955031"/>
              <a:gd name="connsiteX27" fmla="*/ 3088294 w 4623022"/>
              <a:gd name="connsiteY27" fmla="*/ 91486 h 955031"/>
              <a:gd name="connsiteX28" fmla="*/ 3146297 w 4623022"/>
              <a:gd name="connsiteY28" fmla="*/ 176785 h 955031"/>
              <a:gd name="connsiteX29" fmla="*/ 3228184 w 4623022"/>
              <a:gd name="connsiteY29" fmla="*/ 323498 h 955031"/>
              <a:gd name="connsiteX30" fmla="*/ 3381721 w 4623022"/>
              <a:gd name="connsiteY30" fmla="*/ 668104 h 955031"/>
              <a:gd name="connsiteX31" fmla="*/ 3507963 w 4623022"/>
              <a:gd name="connsiteY31" fmla="*/ 852349 h 955031"/>
              <a:gd name="connsiteX32" fmla="*/ 3641029 w 4623022"/>
              <a:gd name="connsiteY32" fmla="*/ 900116 h 955031"/>
              <a:gd name="connsiteX33" fmla="*/ 3760447 w 4623022"/>
              <a:gd name="connsiteY33" fmla="*/ 828465 h 955031"/>
              <a:gd name="connsiteX34" fmla="*/ 3948103 w 4623022"/>
              <a:gd name="connsiteY34" fmla="*/ 483859 h 955031"/>
              <a:gd name="connsiteX35" fmla="*/ 4125524 w 4623022"/>
              <a:gd name="connsiteY35" fmla="*/ 152901 h 955031"/>
              <a:gd name="connsiteX36" fmla="*/ 4244942 w 4623022"/>
              <a:gd name="connsiteY36" fmla="*/ 40307 h 955031"/>
              <a:gd name="connsiteX37" fmla="*/ 4371184 w 4623022"/>
              <a:gd name="connsiteY37" fmla="*/ 67603 h 955031"/>
              <a:gd name="connsiteX38" fmla="*/ 4514486 w 4623022"/>
              <a:gd name="connsiteY38" fmla="*/ 268907 h 955031"/>
              <a:gd name="connsiteX39" fmla="*/ 4623022 w 4623022"/>
              <a:gd name="connsiteY39" fmla="*/ 459449 h 955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4623022" h="955031">
                <a:moveTo>
                  <a:pt x="0" y="430986"/>
                </a:moveTo>
                <a:cubicBezTo>
                  <a:pt x="82205" y="375455"/>
                  <a:pt x="121531" y="214033"/>
                  <a:pt x="167674" y="146077"/>
                </a:cubicBezTo>
                <a:cubicBezTo>
                  <a:pt x="213817" y="78121"/>
                  <a:pt x="238756" y="41444"/>
                  <a:pt x="276856" y="23247"/>
                </a:cubicBezTo>
                <a:cubicBezTo>
                  <a:pt x="314956" y="5050"/>
                  <a:pt x="359880" y="16423"/>
                  <a:pt x="396274" y="36895"/>
                </a:cubicBezTo>
                <a:cubicBezTo>
                  <a:pt x="432668" y="57367"/>
                  <a:pt x="457689" y="83525"/>
                  <a:pt x="495220" y="146077"/>
                </a:cubicBezTo>
                <a:cubicBezTo>
                  <a:pt x="532751" y="208629"/>
                  <a:pt x="577676" y="316106"/>
                  <a:pt x="621462" y="412209"/>
                </a:cubicBezTo>
                <a:cubicBezTo>
                  <a:pt x="665249" y="508312"/>
                  <a:pt x="719270" y="646495"/>
                  <a:pt x="757939" y="722695"/>
                </a:cubicBezTo>
                <a:cubicBezTo>
                  <a:pt x="796608" y="798895"/>
                  <a:pt x="822766" y="832446"/>
                  <a:pt x="853474" y="869409"/>
                </a:cubicBezTo>
                <a:cubicBezTo>
                  <a:pt x="884182" y="906372"/>
                  <a:pt x="909202" y="934235"/>
                  <a:pt x="942184" y="944471"/>
                </a:cubicBezTo>
                <a:cubicBezTo>
                  <a:pt x="975166" y="954707"/>
                  <a:pt x="1012129" y="953001"/>
                  <a:pt x="1051366" y="930824"/>
                </a:cubicBezTo>
                <a:cubicBezTo>
                  <a:pt x="1090603" y="908647"/>
                  <a:pt x="1129272" y="885332"/>
                  <a:pt x="1177608" y="811406"/>
                </a:cubicBezTo>
                <a:cubicBezTo>
                  <a:pt x="1225944" y="737481"/>
                  <a:pt x="1297026" y="583374"/>
                  <a:pt x="1341381" y="487271"/>
                </a:cubicBezTo>
                <a:cubicBezTo>
                  <a:pt x="1385736" y="391168"/>
                  <a:pt x="1409620" y="304733"/>
                  <a:pt x="1443739" y="234788"/>
                </a:cubicBezTo>
                <a:cubicBezTo>
                  <a:pt x="1477858" y="164843"/>
                  <a:pt x="1514252" y="104566"/>
                  <a:pt x="1546097" y="67603"/>
                </a:cubicBezTo>
                <a:cubicBezTo>
                  <a:pt x="1577942" y="30640"/>
                  <a:pt x="1606375" y="16993"/>
                  <a:pt x="1634808" y="13012"/>
                </a:cubicBezTo>
                <a:cubicBezTo>
                  <a:pt x="1663241" y="9031"/>
                  <a:pt x="1690536" y="25522"/>
                  <a:pt x="1716694" y="43719"/>
                </a:cubicBezTo>
                <a:cubicBezTo>
                  <a:pt x="1742852" y="61916"/>
                  <a:pt x="1766167" y="87506"/>
                  <a:pt x="1791757" y="122194"/>
                </a:cubicBezTo>
                <a:cubicBezTo>
                  <a:pt x="1817347" y="156882"/>
                  <a:pt x="1812798" y="141528"/>
                  <a:pt x="1870232" y="251847"/>
                </a:cubicBezTo>
                <a:cubicBezTo>
                  <a:pt x="1927666" y="362166"/>
                  <a:pt x="2072674" y="670379"/>
                  <a:pt x="2136363" y="784110"/>
                </a:cubicBezTo>
                <a:cubicBezTo>
                  <a:pt x="2200052" y="897841"/>
                  <a:pt x="2217113" y="908077"/>
                  <a:pt x="2252369" y="934235"/>
                </a:cubicBezTo>
                <a:cubicBezTo>
                  <a:pt x="2287625" y="960393"/>
                  <a:pt x="2311509" y="960962"/>
                  <a:pt x="2347903" y="941059"/>
                </a:cubicBezTo>
                <a:cubicBezTo>
                  <a:pt x="2384297" y="921156"/>
                  <a:pt x="2429221" y="880213"/>
                  <a:pt x="2470733" y="814818"/>
                </a:cubicBezTo>
                <a:cubicBezTo>
                  <a:pt x="2512245" y="749423"/>
                  <a:pt x="2551482" y="642514"/>
                  <a:pt x="2596975" y="548686"/>
                </a:cubicBezTo>
                <a:cubicBezTo>
                  <a:pt x="2642468" y="454858"/>
                  <a:pt x="2698765" y="332027"/>
                  <a:pt x="2743689" y="251847"/>
                </a:cubicBezTo>
                <a:cubicBezTo>
                  <a:pt x="2788613" y="171666"/>
                  <a:pt x="2832967" y="109115"/>
                  <a:pt x="2866518" y="67603"/>
                </a:cubicBezTo>
                <a:cubicBezTo>
                  <a:pt x="2900069" y="26091"/>
                  <a:pt x="2919972" y="10737"/>
                  <a:pt x="2944993" y="2776"/>
                </a:cubicBezTo>
                <a:cubicBezTo>
                  <a:pt x="2970014" y="-5185"/>
                  <a:pt x="2992761" y="5050"/>
                  <a:pt x="3016644" y="19835"/>
                </a:cubicBezTo>
                <a:cubicBezTo>
                  <a:pt x="3040527" y="34620"/>
                  <a:pt x="3066685" y="65328"/>
                  <a:pt x="3088294" y="91486"/>
                </a:cubicBezTo>
                <a:cubicBezTo>
                  <a:pt x="3109903" y="117644"/>
                  <a:pt x="3122982" y="138116"/>
                  <a:pt x="3146297" y="176785"/>
                </a:cubicBezTo>
                <a:cubicBezTo>
                  <a:pt x="3169612" y="215454"/>
                  <a:pt x="3188947" y="241612"/>
                  <a:pt x="3228184" y="323498"/>
                </a:cubicBezTo>
                <a:cubicBezTo>
                  <a:pt x="3267421" y="405384"/>
                  <a:pt x="3335091" y="579962"/>
                  <a:pt x="3381721" y="668104"/>
                </a:cubicBezTo>
                <a:cubicBezTo>
                  <a:pt x="3428351" y="756246"/>
                  <a:pt x="3464745" y="813680"/>
                  <a:pt x="3507963" y="852349"/>
                </a:cubicBezTo>
                <a:cubicBezTo>
                  <a:pt x="3551181" y="891018"/>
                  <a:pt x="3598948" y="904097"/>
                  <a:pt x="3641029" y="900116"/>
                </a:cubicBezTo>
                <a:cubicBezTo>
                  <a:pt x="3683110" y="896135"/>
                  <a:pt x="3709268" y="897841"/>
                  <a:pt x="3760447" y="828465"/>
                </a:cubicBezTo>
                <a:cubicBezTo>
                  <a:pt x="3811626" y="759089"/>
                  <a:pt x="3887257" y="596453"/>
                  <a:pt x="3948103" y="483859"/>
                </a:cubicBezTo>
                <a:cubicBezTo>
                  <a:pt x="4008949" y="371265"/>
                  <a:pt x="4076051" y="226826"/>
                  <a:pt x="4125524" y="152901"/>
                </a:cubicBezTo>
                <a:cubicBezTo>
                  <a:pt x="4174997" y="78976"/>
                  <a:pt x="4203999" y="54523"/>
                  <a:pt x="4244942" y="40307"/>
                </a:cubicBezTo>
                <a:cubicBezTo>
                  <a:pt x="4285885" y="26091"/>
                  <a:pt x="4326260" y="29503"/>
                  <a:pt x="4371184" y="67603"/>
                </a:cubicBezTo>
                <a:cubicBezTo>
                  <a:pt x="4416108" y="105703"/>
                  <a:pt x="4472513" y="203599"/>
                  <a:pt x="4514486" y="268907"/>
                </a:cubicBezTo>
                <a:cubicBezTo>
                  <a:pt x="4556459" y="334215"/>
                  <a:pt x="4592194" y="421683"/>
                  <a:pt x="4623022" y="459449"/>
                </a:cubicBezTo>
              </a:path>
            </a:pathLst>
          </a:custGeom>
          <a:noFill/>
          <a:ln w="38100">
            <a:solidFill>
              <a:srgbClr val="0432FF"/>
            </a:solidFill>
            <a:headEnd type="none"/>
            <a:tailEnd type="non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163127" y="254947"/>
            <a:ext cx="316975" cy="208740"/>
          </a:xfrm>
          <a:prstGeom prst="rect">
            <a:avLst/>
          </a:prstGeom>
        </p:spPr>
      </p:pic>
      <p:pic>
        <p:nvPicPr>
          <p:cNvPr id="180" name="Picture 17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385260" y="293087"/>
            <a:ext cx="316975" cy="208740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314909" y="214027"/>
            <a:ext cx="249388" cy="239796"/>
          </a:xfrm>
          <a:prstGeom prst="rect">
            <a:avLst/>
          </a:prstGeom>
        </p:spPr>
      </p:pic>
      <p:cxnSp>
        <p:nvCxnSpPr>
          <p:cNvPr id="183" name="Прямая соединительная линия 190"/>
          <p:cNvCxnSpPr/>
          <p:nvPr/>
        </p:nvCxnSpPr>
        <p:spPr>
          <a:xfrm flipH="1">
            <a:off x="3143559" y="1540097"/>
            <a:ext cx="5414612" cy="28812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43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4613" y="3543963"/>
            <a:ext cx="1369550" cy="1148655"/>
          </a:xfrm>
          <a:prstGeom prst="rect">
            <a:avLst/>
          </a:prstGeom>
        </p:spPr>
      </p:pic>
      <p:sp>
        <p:nvSpPr>
          <p:cNvPr id="51" name="Rectangle 50"/>
          <p:cNvSpPr/>
          <p:nvPr/>
        </p:nvSpPr>
        <p:spPr>
          <a:xfrm>
            <a:off x="5161476" y="3225225"/>
            <a:ext cx="13936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dirty="0" smtClean="0">
                <a:solidFill>
                  <a:srgbClr val="0432FF"/>
                </a:solidFill>
              </a:rPr>
              <a:t>Transmission</a:t>
            </a:r>
            <a:endParaRPr lang="en-US" dirty="0">
              <a:solidFill>
                <a:srgbClr val="0432FF"/>
              </a:solidFill>
            </a:endParaRPr>
          </a:p>
        </p:txBody>
      </p:sp>
      <p:sp>
        <p:nvSpPr>
          <p:cNvPr id="186" name="Прямоугольник 201"/>
          <p:cNvSpPr/>
          <p:nvPr/>
        </p:nvSpPr>
        <p:spPr>
          <a:xfrm rot="16200000">
            <a:off x="6841824" y="3243610"/>
            <a:ext cx="1642845" cy="1724171"/>
          </a:xfrm>
          <a:prstGeom prst="rect">
            <a:avLst/>
          </a:prstGeom>
          <a:noFill/>
          <a:ln w="444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187" name="Прямоугольник 201"/>
          <p:cNvSpPr/>
          <p:nvPr/>
        </p:nvSpPr>
        <p:spPr>
          <a:xfrm rot="16200000">
            <a:off x="5716609" y="4278228"/>
            <a:ext cx="403244" cy="1724171"/>
          </a:xfrm>
          <a:prstGeom prst="rect">
            <a:avLst/>
          </a:prstGeom>
          <a:noFill/>
          <a:ln w="44450"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53" name="Down Arrow 52"/>
          <p:cNvSpPr/>
          <p:nvPr/>
        </p:nvSpPr>
        <p:spPr>
          <a:xfrm>
            <a:off x="5628603" y="4677702"/>
            <a:ext cx="428263" cy="433752"/>
          </a:xfrm>
          <a:prstGeom prst="downArrow">
            <a:avLst/>
          </a:prstGeom>
          <a:solidFill>
            <a:srgbClr val="043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4" name="Picture 53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6996" y="3462810"/>
            <a:ext cx="1364092" cy="1223670"/>
          </a:xfrm>
          <a:prstGeom prst="rect">
            <a:avLst/>
          </a:prstGeom>
        </p:spPr>
      </p:pic>
      <p:sp>
        <p:nvSpPr>
          <p:cNvPr id="190" name="Прямоугольник 201"/>
          <p:cNvSpPr/>
          <p:nvPr/>
        </p:nvSpPr>
        <p:spPr>
          <a:xfrm rot="16200000">
            <a:off x="7454468" y="4273931"/>
            <a:ext cx="417799" cy="1724171"/>
          </a:xfrm>
          <a:prstGeom prst="rect">
            <a:avLst/>
          </a:prstGeom>
          <a:noFill/>
          <a:ln w="444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192" name="Picture 19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479776" y="5080991"/>
            <a:ext cx="316975" cy="208740"/>
          </a:xfrm>
          <a:prstGeom prst="rect">
            <a:avLst/>
          </a:prstGeom>
        </p:spPr>
      </p:pic>
      <p:sp>
        <p:nvSpPr>
          <p:cNvPr id="193" name="Down Arrow 192"/>
          <p:cNvSpPr/>
          <p:nvPr/>
        </p:nvSpPr>
        <p:spPr>
          <a:xfrm>
            <a:off x="7445170" y="4686480"/>
            <a:ext cx="428263" cy="433752"/>
          </a:xfrm>
          <a:prstGeom prst="down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Прямоугольник 201"/>
          <p:cNvSpPr/>
          <p:nvPr/>
        </p:nvSpPr>
        <p:spPr>
          <a:xfrm rot="16200000">
            <a:off x="8583005" y="3243608"/>
            <a:ext cx="1642845" cy="1724171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198" name="Прямоугольник 201"/>
          <p:cNvSpPr/>
          <p:nvPr/>
        </p:nvSpPr>
        <p:spPr>
          <a:xfrm rot="16200000">
            <a:off x="9191269" y="4285505"/>
            <a:ext cx="417799" cy="1724171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846914" y="3219430"/>
            <a:ext cx="1718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rgbClr val="7030A0"/>
                </a:solidFill>
              </a:rPr>
              <a:t>Rabi </a:t>
            </a:r>
            <a:r>
              <a:rPr lang="en-US" dirty="0" smtClean="0">
                <a:solidFill>
                  <a:srgbClr val="7030A0"/>
                </a:solidFill>
              </a:rPr>
              <a:t>Oscillations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5414" y="3471819"/>
            <a:ext cx="1459913" cy="1325152"/>
          </a:xfrm>
          <a:prstGeom prst="rect">
            <a:avLst/>
          </a:prstGeom>
        </p:spPr>
      </p:pic>
      <p:sp>
        <p:nvSpPr>
          <p:cNvPr id="56" name="TextBox 55"/>
          <p:cNvSpPr txBox="1"/>
          <p:nvPr/>
        </p:nvSpPr>
        <p:spPr>
          <a:xfrm>
            <a:off x="8629178" y="4951350"/>
            <a:ext cx="16330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Detect photons</a:t>
            </a:r>
            <a:endParaRPr lang="en-US"/>
          </a:p>
        </p:txBody>
      </p:sp>
      <p:cxnSp>
        <p:nvCxnSpPr>
          <p:cNvPr id="86" name="Прямая соединительная линия 205"/>
          <p:cNvCxnSpPr/>
          <p:nvPr/>
        </p:nvCxnSpPr>
        <p:spPr>
          <a:xfrm>
            <a:off x="7692507" y="428733"/>
            <a:ext cx="2422820" cy="0"/>
          </a:xfrm>
          <a:prstGeom prst="line">
            <a:avLst/>
          </a:prstGeom>
          <a:ln w="381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Прямая соединительная линия 190"/>
          <p:cNvCxnSpPr/>
          <p:nvPr/>
        </p:nvCxnSpPr>
        <p:spPr>
          <a:xfrm flipH="1">
            <a:off x="3971173" y="534117"/>
            <a:ext cx="662734" cy="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Прямая соединительная линия 190"/>
          <p:cNvCxnSpPr/>
          <p:nvPr/>
        </p:nvCxnSpPr>
        <p:spPr>
          <a:xfrm flipV="1">
            <a:off x="4621430" y="521761"/>
            <a:ext cx="1" cy="33105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Прямая соединительная линия 190"/>
          <p:cNvCxnSpPr/>
          <p:nvPr/>
        </p:nvCxnSpPr>
        <p:spPr>
          <a:xfrm flipV="1">
            <a:off x="3977351" y="514698"/>
            <a:ext cx="1" cy="33105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Прямая соединительная линия 190"/>
          <p:cNvCxnSpPr/>
          <p:nvPr/>
        </p:nvCxnSpPr>
        <p:spPr>
          <a:xfrm flipH="1">
            <a:off x="2226006" y="525578"/>
            <a:ext cx="662734" cy="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Прямая соединительная линия 190"/>
          <p:cNvCxnSpPr/>
          <p:nvPr/>
        </p:nvCxnSpPr>
        <p:spPr>
          <a:xfrm flipV="1">
            <a:off x="2876263" y="513222"/>
            <a:ext cx="1" cy="33105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Прямая соединительная линия 190"/>
          <p:cNvCxnSpPr/>
          <p:nvPr/>
        </p:nvCxnSpPr>
        <p:spPr>
          <a:xfrm flipV="1">
            <a:off x="2232184" y="506159"/>
            <a:ext cx="1" cy="33105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Полилиния 135"/>
          <p:cNvSpPr/>
          <p:nvPr/>
        </p:nvSpPr>
        <p:spPr>
          <a:xfrm>
            <a:off x="4563650" y="1111632"/>
            <a:ext cx="642821" cy="182694"/>
          </a:xfrm>
          <a:custGeom>
            <a:avLst/>
            <a:gdLst>
              <a:gd name="connsiteX0" fmla="*/ 0 w 4810836"/>
              <a:gd name="connsiteY0" fmla="*/ 463388 h 955031"/>
              <a:gd name="connsiteX1" fmla="*/ 180833 w 4810836"/>
              <a:gd name="connsiteY1" fmla="*/ 146077 h 955031"/>
              <a:gd name="connsiteX2" fmla="*/ 290015 w 4810836"/>
              <a:gd name="connsiteY2" fmla="*/ 23247 h 955031"/>
              <a:gd name="connsiteX3" fmla="*/ 409433 w 4810836"/>
              <a:gd name="connsiteY3" fmla="*/ 36895 h 955031"/>
              <a:gd name="connsiteX4" fmla="*/ 508379 w 4810836"/>
              <a:gd name="connsiteY4" fmla="*/ 146077 h 955031"/>
              <a:gd name="connsiteX5" fmla="*/ 634621 w 4810836"/>
              <a:gd name="connsiteY5" fmla="*/ 412209 h 955031"/>
              <a:gd name="connsiteX6" fmla="*/ 771098 w 4810836"/>
              <a:gd name="connsiteY6" fmla="*/ 722695 h 955031"/>
              <a:gd name="connsiteX7" fmla="*/ 866633 w 4810836"/>
              <a:gd name="connsiteY7" fmla="*/ 869409 h 955031"/>
              <a:gd name="connsiteX8" fmla="*/ 955343 w 4810836"/>
              <a:gd name="connsiteY8" fmla="*/ 944471 h 955031"/>
              <a:gd name="connsiteX9" fmla="*/ 1064525 w 4810836"/>
              <a:gd name="connsiteY9" fmla="*/ 930824 h 955031"/>
              <a:gd name="connsiteX10" fmla="*/ 1190767 w 4810836"/>
              <a:gd name="connsiteY10" fmla="*/ 811406 h 955031"/>
              <a:gd name="connsiteX11" fmla="*/ 1354540 w 4810836"/>
              <a:gd name="connsiteY11" fmla="*/ 487271 h 955031"/>
              <a:gd name="connsiteX12" fmla="*/ 1456898 w 4810836"/>
              <a:gd name="connsiteY12" fmla="*/ 234788 h 955031"/>
              <a:gd name="connsiteX13" fmla="*/ 1559256 w 4810836"/>
              <a:gd name="connsiteY13" fmla="*/ 67603 h 955031"/>
              <a:gd name="connsiteX14" fmla="*/ 1647967 w 4810836"/>
              <a:gd name="connsiteY14" fmla="*/ 13012 h 955031"/>
              <a:gd name="connsiteX15" fmla="*/ 1729853 w 4810836"/>
              <a:gd name="connsiteY15" fmla="*/ 43719 h 955031"/>
              <a:gd name="connsiteX16" fmla="*/ 1804916 w 4810836"/>
              <a:gd name="connsiteY16" fmla="*/ 122194 h 955031"/>
              <a:gd name="connsiteX17" fmla="*/ 1883391 w 4810836"/>
              <a:gd name="connsiteY17" fmla="*/ 251847 h 955031"/>
              <a:gd name="connsiteX18" fmla="*/ 2149522 w 4810836"/>
              <a:gd name="connsiteY18" fmla="*/ 784110 h 955031"/>
              <a:gd name="connsiteX19" fmla="*/ 2265528 w 4810836"/>
              <a:gd name="connsiteY19" fmla="*/ 934235 h 955031"/>
              <a:gd name="connsiteX20" fmla="*/ 2361062 w 4810836"/>
              <a:gd name="connsiteY20" fmla="*/ 941059 h 955031"/>
              <a:gd name="connsiteX21" fmla="*/ 2483892 w 4810836"/>
              <a:gd name="connsiteY21" fmla="*/ 814818 h 955031"/>
              <a:gd name="connsiteX22" fmla="*/ 2610134 w 4810836"/>
              <a:gd name="connsiteY22" fmla="*/ 548686 h 955031"/>
              <a:gd name="connsiteX23" fmla="*/ 2756848 w 4810836"/>
              <a:gd name="connsiteY23" fmla="*/ 251847 h 955031"/>
              <a:gd name="connsiteX24" fmla="*/ 2879677 w 4810836"/>
              <a:gd name="connsiteY24" fmla="*/ 67603 h 955031"/>
              <a:gd name="connsiteX25" fmla="*/ 2958152 w 4810836"/>
              <a:gd name="connsiteY25" fmla="*/ 2776 h 955031"/>
              <a:gd name="connsiteX26" fmla="*/ 3029803 w 4810836"/>
              <a:gd name="connsiteY26" fmla="*/ 19835 h 955031"/>
              <a:gd name="connsiteX27" fmla="*/ 3101453 w 4810836"/>
              <a:gd name="connsiteY27" fmla="*/ 91486 h 955031"/>
              <a:gd name="connsiteX28" fmla="*/ 3159456 w 4810836"/>
              <a:gd name="connsiteY28" fmla="*/ 176785 h 955031"/>
              <a:gd name="connsiteX29" fmla="*/ 3241343 w 4810836"/>
              <a:gd name="connsiteY29" fmla="*/ 323498 h 955031"/>
              <a:gd name="connsiteX30" fmla="*/ 3394880 w 4810836"/>
              <a:gd name="connsiteY30" fmla="*/ 668104 h 955031"/>
              <a:gd name="connsiteX31" fmla="*/ 3521122 w 4810836"/>
              <a:gd name="connsiteY31" fmla="*/ 852349 h 955031"/>
              <a:gd name="connsiteX32" fmla="*/ 3654188 w 4810836"/>
              <a:gd name="connsiteY32" fmla="*/ 900116 h 955031"/>
              <a:gd name="connsiteX33" fmla="*/ 3773606 w 4810836"/>
              <a:gd name="connsiteY33" fmla="*/ 828465 h 955031"/>
              <a:gd name="connsiteX34" fmla="*/ 3961262 w 4810836"/>
              <a:gd name="connsiteY34" fmla="*/ 483859 h 955031"/>
              <a:gd name="connsiteX35" fmla="*/ 4138683 w 4810836"/>
              <a:gd name="connsiteY35" fmla="*/ 152901 h 955031"/>
              <a:gd name="connsiteX36" fmla="*/ 4258101 w 4810836"/>
              <a:gd name="connsiteY36" fmla="*/ 40307 h 955031"/>
              <a:gd name="connsiteX37" fmla="*/ 4384343 w 4810836"/>
              <a:gd name="connsiteY37" fmla="*/ 67603 h 955031"/>
              <a:gd name="connsiteX38" fmla="*/ 4527645 w 4810836"/>
              <a:gd name="connsiteY38" fmla="*/ 268907 h 955031"/>
              <a:gd name="connsiteX39" fmla="*/ 4633415 w 4810836"/>
              <a:gd name="connsiteY39" fmla="*/ 477035 h 955031"/>
              <a:gd name="connsiteX40" fmla="*/ 4677770 w 4810836"/>
              <a:gd name="connsiteY40" fmla="*/ 497507 h 955031"/>
              <a:gd name="connsiteX41" fmla="*/ 4810836 w 4810836"/>
              <a:gd name="connsiteY41" fmla="*/ 494095 h 955031"/>
              <a:gd name="connsiteX0" fmla="*/ 0 w 4810836"/>
              <a:gd name="connsiteY0" fmla="*/ 463388 h 955031"/>
              <a:gd name="connsiteX1" fmla="*/ 180833 w 4810836"/>
              <a:gd name="connsiteY1" fmla="*/ 146077 h 955031"/>
              <a:gd name="connsiteX2" fmla="*/ 290015 w 4810836"/>
              <a:gd name="connsiteY2" fmla="*/ 23247 h 955031"/>
              <a:gd name="connsiteX3" fmla="*/ 409433 w 4810836"/>
              <a:gd name="connsiteY3" fmla="*/ 36895 h 955031"/>
              <a:gd name="connsiteX4" fmla="*/ 508379 w 4810836"/>
              <a:gd name="connsiteY4" fmla="*/ 146077 h 955031"/>
              <a:gd name="connsiteX5" fmla="*/ 634621 w 4810836"/>
              <a:gd name="connsiteY5" fmla="*/ 412209 h 955031"/>
              <a:gd name="connsiteX6" fmla="*/ 771098 w 4810836"/>
              <a:gd name="connsiteY6" fmla="*/ 722695 h 955031"/>
              <a:gd name="connsiteX7" fmla="*/ 866633 w 4810836"/>
              <a:gd name="connsiteY7" fmla="*/ 869409 h 955031"/>
              <a:gd name="connsiteX8" fmla="*/ 955343 w 4810836"/>
              <a:gd name="connsiteY8" fmla="*/ 944471 h 955031"/>
              <a:gd name="connsiteX9" fmla="*/ 1064525 w 4810836"/>
              <a:gd name="connsiteY9" fmla="*/ 930824 h 955031"/>
              <a:gd name="connsiteX10" fmla="*/ 1190767 w 4810836"/>
              <a:gd name="connsiteY10" fmla="*/ 811406 h 955031"/>
              <a:gd name="connsiteX11" fmla="*/ 1354540 w 4810836"/>
              <a:gd name="connsiteY11" fmla="*/ 487271 h 955031"/>
              <a:gd name="connsiteX12" fmla="*/ 1456898 w 4810836"/>
              <a:gd name="connsiteY12" fmla="*/ 234788 h 955031"/>
              <a:gd name="connsiteX13" fmla="*/ 1559256 w 4810836"/>
              <a:gd name="connsiteY13" fmla="*/ 67603 h 955031"/>
              <a:gd name="connsiteX14" fmla="*/ 1647967 w 4810836"/>
              <a:gd name="connsiteY14" fmla="*/ 13012 h 955031"/>
              <a:gd name="connsiteX15" fmla="*/ 1729853 w 4810836"/>
              <a:gd name="connsiteY15" fmla="*/ 43719 h 955031"/>
              <a:gd name="connsiteX16" fmla="*/ 1804916 w 4810836"/>
              <a:gd name="connsiteY16" fmla="*/ 122194 h 955031"/>
              <a:gd name="connsiteX17" fmla="*/ 1883391 w 4810836"/>
              <a:gd name="connsiteY17" fmla="*/ 251847 h 955031"/>
              <a:gd name="connsiteX18" fmla="*/ 2149522 w 4810836"/>
              <a:gd name="connsiteY18" fmla="*/ 784110 h 955031"/>
              <a:gd name="connsiteX19" fmla="*/ 2265528 w 4810836"/>
              <a:gd name="connsiteY19" fmla="*/ 934235 h 955031"/>
              <a:gd name="connsiteX20" fmla="*/ 2361062 w 4810836"/>
              <a:gd name="connsiteY20" fmla="*/ 941059 h 955031"/>
              <a:gd name="connsiteX21" fmla="*/ 2483892 w 4810836"/>
              <a:gd name="connsiteY21" fmla="*/ 814818 h 955031"/>
              <a:gd name="connsiteX22" fmla="*/ 2610134 w 4810836"/>
              <a:gd name="connsiteY22" fmla="*/ 548686 h 955031"/>
              <a:gd name="connsiteX23" fmla="*/ 2756848 w 4810836"/>
              <a:gd name="connsiteY23" fmla="*/ 251847 h 955031"/>
              <a:gd name="connsiteX24" fmla="*/ 2879677 w 4810836"/>
              <a:gd name="connsiteY24" fmla="*/ 67603 h 955031"/>
              <a:gd name="connsiteX25" fmla="*/ 2958152 w 4810836"/>
              <a:gd name="connsiteY25" fmla="*/ 2776 h 955031"/>
              <a:gd name="connsiteX26" fmla="*/ 3029803 w 4810836"/>
              <a:gd name="connsiteY26" fmla="*/ 19835 h 955031"/>
              <a:gd name="connsiteX27" fmla="*/ 3101453 w 4810836"/>
              <a:gd name="connsiteY27" fmla="*/ 91486 h 955031"/>
              <a:gd name="connsiteX28" fmla="*/ 3159456 w 4810836"/>
              <a:gd name="connsiteY28" fmla="*/ 176785 h 955031"/>
              <a:gd name="connsiteX29" fmla="*/ 3241343 w 4810836"/>
              <a:gd name="connsiteY29" fmla="*/ 323498 h 955031"/>
              <a:gd name="connsiteX30" fmla="*/ 3394880 w 4810836"/>
              <a:gd name="connsiteY30" fmla="*/ 668104 h 955031"/>
              <a:gd name="connsiteX31" fmla="*/ 3521122 w 4810836"/>
              <a:gd name="connsiteY31" fmla="*/ 852349 h 955031"/>
              <a:gd name="connsiteX32" fmla="*/ 3654188 w 4810836"/>
              <a:gd name="connsiteY32" fmla="*/ 900116 h 955031"/>
              <a:gd name="connsiteX33" fmla="*/ 3773606 w 4810836"/>
              <a:gd name="connsiteY33" fmla="*/ 828465 h 955031"/>
              <a:gd name="connsiteX34" fmla="*/ 3961262 w 4810836"/>
              <a:gd name="connsiteY34" fmla="*/ 483859 h 955031"/>
              <a:gd name="connsiteX35" fmla="*/ 4138683 w 4810836"/>
              <a:gd name="connsiteY35" fmla="*/ 152901 h 955031"/>
              <a:gd name="connsiteX36" fmla="*/ 4258101 w 4810836"/>
              <a:gd name="connsiteY36" fmla="*/ 40307 h 955031"/>
              <a:gd name="connsiteX37" fmla="*/ 4384343 w 4810836"/>
              <a:gd name="connsiteY37" fmla="*/ 67603 h 955031"/>
              <a:gd name="connsiteX38" fmla="*/ 4527645 w 4810836"/>
              <a:gd name="connsiteY38" fmla="*/ 268907 h 955031"/>
              <a:gd name="connsiteX39" fmla="*/ 4633415 w 4810836"/>
              <a:gd name="connsiteY39" fmla="*/ 477035 h 955031"/>
              <a:gd name="connsiteX40" fmla="*/ 4781905 w 4810836"/>
              <a:gd name="connsiteY40" fmla="*/ 494332 h 955031"/>
              <a:gd name="connsiteX41" fmla="*/ 4810836 w 4810836"/>
              <a:gd name="connsiteY41" fmla="*/ 494095 h 955031"/>
              <a:gd name="connsiteX0" fmla="*/ 0 w 5039929"/>
              <a:gd name="connsiteY0" fmla="*/ 463388 h 955031"/>
              <a:gd name="connsiteX1" fmla="*/ 180833 w 5039929"/>
              <a:gd name="connsiteY1" fmla="*/ 146077 h 955031"/>
              <a:gd name="connsiteX2" fmla="*/ 290015 w 5039929"/>
              <a:gd name="connsiteY2" fmla="*/ 23247 h 955031"/>
              <a:gd name="connsiteX3" fmla="*/ 409433 w 5039929"/>
              <a:gd name="connsiteY3" fmla="*/ 36895 h 955031"/>
              <a:gd name="connsiteX4" fmla="*/ 508379 w 5039929"/>
              <a:gd name="connsiteY4" fmla="*/ 146077 h 955031"/>
              <a:gd name="connsiteX5" fmla="*/ 634621 w 5039929"/>
              <a:gd name="connsiteY5" fmla="*/ 412209 h 955031"/>
              <a:gd name="connsiteX6" fmla="*/ 771098 w 5039929"/>
              <a:gd name="connsiteY6" fmla="*/ 722695 h 955031"/>
              <a:gd name="connsiteX7" fmla="*/ 866633 w 5039929"/>
              <a:gd name="connsiteY7" fmla="*/ 869409 h 955031"/>
              <a:gd name="connsiteX8" fmla="*/ 955343 w 5039929"/>
              <a:gd name="connsiteY8" fmla="*/ 944471 h 955031"/>
              <a:gd name="connsiteX9" fmla="*/ 1064525 w 5039929"/>
              <a:gd name="connsiteY9" fmla="*/ 930824 h 955031"/>
              <a:gd name="connsiteX10" fmla="*/ 1190767 w 5039929"/>
              <a:gd name="connsiteY10" fmla="*/ 811406 h 955031"/>
              <a:gd name="connsiteX11" fmla="*/ 1354540 w 5039929"/>
              <a:gd name="connsiteY11" fmla="*/ 487271 h 955031"/>
              <a:gd name="connsiteX12" fmla="*/ 1456898 w 5039929"/>
              <a:gd name="connsiteY12" fmla="*/ 234788 h 955031"/>
              <a:gd name="connsiteX13" fmla="*/ 1559256 w 5039929"/>
              <a:gd name="connsiteY13" fmla="*/ 67603 h 955031"/>
              <a:gd name="connsiteX14" fmla="*/ 1647967 w 5039929"/>
              <a:gd name="connsiteY14" fmla="*/ 13012 h 955031"/>
              <a:gd name="connsiteX15" fmla="*/ 1729853 w 5039929"/>
              <a:gd name="connsiteY15" fmla="*/ 43719 h 955031"/>
              <a:gd name="connsiteX16" fmla="*/ 1804916 w 5039929"/>
              <a:gd name="connsiteY16" fmla="*/ 122194 h 955031"/>
              <a:gd name="connsiteX17" fmla="*/ 1883391 w 5039929"/>
              <a:gd name="connsiteY17" fmla="*/ 251847 h 955031"/>
              <a:gd name="connsiteX18" fmla="*/ 2149522 w 5039929"/>
              <a:gd name="connsiteY18" fmla="*/ 784110 h 955031"/>
              <a:gd name="connsiteX19" fmla="*/ 2265528 w 5039929"/>
              <a:gd name="connsiteY19" fmla="*/ 934235 h 955031"/>
              <a:gd name="connsiteX20" fmla="*/ 2361062 w 5039929"/>
              <a:gd name="connsiteY20" fmla="*/ 941059 h 955031"/>
              <a:gd name="connsiteX21" fmla="*/ 2483892 w 5039929"/>
              <a:gd name="connsiteY21" fmla="*/ 814818 h 955031"/>
              <a:gd name="connsiteX22" fmla="*/ 2610134 w 5039929"/>
              <a:gd name="connsiteY22" fmla="*/ 548686 h 955031"/>
              <a:gd name="connsiteX23" fmla="*/ 2756848 w 5039929"/>
              <a:gd name="connsiteY23" fmla="*/ 251847 h 955031"/>
              <a:gd name="connsiteX24" fmla="*/ 2879677 w 5039929"/>
              <a:gd name="connsiteY24" fmla="*/ 67603 h 955031"/>
              <a:gd name="connsiteX25" fmla="*/ 2958152 w 5039929"/>
              <a:gd name="connsiteY25" fmla="*/ 2776 h 955031"/>
              <a:gd name="connsiteX26" fmla="*/ 3029803 w 5039929"/>
              <a:gd name="connsiteY26" fmla="*/ 19835 h 955031"/>
              <a:gd name="connsiteX27" fmla="*/ 3101453 w 5039929"/>
              <a:gd name="connsiteY27" fmla="*/ 91486 h 955031"/>
              <a:gd name="connsiteX28" fmla="*/ 3159456 w 5039929"/>
              <a:gd name="connsiteY28" fmla="*/ 176785 h 955031"/>
              <a:gd name="connsiteX29" fmla="*/ 3241343 w 5039929"/>
              <a:gd name="connsiteY29" fmla="*/ 323498 h 955031"/>
              <a:gd name="connsiteX30" fmla="*/ 3394880 w 5039929"/>
              <a:gd name="connsiteY30" fmla="*/ 668104 h 955031"/>
              <a:gd name="connsiteX31" fmla="*/ 3521122 w 5039929"/>
              <a:gd name="connsiteY31" fmla="*/ 852349 h 955031"/>
              <a:gd name="connsiteX32" fmla="*/ 3654188 w 5039929"/>
              <a:gd name="connsiteY32" fmla="*/ 900116 h 955031"/>
              <a:gd name="connsiteX33" fmla="*/ 3773606 w 5039929"/>
              <a:gd name="connsiteY33" fmla="*/ 828465 h 955031"/>
              <a:gd name="connsiteX34" fmla="*/ 3961262 w 5039929"/>
              <a:gd name="connsiteY34" fmla="*/ 483859 h 955031"/>
              <a:gd name="connsiteX35" fmla="*/ 4138683 w 5039929"/>
              <a:gd name="connsiteY35" fmla="*/ 152901 h 955031"/>
              <a:gd name="connsiteX36" fmla="*/ 4258101 w 5039929"/>
              <a:gd name="connsiteY36" fmla="*/ 40307 h 955031"/>
              <a:gd name="connsiteX37" fmla="*/ 4384343 w 5039929"/>
              <a:gd name="connsiteY37" fmla="*/ 67603 h 955031"/>
              <a:gd name="connsiteX38" fmla="*/ 4527645 w 5039929"/>
              <a:gd name="connsiteY38" fmla="*/ 268907 h 955031"/>
              <a:gd name="connsiteX39" fmla="*/ 4633415 w 5039929"/>
              <a:gd name="connsiteY39" fmla="*/ 477035 h 955031"/>
              <a:gd name="connsiteX40" fmla="*/ 4781905 w 5039929"/>
              <a:gd name="connsiteY40" fmla="*/ 494332 h 955031"/>
              <a:gd name="connsiteX41" fmla="*/ 5039929 w 5039929"/>
              <a:gd name="connsiteY41" fmla="*/ 487745 h 955031"/>
              <a:gd name="connsiteX0" fmla="*/ 0 w 5008689"/>
              <a:gd name="connsiteY0" fmla="*/ 463388 h 955031"/>
              <a:gd name="connsiteX1" fmla="*/ 180833 w 5008689"/>
              <a:gd name="connsiteY1" fmla="*/ 146077 h 955031"/>
              <a:gd name="connsiteX2" fmla="*/ 290015 w 5008689"/>
              <a:gd name="connsiteY2" fmla="*/ 23247 h 955031"/>
              <a:gd name="connsiteX3" fmla="*/ 409433 w 5008689"/>
              <a:gd name="connsiteY3" fmla="*/ 36895 h 955031"/>
              <a:gd name="connsiteX4" fmla="*/ 508379 w 5008689"/>
              <a:gd name="connsiteY4" fmla="*/ 146077 h 955031"/>
              <a:gd name="connsiteX5" fmla="*/ 634621 w 5008689"/>
              <a:gd name="connsiteY5" fmla="*/ 412209 h 955031"/>
              <a:gd name="connsiteX6" fmla="*/ 771098 w 5008689"/>
              <a:gd name="connsiteY6" fmla="*/ 722695 h 955031"/>
              <a:gd name="connsiteX7" fmla="*/ 866633 w 5008689"/>
              <a:gd name="connsiteY7" fmla="*/ 869409 h 955031"/>
              <a:gd name="connsiteX8" fmla="*/ 955343 w 5008689"/>
              <a:gd name="connsiteY8" fmla="*/ 944471 h 955031"/>
              <a:gd name="connsiteX9" fmla="*/ 1064525 w 5008689"/>
              <a:gd name="connsiteY9" fmla="*/ 930824 h 955031"/>
              <a:gd name="connsiteX10" fmla="*/ 1190767 w 5008689"/>
              <a:gd name="connsiteY10" fmla="*/ 811406 h 955031"/>
              <a:gd name="connsiteX11" fmla="*/ 1354540 w 5008689"/>
              <a:gd name="connsiteY11" fmla="*/ 487271 h 955031"/>
              <a:gd name="connsiteX12" fmla="*/ 1456898 w 5008689"/>
              <a:gd name="connsiteY12" fmla="*/ 234788 h 955031"/>
              <a:gd name="connsiteX13" fmla="*/ 1559256 w 5008689"/>
              <a:gd name="connsiteY13" fmla="*/ 67603 h 955031"/>
              <a:gd name="connsiteX14" fmla="*/ 1647967 w 5008689"/>
              <a:gd name="connsiteY14" fmla="*/ 13012 h 955031"/>
              <a:gd name="connsiteX15" fmla="*/ 1729853 w 5008689"/>
              <a:gd name="connsiteY15" fmla="*/ 43719 h 955031"/>
              <a:gd name="connsiteX16" fmla="*/ 1804916 w 5008689"/>
              <a:gd name="connsiteY16" fmla="*/ 122194 h 955031"/>
              <a:gd name="connsiteX17" fmla="*/ 1883391 w 5008689"/>
              <a:gd name="connsiteY17" fmla="*/ 251847 h 955031"/>
              <a:gd name="connsiteX18" fmla="*/ 2149522 w 5008689"/>
              <a:gd name="connsiteY18" fmla="*/ 784110 h 955031"/>
              <a:gd name="connsiteX19" fmla="*/ 2265528 w 5008689"/>
              <a:gd name="connsiteY19" fmla="*/ 934235 h 955031"/>
              <a:gd name="connsiteX20" fmla="*/ 2361062 w 5008689"/>
              <a:gd name="connsiteY20" fmla="*/ 941059 h 955031"/>
              <a:gd name="connsiteX21" fmla="*/ 2483892 w 5008689"/>
              <a:gd name="connsiteY21" fmla="*/ 814818 h 955031"/>
              <a:gd name="connsiteX22" fmla="*/ 2610134 w 5008689"/>
              <a:gd name="connsiteY22" fmla="*/ 548686 h 955031"/>
              <a:gd name="connsiteX23" fmla="*/ 2756848 w 5008689"/>
              <a:gd name="connsiteY23" fmla="*/ 251847 h 955031"/>
              <a:gd name="connsiteX24" fmla="*/ 2879677 w 5008689"/>
              <a:gd name="connsiteY24" fmla="*/ 67603 h 955031"/>
              <a:gd name="connsiteX25" fmla="*/ 2958152 w 5008689"/>
              <a:gd name="connsiteY25" fmla="*/ 2776 h 955031"/>
              <a:gd name="connsiteX26" fmla="*/ 3029803 w 5008689"/>
              <a:gd name="connsiteY26" fmla="*/ 19835 h 955031"/>
              <a:gd name="connsiteX27" fmla="*/ 3101453 w 5008689"/>
              <a:gd name="connsiteY27" fmla="*/ 91486 h 955031"/>
              <a:gd name="connsiteX28" fmla="*/ 3159456 w 5008689"/>
              <a:gd name="connsiteY28" fmla="*/ 176785 h 955031"/>
              <a:gd name="connsiteX29" fmla="*/ 3241343 w 5008689"/>
              <a:gd name="connsiteY29" fmla="*/ 323498 h 955031"/>
              <a:gd name="connsiteX30" fmla="*/ 3394880 w 5008689"/>
              <a:gd name="connsiteY30" fmla="*/ 668104 h 955031"/>
              <a:gd name="connsiteX31" fmla="*/ 3521122 w 5008689"/>
              <a:gd name="connsiteY31" fmla="*/ 852349 h 955031"/>
              <a:gd name="connsiteX32" fmla="*/ 3654188 w 5008689"/>
              <a:gd name="connsiteY32" fmla="*/ 900116 h 955031"/>
              <a:gd name="connsiteX33" fmla="*/ 3773606 w 5008689"/>
              <a:gd name="connsiteY33" fmla="*/ 828465 h 955031"/>
              <a:gd name="connsiteX34" fmla="*/ 3961262 w 5008689"/>
              <a:gd name="connsiteY34" fmla="*/ 483859 h 955031"/>
              <a:gd name="connsiteX35" fmla="*/ 4138683 w 5008689"/>
              <a:gd name="connsiteY35" fmla="*/ 152901 h 955031"/>
              <a:gd name="connsiteX36" fmla="*/ 4258101 w 5008689"/>
              <a:gd name="connsiteY36" fmla="*/ 40307 h 955031"/>
              <a:gd name="connsiteX37" fmla="*/ 4384343 w 5008689"/>
              <a:gd name="connsiteY37" fmla="*/ 67603 h 955031"/>
              <a:gd name="connsiteX38" fmla="*/ 4527645 w 5008689"/>
              <a:gd name="connsiteY38" fmla="*/ 268907 h 955031"/>
              <a:gd name="connsiteX39" fmla="*/ 4633415 w 5008689"/>
              <a:gd name="connsiteY39" fmla="*/ 477035 h 955031"/>
              <a:gd name="connsiteX40" fmla="*/ 4781905 w 5008689"/>
              <a:gd name="connsiteY40" fmla="*/ 494332 h 955031"/>
              <a:gd name="connsiteX41" fmla="*/ 5008689 w 5008689"/>
              <a:gd name="connsiteY41" fmla="*/ 497270 h 955031"/>
              <a:gd name="connsiteX0" fmla="*/ 0 w 4935796"/>
              <a:gd name="connsiteY0" fmla="*/ 463388 h 955031"/>
              <a:gd name="connsiteX1" fmla="*/ 180833 w 4935796"/>
              <a:gd name="connsiteY1" fmla="*/ 146077 h 955031"/>
              <a:gd name="connsiteX2" fmla="*/ 290015 w 4935796"/>
              <a:gd name="connsiteY2" fmla="*/ 23247 h 955031"/>
              <a:gd name="connsiteX3" fmla="*/ 409433 w 4935796"/>
              <a:gd name="connsiteY3" fmla="*/ 36895 h 955031"/>
              <a:gd name="connsiteX4" fmla="*/ 508379 w 4935796"/>
              <a:gd name="connsiteY4" fmla="*/ 146077 h 955031"/>
              <a:gd name="connsiteX5" fmla="*/ 634621 w 4935796"/>
              <a:gd name="connsiteY5" fmla="*/ 412209 h 955031"/>
              <a:gd name="connsiteX6" fmla="*/ 771098 w 4935796"/>
              <a:gd name="connsiteY6" fmla="*/ 722695 h 955031"/>
              <a:gd name="connsiteX7" fmla="*/ 866633 w 4935796"/>
              <a:gd name="connsiteY7" fmla="*/ 869409 h 955031"/>
              <a:gd name="connsiteX8" fmla="*/ 955343 w 4935796"/>
              <a:gd name="connsiteY8" fmla="*/ 944471 h 955031"/>
              <a:gd name="connsiteX9" fmla="*/ 1064525 w 4935796"/>
              <a:gd name="connsiteY9" fmla="*/ 930824 h 955031"/>
              <a:gd name="connsiteX10" fmla="*/ 1190767 w 4935796"/>
              <a:gd name="connsiteY10" fmla="*/ 811406 h 955031"/>
              <a:gd name="connsiteX11" fmla="*/ 1354540 w 4935796"/>
              <a:gd name="connsiteY11" fmla="*/ 487271 h 955031"/>
              <a:gd name="connsiteX12" fmla="*/ 1456898 w 4935796"/>
              <a:gd name="connsiteY12" fmla="*/ 234788 h 955031"/>
              <a:gd name="connsiteX13" fmla="*/ 1559256 w 4935796"/>
              <a:gd name="connsiteY13" fmla="*/ 67603 h 955031"/>
              <a:gd name="connsiteX14" fmla="*/ 1647967 w 4935796"/>
              <a:gd name="connsiteY14" fmla="*/ 13012 h 955031"/>
              <a:gd name="connsiteX15" fmla="*/ 1729853 w 4935796"/>
              <a:gd name="connsiteY15" fmla="*/ 43719 h 955031"/>
              <a:gd name="connsiteX16" fmla="*/ 1804916 w 4935796"/>
              <a:gd name="connsiteY16" fmla="*/ 122194 h 955031"/>
              <a:gd name="connsiteX17" fmla="*/ 1883391 w 4935796"/>
              <a:gd name="connsiteY17" fmla="*/ 251847 h 955031"/>
              <a:gd name="connsiteX18" fmla="*/ 2149522 w 4935796"/>
              <a:gd name="connsiteY18" fmla="*/ 784110 h 955031"/>
              <a:gd name="connsiteX19" fmla="*/ 2265528 w 4935796"/>
              <a:gd name="connsiteY19" fmla="*/ 934235 h 955031"/>
              <a:gd name="connsiteX20" fmla="*/ 2361062 w 4935796"/>
              <a:gd name="connsiteY20" fmla="*/ 941059 h 955031"/>
              <a:gd name="connsiteX21" fmla="*/ 2483892 w 4935796"/>
              <a:gd name="connsiteY21" fmla="*/ 814818 h 955031"/>
              <a:gd name="connsiteX22" fmla="*/ 2610134 w 4935796"/>
              <a:gd name="connsiteY22" fmla="*/ 548686 h 955031"/>
              <a:gd name="connsiteX23" fmla="*/ 2756848 w 4935796"/>
              <a:gd name="connsiteY23" fmla="*/ 251847 h 955031"/>
              <a:gd name="connsiteX24" fmla="*/ 2879677 w 4935796"/>
              <a:gd name="connsiteY24" fmla="*/ 67603 h 955031"/>
              <a:gd name="connsiteX25" fmla="*/ 2958152 w 4935796"/>
              <a:gd name="connsiteY25" fmla="*/ 2776 h 955031"/>
              <a:gd name="connsiteX26" fmla="*/ 3029803 w 4935796"/>
              <a:gd name="connsiteY26" fmla="*/ 19835 h 955031"/>
              <a:gd name="connsiteX27" fmla="*/ 3101453 w 4935796"/>
              <a:gd name="connsiteY27" fmla="*/ 91486 h 955031"/>
              <a:gd name="connsiteX28" fmla="*/ 3159456 w 4935796"/>
              <a:gd name="connsiteY28" fmla="*/ 176785 h 955031"/>
              <a:gd name="connsiteX29" fmla="*/ 3241343 w 4935796"/>
              <a:gd name="connsiteY29" fmla="*/ 323498 h 955031"/>
              <a:gd name="connsiteX30" fmla="*/ 3394880 w 4935796"/>
              <a:gd name="connsiteY30" fmla="*/ 668104 h 955031"/>
              <a:gd name="connsiteX31" fmla="*/ 3521122 w 4935796"/>
              <a:gd name="connsiteY31" fmla="*/ 852349 h 955031"/>
              <a:gd name="connsiteX32" fmla="*/ 3654188 w 4935796"/>
              <a:gd name="connsiteY32" fmla="*/ 900116 h 955031"/>
              <a:gd name="connsiteX33" fmla="*/ 3773606 w 4935796"/>
              <a:gd name="connsiteY33" fmla="*/ 828465 h 955031"/>
              <a:gd name="connsiteX34" fmla="*/ 3961262 w 4935796"/>
              <a:gd name="connsiteY34" fmla="*/ 483859 h 955031"/>
              <a:gd name="connsiteX35" fmla="*/ 4138683 w 4935796"/>
              <a:gd name="connsiteY35" fmla="*/ 152901 h 955031"/>
              <a:gd name="connsiteX36" fmla="*/ 4258101 w 4935796"/>
              <a:gd name="connsiteY36" fmla="*/ 40307 h 955031"/>
              <a:gd name="connsiteX37" fmla="*/ 4384343 w 4935796"/>
              <a:gd name="connsiteY37" fmla="*/ 67603 h 955031"/>
              <a:gd name="connsiteX38" fmla="*/ 4527645 w 4935796"/>
              <a:gd name="connsiteY38" fmla="*/ 268907 h 955031"/>
              <a:gd name="connsiteX39" fmla="*/ 4633415 w 4935796"/>
              <a:gd name="connsiteY39" fmla="*/ 477035 h 955031"/>
              <a:gd name="connsiteX40" fmla="*/ 4781905 w 4935796"/>
              <a:gd name="connsiteY40" fmla="*/ 494332 h 955031"/>
              <a:gd name="connsiteX41" fmla="*/ 4935796 w 4935796"/>
              <a:gd name="connsiteY41" fmla="*/ 497270 h 955031"/>
              <a:gd name="connsiteX0" fmla="*/ 0 w 4935796"/>
              <a:gd name="connsiteY0" fmla="*/ 463388 h 955031"/>
              <a:gd name="connsiteX1" fmla="*/ 180833 w 4935796"/>
              <a:gd name="connsiteY1" fmla="*/ 146077 h 955031"/>
              <a:gd name="connsiteX2" fmla="*/ 290015 w 4935796"/>
              <a:gd name="connsiteY2" fmla="*/ 23247 h 955031"/>
              <a:gd name="connsiteX3" fmla="*/ 409433 w 4935796"/>
              <a:gd name="connsiteY3" fmla="*/ 36895 h 955031"/>
              <a:gd name="connsiteX4" fmla="*/ 508379 w 4935796"/>
              <a:gd name="connsiteY4" fmla="*/ 146077 h 955031"/>
              <a:gd name="connsiteX5" fmla="*/ 634621 w 4935796"/>
              <a:gd name="connsiteY5" fmla="*/ 412209 h 955031"/>
              <a:gd name="connsiteX6" fmla="*/ 771098 w 4935796"/>
              <a:gd name="connsiteY6" fmla="*/ 722695 h 955031"/>
              <a:gd name="connsiteX7" fmla="*/ 866633 w 4935796"/>
              <a:gd name="connsiteY7" fmla="*/ 869409 h 955031"/>
              <a:gd name="connsiteX8" fmla="*/ 955343 w 4935796"/>
              <a:gd name="connsiteY8" fmla="*/ 944471 h 955031"/>
              <a:gd name="connsiteX9" fmla="*/ 1064525 w 4935796"/>
              <a:gd name="connsiteY9" fmla="*/ 930824 h 955031"/>
              <a:gd name="connsiteX10" fmla="*/ 1190767 w 4935796"/>
              <a:gd name="connsiteY10" fmla="*/ 811406 h 955031"/>
              <a:gd name="connsiteX11" fmla="*/ 1354540 w 4935796"/>
              <a:gd name="connsiteY11" fmla="*/ 487271 h 955031"/>
              <a:gd name="connsiteX12" fmla="*/ 1456898 w 4935796"/>
              <a:gd name="connsiteY12" fmla="*/ 234788 h 955031"/>
              <a:gd name="connsiteX13" fmla="*/ 1559256 w 4935796"/>
              <a:gd name="connsiteY13" fmla="*/ 67603 h 955031"/>
              <a:gd name="connsiteX14" fmla="*/ 1647967 w 4935796"/>
              <a:gd name="connsiteY14" fmla="*/ 13012 h 955031"/>
              <a:gd name="connsiteX15" fmla="*/ 1729853 w 4935796"/>
              <a:gd name="connsiteY15" fmla="*/ 43719 h 955031"/>
              <a:gd name="connsiteX16" fmla="*/ 1804916 w 4935796"/>
              <a:gd name="connsiteY16" fmla="*/ 122194 h 955031"/>
              <a:gd name="connsiteX17" fmla="*/ 1883391 w 4935796"/>
              <a:gd name="connsiteY17" fmla="*/ 251847 h 955031"/>
              <a:gd name="connsiteX18" fmla="*/ 2149522 w 4935796"/>
              <a:gd name="connsiteY18" fmla="*/ 784110 h 955031"/>
              <a:gd name="connsiteX19" fmla="*/ 2265528 w 4935796"/>
              <a:gd name="connsiteY19" fmla="*/ 934235 h 955031"/>
              <a:gd name="connsiteX20" fmla="*/ 2361062 w 4935796"/>
              <a:gd name="connsiteY20" fmla="*/ 941059 h 955031"/>
              <a:gd name="connsiteX21" fmla="*/ 2483892 w 4935796"/>
              <a:gd name="connsiteY21" fmla="*/ 814818 h 955031"/>
              <a:gd name="connsiteX22" fmla="*/ 2610134 w 4935796"/>
              <a:gd name="connsiteY22" fmla="*/ 548686 h 955031"/>
              <a:gd name="connsiteX23" fmla="*/ 2756848 w 4935796"/>
              <a:gd name="connsiteY23" fmla="*/ 251847 h 955031"/>
              <a:gd name="connsiteX24" fmla="*/ 2879677 w 4935796"/>
              <a:gd name="connsiteY24" fmla="*/ 67603 h 955031"/>
              <a:gd name="connsiteX25" fmla="*/ 2958152 w 4935796"/>
              <a:gd name="connsiteY25" fmla="*/ 2776 h 955031"/>
              <a:gd name="connsiteX26" fmla="*/ 3029803 w 4935796"/>
              <a:gd name="connsiteY26" fmla="*/ 19835 h 955031"/>
              <a:gd name="connsiteX27" fmla="*/ 3101453 w 4935796"/>
              <a:gd name="connsiteY27" fmla="*/ 91486 h 955031"/>
              <a:gd name="connsiteX28" fmla="*/ 3159456 w 4935796"/>
              <a:gd name="connsiteY28" fmla="*/ 176785 h 955031"/>
              <a:gd name="connsiteX29" fmla="*/ 3241343 w 4935796"/>
              <a:gd name="connsiteY29" fmla="*/ 323498 h 955031"/>
              <a:gd name="connsiteX30" fmla="*/ 3394880 w 4935796"/>
              <a:gd name="connsiteY30" fmla="*/ 668104 h 955031"/>
              <a:gd name="connsiteX31" fmla="*/ 3521122 w 4935796"/>
              <a:gd name="connsiteY31" fmla="*/ 852349 h 955031"/>
              <a:gd name="connsiteX32" fmla="*/ 3654188 w 4935796"/>
              <a:gd name="connsiteY32" fmla="*/ 900116 h 955031"/>
              <a:gd name="connsiteX33" fmla="*/ 3773606 w 4935796"/>
              <a:gd name="connsiteY33" fmla="*/ 828465 h 955031"/>
              <a:gd name="connsiteX34" fmla="*/ 3961262 w 4935796"/>
              <a:gd name="connsiteY34" fmla="*/ 483859 h 955031"/>
              <a:gd name="connsiteX35" fmla="*/ 4138683 w 4935796"/>
              <a:gd name="connsiteY35" fmla="*/ 152901 h 955031"/>
              <a:gd name="connsiteX36" fmla="*/ 4258101 w 4935796"/>
              <a:gd name="connsiteY36" fmla="*/ 40307 h 955031"/>
              <a:gd name="connsiteX37" fmla="*/ 4384343 w 4935796"/>
              <a:gd name="connsiteY37" fmla="*/ 67603 h 955031"/>
              <a:gd name="connsiteX38" fmla="*/ 4527645 w 4935796"/>
              <a:gd name="connsiteY38" fmla="*/ 268907 h 955031"/>
              <a:gd name="connsiteX39" fmla="*/ 4633415 w 4935796"/>
              <a:gd name="connsiteY39" fmla="*/ 477035 h 955031"/>
              <a:gd name="connsiteX40" fmla="*/ 4740252 w 4935796"/>
              <a:gd name="connsiteY40" fmla="*/ 494332 h 955031"/>
              <a:gd name="connsiteX41" fmla="*/ 4935796 w 4935796"/>
              <a:gd name="connsiteY41" fmla="*/ 497270 h 955031"/>
              <a:gd name="connsiteX0" fmla="*/ 0 w 5341916"/>
              <a:gd name="connsiteY0" fmla="*/ 463388 h 955031"/>
              <a:gd name="connsiteX1" fmla="*/ 180833 w 5341916"/>
              <a:gd name="connsiteY1" fmla="*/ 146077 h 955031"/>
              <a:gd name="connsiteX2" fmla="*/ 290015 w 5341916"/>
              <a:gd name="connsiteY2" fmla="*/ 23247 h 955031"/>
              <a:gd name="connsiteX3" fmla="*/ 409433 w 5341916"/>
              <a:gd name="connsiteY3" fmla="*/ 36895 h 955031"/>
              <a:gd name="connsiteX4" fmla="*/ 508379 w 5341916"/>
              <a:gd name="connsiteY4" fmla="*/ 146077 h 955031"/>
              <a:gd name="connsiteX5" fmla="*/ 634621 w 5341916"/>
              <a:gd name="connsiteY5" fmla="*/ 412209 h 955031"/>
              <a:gd name="connsiteX6" fmla="*/ 771098 w 5341916"/>
              <a:gd name="connsiteY6" fmla="*/ 722695 h 955031"/>
              <a:gd name="connsiteX7" fmla="*/ 866633 w 5341916"/>
              <a:gd name="connsiteY7" fmla="*/ 869409 h 955031"/>
              <a:gd name="connsiteX8" fmla="*/ 955343 w 5341916"/>
              <a:gd name="connsiteY8" fmla="*/ 944471 h 955031"/>
              <a:gd name="connsiteX9" fmla="*/ 1064525 w 5341916"/>
              <a:gd name="connsiteY9" fmla="*/ 930824 h 955031"/>
              <a:gd name="connsiteX10" fmla="*/ 1190767 w 5341916"/>
              <a:gd name="connsiteY10" fmla="*/ 811406 h 955031"/>
              <a:gd name="connsiteX11" fmla="*/ 1354540 w 5341916"/>
              <a:gd name="connsiteY11" fmla="*/ 487271 h 955031"/>
              <a:gd name="connsiteX12" fmla="*/ 1456898 w 5341916"/>
              <a:gd name="connsiteY12" fmla="*/ 234788 h 955031"/>
              <a:gd name="connsiteX13" fmla="*/ 1559256 w 5341916"/>
              <a:gd name="connsiteY13" fmla="*/ 67603 h 955031"/>
              <a:gd name="connsiteX14" fmla="*/ 1647967 w 5341916"/>
              <a:gd name="connsiteY14" fmla="*/ 13012 h 955031"/>
              <a:gd name="connsiteX15" fmla="*/ 1729853 w 5341916"/>
              <a:gd name="connsiteY15" fmla="*/ 43719 h 955031"/>
              <a:gd name="connsiteX16" fmla="*/ 1804916 w 5341916"/>
              <a:gd name="connsiteY16" fmla="*/ 122194 h 955031"/>
              <a:gd name="connsiteX17" fmla="*/ 1883391 w 5341916"/>
              <a:gd name="connsiteY17" fmla="*/ 251847 h 955031"/>
              <a:gd name="connsiteX18" fmla="*/ 2149522 w 5341916"/>
              <a:gd name="connsiteY18" fmla="*/ 784110 h 955031"/>
              <a:gd name="connsiteX19" fmla="*/ 2265528 w 5341916"/>
              <a:gd name="connsiteY19" fmla="*/ 934235 h 955031"/>
              <a:gd name="connsiteX20" fmla="*/ 2361062 w 5341916"/>
              <a:gd name="connsiteY20" fmla="*/ 941059 h 955031"/>
              <a:gd name="connsiteX21" fmla="*/ 2483892 w 5341916"/>
              <a:gd name="connsiteY21" fmla="*/ 814818 h 955031"/>
              <a:gd name="connsiteX22" fmla="*/ 2610134 w 5341916"/>
              <a:gd name="connsiteY22" fmla="*/ 548686 h 955031"/>
              <a:gd name="connsiteX23" fmla="*/ 2756848 w 5341916"/>
              <a:gd name="connsiteY23" fmla="*/ 251847 h 955031"/>
              <a:gd name="connsiteX24" fmla="*/ 2879677 w 5341916"/>
              <a:gd name="connsiteY24" fmla="*/ 67603 h 955031"/>
              <a:gd name="connsiteX25" fmla="*/ 2958152 w 5341916"/>
              <a:gd name="connsiteY25" fmla="*/ 2776 h 955031"/>
              <a:gd name="connsiteX26" fmla="*/ 3029803 w 5341916"/>
              <a:gd name="connsiteY26" fmla="*/ 19835 h 955031"/>
              <a:gd name="connsiteX27" fmla="*/ 3101453 w 5341916"/>
              <a:gd name="connsiteY27" fmla="*/ 91486 h 955031"/>
              <a:gd name="connsiteX28" fmla="*/ 3159456 w 5341916"/>
              <a:gd name="connsiteY28" fmla="*/ 176785 h 955031"/>
              <a:gd name="connsiteX29" fmla="*/ 3241343 w 5341916"/>
              <a:gd name="connsiteY29" fmla="*/ 323498 h 955031"/>
              <a:gd name="connsiteX30" fmla="*/ 3394880 w 5341916"/>
              <a:gd name="connsiteY30" fmla="*/ 668104 h 955031"/>
              <a:gd name="connsiteX31" fmla="*/ 3521122 w 5341916"/>
              <a:gd name="connsiteY31" fmla="*/ 852349 h 955031"/>
              <a:gd name="connsiteX32" fmla="*/ 3654188 w 5341916"/>
              <a:gd name="connsiteY32" fmla="*/ 900116 h 955031"/>
              <a:gd name="connsiteX33" fmla="*/ 3773606 w 5341916"/>
              <a:gd name="connsiteY33" fmla="*/ 828465 h 955031"/>
              <a:gd name="connsiteX34" fmla="*/ 3961262 w 5341916"/>
              <a:gd name="connsiteY34" fmla="*/ 483859 h 955031"/>
              <a:gd name="connsiteX35" fmla="*/ 4138683 w 5341916"/>
              <a:gd name="connsiteY35" fmla="*/ 152901 h 955031"/>
              <a:gd name="connsiteX36" fmla="*/ 4258101 w 5341916"/>
              <a:gd name="connsiteY36" fmla="*/ 40307 h 955031"/>
              <a:gd name="connsiteX37" fmla="*/ 4384343 w 5341916"/>
              <a:gd name="connsiteY37" fmla="*/ 67603 h 955031"/>
              <a:gd name="connsiteX38" fmla="*/ 4527645 w 5341916"/>
              <a:gd name="connsiteY38" fmla="*/ 268907 h 955031"/>
              <a:gd name="connsiteX39" fmla="*/ 4633415 w 5341916"/>
              <a:gd name="connsiteY39" fmla="*/ 477035 h 955031"/>
              <a:gd name="connsiteX40" fmla="*/ 4740252 w 5341916"/>
              <a:gd name="connsiteY40" fmla="*/ 494332 h 955031"/>
              <a:gd name="connsiteX41" fmla="*/ 5341916 w 5341916"/>
              <a:gd name="connsiteY41" fmla="*/ 500445 h 955031"/>
              <a:gd name="connsiteX0" fmla="*/ 0 w 5300263"/>
              <a:gd name="connsiteY0" fmla="*/ 463388 h 955031"/>
              <a:gd name="connsiteX1" fmla="*/ 180833 w 5300263"/>
              <a:gd name="connsiteY1" fmla="*/ 146077 h 955031"/>
              <a:gd name="connsiteX2" fmla="*/ 290015 w 5300263"/>
              <a:gd name="connsiteY2" fmla="*/ 23247 h 955031"/>
              <a:gd name="connsiteX3" fmla="*/ 409433 w 5300263"/>
              <a:gd name="connsiteY3" fmla="*/ 36895 h 955031"/>
              <a:gd name="connsiteX4" fmla="*/ 508379 w 5300263"/>
              <a:gd name="connsiteY4" fmla="*/ 146077 h 955031"/>
              <a:gd name="connsiteX5" fmla="*/ 634621 w 5300263"/>
              <a:gd name="connsiteY5" fmla="*/ 412209 h 955031"/>
              <a:gd name="connsiteX6" fmla="*/ 771098 w 5300263"/>
              <a:gd name="connsiteY6" fmla="*/ 722695 h 955031"/>
              <a:gd name="connsiteX7" fmla="*/ 866633 w 5300263"/>
              <a:gd name="connsiteY7" fmla="*/ 869409 h 955031"/>
              <a:gd name="connsiteX8" fmla="*/ 955343 w 5300263"/>
              <a:gd name="connsiteY8" fmla="*/ 944471 h 955031"/>
              <a:gd name="connsiteX9" fmla="*/ 1064525 w 5300263"/>
              <a:gd name="connsiteY9" fmla="*/ 930824 h 955031"/>
              <a:gd name="connsiteX10" fmla="*/ 1190767 w 5300263"/>
              <a:gd name="connsiteY10" fmla="*/ 811406 h 955031"/>
              <a:gd name="connsiteX11" fmla="*/ 1354540 w 5300263"/>
              <a:gd name="connsiteY11" fmla="*/ 487271 h 955031"/>
              <a:gd name="connsiteX12" fmla="*/ 1456898 w 5300263"/>
              <a:gd name="connsiteY12" fmla="*/ 234788 h 955031"/>
              <a:gd name="connsiteX13" fmla="*/ 1559256 w 5300263"/>
              <a:gd name="connsiteY13" fmla="*/ 67603 h 955031"/>
              <a:gd name="connsiteX14" fmla="*/ 1647967 w 5300263"/>
              <a:gd name="connsiteY14" fmla="*/ 13012 h 955031"/>
              <a:gd name="connsiteX15" fmla="*/ 1729853 w 5300263"/>
              <a:gd name="connsiteY15" fmla="*/ 43719 h 955031"/>
              <a:gd name="connsiteX16" fmla="*/ 1804916 w 5300263"/>
              <a:gd name="connsiteY16" fmla="*/ 122194 h 955031"/>
              <a:gd name="connsiteX17" fmla="*/ 1883391 w 5300263"/>
              <a:gd name="connsiteY17" fmla="*/ 251847 h 955031"/>
              <a:gd name="connsiteX18" fmla="*/ 2149522 w 5300263"/>
              <a:gd name="connsiteY18" fmla="*/ 784110 h 955031"/>
              <a:gd name="connsiteX19" fmla="*/ 2265528 w 5300263"/>
              <a:gd name="connsiteY19" fmla="*/ 934235 h 955031"/>
              <a:gd name="connsiteX20" fmla="*/ 2361062 w 5300263"/>
              <a:gd name="connsiteY20" fmla="*/ 941059 h 955031"/>
              <a:gd name="connsiteX21" fmla="*/ 2483892 w 5300263"/>
              <a:gd name="connsiteY21" fmla="*/ 814818 h 955031"/>
              <a:gd name="connsiteX22" fmla="*/ 2610134 w 5300263"/>
              <a:gd name="connsiteY22" fmla="*/ 548686 h 955031"/>
              <a:gd name="connsiteX23" fmla="*/ 2756848 w 5300263"/>
              <a:gd name="connsiteY23" fmla="*/ 251847 h 955031"/>
              <a:gd name="connsiteX24" fmla="*/ 2879677 w 5300263"/>
              <a:gd name="connsiteY24" fmla="*/ 67603 h 955031"/>
              <a:gd name="connsiteX25" fmla="*/ 2958152 w 5300263"/>
              <a:gd name="connsiteY25" fmla="*/ 2776 h 955031"/>
              <a:gd name="connsiteX26" fmla="*/ 3029803 w 5300263"/>
              <a:gd name="connsiteY26" fmla="*/ 19835 h 955031"/>
              <a:gd name="connsiteX27" fmla="*/ 3101453 w 5300263"/>
              <a:gd name="connsiteY27" fmla="*/ 91486 h 955031"/>
              <a:gd name="connsiteX28" fmla="*/ 3159456 w 5300263"/>
              <a:gd name="connsiteY28" fmla="*/ 176785 h 955031"/>
              <a:gd name="connsiteX29" fmla="*/ 3241343 w 5300263"/>
              <a:gd name="connsiteY29" fmla="*/ 323498 h 955031"/>
              <a:gd name="connsiteX30" fmla="*/ 3394880 w 5300263"/>
              <a:gd name="connsiteY30" fmla="*/ 668104 h 955031"/>
              <a:gd name="connsiteX31" fmla="*/ 3521122 w 5300263"/>
              <a:gd name="connsiteY31" fmla="*/ 852349 h 955031"/>
              <a:gd name="connsiteX32" fmla="*/ 3654188 w 5300263"/>
              <a:gd name="connsiteY32" fmla="*/ 900116 h 955031"/>
              <a:gd name="connsiteX33" fmla="*/ 3773606 w 5300263"/>
              <a:gd name="connsiteY33" fmla="*/ 828465 h 955031"/>
              <a:gd name="connsiteX34" fmla="*/ 3961262 w 5300263"/>
              <a:gd name="connsiteY34" fmla="*/ 483859 h 955031"/>
              <a:gd name="connsiteX35" fmla="*/ 4138683 w 5300263"/>
              <a:gd name="connsiteY35" fmla="*/ 152901 h 955031"/>
              <a:gd name="connsiteX36" fmla="*/ 4258101 w 5300263"/>
              <a:gd name="connsiteY36" fmla="*/ 40307 h 955031"/>
              <a:gd name="connsiteX37" fmla="*/ 4384343 w 5300263"/>
              <a:gd name="connsiteY37" fmla="*/ 67603 h 955031"/>
              <a:gd name="connsiteX38" fmla="*/ 4527645 w 5300263"/>
              <a:gd name="connsiteY38" fmla="*/ 268907 h 955031"/>
              <a:gd name="connsiteX39" fmla="*/ 4633415 w 5300263"/>
              <a:gd name="connsiteY39" fmla="*/ 477035 h 955031"/>
              <a:gd name="connsiteX40" fmla="*/ 4740252 w 5300263"/>
              <a:gd name="connsiteY40" fmla="*/ 494332 h 955031"/>
              <a:gd name="connsiteX41" fmla="*/ 5300263 w 5300263"/>
              <a:gd name="connsiteY41" fmla="*/ 494095 h 955031"/>
              <a:gd name="connsiteX0" fmla="*/ 4011 w 5304274"/>
              <a:gd name="connsiteY0" fmla="*/ 463388 h 955031"/>
              <a:gd name="connsiteX1" fmla="*/ 17170 w 5304274"/>
              <a:gd name="connsiteY1" fmla="*/ 430986 h 955031"/>
              <a:gd name="connsiteX2" fmla="*/ 184844 w 5304274"/>
              <a:gd name="connsiteY2" fmla="*/ 146077 h 955031"/>
              <a:gd name="connsiteX3" fmla="*/ 294026 w 5304274"/>
              <a:gd name="connsiteY3" fmla="*/ 23247 h 955031"/>
              <a:gd name="connsiteX4" fmla="*/ 413444 w 5304274"/>
              <a:gd name="connsiteY4" fmla="*/ 36895 h 955031"/>
              <a:gd name="connsiteX5" fmla="*/ 512390 w 5304274"/>
              <a:gd name="connsiteY5" fmla="*/ 146077 h 955031"/>
              <a:gd name="connsiteX6" fmla="*/ 638632 w 5304274"/>
              <a:gd name="connsiteY6" fmla="*/ 412209 h 955031"/>
              <a:gd name="connsiteX7" fmla="*/ 775109 w 5304274"/>
              <a:gd name="connsiteY7" fmla="*/ 722695 h 955031"/>
              <a:gd name="connsiteX8" fmla="*/ 870644 w 5304274"/>
              <a:gd name="connsiteY8" fmla="*/ 869409 h 955031"/>
              <a:gd name="connsiteX9" fmla="*/ 959354 w 5304274"/>
              <a:gd name="connsiteY9" fmla="*/ 944471 h 955031"/>
              <a:gd name="connsiteX10" fmla="*/ 1068536 w 5304274"/>
              <a:gd name="connsiteY10" fmla="*/ 930824 h 955031"/>
              <a:gd name="connsiteX11" fmla="*/ 1194778 w 5304274"/>
              <a:gd name="connsiteY11" fmla="*/ 811406 h 955031"/>
              <a:gd name="connsiteX12" fmla="*/ 1358551 w 5304274"/>
              <a:gd name="connsiteY12" fmla="*/ 487271 h 955031"/>
              <a:gd name="connsiteX13" fmla="*/ 1460909 w 5304274"/>
              <a:gd name="connsiteY13" fmla="*/ 234788 h 955031"/>
              <a:gd name="connsiteX14" fmla="*/ 1563267 w 5304274"/>
              <a:gd name="connsiteY14" fmla="*/ 67603 h 955031"/>
              <a:gd name="connsiteX15" fmla="*/ 1651978 w 5304274"/>
              <a:gd name="connsiteY15" fmla="*/ 13012 h 955031"/>
              <a:gd name="connsiteX16" fmla="*/ 1733864 w 5304274"/>
              <a:gd name="connsiteY16" fmla="*/ 43719 h 955031"/>
              <a:gd name="connsiteX17" fmla="*/ 1808927 w 5304274"/>
              <a:gd name="connsiteY17" fmla="*/ 122194 h 955031"/>
              <a:gd name="connsiteX18" fmla="*/ 1887402 w 5304274"/>
              <a:gd name="connsiteY18" fmla="*/ 251847 h 955031"/>
              <a:gd name="connsiteX19" fmla="*/ 2153533 w 5304274"/>
              <a:gd name="connsiteY19" fmla="*/ 784110 h 955031"/>
              <a:gd name="connsiteX20" fmla="*/ 2269539 w 5304274"/>
              <a:gd name="connsiteY20" fmla="*/ 934235 h 955031"/>
              <a:gd name="connsiteX21" fmla="*/ 2365073 w 5304274"/>
              <a:gd name="connsiteY21" fmla="*/ 941059 h 955031"/>
              <a:gd name="connsiteX22" fmla="*/ 2487903 w 5304274"/>
              <a:gd name="connsiteY22" fmla="*/ 814818 h 955031"/>
              <a:gd name="connsiteX23" fmla="*/ 2614145 w 5304274"/>
              <a:gd name="connsiteY23" fmla="*/ 548686 h 955031"/>
              <a:gd name="connsiteX24" fmla="*/ 2760859 w 5304274"/>
              <a:gd name="connsiteY24" fmla="*/ 251847 h 955031"/>
              <a:gd name="connsiteX25" fmla="*/ 2883688 w 5304274"/>
              <a:gd name="connsiteY25" fmla="*/ 67603 h 955031"/>
              <a:gd name="connsiteX26" fmla="*/ 2962163 w 5304274"/>
              <a:gd name="connsiteY26" fmla="*/ 2776 h 955031"/>
              <a:gd name="connsiteX27" fmla="*/ 3033814 w 5304274"/>
              <a:gd name="connsiteY27" fmla="*/ 19835 h 955031"/>
              <a:gd name="connsiteX28" fmla="*/ 3105464 w 5304274"/>
              <a:gd name="connsiteY28" fmla="*/ 91486 h 955031"/>
              <a:gd name="connsiteX29" fmla="*/ 3163467 w 5304274"/>
              <a:gd name="connsiteY29" fmla="*/ 176785 h 955031"/>
              <a:gd name="connsiteX30" fmla="*/ 3245354 w 5304274"/>
              <a:gd name="connsiteY30" fmla="*/ 323498 h 955031"/>
              <a:gd name="connsiteX31" fmla="*/ 3398891 w 5304274"/>
              <a:gd name="connsiteY31" fmla="*/ 668104 h 955031"/>
              <a:gd name="connsiteX32" fmla="*/ 3525133 w 5304274"/>
              <a:gd name="connsiteY32" fmla="*/ 852349 h 955031"/>
              <a:gd name="connsiteX33" fmla="*/ 3658199 w 5304274"/>
              <a:gd name="connsiteY33" fmla="*/ 900116 h 955031"/>
              <a:gd name="connsiteX34" fmla="*/ 3777617 w 5304274"/>
              <a:gd name="connsiteY34" fmla="*/ 828465 h 955031"/>
              <a:gd name="connsiteX35" fmla="*/ 3965273 w 5304274"/>
              <a:gd name="connsiteY35" fmla="*/ 483859 h 955031"/>
              <a:gd name="connsiteX36" fmla="*/ 4142694 w 5304274"/>
              <a:gd name="connsiteY36" fmla="*/ 152901 h 955031"/>
              <a:gd name="connsiteX37" fmla="*/ 4262112 w 5304274"/>
              <a:gd name="connsiteY37" fmla="*/ 40307 h 955031"/>
              <a:gd name="connsiteX38" fmla="*/ 4388354 w 5304274"/>
              <a:gd name="connsiteY38" fmla="*/ 67603 h 955031"/>
              <a:gd name="connsiteX39" fmla="*/ 4531656 w 5304274"/>
              <a:gd name="connsiteY39" fmla="*/ 268907 h 955031"/>
              <a:gd name="connsiteX40" fmla="*/ 4637426 w 5304274"/>
              <a:gd name="connsiteY40" fmla="*/ 477035 h 955031"/>
              <a:gd name="connsiteX41" fmla="*/ 4744263 w 5304274"/>
              <a:gd name="connsiteY41" fmla="*/ 494332 h 955031"/>
              <a:gd name="connsiteX42" fmla="*/ 5304274 w 5304274"/>
              <a:gd name="connsiteY42" fmla="*/ 494095 h 955031"/>
              <a:gd name="connsiteX0" fmla="*/ 0 w 5498116"/>
              <a:gd name="connsiteY0" fmla="*/ 485613 h 955031"/>
              <a:gd name="connsiteX1" fmla="*/ 211012 w 5498116"/>
              <a:gd name="connsiteY1" fmla="*/ 430986 h 955031"/>
              <a:gd name="connsiteX2" fmla="*/ 378686 w 5498116"/>
              <a:gd name="connsiteY2" fmla="*/ 146077 h 955031"/>
              <a:gd name="connsiteX3" fmla="*/ 487868 w 5498116"/>
              <a:gd name="connsiteY3" fmla="*/ 23247 h 955031"/>
              <a:gd name="connsiteX4" fmla="*/ 607286 w 5498116"/>
              <a:gd name="connsiteY4" fmla="*/ 36895 h 955031"/>
              <a:gd name="connsiteX5" fmla="*/ 706232 w 5498116"/>
              <a:gd name="connsiteY5" fmla="*/ 146077 h 955031"/>
              <a:gd name="connsiteX6" fmla="*/ 832474 w 5498116"/>
              <a:gd name="connsiteY6" fmla="*/ 412209 h 955031"/>
              <a:gd name="connsiteX7" fmla="*/ 968951 w 5498116"/>
              <a:gd name="connsiteY7" fmla="*/ 722695 h 955031"/>
              <a:gd name="connsiteX8" fmla="*/ 1064486 w 5498116"/>
              <a:gd name="connsiteY8" fmla="*/ 869409 h 955031"/>
              <a:gd name="connsiteX9" fmla="*/ 1153196 w 5498116"/>
              <a:gd name="connsiteY9" fmla="*/ 944471 h 955031"/>
              <a:gd name="connsiteX10" fmla="*/ 1262378 w 5498116"/>
              <a:gd name="connsiteY10" fmla="*/ 930824 h 955031"/>
              <a:gd name="connsiteX11" fmla="*/ 1388620 w 5498116"/>
              <a:gd name="connsiteY11" fmla="*/ 811406 h 955031"/>
              <a:gd name="connsiteX12" fmla="*/ 1552393 w 5498116"/>
              <a:gd name="connsiteY12" fmla="*/ 487271 h 955031"/>
              <a:gd name="connsiteX13" fmla="*/ 1654751 w 5498116"/>
              <a:gd name="connsiteY13" fmla="*/ 234788 h 955031"/>
              <a:gd name="connsiteX14" fmla="*/ 1757109 w 5498116"/>
              <a:gd name="connsiteY14" fmla="*/ 67603 h 955031"/>
              <a:gd name="connsiteX15" fmla="*/ 1845820 w 5498116"/>
              <a:gd name="connsiteY15" fmla="*/ 13012 h 955031"/>
              <a:gd name="connsiteX16" fmla="*/ 1927706 w 5498116"/>
              <a:gd name="connsiteY16" fmla="*/ 43719 h 955031"/>
              <a:gd name="connsiteX17" fmla="*/ 2002769 w 5498116"/>
              <a:gd name="connsiteY17" fmla="*/ 122194 h 955031"/>
              <a:gd name="connsiteX18" fmla="*/ 2081244 w 5498116"/>
              <a:gd name="connsiteY18" fmla="*/ 251847 h 955031"/>
              <a:gd name="connsiteX19" fmla="*/ 2347375 w 5498116"/>
              <a:gd name="connsiteY19" fmla="*/ 784110 h 955031"/>
              <a:gd name="connsiteX20" fmla="*/ 2463381 w 5498116"/>
              <a:gd name="connsiteY20" fmla="*/ 934235 h 955031"/>
              <a:gd name="connsiteX21" fmla="*/ 2558915 w 5498116"/>
              <a:gd name="connsiteY21" fmla="*/ 941059 h 955031"/>
              <a:gd name="connsiteX22" fmla="*/ 2681745 w 5498116"/>
              <a:gd name="connsiteY22" fmla="*/ 814818 h 955031"/>
              <a:gd name="connsiteX23" fmla="*/ 2807987 w 5498116"/>
              <a:gd name="connsiteY23" fmla="*/ 548686 h 955031"/>
              <a:gd name="connsiteX24" fmla="*/ 2954701 w 5498116"/>
              <a:gd name="connsiteY24" fmla="*/ 251847 h 955031"/>
              <a:gd name="connsiteX25" fmla="*/ 3077530 w 5498116"/>
              <a:gd name="connsiteY25" fmla="*/ 67603 h 955031"/>
              <a:gd name="connsiteX26" fmla="*/ 3156005 w 5498116"/>
              <a:gd name="connsiteY26" fmla="*/ 2776 h 955031"/>
              <a:gd name="connsiteX27" fmla="*/ 3227656 w 5498116"/>
              <a:gd name="connsiteY27" fmla="*/ 19835 h 955031"/>
              <a:gd name="connsiteX28" fmla="*/ 3299306 w 5498116"/>
              <a:gd name="connsiteY28" fmla="*/ 91486 h 955031"/>
              <a:gd name="connsiteX29" fmla="*/ 3357309 w 5498116"/>
              <a:gd name="connsiteY29" fmla="*/ 176785 h 955031"/>
              <a:gd name="connsiteX30" fmla="*/ 3439196 w 5498116"/>
              <a:gd name="connsiteY30" fmla="*/ 323498 h 955031"/>
              <a:gd name="connsiteX31" fmla="*/ 3592733 w 5498116"/>
              <a:gd name="connsiteY31" fmla="*/ 668104 h 955031"/>
              <a:gd name="connsiteX32" fmla="*/ 3718975 w 5498116"/>
              <a:gd name="connsiteY32" fmla="*/ 852349 h 955031"/>
              <a:gd name="connsiteX33" fmla="*/ 3852041 w 5498116"/>
              <a:gd name="connsiteY33" fmla="*/ 900116 h 955031"/>
              <a:gd name="connsiteX34" fmla="*/ 3971459 w 5498116"/>
              <a:gd name="connsiteY34" fmla="*/ 828465 h 955031"/>
              <a:gd name="connsiteX35" fmla="*/ 4159115 w 5498116"/>
              <a:gd name="connsiteY35" fmla="*/ 483859 h 955031"/>
              <a:gd name="connsiteX36" fmla="*/ 4336536 w 5498116"/>
              <a:gd name="connsiteY36" fmla="*/ 152901 h 955031"/>
              <a:gd name="connsiteX37" fmla="*/ 4455954 w 5498116"/>
              <a:gd name="connsiteY37" fmla="*/ 40307 h 955031"/>
              <a:gd name="connsiteX38" fmla="*/ 4582196 w 5498116"/>
              <a:gd name="connsiteY38" fmla="*/ 67603 h 955031"/>
              <a:gd name="connsiteX39" fmla="*/ 4725498 w 5498116"/>
              <a:gd name="connsiteY39" fmla="*/ 268907 h 955031"/>
              <a:gd name="connsiteX40" fmla="*/ 4831268 w 5498116"/>
              <a:gd name="connsiteY40" fmla="*/ 477035 h 955031"/>
              <a:gd name="connsiteX41" fmla="*/ 4938105 w 5498116"/>
              <a:gd name="connsiteY41" fmla="*/ 494332 h 955031"/>
              <a:gd name="connsiteX42" fmla="*/ 5498116 w 5498116"/>
              <a:gd name="connsiteY42" fmla="*/ 494095 h 955031"/>
              <a:gd name="connsiteX0" fmla="*/ 0 w 5591836"/>
              <a:gd name="connsiteY0" fmla="*/ 485613 h 955031"/>
              <a:gd name="connsiteX1" fmla="*/ 304732 w 5591836"/>
              <a:gd name="connsiteY1" fmla="*/ 430986 h 955031"/>
              <a:gd name="connsiteX2" fmla="*/ 472406 w 5591836"/>
              <a:gd name="connsiteY2" fmla="*/ 146077 h 955031"/>
              <a:gd name="connsiteX3" fmla="*/ 581588 w 5591836"/>
              <a:gd name="connsiteY3" fmla="*/ 23247 h 955031"/>
              <a:gd name="connsiteX4" fmla="*/ 701006 w 5591836"/>
              <a:gd name="connsiteY4" fmla="*/ 36895 h 955031"/>
              <a:gd name="connsiteX5" fmla="*/ 799952 w 5591836"/>
              <a:gd name="connsiteY5" fmla="*/ 146077 h 955031"/>
              <a:gd name="connsiteX6" fmla="*/ 926194 w 5591836"/>
              <a:gd name="connsiteY6" fmla="*/ 412209 h 955031"/>
              <a:gd name="connsiteX7" fmla="*/ 1062671 w 5591836"/>
              <a:gd name="connsiteY7" fmla="*/ 722695 h 955031"/>
              <a:gd name="connsiteX8" fmla="*/ 1158206 w 5591836"/>
              <a:gd name="connsiteY8" fmla="*/ 869409 h 955031"/>
              <a:gd name="connsiteX9" fmla="*/ 1246916 w 5591836"/>
              <a:gd name="connsiteY9" fmla="*/ 944471 h 955031"/>
              <a:gd name="connsiteX10" fmla="*/ 1356098 w 5591836"/>
              <a:gd name="connsiteY10" fmla="*/ 930824 h 955031"/>
              <a:gd name="connsiteX11" fmla="*/ 1482340 w 5591836"/>
              <a:gd name="connsiteY11" fmla="*/ 811406 h 955031"/>
              <a:gd name="connsiteX12" fmla="*/ 1646113 w 5591836"/>
              <a:gd name="connsiteY12" fmla="*/ 487271 h 955031"/>
              <a:gd name="connsiteX13" fmla="*/ 1748471 w 5591836"/>
              <a:gd name="connsiteY13" fmla="*/ 234788 h 955031"/>
              <a:gd name="connsiteX14" fmla="*/ 1850829 w 5591836"/>
              <a:gd name="connsiteY14" fmla="*/ 67603 h 955031"/>
              <a:gd name="connsiteX15" fmla="*/ 1939540 w 5591836"/>
              <a:gd name="connsiteY15" fmla="*/ 13012 h 955031"/>
              <a:gd name="connsiteX16" fmla="*/ 2021426 w 5591836"/>
              <a:gd name="connsiteY16" fmla="*/ 43719 h 955031"/>
              <a:gd name="connsiteX17" fmla="*/ 2096489 w 5591836"/>
              <a:gd name="connsiteY17" fmla="*/ 122194 h 955031"/>
              <a:gd name="connsiteX18" fmla="*/ 2174964 w 5591836"/>
              <a:gd name="connsiteY18" fmla="*/ 251847 h 955031"/>
              <a:gd name="connsiteX19" fmla="*/ 2441095 w 5591836"/>
              <a:gd name="connsiteY19" fmla="*/ 784110 h 955031"/>
              <a:gd name="connsiteX20" fmla="*/ 2557101 w 5591836"/>
              <a:gd name="connsiteY20" fmla="*/ 934235 h 955031"/>
              <a:gd name="connsiteX21" fmla="*/ 2652635 w 5591836"/>
              <a:gd name="connsiteY21" fmla="*/ 941059 h 955031"/>
              <a:gd name="connsiteX22" fmla="*/ 2775465 w 5591836"/>
              <a:gd name="connsiteY22" fmla="*/ 814818 h 955031"/>
              <a:gd name="connsiteX23" fmla="*/ 2901707 w 5591836"/>
              <a:gd name="connsiteY23" fmla="*/ 548686 h 955031"/>
              <a:gd name="connsiteX24" fmla="*/ 3048421 w 5591836"/>
              <a:gd name="connsiteY24" fmla="*/ 251847 h 955031"/>
              <a:gd name="connsiteX25" fmla="*/ 3171250 w 5591836"/>
              <a:gd name="connsiteY25" fmla="*/ 67603 h 955031"/>
              <a:gd name="connsiteX26" fmla="*/ 3249725 w 5591836"/>
              <a:gd name="connsiteY26" fmla="*/ 2776 h 955031"/>
              <a:gd name="connsiteX27" fmla="*/ 3321376 w 5591836"/>
              <a:gd name="connsiteY27" fmla="*/ 19835 h 955031"/>
              <a:gd name="connsiteX28" fmla="*/ 3393026 w 5591836"/>
              <a:gd name="connsiteY28" fmla="*/ 91486 h 955031"/>
              <a:gd name="connsiteX29" fmla="*/ 3451029 w 5591836"/>
              <a:gd name="connsiteY29" fmla="*/ 176785 h 955031"/>
              <a:gd name="connsiteX30" fmla="*/ 3532916 w 5591836"/>
              <a:gd name="connsiteY30" fmla="*/ 323498 h 955031"/>
              <a:gd name="connsiteX31" fmla="*/ 3686453 w 5591836"/>
              <a:gd name="connsiteY31" fmla="*/ 668104 h 955031"/>
              <a:gd name="connsiteX32" fmla="*/ 3812695 w 5591836"/>
              <a:gd name="connsiteY32" fmla="*/ 852349 h 955031"/>
              <a:gd name="connsiteX33" fmla="*/ 3945761 w 5591836"/>
              <a:gd name="connsiteY33" fmla="*/ 900116 h 955031"/>
              <a:gd name="connsiteX34" fmla="*/ 4065179 w 5591836"/>
              <a:gd name="connsiteY34" fmla="*/ 828465 h 955031"/>
              <a:gd name="connsiteX35" fmla="*/ 4252835 w 5591836"/>
              <a:gd name="connsiteY35" fmla="*/ 483859 h 955031"/>
              <a:gd name="connsiteX36" fmla="*/ 4430256 w 5591836"/>
              <a:gd name="connsiteY36" fmla="*/ 152901 h 955031"/>
              <a:gd name="connsiteX37" fmla="*/ 4549674 w 5591836"/>
              <a:gd name="connsiteY37" fmla="*/ 40307 h 955031"/>
              <a:gd name="connsiteX38" fmla="*/ 4675916 w 5591836"/>
              <a:gd name="connsiteY38" fmla="*/ 67603 h 955031"/>
              <a:gd name="connsiteX39" fmla="*/ 4819218 w 5591836"/>
              <a:gd name="connsiteY39" fmla="*/ 268907 h 955031"/>
              <a:gd name="connsiteX40" fmla="*/ 4924988 w 5591836"/>
              <a:gd name="connsiteY40" fmla="*/ 477035 h 955031"/>
              <a:gd name="connsiteX41" fmla="*/ 5031825 w 5591836"/>
              <a:gd name="connsiteY41" fmla="*/ 494332 h 955031"/>
              <a:gd name="connsiteX42" fmla="*/ 5591836 w 5591836"/>
              <a:gd name="connsiteY42" fmla="*/ 494095 h 955031"/>
              <a:gd name="connsiteX0" fmla="*/ 0 w 5591836"/>
              <a:gd name="connsiteY0" fmla="*/ 485613 h 955031"/>
              <a:gd name="connsiteX1" fmla="*/ 169362 w 5591836"/>
              <a:gd name="connsiteY1" fmla="*/ 475436 h 955031"/>
              <a:gd name="connsiteX2" fmla="*/ 304732 w 5591836"/>
              <a:gd name="connsiteY2" fmla="*/ 430986 h 955031"/>
              <a:gd name="connsiteX3" fmla="*/ 472406 w 5591836"/>
              <a:gd name="connsiteY3" fmla="*/ 146077 h 955031"/>
              <a:gd name="connsiteX4" fmla="*/ 581588 w 5591836"/>
              <a:gd name="connsiteY4" fmla="*/ 23247 h 955031"/>
              <a:gd name="connsiteX5" fmla="*/ 701006 w 5591836"/>
              <a:gd name="connsiteY5" fmla="*/ 36895 h 955031"/>
              <a:gd name="connsiteX6" fmla="*/ 799952 w 5591836"/>
              <a:gd name="connsiteY6" fmla="*/ 146077 h 955031"/>
              <a:gd name="connsiteX7" fmla="*/ 926194 w 5591836"/>
              <a:gd name="connsiteY7" fmla="*/ 412209 h 955031"/>
              <a:gd name="connsiteX8" fmla="*/ 1062671 w 5591836"/>
              <a:gd name="connsiteY8" fmla="*/ 722695 h 955031"/>
              <a:gd name="connsiteX9" fmla="*/ 1158206 w 5591836"/>
              <a:gd name="connsiteY9" fmla="*/ 869409 h 955031"/>
              <a:gd name="connsiteX10" fmla="*/ 1246916 w 5591836"/>
              <a:gd name="connsiteY10" fmla="*/ 944471 h 955031"/>
              <a:gd name="connsiteX11" fmla="*/ 1356098 w 5591836"/>
              <a:gd name="connsiteY11" fmla="*/ 930824 h 955031"/>
              <a:gd name="connsiteX12" fmla="*/ 1482340 w 5591836"/>
              <a:gd name="connsiteY12" fmla="*/ 811406 h 955031"/>
              <a:gd name="connsiteX13" fmla="*/ 1646113 w 5591836"/>
              <a:gd name="connsiteY13" fmla="*/ 487271 h 955031"/>
              <a:gd name="connsiteX14" fmla="*/ 1748471 w 5591836"/>
              <a:gd name="connsiteY14" fmla="*/ 234788 h 955031"/>
              <a:gd name="connsiteX15" fmla="*/ 1850829 w 5591836"/>
              <a:gd name="connsiteY15" fmla="*/ 67603 h 955031"/>
              <a:gd name="connsiteX16" fmla="*/ 1939540 w 5591836"/>
              <a:gd name="connsiteY16" fmla="*/ 13012 h 955031"/>
              <a:gd name="connsiteX17" fmla="*/ 2021426 w 5591836"/>
              <a:gd name="connsiteY17" fmla="*/ 43719 h 955031"/>
              <a:gd name="connsiteX18" fmla="*/ 2096489 w 5591836"/>
              <a:gd name="connsiteY18" fmla="*/ 122194 h 955031"/>
              <a:gd name="connsiteX19" fmla="*/ 2174964 w 5591836"/>
              <a:gd name="connsiteY19" fmla="*/ 251847 h 955031"/>
              <a:gd name="connsiteX20" fmla="*/ 2441095 w 5591836"/>
              <a:gd name="connsiteY20" fmla="*/ 784110 h 955031"/>
              <a:gd name="connsiteX21" fmla="*/ 2557101 w 5591836"/>
              <a:gd name="connsiteY21" fmla="*/ 934235 h 955031"/>
              <a:gd name="connsiteX22" fmla="*/ 2652635 w 5591836"/>
              <a:gd name="connsiteY22" fmla="*/ 941059 h 955031"/>
              <a:gd name="connsiteX23" fmla="*/ 2775465 w 5591836"/>
              <a:gd name="connsiteY23" fmla="*/ 814818 h 955031"/>
              <a:gd name="connsiteX24" fmla="*/ 2901707 w 5591836"/>
              <a:gd name="connsiteY24" fmla="*/ 548686 h 955031"/>
              <a:gd name="connsiteX25" fmla="*/ 3048421 w 5591836"/>
              <a:gd name="connsiteY25" fmla="*/ 251847 h 955031"/>
              <a:gd name="connsiteX26" fmla="*/ 3171250 w 5591836"/>
              <a:gd name="connsiteY26" fmla="*/ 67603 h 955031"/>
              <a:gd name="connsiteX27" fmla="*/ 3249725 w 5591836"/>
              <a:gd name="connsiteY27" fmla="*/ 2776 h 955031"/>
              <a:gd name="connsiteX28" fmla="*/ 3321376 w 5591836"/>
              <a:gd name="connsiteY28" fmla="*/ 19835 h 955031"/>
              <a:gd name="connsiteX29" fmla="*/ 3393026 w 5591836"/>
              <a:gd name="connsiteY29" fmla="*/ 91486 h 955031"/>
              <a:gd name="connsiteX30" fmla="*/ 3451029 w 5591836"/>
              <a:gd name="connsiteY30" fmla="*/ 176785 h 955031"/>
              <a:gd name="connsiteX31" fmla="*/ 3532916 w 5591836"/>
              <a:gd name="connsiteY31" fmla="*/ 323498 h 955031"/>
              <a:gd name="connsiteX32" fmla="*/ 3686453 w 5591836"/>
              <a:gd name="connsiteY32" fmla="*/ 668104 h 955031"/>
              <a:gd name="connsiteX33" fmla="*/ 3812695 w 5591836"/>
              <a:gd name="connsiteY33" fmla="*/ 852349 h 955031"/>
              <a:gd name="connsiteX34" fmla="*/ 3945761 w 5591836"/>
              <a:gd name="connsiteY34" fmla="*/ 900116 h 955031"/>
              <a:gd name="connsiteX35" fmla="*/ 4065179 w 5591836"/>
              <a:gd name="connsiteY35" fmla="*/ 828465 h 955031"/>
              <a:gd name="connsiteX36" fmla="*/ 4252835 w 5591836"/>
              <a:gd name="connsiteY36" fmla="*/ 483859 h 955031"/>
              <a:gd name="connsiteX37" fmla="*/ 4430256 w 5591836"/>
              <a:gd name="connsiteY37" fmla="*/ 152901 h 955031"/>
              <a:gd name="connsiteX38" fmla="*/ 4549674 w 5591836"/>
              <a:gd name="connsiteY38" fmla="*/ 40307 h 955031"/>
              <a:gd name="connsiteX39" fmla="*/ 4675916 w 5591836"/>
              <a:gd name="connsiteY39" fmla="*/ 67603 h 955031"/>
              <a:gd name="connsiteX40" fmla="*/ 4819218 w 5591836"/>
              <a:gd name="connsiteY40" fmla="*/ 268907 h 955031"/>
              <a:gd name="connsiteX41" fmla="*/ 4924988 w 5591836"/>
              <a:gd name="connsiteY41" fmla="*/ 477035 h 955031"/>
              <a:gd name="connsiteX42" fmla="*/ 5031825 w 5591836"/>
              <a:gd name="connsiteY42" fmla="*/ 494332 h 955031"/>
              <a:gd name="connsiteX43" fmla="*/ 5591836 w 5591836"/>
              <a:gd name="connsiteY43" fmla="*/ 494095 h 955031"/>
              <a:gd name="connsiteX0" fmla="*/ 0 w 5602249"/>
              <a:gd name="connsiteY0" fmla="*/ 466563 h 955031"/>
              <a:gd name="connsiteX1" fmla="*/ 179775 w 5602249"/>
              <a:gd name="connsiteY1" fmla="*/ 475436 h 955031"/>
              <a:gd name="connsiteX2" fmla="*/ 315145 w 5602249"/>
              <a:gd name="connsiteY2" fmla="*/ 430986 h 955031"/>
              <a:gd name="connsiteX3" fmla="*/ 482819 w 5602249"/>
              <a:gd name="connsiteY3" fmla="*/ 146077 h 955031"/>
              <a:gd name="connsiteX4" fmla="*/ 592001 w 5602249"/>
              <a:gd name="connsiteY4" fmla="*/ 23247 h 955031"/>
              <a:gd name="connsiteX5" fmla="*/ 711419 w 5602249"/>
              <a:gd name="connsiteY5" fmla="*/ 36895 h 955031"/>
              <a:gd name="connsiteX6" fmla="*/ 810365 w 5602249"/>
              <a:gd name="connsiteY6" fmla="*/ 146077 h 955031"/>
              <a:gd name="connsiteX7" fmla="*/ 936607 w 5602249"/>
              <a:gd name="connsiteY7" fmla="*/ 412209 h 955031"/>
              <a:gd name="connsiteX8" fmla="*/ 1073084 w 5602249"/>
              <a:gd name="connsiteY8" fmla="*/ 722695 h 955031"/>
              <a:gd name="connsiteX9" fmla="*/ 1168619 w 5602249"/>
              <a:gd name="connsiteY9" fmla="*/ 869409 h 955031"/>
              <a:gd name="connsiteX10" fmla="*/ 1257329 w 5602249"/>
              <a:gd name="connsiteY10" fmla="*/ 944471 h 955031"/>
              <a:gd name="connsiteX11" fmla="*/ 1366511 w 5602249"/>
              <a:gd name="connsiteY11" fmla="*/ 930824 h 955031"/>
              <a:gd name="connsiteX12" fmla="*/ 1492753 w 5602249"/>
              <a:gd name="connsiteY12" fmla="*/ 811406 h 955031"/>
              <a:gd name="connsiteX13" fmla="*/ 1656526 w 5602249"/>
              <a:gd name="connsiteY13" fmla="*/ 487271 h 955031"/>
              <a:gd name="connsiteX14" fmla="*/ 1758884 w 5602249"/>
              <a:gd name="connsiteY14" fmla="*/ 234788 h 955031"/>
              <a:gd name="connsiteX15" fmla="*/ 1861242 w 5602249"/>
              <a:gd name="connsiteY15" fmla="*/ 67603 h 955031"/>
              <a:gd name="connsiteX16" fmla="*/ 1949953 w 5602249"/>
              <a:gd name="connsiteY16" fmla="*/ 13012 h 955031"/>
              <a:gd name="connsiteX17" fmla="*/ 2031839 w 5602249"/>
              <a:gd name="connsiteY17" fmla="*/ 43719 h 955031"/>
              <a:gd name="connsiteX18" fmla="*/ 2106902 w 5602249"/>
              <a:gd name="connsiteY18" fmla="*/ 122194 h 955031"/>
              <a:gd name="connsiteX19" fmla="*/ 2185377 w 5602249"/>
              <a:gd name="connsiteY19" fmla="*/ 251847 h 955031"/>
              <a:gd name="connsiteX20" fmla="*/ 2451508 w 5602249"/>
              <a:gd name="connsiteY20" fmla="*/ 784110 h 955031"/>
              <a:gd name="connsiteX21" fmla="*/ 2567514 w 5602249"/>
              <a:gd name="connsiteY21" fmla="*/ 934235 h 955031"/>
              <a:gd name="connsiteX22" fmla="*/ 2663048 w 5602249"/>
              <a:gd name="connsiteY22" fmla="*/ 941059 h 955031"/>
              <a:gd name="connsiteX23" fmla="*/ 2785878 w 5602249"/>
              <a:gd name="connsiteY23" fmla="*/ 814818 h 955031"/>
              <a:gd name="connsiteX24" fmla="*/ 2912120 w 5602249"/>
              <a:gd name="connsiteY24" fmla="*/ 548686 h 955031"/>
              <a:gd name="connsiteX25" fmla="*/ 3058834 w 5602249"/>
              <a:gd name="connsiteY25" fmla="*/ 251847 h 955031"/>
              <a:gd name="connsiteX26" fmla="*/ 3181663 w 5602249"/>
              <a:gd name="connsiteY26" fmla="*/ 67603 h 955031"/>
              <a:gd name="connsiteX27" fmla="*/ 3260138 w 5602249"/>
              <a:gd name="connsiteY27" fmla="*/ 2776 h 955031"/>
              <a:gd name="connsiteX28" fmla="*/ 3331789 w 5602249"/>
              <a:gd name="connsiteY28" fmla="*/ 19835 h 955031"/>
              <a:gd name="connsiteX29" fmla="*/ 3403439 w 5602249"/>
              <a:gd name="connsiteY29" fmla="*/ 91486 h 955031"/>
              <a:gd name="connsiteX30" fmla="*/ 3461442 w 5602249"/>
              <a:gd name="connsiteY30" fmla="*/ 176785 h 955031"/>
              <a:gd name="connsiteX31" fmla="*/ 3543329 w 5602249"/>
              <a:gd name="connsiteY31" fmla="*/ 323498 h 955031"/>
              <a:gd name="connsiteX32" fmla="*/ 3696866 w 5602249"/>
              <a:gd name="connsiteY32" fmla="*/ 668104 h 955031"/>
              <a:gd name="connsiteX33" fmla="*/ 3823108 w 5602249"/>
              <a:gd name="connsiteY33" fmla="*/ 852349 h 955031"/>
              <a:gd name="connsiteX34" fmla="*/ 3956174 w 5602249"/>
              <a:gd name="connsiteY34" fmla="*/ 900116 h 955031"/>
              <a:gd name="connsiteX35" fmla="*/ 4075592 w 5602249"/>
              <a:gd name="connsiteY35" fmla="*/ 828465 h 955031"/>
              <a:gd name="connsiteX36" fmla="*/ 4263248 w 5602249"/>
              <a:gd name="connsiteY36" fmla="*/ 483859 h 955031"/>
              <a:gd name="connsiteX37" fmla="*/ 4440669 w 5602249"/>
              <a:gd name="connsiteY37" fmla="*/ 152901 h 955031"/>
              <a:gd name="connsiteX38" fmla="*/ 4560087 w 5602249"/>
              <a:gd name="connsiteY38" fmla="*/ 40307 h 955031"/>
              <a:gd name="connsiteX39" fmla="*/ 4686329 w 5602249"/>
              <a:gd name="connsiteY39" fmla="*/ 67603 h 955031"/>
              <a:gd name="connsiteX40" fmla="*/ 4829631 w 5602249"/>
              <a:gd name="connsiteY40" fmla="*/ 268907 h 955031"/>
              <a:gd name="connsiteX41" fmla="*/ 4935401 w 5602249"/>
              <a:gd name="connsiteY41" fmla="*/ 477035 h 955031"/>
              <a:gd name="connsiteX42" fmla="*/ 5042238 w 5602249"/>
              <a:gd name="connsiteY42" fmla="*/ 494332 h 955031"/>
              <a:gd name="connsiteX43" fmla="*/ 5602249 w 5602249"/>
              <a:gd name="connsiteY43" fmla="*/ 494095 h 955031"/>
              <a:gd name="connsiteX0" fmla="*/ 0 w 5612662"/>
              <a:gd name="connsiteY0" fmla="*/ 479263 h 955031"/>
              <a:gd name="connsiteX1" fmla="*/ 190188 w 5612662"/>
              <a:gd name="connsiteY1" fmla="*/ 475436 h 955031"/>
              <a:gd name="connsiteX2" fmla="*/ 325558 w 5612662"/>
              <a:gd name="connsiteY2" fmla="*/ 430986 h 955031"/>
              <a:gd name="connsiteX3" fmla="*/ 493232 w 5612662"/>
              <a:gd name="connsiteY3" fmla="*/ 146077 h 955031"/>
              <a:gd name="connsiteX4" fmla="*/ 602414 w 5612662"/>
              <a:gd name="connsiteY4" fmla="*/ 23247 h 955031"/>
              <a:gd name="connsiteX5" fmla="*/ 721832 w 5612662"/>
              <a:gd name="connsiteY5" fmla="*/ 36895 h 955031"/>
              <a:gd name="connsiteX6" fmla="*/ 820778 w 5612662"/>
              <a:gd name="connsiteY6" fmla="*/ 146077 h 955031"/>
              <a:gd name="connsiteX7" fmla="*/ 947020 w 5612662"/>
              <a:gd name="connsiteY7" fmla="*/ 412209 h 955031"/>
              <a:gd name="connsiteX8" fmla="*/ 1083497 w 5612662"/>
              <a:gd name="connsiteY8" fmla="*/ 722695 h 955031"/>
              <a:gd name="connsiteX9" fmla="*/ 1179032 w 5612662"/>
              <a:gd name="connsiteY9" fmla="*/ 869409 h 955031"/>
              <a:gd name="connsiteX10" fmla="*/ 1267742 w 5612662"/>
              <a:gd name="connsiteY10" fmla="*/ 944471 h 955031"/>
              <a:gd name="connsiteX11" fmla="*/ 1376924 w 5612662"/>
              <a:gd name="connsiteY11" fmla="*/ 930824 h 955031"/>
              <a:gd name="connsiteX12" fmla="*/ 1503166 w 5612662"/>
              <a:gd name="connsiteY12" fmla="*/ 811406 h 955031"/>
              <a:gd name="connsiteX13" fmla="*/ 1666939 w 5612662"/>
              <a:gd name="connsiteY13" fmla="*/ 487271 h 955031"/>
              <a:gd name="connsiteX14" fmla="*/ 1769297 w 5612662"/>
              <a:gd name="connsiteY14" fmla="*/ 234788 h 955031"/>
              <a:gd name="connsiteX15" fmla="*/ 1871655 w 5612662"/>
              <a:gd name="connsiteY15" fmla="*/ 67603 h 955031"/>
              <a:gd name="connsiteX16" fmla="*/ 1960366 w 5612662"/>
              <a:gd name="connsiteY16" fmla="*/ 13012 h 955031"/>
              <a:gd name="connsiteX17" fmla="*/ 2042252 w 5612662"/>
              <a:gd name="connsiteY17" fmla="*/ 43719 h 955031"/>
              <a:gd name="connsiteX18" fmla="*/ 2117315 w 5612662"/>
              <a:gd name="connsiteY18" fmla="*/ 122194 h 955031"/>
              <a:gd name="connsiteX19" fmla="*/ 2195790 w 5612662"/>
              <a:gd name="connsiteY19" fmla="*/ 251847 h 955031"/>
              <a:gd name="connsiteX20" fmla="*/ 2461921 w 5612662"/>
              <a:gd name="connsiteY20" fmla="*/ 784110 h 955031"/>
              <a:gd name="connsiteX21" fmla="*/ 2577927 w 5612662"/>
              <a:gd name="connsiteY21" fmla="*/ 934235 h 955031"/>
              <a:gd name="connsiteX22" fmla="*/ 2673461 w 5612662"/>
              <a:gd name="connsiteY22" fmla="*/ 941059 h 955031"/>
              <a:gd name="connsiteX23" fmla="*/ 2796291 w 5612662"/>
              <a:gd name="connsiteY23" fmla="*/ 814818 h 955031"/>
              <a:gd name="connsiteX24" fmla="*/ 2922533 w 5612662"/>
              <a:gd name="connsiteY24" fmla="*/ 548686 h 955031"/>
              <a:gd name="connsiteX25" fmla="*/ 3069247 w 5612662"/>
              <a:gd name="connsiteY25" fmla="*/ 251847 h 955031"/>
              <a:gd name="connsiteX26" fmla="*/ 3192076 w 5612662"/>
              <a:gd name="connsiteY26" fmla="*/ 67603 h 955031"/>
              <a:gd name="connsiteX27" fmla="*/ 3270551 w 5612662"/>
              <a:gd name="connsiteY27" fmla="*/ 2776 h 955031"/>
              <a:gd name="connsiteX28" fmla="*/ 3342202 w 5612662"/>
              <a:gd name="connsiteY28" fmla="*/ 19835 h 955031"/>
              <a:gd name="connsiteX29" fmla="*/ 3413852 w 5612662"/>
              <a:gd name="connsiteY29" fmla="*/ 91486 h 955031"/>
              <a:gd name="connsiteX30" fmla="*/ 3471855 w 5612662"/>
              <a:gd name="connsiteY30" fmla="*/ 176785 h 955031"/>
              <a:gd name="connsiteX31" fmla="*/ 3553742 w 5612662"/>
              <a:gd name="connsiteY31" fmla="*/ 323498 h 955031"/>
              <a:gd name="connsiteX32" fmla="*/ 3707279 w 5612662"/>
              <a:gd name="connsiteY32" fmla="*/ 668104 h 955031"/>
              <a:gd name="connsiteX33" fmla="*/ 3833521 w 5612662"/>
              <a:gd name="connsiteY33" fmla="*/ 852349 h 955031"/>
              <a:gd name="connsiteX34" fmla="*/ 3966587 w 5612662"/>
              <a:gd name="connsiteY34" fmla="*/ 900116 h 955031"/>
              <a:gd name="connsiteX35" fmla="*/ 4086005 w 5612662"/>
              <a:gd name="connsiteY35" fmla="*/ 828465 h 955031"/>
              <a:gd name="connsiteX36" fmla="*/ 4273661 w 5612662"/>
              <a:gd name="connsiteY36" fmla="*/ 483859 h 955031"/>
              <a:gd name="connsiteX37" fmla="*/ 4451082 w 5612662"/>
              <a:gd name="connsiteY37" fmla="*/ 152901 h 955031"/>
              <a:gd name="connsiteX38" fmla="*/ 4570500 w 5612662"/>
              <a:gd name="connsiteY38" fmla="*/ 40307 h 955031"/>
              <a:gd name="connsiteX39" fmla="*/ 4696742 w 5612662"/>
              <a:gd name="connsiteY39" fmla="*/ 67603 h 955031"/>
              <a:gd name="connsiteX40" fmla="*/ 4840044 w 5612662"/>
              <a:gd name="connsiteY40" fmla="*/ 268907 h 955031"/>
              <a:gd name="connsiteX41" fmla="*/ 4945814 w 5612662"/>
              <a:gd name="connsiteY41" fmla="*/ 477035 h 955031"/>
              <a:gd name="connsiteX42" fmla="*/ 5052651 w 5612662"/>
              <a:gd name="connsiteY42" fmla="*/ 494332 h 955031"/>
              <a:gd name="connsiteX43" fmla="*/ 5612662 w 5612662"/>
              <a:gd name="connsiteY43" fmla="*/ 494095 h 955031"/>
              <a:gd name="connsiteX0" fmla="*/ 0 w 6136469"/>
              <a:gd name="connsiteY0" fmla="*/ 479263 h 955031"/>
              <a:gd name="connsiteX1" fmla="*/ 190188 w 6136469"/>
              <a:gd name="connsiteY1" fmla="*/ 475436 h 955031"/>
              <a:gd name="connsiteX2" fmla="*/ 325558 w 6136469"/>
              <a:gd name="connsiteY2" fmla="*/ 430986 h 955031"/>
              <a:gd name="connsiteX3" fmla="*/ 493232 w 6136469"/>
              <a:gd name="connsiteY3" fmla="*/ 146077 h 955031"/>
              <a:gd name="connsiteX4" fmla="*/ 602414 w 6136469"/>
              <a:gd name="connsiteY4" fmla="*/ 23247 h 955031"/>
              <a:gd name="connsiteX5" fmla="*/ 721832 w 6136469"/>
              <a:gd name="connsiteY5" fmla="*/ 36895 h 955031"/>
              <a:gd name="connsiteX6" fmla="*/ 820778 w 6136469"/>
              <a:gd name="connsiteY6" fmla="*/ 146077 h 955031"/>
              <a:gd name="connsiteX7" fmla="*/ 947020 w 6136469"/>
              <a:gd name="connsiteY7" fmla="*/ 412209 h 955031"/>
              <a:gd name="connsiteX8" fmla="*/ 1083497 w 6136469"/>
              <a:gd name="connsiteY8" fmla="*/ 722695 h 955031"/>
              <a:gd name="connsiteX9" fmla="*/ 1179032 w 6136469"/>
              <a:gd name="connsiteY9" fmla="*/ 869409 h 955031"/>
              <a:gd name="connsiteX10" fmla="*/ 1267742 w 6136469"/>
              <a:gd name="connsiteY10" fmla="*/ 944471 h 955031"/>
              <a:gd name="connsiteX11" fmla="*/ 1376924 w 6136469"/>
              <a:gd name="connsiteY11" fmla="*/ 930824 h 955031"/>
              <a:gd name="connsiteX12" fmla="*/ 1503166 w 6136469"/>
              <a:gd name="connsiteY12" fmla="*/ 811406 h 955031"/>
              <a:gd name="connsiteX13" fmla="*/ 1666939 w 6136469"/>
              <a:gd name="connsiteY13" fmla="*/ 487271 h 955031"/>
              <a:gd name="connsiteX14" fmla="*/ 1769297 w 6136469"/>
              <a:gd name="connsiteY14" fmla="*/ 234788 h 955031"/>
              <a:gd name="connsiteX15" fmla="*/ 1871655 w 6136469"/>
              <a:gd name="connsiteY15" fmla="*/ 67603 h 955031"/>
              <a:gd name="connsiteX16" fmla="*/ 1960366 w 6136469"/>
              <a:gd name="connsiteY16" fmla="*/ 13012 h 955031"/>
              <a:gd name="connsiteX17" fmla="*/ 2042252 w 6136469"/>
              <a:gd name="connsiteY17" fmla="*/ 43719 h 955031"/>
              <a:gd name="connsiteX18" fmla="*/ 2117315 w 6136469"/>
              <a:gd name="connsiteY18" fmla="*/ 122194 h 955031"/>
              <a:gd name="connsiteX19" fmla="*/ 2195790 w 6136469"/>
              <a:gd name="connsiteY19" fmla="*/ 251847 h 955031"/>
              <a:gd name="connsiteX20" fmla="*/ 2461921 w 6136469"/>
              <a:gd name="connsiteY20" fmla="*/ 784110 h 955031"/>
              <a:gd name="connsiteX21" fmla="*/ 2577927 w 6136469"/>
              <a:gd name="connsiteY21" fmla="*/ 934235 h 955031"/>
              <a:gd name="connsiteX22" fmla="*/ 2673461 w 6136469"/>
              <a:gd name="connsiteY22" fmla="*/ 941059 h 955031"/>
              <a:gd name="connsiteX23" fmla="*/ 2796291 w 6136469"/>
              <a:gd name="connsiteY23" fmla="*/ 814818 h 955031"/>
              <a:gd name="connsiteX24" fmla="*/ 2922533 w 6136469"/>
              <a:gd name="connsiteY24" fmla="*/ 548686 h 955031"/>
              <a:gd name="connsiteX25" fmla="*/ 3069247 w 6136469"/>
              <a:gd name="connsiteY25" fmla="*/ 251847 h 955031"/>
              <a:gd name="connsiteX26" fmla="*/ 3192076 w 6136469"/>
              <a:gd name="connsiteY26" fmla="*/ 67603 h 955031"/>
              <a:gd name="connsiteX27" fmla="*/ 3270551 w 6136469"/>
              <a:gd name="connsiteY27" fmla="*/ 2776 h 955031"/>
              <a:gd name="connsiteX28" fmla="*/ 3342202 w 6136469"/>
              <a:gd name="connsiteY28" fmla="*/ 19835 h 955031"/>
              <a:gd name="connsiteX29" fmla="*/ 3413852 w 6136469"/>
              <a:gd name="connsiteY29" fmla="*/ 91486 h 955031"/>
              <a:gd name="connsiteX30" fmla="*/ 3471855 w 6136469"/>
              <a:gd name="connsiteY30" fmla="*/ 176785 h 955031"/>
              <a:gd name="connsiteX31" fmla="*/ 3553742 w 6136469"/>
              <a:gd name="connsiteY31" fmla="*/ 323498 h 955031"/>
              <a:gd name="connsiteX32" fmla="*/ 3707279 w 6136469"/>
              <a:gd name="connsiteY32" fmla="*/ 668104 h 955031"/>
              <a:gd name="connsiteX33" fmla="*/ 3833521 w 6136469"/>
              <a:gd name="connsiteY33" fmla="*/ 852349 h 955031"/>
              <a:gd name="connsiteX34" fmla="*/ 3966587 w 6136469"/>
              <a:gd name="connsiteY34" fmla="*/ 900116 h 955031"/>
              <a:gd name="connsiteX35" fmla="*/ 4086005 w 6136469"/>
              <a:gd name="connsiteY35" fmla="*/ 828465 h 955031"/>
              <a:gd name="connsiteX36" fmla="*/ 4273661 w 6136469"/>
              <a:gd name="connsiteY36" fmla="*/ 483859 h 955031"/>
              <a:gd name="connsiteX37" fmla="*/ 4451082 w 6136469"/>
              <a:gd name="connsiteY37" fmla="*/ 152901 h 955031"/>
              <a:gd name="connsiteX38" fmla="*/ 4570500 w 6136469"/>
              <a:gd name="connsiteY38" fmla="*/ 40307 h 955031"/>
              <a:gd name="connsiteX39" fmla="*/ 4696742 w 6136469"/>
              <a:gd name="connsiteY39" fmla="*/ 67603 h 955031"/>
              <a:gd name="connsiteX40" fmla="*/ 4840044 w 6136469"/>
              <a:gd name="connsiteY40" fmla="*/ 268907 h 955031"/>
              <a:gd name="connsiteX41" fmla="*/ 4945814 w 6136469"/>
              <a:gd name="connsiteY41" fmla="*/ 477035 h 955031"/>
              <a:gd name="connsiteX42" fmla="*/ 5052651 w 6136469"/>
              <a:gd name="connsiteY42" fmla="*/ 494332 h 955031"/>
              <a:gd name="connsiteX43" fmla="*/ 6136469 w 6136469"/>
              <a:gd name="connsiteY43" fmla="*/ 500659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5814 w 6056566"/>
              <a:gd name="connsiteY41" fmla="*/ 477035 h 955031"/>
              <a:gd name="connsiteX42" fmla="*/ 5052651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5814 w 6056566"/>
              <a:gd name="connsiteY41" fmla="*/ 477035 h 955031"/>
              <a:gd name="connsiteX42" fmla="*/ 5052651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5814 w 6056566"/>
              <a:gd name="connsiteY41" fmla="*/ 477035 h 955031"/>
              <a:gd name="connsiteX42" fmla="*/ 5052651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0286 w 6056566"/>
              <a:gd name="connsiteY41" fmla="*/ 458277 h 955031"/>
              <a:gd name="connsiteX42" fmla="*/ 5052651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0286 w 6056566"/>
              <a:gd name="connsiteY41" fmla="*/ 458277 h 955031"/>
              <a:gd name="connsiteX42" fmla="*/ 5052651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0286 w 6056566"/>
              <a:gd name="connsiteY41" fmla="*/ 458277 h 955031"/>
              <a:gd name="connsiteX42" fmla="*/ 5052651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31994 w 6056566"/>
              <a:gd name="connsiteY41" fmla="*/ 437174 h 955031"/>
              <a:gd name="connsiteX42" fmla="*/ 5052651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5052651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69722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69722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97365 w 6056566"/>
              <a:gd name="connsiteY42" fmla="*/ 496677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94601 w 6056566"/>
              <a:gd name="connsiteY42" fmla="*/ 491988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94601 w 6056566"/>
              <a:gd name="connsiteY42" fmla="*/ 491988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94601 w 6056566"/>
              <a:gd name="connsiteY42" fmla="*/ 491988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94601 w 6056566"/>
              <a:gd name="connsiteY42" fmla="*/ 491988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94601 w 6056566"/>
              <a:gd name="connsiteY42" fmla="*/ 491988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91837 w 6056566"/>
              <a:gd name="connsiteY42" fmla="*/ 497850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91838 w 6056566"/>
              <a:gd name="connsiteY42" fmla="*/ 494333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5025010 w 6056566"/>
              <a:gd name="connsiteY42" fmla="*/ 495505 h 955031"/>
              <a:gd name="connsiteX43" fmla="*/ 6056566 w 6056566"/>
              <a:gd name="connsiteY43" fmla="*/ 497377 h 955031"/>
              <a:gd name="connsiteX0" fmla="*/ 0 w 5025967"/>
              <a:gd name="connsiteY0" fmla="*/ 479263 h 955031"/>
              <a:gd name="connsiteX1" fmla="*/ 190188 w 5025967"/>
              <a:gd name="connsiteY1" fmla="*/ 475436 h 955031"/>
              <a:gd name="connsiteX2" fmla="*/ 325558 w 5025967"/>
              <a:gd name="connsiteY2" fmla="*/ 430986 h 955031"/>
              <a:gd name="connsiteX3" fmla="*/ 493232 w 5025967"/>
              <a:gd name="connsiteY3" fmla="*/ 146077 h 955031"/>
              <a:gd name="connsiteX4" fmla="*/ 602414 w 5025967"/>
              <a:gd name="connsiteY4" fmla="*/ 23247 h 955031"/>
              <a:gd name="connsiteX5" fmla="*/ 721832 w 5025967"/>
              <a:gd name="connsiteY5" fmla="*/ 36895 h 955031"/>
              <a:gd name="connsiteX6" fmla="*/ 820778 w 5025967"/>
              <a:gd name="connsiteY6" fmla="*/ 146077 h 955031"/>
              <a:gd name="connsiteX7" fmla="*/ 947020 w 5025967"/>
              <a:gd name="connsiteY7" fmla="*/ 412209 h 955031"/>
              <a:gd name="connsiteX8" fmla="*/ 1083497 w 5025967"/>
              <a:gd name="connsiteY8" fmla="*/ 722695 h 955031"/>
              <a:gd name="connsiteX9" fmla="*/ 1179032 w 5025967"/>
              <a:gd name="connsiteY9" fmla="*/ 869409 h 955031"/>
              <a:gd name="connsiteX10" fmla="*/ 1267742 w 5025967"/>
              <a:gd name="connsiteY10" fmla="*/ 944471 h 955031"/>
              <a:gd name="connsiteX11" fmla="*/ 1376924 w 5025967"/>
              <a:gd name="connsiteY11" fmla="*/ 930824 h 955031"/>
              <a:gd name="connsiteX12" fmla="*/ 1503166 w 5025967"/>
              <a:gd name="connsiteY12" fmla="*/ 811406 h 955031"/>
              <a:gd name="connsiteX13" fmla="*/ 1666939 w 5025967"/>
              <a:gd name="connsiteY13" fmla="*/ 487271 h 955031"/>
              <a:gd name="connsiteX14" fmla="*/ 1769297 w 5025967"/>
              <a:gd name="connsiteY14" fmla="*/ 234788 h 955031"/>
              <a:gd name="connsiteX15" fmla="*/ 1871655 w 5025967"/>
              <a:gd name="connsiteY15" fmla="*/ 67603 h 955031"/>
              <a:gd name="connsiteX16" fmla="*/ 1960366 w 5025967"/>
              <a:gd name="connsiteY16" fmla="*/ 13012 h 955031"/>
              <a:gd name="connsiteX17" fmla="*/ 2042252 w 5025967"/>
              <a:gd name="connsiteY17" fmla="*/ 43719 h 955031"/>
              <a:gd name="connsiteX18" fmla="*/ 2117315 w 5025967"/>
              <a:gd name="connsiteY18" fmla="*/ 122194 h 955031"/>
              <a:gd name="connsiteX19" fmla="*/ 2195790 w 5025967"/>
              <a:gd name="connsiteY19" fmla="*/ 251847 h 955031"/>
              <a:gd name="connsiteX20" fmla="*/ 2461921 w 5025967"/>
              <a:gd name="connsiteY20" fmla="*/ 784110 h 955031"/>
              <a:gd name="connsiteX21" fmla="*/ 2577927 w 5025967"/>
              <a:gd name="connsiteY21" fmla="*/ 934235 h 955031"/>
              <a:gd name="connsiteX22" fmla="*/ 2673461 w 5025967"/>
              <a:gd name="connsiteY22" fmla="*/ 941059 h 955031"/>
              <a:gd name="connsiteX23" fmla="*/ 2796291 w 5025967"/>
              <a:gd name="connsiteY23" fmla="*/ 814818 h 955031"/>
              <a:gd name="connsiteX24" fmla="*/ 2922533 w 5025967"/>
              <a:gd name="connsiteY24" fmla="*/ 548686 h 955031"/>
              <a:gd name="connsiteX25" fmla="*/ 3069247 w 5025967"/>
              <a:gd name="connsiteY25" fmla="*/ 251847 h 955031"/>
              <a:gd name="connsiteX26" fmla="*/ 3192076 w 5025967"/>
              <a:gd name="connsiteY26" fmla="*/ 67603 h 955031"/>
              <a:gd name="connsiteX27" fmla="*/ 3270551 w 5025967"/>
              <a:gd name="connsiteY27" fmla="*/ 2776 h 955031"/>
              <a:gd name="connsiteX28" fmla="*/ 3342202 w 5025967"/>
              <a:gd name="connsiteY28" fmla="*/ 19835 h 955031"/>
              <a:gd name="connsiteX29" fmla="*/ 3413852 w 5025967"/>
              <a:gd name="connsiteY29" fmla="*/ 91486 h 955031"/>
              <a:gd name="connsiteX30" fmla="*/ 3471855 w 5025967"/>
              <a:gd name="connsiteY30" fmla="*/ 176785 h 955031"/>
              <a:gd name="connsiteX31" fmla="*/ 3553742 w 5025967"/>
              <a:gd name="connsiteY31" fmla="*/ 323498 h 955031"/>
              <a:gd name="connsiteX32" fmla="*/ 3707279 w 5025967"/>
              <a:gd name="connsiteY32" fmla="*/ 668104 h 955031"/>
              <a:gd name="connsiteX33" fmla="*/ 3833521 w 5025967"/>
              <a:gd name="connsiteY33" fmla="*/ 852349 h 955031"/>
              <a:gd name="connsiteX34" fmla="*/ 3966587 w 5025967"/>
              <a:gd name="connsiteY34" fmla="*/ 900116 h 955031"/>
              <a:gd name="connsiteX35" fmla="*/ 4086005 w 5025967"/>
              <a:gd name="connsiteY35" fmla="*/ 828465 h 955031"/>
              <a:gd name="connsiteX36" fmla="*/ 4273661 w 5025967"/>
              <a:gd name="connsiteY36" fmla="*/ 483859 h 955031"/>
              <a:gd name="connsiteX37" fmla="*/ 4451082 w 5025967"/>
              <a:gd name="connsiteY37" fmla="*/ 152901 h 955031"/>
              <a:gd name="connsiteX38" fmla="*/ 4570500 w 5025967"/>
              <a:gd name="connsiteY38" fmla="*/ 40307 h 955031"/>
              <a:gd name="connsiteX39" fmla="*/ 4696742 w 5025967"/>
              <a:gd name="connsiteY39" fmla="*/ 67603 h 955031"/>
              <a:gd name="connsiteX40" fmla="*/ 4840044 w 5025967"/>
              <a:gd name="connsiteY40" fmla="*/ 268907 h 955031"/>
              <a:gd name="connsiteX41" fmla="*/ 4948580 w 5025967"/>
              <a:gd name="connsiteY41" fmla="*/ 459449 h 955031"/>
              <a:gd name="connsiteX42" fmla="*/ 5025010 w 5025967"/>
              <a:gd name="connsiteY42" fmla="*/ 495505 h 955031"/>
              <a:gd name="connsiteX0" fmla="*/ 0 w 4948580"/>
              <a:gd name="connsiteY0" fmla="*/ 479263 h 955031"/>
              <a:gd name="connsiteX1" fmla="*/ 190188 w 4948580"/>
              <a:gd name="connsiteY1" fmla="*/ 475436 h 955031"/>
              <a:gd name="connsiteX2" fmla="*/ 325558 w 4948580"/>
              <a:gd name="connsiteY2" fmla="*/ 430986 h 955031"/>
              <a:gd name="connsiteX3" fmla="*/ 493232 w 4948580"/>
              <a:gd name="connsiteY3" fmla="*/ 146077 h 955031"/>
              <a:gd name="connsiteX4" fmla="*/ 602414 w 4948580"/>
              <a:gd name="connsiteY4" fmla="*/ 23247 h 955031"/>
              <a:gd name="connsiteX5" fmla="*/ 721832 w 4948580"/>
              <a:gd name="connsiteY5" fmla="*/ 36895 h 955031"/>
              <a:gd name="connsiteX6" fmla="*/ 820778 w 4948580"/>
              <a:gd name="connsiteY6" fmla="*/ 146077 h 955031"/>
              <a:gd name="connsiteX7" fmla="*/ 947020 w 4948580"/>
              <a:gd name="connsiteY7" fmla="*/ 412209 h 955031"/>
              <a:gd name="connsiteX8" fmla="*/ 1083497 w 4948580"/>
              <a:gd name="connsiteY8" fmla="*/ 722695 h 955031"/>
              <a:gd name="connsiteX9" fmla="*/ 1179032 w 4948580"/>
              <a:gd name="connsiteY9" fmla="*/ 869409 h 955031"/>
              <a:gd name="connsiteX10" fmla="*/ 1267742 w 4948580"/>
              <a:gd name="connsiteY10" fmla="*/ 944471 h 955031"/>
              <a:gd name="connsiteX11" fmla="*/ 1376924 w 4948580"/>
              <a:gd name="connsiteY11" fmla="*/ 930824 h 955031"/>
              <a:gd name="connsiteX12" fmla="*/ 1503166 w 4948580"/>
              <a:gd name="connsiteY12" fmla="*/ 811406 h 955031"/>
              <a:gd name="connsiteX13" fmla="*/ 1666939 w 4948580"/>
              <a:gd name="connsiteY13" fmla="*/ 487271 h 955031"/>
              <a:gd name="connsiteX14" fmla="*/ 1769297 w 4948580"/>
              <a:gd name="connsiteY14" fmla="*/ 234788 h 955031"/>
              <a:gd name="connsiteX15" fmla="*/ 1871655 w 4948580"/>
              <a:gd name="connsiteY15" fmla="*/ 67603 h 955031"/>
              <a:gd name="connsiteX16" fmla="*/ 1960366 w 4948580"/>
              <a:gd name="connsiteY16" fmla="*/ 13012 h 955031"/>
              <a:gd name="connsiteX17" fmla="*/ 2042252 w 4948580"/>
              <a:gd name="connsiteY17" fmla="*/ 43719 h 955031"/>
              <a:gd name="connsiteX18" fmla="*/ 2117315 w 4948580"/>
              <a:gd name="connsiteY18" fmla="*/ 122194 h 955031"/>
              <a:gd name="connsiteX19" fmla="*/ 2195790 w 4948580"/>
              <a:gd name="connsiteY19" fmla="*/ 251847 h 955031"/>
              <a:gd name="connsiteX20" fmla="*/ 2461921 w 4948580"/>
              <a:gd name="connsiteY20" fmla="*/ 784110 h 955031"/>
              <a:gd name="connsiteX21" fmla="*/ 2577927 w 4948580"/>
              <a:gd name="connsiteY21" fmla="*/ 934235 h 955031"/>
              <a:gd name="connsiteX22" fmla="*/ 2673461 w 4948580"/>
              <a:gd name="connsiteY22" fmla="*/ 941059 h 955031"/>
              <a:gd name="connsiteX23" fmla="*/ 2796291 w 4948580"/>
              <a:gd name="connsiteY23" fmla="*/ 814818 h 955031"/>
              <a:gd name="connsiteX24" fmla="*/ 2922533 w 4948580"/>
              <a:gd name="connsiteY24" fmla="*/ 548686 h 955031"/>
              <a:gd name="connsiteX25" fmla="*/ 3069247 w 4948580"/>
              <a:gd name="connsiteY25" fmla="*/ 251847 h 955031"/>
              <a:gd name="connsiteX26" fmla="*/ 3192076 w 4948580"/>
              <a:gd name="connsiteY26" fmla="*/ 67603 h 955031"/>
              <a:gd name="connsiteX27" fmla="*/ 3270551 w 4948580"/>
              <a:gd name="connsiteY27" fmla="*/ 2776 h 955031"/>
              <a:gd name="connsiteX28" fmla="*/ 3342202 w 4948580"/>
              <a:gd name="connsiteY28" fmla="*/ 19835 h 955031"/>
              <a:gd name="connsiteX29" fmla="*/ 3413852 w 4948580"/>
              <a:gd name="connsiteY29" fmla="*/ 91486 h 955031"/>
              <a:gd name="connsiteX30" fmla="*/ 3471855 w 4948580"/>
              <a:gd name="connsiteY30" fmla="*/ 176785 h 955031"/>
              <a:gd name="connsiteX31" fmla="*/ 3553742 w 4948580"/>
              <a:gd name="connsiteY31" fmla="*/ 323498 h 955031"/>
              <a:gd name="connsiteX32" fmla="*/ 3707279 w 4948580"/>
              <a:gd name="connsiteY32" fmla="*/ 668104 h 955031"/>
              <a:gd name="connsiteX33" fmla="*/ 3833521 w 4948580"/>
              <a:gd name="connsiteY33" fmla="*/ 852349 h 955031"/>
              <a:gd name="connsiteX34" fmla="*/ 3966587 w 4948580"/>
              <a:gd name="connsiteY34" fmla="*/ 900116 h 955031"/>
              <a:gd name="connsiteX35" fmla="*/ 4086005 w 4948580"/>
              <a:gd name="connsiteY35" fmla="*/ 828465 h 955031"/>
              <a:gd name="connsiteX36" fmla="*/ 4273661 w 4948580"/>
              <a:gd name="connsiteY36" fmla="*/ 483859 h 955031"/>
              <a:gd name="connsiteX37" fmla="*/ 4451082 w 4948580"/>
              <a:gd name="connsiteY37" fmla="*/ 152901 h 955031"/>
              <a:gd name="connsiteX38" fmla="*/ 4570500 w 4948580"/>
              <a:gd name="connsiteY38" fmla="*/ 40307 h 955031"/>
              <a:gd name="connsiteX39" fmla="*/ 4696742 w 4948580"/>
              <a:gd name="connsiteY39" fmla="*/ 67603 h 955031"/>
              <a:gd name="connsiteX40" fmla="*/ 4840044 w 4948580"/>
              <a:gd name="connsiteY40" fmla="*/ 268907 h 955031"/>
              <a:gd name="connsiteX41" fmla="*/ 4948580 w 4948580"/>
              <a:gd name="connsiteY41" fmla="*/ 459449 h 955031"/>
              <a:gd name="connsiteX0" fmla="*/ 0 w 4948580"/>
              <a:gd name="connsiteY0" fmla="*/ 479263 h 955031"/>
              <a:gd name="connsiteX1" fmla="*/ 325558 w 4948580"/>
              <a:gd name="connsiteY1" fmla="*/ 430986 h 955031"/>
              <a:gd name="connsiteX2" fmla="*/ 493232 w 4948580"/>
              <a:gd name="connsiteY2" fmla="*/ 146077 h 955031"/>
              <a:gd name="connsiteX3" fmla="*/ 602414 w 4948580"/>
              <a:gd name="connsiteY3" fmla="*/ 23247 h 955031"/>
              <a:gd name="connsiteX4" fmla="*/ 721832 w 4948580"/>
              <a:gd name="connsiteY4" fmla="*/ 36895 h 955031"/>
              <a:gd name="connsiteX5" fmla="*/ 820778 w 4948580"/>
              <a:gd name="connsiteY5" fmla="*/ 146077 h 955031"/>
              <a:gd name="connsiteX6" fmla="*/ 947020 w 4948580"/>
              <a:gd name="connsiteY6" fmla="*/ 412209 h 955031"/>
              <a:gd name="connsiteX7" fmla="*/ 1083497 w 4948580"/>
              <a:gd name="connsiteY7" fmla="*/ 722695 h 955031"/>
              <a:gd name="connsiteX8" fmla="*/ 1179032 w 4948580"/>
              <a:gd name="connsiteY8" fmla="*/ 869409 h 955031"/>
              <a:gd name="connsiteX9" fmla="*/ 1267742 w 4948580"/>
              <a:gd name="connsiteY9" fmla="*/ 944471 h 955031"/>
              <a:gd name="connsiteX10" fmla="*/ 1376924 w 4948580"/>
              <a:gd name="connsiteY10" fmla="*/ 930824 h 955031"/>
              <a:gd name="connsiteX11" fmla="*/ 1503166 w 4948580"/>
              <a:gd name="connsiteY11" fmla="*/ 811406 h 955031"/>
              <a:gd name="connsiteX12" fmla="*/ 1666939 w 4948580"/>
              <a:gd name="connsiteY12" fmla="*/ 487271 h 955031"/>
              <a:gd name="connsiteX13" fmla="*/ 1769297 w 4948580"/>
              <a:gd name="connsiteY13" fmla="*/ 234788 h 955031"/>
              <a:gd name="connsiteX14" fmla="*/ 1871655 w 4948580"/>
              <a:gd name="connsiteY14" fmla="*/ 67603 h 955031"/>
              <a:gd name="connsiteX15" fmla="*/ 1960366 w 4948580"/>
              <a:gd name="connsiteY15" fmla="*/ 13012 h 955031"/>
              <a:gd name="connsiteX16" fmla="*/ 2042252 w 4948580"/>
              <a:gd name="connsiteY16" fmla="*/ 43719 h 955031"/>
              <a:gd name="connsiteX17" fmla="*/ 2117315 w 4948580"/>
              <a:gd name="connsiteY17" fmla="*/ 122194 h 955031"/>
              <a:gd name="connsiteX18" fmla="*/ 2195790 w 4948580"/>
              <a:gd name="connsiteY18" fmla="*/ 251847 h 955031"/>
              <a:gd name="connsiteX19" fmla="*/ 2461921 w 4948580"/>
              <a:gd name="connsiteY19" fmla="*/ 784110 h 955031"/>
              <a:gd name="connsiteX20" fmla="*/ 2577927 w 4948580"/>
              <a:gd name="connsiteY20" fmla="*/ 934235 h 955031"/>
              <a:gd name="connsiteX21" fmla="*/ 2673461 w 4948580"/>
              <a:gd name="connsiteY21" fmla="*/ 941059 h 955031"/>
              <a:gd name="connsiteX22" fmla="*/ 2796291 w 4948580"/>
              <a:gd name="connsiteY22" fmla="*/ 814818 h 955031"/>
              <a:gd name="connsiteX23" fmla="*/ 2922533 w 4948580"/>
              <a:gd name="connsiteY23" fmla="*/ 548686 h 955031"/>
              <a:gd name="connsiteX24" fmla="*/ 3069247 w 4948580"/>
              <a:gd name="connsiteY24" fmla="*/ 251847 h 955031"/>
              <a:gd name="connsiteX25" fmla="*/ 3192076 w 4948580"/>
              <a:gd name="connsiteY25" fmla="*/ 67603 h 955031"/>
              <a:gd name="connsiteX26" fmla="*/ 3270551 w 4948580"/>
              <a:gd name="connsiteY26" fmla="*/ 2776 h 955031"/>
              <a:gd name="connsiteX27" fmla="*/ 3342202 w 4948580"/>
              <a:gd name="connsiteY27" fmla="*/ 19835 h 955031"/>
              <a:gd name="connsiteX28" fmla="*/ 3413852 w 4948580"/>
              <a:gd name="connsiteY28" fmla="*/ 91486 h 955031"/>
              <a:gd name="connsiteX29" fmla="*/ 3471855 w 4948580"/>
              <a:gd name="connsiteY29" fmla="*/ 176785 h 955031"/>
              <a:gd name="connsiteX30" fmla="*/ 3553742 w 4948580"/>
              <a:gd name="connsiteY30" fmla="*/ 323498 h 955031"/>
              <a:gd name="connsiteX31" fmla="*/ 3707279 w 4948580"/>
              <a:gd name="connsiteY31" fmla="*/ 668104 h 955031"/>
              <a:gd name="connsiteX32" fmla="*/ 3833521 w 4948580"/>
              <a:gd name="connsiteY32" fmla="*/ 852349 h 955031"/>
              <a:gd name="connsiteX33" fmla="*/ 3966587 w 4948580"/>
              <a:gd name="connsiteY33" fmla="*/ 900116 h 955031"/>
              <a:gd name="connsiteX34" fmla="*/ 4086005 w 4948580"/>
              <a:gd name="connsiteY34" fmla="*/ 828465 h 955031"/>
              <a:gd name="connsiteX35" fmla="*/ 4273661 w 4948580"/>
              <a:gd name="connsiteY35" fmla="*/ 483859 h 955031"/>
              <a:gd name="connsiteX36" fmla="*/ 4451082 w 4948580"/>
              <a:gd name="connsiteY36" fmla="*/ 152901 h 955031"/>
              <a:gd name="connsiteX37" fmla="*/ 4570500 w 4948580"/>
              <a:gd name="connsiteY37" fmla="*/ 40307 h 955031"/>
              <a:gd name="connsiteX38" fmla="*/ 4696742 w 4948580"/>
              <a:gd name="connsiteY38" fmla="*/ 67603 h 955031"/>
              <a:gd name="connsiteX39" fmla="*/ 4840044 w 4948580"/>
              <a:gd name="connsiteY39" fmla="*/ 268907 h 955031"/>
              <a:gd name="connsiteX40" fmla="*/ 4948580 w 4948580"/>
              <a:gd name="connsiteY40" fmla="*/ 459449 h 955031"/>
              <a:gd name="connsiteX0" fmla="*/ 0 w 4623022"/>
              <a:gd name="connsiteY0" fmla="*/ 430986 h 955031"/>
              <a:gd name="connsiteX1" fmla="*/ 167674 w 4623022"/>
              <a:gd name="connsiteY1" fmla="*/ 146077 h 955031"/>
              <a:gd name="connsiteX2" fmla="*/ 276856 w 4623022"/>
              <a:gd name="connsiteY2" fmla="*/ 23247 h 955031"/>
              <a:gd name="connsiteX3" fmla="*/ 396274 w 4623022"/>
              <a:gd name="connsiteY3" fmla="*/ 36895 h 955031"/>
              <a:gd name="connsiteX4" fmla="*/ 495220 w 4623022"/>
              <a:gd name="connsiteY4" fmla="*/ 146077 h 955031"/>
              <a:gd name="connsiteX5" fmla="*/ 621462 w 4623022"/>
              <a:gd name="connsiteY5" fmla="*/ 412209 h 955031"/>
              <a:gd name="connsiteX6" fmla="*/ 757939 w 4623022"/>
              <a:gd name="connsiteY6" fmla="*/ 722695 h 955031"/>
              <a:gd name="connsiteX7" fmla="*/ 853474 w 4623022"/>
              <a:gd name="connsiteY7" fmla="*/ 869409 h 955031"/>
              <a:gd name="connsiteX8" fmla="*/ 942184 w 4623022"/>
              <a:gd name="connsiteY8" fmla="*/ 944471 h 955031"/>
              <a:gd name="connsiteX9" fmla="*/ 1051366 w 4623022"/>
              <a:gd name="connsiteY9" fmla="*/ 930824 h 955031"/>
              <a:gd name="connsiteX10" fmla="*/ 1177608 w 4623022"/>
              <a:gd name="connsiteY10" fmla="*/ 811406 h 955031"/>
              <a:gd name="connsiteX11" fmla="*/ 1341381 w 4623022"/>
              <a:gd name="connsiteY11" fmla="*/ 487271 h 955031"/>
              <a:gd name="connsiteX12" fmla="*/ 1443739 w 4623022"/>
              <a:gd name="connsiteY12" fmla="*/ 234788 h 955031"/>
              <a:gd name="connsiteX13" fmla="*/ 1546097 w 4623022"/>
              <a:gd name="connsiteY13" fmla="*/ 67603 h 955031"/>
              <a:gd name="connsiteX14" fmla="*/ 1634808 w 4623022"/>
              <a:gd name="connsiteY14" fmla="*/ 13012 h 955031"/>
              <a:gd name="connsiteX15" fmla="*/ 1716694 w 4623022"/>
              <a:gd name="connsiteY15" fmla="*/ 43719 h 955031"/>
              <a:gd name="connsiteX16" fmla="*/ 1791757 w 4623022"/>
              <a:gd name="connsiteY16" fmla="*/ 122194 h 955031"/>
              <a:gd name="connsiteX17" fmla="*/ 1870232 w 4623022"/>
              <a:gd name="connsiteY17" fmla="*/ 251847 h 955031"/>
              <a:gd name="connsiteX18" fmla="*/ 2136363 w 4623022"/>
              <a:gd name="connsiteY18" fmla="*/ 784110 h 955031"/>
              <a:gd name="connsiteX19" fmla="*/ 2252369 w 4623022"/>
              <a:gd name="connsiteY19" fmla="*/ 934235 h 955031"/>
              <a:gd name="connsiteX20" fmla="*/ 2347903 w 4623022"/>
              <a:gd name="connsiteY20" fmla="*/ 941059 h 955031"/>
              <a:gd name="connsiteX21" fmla="*/ 2470733 w 4623022"/>
              <a:gd name="connsiteY21" fmla="*/ 814818 h 955031"/>
              <a:gd name="connsiteX22" fmla="*/ 2596975 w 4623022"/>
              <a:gd name="connsiteY22" fmla="*/ 548686 h 955031"/>
              <a:gd name="connsiteX23" fmla="*/ 2743689 w 4623022"/>
              <a:gd name="connsiteY23" fmla="*/ 251847 h 955031"/>
              <a:gd name="connsiteX24" fmla="*/ 2866518 w 4623022"/>
              <a:gd name="connsiteY24" fmla="*/ 67603 h 955031"/>
              <a:gd name="connsiteX25" fmla="*/ 2944993 w 4623022"/>
              <a:gd name="connsiteY25" fmla="*/ 2776 h 955031"/>
              <a:gd name="connsiteX26" fmla="*/ 3016644 w 4623022"/>
              <a:gd name="connsiteY26" fmla="*/ 19835 h 955031"/>
              <a:gd name="connsiteX27" fmla="*/ 3088294 w 4623022"/>
              <a:gd name="connsiteY27" fmla="*/ 91486 h 955031"/>
              <a:gd name="connsiteX28" fmla="*/ 3146297 w 4623022"/>
              <a:gd name="connsiteY28" fmla="*/ 176785 h 955031"/>
              <a:gd name="connsiteX29" fmla="*/ 3228184 w 4623022"/>
              <a:gd name="connsiteY29" fmla="*/ 323498 h 955031"/>
              <a:gd name="connsiteX30" fmla="*/ 3381721 w 4623022"/>
              <a:gd name="connsiteY30" fmla="*/ 668104 h 955031"/>
              <a:gd name="connsiteX31" fmla="*/ 3507963 w 4623022"/>
              <a:gd name="connsiteY31" fmla="*/ 852349 h 955031"/>
              <a:gd name="connsiteX32" fmla="*/ 3641029 w 4623022"/>
              <a:gd name="connsiteY32" fmla="*/ 900116 h 955031"/>
              <a:gd name="connsiteX33" fmla="*/ 3760447 w 4623022"/>
              <a:gd name="connsiteY33" fmla="*/ 828465 h 955031"/>
              <a:gd name="connsiteX34" fmla="*/ 3948103 w 4623022"/>
              <a:gd name="connsiteY34" fmla="*/ 483859 h 955031"/>
              <a:gd name="connsiteX35" fmla="*/ 4125524 w 4623022"/>
              <a:gd name="connsiteY35" fmla="*/ 152901 h 955031"/>
              <a:gd name="connsiteX36" fmla="*/ 4244942 w 4623022"/>
              <a:gd name="connsiteY36" fmla="*/ 40307 h 955031"/>
              <a:gd name="connsiteX37" fmla="*/ 4371184 w 4623022"/>
              <a:gd name="connsiteY37" fmla="*/ 67603 h 955031"/>
              <a:gd name="connsiteX38" fmla="*/ 4514486 w 4623022"/>
              <a:gd name="connsiteY38" fmla="*/ 268907 h 955031"/>
              <a:gd name="connsiteX39" fmla="*/ 4623022 w 4623022"/>
              <a:gd name="connsiteY39" fmla="*/ 459449 h 955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4623022" h="955031">
                <a:moveTo>
                  <a:pt x="0" y="430986"/>
                </a:moveTo>
                <a:cubicBezTo>
                  <a:pt x="82205" y="375455"/>
                  <a:pt x="121531" y="214033"/>
                  <a:pt x="167674" y="146077"/>
                </a:cubicBezTo>
                <a:cubicBezTo>
                  <a:pt x="213817" y="78121"/>
                  <a:pt x="238756" y="41444"/>
                  <a:pt x="276856" y="23247"/>
                </a:cubicBezTo>
                <a:cubicBezTo>
                  <a:pt x="314956" y="5050"/>
                  <a:pt x="359880" y="16423"/>
                  <a:pt x="396274" y="36895"/>
                </a:cubicBezTo>
                <a:cubicBezTo>
                  <a:pt x="432668" y="57367"/>
                  <a:pt x="457689" y="83525"/>
                  <a:pt x="495220" y="146077"/>
                </a:cubicBezTo>
                <a:cubicBezTo>
                  <a:pt x="532751" y="208629"/>
                  <a:pt x="577676" y="316106"/>
                  <a:pt x="621462" y="412209"/>
                </a:cubicBezTo>
                <a:cubicBezTo>
                  <a:pt x="665249" y="508312"/>
                  <a:pt x="719270" y="646495"/>
                  <a:pt x="757939" y="722695"/>
                </a:cubicBezTo>
                <a:cubicBezTo>
                  <a:pt x="796608" y="798895"/>
                  <a:pt x="822766" y="832446"/>
                  <a:pt x="853474" y="869409"/>
                </a:cubicBezTo>
                <a:cubicBezTo>
                  <a:pt x="884182" y="906372"/>
                  <a:pt x="909202" y="934235"/>
                  <a:pt x="942184" y="944471"/>
                </a:cubicBezTo>
                <a:cubicBezTo>
                  <a:pt x="975166" y="954707"/>
                  <a:pt x="1012129" y="953001"/>
                  <a:pt x="1051366" y="930824"/>
                </a:cubicBezTo>
                <a:cubicBezTo>
                  <a:pt x="1090603" y="908647"/>
                  <a:pt x="1129272" y="885332"/>
                  <a:pt x="1177608" y="811406"/>
                </a:cubicBezTo>
                <a:cubicBezTo>
                  <a:pt x="1225944" y="737481"/>
                  <a:pt x="1297026" y="583374"/>
                  <a:pt x="1341381" y="487271"/>
                </a:cubicBezTo>
                <a:cubicBezTo>
                  <a:pt x="1385736" y="391168"/>
                  <a:pt x="1409620" y="304733"/>
                  <a:pt x="1443739" y="234788"/>
                </a:cubicBezTo>
                <a:cubicBezTo>
                  <a:pt x="1477858" y="164843"/>
                  <a:pt x="1514252" y="104566"/>
                  <a:pt x="1546097" y="67603"/>
                </a:cubicBezTo>
                <a:cubicBezTo>
                  <a:pt x="1577942" y="30640"/>
                  <a:pt x="1606375" y="16993"/>
                  <a:pt x="1634808" y="13012"/>
                </a:cubicBezTo>
                <a:cubicBezTo>
                  <a:pt x="1663241" y="9031"/>
                  <a:pt x="1690536" y="25522"/>
                  <a:pt x="1716694" y="43719"/>
                </a:cubicBezTo>
                <a:cubicBezTo>
                  <a:pt x="1742852" y="61916"/>
                  <a:pt x="1766167" y="87506"/>
                  <a:pt x="1791757" y="122194"/>
                </a:cubicBezTo>
                <a:cubicBezTo>
                  <a:pt x="1817347" y="156882"/>
                  <a:pt x="1812798" y="141528"/>
                  <a:pt x="1870232" y="251847"/>
                </a:cubicBezTo>
                <a:cubicBezTo>
                  <a:pt x="1927666" y="362166"/>
                  <a:pt x="2072674" y="670379"/>
                  <a:pt x="2136363" y="784110"/>
                </a:cubicBezTo>
                <a:cubicBezTo>
                  <a:pt x="2200052" y="897841"/>
                  <a:pt x="2217113" y="908077"/>
                  <a:pt x="2252369" y="934235"/>
                </a:cubicBezTo>
                <a:cubicBezTo>
                  <a:pt x="2287625" y="960393"/>
                  <a:pt x="2311509" y="960962"/>
                  <a:pt x="2347903" y="941059"/>
                </a:cubicBezTo>
                <a:cubicBezTo>
                  <a:pt x="2384297" y="921156"/>
                  <a:pt x="2429221" y="880213"/>
                  <a:pt x="2470733" y="814818"/>
                </a:cubicBezTo>
                <a:cubicBezTo>
                  <a:pt x="2512245" y="749423"/>
                  <a:pt x="2551482" y="642514"/>
                  <a:pt x="2596975" y="548686"/>
                </a:cubicBezTo>
                <a:cubicBezTo>
                  <a:pt x="2642468" y="454858"/>
                  <a:pt x="2698765" y="332027"/>
                  <a:pt x="2743689" y="251847"/>
                </a:cubicBezTo>
                <a:cubicBezTo>
                  <a:pt x="2788613" y="171666"/>
                  <a:pt x="2832967" y="109115"/>
                  <a:pt x="2866518" y="67603"/>
                </a:cubicBezTo>
                <a:cubicBezTo>
                  <a:pt x="2900069" y="26091"/>
                  <a:pt x="2919972" y="10737"/>
                  <a:pt x="2944993" y="2776"/>
                </a:cubicBezTo>
                <a:cubicBezTo>
                  <a:pt x="2970014" y="-5185"/>
                  <a:pt x="2992761" y="5050"/>
                  <a:pt x="3016644" y="19835"/>
                </a:cubicBezTo>
                <a:cubicBezTo>
                  <a:pt x="3040527" y="34620"/>
                  <a:pt x="3066685" y="65328"/>
                  <a:pt x="3088294" y="91486"/>
                </a:cubicBezTo>
                <a:cubicBezTo>
                  <a:pt x="3109903" y="117644"/>
                  <a:pt x="3122982" y="138116"/>
                  <a:pt x="3146297" y="176785"/>
                </a:cubicBezTo>
                <a:cubicBezTo>
                  <a:pt x="3169612" y="215454"/>
                  <a:pt x="3188947" y="241612"/>
                  <a:pt x="3228184" y="323498"/>
                </a:cubicBezTo>
                <a:cubicBezTo>
                  <a:pt x="3267421" y="405384"/>
                  <a:pt x="3335091" y="579962"/>
                  <a:pt x="3381721" y="668104"/>
                </a:cubicBezTo>
                <a:cubicBezTo>
                  <a:pt x="3428351" y="756246"/>
                  <a:pt x="3464745" y="813680"/>
                  <a:pt x="3507963" y="852349"/>
                </a:cubicBezTo>
                <a:cubicBezTo>
                  <a:pt x="3551181" y="891018"/>
                  <a:pt x="3598948" y="904097"/>
                  <a:pt x="3641029" y="900116"/>
                </a:cubicBezTo>
                <a:cubicBezTo>
                  <a:pt x="3683110" y="896135"/>
                  <a:pt x="3709268" y="897841"/>
                  <a:pt x="3760447" y="828465"/>
                </a:cubicBezTo>
                <a:cubicBezTo>
                  <a:pt x="3811626" y="759089"/>
                  <a:pt x="3887257" y="596453"/>
                  <a:pt x="3948103" y="483859"/>
                </a:cubicBezTo>
                <a:cubicBezTo>
                  <a:pt x="4008949" y="371265"/>
                  <a:pt x="4076051" y="226826"/>
                  <a:pt x="4125524" y="152901"/>
                </a:cubicBezTo>
                <a:cubicBezTo>
                  <a:pt x="4174997" y="78976"/>
                  <a:pt x="4203999" y="54523"/>
                  <a:pt x="4244942" y="40307"/>
                </a:cubicBezTo>
                <a:cubicBezTo>
                  <a:pt x="4285885" y="26091"/>
                  <a:pt x="4326260" y="29503"/>
                  <a:pt x="4371184" y="67603"/>
                </a:cubicBezTo>
                <a:cubicBezTo>
                  <a:pt x="4416108" y="105703"/>
                  <a:pt x="4472513" y="203599"/>
                  <a:pt x="4514486" y="268907"/>
                </a:cubicBezTo>
                <a:cubicBezTo>
                  <a:pt x="4556459" y="334215"/>
                  <a:pt x="4592194" y="421683"/>
                  <a:pt x="4623022" y="459449"/>
                </a:cubicBezTo>
              </a:path>
            </a:pathLst>
          </a:custGeom>
          <a:noFill/>
          <a:ln w="38100">
            <a:solidFill>
              <a:srgbClr val="0432FF"/>
            </a:solidFill>
            <a:headEnd type="none"/>
            <a:tailEnd type="non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6" name="Полилиния 135"/>
          <p:cNvSpPr/>
          <p:nvPr/>
        </p:nvSpPr>
        <p:spPr>
          <a:xfrm>
            <a:off x="5120918" y="1108615"/>
            <a:ext cx="642821" cy="182694"/>
          </a:xfrm>
          <a:custGeom>
            <a:avLst/>
            <a:gdLst>
              <a:gd name="connsiteX0" fmla="*/ 0 w 4810836"/>
              <a:gd name="connsiteY0" fmla="*/ 463388 h 955031"/>
              <a:gd name="connsiteX1" fmla="*/ 180833 w 4810836"/>
              <a:gd name="connsiteY1" fmla="*/ 146077 h 955031"/>
              <a:gd name="connsiteX2" fmla="*/ 290015 w 4810836"/>
              <a:gd name="connsiteY2" fmla="*/ 23247 h 955031"/>
              <a:gd name="connsiteX3" fmla="*/ 409433 w 4810836"/>
              <a:gd name="connsiteY3" fmla="*/ 36895 h 955031"/>
              <a:gd name="connsiteX4" fmla="*/ 508379 w 4810836"/>
              <a:gd name="connsiteY4" fmla="*/ 146077 h 955031"/>
              <a:gd name="connsiteX5" fmla="*/ 634621 w 4810836"/>
              <a:gd name="connsiteY5" fmla="*/ 412209 h 955031"/>
              <a:gd name="connsiteX6" fmla="*/ 771098 w 4810836"/>
              <a:gd name="connsiteY6" fmla="*/ 722695 h 955031"/>
              <a:gd name="connsiteX7" fmla="*/ 866633 w 4810836"/>
              <a:gd name="connsiteY7" fmla="*/ 869409 h 955031"/>
              <a:gd name="connsiteX8" fmla="*/ 955343 w 4810836"/>
              <a:gd name="connsiteY8" fmla="*/ 944471 h 955031"/>
              <a:gd name="connsiteX9" fmla="*/ 1064525 w 4810836"/>
              <a:gd name="connsiteY9" fmla="*/ 930824 h 955031"/>
              <a:gd name="connsiteX10" fmla="*/ 1190767 w 4810836"/>
              <a:gd name="connsiteY10" fmla="*/ 811406 h 955031"/>
              <a:gd name="connsiteX11" fmla="*/ 1354540 w 4810836"/>
              <a:gd name="connsiteY11" fmla="*/ 487271 h 955031"/>
              <a:gd name="connsiteX12" fmla="*/ 1456898 w 4810836"/>
              <a:gd name="connsiteY12" fmla="*/ 234788 h 955031"/>
              <a:gd name="connsiteX13" fmla="*/ 1559256 w 4810836"/>
              <a:gd name="connsiteY13" fmla="*/ 67603 h 955031"/>
              <a:gd name="connsiteX14" fmla="*/ 1647967 w 4810836"/>
              <a:gd name="connsiteY14" fmla="*/ 13012 h 955031"/>
              <a:gd name="connsiteX15" fmla="*/ 1729853 w 4810836"/>
              <a:gd name="connsiteY15" fmla="*/ 43719 h 955031"/>
              <a:gd name="connsiteX16" fmla="*/ 1804916 w 4810836"/>
              <a:gd name="connsiteY16" fmla="*/ 122194 h 955031"/>
              <a:gd name="connsiteX17" fmla="*/ 1883391 w 4810836"/>
              <a:gd name="connsiteY17" fmla="*/ 251847 h 955031"/>
              <a:gd name="connsiteX18" fmla="*/ 2149522 w 4810836"/>
              <a:gd name="connsiteY18" fmla="*/ 784110 h 955031"/>
              <a:gd name="connsiteX19" fmla="*/ 2265528 w 4810836"/>
              <a:gd name="connsiteY19" fmla="*/ 934235 h 955031"/>
              <a:gd name="connsiteX20" fmla="*/ 2361062 w 4810836"/>
              <a:gd name="connsiteY20" fmla="*/ 941059 h 955031"/>
              <a:gd name="connsiteX21" fmla="*/ 2483892 w 4810836"/>
              <a:gd name="connsiteY21" fmla="*/ 814818 h 955031"/>
              <a:gd name="connsiteX22" fmla="*/ 2610134 w 4810836"/>
              <a:gd name="connsiteY22" fmla="*/ 548686 h 955031"/>
              <a:gd name="connsiteX23" fmla="*/ 2756848 w 4810836"/>
              <a:gd name="connsiteY23" fmla="*/ 251847 h 955031"/>
              <a:gd name="connsiteX24" fmla="*/ 2879677 w 4810836"/>
              <a:gd name="connsiteY24" fmla="*/ 67603 h 955031"/>
              <a:gd name="connsiteX25" fmla="*/ 2958152 w 4810836"/>
              <a:gd name="connsiteY25" fmla="*/ 2776 h 955031"/>
              <a:gd name="connsiteX26" fmla="*/ 3029803 w 4810836"/>
              <a:gd name="connsiteY26" fmla="*/ 19835 h 955031"/>
              <a:gd name="connsiteX27" fmla="*/ 3101453 w 4810836"/>
              <a:gd name="connsiteY27" fmla="*/ 91486 h 955031"/>
              <a:gd name="connsiteX28" fmla="*/ 3159456 w 4810836"/>
              <a:gd name="connsiteY28" fmla="*/ 176785 h 955031"/>
              <a:gd name="connsiteX29" fmla="*/ 3241343 w 4810836"/>
              <a:gd name="connsiteY29" fmla="*/ 323498 h 955031"/>
              <a:gd name="connsiteX30" fmla="*/ 3394880 w 4810836"/>
              <a:gd name="connsiteY30" fmla="*/ 668104 h 955031"/>
              <a:gd name="connsiteX31" fmla="*/ 3521122 w 4810836"/>
              <a:gd name="connsiteY31" fmla="*/ 852349 h 955031"/>
              <a:gd name="connsiteX32" fmla="*/ 3654188 w 4810836"/>
              <a:gd name="connsiteY32" fmla="*/ 900116 h 955031"/>
              <a:gd name="connsiteX33" fmla="*/ 3773606 w 4810836"/>
              <a:gd name="connsiteY33" fmla="*/ 828465 h 955031"/>
              <a:gd name="connsiteX34" fmla="*/ 3961262 w 4810836"/>
              <a:gd name="connsiteY34" fmla="*/ 483859 h 955031"/>
              <a:gd name="connsiteX35" fmla="*/ 4138683 w 4810836"/>
              <a:gd name="connsiteY35" fmla="*/ 152901 h 955031"/>
              <a:gd name="connsiteX36" fmla="*/ 4258101 w 4810836"/>
              <a:gd name="connsiteY36" fmla="*/ 40307 h 955031"/>
              <a:gd name="connsiteX37" fmla="*/ 4384343 w 4810836"/>
              <a:gd name="connsiteY37" fmla="*/ 67603 h 955031"/>
              <a:gd name="connsiteX38" fmla="*/ 4527645 w 4810836"/>
              <a:gd name="connsiteY38" fmla="*/ 268907 h 955031"/>
              <a:gd name="connsiteX39" fmla="*/ 4633415 w 4810836"/>
              <a:gd name="connsiteY39" fmla="*/ 477035 h 955031"/>
              <a:gd name="connsiteX40" fmla="*/ 4677770 w 4810836"/>
              <a:gd name="connsiteY40" fmla="*/ 497507 h 955031"/>
              <a:gd name="connsiteX41" fmla="*/ 4810836 w 4810836"/>
              <a:gd name="connsiteY41" fmla="*/ 494095 h 955031"/>
              <a:gd name="connsiteX0" fmla="*/ 0 w 4810836"/>
              <a:gd name="connsiteY0" fmla="*/ 463388 h 955031"/>
              <a:gd name="connsiteX1" fmla="*/ 180833 w 4810836"/>
              <a:gd name="connsiteY1" fmla="*/ 146077 h 955031"/>
              <a:gd name="connsiteX2" fmla="*/ 290015 w 4810836"/>
              <a:gd name="connsiteY2" fmla="*/ 23247 h 955031"/>
              <a:gd name="connsiteX3" fmla="*/ 409433 w 4810836"/>
              <a:gd name="connsiteY3" fmla="*/ 36895 h 955031"/>
              <a:gd name="connsiteX4" fmla="*/ 508379 w 4810836"/>
              <a:gd name="connsiteY4" fmla="*/ 146077 h 955031"/>
              <a:gd name="connsiteX5" fmla="*/ 634621 w 4810836"/>
              <a:gd name="connsiteY5" fmla="*/ 412209 h 955031"/>
              <a:gd name="connsiteX6" fmla="*/ 771098 w 4810836"/>
              <a:gd name="connsiteY6" fmla="*/ 722695 h 955031"/>
              <a:gd name="connsiteX7" fmla="*/ 866633 w 4810836"/>
              <a:gd name="connsiteY7" fmla="*/ 869409 h 955031"/>
              <a:gd name="connsiteX8" fmla="*/ 955343 w 4810836"/>
              <a:gd name="connsiteY8" fmla="*/ 944471 h 955031"/>
              <a:gd name="connsiteX9" fmla="*/ 1064525 w 4810836"/>
              <a:gd name="connsiteY9" fmla="*/ 930824 h 955031"/>
              <a:gd name="connsiteX10" fmla="*/ 1190767 w 4810836"/>
              <a:gd name="connsiteY10" fmla="*/ 811406 h 955031"/>
              <a:gd name="connsiteX11" fmla="*/ 1354540 w 4810836"/>
              <a:gd name="connsiteY11" fmla="*/ 487271 h 955031"/>
              <a:gd name="connsiteX12" fmla="*/ 1456898 w 4810836"/>
              <a:gd name="connsiteY12" fmla="*/ 234788 h 955031"/>
              <a:gd name="connsiteX13" fmla="*/ 1559256 w 4810836"/>
              <a:gd name="connsiteY13" fmla="*/ 67603 h 955031"/>
              <a:gd name="connsiteX14" fmla="*/ 1647967 w 4810836"/>
              <a:gd name="connsiteY14" fmla="*/ 13012 h 955031"/>
              <a:gd name="connsiteX15" fmla="*/ 1729853 w 4810836"/>
              <a:gd name="connsiteY15" fmla="*/ 43719 h 955031"/>
              <a:gd name="connsiteX16" fmla="*/ 1804916 w 4810836"/>
              <a:gd name="connsiteY16" fmla="*/ 122194 h 955031"/>
              <a:gd name="connsiteX17" fmla="*/ 1883391 w 4810836"/>
              <a:gd name="connsiteY17" fmla="*/ 251847 h 955031"/>
              <a:gd name="connsiteX18" fmla="*/ 2149522 w 4810836"/>
              <a:gd name="connsiteY18" fmla="*/ 784110 h 955031"/>
              <a:gd name="connsiteX19" fmla="*/ 2265528 w 4810836"/>
              <a:gd name="connsiteY19" fmla="*/ 934235 h 955031"/>
              <a:gd name="connsiteX20" fmla="*/ 2361062 w 4810836"/>
              <a:gd name="connsiteY20" fmla="*/ 941059 h 955031"/>
              <a:gd name="connsiteX21" fmla="*/ 2483892 w 4810836"/>
              <a:gd name="connsiteY21" fmla="*/ 814818 h 955031"/>
              <a:gd name="connsiteX22" fmla="*/ 2610134 w 4810836"/>
              <a:gd name="connsiteY22" fmla="*/ 548686 h 955031"/>
              <a:gd name="connsiteX23" fmla="*/ 2756848 w 4810836"/>
              <a:gd name="connsiteY23" fmla="*/ 251847 h 955031"/>
              <a:gd name="connsiteX24" fmla="*/ 2879677 w 4810836"/>
              <a:gd name="connsiteY24" fmla="*/ 67603 h 955031"/>
              <a:gd name="connsiteX25" fmla="*/ 2958152 w 4810836"/>
              <a:gd name="connsiteY25" fmla="*/ 2776 h 955031"/>
              <a:gd name="connsiteX26" fmla="*/ 3029803 w 4810836"/>
              <a:gd name="connsiteY26" fmla="*/ 19835 h 955031"/>
              <a:gd name="connsiteX27" fmla="*/ 3101453 w 4810836"/>
              <a:gd name="connsiteY27" fmla="*/ 91486 h 955031"/>
              <a:gd name="connsiteX28" fmla="*/ 3159456 w 4810836"/>
              <a:gd name="connsiteY28" fmla="*/ 176785 h 955031"/>
              <a:gd name="connsiteX29" fmla="*/ 3241343 w 4810836"/>
              <a:gd name="connsiteY29" fmla="*/ 323498 h 955031"/>
              <a:gd name="connsiteX30" fmla="*/ 3394880 w 4810836"/>
              <a:gd name="connsiteY30" fmla="*/ 668104 h 955031"/>
              <a:gd name="connsiteX31" fmla="*/ 3521122 w 4810836"/>
              <a:gd name="connsiteY31" fmla="*/ 852349 h 955031"/>
              <a:gd name="connsiteX32" fmla="*/ 3654188 w 4810836"/>
              <a:gd name="connsiteY32" fmla="*/ 900116 h 955031"/>
              <a:gd name="connsiteX33" fmla="*/ 3773606 w 4810836"/>
              <a:gd name="connsiteY33" fmla="*/ 828465 h 955031"/>
              <a:gd name="connsiteX34" fmla="*/ 3961262 w 4810836"/>
              <a:gd name="connsiteY34" fmla="*/ 483859 h 955031"/>
              <a:gd name="connsiteX35" fmla="*/ 4138683 w 4810836"/>
              <a:gd name="connsiteY35" fmla="*/ 152901 h 955031"/>
              <a:gd name="connsiteX36" fmla="*/ 4258101 w 4810836"/>
              <a:gd name="connsiteY36" fmla="*/ 40307 h 955031"/>
              <a:gd name="connsiteX37" fmla="*/ 4384343 w 4810836"/>
              <a:gd name="connsiteY37" fmla="*/ 67603 h 955031"/>
              <a:gd name="connsiteX38" fmla="*/ 4527645 w 4810836"/>
              <a:gd name="connsiteY38" fmla="*/ 268907 h 955031"/>
              <a:gd name="connsiteX39" fmla="*/ 4633415 w 4810836"/>
              <a:gd name="connsiteY39" fmla="*/ 477035 h 955031"/>
              <a:gd name="connsiteX40" fmla="*/ 4781905 w 4810836"/>
              <a:gd name="connsiteY40" fmla="*/ 494332 h 955031"/>
              <a:gd name="connsiteX41" fmla="*/ 4810836 w 4810836"/>
              <a:gd name="connsiteY41" fmla="*/ 494095 h 955031"/>
              <a:gd name="connsiteX0" fmla="*/ 0 w 5039929"/>
              <a:gd name="connsiteY0" fmla="*/ 463388 h 955031"/>
              <a:gd name="connsiteX1" fmla="*/ 180833 w 5039929"/>
              <a:gd name="connsiteY1" fmla="*/ 146077 h 955031"/>
              <a:gd name="connsiteX2" fmla="*/ 290015 w 5039929"/>
              <a:gd name="connsiteY2" fmla="*/ 23247 h 955031"/>
              <a:gd name="connsiteX3" fmla="*/ 409433 w 5039929"/>
              <a:gd name="connsiteY3" fmla="*/ 36895 h 955031"/>
              <a:gd name="connsiteX4" fmla="*/ 508379 w 5039929"/>
              <a:gd name="connsiteY4" fmla="*/ 146077 h 955031"/>
              <a:gd name="connsiteX5" fmla="*/ 634621 w 5039929"/>
              <a:gd name="connsiteY5" fmla="*/ 412209 h 955031"/>
              <a:gd name="connsiteX6" fmla="*/ 771098 w 5039929"/>
              <a:gd name="connsiteY6" fmla="*/ 722695 h 955031"/>
              <a:gd name="connsiteX7" fmla="*/ 866633 w 5039929"/>
              <a:gd name="connsiteY7" fmla="*/ 869409 h 955031"/>
              <a:gd name="connsiteX8" fmla="*/ 955343 w 5039929"/>
              <a:gd name="connsiteY8" fmla="*/ 944471 h 955031"/>
              <a:gd name="connsiteX9" fmla="*/ 1064525 w 5039929"/>
              <a:gd name="connsiteY9" fmla="*/ 930824 h 955031"/>
              <a:gd name="connsiteX10" fmla="*/ 1190767 w 5039929"/>
              <a:gd name="connsiteY10" fmla="*/ 811406 h 955031"/>
              <a:gd name="connsiteX11" fmla="*/ 1354540 w 5039929"/>
              <a:gd name="connsiteY11" fmla="*/ 487271 h 955031"/>
              <a:gd name="connsiteX12" fmla="*/ 1456898 w 5039929"/>
              <a:gd name="connsiteY12" fmla="*/ 234788 h 955031"/>
              <a:gd name="connsiteX13" fmla="*/ 1559256 w 5039929"/>
              <a:gd name="connsiteY13" fmla="*/ 67603 h 955031"/>
              <a:gd name="connsiteX14" fmla="*/ 1647967 w 5039929"/>
              <a:gd name="connsiteY14" fmla="*/ 13012 h 955031"/>
              <a:gd name="connsiteX15" fmla="*/ 1729853 w 5039929"/>
              <a:gd name="connsiteY15" fmla="*/ 43719 h 955031"/>
              <a:gd name="connsiteX16" fmla="*/ 1804916 w 5039929"/>
              <a:gd name="connsiteY16" fmla="*/ 122194 h 955031"/>
              <a:gd name="connsiteX17" fmla="*/ 1883391 w 5039929"/>
              <a:gd name="connsiteY17" fmla="*/ 251847 h 955031"/>
              <a:gd name="connsiteX18" fmla="*/ 2149522 w 5039929"/>
              <a:gd name="connsiteY18" fmla="*/ 784110 h 955031"/>
              <a:gd name="connsiteX19" fmla="*/ 2265528 w 5039929"/>
              <a:gd name="connsiteY19" fmla="*/ 934235 h 955031"/>
              <a:gd name="connsiteX20" fmla="*/ 2361062 w 5039929"/>
              <a:gd name="connsiteY20" fmla="*/ 941059 h 955031"/>
              <a:gd name="connsiteX21" fmla="*/ 2483892 w 5039929"/>
              <a:gd name="connsiteY21" fmla="*/ 814818 h 955031"/>
              <a:gd name="connsiteX22" fmla="*/ 2610134 w 5039929"/>
              <a:gd name="connsiteY22" fmla="*/ 548686 h 955031"/>
              <a:gd name="connsiteX23" fmla="*/ 2756848 w 5039929"/>
              <a:gd name="connsiteY23" fmla="*/ 251847 h 955031"/>
              <a:gd name="connsiteX24" fmla="*/ 2879677 w 5039929"/>
              <a:gd name="connsiteY24" fmla="*/ 67603 h 955031"/>
              <a:gd name="connsiteX25" fmla="*/ 2958152 w 5039929"/>
              <a:gd name="connsiteY25" fmla="*/ 2776 h 955031"/>
              <a:gd name="connsiteX26" fmla="*/ 3029803 w 5039929"/>
              <a:gd name="connsiteY26" fmla="*/ 19835 h 955031"/>
              <a:gd name="connsiteX27" fmla="*/ 3101453 w 5039929"/>
              <a:gd name="connsiteY27" fmla="*/ 91486 h 955031"/>
              <a:gd name="connsiteX28" fmla="*/ 3159456 w 5039929"/>
              <a:gd name="connsiteY28" fmla="*/ 176785 h 955031"/>
              <a:gd name="connsiteX29" fmla="*/ 3241343 w 5039929"/>
              <a:gd name="connsiteY29" fmla="*/ 323498 h 955031"/>
              <a:gd name="connsiteX30" fmla="*/ 3394880 w 5039929"/>
              <a:gd name="connsiteY30" fmla="*/ 668104 h 955031"/>
              <a:gd name="connsiteX31" fmla="*/ 3521122 w 5039929"/>
              <a:gd name="connsiteY31" fmla="*/ 852349 h 955031"/>
              <a:gd name="connsiteX32" fmla="*/ 3654188 w 5039929"/>
              <a:gd name="connsiteY32" fmla="*/ 900116 h 955031"/>
              <a:gd name="connsiteX33" fmla="*/ 3773606 w 5039929"/>
              <a:gd name="connsiteY33" fmla="*/ 828465 h 955031"/>
              <a:gd name="connsiteX34" fmla="*/ 3961262 w 5039929"/>
              <a:gd name="connsiteY34" fmla="*/ 483859 h 955031"/>
              <a:gd name="connsiteX35" fmla="*/ 4138683 w 5039929"/>
              <a:gd name="connsiteY35" fmla="*/ 152901 h 955031"/>
              <a:gd name="connsiteX36" fmla="*/ 4258101 w 5039929"/>
              <a:gd name="connsiteY36" fmla="*/ 40307 h 955031"/>
              <a:gd name="connsiteX37" fmla="*/ 4384343 w 5039929"/>
              <a:gd name="connsiteY37" fmla="*/ 67603 h 955031"/>
              <a:gd name="connsiteX38" fmla="*/ 4527645 w 5039929"/>
              <a:gd name="connsiteY38" fmla="*/ 268907 h 955031"/>
              <a:gd name="connsiteX39" fmla="*/ 4633415 w 5039929"/>
              <a:gd name="connsiteY39" fmla="*/ 477035 h 955031"/>
              <a:gd name="connsiteX40" fmla="*/ 4781905 w 5039929"/>
              <a:gd name="connsiteY40" fmla="*/ 494332 h 955031"/>
              <a:gd name="connsiteX41" fmla="*/ 5039929 w 5039929"/>
              <a:gd name="connsiteY41" fmla="*/ 487745 h 955031"/>
              <a:gd name="connsiteX0" fmla="*/ 0 w 5008689"/>
              <a:gd name="connsiteY0" fmla="*/ 463388 h 955031"/>
              <a:gd name="connsiteX1" fmla="*/ 180833 w 5008689"/>
              <a:gd name="connsiteY1" fmla="*/ 146077 h 955031"/>
              <a:gd name="connsiteX2" fmla="*/ 290015 w 5008689"/>
              <a:gd name="connsiteY2" fmla="*/ 23247 h 955031"/>
              <a:gd name="connsiteX3" fmla="*/ 409433 w 5008689"/>
              <a:gd name="connsiteY3" fmla="*/ 36895 h 955031"/>
              <a:gd name="connsiteX4" fmla="*/ 508379 w 5008689"/>
              <a:gd name="connsiteY4" fmla="*/ 146077 h 955031"/>
              <a:gd name="connsiteX5" fmla="*/ 634621 w 5008689"/>
              <a:gd name="connsiteY5" fmla="*/ 412209 h 955031"/>
              <a:gd name="connsiteX6" fmla="*/ 771098 w 5008689"/>
              <a:gd name="connsiteY6" fmla="*/ 722695 h 955031"/>
              <a:gd name="connsiteX7" fmla="*/ 866633 w 5008689"/>
              <a:gd name="connsiteY7" fmla="*/ 869409 h 955031"/>
              <a:gd name="connsiteX8" fmla="*/ 955343 w 5008689"/>
              <a:gd name="connsiteY8" fmla="*/ 944471 h 955031"/>
              <a:gd name="connsiteX9" fmla="*/ 1064525 w 5008689"/>
              <a:gd name="connsiteY9" fmla="*/ 930824 h 955031"/>
              <a:gd name="connsiteX10" fmla="*/ 1190767 w 5008689"/>
              <a:gd name="connsiteY10" fmla="*/ 811406 h 955031"/>
              <a:gd name="connsiteX11" fmla="*/ 1354540 w 5008689"/>
              <a:gd name="connsiteY11" fmla="*/ 487271 h 955031"/>
              <a:gd name="connsiteX12" fmla="*/ 1456898 w 5008689"/>
              <a:gd name="connsiteY12" fmla="*/ 234788 h 955031"/>
              <a:gd name="connsiteX13" fmla="*/ 1559256 w 5008689"/>
              <a:gd name="connsiteY13" fmla="*/ 67603 h 955031"/>
              <a:gd name="connsiteX14" fmla="*/ 1647967 w 5008689"/>
              <a:gd name="connsiteY14" fmla="*/ 13012 h 955031"/>
              <a:gd name="connsiteX15" fmla="*/ 1729853 w 5008689"/>
              <a:gd name="connsiteY15" fmla="*/ 43719 h 955031"/>
              <a:gd name="connsiteX16" fmla="*/ 1804916 w 5008689"/>
              <a:gd name="connsiteY16" fmla="*/ 122194 h 955031"/>
              <a:gd name="connsiteX17" fmla="*/ 1883391 w 5008689"/>
              <a:gd name="connsiteY17" fmla="*/ 251847 h 955031"/>
              <a:gd name="connsiteX18" fmla="*/ 2149522 w 5008689"/>
              <a:gd name="connsiteY18" fmla="*/ 784110 h 955031"/>
              <a:gd name="connsiteX19" fmla="*/ 2265528 w 5008689"/>
              <a:gd name="connsiteY19" fmla="*/ 934235 h 955031"/>
              <a:gd name="connsiteX20" fmla="*/ 2361062 w 5008689"/>
              <a:gd name="connsiteY20" fmla="*/ 941059 h 955031"/>
              <a:gd name="connsiteX21" fmla="*/ 2483892 w 5008689"/>
              <a:gd name="connsiteY21" fmla="*/ 814818 h 955031"/>
              <a:gd name="connsiteX22" fmla="*/ 2610134 w 5008689"/>
              <a:gd name="connsiteY22" fmla="*/ 548686 h 955031"/>
              <a:gd name="connsiteX23" fmla="*/ 2756848 w 5008689"/>
              <a:gd name="connsiteY23" fmla="*/ 251847 h 955031"/>
              <a:gd name="connsiteX24" fmla="*/ 2879677 w 5008689"/>
              <a:gd name="connsiteY24" fmla="*/ 67603 h 955031"/>
              <a:gd name="connsiteX25" fmla="*/ 2958152 w 5008689"/>
              <a:gd name="connsiteY25" fmla="*/ 2776 h 955031"/>
              <a:gd name="connsiteX26" fmla="*/ 3029803 w 5008689"/>
              <a:gd name="connsiteY26" fmla="*/ 19835 h 955031"/>
              <a:gd name="connsiteX27" fmla="*/ 3101453 w 5008689"/>
              <a:gd name="connsiteY27" fmla="*/ 91486 h 955031"/>
              <a:gd name="connsiteX28" fmla="*/ 3159456 w 5008689"/>
              <a:gd name="connsiteY28" fmla="*/ 176785 h 955031"/>
              <a:gd name="connsiteX29" fmla="*/ 3241343 w 5008689"/>
              <a:gd name="connsiteY29" fmla="*/ 323498 h 955031"/>
              <a:gd name="connsiteX30" fmla="*/ 3394880 w 5008689"/>
              <a:gd name="connsiteY30" fmla="*/ 668104 h 955031"/>
              <a:gd name="connsiteX31" fmla="*/ 3521122 w 5008689"/>
              <a:gd name="connsiteY31" fmla="*/ 852349 h 955031"/>
              <a:gd name="connsiteX32" fmla="*/ 3654188 w 5008689"/>
              <a:gd name="connsiteY32" fmla="*/ 900116 h 955031"/>
              <a:gd name="connsiteX33" fmla="*/ 3773606 w 5008689"/>
              <a:gd name="connsiteY33" fmla="*/ 828465 h 955031"/>
              <a:gd name="connsiteX34" fmla="*/ 3961262 w 5008689"/>
              <a:gd name="connsiteY34" fmla="*/ 483859 h 955031"/>
              <a:gd name="connsiteX35" fmla="*/ 4138683 w 5008689"/>
              <a:gd name="connsiteY35" fmla="*/ 152901 h 955031"/>
              <a:gd name="connsiteX36" fmla="*/ 4258101 w 5008689"/>
              <a:gd name="connsiteY36" fmla="*/ 40307 h 955031"/>
              <a:gd name="connsiteX37" fmla="*/ 4384343 w 5008689"/>
              <a:gd name="connsiteY37" fmla="*/ 67603 h 955031"/>
              <a:gd name="connsiteX38" fmla="*/ 4527645 w 5008689"/>
              <a:gd name="connsiteY38" fmla="*/ 268907 h 955031"/>
              <a:gd name="connsiteX39" fmla="*/ 4633415 w 5008689"/>
              <a:gd name="connsiteY39" fmla="*/ 477035 h 955031"/>
              <a:gd name="connsiteX40" fmla="*/ 4781905 w 5008689"/>
              <a:gd name="connsiteY40" fmla="*/ 494332 h 955031"/>
              <a:gd name="connsiteX41" fmla="*/ 5008689 w 5008689"/>
              <a:gd name="connsiteY41" fmla="*/ 497270 h 955031"/>
              <a:gd name="connsiteX0" fmla="*/ 0 w 4935796"/>
              <a:gd name="connsiteY0" fmla="*/ 463388 h 955031"/>
              <a:gd name="connsiteX1" fmla="*/ 180833 w 4935796"/>
              <a:gd name="connsiteY1" fmla="*/ 146077 h 955031"/>
              <a:gd name="connsiteX2" fmla="*/ 290015 w 4935796"/>
              <a:gd name="connsiteY2" fmla="*/ 23247 h 955031"/>
              <a:gd name="connsiteX3" fmla="*/ 409433 w 4935796"/>
              <a:gd name="connsiteY3" fmla="*/ 36895 h 955031"/>
              <a:gd name="connsiteX4" fmla="*/ 508379 w 4935796"/>
              <a:gd name="connsiteY4" fmla="*/ 146077 h 955031"/>
              <a:gd name="connsiteX5" fmla="*/ 634621 w 4935796"/>
              <a:gd name="connsiteY5" fmla="*/ 412209 h 955031"/>
              <a:gd name="connsiteX6" fmla="*/ 771098 w 4935796"/>
              <a:gd name="connsiteY6" fmla="*/ 722695 h 955031"/>
              <a:gd name="connsiteX7" fmla="*/ 866633 w 4935796"/>
              <a:gd name="connsiteY7" fmla="*/ 869409 h 955031"/>
              <a:gd name="connsiteX8" fmla="*/ 955343 w 4935796"/>
              <a:gd name="connsiteY8" fmla="*/ 944471 h 955031"/>
              <a:gd name="connsiteX9" fmla="*/ 1064525 w 4935796"/>
              <a:gd name="connsiteY9" fmla="*/ 930824 h 955031"/>
              <a:gd name="connsiteX10" fmla="*/ 1190767 w 4935796"/>
              <a:gd name="connsiteY10" fmla="*/ 811406 h 955031"/>
              <a:gd name="connsiteX11" fmla="*/ 1354540 w 4935796"/>
              <a:gd name="connsiteY11" fmla="*/ 487271 h 955031"/>
              <a:gd name="connsiteX12" fmla="*/ 1456898 w 4935796"/>
              <a:gd name="connsiteY12" fmla="*/ 234788 h 955031"/>
              <a:gd name="connsiteX13" fmla="*/ 1559256 w 4935796"/>
              <a:gd name="connsiteY13" fmla="*/ 67603 h 955031"/>
              <a:gd name="connsiteX14" fmla="*/ 1647967 w 4935796"/>
              <a:gd name="connsiteY14" fmla="*/ 13012 h 955031"/>
              <a:gd name="connsiteX15" fmla="*/ 1729853 w 4935796"/>
              <a:gd name="connsiteY15" fmla="*/ 43719 h 955031"/>
              <a:gd name="connsiteX16" fmla="*/ 1804916 w 4935796"/>
              <a:gd name="connsiteY16" fmla="*/ 122194 h 955031"/>
              <a:gd name="connsiteX17" fmla="*/ 1883391 w 4935796"/>
              <a:gd name="connsiteY17" fmla="*/ 251847 h 955031"/>
              <a:gd name="connsiteX18" fmla="*/ 2149522 w 4935796"/>
              <a:gd name="connsiteY18" fmla="*/ 784110 h 955031"/>
              <a:gd name="connsiteX19" fmla="*/ 2265528 w 4935796"/>
              <a:gd name="connsiteY19" fmla="*/ 934235 h 955031"/>
              <a:gd name="connsiteX20" fmla="*/ 2361062 w 4935796"/>
              <a:gd name="connsiteY20" fmla="*/ 941059 h 955031"/>
              <a:gd name="connsiteX21" fmla="*/ 2483892 w 4935796"/>
              <a:gd name="connsiteY21" fmla="*/ 814818 h 955031"/>
              <a:gd name="connsiteX22" fmla="*/ 2610134 w 4935796"/>
              <a:gd name="connsiteY22" fmla="*/ 548686 h 955031"/>
              <a:gd name="connsiteX23" fmla="*/ 2756848 w 4935796"/>
              <a:gd name="connsiteY23" fmla="*/ 251847 h 955031"/>
              <a:gd name="connsiteX24" fmla="*/ 2879677 w 4935796"/>
              <a:gd name="connsiteY24" fmla="*/ 67603 h 955031"/>
              <a:gd name="connsiteX25" fmla="*/ 2958152 w 4935796"/>
              <a:gd name="connsiteY25" fmla="*/ 2776 h 955031"/>
              <a:gd name="connsiteX26" fmla="*/ 3029803 w 4935796"/>
              <a:gd name="connsiteY26" fmla="*/ 19835 h 955031"/>
              <a:gd name="connsiteX27" fmla="*/ 3101453 w 4935796"/>
              <a:gd name="connsiteY27" fmla="*/ 91486 h 955031"/>
              <a:gd name="connsiteX28" fmla="*/ 3159456 w 4935796"/>
              <a:gd name="connsiteY28" fmla="*/ 176785 h 955031"/>
              <a:gd name="connsiteX29" fmla="*/ 3241343 w 4935796"/>
              <a:gd name="connsiteY29" fmla="*/ 323498 h 955031"/>
              <a:gd name="connsiteX30" fmla="*/ 3394880 w 4935796"/>
              <a:gd name="connsiteY30" fmla="*/ 668104 h 955031"/>
              <a:gd name="connsiteX31" fmla="*/ 3521122 w 4935796"/>
              <a:gd name="connsiteY31" fmla="*/ 852349 h 955031"/>
              <a:gd name="connsiteX32" fmla="*/ 3654188 w 4935796"/>
              <a:gd name="connsiteY32" fmla="*/ 900116 h 955031"/>
              <a:gd name="connsiteX33" fmla="*/ 3773606 w 4935796"/>
              <a:gd name="connsiteY33" fmla="*/ 828465 h 955031"/>
              <a:gd name="connsiteX34" fmla="*/ 3961262 w 4935796"/>
              <a:gd name="connsiteY34" fmla="*/ 483859 h 955031"/>
              <a:gd name="connsiteX35" fmla="*/ 4138683 w 4935796"/>
              <a:gd name="connsiteY35" fmla="*/ 152901 h 955031"/>
              <a:gd name="connsiteX36" fmla="*/ 4258101 w 4935796"/>
              <a:gd name="connsiteY36" fmla="*/ 40307 h 955031"/>
              <a:gd name="connsiteX37" fmla="*/ 4384343 w 4935796"/>
              <a:gd name="connsiteY37" fmla="*/ 67603 h 955031"/>
              <a:gd name="connsiteX38" fmla="*/ 4527645 w 4935796"/>
              <a:gd name="connsiteY38" fmla="*/ 268907 h 955031"/>
              <a:gd name="connsiteX39" fmla="*/ 4633415 w 4935796"/>
              <a:gd name="connsiteY39" fmla="*/ 477035 h 955031"/>
              <a:gd name="connsiteX40" fmla="*/ 4781905 w 4935796"/>
              <a:gd name="connsiteY40" fmla="*/ 494332 h 955031"/>
              <a:gd name="connsiteX41" fmla="*/ 4935796 w 4935796"/>
              <a:gd name="connsiteY41" fmla="*/ 497270 h 955031"/>
              <a:gd name="connsiteX0" fmla="*/ 0 w 4935796"/>
              <a:gd name="connsiteY0" fmla="*/ 463388 h 955031"/>
              <a:gd name="connsiteX1" fmla="*/ 180833 w 4935796"/>
              <a:gd name="connsiteY1" fmla="*/ 146077 h 955031"/>
              <a:gd name="connsiteX2" fmla="*/ 290015 w 4935796"/>
              <a:gd name="connsiteY2" fmla="*/ 23247 h 955031"/>
              <a:gd name="connsiteX3" fmla="*/ 409433 w 4935796"/>
              <a:gd name="connsiteY3" fmla="*/ 36895 h 955031"/>
              <a:gd name="connsiteX4" fmla="*/ 508379 w 4935796"/>
              <a:gd name="connsiteY4" fmla="*/ 146077 h 955031"/>
              <a:gd name="connsiteX5" fmla="*/ 634621 w 4935796"/>
              <a:gd name="connsiteY5" fmla="*/ 412209 h 955031"/>
              <a:gd name="connsiteX6" fmla="*/ 771098 w 4935796"/>
              <a:gd name="connsiteY6" fmla="*/ 722695 h 955031"/>
              <a:gd name="connsiteX7" fmla="*/ 866633 w 4935796"/>
              <a:gd name="connsiteY7" fmla="*/ 869409 h 955031"/>
              <a:gd name="connsiteX8" fmla="*/ 955343 w 4935796"/>
              <a:gd name="connsiteY8" fmla="*/ 944471 h 955031"/>
              <a:gd name="connsiteX9" fmla="*/ 1064525 w 4935796"/>
              <a:gd name="connsiteY9" fmla="*/ 930824 h 955031"/>
              <a:gd name="connsiteX10" fmla="*/ 1190767 w 4935796"/>
              <a:gd name="connsiteY10" fmla="*/ 811406 h 955031"/>
              <a:gd name="connsiteX11" fmla="*/ 1354540 w 4935796"/>
              <a:gd name="connsiteY11" fmla="*/ 487271 h 955031"/>
              <a:gd name="connsiteX12" fmla="*/ 1456898 w 4935796"/>
              <a:gd name="connsiteY12" fmla="*/ 234788 h 955031"/>
              <a:gd name="connsiteX13" fmla="*/ 1559256 w 4935796"/>
              <a:gd name="connsiteY13" fmla="*/ 67603 h 955031"/>
              <a:gd name="connsiteX14" fmla="*/ 1647967 w 4935796"/>
              <a:gd name="connsiteY14" fmla="*/ 13012 h 955031"/>
              <a:gd name="connsiteX15" fmla="*/ 1729853 w 4935796"/>
              <a:gd name="connsiteY15" fmla="*/ 43719 h 955031"/>
              <a:gd name="connsiteX16" fmla="*/ 1804916 w 4935796"/>
              <a:gd name="connsiteY16" fmla="*/ 122194 h 955031"/>
              <a:gd name="connsiteX17" fmla="*/ 1883391 w 4935796"/>
              <a:gd name="connsiteY17" fmla="*/ 251847 h 955031"/>
              <a:gd name="connsiteX18" fmla="*/ 2149522 w 4935796"/>
              <a:gd name="connsiteY18" fmla="*/ 784110 h 955031"/>
              <a:gd name="connsiteX19" fmla="*/ 2265528 w 4935796"/>
              <a:gd name="connsiteY19" fmla="*/ 934235 h 955031"/>
              <a:gd name="connsiteX20" fmla="*/ 2361062 w 4935796"/>
              <a:gd name="connsiteY20" fmla="*/ 941059 h 955031"/>
              <a:gd name="connsiteX21" fmla="*/ 2483892 w 4935796"/>
              <a:gd name="connsiteY21" fmla="*/ 814818 h 955031"/>
              <a:gd name="connsiteX22" fmla="*/ 2610134 w 4935796"/>
              <a:gd name="connsiteY22" fmla="*/ 548686 h 955031"/>
              <a:gd name="connsiteX23" fmla="*/ 2756848 w 4935796"/>
              <a:gd name="connsiteY23" fmla="*/ 251847 h 955031"/>
              <a:gd name="connsiteX24" fmla="*/ 2879677 w 4935796"/>
              <a:gd name="connsiteY24" fmla="*/ 67603 h 955031"/>
              <a:gd name="connsiteX25" fmla="*/ 2958152 w 4935796"/>
              <a:gd name="connsiteY25" fmla="*/ 2776 h 955031"/>
              <a:gd name="connsiteX26" fmla="*/ 3029803 w 4935796"/>
              <a:gd name="connsiteY26" fmla="*/ 19835 h 955031"/>
              <a:gd name="connsiteX27" fmla="*/ 3101453 w 4935796"/>
              <a:gd name="connsiteY27" fmla="*/ 91486 h 955031"/>
              <a:gd name="connsiteX28" fmla="*/ 3159456 w 4935796"/>
              <a:gd name="connsiteY28" fmla="*/ 176785 h 955031"/>
              <a:gd name="connsiteX29" fmla="*/ 3241343 w 4935796"/>
              <a:gd name="connsiteY29" fmla="*/ 323498 h 955031"/>
              <a:gd name="connsiteX30" fmla="*/ 3394880 w 4935796"/>
              <a:gd name="connsiteY30" fmla="*/ 668104 h 955031"/>
              <a:gd name="connsiteX31" fmla="*/ 3521122 w 4935796"/>
              <a:gd name="connsiteY31" fmla="*/ 852349 h 955031"/>
              <a:gd name="connsiteX32" fmla="*/ 3654188 w 4935796"/>
              <a:gd name="connsiteY32" fmla="*/ 900116 h 955031"/>
              <a:gd name="connsiteX33" fmla="*/ 3773606 w 4935796"/>
              <a:gd name="connsiteY33" fmla="*/ 828465 h 955031"/>
              <a:gd name="connsiteX34" fmla="*/ 3961262 w 4935796"/>
              <a:gd name="connsiteY34" fmla="*/ 483859 h 955031"/>
              <a:gd name="connsiteX35" fmla="*/ 4138683 w 4935796"/>
              <a:gd name="connsiteY35" fmla="*/ 152901 h 955031"/>
              <a:gd name="connsiteX36" fmla="*/ 4258101 w 4935796"/>
              <a:gd name="connsiteY36" fmla="*/ 40307 h 955031"/>
              <a:gd name="connsiteX37" fmla="*/ 4384343 w 4935796"/>
              <a:gd name="connsiteY37" fmla="*/ 67603 h 955031"/>
              <a:gd name="connsiteX38" fmla="*/ 4527645 w 4935796"/>
              <a:gd name="connsiteY38" fmla="*/ 268907 h 955031"/>
              <a:gd name="connsiteX39" fmla="*/ 4633415 w 4935796"/>
              <a:gd name="connsiteY39" fmla="*/ 477035 h 955031"/>
              <a:gd name="connsiteX40" fmla="*/ 4740252 w 4935796"/>
              <a:gd name="connsiteY40" fmla="*/ 494332 h 955031"/>
              <a:gd name="connsiteX41" fmla="*/ 4935796 w 4935796"/>
              <a:gd name="connsiteY41" fmla="*/ 497270 h 955031"/>
              <a:gd name="connsiteX0" fmla="*/ 0 w 5341916"/>
              <a:gd name="connsiteY0" fmla="*/ 463388 h 955031"/>
              <a:gd name="connsiteX1" fmla="*/ 180833 w 5341916"/>
              <a:gd name="connsiteY1" fmla="*/ 146077 h 955031"/>
              <a:gd name="connsiteX2" fmla="*/ 290015 w 5341916"/>
              <a:gd name="connsiteY2" fmla="*/ 23247 h 955031"/>
              <a:gd name="connsiteX3" fmla="*/ 409433 w 5341916"/>
              <a:gd name="connsiteY3" fmla="*/ 36895 h 955031"/>
              <a:gd name="connsiteX4" fmla="*/ 508379 w 5341916"/>
              <a:gd name="connsiteY4" fmla="*/ 146077 h 955031"/>
              <a:gd name="connsiteX5" fmla="*/ 634621 w 5341916"/>
              <a:gd name="connsiteY5" fmla="*/ 412209 h 955031"/>
              <a:gd name="connsiteX6" fmla="*/ 771098 w 5341916"/>
              <a:gd name="connsiteY6" fmla="*/ 722695 h 955031"/>
              <a:gd name="connsiteX7" fmla="*/ 866633 w 5341916"/>
              <a:gd name="connsiteY7" fmla="*/ 869409 h 955031"/>
              <a:gd name="connsiteX8" fmla="*/ 955343 w 5341916"/>
              <a:gd name="connsiteY8" fmla="*/ 944471 h 955031"/>
              <a:gd name="connsiteX9" fmla="*/ 1064525 w 5341916"/>
              <a:gd name="connsiteY9" fmla="*/ 930824 h 955031"/>
              <a:gd name="connsiteX10" fmla="*/ 1190767 w 5341916"/>
              <a:gd name="connsiteY10" fmla="*/ 811406 h 955031"/>
              <a:gd name="connsiteX11" fmla="*/ 1354540 w 5341916"/>
              <a:gd name="connsiteY11" fmla="*/ 487271 h 955031"/>
              <a:gd name="connsiteX12" fmla="*/ 1456898 w 5341916"/>
              <a:gd name="connsiteY12" fmla="*/ 234788 h 955031"/>
              <a:gd name="connsiteX13" fmla="*/ 1559256 w 5341916"/>
              <a:gd name="connsiteY13" fmla="*/ 67603 h 955031"/>
              <a:gd name="connsiteX14" fmla="*/ 1647967 w 5341916"/>
              <a:gd name="connsiteY14" fmla="*/ 13012 h 955031"/>
              <a:gd name="connsiteX15" fmla="*/ 1729853 w 5341916"/>
              <a:gd name="connsiteY15" fmla="*/ 43719 h 955031"/>
              <a:gd name="connsiteX16" fmla="*/ 1804916 w 5341916"/>
              <a:gd name="connsiteY16" fmla="*/ 122194 h 955031"/>
              <a:gd name="connsiteX17" fmla="*/ 1883391 w 5341916"/>
              <a:gd name="connsiteY17" fmla="*/ 251847 h 955031"/>
              <a:gd name="connsiteX18" fmla="*/ 2149522 w 5341916"/>
              <a:gd name="connsiteY18" fmla="*/ 784110 h 955031"/>
              <a:gd name="connsiteX19" fmla="*/ 2265528 w 5341916"/>
              <a:gd name="connsiteY19" fmla="*/ 934235 h 955031"/>
              <a:gd name="connsiteX20" fmla="*/ 2361062 w 5341916"/>
              <a:gd name="connsiteY20" fmla="*/ 941059 h 955031"/>
              <a:gd name="connsiteX21" fmla="*/ 2483892 w 5341916"/>
              <a:gd name="connsiteY21" fmla="*/ 814818 h 955031"/>
              <a:gd name="connsiteX22" fmla="*/ 2610134 w 5341916"/>
              <a:gd name="connsiteY22" fmla="*/ 548686 h 955031"/>
              <a:gd name="connsiteX23" fmla="*/ 2756848 w 5341916"/>
              <a:gd name="connsiteY23" fmla="*/ 251847 h 955031"/>
              <a:gd name="connsiteX24" fmla="*/ 2879677 w 5341916"/>
              <a:gd name="connsiteY24" fmla="*/ 67603 h 955031"/>
              <a:gd name="connsiteX25" fmla="*/ 2958152 w 5341916"/>
              <a:gd name="connsiteY25" fmla="*/ 2776 h 955031"/>
              <a:gd name="connsiteX26" fmla="*/ 3029803 w 5341916"/>
              <a:gd name="connsiteY26" fmla="*/ 19835 h 955031"/>
              <a:gd name="connsiteX27" fmla="*/ 3101453 w 5341916"/>
              <a:gd name="connsiteY27" fmla="*/ 91486 h 955031"/>
              <a:gd name="connsiteX28" fmla="*/ 3159456 w 5341916"/>
              <a:gd name="connsiteY28" fmla="*/ 176785 h 955031"/>
              <a:gd name="connsiteX29" fmla="*/ 3241343 w 5341916"/>
              <a:gd name="connsiteY29" fmla="*/ 323498 h 955031"/>
              <a:gd name="connsiteX30" fmla="*/ 3394880 w 5341916"/>
              <a:gd name="connsiteY30" fmla="*/ 668104 h 955031"/>
              <a:gd name="connsiteX31" fmla="*/ 3521122 w 5341916"/>
              <a:gd name="connsiteY31" fmla="*/ 852349 h 955031"/>
              <a:gd name="connsiteX32" fmla="*/ 3654188 w 5341916"/>
              <a:gd name="connsiteY32" fmla="*/ 900116 h 955031"/>
              <a:gd name="connsiteX33" fmla="*/ 3773606 w 5341916"/>
              <a:gd name="connsiteY33" fmla="*/ 828465 h 955031"/>
              <a:gd name="connsiteX34" fmla="*/ 3961262 w 5341916"/>
              <a:gd name="connsiteY34" fmla="*/ 483859 h 955031"/>
              <a:gd name="connsiteX35" fmla="*/ 4138683 w 5341916"/>
              <a:gd name="connsiteY35" fmla="*/ 152901 h 955031"/>
              <a:gd name="connsiteX36" fmla="*/ 4258101 w 5341916"/>
              <a:gd name="connsiteY36" fmla="*/ 40307 h 955031"/>
              <a:gd name="connsiteX37" fmla="*/ 4384343 w 5341916"/>
              <a:gd name="connsiteY37" fmla="*/ 67603 h 955031"/>
              <a:gd name="connsiteX38" fmla="*/ 4527645 w 5341916"/>
              <a:gd name="connsiteY38" fmla="*/ 268907 h 955031"/>
              <a:gd name="connsiteX39" fmla="*/ 4633415 w 5341916"/>
              <a:gd name="connsiteY39" fmla="*/ 477035 h 955031"/>
              <a:gd name="connsiteX40" fmla="*/ 4740252 w 5341916"/>
              <a:gd name="connsiteY40" fmla="*/ 494332 h 955031"/>
              <a:gd name="connsiteX41" fmla="*/ 5341916 w 5341916"/>
              <a:gd name="connsiteY41" fmla="*/ 500445 h 955031"/>
              <a:gd name="connsiteX0" fmla="*/ 0 w 5300263"/>
              <a:gd name="connsiteY0" fmla="*/ 463388 h 955031"/>
              <a:gd name="connsiteX1" fmla="*/ 180833 w 5300263"/>
              <a:gd name="connsiteY1" fmla="*/ 146077 h 955031"/>
              <a:gd name="connsiteX2" fmla="*/ 290015 w 5300263"/>
              <a:gd name="connsiteY2" fmla="*/ 23247 h 955031"/>
              <a:gd name="connsiteX3" fmla="*/ 409433 w 5300263"/>
              <a:gd name="connsiteY3" fmla="*/ 36895 h 955031"/>
              <a:gd name="connsiteX4" fmla="*/ 508379 w 5300263"/>
              <a:gd name="connsiteY4" fmla="*/ 146077 h 955031"/>
              <a:gd name="connsiteX5" fmla="*/ 634621 w 5300263"/>
              <a:gd name="connsiteY5" fmla="*/ 412209 h 955031"/>
              <a:gd name="connsiteX6" fmla="*/ 771098 w 5300263"/>
              <a:gd name="connsiteY6" fmla="*/ 722695 h 955031"/>
              <a:gd name="connsiteX7" fmla="*/ 866633 w 5300263"/>
              <a:gd name="connsiteY7" fmla="*/ 869409 h 955031"/>
              <a:gd name="connsiteX8" fmla="*/ 955343 w 5300263"/>
              <a:gd name="connsiteY8" fmla="*/ 944471 h 955031"/>
              <a:gd name="connsiteX9" fmla="*/ 1064525 w 5300263"/>
              <a:gd name="connsiteY9" fmla="*/ 930824 h 955031"/>
              <a:gd name="connsiteX10" fmla="*/ 1190767 w 5300263"/>
              <a:gd name="connsiteY10" fmla="*/ 811406 h 955031"/>
              <a:gd name="connsiteX11" fmla="*/ 1354540 w 5300263"/>
              <a:gd name="connsiteY11" fmla="*/ 487271 h 955031"/>
              <a:gd name="connsiteX12" fmla="*/ 1456898 w 5300263"/>
              <a:gd name="connsiteY12" fmla="*/ 234788 h 955031"/>
              <a:gd name="connsiteX13" fmla="*/ 1559256 w 5300263"/>
              <a:gd name="connsiteY13" fmla="*/ 67603 h 955031"/>
              <a:gd name="connsiteX14" fmla="*/ 1647967 w 5300263"/>
              <a:gd name="connsiteY14" fmla="*/ 13012 h 955031"/>
              <a:gd name="connsiteX15" fmla="*/ 1729853 w 5300263"/>
              <a:gd name="connsiteY15" fmla="*/ 43719 h 955031"/>
              <a:gd name="connsiteX16" fmla="*/ 1804916 w 5300263"/>
              <a:gd name="connsiteY16" fmla="*/ 122194 h 955031"/>
              <a:gd name="connsiteX17" fmla="*/ 1883391 w 5300263"/>
              <a:gd name="connsiteY17" fmla="*/ 251847 h 955031"/>
              <a:gd name="connsiteX18" fmla="*/ 2149522 w 5300263"/>
              <a:gd name="connsiteY18" fmla="*/ 784110 h 955031"/>
              <a:gd name="connsiteX19" fmla="*/ 2265528 w 5300263"/>
              <a:gd name="connsiteY19" fmla="*/ 934235 h 955031"/>
              <a:gd name="connsiteX20" fmla="*/ 2361062 w 5300263"/>
              <a:gd name="connsiteY20" fmla="*/ 941059 h 955031"/>
              <a:gd name="connsiteX21" fmla="*/ 2483892 w 5300263"/>
              <a:gd name="connsiteY21" fmla="*/ 814818 h 955031"/>
              <a:gd name="connsiteX22" fmla="*/ 2610134 w 5300263"/>
              <a:gd name="connsiteY22" fmla="*/ 548686 h 955031"/>
              <a:gd name="connsiteX23" fmla="*/ 2756848 w 5300263"/>
              <a:gd name="connsiteY23" fmla="*/ 251847 h 955031"/>
              <a:gd name="connsiteX24" fmla="*/ 2879677 w 5300263"/>
              <a:gd name="connsiteY24" fmla="*/ 67603 h 955031"/>
              <a:gd name="connsiteX25" fmla="*/ 2958152 w 5300263"/>
              <a:gd name="connsiteY25" fmla="*/ 2776 h 955031"/>
              <a:gd name="connsiteX26" fmla="*/ 3029803 w 5300263"/>
              <a:gd name="connsiteY26" fmla="*/ 19835 h 955031"/>
              <a:gd name="connsiteX27" fmla="*/ 3101453 w 5300263"/>
              <a:gd name="connsiteY27" fmla="*/ 91486 h 955031"/>
              <a:gd name="connsiteX28" fmla="*/ 3159456 w 5300263"/>
              <a:gd name="connsiteY28" fmla="*/ 176785 h 955031"/>
              <a:gd name="connsiteX29" fmla="*/ 3241343 w 5300263"/>
              <a:gd name="connsiteY29" fmla="*/ 323498 h 955031"/>
              <a:gd name="connsiteX30" fmla="*/ 3394880 w 5300263"/>
              <a:gd name="connsiteY30" fmla="*/ 668104 h 955031"/>
              <a:gd name="connsiteX31" fmla="*/ 3521122 w 5300263"/>
              <a:gd name="connsiteY31" fmla="*/ 852349 h 955031"/>
              <a:gd name="connsiteX32" fmla="*/ 3654188 w 5300263"/>
              <a:gd name="connsiteY32" fmla="*/ 900116 h 955031"/>
              <a:gd name="connsiteX33" fmla="*/ 3773606 w 5300263"/>
              <a:gd name="connsiteY33" fmla="*/ 828465 h 955031"/>
              <a:gd name="connsiteX34" fmla="*/ 3961262 w 5300263"/>
              <a:gd name="connsiteY34" fmla="*/ 483859 h 955031"/>
              <a:gd name="connsiteX35" fmla="*/ 4138683 w 5300263"/>
              <a:gd name="connsiteY35" fmla="*/ 152901 h 955031"/>
              <a:gd name="connsiteX36" fmla="*/ 4258101 w 5300263"/>
              <a:gd name="connsiteY36" fmla="*/ 40307 h 955031"/>
              <a:gd name="connsiteX37" fmla="*/ 4384343 w 5300263"/>
              <a:gd name="connsiteY37" fmla="*/ 67603 h 955031"/>
              <a:gd name="connsiteX38" fmla="*/ 4527645 w 5300263"/>
              <a:gd name="connsiteY38" fmla="*/ 268907 h 955031"/>
              <a:gd name="connsiteX39" fmla="*/ 4633415 w 5300263"/>
              <a:gd name="connsiteY39" fmla="*/ 477035 h 955031"/>
              <a:gd name="connsiteX40" fmla="*/ 4740252 w 5300263"/>
              <a:gd name="connsiteY40" fmla="*/ 494332 h 955031"/>
              <a:gd name="connsiteX41" fmla="*/ 5300263 w 5300263"/>
              <a:gd name="connsiteY41" fmla="*/ 494095 h 955031"/>
              <a:gd name="connsiteX0" fmla="*/ 4011 w 5304274"/>
              <a:gd name="connsiteY0" fmla="*/ 463388 h 955031"/>
              <a:gd name="connsiteX1" fmla="*/ 17170 w 5304274"/>
              <a:gd name="connsiteY1" fmla="*/ 430986 h 955031"/>
              <a:gd name="connsiteX2" fmla="*/ 184844 w 5304274"/>
              <a:gd name="connsiteY2" fmla="*/ 146077 h 955031"/>
              <a:gd name="connsiteX3" fmla="*/ 294026 w 5304274"/>
              <a:gd name="connsiteY3" fmla="*/ 23247 h 955031"/>
              <a:gd name="connsiteX4" fmla="*/ 413444 w 5304274"/>
              <a:gd name="connsiteY4" fmla="*/ 36895 h 955031"/>
              <a:gd name="connsiteX5" fmla="*/ 512390 w 5304274"/>
              <a:gd name="connsiteY5" fmla="*/ 146077 h 955031"/>
              <a:gd name="connsiteX6" fmla="*/ 638632 w 5304274"/>
              <a:gd name="connsiteY6" fmla="*/ 412209 h 955031"/>
              <a:gd name="connsiteX7" fmla="*/ 775109 w 5304274"/>
              <a:gd name="connsiteY7" fmla="*/ 722695 h 955031"/>
              <a:gd name="connsiteX8" fmla="*/ 870644 w 5304274"/>
              <a:gd name="connsiteY8" fmla="*/ 869409 h 955031"/>
              <a:gd name="connsiteX9" fmla="*/ 959354 w 5304274"/>
              <a:gd name="connsiteY9" fmla="*/ 944471 h 955031"/>
              <a:gd name="connsiteX10" fmla="*/ 1068536 w 5304274"/>
              <a:gd name="connsiteY10" fmla="*/ 930824 h 955031"/>
              <a:gd name="connsiteX11" fmla="*/ 1194778 w 5304274"/>
              <a:gd name="connsiteY11" fmla="*/ 811406 h 955031"/>
              <a:gd name="connsiteX12" fmla="*/ 1358551 w 5304274"/>
              <a:gd name="connsiteY12" fmla="*/ 487271 h 955031"/>
              <a:gd name="connsiteX13" fmla="*/ 1460909 w 5304274"/>
              <a:gd name="connsiteY13" fmla="*/ 234788 h 955031"/>
              <a:gd name="connsiteX14" fmla="*/ 1563267 w 5304274"/>
              <a:gd name="connsiteY14" fmla="*/ 67603 h 955031"/>
              <a:gd name="connsiteX15" fmla="*/ 1651978 w 5304274"/>
              <a:gd name="connsiteY15" fmla="*/ 13012 h 955031"/>
              <a:gd name="connsiteX16" fmla="*/ 1733864 w 5304274"/>
              <a:gd name="connsiteY16" fmla="*/ 43719 h 955031"/>
              <a:gd name="connsiteX17" fmla="*/ 1808927 w 5304274"/>
              <a:gd name="connsiteY17" fmla="*/ 122194 h 955031"/>
              <a:gd name="connsiteX18" fmla="*/ 1887402 w 5304274"/>
              <a:gd name="connsiteY18" fmla="*/ 251847 h 955031"/>
              <a:gd name="connsiteX19" fmla="*/ 2153533 w 5304274"/>
              <a:gd name="connsiteY19" fmla="*/ 784110 h 955031"/>
              <a:gd name="connsiteX20" fmla="*/ 2269539 w 5304274"/>
              <a:gd name="connsiteY20" fmla="*/ 934235 h 955031"/>
              <a:gd name="connsiteX21" fmla="*/ 2365073 w 5304274"/>
              <a:gd name="connsiteY21" fmla="*/ 941059 h 955031"/>
              <a:gd name="connsiteX22" fmla="*/ 2487903 w 5304274"/>
              <a:gd name="connsiteY22" fmla="*/ 814818 h 955031"/>
              <a:gd name="connsiteX23" fmla="*/ 2614145 w 5304274"/>
              <a:gd name="connsiteY23" fmla="*/ 548686 h 955031"/>
              <a:gd name="connsiteX24" fmla="*/ 2760859 w 5304274"/>
              <a:gd name="connsiteY24" fmla="*/ 251847 h 955031"/>
              <a:gd name="connsiteX25" fmla="*/ 2883688 w 5304274"/>
              <a:gd name="connsiteY25" fmla="*/ 67603 h 955031"/>
              <a:gd name="connsiteX26" fmla="*/ 2962163 w 5304274"/>
              <a:gd name="connsiteY26" fmla="*/ 2776 h 955031"/>
              <a:gd name="connsiteX27" fmla="*/ 3033814 w 5304274"/>
              <a:gd name="connsiteY27" fmla="*/ 19835 h 955031"/>
              <a:gd name="connsiteX28" fmla="*/ 3105464 w 5304274"/>
              <a:gd name="connsiteY28" fmla="*/ 91486 h 955031"/>
              <a:gd name="connsiteX29" fmla="*/ 3163467 w 5304274"/>
              <a:gd name="connsiteY29" fmla="*/ 176785 h 955031"/>
              <a:gd name="connsiteX30" fmla="*/ 3245354 w 5304274"/>
              <a:gd name="connsiteY30" fmla="*/ 323498 h 955031"/>
              <a:gd name="connsiteX31" fmla="*/ 3398891 w 5304274"/>
              <a:gd name="connsiteY31" fmla="*/ 668104 h 955031"/>
              <a:gd name="connsiteX32" fmla="*/ 3525133 w 5304274"/>
              <a:gd name="connsiteY32" fmla="*/ 852349 h 955031"/>
              <a:gd name="connsiteX33" fmla="*/ 3658199 w 5304274"/>
              <a:gd name="connsiteY33" fmla="*/ 900116 h 955031"/>
              <a:gd name="connsiteX34" fmla="*/ 3777617 w 5304274"/>
              <a:gd name="connsiteY34" fmla="*/ 828465 h 955031"/>
              <a:gd name="connsiteX35" fmla="*/ 3965273 w 5304274"/>
              <a:gd name="connsiteY35" fmla="*/ 483859 h 955031"/>
              <a:gd name="connsiteX36" fmla="*/ 4142694 w 5304274"/>
              <a:gd name="connsiteY36" fmla="*/ 152901 h 955031"/>
              <a:gd name="connsiteX37" fmla="*/ 4262112 w 5304274"/>
              <a:gd name="connsiteY37" fmla="*/ 40307 h 955031"/>
              <a:gd name="connsiteX38" fmla="*/ 4388354 w 5304274"/>
              <a:gd name="connsiteY38" fmla="*/ 67603 h 955031"/>
              <a:gd name="connsiteX39" fmla="*/ 4531656 w 5304274"/>
              <a:gd name="connsiteY39" fmla="*/ 268907 h 955031"/>
              <a:gd name="connsiteX40" fmla="*/ 4637426 w 5304274"/>
              <a:gd name="connsiteY40" fmla="*/ 477035 h 955031"/>
              <a:gd name="connsiteX41" fmla="*/ 4744263 w 5304274"/>
              <a:gd name="connsiteY41" fmla="*/ 494332 h 955031"/>
              <a:gd name="connsiteX42" fmla="*/ 5304274 w 5304274"/>
              <a:gd name="connsiteY42" fmla="*/ 494095 h 955031"/>
              <a:gd name="connsiteX0" fmla="*/ 0 w 5498116"/>
              <a:gd name="connsiteY0" fmla="*/ 485613 h 955031"/>
              <a:gd name="connsiteX1" fmla="*/ 211012 w 5498116"/>
              <a:gd name="connsiteY1" fmla="*/ 430986 h 955031"/>
              <a:gd name="connsiteX2" fmla="*/ 378686 w 5498116"/>
              <a:gd name="connsiteY2" fmla="*/ 146077 h 955031"/>
              <a:gd name="connsiteX3" fmla="*/ 487868 w 5498116"/>
              <a:gd name="connsiteY3" fmla="*/ 23247 h 955031"/>
              <a:gd name="connsiteX4" fmla="*/ 607286 w 5498116"/>
              <a:gd name="connsiteY4" fmla="*/ 36895 h 955031"/>
              <a:gd name="connsiteX5" fmla="*/ 706232 w 5498116"/>
              <a:gd name="connsiteY5" fmla="*/ 146077 h 955031"/>
              <a:gd name="connsiteX6" fmla="*/ 832474 w 5498116"/>
              <a:gd name="connsiteY6" fmla="*/ 412209 h 955031"/>
              <a:gd name="connsiteX7" fmla="*/ 968951 w 5498116"/>
              <a:gd name="connsiteY7" fmla="*/ 722695 h 955031"/>
              <a:gd name="connsiteX8" fmla="*/ 1064486 w 5498116"/>
              <a:gd name="connsiteY8" fmla="*/ 869409 h 955031"/>
              <a:gd name="connsiteX9" fmla="*/ 1153196 w 5498116"/>
              <a:gd name="connsiteY9" fmla="*/ 944471 h 955031"/>
              <a:gd name="connsiteX10" fmla="*/ 1262378 w 5498116"/>
              <a:gd name="connsiteY10" fmla="*/ 930824 h 955031"/>
              <a:gd name="connsiteX11" fmla="*/ 1388620 w 5498116"/>
              <a:gd name="connsiteY11" fmla="*/ 811406 h 955031"/>
              <a:gd name="connsiteX12" fmla="*/ 1552393 w 5498116"/>
              <a:gd name="connsiteY12" fmla="*/ 487271 h 955031"/>
              <a:gd name="connsiteX13" fmla="*/ 1654751 w 5498116"/>
              <a:gd name="connsiteY13" fmla="*/ 234788 h 955031"/>
              <a:gd name="connsiteX14" fmla="*/ 1757109 w 5498116"/>
              <a:gd name="connsiteY14" fmla="*/ 67603 h 955031"/>
              <a:gd name="connsiteX15" fmla="*/ 1845820 w 5498116"/>
              <a:gd name="connsiteY15" fmla="*/ 13012 h 955031"/>
              <a:gd name="connsiteX16" fmla="*/ 1927706 w 5498116"/>
              <a:gd name="connsiteY16" fmla="*/ 43719 h 955031"/>
              <a:gd name="connsiteX17" fmla="*/ 2002769 w 5498116"/>
              <a:gd name="connsiteY17" fmla="*/ 122194 h 955031"/>
              <a:gd name="connsiteX18" fmla="*/ 2081244 w 5498116"/>
              <a:gd name="connsiteY18" fmla="*/ 251847 h 955031"/>
              <a:gd name="connsiteX19" fmla="*/ 2347375 w 5498116"/>
              <a:gd name="connsiteY19" fmla="*/ 784110 h 955031"/>
              <a:gd name="connsiteX20" fmla="*/ 2463381 w 5498116"/>
              <a:gd name="connsiteY20" fmla="*/ 934235 h 955031"/>
              <a:gd name="connsiteX21" fmla="*/ 2558915 w 5498116"/>
              <a:gd name="connsiteY21" fmla="*/ 941059 h 955031"/>
              <a:gd name="connsiteX22" fmla="*/ 2681745 w 5498116"/>
              <a:gd name="connsiteY22" fmla="*/ 814818 h 955031"/>
              <a:gd name="connsiteX23" fmla="*/ 2807987 w 5498116"/>
              <a:gd name="connsiteY23" fmla="*/ 548686 h 955031"/>
              <a:gd name="connsiteX24" fmla="*/ 2954701 w 5498116"/>
              <a:gd name="connsiteY24" fmla="*/ 251847 h 955031"/>
              <a:gd name="connsiteX25" fmla="*/ 3077530 w 5498116"/>
              <a:gd name="connsiteY25" fmla="*/ 67603 h 955031"/>
              <a:gd name="connsiteX26" fmla="*/ 3156005 w 5498116"/>
              <a:gd name="connsiteY26" fmla="*/ 2776 h 955031"/>
              <a:gd name="connsiteX27" fmla="*/ 3227656 w 5498116"/>
              <a:gd name="connsiteY27" fmla="*/ 19835 h 955031"/>
              <a:gd name="connsiteX28" fmla="*/ 3299306 w 5498116"/>
              <a:gd name="connsiteY28" fmla="*/ 91486 h 955031"/>
              <a:gd name="connsiteX29" fmla="*/ 3357309 w 5498116"/>
              <a:gd name="connsiteY29" fmla="*/ 176785 h 955031"/>
              <a:gd name="connsiteX30" fmla="*/ 3439196 w 5498116"/>
              <a:gd name="connsiteY30" fmla="*/ 323498 h 955031"/>
              <a:gd name="connsiteX31" fmla="*/ 3592733 w 5498116"/>
              <a:gd name="connsiteY31" fmla="*/ 668104 h 955031"/>
              <a:gd name="connsiteX32" fmla="*/ 3718975 w 5498116"/>
              <a:gd name="connsiteY32" fmla="*/ 852349 h 955031"/>
              <a:gd name="connsiteX33" fmla="*/ 3852041 w 5498116"/>
              <a:gd name="connsiteY33" fmla="*/ 900116 h 955031"/>
              <a:gd name="connsiteX34" fmla="*/ 3971459 w 5498116"/>
              <a:gd name="connsiteY34" fmla="*/ 828465 h 955031"/>
              <a:gd name="connsiteX35" fmla="*/ 4159115 w 5498116"/>
              <a:gd name="connsiteY35" fmla="*/ 483859 h 955031"/>
              <a:gd name="connsiteX36" fmla="*/ 4336536 w 5498116"/>
              <a:gd name="connsiteY36" fmla="*/ 152901 h 955031"/>
              <a:gd name="connsiteX37" fmla="*/ 4455954 w 5498116"/>
              <a:gd name="connsiteY37" fmla="*/ 40307 h 955031"/>
              <a:gd name="connsiteX38" fmla="*/ 4582196 w 5498116"/>
              <a:gd name="connsiteY38" fmla="*/ 67603 h 955031"/>
              <a:gd name="connsiteX39" fmla="*/ 4725498 w 5498116"/>
              <a:gd name="connsiteY39" fmla="*/ 268907 h 955031"/>
              <a:gd name="connsiteX40" fmla="*/ 4831268 w 5498116"/>
              <a:gd name="connsiteY40" fmla="*/ 477035 h 955031"/>
              <a:gd name="connsiteX41" fmla="*/ 4938105 w 5498116"/>
              <a:gd name="connsiteY41" fmla="*/ 494332 h 955031"/>
              <a:gd name="connsiteX42" fmla="*/ 5498116 w 5498116"/>
              <a:gd name="connsiteY42" fmla="*/ 494095 h 955031"/>
              <a:gd name="connsiteX0" fmla="*/ 0 w 5591836"/>
              <a:gd name="connsiteY0" fmla="*/ 485613 h 955031"/>
              <a:gd name="connsiteX1" fmla="*/ 304732 w 5591836"/>
              <a:gd name="connsiteY1" fmla="*/ 430986 h 955031"/>
              <a:gd name="connsiteX2" fmla="*/ 472406 w 5591836"/>
              <a:gd name="connsiteY2" fmla="*/ 146077 h 955031"/>
              <a:gd name="connsiteX3" fmla="*/ 581588 w 5591836"/>
              <a:gd name="connsiteY3" fmla="*/ 23247 h 955031"/>
              <a:gd name="connsiteX4" fmla="*/ 701006 w 5591836"/>
              <a:gd name="connsiteY4" fmla="*/ 36895 h 955031"/>
              <a:gd name="connsiteX5" fmla="*/ 799952 w 5591836"/>
              <a:gd name="connsiteY5" fmla="*/ 146077 h 955031"/>
              <a:gd name="connsiteX6" fmla="*/ 926194 w 5591836"/>
              <a:gd name="connsiteY6" fmla="*/ 412209 h 955031"/>
              <a:gd name="connsiteX7" fmla="*/ 1062671 w 5591836"/>
              <a:gd name="connsiteY7" fmla="*/ 722695 h 955031"/>
              <a:gd name="connsiteX8" fmla="*/ 1158206 w 5591836"/>
              <a:gd name="connsiteY8" fmla="*/ 869409 h 955031"/>
              <a:gd name="connsiteX9" fmla="*/ 1246916 w 5591836"/>
              <a:gd name="connsiteY9" fmla="*/ 944471 h 955031"/>
              <a:gd name="connsiteX10" fmla="*/ 1356098 w 5591836"/>
              <a:gd name="connsiteY10" fmla="*/ 930824 h 955031"/>
              <a:gd name="connsiteX11" fmla="*/ 1482340 w 5591836"/>
              <a:gd name="connsiteY11" fmla="*/ 811406 h 955031"/>
              <a:gd name="connsiteX12" fmla="*/ 1646113 w 5591836"/>
              <a:gd name="connsiteY12" fmla="*/ 487271 h 955031"/>
              <a:gd name="connsiteX13" fmla="*/ 1748471 w 5591836"/>
              <a:gd name="connsiteY13" fmla="*/ 234788 h 955031"/>
              <a:gd name="connsiteX14" fmla="*/ 1850829 w 5591836"/>
              <a:gd name="connsiteY14" fmla="*/ 67603 h 955031"/>
              <a:gd name="connsiteX15" fmla="*/ 1939540 w 5591836"/>
              <a:gd name="connsiteY15" fmla="*/ 13012 h 955031"/>
              <a:gd name="connsiteX16" fmla="*/ 2021426 w 5591836"/>
              <a:gd name="connsiteY16" fmla="*/ 43719 h 955031"/>
              <a:gd name="connsiteX17" fmla="*/ 2096489 w 5591836"/>
              <a:gd name="connsiteY17" fmla="*/ 122194 h 955031"/>
              <a:gd name="connsiteX18" fmla="*/ 2174964 w 5591836"/>
              <a:gd name="connsiteY18" fmla="*/ 251847 h 955031"/>
              <a:gd name="connsiteX19" fmla="*/ 2441095 w 5591836"/>
              <a:gd name="connsiteY19" fmla="*/ 784110 h 955031"/>
              <a:gd name="connsiteX20" fmla="*/ 2557101 w 5591836"/>
              <a:gd name="connsiteY20" fmla="*/ 934235 h 955031"/>
              <a:gd name="connsiteX21" fmla="*/ 2652635 w 5591836"/>
              <a:gd name="connsiteY21" fmla="*/ 941059 h 955031"/>
              <a:gd name="connsiteX22" fmla="*/ 2775465 w 5591836"/>
              <a:gd name="connsiteY22" fmla="*/ 814818 h 955031"/>
              <a:gd name="connsiteX23" fmla="*/ 2901707 w 5591836"/>
              <a:gd name="connsiteY23" fmla="*/ 548686 h 955031"/>
              <a:gd name="connsiteX24" fmla="*/ 3048421 w 5591836"/>
              <a:gd name="connsiteY24" fmla="*/ 251847 h 955031"/>
              <a:gd name="connsiteX25" fmla="*/ 3171250 w 5591836"/>
              <a:gd name="connsiteY25" fmla="*/ 67603 h 955031"/>
              <a:gd name="connsiteX26" fmla="*/ 3249725 w 5591836"/>
              <a:gd name="connsiteY26" fmla="*/ 2776 h 955031"/>
              <a:gd name="connsiteX27" fmla="*/ 3321376 w 5591836"/>
              <a:gd name="connsiteY27" fmla="*/ 19835 h 955031"/>
              <a:gd name="connsiteX28" fmla="*/ 3393026 w 5591836"/>
              <a:gd name="connsiteY28" fmla="*/ 91486 h 955031"/>
              <a:gd name="connsiteX29" fmla="*/ 3451029 w 5591836"/>
              <a:gd name="connsiteY29" fmla="*/ 176785 h 955031"/>
              <a:gd name="connsiteX30" fmla="*/ 3532916 w 5591836"/>
              <a:gd name="connsiteY30" fmla="*/ 323498 h 955031"/>
              <a:gd name="connsiteX31" fmla="*/ 3686453 w 5591836"/>
              <a:gd name="connsiteY31" fmla="*/ 668104 h 955031"/>
              <a:gd name="connsiteX32" fmla="*/ 3812695 w 5591836"/>
              <a:gd name="connsiteY32" fmla="*/ 852349 h 955031"/>
              <a:gd name="connsiteX33" fmla="*/ 3945761 w 5591836"/>
              <a:gd name="connsiteY33" fmla="*/ 900116 h 955031"/>
              <a:gd name="connsiteX34" fmla="*/ 4065179 w 5591836"/>
              <a:gd name="connsiteY34" fmla="*/ 828465 h 955031"/>
              <a:gd name="connsiteX35" fmla="*/ 4252835 w 5591836"/>
              <a:gd name="connsiteY35" fmla="*/ 483859 h 955031"/>
              <a:gd name="connsiteX36" fmla="*/ 4430256 w 5591836"/>
              <a:gd name="connsiteY36" fmla="*/ 152901 h 955031"/>
              <a:gd name="connsiteX37" fmla="*/ 4549674 w 5591836"/>
              <a:gd name="connsiteY37" fmla="*/ 40307 h 955031"/>
              <a:gd name="connsiteX38" fmla="*/ 4675916 w 5591836"/>
              <a:gd name="connsiteY38" fmla="*/ 67603 h 955031"/>
              <a:gd name="connsiteX39" fmla="*/ 4819218 w 5591836"/>
              <a:gd name="connsiteY39" fmla="*/ 268907 h 955031"/>
              <a:gd name="connsiteX40" fmla="*/ 4924988 w 5591836"/>
              <a:gd name="connsiteY40" fmla="*/ 477035 h 955031"/>
              <a:gd name="connsiteX41" fmla="*/ 5031825 w 5591836"/>
              <a:gd name="connsiteY41" fmla="*/ 494332 h 955031"/>
              <a:gd name="connsiteX42" fmla="*/ 5591836 w 5591836"/>
              <a:gd name="connsiteY42" fmla="*/ 494095 h 955031"/>
              <a:gd name="connsiteX0" fmla="*/ 0 w 5591836"/>
              <a:gd name="connsiteY0" fmla="*/ 485613 h 955031"/>
              <a:gd name="connsiteX1" fmla="*/ 169362 w 5591836"/>
              <a:gd name="connsiteY1" fmla="*/ 475436 h 955031"/>
              <a:gd name="connsiteX2" fmla="*/ 304732 w 5591836"/>
              <a:gd name="connsiteY2" fmla="*/ 430986 h 955031"/>
              <a:gd name="connsiteX3" fmla="*/ 472406 w 5591836"/>
              <a:gd name="connsiteY3" fmla="*/ 146077 h 955031"/>
              <a:gd name="connsiteX4" fmla="*/ 581588 w 5591836"/>
              <a:gd name="connsiteY4" fmla="*/ 23247 h 955031"/>
              <a:gd name="connsiteX5" fmla="*/ 701006 w 5591836"/>
              <a:gd name="connsiteY5" fmla="*/ 36895 h 955031"/>
              <a:gd name="connsiteX6" fmla="*/ 799952 w 5591836"/>
              <a:gd name="connsiteY6" fmla="*/ 146077 h 955031"/>
              <a:gd name="connsiteX7" fmla="*/ 926194 w 5591836"/>
              <a:gd name="connsiteY7" fmla="*/ 412209 h 955031"/>
              <a:gd name="connsiteX8" fmla="*/ 1062671 w 5591836"/>
              <a:gd name="connsiteY8" fmla="*/ 722695 h 955031"/>
              <a:gd name="connsiteX9" fmla="*/ 1158206 w 5591836"/>
              <a:gd name="connsiteY9" fmla="*/ 869409 h 955031"/>
              <a:gd name="connsiteX10" fmla="*/ 1246916 w 5591836"/>
              <a:gd name="connsiteY10" fmla="*/ 944471 h 955031"/>
              <a:gd name="connsiteX11" fmla="*/ 1356098 w 5591836"/>
              <a:gd name="connsiteY11" fmla="*/ 930824 h 955031"/>
              <a:gd name="connsiteX12" fmla="*/ 1482340 w 5591836"/>
              <a:gd name="connsiteY12" fmla="*/ 811406 h 955031"/>
              <a:gd name="connsiteX13" fmla="*/ 1646113 w 5591836"/>
              <a:gd name="connsiteY13" fmla="*/ 487271 h 955031"/>
              <a:gd name="connsiteX14" fmla="*/ 1748471 w 5591836"/>
              <a:gd name="connsiteY14" fmla="*/ 234788 h 955031"/>
              <a:gd name="connsiteX15" fmla="*/ 1850829 w 5591836"/>
              <a:gd name="connsiteY15" fmla="*/ 67603 h 955031"/>
              <a:gd name="connsiteX16" fmla="*/ 1939540 w 5591836"/>
              <a:gd name="connsiteY16" fmla="*/ 13012 h 955031"/>
              <a:gd name="connsiteX17" fmla="*/ 2021426 w 5591836"/>
              <a:gd name="connsiteY17" fmla="*/ 43719 h 955031"/>
              <a:gd name="connsiteX18" fmla="*/ 2096489 w 5591836"/>
              <a:gd name="connsiteY18" fmla="*/ 122194 h 955031"/>
              <a:gd name="connsiteX19" fmla="*/ 2174964 w 5591836"/>
              <a:gd name="connsiteY19" fmla="*/ 251847 h 955031"/>
              <a:gd name="connsiteX20" fmla="*/ 2441095 w 5591836"/>
              <a:gd name="connsiteY20" fmla="*/ 784110 h 955031"/>
              <a:gd name="connsiteX21" fmla="*/ 2557101 w 5591836"/>
              <a:gd name="connsiteY21" fmla="*/ 934235 h 955031"/>
              <a:gd name="connsiteX22" fmla="*/ 2652635 w 5591836"/>
              <a:gd name="connsiteY22" fmla="*/ 941059 h 955031"/>
              <a:gd name="connsiteX23" fmla="*/ 2775465 w 5591836"/>
              <a:gd name="connsiteY23" fmla="*/ 814818 h 955031"/>
              <a:gd name="connsiteX24" fmla="*/ 2901707 w 5591836"/>
              <a:gd name="connsiteY24" fmla="*/ 548686 h 955031"/>
              <a:gd name="connsiteX25" fmla="*/ 3048421 w 5591836"/>
              <a:gd name="connsiteY25" fmla="*/ 251847 h 955031"/>
              <a:gd name="connsiteX26" fmla="*/ 3171250 w 5591836"/>
              <a:gd name="connsiteY26" fmla="*/ 67603 h 955031"/>
              <a:gd name="connsiteX27" fmla="*/ 3249725 w 5591836"/>
              <a:gd name="connsiteY27" fmla="*/ 2776 h 955031"/>
              <a:gd name="connsiteX28" fmla="*/ 3321376 w 5591836"/>
              <a:gd name="connsiteY28" fmla="*/ 19835 h 955031"/>
              <a:gd name="connsiteX29" fmla="*/ 3393026 w 5591836"/>
              <a:gd name="connsiteY29" fmla="*/ 91486 h 955031"/>
              <a:gd name="connsiteX30" fmla="*/ 3451029 w 5591836"/>
              <a:gd name="connsiteY30" fmla="*/ 176785 h 955031"/>
              <a:gd name="connsiteX31" fmla="*/ 3532916 w 5591836"/>
              <a:gd name="connsiteY31" fmla="*/ 323498 h 955031"/>
              <a:gd name="connsiteX32" fmla="*/ 3686453 w 5591836"/>
              <a:gd name="connsiteY32" fmla="*/ 668104 h 955031"/>
              <a:gd name="connsiteX33" fmla="*/ 3812695 w 5591836"/>
              <a:gd name="connsiteY33" fmla="*/ 852349 h 955031"/>
              <a:gd name="connsiteX34" fmla="*/ 3945761 w 5591836"/>
              <a:gd name="connsiteY34" fmla="*/ 900116 h 955031"/>
              <a:gd name="connsiteX35" fmla="*/ 4065179 w 5591836"/>
              <a:gd name="connsiteY35" fmla="*/ 828465 h 955031"/>
              <a:gd name="connsiteX36" fmla="*/ 4252835 w 5591836"/>
              <a:gd name="connsiteY36" fmla="*/ 483859 h 955031"/>
              <a:gd name="connsiteX37" fmla="*/ 4430256 w 5591836"/>
              <a:gd name="connsiteY37" fmla="*/ 152901 h 955031"/>
              <a:gd name="connsiteX38" fmla="*/ 4549674 w 5591836"/>
              <a:gd name="connsiteY38" fmla="*/ 40307 h 955031"/>
              <a:gd name="connsiteX39" fmla="*/ 4675916 w 5591836"/>
              <a:gd name="connsiteY39" fmla="*/ 67603 h 955031"/>
              <a:gd name="connsiteX40" fmla="*/ 4819218 w 5591836"/>
              <a:gd name="connsiteY40" fmla="*/ 268907 h 955031"/>
              <a:gd name="connsiteX41" fmla="*/ 4924988 w 5591836"/>
              <a:gd name="connsiteY41" fmla="*/ 477035 h 955031"/>
              <a:gd name="connsiteX42" fmla="*/ 5031825 w 5591836"/>
              <a:gd name="connsiteY42" fmla="*/ 494332 h 955031"/>
              <a:gd name="connsiteX43" fmla="*/ 5591836 w 5591836"/>
              <a:gd name="connsiteY43" fmla="*/ 494095 h 955031"/>
              <a:gd name="connsiteX0" fmla="*/ 0 w 5602249"/>
              <a:gd name="connsiteY0" fmla="*/ 466563 h 955031"/>
              <a:gd name="connsiteX1" fmla="*/ 179775 w 5602249"/>
              <a:gd name="connsiteY1" fmla="*/ 475436 h 955031"/>
              <a:gd name="connsiteX2" fmla="*/ 315145 w 5602249"/>
              <a:gd name="connsiteY2" fmla="*/ 430986 h 955031"/>
              <a:gd name="connsiteX3" fmla="*/ 482819 w 5602249"/>
              <a:gd name="connsiteY3" fmla="*/ 146077 h 955031"/>
              <a:gd name="connsiteX4" fmla="*/ 592001 w 5602249"/>
              <a:gd name="connsiteY4" fmla="*/ 23247 h 955031"/>
              <a:gd name="connsiteX5" fmla="*/ 711419 w 5602249"/>
              <a:gd name="connsiteY5" fmla="*/ 36895 h 955031"/>
              <a:gd name="connsiteX6" fmla="*/ 810365 w 5602249"/>
              <a:gd name="connsiteY6" fmla="*/ 146077 h 955031"/>
              <a:gd name="connsiteX7" fmla="*/ 936607 w 5602249"/>
              <a:gd name="connsiteY7" fmla="*/ 412209 h 955031"/>
              <a:gd name="connsiteX8" fmla="*/ 1073084 w 5602249"/>
              <a:gd name="connsiteY8" fmla="*/ 722695 h 955031"/>
              <a:gd name="connsiteX9" fmla="*/ 1168619 w 5602249"/>
              <a:gd name="connsiteY9" fmla="*/ 869409 h 955031"/>
              <a:gd name="connsiteX10" fmla="*/ 1257329 w 5602249"/>
              <a:gd name="connsiteY10" fmla="*/ 944471 h 955031"/>
              <a:gd name="connsiteX11" fmla="*/ 1366511 w 5602249"/>
              <a:gd name="connsiteY11" fmla="*/ 930824 h 955031"/>
              <a:gd name="connsiteX12" fmla="*/ 1492753 w 5602249"/>
              <a:gd name="connsiteY12" fmla="*/ 811406 h 955031"/>
              <a:gd name="connsiteX13" fmla="*/ 1656526 w 5602249"/>
              <a:gd name="connsiteY13" fmla="*/ 487271 h 955031"/>
              <a:gd name="connsiteX14" fmla="*/ 1758884 w 5602249"/>
              <a:gd name="connsiteY14" fmla="*/ 234788 h 955031"/>
              <a:gd name="connsiteX15" fmla="*/ 1861242 w 5602249"/>
              <a:gd name="connsiteY15" fmla="*/ 67603 h 955031"/>
              <a:gd name="connsiteX16" fmla="*/ 1949953 w 5602249"/>
              <a:gd name="connsiteY16" fmla="*/ 13012 h 955031"/>
              <a:gd name="connsiteX17" fmla="*/ 2031839 w 5602249"/>
              <a:gd name="connsiteY17" fmla="*/ 43719 h 955031"/>
              <a:gd name="connsiteX18" fmla="*/ 2106902 w 5602249"/>
              <a:gd name="connsiteY18" fmla="*/ 122194 h 955031"/>
              <a:gd name="connsiteX19" fmla="*/ 2185377 w 5602249"/>
              <a:gd name="connsiteY19" fmla="*/ 251847 h 955031"/>
              <a:gd name="connsiteX20" fmla="*/ 2451508 w 5602249"/>
              <a:gd name="connsiteY20" fmla="*/ 784110 h 955031"/>
              <a:gd name="connsiteX21" fmla="*/ 2567514 w 5602249"/>
              <a:gd name="connsiteY21" fmla="*/ 934235 h 955031"/>
              <a:gd name="connsiteX22" fmla="*/ 2663048 w 5602249"/>
              <a:gd name="connsiteY22" fmla="*/ 941059 h 955031"/>
              <a:gd name="connsiteX23" fmla="*/ 2785878 w 5602249"/>
              <a:gd name="connsiteY23" fmla="*/ 814818 h 955031"/>
              <a:gd name="connsiteX24" fmla="*/ 2912120 w 5602249"/>
              <a:gd name="connsiteY24" fmla="*/ 548686 h 955031"/>
              <a:gd name="connsiteX25" fmla="*/ 3058834 w 5602249"/>
              <a:gd name="connsiteY25" fmla="*/ 251847 h 955031"/>
              <a:gd name="connsiteX26" fmla="*/ 3181663 w 5602249"/>
              <a:gd name="connsiteY26" fmla="*/ 67603 h 955031"/>
              <a:gd name="connsiteX27" fmla="*/ 3260138 w 5602249"/>
              <a:gd name="connsiteY27" fmla="*/ 2776 h 955031"/>
              <a:gd name="connsiteX28" fmla="*/ 3331789 w 5602249"/>
              <a:gd name="connsiteY28" fmla="*/ 19835 h 955031"/>
              <a:gd name="connsiteX29" fmla="*/ 3403439 w 5602249"/>
              <a:gd name="connsiteY29" fmla="*/ 91486 h 955031"/>
              <a:gd name="connsiteX30" fmla="*/ 3461442 w 5602249"/>
              <a:gd name="connsiteY30" fmla="*/ 176785 h 955031"/>
              <a:gd name="connsiteX31" fmla="*/ 3543329 w 5602249"/>
              <a:gd name="connsiteY31" fmla="*/ 323498 h 955031"/>
              <a:gd name="connsiteX32" fmla="*/ 3696866 w 5602249"/>
              <a:gd name="connsiteY32" fmla="*/ 668104 h 955031"/>
              <a:gd name="connsiteX33" fmla="*/ 3823108 w 5602249"/>
              <a:gd name="connsiteY33" fmla="*/ 852349 h 955031"/>
              <a:gd name="connsiteX34" fmla="*/ 3956174 w 5602249"/>
              <a:gd name="connsiteY34" fmla="*/ 900116 h 955031"/>
              <a:gd name="connsiteX35" fmla="*/ 4075592 w 5602249"/>
              <a:gd name="connsiteY35" fmla="*/ 828465 h 955031"/>
              <a:gd name="connsiteX36" fmla="*/ 4263248 w 5602249"/>
              <a:gd name="connsiteY36" fmla="*/ 483859 h 955031"/>
              <a:gd name="connsiteX37" fmla="*/ 4440669 w 5602249"/>
              <a:gd name="connsiteY37" fmla="*/ 152901 h 955031"/>
              <a:gd name="connsiteX38" fmla="*/ 4560087 w 5602249"/>
              <a:gd name="connsiteY38" fmla="*/ 40307 h 955031"/>
              <a:gd name="connsiteX39" fmla="*/ 4686329 w 5602249"/>
              <a:gd name="connsiteY39" fmla="*/ 67603 h 955031"/>
              <a:gd name="connsiteX40" fmla="*/ 4829631 w 5602249"/>
              <a:gd name="connsiteY40" fmla="*/ 268907 h 955031"/>
              <a:gd name="connsiteX41" fmla="*/ 4935401 w 5602249"/>
              <a:gd name="connsiteY41" fmla="*/ 477035 h 955031"/>
              <a:gd name="connsiteX42" fmla="*/ 5042238 w 5602249"/>
              <a:gd name="connsiteY42" fmla="*/ 494332 h 955031"/>
              <a:gd name="connsiteX43" fmla="*/ 5602249 w 5602249"/>
              <a:gd name="connsiteY43" fmla="*/ 494095 h 955031"/>
              <a:gd name="connsiteX0" fmla="*/ 0 w 5612662"/>
              <a:gd name="connsiteY0" fmla="*/ 479263 h 955031"/>
              <a:gd name="connsiteX1" fmla="*/ 190188 w 5612662"/>
              <a:gd name="connsiteY1" fmla="*/ 475436 h 955031"/>
              <a:gd name="connsiteX2" fmla="*/ 325558 w 5612662"/>
              <a:gd name="connsiteY2" fmla="*/ 430986 h 955031"/>
              <a:gd name="connsiteX3" fmla="*/ 493232 w 5612662"/>
              <a:gd name="connsiteY3" fmla="*/ 146077 h 955031"/>
              <a:gd name="connsiteX4" fmla="*/ 602414 w 5612662"/>
              <a:gd name="connsiteY4" fmla="*/ 23247 h 955031"/>
              <a:gd name="connsiteX5" fmla="*/ 721832 w 5612662"/>
              <a:gd name="connsiteY5" fmla="*/ 36895 h 955031"/>
              <a:gd name="connsiteX6" fmla="*/ 820778 w 5612662"/>
              <a:gd name="connsiteY6" fmla="*/ 146077 h 955031"/>
              <a:gd name="connsiteX7" fmla="*/ 947020 w 5612662"/>
              <a:gd name="connsiteY7" fmla="*/ 412209 h 955031"/>
              <a:gd name="connsiteX8" fmla="*/ 1083497 w 5612662"/>
              <a:gd name="connsiteY8" fmla="*/ 722695 h 955031"/>
              <a:gd name="connsiteX9" fmla="*/ 1179032 w 5612662"/>
              <a:gd name="connsiteY9" fmla="*/ 869409 h 955031"/>
              <a:gd name="connsiteX10" fmla="*/ 1267742 w 5612662"/>
              <a:gd name="connsiteY10" fmla="*/ 944471 h 955031"/>
              <a:gd name="connsiteX11" fmla="*/ 1376924 w 5612662"/>
              <a:gd name="connsiteY11" fmla="*/ 930824 h 955031"/>
              <a:gd name="connsiteX12" fmla="*/ 1503166 w 5612662"/>
              <a:gd name="connsiteY12" fmla="*/ 811406 h 955031"/>
              <a:gd name="connsiteX13" fmla="*/ 1666939 w 5612662"/>
              <a:gd name="connsiteY13" fmla="*/ 487271 h 955031"/>
              <a:gd name="connsiteX14" fmla="*/ 1769297 w 5612662"/>
              <a:gd name="connsiteY14" fmla="*/ 234788 h 955031"/>
              <a:gd name="connsiteX15" fmla="*/ 1871655 w 5612662"/>
              <a:gd name="connsiteY15" fmla="*/ 67603 h 955031"/>
              <a:gd name="connsiteX16" fmla="*/ 1960366 w 5612662"/>
              <a:gd name="connsiteY16" fmla="*/ 13012 h 955031"/>
              <a:gd name="connsiteX17" fmla="*/ 2042252 w 5612662"/>
              <a:gd name="connsiteY17" fmla="*/ 43719 h 955031"/>
              <a:gd name="connsiteX18" fmla="*/ 2117315 w 5612662"/>
              <a:gd name="connsiteY18" fmla="*/ 122194 h 955031"/>
              <a:gd name="connsiteX19" fmla="*/ 2195790 w 5612662"/>
              <a:gd name="connsiteY19" fmla="*/ 251847 h 955031"/>
              <a:gd name="connsiteX20" fmla="*/ 2461921 w 5612662"/>
              <a:gd name="connsiteY20" fmla="*/ 784110 h 955031"/>
              <a:gd name="connsiteX21" fmla="*/ 2577927 w 5612662"/>
              <a:gd name="connsiteY21" fmla="*/ 934235 h 955031"/>
              <a:gd name="connsiteX22" fmla="*/ 2673461 w 5612662"/>
              <a:gd name="connsiteY22" fmla="*/ 941059 h 955031"/>
              <a:gd name="connsiteX23" fmla="*/ 2796291 w 5612662"/>
              <a:gd name="connsiteY23" fmla="*/ 814818 h 955031"/>
              <a:gd name="connsiteX24" fmla="*/ 2922533 w 5612662"/>
              <a:gd name="connsiteY24" fmla="*/ 548686 h 955031"/>
              <a:gd name="connsiteX25" fmla="*/ 3069247 w 5612662"/>
              <a:gd name="connsiteY25" fmla="*/ 251847 h 955031"/>
              <a:gd name="connsiteX26" fmla="*/ 3192076 w 5612662"/>
              <a:gd name="connsiteY26" fmla="*/ 67603 h 955031"/>
              <a:gd name="connsiteX27" fmla="*/ 3270551 w 5612662"/>
              <a:gd name="connsiteY27" fmla="*/ 2776 h 955031"/>
              <a:gd name="connsiteX28" fmla="*/ 3342202 w 5612662"/>
              <a:gd name="connsiteY28" fmla="*/ 19835 h 955031"/>
              <a:gd name="connsiteX29" fmla="*/ 3413852 w 5612662"/>
              <a:gd name="connsiteY29" fmla="*/ 91486 h 955031"/>
              <a:gd name="connsiteX30" fmla="*/ 3471855 w 5612662"/>
              <a:gd name="connsiteY30" fmla="*/ 176785 h 955031"/>
              <a:gd name="connsiteX31" fmla="*/ 3553742 w 5612662"/>
              <a:gd name="connsiteY31" fmla="*/ 323498 h 955031"/>
              <a:gd name="connsiteX32" fmla="*/ 3707279 w 5612662"/>
              <a:gd name="connsiteY32" fmla="*/ 668104 h 955031"/>
              <a:gd name="connsiteX33" fmla="*/ 3833521 w 5612662"/>
              <a:gd name="connsiteY33" fmla="*/ 852349 h 955031"/>
              <a:gd name="connsiteX34" fmla="*/ 3966587 w 5612662"/>
              <a:gd name="connsiteY34" fmla="*/ 900116 h 955031"/>
              <a:gd name="connsiteX35" fmla="*/ 4086005 w 5612662"/>
              <a:gd name="connsiteY35" fmla="*/ 828465 h 955031"/>
              <a:gd name="connsiteX36" fmla="*/ 4273661 w 5612662"/>
              <a:gd name="connsiteY36" fmla="*/ 483859 h 955031"/>
              <a:gd name="connsiteX37" fmla="*/ 4451082 w 5612662"/>
              <a:gd name="connsiteY37" fmla="*/ 152901 h 955031"/>
              <a:gd name="connsiteX38" fmla="*/ 4570500 w 5612662"/>
              <a:gd name="connsiteY38" fmla="*/ 40307 h 955031"/>
              <a:gd name="connsiteX39" fmla="*/ 4696742 w 5612662"/>
              <a:gd name="connsiteY39" fmla="*/ 67603 h 955031"/>
              <a:gd name="connsiteX40" fmla="*/ 4840044 w 5612662"/>
              <a:gd name="connsiteY40" fmla="*/ 268907 h 955031"/>
              <a:gd name="connsiteX41" fmla="*/ 4945814 w 5612662"/>
              <a:gd name="connsiteY41" fmla="*/ 477035 h 955031"/>
              <a:gd name="connsiteX42" fmla="*/ 5052651 w 5612662"/>
              <a:gd name="connsiteY42" fmla="*/ 494332 h 955031"/>
              <a:gd name="connsiteX43" fmla="*/ 5612662 w 5612662"/>
              <a:gd name="connsiteY43" fmla="*/ 494095 h 955031"/>
              <a:gd name="connsiteX0" fmla="*/ 0 w 6136469"/>
              <a:gd name="connsiteY0" fmla="*/ 479263 h 955031"/>
              <a:gd name="connsiteX1" fmla="*/ 190188 w 6136469"/>
              <a:gd name="connsiteY1" fmla="*/ 475436 h 955031"/>
              <a:gd name="connsiteX2" fmla="*/ 325558 w 6136469"/>
              <a:gd name="connsiteY2" fmla="*/ 430986 h 955031"/>
              <a:gd name="connsiteX3" fmla="*/ 493232 w 6136469"/>
              <a:gd name="connsiteY3" fmla="*/ 146077 h 955031"/>
              <a:gd name="connsiteX4" fmla="*/ 602414 w 6136469"/>
              <a:gd name="connsiteY4" fmla="*/ 23247 h 955031"/>
              <a:gd name="connsiteX5" fmla="*/ 721832 w 6136469"/>
              <a:gd name="connsiteY5" fmla="*/ 36895 h 955031"/>
              <a:gd name="connsiteX6" fmla="*/ 820778 w 6136469"/>
              <a:gd name="connsiteY6" fmla="*/ 146077 h 955031"/>
              <a:gd name="connsiteX7" fmla="*/ 947020 w 6136469"/>
              <a:gd name="connsiteY7" fmla="*/ 412209 h 955031"/>
              <a:gd name="connsiteX8" fmla="*/ 1083497 w 6136469"/>
              <a:gd name="connsiteY8" fmla="*/ 722695 h 955031"/>
              <a:gd name="connsiteX9" fmla="*/ 1179032 w 6136469"/>
              <a:gd name="connsiteY9" fmla="*/ 869409 h 955031"/>
              <a:gd name="connsiteX10" fmla="*/ 1267742 w 6136469"/>
              <a:gd name="connsiteY10" fmla="*/ 944471 h 955031"/>
              <a:gd name="connsiteX11" fmla="*/ 1376924 w 6136469"/>
              <a:gd name="connsiteY11" fmla="*/ 930824 h 955031"/>
              <a:gd name="connsiteX12" fmla="*/ 1503166 w 6136469"/>
              <a:gd name="connsiteY12" fmla="*/ 811406 h 955031"/>
              <a:gd name="connsiteX13" fmla="*/ 1666939 w 6136469"/>
              <a:gd name="connsiteY13" fmla="*/ 487271 h 955031"/>
              <a:gd name="connsiteX14" fmla="*/ 1769297 w 6136469"/>
              <a:gd name="connsiteY14" fmla="*/ 234788 h 955031"/>
              <a:gd name="connsiteX15" fmla="*/ 1871655 w 6136469"/>
              <a:gd name="connsiteY15" fmla="*/ 67603 h 955031"/>
              <a:gd name="connsiteX16" fmla="*/ 1960366 w 6136469"/>
              <a:gd name="connsiteY16" fmla="*/ 13012 h 955031"/>
              <a:gd name="connsiteX17" fmla="*/ 2042252 w 6136469"/>
              <a:gd name="connsiteY17" fmla="*/ 43719 h 955031"/>
              <a:gd name="connsiteX18" fmla="*/ 2117315 w 6136469"/>
              <a:gd name="connsiteY18" fmla="*/ 122194 h 955031"/>
              <a:gd name="connsiteX19" fmla="*/ 2195790 w 6136469"/>
              <a:gd name="connsiteY19" fmla="*/ 251847 h 955031"/>
              <a:gd name="connsiteX20" fmla="*/ 2461921 w 6136469"/>
              <a:gd name="connsiteY20" fmla="*/ 784110 h 955031"/>
              <a:gd name="connsiteX21" fmla="*/ 2577927 w 6136469"/>
              <a:gd name="connsiteY21" fmla="*/ 934235 h 955031"/>
              <a:gd name="connsiteX22" fmla="*/ 2673461 w 6136469"/>
              <a:gd name="connsiteY22" fmla="*/ 941059 h 955031"/>
              <a:gd name="connsiteX23" fmla="*/ 2796291 w 6136469"/>
              <a:gd name="connsiteY23" fmla="*/ 814818 h 955031"/>
              <a:gd name="connsiteX24" fmla="*/ 2922533 w 6136469"/>
              <a:gd name="connsiteY24" fmla="*/ 548686 h 955031"/>
              <a:gd name="connsiteX25" fmla="*/ 3069247 w 6136469"/>
              <a:gd name="connsiteY25" fmla="*/ 251847 h 955031"/>
              <a:gd name="connsiteX26" fmla="*/ 3192076 w 6136469"/>
              <a:gd name="connsiteY26" fmla="*/ 67603 h 955031"/>
              <a:gd name="connsiteX27" fmla="*/ 3270551 w 6136469"/>
              <a:gd name="connsiteY27" fmla="*/ 2776 h 955031"/>
              <a:gd name="connsiteX28" fmla="*/ 3342202 w 6136469"/>
              <a:gd name="connsiteY28" fmla="*/ 19835 h 955031"/>
              <a:gd name="connsiteX29" fmla="*/ 3413852 w 6136469"/>
              <a:gd name="connsiteY29" fmla="*/ 91486 h 955031"/>
              <a:gd name="connsiteX30" fmla="*/ 3471855 w 6136469"/>
              <a:gd name="connsiteY30" fmla="*/ 176785 h 955031"/>
              <a:gd name="connsiteX31" fmla="*/ 3553742 w 6136469"/>
              <a:gd name="connsiteY31" fmla="*/ 323498 h 955031"/>
              <a:gd name="connsiteX32" fmla="*/ 3707279 w 6136469"/>
              <a:gd name="connsiteY32" fmla="*/ 668104 h 955031"/>
              <a:gd name="connsiteX33" fmla="*/ 3833521 w 6136469"/>
              <a:gd name="connsiteY33" fmla="*/ 852349 h 955031"/>
              <a:gd name="connsiteX34" fmla="*/ 3966587 w 6136469"/>
              <a:gd name="connsiteY34" fmla="*/ 900116 h 955031"/>
              <a:gd name="connsiteX35" fmla="*/ 4086005 w 6136469"/>
              <a:gd name="connsiteY35" fmla="*/ 828465 h 955031"/>
              <a:gd name="connsiteX36" fmla="*/ 4273661 w 6136469"/>
              <a:gd name="connsiteY36" fmla="*/ 483859 h 955031"/>
              <a:gd name="connsiteX37" fmla="*/ 4451082 w 6136469"/>
              <a:gd name="connsiteY37" fmla="*/ 152901 h 955031"/>
              <a:gd name="connsiteX38" fmla="*/ 4570500 w 6136469"/>
              <a:gd name="connsiteY38" fmla="*/ 40307 h 955031"/>
              <a:gd name="connsiteX39" fmla="*/ 4696742 w 6136469"/>
              <a:gd name="connsiteY39" fmla="*/ 67603 h 955031"/>
              <a:gd name="connsiteX40" fmla="*/ 4840044 w 6136469"/>
              <a:gd name="connsiteY40" fmla="*/ 268907 h 955031"/>
              <a:gd name="connsiteX41" fmla="*/ 4945814 w 6136469"/>
              <a:gd name="connsiteY41" fmla="*/ 477035 h 955031"/>
              <a:gd name="connsiteX42" fmla="*/ 5052651 w 6136469"/>
              <a:gd name="connsiteY42" fmla="*/ 494332 h 955031"/>
              <a:gd name="connsiteX43" fmla="*/ 6136469 w 6136469"/>
              <a:gd name="connsiteY43" fmla="*/ 500659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5814 w 6056566"/>
              <a:gd name="connsiteY41" fmla="*/ 477035 h 955031"/>
              <a:gd name="connsiteX42" fmla="*/ 5052651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5814 w 6056566"/>
              <a:gd name="connsiteY41" fmla="*/ 477035 h 955031"/>
              <a:gd name="connsiteX42" fmla="*/ 5052651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5814 w 6056566"/>
              <a:gd name="connsiteY41" fmla="*/ 477035 h 955031"/>
              <a:gd name="connsiteX42" fmla="*/ 5052651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0286 w 6056566"/>
              <a:gd name="connsiteY41" fmla="*/ 458277 h 955031"/>
              <a:gd name="connsiteX42" fmla="*/ 5052651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0286 w 6056566"/>
              <a:gd name="connsiteY41" fmla="*/ 458277 h 955031"/>
              <a:gd name="connsiteX42" fmla="*/ 5052651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0286 w 6056566"/>
              <a:gd name="connsiteY41" fmla="*/ 458277 h 955031"/>
              <a:gd name="connsiteX42" fmla="*/ 5052651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31994 w 6056566"/>
              <a:gd name="connsiteY41" fmla="*/ 437174 h 955031"/>
              <a:gd name="connsiteX42" fmla="*/ 5052651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5052651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69722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69722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97365 w 6056566"/>
              <a:gd name="connsiteY42" fmla="*/ 496677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94601 w 6056566"/>
              <a:gd name="connsiteY42" fmla="*/ 491988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94601 w 6056566"/>
              <a:gd name="connsiteY42" fmla="*/ 491988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94601 w 6056566"/>
              <a:gd name="connsiteY42" fmla="*/ 491988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94601 w 6056566"/>
              <a:gd name="connsiteY42" fmla="*/ 491988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94601 w 6056566"/>
              <a:gd name="connsiteY42" fmla="*/ 491988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91837 w 6056566"/>
              <a:gd name="connsiteY42" fmla="*/ 497850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91838 w 6056566"/>
              <a:gd name="connsiteY42" fmla="*/ 494333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5025010 w 6056566"/>
              <a:gd name="connsiteY42" fmla="*/ 495505 h 955031"/>
              <a:gd name="connsiteX43" fmla="*/ 6056566 w 6056566"/>
              <a:gd name="connsiteY43" fmla="*/ 497377 h 955031"/>
              <a:gd name="connsiteX0" fmla="*/ 0 w 5025967"/>
              <a:gd name="connsiteY0" fmla="*/ 479263 h 955031"/>
              <a:gd name="connsiteX1" fmla="*/ 190188 w 5025967"/>
              <a:gd name="connsiteY1" fmla="*/ 475436 h 955031"/>
              <a:gd name="connsiteX2" fmla="*/ 325558 w 5025967"/>
              <a:gd name="connsiteY2" fmla="*/ 430986 h 955031"/>
              <a:gd name="connsiteX3" fmla="*/ 493232 w 5025967"/>
              <a:gd name="connsiteY3" fmla="*/ 146077 h 955031"/>
              <a:gd name="connsiteX4" fmla="*/ 602414 w 5025967"/>
              <a:gd name="connsiteY4" fmla="*/ 23247 h 955031"/>
              <a:gd name="connsiteX5" fmla="*/ 721832 w 5025967"/>
              <a:gd name="connsiteY5" fmla="*/ 36895 h 955031"/>
              <a:gd name="connsiteX6" fmla="*/ 820778 w 5025967"/>
              <a:gd name="connsiteY6" fmla="*/ 146077 h 955031"/>
              <a:gd name="connsiteX7" fmla="*/ 947020 w 5025967"/>
              <a:gd name="connsiteY7" fmla="*/ 412209 h 955031"/>
              <a:gd name="connsiteX8" fmla="*/ 1083497 w 5025967"/>
              <a:gd name="connsiteY8" fmla="*/ 722695 h 955031"/>
              <a:gd name="connsiteX9" fmla="*/ 1179032 w 5025967"/>
              <a:gd name="connsiteY9" fmla="*/ 869409 h 955031"/>
              <a:gd name="connsiteX10" fmla="*/ 1267742 w 5025967"/>
              <a:gd name="connsiteY10" fmla="*/ 944471 h 955031"/>
              <a:gd name="connsiteX11" fmla="*/ 1376924 w 5025967"/>
              <a:gd name="connsiteY11" fmla="*/ 930824 h 955031"/>
              <a:gd name="connsiteX12" fmla="*/ 1503166 w 5025967"/>
              <a:gd name="connsiteY12" fmla="*/ 811406 h 955031"/>
              <a:gd name="connsiteX13" fmla="*/ 1666939 w 5025967"/>
              <a:gd name="connsiteY13" fmla="*/ 487271 h 955031"/>
              <a:gd name="connsiteX14" fmla="*/ 1769297 w 5025967"/>
              <a:gd name="connsiteY14" fmla="*/ 234788 h 955031"/>
              <a:gd name="connsiteX15" fmla="*/ 1871655 w 5025967"/>
              <a:gd name="connsiteY15" fmla="*/ 67603 h 955031"/>
              <a:gd name="connsiteX16" fmla="*/ 1960366 w 5025967"/>
              <a:gd name="connsiteY16" fmla="*/ 13012 h 955031"/>
              <a:gd name="connsiteX17" fmla="*/ 2042252 w 5025967"/>
              <a:gd name="connsiteY17" fmla="*/ 43719 h 955031"/>
              <a:gd name="connsiteX18" fmla="*/ 2117315 w 5025967"/>
              <a:gd name="connsiteY18" fmla="*/ 122194 h 955031"/>
              <a:gd name="connsiteX19" fmla="*/ 2195790 w 5025967"/>
              <a:gd name="connsiteY19" fmla="*/ 251847 h 955031"/>
              <a:gd name="connsiteX20" fmla="*/ 2461921 w 5025967"/>
              <a:gd name="connsiteY20" fmla="*/ 784110 h 955031"/>
              <a:gd name="connsiteX21" fmla="*/ 2577927 w 5025967"/>
              <a:gd name="connsiteY21" fmla="*/ 934235 h 955031"/>
              <a:gd name="connsiteX22" fmla="*/ 2673461 w 5025967"/>
              <a:gd name="connsiteY22" fmla="*/ 941059 h 955031"/>
              <a:gd name="connsiteX23" fmla="*/ 2796291 w 5025967"/>
              <a:gd name="connsiteY23" fmla="*/ 814818 h 955031"/>
              <a:gd name="connsiteX24" fmla="*/ 2922533 w 5025967"/>
              <a:gd name="connsiteY24" fmla="*/ 548686 h 955031"/>
              <a:gd name="connsiteX25" fmla="*/ 3069247 w 5025967"/>
              <a:gd name="connsiteY25" fmla="*/ 251847 h 955031"/>
              <a:gd name="connsiteX26" fmla="*/ 3192076 w 5025967"/>
              <a:gd name="connsiteY26" fmla="*/ 67603 h 955031"/>
              <a:gd name="connsiteX27" fmla="*/ 3270551 w 5025967"/>
              <a:gd name="connsiteY27" fmla="*/ 2776 h 955031"/>
              <a:gd name="connsiteX28" fmla="*/ 3342202 w 5025967"/>
              <a:gd name="connsiteY28" fmla="*/ 19835 h 955031"/>
              <a:gd name="connsiteX29" fmla="*/ 3413852 w 5025967"/>
              <a:gd name="connsiteY29" fmla="*/ 91486 h 955031"/>
              <a:gd name="connsiteX30" fmla="*/ 3471855 w 5025967"/>
              <a:gd name="connsiteY30" fmla="*/ 176785 h 955031"/>
              <a:gd name="connsiteX31" fmla="*/ 3553742 w 5025967"/>
              <a:gd name="connsiteY31" fmla="*/ 323498 h 955031"/>
              <a:gd name="connsiteX32" fmla="*/ 3707279 w 5025967"/>
              <a:gd name="connsiteY32" fmla="*/ 668104 h 955031"/>
              <a:gd name="connsiteX33" fmla="*/ 3833521 w 5025967"/>
              <a:gd name="connsiteY33" fmla="*/ 852349 h 955031"/>
              <a:gd name="connsiteX34" fmla="*/ 3966587 w 5025967"/>
              <a:gd name="connsiteY34" fmla="*/ 900116 h 955031"/>
              <a:gd name="connsiteX35" fmla="*/ 4086005 w 5025967"/>
              <a:gd name="connsiteY35" fmla="*/ 828465 h 955031"/>
              <a:gd name="connsiteX36" fmla="*/ 4273661 w 5025967"/>
              <a:gd name="connsiteY36" fmla="*/ 483859 h 955031"/>
              <a:gd name="connsiteX37" fmla="*/ 4451082 w 5025967"/>
              <a:gd name="connsiteY37" fmla="*/ 152901 h 955031"/>
              <a:gd name="connsiteX38" fmla="*/ 4570500 w 5025967"/>
              <a:gd name="connsiteY38" fmla="*/ 40307 h 955031"/>
              <a:gd name="connsiteX39" fmla="*/ 4696742 w 5025967"/>
              <a:gd name="connsiteY39" fmla="*/ 67603 h 955031"/>
              <a:gd name="connsiteX40" fmla="*/ 4840044 w 5025967"/>
              <a:gd name="connsiteY40" fmla="*/ 268907 h 955031"/>
              <a:gd name="connsiteX41" fmla="*/ 4948580 w 5025967"/>
              <a:gd name="connsiteY41" fmla="*/ 459449 h 955031"/>
              <a:gd name="connsiteX42" fmla="*/ 5025010 w 5025967"/>
              <a:gd name="connsiteY42" fmla="*/ 495505 h 955031"/>
              <a:gd name="connsiteX0" fmla="*/ 0 w 4948580"/>
              <a:gd name="connsiteY0" fmla="*/ 479263 h 955031"/>
              <a:gd name="connsiteX1" fmla="*/ 190188 w 4948580"/>
              <a:gd name="connsiteY1" fmla="*/ 475436 h 955031"/>
              <a:gd name="connsiteX2" fmla="*/ 325558 w 4948580"/>
              <a:gd name="connsiteY2" fmla="*/ 430986 h 955031"/>
              <a:gd name="connsiteX3" fmla="*/ 493232 w 4948580"/>
              <a:gd name="connsiteY3" fmla="*/ 146077 h 955031"/>
              <a:gd name="connsiteX4" fmla="*/ 602414 w 4948580"/>
              <a:gd name="connsiteY4" fmla="*/ 23247 h 955031"/>
              <a:gd name="connsiteX5" fmla="*/ 721832 w 4948580"/>
              <a:gd name="connsiteY5" fmla="*/ 36895 h 955031"/>
              <a:gd name="connsiteX6" fmla="*/ 820778 w 4948580"/>
              <a:gd name="connsiteY6" fmla="*/ 146077 h 955031"/>
              <a:gd name="connsiteX7" fmla="*/ 947020 w 4948580"/>
              <a:gd name="connsiteY7" fmla="*/ 412209 h 955031"/>
              <a:gd name="connsiteX8" fmla="*/ 1083497 w 4948580"/>
              <a:gd name="connsiteY8" fmla="*/ 722695 h 955031"/>
              <a:gd name="connsiteX9" fmla="*/ 1179032 w 4948580"/>
              <a:gd name="connsiteY9" fmla="*/ 869409 h 955031"/>
              <a:gd name="connsiteX10" fmla="*/ 1267742 w 4948580"/>
              <a:gd name="connsiteY10" fmla="*/ 944471 h 955031"/>
              <a:gd name="connsiteX11" fmla="*/ 1376924 w 4948580"/>
              <a:gd name="connsiteY11" fmla="*/ 930824 h 955031"/>
              <a:gd name="connsiteX12" fmla="*/ 1503166 w 4948580"/>
              <a:gd name="connsiteY12" fmla="*/ 811406 h 955031"/>
              <a:gd name="connsiteX13" fmla="*/ 1666939 w 4948580"/>
              <a:gd name="connsiteY13" fmla="*/ 487271 h 955031"/>
              <a:gd name="connsiteX14" fmla="*/ 1769297 w 4948580"/>
              <a:gd name="connsiteY14" fmla="*/ 234788 h 955031"/>
              <a:gd name="connsiteX15" fmla="*/ 1871655 w 4948580"/>
              <a:gd name="connsiteY15" fmla="*/ 67603 h 955031"/>
              <a:gd name="connsiteX16" fmla="*/ 1960366 w 4948580"/>
              <a:gd name="connsiteY16" fmla="*/ 13012 h 955031"/>
              <a:gd name="connsiteX17" fmla="*/ 2042252 w 4948580"/>
              <a:gd name="connsiteY17" fmla="*/ 43719 h 955031"/>
              <a:gd name="connsiteX18" fmla="*/ 2117315 w 4948580"/>
              <a:gd name="connsiteY18" fmla="*/ 122194 h 955031"/>
              <a:gd name="connsiteX19" fmla="*/ 2195790 w 4948580"/>
              <a:gd name="connsiteY19" fmla="*/ 251847 h 955031"/>
              <a:gd name="connsiteX20" fmla="*/ 2461921 w 4948580"/>
              <a:gd name="connsiteY20" fmla="*/ 784110 h 955031"/>
              <a:gd name="connsiteX21" fmla="*/ 2577927 w 4948580"/>
              <a:gd name="connsiteY21" fmla="*/ 934235 h 955031"/>
              <a:gd name="connsiteX22" fmla="*/ 2673461 w 4948580"/>
              <a:gd name="connsiteY22" fmla="*/ 941059 h 955031"/>
              <a:gd name="connsiteX23" fmla="*/ 2796291 w 4948580"/>
              <a:gd name="connsiteY23" fmla="*/ 814818 h 955031"/>
              <a:gd name="connsiteX24" fmla="*/ 2922533 w 4948580"/>
              <a:gd name="connsiteY24" fmla="*/ 548686 h 955031"/>
              <a:gd name="connsiteX25" fmla="*/ 3069247 w 4948580"/>
              <a:gd name="connsiteY25" fmla="*/ 251847 h 955031"/>
              <a:gd name="connsiteX26" fmla="*/ 3192076 w 4948580"/>
              <a:gd name="connsiteY26" fmla="*/ 67603 h 955031"/>
              <a:gd name="connsiteX27" fmla="*/ 3270551 w 4948580"/>
              <a:gd name="connsiteY27" fmla="*/ 2776 h 955031"/>
              <a:gd name="connsiteX28" fmla="*/ 3342202 w 4948580"/>
              <a:gd name="connsiteY28" fmla="*/ 19835 h 955031"/>
              <a:gd name="connsiteX29" fmla="*/ 3413852 w 4948580"/>
              <a:gd name="connsiteY29" fmla="*/ 91486 h 955031"/>
              <a:gd name="connsiteX30" fmla="*/ 3471855 w 4948580"/>
              <a:gd name="connsiteY30" fmla="*/ 176785 h 955031"/>
              <a:gd name="connsiteX31" fmla="*/ 3553742 w 4948580"/>
              <a:gd name="connsiteY31" fmla="*/ 323498 h 955031"/>
              <a:gd name="connsiteX32" fmla="*/ 3707279 w 4948580"/>
              <a:gd name="connsiteY32" fmla="*/ 668104 h 955031"/>
              <a:gd name="connsiteX33" fmla="*/ 3833521 w 4948580"/>
              <a:gd name="connsiteY33" fmla="*/ 852349 h 955031"/>
              <a:gd name="connsiteX34" fmla="*/ 3966587 w 4948580"/>
              <a:gd name="connsiteY34" fmla="*/ 900116 h 955031"/>
              <a:gd name="connsiteX35" fmla="*/ 4086005 w 4948580"/>
              <a:gd name="connsiteY35" fmla="*/ 828465 h 955031"/>
              <a:gd name="connsiteX36" fmla="*/ 4273661 w 4948580"/>
              <a:gd name="connsiteY36" fmla="*/ 483859 h 955031"/>
              <a:gd name="connsiteX37" fmla="*/ 4451082 w 4948580"/>
              <a:gd name="connsiteY37" fmla="*/ 152901 h 955031"/>
              <a:gd name="connsiteX38" fmla="*/ 4570500 w 4948580"/>
              <a:gd name="connsiteY38" fmla="*/ 40307 h 955031"/>
              <a:gd name="connsiteX39" fmla="*/ 4696742 w 4948580"/>
              <a:gd name="connsiteY39" fmla="*/ 67603 h 955031"/>
              <a:gd name="connsiteX40" fmla="*/ 4840044 w 4948580"/>
              <a:gd name="connsiteY40" fmla="*/ 268907 h 955031"/>
              <a:gd name="connsiteX41" fmla="*/ 4948580 w 4948580"/>
              <a:gd name="connsiteY41" fmla="*/ 459449 h 955031"/>
              <a:gd name="connsiteX0" fmla="*/ 0 w 4948580"/>
              <a:gd name="connsiteY0" fmla="*/ 479263 h 955031"/>
              <a:gd name="connsiteX1" fmla="*/ 325558 w 4948580"/>
              <a:gd name="connsiteY1" fmla="*/ 430986 h 955031"/>
              <a:gd name="connsiteX2" fmla="*/ 493232 w 4948580"/>
              <a:gd name="connsiteY2" fmla="*/ 146077 h 955031"/>
              <a:gd name="connsiteX3" fmla="*/ 602414 w 4948580"/>
              <a:gd name="connsiteY3" fmla="*/ 23247 h 955031"/>
              <a:gd name="connsiteX4" fmla="*/ 721832 w 4948580"/>
              <a:gd name="connsiteY4" fmla="*/ 36895 h 955031"/>
              <a:gd name="connsiteX5" fmla="*/ 820778 w 4948580"/>
              <a:gd name="connsiteY5" fmla="*/ 146077 h 955031"/>
              <a:gd name="connsiteX6" fmla="*/ 947020 w 4948580"/>
              <a:gd name="connsiteY6" fmla="*/ 412209 h 955031"/>
              <a:gd name="connsiteX7" fmla="*/ 1083497 w 4948580"/>
              <a:gd name="connsiteY7" fmla="*/ 722695 h 955031"/>
              <a:gd name="connsiteX8" fmla="*/ 1179032 w 4948580"/>
              <a:gd name="connsiteY8" fmla="*/ 869409 h 955031"/>
              <a:gd name="connsiteX9" fmla="*/ 1267742 w 4948580"/>
              <a:gd name="connsiteY9" fmla="*/ 944471 h 955031"/>
              <a:gd name="connsiteX10" fmla="*/ 1376924 w 4948580"/>
              <a:gd name="connsiteY10" fmla="*/ 930824 h 955031"/>
              <a:gd name="connsiteX11" fmla="*/ 1503166 w 4948580"/>
              <a:gd name="connsiteY11" fmla="*/ 811406 h 955031"/>
              <a:gd name="connsiteX12" fmla="*/ 1666939 w 4948580"/>
              <a:gd name="connsiteY12" fmla="*/ 487271 h 955031"/>
              <a:gd name="connsiteX13" fmla="*/ 1769297 w 4948580"/>
              <a:gd name="connsiteY13" fmla="*/ 234788 h 955031"/>
              <a:gd name="connsiteX14" fmla="*/ 1871655 w 4948580"/>
              <a:gd name="connsiteY14" fmla="*/ 67603 h 955031"/>
              <a:gd name="connsiteX15" fmla="*/ 1960366 w 4948580"/>
              <a:gd name="connsiteY15" fmla="*/ 13012 h 955031"/>
              <a:gd name="connsiteX16" fmla="*/ 2042252 w 4948580"/>
              <a:gd name="connsiteY16" fmla="*/ 43719 h 955031"/>
              <a:gd name="connsiteX17" fmla="*/ 2117315 w 4948580"/>
              <a:gd name="connsiteY17" fmla="*/ 122194 h 955031"/>
              <a:gd name="connsiteX18" fmla="*/ 2195790 w 4948580"/>
              <a:gd name="connsiteY18" fmla="*/ 251847 h 955031"/>
              <a:gd name="connsiteX19" fmla="*/ 2461921 w 4948580"/>
              <a:gd name="connsiteY19" fmla="*/ 784110 h 955031"/>
              <a:gd name="connsiteX20" fmla="*/ 2577927 w 4948580"/>
              <a:gd name="connsiteY20" fmla="*/ 934235 h 955031"/>
              <a:gd name="connsiteX21" fmla="*/ 2673461 w 4948580"/>
              <a:gd name="connsiteY21" fmla="*/ 941059 h 955031"/>
              <a:gd name="connsiteX22" fmla="*/ 2796291 w 4948580"/>
              <a:gd name="connsiteY22" fmla="*/ 814818 h 955031"/>
              <a:gd name="connsiteX23" fmla="*/ 2922533 w 4948580"/>
              <a:gd name="connsiteY23" fmla="*/ 548686 h 955031"/>
              <a:gd name="connsiteX24" fmla="*/ 3069247 w 4948580"/>
              <a:gd name="connsiteY24" fmla="*/ 251847 h 955031"/>
              <a:gd name="connsiteX25" fmla="*/ 3192076 w 4948580"/>
              <a:gd name="connsiteY25" fmla="*/ 67603 h 955031"/>
              <a:gd name="connsiteX26" fmla="*/ 3270551 w 4948580"/>
              <a:gd name="connsiteY26" fmla="*/ 2776 h 955031"/>
              <a:gd name="connsiteX27" fmla="*/ 3342202 w 4948580"/>
              <a:gd name="connsiteY27" fmla="*/ 19835 h 955031"/>
              <a:gd name="connsiteX28" fmla="*/ 3413852 w 4948580"/>
              <a:gd name="connsiteY28" fmla="*/ 91486 h 955031"/>
              <a:gd name="connsiteX29" fmla="*/ 3471855 w 4948580"/>
              <a:gd name="connsiteY29" fmla="*/ 176785 h 955031"/>
              <a:gd name="connsiteX30" fmla="*/ 3553742 w 4948580"/>
              <a:gd name="connsiteY30" fmla="*/ 323498 h 955031"/>
              <a:gd name="connsiteX31" fmla="*/ 3707279 w 4948580"/>
              <a:gd name="connsiteY31" fmla="*/ 668104 h 955031"/>
              <a:gd name="connsiteX32" fmla="*/ 3833521 w 4948580"/>
              <a:gd name="connsiteY32" fmla="*/ 852349 h 955031"/>
              <a:gd name="connsiteX33" fmla="*/ 3966587 w 4948580"/>
              <a:gd name="connsiteY33" fmla="*/ 900116 h 955031"/>
              <a:gd name="connsiteX34" fmla="*/ 4086005 w 4948580"/>
              <a:gd name="connsiteY34" fmla="*/ 828465 h 955031"/>
              <a:gd name="connsiteX35" fmla="*/ 4273661 w 4948580"/>
              <a:gd name="connsiteY35" fmla="*/ 483859 h 955031"/>
              <a:gd name="connsiteX36" fmla="*/ 4451082 w 4948580"/>
              <a:gd name="connsiteY36" fmla="*/ 152901 h 955031"/>
              <a:gd name="connsiteX37" fmla="*/ 4570500 w 4948580"/>
              <a:gd name="connsiteY37" fmla="*/ 40307 h 955031"/>
              <a:gd name="connsiteX38" fmla="*/ 4696742 w 4948580"/>
              <a:gd name="connsiteY38" fmla="*/ 67603 h 955031"/>
              <a:gd name="connsiteX39" fmla="*/ 4840044 w 4948580"/>
              <a:gd name="connsiteY39" fmla="*/ 268907 h 955031"/>
              <a:gd name="connsiteX40" fmla="*/ 4948580 w 4948580"/>
              <a:gd name="connsiteY40" fmla="*/ 459449 h 955031"/>
              <a:gd name="connsiteX0" fmla="*/ 0 w 4623022"/>
              <a:gd name="connsiteY0" fmla="*/ 430986 h 955031"/>
              <a:gd name="connsiteX1" fmla="*/ 167674 w 4623022"/>
              <a:gd name="connsiteY1" fmla="*/ 146077 h 955031"/>
              <a:gd name="connsiteX2" fmla="*/ 276856 w 4623022"/>
              <a:gd name="connsiteY2" fmla="*/ 23247 h 955031"/>
              <a:gd name="connsiteX3" fmla="*/ 396274 w 4623022"/>
              <a:gd name="connsiteY3" fmla="*/ 36895 h 955031"/>
              <a:gd name="connsiteX4" fmla="*/ 495220 w 4623022"/>
              <a:gd name="connsiteY4" fmla="*/ 146077 h 955031"/>
              <a:gd name="connsiteX5" fmla="*/ 621462 w 4623022"/>
              <a:gd name="connsiteY5" fmla="*/ 412209 h 955031"/>
              <a:gd name="connsiteX6" fmla="*/ 757939 w 4623022"/>
              <a:gd name="connsiteY6" fmla="*/ 722695 h 955031"/>
              <a:gd name="connsiteX7" fmla="*/ 853474 w 4623022"/>
              <a:gd name="connsiteY7" fmla="*/ 869409 h 955031"/>
              <a:gd name="connsiteX8" fmla="*/ 942184 w 4623022"/>
              <a:gd name="connsiteY8" fmla="*/ 944471 h 955031"/>
              <a:gd name="connsiteX9" fmla="*/ 1051366 w 4623022"/>
              <a:gd name="connsiteY9" fmla="*/ 930824 h 955031"/>
              <a:gd name="connsiteX10" fmla="*/ 1177608 w 4623022"/>
              <a:gd name="connsiteY10" fmla="*/ 811406 h 955031"/>
              <a:gd name="connsiteX11" fmla="*/ 1341381 w 4623022"/>
              <a:gd name="connsiteY11" fmla="*/ 487271 h 955031"/>
              <a:gd name="connsiteX12" fmla="*/ 1443739 w 4623022"/>
              <a:gd name="connsiteY12" fmla="*/ 234788 h 955031"/>
              <a:gd name="connsiteX13" fmla="*/ 1546097 w 4623022"/>
              <a:gd name="connsiteY13" fmla="*/ 67603 h 955031"/>
              <a:gd name="connsiteX14" fmla="*/ 1634808 w 4623022"/>
              <a:gd name="connsiteY14" fmla="*/ 13012 h 955031"/>
              <a:gd name="connsiteX15" fmla="*/ 1716694 w 4623022"/>
              <a:gd name="connsiteY15" fmla="*/ 43719 h 955031"/>
              <a:gd name="connsiteX16" fmla="*/ 1791757 w 4623022"/>
              <a:gd name="connsiteY16" fmla="*/ 122194 h 955031"/>
              <a:gd name="connsiteX17" fmla="*/ 1870232 w 4623022"/>
              <a:gd name="connsiteY17" fmla="*/ 251847 h 955031"/>
              <a:gd name="connsiteX18" fmla="*/ 2136363 w 4623022"/>
              <a:gd name="connsiteY18" fmla="*/ 784110 h 955031"/>
              <a:gd name="connsiteX19" fmla="*/ 2252369 w 4623022"/>
              <a:gd name="connsiteY19" fmla="*/ 934235 h 955031"/>
              <a:gd name="connsiteX20" fmla="*/ 2347903 w 4623022"/>
              <a:gd name="connsiteY20" fmla="*/ 941059 h 955031"/>
              <a:gd name="connsiteX21" fmla="*/ 2470733 w 4623022"/>
              <a:gd name="connsiteY21" fmla="*/ 814818 h 955031"/>
              <a:gd name="connsiteX22" fmla="*/ 2596975 w 4623022"/>
              <a:gd name="connsiteY22" fmla="*/ 548686 h 955031"/>
              <a:gd name="connsiteX23" fmla="*/ 2743689 w 4623022"/>
              <a:gd name="connsiteY23" fmla="*/ 251847 h 955031"/>
              <a:gd name="connsiteX24" fmla="*/ 2866518 w 4623022"/>
              <a:gd name="connsiteY24" fmla="*/ 67603 h 955031"/>
              <a:gd name="connsiteX25" fmla="*/ 2944993 w 4623022"/>
              <a:gd name="connsiteY25" fmla="*/ 2776 h 955031"/>
              <a:gd name="connsiteX26" fmla="*/ 3016644 w 4623022"/>
              <a:gd name="connsiteY26" fmla="*/ 19835 h 955031"/>
              <a:gd name="connsiteX27" fmla="*/ 3088294 w 4623022"/>
              <a:gd name="connsiteY27" fmla="*/ 91486 h 955031"/>
              <a:gd name="connsiteX28" fmla="*/ 3146297 w 4623022"/>
              <a:gd name="connsiteY28" fmla="*/ 176785 h 955031"/>
              <a:gd name="connsiteX29" fmla="*/ 3228184 w 4623022"/>
              <a:gd name="connsiteY29" fmla="*/ 323498 h 955031"/>
              <a:gd name="connsiteX30" fmla="*/ 3381721 w 4623022"/>
              <a:gd name="connsiteY30" fmla="*/ 668104 h 955031"/>
              <a:gd name="connsiteX31" fmla="*/ 3507963 w 4623022"/>
              <a:gd name="connsiteY31" fmla="*/ 852349 h 955031"/>
              <a:gd name="connsiteX32" fmla="*/ 3641029 w 4623022"/>
              <a:gd name="connsiteY32" fmla="*/ 900116 h 955031"/>
              <a:gd name="connsiteX33" fmla="*/ 3760447 w 4623022"/>
              <a:gd name="connsiteY33" fmla="*/ 828465 h 955031"/>
              <a:gd name="connsiteX34" fmla="*/ 3948103 w 4623022"/>
              <a:gd name="connsiteY34" fmla="*/ 483859 h 955031"/>
              <a:gd name="connsiteX35" fmla="*/ 4125524 w 4623022"/>
              <a:gd name="connsiteY35" fmla="*/ 152901 h 955031"/>
              <a:gd name="connsiteX36" fmla="*/ 4244942 w 4623022"/>
              <a:gd name="connsiteY36" fmla="*/ 40307 h 955031"/>
              <a:gd name="connsiteX37" fmla="*/ 4371184 w 4623022"/>
              <a:gd name="connsiteY37" fmla="*/ 67603 h 955031"/>
              <a:gd name="connsiteX38" fmla="*/ 4514486 w 4623022"/>
              <a:gd name="connsiteY38" fmla="*/ 268907 h 955031"/>
              <a:gd name="connsiteX39" fmla="*/ 4623022 w 4623022"/>
              <a:gd name="connsiteY39" fmla="*/ 459449 h 955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4623022" h="955031">
                <a:moveTo>
                  <a:pt x="0" y="430986"/>
                </a:moveTo>
                <a:cubicBezTo>
                  <a:pt x="82205" y="375455"/>
                  <a:pt x="121531" y="214033"/>
                  <a:pt x="167674" y="146077"/>
                </a:cubicBezTo>
                <a:cubicBezTo>
                  <a:pt x="213817" y="78121"/>
                  <a:pt x="238756" y="41444"/>
                  <a:pt x="276856" y="23247"/>
                </a:cubicBezTo>
                <a:cubicBezTo>
                  <a:pt x="314956" y="5050"/>
                  <a:pt x="359880" y="16423"/>
                  <a:pt x="396274" y="36895"/>
                </a:cubicBezTo>
                <a:cubicBezTo>
                  <a:pt x="432668" y="57367"/>
                  <a:pt x="457689" y="83525"/>
                  <a:pt x="495220" y="146077"/>
                </a:cubicBezTo>
                <a:cubicBezTo>
                  <a:pt x="532751" y="208629"/>
                  <a:pt x="577676" y="316106"/>
                  <a:pt x="621462" y="412209"/>
                </a:cubicBezTo>
                <a:cubicBezTo>
                  <a:pt x="665249" y="508312"/>
                  <a:pt x="719270" y="646495"/>
                  <a:pt x="757939" y="722695"/>
                </a:cubicBezTo>
                <a:cubicBezTo>
                  <a:pt x="796608" y="798895"/>
                  <a:pt x="822766" y="832446"/>
                  <a:pt x="853474" y="869409"/>
                </a:cubicBezTo>
                <a:cubicBezTo>
                  <a:pt x="884182" y="906372"/>
                  <a:pt x="909202" y="934235"/>
                  <a:pt x="942184" y="944471"/>
                </a:cubicBezTo>
                <a:cubicBezTo>
                  <a:pt x="975166" y="954707"/>
                  <a:pt x="1012129" y="953001"/>
                  <a:pt x="1051366" y="930824"/>
                </a:cubicBezTo>
                <a:cubicBezTo>
                  <a:pt x="1090603" y="908647"/>
                  <a:pt x="1129272" y="885332"/>
                  <a:pt x="1177608" y="811406"/>
                </a:cubicBezTo>
                <a:cubicBezTo>
                  <a:pt x="1225944" y="737481"/>
                  <a:pt x="1297026" y="583374"/>
                  <a:pt x="1341381" y="487271"/>
                </a:cubicBezTo>
                <a:cubicBezTo>
                  <a:pt x="1385736" y="391168"/>
                  <a:pt x="1409620" y="304733"/>
                  <a:pt x="1443739" y="234788"/>
                </a:cubicBezTo>
                <a:cubicBezTo>
                  <a:pt x="1477858" y="164843"/>
                  <a:pt x="1514252" y="104566"/>
                  <a:pt x="1546097" y="67603"/>
                </a:cubicBezTo>
                <a:cubicBezTo>
                  <a:pt x="1577942" y="30640"/>
                  <a:pt x="1606375" y="16993"/>
                  <a:pt x="1634808" y="13012"/>
                </a:cubicBezTo>
                <a:cubicBezTo>
                  <a:pt x="1663241" y="9031"/>
                  <a:pt x="1690536" y="25522"/>
                  <a:pt x="1716694" y="43719"/>
                </a:cubicBezTo>
                <a:cubicBezTo>
                  <a:pt x="1742852" y="61916"/>
                  <a:pt x="1766167" y="87506"/>
                  <a:pt x="1791757" y="122194"/>
                </a:cubicBezTo>
                <a:cubicBezTo>
                  <a:pt x="1817347" y="156882"/>
                  <a:pt x="1812798" y="141528"/>
                  <a:pt x="1870232" y="251847"/>
                </a:cubicBezTo>
                <a:cubicBezTo>
                  <a:pt x="1927666" y="362166"/>
                  <a:pt x="2072674" y="670379"/>
                  <a:pt x="2136363" y="784110"/>
                </a:cubicBezTo>
                <a:cubicBezTo>
                  <a:pt x="2200052" y="897841"/>
                  <a:pt x="2217113" y="908077"/>
                  <a:pt x="2252369" y="934235"/>
                </a:cubicBezTo>
                <a:cubicBezTo>
                  <a:pt x="2287625" y="960393"/>
                  <a:pt x="2311509" y="960962"/>
                  <a:pt x="2347903" y="941059"/>
                </a:cubicBezTo>
                <a:cubicBezTo>
                  <a:pt x="2384297" y="921156"/>
                  <a:pt x="2429221" y="880213"/>
                  <a:pt x="2470733" y="814818"/>
                </a:cubicBezTo>
                <a:cubicBezTo>
                  <a:pt x="2512245" y="749423"/>
                  <a:pt x="2551482" y="642514"/>
                  <a:pt x="2596975" y="548686"/>
                </a:cubicBezTo>
                <a:cubicBezTo>
                  <a:pt x="2642468" y="454858"/>
                  <a:pt x="2698765" y="332027"/>
                  <a:pt x="2743689" y="251847"/>
                </a:cubicBezTo>
                <a:cubicBezTo>
                  <a:pt x="2788613" y="171666"/>
                  <a:pt x="2832967" y="109115"/>
                  <a:pt x="2866518" y="67603"/>
                </a:cubicBezTo>
                <a:cubicBezTo>
                  <a:pt x="2900069" y="26091"/>
                  <a:pt x="2919972" y="10737"/>
                  <a:pt x="2944993" y="2776"/>
                </a:cubicBezTo>
                <a:cubicBezTo>
                  <a:pt x="2970014" y="-5185"/>
                  <a:pt x="2992761" y="5050"/>
                  <a:pt x="3016644" y="19835"/>
                </a:cubicBezTo>
                <a:cubicBezTo>
                  <a:pt x="3040527" y="34620"/>
                  <a:pt x="3066685" y="65328"/>
                  <a:pt x="3088294" y="91486"/>
                </a:cubicBezTo>
                <a:cubicBezTo>
                  <a:pt x="3109903" y="117644"/>
                  <a:pt x="3122982" y="138116"/>
                  <a:pt x="3146297" y="176785"/>
                </a:cubicBezTo>
                <a:cubicBezTo>
                  <a:pt x="3169612" y="215454"/>
                  <a:pt x="3188947" y="241612"/>
                  <a:pt x="3228184" y="323498"/>
                </a:cubicBezTo>
                <a:cubicBezTo>
                  <a:pt x="3267421" y="405384"/>
                  <a:pt x="3335091" y="579962"/>
                  <a:pt x="3381721" y="668104"/>
                </a:cubicBezTo>
                <a:cubicBezTo>
                  <a:pt x="3428351" y="756246"/>
                  <a:pt x="3464745" y="813680"/>
                  <a:pt x="3507963" y="852349"/>
                </a:cubicBezTo>
                <a:cubicBezTo>
                  <a:pt x="3551181" y="891018"/>
                  <a:pt x="3598948" y="904097"/>
                  <a:pt x="3641029" y="900116"/>
                </a:cubicBezTo>
                <a:cubicBezTo>
                  <a:pt x="3683110" y="896135"/>
                  <a:pt x="3709268" y="897841"/>
                  <a:pt x="3760447" y="828465"/>
                </a:cubicBezTo>
                <a:cubicBezTo>
                  <a:pt x="3811626" y="759089"/>
                  <a:pt x="3887257" y="596453"/>
                  <a:pt x="3948103" y="483859"/>
                </a:cubicBezTo>
                <a:cubicBezTo>
                  <a:pt x="4008949" y="371265"/>
                  <a:pt x="4076051" y="226826"/>
                  <a:pt x="4125524" y="152901"/>
                </a:cubicBezTo>
                <a:cubicBezTo>
                  <a:pt x="4174997" y="78976"/>
                  <a:pt x="4203999" y="54523"/>
                  <a:pt x="4244942" y="40307"/>
                </a:cubicBezTo>
                <a:cubicBezTo>
                  <a:pt x="4285885" y="26091"/>
                  <a:pt x="4326260" y="29503"/>
                  <a:pt x="4371184" y="67603"/>
                </a:cubicBezTo>
                <a:cubicBezTo>
                  <a:pt x="4416108" y="105703"/>
                  <a:pt x="4472513" y="203599"/>
                  <a:pt x="4514486" y="268907"/>
                </a:cubicBezTo>
                <a:cubicBezTo>
                  <a:pt x="4556459" y="334215"/>
                  <a:pt x="4592194" y="421683"/>
                  <a:pt x="4623022" y="459449"/>
                </a:cubicBezTo>
              </a:path>
            </a:pathLst>
          </a:custGeom>
          <a:noFill/>
          <a:ln w="38100">
            <a:solidFill>
              <a:srgbClr val="0432FF"/>
            </a:solidFill>
            <a:headEnd type="none"/>
            <a:tailEnd type="non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11" name="Прямая соединительная линия 205"/>
          <p:cNvCxnSpPr/>
          <p:nvPr/>
        </p:nvCxnSpPr>
        <p:spPr>
          <a:xfrm>
            <a:off x="8771852" y="2364088"/>
            <a:ext cx="1343475" cy="0"/>
          </a:xfrm>
          <a:prstGeom prst="line">
            <a:avLst/>
          </a:prstGeom>
          <a:ln w="38100">
            <a:solidFill>
              <a:srgbClr val="FF0000"/>
            </a:solidFill>
            <a:prstDash val="sysDash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Прямая соединительная линия 205"/>
          <p:cNvCxnSpPr/>
          <p:nvPr/>
        </p:nvCxnSpPr>
        <p:spPr>
          <a:xfrm>
            <a:off x="10115327" y="415381"/>
            <a:ext cx="0" cy="1963947"/>
          </a:xfrm>
          <a:prstGeom prst="line">
            <a:avLst/>
          </a:prstGeom>
          <a:ln w="381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9035526" y="2032480"/>
            <a:ext cx="82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Trigger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604249" y="3331724"/>
            <a:ext cx="920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-10dBm</a:t>
            </a:r>
            <a:endParaRPr lang="en-US"/>
          </a:p>
        </p:txBody>
      </p:sp>
      <p:sp>
        <p:nvSpPr>
          <p:cNvPr id="107" name="Прямоугольник 380"/>
          <p:cNvSpPr/>
          <p:nvPr/>
        </p:nvSpPr>
        <p:spPr>
          <a:xfrm rot="16200000">
            <a:off x="1007747" y="4404869"/>
            <a:ext cx="230775" cy="401074"/>
          </a:xfrm>
          <a:prstGeom prst="rect">
            <a:avLst/>
          </a:prstGeom>
          <a:solidFill>
            <a:schemeClr val="bg1"/>
          </a:solidFill>
          <a:ln w="444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1622813" y="4468179"/>
            <a:ext cx="920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-30dBm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8723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207" y="4497348"/>
            <a:ext cx="1811551" cy="2085390"/>
          </a:xfrm>
          <a:prstGeom prst="rect">
            <a:avLst/>
          </a:prstGeom>
        </p:spPr>
      </p:pic>
      <p:grpSp>
        <p:nvGrpSpPr>
          <p:cNvPr id="6" name="Группа 5"/>
          <p:cNvGrpSpPr/>
          <p:nvPr/>
        </p:nvGrpSpPr>
        <p:grpSpPr>
          <a:xfrm rot="16200000">
            <a:off x="3401746" y="5606038"/>
            <a:ext cx="534126" cy="347399"/>
            <a:chOff x="4413586" y="2273300"/>
            <a:chExt cx="2541348" cy="787400"/>
          </a:xfrm>
        </p:grpSpPr>
        <p:sp>
          <p:nvSpPr>
            <p:cNvPr id="5" name="Арка 4"/>
            <p:cNvSpPr/>
            <p:nvPr/>
          </p:nvSpPr>
          <p:spPr>
            <a:xfrm>
              <a:off x="4413586" y="2273300"/>
              <a:ext cx="847116" cy="787400"/>
            </a:xfrm>
            <a:prstGeom prst="blockArc">
              <a:avLst>
                <a:gd name="adj1" fmla="val 10800000"/>
                <a:gd name="adj2" fmla="val 21571284"/>
                <a:gd name="adj3" fmla="val 0"/>
              </a:avLst>
            </a:prstGeom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tx1"/>
                </a:solidFill>
              </a:endParaRPr>
            </a:p>
          </p:txBody>
        </p:sp>
        <p:sp>
          <p:nvSpPr>
            <p:cNvPr id="87" name="Арка 86"/>
            <p:cNvSpPr/>
            <p:nvPr/>
          </p:nvSpPr>
          <p:spPr>
            <a:xfrm>
              <a:off x="5260702" y="2273300"/>
              <a:ext cx="847116" cy="787400"/>
            </a:xfrm>
            <a:prstGeom prst="blockArc">
              <a:avLst>
                <a:gd name="adj1" fmla="val 10800000"/>
                <a:gd name="adj2" fmla="val 21571284"/>
                <a:gd name="adj3" fmla="val 0"/>
              </a:avLst>
            </a:prstGeom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tx1"/>
                </a:solidFill>
              </a:endParaRPr>
            </a:p>
          </p:txBody>
        </p:sp>
        <p:sp>
          <p:nvSpPr>
            <p:cNvPr id="88" name="Арка 87"/>
            <p:cNvSpPr/>
            <p:nvPr/>
          </p:nvSpPr>
          <p:spPr>
            <a:xfrm>
              <a:off x="6107818" y="2273300"/>
              <a:ext cx="847116" cy="787400"/>
            </a:xfrm>
            <a:prstGeom prst="blockArc">
              <a:avLst>
                <a:gd name="adj1" fmla="val 10800000"/>
                <a:gd name="adj2" fmla="val 251184"/>
                <a:gd name="adj3" fmla="val 851"/>
              </a:avLst>
            </a:prstGeom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tx1"/>
                </a:solidFill>
              </a:endParaRPr>
            </a:p>
          </p:txBody>
        </p:sp>
      </p:grpSp>
      <p:grpSp>
        <p:nvGrpSpPr>
          <p:cNvPr id="100" name="Группа 99"/>
          <p:cNvGrpSpPr/>
          <p:nvPr/>
        </p:nvGrpSpPr>
        <p:grpSpPr>
          <a:xfrm>
            <a:off x="7348131" y="5532921"/>
            <a:ext cx="326107" cy="518138"/>
            <a:chOff x="1946121" y="1118898"/>
            <a:chExt cx="473514" cy="752347"/>
          </a:xfrm>
        </p:grpSpPr>
        <p:sp>
          <p:nvSpPr>
            <p:cNvPr id="97" name="Овал 96"/>
            <p:cNvSpPr/>
            <p:nvPr/>
          </p:nvSpPr>
          <p:spPr>
            <a:xfrm>
              <a:off x="1946121" y="1118898"/>
              <a:ext cx="473514" cy="491538"/>
            </a:xfrm>
            <a:prstGeom prst="ellipse">
              <a:avLst/>
            </a:prstGeom>
            <a:noFill/>
            <a:ln w="603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98" name="Овал 97"/>
            <p:cNvSpPr/>
            <p:nvPr/>
          </p:nvSpPr>
          <p:spPr>
            <a:xfrm>
              <a:off x="1946121" y="1379707"/>
              <a:ext cx="473514" cy="491538"/>
            </a:xfrm>
            <a:prstGeom prst="ellipse">
              <a:avLst/>
            </a:prstGeom>
            <a:noFill/>
            <a:ln w="603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04" name="TextBox 103"/>
          <p:cNvSpPr txBox="1"/>
          <p:nvPr/>
        </p:nvSpPr>
        <p:spPr>
          <a:xfrm>
            <a:off x="7683717" y="5484090"/>
            <a:ext cx="314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4000" dirty="0" smtClean="0">
                <a:latin typeface="Arial Hebrew Scholar" charset="-79"/>
                <a:ea typeface="Arial Hebrew Scholar" charset="-79"/>
                <a:cs typeface="Arial Hebrew Scholar" charset="-79"/>
              </a:rPr>
              <a:t>I</a:t>
            </a:r>
            <a:endParaRPr lang="ru-RU" dirty="0">
              <a:latin typeface="Arial Hebrew Scholar" charset="-79"/>
              <a:ea typeface="Arial Hebrew Scholar" charset="-79"/>
              <a:cs typeface="Arial Hebrew Scholar" charset="-79"/>
            </a:endParaRPr>
          </a:p>
        </p:txBody>
      </p:sp>
      <p:cxnSp>
        <p:nvCxnSpPr>
          <p:cNvPr id="118" name="Прямая соединительная линия 117"/>
          <p:cNvCxnSpPr/>
          <p:nvPr/>
        </p:nvCxnSpPr>
        <p:spPr>
          <a:xfrm flipH="1" flipV="1">
            <a:off x="1136581" y="828521"/>
            <a:ext cx="19450" cy="431874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Прямая соединительная линия 120"/>
          <p:cNvCxnSpPr/>
          <p:nvPr/>
        </p:nvCxnSpPr>
        <p:spPr>
          <a:xfrm flipV="1">
            <a:off x="3162166" y="1556213"/>
            <a:ext cx="1" cy="347967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ile:Circulator schematic.JPG - Wikimedia Commons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48" t="6503" r="26691" b="29446"/>
          <a:stretch/>
        </p:blipFill>
        <p:spPr bwMode="auto">
          <a:xfrm>
            <a:off x="2926540" y="4980059"/>
            <a:ext cx="412466" cy="40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8" name="Прямая соединительная линия 127"/>
          <p:cNvCxnSpPr/>
          <p:nvPr/>
        </p:nvCxnSpPr>
        <p:spPr>
          <a:xfrm flipH="1">
            <a:off x="3655361" y="6046801"/>
            <a:ext cx="3853415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2" name="Изображение 10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8907" y="5415902"/>
            <a:ext cx="218488" cy="248282"/>
          </a:xfrm>
          <a:prstGeom prst="rect">
            <a:avLst/>
          </a:prstGeom>
        </p:spPr>
      </p:pic>
      <p:cxnSp>
        <p:nvCxnSpPr>
          <p:cNvPr id="141" name="Прямая соединительная линия 140"/>
          <p:cNvCxnSpPr/>
          <p:nvPr/>
        </p:nvCxnSpPr>
        <p:spPr>
          <a:xfrm flipH="1">
            <a:off x="3655361" y="5512675"/>
            <a:ext cx="3853415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Прямоугольник 165"/>
          <p:cNvSpPr/>
          <p:nvPr/>
        </p:nvSpPr>
        <p:spPr>
          <a:xfrm rot="16200000">
            <a:off x="802738" y="2634748"/>
            <a:ext cx="680466" cy="401074"/>
          </a:xfrm>
          <a:prstGeom prst="rect">
            <a:avLst/>
          </a:prstGeom>
          <a:solidFill>
            <a:schemeClr val="bg1"/>
          </a:solidFill>
          <a:ln w="444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1055" name="Изображение 105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90028" y="2722321"/>
            <a:ext cx="1196928" cy="227585"/>
          </a:xfrm>
          <a:prstGeom prst="rect">
            <a:avLst/>
          </a:prstGeom>
        </p:spPr>
      </p:pic>
      <p:pic>
        <p:nvPicPr>
          <p:cNvPr id="1057" name="Изображение 105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16790" y="5022880"/>
            <a:ext cx="1321301" cy="234155"/>
          </a:xfrm>
          <a:prstGeom prst="rect">
            <a:avLst/>
          </a:prstGeom>
        </p:spPr>
      </p:pic>
      <p:sp>
        <p:nvSpPr>
          <p:cNvPr id="171" name="Треугольник 170"/>
          <p:cNvSpPr/>
          <p:nvPr/>
        </p:nvSpPr>
        <p:spPr>
          <a:xfrm>
            <a:off x="2951402" y="3561930"/>
            <a:ext cx="421529" cy="413228"/>
          </a:xfrm>
          <a:prstGeom prst="triangle">
            <a:avLst/>
          </a:prstGeom>
          <a:solidFill>
            <a:schemeClr val="bg1"/>
          </a:solidFill>
          <a:ln w="57150">
            <a:solidFill>
              <a:srgbClr val="FF9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2" name="Треугольник 171"/>
          <p:cNvSpPr/>
          <p:nvPr/>
        </p:nvSpPr>
        <p:spPr>
          <a:xfrm>
            <a:off x="2951402" y="1862485"/>
            <a:ext cx="421529" cy="413228"/>
          </a:xfrm>
          <a:prstGeom prst="triangle">
            <a:avLst/>
          </a:prstGeom>
          <a:solidFill>
            <a:schemeClr val="bg1"/>
          </a:solidFill>
          <a:ln w="57150">
            <a:solidFill>
              <a:srgbClr val="FF9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059" name="Изображение 105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64289" y="3676555"/>
            <a:ext cx="1209384" cy="245260"/>
          </a:xfrm>
          <a:prstGeom prst="rect">
            <a:avLst/>
          </a:prstGeom>
        </p:spPr>
      </p:pic>
      <p:pic>
        <p:nvPicPr>
          <p:cNvPr id="174" name="Изображение 17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40727" y="1973484"/>
            <a:ext cx="1209384" cy="245260"/>
          </a:xfrm>
          <a:prstGeom prst="rect">
            <a:avLst/>
          </a:prstGeom>
        </p:spPr>
      </p:pic>
      <p:cxnSp>
        <p:nvCxnSpPr>
          <p:cNvPr id="194" name="Прямая соединительная линия 193"/>
          <p:cNvCxnSpPr/>
          <p:nvPr/>
        </p:nvCxnSpPr>
        <p:spPr>
          <a:xfrm flipH="1">
            <a:off x="3141205" y="1594414"/>
            <a:ext cx="194170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2" name="Прямоугольник 201"/>
          <p:cNvSpPr/>
          <p:nvPr/>
        </p:nvSpPr>
        <p:spPr>
          <a:xfrm rot="16200000">
            <a:off x="5083168" y="3247971"/>
            <a:ext cx="1642845" cy="1724171"/>
          </a:xfrm>
          <a:prstGeom prst="rect">
            <a:avLst/>
          </a:prstGeom>
          <a:noFill/>
          <a:ln w="44450"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tx1"/>
              </a:solidFill>
            </a:endParaRPr>
          </a:p>
        </p:txBody>
      </p:sp>
      <p:cxnSp>
        <p:nvCxnSpPr>
          <p:cNvPr id="205" name="Прямая соединительная линия 204"/>
          <p:cNvCxnSpPr/>
          <p:nvPr/>
        </p:nvCxnSpPr>
        <p:spPr>
          <a:xfrm flipV="1">
            <a:off x="5082914" y="1573850"/>
            <a:ext cx="0" cy="91726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Прямая соединительная линия 215"/>
          <p:cNvCxnSpPr/>
          <p:nvPr/>
        </p:nvCxnSpPr>
        <p:spPr>
          <a:xfrm flipH="1">
            <a:off x="698560" y="4482460"/>
            <a:ext cx="4159718" cy="0"/>
          </a:xfrm>
          <a:prstGeom prst="line">
            <a:avLst/>
          </a:prstGeom>
          <a:ln w="44450"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Прямая соединительная линия 216"/>
          <p:cNvCxnSpPr/>
          <p:nvPr/>
        </p:nvCxnSpPr>
        <p:spPr>
          <a:xfrm flipH="1">
            <a:off x="698560" y="6195062"/>
            <a:ext cx="4159719" cy="0"/>
          </a:xfrm>
          <a:prstGeom prst="line">
            <a:avLst/>
          </a:prstGeom>
          <a:ln w="44450"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Прямая соединительная линия 221"/>
          <p:cNvCxnSpPr/>
          <p:nvPr/>
        </p:nvCxnSpPr>
        <p:spPr>
          <a:xfrm flipV="1">
            <a:off x="4858278" y="4482460"/>
            <a:ext cx="0" cy="1712602"/>
          </a:xfrm>
          <a:prstGeom prst="line">
            <a:avLst/>
          </a:prstGeom>
          <a:ln w="44450"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Прямая соединительная линия 225"/>
          <p:cNvCxnSpPr/>
          <p:nvPr/>
        </p:nvCxnSpPr>
        <p:spPr>
          <a:xfrm flipV="1">
            <a:off x="698560" y="4482460"/>
            <a:ext cx="0" cy="1712602"/>
          </a:xfrm>
          <a:prstGeom prst="line">
            <a:avLst/>
          </a:prstGeom>
          <a:ln w="44450"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Прямая соединительная линия 228"/>
          <p:cNvCxnSpPr/>
          <p:nvPr/>
        </p:nvCxnSpPr>
        <p:spPr>
          <a:xfrm flipH="1" flipV="1">
            <a:off x="698560" y="3299064"/>
            <a:ext cx="3937" cy="1147898"/>
          </a:xfrm>
          <a:prstGeom prst="line">
            <a:avLst/>
          </a:prstGeom>
          <a:ln w="44450">
            <a:solidFill>
              <a:schemeClr val="bg1">
                <a:lumMod val="6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Прямая соединительная линия 231"/>
          <p:cNvCxnSpPr/>
          <p:nvPr/>
        </p:nvCxnSpPr>
        <p:spPr>
          <a:xfrm flipH="1" flipV="1">
            <a:off x="4846041" y="3327005"/>
            <a:ext cx="3937" cy="1147898"/>
          </a:xfrm>
          <a:prstGeom prst="line">
            <a:avLst/>
          </a:prstGeom>
          <a:ln w="44450">
            <a:solidFill>
              <a:schemeClr val="bg1">
                <a:lumMod val="6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Прямая соединительная линия 232"/>
          <p:cNvCxnSpPr/>
          <p:nvPr/>
        </p:nvCxnSpPr>
        <p:spPr>
          <a:xfrm flipV="1">
            <a:off x="741665" y="3327005"/>
            <a:ext cx="4099114" cy="4902"/>
          </a:xfrm>
          <a:prstGeom prst="line">
            <a:avLst/>
          </a:prstGeom>
          <a:ln w="44450">
            <a:solidFill>
              <a:schemeClr val="bg1">
                <a:lumMod val="6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Прямая соединительная линия 235"/>
          <p:cNvCxnSpPr/>
          <p:nvPr/>
        </p:nvCxnSpPr>
        <p:spPr>
          <a:xfrm flipV="1">
            <a:off x="698560" y="2364088"/>
            <a:ext cx="4099114" cy="4902"/>
          </a:xfrm>
          <a:prstGeom prst="line">
            <a:avLst/>
          </a:prstGeom>
          <a:ln w="4445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Прямая соединительная линия 236"/>
          <p:cNvCxnSpPr/>
          <p:nvPr/>
        </p:nvCxnSpPr>
        <p:spPr>
          <a:xfrm>
            <a:off x="698560" y="2364088"/>
            <a:ext cx="0" cy="893200"/>
          </a:xfrm>
          <a:prstGeom prst="line">
            <a:avLst/>
          </a:prstGeom>
          <a:ln w="4445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Прямая соединительная линия 239"/>
          <p:cNvCxnSpPr/>
          <p:nvPr/>
        </p:nvCxnSpPr>
        <p:spPr>
          <a:xfrm>
            <a:off x="4810534" y="2389957"/>
            <a:ext cx="1" cy="898679"/>
          </a:xfrm>
          <a:prstGeom prst="line">
            <a:avLst/>
          </a:prstGeom>
          <a:ln w="4445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4" name="Изображение 15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90910" y="3789217"/>
            <a:ext cx="635000" cy="317500"/>
          </a:xfrm>
          <a:prstGeom prst="rect">
            <a:avLst/>
          </a:prstGeom>
        </p:spPr>
      </p:pic>
      <p:pic>
        <p:nvPicPr>
          <p:cNvPr id="155" name="Изображение 15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6200000">
            <a:off x="-25771" y="2649744"/>
            <a:ext cx="850900" cy="342900"/>
          </a:xfrm>
          <a:prstGeom prst="rect">
            <a:avLst/>
          </a:prstGeom>
        </p:spPr>
      </p:pic>
      <p:pic>
        <p:nvPicPr>
          <p:cNvPr id="157" name="Изображение 15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16200000">
            <a:off x="-231186" y="5474040"/>
            <a:ext cx="1219200" cy="342900"/>
          </a:xfrm>
          <a:prstGeom prst="rect">
            <a:avLst/>
          </a:prstGeom>
        </p:spPr>
      </p:pic>
      <p:pic>
        <p:nvPicPr>
          <p:cNvPr id="158" name="Изображение 15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8395" y="1697563"/>
            <a:ext cx="609600" cy="342900"/>
          </a:xfrm>
          <a:prstGeom prst="rect">
            <a:avLst/>
          </a:prstGeom>
        </p:spPr>
      </p:pic>
      <p:grpSp>
        <p:nvGrpSpPr>
          <p:cNvPr id="170" name="Группа 169"/>
          <p:cNvGrpSpPr/>
          <p:nvPr/>
        </p:nvGrpSpPr>
        <p:grpSpPr>
          <a:xfrm>
            <a:off x="8365633" y="768115"/>
            <a:ext cx="1406496" cy="898453"/>
            <a:chOff x="7022962" y="505198"/>
            <a:chExt cx="1422438" cy="898452"/>
          </a:xfrm>
        </p:grpSpPr>
        <p:sp>
          <p:nvSpPr>
            <p:cNvPr id="167" name="Прямоугольник 166"/>
            <p:cNvSpPr/>
            <p:nvPr/>
          </p:nvSpPr>
          <p:spPr>
            <a:xfrm>
              <a:off x="7022962" y="505198"/>
              <a:ext cx="1422438" cy="898452"/>
            </a:xfrm>
            <a:prstGeom prst="rect">
              <a:avLst/>
            </a:prstGeom>
            <a:solidFill>
              <a:schemeClr val="bg1"/>
            </a:solidFill>
            <a:ln w="47625">
              <a:solidFill>
                <a:srgbClr val="0432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169" name="Изображение 168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444341" y="843317"/>
              <a:ext cx="675505" cy="229959"/>
            </a:xfrm>
            <a:prstGeom prst="rect">
              <a:avLst/>
            </a:prstGeom>
          </p:spPr>
        </p:pic>
        <p:sp>
          <p:nvSpPr>
            <p:cNvPr id="260" name="Овал 259"/>
            <p:cNvSpPr/>
            <p:nvPr/>
          </p:nvSpPr>
          <p:spPr>
            <a:xfrm>
              <a:off x="7094225" y="706173"/>
              <a:ext cx="206895" cy="199175"/>
            </a:xfrm>
            <a:prstGeom prst="ellipse">
              <a:avLst/>
            </a:prstGeom>
            <a:noFill/>
            <a:ln w="25400">
              <a:solidFill>
                <a:srgbClr val="0432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61" name="Овал 260"/>
            <p:cNvSpPr/>
            <p:nvPr/>
          </p:nvSpPr>
          <p:spPr>
            <a:xfrm>
              <a:off x="7096336" y="1167552"/>
              <a:ext cx="206895" cy="199175"/>
            </a:xfrm>
            <a:prstGeom prst="ellipse">
              <a:avLst/>
            </a:prstGeom>
            <a:noFill/>
            <a:ln w="25400">
              <a:solidFill>
                <a:srgbClr val="0432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cxnSp>
        <p:nvCxnSpPr>
          <p:cNvPr id="191" name="Прямая соединительная линия 190"/>
          <p:cNvCxnSpPr/>
          <p:nvPr/>
        </p:nvCxnSpPr>
        <p:spPr>
          <a:xfrm flipH="1">
            <a:off x="1156032" y="1077753"/>
            <a:ext cx="7409173" cy="0"/>
          </a:xfrm>
          <a:prstGeom prst="line">
            <a:avLst/>
          </a:prstGeom>
          <a:ln w="38100">
            <a:solidFill>
              <a:srgbClr val="043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Прямая соединительная линия 187"/>
          <p:cNvCxnSpPr/>
          <p:nvPr/>
        </p:nvCxnSpPr>
        <p:spPr>
          <a:xfrm flipH="1">
            <a:off x="3139016" y="1517488"/>
            <a:ext cx="5426189" cy="15575"/>
          </a:xfrm>
          <a:prstGeom prst="line">
            <a:avLst/>
          </a:prstGeom>
          <a:ln w="38100">
            <a:solidFill>
              <a:srgbClr val="043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Прямая соединительная линия 205"/>
          <p:cNvCxnSpPr/>
          <p:nvPr/>
        </p:nvCxnSpPr>
        <p:spPr>
          <a:xfrm>
            <a:off x="5091186" y="2479482"/>
            <a:ext cx="202435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1" name="Прямоугольник 380"/>
          <p:cNvSpPr/>
          <p:nvPr/>
        </p:nvSpPr>
        <p:spPr>
          <a:xfrm rot="16200000">
            <a:off x="1027583" y="3259728"/>
            <a:ext cx="230775" cy="401074"/>
          </a:xfrm>
          <a:prstGeom prst="rect">
            <a:avLst/>
          </a:prstGeom>
          <a:solidFill>
            <a:schemeClr val="bg1"/>
          </a:solidFill>
          <a:ln w="444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7123812" y="2093641"/>
            <a:ext cx="1648040" cy="690825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SP Digitiser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314667" y="5080991"/>
            <a:ext cx="1145659" cy="18132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669738" y="264747"/>
            <a:ext cx="610175" cy="249951"/>
          </a:xfrm>
          <a:prstGeom prst="rect">
            <a:avLst/>
          </a:prstGeom>
        </p:spPr>
      </p:pic>
      <p:sp>
        <p:nvSpPr>
          <p:cNvPr id="132" name="Полилиния 135"/>
          <p:cNvSpPr/>
          <p:nvPr/>
        </p:nvSpPr>
        <p:spPr>
          <a:xfrm>
            <a:off x="3458991" y="1111789"/>
            <a:ext cx="642821" cy="182694"/>
          </a:xfrm>
          <a:custGeom>
            <a:avLst/>
            <a:gdLst>
              <a:gd name="connsiteX0" fmla="*/ 0 w 4810836"/>
              <a:gd name="connsiteY0" fmla="*/ 463388 h 955031"/>
              <a:gd name="connsiteX1" fmla="*/ 180833 w 4810836"/>
              <a:gd name="connsiteY1" fmla="*/ 146077 h 955031"/>
              <a:gd name="connsiteX2" fmla="*/ 290015 w 4810836"/>
              <a:gd name="connsiteY2" fmla="*/ 23247 h 955031"/>
              <a:gd name="connsiteX3" fmla="*/ 409433 w 4810836"/>
              <a:gd name="connsiteY3" fmla="*/ 36895 h 955031"/>
              <a:gd name="connsiteX4" fmla="*/ 508379 w 4810836"/>
              <a:gd name="connsiteY4" fmla="*/ 146077 h 955031"/>
              <a:gd name="connsiteX5" fmla="*/ 634621 w 4810836"/>
              <a:gd name="connsiteY5" fmla="*/ 412209 h 955031"/>
              <a:gd name="connsiteX6" fmla="*/ 771098 w 4810836"/>
              <a:gd name="connsiteY6" fmla="*/ 722695 h 955031"/>
              <a:gd name="connsiteX7" fmla="*/ 866633 w 4810836"/>
              <a:gd name="connsiteY7" fmla="*/ 869409 h 955031"/>
              <a:gd name="connsiteX8" fmla="*/ 955343 w 4810836"/>
              <a:gd name="connsiteY8" fmla="*/ 944471 h 955031"/>
              <a:gd name="connsiteX9" fmla="*/ 1064525 w 4810836"/>
              <a:gd name="connsiteY9" fmla="*/ 930824 h 955031"/>
              <a:gd name="connsiteX10" fmla="*/ 1190767 w 4810836"/>
              <a:gd name="connsiteY10" fmla="*/ 811406 h 955031"/>
              <a:gd name="connsiteX11" fmla="*/ 1354540 w 4810836"/>
              <a:gd name="connsiteY11" fmla="*/ 487271 h 955031"/>
              <a:gd name="connsiteX12" fmla="*/ 1456898 w 4810836"/>
              <a:gd name="connsiteY12" fmla="*/ 234788 h 955031"/>
              <a:gd name="connsiteX13" fmla="*/ 1559256 w 4810836"/>
              <a:gd name="connsiteY13" fmla="*/ 67603 h 955031"/>
              <a:gd name="connsiteX14" fmla="*/ 1647967 w 4810836"/>
              <a:gd name="connsiteY14" fmla="*/ 13012 h 955031"/>
              <a:gd name="connsiteX15" fmla="*/ 1729853 w 4810836"/>
              <a:gd name="connsiteY15" fmla="*/ 43719 h 955031"/>
              <a:gd name="connsiteX16" fmla="*/ 1804916 w 4810836"/>
              <a:gd name="connsiteY16" fmla="*/ 122194 h 955031"/>
              <a:gd name="connsiteX17" fmla="*/ 1883391 w 4810836"/>
              <a:gd name="connsiteY17" fmla="*/ 251847 h 955031"/>
              <a:gd name="connsiteX18" fmla="*/ 2149522 w 4810836"/>
              <a:gd name="connsiteY18" fmla="*/ 784110 h 955031"/>
              <a:gd name="connsiteX19" fmla="*/ 2265528 w 4810836"/>
              <a:gd name="connsiteY19" fmla="*/ 934235 h 955031"/>
              <a:gd name="connsiteX20" fmla="*/ 2361062 w 4810836"/>
              <a:gd name="connsiteY20" fmla="*/ 941059 h 955031"/>
              <a:gd name="connsiteX21" fmla="*/ 2483892 w 4810836"/>
              <a:gd name="connsiteY21" fmla="*/ 814818 h 955031"/>
              <a:gd name="connsiteX22" fmla="*/ 2610134 w 4810836"/>
              <a:gd name="connsiteY22" fmla="*/ 548686 h 955031"/>
              <a:gd name="connsiteX23" fmla="*/ 2756848 w 4810836"/>
              <a:gd name="connsiteY23" fmla="*/ 251847 h 955031"/>
              <a:gd name="connsiteX24" fmla="*/ 2879677 w 4810836"/>
              <a:gd name="connsiteY24" fmla="*/ 67603 h 955031"/>
              <a:gd name="connsiteX25" fmla="*/ 2958152 w 4810836"/>
              <a:gd name="connsiteY25" fmla="*/ 2776 h 955031"/>
              <a:gd name="connsiteX26" fmla="*/ 3029803 w 4810836"/>
              <a:gd name="connsiteY26" fmla="*/ 19835 h 955031"/>
              <a:gd name="connsiteX27" fmla="*/ 3101453 w 4810836"/>
              <a:gd name="connsiteY27" fmla="*/ 91486 h 955031"/>
              <a:gd name="connsiteX28" fmla="*/ 3159456 w 4810836"/>
              <a:gd name="connsiteY28" fmla="*/ 176785 h 955031"/>
              <a:gd name="connsiteX29" fmla="*/ 3241343 w 4810836"/>
              <a:gd name="connsiteY29" fmla="*/ 323498 h 955031"/>
              <a:gd name="connsiteX30" fmla="*/ 3394880 w 4810836"/>
              <a:gd name="connsiteY30" fmla="*/ 668104 h 955031"/>
              <a:gd name="connsiteX31" fmla="*/ 3521122 w 4810836"/>
              <a:gd name="connsiteY31" fmla="*/ 852349 h 955031"/>
              <a:gd name="connsiteX32" fmla="*/ 3654188 w 4810836"/>
              <a:gd name="connsiteY32" fmla="*/ 900116 h 955031"/>
              <a:gd name="connsiteX33" fmla="*/ 3773606 w 4810836"/>
              <a:gd name="connsiteY33" fmla="*/ 828465 h 955031"/>
              <a:gd name="connsiteX34" fmla="*/ 3961262 w 4810836"/>
              <a:gd name="connsiteY34" fmla="*/ 483859 h 955031"/>
              <a:gd name="connsiteX35" fmla="*/ 4138683 w 4810836"/>
              <a:gd name="connsiteY35" fmla="*/ 152901 h 955031"/>
              <a:gd name="connsiteX36" fmla="*/ 4258101 w 4810836"/>
              <a:gd name="connsiteY36" fmla="*/ 40307 h 955031"/>
              <a:gd name="connsiteX37" fmla="*/ 4384343 w 4810836"/>
              <a:gd name="connsiteY37" fmla="*/ 67603 h 955031"/>
              <a:gd name="connsiteX38" fmla="*/ 4527645 w 4810836"/>
              <a:gd name="connsiteY38" fmla="*/ 268907 h 955031"/>
              <a:gd name="connsiteX39" fmla="*/ 4633415 w 4810836"/>
              <a:gd name="connsiteY39" fmla="*/ 477035 h 955031"/>
              <a:gd name="connsiteX40" fmla="*/ 4677770 w 4810836"/>
              <a:gd name="connsiteY40" fmla="*/ 497507 h 955031"/>
              <a:gd name="connsiteX41" fmla="*/ 4810836 w 4810836"/>
              <a:gd name="connsiteY41" fmla="*/ 494095 h 955031"/>
              <a:gd name="connsiteX0" fmla="*/ 0 w 4810836"/>
              <a:gd name="connsiteY0" fmla="*/ 463388 h 955031"/>
              <a:gd name="connsiteX1" fmla="*/ 180833 w 4810836"/>
              <a:gd name="connsiteY1" fmla="*/ 146077 h 955031"/>
              <a:gd name="connsiteX2" fmla="*/ 290015 w 4810836"/>
              <a:gd name="connsiteY2" fmla="*/ 23247 h 955031"/>
              <a:gd name="connsiteX3" fmla="*/ 409433 w 4810836"/>
              <a:gd name="connsiteY3" fmla="*/ 36895 h 955031"/>
              <a:gd name="connsiteX4" fmla="*/ 508379 w 4810836"/>
              <a:gd name="connsiteY4" fmla="*/ 146077 h 955031"/>
              <a:gd name="connsiteX5" fmla="*/ 634621 w 4810836"/>
              <a:gd name="connsiteY5" fmla="*/ 412209 h 955031"/>
              <a:gd name="connsiteX6" fmla="*/ 771098 w 4810836"/>
              <a:gd name="connsiteY6" fmla="*/ 722695 h 955031"/>
              <a:gd name="connsiteX7" fmla="*/ 866633 w 4810836"/>
              <a:gd name="connsiteY7" fmla="*/ 869409 h 955031"/>
              <a:gd name="connsiteX8" fmla="*/ 955343 w 4810836"/>
              <a:gd name="connsiteY8" fmla="*/ 944471 h 955031"/>
              <a:gd name="connsiteX9" fmla="*/ 1064525 w 4810836"/>
              <a:gd name="connsiteY9" fmla="*/ 930824 h 955031"/>
              <a:gd name="connsiteX10" fmla="*/ 1190767 w 4810836"/>
              <a:gd name="connsiteY10" fmla="*/ 811406 h 955031"/>
              <a:gd name="connsiteX11" fmla="*/ 1354540 w 4810836"/>
              <a:gd name="connsiteY11" fmla="*/ 487271 h 955031"/>
              <a:gd name="connsiteX12" fmla="*/ 1456898 w 4810836"/>
              <a:gd name="connsiteY12" fmla="*/ 234788 h 955031"/>
              <a:gd name="connsiteX13" fmla="*/ 1559256 w 4810836"/>
              <a:gd name="connsiteY13" fmla="*/ 67603 h 955031"/>
              <a:gd name="connsiteX14" fmla="*/ 1647967 w 4810836"/>
              <a:gd name="connsiteY14" fmla="*/ 13012 h 955031"/>
              <a:gd name="connsiteX15" fmla="*/ 1729853 w 4810836"/>
              <a:gd name="connsiteY15" fmla="*/ 43719 h 955031"/>
              <a:gd name="connsiteX16" fmla="*/ 1804916 w 4810836"/>
              <a:gd name="connsiteY16" fmla="*/ 122194 h 955031"/>
              <a:gd name="connsiteX17" fmla="*/ 1883391 w 4810836"/>
              <a:gd name="connsiteY17" fmla="*/ 251847 h 955031"/>
              <a:gd name="connsiteX18" fmla="*/ 2149522 w 4810836"/>
              <a:gd name="connsiteY18" fmla="*/ 784110 h 955031"/>
              <a:gd name="connsiteX19" fmla="*/ 2265528 w 4810836"/>
              <a:gd name="connsiteY19" fmla="*/ 934235 h 955031"/>
              <a:gd name="connsiteX20" fmla="*/ 2361062 w 4810836"/>
              <a:gd name="connsiteY20" fmla="*/ 941059 h 955031"/>
              <a:gd name="connsiteX21" fmla="*/ 2483892 w 4810836"/>
              <a:gd name="connsiteY21" fmla="*/ 814818 h 955031"/>
              <a:gd name="connsiteX22" fmla="*/ 2610134 w 4810836"/>
              <a:gd name="connsiteY22" fmla="*/ 548686 h 955031"/>
              <a:gd name="connsiteX23" fmla="*/ 2756848 w 4810836"/>
              <a:gd name="connsiteY23" fmla="*/ 251847 h 955031"/>
              <a:gd name="connsiteX24" fmla="*/ 2879677 w 4810836"/>
              <a:gd name="connsiteY24" fmla="*/ 67603 h 955031"/>
              <a:gd name="connsiteX25" fmla="*/ 2958152 w 4810836"/>
              <a:gd name="connsiteY25" fmla="*/ 2776 h 955031"/>
              <a:gd name="connsiteX26" fmla="*/ 3029803 w 4810836"/>
              <a:gd name="connsiteY26" fmla="*/ 19835 h 955031"/>
              <a:gd name="connsiteX27" fmla="*/ 3101453 w 4810836"/>
              <a:gd name="connsiteY27" fmla="*/ 91486 h 955031"/>
              <a:gd name="connsiteX28" fmla="*/ 3159456 w 4810836"/>
              <a:gd name="connsiteY28" fmla="*/ 176785 h 955031"/>
              <a:gd name="connsiteX29" fmla="*/ 3241343 w 4810836"/>
              <a:gd name="connsiteY29" fmla="*/ 323498 h 955031"/>
              <a:gd name="connsiteX30" fmla="*/ 3394880 w 4810836"/>
              <a:gd name="connsiteY30" fmla="*/ 668104 h 955031"/>
              <a:gd name="connsiteX31" fmla="*/ 3521122 w 4810836"/>
              <a:gd name="connsiteY31" fmla="*/ 852349 h 955031"/>
              <a:gd name="connsiteX32" fmla="*/ 3654188 w 4810836"/>
              <a:gd name="connsiteY32" fmla="*/ 900116 h 955031"/>
              <a:gd name="connsiteX33" fmla="*/ 3773606 w 4810836"/>
              <a:gd name="connsiteY33" fmla="*/ 828465 h 955031"/>
              <a:gd name="connsiteX34" fmla="*/ 3961262 w 4810836"/>
              <a:gd name="connsiteY34" fmla="*/ 483859 h 955031"/>
              <a:gd name="connsiteX35" fmla="*/ 4138683 w 4810836"/>
              <a:gd name="connsiteY35" fmla="*/ 152901 h 955031"/>
              <a:gd name="connsiteX36" fmla="*/ 4258101 w 4810836"/>
              <a:gd name="connsiteY36" fmla="*/ 40307 h 955031"/>
              <a:gd name="connsiteX37" fmla="*/ 4384343 w 4810836"/>
              <a:gd name="connsiteY37" fmla="*/ 67603 h 955031"/>
              <a:gd name="connsiteX38" fmla="*/ 4527645 w 4810836"/>
              <a:gd name="connsiteY38" fmla="*/ 268907 h 955031"/>
              <a:gd name="connsiteX39" fmla="*/ 4633415 w 4810836"/>
              <a:gd name="connsiteY39" fmla="*/ 477035 h 955031"/>
              <a:gd name="connsiteX40" fmla="*/ 4781905 w 4810836"/>
              <a:gd name="connsiteY40" fmla="*/ 494332 h 955031"/>
              <a:gd name="connsiteX41" fmla="*/ 4810836 w 4810836"/>
              <a:gd name="connsiteY41" fmla="*/ 494095 h 955031"/>
              <a:gd name="connsiteX0" fmla="*/ 0 w 5039929"/>
              <a:gd name="connsiteY0" fmla="*/ 463388 h 955031"/>
              <a:gd name="connsiteX1" fmla="*/ 180833 w 5039929"/>
              <a:gd name="connsiteY1" fmla="*/ 146077 h 955031"/>
              <a:gd name="connsiteX2" fmla="*/ 290015 w 5039929"/>
              <a:gd name="connsiteY2" fmla="*/ 23247 h 955031"/>
              <a:gd name="connsiteX3" fmla="*/ 409433 w 5039929"/>
              <a:gd name="connsiteY3" fmla="*/ 36895 h 955031"/>
              <a:gd name="connsiteX4" fmla="*/ 508379 w 5039929"/>
              <a:gd name="connsiteY4" fmla="*/ 146077 h 955031"/>
              <a:gd name="connsiteX5" fmla="*/ 634621 w 5039929"/>
              <a:gd name="connsiteY5" fmla="*/ 412209 h 955031"/>
              <a:gd name="connsiteX6" fmla="*/ 771098 w 5039929"/>
              <a:gd name="connsiteY6" fmla="*/ 722695 h 955031"/>
              <a:gd name="connsiteX7" fmla="*/ 866633 w 5039929"/>
              <a:gd name="connsiteY7" fmla="*/ 869409 h 955031"/>
              <a:gd name="connsiteX8" fmla="*/ 955343 w 5039929"/>
              <a:gd name="connsiteY8" fmla="*/ 944471 h 955031"/>
              <a:gd name="connsiteX9" fmla="*/ 1064525 w 5039929"/>
              <a:gd name="connsiteY9" fmla="*/ 930824 h 955031"/>
              <a:gd name="connsiteX10" fmla="*/ 1190767 w 5039929"/>
              <a:gd name="connsiteY10" fmla="*/ 811406 h 955031"/>
              <a:gd name="connsiteX11" fmla="*/ 1354540 w 5039929"/>
              <a:gd name="connsiteY11" fmla="*/ 487271 h 955031"/>
              <a:gd name="connsiteX12" fmla="*/ 1456898 w 5039929"/>
              <a:gd name="connsiteY12" fmla="*/ 234788 h 955031"/>
              <a:gd name="connsiteX13" fmla="*/ 1559256 w 5039929"/>
              <a:gd name="connsiteY13" fmla="*/ 67603 h 955031"/>
              <a:gd name="connsiteX14" fmla="*/ 1647967 w 5039929"/>
              <a:gd name="connsiteY14" fmla="*/ 13012 h 955031"/>
              <a:gd name="connsiteX15" fmla="*/ 1729853 w 5039929"/>
              <a:gd name="connsiteY15" fmla="*/ 43719 h 955031"/>
              <a:gd name="connsiteX16" fmla="*/ 1804916 w 5039929"/>
              <a:gd name="connsiteY16" fmla="*/ 122194 h 955031"/>
              <a:gd name="connsiteX17" fmla="*/ 1883391 w 5039929"/>
              <a:gd name="connsiteY17" fmla="*/ 251847 h 955031"/>
              <a:gd name="connsiteX18" fmla="*/ 2149522 w 5039929"/>
              <a:gd name="connsiteY18" fmla="*/ 784110 h 955031"/>
              <a:gd name="connsiteX19" fmla="*/ 2265528 w 5039929"/>
              <a:gd name="connsiteY19" fmla="*/ 934235 h 955031"/>
              <a:gd name="connsiteX20" fmla="*/ 2361062 w 5039929"/>
              <a:gd name="connsiteY20" fmla="*/ 941059 h 955031"/>
              <a:gd name="connsiteX21" fmla="*/ 2483892 w 5039929"/>
              <a:gd name="connsiteY21" fmla="*/ 814818 h 955031"/>
              <a:gd name="connsiteX22" fmla="*/ 2610134 w 5039929"/>
              <a:gd name="connsiteY22" fmla="*/ 548686 h 955031"/>
              <a:gd name="connsiteX23" fmla="*/ 2756848 w 5039929"/>
              <a:gd name="connsiteY23" fmla="*/ 251847 h 955031"/>
              <a:gd name="connsiteX24" fmla="*/ 2879677 w 5039929"/>
              <a:gd name="connsiteY24" fmla="*/ 67603 h 955031"/>
              <a:gd name="connsiteX25" fmla="*/ 2958152 w 5039929"/>
              <a:gd name="connsiteY25" fmla="*/ 2776 h 955031"/>
              <a:gd name="connsiteX26" fmla="*/ 3029803 w 5039929"/>
              <a:gd name="connsiteY26" fmla="*/ 19835 h 955031"/>
              <a:gd name="connsiteX27" fmla="*/ 3101453 w 5039929"/>
              <a:gd name="connsiteY27" fmla="*/ 91486 h 955031"/>
              <a:gd name="connsiteX28" fmla="*/ 3159456 w 5039929"/>
              <a:gd name="connsiteY28" fmla="*/ 176785 h 955031"/>
              <a:gd name="connsiteX29" fmla="*/ 3241343 w 5039929"/>
              <a:gd name="connsiteY29" fmla="*/ 323498 h 955031"/>
              <a:gd name="connsiteX30" fmla="*/ 3394880 w 5039929"/>
              <a:gd name="connsiteY30" fmla="*/ 668104 h 955031"/>
              <a:gd name="connsiteX31" fmla="*/ 3521122 w 5039929"/>
              <a:gd name="connsiteY31" fmla="*/ 852349 h 955031"/>
              <a:gd name="connsiteX32" fmla="*/ 3654188 w 5039929"/>
              <a:gd name="connsiteY32" fmla="*/ 900116 h 955031"/>
              <a:gd name="connsiteX33" fmla="*/ 3773606 w 5039929"/>
              <a:gd name="connsiteY33" fmla="*/ 828465 h 955031"/>
              <a:gd name="connsiteX34" fmla="*/ 3961262 w 5039929"/>
              <a:gd name="connsiteY34" fmla="*/ 483859 h 955031"/>
              <a:gd name="connsiteX35" fmla="*/ 4138683 w 5039929"/>
              <a:gd name="connsiteY35" fmla="*/ 152901 h 955031"/>
              <a:gd name="connsiteX36" fmla="*/ 4258101 w 5039929"/>
              <a:gd name="connsiteY36" fmla="*/ 40307 h 955031"/>
              <a:gd name="connsiteX37" fmla="*/ 4384343 w 5039929"/>
              <a:gd name="connsiteY37" fmla="*/ 67603 h 955031"/>
              <a:gd name="connsiteX38" fmla="*/ 4527645 w 5039929"/>
              <a:gd name="connsiteY38" fmla="*/ 268907 h 955031"/>
              <a:gd name="connsiteX39" fmla="*/ 4633415 w 5039929"/>
              <a:gd name="connsiteY39" fmla="*/ 477035 h 955031"/>
              <a:gd name="connsiteX40" fmla="*/ 4781905 w 5039929"/>
              <a:gd name="connsiteY40" fmla="*/ 494332 h 955031"/>
              <a:gd name="connsiteX41" fmla="*/ 5039929 w 5039929"/>
              <a:gd name="connsiteY41" fmla="*/ 487745 h 955031"/>
              <a:gd name="connsiteX0" fmla="*/ 0 w 5008689"/>
              <a:gd name="connsiteY0" fmla="*/ 463388 h 955031"/>
              <a:gd name="connsiteX1" fmla="*/ 180833 w 5008689"/>
              <a:gd name="connsiteY1" fmla="*/ 146077 h 955031"/>
              <a:gd name="connsiteX2" fmla="*/ 290015 w 5008689"/>
              <a:gd name="connsiteY2" fmla="*/ 23247 h 955031"/>
              <a:gd name="connsiteX3" fmla="*/ 409433 w 5008689"/>
              <a:gd name="connsiteY3" fmla="*/ 36895 h 955031"/>
              <a:gd name="connsiteX4" fmla="*/ 508379 w 5008689"/>
              <a:gd name="connsiteY4" fmla="*/ 146077 h 955031"/>
              <a:gd name="connsiteX5" fmla="*/ 634621 w 5008689"/>
              <a:gd name="connsiteY5" fmla="*/ 412209 h 955031"/>
              <a:gd name="connsiteX6" fmla="*/ 771098 w 5008689"/>
              <a:gd name="connsiteY6" fmla="*/ 722695 h 955031"/>
              <a:gd name="connsiteX7" fmla="*/ 866633 w 5008689"/>
              <a:gd name="connsiteY7" fmla="*/ 869409 h 955031"/>
              <a:gd name="connsiteX8" fmla="*/ 955343 w 5008689"/>
              <a:gd name="connsiteY8" fmla="*/ 944471 h 955031"/>
              <a:gd name="connsiteX9" fmla="*/ 1064525 w 5008689"/>
              <a:gd name="connsiteY9" fmla="*/ 930824 h 955031"/>
              <a:gd name="connsiteX10" fmla="*/ 1190767 w 5008689"/>
              <a:gd name="connsiteY10" fmla="*/ 811406 h 955031"/>
              <a:gd name="connsiteX11" fmla="*/ 1354540 w 5008689"/>
              <a:gd name="connsiteY11" fmla="*/ 487271 h 955031"/>
              <a:gd name="connsiteX12" fmla="*/ 1456898 w 5008689"/>
              <a:gd name="connsiteY12" fmla="*/ 234788 h 955031"/>
              <a:gd name="connsiteX13" fmla="*/ 1559256 w 5008689"/>
              <a:gd name="connsiteY13" fmla="*/ 67603 h 955031"/>
              <a:gd name="connsiteX14" fmla="*/ 1647967 w 5008689"/>
              <a:gd name="connsiteY14" fmla="*/ 13012 h 955031"/>
              <a:gd name="connsiteX15" fmla="*/ 1729853 w 5008689"/>
              <a:gd name="connsiteY15" fmla="*/ 43719 h 955031"/>
              <a:gd name="connsiteX16" fmla="*/ 1804916 w 5008689"/>
              <a:gd name="connsiteY16" fmla="*/ 122194 h 955031"/>
              <a:gd name="connsiteX17" fmla="*/ 1883391 w 5008689"/>
              <a:gd name="connsiteY17" fmla="*/ 251847 h 955031"/>
              <a:gd name="connsiteX18" fmla="*/ 2149522 w 5008689"/>
              <a:gd name="connsiteY18" fmla="*/ 784110 h 955031"/>
              <a:gd name="connsiteX19" fmla="*/ 2265528 w 5008689"/>
              <a:gd name="connsiteY19" fmla="*/ 934235 h 955031"/>
              <a:gd name="connsiteX20" fmla="*/ 2361062 w 5008689"/>
              <a:gd name="connsiteY20" fmla="*/ 941059 h 955031"/>
              <a:gd name="connsiteX21" fmla="*/ 2483892 w 5008689"/>
              <a:gd name="connsiteY21" fmla="*/ 814818 h 955031"/>
              <a:gd name="connsiteX22" fmla="*/ 2610134 w 5008689"/>
              <a:gd name="connsiteY22" fmla="*/ 548686 h 955031"/>
              <a:gd name="connsiteX23" fmla="*/ 2756848 w 5008689"/>
              <a:gd name="connsiteY23" fmla="*/ 251847 h 955031"/>
              <a:gd name="connsiteX24" fmla="*/ 2879677 w 5008689"/>
              <a:gd name="connsiteY24" fmla="*/ 67603 h 955031"/>
              <a:gd name="connsiteX25" fmla="*/ 2958152 w 5008689"/>
              <a:gd name="connsiteY25" fmla="*/ 2776 h 955031"/>
              <a:gd name="connsiteX26" fmla="*/ 3029803 w 5008689"/>
              <a:gd name="connsiteY26" fmla="*/ 19835 h 955031"/>
              <a:gd name="connsiteX27" fmla="*/ 3101453 w 5008689"/>
              <a:gd name="connsiteY27" fmla="*/ 91486 h 955031"/>
              <a:gd name="connsiteX28" fmla="*/ 3159456 w 5008689"/>
              <a:gd name="connsiteY28" fmla="*/ 176785 h 955031"/>
              <a:gd name="connsiteX29" fmla="*/ 3241343 w 5008689"/>
              <a:gd name="connsiteY29" fmla="*/ 323498 h 955031"/>
              <a:gd name="connsiteX30" fmla="*/ 3394880 w 5008689"/>
              <a:gd name="connsiteY30" fmla="*/ 668104 h 955031"/>
              <a:gd name="connsiteX31" fmla="*/ 3521122 w 5008689"/>
              <a:gd name="connsiteY31" fmla="*/ 852349 h 955031"/>
              <a:gd name="connsiteX32" fmla="*/ 3654188 w 5008689"/>
              <a:gd name="connsiteY32" fmla="*/ 900116 h 955031"/>
              <a:gd name="connsiteX33" fmla="*/ 3773606 w 5008689"/>
              <a:gd name="connsiteY33" fmla="*/ 828465 h 955031"/>
              <a:gd name="connsiteX34" fmla="*/ 3961262 w 5008689"/>
              <a:gd name="connsiteY34" fmla="*/ 483859 h 955031"/>
              <a:gd name="connsiteX35" fmla="*/ 4138683 w 5008689"/>
              <a:gd name="connsiteY35" fmla="*/ 152901 h 955031"/>
              <a:gd name="connsiteX36" fmla="*/ 4258101 w 5008689"/>
              <a:gd name="connsiteY36" fmla="*/ 40307 h 955031"/>
              <a:gd name="connsiteX37" fmla="*/ 4384343 w 5008689"/>
              <a:gd name="connsiteY37" fmla="*/ 67603 h 955031"/>
              <a:gd name="connsiteX38" fmla="*/ 4527645 w 5008689"/>
              <a:gd name="connsiteY38" fmla="*/ 268907 h 955031"/>
              <a:gd name="connsiteX39" fmla="*/ 4633415 w 5008689"/>
              <a:gd name="connsiteY39" fmla="*/ 477035 h 955031"/>
              <a:gd name="connsiteX40" fmla="*/ 4781905 w 5008689"/>
              <a:gd name="connsiteY40" fmla="*/ 494332 h 955031"/>
              <a:gd name="connsiteX41" fmla="*/ 5008689 w 5008689"/>
              <a:gd name="connsiteY41" fmla="*/ 497270 h 955031"/>
              <a:gd name="connsiteX0" fmla="*/ 0 w 4935796"/>
              <a:gd name="connsiteY0" fmla="*/ 463388 h 955031"/>
              <a:gd name="connsiteX1" fmla="*/ 180833 w 4935796"/>
              <a:gd name="connsiteY1" fmla="*/ 146077 h 955031"/>
              <a:gd name="connsiteX2" fmla="*/ 290015 w 4935796"/>
              <a:gd name="connsiteY2" fmla="*/ 23247 h 955031"/>
              <a:gd name="connsiteX3" fmla="*/ 409433 w 4935796"/>
              <a:gd name="connsiteY3" fmla="*/ 36895 h 955031"/>
              <a:gd name="connsiteX4" fmla="*/ 508379 w 4935796"/>
              <a:gd name="connsiteY4" fmla="*/ 146077 h 955031"/>
              <a:gd name="connsiteX5" fmla="*/ 634621 w 4935796"/>
              <a:gd name="connsiteY5" fmla="*/ 412209 h 955031"/>
              <a:gd name="connsiteX6" fmla="*/ 771098 w 4935796"/>
              <a:gd name="connsiteY6" fmla="*/ 722695 h 955031"/>
              <a:gd name="connsiteX7" fmla="*/ 866633 w 4935796"/>
              <a:gd name="connsiteY7" fmla="*/ 869409 h 955031"/>
              <a:gd name="connsiteX8" fmla="*/ 955343 w 4935796"/>
              <a:gd name="connsiteY8" fmla="*/ 944471 h 955031"/>
              <a:gd name="connsiteX9" fmla="*/ 1064525 w 4935796"/>
              <a:gd name="connsiteY9" fmla="*/ 930824 h 955031"/>
              <a:gd name="connsiteX10" fmla="*/ 1190767 w 4935796"/>
              <a:gd name="connsiteY10" fmla="*/ 811406 h 955031"/>
              <a:gd name="connsiteX11" fmla="*/ 1354540 w 4935796"/>
              <a:gd name="connsiteY11" fmla="*/ 487271 h 955031"/>
              <a:gd name="connsiteX12" fmla="*/ 1456898 w 4935796"/>
              <a:gd name="connsiteY12" fmla="*/ 234788 h 955031"/>
              <a:gd name="connsiteX13" fmla="*/ 1559256 w 4935796"/>
              <a:gd name="connsiteY13" fmla="*/ 67603 h 955031"/>
              <a:gd name="connsiteX14" fmla="*/ 1647967 w 4935796"/>
              <a:gd name="connsiteY14" fmla="*/ 13012 h 955031"/>
              <a:gd name="connsiteX15" fmla="*/ 1729853 w 4935796"/>
              <a:gd name="connsiteY15" fmla="*/ 43719 h 955031"/>
              <a:gd name="connsiteX16" fmla="*/ 1804916 w 4935796"/>
              <a:gd name="connsiteY16" fmla="*/ 122194 h 955031"/>
              <a:gd name="connsiteX17" fmla="*/ 1883391 w 4935796"/>
              <a:gd name="connsiteY17" fmla="*/ 251847 h 955031"/>
              <a:gd name="connsiteX18" fmla="*/ 2149522 w 4935796"/>
              <a:gd name="connsiteY18" fmla="*/ 784110 h 955031"/>
              <a:gd name="connsiteX19" fmla="*/ 2265528 w 4935796"/>
              <a:gd name="connsiteY19" fmla="*/ 934235 h 955031"/>
              <a:gd name="connsiteX20" fmla="*/ 2361062 w 4935796"/>
              <a:gd name="connsiteY20" fmla="*/ 941059 h 955031"/>
              <a:gd name="connsiteX21" fmla="*/ 2483892 w 4935796"/>
              <a:gd name="connsiteY21" fmla="*/ 814818 h 955031"/>
              <a:gd name="connsiteX22" fmla="*/ 2610134 w 4935796"/>
              <a:gd name="connsiteY22" fmla="*/ 548686 h 955031"/>
              <a:gd name="connsiteX23" fmla="*/ 2756848 w 4935796"/>
              <a:gd name="connsiteY23" fmla="*/ 251847 h 955031"/>
              <a:gd name="connsiteX24" fmla="*/ 2879677 w 4935796"/>
              <a:gd name="connsiteY24" fmla="*/ 67603 h 955031"/>
              <a:gd name="connsiteX25" fmla="*/ 2958152 w 4935796"/>
              <a:gd name="connsiteY25" fmla="*/ 2776 h 955031"/>
              <a:gd name="connsiteX26" fmla="*/ 3029803 w 4935796"/>
              <a:gd name="connsiteY26" fmla="*/ 19835 h 955031"/>
              <a:gd name="connsiteX27" fmla="*/ 3101453 w 4935796"/>
              <a:gd name="connsiteY27" fmla="*/ 91486 h 955031"/>
              <a:gd name="connsiteX28" fmla="*/ 3159456 w 4935796"/>
              <a:gd name="connsiteY28" fmla="*/ 176785 h 955031"/>
              <a:gd name="connsiteX29" fmla="*/ 3241343 w 4935796"/>
              <a:gd name="connsiteY29" fmla="*/ 323498 h 955031"/>
              <a:gd name="connsiteX30" fmla="*/ 3394880 w 4935796"/>
              <a:gd name="connsiteY30" fmla="*/ 668104 h 955031"/>
              <a:gd name="connsiteX31" fmla="*/ 3521122 w 4935796"/>
              <a:gd name="connsiteY31" fmla="*/ 852349 h 955031"/>
              <a:gd name="connsiteX32" fmla="*/ 3654188 w 4935796"/>
              <a:gd name="connsiteY32" fmla="*/ 900116 h 955031"/>
              <a:gd name="connsiteX33" fmla="*/ 3773606 w 4935796"/>
              <a:gd name="connsiteY33" fmla="*/ 828465 h 955031"/>
              <a:gd name="connsiteX34" fmla="*/ 3961262 w 4935796"/>
              <a:gd name="connsiteY34" fmla="*/ 483859 h 955031"/>
              <a:gd name="connsiteX35" fmla="*/ 4138683 w 4935796"/>
              <a:gd name="connsiteY35" fmla="*/ 152901 h 955031"/>
              <a:gd name="connsiteX36" fmla="*/ 4258101 w 4935796"/>
              <a:gd name="connsiteY36" fmla="*/ 40307 h 955031"/>
              <a:gd name="connsiteX37" fmla="*/ 4384343 w 4935796"/>
              <a:gd name="connsiteY37" fmla="*/ 67603 h 955031"/>
              <a:gd name="connsiteX38" fmla="*/ 4527645 w 4935796"/>
              <a:gd name="connsiteY38" fmla="*/ 268907 h 955031"/>
              <a:gd name="connsiteX39" fmla="*/ 4633415 w 4935796"/>
              <a:gd name="connsiteY39" fmla="*/ 477035 h 955031"/>
              <a:gd name="connsiteX40" fmla="*/ 4781905 w 4935796"/>
              <a:gd name="connsiteY40" fmla="*/ 494332 h 955031"/>
              <a:gd name="connsiteX41" fmla="*/ 4935796 w 4935796"/>
              <a:gd name="connsiteY41" fmla="*/ 497270 h 955031"/>
              <a:gd name="connsiteX0" fmla="*/ 0 w 4935796"/>
              <a:gd name="connsiteY0" fmla="*/ 463388 h 955031"/>
              <a:gd name="connsiteX1" fmla="*/ 180833 w 4935796"/>
              <a:gd name="connsiteY1" fmla="*/ 146077 h 955031"/>
              <a:gd name="connsiteX2" fmla="*/ 290015 w 4935796"/>
              <a:gd name="connsiteY2" fmla="*/ 23247 h 955031"/>
              <a:gd name="connsiteX3" fmla="*/ 409433 w 4935796"/>
              <a:gd name="connsiteY3" fmla="*/ 36895 h 955031"/>
              <a:gd name="connsiteX4" fmla="*/ 508379 w 4935796"/>
              <a:gd name="connsiteY4" fmla="*/ 146077 h 955031"/>
              <a:gd name="connsiteX5" fmla="*/ 634621 w 4935796"/>
              <a:gd name="connsiteY5" fmla="*/ 412209 h 955031"/>
              <a:gd name="connsiteX6" fmla="*/ 771098 w 4935796"/>
              <a:gd name="connsiteY6" fmla="*/ 722695 h 955031"/>
              <a:gd name="connsiteX7" fmla="*/ 866633 w 4935796"/>
              <a:gd name="connsiteY7" fmla="*/ 869409 h 955031"/>
              <a:gd name="connsiteX8" fmla="*/ 955343 w 4935796"/>
              <a:gd name="connsiteY8" fmla="*/ 944471 h 955031"/>
              <a:gd name="connsiteX9" fmla="*/ 1064525 w 4935796"/>
              <a:gd name="connsiteY9" fmla="*/ 930824 h 955031"/>
              <a:gd name="connsiteX10" fmla="*/ 1190767 w 4935796"/>
              <a:gd name="connsiteY10" fmla="*/ 811406 h 955031"/>
              <a:gd name="connsiteX11" fmla="*/ 1354540 w 4935796"/>
              <a:gd name="connsiteY11" fmla="*/ 487271 h 955031"/>
              <a:gd name="connsiteX12" fmla="*/ 1456898 w 4935796"/>
              <a:gd name="connsiteY12" fmla="*/ 234788 h 955031"/>
              <a:gd name="connsiteX13" fmla="*/ 1559256 w 4935796"/>
              <a:gd name="connsiteY13" fmla="*/ 67603 h 955031"/>
              <a:gd name="connsiteX14" fmla="*/ 1647967 w 4935796"/>
              <a:gd name="connsiteY14" fmla="*/ 13012 h 955031"/>
              <a:gd name="connsiteX15" fmla="*/ 1729853 w 4935796"/>
              <a:gd name="connsiteY15" fmla="*/ 43719 h 955031"/>
              <a:gd name="connsiteX16" fmla="*/ 1804916 w 4935796"/>
              <a:gd name="connsiteY16" fmla="*/ 122194 h 955031"/>
              <a:gd name="connsiteX17" fmla="*/ 1883391 w 4935796"/>
              <a:gd name="connsiteY17" fmla="*/ 251847 h 955031"/>
              <a:gd name="connsiteX18" fmla="*/ 2149522 w 4935796"/>
              <a:gd name="connsiteY18" fmla="*/ 784110 h 955031"/>
              <a:gd name="connsiteX19" fmla="*/ 2265528 w 4935796"/>
              <a:gd name="connsiteY19" fmla="*/ 934235 h 955031"/>
              <a:gd name="connsiteX20" fmla="*/ 2361062 w 4935796"/>
              <a:gd name="connsiteY20" fmla="*/ 941059 h 955031"/>
              <a:gd name="connsiteX21" fmla="*/ 2483892 w 4935796"/>
              <a:gd name="connsiteY21" fmla="*/ 814818 h 955031"/>
              <a:gd name="connsiteX22" fmla="*/ 2610134 w 4935796"/>
              <a:gd name="connsiteY22" fmla="*/ 548686 h 955031"/>
              <a:gd name="connsiteX23" fmla="*/ 2756848 w 4935796"/>
              <a:gd name="connsiteY23" fmla="*/ 251847 h 955031"/>
              <a:gd name="connsiteX24" fmla="*/ 2879677 w 4935796"/>
              <a:gd name="connsiteY24" fmla="*/ 67603 h 955031"/>
              <a:gd name="connsiteX25" fmla="*/ 2958152 w 4935796"/>
              <a:gd name="connsiteY25" fmla="*/ 2776 h 955031"/>
              <a:gd name="connsiteX26" fmla="*/ 3029803 w 4935796"/>
              <a:gd name="connsiteY26" fmla="*/ 19835 h 955031"/>
              <a:gd name="connsiteX27" fmla="*/ 3101453 w 4935796"/>
              <a:gd name="connsiteY27" fmla="*/ 91486 h 955031"/>
              <a:gd name="connsiteX28" fmla="*/ 3159456 w 4935796"/>
              <a:gd name="connsiteY28" fmla="*/ 176785 h 955031"/>
              <a:gd name="connsiteX29" fmla="*/ 3241343 w 4935796"/>
              <a:gd name="connsiteY29" fmla="*/ 323498 h 955031"/>
              <a:gd name="connsiteX30" fmla="*/ 3394880 w 4935796"/>
              <a:gd name="connsiteY30" fmla="*/ 668104 h 955031"/>
              <a:gd name="connsiteX31" fmla="*/ 3521122 w 4935796"/>
              <a:gd name="connsiteY31" fmla="*/ 852349 h 955031"/>
              <a:gd name="connsiteX32" fmla="*/ 3654188 w 4935796"/>
              <a:gd name="connsiteY32" fmla="*/ 900116 h 955031"/>
              <a:gd name="connsiteX33" fmla="*/ 3773606 w 4935796"/>
              <a:gd name="connsiteY33" fmla="*/ 828465 h 955031"/>
              <a:gd name="connsiteX34" fmla="*/ 3961262 w 4935796"/>
              <a:gd name="connsiteY34" fmla="*/ 483859 h 955031"/>
              <a:gd name="connsiteX35" fmla="*/ 4138683 w 4935796"/>
              <a:gd name="connsiteY35" fmla="*/ 152901 h 955031"/>
              <a:gd name="connsiteX36" fmla="*/ 4258101 w 4935796"/>
              <a:gd name="connsiteY36" fmla="*/ 40307 h 955031"/>
              <a:gd name="connsiteX37" fmla="*/ 4384343 w 4935796"/>
              <a:gd name="connsiteY37" fmla="*/ 67603 h 955031"/>
              <a:gd name="connsiteX38" fmla="*/ 4527645 w 4935796"/>
              <a:gd name="connsiteY38" fmla="*/ 268907 h 955031"/>
              <a:gd name="connsiteX39" fmla="*/ 4633415 w 4935796"/>
              <a:gd name="connsiteY39" fmla="*/ 477035 h 955031"/>
              <a:gd name="connsiteX40" fmla="*/ 4740252 w 4935796"/>
              <a:gd name="connsiteY40" fmla="*/ 494332 h 955031"/>
              <a:gd name="connsiteX41" fmla="*/ 4935796 w 4935796"/>
              <a:gd name="connsiteY41" fmla="*/ 497270 h 955031"/>
              <a:gd name="connsiteX0" fmla="*/ 0 w 5341916"/>
              <a:gd name="connsiteY0" fmla="*/ 463388 h 955031"/>
              <a:gd name="connsiteX1" fmla="*/ 180833 w 5341916"/>
              <a:gd name="connsiteY1" fmla="*/ 146077 h 955031"/>
              <a:gd name="connsiteX2" fmla="*/ 290015 w 5341916"/>
              <a:gd name="connsiteY2" fmla="*/ 23247 h 955031"/>
              <a:gd name="connsiteX3" fmla="*/ 409433 w 5341916"/>
              <a:gd name="connsiteY3" fmla="*/ 36895 h 955031"/>
              <a:gd name="connsiteX4" fmla="*/ 508379 w 5341916"/>
              <a:gd name="connsiteY4" fmla="*/ 146077 h 955031"/>
              <a:gd name="connsiteX5" fmla="*/ 634621 w 5341916"/>
              <a:gd name="connsiteY5" fmla="*/ 412209 h 955031"/>
              <a:gd name="connsiteX6" fmla="*/ 771098 w 5341916"/>
              <a:gd name="connsiteY6" fmla="*/ 722695 h 955031"/>
              <a:gd name="connsiteX7" fmla="*/ 866633 w 5341916"/>
              <a:gd name="connsiteY7" fmla="*/ 869409 h 955031"/>
              <a:gd name="connsiteX8" fmla="*/ 955343 w 5341916"/>
              <a:gd name="connsiteY8" fmla="*/ 944471 h 955031"/>
              <a:gd name="connsiteX9" fmla="*/ 1064525 w 5341916"/>
              <a:gd name="connsiteY9" fmla="*/ 930824 h 955031"/>
              <a:gd name="connsiteX10" fmla="*/ 1190767 w 5341916"/>
              <a:gd name="connsiteY10" fmla="*/ 811406 h 955031"/>
              <a:gd name="connsiteX11" fmla="*/ 1354540 w 5341916"/>
              <a:gd name="connsiteY11" fmla="*/ 487271 h 955031"/>
              <a:gd name="connsiteX12" fmla="*/ 1456898 w 5341916"/>
              <a:gd name="connsiteY12" fmla="*/ 234788 h 955031"/>
              <a:gd name="connsiteX13" fmla="*/ 1559256 w 5341916"/>
              <a:gd name="connsiteY13" fmla="*/ 67603 h 955031"/>
              <a:gd name="connsiteX14" fmla="*/ 1647967 w 5341916"/>
              <a:gd name="connsiteY14" fmla="*/ 13012 h 955031"/>
              <a:gd name="connsiteX15" fmla="*/ 1729853 w 5341916"/>
              <a:gd name="connsiteY15" fmla="*/ 43719 h 955031"/>
              <a:gd name="connsiteX16" fmla="*/ 1804916 w 5341916"/>
              <a:gd name="connsiteY16" fmla="*/ 122194 h 955031"/>
              <a:gd name="connsiteX17" fmla="*/ 1883391 w 5341916"/>
              <a:gd name="connsiteY17" fmla="*/ 251847 h 955031"/>
              <a:gd name="connsiteX18" fmla="*/ 2149522 w 5341916"/>
              <a:gd name="connsiteY18" fmla="*/ 784110 h 955031"/>
              <a:gd name="connsiteX19" fmla="*/ 2265528 w 5341916"/>
              <a:gd name="connsiteY19" fmla="*/ 934235 h 955031"/>
              <a:gd name="connsiteX20" fmla="*/ 2361062 w 5341916"/>
              <a:gd name="connsiteY20" fmla="*/ 941059 h 955031"/>
              <a:gd name="connsiteX21" fmla="*/ 2483892 w 5341916"/>
              <a:gd name="connsiteY21" fmla="*/ 814818 h 955031"/>
              <a:gd name="connsiteX22" fmla="*/ 2610134 w 5341916"/>
              <a:gd name="connsiteY22" fmla="*/ 548686 h 955031"/>
              <a:gd name="connsiteX23" fmla="*/ 2756848 w 5341916"/>
              <a:gd name="connsiteY23" fmla="*/ 251847 h 955031"/>
              <a:gd name="connsiteX24" fmla="*/ 2879677 w 5341916"/>
              <a:gd name="connsiteY24" fmla="*/ 67603 h 955031"/>
              <a:gd name="connsiteX25" fmla="*/ 2958152 w 5341916"/>
              <a:gd name="connsiteY25" fmla="*/ 2776 h 955031"/>
              <a:gd name="connsiteX26" fmla="*/ 3029803 w 5341916"/>
              <a:gd name="connsiteY26" fmla="*/ 19835 h 955031"/>
              <a:gd name="connsiteX27" fmla="*/ 3101453 w 5341916"/>
              <a:gd name="connsiteY27" fmla="*/ 91486 h 955031"/>
              <a:gd name="connsiteX28" fmla="*/ 3159456 w 5341916"/>
              <a:gd name="connsiteY28" fmla="*/ 176785 h 955031"/>
              <a:gd name="connsiteX29" fmla="*/ 3241343 w 5341916"/>
              <a:gd name="connsiteY29" fmla="*/ 323498 h 955031"/>
              <a:gd name="connsiteX30" fmla="*/ 3394880 w 5341916"/>
              <a:gd name="connsiteY30" fmla="*/ 668104 h 955031"/>
              <a:gd name="connsiteX31" fmla="*/ 3521122 w 5341916"/>
              <a:gd name="connsiteY31" fmla="*/ 852349 h 955031"/>
              <a:gd name="connsiteX32" fmla="*/ 3654188 w 5341916"/>
              <a:gd name="connsiteY32" fmla="*/ 900116 h 955031"/>
              <a:gd name="connsiteX33" fmla="*/ 3773606 w 5341916"/>
              <a:gd name="connsiteY33" fmla="*/ 828465 h 955031"/>
              <a:gd name="connsiteX34" fmla="*/ 3961262 w 5341916"/>
              <a:gd name="connsiteY34" fmla="*/ 483859 h 955031"/>
              <a:gd name="connsiteX35" fmla="*/ 4138683 w 5341916"/>
              <a:gd name="connsiteY35" fmla="*/ 152901 h 955031"/>
              <a:gd name="connsiteX36" fmla="*/ 4258101 w 5341916"/>
              <a:gd name="connsiteY36" fmla="*/ 40307 h 955031"/>
              <a:gd name="connsiteX37" fmla="*/ 4384343 w 5341916"/>
              <a:gd name="connsiteY37" fmla="*/ 67603 h 955031"/>
              <a:gd name="connsiteX38" fmla="*/ 4527645 w 5341916"/>
              <a:gd name="connsiteY38" fmla="*/ 268907 h 955031"/>
              <a:gd name="connsiteX39" fmla="*/ 4633415 w 5341916"/>
              <a:gd name="connsiteY39" fmla="*/ 477035 h 955031"/>
              <a:gd name="connsiteX40" fmla="*/ 4740252 w 5341916"/>
              <a:gd name="connsiteY40" fmla="*/ 494332 h 955031"/>
              <a:gd name="connsiteX41" fmla="*/ 5341916 w 5341916"/>
              <a:gd name="connsiteY41" fmla="*/ 500445 h 955031"/>
              <a:gd name="connsiteX0" fmla="*/ 0 w 5300263"/>
              <a:gd name="connsiteY0" fmla="*/ 463388 h 955031"/>
              <a:gd name="connsiteX1" fmla="*/ 180833 w 5300263"/>
              <a:gd name="connsiteY1" fmla="*/ 146077 h 955031"/>
              <a:gd name="connsiteX2" fmla="*/ 290015 w 5300263"/>
              <a:gd name="connsiteY2" fmla="*/ 23247 h 955031"/>
              <a:gd name="connsiteX3" fmla="*/ 409433 w 5300263"/>
              <a:gd name="connsiteY3" fmla="*/ 36895 h 955031"/>
              <a:gd name="connsiteX4" fmla="*/ 508379 w 5300263"/>
              <a:gd name="connsiteY4" fmla="*/ 146077 h 955031"/>
              <a:gd name="connsiteX5" fmla="*/ 634621 w 5300263"/>
              <a:gd name="connsiteY5" fmla="*/ 412209 h 955031"/>
              <a:gd name="connsiteX6" fmla="*/ 771098 w 5300263"/>
              <a:gd name="connsiteY6" fmla="*/ 722695 h 955031"/>
              <a:gd name="connsiteX7" fmla="*/ 866633 w 5300263"/>
              <a:gd name="connsiteY7" fmla="*/ 869409 h 955031"/>
              <a:gd name="connsiteX8" fmla="*/ 955343 w 5300263"/>
              <a:gd name="connsiteY8" fmla="*/ 944471 h 955031"/>
              <a:gd name="connsiteX9" fmla="*/ 1064525 w 5300263"/>
              <a:gd name="connsiteY9" fmla="*/ 930824 h 955031"/>
              <a:gd name="connsiteX10" fmla="*/ 1190767 w 5300263"/>
              <a:gd name="connsiteY10" fmla="*/ 811406 h 955031"/>
              <a:gd name="connsiteX11" fmla="*/ 1354540 w 5300263"/>
              <a:gd name="connsiteY11" fmla="*/ 487271 h 955031"/>
              <a:gd name="connsiteX12" fmla="*/ 1456898 w 5300263"/>
              <a:gd name="connsiteY12" fmla="*/ 234788 h 955031"/>
              <a:gd name="connsiteX13" fmla="*/ 1559256 w 5300263"/>
              <a:gd name="connsiteY13" fmla="*/ 67603 h 955031"/>
              <a:gd name="connsiteX14" fmla="*/ 1647967 w 5300263"/>
              <a:gd name="connsiteY14" fmla="*/ 13012 h 955031"/>
              <a:gd name="connsiteX15" fmla="*/ 1729853 w 5300263"/>
              <a:gd name="connsiteY15" fmla="*/ 43719 h 955031"/>
              <a:gd name="connsiteX16" fmla="*/ 1804916 w 5300263"/>
              <a:gd name="connsiteY16" fmla="*/ 122194 h 955031"/>
              <a:gd name="connsiteX17" fmla="*/ 1883391 w 5300263"/>
              <a:gd name="connsiteY17" fmla="*/ 251847 h 955031"/>
              <a:gd name="connsiteX18" fmla="*/ 2149522 w 5300263"/>
              <a:gd name="connsiteY18" fmla="*/ 784110 h 955031"/>
              <a:gd name="connsiteX19" fmla="*/ 2265528 w 5300263"/>
              <a:gd name="connsiteY19" fmla="*/ 934235 h 955031"/>
              <a:gd name="connsiteX20" fmla="*/ 2361062 w 5300263"/>
              <a:gd name="connsiteY20" fmla="*/ 941059 h 955031"/>
              <a:gd name="connsiteX21" fmla="*/ 2483892 w 5300263"/>
              <a:gd name="connsiteY21" fmla="*/ 814818 h 955031"/>
              <a:gd name="connsiteX22" fmla="*/ 2610134 w 5300263"/>
              <a:gd name="connsiteY22" fmla="*/ 548686 h 955031"/>
              <a:gd name="connsiteX23" fmla="*/ 2756848 w 5300263"/>
              <a:gd name="connsiteY23" fmla="*/ 251847 h 955031"/>
              <a:gd name="connsiteX24" fmla="*/ 2879677 w 5300263"/>
              <a:gd name="connsiteY24" fmla="*/ 67603 h 955031"/>
              <a:gd name="connsiteX25" fmla="*/ 2958152 w 5300263"/>
              <a:gd name="connsiteY25" fmla="*/ 2776 h 955031"/>
              <a:gd name="connsiteX26" fmla="*/ 3029803 w 5300263"/>
              <a:gd name="connsiteY26" fmla="*/ 19835 h 955031"/>
              <a:gd name="connsiteX27" fmla="*/ 3101453 w 5300263"/>
              <a:gd name="connsiteY27" fmla="*/ 91486 h 955031"/>
              <a:gd name="connsiteX28" fmla="*/ 3159456 w 5300263"/>
              <a:gd name="connsiteY28" fmla="*/ 176785 h 955031"/>
              <a:gd name="connsiteX29" fmla="*/ 3241343 w 5300263"/>
              <a:gd name="connsiteY29" fmla="*/ 323498 h 955031"/>
              <a:gd name="connsiteX30" fmla="*/ 3394880 w 5300263"/>
              <a:gd name="connsiteY30" fmla="*/ 668104 h 955031"/>
              <a:gd name="connsiteX31" fmla="*/ 3521122 w 5300263"/>
              <a:gd name="connsiteY31" fmla="*/ 852349 h 955031"/>
              <a:gd name="connsiteX32" fmla="*/ 3654188 w 5300263"/>
              <a:gd name="connsiteY32" fmla="*/ 900116 h 955031"/>
              <a:gd name="connsiteX33" fmla="*/ 3773606 w 5300263"/>
              <a:gd name="connsiteY33" fmla="*/ 828465 h 955031"/>
              <a:gd name="connsiteX34" fmla="*/ 3961262 w 5300263"/>
              <a:gd name="connsiteY34" fmla="*/ 483859 h 955031"/>
              <a:gd name="connsiteX35" fmla="*/ 4138683 w 5300263"/>
              <a:gd name="connsiteY35" fmla="*/ 152901 h 955031"/>
              <a:gd name="connsiteX36" fmla="*/ 4258101 w 5300263"/>
              <a:gd name="connsiteY36" fmla="*/ 40307 h 955031"/>
              <a:gd name="connsiteX37" fmla="*/ 4384343 w 5300263"/>
              <a:gd name="connsiteY37" fmla="*/ 67603 h 955031"/>
              <a:gd name="connsiteX38" fmla="*/ 4527645 w 5300263"/>
              <a:gd name="connsiteY38" fmla="*/ 268907 h 955031"/>
              <a:gd name="connsiteX39" fmla="*/ 4633415 w 5300263"/>
              <a:gd name="connsiteY39" fmla="*/ 477035 h 955031"/>
              <a:gd name="connsiteX40" fmla="*/ 4740252 w 5300263"/>
              <a:gd name="connsiteY40" fmla="*/ 494332 h 955031"/>
              <a:gd name="connsiteX41" fmla="*/ 5300263 w 5300263"/>
              <a:gd name="connsiteY41" fmla="*/ 494095 h 955031"/>
              <a:gd name="connsiteX0" fmla="*/ 4011 w 5304274"/>
              <a:gd name="connsiteY0" fmla="*/ 463388 h 955031"/>
              <a:gd name="connsiteX1" fmla="*/ 17170 w 5304274"/>
              <a:gd name="connsiteY1" fmla="*/ 430986 h 955031"/>
              <a:gd name="connsiteX2" fmla="*/ 184844 w 5304274"/>
              <a:gd name="connsiteY2" fmla="*/ 146077 h 955031"/>
              <a:gd name="connsiteX3" fmla="*/ 294026 w 5304274"/>
              <a:gd name="connsiteY3" fmla="*/ 23247 h 955031"/>
              <a:gd name="connsiteX4" fmla="*/ 413444 w 5304274"/>
              <a:gd name="connsiteY4" fmla="*/ 36895 h 955031"/>
              <a:gd name="connsiteX5" fmla="*/ 512390 w 5304274"/>
              <a:gd name="connsiteY5" fmla="*/ 146077 h 955031"/>
              <a:gd name="connsiteX6" fmla="*/ 638632 w 5304274"/>
              <a:gd name="connsiteY6" fmla="*/ 412209 h 955031"/>
              <a:gd name="connsiteX7" fmla="*/ 775109 w 5304274"/>
              <a:gd name="connsiteY7" fmla="*/ 722695 h 955031"/>
              <a:gd name="connsiteX8" fmla="*/ 870644 w 5304274"/>
              <a:gd name="connsiteY8" fmla="*/ 869409 h 955031"/>
              <a:gd name="connsiteX9" fmla="*/ 959354 w 5304274"/>
              <a:gd name="connsiteY9" fmla="*/ 944471 h 955031"/>
              <a:gd name="connsiteX10" fmla="*/ 1068536 w 5304274"/>
              <a:gd name="connsiteY10" fmla="*/ 930824 h 955031"/>
              <a:gd name="connsiteX11" fmla="*/ 1194778 w 5304274"/>
              <a:gd name="connsiteY11" fmla="*/ 811406 h 955031"/>
              <a:gd name="connsiteX12" fmla="*/ 1358551 w 5304274"/>
              <a:gd name="connsiteY12" fmla="*/ 487271 h 955031"/>
              <a:gd name="connsiteX13" fmla="*/ 1460909 w 5304274"/>
              <a:gd name="connsiteY13" fmla="*/ 234788 h 955031"/>
              <a:gd name="connsiteX14" fmla="*/ 1563267 w 5304274"/>
              <a:gd name="connsiteY14" fmla="*/ 67603 h 955031"/>
              <a:gd name="connsiteX15" fmla="*/ 1651978 w 5304274"/>
              <a:gd name="connsiteY15" fmla="*/ 13012 h 955031"/>
              <a:gd name="connsiteX16" fmla="*/ 1733864 w 5304274"/>
              <a:gd name="connsiteY16" fmla="*/ 43719 h 955031"/>
              <a:gd name="connsiteX17" fmla="*/ 1808927 w 5304274"/>
              <a:gd name="connsiteY17" fmla="*/ 122194 h 955031"/>
              <a:gd name="connsiteX18" fmla="*/ 1887402 w 5304274"/>
              <a:gd name="connsiteY18" fmla="*/ 251847 h 955031"/>
              <a:gd name="connsiteX19" fmla="*/ 2153533 w 5304274"/>
              <a:gd name="connsiteY19" fmla="*/ 784110 h 955031"/>
              <a:gd name="connsiteX20" fmla="*/ 2269539 w 5304274"/>
              <a:gd name="connsiteY20" fmla="*/ 934235 h 955031"/>
              <a:gd name="connsiteX21" fmla="*/ 2365073 w 5304274"/>
              <a:gd name="connsiteY21" fmla="*/ 941059 h 955031"/>
              <a:gd name="connsiteX22" fmla="*/ 2487903 w 5304274"/>
              <a:gd name="connsiteY22" fmla="*/ 814818 h 955031"/>
              <a:gd name="connsiteX23" fmla="*/ 2614145 w 5304274"/>
              <a:gd name="connsiteY23" fmla="*/ 548686 h 955031"/>
              <a:gd name="connsiteX24" fmla="*/ 2760859 w 5304274"/>
              <a:gd name="connsiteY24" fmla="*/ 251847 h 955031"/>
              <a:gd name="connsiteX25" fmla="*/ 2883688 w 5304274"/>
              <a:gd name="connsiteY25" fmla="*/ 67603 h 955031"/>
              <a:gd name="connsiteX26" fmla="*/ 2962163 w 5304274"/>
              <a:gd name="connsiteY26" fmla="*/ 2776 h 955031"/>
              <a:gd name="connsiteX27" fmla="*/ 3033814 w 5304274"/>
              <a:gd name="connsiteY27" fmla="*/ 19835 h 955031"/>
              <a:gd name="connsiteX28" fmla="*/ 3105464 w 5304274"/>
              <a:gd name="connsiteY28" fmla="*/ 91486 h 955031"/>
              <a:gd name="connsiteX29" fmla="*/ 3163467 w 5304274"/>
              <a:gd name="connsiteY29" fmla="*/ 176785 h 955031"/>
              <a:gd name="connsiteX30" fmla="*/ 3245354 w 5304274"/>
              <a:gd name="connsiteY30" fmla="*/ 323498 h 955031"/>
              <a:gd name="connsiteX31" fmla="*/ 3398891 w 5304274"/>
              <a:gd name="connsiteY31" fmla="*/ 668104 h 955031"/>
              <a:gd name="connsiteX32" fmla="*/ 3525133 w 5304274"/>
              <a:gd name="connsiteY32" fmla="*/ 852349 h 955031"/>
              <a:gd name="connsiteX33" fmla="*/ 3658199 w 5304274"/>
              <a:gd name="connsiteY33" fmla="*/ 900116 h 955031"/>
              <a:gd name="connsiteX34" fmla="*/ 3777617 w 5304274"/>
              <a:gd name="connsiteY34" fmla="*/ 828465 h 955031"/>
              <a:gd name="connsiteX35" fmla="*/ 3965273 w 5304274"/>
              <a:gd name="connsiteY35" fmla="*/ 483859 h 955031"/>
              <a:gd name="connsiteX36" fmla="*/ 4142694 w 5304274"/>
              <a:gd name="connsiteY36" fmla="*/ 152901 h 955031"/>
              <a:gd name="connsiteX37" fmla="*/ 4262112 w 5304274"/>
              <a:gd name="connsiteY37" fmla="*/ 40307 h 955031"/>
              <a:gd name="connsiteX38" fmla="*/ 4388354 w 5304274"/>
              <a:gd name="connsiteY38" fmla="*/ 67603 h 955031"/>
              <a:gd name="connsiteX39" fmla="*/ 4531656 w 5304274"/>
              <a:gd name="connsiteY39" fmla="*/ 268907 h 955031"/>
              <a:gd name="connsiteX40" fmla="*/ 4637426 w 5304274"/>
              <a:gd name="connsiteY40" fmla="*/ 477035 h 955031"/>
              <a:gd name="connsiteX41" fmla="*/ 4744263 w 5304274"/>
              <a:gd name="connsiteY41" fmla="*/ 494332 h 955031"/>
              <a:gd name="connsiteX42" fmla="*/ 5304274 w 5304274"/>
              <a:gd name="connsiteY42" fmla="*/ 494095 h 955031"/>
              <a:gd name="connsiteX0" fmla="*/ 0 w 5498116"/>
              <a:gd name="connsiteY0" fmla="*/ 485613 h 955031"/>
              <a:gd name="connsiteX1" fmla="*/ 211012 w 5498116"/>
              <a:gd name="connsiteY1" fmla="*/ 430986 h 955031"/>
              <a:gd name="connsiteX2" fmla="*/ 378686 w 5498116"/>
              <a:gd name="connsiteY2" fmla="*/ 146077 h 955031"/>
              <a:gd name="connsiteX3" fmla="*/ 487868 w 5498116"/>
              <a:gd name="connsiteY3" fmla="*/ 23247 h 955031"/>
              <a:gd name="connsiteX4" fmla="*/ 607286 w 5498116"/>
              <a:gd name="connsiteY4" fmla="*/ 36895 h 955031"/>
              <a:gd name="connsiteX5" fmla="*/ 706232 w 5498116"/>
              <a:gd name="connsiteY5" fmla="*/ 146077 h 955031"/>
              <a:gd name="connsiteX6" fmla="*/ 832474 w 5498116"/>
              <a:gd name="connsiteY6" fmla="*/ 412209 h 955031"/>
              <a:gd name="connsiteX7" fmla="*/ 968951 w 5498116"/>
              <a:gd name="connsiteY7" fmla="*/ 722695 h 955031"/>
              <a:gd name="connsiteX8" fmla="*/ 1064486 w 5498116"/>
              <a:gd name="connsiteY8" fmla="*/ 869409 h 955031"/>
              <a:gd name="connsiteX9" fmla="*/ 1153196 w 5498116"/>
              <a:gd name="connsiteY9" fmla="*/ 944471 h 955031"/>
              <a:gd name="connsiteX10" fmla="*/ 1262378 w 5498116"/>
              <a:gd name="connsiteY10" fmla="*/ 930824 h 955031"/>
              <a:gd name="connsiteX11" fmla="*/ 1388620 w 5498116"/>
              <a:gd name="connsiteY11" fmla="*/ 811406 h 955031"/>
              <a:gd name="connsiteX12" fmla="*/ 1552393 w 5498116"/>
              <a:gd name="connsiteY12" fmla="*/ 487271 h 955031"/>
              <a:gd name="connsiteX13" fmla="*/ 1654751 w 5498116"/>
              <a:gd name="connsiteY13" fmla="*/ 234788 h 955031"/>
              <a:gd name="connsiteX14" fmla="*/ 1757109 w 5498116"/>
              <a:gd name="connsiteY14" fmla="*/ 67603 h 955031"/>
              <a:gd name="connsiteX15" fmla="*/ 1845820 w 5498116"/>
              <a:gd name="connsiteY15" fmla="*/ 13012 h 955031"/>
              <a:gd name="connsiteX16" fmla="*/ 1927706 w 5498116"/>
              <a:gd name="connsiteY16" fmla="*/ 43719 h 955031"/>
              <a:gd name="connsiteX17" fmla="*/ 2002769 w 5498116"/>
              <a:gd name="connsiteY17" fmla="*/ 122194 h 955031"/>
              <a:gd name="connsiteX18" fmla="*/ 2081244 w 5498116"/>
              <a:gd name="connsiteY18" fmla="*/ 251847 h 955031"/>
              <a:gd name="connsiteX19" fmla="*/ 2347375 w 5498116"/>
              <a:gd name="connsiteY19" fmla="*/ 784110 h 955031"/>
              <a:gd name="connsiteX20" fmla="*/ 2463381 w 5498116"/>
              <a:gd name="connsiteY20" fmla="*/ 934235 h 955031"/>
              <a:gd name="connsiteX21" fmla="*/ 2558915 w 5498116"/>
              <a:gd name="connsiteY21" fmla="*/ 941059 h 955031"/>
              <a:gd name="connsiteX22" fmla="*/ 2681745 w 5498116"/>
              <a:gd name="connsiteY22" fmla="*/ 814818 h 955031"/>
              <a:gd name="connsiteX23" fmla="*/ 2807987 w 5498116"/>
              <a:gd name="connsiteY23" fmla="*/ 548686 h 955031"/>
              <a:gd name="connsiteX24" fmla="*/ 2954701 w 5498116"/>
              <a:gd name="connsiteY24" fmla="*/ 251847 h 955031"/>
              <a:gd name="connsiteX25" fmla="*/ 3077530 w 5498116"/>
              <a:gd name="connsiteY25" fmla="*/ 67603 h 955031"/>
              <a:gd name="connsiteX26" fmla="*/ 3156005 w 5498116"/>
              <a:gd name="connsiteY26" fmla="*/ 2776 h 955031"/>
              <a:gd name="connsiteX27" fmla="*/ 3227656 w 5498116"/>
              <a:gd name="connsiteY27" fmla="*/ 19835 h 955031"/>
              <a:gd name="connsiteX28" fmla="*/ 3299306 w 5498116"/>
              <a:gd name="connsiteY28" fmla="*/ 91486 h 955031"/>
              <a:gd name="connsiteX29" fmla="*/ 3357309 w 5498116"/>
              <a:gd name="connsiteY29" fmla="*/ 176785 h 955031"/>
              <a:gd name="connsiteX30" fmla="*/ 3439196 w 5498116"/>
              <a:gd name="connsiteY30" fmla="*/ 323498 h 955031"/>
              <a:gd name="connsiteX31" fmla="*/ 3592733 w 5498116"/>
              <a:gd name="connsiteY31" fmla="*/ 668104 h 955031"/>
              <a:gd name="connsiteX32" fmla="*/ 3718975 w 5498116"/>
              <a:gd name="connsiteY32" fmla="*/ 852349 h 955031"/>
              <a:gd name="connsiteX33" fmla="*/ 3852041 w 5498116"/>
              <a:gd name="connsiteY33" fmla="*/ 900116 h 955031"/>
              <a:gd name="connsiteX34" fmla="*/ 3971459 w 5498116"/>
              <a:gd name="connsiteY34" fmla="*/ 828465 h 955031"/>
              <a:gd name="connsiteX35" fmla="*/ 4159115 w 5498116"/>
              <a:gd name="connsiteY35" fmla="*/ 483859 h 955031"/>
              <a:gd name="connsiteX36" fmla="*/ 4336536 w 5498116"/>
              <a:gd name="connsiteY36" fmla="*/ 152901 h 955031"/>
              <a:gd name="connsiteX37" fmla="*/ 4455954 w 5498116"/>
              <a:gd name="connsiteY37" fmla="*/ 40307 h 955031"/>
              <a:gd name="connsiteX38" fmla="*/ 4582196 w 5498116"/>
              <a:gd name="connsiteY38" fmla="*/ 67603 h 955031"/>
              <a:gd name="connsiteX39" fmla="*/ 4725498 w 5498116"/>
              <a:gd name="connsiteY39" fmla="*/ 268907 h 955031"/>
              <a:gd name="connsiteX40" fmla="*/ 4831268 w 5498116"/>
              <a:gd name="connsiteY40" fmla="*/ 477035 h 955031"/>
              <a:gd name="connsiteX41" fmla="*/ 4938105 w 5498116"/>
              <a:gd name="connsiteY41" fmla="*/ 494332 h 955031"/>
              <a:gd name="connsiteX42" fmla="*/ 5498116 w 5498116"/>
              <a:gd name="connsiteY42" fmla="*/ 494095 h 955031"/>
              <a:gd name="connsiteX0" fmla="*/ 0 w 5591836"/>
              <a:gd name="connsiteY0" fmla="*/ 485613 h 955031"/>
              <a:gd name="connsiteX1" fmla="*/ 304732 w 5591836"/>
              <a:gd name="connsiteY1" fmla="*/ 430986 h 955031"/>
              <a:gd name="connsiteX2" fmla="*/ 472406 w 5591836"/>
              <a:gd name="connsiteY2" fmla="*/ 146077 h 955031"/>
              <a:gd name="connsiteX3" fmla="*/ 581588 w 5591836"/>
              <a:gd name="connsiteY3" fmla="*/ 23247 h 955031"/>
              <a:gd name="connsiteX4" fmla="*/ 701006 w 5591836"/>
              <a:gd name="connsiteY4" fmla="*/ 36895 h 955031"/>
              <a:gd name="connsiteX5" fmla="*/ 799952 w 5591836"/>
              <a:gd name="connsiteY5" fmla="*/ 146077 h 955031"/>
              <a:gd name="connsiteX6" fmla="*/ 926194 w 5591836"/>
              <a:gd name="connsiteY6" fmla="*/ 412209 h 955031"/>
              <a:gd name="connsiteX7" fmla="*/ 1062671 w 5591836"/>
              <a:gd name="connsiteY7" fmla="*/ 722695 h 955031"/>
              <a:gd name="connsiteX8" fmla="*/ 1158206 w 5591836"/>
              <a:gd name="connsiteY8" fmla="*/ 869409 h 955031"/>
              <a:gd name="connsiteX9" fmla="*/ 1246916 w 5591836"/>
              <a:gd name="connsiteY9" fmla="*/ 944471 h 955031"/>
              <a:gd name="connsiteX10" fmla="*/ 1356098 w 5591836"/>
              <a:gd name="connsiteY10" fmla="*/ 930824 h 955031"/>
              <a:gd name="connsiteX11" fmla="*/ 1482340 w 5591836"/>
              <a:gd name="connsiteY11" fmla="*/ 811406 h 955031"/>
              <a:gd name="connsiteX12" fmla="*/ 1646113 w 5591836"/>
              <a:gd name="connsiteY12" fmla="*/ 487271 h 955031"/>
              <a:gd name="connsiteX13" fmla="*/ 1748471 w 5591836"/>
              <a:gd name="connsiteY13" fmla="*/ 234788 h 955031"/>
              <a:gd name="connsiteX14" fmla="*/ 1850829 w 5591836"/>
              <a:gd name="connsiteY14" fmla="*/ 67603 h 955031"/>
              <a:gd name="connsiteX15" fmla="*/ 1939540 w 5591836"/>
              <a:gd name="connsiteY15" fmla="*/ 13012 h 955031"/>
              <a:gd name="connsiteX16" fmla="*/ 2021426 w 5591836"/>
              <a:gd name="connsiteY16" fmla="*/ 43719 h 955031"/>
              <a:gd name="connsiteX17" fmla="*/ 2096489 w 5591836"/>
              <a:gd name="connsiteY17" fmla="*/ 122194 h 955031"/>
              <a:gd name="connsiteX18" fmla="*/ 2174964 w 5591836"/>
              <a:gd name="connsiteY18" fmla="*/ 251847 h 955031"/>
              <a:gd name="connsiteX19" fmla="*/ 2441095 w 5591836"/>
              <a:gd name="connsiteY19" fmla="*/ 784110 h 955031"/>
              <a:gd name="connsiteX20" fmla="*/ 2557101 w 5591836"/>
              <a:gd name="connsiteY20" fmla="*/ 934235 h 955031"/>
              <a:gd name="connsiteX21" fmla="*/ 2652635 w 5591836"/>
              <a:gd name="connsiteY21" fmla="*/ 941059 h 955031"/>
              <a:gd name="connsiteX22" fmla="*/ 2775465 w 5591836"/>
              <a:gd name="connsiteY22" fmla="*/ 814818 h 955031"/>
              <a:gd name="connsiteX23" fmla="*/ 2901707 w 5591836"/>
              <a:gd name="connsiteY23" fmla="*/ 548686 h 955031"/>
              <a:gd name="connsiteX24" fmla="*/ 3048421 w 5591836"/>
              <a:gd name="connsiteY24" fmla="*/ 251847 h 955031"/>
              <a:gd name="connsiteX25" fmla="*/ 3171250 w 5591836"/>
              <a:gd name="connsiteY25" fmla="*/ 67603 h 955031"/>
              <a:gd name="connsiteX26" fmla="*/ 3249725 w 5591836"/>
              <a:gd name="connsiteY26" fmla="*/ 2776 h 955031"/>
              <a:gd name="connsiteX27" fmla="*/ 3321376 w 5591836"/>
              <a:gd name="connsiteY27" fmla="*/ 19835 h 955031"/>
              <a:gd name="connsiteX28" fmla="*/ 3393026 w 5591836"/>
              <a:gd name="connsiteY28" fmla="*/ 91486 h 955031"/>
              <a:gd name="connsiteX29" fmla="*/ 3451029 w 5591836"/>
              <a:gd name="connsiteY29" fmla="*/ 176785 h 955031"/>
              <a:gd name="connsiteX30" fmla="*/ 3532916 w 5591836"/>
              <a:gd name="connsiteY30" fmla="*/ 323498 h 955031"/>
              <a:gd name="connsiteX31" fmla="*/ 3686453 w 5591836"/>
              <a:gd name="connsiteY31" fmla="*/ 668104 h 955031"/>
              <a:gd name="connsiteX32" fmla="*/ 3812695 w 5591836"/>
              <a:gd name="connsiteY32" fmla="*/ 852349 h 955031"/>
              <a:gd name="connsiteX33" fmla="*/ 3945761 w 5591836"/>
              <a:gd name="connsiteY33" fmla="*/ 900116 h 955031"/>
              <a:gd name="connsiteX34" fmla="*/ 4065179 w 5591836"/>
              <a:gd name="connsiteY34" fmla="*/ 828465 h 955031"/>
              <a:gd name="connsiteX35" fmla="*/ 4252835 w 5591836"/>
              <a:gd name="connsiteY35" fmla="*/ 483859 h 955031"/>
              <a:gd name="connsiteX36" fmla="*/ 4430256 w 5591836"/>
              <a:gd name="connsiteY36" fmla="*/ 152901 h 955031"/>
              <a:gd name="connsiteX37" fmla="*/ 4549674 w 5591836"/>
              <a:gd name="connsiteY37" fmla="*/ 40307 h 955031"/>
              <a:gd name="connsiteX38" fmla="*/ 4675916 w 5591836"/>
              <a:gd name="connsiteY38" fmla="*/ 67603 h 955031"/>
              <a:gd name="connsiteX39" fmla="*/ 4819218 w 5591836"/>
              <a:gd name="connsiteY39" fmla="*/ 268907 h 955031"/>
              <a:gd name="connsiteX40" fmla="*/ 4924988 w 5591836"/>
              <a:gd name="connsiteY40" fmla="*/ 477035 h 955031"/>
              <a:gd name="connsiteX41" fmla="*/ 5031825 w 5591836"/>
              <a:gd name="connsiteY41" fmla="*/ 494332 h 955031"/>
              <a:gd name="connsiteX42" fmla="*/ 5591836 w 5591836"/>
              <a:gd name="connsiteY42" fmla="*/ 494095 h 955031"/>
              <a:gd name="connsiteX0" fmla="*/ 0 w 5591836"/>
              <a:gd name="connsiteY0" fmla="*/ 485613 h 955031"/>
              <a:gd name="connsiteX1" fmla="*/ 169362 w 5591836"/>
              <a:gd name="connsiteY1" fmla="*/ 475436 h 955031"/>
              <a:gd name="connsiteX2" fmla="*/ 304732 w 5591836"/>
              <a:gd name="connsiteY2" fmla="*/ 430986 h 955031"/>
              <a:gd name="connsiteX3" fmla="*/ 472406 w 5591836"/>
              <a:gd name="connsiteY3" fmla="*/ 146077 h 955031"/>
              <a:gd name="connsiteX4" fmla="*/ 581588 w 5591836"/>
              <a:gd name="connsiteY4" fmla="*/ 23247 h 955031"/>
              <a:gd name="connsiteX5" fmla="*/ 701006 w 5591836"/>
              <a:gd name="connsiteY5" fmla="*/ 36895 h 955031"/>
              <a:gd name="connsiteX6" fmla="*/ 799952 w 5591836"/>
              <a:gd name="connsiteY6" fmla="*/ 146077 h 955031"/>
              <a:gd name="connsiteX7" fmla="*/ 926194 w 5591836"/>
              <a:gd name="connsiteY7" fmla="*/ 412209 h 955031"/>
              <a:gd name="connsiteX8" fmla="*/ 1062671 w 5591836"/>
              <a:gd name="connsiteY8" fmla="*/ 722695 h 955031"/>
              <a:gd name="connsiteX9" fmla="*/ 1158206 w 5591836"/>
              <a:gd name="connsiteY9" fmla="*/ 869409 h 955031"/>
              <a:gd name="connsiteX10" fmla="*/ 1246916 w 5591836"/>
              <a:gd name="connsiteY10" fmla="*/ 944471 h 955031"/>
              <a:gd name="connsiteX11" fmla="*/ 1356098 w 5591836"/>
              <a:gd name="connsiteY11" fmla="*/ 930824 h 955031"/>
              <a:gd name="connsiteX12" fmla="*/ 1482340 w 5591836"/>
              <a:gd name="connsiteY12" fmla="*/ 811406 h 955031"/>
              <a:gd name="connsiteX13" fmla="*/ 1646113 w 5591836"/>
              <a:gd name="connsiteY13" fmla="*/ 487271 h 955031"/>
              <a:gd name="connsiteX14" fmla="*/ 1748471 w 5591836"/>
              <a:gd name="connsiteY14" fmla="*/ 234788 h 955031"/>
              <a:gd name="connsiteX15" fmla="*/ 1850829 w 5591836"/>
              <a:gd name="connsiteY15" fmla="*/ 67603 h 955031"/>
              <a:gd name="connsiteX16" fmla="*/ 1939540 w 5591836"/>
              <a:gd name="connsiteY16" fmla="*/ 13012 h 955031"/>
              <a:gd name="connsiteX17" fmla="*/ 2021426 w 5591836"/>
              <a:gd name="connsiteY17" fmla="*/ 43719 h 955031"/>
              <a:gd name="connsiteX18" fmla="*/ 2096489 w 5591836"/>
              <a:gd name="connsiteY18" fmla="*/ 122194 h 955031"/>
              <a:gd name="connsiteX19" fmla="*/ 2174964 w 5591836"/>
              <a:gd name="connsiteY19" fmla="*/ 251847 h 955031"/>
              <a:gd name="connsiteX20" fmla="*/ 2441095 w 5591836"/>
              <a:gd name="connsiteY20" fmla="*/ 784110 h 955031"/>
              <a:gd name="connsiteX21" fmla="*/ 2557101 w 5591836"/>
              <a:gd name="connsiteY21" fmla="*/ 934235 h 955031"/>
              <a:gd name="connsiteX22" fmla="*/ 2652635 w 5591836"/>
              <a:gd name="connsiteY22" fmla="*/ 941059 h 955031"/>
              <a:gd name="connsiteX23" fmla="*/ 2775465 w 5591836"/>
              <a:gd name="connsiteY23" fmla="*/ 814818 h 955031"/>
              <a:gd name="connsiteX24" fmla="*/ 2901707 w 5591836"/>
              <a:gd name="connsiteY24" fmla="*/ 548686 h 955031"/>
              <a:gd name="connsiteX25" fmla="*/ 3048421 w 5591836"/>
              <a:gd name="connsiteY25" fmla="*/ 251847 h 955031"/>
              <a:gd name="connsiteX26" fmla="*/ 3171250 w 5591836"/>
              <a:gd name="connsiteY26" fmla="*/ 67603 h 955031"/>
              <a:gd name="connsiteX27" fmla="*/ 3249725 w 5591836"/>
              <a:gd name="connsiteY27" fmla="*/ 2776 h 955031"/>
              <a:gd name="connsiteX28" fmla="*/ 3321376 w 5591836"/>
              <a:gd name="connsiteY28" fmla="*/ 19835 h 955031"/>
              <a:gd name="connsiteX29" fmla="*/ 3393026 w 5591836"/>
              <a:gd name="connsiteY29" fmla="*/ 91486 h 955031"/>
              <a:gd name="connsiteX30" fmla="*/ 3451029 w 5591836"/>
              <a:gd name="connsiteY30" fmla="*/ 176785 h 955031"/>
              <a:gd name="connsiteX31" fmla="*/ 3532916 w 5591836"/>
              <a:gd name="connsiteY31" fmla="*/ 323498 h 955031"/>
              <a:gd name="connsiteX32" fmla="*/ 3686453 w 5591836"/>
              <a:gd name="connsiteY32" fmla="*/ 668104 h 955031"/>
              <a:gd name="connsiteX33" fmla="*/ 3812695 w 5591836"/>
              <a:gd name="connsiteY33" fmla="*/ 852349 h 955031"/>
              <a:gd name="connsiteX34" fmla="*/ 3945761 w 5591836"/>
              <a:gd name="connsiteY34" fmla="*/ 900116 h 955031"/>
              <a:gd name="connsiteX35" fmla="*/ 4065179 w 5591836"/>
              <a:gd name="connsiteY35" fmla="*/ 828465 h 955031"/>
              <a:gd name="connsiteX36" fmla="*/ 4252835 w 5591836"/>
              <a:gd name="connsiteY36" fmla="*/ 483859 h 955031"/>
              <a:gd name="connsiteX37" fmla="*/ 4430256 w 5591836"/>
              <a:gd name="connsiteY37" fmla="*/ 152901 h 955031"/>
              <a:gd name="connsiteX38" fmla="*/ 4549674 w 5591836"/>
              <a:gd name="connsiteY38" fmla="*/ 40307 h 955031"/>
              <a:gd name="connsiteX39" fmla="*/ 4675916 w 5591836"/>
              <a:gd name="connsiteY39" fmla="*/ 67603 h 955031"/>
              <a:gd name="connsiteX40" fmla="*/ 4819218 w 5591836"/>
              <a:gd name="connsiteY40" fmla="*/ 268907 h 955031"/>
              <a:gd name="connsiteX41" fmla="*/ 4924988 w 5591836"/>
              <a:gd name="connsiteY41" fmla="*/ 477035 h 955031"/>
              <a:gd name="connsiteX42" fmla="*/ 5031825 w 5591836"/>
              <a:gd name="connsiteY42" fmla="*/ 494332 h 955031"/>
              <a:gd name="connsiteX43" fmla="*/ 5591836 w 5591836"/>
              <a:gd name="connsiteY43" fmla="*/ 494095 h 955031"/>
              <a:gd name="connsiteX0" fmla="*/ 0 w 5602249"/>
              <a:gd name="connsiteY0" fmla="*/ 466563 h 955031"/>
              <a:gd name="connsiteX1" fmla="*/ 179775 w 5602249"/>
              <a:gd name="connsiteY1" fmla="*/ 475436 h 955031"/>
              <a:gd name="connsiteX2" fmla="*/ 315145 w 5602249"/>
              <a:gd name="connsiteY2" fmla="*/ 430986 h 955031"/>
              <a:gd name="connsiteX3" fmla="*/ 482819 w 5602249"/>
              <a:gd name="connsiteY3" fmla="*/ 146077 h 955031"/>
              <a:gd name="connsiteX4" fmla="*/ 592001 w 5602249"/>
              <a:gd name="connsiteY4" fmla="*/ 23247 h 955031"/>
              <a:gd name="connsiteX5" fmla="*/ 711419 w 5602249"/>
              <a:gd name="connsiteY5" fmla="*/ 36895 h 955031"/>
              <a:gd name="connsiteX6" fmla="*/ 810365 w 5602249"/>
              <a:gd name="connsiteY6" fmla="*/ 146077 h 955031"/>
              <a:gd name="connsiteX7" fmla="*/ 936607 w 5602249"/>
              <a:gd name="connsiteY7" fmla="*/ 412209 h 955031"/>
              <a:gd name="connsiteX8" fmla="*/ 1073084 w 5602249"/>
              <a:gd name="connsiteY8" fmla="*/ 722695 h 955031"/>
              <a:gd name="connsiteX9" fmla="*/ 1168619 w 5602249"/>
              <a:gd name="connsiteY9" fmla="*/ 869409 h 955031"/>
              <a:gd name="connsiteX10" fmla="*/ 1257329 w 5602249"/>
              <a:gd name="connsiteY10" fmla="*/ 944471 h 955031"/>
              <a:gd name="connsiteX11" fmla="*/ 1366511 w 5602249"/>
              <a:gd name="connsiteY11" fmla="*/ 930824 h 955031"/>
              <a:gd name="connsiteX12" fmla="*/ 1492753 w 5602249"/>
              <a:gd name="connsiteY12" fmla="*/ 811406 h 955031"/>
              <a:gd name="connsiteX13" fmla="*/ 1656526 w 5602249"/>
              <a:gd name="connsiteY13" fmla="*/ 487271 h 955031"/>
              <a:gd name="connsiteX14" fmla="*/ 1758884 w 5602249"/>
              <a:gd name="connsiteY14" fmla="*/ 234788 h 955031"/>
              <a:gd name="connsiteX15" fmla="*/ 1861242 w 5602249"/>
              <a:gd name="connsiteY15" fmla="*/ 67603 h 955031"/>
              <a:gd name="connsiteX16" fmla="*/ 1949953 w 5602249"/>
              <a:gd name="connsiteY16" fmla="*/ 13012 h 955031"/>
              <a:gd name="connsiteX17" fmla="*/ 2031839 w 5602249"/>
              <a:gd name="connsiteY17" fmla="*/ 43719 h 955031"/>
              <a:gd name="connsiteX18" fmla="*/ 2106902 w 5602249"/>
              <a:gd name="connsiteY18" fmla="*/ 122194 h 955031"/>
              <a:gd name="connsiteX19" fmla="*/ 2185377 w 5602249"/>
              <a:gd name="connsiteY19" fmla="*/ 251847 h 955031"/>
              <a:gd name="connsiteX20" fmla="*/ 2451508 w 5602249"/>
              <a:gd name="connsiteY20" fmla="*/ 784110 h 955031"/>
              <a:gd name="connsiteX21" fmla="*/ 2567514 w 5602249"/>
              <a:gd name="connsiteY21" fmla="*/ 934235 h 955031"/>
              <a:gd name="connsiteX22" fmla="*/ 2663048 w 5602249"/>
              <a:gd name="connsiteY22" fmla="*/ 941059 h 955031"/>
              <a:gd name="connsiteX23" fmla="*/ 2785878 w 5602249"/>
              <a:gd name="connsiteY23" fmla="*/ 814818 h 955031"/>
              <a:gd name="connsiteX24" fmla="*/ 2912120 w 5602249"/>
              <a:gd name="connsiteY24" fmla="*/ 548686 h 955031"/>
              <a:gd name="connsiteX25" fmla="*/ 3058834 w 5602249"/>
              <a:gd name="connsiteY25" fmla="*/ 251847 h 955031"/>
              <a:gd name="connsiteX26" fmla="*/ 3181663 w 5602249"/>
              <a:gd name="connsiteY26" fmla="*/ 67603 h 955031"/>
              <a:gd name="connsiteX27" fmla="*/ 3260138 w 5602249"/>
              <a:gd name="connsiteY27" fmla="*/ 2776 h 955031"/>
              <a:gd name="connsiteX28" fmla="*/ 3331789 w 5602249"/>
              <a:gd name="connsiteY28" fmla="*/ 19835 h 955031"/>
              <a:gd name="connsiteX29" fmla="*/ 3403439 w 5602249"/>
              <a:gd name="connsiteY29" fmla="*/ 91486 h 955031"/>
              <a:gd name="connsiteX30" fmla="*/ 3461442 w 5602249"/>
              <a:gd name="connsiteY30" fmla="*/ 176785 h 955031"/>
              <a:gd name="connsiteX31" fmla="*/ 3543329 w 5602249"/>
              <a:gd name="connsiteY31" fmla="*/ 323498 h 955031"/>
              <a:gd name="connsiteX32" fmla="*/ 3696866 w 5602249"/>
              <a:gd name="connsiteY32" fmla="*/ 668104 h 955031"/>
              <a:gd name="connsiteX33" fmla="*/ 3823108 w 5602249"/>
              <a:gd name="connsiteY33" fmla="*/ 852349 h 955031"/>
              <a:gd name="connsiteX34" fmla="*/ 3956174 w 5602249"/>
              <a:gd name="connsiteY34" fmla="*/ 900116 h 955031"/>
              <a:gd name="connsiteX35" fmla="*/ 4075592 w 5602249"/>
              <a:gd name="connsiteY35" fmla="*/ 828465 h 955031"/>
              <a:gd name="connsiteX36" fmla="*/ 4263248 w 5602249"/>
              <a:gd name="connsiteY36" fmla="*/ 483859 h 955031"/>
              <a:gd name="connsiteX37" fmla="*/ 4440669 w 5602249"/>
              <a:gd name="connsiteY37" fmla="*/ 152901 h 955031"/>
              <a:gd name="connsiteX38" fmla="*/ 4560087 w 5602249"/>
              <a:gd name="connsiteY38" fmla="*/ 40307 h 955031"/>
              <a:gd name="connsiteX39" fmla="*/ 4686329 w 5602249"/>
              <a:gd name="connsiteY39" fmla="*/ 67603 h 955031"/>
              <a:gd name="connsiteX40" fmla="*/ 4829631 w 5602249"/>
              <a:gd name="connsiteY40" fmla="*/ 268907 h 955031"/>
              <a:gd name="connsiteX41" fmla="*/ 4935401 w 5602249"/>
              <a:gd name="connsiteY41" fmla="*/ 477035 h 955031"/>
              <a:gd name="connsiteX42" fmla="*/ 5042238 w 5602249"/>
              <a:gd name="connsiteY42" fmla="*/ 494332 h 955031"/>
              <a:gd name="connsiteX43" fmla="*/ 5602249 w 5602249"/>
              <a:gd name="connsiteY43" fmla="*/ 494095 h 955031"/>
              <a:gd name="connsiteX0" fmla="*/ 0 w 5612662"/>
              <a:gd name="connsiteY0" fmla="*/ 479263 h 955031"/>
              <a:gd name="connsiteX1" fmla="*/ 190188 w 5612662"/>
              <a:gd name="connsiteY1" fmla="*/ 475436 h 955031"/>
              <a:gd name="connsiteX2" fmla="*/ 325558 w 5612662"/>
              <a:gd name="connsiteY2" fmla="*/ 430986 h 955031"/>
              <a:gd name="connsiteX3" fmla="*/ 493232 w 5612662"/>
              <a:gd name="connsiteY3" fmla="*/ 146077 h 955031"/>
              <a:gd name="connsiteX4" fmla="*/ 602414 w 5612662"/>
              <a:gd name="connsiteY4" fmla="*/ 23247 h 955031"/>
              <a:gd name="connsiteX5" fmla="*/ 721832 w 5612662"/>
              <a:gd name="connsiteY5" fmla="*/ 36895 h 955031"/>
              <a:gd name="connsiteX6" fmla="*/ 820778 w 5612662"/>
              <a:gd name="connsiteY6" fmla="*/ 146077 h 955031"/>
              <a:gd name="connsiteX7" fmla="*/ 947020 w 5612662"/>
              <a:gd name="connsiteY7" fmla="*/ 412209 h 955031"/>
              <a:gd name="connsiteX8" fmla="*/ 1083497 w 5612662"/>
              <a:gd name="connsiteY8" fmla="*/ 722695 h 955031"/>
              <a:gd name="connsiteX9" fmla="*/ 1179032 w 5612662"/>
              <a:gd name="connsiteY9" fmla="*/ 869409 h 955031"/>
              <a:gd name="connsiteX10" fmla="*/ 1267742 w 5612662"/>
              <a:gd name="connsiteY10" fmla="*/ 944471 h 955031"/>
              <a:gd name="connsiteX11" fmla="*/ 1376924 w 5612662"/>
              <a:gd name="connsiteY11" fmla="*/ 930824 h 955031"/>
              <a:gd name="connsiteX12" fmla="*/ 1503166 w 5612662"/>
              <a:gd name="connsiteY12" fmla="*/ 811406 h 955031"/>
              <a:gd name="connsiteX13" fmla="*/ 1666939 w 5612662"/>
              <a:gd name="connsiteY13" fmla="*/ 487271 h 955031"/>
              <a:gd name="connsiteX14" fmla="*/ 1769297 w 5612662"/>
              <a:gd name="connsiteY14" fmla="*/ 234788 h 955031"/>
              <a:gd name="connsiteX15" fmla="*/ 1871655 w 5612662"/>
              <a:gd name="connsiteY15" fmla="*/ 67603 h 955031"/>
              <a:gd name="connsiteX16" fmla="*/ 1960366 w 5612662"/>
              <a:gd name="connsiteY16" fmla="*/ 13012 h 955031"/>
              <a:gd name="connsiteX17" fmla="*/ 2042252 w 5612662"/>
              <a:gd name="connsiteY17" fmla="*/ 43719 h 955031"/>
              <a:gd name="connsiteX18" fmla="*/ 2117315 w 5612662"/>
              <a:gd name="connsiteY18" fmla="*/ 122194 h 955031"/>
              <a:gd name="connsiteX19" fmla="*/ 2195790 w 5612662"/>
              <a:gd name="connsiteY19" fmla="*/ 251847 h 955031"/>
              <a:gd name="connsiteX20" fmla="*/ 2461921 w 5612662"/>
              <a:gd name="connsiteY20" fmla="*/ 784110 h 955031"/>
              <a:gd name="connsiteX21" fmla="*/ 2577927 w 5612662"/>
              <a:gd name="connsiteY21" fmla="*/ 934235 h 955031"/>
              <a:gd name="connsiteX22" fmla="*/ 2673461 w 5612662"/>
              <a:gd name="connsiteY22" fmla="*/ 941059 h 955031"/>
              <a:gd name="connsiteX23" fmla="*/ 2796291 w 5612662"/>
              <a:gd name="connsiteY23" fmla="*/ 814818 h 955031"/>
              <a:gd name="connsiteX24" fmla="*/ 2922533 w 5612662"/>
              <a:gd name="connsiteY24" fmla="*/ 548686 h 955031"/>
              <a:gd name="connsiteX25" fmla="*/ 3069247 w 5612662"/>
              <a:gd name="connsiteY25" fmla="*/ 251847 h 955031"/>
              <a:gd name="connsiteX26" fmla="*/ 3192076 w 5612662"/>
              <a:gd name="connsiteY26" fmla="*/ 67603 h 955031"/>
              <a:gd name="connsiteX27" fmla="*/ 3270551 w 5612662"/>
              <a:gd name="connsiteY27" fmla="*/ 2776 h 955031"/>
              <a:gd name="connsiteX28" fmla="*/ 3342202 w 5612662"/>
              <a:gd name="connsiteY28" fmla="*/ 19835 h 955031"/>
              <a:gd name="connsiteX29" fmla="*/ 3413852 w 5612662"/>
              <a:gd name="connsiteY29" fmla="*/ 91486 h 955031"/>
              <a:gd name="connsiteX30" fmla="*/ 3471855 w 5612662"/>
              <a:gd name="connsiteY30" fmla="*/ 176785 h 955031"/>
              <a:gd name="connsiteX31" fmla="*/ 3553742 w 5612662"/>
              <a:gd name="connsiteY31" fmla="*/ 323498 h 955031"/>
              <a:gd name="connsiteX32" fmla="*/ 3707279 w 5612662"/>
              <a:gd name="connsiteY32" fmla="*/ 668104 h 955031"/>
              <a:gd name="connsiteX33" fmla="*/ 3833521 w 5612662"/>
              <a:gd name="connsiteY33" fmla="*/ 852349 h 955031"/>
              <a:gd name="connsiteX34" fmla="*/ 3966587 w 5612662"/>
              <a:gd name="connsiteY34" fmla="*/ 900116 h 955031"/>
              <a:gd name="connsiteX35" fmla="*/ 4086005 w 5612662"/>
              <a:gd name="connsiteY35" fmla="*/ 828465 h 955031"/>
              <a:gd name="connsiteX36" fmla="*/ 4273661 w 5612662"/>
              <a:gd name="connsiteY36" fmla="*/ 483859 h 955031"/>
              <a:gd name="connsiteX37" fmla="*/ 4451082 w 5612662"/>
              <a:gd name="connsiteY37" fmla="*/ 152901 h 955031"/>
              <a:gd name="connsiteX38" fmla="*/ 4570500 w 5612662"/>
              <a:gd name="connsiteY38" fmla="*/ 40307 h 955031"/>
              <a:gd name="connsiteX39" fmla="*/ 4696742 w 5612662"/>
              <a:gd name="connsiteY39" fmla="*/ 67603 h 955031"/>
              <a:gd name="connsiteX40" fmla="*/ 4840044 w 5612662"/>
              <a:gd name="connsiteY40" fmla="*/ 268907 h 955031"/>
              <a:gd name="connsiteX41" fmla="*/ 4945814 w 5612662"/>
              <a:gd name="connsiteY41" fmla="*/ 477035 h 955031"/>
              <a:gd name="connsiteX42" fmla="*/ 5052651 w 5612662"/>
              <a:gd name="connsiteY42" fmla="*/ 494332 h 955031"/>
              <a:gd name="connsiteX43" fmla="*/ 5612662 w 5612662"/>
              <a:gd name="connsiteY43" fmla="*/ 494095 h 955031"/>
              <a:gd name="connsiteX0" fmla="*/ 0 w 6136469"/>
              <a:gd name="connsiteY0" fmla="*/ 479263 h 955031"/>
              <a:gd name="connsiteX1" fmla="*/ 190188 w 6136469"/>
              <a:gd name="connsiteY1" fmla="*/ 475436 h 955031"/>
              <a:gd name="connsiteX2" fmla="*/ 325558 w 6136469"/>
              <a:gd name="connsiteY2" fmla="*/ 430986 h 955031"/>
              <a:gd name="connsiteX3" fmla="*/ 493232 w 6136469"/>
              <a:gd name="connsiteY3" fmla="*/ 146077 h 955031"/>
              <a:gd name="connsiteX4" fmla="*/ 602414 w 6136469"/>
              <a:gd name="connsiteY4" fmla="*/ 23247 h 955031"/>
              <a:gd name="connsiteX5" fmla="*/ 721832 w 6136469"/>
              <a:gd name="connsiteY5" fmla="*/ 36895 h 955031"/>
              <a:gd name="connsiteX6" fmla="*/ 820778 w 6136469"/>
              <a:gd name="connsiteY6" fmla="*/ 146077 h 955031"/>
              <a:gd name="connsiteX7" fmla="*/ 947020 w 6136469"/>
              <a:gd name="connsiteY7" fmla="*/ 412209 h 955031"/>
              <a:gd name="connsiteX8" fmla="*/ 1083497 w 6136469"/>
              <a:gd name="connsiteY8" fmla="*/ 722695 h 955031"/>
              <a:gd name="connsiteX9" fmla="*/ 1179032 w 6136469"/>
              <a:gd name="connsiteY9" fmla="*/ 869409 h 955031"/>
              <a:gd name="connsiteX10" fmla="*/ 1267742 w 6136469"/>
              <a:gd name="connsiteY10" fmla="*/ 944471 h 955031"/>
              <a:gd name="connsiteX11" fmla="*/ 1376924 w 6136469"/>
              <a:gd name="connsiteY11" fmla="*/ 930824 h 955031"/>
              <a:gd name="connsiteX12" fmla="*/ 1503166 w 6136469"/>
              <a:gd name="connsiteY12" fmla="*/ 811406 h 955031"/>
              <a:gd name="connsiteX13" fmla="*/ 1666939 w 6136469"/>
              <a:gd name="connsiteY13" fmla="*/ 487271 h 955031"/>
              <a:gd name="connsiteX14" fmla="*/ 1769297 w 6136469"/>
              <a:gd name="connsiteY14" fmla="*/ 234788 h 955031"/>
              <a:gd name="connsiteX15" fmla="*/ 1871655 w 6136469"/>
              <a:gd name="connsiteY15" fmla="*/ 67603 h 955031"/>
              <a:gd name="connsiteX16" fmla="*/ 1960366 w 6136469"/>
              <a:gd name="connsiteY16" fmla="*/ 13012 h 955031"/>
              <a:gd name="connsiteX17" fmla="*/ 2042252 w 6136469"/>
              <a:gd name="connsiteY17" fmla="*/ 43719 h 955031"/>
              <a:gd name="connsiteX18" fmla="*/ 2117315 w 6136469"/>
              <a:gd name="connsiteY18" fmla="*/ 122194 h 955031"/>
              <a:gd name="connsiteX19" fmla="*/ 2195790 w 6136469"/>
              <a:gd name="connsiteY19" fmla="*/ 251847 h 955031"/>
              <a:gd name="connsiteX20" fmla="*/ 2461921 w 6136469"/>
              <a:gd name="connsiteY20" fmla="*/ 784110 h 955031"/>
              <a:gd name="connsiteX21" fmla="*/ 2577927 w 6136469"/>
              <a:gd name="connsiteY21" fmla="*/ 934235 h 955031"/>
              <a:gd name="connsiteX22" fmla="*/ 2673461 w 6136469"/>
              <a:gd name="connsiteY22" fmla="*/ 941059 h 955031"/>
              <a:gd name="connsiteX23" fmla="*/ 2796291 w 6136469"/>
              <a:gd name="connsiteY23" fmla="*/ 814818 h 955031"/>
              <a:gd name="connsiteX24" fmla="*/ 2922533 w 6136469"/>
              <a:gd name="connsiteY24" fmla="*/ 548686 h 955031"/>
              <a:gd name="connsiteX25" fmla="*/ 3069247 w 6136469"/>
              <a:gd name="connsiteY25" fmla="*/ 251847 h 955031"/>
              <a:gd name="connsiteX26" fmla="*/ 3192076 w 6136469"/>
              <a:gd name="connsiteY26" fmla="*/ 67603 h 955031"/>
              <a:gd name="connsiteX27" fmla="*/ 3270551 w 6136469"/>
              <a:gd name="connsiteY27" fmla="*/ 2776 h 955031"/>
              <a:gd name="connsiteX28" fmla="*/ 3342202 w 6136469"/>
              <a:gd name="connsiteY28" fmla="*/ 19835 h 955031"/>
              <a:gd name="connsiteX29" fmla="*/ 3413852 w 6136469"/>
              <a:gd name="connsiteY29" fmla="*/ 91486 h 955031"/>
              <a:gd name="connsiteX30" fmla="*/ 3471855 w 6136469"/>
              <a:gd name="connsiteY30" fmla="*/ 176785 h 955031"/>
              <a:gd name="connsiteX31" fmla="*/ 3553742 w 6136469"/>
              <a:gd name="connsiteY31" fmla="*/ 323498 h 955031"/>
              <a:gd name="connsiteX32" fmla="*/ 3707279 w 6136469"/>
              <a:gd name="connsiteY32" fmla="*/ 668104 h 955031"/>
              <a:gd name="connsiteX33" fmla="*/ 3833521 w 6136469"/>
              <a:gd name="connsiteY33" fmla="*/ 852349 h 955031"/>
              <a:gd name="connsiteX34" fmla="*/ 3966587 w 6136469"/>
              <a:gd name="connsiteY34" fmla="*/ 900116 h 955031"/>
              <a:gd name="connsiteX35" fmla="*/ 4086005 w 6136469"/>
              <a:gd name="connsiteY35" fmla="*/ 828465 h 955031"/>
              <a:gd name="connsiteX36" fmla="*/ 4273661 w 6136469"/>
              <a:gd name="connsiteY36" fmla="*/ 483859 h 955031"/>
              <a:gd name="connsiteX37" fmla="*/ 4451082 w 6136469"/>
              <a:gd name="connsiteY37" fmla="*/ 152901 h 955031"/>
              <a:gd name="connsiteX38" fmla="*/ 4570500 w 6136469"/>
              <a:gd name="connsiteY38" fmla="*/ 40307 h 955031"/>
              <a:gd name="connsiteX39" fmla="*/ 4696742 w 6136469"/>
              <a:gd name="connsiteY39" fmla="*/ 67603 h 955031"/>
              <a:gd name="connsiteX40" fmla="*/ 4840044 w 6136469"/>
              <a:gd name="connsiteY40" fmla="*/ 268907 h 955031"/>
              <a:gd name="connsiteX41" fmla="*/ 4945814 w 6136469"/>
              <a:gd name="connsiteY41" fmla="*/ 477035 h 955031"/>
              <a:gd name="connsiteX42" fmla="*/ 5052651 w 6136469"/>
              <a:gd name="connsiteY42" fmla="*/ 494332 h 955031"/>
              <a:gd name="connsiteX43" fmla="*/ 6136469 w 6136469"/>
              <a:gd name="connsiteY43" fmla="*/ 500659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5814 w 6056566"/>
              <a:gd name="connsiteY41" fmla="*/ 477035 h 955031"/>
              <a:gd name="connsiteX42" fmla="*/ 5052651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5814 w 6056566"/>
              <a:gd name="connsiteY41" fmla="*/ 477035 h 955031"/>
              <a:gd name="connsiteX42" fmla="*/ 5052651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5814 w 6056566"/>
              <a:gd name="connsiteY41" fmla="*/ 477035 h 955031"/>
              <a:gd name="connsiteX42" fmla="*/ 5052651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0286 w 6056566"/>
              <a:gd name="connsiteY41" fmla="*/ 458277 h 955031"/>
              <a:gd name="connsiteX42" fmla="*/ 5052651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0286 w 6056566"/>
              <a:gd name="connsiteY41" fmla="*/ 458277 h 955031"/>
              <a:gd name="connsiteX42" fmla="*/ 5052651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0286 w 6056566"/>
              <a:gd name="connsiteY41" fmla="*/ 458277 h 955031"/>
              <a:gd name="connsiteX42" fmla="*/ 5052651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31994 w 6056566"/>
              <a:gd name="connsiteY41" fmla="*/ 437174 h 955031"/>
              <a:gd name="connsiteX42" fmla="*/ 5052651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5052651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69722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69722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97365 w 6056566"/>
              <a:gd name="connsiteY42" fmla="*/ 496677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94601 w 6056566"/>
              <a:gd name="connsiteY42" fmla="*/ 491988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94601 w 6056566"/>
              <a:gd name="connsiteY42" fmla="*/ 491988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94601 w 6056566"/>
              <a:gd name="connsiteY42" fmla="*/ 491988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94601 w 6056566"/>
              <a:gd name="connsiteY42" fmla="*/ 491988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94601 w 6056566"/>
              <a:gd name="connsiteY42" fmla="*/ 491988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91837 w 6056566"/>
              <a:gd name="connsiteY42" fmla="*/ 497850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91838 w 6056566"/>
              <a:gd name="connsiteY42" fmla="*/ 494333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5025010 w 6056566"/>
              <a:gd name="connsiteY42" fmla="*/ 495505 h 955031"/>
              <a:gd name="connsiteX43" fmla="*/ 6056566 w 6056566"/>
              <a:gd name="connsiteY43" fmla="*/ 497377 h 955031"/>
              <a:gd name="connsiteX0" fmla="*/ 0 w 5025967"/>
              <a:gd name="connsiteY0" fmla="*/ 479263 h 955031"/>
              <a:gd name="connsiteX1" fmla="*/ 190188 w 5025967"/>
              <a:gd name="connsiteY1" fmla="*/ 475436 h 955031"/>
              <a:gd name="connsiteX2" fmla="*/ 325558 w 5025967"/>
              <a:gd name="connsiteY2" fmla="*/ 430986 h 955031"/>
              <a:gd name="connsiteX3" fmla="*/ 493232 w 5025967"/>
              <a:gd name="connsiteY3" fmla="*/ 146077 h 955031"/>
              <a:gd name="connsiteX4" fmla="*/ 602414 w 5025967"/>
              <a:gd name="connsiteY4" fmla="*/ 23247 h 955031"/>
              <a:gd name="connsiteX5" fmla="*/ 721832 w 5025967"/>
              <a:gd name="connsiteY5" fmla="*/ 36895 h 955031"/>
              <a:gd name="connsiteX6" fmla="*/ 820778 w 5025967"/>
              <a:gd name="connsiteY6" fmla="*/ 146077 h 955031"/>
              <a:gd name="connsiteX7" fmla="*/ 947020 w 5025967"/>
              <a:gd name="connsiteY7" fmla="*/ 412209 h 955031"/>
              <a:gd name="connsiteX8" fmla="*/ 1083497 w 5025967"/>
              <a:gd name="connsiteY8" fmla="*/ 722695 h 955031"/>
              <a:gd name="connsiteX9" fmla="*/ 1179032 w 5025967"/>
              <a:gd name="connsiteY9" fmla="*/ 869409 h 955031"/>
              <a:gd name="connsiteX10" fmla="*/ 1267742 w 5025967"/>
              <a:gd name="connsiteY10" fmla="*/ 944471 h 955031"/>
              <a:gd name="connsiteX11" fmla="*/ 1376924 w 5025967"/>
              <a:gd name="connsiteY11" fmla="*/ 930824 h 955031"/>
              <a:gd name="connsiteX12" fmla="*/ 1503166 w 5025967"/>
              <a:gd name="connsiteY12" fmla="*/ 811406 h 955031"/>
              <a:gd name="connsiteX13" fmla="*/ 1666939 w 5025967"/>
              <a:gd name="connsiteY13" fmla="*/ 487271 h 955031"/>
              <a:gd name="connsiteX14" fmla="*/ 1769297 w 5025967"/>
              <a:gd name="connsiteY14" fmla="*/ 234788 h 955031"/>
              <a:gd name="connsiteX15" fmla="*/ 1871655 w 5025967"/>
              <a:gd name="connsiteY15" fmla="*/ 67603 h 955031"/>
              <a:gd name="connsiteX16" fmla="*/ 1960366 w 5025967"/>
              <a:gd name="connsiteY16" fmla="*/ 13012 h 955031"/>
              <a:gd name="connsiteX17" fmla="*/ 2042252 w 5025967"/>
              <a:gd name="connsiteY17" fmla="*/ 43719 h 955031"/>
              <a:gd name="connsiteX18" fmla="*/ 2117315 w 5025967"/>
              <a:gd name="connsiteY18" fmla="*/ 122194 h 955031"/>
              <a:gd name="connsiteX19" fmla="*/ 2195790 w 5025967"/>
              <a:gd name="connsiteY19" fmla="*/ 251847 h 955031"/>
              <a:gd name="connsiteX20" fmla="*/ 2461921 w 5025967"/>
              <a:gd name="connsiteY20" fmla="*/ 784110 h 955031"/>
              <a:gd name="connsiteX21" fmla="*/ 2577927 w 5025967"/>
              <a:gd name="connsiteY21" fmla="*/ 934235 h 955031"/>
              <a:gd name="connsiteX22" fmla="*/ 2673461 w 5025967"/>
              <a:gd name="connsiteY22" fmla="*/ 941059 h 955031"/>
              <a:gd name="connsiteX23" fmla="*/ 2796291 w 5025967"/>
              <a:gd name="connsiteY23" fmla="*/ 814818 h 955031"/>
              <a:gd name="connsiteX24" fmla="*/ 2922533 w 5025967"/>
              <a:gd name="connsiteY24" fmla="*/ 548686 h 955031"/>
              <a:gd name="connsiteX25" fmla="*/ 3069247 w 5025967"/>
              <a:gd name="connsiteY25" fmla="*/ 251847 h 955031"/>
              <a:gd name="connsiteX26" fmla="*/ 3192076 w 5025967"/>
              <a:gd name="connsiteY26" fmla="*/ 67603 h 955031"/>
              <a:gd name="connsiteX27" fmla="*/ 3270551 w 5025967"/>
              <a:gd name="connsiteY27" fmla="*/ 2776 h 955031"/>
              <a:gd name="connsiteX28" fmla="*/ 3342202 w 5025967"/>
              <a:gd name="connsiteY28" fmla="*/ 19835 h 955031"/>
              <a:gd name="connsiteX29" fmla="*/ 3413852 w 5025967"/>
              <a:gd name="connsiteY29" fmla="*/ 91486 h 955031"/>
              <a:gd name="connsiteX30" fmla="*/ 3471855 w 5025967"/>
              <a:gd name="connsiteY30" fmla="*/ 176785 h 955031"/>
              <a:gd name="connsiteX31" fmla="*/ 3553742 w 5025967"/>
              <a:gd name="connsiteY31" fmla="*/ 323498 h 955031"/>
              <a:gd name="connsiteX32" fmla="*/ 3707279 w 5025967"/>
              <a:gd name="connsiteY32" fmla="*/ 668104 h 955031"/>
              <a:gd name="connsiteX33" fmla="*/ 3833521 w 5025967"/>
              <a:gd name="connsiteY33" fmla="*/ 852349 h 955031"/>
              <a:gd name="connsiteX34" fmla="*/ 3966587 w 5025967"/>
              <a:gd name="connsiteY34" fmla="*/ 900116 h 955031"/>
              <a:gd name="connsiteX35" fmla="*/ 4086005 w 5025967"/>
              <a:gd name="connsiteY35" fmla="*/ 828465 h 955031"/>
              <a:gd name="connsiteX36" fmla="*/ 4273661 w 5025967"/>
              <a:gd name="connsiteY36" fmla="*/ 483859 h 955031"/>
              <a:gd name="connsiteX37" fmla="*/ 4451082 w 5025967"/>
              <a:gd name="connsiteY37" fmla="*/ 152901 h 955031"/>
              <a:gd name="connsiteX38" fmla="*/ 4570500 w 5025967"/>
              <a:gd name="connsiteY38" fmla="*/ 40307 h 955031"/>
              <a:gd name="connsiteX39" fmla="*/ 4696742 w 5025967"/>
              <a:gd name="connsiteY39" fmla="*/ 67603 h 955031"/>
              <a:gd name="connsiteX40" fmla="*/ 4840044 w 5025967"/>
              <a:gd name="connsiteY40" fmla="*/ 268907 h 955031"/>
              <a:gd name="connsiteX41" fmla="*/ 4948580 w 5025967"/>
              <a:gd name="connsiteY41" fmla="*/ 459449 h 955031"/>
              <a:gd name="connsiteX42" fmla="*/ 5025010 w 5025967"/>
              <a:gd name="connsiteY42" fmla="*/ 495505 h 955031"/>
              <a:gd name="connsiteX0" fmla="*/ 0 w 4948580"/>
              <a:gd name="connsiteY0" fmla="*/ 479263 h 955031"/>
              <a:gd name="connsiteX1" fmla="*/ 190188 w 4948580"/>
              <a:gd name="connsiteY1" fmla="*/ 475436 h 955031"/>
              <a:gd name="connsiteX2" fmla="*/ 325558 w 4948580"/>
              <a:gd name="connsiteY2" fmla="*/ 430986 h 955031"/>
              <a:gd name="connsiteX3" fmla="*/ 493232 w 4948580"/>
              <a:gd name="connsiteY3" fmla="*/ 146077 h 955031"/>
              <a:gd name="connsiteX4" fmla="*/ 602414 w 4948580"/>
              <a:gd name="connsiteY4" fmla="*/ 23247 h 955031"/>
              <a:gd name="connsiteX5" fmla="*/ 721832 w 4948580"/>
              <a:gd name="connsiteY5" fmla="*/ 36895 h 955031"/>
              <a:gd name="connsiteX6" fmla="*/ 820778 w 4948580"/>
              <a:gd name="connsiteY6" fmla="*/ 146077 h 955031"/>
              <a:gd name="connsiteX7" fmla="*/ 947020 w 4948580"/>
              <a:gd name="connsiteY7" fmla="*/ 412209 h 955031"/>
              <a:gd name="connsiteX8" fmla="*/ 1083497 w 4948580"/>
              <a:gd name="connsiteY8" fmla="*/ 722695 h 955031"/>
              <a:gd name="connsiteX9" fmla="*/ 1179032 w 4948580"/>
              <a:gd name="connsiteY9" fmla="*/ 869409 h 955031"/>
              <a:gd name="connsiteX10" fmla="*/ 1267742 w 4948580"/>
              <a:gd name="connsiteY10" fmla="*/ 944471 h 955031"/>
              <a:gd name="connsiteX11" fmla="*/ 1376924 w 4948580"/>
              <a:gd name="connsiteY11" fmla="*/ 930824 h 955031"/>
              <a:gd name="connsiteX12" fmla="*/ 1503166 w 4948580"/>
              <a:gd name="connsiteY12" fmla="*/ 811406 h 955031"/>
              <a:gd name="connsiteX13" fmla="*/ 1666939 w 4948580"/>
              <a:gd name="connsiteY13" fmla="*/ 487271 h 955031"/>
              <a:gd name="connsiteX14" fmla="*/ 1769297 w 4948580"/>
              <a:gd name="connsiteY14" fmla="*/ 234788 h 955031"/>
              <a:gd name="connsiteX15" fmla="*/ 1871655 w 4948580"/>
              <a:gd name="connsiteY15" fmla="*/ 67603 h 955031"/>
              <a:gd name="connsiteX16" fmla="*/ 1960366 w 4948580"/>
              <a:gd name="connsiteY16" fmla="*/ 13012 h 955031"/>
              <a:gd name="connsiteX17" fmla="*/ 2042252 w 4948580"/>
              <a:gd name="connsiteY17" fmla="*/ 43719 h 955031"/>
              <a:gd name="connsiteX18" fmla="*/ 2117315 w 4948580"/>
              <a:gd name="connsiteY18" fmla="*/ 122194 h 955031"/>
              <a:gd name="connsiteX19" fmla="*/ 2195790 w 4948580"/>
              <a:gd name="connsiteY19" fmla="*/ 251847 h 955031"/>
              <a:gd name="connsiteX20" fmla="*/ 2461921 w 4948580"/>
              <a:gd name="connsiteY20" fmla="*/ 784110 h 955031"/>
              <a:gd name="connsiteX21" fmla="*/ 2577927 w 4948580"/>
              <a:gd name="connsiteY21" fmla="*/ 934235 h 955031"/>
              <a:gd name="connsiteX22" fmla="*/ 2673461 w 4948580"/>
              <a:gd name="connsiteY22" fmla="*/ 941059 h 955031"/>
              <a:gd name="connsiteX23" fmla="*/ 2796291 w 4948580"/>
              <a:gd name="connsiteY23" fmla="*/ 814818 h 955031"/>
              <a:gd name="connsiteX24" fmla="*/ 2922533 w 4948580"/>
              <a:gd name="connsiteY24" fmla="*/ 548686 h 955031"/>
              <a:gd name="connsiteX25" fmla="*/ 3069247 w 4948580"/>
              <a:gd name="connsiteY25" fmla="*/ 251847 h 955031"/>
              <a:gd name="connsiteX26" fmla="*/ 3192076 w 4948580"/>
              <a:gd name="connsiteY26" fmla="*/ 67603 h 955031"/>
              <a:gd name="connsiteX27" fmla="*/ 3270551 w 4948580"/>
              <a:gd name="connsiteY27" fmla="*/ 2776 h 955031"/>
              <a:gd name="connsiteX28" fmla="*/ 3342202 w 4948580"/>
              <a:gd name="connsiteY28" fmla="*/ 19835 h 955031"/>
              <a:gd name="connsiteX29" fmla="*/ 3413852 w 4948580"/>
              <a:gd name="connsiteY29" fmla="*/ 91486 h 955031"/>
              <a:gd name="connsiteX30" fmla="*/ 3471855 w 4948580"/>
              <a:gd name="connsiteY30" fmla="*/ 176785 h 955031"/>
              <a:gd name="connsiteX31" fmla="*/ 3553742 w 4948580"/>
              <a:gd name="connsiteY31" fmla="*/ 323498 h 955031"/>
              <a:gd name="connsiteX32" fmla="*/ 3707279 w 4948580"/>
              <a:gd name="connsiteY32" fmla="*/ 668104 h 955031"/>
              <a:gd name="connsiteX33" fmla="*/ 3833521 w 4948580"/>
              <a:gd name="connsiteY33" fmla="*/ 852349 h 955031"/>
              <a:gd name="connsiteX34" fmla="*/ 3966587 w 4948580"/>
              <a:gd name="connsiteY34" fmla="*/ 900116 h 955031"/>
              <a:gd name="connsiteX35" fmla="*/ 4086005 w 4948580"/>
              <a:gd name="connsiteY35" fmla="*/ 828465 h 955031"/>
              <a:gd name="connsiteX36" fmla="*/ 4273661 w 4948580"/>
              <a:gd name="connsiteY36" fmla="*/ 483859 h 955031"/>
              <a:gd name="connsiteX37" fmla="*/ 4451082 w 4948580"/>
              <a:gd name="connsiteY37" fmla="*/ 152901 h 955031"/>
              <a:gd name="connsiteX38" fmla="*/ 4570500 w 4948580"/>
              <a:gd name="connsiteY38" fmla="*/ 40307 h 955031"/>
              <a:gd name="connsiteX39" fmla="*/ 4696742 w 4948580"/>
              <a:gd name="connsiteY39" fmla="*/ 67603 h 955031"/>
              <a:gd name="connsiteX40" fmla="*/ 4840044 w 4948580"/>
              <a:gd name="connsiteY40" fmla="*/ 268907 h 955031"/>
              <a:gd name="connsiteX41" fmla="*/ 4948580 w 4948580"/>
              <a:gd name="connsiteY41" fmla="*/ 459449 h 955031"/>
              <a:gd name="connsiteX0" fmla="*/ 0 w 4948580"/>
              <a:gd name="connsiteY0" fmla="*/ 479263 h 955031"/>
              <a:gd name="connsiteX1" fmla="*/ 325558 w 4948580"/>
              <a:gd name="connsiteY1" fmla="*/ 430986 h 955031"/>
              <a:gd name="connsiteX2" fmla="*/ 493232 w 4948580"/>
              <a:gd name="connsiteY2" fmla="*/ 146077 h 955031"/>
              <a:gd name="connsiteX3" fmla="*/ 602414 w 4948580"/>
              <a:gd name="connsiteY3" fmla="*/ 23247 h 955031"/>
              <a:gd name="connsiteX4" fmla="*/ 721832 w 4948580"/>
              <a:gd name="connsiteY4" fmla="*/ 36895 h 955031"/>
              <a:gd name="connsiteX5" fmla="*/ 820778 w 4948580"/>
              <a:gd name="connsiteY5" fmla="*/ 146077 h 955031"/>
              <a:gd name="connsiteX6" fmla="*/ 947020 w 4948580"/>
              <a:gd name="connsiteY6" fmla="*/ 412209 h 955031"/>
              <a:gd name="connsiteX7" fmla="*/ 1083497 w 4948580"/>
              <a:gd name="connsiteY7" fmla="*/ 722695 h 955031"/>
              <a:gd name="connsiteX8" fmla="*/ 1179032 w 4948580"/>
              <a:gd name="connsiteY8" fmla="*/ 869409 h 955031"/>
              <a:gd name="connsiteX9" fmla="*/ 1267742 w 4948580"/>
              <a:gd name="connsiteY9" fmla="*/ 944471 h 955031"/>
              <a:gd name="connsiteX10" fmla="*/ 1376924 w 4948580"/>
              <a:gd name="connsiteY10" fmla="*/ 930824 h 955031"/>
              <a:gd name="connsiteX11" fmla="*/ 1503166 w 4948580"/>
              <a:gd name="connsiteY11" fmla="*/ 811406 h 955031"/>
              <a:gd name="connsiteX12" fmla="*/ 1666939 w 4948580"/>
              <a:gd name="connsiteY12" fmla="*/ 487271 h 955031"/>
              <a:gd name="connsiteX13" fmla="*/ 1769297 w 4948580"/>
              <a:gd name="connsiteY13" fmla="*/ 234788 h 955031"/>
              <a:gd name="connsiteX14" fmla="*/ 1871655 w 4948580"/>
              <a:gd name="connsiteY14" fmla="*/ 67603 h 955031"/>
              <a:gd name="connsiteX15" fmla="*/ 1960366 w 4948580"/>
              <a:gd name="connsiteY15" fmla="*/ 13012 h 955031"/>
              <a:gd name="connsiteX16" fmla="*/ 2042252 w 4948580"/>
              <a:gd name="connsiteY16" fmla="*/ 43719 h 955031"/>
              <a:gd name="connsiteX17" fmla="*/ 2117315 w 4948580"/>
              <a:gd name="connsiteY17" fmla="*/ 122194 h 955031"/>
              <a:gd name="connsiteX18" fmla="*/ 2195790 w 4948580"/>
              <a:gd name="connsiteY18" fmla="*/ 251847 h 955031"/>
              <a:gd name="connsiteX19" fmla="*/ 2461921 w 4948580"/>
              <a:gd name="connsiteY19" fmla="*/ 784110 h 955031"/>
              <a:gd name="connsiteX20" fmla="*/ 2577927 w 4948580"/>
              <a:gd name="connsiteY20" fmla="*/ 934235 h 955031"/>
              <a:gd name="connsiteX21" fmla="*/ 2673461 w 4948580"/>
              <a:gd name="connsiteY21" fmla="*/ 941059 h 955031"/>
              <a:gd name="connsiteX22" fmla="*/ 2796291 w 4948580"/>
              <a:gd name="connsiteY22" fmla="*/ 814818 h 955031"/>
              <a:gd name="connsiteX23" fmla="*/ 2922533 w 4948580"/>
              <a:gd name="connsiteY23" fmla="*/ 548686 h 955031"/>
              <a:gd name="connsiteX24" fmla="*/ 3069247 w 4948580"/>
              <a:gd name="connsiteY24" fmla="*/ 251847 h 955031"/>
              <a:gd name="connsiteX25" fmla="*/ 3192076 w 4948580"/>
              <a:gd name="connsiteY25" fmla="*/ 67603 h 955031"/>
              <a:gd name="connsiteX26" fmla="*/ 3270551 w 4948580"/>
              <a:gd name="connsiteY26" fmla="*/ 2776 h 955031"/>
              <a:gd name="connsiteX27" fmla="*/ 3342202 w 4948580"/>
              <a:gd name="connsiteY27" fmla="*/ 19835 h 955031"/>
              <a:gd name="connsiteX28" fmla="*/ 3413852 w 4948580"/>
              <a:gd name="connsiteY28" fmla="*/ 91486 h 955031"/>
              <a:gd name="connsiteX29" fmla="*/ 3471855 w 4948580"/>
              <a:gd name="connsiteY29" fmla="*/ 176785 h 955031"/>
              <a:gd name="connsiteX30" fmla="*/ 3553742 w 4948580"/>
              <a:gd name="connsiteY30" fmla="*/ 323498 h 955031"/>
              <a:gd name="connsiteX31" fmla="*/ 3707279 w 4948580"/>
              <a:gd name="connsiteY31" fmla="*/ 668104 h 955031"/>
              <a:gd name="connsiteX32" fmla="*/ 3833521 w 4948580"/>
              <a:gd name="connsiteY32" fmla="*/ 852349 h 955031"/>
              <a:gd name="connsiteX33" fmla="*/ 3966587 w 4948580"/>
              <a:gd name="connsiteY33" fmla="*/ 900116 h 955031"/>
              <a:gd name="connsiteX34" fmla="*/ 4086005 w 4948580"/>
              <a:gd name="connsiteY34" fmla="*/ 828465 h 955031"/>
              <a:gd name="connsiteX35" fmla="*/ 4273661 w 4948580"/>
              <a:gd name="connsiteY35" fmla="*/ 483859 h 955031"/>
              <a:gd name="connsiteX36" fmla="*/ 4451082 w 4948580"/>
              <a:gd name="connsiteY36" fmla="*/ 152901 h 955031"/>
              <a:gd name="connsiteX37" fmla="*/ 4570500 w 4948580"/>
              <a:gd name="connsiteY37" fmla="*/ 40307 h 955031"/>
              <a:gd name="connsiteX38" fmla="*/ 4696742 w 4948580"/>
              <a:gd name="connsiteY38" fmla="*/ 67603 h 955031"/>
              <a:gd name="connsiteX39" fmla="*/ 4840044 w 4948580"/>
              <a:gd name="connsiteY39" fmla="*/ 268907 h 955031"/>
              <a:gd name="connsiteX40" fmla="*/ 4948580 w 4948580"/>
              <a:gd name="connsiteY40" fmla="*/ 459449 h 955031"/>
              <a:gd name="connsiteX0" fmla="*/ 0 w 4623022"/>
              <a:gd name="connsiteY0" fmla="*/ 430986 h 955031"/>
              <a:gd name="connsiteX1" fmla="*/ 167674 w 4623022"/>
              <a:gd name="connsiteY1" fmla="*/ 146077 h 955031"/>
              <a:gd name="connsiteX2" fmla="*/ 276856 w 4623022"/>
              <a:gd name="connsiteY2" fmla="*/ 23247 h 955031"/>
              <a:gd name="connsiteX3" fmla="*/ 396274 w 4623022"/>
              <a:gd name="connsiteY3" fmla="*/ 36895 h 955031"/>
              <a:gd name="connsiteX4" fmla="*/ 495220 w 4623022"/>
              <a:gd name="connsiteY4" fmla="*/ 146077 h 955031"/>
              <a:gd name="connsiteX5" fmla="*/ 621462 w 4623022"/>
              <a:gd name="connsiteY5" fmla="*/ 412209 h 955031"/>
              <a:gd name="connsiteX6" fmla="*/ 757939 w 4623022"/>
              <a:gd name="connsiteY6" fmla="*/ 722695 h 955031"/>
              <a:gd name="connsiteX7" fmla="*/ 853474 w 4623022"/>
              <a:gd name="connsiteY7" fmla="*/ 869409 h 955031"/>
              <a:gd name="connsiteX8" fmla="*/ 942184 w 4623022"/>
              <a:gd name="connsiteY8" fmla="*/ 944471 h 955031"/>
              <a:gd name="connsiteX9" fmla="*/ 1051366 w 4623022"/>
              <a:gd name="connsiteY9" fmla="*/ 930824 h 955031"/>
              <a:gd name="connsiteX10" fmla="*/ 1177608 w 4623022"/>
              <a:gd name="connsiteY10" fmla="*/ 811406 h 955031"/>
              <a:gd name="connsiteX11" fmla="*/ 1341381 w 4623022"/>
              <a:gd name="connsiteY11" fmla="*/ 487271 h 955031"/>
              <a:gd name="connsiteX12" fmla="*/ 1443739 w 4623022"/>
              <a:gd name="connsiteY12" fmla="*/ 234788 h 955031"/>
              <a:gd name="connsiteX13" fmla="*/ 1546097 w 4623022"/>
              <a:gd name="connsiteY13" fmla="*/ 67603 h 955031"/>
              <a:gd name="connsiteX14" fmla="*/ 1634808 w 4623022"/>
              <a:gd name="connsiteY14" fmla="*/ 13012 h 955031"/>
              <a:gd name="connsiteX15" fmla="*/ 1716694 w 4623022"/>
              <a:gd name="connsiteY15" fmla="*/ 43719 h 955031"/>
              <a:gd name="connsiteX16" fmla="*/ 1791757 w 4623022"/>
              <a:gd name="connsiteY16" fmla="*/ 122194 h 955031"/>
              <a:gd name="connsiteX17" fmla="*/ 1870232 w 4623022"/>
              <a:gd name="connsiteY17" fmla="*/ 251847 h 955031"/>
              <a:gd name="connsiteX18" fmla="*/ 2136363 w 4623022"/>
              <a:gd name="connsiteY18" fmla="*/ 784110 h 955031"/>
              <a:gd name="connsiteX19" fmla="*/ 2252369 w 4623022"/>
              <a:gd name="connsiteY19" fmla="*/ 934235 h 955031"/>
              <a:gd name="connsiteX20" fmla="*/ 2347903 w 4623022"/>
              <a:gd name="connsiteY20" fmla="*/ 941059 h 955031"/>
              <a:gd name="connsiteX21" fmla="*/ 2470733 w 4623022"/>
              <a:gd name="connsiteY21" fmla="*/ 814818 h 955031"/>
              <a:gd name="connsiteX22" fmla="*/ 2596975 w 4623022"/>
              <a:gd name="connsiteY22" fmla="*/ 548686 h 955031"/>
              <a:gd name="connsiteX23" fmla="*/ 2743689 w 4623022"/>
              <a:gd name="connsiteY23" fmla="*/ 251847 h 955031"/>
              <a:gd name="connsiteX24" fmla="*/ 2866518 w 4623022"/>
              <a:gd name="connsiteY24" fmla="*/ 67603 h 955031"/>
              <a:gd name="connsiteX25" fmla="*/ 2944993 w 4623022"/>
              <a:gd name="connsiteY25" fmla="*/ 2776 h 955031"/>
              <a:gd name="connsiteX26" fmla="*/ 3016644 w 4623022"/>
              <a:gd name="connsiteY26" fmla="*/ 19835 h 955031"/>
              <a:gd name="connsiteX27" fmla="*/ 3088294 w 4623022"/>
              <a:gd name="connsiteY27" fmla="*/ 91486 h 955031"/>
              <a:gd name="connsiteX28" fmla="*/ 3146297 w 4623022"/>
              <a:gd name="connsiteY28" fmla="*/ 176785 h 955031"/>
              <a:gd name="connsiteX29" fmla="*/ 3228184 w 4623022"/>
              <a:gd name="connsiteY29" fmla="*/ 323498 h 955031"/>
              <a:gd name="connsiteX30" fmla="*/ 3381721 w 4623022"/>
              <a:gd name="connsiteY30" fmla="*/ 668104 h 955031"/>
              <a:gd name="connsiteX31" fmla="*/ 3507963 w 4623022"/>
              <a:gd name="connsiteY31" fmla="*/ 852349 h 955031"/>
              <a:gd name="connsiteX32" fmla="*/ 3641029 w 4623022"/>
              <a:gd name="connsiteY32" fmla="*/ 900116 h 955031"/>
              <a:gd name="connsiteX33" fmla="*/ 3760447 w 4623022"/>
              <a:gd name="connsiteY33" fmla="*/ 828465 h 955031"/>
              <a:gd name="connsiteX34" fmla="*/ 3948103 w 4623022"/>
              <a:gd name="connsiteY34" fmla="*/ 483859 h 955031"/>
              <a:gd name="connsiteX35" fmla="*/ 4125524 w 4623022"/>
              <a:gd name="connsiteY35" fmla="*/ 152901 h 955031"/>
              <a:gd name="connsiteX36" fmla="*/ 4244942 w 4623022"/>
              <a:gd name="connsiteY36" fmla="*/ 40307 h 955031"/>
              <a:gd name="connsiteX37" fmla="*/ 4371184 w 4623022"/>
              <a:gd name="connsiteY37" fmla="*/ 67603 h 955031"/>
              <a:gd name="connsiteX38" fmla="*/ 4514486 w 4623022"/>
              <a:gd name="connsiteY38" fmla="*/ 268907 h 955031"/>
              <a:gd name="connsiteX39" fmla="*/ 4623022 w 4623022"/>
              <a:gd name="connsiteY39" fmla="*/ 459449 h 955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4623022" h="955031">
                <a:moveTo>
                  <a:pt x="0" y="430986"/>
                </a:moveTo>
                <a:cubicBezTo>
                  <a:pt x="82205" y="375455"/>
                  <a:pt x="121531" y="214033"/>
                  <a:pt x="167674" y="146077"/>
                </a:cubicBezTo>
                <a:cubicBezTo>
                  <a:pt x="213817" y="78121"/>
                  <a:pt x="238756" y="41444"/>
                  <a:pt x="276856" y="23247"/>
                </a:cubicBezTo>
                <a:cubicBezTo>
                  <a:pt x="314956" y="5050"/>
                  <a:pt x="359880" y="16423"/>
                  <a:pt x="396274" y="36895"/>
                </a:cubicBezTo>
                <a:cubicBezTo>
                  <a:pt x="432668" y="57367"/>
                  <a:pt x="457689" y="83525"/>
                  <a:pt x="495220" y="146077"/>
                </a:cubicBezTo>
                <a:cubicBezTo>
                  <a:pt x="532751" y="208629"/>
                  <a:pt x="577676" y="316106"/>
                  <a:pt x="621462" y="412209"/>
                </a:cubicBezTo>
                <a:cubicBezTo>
                  <a:pt x="665249" y="508312"/>
                  <a:pt x="719270" y="646495"/>
                  <a:pt x="757939" y="722695"/>
                </a:cubicBezTo>
                <a:cubicBezTo>
                  <a:pt x="796608" y="798895"/>
                  <a:pt x="822766" y="832446"/>
                  <a:pt x="853474" y="869409"/>
                </a:cubicBezTo>
                <a:cubicBezTo>
                  <a:pt x="884182" y="906372"/>
                  <a:pt x="909202" y="934235"/>
                  <a:pt x="942184" y="944471"/>
                </a:cubicBezTo>
                <a:cubicBezTo>
                  <a:pt x="975166" y="954707"/>
                  <a:pt x="1012129" y="953001"/>
                  <a:pt x="1051366" y="930824"/>
                </a:cubicBezTo>
                <a:cubicBezTo>
                  <a:pt x="1090603" y="908647"/>
                  <a:pt x="1129272" y="885332"/>
                  <a:pt x="1177608" y="811406"/>
                </a:cubicBezTo>
                <a:cubicBezTo>
                  <a:pt x="1225944" y="737481"/>
                  <a:pt x="1297026" y="583374"/>
                  <a:pt x="1341381" y="487271"/>
                </a:cubicBezTo>
                <a:cubicBezTo>
                  <a:pt x="1385736" y="391168"/>
                  <a:pt x="1409620" y="304733"/>
                  <a:pt x="1443739" y="234788"/>
                </a:cubicBezTo>
                <a:cubicBezTo>
                  <a:pt x="1477858" y="164843"/>
                  <a:pt x="1514252" y="104566"/>
                  <a:pt x="1546097" y="67603"/>
                </a:cubicBezTo>
                <a:cubicBezTo>
                  <a:pt x="1577942" y="30640"/>
                  <a:pt x="1606375" y="16993"/>
                  <a:pt x="1634808" y="13012"/>
                </a:cubicBezTo>
                <a:cubicBezTo>
                  <a:pt x="1663241" y="9031"/>
                  <a:pt x="1690536" y="25522"/>
                  <a:pt x="1716694" y="43719"/>
                </a:cubicBezTo>
                <a:cubicBezTo>
                  <a:pt x="1742852" y="61916"/>
                  <a:pt x="1766167" y="87506"/>
                  <a:pt x="1791757" y="122194"/>
                </a:cubicBezTo>
                <a:cubicBezTo>
                  <a:pt x="1817347" y="156882"/>
                  <a:pt x="1812798" y="141528"/>
                  <a:pt x="1870232" y="251847"/>
                </a:cubicBezTo>
                <a:cubicBezTo>
                  <a:pt x="1927666" y="362166"/>
                  <a:pt x="2072674" y="670379"/>
                  <a:pt x="2136363" y="784110"/>
                </a:cubicBezTo>
                <a:cubicBezTo>
                  <a:pt x="2200052" y="897841"/>
                  <a:pt x="2217113" y="908077"/>
                  <a:pt x="2252369" y="934235"/>
                </a:cubicBezTo>
                <a:cubicBezTo>
                  <a:pt x="2287625" y="960393"/>
                  <a:pt x="2311509" y="960962"/>
                  <a:pt x="2347903" y="941059"/>
                </a:cubicBezTo>
                <a:cubicBezTo>
                  <a:pt x="2384297" y="921156"/>
                  <a:pt x="2429221" y="880213"/>
                  <a:pt x="2470733" y="814818"/>
                </a:cubicBezTo>
                <a:cubicBezTo>
                  <a:pt x="2512245" y="749423"/>
                  <a:pt x="2551482" y="642514"/>
                  <a:pt x="2596975" y="548686"/>
                </a:cubicBezTo>
                <a:cubicBezTo>
                  <a:pt x="2642468" y="454858"/>
                  <a:pt x="2698765" y="332027"/>
                  <a:pt x="2743689" y="251847"/>
                </a:cubicBezTo>
                <a:cubicBezTo>
                  <a:pt x="2788613" y="171666"/>
                  <a:pt x="2832967" y="109115"/>
                  <a:pt x="2866518" y="67603"/>
                </a:cubicBezTo>
                <a:cubicBezTo>
                  <a:pt x="2900069" y="26091"/>
                  <a:pt x="2919972" y="10737"/>
                  <a:pt x="2944993" y="2776"/>
                </a:cubicBezTo>
                <a:cubicBezTo>
                  <a:pt x="2970014" y="-5185"/>
                  <a:pt x="2992761" y="5050"/>
                  <a:pt x="3016644" y="19835"/>
                </a:cubicBezTo>
                <a:cubicBezTo>
                  <a:pt x="3040527" y="34620"/>
                  <a:pt x="3066685" y="65328"/>
                  <a:pt x="3088294" y="91486"/>
                </a:cubicBezTo>
                <a:cubicBezTo>
                  <a:pt x="3109903" y="117644"/>
                  <a:pt x="3122982" y="138116"/>
                  <a:pt x="3146297" y="176785"/>
                </a:cubicBezTo>
                <a:cubicBezTo>
                  <a:pt x="3169612" y="215454"/>
                  <a:pt x="3188947" y="241612"/>
                  <a:pt x="3228184" y="323498"/>
                </a:cubicBezTo>
                <a:cubicBezTo>
                  <a:pt x="3267421" y="405384"/>
                  <a:pt x="3335091" y="579962"/>
                  <a:pt x="3381721" y="668104"/>
                </a:cubicBezTo>
                <a:cubicBezTo>
                  <a:pt x="3428351" y="756246"/>
                  <a:pt x="3464745" y="813680"/>
                  <a:pt x="3507963" y="852349"/>
                </a:cubicBezTo>
                <a:cubicBezTo>
                  <a:pt x="3551181" y="891018"/>
                  <a:pt x="3598948" y="904097"/>
                  <a:pt x="3641029" y="900116"/>
                </a:cubicBezTo>
                <a:cubicBezTo>
                  <a:pt x="3683110" y="896135"/>
                  <a:pt x="3709268" y="897841"/>
                  <a:pt x="3760447" y="828465"/>
                </a:cubicBezTo>
                <a:cubicBezTo>
                  <a:pt x="3811626" y="759089"/>
                  <a:pt x="3887257" y="596453"/>
                  <a:pt x="3948103" y="483859"/>
                </a:cubicBezTo>
                <a:cubicBezTo>
                  <a:pt x="4008949" y="371265"/>
                  <a:pt x="4076051" y="226826"/>
                  <a:pt x="4125524" y="152901"/>
                </a:cubicBezTo>
                <a:cubicBezTo>
                  <a:pt x="4174997" y="78976"/>
                  <a:pt x="4203999" y="54523"/>
                  <a:pt x="4244942" y="40307"/>
                </a:cubicBezTo>
                <a:cubicBezTo>
                  <a:pt x="4285885" y="26091"/>
                  <a:pt x="4326260" y="29503"/>
                  <a:pt x="4371184" y="67603"/>
                </a:cubicBezTo>
                <a:cubicBezTo>
                  <a:pt x="4416108" y="105703"/>
                  <a:pt x="4472513" y="203599"/>
                  <a:pt x="4514486" y="268907"/>
                </a:cubicBezTo>
                <a:cubicBezTo>
                  <a:pt x="4556459" y="334215"/>
                  <a:pt x="4592194" y="421683"/>
                  <a:pt x="4623022" y="459449"/>
                </a:cubicBezTo>
              </a:path>
            </a:pathLst>
          </a:custGeom>
          <a:noFill/>
          <a:ln w="38100">
            <a:solidFill>
              <a:srgbClr val="0432FF"/>
            </a:solidFill>
            <a:headEnd type="none"/>
            <a:tailEnd type="non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29" name="Group 28"/>
          <p:cNvGrpSpPr/>
          <p:nvPr/>
        </p:nvGrpSpPr>
        <p:grpSpPr>
          <a:xfrm>
            <a:off x="6099270" y="219172"/>
            <a:ext cx="1751113" cy="761541"/>
            <a:chOff x="6360093" y="606450"/>
            <a:chExt cx="1751113" cy="761541"/>
          </a:xfrm>
        </p:grpSpPr>
        <p:sp>
          <p:nvSpPr>
            <p:cNvPr id="131" name="Rectangle 130"/>
            <p:cNvSpPr/>
            <p:nvPr/>
          </p:nvSpPr>
          <p:spPr>
            <a:xfrm>
              <a:off x="6360093" y="606450"/>
              <a:ext cx="1751113" cy="761541"/>
            </a:xfrm>
            <a:prstGeom prst="rect">
              <a:avLst/>
            </a:prstGeom>
            <a:noFill/>
            <a:ln w="317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rgbClr val="7030A0"/>
                  </a:solidFill>
                </a:rPr>
                <a:t>Pulse generator</a:t>
              </a:r>
              <a:endParaRPr lang="en-US" b="1" dirty="0">
                <a:solidFill>
                  <a:srgbClr val="7030A0"/>
                </a:solidFill>
              </a:endParaRPr>
            </a:p>
          </p:txBody>
        </p:sp>
        <p:sp>
          <p:nvSpPr>
            <p:cNvPr id="139" name="Овал 260"/>
            <p:cNvSpPr/>
            <p:nvPr/>
          </p:nvSpPr>
          <p:spPr>
            <a:xfrm>
              <a:off x="7802235" y="1140502"/>
              <a:ext cx="206895" cy="199175"/>
            </a:xfrm>
            <a:prstGeom prst="ellipse">
              <a:avLst/>
            </a:prstGeom>
            <a:noFill/>
            <a:ln w="254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0" name="Овал 260"/>
            <p:cNvSpPr/>
            <p:nvPr/>
          </p:nvSpPr>
          <p:spPr>
            <a:xfrm>
              <a:off x="6376842" y="1124916"/>
              <a:ext cx="206895" cy="199175"/>
            </a:xfrm>
            <a:prstGeom prst="ellipse">
              <a:avLst/>
            </a:prstGeom>
            <a:noFill/>
            <a:ln w="254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cxnSp>
        <p:nvCxnSpPr>
          <p:cNvPr id="150" name="Прямая соединительная линия 190"/>
          <p:cNvCxnSpPr/>
          <p:nvPr/>
        </p:nvCxnSpPr>
        <p:spPr>
          <a:xfrm flipH="1">
            <a:off x="1125007" y="835562"/>
            <a:ext cx="5100981" cy="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Прямая соединительная линия 190"/>
          <p:cNvCxnSpPr/>
          <p:nvPr/>
        </p:nvCxnSpPr>
        <p:spPr>
          <a:xfrm flipH="1" flipV="1">
            <a:off x="7632094" y="852811"/>
            <a:ext cx="631463" cy="6118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Прямая соединительная линия 190"/>
          <p:cNvCxnSpPr/>
          <p:nvPr/>
        </p:nvCxnSpPr>
        <p:spPr>
          <a:xfrm flipV="1">
            <a:off x="8253680" y="865277"/>
            <a:ext cx="0" cy="20307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Полилиния 135"/>
          <p:cNvSpPr/>
          <p:nvPr/>
        </p:nvSpPr>
        <p:spPr>
          <a:xfrm>
            <a:off x="2904277" y="1111632"/>
            <a:ext cx="642821" cy="182694"/>
          </a:xfrm>
          <a:custGeom>
            <a:avLst/>
            <a:gdLst>
              <a:gd name="connsiteX0" fmla="*/ 0 w 4810836"/>
              <a:gd name="connsiteY0" fmla="*/ 463388 h 955031"/>
              <a:gd name="connsiteX1" fmla="*/ 180833 w 4810836"/>
              <a:gd name="connsiteY1" fmla="*/ 146077 h 955031"/>
              <a:gd name="connsiteX2" fmla="*/ 290015 w 4810836"/>
              <a:gd name="connsiteY2" fmla="*/ 23247 h 955031"/>
              <a:gd name="connsiteX3" fmla="*/ 409433 w 4810836"/>
              <a:gd name="connsiteY3" fmla="*/ 36895 h 955031"/>
              <a:gd name="connsiteX4" fmla="*/ 508379 w 4810836"/>
              <a:gd name="connsiteY4" fmla="*/ 146077 h 955031"/>
              <a:gd name="connsiteX5" fmla="*/ 634621 w 4810836"/>
              <a:gd name="connsiteY5" fmla="*/ 412209 h 955031"/>
              <a:gd name="connsiteX6" fmla="*/ 771098 w 4810836"/>
              <a:gd name="connsiteY6" fmla="*/ 722695 h 955031"/>
              <a:gd name="connsiteX7" fmla="*/ 866633 w 4810836"/>
              <a:gd name="connsiteY7" fmla="*/ 869409 h 955031"/>
              <a:gd name="connsiteX8" fmla="*/ 955343 w 4810836"/>
              <a:gd name="connsiteY8" fmla="*/ 944471 h 955031"/>
              <a:gd name="connsiteX9" fmla="*/ 1064525 w 4810836"/>
              <a:gd name="connsiteY9" fmla="*/ 930824 h 955031"/>
              <a:gd name="connsiteX10" fmla="*/ 1190767 w 4810836"/>
              <a:gd name="connsiteY10" fmla="*/ 811406 h 955031"/>
              <a:gd name="connsiteX11" fmla="*/ 1354540 w 4810836"/>
              <a:gd name="connsiteY11" fmla="*/ 487271 h 955031"/>
              <a:gd name="connsiteX12" fmla="*/ 1456898 w 4810836"/>
              <a:gd name="connsiteY12" fmla="*/ 234788 h 955031"/>
              <a:gd name="connsiteX13" fmla="*/ 1559256 w 4810836"/>
              <a:gd name="connsiteY13" fmla="*/ 67603 h 955031"/>
              <a:gd name="connsiteX14" fmla="*/ 1647967 w 4810836"/>
              <a:gd name="connsiteY14" fmla="*/ 13012 h 955031"/>
              <a:gd name="connsiteX15" fmla="*/ 1729853 w 4810836"/>
              <a:gd name="connsiteY15" fmla="*/ 43719 h 955031"/>
              <a:gd name="connsiteX16" fmla="*/ 1804916 w 4810836"/>
              <a:gd name="connsiteY16" fmla="*/ 122194 h 955031"/>
              <a:gd name="connsiteX17" fmla="*/ 1883391 w 4810836"/>
              <a:gd name="connsiteY17" fmla="*/ 251847 h 955031"/>
              <a:gd name="connsiteX18" fmla="*/ 2149522 w 4810836"/>
              <a:gd name="connsiteY18" fmla="*/ 784110 h 955031"/>
              <a:gd name="connsiteX19" fmla="*/ 2265528 w 4810836"/>
              <a:gd name="connsiteY19" fmla="*/ 934235 h 955031"/>
              <a:gd name="connsiteX20" fmla="*/ 2361062 w 4810836"/>
              <a:gd name="connsiteY20" fmla="*/ 941059 h 955031"/>
              <a:gd name="connsiteX21" fmla="*/ 2483892 w 4810836"/>
              <a:gd name="connsiteY21" fmla="*/ 814818 h 955031"/>
              <a:gd name="connsiteX22" fmla="*/ 2610134 w 4810836"/>
              <a:gd name="connsiteY22" fmla="*/ 548686 h 955031"/>
              <a:gd name="connsiteX23" fmla="*/ 2756848 w 4810836"/>
              <a:gd name="connsiteY23" fmla="*/ 251847 h 955031"/>
              <a:gd name="connsiteX24" fmla="*/ 2879677 w 4810836"/>
              <a:gd name="connsiteY24" fmla="*/ 67603 h 955031"/>
              <a:gd name="connsiteX25" fmla="*/ 2958152 w 4810836"/>
              <a:gd name="connsiteY25" fmla="*/ 2776 h 955031"/>
              <a:gd name="connsiteX26" fmla="*/ 3029803 w 4810836"/>
              <a:gd name="connsiteY26" fmla="*/ 19835 h 955031"/>
              <a:gd name="connsiteX27" fmla="*/ 3101453 w 4810836"/>
              <a:gd name="connsiteY27" fmla="*/ 91486 h 955031"/>
              <a:gd name="connsiteX28" fmla="*/ 3159456 w 4810836"/>
              <a:gd name="connsiteY28" fmla="*/ 176785 h 955031"/>
              <a:gd name="connsiteX29" fmla="*/ 3241343 w 4810836"/>
              <a:gd name="connsiteY29" fmla="*/ 323498 h 955031"/>
              <a:gd name="connsiteX30" fmla="*/ 3394880 w 4810836"/>
              <a:gd name="connsiteY30" fmla="*/ 668104 h 955031"/>
              <a:gd name="connsiteX31" fmla="*/ 3521122 w 4810836"/>
              <a:gd name="connsiteY31" fmla="*/ 852349 h 955031"/>
              <a:gd name="connsiteX32" fmla="*/ 3654188 w 4810836"/>
              <a:gd name="connsiteY32" fmla="*/ 900116 h 955031"/>
              <a:gd name="connsiteX33" fmla="*/ 3773606 w 4810836"/>
              <a:gd name="connsiteY33" fmla="*/ 828465 h 955031"/>
              <a:gd name="connsiteX34" fmla="*/ 3961262 w 4810836"/>
              <a:gd name="connsiteY34" fmla="*/ 483859 h 955031"/>
              <a:gd name="connsiteX35" fmla="*/ 4138683 w 4810836"/>
              <a:gd name="connsiteY35" fmla="*/ 152901 h 955031"/>
              <a:gd name="connsiteX36" fmla="*/ 4258101 w 4810836"/>
              <a:gd name="connsiteY36" fmla="*/ 40307 h 955031"/>
              <a:gd name="connsiteX37" fmla="*/ 4384343 w 4810836"/>
              <a:gd name="connsiteY37" fmla="*/ 67603 h 955031"/>
              <a:gd name="connsiteX38" fmla="*/ 4527645 w 4810836"/>
              <a:gd name="connsiteY38" fmla="*/ 268907 h 955031"/>
              <a:gd name="connsiteX39" fmla="*/ 4633415 w 4810836"/>
              <a:gd name="connsiteY39" fmla="*/ 477035 h 955031"/>
              <a:gd name="connsiteX40" fmla="*/ 4677770 w 4810836"/>
              <a:gd name="connsiteY40" fmla="*/ 497507 h 955031"/>
              <a:gd name="connsiteX41" fmla="*/ 4810836 w 4810836"/>
              <a:gd name="connsiteY41" fmla="*/ 494095 h 955031"/>
              <a:gd name="connsiteX0" fmla="*/ 0 w 4810836"/>
              <a:gd name="connsiteY0" fmla="*/ 463388 h 955031"/>
              <a:gd name="connsiteX1" fmla="*/ 180833 w 4810836"/>
              <a:gd name="connsiteY1" fmla="*/ 146077 h 955031"/>
              <a:gd name="connsiteX2" fmla="*/ 290015 w 4810836"/>
              <a:gd name="connsiteY2" fmla="*/ 23247 h 955031"/>
              <a:gd name="connsiteX3" fmla="*/ 409433 w 4810836"/>
              <a:gd name="connsiteY3" fmla="*/ 36895 h 955031"/>
              <a:gd name="connsiteX4" fmla="*/ 508379 w 4810836"/>
              <a:gd name="connsiteY4" fmla="*/ 146077 h 955031"/>
              <a:gd name="connsiteX5" fmla="*/ 634621 w 4810836"/>
              <a:gd name="connsiteY5" fmla="*/ 412209 h 955031"/>
              <a:gd name="connsiteX6" fmla="*/ 771098 w 4810836"/>
              <a:gd name="connsiteY6" fmla="*/ 722695 h 955031"/>
              <a:gd name="connsiteX7" fmla="*/ 866633 w 4810836"/>
              <a:gd name="connsiteY7" fmla="*/ 869409 h 955031"/>
              <a:gd name="connsiteX8" fmla="*/ 955343 w 4810836"/>
              <a:gd name="connsiteY8" fmla="*/ 944471 h 955031"/>
              <a:gd name="connsiteX9" fmla="*/ 1064525 w 4810836"/>
              <a:gd name="connsiteY9" fmla="*/ 930824 h 955031"/>
              <a:gd name="connsiteX10" fmla="*/ 1190767 w 4810836"/>
              <a:gd name="connsiteY10" fmla="*/ 811406 h 955031"/>
              <a:gd name="connsiteX11" fmla="*/ 1354540 w 4810836"/>
              <a:gd name="connsiteY11" fmla="*/ 487271 h 955031"/>
              <a:gd name="connsiteX12" fmla="*/ 1456898 w 4810836"/>
              <a:gd name="connsiteY12" fmla="*/ 234788 h 955031"/>
              <a:gd name="connsiteX13" fmla="*/ 1559256 w 4810836"/>
              <a:gd name="connsiteY13" fmla="*/ 67603 h 955031"/>
              <a:gd name="connsiteX14" fmla="*/ 1647967 w 4810836"/>
              <a:gd name="connsiteY14" fmla="*/ 13012 h 955031"/>
              <a:gd name="connsiteX15" fmla="*/ 1729853 w 4810836"/>
              <a:gd name="connsiteY15" fmla="*/ 43719 h 955031"/>
              <a:gd name="connsiteX16" fmla="*/ 1804916 w 4810836"/>
              <a:gd name="connsiteY16" fmla="*/ 122194 h 955031"/>
              <a:gd name="connsiteX17" fmla="*/ 1883391 w 4810836"/>
              <a:gd name="connsiteY17" fmla="*/ 251847 h 955031"/>
              <a:gd name="connsiteX18" fmla="*/ 2149522 w 4810836"/>
              <a:gd name="connsiteY18" fmla="*/ 784110 h 955031"/>
              <a:gd name="connsiteX19" fmla="*/ 2265528 w 4810836"/>
              <a:gd name="connsiteY19" fmla="*/ 934235 h 955031"/>
              <a:gd name="connsiteX20" fmla="*/ 2361062 w 4810836"/>
              <a:gd name="connsiteY20" fmla="*/ 941059 h 955031"/>
              <a:gd name="connsiteX21" fmla="*/ 2483892 w 4810836"/>
              <a:gd name="connsiteY21" fmla="*/ 814818 h 955031"/>
              <a:gd name="connsiteX22" fmla="*/ 2610134 w 4810836"/>
              <a:gd name="connsiteY22" fmla="*/ 548686 h 955031"/>
              <a:gd name="connsiteX23" fmla="*/ 2756848 w 4810836"/>
              <a:gd name="connsiteY23" fmla="*/ 251847 h 955031"/>
              <a:gd name="connsiteX24" fmla="*/ 2879677 w 4810836"/>
              <a:gd name="connsiteY24" fmla="*/ 67603 h 955031"/>
              <a:gd name="connsiteX25" fmla="*/ 2958152 w 4810836"/>
              <a:gd name="connsiteY25" fmla="*/ 2776 h 955031"/>
              <a:gd name="connsiteX26" fmla="*/ 3029803 w 4810836"/>
              <a:gd name="connsiteY26" fmla="*/ 19835 h 955031"/>
              <a:gd name="connsiteX27" fmla="*/ 3101453 w 4810836"/>
              <a:gd name="connsiteY27" fmla="*/ 91486 h 955031"/>
              <a:gd name="connsiteX28" fmla="*/ 3159456 w 4810836"/>
              <a:gd name="connsiteY28" fmla="*/ 176785 h 955031"/>
              <a:gd name="connsiteX29" fmla="*/ 3241343 w 4810836"/>
              <a:gd name="connsiteY29" fmla="*/ 323498 h 955031"/>
              <a:gd name="connsiteX30" fmla="*/ 3394880 w 4810836"/>
              <a:gd name="connsiteY30" fmla="*/ 668104 h 955031"/>
              <a:gd name="connsiteX31" fmla="*/ 3521122 w 4810836"/>
              <a:gd name="connsiteY31" fmla="*/ 852349 h 955031"/>
              <a:gd name="connsiteX32" fmla="*/ 3654188 w 4810836"/>
              <a:gd name="connsiteY32" fmla="*/ 900116 h 955031"/>
              <a:gd name="connsiteX33" fmla="*/ 3773606 w 4810836"/>
              <a:gd name="connsiteY33" fmla="*/ 828465 h 955031"/>
              <a:gd name="connsiteX34" fmla="*/ 3961262 w 4810836"/>
              <a:gd name="connsiteY34" fmla="*/ 483859 h 955031"/>
              <a:gd name="connsiteX35" fmla="*/ 4138683 w 4810836"/>
              <a:gd name="connsiteY35" fmla="*/ 152901 h 955031"/>
              <a:gd name="connsiteX36" fmla="*/ 4258101 w 4810836"/>
              <a:gd name="connsiteY36" fmla="*/ 40307 h 955031"/>
              <a:gd name="connsiteX37" fmla="*/ 4384343 w 4810836"/>
              <a:gd name="connsiteY37" fmla="*/ 67603 h 955031"/>
              <a:gd name="connsiteX38" fmla="*/ 4527645 w 4810836"/>
              <a:gd name="connsiteY38" fmla="*/ 268907 h 955031"/>
              <a:gd name="connsiteX39" fmla="*/ 4633415 w 4810836"/>
              <a:gd name="connsiteY39" fmla="*/ 477035 h 955031"/>
              <a:gd name="connsiteX40" fmla="*/ 4781905 w 4810836"/>
              <a:gd name="connsiteY40" fmla="*/ 494332 h 955031"/>
              <a:gd name="connsiteX41" fmla="*/ 4810836 w 4810836"/>
              <a:gd name="connsiteY41" fmla="*/ 494095 h 955031"/>
              <a:gd name="connsiteX0" fmla="*/ 0 w 5039929"/>
              <a:gd name="connsiteY0" fmla="*/ 463388 h 955031"/>
              <a:gd name="connsiteX1" fmla="*/ 180833 w 5039929"/>
              <a:gd name="connsiteY1" fmla="*/ 146077 h 955031"/>
              <a:gd name="connsiteX2" fmla="*/ 290015 w 5039929"/>
              <a:gd name="connsiteY2" fmla="*/ 23247 h 955031"/>
              <a:gd name="connsiteX3" fmla="*/ 409433 w 5039929"/>
              <a:gd name="connsiteY3" fmla="*/ 36895 h 955031"/>
              <a:gd name="connsiteX4" fmla="*/ 508379 w 5039929"/>
              <a:gd name="connsiteY4" fmla="*/ 146077 h 955031"/>
              <a:gd name="connsiteX5" fmla="*/ 634621 w 5039929"/>
              <a:gd name="connsiteY5" fmla="*/ 412209 h 955031"/>
              <a:gd name="connsiteX6" fmla="*/ 771098 w 5039929"/>
              <a:gd name="connsiteY6" fmla="*/ 722695 h 955031"/>
              <a:gd name="connsiteX7" fmla="*/ 866633 w 5039929"/>
              <a:gd name="connsiteY7" fmla="*/ 869409 h 955031"/>
              <a:gd name="connsiteX8" fmla="*/ 955343 w 5039929"/>
              <a:gd name="connsiteY8" fmla="*/ 944471 h 955031"/>
              <a:gd name="connsiteX9" fmla="*/ 1064525 w 5039929"/>
              <a:gd name="connsiteY9" fmla="*/ 930824 h 955031"/>
              <a:gd name="connsiteX10" fmla="*/ 1190767 w 5039929"/>
              <a:gd name="connsiteY10" fmla="*/ 811406 h 955031"/>
              <a:gd name="connsiteX11" fmla="*/ 1354540 w 5039929"/>
              <a:gd name="connsiteY11" fmla="*/ 487271 h 955031"/>
              <a:gd name="connsiteX12" fmla="*/ 1456898 w 5039929"/>
              <a:gd name="connsiteY12" fmla="*/ 234788 h 955031"/>
              <a:gd name="connsiteX13" fmla="*/ 1559256 w 5039929"/>
              <a:gd name="connsiteY13" fmla="*/ 67603 h 955031"/>
              <a:gd name="connsiteX14" fmla="*/ 1647967 w 5039929"/>
              <a:gd name="connsiteY14" fmla="*/ 13012 h 955031"/>
              <a:gd name="connsiteX15" fmla="*/ 1729853 w 5039929"/>
              <a:gd name="connsiteY15" fmla="*/ 43719 h 955031"/>
              <a:gd name="connsiteX16" fmla="*/ 1804916 w 5039929"/>
              <a:gd name="connsiteY16" fmla="*/ 122194 h 955031"/>
              <a:gd name="connsiteX17" fmla="*/ 1883391 w 5039929"/>
              <a:gd name="connsiteY17" fmla="*/ 251847 h 955031"/>
              <a:gd name="connsiteX18" fmla="*/ 2149522 w 5039929"/>
              <a:gd name="connsiteY18" fmla="*/ 784110 h 955031"/>
              <a:gd name="connsiteX19" fmla="*/ 2265528 w 5039929"/>
              <a:gd name="connsiteY19" fmla="*/ 934235 h 955031"/>
              <a:gd name="connsiteX20" fmla="*/ 2361062 w 5039929"/>
              <a:gd name="connsiteY20" fmla="*/ 941059 h 955031"/>
              <a:gd name="connsiteX21" fmla="*/ 2483892 w 5039929"/>
              <a:gd name="connsiteY21" fmla="*/ 814818 h 955031"/>
              <a:gd name="connsiteX22" fmla="*/ 2610134 w 5039929"/>
              <a:gd name="connsiteY22" fmla="*/ 548686 h 955031"/>
              <a:gd name="connsiteX23" fmla="*/ 2756848 w 5039929"/>
              <a:gd name="connsiteY23" fmla="*/ 251847 h 955031"/>
              <a:gd name="connsiteX24" fmla="*/ 2879677 w 5039929"/>
              <a:gd name="connsiteY24" fmla="*/ 67603 h 955031"/>
              <a:gd name="connsiteX25" fmla="*/ 2958152 w 5039929"/>
              <a:gd name="connsiteY25" fmla="*/ 2776 h 955031"/>
              <a:gd name="connsiteX26" fmla="*/ 3029803 w 5039929"/>
              <a:gd name="connsiteY26" fmla="*/ 19835 h 955031"/>
              <a:gd name="connsiteX27" fmla="*/ 3101453 w 5039929"/>
              <a:gd name="connsiteY27" fmla="*/ 91486 h 955031"/>
              <a:gd name="connsiteX28" fmla="*/ 3159456 w 5039929"/>
              <a:gd name="connsiteY28" fmla="*/ 176785 h 955031"/>
              <a:gd name="connsiteX29" fmla="*/ 3241343 w 5039929"/>
              <a:gd name="connsiteY29" fmla="*/ 323498 h 955031"/>
              <a:gd name="connsiteX30" fmla="*/ 3394880 w 5039929"/>
              <a:gd name="connsiteY30" fmla="*/ 668104 h 955031"/>
              <a:gd name="connsiteX31" fmla="*/ 3521122 w 5039929"/>
              <a:gd name="connsiteY31" fmla="*/ 852349 h 955031"/>
              <a:gd name="connsiteX32" fmla="*/ 3654188 w 5039929"/>
              <a:gd name="connsiteY32" fmla="*/ 900116 h 955031"/>
              <a:gd name="connsiteX33" fmla="*/ 3773606 w 5039929"/>
              <a:gd name="connsiteY33" fmla="*/ 828465 h 955031"/>
              <a:gd name="connsiteX34" fmla="*/ 3961262 w 5039929"/>
              <a:gd name="connsiteY34" fmla="*/ 483859 h 955031"/>
              <a:gd name="connsiteX35" fmla="*/ 4138683 w 5039929"/>
              <a:gd name="connsiteY35" fmla="*/ 152901 h 955031"/>
              <a:gd name="connsiteX36" fmla="*/ 4258101 w 5039929"/>
              <a:gd name="connsiteY36" fmla="*/ 40307 h 955031"/>
              <a:gd name="connsiteX37" fmla="*/ 4384343 w 5039929"/>
              <a:gd name="connsiteY37" fmla="*/ 67603 h 955031"/>
              <a:gd name="connsiteX38" fmla="*/ 4527645 w 5039929"/>
              <a:gd name="connsiteY38" fmla="*/ 268907 h 955031"/>
              <a:gd name="connsiteX39" fmla="*/ 4633415 w 5039929"/>
              <a:gd name="connsiteY39" fmla="*/ 477035 h 955031"/>
              <a:gd name="connsiteX40" fmla="*/ 4781905 w 5039929"/>
              <a:gd name="connsiteY40" fmla="*/ 494332 h 955031"/>
              <a:gd name="connsiteX41" fmla="*/ 5039929 w 5039929"/>
              <a:gd name="connsiteY41" fmla="*/ 487745 h 955031"/>
              <a:gd name="connsiteX0" fmla="*/ 0 w 5008689"/>
              <a:gd name="connsiteY0" fmla="*/ 463388 h 955031"/>
              <a:gd name="connsiteX1" fmla="*/ 180833 w 5008689"/>
              <a:gd name="connsiteY1" fmla="*/ 146077 h 955031"/>
              <a:gd name="connsiteX2" fmla="*/ 290015 w 5008689"/>
              <a:gd name="connsiteY2" fmla="*/ 23247 h 955031"/>
              <a:gd name="connsiteX3" fmla="*/ 409433 w 5008689"/>
              <a:gd name="connsiteY3" fmla="*/ 36895 h 955031"/>
              <a:gd name="connsiteX4" fmla="*/ 508379 w 5008689"/>
              <a:gd name="connsiteY4" fmla="*/ 146077 h 955031"/>
              <a:gd name="connsiteX5" fmla="*/ 634621 w 5008689"/>
              <a:gd name="connsiteY5" fmla="*/ 412209 h 955031"/>
              <a:gd name="connsiteX6" fmla="*/ 771098 w 5008689"/>
              <a:gd name="connsiteY6" fmla="*/ 722695 h 955031"/>
              <a:gd name="connsiteX7" fmla="*/ 866633 w 5008689"/>
              <a:gd name="connsiteY7" fmla="*/ 869409 h 955031"/>
              <a:gd name="connsiteX8" fmla="*/ 955343 w 5008689"/>
              <a:gd name="connsiteY8" fmla="*/ 944471 h 955031"/>
              <a:gd name="connsiteX9" fmla="*/ 1064525 w 5008689"/>
              <a:gd name="connsiteY9" fmla="*/ 930824 h 955031"/>
              <a:gd name="connsiteX10" fmla="*/ 1190767 w 5008689"/>
              <a:gd name="connsiteY10" fmla="*/ 811406 h 955031"/>
              <a:gd name="connsiteX11" fmla="*/ 1354540 w 5008689"/>
              <a:gd name="connsiteY11" fmla="*/ 487271 h 955031"/>
              <a:gd name="connsiteX12" fmla="*/ 1456898 w 5008689"/>
              <a:gd name="connsiteY12" fmla="*/ 234788 h 955031"/>
              <a:gd name="connsiteX13" fmla="*/ 1559256 w 5008689"/>
              <a:gd name="connsiteY13" fmla="*/ 67603 h 955031"/>
              <a:gd name="connsiteX14" fmla="*/ 1647967 w 5008689"/>
              <a:gd name="connsiteY14" fmla="*/ 13012 h 955031"/>
              <a:gd name="connsiteX15" fmla="*/ 1729853 w 5008689"/>
              <a:gd name="connsiteY15" fmla="*/ 43719 h 955031"/>
              <a:gd name="connsiteX16" fmla="*/ 1804916 w 5008689"/>
              <a:gd name="connsiteY16" fmla="*/ 122194 h 955031"/>
              <a:gd name="connsiteX17" fmla="*/ 1883391 w 5008689"/>
              <a:gd name="connsiteY17" fmla="*/ 251847 h 955031"/>
              <a:gd name="connsiteX18" fmla="*/ 2149522 w 5008689"/>
              <a:gd name="connsiteY18" fmla="*/ 784110 h 955031"/>
              <a:gd name="connsiteX19" fmla="*/ 2265528 w 5008689"/>
              <a:gd name="connsiteY19" fmla="*/ 934235 h 955031"/>
              <a:gd name="connsiteX20" fmla="*/ 2361062 w 5008689"/>
              <a:gd name="connsiteY20" fmla="*/ 941059 h 955031"/>
              <a:gd name="connsiteX21" fmla="*/ 2483892 w 5008689"/>
              <a:gd name="connsiteY21" fmla="*/ 814818 h 955031"/>
              <a:gd name="connsiteX22" fmla="*/ 2610134 w 5008689"/>
              <a:gd name="connsiteY22" fmla="*/ 548686 h 955031"/>
              <a:gd name="connsiteX23" fmla="*/ 2756848 w 5008689"/>
              <a:gd name="connsiteY23" fmla="*/ 251847 h 955031"/>
              <a:gd name="connsiteX24" fmla="*/ 2879677 w 5008689"/>
              <a:gd name="connsiteY24" fmla="*/ 67603 h 955031"/>
              <a:gd name="connsiteX25" fmla="*/ 2958152 w 5008689"/>
              <a:gd name="connsiteY25" fmla="*/ 2776 h 955031"/>
              <a:gd name="connsiteX26" fmla="*/ 3029803 w 5008689"/>
              <a:gd name="connsiteY26" fmla="*/ 19835 h 955031"/>
              <a:gd name="connsiteX27" fmla="*/ 3101453 w 5008689"/>
              <a:gd name="connsiteY27" fmla="*/ 91486 h 955031"/>
              <a:gd name="connsiteX28" fmla="*/ 3159456 w 5008689"/>
              <a:gd name="connsiteY28" fmla="*/ 176785 h 955031"/>
              <a:gd name="connsiteX29" fmla="*/ 3241343 w 5008689"/>
              <a:gd name="connsiteY29" fmla="*/ 323498 h 955031"/>
              <a:gd name="connsiteX30" fmla="*/ 3394880 w 5008689"/>
              <a:gd name="connsiteY30" fmla="*/ 668104 h 955031"/>
              <a:gd name="connsiteX31" fmla="*/ 3521122 w 5008689"/>
              <a:gd name="connsiteY31" fmla="*/ 852349 h 955031"/>
              <a:gd name="connsiteX32" fmla="*/ 3654188 w 5008689"/>
              <a:gd name="connsiteY32" fmla="*/ 900116 h 955031"/>
              <a:gd name="connsiteX33" fmla="*/ 3773606 w 5008689"/>
              <a:gd name="connsiteY33" fmla="*/ 828465 h 955031"/>
              <a:gd name="connsiteX34" fmla="*/ 3961262 w 5008689"/>
              <a:gd name="connsiteY34" fmla="*/ 483859 h 955031"/>
              <a:gd name="connsiteX35" fmla="*/ 4138683 w 5008689"/>
              <a:gd name="connsiteY35" fmla="*/ 152901 h 955031"/>
              <a:gd name="connsiteX36" fmla="*/ 4258101 w 5008689"/>
              <a:gd name="connsiteY36" fmla="*/ 40307 h 955031"/>
              <a:gd name="connsiteX37" fmla="*/ 4384343 w 5008689"/>
              <a:gd name="connsiteY37" fmla="*/ 67603 h 955031"/>
              <a:gd name="connsiteX38" fmla="*/ 4527645 w 5008689"/>
              <a:gd name="connsiteY38" fmla="*/ 268907 h 955031"/>
              <a:gd name="connsiteX39" fmla="*/ 4633415 w 5008689"/>
              <a:gd name="connsiteY39" fmla="*/ 477035 h 955031"/>
              <a:gd name="connsiteX40" fmla="*/ 4781905 w 5008689"/>
              <a:gd name="connsiteY40" fmla="*/ 494332 h 955031"/>
              <a:gd name="connsiteX41" fmla="*/ 5008689 w 5008689"/>
              <a:gd name="connsiteY41" fmla="*/ 497270 h 955031"/>
              <a:gd name="connsiteX0" fmla="*/ 0 w 4935796"/>
              <a:gd name="connsiteY0" fmla="*/ 463388 h 955031"/>
              <a:gd name="connsiteX1" fmla="*/ 180833 w 4935796"/>
              <a:gd name="connsiteY1" fmla="*/ 146077 h 955031"/>
              <a:gd name="connsiteX2" fmla="*/ 290015 w 4935796"/>
              <a:gd name="connsiteY2" fmla="*/ 23247 h 955031"/>
              <a:gd name="connsiteX3" fmla="*/ 409433 w 4935796"/>
              <a:gd name="connsiteY3" fmla="*/ 36895 h 955031"/>
              <a:gd name="connsiteX4" fmla="*/ 508379 w 4935796"/>
              <a:gd name="connsiteY4" fmla="*/ 146077 h 955031"/>
              <a:gd name="connsiteX5" fmla="*/ 634621 w 4935796"/>
              <a:gd name="connsiteY5" fmla="*/ 412209 h 955031"/>
              <a:gd name="connsiteX6" fmla="*/ 771098 w 4935796"/>
              <a:gd name="connsiteY6" fmla="*/ 722695 h 955031"/>
              <a:gd name="connsiteX7" fmla="*/ 866633 w 4935796"/>
              <a:gd name="connsiteY7" fmla="*/ 869409 h 955031"/>
              <a:gd name="connsiteX8" fmla="*/ 955343 w 4935796"/>
              <a:gd name="connsiteY8" fmla="*/ 944471 h 955031"/>
              <a:gd name="connsiteX9" fmla="*/ 1064525 w 4935796"/>
              <a:gd name="connsiteY9" fmla="*/ 930824 h 955031"/>
              <a:gd name="connsiteX10" fmla="*/ 1190767 w 4935796"/>
              <a:gd name="connsiteY10" fmla="*/ 811406 h 955031"/>
              <a:gd name="connsiteX11" fmla="*/ 1354540 w 4935796"/>
              <a:gd name="connsiteY11" fmla="*/ 487271 h 955031"/>
              <a:gd name="connsiteX12" fmla="*/ 1456898 w 4935796"/>
              <a:gd name="connsiteY12" fmla="*/ 234788 h 955031"/>
              <a:gd name="connsiteX13" fmla="*/ 1559256 w 4935796"/>
              <a:gd name="connsiteY13" fmla="*/ 67603 h 955031"/>
              <a:gd name="connsiteX14" fmla="*/ 1647967 w 4935796"/>
              <a:gd name="connsiteY14" fmla="*/ 13012 h 955031"/>
              <a:gd name="connsiteX15" fmla="*/ 1729853 w 4935796"/>
              <a:gd name="connsiteY15" fmla="*/ 43719 h 955031"/>
              <a:gd name="connsiteX16" fmla="*/ 1804916 w 4935796"/>
              <a:gd name="connsiteY16" fmla="*/ 122194 h 955031"/>
              <a:gd name="connsiteX17" fmla="*/ 1883391 w 4935796"/>
              <a:gd name="connsiteY17" fmla="*/ 251847 h 955031"/>
              <a:gd name="connsiteX18" fmla="*/ 2149522 w 4935796"/>
              <a:gd name="connsiteY18" fmla="*/ 784110 h 955031"/>
              <a:gd name="connsiteX19" fmla="*/ 2265528 w 4935796"/>
              <a:gd name="connsiteY19" fmla="*/ 934235 h 955031"/>
              <a:gd name="connsiteX20" fmla="*/ 2361062 w 4935796"/>
              <a:gd name="connsiteY20" fmla="*/ 941059 h 955031"/>
              <a:gd name="connsiteX21" fmla="*/ 2483892 w 4935796"/>
              <a:gd name="connsiteY21" fmla="*/ 814818 h 955031"/>
              <a:gd name="connsiteX22" fmla="*/ 2610134 w 4935796"/>
              <a:gd name="connsiteY22" fmla="*/ 548686 h 955031"/>
              <a:gd name="connsiteX23" fmla="*/ 2756848 w 4935796"/>
              <a:gd name="connsiteY23" fmla="*/ 251847 h 955031"/>
              <a:gd name="connsiteX24" fmla="*/ 2879677 w 4935796"/>
              <a:gd name="connsiteY24" fmla="*/ 67603 h 955031"/>
              <a:gd name="connsiteX25" fmla="*/ 2958152 w 4935796"/>
              <a:gd name="connsiteY25" fmla="*/ 2776 h 955031"/>
              <a:gd name="connsiteX26" fmla="*/ 3029803 w 4935796"/>
              <a:gd name="connsiteY26" fmla="*/ 19835 h 955031"/>
              <a:gd name="connsiteX27" fmla="*/ 3101453 w 4935796"/>
              <a:gd name="connsiteY27" fmla="*/ 91486 h 955031"/>
              <a:gd name="connsiteX28" fmla="*/ 3159456 w 4935796"/>
              <a:gd name="connsiteY28" fmla="*/ 176785 h 955031"/>
              <a:gd name="connsiteX29" fmla="*/ 3241343 w 4935796"/>
              <a:gd name="connsiteY29" fmla="*/ 323498 h 955031"/>
              <a:gd name="connsiteX30" fmla="*/ 3394880 w 4935796"/>
              <a:gd name="connsiteY30" fmla="*/ 668104 h 955031"/>
              <a:gd name="connsiteX31" fmla="*/ 3521122 w 4935796"/>
              <a:gd name="connsiteY31" fmla="*/ 852349 h 955031"/>
              <a:gd name="connsiteX32" fmla="*/ 3654188 w 4935796"/>
              <a:gd name="connsiteY32" fmla="*/ 900116 h 955031"/>
              <a:gd name="connsiteX33" fmla="*/ 3773606 w 4935796"/>
              <a:gd name="connsiteY33" fmla="*/ 828465 h 955031"/>
              <a:gd name="connsiteX34" fmla="*/ 3961262 w 4935796"/>
              <a:gd name="connsiteY34" fmla="*/ 483859 h 955031"/>
              <a:gd name="connsiteX35" fmla="*/ 4138683 w 4935796"/>
              <a:gd name="connsiteY35" fmla="*/ 152901 h 955031"/>
              <a:gd name="connsiteX36" fmla="*/ 4258101 w 4935796"/>
              <a:gd name="connsiteY36" fmla="*/ 40307 h 955031"/>
              <a:gd name="connsiteX37" fmla="*/ 4384343 w 4935796"/>
              <a:gd name="connsiteY37" fmla="*/ 67603 h 955031"/>
              <a:gd name="connsiteX38" fmla="*/ 4527645 w 4935796"/>
              <a:gd name="connsiteY38" fmla="*/ 268907 h 955031"/>
              <a:gd name="connsiteX39" fmla="*/ 4633415 w 4935796"/>
              <a:gd name="connsiteY39" fmla="*/ 477035 h 955031"/>
              <a:gd name="connsiteX40" fmla="*/ 4781905 w 4935796"/>
              <a:gd name="connsiteY40" fmla="*/ 494332 h 955031"/>
              <a:gd name="connsiteX41" fmla="*/ 4935796 w 4935796"/>
              <a:gd name="connsiteY41" fmla="*/ 497270 h 955031"/>
              <a:gd name="connsiteX0" fmla="*/ 0 w 4935796"/>
              <a:gd name="connsiteY0" fmla="*/ 463388 h 955031"/>
              <a:gd name="connsiteX1" fmla="*/ 180833 w 4935796"/>
              <a:gd name="connsiteY1" fmla="*/ 146077 h 955031"/>
              <a:gd name="connsiteX2" fmla="*/ 290015 w 4935796"/>
              <a:gd name="connsiteY2" fmla="*/ 23247 h 955031"/>
              <a:gd name="connsiteX3" fmla="*/ 409433 w 4935796"/>
              <a:gd name="connsiteY3" fmla="*/ 36895 h 955031"/>
              <a:gd name="connsiteX4" fmla="*/ 508379 w 4935796"/>
              <a:gd name="connsiteY4" fmla="*/ 146077 h 955031"/>
              <a:gd name="connsiteX5" fmla="*/ 634621 w 4935796"/>
              <a:gd name="connsiteY5" fmla="*/ 412209 h 955031"/>
              <a:gd name="connsiteX6" fmla="*/ 771098 w 4935796"/>
              <a:gd name="connsiteY6" fmla="*/ 722695 h 955031"/>
              <a:gd name="connsiteX7" fmla="*/ 866633 w 4935796"/>
              <a:gd name="connsiteY7" fmla="*/ 869409 h 955031"/>
              <a:gd name="connsiteX8" fmla="*/ 955343 w 4935796"/>
              <a:gd name="connsiteY8" fmla="*/ 944471 h 955031"/>
              <a:gd name="connsiteX9" fmla="*/ 1064525 w 4935796"/>
              <a:gd name="connsiteY9" fmla="*/ 930824 h 955031"/>
              <a:gd name="connsiteX10" fmla="*/ 1190767 w 4935796"/>
              <a:gd name="connsiteY10" fmla="*/ 811406 h 955031"/>
              <a:gd name="connsiteX11" fmla="*/ 1354540 w 4935796"/>
              <a:gd name="connsiteY11" fmla="*/ 487271 h 955031"/>
              <a:gd name="connsiteX12" fmla="*/ 1456898 w 4935796"/>
              <a:gd name="connsiteY12" fmla="*/ 234788 h 955031"/>
              <a:gd name="connsiteX13" fmla="*/ 1559256 w 4935796"/>
              <a:gd name="connsiteY13" fmla="*/ 67603 h 955031"/>
              <a:gd name="connsiteX14" fmla="*/ 1647967 w 4935796"/>
              <a:gd name="connsiteY14" fmla="*/ 13012 h 955031"/>
              <a:gd name="connsiteX15" fmla="*/ 1729853 w 4935796"/>
              <a:gd name="connsiteY15" fmla="*/ 43719 h 955031"/>
              <a:gd name="connsiteX16" fmla="*/ 1804916 w 4935796"/>
              <a:gd name="connsiteY16" fmla="*/ 122194 h 955031"/>
              <a:gd name="connsiteX17" fmla="*/ 1883391 w 4935796"/>
              <a:gd name="connsiteY17" fmla="*/ 251847 h 955031"/>
              <a:gd name="connsiteX18" fmla="*/ 2149522 w 4935796"/>
              <a:gd name="connsiteY18" fmla="*/ 784110 h 955031"/>
              <a:gd name="connsiteX19" fmla="*/ 2265528 w 4935796"/>
              <a:gd name="connsiteY19" fmla="*/ 934235 h 955031"/>
              <a:gd name="connsiteX20" fmla="*/ 2361062 w 4935796"/>
              <a:gd name="connsiteY20" fmla="*/ 941059 h 955031"/>
              <a:gd name="connsiteX21" fmla="*/ 2483892 w 4935796"/>
              <a:gd name="connsiteY21" fmla="*/ 814818 h 955031"/>
              <a:gd name="connsiteX22" fmla="*/ 2610134 w 4935796"/>
              <a:gd name="connsiteY22" fmla="*/ 548686 h 955031"/>
              <a:gd name="connsiteX23" fmla="*/ 2756848 w 4935796"/>
              <a:gd name="connsiteY23" fmla="*/ 251847 h 955031"/>
              <a:gd name="connsiteX24" fmla="*/ 2879677 w 4935796"/>
              <a:gd name="connsiteY24" fmla="*/ 67603 h 955031"/>
              <a:gd name="connsiteX25" fmla="*/ 2958152 w 4935796"/>
              <a:gd name="connsiteY25" fmla="*/ 2776 h 955031"/>
              <a:gd name="connsiteX26" fmla="*/ 3029803 w 4935796"/>
              <a:gd name="connsiteY26" fmla="*/ 19835 h 955031"/>
              <a:gd name="connsiteX27" fmla="*/ 3101453 w 4935796"/>
              <a:gd name="connsiteY27" fmla="*/ 91486 h 955031"/>
              <a:gd name="connsiteX28" fmla="*/ 3159456 w 4935796"/>
              <a:gd name="connsiteY28" fmla="*/ 176785 h 955031"/>
              <a:gd name="connsiteX29" fmla="*/ 3241343 w 4935796"/>
              <a:gd name="connsiteY29" fmla="*/ 323498 h 955031"/>
              <a:gd name="connsiteX30" fmla="*/ 3394880 w 4935796"/>
              <a:gd name="connsiteY30" fmla="*/ 668104 h 955031"/>
              <a:gd name="connsiteX31" fmla="*/ 3521122 w 4935796"/>
              <a:gd name="connsiteY31" fmla="*/ 852349 h 955031"/>
              <a:gd name="connsiteX32" fmla="*/ 3654188 w 4935796"/>
              <a:gd name="connsiteY32" fmla="*/ 900116 h 955031"/>
              <a:gd name="connsiteX33" fmla="*/ 3773606 w 4935796"/>
              <a:gd name="connsiteY33" fmla="*/ 828465 h 955031"/>
              <a:gd name="connsiteX34" fmla="*/ 3961262 w 4935796"/>
              <a:gd name="connsiteY34" fmla="*/ 483859 h 955031"/>
              <a:gd name="connsiteX35" fmla="*/ 4138683 w 4935796"/>
              <a:gd name="connsiteY35" fmla="*/ 152901 h 955031"/>
              <a:gd name="connsiteX36" fmla="*/ 4258101 w 4935796"/>
              <a:gd name="connsiteY36" fmla="*/ 40307 h 955031"/>
              <a:gd name="connsiteX37" fmla="*/ 4384343 w 4935796"/>
              <a:gd name="connsiteY37" fmla="*/ 67603 h 955031"/>
              <a:gd name="connsiteX38" fmla="*/ 4527645 w 4935796"/>
              <a:gd name="connsiteY38" fmla="*/ 268907 h 955031"/>
              <a:gd name="connsiteX39" fmla="*/ 4633415 w 4935796"/>
              <a:gd name="connsiteY39" fmla="*/ 477035 h 955031"/>
              <a:gd name="connsiteX40" fmla="*/ 4740252 w 4935796"/>
              <a:gd name="connsiteY40" fmla="*/ 494332 h 955031"/>
              <a:gd name="connsiteX41" fmla="*/ 4935796 w 4935796"/>
              <a:gd name="connsiteY41" fmla="*/ 497270 h 955031"/>
              <a:gd name="connsiteX0" fmla="*/ 0 w 5341916"/>
              <a:gd name="connsiteY0" fmla="*/ 463388 h 955031"/>
              <a:gd name="connsiteX1" fmla="*/ 180833 w 5341916"/>
              <a:gd name="connsiteY1" fmla="*/ 146077 h 955031"/>
              <a:gd name="connsiteX2" fmla="*/ 290015 w 5341916"/>
              <a:gd name="connsiteY2" fmla="*/ 23247 h 955031"/>
              <a:gd name="connsiteX3" fmla="*/ 409433 w 5341916"/>
              <a:gd name="connsiteY3" fmla="*/ 36895 h 955031"/>
              <a:gd name="connsiteX4" fmla="*/ 508379 w 5341916"/>
              <a:gd name="connsiteY4" fmla="*/ 146077 h 955031"/>
              <a:gd name="connsiteX5" fmla="*/ 634621 w 5341916"/>
              <a:gd name="connsiteY5" fmla="*/ 412209 h 955031"/>
              <a:gd name="connsiteX6" fmla="*/ 771098 w 5341916"/>
              <a:gd name="connsiteY6" fmla="*/ 722695 h 955031"/>
              <a:gd name="connsiteX7" fmla="*/ 866633 w 5341916"/>
              <a:gd name="connsiteY7" fmla="*/ 869409 h 955031"/>
              <a:gd name="connsiteX8" fmla="*/ 955343 w 5341916"/>
              <a:gd name="connsiteY8" fmla="*/ 944471 h 955031"/>
              <a:gd name="connsiteX9" fmla="*/ 1064525 w 5341916"/>
              <a:gd name="connsiteY9" fmla="*/ 930824 h 955031"/>
              <a:gd name="connsiteX10" fmla="*/ 1190767 w 5341916"/>
              <a:gd name="connsiteY10" fmla="*/ 811406 h 955031"/>
              <a:gd name="connsiteX11" fmla="*/ 1354540 w 5341916"/>
              <a:gd name="connsiteY11" fmla="*/ 487271 h 955031"/>
              <a:gd name="connsiteX12" fmla="*/ 1456898 w 5341916"/>
              <a:gd name="connsiteY12" fmla="*/ 234788 h 955031"/>
              <a:gd name="connsiteX13" fmla="*/ 1559256 w 5341916"/>
              <a:gd name="connsiteY13" fmla="*/ 67603 h 955031"/>
              <a:gd name="connsiteX14" fmla="*/ 1647967 w 5341916"/>
              <a:gd name="connsiteY14" fmla="*/ 13012 h 955031"/>
              <a:gd name="connsiteX15" fmla="*/ 1729853 w 5341916"/>
              <a:gd name="connsiteY15" fmla="*/ 43719 h 955031"/>
              <a:gd name="connsiteX16" fmla="*/ 1804916 w 5341916"/>
              <a:gd name="connsiteY16" fmla="*/ 122194 h 955031"/>
              <a:gd name="connsiteX17" fmla="*/ 1883391 w 5341916"/>
              <a:gd name="connsiteY17" fmla="*/ 251847 h 955031"/>
              <a:gd name="connsiteX18" fmla="*/ 2149522 w 5341916"/>
              <a:gd name="connsiteY18" fmla="*/ 784110 h 955031"/>
              <a:gd name="connsiteX19" fmla="*/ 2265528 w 5341916"/>
              <a:gd name="connsiteY19" fmla="*/ 934235 h 955031"/>
              <a:gd name="connsiteX20" fmla="*/ 2361062 w 5341916"/>
              <a:gd name="connsiteY20" fmla="*/ 941059 h 955031"/>
              <a:gd name="connsiteX21" fmla="*/ 2483892 w 5341916"/>
              <a:gd name="connsiteY21" fmla="*/ 814818 h 955031"/>
              <a:gd name="connsiteX22" fmla="*/ 2610134 w 5341916"/>
              <a:gd name="connsiteY22" fmla="*/ 548686 h 955031"/>
              <a:gd name="connsiteX23" fmla="*/ 2756848 w 5341916"/>
              <a:gd name="connsiteY23" fmla="*/ 251847 h 955031"/>
              <a:gd name="connsiteX24" fmla="*/ 2879677 w 5341916"/>
              <a:gd name="connsiteY24" fmla="*/ 67603 h 955031"/>
              <a:gd name="connsiteX25" fmla="*/ 2958152 w 5341916"/>
              <a:gd name="connsiteY25" fmla="*/ 2776 h 955031"/>
              <a:gd name="connsiteX26" fmla="*/ 3029803 w 5341916"/>
              <a:gd name="connsiteY26" fmla="*/ 19835 h 955031"/>
              <a:gd name="connsiteX27" fmla="*/ 3101453 w 5341916"/>
              <a:gd name="connsiteY27" fmla="*/ 91486 h 955031"/>
              <a:gd name="connsiteX28" fmla="*/ 3159456 w 5341916"/>
              <a:gd name="connsiteY28" fmla="*/ 176785 h 955031"/>
              <a:gd name="connsiteX29" fmla="*/ 3241343 w 5341916"/>
              <a:gd name="connsiteY29" fmla="*/ 323498 h 955031"/>
              <a:gd name="connsiteX30" fmla="*/ 3394880 w 5341916"/>
              <a:gd name="connsiteY30" fmla="*/ 668104 h 955031"/>
              <a:gd name="connsiteX31" fmla="*/ 3521122 w 5341916"/>
              <a:gd name="connsiteY31" fmla="*/ 852349 h 955031"/>
              <a:gd name="connsiteX32" fmla="*/ 3654188 w 5341916"/>
              <a:gd name="connsiteY32" fmla="*/ 900116 h 955031"/>
              <a:gd name="connsiteX33" fmla="*/ 3773606 w 5341916"/>
              <a:gd name="connsiteY33" fmla="*/ 828465 h 955031"/>
              <a:gd name="connsiteX34" fmla="*/ 3961262 w 5341916"/>
              <a:gd name="connsiteY34" fmla="*/ 483859 h 955031"/>
              <a:gd name="connsiteX35" fmla="*/ 4138683 w 5341916"/>
              <a:gd name="connsiteY35" fmla="*/ 152901 h 955031"/>
              <a:gd name="connsiteX36" fmla="*/ 4258101 w 5341916"/>
              <a:gd name="connsiteY36" fmla="*/ 40307 h 955031"/>
              <a:gd name="connsiteX37" fmla="*/ 4384343 w 5341916"/>
              <a:gd name="connsiteY37" fmla="*/ 67603 h 955031"/>
              <a:gd name="connsiteX38" fmla="*/ 4527645 w 5341916"/>
              <a:gd name="connsiteY38" fmla="*/ 268907 h 955031"/>
              <a:gd name="connsiteX39" fmla="*/ 4633415 w 5341916"/>
              <a:gd name="connsiteY39" fmla="*/ 477035 h 955031"/>
              <a:gd name="connsiteX40" fmla="*/ 4740252 w 5341916"/>
              <a:gd name="connsiteY40" fmla="*/ 494332 h 955031"/>
              <a:gd name="connsiteX41" fmla="*/ 5341916 w 5341916"/>
              <a:gd name="connsiteY41" fmla="*/ 500445 h 955031"/>
              <a:gd name="connsiteX0" fmla="*/ 0 w 5300263"/>
              <a:gd name="connsiteY0" fmla="*/ 463388 h 955031"/>
              <a:gd name="connsiteX1" fmla="*/ 180833 w 5300263"/>
              <a:gd name="connsiteY1" fmla="*/ 146077 h 955031"/>
              <a:gd name="connsiteX2" fmla="*/ 290015 w 5300263"/>
              <a:gd name="connsiteY2" fmla="*/ 23247 h 955031"/>
              <a:gd name="connsiteX3" fmla="*/ 409433 w 5300263"/>
              <a:gd name="connsiteY3" fmla="*/ 36895 h 955031"/>
              <a:gd name="connsiteX4" fmla="*/ 508379 w 5300263"/>
              <a:gd name="connsiteY4" fmla="*/ 146077 h 955031"/>
              <a:gd name="connsiteX5" fmla="*/ 634621 w 5300263"/>
              <a:gd name="connsiteY5" fmla="*/ 412209 h 955031"/>
              <a:gd name="connsiteX6" fmla="*/ 771098 w 5300263"/>
              <a:gd name="connsiteY6" fmla="*/ 722695 h 955031"/>
              <a:gd name="connsiteX7" fmla="*/ 866633 w 5300263"/>
              <a:gd name="connsiteY7" fmla="*/ 869409 h 955031"/>
              <a:gd name="connsiteX8" fmla="*/ 955343 w 5300263"/>
              <a:gd name="connsiteY8" fmla="*/ 944471 h 955031"/>
              <a:gd name="connsiteX9" fmla="*/ 1064525 w 5300263"/>
              <a:gd name="connsiteY9" fmla="*/ 930824 h 955031"/>
              <a:gd name="connsiteX10" fmla="*/ 1190767 w 5300263"/>
              <a:gd name="connsiteY10" fmla="*/ 811406 h 955031"/>
              <a:gd name="connsiteX11" fmla="*/ 1354540 w 5300263"/>
              <a:gd name="connsiteY11" fmla="*/ 487271 h 955031"/>
              <a:gd name="connsiteX12" fmla="*/ 1456898 w 5300263"/>
              <a:gd name="connsiteY12" fmla="*/ 234788 h 955031"/>
              <a:gd name="connsiteX13" fmla="*/ 1559256 w 5300263"/>
              <a:gd name="connsiteY13" fmla="*/ 67603 h 955031"/>
              <a:gd name="connsiteX14" fmla="*/ 1647967 w 5300263"/>
              <a:gd name="connsiteY14" fmla="*/ 13012 h 955031"/>
              <a:gd name="connsiteX15" fmla="*/ 1729853 w 5300263"/>
              <a:gd name="connsiteY15" fmla="*/ 43719 h 955031"/>
              <a:gd name="connsiteX16" fmla="*/ 1804916 w 5300263"/>
              <a:gd name="connsiteY16" fmla="*/ 122194 h 955031"/>
              <a:gd name="connsiteX17" fmla="*/ 1883391 w 5300263"/>
              <a:gd name="connsiteY17" fmla="*/ 251847 h 955031"/>
              <a:gd name="connsiteX18" fmla="*/ 2149522 w 5300263"/>
              <a:gd name="connsiteY18" fmla="*/ 784110 h 955031"/>
              <a:gd name="connsiteX19" fmla="*/ 2265528 w 5300263"/>
              <a:gd name="connsiteY19" fmla="*/ 934235 h 955031"/>
              <a:gd name="connsiteX20" fmla="*/ 2361062 w 5300263"/>
              <a:gd name="connsiteY20" fmla="*/ 941059 h 955031"/>
              <a:gd name="connsiteX21" fmla="*/ 2483892 w 5300263"/>
              <a:gd name="connsiteY21" fmla="*/ 814818 h 955031"/>
              <a:gd name="connsiteX22" fmla="*/ 2610134 w 5300263"/>
              <a:gd name="connsiteY22" fmla="*/ 548686 h 955031"/>
              <a:gd name="connsiteX23" fmla="*/ 2756848 w 5300263"/>
              <a:gd name="connsiteY23" fmla="*/ 251847 h 955031"/>
              <a:gd name="connsiteX24" fmla="*/ 2879677 w 5300263"/>
              <a:gd name="connsiteY24" fmla="*/ 67603 h 955031"/>
              <a:gd name="connsiteX25" fmla="*/ 2958152 w 5300263"/>
              <a:gd name="connsiteY25" fmla="*/ 2776 h 955031"/>
              <a:gd name="connsiteX26" fmla="*/ 3029803 w 5300263"/>
              <a:gd name="connsiteY26" fmla="*/ 19835 h 955031"/>
              <a:gd name="connsiteX27" fmla="*/ 3101453 w 5300263"/>
              <a:gd name="connsiteY27" fmla="*/ 91486 h 955031"/>
              <a:gd name="connsiteX28" fmla="*/ 3159456 w 5300263"/>
              <a:gd name="connsiteY28" fmla="*/ 176785 h 955031"/>
              <a:gd name="connsiteX29" fmla="*/ 3241343 w 5300263"/>
              <a:gd name="connsiteY29" fmla="*/ 323498 h 955031"/>
              <a:gd name="connsiteX30" fmla="*/ 3394880 w 5300263"/>
              <a:gd name="connsiteY30" fmla="*/ 668104 h 955031"/>
              <a:gd name="connsiteX31" fmla="*/ 3521122 w 5300263"/>
              <a:gd name="connsiteY31" fmla="*/ 852349 h 955031"/>
              <a:gd name="connsiteX32" fmla="*/ 3654188 w 5300263"/>
              <a:gd name="connsiteY32" fmla="*/ 900116 h 955031"/>
              <a:gd name="connsiteX33" fmla="*/ 3773606 w 5300263"/>
              <a:gd name="connsiteY33" fmla="*/ 828465 h 955031"/>
              <a:gd name="connsiteX34" fmla="*/ 3961262 w 5300263"/>
              <a:gd name="connsiteY34" fmla="*/ 483859 h 955031"/>
              <a:gd name="connsiteX35" fmla="*/ 4138683 w 5300263"/>
              <a:gd name="connsiteY35" fmla="*/ 152901 h 955031"/>
              <a:gd name="connsiteX36" fmla="*/ 4258101 w 5300263"/>
              <a:gd name="connsiteY36" fmla="*/ 40307 h 955031"/>
              <a:gd name="connsiteX37" fmla="*/ 4384343 w 5300263"/>
              <a:gd name="connsiteY37" fmla="*/ 67603 h 955031"/>
              <a:gd name="connsiteX38" fmla="*/ 4527645 w 5300263"/>
              <a:gd name="connsiteY38" fmla="*/ 268907 h 955031"/>
              <a:gd name="connsiteX39" fmla="*/ 4633415 w 5300263"/>
              <a:gd name="connsiteY39" fmla="*/ 477035 h 955031"/>
              <a:gd name="connsiteX40" fmla="*/ 4740252 w 5300263"/>
              <a:gd name="connsiteY40" fmla="*/ 494332 h 955031"/>
              <a:gd name="connsiteX41" fmla="*/ 5300263 w 5300263"/>
              <a:gd name="connsiteY41" fmla="*/ 494095 h 955031"/>
              <a:gd name="connsiteX0" fmla="*/ 4011 w 5304274"/>
              <a:gd name="connsiteY0" fmla="*/ 463388 h 955031"/>
              <a:gd name="connsiteX1" fmla="*/ 17170 w 5304274"/>
              <a:gd name="connsiteY1" fmla="*/ 430986 h 955031"/>
              <a:gd name="connsiteX2" fmla="*/ 184844 w 5304274"/>
              <a:gd name="connsiteY2" fmla="*/ 146077 h 955031"/>
              <a:gd name="connsiteX3" fmla="*/ 294026 w 5304274"/>
              <a:gd name="connsiteY3" fmla="*/ 23247 h 955031"/>
              <a:gd name="connsiteX4" fmla="*/ 413444 w 5304274"/>
              <a:gd name="connsiteY4" fmla="*/ 36895 h 955031"/>
              <a:gd name="connsiteX5" fmla="*/ 512390 w 5304274"/>
              <a:gd name="connsiteY5" fmla="*/ 146077 h 955031"/>
              <a:gd name="connsiteX6" fmla="*/ 638632 w 5304274"/>
              <a:gd name="connsiteY6" fmla="*/ 412209 h 955031"/>
              <a:gd name="connsiteX7" fmla="*/ 775109 w 5304274"/>
              <a:gd name="connsiteY7" fmla="*/ 722695 h 955031"/>
              <a:gd name="connsiteX8" fmla="*/ 870644 w 5304274"/>
              <a:gd name="connsiteY8" fmla="*/ 869409 h 955031"/>
              <a:gd name="connsiteX9" fmla="*/ 959354 w 5304274"/>
              <a:gd name="connsiteY9" fmla="*/ 944471 h 955031"/>
              <a:gd name="connsiteX10" fmla="*/ 1068536 w 5304274"/>
              <a:gd name="connsiteY10" fmla="*/ 930824 h 955031"/>
              <a:gd name="connsiteX11" fmla="*/ 1194778 w 5304274"/>
              <a:gd name="connsiteY11" fmla="*/ 811406 h 955031"/>
              <a:gd name="connsiteX12" fmla="*/ 1358551 w 5304274"/>
              <a:gd name="connsiteY12" fmla="*/ 487271 h 955031"/>
              <a:gd name="connsiteX13" fmla="*/ 1460909 w 5304274"/>
              <a:gd name="connsiteY13" fmla="*/ 234788 h 955031"/>
              <a:gd name="connsiteX14" fmla="*/ 1563267 w 5304274"/>
              <a:gd name="connsiteY14" fmla="*/ 67603 h 955031"/>
              <a:gd name="connsiteX15" fmla="*/ 1651978 w 5304274"/>
              <a:gd name="connsiteY15" fmla="*/ 13012 h 955031"/>
              <a:gd name="connsiteX16" fmla="*/ 1733864 w 5304274"/>
              <a:gd name="connsiteY16" fmla="*/ 43719 h 955031"/>
              <a:gd name="connsiteX17" fmla="*/ 1808927 w 5304274"/>
              <a:gd name="connsiteY17" fmla="*/ 122194 h 955031"/>
              <a:gd name="connsiteX18" fmla="*/ 1887402 w 5304274"/>
              <a:gd name="connsiteY18" fmla="*/ 251847 h 955031"/>
              <a:gd name="connsiteX19" fmla="*/ 2153533 w 5304274"/>
              <a:gd name="connsiteY19" fmla="*/ 784110 h 955031"/>
              <a:gd name="connsiteX20" fmla="*/ 2269539 w 5304274"/>
              <a:gd name="connsiteY20" fmla="*/ 934235 h 955031"/>
              <a:gd name="connsiteX21" fmla="*/ 2365073 w 5304274"/>
              <a:gd name="connsiteY21" fmla="*/ 941059 h 955031"/>
              <a:gd name="connsiteX22" fmla="*/ 2487903 w 5304274"/>
              <a:gd name="connsiteY22" fmla="*/ 814818 h 955031"/>
              <a:gd name="connsiteX23" fmla="*/ 2614145 w 5304274"/>
              <a:gd name="connsiteY23" fmla="*/ 548686 h 955031"/>
              <a:gd name="connsiteX24" fmla="*/ 2760859 w 5304274"/>
              <a:gd name="connsiteY24" fmla="*/ 251847 h 955031"/>
              <a:gd name="connsiteX25" fmla="*/ 2883688 w 5304274"/>
              <a:gd name="connsiteY25" fmla="*/ 67603 h 955031"/>
              <a:gd name="connsiteX26" fmla="*/ 2962163 w 5304274"/>
              <a:gd name="connsiteY26" fmla="*/ 2776 h 955031"/>
              <a:gd name="connsiteX27" fmla="*/ 3033814 w 5304274"/>
              <a:gd name="connsiteY27" fmla="*/ 19835 h 955031"/>
              <a:gd name="connsiteX28" fmla="*/ 3105464 w 5304274"/>
              <a:gd name="connsiteY28" fmla="*/ 91486 h 955031"/>
              <a:gd name="connsiteX29" fmla="*/ 3163467 w 5304274"/>
              <a:gd name="connsiteY29" fmla="*/ 176785 h 955031"/>
              <a:gd name="connsiteX30" fmla="*/ 3245354 w 5304274"/>
              <a:gd name="connsiteY30" fmla="*/ 323498 h 955031"/>
              <a:gd name="connsiteX31" fmla="*/ 3398891 w 5304274"/>
              <a:gd name="connsiteY31" fmla="*/ 668104 h 955031"/>
              <a:gd name="connsiteX32" fmla="*/ 3525133 w 5304274"/>
              <a:gd name="connsiteY32" fmla="*/ 852349 h 955031"/>
              <a:gd name="connsiteX33" fmla="*/ 3658199 w 5304274"/>
              <a:gd name="connsiteY33" fmla="*/ 900116 h 955031"/>
              <a:gd name="connsiteX34" fmla="*/ 3777617 w 5304274"/>
              <a:gd name="connsiteY34" fmla="*/ 828465 h 955031"/>
              <a:gd name="connsiteX35" fmla="*/ 3965273 w 5304274"/>
              <a:gd name="connsiteY35" fmla="*/ 483859 h 955031"/>
              <a:gd name="connsiteX36" fmla="*/ 4142694 w 5304274"/>
              <a:gd name="connsiteY36" fmla="*/ 152901 h 955031"/>
              <a:gd name="connsiteX37" fmla="*/ 4262112 w 5304274"/>
              <a:gd name="connsiteY37" fmla="*/ 40307 h 955031"/>
              <a:gd name="connsiteX38" fmla="*/ 4388354 w 5304274"/>
              <a:gd name="connsiteY38" fmla="*/ 67603 h 955031"/>
              <a:gd name="connsiteX39" fmla="*/ 4531656 w 5304274"/>
              <a:gd name="connsiteY39" fmla="*/ 268907 h 955031"/>
              <a:gd name="connsiteX40" fmla="*/ 4637426 w 5304274"/>
              <a:gd name="connsiteY40" fmla="*/ 477035 h 955031"/>
              <a:gd name="connsiteX41" fmla="*/ 4744263 w 5304274"/>
              <a:gd name="connsiteY41" fmla="*/ 494332 h 955031"/>
              <a:gd name="connsiteX42" fmla="*/ 5304274 w 5304274"/>
              <a:gd name="connsiteY42" fmla="*/ 494095 h 955031"/>
              <a:gd name="connsiteX0" fmla="*/ 0 w 5498116"/>
              <a:gd name="connsiteY0" fmla="*/ 485613 h 955031"/>
              <a:gd name="connsiteX1" fmla="*/ 211012 w 5498116"/>
              <a:gd name="connsiteY1" fmla="*/ 430986 h 955031"/>
              <a:gd name="connsiteX2" fmla="*/ 378686 w 5498116"/>
              <a:gd name="connsiteY2" fmla="*/ 146077 h 955031"/>
              <a:gd name="connsiteX3" fmla="*/ 487868 w 5498116"/>
              <a:gd name="connsiteY3" fmla="*/ 23247 h 955031"/>
              <a:gd name="connsiteX4" fmla="*/ 607286 w 5498116"/>
              <a:gd name="connsiteY4" fmla="*/ 36895 h 955031"/>
              <a:gd name="connsiteX5" fmla="*/ 706232 w 5498116"/>
              <a:gd name="connsiteY5" fmla="*/ 146077 h 955031"/>
              <a:gd name="connsiteX6" fmla="*/ 832474 w 5498116"/>
              <a:gd name="connsiteY6" fmla="*/ 412209 h 955031"/>
              <a:gd name="connsiteX7" fmla="*/ 968951 w 5498116"/>
              <a:gd name="connsiteY7" fmla="*/ 722695 h 955031"/>
              <a:gd name="connsiteX8" fmla="*/ 1064486 w 5498116"/>
              <a:gd name="connsiteY8" fmla="*/ 869409 h 955031"/>
              <a:gd name="connsiteX9" fmla="*/ 1153196 w 5498116"/>
              <a:gd name="connsiteY9" fmla="*/ 944471 h 955031"/>
              <a:gd name="connsiteX10" fmla="*/ 1262378 w 5498116"/>
              <a:gd name="connsiteY10" fmla="*/ 930824 h 955031"/>
              <a:gd name="connsiteX11" fmla="*/ 1388620 w 5498116"/>
              <a:gd name="connsiteY11" fmla="*/ 811406 h 955031"/>
              <a:gd name="connsiteX12" fmla="*/ 1552393 w 5498116"/>
              <a:gd name="connsiteY12" fmla="*/ 487271 h 955031"/>
              <a:gd name="connsiteX13" fmla="*/ 1654751 w 5498116"/>
              <a:gd name="connsiteY13" fmla="*/ 234788 h 955031"/>
              <a:gd name="connsiteX14" fmla="*/ 1757109 w 5498116"/>
              <a:gd name="connsiteY14" fmla="*/ 67603 h 955031"/>
              <a:gd name="connsiteX15" fmla="*/ 1845820 w 5498116"/>
              <a:gd name="connsiteY15" fmla="*/ 13012 h 955031"/>
              <a:gd name="connsiteX16" fmla="*/ 1927706 w 5498116"/>
              <a:gd name="connsiteY16" fmla="*/ 43719 h 955031"/>
              <a:gd name="connsiteX17" fmla="*/ 2002769 w 5498116"/>
              <a:gd name="connsiteY17" fmla="*/ 122194 h 955031"/>
              <a:gd name="connsiteX18" fmla="*/ 2081244 w 5498116"/>
              <a:gd name="connsiteY18" fmla="*/ 251847 h 955031"/>
              <a:gd name="connsiteX19" fmla="*/ 2347375 w 5498116"/>
              <a:gd name="connsiteY19" fmla="*/ 784110 h 955031"/>
              <a:gd name="connsiteX20" fmla="*/ 2463381 w 5498116"/>
              <a:gd name="connsiteY20" fmla="*/ 934235 h 955031"/>
              <a:gd name="connsiteX21" fmla="*/ 2558915 w 5498116"/>
              <a:gd name="connsiteY21" fmla="*/ 941059 h 955031"/>
              <a:gd name="connsiteX22" fmla="*/ 2681745 w 5498116"/>
              <a:gd name="connsiteY22" fmla="*/ 814818 h 955031"/>
              <a:gd name="connsiteX23" fmla="*/ 2807987 w 5498116"/>
              <a:gd name="connsiteY23" fmla="*/ 548686 h 955031"/>
              <a:gd name="connsiteX24" fmla="*/ 2954701 w 5498116"/>
              <a:gd name="connsiteY24" fmla="*/ 251847 h 955031"/>
              <a:gd name="connsiteX25" fmla="*/ 3077530 w 5498116"/>
              <a:gd name="connsiteY25" fmla="*/ 67603 h 955031"/>
              <a:gd name="connsiteX26" fmla="*/ 3156005 w 5498116"/>
              <a:gd name="connsiteY26" fmla="*/ 2776 h 955031"/>
              <a:gd name="connsiteX27" fmla="*/ 3227656 w 5498116"/>
              <a:gd name="connsiteY27" fmla="*/ 19835 h 955031"/>
              <a:gd name="connsiteX28" fmla="*/ 3299306 w 5498116"/>
              <a:gd name="connsiteY28" fmla="*/ 91486 h 955031"/>
              <a:gd name="connsiteX29" fmla="*/ 3357309 w 5498116"/>
              <a:gd name="connsiteY29" fmla="*/ 176785 h 955031"/>
              <a:gd name="connsiteX30" fmla="*/ 3439196 w 5498116"/>
              <a:gd name="connsiteY30" fmla="*/ 323498 h 955031"/>
              <a:gd name="connsiteX31" fmla="*/ 3592733 w 5498116"/>
              <a:gd name="connsiteY31" fmla="*/ 668104 h 955031"/>
              <a:gd name="connsiteX32" fmla="*/ 3718975 w 5498116"/>
              <a:gd name="connsiteY32" fmla="*/ 852349 h 955031"/>
              <a:gd name="connsiteX33" fmla="*/ 3852041 w 5498116"/>
              <a:gd name="connsiteY33" fmla="*/ 900116 h 955031"/>
              <a:gd name="connsiteX34" fmla="*/ 3971459 w 5498116"/>
              <a:gd name="connsiteY34" fmla="*/ 828465 h 955031"/>
              <a:gd name="connsiteX35" fmla="*/ 4159115 w 5498116"/>
              <a:gd name="connsiteY35" fmla="*/ 483859 h 955031"/>
              <a:gd name="connsiteX36" fmla="*/ 4336536 w 5498116"/>
              <a:gd name="connsiteY36" fmla="*/ 152901 h 955031"/>
              <a:gd name="connsiteX37" fmla="*/ 4455954 w 5498116"/>
              <a:gd name="connsiteY37" fmla="*/ 40307 h 955031"/>
              <a:gd name="connsiteX38" fmla="*/ 4582196 w 5498116"/>
              <a:gd name="connsiteY38" fmla="*/ 67603 h 955031"/>
              <a:gd name="connsiteX39" fmla="*/ 4725498 w 5498116"/>
              <a:gd name="connsiteY39" fmla="*/ 268907 h 955031"/>
              <a:gd name="connsiteX40" fmla="*/ 4831268 w 5498116"/>
              <a:gd name="connsiteY40" fmla="*/ 477035 h 955031"/>
              <a:gd name="connsiteX41" fmla="*/ 4938105 w 5498116"/>
              <a:gd name="connsiteY41" fmla="*/ 494332 h 955031"/>
              <a:gd name="connsiteX42" fmla="*/ 5498116 w 5498116"/>
              <a:gd name="connsiteY42" fmla="*/ 494095 h 955031"/>
              <a:gd name="connsiteX0" fmla="*/ 0 w 5591836"/>
              <a:gd name="connsiteY0" fmla="*/ 485613 h 955031"/>
              <a:gd name="connsiteX1" fmla="*/ 304732 w 5591836"/>
              <a:gd name="connsiteY1" fmla="*/ 430986 h 955031"/>
              <a:gd name="connsiteX2" fmla="*/ 472406 w 5591836"/>
              <a:gd name="connsiteY2" fmla="*/ 146077 h 955031"/>
              <a:gd name="connsiteX3" fmla="*/ 581588 w 5591836"/>
              <a:gd name="connsiteY3" fmla="*/ 23247 h 955031"/>
              <a:gd name="connsiteX4" fmla="*/ 701006 w 5591836"/>
              <a:gd name="connsiteY4" fmla="*/ 36895 h 955031"/>
              <a:gd name="connsiteX5" fmla="*/ 799952 w 5591836"/>
              <a:gd name="connsiteY5" fmla="*/ 146077 h 955031"/>
              <a:gd name="connsiteX6" fmla="*/ 926194 w 5591836"/>
              <a:gd name="connsiteY6" fmla="*/ 412209 h 955031"/>
              <a:gd name="connsiteX7" fmla="*/ 1062671 w 5591836"/>
              <a:gd name="connsiteY7" fmla="*/ 722695 h 955031"/>
              <a:gd name="connsiteX8" fmla="*/ 1158206 w 5591836"/>
              <a:gd name="connsiteY8" fmla="*/ 869409 h 955031"/>
              <a:gd name="connsiteX9" fmla="*/ 1246916 w 5591836"/>
              <a:gd name="connsiteY9" fmla="*/ 944471 h 955031"/>
              <a:gd name="connsiteX10" fmla="*/ 1356098 w 5591836"/>
              <a:gd name="connsiteY10" fmla="*/ 930824 h 955031"/>
              <a:gd name="connsiteX11" fmla="*/ 1482340 w 5591836"/>
              <a:gd name="connsiteY11" fmla="*/ 811406 h 955031"/>
              <a:gd name="connsiteX12" fmla="*/ 1646113 w 5591836"/>
              <a:gd name="connsiteY12" fmla="*/ 487271 h 955031"/>
              <a:gd name="connsiteX13" fmla="*/ 1748471 w 5591836"/>
              <a:gd name="connsiteY13" fmla="*/ 234788 h 955031"/>
              <a:gd name="connsiteX14" fmla="*/ 1850829 w 5591836"/>
              <a:gd name="connsiteY14" fmla="*/ 67603 h 955031"/>
              <a:gd name="connsiteX15" fmla="*/ 1939540 w 5591836"/>
              <a:gd name="connsiteY15" fmla="*/ 13012 h 955031"/>
              <a:gd name="connsiteX16" fmla="*/ 2021426 w 5591836"/>
              <a:gd name="connsiteY16" fmla="*/ 43719 h 955031"/>
              <a:gd name="connsiteX17" fmla="*/ 2096489 w 5591836"/>
              <a:gd name="connsiteY17" fmla="*/ 122194 h 955031"/>
              <a:gd name="connsiteX18" fmla="*/ 2174964 w 5591836"/>
              <a:gd name="connsiteY18" fmla="*/ 251847 h 955031"/>
              <a:gd name="connsiteX19" fmla="*/ 2441095 w 5591836"/>
              <a:gd name="connsiteY19" fmla="*/ 784110 h 955031"/>
              <a:gd name="connsiteX20" fmla="*/ 2557101 w 5591836"/>
              <a:gd name="connsiteY20" fmla="*/ 934235 h 955031"/>
              <a:gd name="connsiteX21" fmla="*/ 2652635 w 5591836"/>
              <a:gd name="connsiteY21" fmla="*/ 941059 h 955031"/>
              <a:gd name="connsiteX22" fmla="*/ 2775465 w 5591836"/>
              <a:gd name="connsiteY22" fmla="*/ 814818 h 955031"/>
              <a:gd name="connsiteX23" fmla="*/ 2901707 w 5591836"/>
              <a:gd name="connsiteY23" fmla="*/ 548686 h 955031"/>
              <a:gd name="connsiteX24" fmla="*/ 3048421 w 5591836"/>
              <a:gd name="connsiteY24" fmla="*/ 251847 h 955031"/>
              <a:gd name="connsiteX25" fmla="*/ 3171250 w 5591836"/>
              <a:gd name="connsiteY25" fmla="*/ 67603 h 955031"/>
              <a:gd name="connsiteX26" fmla="*/ 3249725 w 5591836"/>
              <a:gd name="connsiteY26" fmla="*/ 2776 h 955031"/>
              <a:gd name="connsiteX27" fmla="*/ 3321376 w 5591836"/>
              <a:gd name="connsiteY27" fmla="*/ 19835 h 955031"/>
              <a:gd name="connsiteX28" fmla="*/ 3393026 w 5591836"/>
              <a:gd name="connsiteY28" fmla="*/ 91486 h 955031"/>
              <a:gd name="connsiteX29" fmla="*/ 3451029 w 5591836"/>
              <a:gd name="connsiteY29" fmla="*/ 176785 h 955031"/>
              <a:gd name="connsiteX30" fmla="*/ 3532916 w 5591836"/>
              <a:gd name="connsiteY30" fmla="*/ 323498 h 955031"/>
              <a:gd name="connsiteX31" fmla="*/ 3686453 w 5591836"/>
              <a:gd name="connsiteY31" fmla="*/ 668104 h 955031"/>
              <a:gd name="connsiteX32" fmla="*/ 3812695 w 5591836"/>
              <a:gd name="connsiteY32" fmla="*/ 852349 h 955031"/>
              <a:gd name="connsiteX33" fmla="*/ 3945761 w 5591836"/>
              <a:gd name="connsiteY33" fmla="*/ 900116 h 955031"/>
              <a:gd name="connsiteX34" fmla="*/ 4065179 w 5591836"/>
              <a:gd name="connsiteY34" fmla="*/ 828465 h 955031"/>
              <a:gd name="connsiteX35" fmla="*/ 4252835 w 5591836"/>
              <a:gd name="connsiteY35" fmla="*/ 483859 h 955031"/>
              <a:gd name="connsiteX36" fmla="*/ 4430256 w 5591836"/>
              <a:gd name="connsiteY36" fmla="*/ 152901 h 955031"/>
              <a:gd name="connsiteX37" fmla="*/ 4549674 w 5591836"/>
              <a:gd name="connsiteY37" fmla="*/ 40307 h 955031"/>
              <a:gd name="connsiteX38" fmla="*/ 4675916 w 5591836"/>
              <a:gd name="connsiteY38" fmla="*/ 67603 h 955031"/>
              <a:gd name="connsiteX39" fmla="*/ 4819218 w 5591836"/>
              <a:gd name="connsiteY39" fmla="*/ 268907 h 955031"/>
              <a:gd name="connsiteX40" fmla="*/ 4924988 w 5591836"/>
              <a:gd name="connsiteY40" fmla="*/ 477035 h 955031"/>
              <a:gd name="connsiteX41" fmla="*/ 5031825 w 5591836"/>
              <a:gd name="connsiteY41" fmla="*/ 494332 h 955031"/>
              <a:gd name="connsiteX42" fmla="*/ 5591836 w 5591836"/>
              <a:gd name="connsiteY42" fmla="*/ 494095 h 955031"/>
              <a:gd name="connsiteX0" fmla="*/ 0 w 5591836"/>
              <a:gd name="connsiteY0" fmla="*/ 485613 h 955031"/>
              <a:gd name="connsiteX1" fmla="*/ 169362 w 5591836"/>
              <a:gd name="connsiteY1" fmla="*/ 475436 h 955031"/>
              <a:gd name="connsiteX2" fmla="*/ 304732 w 5591836"/>
              <a:gd name="connsiteY2" fmla="*/ 430986 h 955031"/>
              <a:gd name="connsiteX3" fmla="*/ 472406 w 5591836"/>
              <a:gd name="connsiteY3" fmla="*/ 146077 h 955031"/>
              <a:gd name="connsiteX4" fmla="*/ 581588 w 5591836"/>
              <a:gd name="connsiteY4" fmla="*/ 23247 h 955031"/>
              <a:gd name="connsiteX5" fmla="*/ 701006 w 5591836"/>
              <a:gd name="connsiteY5" fmla="*/ 36895 h 955031"/>
              <a:gd name="connsiteX6" fmla="*/ 799952 w 5591836"/>
              <a:gd name="connsiteY6" fmla="*/ 146077 h 955031"/>
              <a:gd name="connsiteX7" fmla="*/ 926194 w 5591836"/>
              <a:gd name="connsiteY7" fmla="*/ 412209 h 955031"/>
              <a:gd name="connsiteX8" fmla="*/ 1062671 w 5591836"/>
              <a:gd name="connsiteY8" fmla="*/ 722695 h 955031"/>
              <a:gd name="connsiteX9" fmla="*/ 1158206 w 5591836"/>
              <a:gd name="connsiteY9" fmla="*/ 869409 h 955031"/>
              <a:gd name="connsiteX10" fmla="*/ 1246916 w 5591836"/>
              <a:gd name="connsiteY10" fmla="*/ 944471 h 955031"/>
              <a:gd name="connsiteX11" fmla="*/ 1356098 w 5591836"/>
              <a:gd name="connsiteY11" fmla="*/ 930824 h 955031"/>
              <a:gd name="connsiteX12" fmla="*/ 1482340 w 5591836"/>
              <a:gd name="connsiteY12" fmla="*/ 811406 h 955031"/>
              <a:gd name="connsiteX13" fmla="*/ 1646113 w 5591836"/>
              <a:gd name="connsiteY13" fmla="*/ 487271 h 955031"/>
              <a:gd name="connsiteX14" fmla="*/ 1748471 w 5591836"/>
              <a:gd name="connsiteY14" fmla="*/ 234788 h 955031"/>
              <a:gd name="connsiteX15" fmla="*/ 1850829 w 5591836"/>
              <a:gd name="connsiteY15" fmla="*/ 67603 h 955031"/>
              <a:gd name="connsiteX16" fmla="*/ 1939540 w 5591836"/>
              <a:gd name="connsiteY16" fmla="*/ 13012 h 955031"/>
              <a:gd name="connsiteX17" fmla="*/ 2021426 w 5591836"/>
              <a:gd name="connsiteY17" fmla="*/ 43719 h 955031"/>
              <a:gd name="connsiteX18" fmla="*/ 2096489 w 5591836"/>
              <a:gd name="connsiteY18" fmla="*/ 122194 h 955031"/>
              <a:gd name="connsiteX19" fmla="*/ 2174964 w 5591836"/>
              <a:gd name="connsiteY19" fmla="*/ 251847 h 955031"/>
              <a:gd name="connsiteX20" fmla="*/ 2441095 w 5591836"/>
              <a:gd name="connsiteY20" fmla="*/ 784110 h 955031"/>
              <a:gd name="connsiteX21" fmla="*/ 2557101 w 5591836"/>
              <a:gd name="connsiteY21" fmla="*/ 934235 h 955031"/>
              <a:gd name="connsiteX22" fmla="*/ 2652635 w 5591836"/>
              <a:gd name="connsiteY22" fmla="*/ 941059 h 955031"/>
              <a:gd name="connsiteX23" fmla="*/ 2775465 w 5591836"/>
              <a:gd name="connsiteY23" fmla="*/ 814818 h 955031"/>
              <a:gd name="connsiteX24" fmla="*/ 2901707 w 5591836"/>
              <a:gd name="connsiteY24" fmla="*/ 548686 h 955031"/>
              <a:gd name="connsiteX25" fmla="*/ 3048421 w 5591836"/>
              <a:gd name="connsiteY25" fmla="*/ 251847 h 955031"/>
              <a:gd name="connsiteX26" fmla="*/ 3171250 w 5591836"/>
              <a:gd name="connsiteY26" fmla="*/ 67603 h 955031"/>
              <a:gd name="connsiteX27" fmla="*/ 3249725 w 5591836"/>
              <a:gd name="connsiteY27" fmla="*/ 2776 h 955031"/>
              <a:gd name="connsiteX28" fmla="*/ 3321376 w 5591836"/>
              <a:gd name="connsiteY28" fmla="*/ 19835 h 955031"/>
              <a:gd name="connsiteX29" fmla="*/ 3393026 w 5591836"/>
              <a:gd name="connsiteY29" fmla="*/ 91486 h 955031"/>
              <a:gd name="connsiteX30" fmla="*/ 3451029 w 5591836"/>
              <a:gd name="connsiteY30" fmla="*/ 176785 h 955031"/>
              <a:gd name="connsiteX31" fmla="*/ 3532916 w 5591836"/>
              <a:gd name="connsiteY31" fmla="*/ 323498 h 955031"/>
              <a:gd name="connsiteX32" fmla="*/ 3686453 w 5591836"/>
              <a:gd name="connsiteY32" fmla="*/ 668104 h 955031"/>
              <a:gd name="connsiteX33" fmla="*/ 3812695 w 5591836"/>
              <a:gd name="connsiteY33" fmla="*/ 852349 h 955031"/>
              <a:gd name="connsiteX34" fmla="*/ 3945761 w 5591836"/>
              <a:gd name="connsiteY34" fmla="*/ 900116 h 955031"/>
              <a:gd name="connsiteX35" fmla="*/ 4065179 w 5591836"/>
              <a:gd name="connsiteY35" fmla="*/ 828465 h 955031"/>
              <a:gd name="connsiteX36" fmla="*/ 4252835 w 5591836"/>
              <a:gd name="connsiteY36" fmla="*/ 483859 h 955031"/>
              <a:gd name="connsiteX37" fmla="*/ 4430256 w 5591836"/>
              <a:gd name="connsiteY37" fmla="*/ 152901 h 955031"/>
              <a:gd name="connsiteX38" fmla="*/ 4549674 w 5591836"/>
              <a:gd name="connsiteY38" fmla="*/ 40307 h 955031"/>
              <a:gd name="connsiteX39" fmla="*/ 4675916 w 5591836"/>
              <a:gd name="connsiteY39" fmla="*/ 67603 h 955031"/>
              <a:gd name="connsiteX40" fmla="*/ 4819218 w 5591836"/>
              <a:gd name="connsiteY40" fmla="*/ 268907 h 955031"/>
              <a:gd name="connsiteX41" fmla="*/ 4924988 w 5591836"/>
              <a:gd name="connsiteY41" fmla="*/ 477035 h 955031"/>
              <a:gd name="connsiteX42" fmla="*/ 5031825 w 5591836"/>
              <a:gd name="connsiteY42" fmla="*/ 494332 h 955031"/>
              <a:gd name="connsiteX43" fmla="*/ 5591836 w 5591836"/>
              <a:gd name="connsiteY43" fmla="*/ 494095 h 955031"/>
              <a:gd name="connsiteX0" fmla="*/ 0 w 5602249"/>
              <a:gd name="connsiteY0" fmla="*/ 466563 h 955031"/>
              <a:gd name="connsiteX1" fmla="*/ 179775 w 5602249"/>
              <a:gd name="connsiteY1" fmla="*/ 475436 h 955031"/>
              <a:gd name="connsiteX2" fmla="*/ 315145 w 5602249"/>
              <a:gd name="connsiteY2" fmla="*/ 430986 h 955031"/>
              <a:gd name="connsiteX3" fmla="*/ 482819 w 5602249"/>
              <a:gd name="connsiteY3" fmla="*/ 146077 h 955031"/>
              <a:gd name="connsiteX4" fmla="*/ 592001 w 5602249"/>
              <a:gd name="connsiteY4" fmla="*/ 23247 h 955031"/>
              <a:gd name="connsiteX5" fmla="*/ 711419 w 5602249"/>
              <a:gd name="connsiteY5" fmla="*/ 36895 h 955031"/>
              <a:gd name="connsiteX6" fmla="*/ 810365 w 5602249"/>
              <a:gd name="connsiteY6" fmla="*/ 146077 h 955031"/>
              <a:gd name="connsiteX7" fmla="*/ 936607 w 5602249"/>
              <a:gd name="connsiteY7" fmla="*/ 412209 h 955031"/>
              <a:gd name="connsiteX8" fmla="*/ 1073084 w 5602249"/>
              <a:gd name="connsiteY8" fmla="*/ 722695 h 955031"/>
              <a:gd name="connsiteX9" fmla="*/ 1168619 w 5602249"/>
              <a:gd name="connsiteY9" fmla="*/ 869409 h 955031"/>
              <a:gd name="connsiteX10" fmla="*/ 1257329 w 5602249"/>
              <a:gd name="connsiteY10" fmla="*/ 944471 h 955031"/>
              <a:gd name="connsiteX11" fmla="*/ 1366511 w 5602249"/>
              <a:gd name="connsiteY11" fmla="*/ 930824 h 955031"/>
              <a:gd name="connsiteX12" fmla="*/ 1492753 w 5602249"/>
              <a:gd name="connsiteY12" fmla="*/ 811406 h 955031"/>
              <a:gd name="connsiteX13" fmla="*/ 1656526 w 5602249"/>
              <a:gd name="connsiteY13" fmla="*/ 487271 h 955031"/>
              <a:gd name="connsiteX14" fmla="*/ 1758884 w 5602249"/>
              <a:gd name="connsiteY14" fmla="*/ 234788 h 955031"/>
              <a:gd name="connsiteX15" fmla="*/ 1861242 w 5602249"/>
              <a:gd name="connsiteY15" fmla="*/ 67603 h 955031"/>
              <a:gd name="connsiteX16" fmla="*/ 1949953 w 5602249"/>
              <a:gd name="connsiteY16" fmla="*/ 13012 h 955031"/>
              <a:gd name="connsiteX17" fmla="*/ 2031839 w 5602249"/>
              <a:gd name="connsiteY17" fmla="*/ 43719 h 955031"/>
              <a:gd name="connsiteX18" fmla="*/ 2106902 w 5602249"/>
              <a:gd name="connsiteY18" fmla="*/ 122194 h 955031"/>
              <a:gd name="connsiteX19" fmla="*/ 2185377 w 5602249"/>
              <a:gd name="connsiteY19" fmla="*/ 251847 h 955031"/>
              <a:gd name="connsiteX20" fmla="*/ 2451508 w 5602249"/>
              <a:gd name="connsiteY20" fmla="*/ 784110 h 955031"/>
              <a:gd name="connsiteX21" fmla="*/ 2567514 w 5602249"/>
              <a:gd name="connsiteY21" fmla="*/ 934235 h 955031"/>
              <a:gd name="connsiteX22" fmla="*/ 2663048 w 5602249"/>
              <a:gd name="connsiteY22" fmla="*/ 941059 h 955031"/>
              <a:gd name="connsiteX23" fmla="*/ 2785878 w 5602249"/>
              <a:gd name="connsiteY23" fmla="*/ 814818 h 955031"/>
              <a:gd name="connsiteX24" fmla="*/ 2912120 w 5602249"/>
              <a:gd name="connsiteY24" fmla="*/ 548686 h 955031"/>
              <a:gd name="connsiteX25" fmla="*/ 3058834 w 5602249"/>
              <a:gd name="connsiteY25" fmla="*/ 251847 h 955031"/>
              <a:gd name="connsiteX26" fmla="*/ 3181663 w 5602249"/>
              <a:gd name="connsiteY26" fmla="*/ 67603 h 955031"/>
              <a:gd name="connsiteX27" fmla="*/ 3260138 w 5602249"/>
              <a:gd name="connsiteY27" fmla="*/ 2776 h 955031"/>
              <a:gd name="connsiteX28" fmla="*/ 3331789 w 5602249"/>
              <a:gd name="connsiteY28" fmla="*/ 19835 h 955031"/>
              <a:gd name="connsiteX29" fmla="*/ 3403439 w 5602249"/>
              <a:gd name="connsiteY29" fmla="*/ 91486 h 955031"/>
              <a:gd name="connsiteX30" fmla="*/ 3461442 w 5602249"/>
              <a:gd name="connsiteY30" fmla="*/ 176785 h 955031"/>
              <a:gd name="connsiteX31" fmla="*/ 3543329 w 5602249"/>
              <a:gd name="connsiteY31" fmla="*/ 323498 h 955031"/>
              <a:gd name="connsiteX32" fmla="*/ 3696866 w 5602249"/>
              <a:gd name="connsiteY32" fmla="*/ 668104 h 955031"/>
              <a:gd name="connsiteX33" fmla="*/ 3823108 w 5602249"/>
              <a:gd name="connsiteY33" fmla="*/ 852349 h 955031"/>
              <a:gd name="connsiteX34" fmla="*/ 3956174 w 5602249"/>
              <a:gd name="connsiteY34" fmla="*/ 900116 h 955031"/>
              <a:gd name="connsiteX35" fmla="*/ 4075592 w 5602249"/>
              <a:gd name="connsiteY35" fmla="*/ 828465 h 955031"/>
              <a:gd name="connsiteX36" fmla="*/ 4263248 w 5602249"/>
              <a:gd name="connsiteY36" fmla="*/ 483859 h 955031"/>
              <a:gd name="connsiteX37" fmla="*/ 4440669 w 5602249"/>
              <a:gd name="connsiteY37" fmla="*/ 152901 h 955031"/>
              <a:gd name="connsiteX38" fmla="*/ 4560087 w 5602249"/>
              <a:gd name="connsiteY38" fmla="*/ 40307 h 955031"/>
              <a:gd name="connsiteX39" fmla="*/ 4686329 w 5602249"/>
              <a:gd name="connsiteY39" fmla="*/ 67603 h 955031"/>
              <a:gd name="connsiteX40" fmla="*/ 4829631 w 5602249"/>
              <a:gd name="connsiteY40" fmla="*/ 268907 h 955031"/>
              <a:gd name="connsiteX41" fmla="*/ 4935401 w 5602249"/>
              <a:gd name="connsiteY41" fmla="*/ 477035 h 955031"/>
              <a:gd name="connsiteX42" fmla="*/ 5042238 w 5602249"/>
              <a:gd name="connsiteY42" fmla="*/ 494332 h 955031"/>
              <a:gd name="connsiteX43" fmla="*/ 5602249 w 5602249"/>
              <a:gd name="connsiteY43" fmla="*/ 494095 h 955031"/>
              <a:gd name="connsiteX0" fmla="*/ 0 w 5612662"/>
              <a:gd name="connsiteY0" fmla="*/ 479263 h 955031"/>
              <a:gd name="connsiteX1" fmla="*/ 190188 w 5612662"/>
              <a:gd name="connsiteY1" fmla="*/ 475436 h 955031"/>
              <a:gd name="connsiteX2" fmla="*/ 325558 w 5612662"/>
              <a:gd name="connsiteY2" fmla="*/ 430986 h 955031"/>
              <a:gd name="connsiteX3" fmla="*/ 493232 w 5612662"/>
              <a:gd name="connsiteY3" fmla="*/ 146077 h 955031"/>
              <a:gd name="connsiteX4" fmla="*/ 602414 w 5612662"/>
              <a:gd name="connsiteY4" fmla="*/ 23247 h 955031"/>
              <a:gd name="connsiteX5" fmla="*/ 721832 w 5612662"/>
              <a:gd name="connsiteY5" fmla="*/ 36895 h 955031"/>
              <a:gd name="connsiteX6" fmla="*/ 820778 w 5612662"/>
              <a:gd name="connsiteY6" fmla="*/ 146077 h 955031"/>
              <a:gd name="connsiteX7" fmla="*/ 947020 w 5612662"/>
              <a:gd name="connsiteY7" fmla="*/ 412209 h 955031"/>
              <a:gd name="connsiteX8" fmla="*/ 1083497 w 5612662"/>
              <a:gd name="connsiteY8" fmla="*/ 722695 h 955031"/>
              <a:gd name="connsiteX9" fmla="*/ 1179032 w 5612662"/>
              <a:gd name="connsiteY9" fmla="*/ 869409 h 955031"/>
              <a:gd name="connsiteX10" fmla="*/ 1267742 w 5612662"/>
              <a:gd name="connsiteY10" fmla="*/ 944471 h 955031"/>
              <a:gd name="connsiteX11" fmla="*/ 1376924 w 5612662"/>
              <a:gd name="connsiteY11" fmla="*/ 930824 h 955031"/>
              <a:gd name="connsiteX12" fmla="*/ 1503166 w 5612662"/>
              <a:gd name="connsiteY12" fmla="*/ 811406 h 955031"/>
              <a:gd name="connsiteX13" fmla="*/ 1666939 w 5612662"/>
              <a:gd name="connsiteY13" fmla="*/ 487271 h 955031"/>
              <a:gd name="connsiteX14" fmla="*/ 1769297 w 5612662"/>
              <a:gd name="connsiteY14" fmla="*/ 234788 h 955031"/>
              <a:gd name="connsiteX15" fmla="*/ 1871655 w 5612662"/>
              <a:gd name="connsiteY15" fmla="*/ 67603 h 955031"/>
              <a:gd name="connsiteX16" fmla="*/ 1960366 w 5612662"/>
              <a:gd name="connsiteY16" fmla="*/ 13012 h 955031"/>
              <a:gd name="connsiteX17" fmla="*/ 2042252 w 5612662"/>
              <a:gd name="connsiteY17" fmla="*/ 43719 h 955031"/>
              <a:gd name="connsiteX18" fmla="*/ 2117315 w 5612662"/>
              <a:gd name="connsiteY18" fmla="*/ 122194 h 955031"/>
              <a:gd name="connsiteX19" fmla="*/ 2195790 w 5612662"/>
              <a:gd name="connsiteY19" fmla="*/ 251847 h 955031"/>
              <a:gd name="connsiteX20" fmla="*/ 2461921 w 5612662"/>
              <a:gd name="connsiteY20" fmla="*/ 784110 h 955031"/>
              <a:gd name="connsiteX21" fmla="*/ 2577927 w 5612662"/>
              <a:gd name="connsiteY21" fmla="*/ 934235 h 955031"/>
              <a:gd name="connsiteX22" fmla="*/ 2673461 w 5612662"/>
              <a:gd name="connsiteY22" fmla="*/ 941059 h 955031"/>
              <a:gd name="connsiteX23" fmla="*/ 2796291 w 5612662"/>
              <a:gd name="connsiteY23" fmla="*/ 814818 h 955031"/>
              <a:gd name="connsiteX24" fmla="*/ 2922533 w 5612662"/>
              <a:gd name="connsiteY24" fmla="*/ 548686 h 955031"/>
              <a:gd name="connsiteX25" fmla="*/ 3069247 w 5612662"/>
              <a:gd name="connsiteY25" fmla="*/ 251847 h 955031"/>
              <a:gd name="connsiteX26" fmla="*/ 3192076 w 5612662"/>
              <a:gd name="connsiteY26" fmla="*/ 67603 h 955031"/>
              <a:gd name="connsiteX27" fmla="*/ 3270551 w 5612662"/>
              <a:gd name="connsiteY27" fmla="*/ 2776 h 955031"/>
              <a:gd name="connsiteX28" fmla="*/ 3342202 w 5612662"/>
              <a:gd name="connsiteY28" fmla="*/ 19835 h 955031"/>
              <a:gd name="connsiteX29" fmla="*/ 3413852 w 5612662"/>
              <a:gd name="connsiteY29" fmla="*/ 91486 h 955031"/>
              <a:gd name="connsiteX30" fmla="*/ 3471855 w 5612662"/>
              <a:gd name="connsiteY30" fmla="*/ 176785 h 955031"/>
              <a:gd name="connsiteX31" fmla="*/ 3553742 w 5612662"/>
              <a:gd name="connsiteY31" fmla="*/ 323498 h 955031"/>
              <a:gd name="connsiteX32" fmla="*/ 3707279 w 5612662"/>
              <a:gd name="connsiteY32" fmla="*/ 668104 h 955031"/>
              <a:gd name="connsiteX33" fmla="*/ 3833521 w 5612662"/>
              <a:gd name="connsiteY33" fmla="*/ 852349 h 955031"/>
              <a:gd name="connsiteX34" fmla="*/ 3966587 w 5612662"/>
              <a:gd name="connsiteY34" fmla="*/ 900116 h 955031"/>
              <a:gd name="connsiteX35" fmla="*/ 4086005 w 5612662"/>
              <a:gd name="connsiteY35" fmla="*/ 828465 h 955031"/>
              <a:gd name="connsiteX36" fmla="*/ 4273661 w 5612662"/>
              <a:gd name="connsiteY36" fmla="*/ 483859 h 955031"/>
              <a:gd name="connsiteX37" fmla="*/ 4451082 w 5612662"/>
              <a:gd name="connsiteY37" fmla="*/ 152901 h 955031"/>
              <a:gd name="connsiteX38" fmla="*/ 4570500 w 5612662"/>
              <a:gd name="connsiteY38" fmla="*/ 40307 h 955031"/>
              <a:gd name="connsiteX39" fmla="*/ 4696742 w 5612662"/>
              <a:gd name="connsiteY39" fmla="*/ 67603 h 955031"/>
              <a:gd name="connsiteX40" fmla="*/ 4840044 w 5612662"/>
              <a:gd name="connsiteY40" fmla="*/ 268907 h 955031"/>
              <a:gd name="connsiteX41" fmla="*/ 4945814 w 5612662"/>
              <a:gd name="connsiteY41" fmla="*/ 477035 h 955031"/>
              <a:gd name="connsiteX42" fmla="*/ 5052651 w 5612662"/>
              <a:gd name="connsiteY42" fmla="*/ 494332 h 955031"/>
              <a:gd name="connsiteX43" fmla="*/ 5612662 w 5612662"/>
              <a:gd name="connsiteY43" fmla="*/ 494095 h 955031"/>
              <a:gd name="connsiteX0" fmla="*/ 0 w 6136469"/>
              <a:gd name="connsiteY0" fmla="*/ 479263 h 955031"/>
              <a:gd name="connsiteX1" fmla="*/ 190188 w 6136469"/>
              <a:gd name="connsiteY1" fmla="*/ 475436 h 955031"/>
              <a:gd name="connsiteX2" fmla="*/ 325558 w 6136469"/>
              <a:gd name="connsiteY2" fmla="*/ 430986 h 955031"/>
              <a:gd name="connsiteX3" fmla="*/ 493232 w 6136469"/>
              <a:gd name="connsiteY3" fmla="*/ 146077 h 955031"/>
              <a:gd name="connsiteX4" fmla="*/ 602414 w 6136469"/>
              <a:gd name="connsiteY4" fmla="*/ 23247 h 955031"/>
              <a:gd name="connsiteX5" fmla="*/ 721832 w 6136469"/>
              <a:gd name="connsiteY5" fmla="*/ 36895 h 955031"/>
              <a:gd name="connsiteX6" fmla="*/ 820778 w 6136469"/>
              <a:gd name="connsiteY6" fmla="*/ 146077 h 955031"/>
              <a:gd name="connsiteX7" fmla="*/ 947020 w 6136469"/>
              <a:gd name="connsiteY7" fmla="*/ 412209 h 955031"/>
              <a:gd name="connsiteX8" fmla="*/ 1083497 w 6136469"/>
              <a:gd name="connsiteY8" fmla="*/ 722695 h 955031"/>
              <a:gd name="connsiteX9" fmla="*/ 1179032 w 6136469"/>
              <a:gd name="connsiteY9" fmla="*/ 869409 h 955031"/>
              <a:gd name="connsiteX10" fmla="*/ 1267742 w 6136469"/>
              <a:gd name="connsiteY10" fmla="*/ 944471 h 955031"/>
              <a:gd name="connsiteX11" fmla="*/ 1376924 w 6136469"/>
              <a:gd name="connsiteY11" fmla="*/ 930824 h 955031"/>
              <a:gd name="connsiteX12" fmla="*/ 1503166 w 6136469"/>
              <a:gd name="connsiteY12" fmla="*/ 811406 h 955031"/>
              <a:gd name="connsiteX13" fmla="*/ 1666939 w 6136469"/>
              <a:gd name="connsiteY13" fmla="*/ 487271 h 955031"/>
              <a:gd name="connsiteX14" fmla="*/ 1769297 w 6136469"/>
              <a:gd name="connsiteY14" fmla="*/ 234788 h 955031"/>
              <a:gd name="connsiteX15" fmla="*/ 1871655 w 6136469"/>
              <a:gd name="connsiteY15" fmla="*/ 67603 h 955031"/>
              <a:gd name="connsiteX16" fmla="*/ 1960366 w 6136469"/>
              <a:gd name="connsiteY16" fmla="*/ 13012 h 955031"/>
              <a:gd name="connsiteX17" fmla="*/ 2042252 w 6136469"/>
              <a:gd name="connsiteY17" fmla="*/ 43719 h 955031"/>
              <a:gd name="connsiteX18" fmla="*/ 2117315 w 6136469"/>
              <a:gd name="connsiteY18" fmla="*/ 122194 h 955031"/>
              <a:gd name="connsiteX19" fmla="*/ 2195790 w 6136469"/>
              <a:gd name="connsiteY19" fmla="*/ 251847 h 955031"/>
              <a:gd name="connsiteX20" fmla="*/ 2461921 w 6136469"/>
              <a:gd name="connsiteY20" fmla="*/ 784110 h 955031"/>
              <a:gd name="connsiteX21" fmla="*/ 2577927 w 6136469"/>
              <a:gd name="connsiteY21" fmla="*/ 934235 h 955031"/>
              <a:gd name="connsiteX22" fmla="*/ 2673461 w 6136469"/>
              <a:gd name="connsiteY22" fmla="*/ 941059 h 955031"/>
              <a:gd name="connsiteX23" fmla="*/ 2796291 w 6136469"/>
              <a:gd name="connsiteY23" fmla="*/ 814818 h 955031"/>
              <a:gd name="connsiteX24" fmla="*/ 2922533 w 6136469"/>
              <a:gd name="connsiteY24" fmla="*/ 548686 h 955031"/>
              <a:gd name="connsiteX25" fmla="*/ 3069247 w 6136469"/>
              <a:gd name="connsiteY25" fmla="*/ 251847 h 955031"/>
              <a:gd name="connsiteX26" fmla="*/ 3192076 w 6136469"/>
              <a:gd name="connsiteY26" fmla="*/ 67603 h 955031"/>
              <a:gd name="connsiteX27" fmla="*/ 3270551 w 6136469"/>
              <a:gd name="connsiteY27" fmla="*/ 2776 h 955031"/>
              <a:gd name="connsiteX28" fmla="*/ 3342202 w 6136469"/>
              <a:gd name="connsiteY28" fmla="*/ 19835 h 955031"/>
              <a:gd name="connsiteX29" fmla="*/ 3413852 w 6136469"/>
              <a:gd name="connsiteY29" fmla="*/ 91486 h 955031"/>
              <a:gd name="connsiteX30" fmla="*/ 3471855 w 6136469"/>
              <a:gd name="connsiteY30" fmla="*/ 176785 h 955031"/>
              <a:gd name="connsiteX31" fmla="*/ 3553742 w 6136469"/>
              <a:gd name="connsiteY31" fmla="*/ 323498 h 955031"/>
              <a:gd name="connsiteX32" fmla="*/ 3707279 w 6136469"/>
              <a:gd name="connsiteY32" fmla="*/ 668104 h 955031"/>
              <a:gd name="connsiteX33" fmla="*/ 3833521 w 6136469"/>
              <a:gd name="connsiteY33" fmla="*/ 852349 h 955031"/>
              <a:gd name="connsiteX34" fmla="*/ 3966587 w 6136469"/>
              <a:gd name="connsiteY34" fmla="*/ 900116 h 955031"/>
              <a:gd name="connsiteX35" fmla="*/ 4086005 w 6136469"/>
              <a:gd name="connsiteY35" fmla="*/ 828465 h 955031"/>
              <a:gd name="connsiteX36" fmla="*/ 4273661 w 6136469"/>
              <a:gd name="connsiteY36" fmla="*/ 483859 h 955031"/>
              <a:gd name="connsiteX37" fmla="*/ 4451082 w 6136469"/>
              <a:gd name="connsiteY37" fmla="*/ 152901 h 955031"/>
              <a:gd name="connsiteX38" fmla="*/ 4570500 w 6136469"/>
              <a:gd name="connsiteY38" fmla="*/ 40307 h 955031"/>
              <a:gd name="connsiteX39" fmla="*/ 4696742 w 6136469"/>
              <a:gd name="connsiteY39" fmla="*/ 67603 h 955031"/>
              <a:gd name="connsiteX40" fmla="*/ 4840044 w 6136469"/>
              <a:gd name="connsiteY40" fmla="*/ 268907 h 955031"/>
              <a:gd name="connsiteX41" fmla="*/ 4945814 w 6136469"/>
              <a:gd name="connsiteY41" fmla="*/ 477035 h 955031"/>
              <a:gd name="connsiteX42" fmla="*/ 5052651 w 6136469"/>
              <a:gd name="connsiteY42" fmla="*/ 494332 h 955031"/>
              <a:gd name="connsiteX43" fmla="*/ 6136469 w 6136469"/>
              <a:gd name="connsiteY43" fmla="*/ 500659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5814 w 6056566"/>
              <a:gd name="connsiteY41" fmla="*/ 477035 h 955031"/>
              <a:gd name="connsiteX42" fmla="*/ 5052651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5814 w 6056566"/>
              <a:gd name="connsiteY41" fmla="*/ 477035 h 955031"/>
              <a:gd name="connsiteX42" fmla="*/ 5052651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5814 w 6056566"/>
              <a:gd name="connsiteY41" fmla="*/ 477035 h 955031"/>
              <a:gd name="connsiteX42" fmla="*/ 5052651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0286 w 6056566"/>
              <a:gd name="connsiteY41" fmla="*/ 458277 h 955031"/>
              <a:gd name="connsiteX42" fmla="*/ 5052651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0286 w 6056566"/>
              <a:gd name="connsiteY41" fmla="*/ 458277 h 955031"/>
              <a:gd name="connsiteX42" fmla="*/ 5052651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0286 w 6056566"/>
              <a:gd name="connsiteY41" fmla="*/ 458277 h 955031"/>
              <a:gd name="connsiteX42" fmla="*/ 5052651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31994 w 6056566"/>
              <a:gd name="connsiteY41" fmla="*/ 437174 h 955031"/>
              <a:gd name="connsiteX42" fmla="*/ 5052651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5052651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69722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69722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97365 w 6056566"/>
              <a:gd name="connsiteY42" fmla="*/ 496677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94601 w 6056566"/>
              <a:gd name="connsiteY42" fmla="*/ 491988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94601 w 6056566"/>
              <a:gd name="connsiteY42" fmla="*/ 491988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94601 w 6056566"/>
              <a:gd name="connsiteY42" fmla="*/ 491988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94601 w 6056566"/>
              <a:gd name="connsiteY42" fmla="*/ 491988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94601 w 6056566"/>
              <a:gd name="connsiteY42" fmla="*/ 491988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91837 w 6056566"/>
              <a:gd name="connsiteY42" fmla="*/ 497850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91838 w 6056566"/>
              <a:gd name="connsiteY42" fmla="*/ 494333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5025010 w 6056566"/>
              <a:gd name="connsiteY42" fmla="*/ 495505 h 955031"/>
              <a:gd name="connsiteX43" fmla="*/ 6056566 w 6056566"/>
              <a:gd name="connsiteY43" fmla="*/ 497377 h 955031"/>
              <a:gd name="connsiteX0" fmla="*/ 0 w 5025967"/>
              <a:gd name="connsiteY0" fmla="*/ 479263 h 955031"/>
              <a:gd name="connsiteX1" fmla="*/ 190188 w 5025967"/>
              <a:gd name="connsiteY1" fmla="*/ 475436 h 955031"/>
              <a:gd name="connsiteX2" fmla="*/ 325558 w 5025967"/>
              <a:gd name="connsiteY2" fmla="*/ 430986 h 955031"/>
              <a:gd name="connsiteX3" fmla="*/ 493232 w 5025967"/>
              <a:gd name="connsiteY3" fmla="*/ 146077 h 955031"/>
              <a:gd name="connsiteX4" fmla="*/ 602414 w 5025967"/>
              <a:gd name="connsiteY4" fmla="*/ 23247 h 955031"/>
              <a:gd name="connsiteX5" fmla="*/ 721832 w 5025967"/>
              <a:gd name="connsiteY5" fmla="*/ 36895 h 955031"/>
              <a:gd name="connsiteX6" fmla="*/ 820778 w 5025967"/>
              <a:gd name="connsiteY6" fmla="*/ 146077 h 955031"/>
              <a:gd name="connsiteX7" fmla="*/ 947020 w 5025967"/>
              <a:gd name="connsiteY7" fmla="*/ 412209 h 955031"/>
              <a:gd name="connsiteX8" fmla="*/ 1083497 w 5025967"/>
              <a:gd name="connsiteY8" fmla="*/ 722695 h 955031"/>
              <a:gd name="connsiteX9" fmla="*/ 1179032 w 5025967"/>
              <a:gd name="connsiteY9" fmla="*/ 869409 h 955031"/>
              <a:gd name="connsiteX10" fmla="*/ 1267742 w 5025967"/>
              <a:gd name="connsiteY10" fmla="*/ 944471 h 955031"/>
              <a:gd name="connsiteX11" fmla="*/ 1376924 w 5025967"/>
              <a:gd name="connsiteY11" fmla="*/ 930824 h 955031"/>
              <a:gd name="connsiteX12" fmla="*/ 1503166 w 5025967"/>
              <a:gd name="connsiteY12" fmla="*/ 811406 h 955031"/>
              <a:gd name="connsiteX13" fmla="*/ 1666939 w 5025967"/>
              <a:gd name="connsiteY13" fmla="*/ 487271 h 955031"/>
              <a:gd name="connsiteX14" fmla="*/ 1769297 w 5025967"/>
              <a:gd name="connsiteY14" fmla="*/ 234788 h 955031"/>
              <a:gd name="connsiteX15" fmla="*/ 1871655 w 5025967"/>
              <a:gd name="connsiteY15" fmla="*/ 67603 h 955031"/>
              <a:gd name="connsiteX16" fmla="*/ 1960366 w 5025967"/>
              <a:gd name="connsiteY16" fmla="*/ 13012 h 955031"/>
              <a:gd name="connsiteX17" fmla="*/ 2042252 w 5025967"/>
              <a:gd name="connsiteY17" fmla="*/ 43719 h 955031"/>
              <a:gd name="connsiteX18" fmla="*/ 2117315 w 5025967"/>
              <a:gd name="connsiteY18" fmla="*/ 122194 h 955031"/>
              <a:gd name="connsiteX19" fmla="*/ 2195790 w 5025967"/>
              <a:gd name="connsiteY19" fmla="*/ 251847 h 955031"/>
              <a:gd name="connsiteX20" fmla="*/ 2461921 w 5025967"/>
              <a:gd name="connsiteY20" fmla="*/ 784110 h 955031"/>
              <a:gd name="connsiteX21" fmla="*/ 2577927 w 5025967"/>
              <a:gd name="connsiteY21" fmla="*/ 934235 h 955031"/>
              <a:gd name="connsiteX22" fmla="*/ 2673461 w 5025967"/>
              <a:gd name="connsiteY22" fmla="*/ 941059 h 955031"/>
              <a:gd name="connsiteX23" fmla="*/ 2796291 w 5025967"/>
              <a:gd name="connsiteY23" fmla="*/ 814818 h 955031"/>
              <a:gd name="connsiteX24" fmla="*/ 2922533 w 5025967"/>
              <a:gd name="connsiteY24" fmla="*/ 548686 h 955031"/>
              <a:gd name="connsiteX25" fmla="*/ 3069247 w 5025967"/>
              <a:gd name="connsiteY25" fmla="*/ 251847 h 955031"/>
              <a:gd name="connsiteX26" fmla="*/ 3192076 w 5025967"/>
              <a:gd name="connsiteY26" fmla="*/ 67603 h 955031"/>
              <a:gd name="connsiteX27" fmla="*/ 3270551 w 5025967"/>
              <a:gd name="connsiteY27" fmla="*/ 2776 h 955031"/>
              <a:gd name="connsiteX28" fmla="*/ 3342202 w 5025967"/>
              <a:gd name="connsiteY28" fmla="*/ 19835 h 955031"/>
              <a:gd name="connsiteX29" fmla="*/ 3413852 w 5025967"/>
              <a:gd name="connsiteY29" fmla="*/ 91486 h 955031"/>
              <a:gd name="connsiteX30" fmla="*/ 3471855 w 5025967"/>
              <a:gd name="connsiteY30" fmla="*/ 176785 h 955031"/>
              <a:gd name="connsiteX31" fmla="*/ 3553742 w 5025967"/>
              <a:gd name="connsiteY31" fmla="*/ 323498 h 955031"/>
              <a:gd name="connsiteX32" fmla="*/ 3707279 w 5025967"/>
              <a:gd name="connsiteY32" fmla="*/ 668104 h 955031"/>
              <a:gd name="connsiteX33" fmla="*/ 3833521 w 5025967"/>
              <a:gd name="connsiteY33" fmla="*/ 852349 h 955031"/>
              <a:gd name="connsiteX34" fmla="*/ 3966587 w 5025967"/>
              <a:gd name="connsiteY34" fmla="*/ 900116 h 955031"/>
              <a:gd name="connsiteX35" fmla="*/ 4086005 w 5025967"/>
              <a:gd name="connsiteY35" fmla="*/ 828465 h 955031"/>
              <a:gd name="connsiteX36" fmla="*/ 4273661 w 5025967"/>
              <a:gd name="connsiteY36" fmla="*/ 483859 h 955031"/>
              <a:gd name="connsiteX37" fmla="*/ 4451082 w 5025967"/>
              <a:gd name="connsiteY37" fmla="*/ 152901 h 955031"/>
              <a:gd name="connsiteX38" fmla="*/ 4570500 w 5025967"/>
              <a:gd name="connsiteY38" fmla="*/ 40307 h 955031"/>
              <a:gd name="connsiteX39" fmla="*/ 4696742 w 5025967"/>
              <a:gd name="connsiteY39" fmla="*/ 67603 h 955031"/>
              <a:gd name="connsiteX40" fmla="*/ 4840044 w 5025967"/>
              <a:gd name="connsiteY40" fmla="*/ 268907 h 955031"/>
              <a:gd name="connsiteX41" fmla="*/ 4948580 w 5025967"/>
              <a:gd name="connsiteY41" fmla="*/ 459449 h 955031"/>
              <a:gd name="connsiteX42" fmla="*/ 5025010 w 5025967"/>
              <a:gd name="connsiteY42" fmla="*/ 495505 h 955031"/>
              <a:gd name="connsiteX0" fmla="*/ 0 w 4948580"/>
              <a:gd name="connsiteY0" fmla="*/ 479263 h 955031"/>
              <a:gd name="connsiteX1" fmla="*/ 190188 w 4948580"/>
              <a:gd name="connsiteY1" fmla="*/ 475436 h 955031"/>
              <a:gd name="connsiteX2" fmla="*/ 325558 w 4948580"/>
              <a:gd name="connsiteY2" fmla="*/ 430986 h 955031"/>
              <a:gd name="connsiteX3" fmla="*/ 493232 w 4948580"/>
              <a:gd name="connsiteY3" fmla="*/ 146077 h 955031"/>
              <a:gd name="connsiteX4" fmla="*/ 602414 w 4948580"/>
              <a:gd name="connsiteY4" fmla="*/ 23247 h 955031"/>
              <a:gd name="connsiteX5" fmla="*/ 721832 w 4948580"/>
              <a:gd name="connsiteY5" fmla="*/ 36895 h 955031"/>
              <a:gd name="connsiteX6" fmla="*/ 820778 w 4948580"/>
              <a:gd name="connsiteY6" fmla="*/ 146077 h 955031"/>
              <a:gd name="connsiteX7" fmla="*/ 947020 w 4948580"/>
              <a:gd name="connsiteY7" fmla="*/ 412209 h 955031"/>
              <a:gd name="connsiteX8" fmla="*/ 1083497 w 4948580"/>
              <a:gd name="connsiteY8" fmla="*/ 722695 h 955031"/>
              <a:gd name="connsiteX9" fmla="*/ 1179032 w 4948580"/>
              <a:gd name="connsiteY9" fmla="*/ 869409 h 955031"/>
              <a:gd name="connsiteX10" fmla="*/ 1267742 w 4948580"/>
              <a:gd name="connsiteY10" fmla="*/ 944471 h 955031"/>
              <a:gd name="connsiteX11" fmla="*/ 1376924 w 4948580"/>
              <a:gd name="connsiteY11" fmla="*/ 930824 h 955031"/>
              <a:gd name="connsiteX12" fmla="*/ 1503166 w 4948580"/>
              <a:gd name="connsiteY12" fmla="*/ 811406 h 955031"/>
              <a:gd name="connsiteX13" fmla="*/ 1666939 w 4948580"/>
              <a:gd name="connsiteY13" fmla="*/ 487271 h 955031"/>
              <a:gd name="connsiteX14" fmla="*/ 1769297 w 4948580"/>
              <a:gd name="connsiteY14" fmla="*/ 234788 h 955031"/>
              <a:gd name="connsiteX15" fmla="*/ 1871655 w 4948580"/>
              <a:gd name="connsiteY15" fmla="*/ 67603 h 955031"/>
              <a:gd name="connsiteX16" fmla="*/ 1960366 w 4948580"/>
              <a:gd name="connsiteY16" fmla="*/ 13012 h 955031"/>
              <a:gd name="connsiteX17" fmla="*/ 2042252 w 4948580"/>
              <a:gd name="connsiteY17" fmla="*/ 43719 h 955031"/>
              <a:gd name="connsiteX18" fmla="*/ 2117315 w 4948580"/>
              <a:gd name="connsiteY18" fmla="*/ 122194 h 955031"/>
              <a:gd name="connsiteX19" fmla="*/ 2195790 w 4948580"/>
              <a:gd name="connsiteY19" fmla="*/ 251847 h 955031"/>
              <a:gd name="connsiteX20" fmla="*/ 2461921 w 4948580"/>
              <a:gd name="connsiteY20" fmla="*/ 784110 h 955031"/>
              <a:gd name="connsiteX21" fmla="*/ 2577927 w 4948580"/>
              <a:gd name="connsiteY21" fmla="*/ 934235 h 955031"/>
              <a:gd name="connsiteX22" fmla="*/ 2673461 w 4948580"/>
              <a:gd name="connsiteY22" fmla="*/ 941059 h 955031"/>
              <a:gd name="connsiteX23" fmla="*/ 2796291 w 4948580"/>
              <a:gd name="connsiteY23" fmla="*/ 814818 h 955031"/>
              <a:gd name="connsiteX24" fmla="*/ 2922533 w 4948580"/>
              <a:gd name="connsiteY24" fmla="*/ 548686 h 955031"/>
              <a:gd name="connsiteX25" fmla="*/ 3069247 w 4948580"/>
              <a:gd name="connsiteY25" fmla="*/ 251847 h 955031"/>
              <a:gd name="connsiteX26" fmla="*/ 3192076 w 4948580"/>
              <a:gd name="connsiteY26" fmla="*/ 67603 h 955031"/>
              <a:gd name="connsiteX27" fmla="*/ 3270551 w 4948580"/>
              <a:gd name="connsiteY27" fmla="*/ 2776 h 955031"/>
              <a:gd name="connsiteX28" fmla="*/ 3342202 w 4948580"/>
              <a:gd name="connsiteY28" fmla="*/ 19835 h 955031"/>
              <a:gd name="connsiteX29" fmla="*/ 3413852 w 4948580"/>
              <a:gd name="connsiteY29" fmla="*/ 91486 h 955031"/>
              <a:gd name="connsiteX30" fmla="*/ 3471855 w 4948580"/>
              <a:gd name="connsiteY30" fmla="*/ 176785 h 955031"/>
              <a:gd name="connsiteX31" fmla="*/ 3553742 w 4948580"/>
              <a:gd name="connsiteY31" fmla="*/ 323498 h 955031"/>
              <a:gd name="connsiteX32" fmla="*/ 3707279 w 4948580"/>
              <a:gd name="connsiteY32" fmla="*/ 668104 h 955031"/>
              <a:gd name="connsiteX33" fmla="*/ 3833521 w 4948580"/>
              <a:gd name="connsiteY33" fmla="*/ 852349 h 955031"/>
              <a:gd name="connsiteX34" fmla="*/ 3966587 w 4948580"/>
              <a:gd name="connsiteY34" fmla="*/ 900116 h 955031"/>
              <a:gd name="connsiteX35" fmla="*/ 4086005 w 4948580"/>
              <a:gd name="connsiteY35" fmla="*/ 828465 h 955031"/>
              <a:gd name="connsiteX36" fmla="*/ 4273661 w 4948580"/>
              <a:gd name="connsiteY36" fmla="*/ 483859 h 955031"/>
              <a:gd name="connsiteX37" fmla="*/ 4451082 w 4948580"/>
              <a:gd name="connsiteY37" fmla="*/ 152901 h 955031"/>
              <a:gd name="connsiteX38" fmla="*/ 4570500 w 4948580"/>
              <a:gd name="connsiteY38" fmla="*/ 40307 h 955031"/>
              <a:gd name="connsiteX39" fmla="*/ 4696742 w 4948580"/>
              <a:gd name="connsiteY39" fmla="*/ 67603 h 955031"/>
              <a:gd name="connsiteX40" fmla="*/ 4840044 w 4948580"/>
              <a:gd name="connsiteY40" fmla="*/ 268907 h 955031"/>
              <a:gd name="connsiteX41" fmla="*/ 4948580 w 4948580"/>
              <a:gd name="connsiteY41" fmla="*/ 459449 h 955031"/>
              <a:gd name="connsiteX0" fmla="*/ 0 w 4948580"/>
              <a:gd name="connsiteY0" fmla="*/ 479263 h 955031"/>
              <a:gd name="connsiteX1" fmla="*/ 325558 w 4948580"/>
              <a:gd name="connsiteY1" fmla="*/ 430986 h 955031"/>
              <a:gd name="connsiteX2" fmla="*/ 493232 w 4948580"/>
              <a:gd name="connsiteY2" fmla="*/ 146077 h 955031"/>
              <a:gd name="connsiteX3" fmla="*/ 602414 w 4948580"/>
              <a:gd name="connsiteY3" fmla="*/ 23247 h 955031"/>
              <a:gd name="connsiteX4" fmla="*/ 721832 w 4948580"/>
              <a:gd name="connsiteY4" fmla="*/ 36895 h 955031"/>
              <a:gd name="connsiteX5" fmla="*/ 820778 w 4948580"/>
              <a:gd name="connsiteY5" fmla="*/ 146077 h 955031"/>
              <a:gd name="connsiteX6" fmla="*/ 947020 w 4948580"/>
              <a:gd name="connsiteY6" fmla="*/ 412209 h 955031"/>
              <a:gd name="connsiteX7" fmla="*/ 1083497 w 4948580"/>
              <a:gd name="connsiteY7" fmla="*/ 722695 h 955031"/>
              <a:gd name="connsiteX8" fmla="*/ 1179032 w 4948580"/>
              <a:gd name="connsiteY8" fmla="*/ 869409 h 955031"/>
              <a:gd name="connsiteX9" fmla="*/ 1267742 w 4948580"/>
              <a:gd name="connsiteY9" fmla="*/ 944471 h 955031"/>
              <a:gd name="connsiteX10" fmla="*/ 1376924 w 4948580"/>
              <a:gd name="connsiteY10" fmla="*/ 930824 h 955031"/>
              <a:gd name="connsiteX11" fmla="*/ 1503166 w 4948580"/>
              <a:gd name="connsiteY11" fmla="*/ 811406 h 955031"/>
              <a:gd name="connsiteX12" fmla="*/ 1666939 w 4948580"/>
              <a:gd name="connsiteY12" fmla="*/ 487271 h 955031"/>
              <a:gd name="connsiteX13" fmla="*/ 1769297 w 4948580"/>
              <a:gd name="connsiteY13" fmla="*/ 234788 h 955031"/>
              <a:gd name="connsiteX14" fmla="*/ 1871655 w 4948580"/>
              <a:gd name="connsiteY14" fmla="*/ 67603 h 955031"/>
              <a:gd name="connsiteX15" fmla="*/ 1960366 w 4948580"/>
              <a:gd name="connsiteY15" fmla="*/ 13012 h 955031"/>
              <a:gd name="connsiteX16" fmla="*/ 2042252 w 4948580"/>
              <a:gd name="connsiteY16" fmla="*/ 43719 h 955031"/>
              <a:gd name="connsiteX17" fmla="*/ 2117315 w 4948580"/>
              <a:gd name="connsiteY17" fmla="*/ 122194 h 955031"/>
              <a:gd name="connsiteX18" fmla="*/ 2195790 w 4948580"/>
              <a:gd name="connsiteY18" fmla="*/ 251847 h 955031"/>
              <a:gd name="connsiteX19" fmla="*/ 2461921 w 4948580"/>
              <a:gd name="connsiteY19" fmla="*/ 784110 h 955031"/>
              <a:gd name="connsiteX20" fmla="*/ 2577927 w 4948580"/>
              <a:gd name="connsiteY20" fmla="*/ 934235 h 955031"/>
              <a:gd name="connsiteX21" fmla="*/ 2673461 w 4948580"/>
              <a:gd name="connsiteY21" fmla="*/ 941059 h 955031"/>
              <a:gd name="connsiteX22" fmla="*/ 2796291 w 4948580"/>
              <a:gd name="connsiteY22" fmla="*/ 814818 h 955031"/>
              <a:gd name="connsiteX23" fmla="*/ 2922533 w 4948580"/>
              <a:gd name="connsiteY23" fmla="*/ 548686 h 955031"/>
              <a:gd name="connsiteX24" fmla="*/ 3069247 w 4948580"/>
              <a:gd name="connsiteY24" fmla="*/ 251847 h 955031"/>
              <a:gd name="connsiteX25" fmla="*/ 3192076 w 4948580"/>
              <a:gd name="connsiteY25" fmla="*/ 67603 h 955031"/>
              <a:gd name="connsiteX26" fmla="*/ 3270551 w 4948580"/>
              <a:gd name="connsiteY26" fmla="*/ 2776 h 955031"/>
              <a:gd name="connsiteX27" fmla="*/ 3342202 w 4948580"/>
              <a:gd name="connsiteY27" fmla="*/ 19835 h 955031"/>
              <a:gd name="connsiteX28" fmla="*/ 3413852 w 4948580"/>
              <a:gd name="connsiteY28" fmla="*/ 91486 h 955031"/>
              <a:gd name="connsiteX29" fmla="*/ 3471855 w 4948580"/>
              <a:gd name="connsiteY29" fmla="*/ 176785 h 955031"/>
              <a:gd name="connsiteX30" fmla="*/ 3553742 w 4948580"/>
              <a:gd name="connsiteY30" fmla="*/ 323498 h 955031"/>
              <a:gd name="connsiteX31" fmla="*/ 3707279 w 4948580"/>
              <a:gd name="connsiteY31" fmla="*/ 668104 h 955031"/>
              <a:gd name="connsiteX32" fmla="*/ 3833521 w 4948580"/>
              <a:gd name="connsiteY32" fmla="*/ 852349 h 955031"/>
              <a:gd name="connsiteX33" fmla="*/ 3966587 w 4948580"/>
              <a:gd name="connsiteY33" fmla="*/ 900116 h 955031"/>
              <a:gd name="connsiteX34" fmla="*/ 4086005 w 4948580"/>
              <a:gd name="connsiteY34" fmla="*/ 828465 h 955031"/>
              <a:gd name="connsiteX35" fmla="*/ 4273661 w 4948580"/>
              <a:gd name="connsiteY35" fmla="*/ 483859 h 955031"/>
              <a:gd name="connsiteX36" fmla="*/ 4451082 w 4948580"/>
              <a:gd name="connsiteY36" fmla="*/ 152901 h 955031"/>
              <a:gd name="connsiteX37" fmla="*/ 4570500 w 4948580"/>
              <a:gd name="connsiteY37" fmla="*/ 40307 h 955031"/>
              <a:gd name="connsiteX38" fmla="*/ 4696742 w 4948580"/>
              <a:gd name="connsiteY38" fmla="*/ 67603 h 955031"/>
              <a:gd name="connsiteX39" fmla="*/ 4840044 w 4948580"/>
              <a:gd name="connsiteY39" fmla="*/ 268907 h 955031"/>
              <a:gd name="connsiteX40" fmla="*/ 4948580 w 4948580"/>
              <a:gd name="connsiteY40" fmla="*/ 459449 h 955031"/>
              <a:gd name="connsiteX0" fmla="*/ 0 w 4623022"/>
              <a:gd name="connsiteY0" fmla="*/ 430986 h 955031"/>
              <a:gd name="connsiteX1" fmla="*/ 167674 w 4623022"/>
              <a:gd name="connsiteY1" fmla="*/ 146077 h 955031"/>
              <a:gd name="connsiteX2" fmla="*/ 276856 w 4623022"/>
              <a:gd name="connsiteY2" fmla="*/ 23247 h 955031"/>
              <a:gd name="connsiteX3" fmla="*/ 396274 w 4623022"/>
              <a:gd name="connsiteY3" fmla="*/ 36895 h 955031"/>
              <a:gd name="connsiteX4" fmla="*/ 495220 w 4623022"/>
              <a:gd name="connsiteY4" fmla="*/ 146077 h 955031"/>
              <a:gd name="connsiteX5" fmla="*/ 621462 w 4623022"/>
              <a:gd name="connsiteY5" fmla="*/ 412209 h 955031"/>
              <a:gd name="connsiteX6" fmla="*/ 757939 w 4623022"/>
              <a:gd name="connsiteY6" fmla="*/ 722695 h 955031"/>
              <a:gd name="connsiteX7" fmla="*/ 853474 w 4623022"/>
              <a:gd name="connsiteY7" fmla="*/ 869409 h 955031"/>
              <a:gd name="connsiteX8" fmla="*/ 942184 w 4623022"/>
              <a:gd name="connsiteY8" fmla="*/ 944471 h 955031"/>
              <a:gd name="connsiteX9" fmla="*/ 1051366 w 4623022"/>
              <a:gd name="connsiteY9" fmla="*/ 930824 h 955031"/>
              <a:gd name="connsiteX10" fmla="*/ 1177608 w 4623022"/>
              <a:gd name="connsiteY10" fmla="*/ 811406 h 955031"/>
              <a:gd name="connsiteX11" fmla="*/ 1341381 w 4623022"/>
              <a:gd name="connsiteY11" fmla="*/ 487271 h 955031"/>
              <a:gd name="connsiteX12" fmla="*/ 1443739 w 4623022"/>
              <a:gd name="connsiteY12" fmla="*/ 234788 h 955031"/>
              <a:gd name="connsiteX13" fmla="*/ 1546097 w 4623022"/>
              <a:gd name="connsiteY13" fmla="*/ 67603 h 955031"/>
              <a:gd name="connsiteX14" fmla="*/ 1634808 w 4623022"/>
              <a:gd name="connsiteY14" fmla="*/ 13012 h 955031"/>
              <a:gd name="connsiteX15" fmla="*/ 1716694 w 4623022"/>
              <a:gd name="connsiteY15" fmla="*/ 43719 h 955031"/>
              <a:gd name="connsiteX16" fmla="*/ 1791757 w 4623022"/>
              <a:gd name="connsiteY16" fmla="*/ 122194 h 955031"/>
              <a:gd name="connsiteX17" fmla="*/ 1870232 w 4623022"/>
              <a:gd name="connsiteY17" fmla="*/ 251847 h 955031"/>
              <a:gd name="connsiteX18" fmla="*/ 2136363 w 4623022"/>
              <a:gd name="connsiteY18" fmla="*/ 784110 h 955031"/>
              <a:gd name="connsiteX19" fmla="*/ 2252369 w 4623022"/>
              <a:gd name="connsiteY19" fmla="*/ 934235 h 955031"/>
              <a:gd name="connsiteX20" fmla="*/ 2347903 w 4623022"/>
              <a:gd name="connsiteY20" fmla="*/ 941059 h 955031"/>
              <a:gd name="connsiteX21" fmla="*/ 2470733 w 4623022"/>
              <a:gd name="connsiteY21" fmla="*/ 814818 h 955031"/>
              <a:gd name="connsiteX22" fmla="*/ 2596975 w 4623022"/>
              <a:gd name="connsiteY22" fmla="*/ 548686 h 955031"/>
              <a:gd name="connsiteX23" fmla="*/ 2743689 w 4623022"/>
              <a:gd name="connsiteY23" fmla="*/ 251847 h 955031"/>
              <a:gd name="connsiteX24" fmla="*/ 2866518 w 4623022"/>
              <a:gd name="connsiteY24" fmla="*/ 67603 h 955031"/>
              <a:gd name="connsiteX25" fmla="*/ 2944993 w 4623022"/>
              <a:gd name="connsiteY25" fmla="*/ 2776 h 955031"/>
              <a:gd name="connsiteX26" fmla="*/ 3016644 w 4623022"/>
              <a:gd name="connsiteY26" fmla="*/ 19835 h 955031"/>
              <a:gd name="connsiteX27" fmla="*/ 3088294 w 4623022"/>
              <a:gd name="connsiteY27" fmla="*/ 91486 h 955031"/>
              <a:gd name="connsiteX28" fmla="*/ 3146297 w 4623022"/>
              <a:gd name="connsiteY28" fmla="*/ 176785 h 955031"/>
              <a:gd name="connsiteX29" fmla="*/ 3228184 w 4623022"/>
              <a:gd name="connsiteY29" fmla="*/ 323498 h 955031"/>
              <a:gd name="connsiteX30" fmla="*/ 3381721 w 4623022"/>
              <a:gd name="connsiteY30" fmla="*/ 668104 h 955031"/>
              <a:gd name="connsiteX31" fmla="*/ 3507963 w 4623022"/>
              <a:gd name="connsiteY31" fmla="*/ 852349 h 955031"/>
              <a:gd name="connsiteX32" fmla="*/ 3641029 w 4623022"/>
              <a:gd name="connsiteY32" fmla="*/ 900116 h 955031"/>
              <a:gd name="connsiteX33" fmla="*/ 3760447 w 4623022"/>
              <a:gd name="connsiteY33" fmla="*/ 828465 h 955031"/>
              <a:gd name="connsiteX34" fmla="*/ 3948103 w 4623022"/>
              <a:gd name="connsiteY34" fmla="*/ 483859 h 955031"/>
              <a:gd name="connsiteX35" fmla="*/ 4125524 w 4623022"/>
              <a:gd name="connsiteY35" fmla="*/ 152901 h 955031"/>
              <a:gd name="connsiteX36" fmla="*/ 4244942 w 4623022"/>
              <a:gd name="connsiteY36" fmla="*/ 40307 h 955031"/>
              <a:gd name="connsiteX37" fmla="*/ 4371184 w 4623022"/>
              <a:gd name="connsiteY37" fmla="*/ 67603 h 955031"/>
              <a:gd name="connsiteX38" fmla="*/ 4514486 w 4623022"/>
              <a:gd name="connsiteY38" fmla="*/ 268907 h 955031"/>
              <a:gd name="connsiteX39" fmla="*/ 4623022 w 4623022"/>
              <a:gd name="connsiteY39" fmla="*/ 459449 h 955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4623022" h="955031">
                <a:moveTo>
                  <a:pt x="0" y="430986"/>
                </a:moveTo>
                <a:cubicBezTo>
                  <a:pt x="82205" y="375455"/>
                  <a:pt x="121531" y="214033"/>
                  <a:pt x="167674" y="146077"/>
                </a:cubicBezTo>
                <a:cubicBezTo>
                  <a:pt x="213817" y="78121"/>
                  <a:pt x="238756" y="41444"/>
                  <a:pt x="276856" y="23247"/>
                </a:cubicBezTo>
                <a:cubicBezTo>
                  <a:pt x="314956" y="5050"/>
                  <a:pt x="359880" y="16423"/>
                  <a:pt x="396274" y="36895"/>
                </a:cubicBezTo>
                <a:cubicBezTo>
                  <a:pt x="432668" y="57367"/>
                  <a:pt x="457689" y="83525"/>
                  <a:pt x="495220" y="146077"/>
                </a:cubicBezTo>
                <a:cubicBezTo>
                  <a:pt x="532751" y="208629"/>
                  <a:pt x="577676" y="316106"/>
                  <a:pt x="621462" y="412209"/>
                </a:cubicBezTo>
                <a:cubicBezTo>
                  <a:pt x="665249" y="508312"/>
                  <a:pt x="719270" y="646495"/>
                  <a:pt x="757939" y="722695"/>
                </a:cubicBezTo>
                <a:cubicBezTo>
                  <a:pt x="796608" y="798895"/>
                  <a:pt x="822766" y="832446"/>
                  <a:pt x="853474" y="869409"/>
                </a:cubicBezTo>
                <a:cubicBezTo>
                  <a:pt x="884182" y="906372"/>
                  <a:pt x="909202" y="934235"/>
                  <a:pt x="942184" y="944471"/>
                </a:cubicBezTo>
                <a:cubicBezTo>
                  <a:pt x="975166" y="954707"/>
                  <a:pt x="1012129" y="953001"/>
                  <a:pt x="1051366" y="930824"/>
                </a:cubicBezTo>
                <a:cubicBezTo>
                  <a:pt x="1090603" y="908647"/>
                  <a:pt x="1129272" y="885332"/>
                  <a:pt x="1177608" y="811406"/>
                </a:cubicBezTo>
                <a:cubicBezTo>
                  <a:pt x="1225944" y="737481"/>
                  <a:pt x="1297026" y="583374"/>
                  <a:pt x="1341381" y="487271"/>
                </a:cubicBezTo>
                <a:cubicBezTo>
                  <a:pt x="1385736" y="391168"/>
                  <a:pt x="1409620" y="304733"/>
                  <a:pt x="1443739" y="234788"/>
                </a:cubicBezTo>
                <a:cubicBezTo>
                  <a:pt x="1477858" y="164843"/>
                  <a:pt x="1514252" y="104566"/>
                  <a:pt x="1546097" y="67603"/>
                </a:cubicBezTo>
                <a:cubicBezTo>
                  <a:pt x="1577942" y="30640"/>
                  <a:pt x="1606375" y="16993"/>
                  <a:pt x="1634808" y="13012"/>
                </a:cubicBezTo>
                <a:cubicBezTo>
                  <a:pt x="1663241" y="9031"/>
                  <a:pt x="1690536" y="25522"/>
                  <a:pt x="1716694" y="43719"/>
                </a:cubicBezTo>
                <a:cubicBezTo>
                  <a:pt x="1742852" y="61916"/>
                  <a:pt x="1766167" y="87506"/>
                  <a:pt x="1791757" y="122194"/>
                </a:cubicBezTo>
                <a:cubicBezTo>
                  <a:pt x="1817347" y="156882"/>
                  <a:pt x="1812798" y="141528"/>
                  <a:pt x="1870232" y="251847"/>
                </a:cubicBezTo>
                <a:cubicBezTo>
                  <a:pt x="1927666" y="362166"/>
                  <a:pt x="2072674" y="670379"/>
                  <a:pt x="2136363" y="784110"/>
                </a:cubicBezTo>
                <a:cubicBezTo>
                  <a:pt x="2200052" y="897841"/>
                  <a:pt x="2217113" y="908077"/>
                  <a:pt x="2252369" y="934235"/>
                </a:cubicBezTo>
                <a:cubicBezTo>
                  <a:pt x="2287625" y="960393"/>
                  <a:pt x="2311509" y="960962"/>
                  <a:pt x="2347903" y="941059"/>
                </a:cubicBezTo>
                <a:cubicBezTo>
                  <a:pt x="2384297" y="921156"/>
                  <a:pt x="2429221" y="880213"/>
                  <a:pt x="2470733" y="814818"/>
                </a:cubicBezTo>
                <a:cubicBezTo>
                  <a:pt x="2512245" y="749423"/>
                  <a:pt x="2551482" y="642514"/>
                  <a:pt x="2596975" y="548686"/>
                </a:cubicBezTo>
                <a:cubicBezTo>
                  <a:pt x="2642468" y="454858"/>
                  <a:pt x="2698765" y="332027"/>
                  <a:pt x="2743689" y="251847"/>
                </a:cubicBezTo>
                <a:cubicBezTo>
                  <a:pt x="2788613" y="171666"/>
                  <a:pt x="2832967" y="109115"/>
                  <a:pt x="2866518" y="67603"/>
                </a:cubicBezTo>
                <a:cubicBezTo>
                  <a:pt x="2900069" y="26091"/>
                  <a:pt x="2919972" y="10737"/>
                  <a:pt x="2944993" y="2776"/>
                </a:cubicBezTo>
                <a:cubicBezTo>
                  <a:pt x="2970014" y="-5185"/>
                  <a:pt x="2992761" y="5050"/>
                  <a:pt x="3016644" y="19835"/>
                </a:cubicBezTo>
                <a:cubicBezTo>
                  <a:pt x="3040527" y="34620"/>
                  <a:pt x="3066685" y="65328"/>
                  <a:pt x="3088294" y="91486"/>
                </a:cubicBezTo>
                <a:cubicBezTo>
                  <a:pt x="3109903" y="117644"/>
                  <a:pt x="3122982" y="138116"/>
                  <a:pt x="3146297" y="176785"/>
                </a:cubicBezTo>
                <a:cubicBezTo>
                  <a:pt x="3169612" y="215454"/>
                  <a:pt x="3188947" y="241612"/>
                  <a:pt x="3228184" y="323498"/>
                </a:cubicBezTo>
                <a:cubicBezTo>
                  <a:pt x="3267421" y="405384"/>
                  <a:pt x="3335091" y="579962"/>
                  <a:pt x="3381721" y="668104"/>
                </a:cubicBezTo>
                <a:cubicBezTo>
                  <a:pt x="3428351" y="756246"/>
                  <a:pt x="3464745" y="813680"/>
                  <a:pt x="3507963" y="852349"/>
                </a:cubicBezTo>
                <a:cubicBezTo>
                  <a:pt x="3551181" y="891018"/>
                  <a:pt x="3598948" y="904097"/>
                  <a:pt x="3641029" y="900116"/>
                </a:cubicBezTo>
                <a:cubicBezTo>
                  <a:pt x="3683110" y="896135"/>
                  <a:pt x="3709268" y="897841"/>
                  <a:pt x="3760447" y="828465"/>
                </a:cubicBezTo>
                <a:cubicBezTo>
                  <a:pt x="3811626" y="759089"/>
                  <a:pt x="3887257" y="596453"/>
                  <a:pt x="3948103" y="483859"/>
                </a:cubicBezTo>
                <a:cubicBezTo>
                  <a:pt x="4008949" y="371265"/>
                  <a:pt x="4076051" y="226826"/>
                  <a:pt x="4125524" y="152901"/>
                </a:cubicBezTo>
                <a:cubicBezTo>
                  <a:pt x="4174997" y="78976"/>
                  <a:pt x="4203999" y="54523"/>
                  <a:pt x="4244942" y="40307"/>
                </a:cubicBezTo>
                <a:cubicBezTo>
                  <a:pt x="4285885" y="26091"/>
                  <a:pt x="4326260" y="29503"/>
                  <a:pt x="4371184" y="67603"/>
                </a:cubicBezTo>
                <a:cubicBezTo>
                  <a:pt x="4416108" y="105703"/>
                  <a:pt x="4472513" y="203599"/>
                  <a:pt x="4514486" y="268907"/>
                </a:cubicBezTo>
                <a:cubicBezTo>
                  <a:pt x="4556459" y="334215"/>
                  <a:pt x="4592194" y="421683"/>
                  <a:pt x="4623022" y="459449"/>
                </a:cubicBezTo>
              </a:path>
            </a:pathLst>
          </a:custGeom>
          <a:noFill/>
          <a:ln w="38100">
            <a:solidFill>
              <a:srgbClr val="0432FF"/>
            </a:solidFill>
            <a:headEnd type="none"/>
            <a:tailEnd type="non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3" name="Полилиния 135"/>
          <p:cNvSpPr/>
          <p:nvPr/>
        </p:nvSpPr>
        <p:spPr>
          <a:xfrm>
            <a:off x="2349660" y="1113884"/>
            <a:ext cx="642821" cy="182694"/>
          </a:xfrm>
          <a:custGeom>
            <a:avLst/>
            <a:gdLst>
              <a:gd name="connsiteX0" fmla="*/ 0 w 4810836"/>
              <a:gd name="connsiteY0" fmla="*/ 463388 h 955031"/>
              <a:gd name="connsiteX1" fmla="*/ 180833 w 4810836"/>
              <a:gd name="connsiteY1" fmla="*/ 146077 h 955031"/>
              <a:gd name="connsiteX2" fmla="*/ 290015 w 4810836"/>
              <a:gd name="connsiteY2" fmla="*/ 23247 h 955031"/>
              <a:gd name="connsiteX3" fmla="*/ 409433 w 4810836"/>
              <a:gd name="connsiteY3" fmla="*/ 36895 h 955031"/>
              <a:gd name="connsiteX4" fmla="*/ 508379 w 4810836"/>
              <a:gd name="connsiteY4" fmla="*/ 146077 h 955031"/>
              <a:gd name="connsiteX5" fmla="*/ 634621 w 4810836"/>
              <a:gd name="connsiteY5" fmla="*/ 412209 h 955031"/>
              <a:gd name="connsiteX6" fmla="*/ 771098 w 4810836"/>
              <a:gd name="connsiteY6" fmla="*/ 722695 h 955031"/>
              <a:gd name="connsiteX7" fmla="*/ 866633 w 4810836"/>
              <a:gd name="connsiteY7" fmla="*/ 869409 h 955031"/>
              <a:gd name="connsiteX8" fmla="*/ 955343 w 4810836"/>
              <a:gd name="connsiteY8" fmla="*/ 944471 h 955031"/>
              <a:gd name="connsiteX9" fmla="*/ 1064525 w 4810836"/>
              <a:gd name="connsiteY9" fmla="*/ 930824 h 955031"/>
              <a:gd name="connsiteX10" fmla="*/ 1190767 w 4810836"/>
              <a:gd name="connsiteY10" fmla="*/ 811406 h 955031"/>
              <a:gd name="connsiteX11" fmla="*/ 1354540 w 4810836"/>
              <a:gd name="connsiteY11" fmla="*/ 487271 h 955031"/>
              <a:gd name="connsiteX12" fmla="*/ 1456898 w 4810836"/>
              <a:gd name="connsiteY12" fmla="*/ 234788 h 955031"/>
              <a:gd name="connsiteX13" fmla="*/ 1559256 w 4810836"/>
              <a:gd name="connsiteY13" fmla="*/ 67603 h 955031"/>
              <a:gd name="connsiteX14" fmla="*/ 1647967 w 4810836"/>
              <a:gd name="connsiteY14" fmla="*/ 13012 h 955031"/>
              <a:gd name="connsiteX15" fmla="*/ 1729853 w 4810836"/>
              <a:gd name="connsiteY15" fmla="*/ 43719 h 955031"/>
              <a:gd name="connsiteX16" fmla="*/ 1804916 w 4810836"/>
              <a:gd name="connsiteY16" fmla="*/ 122194 h 955031"/>
              <a:gd name="connsiteX17" fmla="*/ 1883391 w 4810836"/>
              <a:gd name="connsiteY17" fmla="*/ 251847 h 955031"/>
              <a:gd name="connsiteX18" fmla="*/ 2149522 w 4810836"/>
              <a:gd name="connsiteY18" fmla="*/ 784110 h 955031"/>
              <a:gd name="connsiteX19" fmla="*/ 2265528 w 4810836"/>
              <a:gd name="connsiteY19" fmla="*/ 934235 h 955031"/>
              <a:gd name="connsiteX20" fmla="*/ 2361062 w 4810836"/>
              <a:gd name="connsiteY20" fmla="*/ 941059 h 955031"/>
              <a:gd name="connsiteX21" fmla="*/ 2483892 w 4810836"/>
              <a:gd name="connsiteY21" fmla="*/ 814818 h 955031"/>
              <a:gd name="connsiteX22" fmla="*/ 2610134 w 4810836"/>
              <a:gd name="connsiteY22" fmla="*/ 548686 h 955031"/>
              <a:gd name="connsiteX23" fmla="*/ 2756848 w 4810836"/>
              <a:gd name="connsiteY23" fmla="*/ 251847 h 955031"/>
              <a:gd name="connsiteX24" fmla="*/ 2879677 w 4810836"/>
              <a:gd name="connsiteY24" fmla="*/ 67603 h 955031"/>
              <a:gd name="connsiteX25" fmla="*/ 2958152 w 4810836"/>
              <a:gd name="connsiteY25" fmla="*/ 2776 h 955031"/>
              <a:gd name="connsiteX26" fmla="*/ 3029803 w 4810836"/>
              <a:gd name="connsiteY26" fmla="*/ 19835 h 955031"/>
              <a:gd name="connsiteX27" fmla="*/ 3101453 w 4810836"/>
              <a:gd name="connsiteY27" fmla="*/ 91486 h 955031"/>
              <a:gd name="connsiteX28" fmla="*/ 3159456 w 4810836"/>
              <a:gd name="connsiteY28" fmla="*/ 176785 h 955031"/>
              <a:gd name="connsiteX29" fmla="*/ 3241343 w 4810836"/>
              <a:gd name="connsiteY29" fmla="*/ 323498 h 955031"/>
              <a:gd name="connsiteX30" fmla="*/ 3394880 w 4810836"/>
              <a:gd name="connsiteY30" fmla="*/ 668104 h 955031"/>
              <a:gd name="connsiteX31" fmla="*/ 3521122 w 4810836"/>
              <a:gd name="connsiteY31" fmla="*/ 852349 h 955031"/>
              <a:gd name="connsiteX32" fmla="*/ 3654188 w 4810836"/>
              <a:gd name="connsiteY32" fmla="*/ 900116 h 955031"/>
              <a:gd name="connsiteX33" fmla="*/ 3773606 w 4810836"/>
              <a:gd name="connsiteY33" fmla="*/ 828465 h 955031"/>
              <a:gd name="connsiteX34" fmla="*/ 3961262 w 4810836"/>
              <a:gd name="connsiteY34" fmla="*/ 483859 h 955031"/>
              <a:gd name="connsiteX35" fmla="*/ 4138683 w 4810836"/>
              <a:gd name="connsiteY35" fmla="*/ 152901 h 955031"/>
              <a:gd name="connsiteX36" fmla="*/ 4258101 w 4810836"/>
              <a:gd name="connsiteY36" fmla="*/ 40307 h 955031"/>
              <a:gd name="connsiteX37" fmla="*/ 4384343 w 4810836"/>
              <a:gd name="connsiteY37" fmla="*/ 67603 h 955031"/>
              <a:gd name="connsiteX38" fmla="*/ 4527645 w 4810836"/>
              <a:gd name="connsiteY38" fmla="*/ 268907 h 955031"/>
              <a:gd name="connsiteX39" fmla="*/ 4633415 w 4810836"/>
              <a:gd name="connsiteY39" fmla="*/ 477035 h 955031"/>
              <a:gd name="connsiteX40" fmla="*/ 4677770 w 4810836"/>
              <a:gd name="connsiteY40" fmla="*/ 497507 h 955031"/>
              <a:gd name="connsiteX41" fmla="*/ 4810836 w 4810836"/>
              <a:gd name="connsiteY41" fmla="*/ 494095 h 955031"/>
              <a:gd name="connsiteX0" fmla="*/ 0 w 4810836"/>
              <a:gd name="connsiteY0" fmla="*/ 463388 h 955031"/>
              <a:gd name="connsiteX1" fmla="*/ 180833 w 4810836"/>
              <a:gd name="connsiteY1" fmla="*/ 146077 h 955031"/>
              <a:gd name="connsiteX2" fmla="*/ 290015 w 4810836"/>
              <a:gd name="connsiteY2" fmla="*/ 23247 h 955031"/>
              <a:gd name="connsiteX3" fmla="*/ 409433 w 4810836"/>
              <a:gd name="connsiteY3" fmla="*/ 36895 h 955031"/>
              <a:gd name="connsiteX4" fmla="*/ 508379 w 4810836"/>
              <a:gd name="connsiteY4" fmla="*/ 146077 h 955031"/>
              <a:gd name="connsiteX5" fmla="*/ 634621 w 4810836"/>
              <a:gd name="connsiteY5" fmla="*/ 412209 h 955031"/>
              <a:gd name="connsiteX6" fmla="*/ 771098 w 4810836"/>
              <a:gd name="connsiteY6" fmla="*/ 722695 h 955031"/>
              <a:gd name="connsiteX7" fmla="*/ 866633 w 4810836"/>
              <a:gd name="connsiteY7" fmla="*/ 869409 h 955031"/>
              <a:gd name="connsiteX8" fmla="*/ 955343 w 4810836"/>
              <a:gd name="connsiteY8" fmla="*/ 944471 h 955031"/>
              <a:gd name="connsiteX9" fmla="*/ 1064525 w 4810836"/>
              <a:gd name="connsiteY9" fmla="*/ 930824 h 955031"/>
              <a:gd name="connsiteX10" fmla="*/ 1190767 w 4810836"/>
              <a:gd name="connsiteY10" fmla="*/ 811406 h 955031"/>
              <a:gd name="connsiteX11" fmla="*/ 1354540 w 4810836"/>
              <a:gd name="connsiteY11" fmla="*/ 487271 h 955031"/>
              <a:gd name="connsiteX12" fmla="*/ 1456898 w 4810836"/>
              <a:gd name="connsiteY12" fmla="*/ 234788 h 955031"/>
              <a:gd name="connsiteX13" fmla="*/ 1559256 w 4810836"/>
              <a:gd name="connsiteY13" fmla="*/ 67603 h 955031"/>
              <a:gd name="connsiteX14" fmla="*/ 1647967 w 4810836"/>
              <a:gd name="connsiteY14" fmla="*/ 13012 h 955031"/>
              <a:gd name="connsiteX15" fmla="*/ 1729853 w 4810836"/>
              <a:gd name="connsiteY15" fmla="*/ 43719 h 955031"/>
              <a:gd name="connsiteX16" fmla="*/ 1804916 w 4810836"/>
              <a:gd name="connsiteY16" fmla="*/ 122194 h 955031"/>
              <a:gd name="connsiteX17" fmla="*/ 1883391 w 4810836"/>
              <a:gd name="connsiteY17" fmla="*/ 251847 h 955031"/>
              <a:gd name="connsiteX18" fmla="*/ 2149522 w 4810836"/>
              <a:gd name="connsiteY18" fmla="*/ 784110 h 955031"/>
              <a:gd name="connsiteX19" fmla="*/ 2265528 w 4810836"/>
              <a:gd name="connsiteY19" fmla="*/ 934235 h 955031"/>
              <a:gd name="connsiteX20" fmla="*/ 2361062 w 4810836"/>
              <a:gd name="connsiteY20" fmla="*/ 941059 h 955031"/>
              <a:gd name="connsiteX21" fmla="*/ 2483892 w 4810836"/>
              <a:gd name="connsiteY21" fmla="*/ 814818 h 955031"/>
              <a:gd name="connsiteX22" fmla="*/ 2610134 w 4810836"/>
              <a:gd name="connsiteY22" fmla="*/ 548686 h 955031"/>
              <a:gd name="connsiteX23" fmla="*/ 2756848 w 4810836"/>
              <a:gd name="connsiteY23" fmla="*/ 251847 h 955031"/>
              <a:gd name="connsiteX24" fmla="*/ 2879677 w 4810836"/>
              <a:gd name="connsiteY24" fmla="*/ 67603 h 955031"/>
              <a:gd name="connsiteX25" fmla="*/ 2958152 w 4810836"/>
              <a:gd name="connsiteY25" fmla="*/ 2776 h 955031"/>
              <a:gd name="connsiteX26" fmla="*/ 3029803 w 4810836"/>
              <a:gd name="connsiteY26" fmla="*/ 19835 h 955031"/>
              <a:gd name="connsiteX27" fmla="*/ 3101453 w 4810836"/>
              <a:gd name="connsiteY27" fmla="*/ 91486 h 955031"/>
              <a:gd name="connsiteX28" fmla="*/ 3159456 w 4810836"/>
              <a:gd name="connsiteY28" fmla="*/ 176785 h 955031"/>
              <a:gd name="connsiteX29" fmla="*/ 3241343 w 4810836"/>
              <a:gd name="connsiteY29" fmla="*/ 323498 h 955031"/>
              <a:gd name="connsiteX30" fmla="*/ 3394880 w 4810836"/>
              <a:gd name="connsiteY30" fmla="*/ 668104 h 955031"/>
              <a:gd name="connsiteX31" fmla="*/ 3521122 w 4810836"/>
              <a:gd name="connsiteY31" fmla="*/ 852349 h 955031"/>
              <a:gd name="connsiteX32" fmla="*/ 3654188 w 4810836"/>
              <a:gd name="connsiteY32" fmla="*/ 900116 h 955031"/>
              <a:gd name="connsiteX33" fmla="*/ 3773606 w 4810836"/>
              <a:gd name="connsiteY33" fmla="*/ 828465 h 955031"/>
              <a:gd name="connsiteX34" fmla="*/ 3961262 w 4810836"/>
              <a:gd name="connsiteY34" fmla="*/ 483859 h 955031"/>
              <a:gd name="connsiteX35" fmla="*/ 4138683 w 4810836"/>
              <a:gd name="connsiteY35" fmla="*/ 152901 h 955031"/>
              <a:gd name="connsiteX36" fmla="*/ 4258101 w 4810836"/>
              <a:gd name="connsiteY36" fmla="*/ 40307 h 955031"/>
              <a:gd name="connsiteX37" fmla="*/ 4384343 w 4810836"/>
              <a:gd name="connsiteY37" fmla="*/ 67603 h 955031"/>
              <a:gd name="connsiteX38" fmla="*/ 4527645 w 4810836"/>
              <a:gd name="connsiteY38" fmla="*/ 268907 h 955031"/>
              <a:gd name="connsiteX39" fmla="*/ 4633415 w 4810836"/>
              <a:gd name="connsiteY39" fmla="*/ 477035 h 955031"/>
              <a:gd name="connsiteX40" fmla="*/ 4781905 w 4810836"/>
              <a:gd name="connsiteY40" fmla="*/ 494332 h 955031"/>
              <a:gd name="connsiteX41" fmla="*/ 4810836 w 4810836"/>
              <a:gd name="connsiteY41" fmla="*/ 494095 h 955031"/>
              <a:gd name="connsiteX0" fmla="*/ 0 w 5039929"/>
              <a:gd name="connsiteY0" fmla="*/ 463388 h 955031"/>
              <a:gd name="connsiteX1" fmla="*/ 180833 w 5039929"/>
              <a:gd name="connsiteY1" fmla="*/ 146077 h 955031"/>
              <a:gd name="connsiteX2" fmla="*/ 290015 w 5039929"/>
              <a:gd name="connsiteY2" fmla="*/ 23247 h 955031"/>
              <a:gd name="connsiteX3" fmla="*/ 409433 w 5039929"/>
              <a:gd name="connsiteY3" fmla="*/ 36895 h 955031"/>
              <a:gd name="connsiteX4" fmla="*/ 508379 w 5039929"/>
              <a:gd name="connsiteY4" fmla="*/ 146077 h 955031"/>
              <a:gd name="connsiteX5" fmla="*/ 634621 w 5039929"/>
              <a:gd name="connsiteY5" fmla="*/ 412209 h 955031"/>
              <a:gd name="connsiteX6" fmla="*/ 771098 w 5039929"/>
              <a:gd name="connsiteY6" fmla="*/ 722695 h 955031"/>
              <a:gd name="connsiteX7" fmla="*/ 866633 w 5039929"/>
              <a:gd name="connsiteY7" fmla="*/ 869409 h 955031"/>
              <a:gd name="connsiteX8" fmla="*/ 955343 w 5039929"/>
              <a:gd name="connsiteY8" fmla="*/ 944471 h 955031"/>
              <a:gd name="connsiteX9" fmla="*/ 1064525 w 5039929"/>
              <a:gd name="connsiteY9" fmla="*/ 930824 h 955031"/>
              <a:gd name="connsiteX10" fmla="*/ 1190767 w 5039929"/>
              <a:gd name="connsiteY10" fmla="*/ 811406 h 955031"/>
              <a:gd name="connsiteX11" fmla="*/ 1354540 w 5039929"/>
              <a:gd name="connsiteY11" fmla="*/ 487271 h 955031"/>
              <a:gd name="connsiteX12" fmla="*/ 1456898 w 5039929"/>
              <a:gd name="connsiteY12" fmla="*/ 234788 h 955031"/>
              <a:gd name="connsiteX13" fmla="*/ 1559256 w 5039929"/>
              <a:gd name="connsiteY13" fmla="*/ 67603 h 955031"/>
              <a:gd name="connsiteX14" fmla="*/ 1647967 w 5039929"/>
              <a:gd name="connsiteY14" fmla="*/ 13012 h 955031"/>
              <a:gd name="connsiteX15" fmla="*/ 1729853 w 5039929"/>
              <a:gd name="connsiteY15" fmla="*/ 43719 h 955031"/>
              <a:gd name="connsiteX16" fmla="*/ 1804916 w 5039929"/>
              <a:gd name="connsiteY16" fmla="*/ 122194 h 955031"/>
              <a:gd name="connsiteX17" fmla="*/ 1883391 w 5039929"/>
              <a:gd name="connsiteY17" fmla="*/ 251847 h 955031"/>
              <a:gd name="connsiteX18" fmla="*/ 2149522 w 5039929"/>
              <a:gd name="connsiteY18" fmla="*/ 784110 h 955031"/>
              <a:gd name="connsiteX19" fmla="*/ 2265528 w 5039929"/>
              <a:gd name="connsiteY19" fmla="*/ 934235 h 955031"/>
              <a:gd name="connsiteX20" fmla="*/ 2361062 w 5039929"/>
              <a:gd name="connsiteY20" fmla="*/ 941059 h 955031"/>
              <a:gd name="connsiteX21" fmla="*/ 2483892 w 5039929"/>
              <a:gd name="connsiteY21" fmla="*/ 814818 h 955031"/>
              <a:gd name="connsiteX22" fmla="*/ 2610134 w 5039929"/>
              <a:gd name="connsiteY22" fmla="*/ 548686 h 955031"/>
              <a:gd name="connsiteX23" fmla="*/ 2756848 w 5039929"/>
              <a:gd name="connsiteY23" fmla="*/ 251847 h 955031"/>
              <a:gd name="connsiteX24" fmla="*/ 2879677 w 5039929"/>
              <a:gd name="connsiteY24" fmla="*/ 67603 h 955031"/>
              <a:gd name="connsiteX25" fmla="*/ 2958152 w 5039929"/>
              <a:gd name="connsiteY25" fmla="*/ 2776 h 955031"/>
              <a:gd name="connsiteX26" fmla="*/ 3029803 w 5039929"/>
              <a:gd name="connsiteY26" fmla="*/ 19835 h 955031"/>
              <a:gd name="connsiteX27" fmla="*/ 3101453 w 5039929"/>
              <a:gd name="connsiteY27" fmla="*/ 91486 h 955031"/>
              <a:gd name="connsiteX28" fmla="*/ 3159456 w 5039929"/>
              <a:gd name="connsiteY28" fmla="*/ 176785 h 955031"/>
              <a:gd name="connsiteX29" fmla="*/ 3241343 w 5039929"/>
              <a:gd name="connsiteY29" fmla="*/ 323498 h 955031"/>
              <a:gd name="connsiteX30" fmla="*/ 3394880 w 5039929"/>
              <a:gd name="connsiteY30" fmla="*/ 668104 h 955031"/>
              <a:gd name="connsiteX31" fmla="*/ 3521122 w 5039929"/>
              <a:gd name="connsiteY31" fmla="*/ 852349 h 955031"/>
              <a:gd name="connsiteX32" fmla="*/ 3654188 w 5039929"/>
              <a:gd name="connsiteY32" fmla="*/ 900116 h 955031"/>
              <a:gd name="connsiteX33" fmla="*/ 3773606 w 5039929"/>
              <a:gd name="connsiteY33" fmla="*/ 828465 h 955031"/>
              <a:gd name="connsiteX34" fmla="*/ 3961262 w 5039929"/>
              <a:gd name="connsiteY34" fmla="*/ 483859 h 955031"/>
              <a:gd name="connsiteX35" fmla="*/ 4138683 w 5039929"/>
              <a:gd name="connsiteY35" fmla="*/ 152901 h 955031"/>
              <a:gd name="connsiteX36" fmla="*/ 4258101 w 5039929"/>
              <a:gd name="connsiteY36" fmla="*/ 40307 h 955031"/>
              <a:gd name="connsiteX37" fmla="*/ 4384343 w 5039929"/>
              <a:gd name="connsiteY37" fmla="*/ 67603 h 955031"/>
              <a:gd name="connsiteX38" fmla="*/ 4527645 w 5039929"/>
              <a:gd name="connsiteY38" fmla="*/ 268907 h 955031"/>
              <a:gd name="connsiteX39" fmla="*/ 4633415 w 5039929"/>
              <a:gd name="connsiteY39" fmla="*/ 477035 h 955031"/>
              <a:gd name="connsiteX40" fmla="*/ 4781905 w 5039929"/>
              <a:gd name="connsiteY40" fmla="*/ 494332 h 955031"/>
              <a:gd name="connsiteX41" fmla="*/ 5039929 w 5039929"/>
              <a:gd name="connsiteY41" fmla="*/ 487745 h 955031"/>
              <a:gd name="connsiteX0" fmla="*/ 0 w 5008689"/>
              <a:gd name="connsiteY0" fmla="*/ 463388 h 955031"/>
              <a:gd name="connsiteX1" fmla="*/ 180833 w 5008689"/>
              <a:gd name="connsiteY1" fmla="*/ 146077 h 955031"/>
              <a:gd name="connsiteX2" fmla="*/ 290015 w 5008689"/>
              <a:gd name="connsiteY2" fmla="*/ 23247 h 955031"/>
              <a:gd name="connsiteX3" fmla="*/ 409433 w 5008689"/>
              <a:gd name="connsiteY3" fmla="*/ 36895 h 955031"/>
              <a:gd name="connsiteX4" fmla="*/ 508379 w 5008689"/>
              <a:gd name="connsiteY4" fmla="*/ 146077 h 955031"/>
              <a:gd name="connsiteX5" fmla="*/ 634621 w 5008689"/>
              <a:gd name="connsiteY5" fmla="*/ 412209 h 955031"/>
              <a:gd name="connsiteX6" fmla="*/ 771098 w 5008689"/>
              <a:gd name="connsiteY6" fmla="*/ 722695 h 955031"/>
              <a:gd name="connsiteX7" fmla="*/ 866633 w 5008689"/>
              <a:gd name="connsiteY7" fmla="*/ 869409 h 955031"/>
              <a:gd name="connsiteX8" fmla="*/ 955343 w 5008689"/>
              <a:gd name="connsiteY8" fmla="*/ 944471 h 955031"/>
              <a:gd name="connsiteX9" fmla="*/ 1064525 w 5008689"/>
              <a:gd name="connsiteY9" fmla="*/ 930824 h 955031"/>
              <a:gd name="connsiteX10" fmla="*/ 1190767 w 5008689"/>
              <a:gd name="connsiteY10" fmla="*/ 811406 h 955031"/>
              <a:gd name="connsiteX11" fmla="*/ 1354540 w 5008689"/>
              <a:gd name="connsiteY11" fmla="*/ 487271 h 955031"/>
              <a:gd name="connsiteX12" fmla="*/ 1456898 w 5008689"/>
              <a:gd name="connsiteY12" fmla="*/ 234788 h 955031"/>
              <a:gd name="connsiteX13" fmla="*/ 1559256 w 5008689"/>
              <a:gd name="connsiteY13" fmla="*/ 67603 h 955031"/>
              <a:gd name="connsiteX14" fmla="*/ 1647967 w 5008689"/>
              <a:gd name="connsiteY14" fmla="*/ 13012 h 955031"/>
              <a:gd name="connsiteX15" fmla="*/ 1729853 w 5008689"/>
              <a:gd name="connsiteY15" fmla="*/ 43719 h 955031"/>
              <a:gd name="connsiteX16" fmla="*/ 1804916 w 5008689"/>
              <a:gd name="connsiteY16" fmla="*/ 122194 h 955031"/>
              <a:gd name="connsiteX17" fmla="*/ 1883391 w 5008689"/>
              <a:gd name="connsiteY17" fmla="*/ 251847 h 955031"/>
              <a:gd name="connsiteX18" fmla="*/ 2149522 w 5008689"/>
              <a:gd name="connsiteY18" fmla="*/ 784110 h 955031"/>
              <a:gd name="connsiteX19" fmla="*/ 2265528 w 5008689"/>
              <a:gd name="connsiteY19" fmla="*/ 934235 h 955031"/>
              <a:gd name="connsiteX20" fmla="*/ 2361062 w 5008689"/>
              <a:gd name="connsiteY20" fmla="*/ 941059 h 955031"/>
              <a:gd name="connsiteX21" fmla="*/ 2483892 w 5008689"/>
              <a:gd name="connsiteY21" fmla="*/ 814818 h 955031"/>
              <a:gd name="connsiteX22" fmla="*/ 2610134 w 5008689"/>
              <a:gd name="connsiteY22" fmla="*/ 548686 h 955031"/>
              <a:gd name="connsiteX23" fmla="*/ 2756848 w 5008689"/>
              <a:gd name="connsiteY23" fmla="*/ 251847 h 955031"/>
              <a:gd name="connsiteX24" fmla="*/ 2879677 w 5008689"/>
              <a:gd name="connsiteY24" fmla="*/ 67603 h 955031"/>
              <a:gd name="connsiteX25" fmla="*/ 2958152 w 5008689"/>
              <a:gd name="connsiteY25" fmla="*/ 2776 h 955031"/>
              <a:gd name="connsiteX26" fmla="*/ 3029803 w 5008689"/>
              <a:gd name="connsiteY26" fmla="*/ 19835 h 955031"/>
              <a:gd name="connsiteX27" fmla="*/ 3101453 w 5008689"/>
              <a:gd name="connsiteY27" fmla="*/ 91486 h 955031"/>
              <a:gd name="connsiteX28" fmla="*/ 3159456 w 5008689"/>
              <a:gd name="connsiteY28" fmla="*/ 176785 h 955031"/>
              <a:gd name="connsiteX29" fmla="*/ 3241343 w 5008689"/>
              <a:gd name="connsiteY29" fmla="*/ 323498 h 955031"/>
              <a:gd name="connsiteX30" fmla="*/ 3394880 w 5008689"/>
              <a:gd name="connsiteY30" fmla="*/ 668104 h 955031"/>
              <a:gd name="connsiteX31" fmla="*/ 3521122 w 5008689"/>
              <a:gd name="connsiteY31" fmla="*/ 852349 h 955031"/>
              <a:gd name="connsiteX32" fmla="*/ 3654188 w 5008689"/>
              <a:gd name="connsiteY32" fmla="*/ 900116 h 955031"/>
              <a:gd name="connsiteX33" fmla="*/ 3773606 w 5008689"/>
              <a:gd name="connsiteY33" fmla="*/ 828465 h 955031"/>
              <a:gd name="connsiteX34" fmla="*/ 3961262 w 5008689"/>
              <a:gd name="connsiteY34" fmla="*/ 483859 h 955031"/>
              <a:gd name="connsiteX35" fmla="*/ 4138683 w 5008689"/>
              <a:gd name="connsiteY35" fmla="*/ 152901 h 955031"/>
              <a:gd name="connsiteX36" fmla="*/ 4258101 w 5008689"/>
              <a:gd name="connsiteY36" fmla="*/ 40307 h 955031"/>
              <a:gd name="connsiteX37" fmla="*/ 4384343 w 5008689"/>
              <a:gd name="connsiteY37" fmla="*/ 67603 h 955031"/>
              <a:gd name="connsiteX38" fmla="*/ 4527645 w 5008689"/>
              <a:gd name="connsiteY38" fmla="*/ 268907 h 955031"/>
              <a:gd name="connsiteX39" fmla="*/ 4633415 w 5008689"/>
              <a:gd name="connsiteY39" fmla="*/ 477035 h 955031"/>
              <a:gd name="connsiteX40" fmla="*/ 4781905 w 5008689"/>
              <a:gd name="connsiteY40" fmla="*/ 494332 h 955031"/>
              <a:gd name="connsiteX41" fmla="*/ 5008689 w 5008689"/>
              <a:gd name="connsiteY41" fmla="*/ 497270 h 955031"/>
              <a:gd name="connsiteX0" fmla="*/ 0 w 4935796"/>
              <a:gd name="connsiteY0" fmla="*/ 463388 h 955031"/>
              <a:gd name="connsiteX1" fmla="*/ 180833 w 4935796"/>
              <a:gd name="connsiteY1" fmla="*/ 146077 h 955031"/>
              <a:gd name="connsiteX2" fmla="*/ 290015 w 4935796"/>
              <a:gd name="connsiteY2" fmla="*/ 23247 h 955031"/>
              <a:gd name="connsiteX3" fmla="*/ 409433 w 4935796"/>
              <a:gd name="connsiteY3" fmla="*/ 36895 h 955031"/>
              <a:gd name="connsiteX4" fmla="*/ 508379 w 4935796"/>
              <a:gd name="connsiteY4" fmla="*/ 146077 h 955031"/>
              <a:gd name="connsiteX5" fmla="*/ 634621 w 4935796"/>
              <a:gd name="connsiteY5" fmla="*/ 412209 h 955031"/>
              <a:gd name="connsiteX6" fmla="*/ 771098 w 4935796"/>
              <a:gd name="connsiteY6" fmla="*/ 722695 h 955031"/>
              <a:gd name="connsiteX7" fmla="*/ 866633 w 4935796"/>
              <a:gd name="connsiteY7" fmla="*/ 869409 h 955031"/>
              <a:gd name="connsiteX8" fmla="*/ 955343 w 4935796"/>
              <a:gd name="connsiteY8" fmla="*/ 944471 h 955031"/>
              <a:gd name="connsiteX9" fmla="*/ 1064525 w 4935796"/>
              <a:gd name="connsiteY9" fmla="*/ 930824 h 955031"/>
              <a:gd name="connsiteX10" fmla="*/ 1190767 w 4935796"/>
              <a:gd name="connsiteY10" fmla="*/ 811406 h 955031"/>
              <a:gd name="connsiteX11" fmla="*/ 1354540 w 4935796"/>
              <a:gd name="connsiteY11" fmla="*/ 487271 h 955031"/>
              <a:gd name="connsiteX12" fmla="*/ 1456898 w 4935796"/>
              <a:gd name="connsiteY12" fmla="*/ 234788 h 955031"/>
              <a:gd name="connsiteX13" fmla="*/ 1559256 w 4935796"/>
              <a:gd name="connsiteY13" fmla="*/ 67603 h 955031"/>
              <a:gd name="connsiteX14" fmla="*/ 1647967 w 4935796"/>
              <a:gd name="connsiteY14" fmla="*/ 13012 h 955031"/>
              <a:gd name="connsiteX15" fmla="*/ 1729853 w 4935796"/>
              <a:gd name="connsiteY15" fmla="*/ 43719 h 955031"/>
              <a:gd name="connsiteX16" fmla="*/ 1804916 w 4935796"/>
              <a:gd name="connsiteY16" fmla="*/ 122194 h 955031"/>
              <a:gd name="connsiteX17" fmla="*/ 1883391 w 4935796"/>
              <a:gd name="connsiteY17" fmla="*/ 251847 h 955031"/>
              <a:gd name="connsiteX18" fmla="*/ 2149522 w 4935796"/>
              <a:gd name="connsiteY18" fmla="*/ 784110 h 955031"/>
              <a:gd name="connsiteX19" fmla="*/ 2265528 w 4935796"/>
              <a:gd name="connsiteY19" fmla="*/ 934235 h 955031"/>
              <a:gd name="connsiteX20" fmla="*/ 2361062 w 4935796"/>
              <a:gd name="connsiteY20" fmla="*/ 941059 h 955031"/>
              <a:gd name="connsiteX21" fmla="*/ 2483892 w 4935796"/>
              <a:gd name="connsiteY21" fmla="*/ 814818 h 955031"/>
              <a:gd name="connsiteX22" fmla="*/ 2610134 w 4935796"/>
              <a:gd name="connsiteY22" fmla="*/ 548686 h 955031"/>
              <a:gd name="connsiteX23" fmla="*/ 2756848 w 4935796"/>
              <a:gd name="connsiteY23" fmla="*/ 251847 h 955031"/>
              <a:gd name="connsiteX24" fmla="*/ 2879677 w 4935796"/>
              <a:gd name="connsiteY24" fmla="*/ 67603 h 955031"/>
              <a:gd name="connsiteX25" fmla="*/ 2958152 w 4935796"/>
              <a:gd name="connsiteY25" fmla="*/ 2776 h 955031"/>
              <a:gd name="connsiteX26" fmla="*/ 3029803 w 4935796"/>
              <a:gd name="connsiteY26" fmla="*/ 19835 h 955031"/>
              <a:gd name="connsiteX27" fmla="*/ 3101453 w 4935796"/>
              <a:gd name="connsiteY27" fmla="*/ 91486 h 955031"/>
              <a:gd name="connsiteX28" fmla="*/ 3159456 w 4935796"/>
              <a:gd name="connsiteY28" fmla="*/ 176785 h 955031"/>
              <a:gd name="connsiteX29" fmla="*/ 3241343 w 4935796"/>
              <a:gd name="connsiteY29" fmla="*/ 323498 h 955031"/>
              <a:gd name="connsiteX30" fmla="*/ 3394880 w 4935796"/>
              <a:gd name="connsiteY30" fmla="*/ 668104 h 955031"/>
              <a:gd name="connsiteX31" fmla="*/ 3521122 w 4935796"/>
              <a:gd name="connsiteY31" fmla="*/ 852349 h 955031"/>
              <a:gd name="connsiteX32" fmla="*/ 3654188 w 4935796"/>
              <a:gd name="connsiteY32" fmla="*/ 900116 h 955031"/>
              <a:gd name="connsiteX33" fmla="*/ 3773606 w 4935796"/>
              <a:gd name="connsiteY33" fmla="*/ 828465 h 955031"/>
              <a:gd name="connsiteX34" fmla="*/ 3961262 w 4935796"/>
              <a:gd name="connsiteY34" fmla="*/ 483859 h 955031"/>
              <a:gd name="connsiteX35" fmla="*/ 4138683 w 4935796"/>
              <a:gd name="connsiteY35" fmla="*/ 152901 h 955031"/>
              <a:gd name="connsiteX36" fmla="*/ 4258101 w 4935796"/>
              <a:gd name="connsiteY36" fmla="*/ 40307 h 955031"/>
              <a:gd name="connsiteX37" fmla="*/ 4384343 w 4935796"/>
              <a:gd name="connsiteY37" fmla="*/ 67603 h 955031"/>
              <a:gd name="connsiteX38" fmla="*/ 4527645 w 4935796"/>
              <a:gd name="connsiteY38" fmla="*/ 268907 h 955031"/>
              <a:gd name="connsiteX39" fmla="*/ 4633415 w 4935796"/>
              <a:gd name="connsiteY39" fmla="*/ 477035 h 955031"/>
              <a:gd name="connsiteX40" fmla="*/ 4781905 w 4935796"/>
              <a:gd name="connsiteY40" fmla="*/ 494332 h 955031"/>
              <a:gd name="connsiteX41" fmla="*/ 4935796 w 4935796"/>
              <a:gd name="connsiteY41" fmla="*/ 497270 h 955031"/>
              <a:gd name="connsiteX0" fmla="*/ 0 w 4935796"/>
              <a:gd name="connsiteY0" fmla="*/ 463388 h 955031"/>
              <a:gd name="connsiteX1" fmla="*/ 180833 w 4935796"/>
              <a:gd name="connsiteY1" fmla="*/ 146077 h 955031"/>
              <a:gd name="connsiteX2" fmla="*/ 290015 w 4935796"/>
              <a:gd name="connsiteY2" fmla="*/ 23247 h 955031"/>
              <a:gd name="connsiteX3" fmla="*/ 409433 w 4935796"/>
              <a:gd name="connsiteY3" fmla="*/ 36895 h 955031"/>
              <a:gd name="connsiteX4" fmla="*/ 508379 w 4935796"/>
              <a:gd name="connsiteY4" fmla="*/ 146077 h 955031"/>
              <a:gd name="connsiteX5" fmla="*/ 634621 w 4935796"/>
              <a:gd name="connsiteY5" fmla="*/ 412209 h 955031"/>
              <a:gd name="connsiteX6" fmla="*/ 771098 w 4935796"/>
              <a:gd name="connsiteY6" fmla="*/ 722695 h 955031"/>
              <a:gd name="connsiteX7" fmla="*/ 866633 w 4935796"/>
              <a:gd name="connsiteY7" fmla="*/ 869409 h 955031"/>
              <a:gd name="connsiteX8" fmla="*/ 955343 w 4935796"/>
              <a:gd name="connsiteY8" fmla="*/ 944471 h 955031"/>
              <a:gd name="connsiteX9" fmla="*/ 1064525 w 4935796"/>
              <a:gd name="connsiteY9" fmla="*/ 930824 h 955031"/>
              <a:gd name="connsiteX10" fmla="*/ 1190767 w 4935796"/>
              <a:gd name="connsiteY10" fmla="*/ 811406 h 955031"/>
              <a:gd name="connsiteX11" fmla="*/ 1354540 w 4935796"/>
              <a:gd name="connsiteY11" fmla="*/ 487271 h 955031"/>
              <a:gd name="connsiteX12" fmla="*/ 1456898 w 4935796"/>
              <a:gd name="connsiteY12" fmla="*/ 234788 h 955031"/>
              <a:gd name="connsiteX13" fmla="*/ 1559256 w 4935796"/>
              <a:gd name="connsiteY13" fmla="*/ 67603 h 955031"/>
              <a:gd name="connsiteX14" fmla="*/ 1647967 w 4935796"/>
              <a:gd name="connsiteY14" fmla="*/ 13012 h 955031"/>
              <a:gd name="connsiteX15" fmla="*/ 1729853 w 4935796"/>
              <a:gd name="connsiteY15" fmla="*/ 43719 h 955031"/>
              <a:gd name="connsiteX16" fmla="*/ 1804916 w 4935796"/>
              <a:gd name="connsiteY16" fmla="*/ 122194 h 955031"/>
              <a:gd name="connsiteX17" fmla="*/ 1883391 w 4935796"/>
              <a:gd name="connsiteY17" fmla="*/ 251847 h 955031"/>
              <a:gd name="connsiteX18" fmla="*/ 2149522 w 4935796"/>
              <a:gd name="connsiteY18" fmla="*/ 784110 h 955031"/>
              <a:gd name="connsiteX19" fmla="*/ 2265528 w 4935796"/>
              <a:gd name="connsiteY19" fmla="*/ 934235 h 955031"/>
              <a:gd name="connsiteX20" fmla="*/ 2361062 w 4935796"/>
              <a:gd name="connsiteY20" fmla="*/ 941059 h 955031"/>
              <a:gd name="connsiteX21" fmla="*/ 2483892 w 4935796"/>
              <a:gd name="connsiteY21" fmla="*/ 814818 h 955031"/>
              <a:gd name="connsiteX22" fmla="*/ 2610134 w 4935796"/>
              <a:gd name="connsiteY22" fmla="*/ 548686 h 955031"/>
              <a:gd name="connsiteX23" fmla="*/ 2756848 w 4935796"/>
              <a:gd name="connsiteY23" fmla="*/ 251847 h 955031"/>
              <a:gd name="connsiteX24" fmla="*/ 2879677 w 4935796"/>
              <a:gd name="connsiteY24" fmla="*/ 67603 h 955031"/>
              <a:gd name="connsiteX25" fmla="*/ 2958152 w 4935796"/>
              <a:gd name="connsiteY25" fmla="*/ 2776 h 955031"/>
              <a:gd name="connsiteX26" fmla="*/ 3029803 w 4935796"/>
              <a:gd name="connsiteY26" fmla="*/ 19835 h 955031"/>
              <a:gd name="connsiteX27" fmla="*/ 3101453 w 4935796"/>
              <a:gd name="connsiteY27" fmla="*/ 91486 h 955031"/>
              <a:gd name="connsiteX28" fmla="*/ 3159456 w 4935796"/>
              <a:gd name="connsiteY28" fmla="*/ 176785 h 955031"/>
              <a:gd name="connsiteX29" fmla="*/ 3241343 w 4935796"/>
              <a:gd name="connsiteY29" fmla="*/ 323498 h 955031"/>
              <a:gd name="connsiteX30" fmla="*/ 3394880 w 4935796"/>
              <a:gd name="connsiteY30" fmla="*/ 668104 h 955031"/>
              <a:gd name="connsiteX31" fmla="*/ 3521122 w 4935796"/>
              <a:gd name="connsiteY31" fmla="*/ 852349 h 955031"/>
              <a:gd name="connsiteX32" fmla="*/ 3654188 w 4935796"/>
              <a:gd name="connsiteY32" fmla="*/ 900116 h 955031"/>
              <a:gd name="connsiteX33" fmla="*/ 3773606 w 4935796"/>
              <a:gd name="connsiteY33" fmla="*/ 828465 h 955031"/>
              <a:gd name="connsiteX34" fmla="*/ 3961262 w 4935796"/>
              <a:gd name="connsiteY34" fmla="*/ 483859 h 955031"/>
              <a:gd name="connsiteX35" fmla="*/ 4138683 w 4935796"/>
              <a:gd name="connsiteY35" fmla="*/ 152901 h 955031"/>
              <a:gd name="connsiteX36" fmla="*/ 4258101 w 4935796"/>
              <a:gd name="connsiteY36" fmla="*/ 40307 h 955031"/>
              <a:gd name="connsiteX37" fmla="*/ 4384343 w 4935796"/>
              <a:gd name="connsiteY37" fmla="*/ 67603 h 955031"/>
              <a:gd name="connsiteX38" fmla="*/ 4527645 w 4935796"/>
              <a:gd name="connsiteY38" fmla="*/ 268907 h 955031"/>
              <a:gd name="connsiteX39" fmla="*/ 4633415 w 4935796"/>
              <a:gd name="connsiteY39" fmla="*/ 477035 h 955031"/>
              <a:gd name="connsiteX40" fmla="*/ 4740252 w 4935796"/>
              <a:gd name="connsiteY40" fmla="*/ 494332 h 955031"/>
              <a:gd name="connsiteX41" fmla="*/ 4935796 w 4935796"/>
              <a:gd name="connsiteY41" fmla="*/ 497270 h 955031"/>
              <a:gd name="connsiteX0" fmla="*/ 0 w 5341916"/>
              <a:gd name="connsiteY0" fmla="*/ 463388 h 955031"/>
              <a:gd name="connsiteX1" fmla="*/ 180833 w 5341916"/>
              <a:gd name="connsiteY1" fmla="*/ 146077 h 955031"/>
              <a:gd name="connsiteX2" fmla="*/ 290015 w 5341916"/>
              <a:gd name="connsiteY2" fmla="*/ 23247 h 955031"/>
              <a:gd name="connsiteX3" fmla="*/ 409433 w 5341916"/>
              <a:gd name="connsiteY3" fmla="*/ 36895 h 955031"/>
              <a:gd name="connsiteX4" fmla="*/ 508379 w 5341916"/>
              <a:gd name="connsiteY4" fmla="*/ 146077 h 955031"/>
              <a:gd name="connsiteX5" fmla="*/ 634621 w 5341916"/>
              <a:gd name="connsiteY5" fmla="*/ 412209 h 955031"/>
              <a:gd name="connsiteX6" fmla="*/ 771098 w 5341916"/>
              <a:gd name="connsiteY6" fmla="*/ 722695 h 955031"/>
              <a:gd name="connsiteX7" fmla="*/ 866633 w 5341916"/>
              <a:gd name="connsiteY7" fmla="*/ 869409 h 955031"/>
              <a:gd name="connsiteX8" fmla="*/ 955343 w 5341916"/>
              <a:gd name="connsiteY8" fmla="*/ 944471 h 955031"/>
              <a:gd name="connsiteX9" fmla="*/ 1064525 w 5341916"/>
              <a:gd name="connsiteY9" fmla="*/ 930824 h 955031"/>
              <a:gd name="connsiteX10" fmla="*/ 1190767 w 5341916"/>
              <a:gd name="connsiteY10" fmla="*/ 811406 h 955031"/>
              <a:gd name="connsiteX11" fmla="*/ 1354540 w 5341916"/>
              <a:gd name="connsiteY11" fmla="*/ 487271 h 955031"/>
              <a:gd name="connsiteX12" fmla="*/ 1456898 w 5341916"/>
              <a:gd name="connsiteY12" fmla="*/ 234788 h 955031"/>
              <a:gd name="connsiteX13" fmla="*/ 1559256 w 5341916"/>
              <a:gd name="connsiteY13" fmla="*/ 67603 h 955031"/>
              <a:gd name="connsiteX14" fmla="*/ 1647967 w 5341916"/>
              <a:gd name="connsiteY14" fmla="*/ 13012 h 955031"/>
              <a:gd name="connsiteX15" fmla="*/ 1729853 w 5341916"/>
              <a:gd name="connsiteY15" fmla="*/ 43719 h 955031"/>
              <a:gd name="connsiteX16" fmla="*/ 1804916 w 5341916"/>
              <a:gd name="connsiteY16" fmla="*/ 122194 h 955031"/>
              <a:gd name="connsiteX17" fmla="*/ 1883391 w 5341916"/>
              <a:gd name="connsiteY17" fmla="*/ 251847 h 955031"/>
              <a:gd name="connsiteX18" fmla="*/ 2149522 w 5341916"/>
              <a:gd name="connsiteY18" fmla="*/ 784110 h 955031"/>
              <a:gd name="connsiteX19" fmla="*/ 2265528 w 5341916"/>
              <a:gd name="connsiteY19" fmla="*/ 934235 h 955031"/>
              <a:gd name="connsiteX20" fmla="*/ 2361062 w 5341916"/>
              <a:gd name="connsiteY20" fmla="*/ 941059 h 955031"/>
              <a:gd name="connsiteX21" fmla="*/ 2483892 w 5341916"/>
              <a:gd name="connsiteY21" fmla="*/ 814818 h 955031"/>
              <a:gd name="connsiteX22" fmla="*/ 2610134 w 5341916"/>
              <a:gd name="connsiteY22" fmla="*/ 548686 h 955031"/>
              <a:gd name="connsiteX23" fmla="*/ 2756848 w 5341916"/>
              <a:gd name="connsiteY23" fmla="*/ 251847 h 955031"/>
              <a:gd name="connsiteX24" fmla="*/ 2879677 w 5341916"/>
              <a:gd name="connsiteY24" fmla="*/ 67603 h 955031"/>
              <a:gd name="connsiteX25" fmla="*/ 2958152 w 5341916"/>
              <a:gd name="connsiteY25" fmla="*/ 2776 h 955031"/>
              <a:gd name="connsiteX26" fmla="*/ 3029803 w 5341916"/>
              <a:gd name="connsiteY26" fmla="*/ 19835 h 955031"/>
              <a:gd name="connsiteX27" fmla="*/ 3101453 w 5341916"/>
              <a:gd name="connsiteY27" fmla="*/ 91486 h 955031"/>
              <a:gd name="connsiteX28" fmla="*/ 3159456 w 5341916"/>
              <a:gd name="connsiteY28" fmla="*/ 176785 h 955031"/>
              <a:gd name="connsiteX29" fmla="*/ 3241343 w 5341916"/>
              <a:gd name="connsiteY29" fmla="*/ 323498 h 955031"/>
              <a:gd name="connsiteX30" fmla="*/ 3394880 w 5341916"/>
              <a:gd name="connsiteY30" fmla="*/ 668104 h 955031"/>
              <a:gd name="connsiteX31" fmla="*/ 3521122 w 5341916"/>
              <a:gd name="connsiteY31" fmla="*/ 852349 h 955031"/>
              <a:gd name="connsiteX32" fmla="*/ 3654188 w 5341916"/>
              <a:gd name="connsiteY32" fmla="*/ 900116 h 955031"/>
              <a:gd name="connsiteX33" fmla="*/ 3773606 w 5341916"/>
              <a:gd name="connsiteY33" fmla="*/ 828465 h 955031"/>
              <a:gd name="connsiteX34" fmla="*/ 3961262 w 5341916"/>
              <a:gd name="connsiteY34" fmla="*/ 483859 h 955031"/>
              <a:gd name="connsiteX35" fmla="*/ 4138683 w 5341916"/>
              <a:gd name="connsiteY35" fmla="*/ 152901 h 955031"/>
              <a:gd name="connsiteX36" fmla="*/ 4258101 w 5341916"/>
              <a:gd name="connsiteY36" fmla="*/ 40307 h 955031"/>
              <a:gd name="connsiteX37" fmla="*/ 4384343 w 5341916"/>
              <a:gd name="connsiteY37" fmla="*/ 67603 h 955031"/>
              <a:gd name="connsiteX38" fmla="*/ 4527645 w 5341916"/>
              <a:gd name="connsiteY38" fmla="*/ 268907 h 955031"/>
              <a:gd name="connsiteX39" fmla="*/ 4633415 w 5341916"/>
              <a:gd name="connsiteY39" fmla="*/ 477035 h 955031"/>
              <a:gd name="connsiteX40" fmla="*/ 4740252 w 5341916"/>
              <a:gd name="connsiteY40" fmla="*/ 494332 h 955031"/>
              <a:gd name="connsiteX41" fmla="*/ 5341916 w 5341916"/>
              <a:gd name="connsiteY41" fmla="*/ 500445 h 955031"/>
              <a:gd name="connsiteX0" fmla="*/ 0 w 5300263"/>
              <a:gd name="connsiteY0" fmla="*/ 463388 h 955031"/>
              <a:gd name="connsiteX1" fmla="*/ 180833 w 5300263"/>
              <a:gd name="connsiteY1" fmla="*/ 146077 h 955031"/>
              <a:gd name="connsiteX2" fmla="*/ 290015 w 5300263"/>
              <a:gd name="connsiteY2" fmla="*/ 23247 h 955031"/>
              <a:gd name="connsiteX3" fmla="*/ 409433 w 5300263"/>
              <a:gd name="connsiteY3" fmla="*/ 36895 h 955031"/>
              <a:gd name="connsiteX4" fmla="*/ 508379 w 5300263"/>
              <a:gd name="connsiteY4" fmla="*/ 146077 h 955031"/>
              <a:gd name="connsiteX5" fmla="*/ 634621 w 5300263"/>
              <a:gd name="connsiteY5" fmla="*/ 412209 h 955031"/>
              <a:gd name="connsiteX6" fmla="*/ 771098 w 5300263"/>
              <a:gd name="connsiteY6" fmla="*/ 722695 h 955031"/>
              <a:gd name="connsiteX7" fmla="*/ 866633 w 5300263"/>
              <a:gd name="connsiteY7" fmla="*/ 869409 h 955031"/>
              <a:gd name="connsiteX8" fmla="*/ 955343 w 5300263"/>
              <a:gd name="connsiteY8" fmla="*/ 944471 h 955031"/>
              <a:gd name="connsiteX9" fmla="*/ 1064525 w 5300263"/>
              <a:gd name="connsiteY9" fmla="*/ 930824 h 955031"/>
              <a:gd name="connsiteX10" fmla="*/ 1190767 w 5300263"/>
              <a:gd name="connsiteY10" fmla="*/ 811406 h 955031"/>
              <a:gd name="connsiteX11" fmla="*/ 1354540 w 5300263"/>
              <a:gd name="connsiteY11" fmla="*/ 487271 h 955031"/>
              <a:gd name="connsiteX12" fmla="*/ 1456898 w 5300263"/>
              <a:gd name="connsiteY12" fmla="*/ 234788 h 955031"/>
              <a:gd name="connsiteX13" fmla="*/ 1559256 w 5300263"/>
              <a:gd name="connsiteY13" fmla="*/ 67603 h 955031"/>
              <a:gd name="connsiteX14" fmla="*/ 1647967 w 5300263"/>
              <a:gd name="connsiteY14" fmla="*/ 13012 h 955031"/>
              <a:gd name="connsiteX15" fmla="*/ 1729853 w 5300263"/>
              <a:gd name="connsiteY15" fmla="*/ 43719 h 955031"/>
              <a:gd name="connsiteX16" fmla="*/ 1804916 w 5300263"/>
              <a:gd name="connsiteY16" fmla="*/ 122194 h 955031"/>
              <a:gd name="connsiteX17" fmla="*/ 1883391 w 5300263"/>
              <a:gd name="connsiteY17" fmla="*/ 251847 h 955031"/>
              <a:gd name="connsiteX18" fmla="*/ 2149522 w 5300263"/>
              <a:gd name="connsiteY18" fmla="*/ 784110 h 955031"/>
              <a:gd name="connsiteX19" fmla="*/ 2265528 w 5300263"/>
              <a:gd name="connsiteY19" fmla="*/ 934235 h 955031"/>
              <a:gd name="connsiteX20" fmla="*/ 2361062 w 5300263"/>
              <a:gd name="connsiteY20" fmla="*/ 941059 h 955031"/>
              <a:gd name="connsiteX21" fmla="*/ 2483892 w 5300263"/>
              <a:gd name="connsiteY21" fmla="*/ 814818 h 955031"/>
              <a:gd name="connsiteX22" fmla="*/ 2610134 w 5300263"/>
              <a:gd name="connsiteY22" fmla="*/ 548686 h 955031"/>
              <a:gd name="connsiteX23" fmla="*/ 2756848 w 5300263"/>
              <a:gd name="connsiteY23" fmla="*/ 251847 h 955031"/>
              <a:gd name="connsiteX24" fmla="*/ 2879677 w 5300263"/>
              <a:gd name="connsiteY24" fmla="*/ 67603 h 955031"/>
              <a:gd name="connsiteX25" fmla="*/ 2958152 w 5300263"/>
              <a:gd name="connsiteY25" fmla="*/ 2776 h 955031"/>
              <a:gd name="connsiteX26" fmla="*/ 3029803 w 5300263"/>
              <a:gd name="connsiteY26" fmla="*/ 19835 h 955031"/>
              <a:gd name="connsiteX27" fmla="*/ 3101453 w 5300263"/>
              <a:gd name="connsiteY27" fmla="*/ 91486 h 955031"/>
              <a:gd name="connsiteX28" fmla="*/ 3159456 w 5300263"/>
              <a:gd name="connsiteY28" fmla="*/ 176785 h 955031"/>
              <a:gd name="connsiteX29" fmla="*/ 3241343 w 5300263"/>
              <a:gd name="connsiteY29" fmla="*/ 323498 h 955031"/>
              <a:gd name="connsiteX30" fmla="*/ 3394880 w 5300263"/>
              <a:gd name="connsiteY30" fmla="*/ 668104 h 955031"/>
              <a:gd name="connsiteX31" fmla="*/ 3521122 w 5300263"/>
              <a:gd name="connsiteY31" fmla="*/ 852349 h 955031"/>
              <a:gd name="connsiteX32" fmla="*/ 3654188 w 5300263"/>
              <a:gd name="connsiteY32" fmla="*/ 900116 h 955031"/>
              <a:gd name="connsiteX33" fmla="*/ 3773606 w 5300263"/>
              <a:gd name="connsiteY33" fmla="*/ 828465 h 955031"/>
              <a:gd name="connsiteX34" fmla="*/ 3961262 w 5300263"/>
              <a:gd name="connsiteY34" fmla="*/ 483859 h 955031"/>
              <a:gd name="connsiteX35" fmla="*/ 4138683 w 5300263"/>
              <a:gd name="connsiteY35" fmla="*/ 152901 h 955031"/>
              <a:gd name="connsiteX36" fmla="*/ 4258101 w 5300263"/>
              <a:gd name="connsiteY36" fmla="*/ 40307 h 955031"/>
              <a:gd name="connsiteX37" fmla="*/ 4384343 w 5300263"/>
              <a:gd name="connsiteY37" fmla="*/ 67603 h 955031"/>
              <a:gd name="connsiteX38" fmla="*/ 4527645 w 5300263"/>
              <a:gd name="connsiteY38" fmla="*/ 268907 h 955031"/>
              <a:gd name="connsiteX39" fmla="*/ 4633415 w 5300263"/>
              <a:gd name="connsiteY39" fmla="*/ 477035 h 955031"/>
              <a:gd name="connsiteX40" fmla="*/ 4740252 w 5300263"/>
              <a:gd name="connsiteY40" fmla="*/ 494332 h 955031"/>
              <a:gd name="connsiteX41" fmla="*/ 5300263 w 5300263"/>
              <a:gd name="connsiteY41" fmla="*/ 494095 h 955031"/>
              <a:gd name="connsiteX0" fmla="*/ 4011 w 5304274"/>
              <a:gd name="connsiteY0" fmla="*/ 463388 h 955031"/>
              <a:gd name="connsiteX1" fmla="*/ 17170 w 5304274"/>
              <a:gd name="connsiteY1" fmla="*/ 430986 h 955031"/>
              <a:gd name="connsiteX2" fmla="*/ 184844 w 5304274"/>
              <a:gd name="connsiteY2" fmla="*/ 146077 h 955031"/>
              <a:gd name="connsiteX3" fmla="*/ 294026 w 5304274"/>
              <a:gd name="connsiteY3" fmla="*/ 23247 h 955031"/>
              <a:gd name="connsiteX4" fmla="*/ 413444 w 5304274"/>
              <a:gd name="connsiteY4" fmla="*/ 36895 h 955031"/>
              <a:gd name="connsiteX5" fmla="*/ 512390 w 5304274"/>
              <a:gd name="connsiteY5" fmla="*/ 146077 h 955031"/>
              <a:gd name="connsiteX6" fmla="*/ 638632 w 5304274"/>
              <a:gd name="connsiteY6" fmla="*/ 412209 h 955031"/>
              <a:gd name="connsiteX7" fmla="*/ 775109 w 5304274"/>
              <a:gd name="connsiteY7" fmla="*/ 722695 h 955031"/>
              <a:gd name="connsiteX8" fmla="*/ 870644 w 5304274"/>
              <a:gd name="connsiteY8" fmla="*/ 869409 h 955031"/>
              <a:gd name="connsiteX9" fmla="*/ 959354 w 5304274"/>
              <a:gd name="connsiteY9" fmla="*/ 944471 h 955031"/>
              <a:gd name="connsiteX10" fmla="*/ 1068536 w 5304274"/>
              <a:gd name="connsiteY10" fmla="*/ 930824 h 955031"/>
              <a:gd name="connsiteX11" fmla="*/ 1194778 w 5304274"/>
              <a:gd name="connsiteY11" fmla="*/ 811406 h 955031"/>
              <a:gd name="connsiteX12" fmla="*/ 1358551 w 5304274"/>
              <a:gd name="connsiteY12" fmla="*/ 487271 h 955031"/>
              <a:gd name="connsiteX13" fmla="*/ 1460909 w 5304274"/>
              <a:gd name="connsiteY13" fmla="*/ 234788 h 955031"/>
              <a:gd name="connsiteX14" fmla="*/ 1563267 w 5304274"/>
              <a:gd name="connsiteY14" fmla="*/ 67603 h 955031"/>
              <a:gd name="connsiteX15" fmla="*/ 1651978 w 5304274"/>
              <a:gd name="connsiteY15" fmla="*/ 13012 h 955031"/>
              <a:gd name="connsiteX16" fmla="*/ 1733864 w 5304274"/>
              <a:gd name="connsiteY16" fmla="*/ 43719 h 955031"/>
              <a:gd name="connsiteX17" fmla="*/ 1808927 w 5304274"/>
              <a:gd name="connsiteY17" fmla="*/ 122194 h 955031"/>
              <a:gd name="connsiteX18" fmla="*/ 1887402 w 5304274"/>
              <a:gd name="connsiteY18" fmla="*/ 251847 h 955031"/>
              <a:gd name="connsiteX19" fmla="*/ 2153533 w 5304274"/>
              <a:gd name="connsiteY19" fmla="*/ 784110 h 955031"/>
              <a:gd name="connsiteX20" fmla="*/ 2269539 w 5304274"/>
              <a:gd name="connsiteY20" fmla="*/ 934235 h 955031"/>
              <a:gd name="connsiteX21" fmla="*/ 2365073 w 5304274"/>
              <a:gd name="connsiteY21" fmla="*/ 941059 h 955031"/>
              <a:gd name="connsiteX22" fmla="*/ 2487903 w 5304274"/>
              <a:gd name="connsiteY22" fmla="*/ 814818 h 955031"/>
              <a:gd name="connsiteX23" fmla="*/ 2614145 w 5304274"/>
              <a:gd name="connsiteY23" fmla="*/ 548686 h 955031"/>
              <a:gd name="connsiteX24" fmla="*/ 2760859 w 5304274"/>
              <a:gd name="connsiteY24" fmla="*/ 251847 h 955031"/>
              <a:gd name="connsiteX25" fmla="*/ 2883688 w 5304274"/>
              <a:gd name="connsiteY25" fmla="*/ 67603 h 955031"/>
              <a:gd name="connsiteX26" fmla="*/ 2962163 w 5304274"/>
              <a:gd name="connsiteY26" fmla="*/ 2776 h 955031"/>
              <a:gd name="connsiteX27" fmla="*/ 3033814 w 5304274"/>
              <a:gd name="connsiteY27" fmla="*/ 19835 h 955031"/>
              <a:gd name="connsiteX28" fmla="*/ 3105464 w 5304274"/>
              <a:gd name="connsiteY28" fmla="*/ 91486 h 955031"/>
              <a:gd name="connsiteX29" fmla="*/ 3163467 w 5304274"/>
              <a:gd name="connsiteY29" fmla="*/ 176785 h 955031"/>
              <a:gd name="connsiteX30" fmla="*/ 3245354 w 5304274"/>
              <a:gd name="connsiteY30" fmla="*/ 323498 h 955031"/>
              <a:gd name="connsiteX31" fmla="*/ 3398891 w 5304274"/>
              <a:gd name="connsiteY31" fmla="*/ 668104 h 955031"/>
              <a:gd name="connsiteX32" fmla="*/ 3525133 w 5304274"/>
              <a:gd name="connsiteY32" fmla="*/ 852349 h 955031"/>
              <a:gd name="connsiteX33" fmla="*/ 3658199 w 5304274"/>
              <a:gd name="connsiteY33" fmla="*/ 900116 h 955031"/>
              <a:gd name="connsiteX34" fmla="*/ 3777617 w 5304274"/>
              <a:gd name="connsiteY34" fmla="*/ 828465 h 955031"/>
              <a:gd name="connsiteX35" fmla="*/ 3965273 w 5304274"/>
              <a:gd name="connsiteY35" fmla="*/ 483859 h 955031"/>
              <a:gd name="connsiteX36" fmla="*/ 4142694 w 5304274"/>
              <a:gd name="connsiteY36" fmla="*/ 152901 h 955031"/>
              <a:gd name="connsiteX37" fmla="*/ 4262112 w 5304274"/>
              <a:gd name="connsiteY37" fmla="*/ 40307 h 955031"/>
              <a:gd name="connsiteX38" fmla="*/ 4388354 w 5304274"/>
              <a:gd name="connsiteY38" fmla="*/ 67603 h 955031"/>
              <a:gd name="connsiteX39" fmla="*/ 4531656 w 5304274"/>
              <a:gd name="connsiteY39" fmla="*/ 268907 h 955031"/>
              <a:gd name="connsiteX40" fmla="*/ 4637426 w 5304274"/>
              <a:gd name="connsiteY40" fmla="*/ 477035 h 955031"/>
              <a:gd name="connsiteX41" fmla="*/ 4744263 w 5304274"/>
              <a:gd name="connsiteY41" fmla="*/ 494332 h 955031"/>
              <a:gd name="connsiteX42" fmla="*/ 5304274 w 5304274"/>
              <a:gd name="connsiteY42" fmla="*/ 494095 h 955031"/>
              <a:gd name="connsiteX0" fmla="*/ 0 w 5498116"/>
              <a:gd name="connsiteY0" fmla="*/ 485613 h 955031"/>
              <a:gd name="connsiteX1" fmla="*/ 211012 w 5498116"/>
              <a:gd name="connsiteY1" fmla="*/ 430986 h 955031"/>
              <a:gd name="connsiteX2" fmla="*/ 378686 w 5498116"/>
              <a:gd name="connsiteY2" fmla="*/ 146077 h 955031"/>
              <a:gd name="connsiteX3" fmla="*/ 487868 w 5498116"/>
              <a:gd name="connsiteY3" fmla="*/ 23247 h 955031"/>
              <a:gd name="connsiteX4" fmla="*/ 607286 w 5498116"/>
              <a:gd name="connsiteY4" fmla="*/ 36895 h 955031"/>
              <a:gd name="connsiteX5" fmla="*/ 706232 w 5498116"/>
              <a:gd name="connsiteY5" fmla="*/ 146077 h 955031"/>
              <a:gd name="connsiteX6" fmla="*/ 832474 w 5498116"/>
              <a:gd name="connsiteY6" fmla="*/ 412209 h 955031"/>
              <a:gd name="connsiteX7" fmla="*/ 968951 w 5498116"/>
              <a:gd name="connsiteY7" fmla="*/ 722695 h 955031"/>
              <a:gd name="connsiteX8" fmla="*/ 1064486 w 5498116"/>
              <a:gd name="connsiteY8" fmla="*/ 869409 h 955031"/>
              <a:gd name="connsiteX9" fmla="*/ 1153196 w 5498116"/>
              <a:gd name="connsiteY9" fmla="*/ 944471 h 955031"/>
              <a:gd name="connsiteX10" fmla="*/ 1262378 w 5498116"/>
              <a:gd name="connsiteY10" fmla="*/ 930824 h 955031"/>
              <a:gd name="connsiteX11" fmla="*/ 1388620 w 5498116"/>
              <a:gd name="connsiteY11" fmla="*/ 811406 h 955031"/>
              <a:gd name="connsiteX12" fmla="*/ 1552393 w 5498116"/>
              <a:gd name="connsiteY12" fmla="*/ 487271 h 955031"/>
              <a:gd name="connsiteX13" fmla="*/ 1654751 w 5498116"/>
              <a:gd name="connsiteY13" fmla="*/ 234788 h 955031"/>
              <a:gd name="connsiteX14" fmla="*/ 1757109 w 5498116"/>
              <a:gd name="connsiteY14" fmla="*/ 67603 h 955031"/>
              <a:gd name="connsiteX15" fmla="*/ 1845820 w 5498116"/>
              <a:gd name="connsiteY15" fmla="*/ 13012 h 955031"/>
              <a:gd name="connsiteX16" fmla="*/ 1927706 w 5498116"/>
              <a:gd name="connsiteY16" fmla="*/ 43719 h 955031"/>
              <a:gd name="connsiteX17" fmla="*/ 2002769 w 5498116"/>
              <a:gd name="connsiteY17" fmla="*/ 122194 h 955031"/>
              <a:gd name="connsiteX18" fmla="*/ 2081244 w 5498116"/>
              <a:gd name="connsiteY18" fmla="*/ 251847 h 955031"/>
              <a:gd name="connsiteX19" fmla="*/ 2347375 w 5498116"/>
              <a:gd name="connsiteY19" fmla="*/ 784110 h 955031"/>
              <a:gd name="connsiteX20" fmla="*/ 2463381 w 5498116"/>
              <a:gd name="connsiteY20" fmla="*/ 934235 h 955031"/>
              <a:gd name="connsiteX21" fmla="*/ 2558915 w 5498116"/>
              <a:gd name="connsiteY21" fmla="*/ 941059 h 955031"/>
              <a:gd name="connsiteX22" fmla="*/ 2681745 w 5498116"/>
              <a:gd name="connsiteY22" fmla="*/ 814818 h 955031"/>
              <a:gd name="connsiteX23" fmla="*/ 2807987 w 5498116"/>
              <a:gd name="connsiteY23" fmla="*/ 548686 h 955031"/>
              <a:gd name="connsiteX24" fmla="*/ 2954701 w 5498116"/>
              <a:gd name="connsiteY24" fmla="*/ 251847 h 955031"/>
              <a:gd name="connsiteX25" fmla="*/ 3077530 w 5498116"/>
              <a:gd name="connsiteY25" fmla="*/ 67603 h 955031"/>
              <a:gd name="connsiteX26" fmla="*/ 3156005 w 5498116"/>
              <a:gd name="connsiteY26" fmla="*/ 2776 h 955031"/>
              <a:gd name="connsiteX27" fmla="*/ 3227656 w 5498116"/>
              <a:gd name="connsiteY27" fmla="*/ 19835 h 955031"/>
              <a:gd name="connsiteX28" fmla="*/ 3299306 w 5498116"/>
              <a:gd name="connsiteY28" fmla="*/ 91486 h 955031"/>
              <a:gd name="connsiteX29" fmla="*/ 3357309 w 5498116"/>
              <a:gd name="connsiteY29" fmla="*/ 176785 h 955031"/>
              <a:gd name="connsiteX30" fmla="*/ 3439196 w 5498116"/>
              <a:gd name="connsiteY30" fmla="*/ 323498 h 955031"/>
              <a:gd name="connsiteX31" fmla="*/ 3592733 w 5498116"/>
              <a:gd name="connsiteY31" fmla="*/ 668104 h 955031"/>
              <a:gd name="connsiteX32" fmla="*/ 3718975 w 5498116"/>
              <a:gd name="connsiteY32" fmla="*/ 852349 h 955031"/>
              <a:gd name="connsiteX33" fmla="*/ 3852041 w 5498116"/>
              <a:gd name="connsiteY33" fmla="*/ 900116 h 955031"/>
              <a:gd name="connsiteX34" fmla="*/ 3971459 w 5498116"/>
              <a:gd name="connsiteY34" fmla="*/ 828465 h 955031"/>
              <a:gd name="connsiteX35" fmla="*/ 4159115 w 5498116"/>
              <a:gd name="connsiteY35" fmla="*/ 483859 h 955031"/>
              <a:gd name="connsiteX36" fmla="*/ 4336536 w 5498116"/>
              <a:gd name="connsiteY36" fmla="*/ 152901 h 955031"/>
              <a:gd name="connsiteX37" fmla="*/ 4455954 w 5498116"/>
              <a:gd name="connsiteY37" fmla="*/ 40307 h 955031"/>
              <a:gd name="connsiteX38" fmla="*/ 4582196 w 5498116"/>
              <a:gd name="connsiteY38" fmla="*/ 67603 h 955031"/>
              <a:gd name="connsiteX39" fmla="*/ 4725498 w 5498116"/>
              <a:gd name="connsiteY39" fmla="*/ 268907 h 955031"/>
              <a:gd name="connsiteX40" fmla="*/ 4831268 w 5498116"/>
              <a:gd name="connsiteY40" fmla="*/ 477035 h 955031"/>
              <a:gd name="connsiteX41" fmla="*/ 4938105 w 5498116"/>
              <a:gd name="connsiteY41" fmla="*/ 494332 h 955031"/>
              <a:gd name="connsiteX42" fmla="*/ 5498116 w 5498116"/>
              <a:gd name="connsiteY42" fmla="*/ 494095 h 955031"/>
              <a:gd name="connsiteX0" fmla="*/ 0 w 5591836"/>
              <a:gd name="connsiteY0" fmla="*/ 485613 h 955031"/>
              <a:gd name="connsiteX1" fmla="*/ 304732 w 5591836"/>
              <a:gd name="connsiteY1" fmla="*/ 430986 h 955031"/>
              <a:gd name="connsiteX2" fmla="*/ 472406 w 5591836"/>
              <a:gd name="connsiteY2" fmla="*/ 146077 h 955031"/>
              <a:gd name="connsiteX3" fmla="*/ 581588 w 5591836"/>
              <a:gd name="connsiteY3" fmla="*/ 23247 h 955031"/>
              <a:gd name="connsiteX4" fmla="*/ 701006 w 5591836"/>
              <a:gd name="connsiteY4" fmla="*/ 36895 h 955031"/>
              <a:gd name="connsiteX5" fmla="*/ 799952 w 5591836"/>
              <a:gd name="connsiteY5" fmla="*/ 146077 h 955031"/>
              <a:gd name="connsiteX6" fmla="*/ 926194 w 5591836"/>
              <a:gd name="connsiteY6" fmla="*/ 412209 h 955031"/>
              <a:gd name="connsiteX7" fmla="*/ 1062671 w 5591836"/>
              <a:gd name="connsiteY7" fmla="*/ 722695 h 955031"/>
              <a:gd name="connsiteX8" fmla="*/ 1158206 w 5591836"/>
              <a:gd name="connsiteY8" fmla="*/ 869409 h 955031"/>
              <a:gd name="connsiteX9" fmla="*/ 1246916 w 5591836"/>
              <a:gd name="connsiteY9" fmla="*/ 944471 h 955031"/>
              <a:gd name="connsiteX10" fmla="*/ 1356098 w 5591836"/>
              <a:gd name="connsiteY10" fmla="*/ 930824 h 955031"/>
              <a:gd name="connsiteX11" fmla="*/ 1482340 w 5591836"/>
              <a:gd name="connsiteY11" fmla="*/ 811406 h 955031"/>
              <a:gd name="connsiteX12" fmla="*/ 1646113 w 5591836"/>
              <a:gd name="connsiteY12" fmla="*/ 487271 h 955031"/>
              <a:gd name="connsiteX13" fmla="*/ 1748471 w 5591836"/>
              <a:gd name="connsiteY13" fmla="*/ 234788 h 955031"/>
              <a:gd name="connsiteX14" fmla="*/ 1850829 w 5591836"/>
              <a:gd name="connsiteY14" fmla="*/ 67603 h 955031"/>
              <a:gd name="connsiteX15" fmla="*/ 1939540 w 5591836"/>
              <a:gd name="connsiteY15" fmla="*/ 13012 h 955031"/>
              <a:gd name="connsiteX16" fmla="*/ 2021426 w 5591836"/>
              <a:gd name="connsiteY16" fmla="*/ 43719 h 955031"/>
              <a:gd name="connsiteX17" fmla="*/ 2096489 w 5591836"/>
              <a:gd name="connsiteY17" fmla="*/ 122194 h 955031"/>
              <a:gd name="connsiteX18" fmla="*/ 2174964 w 5591836"/>
              <a:gd name="connsiteY18" fmla="*/ 251847 h 955031"/>
              <a:gd name="connsiteX19" fmla="*/ 2441095 w 5591836"/>
              <a:gd name="connsiteY19" fmla="*/ 784110 h 955031"/>
              <a:gd name="connsiteX20" fmla="*/ 2557101 w 5591836"/>
              <a:gd name="connsiteY20" fmla="*/ 934235 h 955031"/>
              <a:gd name="connsiteX21" fmla="*/ 2652635 w 5591836"/>
              <a:gd name="connsiteY21" fmla="*/ 941059 h 955031"/>
              <a:gd name="connsiteX22" fmla="*/ 2775465 w 5591836"/>
              <a:gd name="connsiteY22" fmla="*/ 814818 h 955031"/>
              <a:gd name="connsiteX23" fmla="*/ 2901707 w 5591836"/>
              <a:gd name="connsiteY23" fmla="*/ 548686 h 955031"/>
              <a:gd name="connsiteX24" fmla="*/ 3048421 w 5591836"/>
              <a:gd name="connsiteY24" fmla="*/ 251847 h 955031"/>
              <a:gd name="connsiteX25" fmla="*/ 3171250 w 5591836"/>
              <a:gd name="connsiteY25" fmla="*/ 67603 h 955031"/>
              <a:gd name="connsiteX26" fmla="*/ 3249725 w 5591836"/>
              <a:gd name="connsiteY26" fmla="*/ 2776 h 955031"/>
              <a:gd name="connsiteX27" fmla="*/ 3321376 w 5591836"/>
              <a:gd name="connsiteY27" fmla="*/ 19835 h 955031"/>
              <a:gd name="connsiteX28" fmla="*/ 3393026 w 5591836"/>
              <a:gd name="connsiteY28" fmla="*/ 91486 h 955031"/>
              <a:gd name="connsiteX29" fmla="*/ 3451029 w 5591836"/>
              <a:gd name="connsiteY29" fmla="*/ 176785 h 955031"/>
              <a:gd name="connsiteX30" fmla="*/ 3532916 w 5591836"/>
              <a:gd name="connsiteY30" fmla="*/ 323498 h 955031"/>
              <a:gd name="connsiteX31" fmla="*/ 3686453 w 5591836"/>
              <a:gd name="connsiteY31" fmla="*/ 668104 h 955031"/>
              <a:gd name="connsiteX32" fmla="*/ 3812695 w 5591836"/>
              <a:gd name="connsiteY32" fmla="*/ 852349 h 955031"/>
              <a:gd name="connsiteX33" fmla="*/ 3945761 w 5591836"/>
              <a:gd name="connsiteY33" fmla="*/ 900116 h 955031"/>
              <a:gd name="connsiteX34" fmla="*/ 4065179 w 5591836"/>
              <a:gd name="connsiteY34" fmla="*/ 828465 h 955031"/>
              <a:gd name="connsiteX35" fmla="*/ 4252835 w 5591836"/>
              <a:gd name="connsiteY35" fmla="*/ 483859 h 955031"/>
              <a:gd name="connsiteX36" fmla="*/ 4430256 w 5591836"/>
              <a:gd name="connsiteY36" fmla="*/ 152901 h 955031"/>
              <a:gd name="connsiteX37" fmla="*/ 4549674 w 5591836"/>
              <a:gd name="connsiteY37" fmla="*/ 40307 h 955031"/>
              <a:gd name="connsiteX38" fmla="*/ 4675916 w 5591836"/>
              <a:gd name="connsiteY38" fmla="*/ 67603 h 955031"/>
              <a:gd name="connsiteX39" fmla="*/ 4819218 w 5591836"/>
              <a:gd name="connsiteY39" fmla="*/ 268907 h 955031"/>
              <a:gd name="connsiteX40" fmla="*/ 4924988 w 5591836"/>
              <a:gd name="connsiteY40" fmla="*/ 477035 h 955031"/>
              <a:gd name="connsiteX41" fmla="*/ 5031825 w 5591836"/>
              <a:gd name="connsiteY41" fmla="*/ 494332 h 955031"/>
              <a:gd name="connsiteX42" fmla="*/ 5591836 w 5591836"/>
              <a:gd name="connsiteY42" fmla="*/ 494095 h 955031"/>
              <a:gd name="connsiteX0" fmla="*/ 0 w 5591836"/>
              <a:gd name="connsiteY0" fmla="*/ 485613 h 955031"/>
              <a:gd name="connsiteX1" fmla="*/ 169362 w 5591836"/>
              <a:gd name="connsiteY1" fmla="*/ 475436 h 955031"/>
              <a:gd name="connsiteX2" fmla="*/ 304732 w 5591836"/>
              <a:gd name="connsiteY2" fmla="*/ 430986 h 955031"/>
              <a:gd name="connsiteX3" fmla="*/ 472406 w 5591836"/>
              <a:gd name="connsiteY3" fmla="*/ 146077 h 955031"/>
              <a:gd name="connsiteX4" fmla="*/ 581588 w 5591836"/>
              <a:gd name="connsiteY4" fmla="*/ 23247 h 955031"/>
              <a:gd name="connsiteX5" fmla="*/ 701006 w 5591836"/>
              <a:gd name="connsiteY5" fmla="*/ 36895 h 955031"/>
              <a:gd name="connsiteX6" fmla="*/ 799952 w 5591836"/>
              <a:gd name="connsiteY6" fmla="*/ 146077 h 955031"/>
              <a:gd name="connsiteX7" fmla="*/ 926194 w 5591836"/>
              <a:gd name="connsiteY7" fmla="*/ 412209 h 955031"/>
              <a:gd name="connsiteX8" fmla="*/ 1062671 w 5591836"/>
              <a:gd name="connsiteY8" fmla="*/ 722695 h 955031"/>
              <a:gd name="connsiteX9" fmla="*/ 1158206 w 5591836"/>
              <a:gd name="connsiteY9" fmla="*/ 869409 h 955031"/>
              <a:gd name="connsiteX10" fmla="*/ 1246916 w 5591836"/>
              <a:gd name="connsiteY10" fmla="*/ 944471 h 955031"/>
              <a:gd name="connsiteX11" fmla="*/ 1356098 w 5591836"/>
              <a:gd name="connsiteY11" fmla="*/ 930824 h 955031"/>
              <a:gd name="connsiteX12" fmla="*/ 1482340 w 5591836"/>
              <a:gd name="connsiteY12" fmla="*/ 811406 h 955031"/>
              <a:gd name="connsiteX13" fmla="*/ 1646113 w 5591836"/>
              <a:gd name="connsiteY13" fmla="*/ 487271 h 955031"/>
              <a:gd name="connsiteX14" fmla="*/ 1748471 w 5591836"/>
              <a:gd name="connsiteY14" fmla="*/ 234788 h 955031"/>
              <a:gd name="connsiteX15" fmla="*/ 1850829 w 5591836"/>
              <a:gd name="connsiteY15" fmla="*/ 67603 h 955031"/>
              <a:gd name="connsiteX16" fmla="*/ 1939540 w 5591836"/>
              <a:gd name="connsiteY16" fmla="*/ 13012 h 955031"/>
              <a:gd name="connsiteX17" fmla="*/ 2021426 w 5591836"/>
              <a:gd name="connsiteY17" fmla="*/ 43719 h 955031"/>
              <a:gd name="connsiteX18" fmla="*/ 2096489 w 5591836"/>
              <a:gd name="connsiteY18" fmla="*/ 122194 h 955031"/>
              <a:gd name="connsiteX19" fmla="*/ 2174964 w 5591836"/>
              <a:gd name="connsiteY19" fmla="*/ 251847 h 955031"/>
              <a:gd name="connsiteX20" fmla="*/ 2441095 w 5591836"/>
              <a:gd name="connsiteY20" fmla="*/ 784110 h 955031"/>
              <a:gd name="connsiteX21" fmla="*/ 2557101 w 5591836"/>
              <a:gd name="connsiteY21" fmla="*/ 934235 h 955031"/>
              <a:gd name="connsiteX22" fmla="*/ 2652635 w 5591836"/>
              <a:gd name="connsiteY22" fmla="*/ 941059 h 955031"/>
              <a:gd name="connsiteX23" fmla="*/ 2775465 w 5591836"/>
              <a:gd name="connsiteY23" fmla="*/ 814818 h 955031"/>
              <a:gd name="connsiteX24" fmla="*/ 2901707 w 5591836"/>
              <a:gd name="connsiteY24" fmla="*/ 548686 h 955031"/>
              <a:gd name="connsiteX25" fmla="*/ 3048421 w 5591836"/>
              <a:gd name="connsiteY25" fmla="*/ 251847 h 955031"/>
              <a:gd name="connsiteX26" fmla="*/ 3171250 w 5591836"/>
              <a:gd name="connsiteY26" fmla="*/ 67603 h 955031"/>
              <a:gd name="connsiteX27" fmla="*/ 3249725 w 5591836"/>
              <a:gd name="connsiteY27" fmla="*/ 2776 h 955031"/>
              <a:gd name="connsiteX28" fmla="*/ 3321376 w 5591836"/>
              <a:gd name="connsiteY28" fmla="*/ 19835 h 955031"/>
              <a:gd name="connsiteX29" fmla="*/ 3393026 w 5591836"/>
              <a:gd name="connsiteY29" fmla="*/ 91486 h 955031"/>
              <a:gd name="connsiteX30" fmla="*/ 3451029 w 5591836"/>
              <a:gd name="connsiteY30" fmla="*/ 176785 h 955031"/>
              <a:gd name="connsiteX31" fmla="*/ 3532916 w 5591836"/>
              <a:gd name="connsiteY31" fmla="*/ 323498 h 955031"/>
              <a:gd name="connsiteX32" fmla="*/ 3686453 w 5591836"/>
              <a:gd name="connsiteY32" fmla="*/ 668104 h 955031"/>
              <a:gd name="connsiteX33" fmla="*/ 3812695 w 5591836"/>
              <a:gd name="connsiteY33" fmla="*/ 852349 h 955031"/>
              <a:gd name="connsiteX34" fmla="*/ 3945761 w 5591836"/>
              <a:gd name="connsiteY34" fmla="*/ 900116 h 955031"/>
              <a:gd name="connsiteX35" fmla="*/ 4065179 w 5591836"/>
              <a:gd name="connsiteY35" fmla="*/ 828465 h 955031"/>
              <a:gd name="connsiteX36" fmla="*/ 4252835 w 5591836"/>
              <a:gd name="connsiteY36" fmla="*/ 483859 h 955031"/>
              <a:gd name="connsiteX37" fmla="*/ 4430256 w 5591836"/>
              <a:gd name="connsiteY37" fmla="*/ 152901 h 955031"/>
              <a:gd name="connsiteX38" fmla="*/ 4549674 w 5591836"/>
              <a:gd name="connsiteY38" fmla="*/ 40307 h 955031"/>
              <a:gd name="connsiteX39" fmla="*/ 4675916 w 5591836"/>
              <a:gd name="connsiteY39" fmla="*/ 67603 h 955031"/>
              <a:gd name="connsiteX40" fmla="*/ 4819218 w 5591836"/>
              <a:gd name="connsiteY40" fmla="*/ 268907 h 955031"/>
              <a:gd name="connsiteX41" fmla="*/ 4924988 w 5591836"/>
              <a:gd name="connsiteY41" fmla="*/ 477035 h 955031"/>
              <a:gd name="connsiteX42" fmla="*/ 5031825 w 5591836"/>
              <a:gd name="connsiteY42" fmla="*/ 494332 h 955031"/>
              <a:gd name="connsiteX43" fmla="*/ 5591836 w 5591836"/>
              <a:gd name="connsiteY43" fmla="*/ 494095 h 955031"/>
              <a:gd name="connsiteX0" fmla="*/ 0 w 5602249"/>
              <a:gd name="connsiteY0" fmla="*/ 466563 h 955031"/>
              <a:gd name="connsiteX1" fmla="*/ 179775 w 5602249"/>
              <a:gd name="connsiteY1" fmla="*/ 475436 h 955031"/>
              <a:gd name="connsiteX2" fmla="*/ 315145 w 5602249"/>
              <a:gd name="connsiteY2" fmla="*/ 430986 h 955031"/>
              <a:gd name="connsiteX3" fmla="*/ 482819 w 5602249"/>
              <a:gd name="connsiteY3" fmla="*/ 146077 h 955031"/>
              <a:gd name="connsiteX4" fmla="*/ 592001 w 5602249"/>
              <a:gd name="connsiteY4" fmla="*/ 23247 h 955031"/>
              <a:gd name="connsiteX5" fmla="*/ 711419 w 5602249"/>
              <a:gd name="connsiteY5" fmla="*/ 36895 h 955031"/>
              <a:gd name="connsiteX6" fmla="*/ 810365 w 5602249"/>
              <a:gd name="connsiteY6" fmla="*/ 146077 h 955031"/>
              <a:gd name="connsiteX7" fmla="*/ 936607 w 5602249"/>
              <a:gd name="connsiteY7" fmla="*/ 412209 h 955031"/>
              <a:gd name="connsiteX8" fmla="*/ 1073084 w 5602249"/>
              <a:gd name="connsiteY8" fmla="*/ 722695 h 955031"/>
              <a:gd name="connsiteX9" fmla="*/ 1168619 w 5602249"/>
              <a:gd name="connsiteY9" fmla="*/ 869409 h 955031"/>
              <a:gd name="connsiteX10" fmla="*/ 1257329 w 5602249"/>
              <a:gd name="connsiteY10" fmla="*/ 944471 h 955031"/>
              <a:gd name="connsiteX11" fmla="*/ 1366511 w 5602249"/>
              <a:gd name="connsiteY11" fmla="*/ 930824 h 955031"/>
              <a:gd name="connsiteX12" fmla="*/ 1492753 w 5602249"/>
              <a:gd name="connsiteY12" fmla="*/ 811406 h 955031"/>
              <a:gd name="connsiteX13" fmla="*/ 1656526 w 5602249"/>
              <a:gd name="connsiteY13" fmla="*/ 487271 h 955031"/>
              <a:gd name="connsiteX14" fmla="*/ 1758884 w 5602249"/>
              <a:gd name="connsiteY14" fmla="*/ 234788 h 955031"/>
              <a:gd name="connsiteX15" fmla="*/ 1861242 w 5602249"/>
              <a:gd name="connsiteY15" fmla="*/ 67603 h 955031"/>
              <a:gd name="connsiteX16" fmla="*/ 1949953 w 5602249"/>
              <a:gd name="connsiteY16" fmla="*/ 13012 h 955031"/>
              <a:gd name="connsiteX17" fmla="*/ 2031839 w 5602249"/>
              <a:gd name="connsiteY17" fmla="*/ 43719 h 955031"/>
              <a:gd name="connsiteX18" fmla="*/ 2106902 w 5602249"/>
              <a:gd name="connsiteY18" fmla="*/ 122194 h 955031"/>
              <a:gd name="connsiteX19" fmla="*/ 2185377 w 5602249"/>
              <a:gd name="connsiteY19" fmla="*/ 251847 h 955031"/>
              <a:gd name="connsiteX20" fmla="*/ 2451508 w 5602249"/>
              <a:gd name="connsiteY20" fmla="*/ 784110 h 955031"/>
              <a:gd name="connsiteX21" fmla="*/ 2567514 w 5602249"/>
              <a:gd name="connsiteY21" fmla="*/ 934235 h 955031"/>
              <a:gd name="connsiteX22" fmla="*/ 2663048 w 5602249"/>
              <a:gd name="connsiteY22" fmla="*/ 941059 h 955031"/>
              <a:gd name="connsiteX23" fmla="*/ 2785878 w 5602249"/>
              <a:gd name="connsiteY23" fmla="*/ 814818 h 955031"/>
              <a:gd name="connsiteX24" fmla="*/ 2912120 w 5602249"/>
              <a:gd name="connsiteY24" fmla="*/ 548686 h 955031"/>
              <a:gd name="connsiteX25" fmla="*/ 3058834 w 5602249"/>
              <a:gd name="connsiteY25" fmla="*/ 251847 h 955031"/>
              <a:gd name="connsiteX26" fmla="*/ 3181663 w 5602249"/>
              <a:gd name="connsiteY26" fmla="*/ 67603 h 955031"/>
              <a:gd name="connsiteX27" fmla="*/ 3260138 w 5602249"/>
              <a:gd name="connsiteY27" fmla="*/ 2776 h 955031"/>
              <a:gd name="connsiteX28" fmla="*/ 3331789 w 5602249"/>
              <a:gd name="connsiteY28" fmla="*/ 19835 h 955031"/>
              <a:gd name="connsiteX29" fmla="*/ 3403439 w 5602249"/>
              <a:gd name="connsiteY29" fmla="*/ 91486 h 955031"/>
              <a:gd name="connsiteX30" fmla="*/ 3461442 w 5602249"/>
              <a:gd name="connsiteY30" fmla="*/ 176785 h 955031"/>
              <a:gd name="connsiteX31" fmla="*/ 3543329 w 5602249"/>
              <a:gd name="connsiteY31" fmla="*/ 323498 h 955031"/>
              <a:gd name="connsiteX32" fmla="*/ 3696866 w 5602249"/>
              <a:gd name="connsiteY32" fmla="*/ 668104 h 955031"/>
              <a:gd name="connsiteX33" fmla="*/ 3823108 w 5602249"/>
              <a:gd name="connsiteY33" fmla="*/ 852349 h 955031"/>
              <a:gd name="connsiteX34" fmla="*/ 3956174 w 5602249"/>
              <a:gd name="connsiteY34" fmla="*/ 900116 h 955031"/>
              <a:gd name="connsiteX35" fmla="*/ 4075592 w 5602249"/>
              <a:gd name="connsiteY35" fmla="*/ 828465 h 955031"/>
              <a:gd name="connsiteX36" fmla="*/ 4263248 w 5602249"/>
              <a:gd name="connsiteY36" fmla="*/ 483859 h 955031"/>
              <a:gd name="connsiteX37" fmla="*/ 4440669 w 5602249"/>
              <a:gd name="connsiteY37" fmla="*/ 152901 h 955031"/>
              <a:gd name="connsiteX38" fmla="*/ 4560087 w 5602249"/>
              <a:gd name="connsiteY38" fmla="*/ 40307 h 955031"/>
              <a:gd name="connsiteX39" fmla="*/ 4686329 w 5602249"/>
              <a:gd name="connsiteY39" fmla="*/ 67603 h 955031"/>
              <a:gd name="connsiteX40" fmla="*/ 4829631 w 5602249"/>
              <a:gd name="connsiteY40" fmla="*/ 268907 h 955031"/>
              <a:gd name="connsiteX41" fmla="*/ 4935401 w 5602249"/>
              <a:gd name="connsiteY41" fmla="*/ 477035 h 955031"/>
              <a:gd name="connsiteX42" fmla="*/ 5042238 w 5602249"/>
              <a:gd name="connsiteY42" fmla="*/ 494332 h 955031"/>
              <a:gd name="connsiteX43" fmla="*/ 5602249 w 5602249"/>
              <a:gd name="connsiteY43" fmla="*/ 494095 h 955031"/>
              <a:gd name="connsiteX0" fmla="*/ 0 w 5612662"/>
              <a:gd name="connsiteY0" fmla="*/ 479263 h 955031"/>
              <a:gd name="connsiteX1" fmla="*/ 190188 w 5612662"/>
              <a:gd name="connsiteY1" fmla="*/ 475436 h 955031"/>
              <a:gd name="connsiteX2" fmla="*/ 325558 w 5612662"/>
              <a:gd name="connsiteY2" fmla="*/ 430986 h 955031"/>
              <a:gd name="connsiteX3" fmla="*/ 493232 w 5612662"/>
              <a:gd name="connsiteY3" fmla="*/ 146077 h 955031"/>
              <a:gd name="connsiteX4" fmla="*/ 602414 w 5612662"/>
              <a:gd name="connsiteY4" fmla="*/ 23247 h 955031"/>
              <a:gd name="connsiteX5" fmla="*/ 721832 w 5612662"/>
              <a:gd name="connsiteY5" fmla="*/ 36895 h 955031"/>
              <a:gd name="connsiteX6" fmla="*/ 820778 w 5612662"/>
              <a:gd name="connsiteY6" fmla="*/ 146077 h 955031"/>
              <a:gd name="connsiteX7" fmla="*/ 947020 w 5612662"/>
              <a:gd name="connsiteY7" fmla="*/ 412209 h 955031"/>
              <a:gd name="connsiteX8" fmla="*/ 1083497 w 5612662"/>
              <a:gd name="connsiteY8" fmla="*/ 722695 h 955031"/>
              <a:gd name="connsiteX9" fmla="*/ 1179032 w 5612662"/>
              <a:gd name="connsiteY9" fmla="*/ 869409 h 955031"/>
              <a:gd name="connsiteX10" fmla="*/ 1267742 w 5612662"/>
              <a:gd name="connsiteY10" fmla="*/ 944471 h 955031"/>
              <a:gd name="connsiteX11" fmla="*/ 1376924 w 5612662"/>
              <a:gd name="connsiteY11" fmla="*/ 930824 h 955031"/>
              <a:gd name="connsiteX12" fmla="*/ 1503166 w 5612662"/>
              <a:gd name="connsiteY12" fmla="*/ 811406 h 955031"/>
              <a:gd name="connsiteX13" fmla="*/ 1666939 w 5612662"/>
              <a:gd name="connsiteY13" fmla="*/ 487271 h 955031"/>
              <a:gd name="connsiteX14" fmla="*/ 1769297 w 5612662"/>
              <a:gd name="connsiteY14" fmla="*/ 234788 h 955031"/>
              <a:gd name="connsiteX15" fmla="*/ 1871655 w 5612662"/>
              <a:gd name="connsiteY15" fmla="*/ 67603 h 955031"/>
              <a:gd name="connsiteX16" fmla="*/ 1960366 w 5612662"/>
              <a:gd name="connsiteY16" fmla="*/ 13012 h 955031"/>
              <a:gd name="connsiteX17" fmla="*/ 2042252 w 5612662"/>
              <a:gd name="connsiteY17" fmla="*/ 43719 h 955031"/>
              <a:gd name="connsiteX18" fmla="*/ 2117315 w 5612662"/>
              <a:gd name="connsiteY18" fmla="*/ 122194 h 955031"/>
              <a:gd name="connsiteX19" fmla="*/ 2195790 w 5612662"/>
              <a:gd name="connsiteY19" fmla="*/ 251847 h 955031"/>
              <a:gd name="connsiteX20" fmla="*/ 2461921 w 5612662"/>
              <a:gd name="connsiteY20" fmla="*/ 784110 h 955031"/>
              <a:gd name="connsiteX21" fmla="*/ 2577927 w 5612662"/>
              <a:gd name="connsiteY21" fmla="*/ 934235 h 955031"/>
              <a:gd name="connsiteX22" fmla="*/ 2673461 w 5612662"/>
              <a:gd name="connsiteY22" fmla="*/ 941059 h 955031"/>
              <a:gd name="connsiteX23" fmla="*/ 2796291 w 5612662"/>
              <a:gd name="connsiteY23" fmla="*/ 814818 h 955031"/>
              <a:gd name="connsiteX24" fmla="*/ 2922533 w 5612662"/>
              <a:gd name="connsiteY24" fmla="*/ 548686 h 955031"/>
              <a:gd name="connsiteX25" fmla="*/ 3069247 w 5612662"/>
              <a:gd name="connsiteY25" fmla="*/ 251847 h 955031"/>
              <a:gd name="connsiteX26" fmla="*/ 3192076 w 5612662"/>
              <a:gd name="connsiteY26" fmla="*/ 67603 h 955031"/>
              <a:gd name="connsiteX27" fmla="*/ 3270551 w 5612662"/>
              <a:gd name="connsiteY27" fmla="*/ 2776 h 955031"/>
              <a:gd name="connsiteX28" fmla="*/ 3342202 w 5612662"/>
              <a:gd name="connsiteY28" fmla="*/ 19835 h 955031"/>
              <a:gd name="connsiteX29" fmla="*/ 3413852 w 5612662"/>
              <a:gd name="connsiteY29" fmla="*/ 91486 h 955031"/>
              <a:gd name="connsiteX30" fmla="*/ 3471855 w 5612662"/>
              <a:gd name="connsiteY30" fmla="*/ 176785 h 955031"/>
              <a:gd name="connsiteX31" fmla="*/ 3553742 w 5612662"/>
              <a:gd name="connsiteY31" fmla="*/ 323498 h 955031"/>
              <a:gd name="connsiteX32" fmla="*/ 3707279 w 5612662"/>
              <a:gd name="connsiteY32" fmla="*/ 668104 h 955031"/>
              <a:gd name="connsiteX33" fmla="*/ 3833521 w 5612662"/>
              <a:gd name="connsiteY33" fmla="*/ 852349 h 955031"/>
              <a:gd name="connsiteX34" fmla="*/ 3966587 w 5612662"/>
              <a:gd name="connsiteY34" fmla="*/ 900116 h 955031"/>
              <a:gd name="connsiteX35" fmla="*/ 4086005 w 5612662"/>
              <a:gd name="connsiteY35" fmla="*/ 828465 h 955031"/>
              <a:gd name="connsiteX36" fmla="*/ 4273661 w 5612662"/>
              <a:gd name="connsiteY36" fmla="*/ 483859 h 955031"/>
              <a:gd name="connsiteX37" fmla="*/ 4451082 w 5612662"/>
              <a:gd name="connsiteY37" fmla="*/ 152901 h 955031"/>
              <a:gd name="connsiteX38" fmla="*/ 4570500 w 5612662"/>
              <a:gd name="connsiteY38" fmla="*/ 40307 h 955031"/>
              <a:gd name="connsiteX39" fmla="*/ 4696742 w 5612662"/>
              <a:gd name="connsiteY39" fmla="*/ 67603 h 955031"/>
              <a:gd name="connsiteX40" fmla="*/ 4840044 w 5612662"/>
              <a:gd name="connsiteY40" fmla="*/ 268907 h 955031"/>
              <a:gd name="connsiteX41" fmla="*/ 4945814 w 5612662"/>
              <a:gd name="connsiteY41" fmla="*/ 477035 h 955031"/>
              <a:gd name="connsiteX42" fmla="*/ 5052651 w 5612662"/>
              <a:gd name="connsiteY42" fmla="*/ 494332 h 955031"/>
              <a:gd name="connsiteX43" fmla="*/ 5612662 w 5612662"/>
              <a:gd name="connsiteY43" fmla="*/ 494095 h 955031"/>
              <a:gd name="connsiteX0" fmla="*/ 0 w 6136469"/>
              <a:gd name="connsiteY0" fmla="*/ 479263 h 955031"/>
              <a:gd name="connsiteX1" fmla="*/ 190188 w 6136469"/>
              <a:gd name="connsiteY1" fmla="*/ 475436 h 955031"/>
              <a:gd name="connsiteX2" fmla="*/ 325558 w 6136469"/>
              <a:gd name="connsiteY2" fmla="*/ 430986 h 955031"/>
              <a:gd name="connsiteX3" fmla="*/ 493232 w 6136469"/>
              <a:gd name="connsiteY3" fmla="*/ 146077 h 955031"/>
              <a:gd name="connsiteX4" fmla="*/ 602414 w 6136469"/>
              <a:gd name="connsiteY4" fmla="*/ 23247 h 955031"/>
              <a:gd name="connsiteX5" fmla="*/ 721832 w 6136469"/>
              <a:gd name="connsiteY5" fmla="*/ 36895 h 955031"/>
              <a:gd name="connsiteX6" fmla="*/ 820778 w 6136469"/>
              <a:gd name="connsiteY6" fmla="*/ 146077 h 955031"/>
              <a:gd name="connsiteX7" fmla="*/ 947020 w 6136469"/>
              <a:gd name="connsiteY7" fmla="*/ 412209 h 955031"/>
              <a:gd name="connsiteX8" fmla="*/ 1083497 w 6136469"/>
              <a:gd name="connsiteY8" fmla="*/ 722695 h 955031"/>
              <a:gd name="connsiteX9" fmla="*/ 1179032 w 6136469"/>
              <a:gd name="connsiteY9" fmla="*/ 869409 h 955031"/>
              <a:gd name="connsiteX10" fmla="*/ 1267742 w 6136469"/>
              <a:gd name="connsiteY10" fmla="*/ 944471 h 955031"/>
              <a:gd name="connsiteX11" fmla="*/ 1376924 w 6136469"/>
              <a:gd name="connsiteY11" fmla="*/ 930824 h 955031"/>
              <a:gd name="connsiteX12" fmla="*/ 1503166 w 6136469"/>
              <a:gd name="connsiteY12" fmla="*/ 811406 h 955031"/>
              <a:gd name="connsiteX13" fmla="*/ 1666939 w 6136469"/>
              <a:gd name="connsiteY13" fmla="*/ 487271 h 955031"/>
              <a:gd name="connsiteX14" fmla="*/ 1769297 w 6136469"/>
              <a:gd name="connsiteY14" fmla="*/ 234788 h 955031"/>
              <a:gd name="connsiteX15" fmla="*/ 1871655 w 6136469"/>
              <a:gd name="connsiteY15" fmla="*/ 67603 h 955031"/>
              <a:gd name="connsiteX16" fmla="*/ 1960366 w 6136469"/>
              <a:gd name="connsiteY16" fmla="*/ 13012 h 955031"/>
              <a:gd name="connsiteX17" fmla="*/ 2042252 w 6136469"/>
              <a:gd name="connsiteY17" fmla="*/ 43719 h 955031"/>
              <a:gd name="connsiteX18" fmla="*/ 2117315 w 6136469"/>
              <a:gd name="connsiteY18" fmla="*/ 122194 h 955031"/>
              <a:gd name="connsiteX19" fmla="*/ 2195790 w 6136469"/>
              <a:gd name="connsiteY19" fmla="*/ 251847 h 955031"/>
              <a:gd name="connsiteX20" fmla="*/ 2461921 w 6136469"/>
              <a:gd name="connsiteY20" fmla="*/ 784110 h 955031"/>
              <a:gd name="connsiteX21" fmla="*/ 2577927 w 6136469"/>
              <a:gd name="connsiteY21" fmla="*/ 934235 h 955031"/>
              <a:gd name="connsiteX22" fmla="*/ 2673461 w 6136469"/>
              <a:gd name="connsiteY22" fmla="*/ 941059 h 955031"/>
              <a:gd name="connsiteX23" fmla="*/ 2796291 w 6136469"/>
              <a:gd name="connsiteY23" fmla="*/ 814818 h 955031"/>
              <a:gd name="connsiteX24" fmla="*/ 2922533 w 6136469"/>
              <a:gd name="connsiteY24" fmla="*/ 548686 h 955031"/>
              <a:gd name="connsiteX25" fmla="*/ 3069247 w 6136469"/>
              <a:gd name="connsiteY25" fmla="*/ 251847 h 955031"/>
              <a:gd name="connsiteX26" fmla="*/ 3192076 w 6136469"/>
              <a:gd name="connsiteY26" fmla="*/ 67603 h 955031"/>
              <a:gd name="connsiteX27" fmla="*/ 3270551 w 6136469"/>
              <a:gd name="connsiteY27" fmla="*/ 2776 h 955031"/>
              <a:gd name="connsiteX28" fmla="*/ 3342202 w 6136469"/>
              <a:gd name="connsiteY28" fmla="*/ 19835 h 955031"/>
              <a:gd name="connsiteX29" fmla="*/ 3413852 w 6136469"/>
              <a:gd name="connsiteY29" fmla="*/ 91486 h 955031"/>
              <a:gd name="connsiteX30" fmla="*/ 3471855 w 6136469"/>
              <a:gd name="connsiteY30" fmla="*/ 176785 h 955031"/>
              <a:gd name="connsiteX31" fmla="*/ 3553742 w 6136469"/>
              <a:gd name="connsiteY31" fmla="*/ 323498 h 955031"/>
              <a:gd name="connsiteX32" fmla="*/ 3707279 w 6136469"/>
              <a:gd name="connsiteY32" fmla="*/ 668104 h 955031"/>
              <a:gd name="connsiteX33" fmla="*/ 3833521 w 6136469"/>
              <a:gd name="connsiteY33" fmla="*/ 852349 h 955031"/>
              <a:gd name="connsiteX34" fmla="*/ 3966587 w 6136469"/>
              <a:gd name="connsiteY34" fmla="*/ 900116 h 955031"/>
              <a:gd name="connsiteX35" fmla="*/ 4086005 w 6136469"/>
              <a:gd name="connsiteY35" fmla="*/ 828465 h 955031"/>
              <a:gd name="connsiteX36" fmla="*/ 4273661 w 6136469"/>
              <a:gd name="connsiteY36" fmla="*/ 483859 h 955031"/>
              <a:gd name="connsiteX37" fmla="*/ 4451082 w 6136469"/>
              <a:gd name="connsiteY37" fmla="*/ 152901 h 955031"/>
              <a:gd name="connsiteX38" fmla="*/ 4570500 w 6136469"/>
              <a:gd name="connsiteY38" fmla="*/ 40307 h 955031"/>
              <a:gd name="connsiteX39" fmla="*/ 4696742 w 6136469"/>
              <a:gd name="connsiteY39" fmla="*/ 67603 h 955031"/>
              <a:gd name="connsiteX40" fmla="*/ 4840044 w 6136469"/>
              <a:gd name="connsiteY40" fmla="*/ 268907 h 955031"/>
              <a:gd name="connsiteX41" fmla="*/ 4945814 w 6136469"/>
              <a:gd name="connsiteY41" fmla="*/ 477035 h 955031"/>
              <a:gd name="connsiteX42" fmla="*/ 5052651 w 6136469"/>
              <a:gd name="connsiteY42" fmla="*/ 494332 h 955031"/>
              <a:gd name="connsiteX43" fmla="*/ 6136469 w 6136469"/>
              <a:gd name="connsiteY43" fmla="*/ 500659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5814 w 6056566"/>
              <a:gd name="connsiteY41" fmla="*/ 477035 h 955031"/>
              <a:gd name="connsiteX42" fmla="*/ 5052651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5814 w 6056566"/>
              <a:gd name="connsiteY41" fmla="*/ 477035 h 955031"/>
              <a:gd name="connsiteX42" fmla="*/ 5052651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5814 w 6056566"/>
              <a:gd name="connsiteY41" fmla="*/ 477035 h 955031"/>
              <a:gd name="connsiteX42" fmla="*/ 5052651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0286 w 6056566"/>
              <a:gd name="connsiteY41" fmla="*/ 458277 h 955031"/>
              <a:gd name="connsiteX42" fmla="*/ 5052651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0286 w 6056566"/>
              <a:gd name="connsiteY41" fmla="*/ 458277 h 955031"/>
              <a:gd name="connsiteX42" fmla="*/ 5052651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0286 w 6056566"/>
              <a:gd name="connsiteY41" fmla="*/ 458277 h 955031"/>
              <a:gd name="connsiteX42" fmla="*/ 5052651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31994 w 6056566"/>
              <a:gd name="connsiteY41" fmla="*/ 437174 h 955031"/>
              <a:gd name="connsiteX42" fmla="*/ 5052651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5052651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69722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69722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97365 w 6056566"/>
              <a:gd name="connsiteY42" fmla="*/ 496677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94601 w 6056566"/>
              <a:gd name="connsiteY42" fmla="*/ 491988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94601 w 6056566"/>
              <a:gd name="connsiteY42" fmla="*/ 491988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94601 w 6056566"/>
              <a:gd name="connsiteY42" fmla="*/ 491988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94601 w 6056566"/>
              <a:gd name="connsiteY42" fmla="*/ 491988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94601 w 6056566"/>
              <a:gd name="connsiteY42" fmla="*/ 491988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91837 w 6056566"/>
              <a:gd name="connsiteY42" fmla="*/ 497850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91838 w 6056566"/>
              <a:gd name="connsiteY42" fmla="*/ 494333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5025010 w 6056566"/>
              <a:gd name="connsiteY42" fmla="*/ 495505 h 955031"/>
              <a:gd name="connsiteX43" fmla="*/ 6056566 w 6056566"/>
              <a:gd name="connsiteY43" fmla="*/ 497377 h 955031"/>
              <a:gd name="connsiteX0" fmla="*/ 0 w 5025967"/>
              <a:gd name="connsiteY0" fmla="*/ 479263 h 955031"/>
              <a:gd name="connsiteX1" fmla="*/ 190188 w 5025967"/>
              <a:gd name="connsiteY1" fmla="*/ 475436 h 955031"/>
              <a:gd name="connsiteX2" fmla="*/ 325558 w 5025967"/>
              <a:gd name="connsiteY2" fmla="*/ 430986 h 955031"/>
              <a:gd name="connsiteX3" fmla="*/ 493232 w 5025967"/>
              <a:gd name="connsiteY3" fmla="*/ 146077 h 955031"/>
              <a:gd name="connsiteX4" fmla="*/ 602414 w 5025967"/>
              <a:gd name="connsiteY4" fmla="*/ 23247 h 955031"/>
              <a:gd name="connsiteX5" fmla="*/ 721832 w 5025967"/>
              <a:gd name="connsiteY5" fmla="*/ 36895 h 955031"/>
              <a:gd name="connsiteX6" fmla="*/ 820778 w 5025967"/>
              <a:gd name="connsiteY6" fmla="*/ 146077 h 955031"/>
              <a:gd name="connsiteX7" fmla="*/ 947020 w 5025967"/>
              <a:gd name="connsiteY7" fmla="*/ 412209 h 955031"/>
              <a:gd name="connsiteX8" fmla="*/ 1083497 w 5025967"/>
              <a:gd name="connsiteY8" fmla="*/ 722695 h 955031"/>
              <a:gd name="connsiteX9" fmla="*/ 1179032 w 5025967"/>
              <a:gd name="connsiteY9" fmla="*/ 869409 h 955031"/>
              <a:gd name="connsiteX10" fmla="*/ 1267742 w 5025967"/>
              <a:gd name="connsiteY10" fmla="*/ 944471 h 955031"/>
              <a:gd name="connsiteX11" fmla="*/ 1376924 w 5025967"/>
              <a:gd name="connsiteY11" fmla="*/ 930824 h 955031"/>
              <a:gd name="connsiteX12" fmla="*/ 1503166 w 5025967"/>
              <a:gd name="connsiteY12" fmla="*/ 811406 h 955031"/>
              <a:gd name="connsiteX13" fmla="*/ 1666939 w 5025967"/>
              <a:gd name="connsiteY13" fmla="*/ 487271 h 955031"/>
              <a:gd name="connsiteX14" fmla="*/ 1769297 w 5025967"/>
              <a:gd name="connsiteY14" fmla="*/ 234788 h 955031"/>
              <a:gd name="connsiteX15" fmla="*/ 1871655 w 5025967"/>
              <a:gd name="connsiteY15" fmla="*/ 67603 h 955031"/>
              <a:gd name="connsiteX16" fmla="*/ 1960366 w 5025967"/>
              <a:gd name="connsiteY16" fmla="*/ 13012 h 955031"/>
              <a:gd name="connsiteX17" fmla="*/ 2042252 w 5025967"/>
              <a:gd name="connsiteY17" fmla="*/ 43719 h 955031"/>
              <a:gd name="connsiteX18" fmla="*/ 2117315 w 5025967"/>
              <a:gd name="connsiteY18" fmla="*/ 122194 h 955031"/>
              <a:gd name="connsiteX19" fmla="*/ 2195790 w 5025967"/>
              <a:gd name="connsiteY19" fmla="*/ 251847 h 955031"/>
              <a:gd name="connsiteX20" fmla="*/ 2461921 w 5025967"/>
              <a:gd name="connsiteY20" fmla="*/ 784110 h 955031"/>
              <a:gd name="connsiteX21" fmla="*/ 2577927 w 5025967"/>
              <a:gd name="connsiteY21" fmla="*/ 934235 h 955031"/>
              <a:gd name="connsiteX22" fmla="*/ 2673461 w 5025967"/>
              <a:gd name="connsiteY22" fmla="*/ 941059 h 955031"/>
              <a:gd name="connsiteX23" fmla="*/ 2796291 w 5025967"/>
              <a:gd name="connsiteY23" fmla="*/ 814818 h 955031"/>
              <a:gd name="connsiteX24" fmla="*/ 2922533 w 5025967"/>
              <a:gd name="connsiteY24" fmla="*/ 548686 h 955031"/>
              <a:gd name="connsiteX25" fmla="*/ 3069247 w 5025967"/>
              <a:gd name="connsiteY25" fmla="*/ 251847 h 955031"/>
              <a:gd name="connsiteX26" fmla="*/ 3192076 w 5025967"/>
              <a:gd name="connsiteY26" fmla="*/ 67603 h 955031"/>
              <a:gd name="connsiteX27" fmla="*/ 3270551 w 5025967"/>
              <a:gd name="connsiteY27" fmla="*/ 2776 h 955031"/>
              <a:gd name="connsiteX28" fmla="*/ 3342202 w 5025967"/>
              <a:gd name="connsiteY28" fmla="*/ 19835 h 955031"/>
              <a:gd name="connsiteX29" fmla="*/ 3413852 w 5025967"/>
              <a:gd name="connsiteY29" fmla="*/ 91486 h 955031"/>
              <a:gd name="connsiteX30" fmla="*/ 3471855 w 5025967"/>
              <a:gd name="connsiteY30" fmla="*/ 176785 h 955031"/>
              <a:gd name="connsiteX31" fmla="*/ 3553742 w 5025967"/>
              <a:gd name="connsiteY31" fmla="*/ 323498 h 955031"/>
              <a:gd name="connsiteX32" fmla="*/ 3707279 w 5025967"/>
              <a:gd name="connsiteY32" fmla="*/ 668104 h 955031"/>
              <a:gd name="connsiteX33" fmla="*/ 3833521 w 5025967"/>
              <a:gd name="connsiteY33" fmla="*/ 852349 h 955031"/>
              <a:gd name="connsiteX34" fmla="*/ 3966587 w 5025967"/>
              <a:gd name="connsiteY34" fmla="*/ 900116 h 955031"/>
              <a:gd name="connsiteX35" fmla="*/ 4086005 w 5025967"/>
              <a:gd name="connsiteY35" fmla="*/ 828465 h 955031"/>
              <a:gd name="connsiteX36" fmla="*/ 4273661 w 5025967"/>
              <a:gd name="connsiteY36" fmla="*/ 483859 h 955031"/>
              <a:gd name="connsiteX37" fmla="*/ 4451082 w 5025967"/>
              <a:gd name="connsiteY37" fmla="*/ 152901 h 955031"/>
              <a:gd name="connsiteX38" fmla="*/ 4570500 w 5025967"/>
              <a:gd name="connsiteY38" fmla="*/ 40307 h 955031"/>
              <a:gd name="connsiteX39" fmla="*/ 4696742 w 5025967"/>
              <a:gd name="connsiteY39" fmla="*/ 67603 h 955031"/>
              <a:gd name="connsiteX40" fmla="*/ 4840044 w 5025967"/>
              <a:gd name="connsiteY40" fmla="*/ 268907 h 955031"/>
              <a:gd name="connsiteX41" fmla="*/ 4948580 w 5025967"/>
              <a:gd name="connsiteY41" fmla="*/ 459449 h 955031"/>
              <a:gd name="connsiteX42" fmla="*/ 5025010 w 5025967"/>
              <a:gd name="connsiteY42" fmla="*/ 495505 h 955031"/>
              <a:gd name="connsiteX0" fmla="*/ 0 w 4948580"/>
              <a:gd name="connsiteY0" fmla="*/ 479263 h 955031"/>
              <a:gd name="connsiteX1" fmla="*/ 190188 w 4948580"/>
              <a:gd name="connsiteY1" fmla="*/ 475436 h 955031"/>
              <a:gd name="connsiteX2" fmla="*/ 325558 w 4948580"/>
              <a:gd name="connsiteY2" fmla="*/ 430986 h 955031"/>
              <a:gd name="connsiteX3" fmla="*/ 493232 w 4948580"/>
              <a:gd name="connsiteY3" fmla="*/ 146077 h 955031"/>
              <a:gd name="connsiteX4" fmla="*/ 602414 w 4948580"/>
              <a:gd name="connsiteY4" fmla="*/ 23247 h 955031"/>
              <a:gd name="connsiteX5" fmla="*/ 721832 w 4948580"/>
              <a:gd name="connsiteY5" fmla="*/ 36895 h 955031"/>
              <a:gd name="connsiteX6" fmla="*/ 820778 w 4948580"/>
              <a:gd name="connsiteY6" fmla="*/ 146077 h 955031"/>
              <a:gd name="connsiteX7" fmla="*/ 947020 w 4948580"/>
              <a:gd name="connsiteY7" fmla="*/ 412209 h 955031"/>
              <a:gd name="connsiteX8" fmla="*/ 1083497 w 4948580"/>
              <a:gd name="connsiteY8" fmla="*/ 722695 h 955031"/>
              <a:gd name="connsiteX9" fmla="*/ 1179032 w 4948580"/>
              <a:gd name="connsiteY9" fmla="*/ 869409 h 955031"/>
              <a:gd name="connsiteX10" fmla="*/ 1267742 w 4948580"/>
              <a:gd name="connsiteY10" fmla="*/ 944471 h 955031"/>
              <a:gd name="connsiteX11" fmla="*/ 1376924 w 4948580"/>
              <a:gd name="connsiteY11" fmla="*/ 930824 h 955031"/>
              <a:gd name="connsiteX12" fmla="*/ 1503166 w 4948580"/>
              <a:gd name="connsiteY12" fmla="*/ 811406 h 955031"/>
              <a:gd name="connsiteX13" fmla="*/ 1666939 w 4948580"/>
              <a:gd name="connsiteY13" fmla="*/ 487271 h 955031"/>
              <a:gd name="connsiteX14" fmla="*/ 1769297 w 4948580"/>
              <a:gd name="connsiteY14" fmla="*/ 234788 h 955031"/>
              <a:gd name="connsiteX15" fmla="*/ 1871655 w 4948580"/>
              <a:gd name="connsiteY15" fmla="*/ 67603 h 955031"/>
              <a:gd name="connsiteX16" fmla="*/ 1960366 w 4948580"/>
              <a:gd name="connsiteY16" fmla="*/ 13012 h 955031"/>
              <a:gd name="connsiteX17" fmla="*/ 2042252 w 4948580"/>
              <a:gd name="connsiteY17" fmla="*/ 43719 h 955031"/>
              <a:gd name="connsiteX18" fmla="*/ 2117315 w 4948580"/>
              <a:gd name="connsiteY18" fmla="*/ 122194 h 955031"/>
              <a:gd name="connsiteX19" fmla="*/ 2195790 w 4948580"/>
              <a:gd name="connsiteY19" fmla="*/ 251847 h 955031"/>
              <a:gd name="connsiteX20" fmla="*/ 2461921 w 4948580"/>
              <a:gd name="connsiteY20" fmla="*/ 784110 h 955031"/>
              <a:gd name="connsiteX21" fmla="*/ 2577927 w 4948580"/>
              <a:gd name="connsiteY21" fmla="*/ 934235 h 955031"/>
              <a:gd name="connsiteX22" fmla="*/ 2673461 w 4948580"/>
              <a:gd name="connsiteY22" fmla="*/ 941059 h 955031"/>
              <a:gd name="connsiteX23" fmla="*/ 2796291 w 4948580"/>
              <a:gd name="connsiteY23" fmla="*/ 814818 h 955031"/>
              <a:gd name="connsiteX24" fmla="*/ 2922533 w 4948580"/>
              <a:gd name="connsiteY24" fmla="*/ 548686 h 955031"/>
              <a:gd name="connsiteX25" fmla="*/ 3069247 w 4948580"/>
              <a:gd name="connsiteY25" fmla="*/ 251847 h 955031"/>
              <a:gd name="connsiteX26" fmla="*/ 3192076 w 4948580"/>
              <a:gd name="connsiteY26" fmla="*/ 67603 h 955031"/>
              <a:gd name="connsiteX27" fmla="*/ 3270551 w 4948580"/>
              <a:gd name="connsiteY27" fmla="*/ 2776 h 955031"/>
              <a:gd name="connsiteX28" fmla="*/ 3342202 w 4948580"/>
              <a:gd name="connsiteY28" fmla="*/ 19835 h 955031"/>
              <a:gd name="connsiteX29" fmla="*/ 3413852 w 4948580"/>
              <a:gd name="connsiteY29" fmla="*/ 91486 h 955031"/>
              <a:gd name="connsiteX30" fmla="*/ 3471855 w 4948580"/>
              <a:gd name="connsiteY30" fmla="*/ 176785 h 955031"/>
              <a:gd name="connsiteX31" fmla="*/ 3553742 w 4948580"/>
              <a:gd name="connsiteY31" fmla="*/ 323498 h 955031"/>
              <a:gd name="connsiteX32" fmla="*/ 3707279 w 4948580"/>
              <a:gd name="connsiteY32" fmla="*/ 668104 h 955031"/>
              <a:gd name="connsiteX33" fmla="*/ 3833521 w 4948580"/>
              <a:gd name="connsiteY33" fmla="*/ 852349 h 955031"/>
              <a:gd name="connsiteX34" fmla="*/ 3966587 w 4948580"/>
              <a:gd name="connsiteY34" fmla="*/ 900116 h 955031"/>
              <a:gd name="connsiteX35" fmla="*/ 4086005 w 4948580"/>
              <a:gd name="connsiteY35" fmla="*/ 828465 h 955031"/>
              <a:gd name="connsiteX36" fmla="*/ 4273661 w 4948580"/>
              <a:gd name="connsiteY36" fmla="*/ 483859 h 955031"/>
              <a:gd name="connsiteX37" fmla="*/ 4451082 w 4948580"/>
              <a:gd name="connsiteY37" fmla="*/ 152901 h 955031"/>
              <a:gd name="connsiteX38" fmla="*/ 4570500 w 4948580"/>
              <a:gd name="connsiteY38" fmla="*/ 40307 h 955031"/>
              <a:gd name="connsiteX39" fmla="*/ 4696742 w 4948580"/>
              <a:gd name="connsiteY39" fmla="*/ 67603 h 955031"/>
              <a:gd name="connsiteX40" fmla="*/ 4840044 w 4948580"/>
              <a:gd name="connsiteY40" fmla="*/ 268907 h 955031"/>
              <a:gd name="connsiteX41" fmla="*/ 4948580 w 4948580"/>
              <a:gd name="connsiteY41" fmla="*/ 459449 h 955031"/>
              <a:gd name="connsiteX0" fmla="*/ 0 w 4948580"/>
              <a:gd name="connsiteY0" fmla="*/ 479263 h 955031"/>
              <a:gd name="connsiteX1" fmla="*/ 325558 w 4948580"/>
              <a:gd name="connsiteY1" fmla="*/ 430986 h 955031"/>
              <a:gd name="connsiteX2" fmla="*/ 493232 w 4948580"/>
              <a:gd name="connsiteY2" fmla="*/ 146077 h 955031"/>
              <a:gd name="connsiteX3" fmla="*/ 602414 w 4948580"/>
              <a:gd name="connsiteY3" fmla="*/ 23247 h 955031"/>
              <a:gd name="connsiteX4" fmla="*/ 721832 w 4948580"/>
              <a:gd name="connsiteY4" fmla="*/ 36895 h 955031"/>
              <a:gd name="connsiteX5" fmla="*/ 820778 w 4948580"/>
              <a:gd name="connsiteY5" fmla="*/ 146077 h 955031"/>
              <a:gd name="connsiteX6" fmla="*/ 947020 w 4948580"/>
              <a:gd name="connsiteY6" fmla="*/ 412209 h 955031"/>
              <a:gd name="connsiteX7" fmla="*/ 1083497 w 4948580"/>
              <a:gd name="connsiteY7" fmla="*/ 722695 h 955031"/>
              <a:gd name="connsiteX8" fmla="*/ 1179032 w 4948580"/>
              <a:gd name="connsiteY8" fmla="*/ 869409 h 955031"/>
              <a:gd name="connsiteX9" fmla="*/ 1267742 w 4948580"/>
              <a:gd name="connsiteY9" fmla="*/ 944471 h 955031"/>
              <a:gd name="connsiteX10" fmla="*/ 1376924 w 4948580"/>
              <a:gd name="connsiteY10" fmla="*/ 930824 h 955031"/>
              <a:gd name="connsiteX11" fmla="*/ 1503166 w 4948580"/>
              <a:gd name="connsiteY11" fmla="*/ 811406 h 955031"/>
              <a:gd name="connsiteX12" fmla="*/ 1666939 w 4948580"/>
              <a:gd name="connsiteY12" fmla="*/ 487271 h 955031"/>
              <a:gd name="connsiteX13" fmla="*/ 1769297 w 4948580"/>
              <a:gd name="connsiteY13" fmla="*/ 234788 h 955031"/>
              <a:gd name="connsiteX14" fmla="*/ 1871655 w 4948580"/>
              <a:gd name="connsiteY14" fmla="*/ 67603 h 955031"/>
              <a:gd name="connsiteX15" fmla="*/ 1960366 w 4948580"/>
              <a:gd name="connsiteY15" fmla="*/ 13012 h 955031"/>
              <a:gd name="connsiteX16" fmla="*/ 2042252 w 4948580"/>
              <a:gd name="connsiteY16" fmla="*/ 43719 h 955031"/>
              <a:gd name="connsiteX17" fmla="*/ 2117315 w 4948580"/>
              <a:gd name="connsiteY17" fmla="*/ 122194 h 955031"/>
              <a:gd name="connsiteX18" fmla="*/ 2195790 w 4948580"/>
              <a:gd name="connsiteY18" fmla="*/ 251847 h 955031"/>
              <a:gd name="connsiteX19" fmla="*/ 2461921 w 4948580"/>
              <a:gd name="connsiteY19" fmla="*/ 784110 h 955031"/>
              <a:gd name="connsiteX20" fmla="*/ 2577927 w 4948580"/>
              <a:gd name="connsiteY20" fmla="*/ 934235 h 955031"/>
              <a:gd name="connsiteX21" fmla="*/ 2673461 w 4948580"/>
              <a:gd name="connsiteY21" fmla="*/ 941059 h 955031"/>
              <a:gd name="connsiteX22" fmla="*/ 2796291 w 4948580"/>
              <a:gd name="connsiteY22" fmla="*/ 814818 h 955031"/>
              <a:gd name="connsiteX23" fmla="*/ 2922533 w 4948580"/>
              <a:gd name="connsiteY23" fmla="*/ 548686 h 955031"/>
              <a:gd name="connsiteX24" fmla="*/ 3069247 w 4948580"/>
              <a:gd name="connsiteY24" fmla="*/ 251847 h 955031"/>
              <a:gd name="connsiteX25" fmla="*/ 3192076 w 4948580"/>
              <a:gd name="connsiteY25" fmla="*/ 67603 h 955031"/>
              <a:gd name="connsiteX26" fmla="*/ 3270551 w 4948580"/>
              <a:gd name="connsiteY26" fmla="*/ 2776 h 955031"/>
              <a:gd name="connsiteX27" fmla="*/ 3342202 w 4948580"/>
              <a:gd name="connsiteY27" fmla="*/ 19835 h 955031"/>
              <a:gd name="connsiteX28" fmla="*/ 3413852 w 4948580"/>
              <a:gd name="connsiteY28" fmla="*/ 91486 h 955031"/>
              <a:gd name="connsiteX29" fmla="*/ 3471855 w 4948580"/>
              <a:gd name="connsiteY29" fmla="*/ 176785 h 955031"/>
              <a:gd name="connsiteX30" fmla="*/ 3553742 w 4948580"/>
              <a:gd name="connsiteY30" fmla="*/ 323498 h 955031"/>
              <a:gd name="connsiteX31" fmla="*/ 3707279 w 4948580"/>
              <a:gd name="connsiteY31" fmla="*/ 668104 h 955031"/>
              <a:gd name="connsiteX32" fmla="*/ 3833521 w 4948580"/>
              <a:gd name="connsiteY32" fmla="*/ 852349 h 955031"/>
              <a:gd name="connsiteX33" fmla="*/ 3966587 w 4948580"/>
              <a:gd name="connsiteY33" fmla="*/ 900116 h 955031"/>
              <a:gd name="connsiteX34" fmla="*/ 4086005 w 4948580"/>
              <a:gd name="connsiteY34" fmla="*/ 828465 h 955031"/>
              <a:gd name="connsiteX35" fmla="*/ 4273661 w 4948580"/>
              <a:gd name="connsiteY35" fmla="*/ 483859 h 955031"/>
              <a:gd name="connsiteX36" fmla="*/ 4451082 w 4948580"/>
              <a:gd name="connsiteY36" fmla="*/ 152901 h 955031"/>
              <a:gd name="connsiteX37" fmla="*/ 4570500 w 4948580"/>
              <a:gd name="connsiteY37" fmla="*/ 40307 h 955031"/>
              <a:gd name="connsiteX38" fmla="*/ 4696742 w 4948580"/>
              <a:gd name="connsiteY38" fmla="*/ 67603 h 955031"/>
              <a:gd name="connsiteX39" fmla="*/ 4840044 w 4948580"/>
              <a:gd name="connsiteY39" fmla="*/ 268907 h 955031"/>
              <a:gd name="connsiteX40" fmla="*/ 4948580 w 4948580"/>
              <a:gd name="connsiteY40" fmla="*/ 459449 h 955031"/>
              <a:gd name="connsiteX0" fmla="*/ 0 w 4623022"/>
              <a:gd name="connsiteY0" fmla="*/ 430986 h 955031"/>
              <a:gd name="connsiteX1" fmla="*/ 167674 w 4623022"/>
              <a:gd name="connsiteY1" fmla="*/ 146077 h 955031"/>
              <a:gd name="connsiteX2" fmla="*/ 276856 w 4623022"/>
              <a:gd name="connsiteY2" fmla="*/ 23247 h 955031"/>
              <a:gd name="connsiteX3" fmla="*/ 396274 w 4623022"/>
              <a:gd name="connsiteY3" fmla="*/ 36895 h 955031"/>
              <a:gd name="connsiteX4" fmla="*/ 495220 w 4623022"/>
              <a:gd name="connsiteY4" fmla="*/ 146077 h 955031"/>
              <a:gd name="connsiteX5" fmla="*/ 621462 w 4623022"/>
              <a:gd name="connsiteY5" fmla="*/ 412209 h 955031"/>
              <a:gd name="connsiteX6" fmla="*/ 757939 w 4623022"/>
              <a:gd name="connsiteY6" fmla="*/ 722695 h 955031"/>
              <a:gd name="connsiteX7" fmla="*/ 853474 w 4623022"/>
              <a:gd name="connsiteY7" fmla="*/ 869409 h 955031"/>
              <a:gd name="connsiteX8" fmla="*/ 942184 w 4623022"/>
              <a:gd name="connsiteY8" fmla="*/ 944471 h 955031"/>
              <a:gd name="connsiteX9" fmla="*/ 1051366 w 4623022"/>
              <a:gd name="connsiteY9" fmla="*/ 930824 h 955031"/>
              <a:gd name="connsiteX10" fmla="*/ 1177608 w 4623022"/>
              <a:gd name="connsiteY10" fmla="*/ 811406 h 955031"/>
              <a:gd name="connsiteX11" fmla="*/ 1341381 w 4623022"/>
              <a:gd name="connsiteY11" fmla="*/ 487271 h 955031"/>
              <a:gd name="connsiteX12" fmla="*/ 1443739 w 4623022"/>
              <a:gd name="connsiteY12" fmla="*/ 234788 h 955031"/>
              <a:gd name="connsiteX13" fmla="*/ 1546097 w 4623022"/>
              <a:gd name="connsiteY13" fmla="*/ 67603 h 955031"/>
              <a:gd name="connsiteX14" fmla="*/ 1634808 w 4623022"/>
              <a:gd name="connsiteY14" fmla="*/ 13012 h 955031"/>
              <a:gd name="connsiteX15" fmla="*/ 1716694 w 4623022"/>
              <a:gd name="connsiteY15" fmla="*/ 43719 h 955031"/>
              <a:gd name="connsiteX16" fmla="*/ 1791757 w 4623022"/>
              <a:gd name="connsiteY16" fmla="*/ 122194 h 955031"/>
              <a:gd name="connsiteX17" fmla="*/ 1870232 w 4623022"/>
              <a:gd name="connsiteY17" fmla="*/ 251847 h 955031"/>
              <a:gd name="connsiteX18" fmla="*/ 2136363 w 4623022"/>
              <a:gd name="connsiteY18" fmla="*/ 784110 h 955031"/>
              <a:gd name="connsiteX19" fmla="*/ 2252369 w 4623022"/>
              <a:gd name="connsiteY19" fmla="*/ 934235 h 955031"/>
              <a:gd name="connsiteX20" fmla="*/ 2347903 w 4623022"/>
              <a:gd name="connsiteY20" fmla="*/ 941059 h 955031"/>
              <a:gd name="connsiteX21" fmla="*/ 2470733 w 4623022"/>
              <a:gd name="connsiteY21" fmla="*/ 814818 h 955031"/>
              <a:gd name="connsiteX22" fmla="*/ 2596975 w 4623022"/>
              <a:gd name="connsiteY22" fmla="*/ 548686 h 955031"/>
              <a:gd name="connsiteX23" fmla="*/ 2743689 w 4623022"/>
              <a:gd name="connsiteY23" fmla="*/ 251847 h 955031"/>
              <a:gd name="connsiteX24" fmla="*/ 2866518 w 4623022"/>
              <a:gd name="connsiteY24" fmla="*/ 67603 h 955031"/>
              <a:gd name="connsiteX25" fmla="*/ 2944993 w 4623022"/>
              <a:gd name="connsiteY25" fmla="*/ 2776 h 955031"/>
              <a:gd name="connsiteX26" fmla="*/ 3016644 w 4623022"/>
              <a:gd name="connsiteY26" fmla="*/ 19835 h 955031"/>
              <a:gd name="connsiteX27" fmla="*/ 3088294 w 4623022"/>
              <a:gd name="connsiteY27" fmla="*/ 91486 h 955031"/>
              <a:gd name="connsiteX28" fmla="*/ 3146297 w 4623022"/>
              <a:gd name="connsiteY28" fmla="*/ 176785 h 955031"/>
              <a:gd name="connsiteX29" fmla="*/ 3228184 w 4623022"/>
              <a:gd name="connsiteY29" fmla="*/ 323498 h 955031"/>
              <a:gd name="connsiteX30" fmla="*/ 3381721 w 4623022"/>
              <a:gd name="connsiteY30" fmla="*/ 668104 h 955031"/>
              <a:gd name="connsiteX31" fmla="*/ 3507963 w 4623022"/>
              <a:gd name="connsiteY31" fmla="*/ 852349 h 955031"/>
              <a:gd name="connsiteX32" fmla="*/ 3641029 w 4623022"/>
              <a:gd name="connsiteY32" fmla="*/ 900116 h 955031"/>
              <a:gd name="connsiteX33" fmla="*/ 3760447 w 4623022"/>
              <a:gd name="connsiteY33" fmla="*/ 828465 h 955031"/>
              <a:gd name="connsiteX34" fmla="*/ 3948103 w 4623022"/>
              <a:gd name="connsiteY34" fmla="*/ 483859 h 955031"/>
              <a:gd name="connsiteX35" fmla="*/ 4125524 w 4623022"/>
              <a:gd name="connsiteY35" fmla="*/ 152901 h 955031"/>
              <a:gd name="connsiteX36" fmla="*/ 4244942 w 4623022"/>
              <a:gd name="connsiteY36" fmla="*/ 40307 h 955031"/>
              <a:gd name="connsiteX37" fmla="*/ 4371184 w 4623022"/>
              <a:gd name="connsiteY37" fmla="*/ 67603 h 955031"/>
              <a:gd name="connsiteX38" fmla="*/ 4514486 w 4623022"/>
              <a:gd name="connsiteY38" fmla="*/ 268907 h 955031"/>
              <a:gd name="connsiteX39" fmla="*/ 4623022 w 4623022"/>
              <a:gd name="connsiteY39" fmla="*/ 459449 h 955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4623022" h="955031">
                <a:moveTo>
                  <a:pt x="0" y="430986"/>
                </a:moveTo>
                <a:cubicBezTo>
                  <a:pt x="82205" y="375455"/>
                  <a:pt x="121531" y="214033"/>
                  <a:pt x="167674" y="146077"/>
                </a:cubicBezTo>
                <a:cubicBezTo>
                  <a:pt x="213817" y="78121"/>
                  <a:pt x="238756" y="41444"/>
                  <a:pt x="276856" y="23247"/>
                </a:cubicBezTo>
                <a:cubicBezTo>
                  <a:pt x="314956" y="5050"/>
                  <a:pt x="359880" y="16423"/>
                  <a:pt x="396274" y="36895"/>
                </a:cubicBezTo>
                <a:cubicBezTo>
                  <a:pt x="432668" y="57367"/>
                  <a:pt x="457689" y="83525"/>
                  <a:pt x="495220" y="146077"/>
                </a:cubicBezTo>
                <a:cubicBezTo>
                  <a:pt x="532751" y="208629"/>
                  <a:pt x="577676" y="316106"/>
                  <a:pt x="621462" y="412209"/>
                </a:cubicBezTo>
                <a:cubicBezTo>
                  <a:pt x="665249" y="508312"/>
                  <a:pt x="719270" y="646495"/>
                  <a:pt x="757939" y="722695"/>
                </a:cubicBezTo>
                <a:cubicBezTo>
                  <a:pt x="796608" y="798895"/>
                  <a:pt x="822766" y="832446"/>
                  <a:pt x="853474" y="869409"/>
                </a:cubicBezTo>
                <a:cubicBezTo>
                  <a:pt x="884182" y="906372"/>
                  <a:pt x="909202" y="934235"/>
                  <a:pt x="942184" y="944471"/>
                </a:cubicBezTo>
                <a:cubicBezTo>
                  <a:pt x="975166" y="954707"/>
                  <a:pt x="1012129" y="953001"/>
                  <a:pt x="1051366" y="930824"/>
                </a:cubicBezTo>
                <a:cubicBezTo>
                  <a:pt x="1090603" y="908647"/>
                  <a:pt x="1129272" y="885332"/>
                  <a:pt x="1177608" y="811406"/>
                </a:cubicBezTo>
                <a:cubicBezTo>
                  <a:pt x="1225944" y="737481"/>
                  <a:pt x="1297026" y="583374"/>
                  <a:pt x="1341381" y="487271"/>
                </a:cubicBezTo>
                <a:cubicBezTo>
                  <a:pt x="1385736" y="391168"/>
                  <a:pt x="1409620" y="304733"/>
                  <a:pt x="1443739" y="234788"/>
                </a:cubicBezTo>
                <a:cubicBezTo>
                  <a:pt x="1477858" y="164843"/>
                  <a:pt x="1514252" y="104566"/>
                  <a:pt x="1546097" y="67603"/>
                </a:cubicBezTo>
                <a:cubicBezTo>
                  <a:pt x="1577942" y="30640"/>
                  <a:pt x="1606375" y="16993"/>
                  <a:pt x="1634808" y="13012"/>
                </a:cubicBezTo>
                <a:cubicBezTo>
                  <a:pt x="1663241" y="9031"/>
                  <a:pt x="1690536" y="25522"/>
                  <a:pt x="1716694" y="43719"/>
                </a:cubicBezTo>
                <a:cubicBezTo>
                  <a:pt x="1742852" y="61916"/>
                  <a:pt x="1766167" y="87506"/>
                  <a:pt x="1791757" y="122194"/>
                </a:cubicBezTo>
                <a:cubicBezTo>
                  <a:pt x="1817347" y="156882"/>
                  <a:pt x="1812798" y="141528"/>
                  <a:pt x="1870232" y="251847"/>
                </a:cubicBezTo>
                <a:cubicBezTo>
                  <a:pt x="1927666" y="362166"/>
                  <a:pt x="2072674" y="670379"/>
                  <a:pt x="2136363" y="784110"/>
                </a:cubicBezTo>
                <a:cubicBezTo>
                  <a:pt x="2200052" y="897841"/>
                  <a:pt x="2217113" y="908077"/>
                  <a:pt x="2252369" y="934235"/>
                </a:cubicBezTo>
                <a:cubicBezTo>
                  <a:pt x="2287625" y="960393"/>
                  <a:pt x="2311509" y="960962"/>
                  <a:pt x="2347903" y="941059"/>
                </a:cubicBezTo>
                <a:cubicBezTo>
                  <a:pt x="2384297" y="921156"/>
                  <a:pt x="2429221" y="880213"/>
                  <a:pt x="2470733" y="814818"/>
                </a:cubicBezTo>
                <a:cubicBezTo>
                  <a:pt x="2512245" y="749423"/>
                  <a:pt x="2551482" y="642514"/>
                  <a:pt x="2596975" y="548686"/>
                </a:cubicBezTo>
                <a:cubicBezTo>
                  <a:pt x="2642468" y="454858"/>
                  <a:pt x="2698765" y="332027"/>
                  <a:pt x="2743689" y="251847"/>
                </a:cubicBezTo>
                <a:cubicBezTo>
                  <a:pt x="2788613" y="171666"/>
                  <a:pt x="2832967" y="109115"/>
                  <a:pt x="2866518" y="67603"/>
                </a:cubicBezTo>
                <a:cubicBezTo>
                  <a:pt x="2900069" y="26091"/>
                  <a:pt x="2919972" y="10737"/>
                  <a:pt x="2944993" y="2776"/>
                </a:cubicBezTo>
                <a:cubicBezTo>
                  <a:pt x="2970014" y="-5185"/>
                  <a:pt x="2992761" y="5050"/>
                  <a:pt x="3016644" y="19835"/>
                </a:cubicBezTo>
                <a:cubicBezTo>
                  <a:pt x="3040527" y="34620"/>
                  <a:pt x="3066685" y="65328"/>
                  <a:pt x="3088294" y="91486"/>
                </a:cubicBezTo>
                <a:cubicBezTo>
                  <a:pt x="3109903" y="117644"/>
                  <a:pt x="3122982" y="138116"/>
                  <a:pt x="3146297" y="176785"/>
                </a:cubicBezTo>
                <a:cubicBezTo>
                  <a:pt x="3169612" y="215454"/>
                  <a:pt x="3188947" y="241612"/>
                  <a:pt x="3228184" y="323498"/>
                </a:cubicBezTo>
                <a:cubicBezTo>
                  <a:pt x="3267421" y="405384"/>
                  <a:pt x="3335091" y="579962"/>
                  <a:pt x="3381721" y="668104"/>
                </a:cubicBezTo>
                <a:cubicBezTo>
                  <a:pt x="3428351" y="756246"/>
                  <a:pt x="3464745" y="813680"/>
                  <a:pt x="3507963" y="852349"/>
                </a:cubicBezTo>
                <a:cubicBezTo>
                  <a:pt x="3551181" y="891018"/>
                  <a:pt x="3598948" y="904097"/>
                  <a:pt x="3641029" y="900116"/>
                </a:cubicBezTo>
                <a:cubicBezTo>
                  <a:pt x="3683110" y="896135"/>
                  <a:pt x="3709268" y="897841"/>
                  <a:pt x="3760447" y="828465"/>
                </a:cubicBezTo>
                <a:cubicBezTo>
                  <a:pt x="3811626" y="759089"/>
                  <a:pt x="3887257" y="596453"/>
                  <a:pt x="3948103" y="483859"/>
                </a:cubicBezTo>
                <a:cubicBezTo>
                  <a:pt x="4008949" y="371265"/>
                  <a:pt x="4076051" y="226826"/>
                  <a:pt x="4125524" y="152901"/>
                </a:cubicBezTo>
                <a:cubicBezTo>
                  <a:pt x="4174997" y="78976"/>
                  <a:pt x="4203999" y="54523"/>
                  <a:pt x="4244942" y="40307"/>
                </a:cubicBezTo>
                <a:cubicBezTo>
                  <a:pt x="4285885" y="26091"/>
                  <a:pt x="4326260" y="29503"/>
                  <a:pt x="4371184" y="67603"/>
                </a:cubicBezTo>
                <a:cubicBezTo>
                  <a:pt x="4416108" y="105703"/>
                  <a:pt x="4472513" y="203599"/>
                  <a:pt x="4514486" y="268907"/>
                </a:cubicBezTo>
                <a:cubicBezTo>
                  <a:pt x="4556459" y="334215"/>
                  <a:pt x="4592194" y="421683"/>
                  <a:pt x="4623022" y="459449"/>
                </a:cubicBezTo>
              </a:path>
            </a:pathLst>
          </a:custGeom>
          <a:noFill/>
          <a:ln w="38100">
            <a:solidFill>
              <a:srgbClr val="0432FF"/>
            </a:solidFill>
            <a:headEnd type="none"/>
            <a:tailEnd type="non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5" name="Полилиния 135"/>
          <p:cNvSpPr/>
          <p:nvPr/>
        </p:nvSpPr>
        <p:spPr>
          <a:xfrm>
            <a:off x="3977979" y="562503"/>
            <a:ext cx="642821" cy="200963"/>
          </a:xfrm>
          <a:custGeom>
            <a:avLst/>
            <a:gdLst>
              <a:gd name="connsiteX0" fmla="*/ 0 w 4810836"/>
              <a:gd name="connsiteY0" fmla="*/ 463388 h 955031"/>
              <a:gd name="connsiteX1" fmla="*/ 180833 w 4810836"/>
              <a:gd name="connsiteY1" fmla="*/ 146077 h 955031"/>
              <a:gd name="connsiteX2" fmla="*/ 290015 w 4810836"/>
              <a:gd name="connsiteY2" fmla="*/ 23247 h 955031"/>
              <a:gd name="connsiteX3" fmla="*/ 409433 w 4810836"/>
              <a:gd name="connsiteY3" fmla="*/ 36895 h 955031"/>
              <a:gd name="connsiteX4" fmla="*/ 508379 w 4810836"/>
              <a:gd name="connsiteY4" fmla="*/ 146077 h 955031"/>
              <a:gd name="connsiteX5" fmla="*/ 634621 w 4810836"/>
              <a:gd name="connsiteY5" fmla="*/ 412209 h 955031"/>
              <a:gd name="connsiteX6" fmla="*/ 771098 w 4810836"/>
              <a:gd name="connsiteY6" fmla="*/ 722695 h 955031"/>
              <a:gd name="connsiteX7" fmla="*/ 866633 w 4810836"/>
              <a:gd name="connsiteY7" fmla="*/ 869409 h 955031"/>
              <a:gd name="connsiteX8" fmla="*/ 955343 w 4810836"/>
              <a:gd name="connsiteY8" fmla="*/ 944471 h 955031"/>
              <a:gd name="connsiteX9" fmla="*/ 1064525 w 4810836"/>
              <a:gd name="connsiteY9" fmla="*/ 930824 h 955031"/>
              <a:gd name="connsiteX10" fmla="*/ 1190767 w 4810836"/>
              <a:gd name="connsiteY10" fmla="*/ 811406 h 955031"/>
              <a:gd name="connsiteX11" fmla="*/ 1354540 w 4810836"/>
              <a:gd name="connsiteY11" fmla="*/ 487271 h 955031"/>
              <a:gd name="connsiteX12" fmla="*/ 1456898 w 4810836"/>
              <a:gd name="connsiteY12" fmla="*/ 234788 h 955031"/>
              <a:gd name="connsiteX13" fmla="*/ 1559256 w 4810836"/>
              <a:gd name="connsiteY13" fmla="*/ 67603 h 955031"/>
              <a:gd name="connsiteX14" fmla="*/ 1647967 w 4810836"/>
              <a:gd name="connsiteY14" fmla="*/ 13012 h 955031"/>
              <a:gd name="connsiteX15" fmla="*/ 1729853 w 4810836"/>
              <a:gd name="connsiteY15" fmla="*/ 43719 h 955031"/>
              <a:gd name="connsiteX16" fmla="*/ 1804916 w 4810836"/>
              <a:gd name="connsiteY16" fmla="*/ 122194 h 955031"/>
              <a:gd name="connsiteX17" fmla="*/ 1883391 w 4810836"/>
              <a:gd name="connsiteY17" fmla="*/ 251847 h 955031"/>
              <a:gd name="connsiteX18" fmla="*/ 2149522 w 4810836"/>
              <a:gd name="connsiteY18" fmla="*/ 784110 h 955031"/>
              <a:gd name="connsiteX19" fmla="*/ 2265528 w 4810836"/>
              <a:gd name="connsiteY19" fmla="*/ 934235 h 955031"/>
              <a:gd name="connsiteX20" fmla="*/ 2361062 w 4810836"/>
              <a:gd name="connsiteY20" fmla="*/ 941059 h 955031"/>
              <a:gd name="connsiteX21" fmla="*/ 2483892 w 4810836"/>
              <a:gd name="connsiteY21" fmla="*/ 814818 h 955031"/>
              <a:gd name="connsiteX22" fmla="*/ 2610134 w 4810836"/>
              <a:gd name="connsiteY22" fmla="*/ 548686 h 955031"/>
              <a:gd name="connsiteX23" fmla="*/ 2756848 w 4810836"/>
              <a:gd name="connsiteY23" fmla="*/ 251847 h 955031"/>
              <a:gd name="connsiteX24" fmla="*/ 2879677 w 4810836"/>
              <a:gd name="connsiteY24" fmla="*/ 67603 h 955031"/>
              <a:gd name="connsiteX25" fmla="*/ 2958152 w 4810836"/>
              <a:gd name="connsiteY25" fmla="*/ 2776 h 955031"/>
              <a:gd name="connsiteX26" fmla="*/ 3029803 w 4810836"/>
              <a:gd name="connsiteY26" fmla="*/ 19835 h 955031"/>
              <a:gd name="connsiteX27" fmla="*/ 3101453 w 4810836"/>
              <a:gd name="connsiteY27" fmla="*/ 91486 h 955031"/>
              <a:gd name="connsiteX28" fmla="*/ 3159456 w 4810836"/>
              <a:gd name="connsiteY28" fmla="*/ 176785 h 955031"/>
              <a:gd name="connsiteX29" fmla="*/ 3241343 w 4810836"/>
              <a:gd name="connsiteY29" fmla="*/ 323498 h 955031"/>
              <a:gd name="connsiteX30" fmla="*/ 3394880 w 4810836"/>
              <a:gd name="connsiteY30" fmla="*/ 668104 h 955031"/>
              <a:gd name="connsiteX31" fmla="*/ 3521122 w 4810836"/>
              <a:gd name="connsiteY31" fmla="*/ 852349 h 955031"/>
              <a:gd name="connsiteX32" fmla="*/ 3654188 w 4810836"/>
              <a:gd name="connsiteY32" fmla="*/ 900116 h 955031"/>
              <a:gd name="connsiteX33" fmla="*/ 3773606 w 4810836"/>
              <a:gd name="connsiteY33" fmla="*/ 828465 h 955031"/>
              <a:gd name="connsiteX34" fmla="*/ 3961262 w 4810836"/>
              <a:gd name="connsiteY34" fmla="*/ 483859 h 955031"/>
              <a:gd name="connsiteX35" fmla="*/ 4138683 w 4810836"/>
              <a:gd name="connsiteY35" fmla="*/ 152901 h 955031"/>
              <a:gd name="connsiteX36" fmla="*/ 4258101 w 4810836"/>
              <a:gd name="connsiteY36" fmla="*/ 40307 h 955031"/>
              <a:gd name="connsiteX37" fmla="*/ 4384343 w 4810836"/>
              <a:gd name="connsiteY37" fmla="*/ 67603 h 955031"/>
              <a:gd name="connsiteX38" fmla="*/ 4527645 w 4810836"/>
              <a:gd name="connsiteY38" fmla="*/ 268907 h 955031"/>
              <a:gd name="connsiteX39" fmla="*/ 4633415 w 4810836"/>
              <a:gd name="connsiteY39" fmla="*/ 477035 h 955031"/>
              <a:gd name="connsiteX40" fmla="*/ 4677770 w 4810836"/>
              <a:gd name="connsiteY40" fmla="*/ 497507 h 955031"/>
              <a:gd name="connsiteX41" fmla="*/ 4810836 w 4810836"/>
              <a:gd name="connsiteY41" fmla="*/ 494095 h 955031"/>
              <a:gd name="connsiteX0" fmla="*/ 0 w 4810836"/>
              <a:gd name="connsiteY0" fmla="*/ 463388 h 955031"/>
              <a:gd name="connsiteX1" fmla="*/ 180833 w 4810836"/>
              <a:gd name="connsiteY1" fmla="*/ 146077 h 955031"/>
              <a:gd name="connsiteX2" fmla="*/ 290015 w 4810836"/>
              <a:gd name="connsiteY2" fmla="*/ 23247 h 955031"/>
              <a:gd name="connsiteX3" fmla="*/ 409433 w 4810836"/>
              <a:gd name="connsiteY3" fmla="*/ 36895 h 955031"/>
              <a:gd name="connsiteX4" fmla="*/ 508379 w 4810836"/>
              <a:gd name="connsiteY4" fmla="*/ 146077 h 955031"/>
              <a:gd name="connsiteX5" fmla="*/ 634621 w 4810836"/>
              <a:gd name="connsiteY5" fmla="*/ 412209 h 955031"/>
              <a:gd name="connsiteX6" fmla="*/ 771098 w 4810836"/>
              <a:gd name="connsiteY6" fmla="*/ 722695 h 955031"/>
              <a:gd name="connsiteX7" fmla="*/ 866633 w 4810836"/>
              <a:gd name="connsiteY7" fmla="*/ 869409 h 955031"/>
              <a:gd name="connsiteX8" fmla="*/ 955343 w 4810836"/>
              <a:gd name="connsiteY8" fmla="*/ 944471 h 955031"/>
              <a:gd name="connsiteX9" fmla="*/ 1064525 w 4810836"/>
              <a:gd name="connsiteY9" fmla="*/ 930824 h 955031"/>
              <a:gd name="connsiteX10" fmla="*/ 1190767 w 4810836"/>
              <a:gd name="connsiteY10" fmla="*/ 811406 h 955031"/>
              <a:gd name="connsiteX11" fmla="*/ 1354540 w 4810836"/>
              <a:gd name="connsiteY11" fmla="*/ 487271 h 955031"/>
              <a:gd name="connsiteX12" fmla="*/ 1456898 w 4810836"/>
              <a:gd name="connsiteY12" fmla="*/ 234788 h 955031"/>
              <a:gd name="connsiteX13" fmla="*/ 1559256 w 4810836"/>
              <a:gd name="connsiteY13" fmla="*/ 67603 h 955031"/>
              <a:gd name="connsiteX14" fmla="*/ 1647967 w 4810836"/>
              <a:gd name="connsiteY14" fmla="*/ 13012 h 955031"/>
              <a:gd name="connsiteX15" fmla="*/ 1729853 w 4810836"/>
              <a:gd name="connsiteY15" fmla="*/ 43719 h 955031"/>
              <a:gd name="connsiteX16" fmla="*/ 1804916 w 4810836"/>
              <a:gd name="connsiteY16" fmla="*/ 122194 h 955031"/>
              <a:gd name="connsiteX17" fmla="*/ 1883391 w 4810836"/>
              <a:gd name="connsiteY17" fmla="*/ 251847 h 955031"/>
              <a:gd name="connsiteX18" fmla="*/ 2149522 w 4810836"/>
              <a:gd name="connsiteY18" fmla="*/ 784110 h 955031"/>
              <a:gd name="connsiteX19" fmla="*/ 2265528 w 4810836"/>
              <a:gd name="connsiteY19" fmla="*/ 934235 h 955031"/>
              <a:gd name="connsiteX20" fmla="*/ 2361062 w 4810836"/>
              <a:gd name="connsiteY20" fmla="*/ 941059 h 955031"/>
              <a:gd name="connsiteX21" fmla="*/ 2483892 w 4810836"/>
              <a:gd name="connsiteY21" fmla="*/ 814818 h 955031"/>
              <a:gd name="connsiteX22" fmla="*/ 2610134 w 4810836"/>
              <a:gd name="connsiteY22" fmla="*/ 548686 h 955031"/>
              <a:gd name="connsiteX23" fmla="*/ 2756848 w 4810836"/>
              <a:gd name="connsiteY23" fmla="*/ 251847 h 955031"/>
              <a:gd name="connsiteX24" fmla="*/ 2879677 w 4810836"/>
              <a:gd name="connsiteY24" fmla="*/ 67603 h 955031"/>
              <a:gd name="connsiteX25" fmla="*/ 2958152 w 4810836"/>
              <a:gd name="connsiteY25" fmla="*/ 2776 h 955031"/>
              <a:gd name="connsiteX26" fmla="*/ 3029803 w 4810836"/>
              <a:gd name="connsiteY26" fmla="*/ 19835 h 955031"/>
              <a:gd name="connsiteX27" fmla="*/ 3101453 w 4810836"/>
              <a:gd name="connsiteY27" fmla="*/ 91486 h 955031"/>
              <a:gd name="connsiteX28" fmla="*/ 3159456 w 4810836"/>
              <a:gd name="connsiteY28" fmla="*/ 176785 h 955031"/>
              <a:gd name="connsiteX29" fmla="*/ 3241343 w 4810836"/>
              <a:gd name="connsiteY29" fmla="*/ 323498 h 955031"/>
              <a:gd name="connsiteX30" fmla="*/ 3394880 w 4810836"/>
              <a:gd name="connsiteY30" fmla="*/ 668104 h 955031"/>
              <a:gd name="connsiteX31" fmla="*/ 3521122 w 4810836"/>
              <a:gd name="connsiteY31" fmla="*/ 852349 h 955031"/>
              <a:gd name="connsiteX32" fmla="*/ 3654188 w 4810836"/>
              <a:gd name="connsiteY32" fmla="*/ 900116 h 955031"/>
              <a:gd name="connsiteX33" fmla="*/ 3773606 w 4810836"/>
              <a:gd name="connsiteY33" fmla="*/ 828465 h 955031"/>
              <a:gd name="connsiteX34" fmla="*/ 3961262 w 4810836"/>
              <a:gd name="connsiteY34" fmla="*/ 483859 h 955031"/>
              <a:gd name="connsiteX35" fmla="*/ 4138683 w 4810836"/>
              <a:gd name="connsiteY35" fmla="*/ 152901 h 955031"/>
              <a:gd name="connsiteX36" fmla="*/ 4258101 w 4810836"/>
              <a:gd name="connsiteY36" fmla="*/ 40307 h 955031"/>
              <a:gd name="connsiteX37" fmla="*/ 4384343 w 4810836"/>
              <a:gd name="connsiteY37" fmla="*/ 67603 h 955031"/>
              <a:gd name="connsiteX38" fmla="*/ 4527645 w 4810836"/>
              <a:gd name="connsiteY38" fmla="*/ 268907 h 955031"/>
              <a:gd name="connsiteX39" fmla="*/ 4633415 w 4810836"/>
              <a:gd name="connsiteY39" fmla="*/ 477035 h 955031"/>
              <a:gd name="connsiteX40" fmla="*/ 4781905 w 4810836"/>
              <a:gd name="connsiteY40" fmla="*/ 494332 h 955031"/>
              <a:gd name="connsiteX41" fmla="*/ 4810836 w 4810836"/>
              <a:gd name="connsiteY41" fmla="*/ 494095 h 955031"/>
              <a:gd name="connsiteX0" fmla="*/ 0 w 5039929"/>
              <a:gd name="connsiteY0" fmla="*/ 463388 h 955031"/>
              <a:gd name="connsiteX1" fmla="*/ 180833 w 5039929"/>
              <a:gd name="connsiteY1" fmla="*/ 146077 h 955031"/>
              <a:gd name="connsiteX2" fmla="*/ 290015 w 5039929"/>
              <a:gd name="connsiteY2" fmla="*/ 23247 h 955031"/>
              <a:gd name="connsiteX3" fmla="*/ 409433 w 5039929"/>
              <a:gd name="connsiteY3" fmla="*/ 36895 h 955031"/>
              <a:gd name="connsiteX4" fmla="*/ 508379 w 5039929"/>
              <a:gd name="connsiteY4" fmla="*/ 146077 h 955031"/>
              <a:gd name="connsiteX5" fmla="*/ 634621 w 5039929"/>
              <a:gd name="connsiteY5" fmla="*/ 412209 h 955031"/>
              <a:gd name="connsiteX6" fmla="*/ 771098 w 5039929"/>
              <a:gd name="connsiteY6" fmla="*/ 722695 h 955031"/>
              <a:gd name="connsiteX7" fmla="*/ 866633 w 5039929"/>
              <a:gd name="connsiteY7" fmla="*/ 869409 h 955031"/>
              <a:gd name="connsiteX8" fmla="*/ 955343 w 5039929"/>
              <a:gd name="connsiteY8" fmla="*/ 944471 h 955031"/>
              <a:gd name="connsiteX9" fmla="*/ 1064525 w 5039929"/>
              <a:gd name="connsiteY9" fmla="*/ 930824 h 955031"/>
              <a:gd name="connsiteX10" fmla="*/ 1190767 w 5039929"/>
              <a:gd name="connsiteY10" fmla="*/ 811406 h 955031"/>
              <a:gd name="connsiteX11" fmla="*/ 1354540 w 5039929"/>
              <a:gd name="connsiteY11" fmla="*/ 487271 h 955031"/>
              <a:gd name="connsiteX12" fmla="*/ 1456898 w 5039929"/>
              <a:gd name="connsiteY12" fmla="*/ 234788 h 955031"/>
              <a:gd name="connsiteX13" fmla="*/ 1559256 w 5039929"/>
              <a:gd name="connsiteY13" fmla="*/ 67603 h 955031"/>
              <a:gd name="connsiteX14" fmla="*/ 1647967 w 5039929"/>
              <a:gd name="connsiteY14" fmla="*/ 13012 h 955031"/>
              <a:gd name="connsiteX15" fmla="*/ 1729853 w 5039929"/>
              <a:gd name="connsiteY15" fmla="*/ 43719 h 955031"/>
              <a:gd name="connsiteX16" fmla="*/ 1804916 w 5039929"/>
              <a:gd name="connsiteY16" fmla="*/ 122194 h 955031"/>
              <a:gd name="connsiteX17" fmla="*/ 1883391 w 5039929"/>
              <a:gd name="connsiteY17" fmla="*/ 251847 h 955031"/>
              <a:gd name="connsiteX18" fmla="*/ 2149522 w 5039929"/>
              <a:gd name="connsiteY18" fmla="*/ 784110 h 955031"/>
              <a:gd name="connsiteX19" fmla="*/ 2265528 w 5039929"/>
              <a:gd name="connsiteY19" fmla="*/ 934235 h 955031"/>
              <a:gd name="connsiteX20" fmla="*/ 2361062 w 5039929"/>
              <a:gd name="connsiteY20" fmla="*/ 941059 h 955031"/>
              <a:gd name="connsiteX21" fmla="*/ 2483892 w 5039929"/>
              <a:gd name="connsiteY21" fmla="*/ 814818 h 955031"/>
              <a:gd name="connsiteX22" fmla="*/ 2610134 w 5039929"/>
              <a:gd name="connsiteY22" fmla="*/ 548686 h 955031"/>
              <a:gd name="connsiteX23" fmla="*/ 2756848 w 5039929"/>
              <a:gd name="connsiteY23" fmla="*/ 251847 h 955031"/>
              <a:gd name="connsiteX24" fmla="*/ 2879677 w 5039929"/>
              <a:gd name="connsiteY24" fmla="*/ 67603 h 955031"/>
              <a:gd name="connsiteX25" fmla="*/ 2958152 w 5039929"/>
              <a:gd name="connsiteY25" fmla="*/ 2776 h 955031"/>
              <a:gd name="connsiteX26" fmla="*/ 3029803 w 5039929"/>
              <a:gd name="connsiteY26" fmla="*/ 19835 h 955031"/>
              <a:gd name="connsiteX27" fmla="*/ 3101453 w 5039929"/>
              <a:gd name="connsiteY27" fmla="*/ 91486 h 955031"/>
              <a:gd name="connsiteX28" fmla="*/ 3159456 w 5039929"/>
              <a:gd name="connsiteY28" fmla="*/ 176785 h 955031"/>
              <a:gd name="connsiteX29" fmla="*/ 3241343 w 5039929"/>
              <a:gd name="connsiteY29" fmla="*/ 323498 h 955031"/>
              <a:gd name="connsiteX30" fmla="*/ 3394880 w 5039929"/>
              <a:gd name="connsiteY30" fmla="*/ 668104 h 955031"/>
              <a:gd name="connsiteX31" fmla="*/ 3521122 w 5039929"/>
              <a:gd name="connsiteY31" fmla="*/ 852349 h 955031"/>
              <a:gd name="connsiteX32" fmla="*/ 3654188 w 5039929"/>
              <a:gd name="connsiteY32" fmla="*/ 900116 h 955031"/>
              <a:gd name="connsiteX33" fmla="*/ 3773606 w 5039929"/>
              <a:gd name="connsiteY33" fmla="*/ 828465 h 955031"/>
              <a:gd name="connsiteX34" fmla="*/ 3961262 w 5039929"/>
              <a:gd name="connsiteY34" fmla="*/ 483859 h 955031"/>
              <a:gd name="connsiteX35" fmla="*/ 4138683 w 5039929"/>
              <a:gd name="connsiteY35" fmla="*/ 152901 h 955031"/>
              <a:gd name="connsiteX36" fmla="*/ 4258101 w 5039929"/>
              <a:gd name="connsiteY36" fmla="*/ 40307 h 955031"/>
              <a:gd name="connsiteX37" fmla="*/ 4384343 w 5039929"/>
              <a:gd name="connsiteY37" fmla="*/ 67603 h 955031"/>
              <a:gd name="connsiteX38" fmla="*/ 4527645 w 5039929"/>
              <a:gd name="connsiteY38" fmla="*/ 268907 h 955031"/>
              <a:gd name="connsiteX39" fmla="*/ 4633415 w 5039929"/>
              <a:gd name="connsiteY39" fmla="*/ 477035 h 955031"/>
              <a:gd name="connsiteX40" fmla="*/ 4781905 w 5039929"/>
              <a:gd name="connsiteY40" fmla="*/ 494332 h 955031"/>
              <a:gd name="connsiteX41" fmla="*/ 5039929 w 5039929"/>
              <a:gd name="connsiteY41" fmla="*/ 487745 h 955031"/>
              <a:gd name="connsiteX0" fmla="*/ 0 w 5008689"/>
              <a:gd name="connsiteY0" fmla="*/ 463388 h 955031"/>
              <a:gd name="connsiteX1" fmla="*/ 180833 w 5008689"/>
              <a:gd name="connsiteY1" fmla="*/ 146077 h 955031"/>
              <a:gd name="connsiteX2" fmla="*/ 290015 w 5008689"/>
              <a:gd name="connsiteY2" fmla="*/ 23247 h 955031"/>
              <a:gd name="connsiteX3" fmla="*/ 409433 w 5008689"/>
              <a:gd name="connsiteY3" fmla="*/ 36895 h 955031"/>
              <a:gd name="connsiteX4" fmla="*/ 508379 w 5008689"/>
              <a:gd name="connsiteY4" fmla="*/ 146077 h 955031"/>
              <a:gd name="connsiteX5" fmla="*/ 634621 w 5008689"/>
              <a:gd name="connsiteY5" fmla="*/ 412209 h 955031"/>
              <a:gd name="connsiteX6" fmla="*/ 771098 w 5008689"/>
              <a:gd name="connsiteY6" fmla="*/ 722695 h 955031"/>
              <a:gd name="connsiteX7" fmla="*/ 866633 w 5008689"/>
              <a:gd name="connsiteY7" fmla="*/ 869409 h 955031"/>
              <a:gd name="connsiteX8" fmla="*/ 955343 w 5008689"/>
              <a:gd name="connsiteY8" fmla="*/ 944471 h 955031"/>
              <a:gd name="connsiteX9" fmla="*/ 1064525 w 5008689"/>
              <a:gd name="connsiteY9" fmla="*/ 930824 h 955031"/>
              <a:gd name="connsiteX10" fmla="*/ 1190767 w 5008689"/>
              <a:gd name="connsiteY10" fmla="*/ 811406 h 955031"/>
              <a:gd name="connsiteX11" fmla="*/ 1354540 w 5008689"/>
              <a:gd name="connsiteY11" fmla="*/ 487271 h 955031"/>
              <a:gd name="connsiteX12" fmla="*/ 1456898 w 5008689"/>
              <a:gd name="connsiteY12" fmla="*/ 234788 h 955031"/>
              <a:gd name="connsiteX13" fmla="*/ 1559256 w 5008689"/>
              <a:gd name="connsiteY13" fmla="*/ 67603 h 955031"/>
              <a:gd name="connsiteX14" fmla="*/ 1647967 w 5008689"/>
              <a:gd name="connsiteY14" fmla="*/ 13012 h 955031"/>
              <a:gd name="connsiteX15" fmla="*/ 1729853 w 5008689"/>
              <a:gd name="connsiteY15" fmla="*/ 43719 h 955031"/>
              <a:gd name="connsiteX16" fmla="*/ 1804916 w 5008689"/>
              <a:gd name="connsiteY16" fmla="*/ 122194 h 955031"/>
              <a:gd name="connsiteX17" fmla="*/ 1883391 w 5008689"/>
              <a:gd name="connsiteY17" fmla="*/ 251847 h 955031"/>
              <a:gd name="connsiteX18" fmla="*/ 2149522 w 5008689"/>
              <a:gd name="connsiteY18" fmla="*/ 784110 h 955031"/>
              <a:gd name="connsiteX19" fmla="*/ 2265528 w 5008689"/>
              <a:gd name="connsiteY19" fmla="*/ 934235 h 955031"/>
              <a:gd name="connsiteX20" fmla="*/ 2361062 w 5008689"/>
              <a:gd name="connsiteY20" fmla="*/ 941059 h 955031"/>
              <a:gd name="connsiteX21" fmla="*/ 2483892 w 5008689"/>
              <a:gd name="connsiteY21" fmla="*/ 814818 h 955031"/>
              <a:gd name="connsiteX22" fmla="*/ 2610134 w 5008689"/>
              <a:gd name="connsiteY22" fmla="*/ 548686 h 955031"/>
              <a:gd name="connsiteX23" fmla="*/ 2756848 w 5008689"/>
              <a:gd name="connsiteY23" fmla="*/ 251847 h 955031"/>
              <a:gd name="connsiteX24" fmla="*/ 2879677 w 5008689"/>
              <a:gd name="connsiteY24" fmla="*/ 67603 h 955031"/>
              <a:gd name="connsiteX25" fmla="*/ 2958152 w 5008689"/>
              <a:gd name="connsiteY25" fmla="*/ 2776 h 955031"/>
              <a:gd name="connsiteX26" fmla="*/ 3029803 w 5008689"/>
              <a:gd name="connsiteY26" fmla="*/ 19835 h 955031"/>
              <a:gd name="connsiteX27" fmla="*/ 3101453 w 5008689"/>
              <a:gd name="connsiteY27" fmla="*/ 91486 h 955031"/>
              <a:gd name="connsiteX28" fmla="*/ 3159456 w 5008689"/>
              <a:gd name="connsiteY28" fmla="*/ 176785 h 955031"/>
              <a:gd name="connsiteX29" fmla="*/ 3241343 w 5008689"/>
              <a:gd name="connsiteY29" fmla="*/ 323498 h 955031"/>
              <a:gd name="connsiteX30" fmla="*/ 3394880 w 5008689"/>
              <a:gd name="connsiteY30" fmla="*/ 668104 h 955031"/>
              <a:gd name="connsiteX31" fmla="*/ 3521122 w 5008689"/>
              <a:gd name="connsiteY31" fmla="*/ 852349 h 955031"/>
              <a:gd name="connsiteX32" fmla="*/ 3654188 w 5008689"/>
              <a:gd name="connsiteY32" fmla="*/ 900116 h 955031"/>
              <a:gd name="connsiteX33" fmla="*/ 3773606 w 5008689"/>
              <a:gd name="connsiteY33" fmla="*/ 828465 h 955031"/>
              <a:gd name="connsiteX34" fmla="*/ 3961262 w 5008689"/>
              <a:gd name="connsiteY34" fmla="*/ 483859 h 955031"/>
              <a:gd name="connsiteX35" fmla="*/ 4138683 w 5008689"/>
              <a:gd name="connsiteY35" fmla="*/ 152901 h 955031"/>
              <a:gd name="connsiteX36" fmla="*/ 4258101 w 5008689"/>
              <a:gd name="connsiteY36" fmla="*/ 40307 h 955031"/>
              <a:gd name="connsiteX37" fmla="*/ 4384343 w 5008689"/>
              <a:gd name="connsiteY37" fmla="*/ 67603 h 955031"/>
              <a:gd name="connsiteX38" fmla="*/ 4527645 w 5008689"/>
              <a:gd name="connsiteY38" fmla="*/ 268907 h 955031"/>
              <a:gd name="connsiteX39" fmla="*/ 4633415 w 5008689"/>
              <a:gd name="connsiteY39" fmla="*/ 477035 h 955031"/>
              <a:gd name="connsiteX40" fmla="*/ 4781905 w 5008689"/>
              <a:gd name="connsiteY40" fmla="*/ 494332 h 955031"/>
              <a:gd name="connsiteX41" fmla="*/ 5008689 w 5008689"/>
              <a:gd name="connsiteY41" fmla="*/ 497270 h 955031"/>
              <a:gd name="connsiteX0" fmla="*/ 0 w 4935796"/>
              <a:gd name="connsiteY0" fmla="*/ 463388 h 955031"/>
              <a:gd name="connsiteX1" fmla="*/ 180833 w 4935796"/>
              <a:gd name="connsiteY1" fmla="*/ 146077 h 955031"/>
              <a:gd name="connsiteX2" fmla="*/ 290015 w 4935796"/>
              <a:gd name="connsiteY2" fmla="*/ 23247 h 955031"/>
              <a:gd name="connsiteX3" fmla="*/ 409433 w 4935796"/>
              <a:gd name="connsiteY3" fmla="*/ 36895 h 955031"/>
              <a:gd name="connsiteX4" fmla="*/ 508379 w 4935796"/>
              <a:gd name="connsiteY4" fmla="*/ 146077 h 955031"/>
              <a:gd name="connsiteX5" fmla="*/ 634621 w 4935796"/>
              <a:gd name="connsiteY5" fmla="*/ 412209 h 955031"/>
              <a:gd name="connsiteX6" fmla="*/ 771098 w 4935796"/>
              <a:gd name="connsiteY6" fmla="*/ 722695 h 955031"/>
              <a:gd name="connsiteX7" fmla="*/ 866633 w 4935796"/>
              <a:gd name="connsiteY7" fmla="*/ 869409 h 955031"/>
              <a:gd name="connsiteX8" fmla="*/ 955343 w 4935796"/>
              <a:gd name="connsiteY8" fmla="*/ 944471 h 955031"/>
              <a:gd name="connsiteX9" fmla="*/ 1064525 w 4935796"/>
              <a:gd name="connsiteY9" fmla="*/ 930824 h 955031"/>
              <a:gd name="connsiteX10" fmla="*/ 1190767 w 4935796"/>
              <a:gd name="connsiteY10" fmla="*/ 811406 h 955031"/>
              <a:gd name="connsiteX11" fmla="*/ 1354540 w 4935796"/>
              <a:gd name="connsiteY11" fmla="*/ 487271 h 955031"/>
              <a:gd name="connsiteX12" fmla="*/ 1456898 w 4935796"/>
              <a:gd name="connsiteY12" fmla="*/ 234788 h 955031"/>
              <a:gd name="connsiteX13" fmla="*/ 1559256 w 4935796"/>
              <a:gd name="connsiteY13" fmla="*/ 67603 h 955031"/>
              <a:gd name="connsiteX14" fmla="*/ 1647967 w 4935796"/>
              <a:gd name="connsiteY14" fmla="*/ 13012 h 955031"/>
              <a:gd name="connsiteX15" fmla="*/ 1729853 w 4935796"/>
              <a:gd name="connsiteY15" fmla="*/ 43719 h 955031"/>
              <a:gd name="connsiteX16" fmla="*/ 1804916 w 4935796"/>
              <a:gd name="connsiteY16" fmla="*/ 122194 h 955031"/>
              <a:gd name="connsiteX17" fmla="*/ 1883391 w 4935796"/>
              <a:gd name="connsiteY17" fmla="*/ 251847 h 955031"/>
              <a:gd name="connsiteX18" fmla="*/ 2149522 w 4935796"/>
              <a:gd name="connsiteY18" fmla="*/ 784110 h 955031"/>
              <a:gd name="connsiteX19" fmla="*/ 2265528 w 4935796"/>
              <a:gd name="connsiteY19" fmla="*/ 934235 h 955031"/>
              <a:gd name="connsiteX20" fmla="*/ 2361062 w 4935796"/>
              <a:gd name="connsiteY20" fmla="*/ 941059 h 955031"/>
              <a:gd name="connsiteX21" fmla="*/ 2483892 w 4935796"/>
              <a:gd name="connsiteY21" fmla="*/ 814818 h 955031"/>
              <a:gd name="connsiteX22" fmla="*/ 2610134 w 4935796"/>
              <a:gd name="connsiteY22" fmla="*/ 548686 h 955031"/>
              <a:gd name="connsiteX23" fmla="*/ 2756848 w 4935796"/>
              <a:gd name="connsiteY23" fmla="*/ 251847 h 955031"/>
              <a:gd name="connsiteX24" fmla="*/ 2879677 w 4935796"/>
              <a:gd name="connsiteY24" fmla="*/ 67603 h 955031"/>
              <a:gd name="connsiteX25" fmla="*/ 2958152 w 4935796"/>
              <a:gd name="connsiteY25" fmla="*/ 2776 h 955031"/>
              <a:gd name="connsiteX26" fmla="*/ 3029803 w 4935796"/>
              <a:gd name="connsiteY26" fmla="*/ 19835 h 955031"/>
              <a:gd name="connsiteX27" fmla="*/ 3101453 w 4935796"/>
              <a:gd name="connsiteY27" fmla="*/ 91486 h 955031"/>
              <a:gd name="connsiteX28" fmla="*/ 3159456 w 4935796"/>
              <a:gd name="connsiteY28" fmla="*/ 176785 h 955031"/>
              <a:gd name="connsiteX29" fmla="*/ 3241343 w 4935796"/>
              <a:gd name="connsiteY29" fmla="*/ 323498 h 955031"/>
              <a:gd name="connsiteX30" fmla="*/ 3394880 w 4935796"/>
              <a:gd name="connsiteY30" fmla="*/ 668104 h 955031"/>
              <a:gd name="connsiteX31" fmla="*/ 3521122 w 4935796"/>
              <a:gd name="connsiteY31" fmla="*/ 852349 h 955031"/>
              <a:gd name="connsiteX32" fmla="*/ 3654188 w 4935796"/>
              <a:gd name="connsiteY32" fmla="*/ 900116 h 955031"/>
              <a:gd name="connsiteX33" fmla="*/ 3773606 w 4935796"/>
              <a:gd name="connsiteY33" fmla="*/ 828465 h 955031"/>
              <a:gd name="connsiteX34" fmla="*/ 3961262 w 4935796"/>
              <a:gd name="connsiteY34" fmla="*/ 483859 h 955031"/>
              <a:gd name="connsiteX35" fmla="*/ 4138683 w 4935796"/>
              <a:gd name="connsiteY35" fmla="*/ 152901 h 955031"/>
              <a:gd name="connsiteX36" fmla="*/ 4258101 w 4935796"/>
              <a:gd name="connsiteY36" fmla="*/ 40307 h 955031"/>
              <a:gd name="connsiteX37" fmla="*/ 4384343 w 4935796"/>
              <a:gd name="connsiteY37" fmla="*/ 67603 h 955031"/>
              <a:gd name="connsiteX38" fmla="*/ 4527645 w 4935796"/>
              <a:gd name="connsiteY38" fmla="*/ 268907 h 955031"/>
              <a:gd name="connsiteX39" fmla="*/ 4633415 w 4935796"/>
              <a:gd name="connsiteY39" fmla="*/ 477035 h 955031"/>
              <a:gd name="connsiteX40" fmla="*/ 4781905 w 4935796"/>
              <a:gd name="connsiteY40" fmla="*/ 494332 h 955031"/>
              <a:gd name="connsiteX41" fmla="*/ 4935796 w 4935796"/>
              <a:gd name="connsiteY41" fmla="*/ 497270 h 955031"/>
              <a:gd name="connsiteX0" fmla="*/ 0 w 4935796"/>
              <a:gd name="connsiteY0" fmla="*/ 463388 h 955031"/>
              <a:gd name="connsiteX1" fmla="*/ 180833 w 4935796"/>
              <a:gd name="connsiteY1" fmla="*/ 146077 h 955031"/>
              <a:gd name="connsiteX2" fmla="*/ 290015 w 4935796"/>
              <a:gd name="connsiteY2" fmla="*/ 23247 h 955031"/>
              <a:gd name="connsiteX3" fmla="*/ 409433 w 4935796"/>
              <a:gd name="connsiteY3" fmla="*/ 36895 h 955031"/>
              <a:gd name="connsiteX4" fmla="*/ 508379 w 4935796"/>
              <a:gd name="connsiteY4" fmla="*/ 146077 h 955031"/>
              <a:gd name="connsiteX5" fmla="*/ 634621 w 4935796"/>
              <a:gd name="connsiteY5" fmla="*/ 412209 h 955031"/>
              <a:gd name="connsiteX6" fmla="*/ 771098 w 4935796"/>
              <a:gd name="connsiteY6" fmla="*/ 722695 h 955031"/>
              <a:gd name="connsiteX7" fmla="*/ 866633 w 4935796"/>
              <a:gd name="connsiteY7" fmla="*/ 869409 h 955031"/>
              <a:gd name="connsiteX8" fmla="*/ 955343 w 4935796"/>
              <a:gd name="connsiteY8" fmla="*/ 944471 h 955031"/>
              <a:gd name="connsiteX9" fmla="*/ 1064525 w 4935796"/>
              <a:gd name="connsiteY9" fmla="*/ 930824 h 955031"/>
              <a:gd name="connsiteX10" fmla="*/ 1190767 w 4935796"/>
              <a:gd name="connsiteY10" fmla="*/ 811406 h 955031"/>
              <a:gd name="connsiteX11" fmla="*/ 1354540 w 4935796"/>
              <a:gd name="connsiteY11" fmla="*/ 487271 h 955031"/>
              <a:gd name="connsiteX12" fmla="*/ 1456898 w 4935796"/>
              <a:gd name="connsiteY12" fmla="*/ 234788 h 955031"/>
              <a:gd name="connsiteX13" fmla="*/ 1559256 w 4935796"/>
              <a:gd name="connsiteY13" fmla="*/ 67603 h 955031"/>
              <a:gd name="connsiteX14" fmla="*/ 1647967 w 4935796"/>
              <a:gd name="connsiteY14" fmla="*/ 13012 h 955031"/>
              <a:gd name="connsiteX15" fmla="*/ 1729853 w 4935796"/>
              <a:gd name="connsiteY15" fmla="*/ 43719 h 955031"/>
              <a:gd name="connsiteX16" fmla="*/ 1804916 w 4935796"/>
              <a:gd name="connsiteY16" fmla="*/ 122194 h 955031"/>
              <a:gd name="connsiteX17" fmla="*/ 1883391 w 4935796"/>
              <a:gd name="connsiteY17" fmla="*/ 251847 h 955031"/>
              <a:gd name="connsiteX18" fmla="*/ 2149522 w 4935796"/>
              <a:gd name="connsiteY18" fmla="*/ 784110 h 955031"/>
              <a:gd name="connsiteX19" fmla="*/ 2265528 w 4935796"/>
              <a:gd name="connsiteY19" fmla="*/ 934235 h 955031"/>
              <a:gd name="connsiteX20" fmla="*/ 2361062 w 4935796"/>
              <a:gd name="connsiteY20" fmla="*/ 941059 h 955031"/>
              <a:gd name="connsiteX21" fmla="*/ 2483892 w 4935796"/>
              <a:gd name="connsiteY21" fmla="*/ 814818 h 955031"/>
              <a:gd name="connsiteX22" fmla="*/ 2610134 w 4935796"/>
              <a:gd name="connsiteY22" fmla="*/ 548686 h 955031"/>
              <a:gd name="connsiteX23" fmla="*/ 2756848 w 4935796"/>
              <a:gd name="connsiteY23" fmla="*/ 251847 h 955031"/>
              <a:gd name="connsiteX24" fmla="*/ 2879677 w 4935796"/>
              <a:gd name="connsiteY24" fmla="*/ 67603 h 955031"/>
              <a:gd name="connsiteX25" fmla="*/ 2958152 w 4935796"/>
              <a:gd name="connsiteY25" fmla="*/ 2776 h 955031"/>
              <a:gd name="connsiteX26" fmla="*/ 3029803 w 4935796"/>
              <a:gd name="connsiteY26" fmla="*/ 19835 h 955031"/>
              <a:gd name="connsiteX27" fmla="*/ 3101453 w 4935796"/>
              <a:gd name="connsiteY27" fmla="*/ 91486 h 955031"/>
              <a:gd name="connsiteX28" fmla="*/ 3159456 w 4935796"/>
              <a:gd name="connsiteY28" fmla="*/ 176785 h 955031"/>
              <a:gd name="connsiteX29" fmla="*/ 3241343 w 4935796"/>
              <a:gd name="connsiteY29" fmla="*/ 323498 h 955031"/>
              <a:gd name="connsiteX30" fmla="*/ 3394880 w 4935796"/>
              <a:gd name="connsiteY30" fmla="*/ 668104 h 955031"/>
              <a:gd name="connsiteX31" fmla="*/ 3521122 w 4935796"/>
              <a:gd name="connsiteY31" fmla="*/ 852349 h 955031"/>
              <a:gd name="connsiteX32" fmla="*/ 3654188 w 4935796"/>
              <a:gd name="connsiteY32" fmla="*/ 900116 h 955031"/>
              <a:gd name="connsiteX33" fmla="*/ 3773606 w 4935796"/>
              <a:gd name="connsiteY33" fmla="*/ 828465 h 955031"/>
              <a:gd name="connsiteX34" fmla="*/ 3961262 w 4935796"/>
              <a:gd name="connsiteY34" fmla="*/ 483859 h 955031"/>
              <a:gd name="connsiteX35" fmla="*/ 4138683 w 4935796"/>
              <a:gd name="connsiteY35" fmla="*/ 152901 h 955031"/>
              <a:gd name="connsiteX36" fmla="*/ 4258101 w 4935796"/>
              <a:gd name="connsiteY36" fmla="*/ 40307 h 955031"/>
              <a:gd name="connsiteX37" fmla="*/ 4384343 w 4935796"/>
              <a:gd name="connsiteY37" fmla="*/ 67603 h 955031"/>
              <a:gd name="connsiteX38" fmla="*/ 4527645 w 4935796"/>
              <a:gd name="connsiteY38" fmla="*/ 268907 h 955031"/>
              <a:gd name="connsiteX39" fmla="*/ 4633415 w 4935796"/>
              <a:gd name="connsiteY39" fmla="*/ 477035 h 955031"/>
              <a:gd name="connsiteX40" fmla="*/ 4740252 w 4935796"/>
              <a:gd name="connsiteY40" fmla="*/ 494332 h 955031"/>
              <a:gd name="connsiteX41" fmla="*/ 4935796 w 4935796"/>
              <a:gd name="connsiteY41" fmla="*/ 497270 h 955031"/>
              <a:gd name="connsiteX0" fmla="*/ 0 w 5341916"/>
              <a:gd name="connsiteY0" fmla="*/ 463388 h 955031"/>
              <a:gd name="connsiteX1" fmla="*/ 180833 w 5341916"/>
              <a:gd name="connsiteY1" fmla="*/ 146077 h 955031"/>
              <a:gd name="connsiteX2" fmla="*/ 290015 w 5341916"/>
              <a:gd name="connsiteY2" fmla="*/ 23247 h 955031"/>
              <a:gd name="connsiteX3" fmla="*/ 409433 w 5341916"/>
              <a:gd name="connsiteY3" fmla="*/ 36895 h 955031"/>
              <a:gd name="connsiteX4" fmla="*/ 508379 w 5341916"/>
              <a:gd name="connsiteY4" fmla="*/ 146077 h 955031"/>
              <a:gd name="connsiteX5" fmla="*/ 634621 w 5341916"/>
              <a:gd name="connsiteY5" fmla="*/ 412209 h 955031"/>
              <a:gd name="connsiteX6" fmla="*/ 771098 w 5341916"/>
              <a:gd name="connsiteY6" fmla="*/ 722695 h 955031"/>
              <a:gd name="connsiteX7" fmla="*/ 866633 w 5341916"/>
              <a:gd name="connsiteY7" fmla="*/ 869409 h 955031"/>
              <a:gd name="connsiteX8" fmla="*/ 955343 w 5341916"/>
              <a:gd name="connsiteY8" fmla="*/ 944471 h 955031"/>
              <a:gd name="connsiteX9" fmla="*/ 1064525 w 5341916"/>
              <a:gd name="connsiteY9" fmla="*/ 930824 h 955031"/>
              <a:gd name="connsiteX10" fmla="*/ 1190767 w 5341916"/>
              <a:gd name="connsiteY10" fmla="*/ 811406 h 955031"/>
              <a:gd name="connsiteX11" fmla="*/ 1354540 w 5341916"/>
              <a:gd name="connsiteY11" fmla="*/ 487271 h 955031"/>
              <a:gd name="connsiteX12" fmla="*/ 1456898 w 5341916"/>
              <a:gd name="connsiteY12" fmla="*/ 234788 h 955031"/>
              <a:gd name="connsiteX13" fmla="*/ 1559256 w 5341916"/>
              <a:gd name="connsiteY13" fmla="*/ 67603 h 955031"/>
              <a:gd name="connsiteX14" fmla="*/ 1647967 w 5341916"/>
              <a:gd name="connsiteY14" fmla="*/ 13012 h 955031"/>
              <a:gd name="connsiteX15" fmla="*/ 1729853 w 5341916"/>
              <a:gd name="connsiteY15" fmla="*/ 43719 h 955031"/>
              <a:gd name="connsiteX16" fmla="*/ 1804916 w 5341916"/>
              <a:gd name="connsiteY16" fmla="*/ 122194 h 955031"/>
              <a:gd name="connsiteX17" fmla="*/ 1883391 w 5341916"/>
              <a:gd name="connsiteY17" fmla="*/ 251847 h 955031"/>
              <a:gd name="connsiteX18" fmla="*/ 2149522 w 5341916"/>
              <a:gd name="connsiteY18" fmla="*/ 784110 h 955031"/>
              <a:gd name="connsiteX19" fmla="*/ 2265528 w 5341916"/>
              <a:gd name="connsiteY19" fmla="*/ 934235 h 955031"/>
              <a:gd name="connsiteX20" fmla="*/ 2361062 w 5341916"/>
              <a:gd name="connsiteY20" fmla="*/ 941059 h 955031"/>
              <a:gd name="connsiteX21" fmla="*/ 2483892 w 5341916"/>
              <a:gd name="connsiteY21" fmla="*/ 814818 h 955031"/>
              <a:gd name="connsiteX22" fmla="*/ 2610134 w 5341916"/>
              <a:gd name="connsiteY22" fmla="*/ 548686 h 955031"/>
              <a:gd name="connsiteX23" fmla="*/ 2756848 w 5341916"/>
              <a:gd name="connsiteY23" fmla="*/ 251847 h 955031"/>
              <a:gd name="connsiteX24" fmla="*/ 2879677 w 5341916"/>
              <a:gd name="connsiteY24" fmla="*/ 67603 h 955031"/>
              <a:gd name="connsiteX25" fmla="*/ 2958152 w 5341916"/>
              <a:gd name="connsiteY25" fmla="*/ 2776 h 955031"/>
              <a:gd name="connsiteX26" fmla="*/ 3029803 w 5341916"/>
              <a:gd name="connsiteY26" fmla="*/ 19835 h 955031"/>
              <a:gd name="connsiteX27" fmla="*/ 3101453 w 5341916"/>
              <a:gd name="connsiteY27" fmla="*/ 91486 h 955031"/>
              <a:gd name="connsiteX28" fmla="*/ 3159456 w 5341916"/>
              <a:gd name="connsiteY28" fmla="*/ 176785 h 955031"/>
              <a:gd name="connsiteX29" fmla="*/ 3241343 w 5341916"/>
              <a:gd name="connsiteY29" fmla="*/ 323498 h 955031"/>
              <a:gd name="connsiteX30" fmla="*/ 3394880 w 5341916"/>
              <a:gd name="connsiteY30" fmla="*/ 668104 h 955031"/>
              <a:gd name="connsiteX31" fmla="*/ 3521122 w 5341916"/>
              <a:gd name="connsiteY31" fmla="*/ 852349 h 955031"/>
              <a:gd name="connsiteX32" fmla="*/ 3654188 w 5341916"/>
              <a:gd name="connsiteY32" fmla="*/ 900116 h 955031"/>
              <a:gd name="connsiteX33" fmla="*/ 3773606 w 5341916"/>
              <a:gd name="connsiteY33" fmla="*/ 828465 h 955031"/>
              <a:gd name="connsiteX34" fmla="*/ 3961262 w 5341916"/>
              <a:gd name="connsiteY34" fmla="*/ 483859 h 955031"/>
              <a:gd name="connsiteX35" fmla="*/ 4138683 w 5341916"/>
              <a:gd name="connsiteY35" fmla="*/ 152901 h 955031"/>
              <a:gd name="connsiteX36" fmla="*/ 4258101 w 5341916"/>
              <a:gd name="connsiteY36" fmla="*/ 40307 h 955031"/>
              <a:gd name="connsiteX37" fmla="*/ 4384343 w 5341916"/>
              <a:gd name="connsiteY37" fmla="*/ 67603 h 955031"/>
              <a:gd name="connsiteX38" fmla="*/ 4527645 w 5341916"/>
              <a:gd name="connsiteY38" fmla="*/ 268907 h 955031"/>
              <a:gd name="connsiteX39" fmla="*/ 4633415 w 5341916"/>
              <a:gd name="connsiteY39" fmla="*/ 477035 h 955031"/>
              <a:gd name="connsiteX40" fmla="*/ 4740252 w 5341916"/>
              <a:gd name="connsiteY40" fmla="*/ 494332 h 955031"/>
              <a:gd name="connsiteX41" fmla="*/ 5341916 w 5341916"/>
              <a:gd name="connsiteY41" fmla="*/ 500445 h 955031"/>
              <a:gd name="connsiteX0" fmla="*/ 0 w 5300263"/>
              <a:gd name="connsiteY0" fmla="*/ 463388 h 955031"/>
              <a:gd name="connsiteX1" fmla="*/ 180833 w 5300263"/>
              <a:gd name="connsiteY1" fmla="*/ 146077 h 955031"/>
              <a:gd name="connsiteX2" fmla="*/ 290015 w 5300263"/>
              <a:gd name="connsiteY2" fmla="*/ 23247 h 955031"/>
              <a:gd name="connsiteX3" fmla="*/ 409433 w 5300263"/>
              <a:gd name="connsiteY3" fmla="*/ 36895 h 955031"/>
              <a:gd name="connsiteX4" fmla="*/ 508379 w 5300263"/>
              <a:gd name="connsiteY4" fmla="*/ 146077 h 955031"/>
              <a:gd name="connsiteX5" fmla="*/ 634621 w 5300263"/>
              <a:gd name="connsiteY5" fmla="*/ 412209 h 955031"/>
              <a:gd name="connsiteX6" fmla="*/ 771098 w 5300263"/>
              <a:gd name="connsiteY6" fmla="*/ 722695 h 955031"/>
              <a:gd name="connsiteX7" fmla="*/ 866633 w 5300263"/>
              <a:gd name="connsiteY7" fmla="*/ 869409 h 955031"/>
              <a:gd name="connsiteX8" fmla="*/ 955343 w 5300263"/>
              <a:gd name="connsiteY8" fmla="*/ 944471 h 955031"/>
              <a:gd name="connsiteX9" fmla="*/ 1064525 w 5300263"/>
              <a:gd name="connsiteY9" fmla="*/ 930824 h 955031"/>
              <a:gd name="connsiteX10" fmla="*/ 1190767 w 5300263"/>
              <a:gd name="connsiteY10" fmla="*/ 811406 h 955031"/>
              <a:gd name="connsiteX11" fmla="*/ 1354540 w 5300263"/>
              <a:gd name="connsiteY11" fmla="*/ 487271 h 955031"/>
              <a:gd name="connsiteX12" fmla="*/ 1456898 w 5300263"/>
              <a:gd name="connsiteY12" fmla="*/ 234788 h 955031"/>
              <a:gd name="connsiteX13" fmla="*/ 1559256 w 5300263"/>
              <a:gd name="connsiteY13" fmla="*/ 67603 h 955031"/>
              <a:gd name="connsiteX14" fmla="*/ 1647967 w 5300263"/>
              <a:gd name="connsiteY14" fmla="*/ 13012 h 955031"/>
              <a:gd name="connsiteX15" fmla="*/ 1729853 w 5300263"/>
              <a:gd name="connsiteY15" fmla="*/ 43719 h 955031"/>
              <a:gd name="connsiteX16" fmla="*/ 1804916 w 5300263"/>
              <a:gd name="connsiteY16" fmla="*/ 122194 h 955031"/>
              <a:gd name="connsiteX17" fmla="*/ 1883391 w 5300263"/>
              <a:gd name="connsiteY17" fmla="*/ 251847 h 955031"/>
              <a:gd name="connsiteX18" fmla="*/ 2149522 w 5300263"/>
              <a:gd name="connsiteY18" fmla="*/ 784110 h 955031"/>
              <a:gd name="connsiteX19" fmla="*/ 2265528 w 5300263"/>
              <a:gd name="connsiteY19" fmla="*/ 934235 h 955031"/>
              <a:gd name="connsiteX20" fmla="*/ 2361062 w 5300263"/>
              <a:gd name="connsiteY20" fmla="*/ 941059 h 955031"/>
              <a:gd name="connsiteX21" fmla="*/ 2483892 w 5300263"/>
              <a:gd name="connsiteY21" fmla="*/ 814818 h 955031"/>
              <a:gd name="connsiteX22" fmla="*/ 2610134 w 5300263"/>
              <a:gd name="connsiteY22" fmla="*/ 548686 h 955031"/>
              <a:gd name="connsiteX23" fmla="*/ 2756848 w 5300263"/>
              <a:gd name="connsiteY23" fmla="*/ 251847 h 955031"/>
              <a:gd name="connsiteX24" fmla="*/ 2879677 w 5300263"/>
              <a:gd name="connsiteY24" fmla="*/ 67603 h 955031"/>
              <a:gd name="connsiteX25" fmla="*/ 2958152 w 5300263"/>
              <a:gd name="connsiteY25" fmla="*/ 2776 h 955031"/>
              <a:gd name="connsiteX26" fmla="*/ 3029803 w 5300263"/>
              <a:gd name="connsiteY26" fmla="*/ 19835 h 955031"/>
              <a:gd name="connsiteX27" fmla="*/ 3101453 w 5300263"/>
              <a:gd name="connsiteY27" fmla="*/ 91486 h 955031"/>
              <a:gd name="connsiteX28" fmla="*/ 3159456 w 5300263"/>
              <a:gd name="connsiteY28" fmla="*/ 176785 h 955031"/>
              <a:gd name="connsiteX29" fmla="*/ 3241343 w 5300263"/>
              <a:gd name="connsiteY29" fmla="*/ 323498 h 955031"/>
              <a:gd name="connsiteX30" fmla="*/ 3394880 w 5300263"/>
              <a:gd name="connsiteY30" fmla="*/ 668104 h 955031"/>
              <a:gd name="connsiteX31" fmla="*/ 3521122 w 5300263"/>
              <a:gd name="connsiteY31" fmla="*/ 852349 h 955031"/>
              <a:gd name="connsiteX32" fmla="*/ 3654188 w 5300263"/>
              <a:gd name="connsiteY32" fmla="*/ 900116 h 955031"/>
              <a:gd name="connsiteX33" fmla="*/ 3773606 w 5300263"/>
              <a:gd name="connsiteY33" fmla="*/ 828465 h 955031"/>
              <a:gd name="connsiteX34" fmla="*/ 3961262 w 5300263"/>
              <a:gd name="connsiteY34" fmla="*/ 483859 h 955031"/>
              <a:gd name="connsiteX35" fmla="*/ 4138683 w 5300263"/>
              <a:gd name="connsiteY35" fmla="*/ 152901 h 955031"/>
              <a:gd name="connsiteX36" fmla="*/ 4258101 w 5300263"/>
              <a:gd name="connsiteY36" fmla="*/ 40307 h 955031"/>
              <a:gd name="connsiteX37" fmla="*/ 4384343 w 5300263"/>
              <a:gd name="connsiteY37" fmla="*/ 67603 h 955031"/>
              <a:gd name="connsiteX38" fmla="*/ 4527645 w 5300263"/>
              <a:gd name="connsiteY38" fmla="*/ 268907 h 955031"/>
              <a:gd name="connsiteX39" fmla="*/ 4633415 w 5300263"/>
              <a:gd name="connsiteY39" fmla="*/ 477035 h 955031"/>
              <a:gd name="connsiteX40" fmla="*/ 4740252 w 5300263"/>
              <a:gd name="connsiteY40" fmla="*/ 494332 h 955031"/>
              <a:gd name="connsiteX41" fmla="*/ 5300263 w 5300263"/>
              <a:gd name="connsiteY41" fmla="*/ 494095 h 955031"/>
              <a:gd name="connsiteX0" fmla="*/ 4011 w 5304274"/>
              <a:gd name="connsiteY0" fmla="*/ 463388 h 955031"/>
              <a:gd name="connsiteX1" fmla="*/ 17170 w 5304274"/>
              <a:gd name="connsiteY1" fmla="*/ 430986 h 955031"/>
              <a:gd name="connsiteX2" fmla="*/ 184844 w 5304274"/>
              <a:gd name="connsiteY2" fmla="*/ 146077 h 955031"/>
              <a:gd name="connsiteX3" fmla="*/ 294026 w 5304274"/>
              <a:gd name="connsiteY3" fmla="*/ 23247 h 955031"/>
              <a:gd name="connsiteX4" fmla="*/ 413444 w 5304274"/>
              <a:gd name="connsiteY4" fmla="*/ 36895 h 955031"/>
              <a:gd name="connsiteX5" fmla="*/ 512390 w 5304274"/>
              <a:gd name="connsiteY5" fmla="*/ 146077 h 955031"/>
              <a:gd name="connsiteX6" fmla="*/ 638632 w 5304274"/>
              <a:gd name="connsiteY6" fmla="*/ 412209 h 955031"/>
              <a:gd name="connsiteX7" fmla="*/ 775109 w 5304274"/>
              <a:gd name="connsiteY7" fmla="*/ 722695 h 955031"/>
              <a:gd name="connsiteX8" fmla="*/ 870644 w 5304274"/>
              <a:gd name="connsiteY8" fmla="*/ 869409 h 955031"/>
              <a:gd name="connsiteX9" fmla="*/ 959354 w 5304274"/>
              <a:gd name="connsiteY9" fmla="*/ 944471 h 955031"/>
              <a:gd name="connsiteX10" fmla="*/ 1068536 w 5304274"/>
              <a:gd name="connsiteY10" fmla="*/ 930824 h 955031"/>
              <a:gd name="connsiteX11" fmla="*/ 1194778 w 5304274"/>
              <a:gd name="connsiteY11" fmla="*/ 811406 h 955031"/>
              <a:gd name="connsiteX12" fmla="*/ 1358551 w 5304274"/>
              <a:gd name="connsiteY12" fmla="*/ 487271 h 955031"/>
              <a:gd name="connsiteX13" fmla="*/ 1460909 w 5304274"/>
              <a:gd name="connsiteY13" fmla="*/ 234788 h 955031"/>
              <a:gd name="connsiteX14" fmla="*/ 1563267 w 5304274"/>
              <a:gd name="connsiteY14" fmla="*/ 67603 h 955031"/>
              <a:gd name="connsiteX15" fmla="*/ 1651978 w 5304274"/>
              <a:gd name="connsiteY15" fmla="*/ 13012 h 955031"/>
              <a:gd name="connsiteX16" fmla="*/ 1733864 w 5304274"/>
              <a:gd name="connsiteY16" fmla="*/ 43719 h 955031"/>
              <a:gd name="connsiteX17" fmla="*/ 1808927 w 5304274"/>
              <a:gd name="connsiteY17" fmla="*/ 122194 h 955031"/>
              <a:gd name="connsiteX18" fmla="*/ 1887402 w 5304274"/>
              <a:gd name="connsiteY18" fmla="*/ 251847 h 955031"/>
              <a:gd name="connsiteX19" fmla="*/ 2153533 w 5304274"/>
              <a:gd name="connsiteY19" fmla="*/ 784110 h 955031"/>
              <a:gd name="connsiteX20" fmla="*/ 2269539 w 5304274"/>
              <a:gd name="connsiteY20" fmla="*/ 934235 h 955031"/>
              <a:gd name="connsiteX21" fmla="*/ 2365073 w 5304274"/>
              <a:gd name="connsiteY21" fmla="*/ 941059 h 955031"/>
              <a:gd name="connsiteX22" fmla="*/ 2487903 w 5304274"/>
              <a:gd name="connsiteY22" fmla="*/ 814818 h 955031"/>
              <a:gd name="connsiteX23" fmla="*/ 2614145 w 5304274"/>
              <a:gd name="connsiteY23" fmla="*/ 548686 h 955031"/>
              <a:gd name="connsiteX24" fmla="*/ 2760859 w 5304274"/>
              <a:gd name="connsiteY24" fmla="*/ 251847 h 955031"/>
              <a:gd name="connsiteX25" fmla="*/ 2883688 w 5304274"/>
              <a:gd name="connsiteY25" fmla="*/ 67603 h 955031"/>
              <a:gd name="connsiteX26" fmla="*/ 2962163 w 5304274"/>
              <a:gd name="connsiteY26" fmla="*/ 2776 h 955031"/>
              <a:gd name="connsiteX27" fmla="*/ 3033814 w 5304274"/>
              <a:gd name="connsiteY27" fmla="*/ 19835 h 955031"/>
              <a:gd name="connsiteX28" fmla="*/ 3105464 w 5304274"/>
              <a:gd name="connsiteY28" fmla="*/ 91486 h 955031"/>
              <a:gd name="connsiteX29" fmla="*/ 3163467 w 5304274"/>
              <a:gd name="connsiteY29" fmla="*/ 176785 h 955031"/>
              <a:gd name="connsiteX30" fmla="*/ 3245354 w 5304274"/>
              <a:gd name="connsiteY30" fmla="*/ 323498 h 955031"/>
              <a:gd name="connsiteX31" fmla="*/ 3398891 w 5304274"/>
              <a:gd name="connsiteY31" fmla="*/ 668104 h 955031"/>
              <a:gd name="connsiteX32" fmla="*/ 3525133 w 5304274"/>
              <a:gd name="connsiteY32" fmla="*/ 852349 h 955031"/>
              <a:gd name="connsiteX33" fmla="*/ 3658199 w 5304274"/>
              <a:gd name="connsiteY33" fmla="*/ 900116 h 955031"/>
              <a:gd name="connsiteX34" fmla="*/ 3777617 w 5304274"/>
              <a:gd name="connsiteY34" fmla="*/ 828465 h 955031"/>
              <a:gd name="connsiteX35" fmla="*/ 3965273 w 5304274"/>
              <a:gd name="connsiteY35" fmla="*/ 483859 h 955031"/>
              <a:gd name="connsiteX36" fmla="*/ 4142694 w 5304274"/>
              <a:gd name="connsiteY36" fmla="*/ 152901 h 955031"/>
              <a:gd name="connsiteX37" fmla="*/ 4262112 w 5304274"/>
              <a:gd name="connsiteY37" fmla="*/ 40307 h 955031"/>
              <a:gd name="connsiteX38" fmla="*/ 4388354 w 5304274"/>
              <a:gd name="connsiteY38" fmla="*/ 67603 h 955031"/>
              <a:gd name="connsiteX39" fmla="*/ 4531656 w 5304274"/>
              <a:gd name="connsiteY39" fmla="*/ 268907 h 955031"/>
              <a:gd name="connsiteX40" fmla="*/ 4637426 w 5304274"/>
              <a:gd name="connsiteY40" fmla="*/ 477035 h 955031"/>
              <a:gd name="connsiteX41" fmla="*/ 4744263 w 5304274"/>
              <a:gd name="connsiteY41" fmla="*/ 494332 h 955031"/>
              <a:gd name="connsiteX42" fmla="*/ 5304274 w 5304274"/>
              <a:gd name="connsiteY42" fmla="*/ 494095 h 955031"/>
              <a:gd name="connsiteX0" fmla="*/ 0 w 5498116"/>
              <a:gd name="connsiteY0" fmla="*/ 485613 h 955031"/>
              <a:gd name="connsiteX1" fmla="*/ 211012 w 5498116"/>
              <a:gd name="connsiteY1" fmla="*/ 430986 h 955031"/>
              <a:gd name="connsiteX2" fmla="*/ 378686 w 5498116"/>
              <a:gd name="connsiteY2" fmla="*/ 146077 h 955031"/>
              <a:gd name="connsiteX3" fmla="*/ 487868 w 5498116"/>
              <a:gd name="connsiteY3" fmla="*/ 23247 h 955031"/>
              <a:gd name="connsiteX4" fmla="*/ 607286 w 5498116"/>
              <a:gd name="connsiteY4" fmla="*/ 36895 h 955031"/>
              <a:gd name="connsiteX5" fmla="*/ 706232 w 5498116"/>
              <a:gd name="connsiteY5" fmla="*/ 146077 h 955031"/>
              <a:gd name="connsiteX6" fmla="*/ 832474 w 5498116"/>
              <a:gd name="connsiteY6" fmla="*/ 412209 h 955031"/>
              <a:gd name="connsiteX7" fmla="*/ 968951 w 5498116"/>
              <a:gd name="connsiteY7" fmla="*/ 722695 h 955031"/>
              <a:gd name="connsiteX8" fmla="*/ 1064486 w 5498116"/>
              <a:gd name="connsiteY8" fmla="*/ 869409 h 955031"/>
              <a:gd name="connsiteX9" fmla="*/ 1153196 w 5498116"/>
              <a:gd name="connsiteY9" fmla="*/ 944471 h 955031"/>
              <a:gd name="connsiteX10" fmla="*/ 1262378 w 5498116"/>
              <a:gd name="connsiteY10" fmla="*/ 930824 h 955031"/>
              <a:gd name="connsiteX11" fmla="*/ 1388620 w 5498116"/>
              <a:gd name="connsiteY11" fmla="*/ 811406 h 955031"/>
              <a:gd name="connsiteX12" fmla="*/ 1552393 w 5498116"/>
              <a:gd name="connsiteY12" fmla="*/ 487271 h 955031"/>
              <a:gd name="connsiteX13" fmla="*/ 1654751 w 5498116"/>
              <a:gd name="connsiteY13" fmla="*/ 234788 h 955031"/>
              <a:gd name="connsiteX14" fmla="*/ 1757109 w 5498116"/>
              <a:gd name="connsiteY14" fmla="*/ 67603 h 955031"/>
              <a:gd name="connsiteX15" fmla="*/ 1845820 w 5498116"/>
              <a:gd name="connsiteY15" fmla="*/ 13012 h 955031"/>
              <a:gd name="connsiteX16" fmla="*/ 1927706 w 5498116"/>
              <a:gd name="connsiteY16" fmla="*/ 43719 h 955031"/>
              <a:gd name="connsiteX17" fmla="*/ 2002769 w 5498116"/>
              <a:gd name="connsiteY17" fmla="*/ 122194 h 955031"/>
              <a:gd name="connsiteX18" fmla="*/ 2081244 w 5498116"/>
              <a:gd name="connsiteY18" fmla="*/ 251847 h 955031"/>
              <a:gd name="connsiteX19" fmla="*/ 2347375 w 5498116"/>
              <a:gd name="connsiteY19" fmla="*/ 784110 h 955031"/>
              <a:gd name="connsiteX20" fmla="*/ 2463381 w 5498116"/>
              <a:gd name="connsiteY20" fmla="*/ 934235 h 955031"/>
              <a:gd name="connsiteX21" fmla="*/ 2558915 w 5498116"/>
              <a:gd name="connsiteY21" fmla="*/ 941059 h 955031"/>
              <a:gd name="connsiteX22" fmla="*/ 2681745 w 5498116"/>
              <a:gd name="connsiteY22" fmla="*/ 814818 h 955031"/>
              <a:gd name="connsiteX23" fmla="*/ 2807987 w 5498116"/>
              <a:gd name="connsiteY23" fmla="*/ 548686 h 955031"/>
              <a:gd name="connsiteX24" fmla="*/ 2954701 w 5498116"/>
              <a:gd name="connsiteY24" fmla="*/ 251847 h 955031"/>
              <a:gd name="connsiteX25" fmla="*/ 3077530 w 5498116"/>
              <a:gd name="connsiteY25" fmla="*/ 67603 h 955031"/>
              <a:gd name="connsiteX26" fmla="*/ 3156005 w 5498116"/>
              <a:gd name="connsiteY26" fmla="*/ 2776 h 955031"/>
              <a:gd name="connsiteX27" fmla="*/ 3227656 w 5498116"/>
              <a:gd name="connsiteY27" fmla="*/ 19835 h 955031"/>
              <a:gd name="connsiteX28" fmla="*/ 3299306 w 5498116"/>
              <a:gd name="connsiteY28" fmla="*/ 91486 h 955031"/>
              <a:gd name="connsiteX29" fmla="*/ 3357309 w 5498116"/>
              <a:gd name="connsiteY29" fmla="*/ 176785 h 955031"/>
              <a:gd name="connsiteX30" fmla="*/ 3439196 w 5498116"/>
              <a:gd name="connsiteY30" fmla="*/ 323498 h 955031"/>
              <a:gd name="connsiteX31" fmla="*/ 3592733 w 5498116"/>
              <a:gd name="connsiteY31" fmla="*/ 668104 h 955031"/>
              <a:gd name="connsiteX32" fmla="*/ 3718975 w 5498116"/>
              <a:gd name="connsiteY32" fmla="*/ 852349 h 955031"/>
              <a:gd name="connsiteX33" fmla="*/ 3852041 w 5498116"/>
              <a:gd name="connsiteY33" fmla="*/ 900116 h 955031"/>
              <a:gd name="connsiteX34" fmla="*/ 3971459 w 5498116"/>
              <a:gd name="connsiteY34" fmla="*/ 828465 h 955031"/>
              <a:gd name="connsiteX35" fmla="*/ 4159115 w 5498116"/>
              <a:gd name="connsiteY35" fmla="*/ 483859 h 955031"/>
              <a:gd name="connsiteX36" fmla="*/ 4336536 w 5498116"/>
              <a:gd name="connsiteY36" fmla="*/ 152901 h 955031"/>
              <a:gd name="connsiteX37" fmla="*/ 4455954 w 5498116"/>
              <a:gd name="connsiteY37" fmla="*/ 40307 h 955031"/>
              <a:gd name="connsiteX38" fmla="*/ 4582196 w 5498116"/>
              <a:gd name="connsiteY38" fmla="*/ 67603 h 955031"/>
              <a:gd name="connsiteX39" fmla="*/ 4725498 w 5498116"/>
              <a:gd name="connsiteY39" fmla="*/ 268907 h 955031"/>
              <a:gd name="connsiteX40" fmla="*/ 4831268 w 5498116"/>
              <a:gd name="connsiteY40" fmla="*/ 477035 h 955031"/>
              <a:gd name="connsiteX41" fmla="*/ 4938105 w 5498116"/>
              <a:gd name="connsiteY41" fmla="*/ 494332 h 955031"/>
              <a:gd name="connsiteX42" fmla="*/ 5498116 w 5498116"/>
              <a:gd name="connsiteY42" fmla="*/ 494095 h 955031"/>
              <a:gd name="connsiteX0" fmla="*/ 0 w 5591836"/>
              <a:gd name="connsiteY0" fmla="*/ 485613 h 955031"/>
              <a:gd name="connsiteX1" fmla="*/ 304732 w 5591836"/>
              <a:gd name="connsiteY1" fmla="*/ 430986 h 955031"/>
              <a:gd name="connsiteX2" fmla="*/ 472406 w 5591836"/>
              <a:gd name="connsiteY2" fmla="*/ 146077 h 955031"/>
              <a:gd name="connsiteX3" fmla="*/ 581588 w 5591836"/>
              <a:gd name="connsiteY3" fmla="*/ 23247 h 955031"/>
              <a:gd name="connsiteX4" fmla="*/ 701006 w 5591836"/>
              <a:gd name="connsiteY4" fmla="*/ 36895 h 955031"/>
              <a:gd name="connsiteX5" fmla="*/ 799952 w 5591836"/>
              <a:gd name="connsiteY5" fmla="*/ 146077 h 955031"/>
              <a:gd name="connsiteX6" fmla="*/ 926194 w 5591836"/>
              <a:gd name="connsiteY6" fmla="*/ 412209 h 955031"/>
              <a:gd name="connsiteX7" fmla="*/ 1062671 w 5591836"/>
              <a:gd name="connsiteY7" fmla="*/ 722695 h 955031"/>
              <a:gd name="connsiteX8" fmla="*/ 1158206 w 5591836"/>
              <a:gd name="connsiteY8" fmla="*/ 869409 h 955031"/>
              <a:gd name="connsiteX9" fmla="*/ 1246916 w 5591836"/>
              <a:gd name="connsiteY9" fmla="*/ 944471 h 955031"/>
              <a:gd name="connsiteX10" fmla="*/ 1356098 w 5591836"/>
              <a:gd name="connsiteY10" fmla="*/ 930824 h 955031"/>
              <a:gd name="connsiteX11" fmla="*/ 1482340 w 5591836"/>
              <a:gd name="connsiteY11" fmla="*/ 811406 h 955031"/>
              <a:gd name="connsiteX12" fmla="*/ 1646113 w 5591836"/>
              <a:gd name="connsiteY12" fmla="*/ 487271 h 955031"/>
              <a:gd name="connsiteX13" fmla="*/ 1748471 w 5591836"/>
              <a:gd name="connsiteY13" fmla="*/ 234788 h 955031"/>
              <a:gd name="connsiteX14" fmla="*/ 1850829 w 5591836"/>
              <a:gd name="connsiteY14" fmla="*/ 67603 h 955031"/>
              <a:gd name="connsiteX15" fmla="*/ 1939540 w 5591836"/>
              <a:gd name="connsiteY15" fmla="*/ 13012 h 955031"/>
              <a:gd name="connsiteX16" fmla="*/ 2021426 w 5591836"/>
              <a:gd name="connsiteY16" fmla="*/ 43719 h 955031"/>
              <a:gd name="connsiteX17" fmla="*/ 2096489 w 5591836"/>
              <a:gd name="connsiteY17" fmla="*/ 122194 h 955031"/>
              <a:gd name="connsiteX18" fmla="*/ 2174964 w 5591836"/>
              <a:gd name="connsiteY18" fmla="*/ 251847 h 955031"/>
              <a:gd name="connsiteX19" fmla="*/ 2441095 w 5591836"/>
              <a:gd name="connsiteY19" fmla="*/ 784110 h 955031"/>
              <a:gd name="connsiteX20" fmla="*/ 2557101 w 5591836"/>
              <a:gd name="connsiteY20" fmla="*/ 934235 h 955031"/>
              <a:gd name="connsiteX21" fmla="*/ 2652635 w 5591836"/>
              <a:gd name="connsiteY21" fmla="*/ 941059 h 955031"/>
              <a:gd name="connsiteX22" fmla="*/ 2775465 w 5591836"/>
              <a:gd name="connsiteY22" fmla="*/ 814818 h 955031"/>
              <a:gd name="connsiteX23" fmla="*/ 2901707 w 5591836"/>
              <a:gd name="connsiteY23" fmla="*/ 548686 h 955031"/>
              <a:gd name="connsiteX24" fmla="*/ 3048421 w 5591836"/>
              <a:gd name="connsiteY24" fmla="*/ 251847 h 955031"/>
              <a:gd name="connsiteX25" fmla="*/ 3171250 w 5591836"/>
              <a:gd name="connsiteY25" fmla="*/ 67603 h 955031"/>
              <a:gd name="connsiteX26" fmla="*/ 3249725 w 5591836"/>
              <a:gd name="connsiteY26" fmla="*/ 2776 h 955031"/>
              <a:gd name="connsiteX27" fmla="*/ 3321376 w 5591836"/>
              <a:gd name="connsiteY27" fmla="*/ 19835 h 955031"/>
              <a:gd name="connsiteX28" fmla="*/ 3393026 w 5591836"/>
              <a:gd name="connsiteY28" fmla="*/ 91486 h 955031"/>
              <a:gd name="connsiteX29" fmla="*/ 3451029 w 5591836"/>
              <a:gd name="connsiteY29" fmla="*/ 176785 h 955031"/>
              <a:gd name="connsiteX30" fmla="*/ 3532916 w 5591836"/>
              <a:gd name="connsiteY30" fmla="*/ 323498 h 955031"/>
              <a:gd name="connsiteX31" fmla="*/ 3686453 w 5591836"/>
              <a:gd name="connsiteY31" fmla="*/ 668104 h 955031"/>
              <a:gd name="connsiteX32" fmla="*/ 3812695 w 5591836"/>
              <a:gd name="connsiteY32" fmla="*/ 852349 h 955031"/>
              <a:gd name="connsiteX33" fmla="*/ 3945761 w 5591836"/>
              <a:gd name="connsiteY33" fmla="*/ 900116 h 955031"/>
              <a:gd name="connsiteX34" fmla="*/ 4065179 w 5591836"/>
              <a:gd name="connsiteY34" fmla="*/ 828465 h 955031"/>
              <a:gd name="connsiteX35" fmla="*/ 4252835 w 5591836"/>
              <a:gd name="connsiteY35" fmla="*/ 483859 h 955031"/>
              <a:gd name="connsiteX36" fmla="*/ 4430256 w 5591836"/>
              <a:gd name="connsiteY36" fmla="*/ 152901 h 955031"/>
              <a:gd name="connsiteX37" fmla="*/ 4549674 w 5591836"/>
              <a:gd name="connsiteY37" fmla="*/ 40307 h 955031"/>
              <a:gd name="connsiteX38" fmla="*/ 4675916 w 5591836"/>
              <a:gd name="connsiteY38" fmla="*/ 67603 h 955031"/>
              <a:gd name="connsiteX39" fmla="*/ 4819218 w 5591836"/>
              <a:gd name="connsiteY39" fmla="*/ 268907 h 955031"/>
              <a:gd name="connsiteX40" fmla="*/ 4924988 w 5591836"/>
              <a:gd name="connsiteY40" fmla="*/ 477035 h 955031"/>
              <a:gd name="connsiteX41" fmla="*/ 5031825 w 5591836"/>
              <a:gd name="connsiteY41" fmla="*/ 494332 h 955031"/>
              <a:gd name="connsiteX42" fmla="*/ 5591836 w 5591836"/>
              <a:gd name="connsiteY42" fmla="*/ 494095 h 955031"/>
              <a:gd name="connsiteX0" fmla="*/ 0 w 5591836"/>
              <a:gd name="connsiteY0" fmla="*/ 485613 h 955031"/>
              <a:gd name="connsiteX1" fmla="*/ 169362 w 5591836"/>
              <a:gd name="connsiteY1" fmla="*/ 475436 h 955031"/>
              <a:gd name="connsiteX2" fmla="*/ 304732 w 5591836"/>
              <a:gd name="connsiteY2" fmla="*/ 430986 h 955031"/>
              <a:gd name="connsiteX3" fmla="*/ 472406 w 5591836"/>
              <a:gd name="connsiteY3" fmla="*/ 146077 h 955031"/>
              <a:gd name="connsiteX4" fmla="*/ 581588 w 5591836"/>
              <a:gd name="connsiteY4" fmla="*/ 23247 h 955031"/>
              <a:gd name="connsiteX5" fmla="*/ 701006 w 5591836"/>
              <a:gd name="connsiteY5" fmla="*/ 36895 h 955031"/>
              <a:gd name="connsiteX6" fmla="*/ 799952 w 5591836"/>
              <a:gd name="connsiteY6" fmla="*/ 146077 h 955031"/>
              <a:gd name="connsiteX7" fmla="*/ 926194 w 5591836"/>
              <a:gd name="connsiteY7" fmla="*/ 412209 h 955031"/>
              <a:gd name="connsiteX8" fmla="*/ 1062671 w 5591836"/>
              <a:gd name="connsiteY8" fmla="*/ 722695 h 955031"/>
              <a:gd name="connsiteX9" fmla="*/ 1158206 w 5591836"/>
              <a:gd name="connsiteY9" fmla="*/ 869409 h 955031"/>
              <a:gd name="connsiteX10" fmla="*/ 1246916 w 5591836"/>
              <a:gd name="connsiteY10" fmla="*/ 944471 h 955031"/>
              <a:gd name="connsiteX11" fmla="*/ 1356098 w 5591836"/>
              <a:gd name="connsiteY11" fmla="*/ 930824 h 955031"/>
              <a:gd name="connsiteX12" fmla="*/ 1482340 w 5591836"/>
              <a:gd name="connsiteY12" fmla="*/ 811406 h 955031"/>
              <a:gd name="connsiteX13" fmla="*/ 1646113 w 5591836"/>
              <a:gd name="connsiteY13" fmla="*/ 487271 h 955031"/>
              <a:gd name="connsiteX14" fmla="*/ 1748471 w 5591836"/>
              <a:gd name="connsiteY14" fmla="*/ 234788 h 955031"/>
              <a:gd name="connsiteX15" fmla="*/ 1850829 w 5591836"/>
              <a:gd name="connsiteY15" fmla="*/ 67603 h 955031"/>
              <a:gd name="connsiteX16" fmla="*/ 1939540 w 5591836"/>
              <a:gd name="connsiteY16" fmla="*/ 13012 h 955031"/>
              <a:gd name="connsiteX17" fmla="*/ 2021426 w 5591836"/>
              <a:gd name="connsiteY17" fmla="*/ 43719 h 955031"/>
              <a:gd name="connsiteX18" fmla="*/ 2096489 w 5591836"/>
              <a:gd name="connsiteY18" fmla="*/ 122194 h 955031"/>
              <a:gd name="connsiteX19" fmla="*/ 2174964 w 5591836"/>
              <a:gd name="connsiteY19" fmla="*/ 251847 h 955031"/>
              <a:gd name="connsiteX20" fmla="*/ 2441095 w 5591836"/>
              <a:gd name="connsiteY20" fmla="*/ 784110 h 955031"/>
              <a:gd name="connsiteX21" fmla="*/ 2557101 w 5591836"/>
              <a:gd name="connsiteY21" fmla="*/ 934235 h 955031"/>
              <a:gd name="connsiteX22" fmla="*/ 2652635 w 5591836"/>
              <a:gd name="connsiteY22" fmla="*/ 941059 h 955031"/>
              <a:gd name="connsiteX23" fmla="*/ 2775465 w 5591836"/>
              <a:gd name="connsiteY23" fmla="*/ 814818 h 955031"/>
              <a:gd name="connsiteX24" fmla="*/ 2901707 w 5591836"/>
              <a:gd name="connsiteY24" fmla="*/ 548686 h 955031"/>
              <a:gd name="connsiteX25" fmla="*/ 3048421 w 5591836"/>
              <a:gd name="connsiteY25" fmla="*/ 251847 h 955031"/>
              <a:gd name="connsiteX26" fmla="*/ 3171250 w 5591836"/>
              <a:gd name="connsiteY26" fmla="*/ 67603 h 955031"/>
              <a:gd name="connsiteX27" fmla="*/ 3249725 w 5591836"/>
              <a:gd name="connsiteY27" fmla="*/ 2776 h 955031"/>
              <a:gd name="connsiteX28" fmla="*/ 3321376 w 5591836"/>
              <a:gd name="connsiteY28" fmla="*/ 19835 h 955031"/>
              <a:gd name="connsiteX29" fmla="*/ 3393026 w 5591836"/>
              <a:gd name="connsiteY29" fmla="*/ 91486 h 955031"/>
              <a:gd name="connsiteX30" fmla="*/ 3451029 w 5591836"/>
              <a:gd name="connsiteY30" fmla="*/ 176785 h 955031"/>
              <a:gd name="connsiteX31" fmla="*/ 3532916 w 5591836"/>
              <a:gd name="connsiteY31" fmla="*/ 323498 h 955031"/>
              <a:gd name="connsiteX32" fmla="*/ 3686453 w 5591836"/>
              <a:gd name="connsiteY32" fmla="*/ 668104 h 955031"/>
              <a:gd name="connsiteX33" fmla="*/ 3812695 w 5591836"/>
              <a:gd name="connsiteY33" fmla="*/ 852349 h 955031"/>
              <a:gd name="connsiteX34" fmla="*/ 3945761 w 5591836"/>
              <a:gd name="connsiteY34" fmla="*/ 900116 h 955031"/>
              <a:gd name="connsiteX35" fmla="*/ 4065179 w 5591836"/>
              <a:gd name="connsiteY35" fmla="*/ 828465 h 955031"/>
              <a:gd name="connsiteX36" fmla="*/ 4252835 w 5591836"/>
              <a:gd name="connsiteY36" fmla="*/ 483859 h 955031"/>
              <a:gd name="connsiteX37" fmla="*/ 4430256 w 5591836"/>
              <a:gd name="connsiteY37" fmla="*/ 152901 h 955031"/>
              <a:gd name="connsiteX38" fmla="*/ 4549674 w 5591836"/>
              <a:gd name="connsiteY38" fmla="*/ 40307 h 955031"/>
              <a:gd name="connsiteX39" fmla="*/ 4675916 w 5591836"/>
              <a:gd name="connsiteY39" fmla="*/ 67603 h 955031"/>
              <a:gd name="connsiteX40" fmla="*/ 4819218 w 5591836"/>
              <a:gd name="connsiteY40" fmla="*/ 268907 h 955031"/>
              <a:gd name="connsiteX41" fmla="*/ 4924988 w 5591836"/>
              <a:gd name="connsiteY41" fmla="*/ 477035 h 955031"/>
              <a:gd name="connsiteX42" fmla="*/ 5031825 w 5591836"/>
              <a:gd name="connsiteY42" fmla="*/ 494332 h 955031"/>
              <a:gd name="connsiteX43" fmla="*/ 5591836 w 5591836"/>
              <a:gd name="connsiteY43" fmla="*/ 494095 h 955031"/>
              <a:gd name="connsiteX0" fmla="*/ 0 w 5602249"/>
              <a:gd name="connsiteY0" fmla="*/ 466563 h 955031"/>
              <a:gd name="connsiteX1" fmla="*/ 179775 w 5602249"/>
              <a:gd name="connsiteY1" fmla="*/ 475436 h 955031"/>
              <a:gd name="connsiteX2" fmla="*/ 315145 w 5602249"/>
              <a:gd name="connsiteY2" fmla="*/ 430986 h 955031"/>
              <a:gd name="connsiteX3" fmla="*/ 482819 w 5602249"/>
              <a:gd name="connsiteY3" fmla="*/ 146077 h 955031"/>
              <a:gd name="connsiteX4" fmla="*/ 592001 w 5602249"/>
              <a:gd name="connsiteY4" fmla="*/ 23247 h 955031"/>
              <a:gd name="connsiteX5" fmla="*/ 711419 w 5602249"/>
              <a:gd name="connsiteY5" fmla="*/ 36895 h 955031"/>
              <a:gd name="connsiteX6" fmla="*/ 810365 w 5602249"/>
              <a:gd name="connsiteY6" fmla="*/ 146077 h 955031"/>
              <a:gd name="connsiteX7" fmla="*/ 936607 w 5602249"/>
              <a:gd name="connsiteY7" fmla="*/ 412209 h 955031"/>
              <a:gd name="connsiteX8" fmla="*/ 1073084 w 5602249"/>
              <a:gd name="connsiteY8" fmla="*/ 722695 h 955031"/>
              <a:gd name="connsiteX9" fmla="*/ 1168619 w 5602249"/>
              <a:gd name="connsiteY9" fmla="*/ 869409 h 955031"/>
              <a:gd name="connsiteX10" fmla="*/ 1257329 w 5602249"/>
              <a:gd name="connsiteY10" fmla="*/ 944471 h 955031"/>
              <a:gd name="connsiteX11" fmla="*/ 1366511 w 5602249"/>
              <a:gd name="connsiteY11" fmla="*/ 930824 h 955031"/>
              <a:gd name="connsiteX12" fmla="*/ 1492753 w 5602249"/>
              <a:gd name="connsiteY12" fmla="*/ 811406 h 955031"/>
              <a:gd name="connsiteX13" fmla="*/ 1656526 w 5602249"/>
              <a:gd name="connsiteY13" fmla="*/ 487271 h 955031"/>
              <a:gd name="connsiteX14" fmla="*/ 1758884 w 5602249"/>
              <a:gd name="connsiteY14" fmla="*/ 234788 h 955031"/>
              <a:gd name="connsiteX15" fmla="*/ 1861242 w 5602249"/>
              <a:gd name="connsiteY15" fmla="*/ 67603 h 955031"/>
              <a:gd name="connsiteX16" fmla="*/ 1949953 w 5602249"/>
              <a:gd name="connsiteY16" fmla="*/ 13012 h 955031"/>
              <a:gd name="connsiteX17" fmla="*/ 2031839 w 5602249"/>
              <a:gd name="connsiteY17" fmla="*/ 43719 h 955031"/>
              <a:gd name="connsiteX18" fmla="*/ 2106902 w 5602249"/>
              <a:gd name="connsiteY18" fmla="*/ 122194 h 955031"/>
              <a:gd name="connsiteX19" fmla="*/ 2185377 w 5602249"/>
              <a:gd name="connsiteY19" fmla="*/ 251847 h 955031"/>
              <a:gd name="connsiteX20" fmla="*/ 2451508 w 5602249"/>
              <a:gd name="connsiteY20" fmla="*/ 784110 h 955031"/>
              <a:gd name="connsiteX21" fmla="*/ 2567514 w 5602249"/>
              <a:gd name="connsiteY21" fmla="*/ 934235 h 955031"/>
              <a:gd name="connsiteX22" fmla="*/ 2663048 w 5602249"/>
              <a:gd name="connsiteY22" fmla="*/ 941059 h 955031"/>
              <a:gd name="connsiteX23" fmla="*/ 2785878 w 5602249"/>
              <a:gd name="connsiteY23" fmla="*/ 814818 h 955031"/>
              <a:gd name="connsiteX24" fmla="*/ 2912120 w 5602249"/>
              <a:gd name="connsiteY24" fmla="*/ 548686 h 955031"/>
              <a:gd name="connsiteX25" fmla="*/ 3058834 w 5602249"/>
              <a:gd name="connsiteY25" fmla="*/ 251847 h 955031"/>
              <a:gd name="connsiteX26" fmla="*/ 3181663 w 5602249"/>
              <a:gd name="connsiteY26" fmla="*/ 67603 h 955031"/>
              <a:gd name="connsiteX27" fmla="*/ 3260138 w 5602249"/>
              <a:gd name="connsiteY27" fmla="*/ 2776 h 955031"/>
              <a:gd name="connsiteX28" fmla="*/ 3331789 w 5602249"/>
              <a:gd name="connsiteY28" fmla="*/ 19835 h 955031"/>
              <a:gd name="connsiteX29" fmla="*/ 3403439 w 5602249"/>
              <a:gd name="connsiteY29" fmla="*/ 91486 h 955031"/>
              <a:gd name="connsiteX30" fmla="*/ 3461442 w 5602249"/>
              <a:gd name="connsiteY30" fmla="*/ 176785 h 955031"/>
              <a:gd name="connsiteX31" fmla="*/ 3543329 w 5602249"/>
              <a:gd name="connsiteY31" fmla="*/ 323498 h 955031"/>
              <a:gd name="connsiteX32" fmla="*/ 3696866 w 5602249"/>
              <a:gd name="connsiteY32" fmla="*/ 668104 h 955031"/>
              <a:gd name="connsiteX33" fmla="*/ 3823108 w 5602249"/>
              <a:gd name="connsiteY33" fmla="*/ 852349 h 955031"/>
              <a:gd name="connsiteX34" fmla="*/ 3956174 w 5602249"/>
              <a:gd name="connsiteY34" fmla="*/ 900116 h 955031"/>
              <a:gd name="connsiteX35" fmla="*/ 4075592 w 5602249"/>
              <a:gd name="connsiteY35" fmla="*/ 828465 h 955031"/>
              <a:gd name="connsiteX36" fmla="*/ 4263248 w 5602249"/>
              <a:gd name="connsiteY36" fmla="*/ 483859 h 955031"/>
              <a:gd name="connsiteX37" fmla="*/ 4440669 w 5602249"/>
              <a:gd name="connsiteY37" fmla="*/ 152901 h 955031"/>
              <a:gd name="connsiteX38" fmla="*/ 4560087 w 5602249"/>
              <a:gd name="connsiteY38" fmla="*/ 40307 h 955031"/>
              <a:gd name="connsiteX39" fmla="*/ 4686329 w 5602249"/>
              <a:gd name="connsiteY39" fmla="*/ 67603 h 955031"/>
              <a:gd name="connsiteX40" fmla="*/ 4829631 w 5602249"/>
              <a:gd name="connsiteY40" fmla="*/ 268907 h 955031"/>
              <a:gd name="connsiteX41" fmla="*/ 4935401 w 5602249"/>
              <a:gd name="connsiteY41" fmla="*/ 477035 h 955031"/>
              <a:gd name="connsiteX42" fmla="*/ 5042238 w 5602249"/>
              <a:gd name="connsiteY42" fmla="*/ 494332 h 955031"/>
              <a:gd name="connsiteX43" fmla="*/ 5602249 w 5602249"/>
              <a:gd name="connsiteY43" fmla="*/ 494095 h 955031"/>
              <a:gd name="connsiteX0" fmla="*/ 0 w 5612662"/>
              <a:gd name="connsiteY0" fmla="*/ 479263 h 955031"/>
              <a:gd name="connsiteX1" fmla="*/ 190188 w 5612662"/>
              <a:gd name="connsiteY1" fmla="*/ 475436 h 955031"/>
              <a:gd name="connsiteX2" fmla="*/ 325558 w 5612662"/>
              <a:gd name="connsiteY2" fmla="*/ 430986 h 955031"/>
              <a:gd name="connsiteX3" fmla="*/ 493232 w 5612662"/>
              <a:gd name="connsiteY3" fmla="*/ 146077 h 955031"/>
              <a:gd name="connsiteX4" fmla="*/ 602414 w 5612662"/>
              <a:gd name="connsiteY4" fmla="*/ 23247 h 955031"/>
              <a:gd name="connsiteX5" fmla="*/ 721832 w 5612662"/>
              <a:gd name="connsiteY5" fmla="*/ 36895 h 955031"/>
              <a:gd name="connsiteX6" fmla="*/ 820778 w 5612662"/>
              <a:gd name="connsiteY6" fmla="*/ 146077 h 955031"/>
              <a:gd name="connsiteX7" fmla="*/ 947020 w 5612662"/>
              <a:gd name="connsiteY7" fmla="*/ 412209 h 955031"/>
              <a:gd name="connsiteX8" fmla="*/ 1083497 w 5612662"/>
              <a:gd name="connsiteY8" fmla="*/ 722695 h 955031"/>
              <a:gd name="connsiteX9" fmla="*/ 1179032 w 5612662"/>
              <a:gd name="connsiteY9" fmla="*/ 869409 h 955031"/>
              <a:gd name="connsiteX10" fmla="*/ 1267742 w 5612662"/>
              <a:gd name="connsiteY10" fmla="*/ 944471 h 955031"/>
              <a:gd name="connsiteX11" fmla="*/ 1376924 w 5612662"/>
              <a:gd name="connsiteY11" fmla="*/ 930824 h 955031"/>
              <a:gd name="connsiteX12" fmla="*/ 1503166 w 5612662"/>
              <a:gd name="connsiteY12" fmla="*/ 811406 h 955031"/>
              <a:gd name="connsiteX13" fmla="*/ 1666939 w 5612662"/>
              <a:gd name="connsiteY13" fmla="*/ 487271 h 955031"/>
              <a:gd name="connsiteX14" fmla="*/ 1769297 w 5612662"/>
              <a:gd name="connsiteY14" fmla="*/ 234788 h 955031"/>
              <a:gd name="connsiteX15" fmla="*/ 1871655 w 5612662"/>
              <a:gd name="connsiteY15" fmla="*/ 67603 h 955031"/>
              <a:gd name="connsiteX16" fmla="*/ 1960366 w 5612662"/>
              <a:gd name="connsiteY16" fmla="*/ 13012 h 955031"/>
              <a:gd name="connsiteX17" fmla="*/ 2042252 w 5612662"/>
              <a:gd name="connsiteY17" fmla="*/ 43719 h 955031"/>
              <a:gd name="connsiteX18" fmla="*/ 2117315 w 5612662"/>
              <a:gd name="connsiteY18" fmla="*/ 122194 h 955031"/>
              <a:gd name="connsiteX19" fmla="*/ 2195790 w 5612662"/>
              <a:gd name="connsiteY19" fmla="*/ 251847 h 955031"/>
              <a:gd name="connsiteX20" fmla="*/ 2461921 w 5612662"/>
              <a:gd name="connsiteY20" fmla="*/ 784110 h 955031"/>
              <a:gd name="connsiteX21" fmla="*/ 2577927 w 5612662"/>
              <a:gd name="connsiteY21" fmla="*/ 934235 h 955031"/>
              <a:gd name="connsiteX22" fmla="*/ 2673461 w 5612662"/>
              <a:gd name="connsiteY22" fmla="*/ 941059 h 955031"/>
              <a:gd name="connsiteX23" fmla="*/ 2796291 w 5612662"/>
              <a:gd name="connsiteY23" fmla="*/ 814818 h 955031"/>
              <a:gd name="connsiteX24" fmla="*/ 2922533 w 5612662"/>
              <a:gd name="connsiteY24" fmla="*/ 548686 h 955031"/>
              <a:gd name="connsiteX25" fmla="*/ 3069247 w 5612662"/>
              <a:gd name="connsiteY25" fmla="*/ 251847 h 955031"/>
              <a:gd name="connsiteX26" fmla="*/ 3192076 w 5612662"/>
              <a:gd name="connsiteY26" fmla="*/ 67603 h 955031"/>
              <a:gd name="connsiteX27" fmla="*/ 3270551 w 5612662"/>
              <a:gd name="connsiteY27" fmla="*/ 2776 h 955031"/>
              <a:gd name="connsiteX28" fmla="*/ 3342202 w 5612662"/>
              <a:gd name="connsiteY28" fmla="*/ 19835 h 955031"/>
              <a:gd name="connsiteX29" fmla="*/ 3413852 w 5612662"/>
              <a:gd name="connsiteY29" fmla="*/ 91486 h 955031"/>
              <a:gd name="connsiteX30" fmla="*/ 3471855 w 5612662"/>
              <a:gd name="connsiteY30" fmla="*/ 176785 h 955031"/>
              <a:gd name="connsiteX31" fmla="*/ 3553742 w 5612662"/>
              <a:gd name="connsiteY31" fmla="*/ 323498 h 955031"/>
              <a:gd name="connsiteX32" fmla="*/ 3707279 w 5612662"/>
              <a:gd name="connsiteY32" fmla="*/ 668104 h 955031"/>
              <a:gd name="connsiteX33" fmla="*/ 3833521 w 5612662"/>
              <a:gd name="connsiteY33" fmla="*/ 852349 h 955031"/>
              <a:gd name="connsiteX34" fmla="*/ 3966587 w 5612662"/>
              <a:gd name="connsiteY34" fmla="*/ 900116 h 955031"/>
              <a:gd name="connsiteX35" fmla="*/ 4086005 w 5612662"/>
              <a:gd name="connsiteY35" fmla="*/ 828465 h 955031"/>
              <a:gd name="connsiteX36" fmla="*/ 4273661 w 5612662"/>
              <a:gd name="connsiteY36" fmla="*/ 483859 h 955031"/>
              <a:gd name="connsiteX37" fmla="*/ 4451082 w 5612662"/>
              <a:gd name="connsiteY37" fmla="*/ 152901 h 955031"/>
              <a:gd name="connsiteX38" fmla="*/ 4570500 w 5612662"/>
              <a:gd name="connsiteY38" fmla="*/ 40307 h 955031"/>
              <a:gd name="connsiteX39" fmla="*/ 4696742 w 5612662"/>
              <a:gd name="connsiteY39" fmla="*/ 67603 h 955031"/>
              <a:gd name="connsiteX40" fmla="*/ 4840044 w 5612662"/>
              <a:gd name="connsiteY40" fmla="*/ 268907 h 955031"/>
              <a:gd name="connsiteX41" fmla="*/ 4945814 w 5612662"/>
              <a:gd name="connsiteY41" fmla="*/ 477035 h 955031"/>
              <a:gd name="connsiteX42" fmla="*/ 5052651 w 5612662"/>
              <a:gd name="connsiteY42" fmla="*/ 494332 h 955031"/>
              <a:gd name="connsiteX43" fmla="*/ 5612662 w 5612662"/>
              <a:gd name="connsiteY43" fmla="*/ 494095 h 955031"/>
              <a:gd name="connsiteX0" fmla="*/ 0 w 6136469"/>
              <a:gd name="connsiteY0" fmla="*/ 479263 h 955031"/>
              <a:gd name="connsiteX1" fmla="*/ 190188 w 6136469"/>
              <a:gd name="connsiteY1" fmla="*/ 475436 h 955031"/>
              <a:gd name="connsiteX2" fmla="*/ 325558 w 6136469"/>
              <a:gd name="connsiteY2" fmla="*/ 430986 h 955031"/>
              <a:gd name="connsiteX3" fmla="*/ 493232 w 6136469"/>
              <a:gd name="connsiteY3" fmla="*/ 146077 h 955031"/>
              <a:gd name="connsiteX4" fmla="*/ 602414 w 6136469"/>
              <a:gd name="connsiteY4" fmla="*/ 23247 h 955031"/>
              <a:gd name="connsiteX5" fmla="*/ 721832 w 6136469"/>
              <a:gd name="connsiteY5" fmla="*/ 36895 h 955031"/>
              <a:gd name="connsiteX6" fmla="*/ 820778 w 6136469"/>
              <a:gd name="connsiteY6" fmla="*/ 146077 h 955031"/>
              <a:gd name="connsiteX7" fmla="*/ 947020 w 6136469"/>
              <a:gd name="connsiteY7" fmla="*/ 412209 h 955031"/>
              <a:gd name="connsiteX8" fmla="*/ 1083497 w 6136469"/>
              <a:gd name="connsiteY8" fmla="*/ 722695 h 955031"/>
              <a:gd name="connsiteX9" fmla="*/ 1179032 w 6136469"/>
              <a:gd name="connsiteY9" fmla="*/ 869409 h 955031"/>
              <a:gd name="connsiteX10" fmla="*/ 1267742 w 6136469"/>
              <a:gd name="connsiteY10" fmla="*/ 944471 h 955031"/>
              <a:gd name="connsiteX11" fmla="*/ 1376924 w 6136469"/>
              <a:gd name="connsiteY11" fmla="*/ 930824 h 955031"/>
              <a:gd name="connsiteX12" fmla="*/ 1503166 w 6136469"/>
              <a:gd name="connsiteY12" fmla="*/ 811406 h 955031"/>
              <a:gd name="connsiteX13" fmla="*/ 1666939 w 6136469"/>
              <a:gd name="connsiteY13" fmla="*/ 487271 h 955031"/>
              <a:gd name="connsiteX14" fmla="*/ 1769297 w 6136469"/>
              <a:gd name="connsiteY14" fmla="*/ 234788 h 955031"/>
              <a:gd name="connsiteX15" fmla="*/ 1871655 w 6136469"/>
              <a:gd name="connsiteY15" fmla="*/ 67603 h 955031"/>
              <a:gd name="connsiteX16" fmla="*/ 1960366 w 6136469"/>
              <a:gd name="connsiteY16" fmla="*/ 13012 h 955031"/>
              <a:gd name="connsiteX17" fmla="*/ 2042252 w 6136469"/>
              <a:gd name="connsiteY17" fmla="*/ 43719 h 955031"/>
              <a:gd name="connsiteX18" fmla="*/ 2117315 w 6136469"/>
              <a:gd name="connsiteY18" fmla="*/ 122194 h 955031"/>
              <a:gd name="connsiteX19" fmla="*/ 2195790 w 6136469"/>
              <a:gd name="connsiteY19" fmla="*/ 251847 h 955031"/>
              <a:gd name="connsiteX20" fmla="*/ 2461921 w 6136469"/>
              <a:gd name="connsiteY20" fmla="*/ 784110 h 955031"/>
              <a:gd name="connsiteX21" fmla="*/ 2577927 w 6136469"/>
              <a:gd name="connsiteY21" fmla="*/ 934235 h 955031"/>
              <a:gd name="connsiteX22" fmla="*/ 2673461 w 6136469"/>
              <a:gd name="connsiteY22" fmla="*/ 941059 h 955031"/>
              <a:gd name="connsiteX23" fmla="*/ 2796291 w 6136469"/>
              <a:gd name="connsiteY23" fmla="*/ 814818 h 955031"/>
              <a:gd name="connsiteX24" fmla="*/ 2922533 w 6136469"/>
              <a:gd name="connsiteY24" fmla="*/ 548686 h 955031"/>
              <a:gd name="connsiteX25" fmla="*/ 3069247 w 6136469"/>
              <a:gd name="connsiteY25" fmla="*/ 251847 h 955031"/>
              <a:gd name="connsiteX26" fmla="*/ 3192076 w 6136469"/>
              <a:gd name="connsiteY26" fmla="*/ 67603 h 955031"/>
              <a:gd name="connsiteX27" fmla="*/ 3270551 w 6136469"/>
              <a:gd name="connsiteY27" fmla="*/ 2776 h 955031"/>
              <a:gd name="connsiteX28" fmla="*/ 3342202 w 6136469"/>
              <a:gd name="connsiteY28" fmla="*/ 19835 h 955031"/>
              <a:gd name="connsiteX29" fmla="*/ 3413852 w 6136469"/>
              <a:gd name="connsiteY29" fmla="*/ 91486 h 955031"/>
              <a:gd name="connsiteX30" fmla="*/ 3471855 w 6136469"/>
              <a:gd name="connsiteY30" fmla="*/ 176785 h 955031"/>
              <a:gd name="connsiteX31" fmla="*/ 3553742 w 6136469"/>
              <a:gd name="connsiteY31" fmla="*/ 323498 h 955031"/>
              <a:gd name="connsiteX32" fmla="*/ 3707279 w 6136469"/>
              <a:gd name="connsiteY32" fmla="*/ 668104 h 955031"/>
              <a:gd name="connsiteX33" fmla="*/ 3833521 w 6136469"/>
              <a:gd name="connsiteY33" fmla="*/ 852349 h 955031"/>
              <a:gd name="connsiteX34" fmla="*/ 3966587 w 6136469"/>
              <a:gd name="connsiteY34" fmla="*/ 900116 h 955031"/>
              <a:gd name="connsiteX35" fmla="*/ 4086005 w 6136469"/>
              <a:gd name="connsiteY35" fmla="*/ 828465 h 955031"/>
              <a:gd name="connsiteX36" fmla="*/ 4273661 w 6136469"/>
              <a:gd name="connsiteY36" fmla="*/ 483859 h 955031"/>
              <a:gd name="connsiteX37" fmla="*/ 4451082 w 6136469"/>
              <a:gd name="connsiteY37" fmla="*/ 152901 h 955031"/>
              <a:gd name="connsiteX38" fmla="*/ 4570500 w 6136469"/>
              <a:gd name="connsiteY38" fmla="*/ 40307 h 955031"/>
              <a:gd name="connsiteX39" fmla="*/ 4696742 w 6136469"/>
              <a:gd name="connsiteY39" fmla="*/ 67603 h 955031"/>
              <a:gd name="connsiteX40" fmla="*/ 4840044 w 6136469"/>
              <a:gd name="connsiteY40" fmla="*/ 268907 h 955031"/>
              <a:gd name="connsiteX41" fmla="*/ 4945814 w 6136469"/>
              <a:gd name="connsiteY41" fmla="*/ 477035 h 955031"/>
              <a:gd name="connsiteX42" fmla="*/ 5052651 w 6136469"/>
              <a:gd name="connsiteY42" fmla="*/ 494332 h 955031"/>
              <a:gd name="connsiteX43" fmla="*/ 6136469 w 6136469"/>
              <a:gd name="connsiteY43" fmla="*/ 500659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5814 w 6056566"/>
              <a:gd name="connsiteY41" fmla="*/ 477035 h 955031"/>
              <a:gd name="connsiteX42" fmla="*/ 5052651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5814 w 6056566"/>
              <a:gd name="connsiteY41" fmla="*/ 477035 h 955031"/>
              <a:gd name="connsiteX42" fmla="*/ 5052651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5814 w 6056566"/>
              <a:gd name="connsiteY41" fmla="*/ 477035 h 955031"/>
              <a:gd name="connsiteX42" fmla="*/ 5052651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0286 w 6056566"/>
              <a:gd name="connsiteY41" fmla="*/ 458277 h 955031"/>
              <a:gd name="connsiteX42" fmla="*/ 5052651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0286 w 6056566"/>
              <a:gd name="connsiteY41" fmla="*/ 458277 h 955031"/>
              <a:gd name="connsiteX42" fmla="*/ 5052651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0286 w 6056566"/>
              <a:gd name="connsiteY41" fmla="*/ 458277 h 955031"/>
              <a:gd name="connsiteX42" fmla="*/ 5052651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31994 w 6056566"/>
              <a:gd name="connsiteY41" fmla="*/ 437174 h 955031"/>
              <a:gd name="connsiteX42" fmla="*/ 5052651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5052651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69722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69722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97365 w 6056566"/>
              <a:gd name="connsiteY42" fmla="*/ 496677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94601 w 6056566"/>
              <a:gd name="connsiteY42" fmla="*/ 491988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94601 w 6056566"/>
              <a:gd name="connsiteY42" fmla="*/ 491988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94601 w 6056566"/>
              <a:gd name="connsiteY42" fmla="*/ 491988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94601 w 6056566"/>
              <a:gd name="connsiteY42" fmla="*/ 491988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94601 w 6056566"/>
              <a:gd name="connsiteY42" fmla="*/ 491988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91837 w 6056566"/>
              <a:gd name="connsiteY42" fmla="*/ 497850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91838 w 6056566"/>
              <a:gd name="connsiteY42" fmla="*/ 494333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5025010 w 6056566"/>
              <a:gd name="connsiteY42" fmla="*/ 495505 h 955031"/>
              <a:gd name="connsiteX43" fmla="*/ 6056566 w 6056566"/>
              <a:gd name="connsiteY43" fmla="*/ 497377 h 955031"/>
              <a:gd name="connsiteX0" fmla="*/ 0 w 5025967"/>
              <a:gd name="connsiteY0" fmla="*/ 479263 h 955031"/>
              <a:gd name="connsiteX1" fmla="*/ 190188 w 5025967"/>
              <a:gd name="connsiteY1" fmla="*/ 475436 h 955031"/>
              <a:gd name="connsiteX2" fmla="*/ 325558 w 5025967"/>
              <a:gd name="connsiteY2" fmla="*/ 430986 h 955031"/>
              <a:gd name="connsiteX3" fmla="*/ 493232 w 5025967"/>
              <a:gd name="connsiteY3" fmla="*/ 146077 h 955031"/>
              <a:gd name="connsiteX4" fmla="*/ 602414 w 5025967"/>
              <a:gd name="connsiteY4" fmla="*/ 23247 h 955031"/>
              <a:gd name="connsiteX5" fmla="*/ 721832 w 5025967"/>
              <a:gd name="connsiteY5" fmla="*/ 36895 h 955031"/>
              <a:gd name="connsiteX6" fmla="*/ 820778 w 5025967"/>
              <a:gd name="connsiteY6" fmla="*/ 146077 h 955031"/>
              <a:gd name="connsiteX7" fmla="*/ 947020 w 5025967"/>
              <a:gd name="connsiteY7" fmla="*/ 412209 h 955031"/>
              <a:gd name="connsiteX8" fmla="*/ 1083497 w 5025967"/>
              <a:gd name="connsiteY8" fmla="*/ 722695 h 955031"/>
              <a:gd name="connsiteX9" fmla="*/ 1179032 w 5025967"/>
              <a:gd name="connsiteY9" fmla="*/ 869409 h 955031"/>
              <a:gd name="connsiteX10" fmla="*/ 1267742 w 5025967"/>
              <a:gd name="connsiteY10" fmla="*/ 944471 h 955031"/>
              <a:gd name="connsiteX11" fmla="*/ 1376924 w 5025967"/>
              <a:gd name="connsiteY11" fmla="*/ 930824 h 955031"/>
              <a:gd name="connsiteX12" fmla="*/ 1503166 w 5025967"/>
              <a:gd name="connsiteY12" fmla="*/ 811406 h 955031"/>
              <a:gd name="connsiteX13" fmla="*/ 1666939 w 5025967"/>
              <a:gd name="connsiteY13" fmla="*/ 487271 h 955031"/>
              <a:gd name="connsiteX14" fmla="*/ 1769297 w 5025967"/>
              <a:gd name="connsiteY14" fmla="*/ 234788 h 955031"/>
              <a:gd name="connsiteX15" fmla="*/ 1871655 w 5025967"/>
              <a:gd name="connsiteY15" fmla="*/ 67603 h 955031"/>
              <a:gd name="connsiteX16" fmla="*/ 1960366 w 5025967"/>
              <a:gd name="connsiteY16" fmla="*/ 13012 h 955031"/>
              <a:gd name="connsiteX17" fmla="*/ 2042252 w 5025967"/>
              <a:gd name="connsiteY17" fmla="*/ 43719 h 955031"/>
              <a:gd name="connsiteX18" fmla="*/ 2117315 w 5025967"/>
              <a:gd name="connsiteY18" fmla="*/ 122194 h 955031"/>
              <a:gd name="connsiteX19" fmla="*/ 2195790 w 5025967"/>
              <a:gd name="connsiteY19" fmla="*/ 251847 h 955031"/>
              <a:gd name="connsiteX20" fmla="*/ 2461921 w 5025967"/>
              <a:gd name="connsiteY20" fmla="*/ 784110 h 955031"/>
              <a:gd name="connsiteX21" fmla="*/ 2577927 w 5025967"/>
              <a:gd name="connsiteY21" fmla="*/ 934235 h 955031"/>
              <a:gd name="connsiteX22" fmla="*/ 2673461 w 5025967"/>
              <a:gd name="connsiteY22" fmla="*/ 941059 h 955031"/>
              <a:gd name="connsiteX23" fmla="*/ 2796291 w 5025967"/>
              <a:gd name="connsiteY23" fmla="*/ 814818 h 955031"/>
              <a:gd name="connsiteX24" fmla="*/ 2922533 w 5025967"/>
              <a:gd name="connsiteY24" fmla="*/ 548686 h 955031"/>
              <a:gd name="connsiteX25" fmla="*/ 3069247 w 5025967"/>
              <a:gd name="connsiteY25" fmla="*/ 251847 h 955031"/>
              <a:gd name="connsiteX26" fmla="*/ 3192076 w 5025967"/>
              <a:gd name="connsiteY26" fmla="*/ 67603 h 955031"/>
              <a:gd name="connsiteX27" fmla="*/ 3270551 w 5025967"/>
              <a:gd name="connsiteY27" fmla="*/ 2776 h 955031"/>
              <a:gd name="connsiteX28" fmla="*/ 3342202 w 5025967"/>
              <a:gd name="connsiteY28" fmla="*/ 19835 h 955031"/>
              <a:gd name="connsiteX29" fmla="*/ 3413852 w 5025967"/>
              <a:gd name="connsiteY29" fmla="*/ 91486 h 955031"/>
              <a:gd name="connsiteX30" fmla="*/ 3471855 w 5025967"/>
              <a:gd name="connsiteY30" fmla="*/ 176785 h 955031"/>
              <a:gd name="connsiteX31" fmla="*/ 3553742 w 5025967"/>
              <a:gd name="connsiteY31" fmla="*/ 323498 h 955031"/>
              <a:gd name="connsiteX32" fmla="*/ 3707279 w 5025967"/>
              <a:gd name="connsiteY32" fmla="*/ 668104 h 955031"/>
              <a:gd name="connsiteX33" fmla="*/ 3833521 w 5025967"/>
              <a:gd name="connsiteY33" fmla="*/ 852349 h 955031"/>
              <a:gd name="connsiteX34" fmla="*/ 3966587 w 5025967"/>
              <a:gd name="connsiteY34" fmla="*/ 900116 h 955031"/>
              <a:gd name="connsiteX35" fmla="*/ 4086005 w 5025967"/>
              <a:gd name="connsiteY35" fmla="*/ 828465 h 955031"/>
              <a:gd name="connsiteX36" fmla="*/ 4273661 w 5025967"/>
              <a:gd name="connsiteY36" fmla="*/ 483859 h 955031"/>
              <a:gd name="connsiteX37" fmla="*/ 4451082 w 5025967"/>
              <a:gd name="connsiteY37" fmla="*/ 152901 h 955031"/>
              <a:gd name="connsiteX38" fmla="*/ 4570500 w 5025967"/>
              <a:gd name="connsiteY38" fmla="*/ 40307 h 955031"/>
              <a:gd name="connsiteX39" fmla="*/ 4696742 w 5025967"/>
              <a:gd name="connsiteY39" fmla="*/ 67603 h 955031"/>
              <a:gd name="connsiteX40" fmla="*/ 4840044 w 5025967"/>
              <a:gd name="connsiteY40" fmla="*/ 268907 h 955031"/>
              <a:gd name="connsiteX41" fmla="*/ 4948580 w 5025967"/>
              <a:gd name="connsiteY41" fmla="*/ 459449 h 955031"/>
              <a:gd name="connsiteX42" fmla="*/ 5025010 w 5025967"/>
              <a:gd name="connsiteY42" fmla="*/ 495505 h 955031"/>
              <a:gd name="connsiteX0" fmla="*/ 0 w 4948580"/>
              <a:gd name="connsiteY0" fmla="*/ 479263 h 955031"/>
              <a:gd name="connsiteX1" fmla="*/ 190188 w 4948580"/>
              <a:gd name="connsiteY1" fmla="*/ 475436 h 955031"/>
              <a:gd name="connsiteX2" fmla="*/ 325558 w 4948580"/>
              <a:gd name="connsiteY2" fmla="*/ 430986 h 955031"/>
              <a:gd name="connsiteX3" fmla="*/ 493232 w 4948580"/>
              <a:gd name="connsiteY3" fmla="*/ 146077 h 955031"/>
              <a:gd name="connsiteX4" fmla="*/ 602414 w 4948580"/>
              <a:gd name="connsiteY4" fmla="*/ 23247 h 955031"/>
              <a:gd name="connsiteX5" fmla="*/ 721832 w 4948580"/>
              <a:gd name="connsiteY5" fmla="*/ 36895 h 955031"/>
              <a:gd name="connsiteX6" fmla="*/ 820778 w 4948580"/>
              <a:gd name="connsiteY6" fmla="*/ 146077 h 955031"/>
              <a:gd name="connsiteX7" fmla="*/ 947020 w 4948580"/>
              <a:gd name="connsiteY7" fmla="*/ 412209 h 955031"/>
              <a:gd name="connsiteX8" fmla="*/ 1083497 w 4948580"/>
              <a:gd name="connsiteY8" fmla="*/ 722695 h 955031"/>
              <a:gd name="connsiteX9" fmla="*/ 1179032 w 4948580"/>
              <a:gd name="connsiteY9" fmla="*/ 869409 h 955031"/>
              <a:gd name="connsiteX10" fmla="*/ 1267742 w 4948580"/>
              <a:gd name="connsiteY10" fmla="*/ 944471 h 955031"/>
              <a:gd name="connsiteX11" fmla="*/ 1376924 w 4948580"/>
              <a:gd name="connsiteY11" fmla="*/ 930824 h 955031"/>
              <a:gd name="connsiteX12" fmla="*/ 1503166 w 4948580"/>
              <a:gd name="connsiteY12" fmla="*/ 811406 h 955031"/>
              <a:gd name="connsiteX13" fmla="*/ 1666939 w 4948580"/>
              <a:gd name="connsiteY13" fmla="*/ 487271 h 955031"/>
              <a:gd name="connsiteX14" fmla="*/ 1769297 w 4948580"/>
              <a:gd name="connsiteY14" fmla="*/ 234788 h 955031"/>
              <a:gd name="connsiteX15" fmla="*/ 1871655 w 4948580"/>
              <a:gd name="connsiteY15" fmla="*/ 67603 h 955031"/>
              <a:gd name="connsiteX16" fmla="*/ 1960366 w 4948580"/>
              <a:gd name="connsiteY16" fmla="*/ 13012 h 955031"/>
              <a:gd name="connsiteX17" fmla="*/ 2042252 w 4948580"/>
              <a:gd name="connsiteY17" fmla="*/ 43719 h 955031"/>
              <a:gd name="connsiteX18" fmla="*/ 2117315 w 4948580"/>
              <a:gd name="connsiteY18" fmla="*/ 122194 h 955031"/>
              <a:gd name="connsiteX19" fmla="*/ 2195790 w 4948580"/>
              <a:gd name="connsiteY19" fmla="*/ 251847 h 955031"/>
              <a:gd name="connsiteX20" fmla="*/ 2461921 w 4948580"/>
              <a:gd name="connsiteY20" fmla="*/ 784110 h 955031"/>
              <a:gd name="connsiteX21" fmla="*/ 2577927 w 4948580"/>
              <a:gd name="connsiteY21" fmla="*/ 934235 h 955031"/>
              <a:gd name="connsiteX22" fmla="*/ 2673461 w 4948580"/>
              <a:gd name="connsiteY22" fmla="*/ 941059 h 955031"/>
              <a:gd name="connsiteX23" fmla="*/ 2796291 w 4948580"/>
              <a:gd name="connsiteY23" fmla="*/ 814818 h 955031"/>
              <a:gd name="connsiteX24" fmla="*/ 2922533 w 4948580"/>
              <a:gd name="connsiteY24" fmla="*/ 548686 h 955031"/>
              <a:gd name="connsiteX25" fmla="*/ 3069247 w 4948580"/>
              <a:gd name="connsiteY25" fmla="*/ 251847 h 955031"/>
              <a:gd name="connsiteX26" fmla="*/ 3192076 w 4948580"/>
              <a:gd name="connsiteY26" fmla="*/ 67603 h 955031"/>
              <a:gd name="connsiteX27" fmla="*/ 3270551 w 4948580"/>
              <a:gd name="connsiteY27" fmla="*/ 2776 h 955031"/>
              <a:gd name="connsiteX28" fmla="*/ 3342202 w 4948580"/>
              <a:gd name="connsiteY28" fmla="*/ 19835 h 955031"/>
              <a:gd name="connsiteX29" fmla="*/ 3413852 w 4948580"/>
              <a:gd name="connsiteY29" fmla="*/ 91486 h 955031"/>
              <a:gd name="connsiteX30" fmla="*/ 3471855 w 4948580"/>
              <a:gd name="connsiteY30" fmla="*/ 176785 h 955031"/>
              <a:gd name="connsiteX31" fmla="*/ 3553742 w 4948580"/>
              <a:gd name="connsiteY31" fmla="*/ 323498 h 955031"/>
              <a:gd name="connsiteX32" fmla="*/ 3707279 w 4948580"/>
              <a:gd name="connsiteY32" fmla="*/ 668104 h 955031"/>
              <a:gd name="connsiteX33" fmla="*/ 3833521 w 4948580"/>
              <a:gd name="connsiteY33" fmla="*/ 852349 h 955031"/>
              <a:gd name="connsiteX34" fmla="*/ 3966587 w 4948580"/>
              <a:gd name="connsiteY34" fmla="*/ 900116 h 955031"/>
              <a:gd name="connsiteX35" fmla="*/ 4086005 w 4948580"/>
              <a:gd name="connsiteY35" fmla="*/ 828465 h 955031"/>
              <a:gd name="connsiteX36" fmla="*/ 4273661 w 4948580"/>
              <a:gd name="connsiteY36" fmla="*/ 483859 h 955031"/>
              <a:gd name="connsiteX37" fmla="*/ 4451082 w 4948580"/>
              <a:gd name="connsiteY37" fmla="*/ 152901 h 955031"/>
              <a:gd name="connsiteX38" fmla="*/ 4570500 w 4948580"/>
              <a:gd name="connsiteY38" fmla="*/ 40307 h 955031"/>
              <a:gd name="connsiteX39" fmla="*/ 4696742 w 4948580"/>
              <a:gd name="connsiteY39" fmla="*/ 67603 h 955031"/>
              <a:gd name="connsiteX40" fmla="*/ 4840044 w 4948580"/>
              <a:gd name="connsiteY40" fmla="*/ 268907 h 955031"/>
              <a:gd name="connsiteX41" fmla="*/ 4948580 w 4948580"/>
              <a:gd name="connsiteY41" fmla="*/ 459449 h 955031"/>
              <a:gd name="connsiteX0" fmla="*/ 0 w 4948580"/>
              <a:gd name="connsiteY0" fmla="*/ 479263 h 955031"/>
              <a:gd name="connsiteX1" fmla="*/ 325558 w 4948580"/>
              <a:gd name="connsiteY1" fmla="*/ 430986 h 955031"/>
              <a:gd name="connsiteX2" fmla="*/ 493232 w 4948580"/>
              <a:gd name="connsiteY2" fmla="*/ 146077 h 955031"/>
              <a:gd name="connsiteX3" fmla="*/ 602414 w 4948580"/>
              <a:gd name="connsiteY3" fmla="*/ 23247 h 955031"/>
              <a:gd name="connsiteX4" fmla="*/ 721832 w 4948580"/>
              <a:gd name="connsiteY4" fmla="*/ 36895 h 955031"/>
              <a:gd name="connsiteX5" fmla="*/ 820778 w 4948580"/>
              <a:gd name="connsiteY5" fmla="*/ 146077 h 955031"/>
              <a:gd name="connsiteX6" fmla="*/ 947020 w 4948580"/>
              <a:gd name="connsiteY6" fmla="*/ 412209 h 955031"/>
              <a:gd name="connsiteX7" fmla="*/ 1083497 w 4948580"/>
              <a:gd name="connsiteY7" fmla="*/ 722695 h 955031"/>
              <a:gd name="connsiteX8" fmla="*/ 1179032 w 4948580"/>
              <a:gd name="connsiteY8" fmla="*/ 869409 h 955031"/>
              <a:gd name="connsiteX9" fmla="*/ 1267742 w 4948580"/>
              <a:gd name="connsiteY9" fmla="*/ 944471 h 955031"/>
              <a:gd name="connsiteX10" fmla="*/ 1376924 w 4948580"/>
              <a:gd name="connsiteY10" fmla="*/ 930824 h 955031"/>
              <a:gd name="connsiteX11" fmla="*/ 1503166 w 4948580"/>
              <a:gd name="connsiteY11" fmla="*/ 811406 h 955031"/>
              <a:gd name="connsiteX12" fmla="*/ 1666939 w 4948580"/>
              <a:gd name="connsiteY12" fmla="*/ 487271 h 955031"/>
              <a:gd name="connsiteX13" fmla="*/ 1769297 w 4948580"/>
              <a:gd name="connsiteY13" fmla="*/ 234788 h 955031"/>
              <a:gd name="connsiteX14" fmla="*/ 1871655 w 4948580"/>
              <a:gd name="connsiteY14" fmla="*/ 67603 h 955031"/>
              <a:gd name="connsiteX15" fmla="*/ 1960366 w 4948580"/>
              <a:gd name="connsiteY15" fmla="*/ 13012 h 955031"/>
              <a:gd name="connsiteX16" fmla="*/ 2042252 w 4948580"/>
              <a:gd name="connsiteY16" fmla="*/ 43719 h 955031"/>
              <a:gd name="connsiteX17" fmla="*/ 2117315 w 4948580"/>
              <a:gd name="connsiteY17" fmla="*/ 122194 h 955031"/>
              <a:gd name="connsiteX18" fmla="*/ 2195790 w 4948580"/>
              <a:gd name="connsiteY18" fmla="*/ 251847 h 955031"/>
              <a:gd name="connsiteX19" fmla="*/ 2461921 w 4948580"/>
              <a:gd name="connsiteY19" fmla="*/ 784110 h 955031"/>
              <a:gd name="connsiteX20" fmla="*/ 2577927 w 4948580"/>
              <a:gd name="connsiteY20" fmla="*/ 934235 h 955031"/>
              <a:gd name="connsiteX21" fmla="*/ 2673461 w 4948580"/>
              <a:gd name="connsiteY21" fmla="*/ 941059 h 955031"/>
              <a:gd name="connsiteX22" fmla="*/ 2796291 w 4948580"/>
              <a:gd name="connsiteY22" fmla="*/ 814818 h 955031"/>
              <a:gd name="connsiteX23" fmla="*/ 2922533 w 4948580"/>
              <a:gd name="connsiteY23" fmla="*/ 548686 h 955031"/>
              <a:gd name="connsiteX24" fmla="*/ 3069247 w 4948580"/>
              <a:gd name="connsiteY24" fmla="*/ 251847 h 955031"/>
              <a:gd name="connsiteX25" fmla="*/ 3192076 w 4948580"/>
              <a:gd name="connsiteY25" fmla="*/ 67603 h 955031"/>
              <a:gd name="connsiteX26" fmla="*/ 3270551 w 4948580"/>
              <a:gd name="connsiteY26" fmla="*/ 2776 h 955031"/>
              <a:gd name="connsiteX27" fmla="*/ 3342202 w 4948580"/>
              <a:gd name="connsiteY27" fmla="*/ 19835 h 955031"/>
              <a:gd name="connsiteX28" fmla="*/ 3413852 w 4948580"/>
              <a:gd name="connsiteY28" fmla="*/ 91486 h 955031"/>
              <a:gd name="connsiteX29" fmla="*/ 3471855 w 4948580"/>
              <a:gd name="connsiteY29" fmla="*/ 176785 h 955031"/>
              <a:gd name="connsiteX30" fmla="*/ 3553742 w 4948580"/>
              <a:gd name="connsiteY30" fmla="*/ 323498 h 955031"/>
              <a:gd name="connsiteX31" fmla="*/ 3707279 w 4948580"/>
              <a:gd name="connsiteY31" fmla="*/ 668104 h 955031"/>
              <a:gd name="connsiteX32" fmla="*/ 3833521 w 4948580"/>
              <a:gd name="connsiteY32" fmla="*/ 852349 h 955031"/>
              <a:gd name="connsiteX33" fmla="*/ 3966587 w 4948580"/>
              <a:gd name="connsiteY33" fmla="*/ 900116 h 955031"/>
              <a:gd name="connsiteX34" fmla="*/ 4086005 w 4948580"/>
              <a:gd name="connsiteY34" fmla="*/ 828465 h 955031"/>
              <a:gd name="connsiteX35" fmla="*/ 4273661 w 4948580"/>
              <a:gd name="connsiteY35" fmla="*/ 483859 h 955031"/>
              <a:gd name="connsiteX36" fmla="*/ 4451082 w 4948580"/>
              <a:gd name="connsiteY36" fmla="*/ 152901 h 955031"/>
              <a:gd name="connsiteX37" fmla="*/ 4570500 w 4948580"/>
              <a:gd name="connsiteY37" fmla="*/ 40307 h 955031"/>
              <a:gd name="connsiteX38" fmla="*/ 4696742 w 4948580"/>
              <a:gd name="connsiteY38" fmla="*/ 67603 h 955031"/>
              <a:gd name="connsiteX39" fmla="*/ 4840044 w 4948580"/>
              <a:gd name="connsiteY39" fmla="*/ 268907 h 955031"/>
              <a:gd name="connsiteX40" fmla="*/ 4948580 w 4948580"/>
              <a:gd name="connsiteY40" fmla="*/ 459449 h 955031"/>
              <a:gd name="connsiteX0" fmla="*/ 0 w 4623022"/>
              <a:gd name="connsiteY0" fmla="*/ 430986 h 955031"/>
              <a:gd name="connsiteX1" fmla="*/ 167674 w 4623022"/>
              <a:gd name="connsiteY1" fmla="*/ 146077 h 955031"/>
              <a:gd name="connsiteX2" fmla="*/ 276856 w 4623022"/>
              <a:gd name="connsiteY2" fmla="*/ 23247 h 955031"/>
              <a:gd name="connsiteX3" fmla="*/ 396274 w 4623022"/>
              <a:gd name="connsiteY3" fmla="*/ 36895 h 955031"/>
              <a:gd name="connsiteX4" fmla="*/ 495220 w 4623022"/>
              <a:gd name="connsiteY4" fmla="*/ 146077 h 955031"/>
              <a:gd name="connsiteX5" fmla="*/ 621462 w 4623022"/>
              <a:gd name="connsiteY5" fmla="*/ 412209 h 955031"/>
              <a:gd name="connsiteX6" fmla="*/ 757939 w 4623022"/>
              <a:gd name="connsiteY6" fmla="*/ 722695 h 955031"/>
              <a:gd name="connsiteX7" fmla="*/ 853474 w 4623022"/>
              <a:gd name="connsiteY7" fmla="*/ 869409 h 955031"/>
              <a:gd name="connsiteX8" fmla="*/ 942184 w 4623022"/>
              <a:gd name="connsiteY8" fmla="*/ 944471 h 955031"/>
              <a:gd name="connsiteX9" fmla="*/ 1051366 w 4623022"/>
              <a:gd name="connsiteY9" fmla="*/ 930824 h 955031"/>
              <a:gd name="connsiteX10" fmla="*/ 1177608 w 4623022"/>
              <a:gd name="connsiteY10" fmla="*/ 811406 h 955031"/>
              <a:gd name="connsiteX11" fmla="*/ 1341381 w 4623022"/>
              <a:gd name="connsiteY11" fmla="*/ 487271 h 955031"/>
              <a:gd name="connsiteX12" fmla="*/ 1443739 w 4623022"/>
              <a:gd name="connsiteY12" fmla="*/ 234788 h 955031"/>
              <a:gd name="connsiteX13" fmla="*/ 1546097 w 4623022"/>
              <a:gd name="connsiteY13" fmla="*/ 67603 h 955031"/>
              <a:gd name="connsiteX14" fmla="*/ 1634808 w 4623022"/>
              <a:gd name="connsiteY14" fmla="*/ 13012 h 955031"/>
              <a:gd name="connsiteX15" fmla="*/ 1716694 w 4623022"/>
              <a:gd name="connsiteY15" fmla="*/ 43719 h 955031"/>
              <a:gd name="connsiteX16" fmla="*/ 1791757 w 4623022"/>
              <a:gd name="connsiteY16" fmla="*/ 122194 h 955031"/>
              <a:gd name="connsiteX17" fmla="*/ 1870232 w 4623022"/>
              <a:gd name="connsiteY17" fmla="*/ 251847 h 955031"/>
              <a:gd name="connsiteX18" fmla="*/ 2136363 w 4623022"/>
              <a:gd name="connsiteY18" fmla="*/ 784110 h 955031"/>
              <a:gd name="connsiteX19" fmla="*/ 2252369 w 4623022"/>
              <a:gd name="connsiteY19" fmla="*/ 934235 h 955031"/>
              <a:gd name="connsiteX20" fmla="*/ 2347903 w 4623022"/>
              <a:gd name="connsiteY20" fmla="*/ 941059 h 955031"/>
              <a:gd name="connsiteX21" fmla="*/ 2470733 w 4623022"/>
              <a:gd name="connsiteY21" fmla="*/ 814818 h 955031"/>
              <a:gd name="connsiteX22" fmla="*/ 2596975 w 4623022"/>
              <a:gd name="connsiteY22" fmla="*/ 548686 h 955031"/>
              <a:gd name="connsiteX23" fmla="*/ 2743689 w 4623022"/>
              <a:gd name="connsiteY23" fmla="*/ 251847 h 955031"/>
              <a:gd name="connsiteX24" fmla="*/ 2866518 w 4623022"/>
              <a:gd name="connsiteY24" fmla="*/ 67603 h 955031"/>
              <a:gd name="connsiteX25" fmla="*/ 2944993 w 4623022"/>
              <a:gd name="connsiteY25" fmla="*/ 2776 h 955031"/>
              <a:gd name="connsiteX26" fmla="*/ 3016644 w 4623022"/>
              <a:gd name="connsiteY26" fmla="*/ 19835 h 955031"/>
              <a:gd name="connsiteX27" fmla="*/ 3088294 w 4623022"/>
              <a:gd name="connsiteY27" fmla="*/ 91486 h 955031"/>
              <a:gd name="connsiteX28" fmla="*/ 3146297 w 4623022"/>
              <a:gd name="connsiteY28" fmla="*/ 176785 h 955031"/>
              <a:gd name="connsiteX29" fmla="*/ 3228184 w 4623022"/>
              <a:gd name="connsiteY29" fmla="*/ 323498 h 955031"/>
              <a:gd name="connsiteX30" fmla="*/ 3381721 w 4623022"/>
              <a:gd name="connsiteY30" fmla="*/ 668104 h 955031"/>
              <a:gd name="connsiteX31" fmla="*/ 3507963 w 4623022"/>
              <a:gd name="connsiteY31" fmla="*/ 852349 h 955031"/>
              <a:gd name="connsiteX32" fmla="*/ 3641029 w 4623022"/>
              <a:gd name="connsiteY32" fmla="*/ 900116 h 955031"/>
              <a:gd name="connsiteX33" fmla="*/ 3760447 w 4623022"/>
              <a:gd name="connsiteY33" fmla="*/ 828465 h 955031"/>
              <a:gd name="connsiteX34" fmla="*/ 3948103 w 4623022"/>
              <a:gd name="connsiteY34" fmla="*/ 483859 h 955031"/>
              <a:gd name="connsiteX35" fmla="*/ 4125524 w 4623022"/>
              <a:gd name="connsiteY35" fmla="*/ 152901 h 955031"/>
              <a:gd name="connsiteX36" fmla="*/ 4244942 w 4623022"/>
              <a:gd name="connsiteY36" fmla="*/ 40307 h 955031"/>
              <a:gd name="connsiteX37" fmla="*/ 4371184 w 4623022"/>
              <a:gd name="connsiteY37" fmla="*/ 67603 h 955031"/>
              <a:gd name="connsiteX38" fmla="*/ 4514486 w 4623022"/>
              <a:gd name="connsiteY38" fmla="*/ 268907 h 955031"/>
              <a:gd name="connsiteX39" fmla="*/ 4623022 w 4623022"/>
              <a:gd name="connsiteY39" fmla="*/ 459449 h 955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4623022" h="955031">
                <a:moveTo>
                  <a:pt x="0" y="430986"/>
                </a:moveTo>
                <a:cubicBezTo>
                  <a:pt x="82205" y="375455"/>
                  <a:pt x="121531" y="214033"/>
                  <a:pt x="167674" y="146077"/>
                </a:cubicBezTo>
                <a:cubicBezTo>
                  <a:pt x="213817" y="78121"/>
                  <a:pt x="238756" y="41444"/>
                  <a:pt x="276856" y="23247"/>
                </a:cubicBezTo>
                <a:cubicBezTo>
                  <a:pt x="314956" y="5050"/>
                  <a:pt x="359880" y="16423"/>
                  <a:pt x="396274" y="36895"/>
                </a:cubicBezTo>
                <a:cubicBezTo>
                  <a:pt x="432668" y="57367"/>
                  <a:pt x="457689" y="83525"/>
                  <a:pt x="495220" y="146077"/>
                </a:cubicBezTo>
                <a:cubicBezTo>
                  <a:pt x="532751" y="208629"/>
                  <a:pt x="577676" y="316106"/>
                  <a:pt x="621462" y="412209"/>
                </a:cubicBezTo>
                <a:cubicBezTo>
                  <a:pt x="665249" y="508312"/>
                  <a:pt x="719270" y="646495"/>
                  <a:pt x="757939" y="722695"/>
                </a:cubicBezTo>
                <a:cubicBezTo>
                  <a:pt x="796608" y="798895"/>
                  <a:pt x="822766" y="832446"/>
                  <a:pt x="853474" y="869409"/>
                </a:cubicBezTo>
                <a:cubicBezTo>
                  <a:pt x="884182" y="906372"/>
                  <a:pt x="909202" y="934235"/>
                  <a:pt x="942184" y="944471"/>
                </a:cubicBezTo>
                <a:cubicBezTo>
                  <a:pt x="975166" y="954707"/>
                  <a:pt x="1012129" y="953001"/>
                  <a:pt x="1051366" y="930824"/>
                </a:cubicBezTo>
                <a:cubicBezTo>
                  <a:pt x="1090603" y="908647"/>
                  <a:pt x="1129272" y="885332"/>
                  <a:pt x="1177608" y="811406"/>
                </a:cubicBezTo>
                <a:cubicBezTo>
                  <a:pt x="1225944" y="737481"/>
                  <a:pt x="1297026" y="583374"/>
                  <a:pt x="1341381" y="487271"/>
                </a:cubicBezTo>
                <a:cubicBezTo>
                  <a:pt x="1385736" y="391168"/>
                  <a:pt x="1409620" y="304733"/>
                  <a:pt x="1443739" y="234788"/>
                </a:cubicBezTo>
                <a:cubicBezTo>
                  <a:pt x="1477858" y="164843"/>
                  <a:pt x="1514252" y="104566"/>
                  <a:pt x="1546097" y="67603"/>
                </a:cubicBezTo>
                <a:cubicBezTo>
                  <a:pt x="1577942" y="30640"/>
                  <a:pt x="1606375" y="16993"/>
                  <a:pt x="1634808" y="13012"/>
                </a:cubicBezTo>
                <a:cubicBezTo>
                  <a:pt x="1663241" y="9031"/>
                  <a:pt x="1690536" y="25522"/>
                  <a:pt x="1716694" y="43719"/>
                </a:cubicBezTo>
                <a:cubicBezTo>
                  <a:pt x="1742852" y="61916"/>
                  <a:pt x="1766167" y="87506"/>
                  <a:pt x="1791757" y="122194"/>
                </a:cubicBezTo>
                <a:cubicBezTo>
                  <a:pt x="1817347" y="156882"/>
                  <a:pt x="1812798" y="141528"/>
                  <a:pt x="1870232" y="251847"/>
                </a:cubicBezTo>
                <a:cubicBezTo>
                  <a:pt x="1927666" y="362166"/>
                  <a:pt x="2072674" y="670379"/>
                  <a:pt x="2136363" y="784110"/>
                </a:cubicBezTo>
                <a:cubicBezTo>
                  <a:pt x="2200052" y="897841"/>
                  <a:pt x="2217113" y="908077"/>
                  <a:pt x="2252369" y="934235"/>
                </a:cubicBezTo>
                <a:cubicBezTo>
                  <a:pt x="2287625" y="960393"/>
                  <a:pt x="2311509" y="960962"/>
                  <a:pt x="2347903" y="941059"/>
                </a:cubicBezTo>
                <a:cubicBezTo>
                  <a:pt x="2384297" y="921156"/>
                  <a:pt x="2429221" y="880213"/>
                  <a:pt x="2470733" y="814818"/>
                </a:cubicBezTo>
                <a:cubicBezTo>
                  <a:pt x="2512245" y="749423"/>
                  <a:pt x="2551482" y="642514"/>
                  <a:pt x="2596975" y="548686"/>
                </a:cubicBezTo>
                <a:cubicBezTo>
                  <a:pt x="2642468" y="454858"/>
                  <a:pt x="2698765" y="332027"/>
                  <a:pt x="2743689" y="251847"/>
                </a:cubicBezTo>
                <a:cubicBezTo>
                  <a:pt x="2788613" y="171666"/>
                  <a:pt x="2832967" y="109115"/>
                  <a:pt x="2866518" y="67603"/>
                </a:cubicBezTo>
                <a:cubicBezTo>
                  <a:pt x="2900069" y="26091"/>
                  <a:pt x="2919972" y="10737"/>
                  <a:pt x="2944993" y="2776"/>
                </a:cubicBezTo>
                <a:cubicBezTo>
                  <a:pt x="2970014" y="-5185"/>
                  <a:pt x="2992761" y="5050"/>
                  <a:pt x="3016644" y="19835"/>
                </a:cubicBezTo>
                <a:cubicBezTo>
                  <a:pt x="3040527" y="34620"/>
                  <a:pt x="3066685" y="65328"/>
                  <a:pt x="3088294" y="91486"/>
                </a:cubicBezTo>
                <a:cubicBezTo>
                  <a:pt x="3109903" y="117644"/>
                  <a:pt x="3122982" y="138116"/>
                  <a:pt x="3146297" y="176785"/>
                </a:cubicBezTo>
                <a:cubicBezTo>
                  <a:pt x="3169612" y="215454"/>
                  <a:pt x="3188947" y="241612"/>
                  <a:pt x="3228184" y="323498"/>
                </a:cubicBezTo>
                <a:cubicBezTo>
                  <a:pt x="3267421" y="405384"/>
                  <a:pt x="3335091" y="579962"/>
                  <a:pt x="3381721" y="668104"/>
                </a:cubicBezTo>
                <a:cubicBezTo>
                  <a:pt x="3428351" y="756246"/>
                  <a:pt x="3464745" y="813680"/>
                  <a:pt x="3507963" y="852349"/>
                </a:cubicBezTo>
                <a:cubicBezTo>
                  <a:pt x="3551181" y="891018"/>
                  <a:pt x="3598948" y="904097"/>
                  <a:pt x="3641029" y="900116"/>
                </a:cubicBezTo>
                <a:cubicBezTo>
                  <a:pt x="3683110" y="896135"/>
                  <a:pt x="3709268" y="897841"/>
                  <a:pt x="3760447" y="828465"/>
                </a:cubicBezTo>
                <a:cubicBezTo>
                  <a:pt x="3811626" y="759089"/>
                  <a:pt x="3887257" y="596453"/>
                  <a:pt x="3948103" y="483859"/>
                </a:cubicBezTo>
                <a:cubicBezTo>
                  <a:pt x="4008949" y="371265"/>
                  <a:pt x="4076051" y="226826"/>
                  <a:pt x="4125524" y="152901"/>
                </a:cubicBezTo>
                <a:cubicBezTo>
                  <a:pt x="4174997" y="78976"/>
                  <a:pt x="4203999" y="54523"/>
                  <a:pt x="4244942" y="40307"/>
                </a:cubicBezTo>
                <a:cubicBezTo>
                  <a:pt x="4285885" y="26091"/>
                  <a:pt x="4326260" y="29503"/>
                  <a:pt x="4371184" y="67603"/>
                </a:cubicBezTo>
                <a:cubicBezTo>
                  <a:pt x="4416108" y="105703"/>
                  <a:pt x="4472513" y="203599"/>
                  <a:pt x="4514486" y="268907"/>
                </a:cubicBezTo>
                <a:cubicBezTo>
                  <a:pt x="4556459" y="334215"/>
                  <a:pt x="4592194" y="421683"/>
                  <a:pt x="4623022" y="459449"/>
                </a:cubicBezTo>
              </a:path>
            </a:pathLst>
          </a:custGeom>
          <a:noFill/>
          <a:ln w="38100">
            <a:solidFill>
              <a:srgbClr val="7030A0"/>
            </a:solidFill>
            <a:headEnd type="none"/>
            <a:tailEnd type="non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7" name="Полилиния 135"/>
          <p:cNvSpPr/>
          <p:nvPr/>
        </p:nvSpPr>
        <p:spPr>
          <a:xfrm>
            <a:off x="2233913" y="544767"/>
            <a:ext cx="642821" cy="200963"/>
          </a:xfrm>
          <a:custGeom>
            <a:avLst/>
            <a:gdLst>
              <a:gd name="connsiteX0" fmla="*/ 0 w 4810836"/>
              <a:gd name="connsiteY0" fmla="*/ 463388 h 955031"/>
              <a:gd name="connsiteX1" fmla="*/ 180833 w 4810836"/>
              <a:gd name="connsiteY1" fmla="*/ 146077 h 955031"/>
              <a:gd name="connsiteX2" fmla="*/ 290015 w 4810836"/>
              <a:gd name="connsiteY2" fmla="*/ 23247 h 955031"/>
              <a:gd name="connsiteX3" fmla="*/ 409433 w 4810836"/>
              <a:gd name="connsiteY3" fmla="*/ 36895 h 955031"/>
              <a:gd name="connsiteX4" fmla="*/ 508379 w 4810836"/>
              <a:gd name="connsiteY4" fmla="*/ 146077 h 955031"/>
              <a:gd name="connsiteX5" fmla="*/ 634621 w 4810836"/>
              <a:gd name="connsiteY5" fmla="*/ 412209 h 955031"/>
              <a:gd name="connsiteX6" fmla="*/ 771098 w 4810836"/>
              <a:gd name="connsiteY6" fmla="*/ 722695 h 955031"/>
              <a:gd name="connsiteX7" fmla="*/ 866633 w 4810836"/>
              <a:gd name="connsiteY7" fmla="*/ 869409 h 955031"/>
              <a:gd name="connsiteX8" fmla="*/ 955343 w 4810836"/>
              <a:gd name="connsiteY8" fmla="*/ 944471 h 955031"/>
              <a:gd name="connsiteX9" fmla="*/ 1064525 w 4810836"/>
              <a:gd name="connsiteY9" fmla="*/ 930824 h 955031"/>
              <a:gd name="connsiteX10" fmla="*/ 1190767 w 4810836"/>
              <a:gd name="connsiteY10" fmla="*/ 811406 h 955031"/>
              <a:gd name="connsiteX11" fmla="*/ 1354540 w 4810836"/>
              <a:gd name="connsiteY11" fmla="*/ 487271 h 955031"/>
              <a:gd name="connsiteX12" fmla="*/ 1456898 w 4810836"/>
              <a:gd name="connsiteY12" fmla="*/ 234788 h 955031"/>
              <a:gd name="connsiteX13" fmla="*/ 1559256 w 4810836"/>
              <a:gd name="connsiteY13" fmla="*/ 67603 h 955031"/>
              <a:gd name="connsiteX14" fmla="*/ 1647967 w 4810836"/>
              <a:gd name="connsiteY14" fmla="*/ 13012 h 955031"/>
              <a:gd name="connsiteX15" fmla="*/ 1729853 w 4810836"/>
              <a:gd name="connsiteY15" fmla="*/ 43719 h 955031"/>
              <a:gd name="connsiteX16" fmla="*/ 1804916 w 4810836"/>
              <a:gd name="connsiteY16" fmla="*/ 122194 h 955031"/>
              <a:gd name="connsiteX17" fmla="*/ 1883391 w 4810836"/>
              <a:gd name="connsiteY17" fmla="*/ 251847 h 955031"/>
              <a:gd name="connsiteX18" fmla="*/ 2149522 w 4810836"/>
              <a:gd name="connsiteY18" fmla="*/ 784110 h 955031"/>
              <a:gd name="connsiteX19" fmla="*/ 2265528 w 4810836"/>
              <a:gd name="connsiteY19" fmla="*/ 934235 h 955031"/>
              <a:gd name="connsiteX20" fmla="*/ 2361062 w 4810836"/>
              <a:gd name="connsiteY20" fmla="*/ 941059 h 955031"/>
              <a:gd name="connsiteX21" fmla="*/ 2483892 w 4810836"/>
              <a:gd name="connsiteY21" fmla="*/ 814818 h 955031"/>
              <a:gd name="connsiteX22" fmla="*/ 2610134 w 4810836"/>
              <a:gd name="connsiteY22" fmla="*/ 548686 h 955031"/>
              <a:gd name="connsiteX23" fmla="*/ 2756848 w 4810836"/>
              <a:gd name="connsiteY23" fmla="*/ 251847 h 955031"/>
              <a:gd name="connsiteX24" fmla="*/ 2879677 w 4810836"/>
              <a:gd name="connsiteY24" fmla="*/ 67603 h 955031"/>
              <a:gd name="connsiteX25" fmla="*/ 2958152 w 4810836"/>
              <a:gd name="connsiteY25" fmla="*/ 2776 h 955031"/>
              <a:gd name="connsiteX26" fmla="*/ 3029803 w 4810836"/>
              <a:gd name="connsiteY26" fmla="*/ 19835 h 955031"/>
              <a:gd name="connsiteX27" fmla="*/ 3101453 w 4810836"/>
              <a:gd name="connsiteY27" fmla="*/ 91486 h 955031"/>
              <a:gd name="connsiteX28" fmla="*/ 3159456 w 4810836"/>
              <a:gd name="connsiteY28" fmla="*/ 176785 h 955031"/>
              <a:gd name="connsiteX29" fmla="*/ 3241343 w 4810836"/>
              <a:gd name="connsiteY29" fmla="*/ 323498 h 955031"/>
              <a:gd name="connsiteX30" fmla="*/ 3394880 w 4810836"/>
              <a:gd name="connsiteY30" fmla="*/ 668104 h 955031"/>
              <a:gd name="connsiteX31" fmla="*/ 3521122 w 4810836"/>
              <a:gd name="connsiteY31" fmla="*/ 852349 h 955031"/>
              <a:gd name="connsiteX32" fmla="*/ 3654188 w 4810836"/>
              <a:gd name="connsiteY32" fmla="*/ 900116 h 955031"/>
              <a:gd name="connsiteX33" fmla="*/ 3773606 w 4810836"/>
              <a:gd name="connsiteY33" fmla="*/ 828465 h 955031"/>
              <a:gd name="connsiteX34" fmla="*/ 3961262 w 4810836"/>
              <a:gd name="connsiteY34" fmla="*/ 483859 h 955031"/>
              <a:gd name="connsiteX35" fmla="*/ 4138683 w 4810836"/>
              <a:gd name="connsiteY35" fmla="*/ 152901 h 955031"/>
              <a:gd name="connsiteX36" fmla="*/ 4258101 w 4810836"/>
              <a:gd name="connsiteY36" fmla="*/ 40307 h 955031"/>
              <a:gd name="connsiteX37" fmla="*/ 4384343 w 4810836"/>
              <a:gd name="connsiteY37" fmla="*/ 67603 h 955031"/>
              <a:gd name="connsiteX38" fmla="*/ 4527645 w 4810836"/>
              <a:gd name="connsiteY38" fmla="*/ 268907 h 955031"/>
              <a:gd name="connsiteX39" fmla="*/ 4633415 w 4810836"/>
              <a:gd name="connsiteY39" fmla="*/ 477035 h 955031"/>
              <a:gd name="connsiteX40" fmla="*/ 4677770 w 4810836"/>
              <a:gd name="connsiteY40" fmla="*/ 497507 h 955031"/>
              <a:gd name="connsiteX41" fmla="*/ 4810836 w 4810836"/>
              <a:gd name="connsiteY41" fmla="*/ 494095 h 955031"/>
              <a:gd name="connsiteX0" fmla="*/ 0 w 4810836"/>
              <a:gd name="connsiteY0" fmla="*/ 463388 h 955031"/>
              <a:gd name="connsiteX1" fmla="*/ 180833 w 4810836"/>
              <a:gd name="connsiteY1" fmla="*/ 146077 h 955031"/>
              <a:gd name="connsiteX2" fmla="*/ 290015 w 4810836"/>
              <a:gd name="connsiteY2" fmla="*/ 23247 h 955031"/>
              <a:gd name="connsiteX3" fmla="*/ 409433 w 4810836"/>
              <a:gd name="connsiteY3" fmla="*/ 36895 h 955031"/>
              <a:gd name="connsiteX4" fmla="*/ 508379 w 4810836"/>
              <a:gd name="connsiteY4" fmla="*/ 146077 h 955031"/>
              <a:gd name="connsiteX5" fmla="*/ 634621 w 4810836"/>
              <a:gd name="connsiteY5" fmla="*/ 412209 h 955031"/>
              <a:gd name="connsiteX6" fmla="*/ 771098 w 4810836"/>
              <a:gd name="connsiteY6" fmla="*/ 722695 h 955031"/>
              <a:gd name="connsiteX7" fmla="*/ 866633 w 4810836"/>
              <a:gd name="connsiteY7" fmla="*/ 869409 h 955031"/>
              <a:gd name="connsiteX8" fmla="*/ 955343 w 4810836"/>
              <a:gd name="connsiteY8" fmla="*/ 944471 h 955031"/>
              <a:gd name="connsiteX9" fmla="*/ 1064525 w 4810836"/>
              <a:gd name="connsiteY9" fmla="*/ 930824 h 955031"/>
              <a:gd name="connsiteX10" fmla="*/ 1190767 w 4810836"/>
              <a:gd name="connsiteY10" fmla="*/ 811406 h 955031"/>
              <a:gd name="connsiteX11" fmla="*/ 1354540 w 4810836"/>
              <a:gd name="connsiteY11" fmla="*/ 487271 h 955031"/>
              <a:gd name="connsiteX12" fmla="*/ 1456898 w 4810836"/>
              <a:gd name="connsiteY12" fmla="*/ 234788 h 955031"/>
              <a:gd name="connsiteX13" fmla="*/ 1559256 w 4810836"/>
              <a:gd name="connsiteY13" fmla="*/ 67603 h 955031"/>
              <a:gd name="connsiteX14" fmla="*/ 1647967 w 4810836"/>
              <a:gd name="connsiteY14" fmla="*/ 13012 h 955031"/>
              <a:gd name="connsiteX15" fmla="*/ 1729853 w 4810836"/>
              <a:gd name="connsiteY15" fmla="*/ 43719 h 955031"/>
              <a:gd name="connsiteX16" fmla="*/ 1804916 w 4810836"/>
              <a:gd name="connsiteY16" fmla="*/ 122194 h 955031"/>
              <a:gd name="connsiteX17" fmla="*/ 1883391 w 4810836"/>
              <a:gd name="connsiteY17" fmla="*/ 251847 h 955031"/>
              <a:gd name="connsiteX18" fmla="*/ 2149522 w 4810836"/>
              <a:gd name="connsiteY18" fmla="*/ 784110 h 955031"/>
              <a:gd name="connsiteX19" fmla="*/ 2265528 w 4810836"/>
              <a:gd name="connsiteY19" fmla="*/ 934235 h 955031"/>
              <a:gd name="connsiteX20" fmla="*/ 2361062 w 4810836"/>
              <a:gd name="connsiteY20" fmla="*/ 941059 h 955031"/>
              <a:gd name="connsiteX21" fmla="*/ 2483892 w 4810836"/>
              <a:gd name="connsiteY21" fmla="*/ 814818 h 955031"/>
              <a:gd name="connsiteX22" fmla="*/ 2610134 w 4810836"/>
              <a:gd name="connsiteY22" fmla="*/ 548686 h 955031"/>
              <a:gd name="connsiteX23" fmla="*/ 2756848 w 4810836"/>
              <a:gd name="connsiteY23" fmla="*/ 251847 h 955031"/>
              <a:gd name="connsiteX24" fmla="*/ 2879677 w 4810836"/>
              <a:gd name="connsiteY24" fmla="*/ 67603 h 955031"/>
              <a:gd name="connsiteX25" fmla="*/ 2958152 w 4810836"/>
              <a:gd name="connsiteY25" fmla="*/ 2776 h 955031"/>
              <a:gd name="connsiteX26" fmla="*/ 3029803 w 4810836"/>
              <a:gd name="connsiteY26" fmla="*/ 19835 h 955031"/>
              <a:gd name="connsiteX27" fmla="*/ 3101453 w 4810836"/>
              <a:gd name="connsiteY27" fmla="*/ 91486 h 955031"/>
              <a:gd name="connsiteX28" fmla="*/ 3159456 w 4810836"/>
              <a:gd name="connsiteY28" fmla="*/ 176785 h 955031"/>
              <a:gd name="connsiteX29" fmla="*/ 3241343 w 4810836"/>
              <a:gd name="connsiteY29" fmla="*/ 323498 h 955031"/>
              <a:gd name="connsiteX30" fmla="*/ 3394880 w 4810836"/>
              <a:gd name="connsiteY30" fmla="*/ 668104 h 955031"/>
              <a:gd name="connsiteX31" fmla="*/ 3521122 w 4810836"/>
              <a:gd name="connsiteY31" fmla="*/ 852349 h 955031"/>
              <a:gd name="connsiteX32" fmla="*/ 3654188 w 4810836"/>
              <a:gd name="connsiteY32" fmla="*/ 900116 h 955031"/>
              <a:gd name="connsiteX33" fmla="*/ 3773606 w 4810836"/>
              <a:gd name="connsiteY33" fmla="*/ 828465 h 955031"/>
              <a:gd name="connsiteX34" fmla="*/ 3961262 w 4810836"/>
              <a:gd name="connsiteY34" fmla="*/ 483859 h 955031"/>
              <a:gd name="connsiteX35" fmla="*/ 4138683 w 4810836"/>
              <a:gd name="connsiteY35" fmla="*/ 152901 h 955031"/>
              <a:gd name="connsiteX36" fmla="*/ 4258101 w 4810836"/>
              <a:gd name="connsiteY36" fmla="*/ 40307 h 955031"/>
              <a:gd name="connsiteX37" fmla="*/ 4384343 w 4810836"/>
              <a:gd name="connsiteY37" fmla="*/ 67603 h 955031"/>
              <a:gd name="connsiteX38" fmla="*/ 4527645 w 4810836"/>
              <a:gd name="connsiteY38" fmla="*/ 268907 h 955031"/>
              <a:gd name="connsiteX39" fmla="*/ 4633415 w 4810836"/>
              <a:gd name="connsiteY39" fmla="*/ 477035 h 955031"/>
              <a:gd name="connsiteX40" fmla="*/ 4781905 w 4810836"/>
              <a:gd name="connsiteY40" fmla="*/ 494332 h 955031"/>
              <a:gd name="connsiteX41" fmla="*/ 4810836 w 4810836"/>
              <a:gd name="connsiteY41" fmla="*/ 494095 h 955031"/>
              <a:gd name="connsiteX0" fmla="*/ 0 w 5039929"/>
              <a:gd name="connsiteY0" fmla="*/ 463388 h 955031"/>
              <a:gd name="connsiteX1" fmla="*/ 180833 w 5039929"/>
              <a:gd name="connsiteY1" fmla="*/ 146077 h 955031"/>
              <a:gd name="connsiteX2" fmla="*/ 290015 w 5039929"/>
              <a:gd name="connsiteY2" fmla="*/ 23247 h 955031"/>
              <a:gd name="connsiteX3" fmla="*/ 409433 w 5039929"/>
              <a:gd name="connsiteY3" fmla="*/ 36895 h 955031"/>
              <a:gd name="connsiteX4" fmla="*/ 508379 w 5039929"/>
              <a:gd name="connsiteY4" fmla="*/ 146077 h 955031"/>
              <a:gd name="connsiteX5" fmla="*/ 634621 w 5039929"/>
              <a:gd name="connsiteY5" fmla="*/ 412209 h 955031"/>
              <a:gd name="connsiteX6" fmla="*/ 771098 w 5039929"/>
              <a:gd name="connsiteY6" fmla="*/ 722695 h 955031"/>
              <a:gd name="connsiteX7" fmla="*/ 866633 w 5039929"/>
              <a:gd name="connsiteY7" fmla="*/ 869409 h 955031"/>
              <a:gd name="connsiteX8" fmla="*/ 955343 w 5039929"/>
              <a:gd name="connsiteY8" fmla="*/ 944471 h 955031"/>
              <a:gd name="connsiteX9" fmla="*/ 1064525 w 5039929"/>
              <a:gd name="connsiteY9" fmla="*/ 930824 h 955031"/>
              <a:gd name="connsiteX10" fmla="*/ 1190767 w 5039929"/>
              <a:gd name="connsiteY10" fmla="*/ 811406 h 955031"/>
              <a:gd name="connsiteX11" fmla="*/ 1354540 w 5039929"/>
              <a:gd name="connsiteY11" fmla="*/ 487271 h 955031"/>
              <a:gd name="connsiteX12" fmla="*/ 1456898 w 5039929"/>
              <a:gd name="connsiteY12" fmla="*/ 234788 h 955031"/>
              <a:gd name="connsiteX13" fmla="*/ 1559256 w 5039929"/>
              <a:gd name="connsiteY13" fmla="*/ 67603 h 955031"/>
              <a:gd name="connsiteX14" fmla="*/ 1647967 w 5039929"/>
              <a:gd name="connsiteY14" fmla="*/ 13012 h 955031"/>
              <a:gd name="connsiteX15" fmla="*/ 1729853 w 5039929"/>
              <a:gd name="connsiteY15" fmla="*/ 43719 h 955031"/>
              <a:gd name="connsiteX16" fmla="*/ 1804916 w 5039929"/>
              <a:gd name="connsiteY16" fmla="*/ 122194 h 955031"/>
              <a:gd name="connsiteX17" fmla="*/ 1883391 w 5039929"/>
              <a:gd name="connsiteY17" fmla="*/ 251847 h 955031"/>
              <a:gd name="connsiteX18" fmla="*/ 2149522 w 5039929"/>
              <a:gd name="connsiteY18" fmla="*/ 784110 h 955031"/>
              <a:gd name="connsiteX19" fmla="*/ 2265528 w 5039929"/>
              <a:gd name="connsiteY19" fmla="*/ 934235 h 955031"/>
              <a:gd name="connsiteX20" fmla="*/ 2361062 w 5039929"/>
              <a:gd name="connsiteY20" fmla="*/ 941059 h 955031"/>
              <a:gd name="connsiteX21" fmla="*/ 2483892 w 5039929"/>
              <a:gd name="connsiteY21" fmla="*/ 814818 h 955031"/>
              <a:gd name="connsiteX22" fmla="*/ 2610134 w 5039929"/>
              <a:gd name="connsiteY22" fmla="*/ 548686 h 955031"/>
              <a:gd name="connsiteX23" fmla="*/ 2756848 w 5039929"/>
              <a:gd name="connsiteY23" fmla="*/ 251847 h 955031"/>
              <a:gd name="connsiteX24" fmla="*/ 2879677 w 5039929"/>
              <a:gd name="connsiteY24" fmla="*/ 67603 h 955031"/>
              <a:gd name="connsiteX25" fmla="*/ 2958152 w 5039929"/>
              <a:gd name="connsiteY25" fmla="*/ 2776 h 955031"/>
              <a:gd name="connsiteX26" fmla="*/ 3029803 w 5039929"/>
              <a:gd name="connsiteY26" fmla="*/ 19835 h 955031"/>
              <a:gd name="connsiteX27" fmla="*/ 3101453 w 5039929"/>
              <a:gd name="connsiteY27" fmla="*/ 91486 h 955031"/>
              <a:gd name="connsiteX28" fmla="*/ 3159456 w 5039929"/>
              <a:gd name="connsiteY28" fmla="*/ 176785 h 955031"/>
              <a:gd name="connsiteX29" fmla="*/ 3241343 w 5039929"/>
              <a:gd name="connsiteY29" fmla="*/ 323498 h 955031"/>
              <a:gd name="connsiteX30" fmla="*/ 3394880 w 5039929"/>
              <a:gd name="connsiteY30" fmla="*/ 668104 h 955031"/>
              <a:gd name="connsiteX31" fmla="*/ 3521122 w 5039929"/>
              <a:gd name="connsiteY31" fmla="*/ 852349 h 955031"/>
              <a:gd name="connsiteX32" fmla="*/ 3654188 w 5039929"/>
              <a:gd name="connsiteY32" fmla="*/ 900116 h 955031"/>
              <a:gd name="connsiteX33" fmla="*/ 3773606 w 5039929"/>
              <a:gd name="connsiteY33" fmla="*/ 828465 h 955031"/>
              <a:gd name="connsiteX34" fmla="*/ 3961262 w 5039929"/>
              <a:gd name="connsiteY34" fmla="*/ 483859 h 955031"/>
              <a:gd name="connsiteX35" fmla="*/ 4138683 w 5039929"/>
              <a:gd name="connsiteY35" fmla="*/ 152901 h 955031"/>
              <a:gd name="connsiteX36" fmla="*/ 4258101 w 5039929"/>
              <a:gd name="connsiteY36" fmla="*/ 40307 h 955031"/>
              <a:gd name="connsiteX37" fmla="*/ 4384343 w 5039929"/>
              <a:gd name="connsiteY37" fmla="*/ 67603 h 955031"/>
              <a:gd name="connsiteX38" fmla="*/ 4527645 w 5039929"/>
              <a:gd name="connsiteY38" fmla="*/ 268907 h 955031"/>
              <a:gd name="connsiteX39" fmla="*/ 4633415 w 5039929"/>
              <a:gd name="connsiteY39" fmla="*/ 477035 h 955031"/>
              <a:gd name="connsiteX40" fmla="*/ 4781905 w 5039929"/>
              <a:gd name="connsiteY40" fmla="*/ 494332 h 955031"/>
              <a:gd name="connsiteX41" fmla="*/ 5039929 w 5039929"/>
              <a:gd name="connsiteY41" fmla="*/ 487745 h 955031"/>
              <a:gd name="connsiteX0" fmla="*/ 0 w 5008689"/>
              <a:gd name="connsiteY0" fmla="*/ 463388 h 955031"/>
              <a:gd name="connsiteX1" fmla="*/ 180833 w 5008689"/>
              <a:gd name="connsiteY1" fmla="*/ 146077 h 955031"/>
              <a:gd name="connsiteX2" fmla="*/ 290015 w 5008689"/>
              <a:gd name="connsiteY2" fmla="*/ 23247 h 955031"/>
              <a:gd name="connsiteX3" fmla="*/ 409433 w 5008689"/>
              <a:gd name="connsiteY3" fmla="*/ 36895 h 955031"/>
              <a:gd name="connsiteX4" fmla="*/ 508379 w 5008689"/>
              <a:gd name="connsiteY4" fmla="*/ 146077 h 955031"/>
              <a:gd name="connsiteX5" fmla="*/ 634621 w 5008689"/>
              <a:gd name="connsiteY5" fmla="*/ 412209 h 955031"/>
              <a:gd name="connsiteX6" fmla="*/ 771098 w 5008689"/>
              <a:gd name="connsiteY6" fmla="*/ 722695 h 955031"/>
              <a:gd name="connsiteX7" fmla="*/ 866633 w 5008689"/>
              <a:gd name="connsiteY7" fmla="*/ 869409 h 955031"/>
              <a:gd name="connsiteX8" fmla="*/ 955343 w 5008689"/>
              <a:gd name="connsiteY8" fmla="*/ 944471 h 955031"/>
              <a:gd name="connsiteX9" fmla="*/ 1064525 w 5008689"/>
              <a:gd name="connsiteY9" fmla="*/ 930824 h 955031"/>
              <a:gd name="connsiteX10" fmla="*/ 1190767 w 5008689"/>
              <a:gd name="connsiteY10" fmla="*/ 811406 h 955031"/>
              <a:gd name="connsiteX11" fmla="*/ 1354540 w 5008689"/>
              <a:gd name="connsiteY11" fmla="*/ 487271 h 955031"/>
              <a:gd name="connsiteX12" fmla="*/ 1456898 w 5008689"/>
              <a:gd name="connsiteY12" fmla="*/ 234788 h 955031"/>
              <a:gd name="connsiteX13" fmla="*/ 1559256 w 5008689"/>
              <a:gd name="connsiteY13" fmla="*/ 67603 h 955031"/>
              <a:gd name="connsiteX14" fmla="*/ 1647967 w 5008689"/>
              <a:gd name="connsiteY14" fmla="*/ 13012 h 955031"/>
              <a:gd name="connsiteX15" fmla="*/ 1729853 w 5008689"/>
              <a:gd name="connsiteY15" fmla="*/ 43719 h 955031"/>
              <a:gd name="connsiteX16" fmla="*/ 1804916 w 5008689"/>
              <a:gd name="connsiteY16" fmla="*/ 122194 h 955031"/>
              <a:gd name="connsiteX17" fmla="*/ 1883391 w 5008689"/>
              <a:gd name="connsiteY17" fmla="*/ 251847 h 955031"/>
              <a:gd name="connsiteX18" fmla="*/ 2149522 w 5008689"/>
              <a:gd name="connsiteY18" fmla="*/ 784110 h 955031"/>
              <a:gd name="connsiteX19" fmla="*/ 2265528 w 5008689"/>
              <a:gd name="connsiteY19" fmla="*/ 934235 h 955031"/>
              <a:gd name="connsiteX20" fmla="*/ 2361062 w 5008689"/>
              <a:gd name="connsiteY20" fmla="*/ 941059 h 955031"/>
              <a:gd name="connsiteX21" fmla="*/ 2483892 w 5008689"/>
              <a:gd name="connsiteY21" fmla="*/ 814818 h 955031"/>
              <a:gd name="connsiteX22" fmla="*/ 2610134 w 5008689"/>
              <a:gd name="connsiteY22" fmla="*/ 548686 h 955031"/>
              <a:gd name="connsiteX23" fmla="*/ 2756848 w 5008689"/>
              <a:gd name="connsiteY23" fmla="*/ 251847 h 955031"/>
              <a:gd name="connsiteX24" fmla="*/ 2879677 w 5008689"/>
              <a:gd name="connsiteY24" fmla="*/ 67603 h 955031"/>
              <a:gd name="connsiteX25" fmla="*/ 2958152 w 5008689"/>
              <a:gd name="connsiteY25" fmla="*/ 2776 h 955031"/>
              <a:gd name="connsiteX26" fmla="*/ 3029803 w 5008689"/>
              <a:gd name="connsiteY26" fmla="*/ 19835 h 955031"/>
              <a:gd name="connsiteX27" fmla="*/ 3101453 w 5008689"/>
              <a:gd name="connsiteY27" fmla="*/ 91486 h 955031"/>
              <a:gd name="connsiteX28" fmla="*/ 3159456 w 5008689"/>
              <a:gd name="connsiteY28" fmla="*/ 176785 h 955031"/>
              <a:gd name="connsiteX29" fmla="*/ 3241343 w 5008689"/>
              <a:gd name="connsiteY29" fmla="*/ 323498 h 955031"/>
              <a:gd name="connsiteX30" fmla="*/ 3394880 w 5008689"/>
              <a:gd name="connsiteY30" fmla="*/ 668104 h 955031"/>
              <a:gd name="connsiteX31" fmla="*/ 3521122 w 5008689"/>
              <a:gd name="connsiteY31" fmla="*/ 852349 h 955031"/>
              <a:gd name="connsiteX32" fmla="*/ 3654188 w 5008689"/>
              <a:gd name="connsiteY32" fmla="*/ 900116 h 955031"/>
              <a:gd name="connsiteX33" fmla="*/ 3773606 w 5008689"/>
              <a:gd name="connsiteY33" fmla="*/ 828465 h 955031"/>
              <a:gd name="connsiteX34" fmla="*/ 3961262 w 5008689"/>
              <a:gd name="connsiteY34" fmla="*/ 483859 h 955031"/>
              <a:gd name="connsiteX35" fmla="*/ 4138683 w 5008689"/>
              <a:gd name="connsiteY35" fmla="*/ 152901 h 955031"/>
              <a:gd name="connsiteX36" fmla="*/ 4258101 w 5008689"/>
              <a:gd name="connsiteY36" fmla="*/ 40307 h 955031"/>
              <a:gd name="connsiteX37" fmla="*/ 4384343 w 5008689"/>
              <a:gd name="connsiteY37" fmla="*/ 67603 h 955031"/>
              <a:gd name="connsiteX38" fmla="*/ 4527645 w 5008689"/>
              <a:gd name="connsiteY38" fmla="*/ 268907 h 955031"/>
              <a:gd name="connsiteX39" fmla="*/ 4633415 w 5008689"/>
              <a:gd name="connsiteY39" fmla="*/ 477035 h 955031"/>
              <a:gd name="connsiteX40" fmla="*/ 4781905 w 5008689"/>
              <a:gd name="connsiteY40" fmla="*/ 494332 h 955031"/>
              <a:gd name="connsiteX41" fmla="*/ 5008689 w 5008689"/>
              <a:gd name="connsiteY41" fmla="*/ 497270 h 955031"/>
              <a:gd name="connsiteX0" fmla="*/ 0 w 4935796"/>
              <a:gd name="connsiteY0" fmla="*/ 463388 h 955031"/>
              <a:gd name="connsiteX1" fmla="*/ 180833 w 4935796"/>
              <a:gd name="connsiteY1" fmla="*/ 146077 h 955031"/>
              <a:gd name="connsiteX2" fmla="*/ 290015 w 4935796"/>
              <a:gd name="connsiteY2" fmla="*/ 23247 h 955031"/>
              <a:gd name="connsiteX3" fmla="*/ 409433 w 4935796"/>
              <a:gd name="connsiteY3" fmla="*/ 36895 h 955031"/>
              <a:gd name="connsiteX4" fmla="*/ 508379 w 4935796"/>
              <a:gd name="connsiteY4" fmla="*/ 146077 h 955031"/>
              <a:gd name="connsiteX5" fmla="*/ 634621 w 4935796"/>
              <a:gd name="connsiteY5" fmla="*/ 412209 h 955031"/>
              <a:gd name="connsiteX6" fmla="*/ 771098 w 4935796"/>
              <a:gd name="connsiteY6" fmla="*/ 722695 h 955031"/>
              <a:gd name="connsiteX7" fmla="*/ 866633 w 4935796"/>
              <a:gd name="connsiteY7" fmla="*/ 869409 h 955031"/>
              <a:gd name="connsiteX8" fmla="*/ 955343 w 4935796"/>
              <a:gd name="connsiteY8" fmla="*/ 944471 h 955031"/>
              <a:gd name="connsiteX9" fmla="*/ 1064525 w 4935796"/>
              <a:gd name="connsiteY9" fmla="*/ 930824 h 955031"/>
              <a:gd name="connsiteX10" fmla="*/ 1190767 w 4935796"/>
              <a:gd name="connsiteY10" fmla="*/ 811406 h 955031"/>
              <a:gd name="connsiteX11" fmla="*/ 1354540 w 4935796"/>
              <a:gd name="connsiteY11" fmla="*/ 487271 h 955031"/>
              <a:gd name="connsiteX12" fmla="*/ 1456898 w 4935796"/>
              <a:gd name="connsiteY12" fmla="*/ 234788 h 955031"/>
              <a:gd name="connsiteX13" fmla="*/ 1559256 w 4935796"/>
              <a:gd name="connsiteY13" fmla="*/ 67603 h 955031"/>
              <a:gd name="connsiteX14" fmla="*/ 1647967 w 4935796"/>
              <a:gd name="connsiteY14" fmla="*/ 13012 h 955031"/>
              <a:gd name="connsiteX15" fmla="*/ 1729853 w 4935796"/>
              <a:gd name="connsiteY15" fmla="*/ 43719 h 955031"/>
              <a:gd name="connsiteX16" fmla="*/ 1804916 w 4935796"/>
              <a:gd name="connsiteY16" fmla="*/ 122194 h 955031"/>
              <a:gd name="connsiteX17" fmla="*/ 1883391 w 4935796"/>
              <a:gd name="connsiteY17" fmla="*/ 251847 h 955031"/>
              <a:gd name="connsiteX18" fmla="*/ 2149522 w 4935796"/>
              <a:gd name="connsiteY18" fmla="*/ 784110 h 955031"/>
              <a:gd name="connsiteX19" fmla="*/ 2265528 w 4935796"/>
              <a:gd name="connsiteY19" fmla="*/ 934235 h 955031"/>
              <a:gd name="connsiteX20" fmla="*/ 2361062 w 4935796"/>
              <a:gd name="connsiteY20" fmla="*/ 941059 h 955031"/>
              <a:gd name="connsiteX21" fmla="*/ 2483892 w 4935796"/>
              <a:gd name="connsiteY21" fmla="*/ 814818 h 955031"/>
              <a:gd name="connsiteX22" fmla="*/ 2610134 w 4935796"/>
              <a:gd name="connsiteY22" fmla="*/ 548686 h 955031"/>
              <a:gd name="connsiteX23" fmla="*/ 2756848 w 4935796"/>
              <a:gd name="connsiteY23" fmla="*/ 251847 h 955031"/>
              <a:gd name="connsiteX24" fmla="*/ 2879677 w 4935796"/>
              <a:gd name="connsiteY24" fmla="*/ 67603 h 955031"/>
              <a:gd name="connsiteX25" fmla="*/ 2958152 w 4935796"/>
              <a:gd name="connsiteY25" fmla="*/ 2776 h 955031"/>
              <a:gd name="connsiteX26" fmla="*/ 3029803 w 4935796"/>
              <a:gd name="connsiteY26" fmla="*/ 19835 h 955031"/>
              <a:gd name="connsiteX27" fmla="*/ 3101453 w 4935796"/>
              <a:gd name="connsiteY27" fmla="*/ 91486 h 955031"/>
              <a:gd name="connsiteX28" fmla="*/ 3159456 w 4935796"/>
              <a:gd name="connsiteY28" fmla="*/ 176785 h 955031"/>
              <a:gd name="connsiteX29" fmla="*/ 3241343 w 4935796"/>
              <a:gd name="connsiteY29" fmla="*/ 323498 h 955031"/>
              <a:gd name="connsiteX30" fmla="*/ 3394880 w 4935796"/>
              <a:gd name="connsiteY30" fmla="*/ 668104 h 955031"/>
              <a:gd name="connsiteX31" fmla="*/ 3521122 w 4935796"/>
              <a:gd name="connsiteY31" fmla="*/ 852349 h 955031"/>
              <a:gd name="connsiteX32" fmla="*/ 3654188 w 4935796"/>
              <a:gd name="connsiteY32" fmla="*/ 900116 h 955031"/>
              <a:gd name="connsiteX33" fmla="*/ 3773606 w 4935796"/>
              <a:gd name="connsiteY33" fmla="*/ 828465 h 955031"/>
              <a:gd name="connsiteX34" fmla="*/ 3961262 w 4935796"/>
              <a:gd name="connsiteY34" fmla="*/ 483859 h 955031"/>
              <a:gd name="connsiteX35" fmla="*/ 4138683 w 4935796"/>
              <a:gd name="connsiteY35" fmla="*/ 152901 h 955031"/>
              <a:gd name="connsiteX36" fmla="*/ 4258101 w 4935796"/>
              <a:gd name="connsiteY36" fmla="*/ 40307 h 955031"/>
              <a:gd name="connsiteX37" fmla="*/ 4384343 w 4935796"/>
              <a:gd name="connsiteY37" fmla="*/ 67603 h 955031"/>
              <a:gd name="connsiteX38" fmla="*/ 4527645 w 4935796"/>
              <a:gd name="connsiteY38" fmla="*/ 268907 h 955031"/>
              <a:gd name="connsiteX39" fmla="*/ 4633415 w 4935796"/>
              <a:gd name="connsiteY39" fmla="*/ 477035 h 955031"/>
              <a:gd name="connsiteX40" fmla="*/ 4781905 w 4935796"/>
              <a:gd name="connsiteY40" fmla="*/ 494332 h 955031"/>
              <a:gd name="connsiteX41" fmla="*/ 4935796 w 4935796"/>
              <a:gd name="connsiteY41" fmla="*/ 497270 h 955031"/>
              <a:gd name="connsiteX0" fmla="*/ 0 w 4935796"/>
              <a:gd name="connsiteY0" fmla="*/ 463388 h 955031"/>
              <a:gd name="connsiteX1" fmla="*/ 180833 w 4935796"/>
              <a:gd name="connsiteY1" fmla="*/ 146077 h 955031"/>
              <a:gd name="connsiteX2" fmla="*/ 290015 w 4935796"/>
              <a:gd name="connsiteY2" fmla="*/ 23247 h 955031"/>
              <a:gd name="connsiteX3" fmla="*/ 409433 w 4935796"/>
              <a:gd name="connsiteY3" fmla="*/ 36895 h 955031"/>
              <a:gd name="connsiteX4" fmla="*/ 508379 w 4935796"/>
              <a:gd name="connsiteY4" fmla="*/ 146077 h 955031"/>
              <a:gd name="connsiteX5" fmla="*/ 634621 w 4935796"/>
              <a:gd name="connsiteY5" fmla="*/ 412209 h 955031"/>
              <a:gd name="connsiteX6" fmla="*/ 771098 w 4935796"/>
              <a:gd name="connsiteY6" fmla="*/ 722695 h 955031"/>
              <a:gd name="connsiteX7" fmla="*/ 866633 w 4935796"/>
              <a:gd name="connsiteY7" fmla="*/ 869409 h 955031"/>
              <a:gd name="connsiteX8" fmla="*/ 955343 w 4935796"/>
              <a:gd name="connsiteY8" fmla="*/ 944471 h 955031"/>
              <a:gd name="connsiteX9" fmla="*/ 1064525 w 4935796"/>
              <a:gd name="connsiteY9" fmla="*/ 930824 h 955031"/>
              <a:gd name="connsiteX10" fmla="*/ 1190767 w 4935796"/>
              <a:gd name="connsiteY10" fmla="*/ 811406 h 955031"/>
              <a:gd name="connsiteX11" fmla="*/ 1354540 w 4935796"/>
              <a:gd name="connsiteY11" fmla="*/ 487271 h 955031"/>
              <a:gd name="connsiteX12" fmla="*/ 1456898 w 4935796"/>
              <a:gd name="connsiteY12" fmla="*/ 234788 h 955031"/>
              <a:gd name="connsiteX13" fmla="*/ 1559256 w 4935796"/>
              <a:gd name="connsiteY13" fmla="*/ 67603 h 955031"/>
              <a:gd name="connsiteX14" fmla="*/ 1647967 w 4935796"/>
              <a:gd name="connsiteY14" fmla="*/ 13012 h 955031"/>
              <a:gd name="connsiteX15" fmla="*/ 1729853 w 4935796"/>
              <a:gd name="connsiteY15" fmla="*/ 43719 h 955031"/>
              <a:gd name="connsiteX16" fmla="*/ 1804916 w 4935796"/>
              <a:gd name="connsiteY16" fmla="*/ 122194 h 955031"/>
              <a:gd name="connsiteX17" fmla="*/ 1883391 w 4935796"/>
              <a:gd name="connsiteY17" fmla="*/ 251847 h 955031"/>
              <a:gd name="connsiteX18" fmla="*/ 2149522 w 4935796"/>
              <a:gd name="connsiteY18" fmla="*/ 784110 h 955031"/>
              <a:gd name="connsiteX19" fmla="*/ 2265528 w 4935796"/>
              <a:gd name="connsiteY19" fmla="*/ 934235 h 955031"/>
              <a:gd name="connsiteX20" fmla="*/ 2361062 w 4935796"/>
              <a:gd name="connsiteY20" fmla="*/ 941059 h 955031"/>
              <a:gd name="connsiteX21" fmla="*/ 2483892 w 4935796"/>
              <a:gd name="connsiteY21" fmla="*/ 814818 h 955031"/>
              <a:gd name="connsiteX22" fmla="*/ 2610134 w 4935796"/>
              <a:gd name="connsiteY22" fmla="*/ 548686 h 955031"/>
              <a:gd name="connsiteX23" fmla="*/ 2756848 w 4935796"/>
              <a:gd name="connsiteY23" fmla="*/ 251847 h 955031"/>
              <a:gd name="connsiteX24" fmla="*/ 2879677 w 4935796"/>
              <a:gd name="connsiteY24" fmla="*/ 67603 h 955031"/>
              <a:gd name="connsiteX25" fmla="*/ 2958152 w 4935796"/>
              <a:gd name="connsiteY25" fmla="*/ 2776 h 955031"/>
              <a:gd name="connsiteX26" fmla="*/ 3029803 w 4935796"/>
              <a:gd name="connsiteY26" fmla="*/ 19835 h 955031"/>
              <a:gd name="connsiteX27" fmla="*/ 3101453 w 4935796"/>
              <a:gd name="connsiteY27" fmla="*/ 91486 h 955031"/>
              <a:gd name="connsiteX28" fmla="*/ 3159456 w 4935796"/>
              <a:gd name="connsiteY28" fmla="*/ 176785 h 955031"/>
              <a:gd name="connsiteX29" fmla="*/ 3241343 w 4935796"/>
              <a:gd name="connsiteY29" fmla="*/ 323498 h 955031"/>
              <a:gd name="connsiteX30" fmla="*/ 3394880 w 4935796"/>
              <a:gd name="connsiteY30" fmla="*/ 668104 h 955031"/>
              <a:gd name="connsiteX31" fmla="*/ 3521122 w 4935796"/>
              <a:gd name="connsiteY31" fmla="*/ 852349 h 955031"/>
              <a:gd name="connsiteX32" fmla="*/ 3654188 w 4935796"/>
              <a:gd name="connsiteY32" fmla="*/ 900116 h 955031"/>
              <a:gd name="connsiteX33" fmla="*/ 3773606 w 4935796"/>
              <a:gd name="connsiteY33" fmla="*/ 828465 h 955031"/>
              <a:gd name="connsiteX34" fmla="*/ 3961262 w 4935796"/>
              <a:gd name="connsiteY34" fmla="*/ 483859 h 955031"/>
              <a:gd name="connsiteX35" fmla="*/ 4138683 w 4935796"/>
              <a:gd name="connsiteY35" fmla="*/ 152901 h 955031"/>
              <a:gd name="connsiteX36" fmla="*/ 4258101 w 4935796"/>
              <a:gd name="connsiteY36" fmla="*/ 40307 h 955031"/>
              <a:gd name="connsiteX37" fmla="*/ 4384343 w 4935796"/>
              <a:gd name="connsiteY37" fmla="*/ 67603 h 955031"/>
              <a:gd name="connsiteX38" fmla="*/ 4527645 w 4935796"/>
              <a:gd name="connsiteY38" fmla="*/ 268907 h 955031"/>
              <a:gd name="connsiteX39" fmla="*/ 4633415 w 4935796"/>
              <a:gd name="connsiteY39" fmla="*/ 477035 h 955031"/>
              <a:gd name="connsiteX40" fmla="*/ 4740252 w 4935796"/>
              <a:gd name="connsiteY40" fmla="*/ 494332 h 955031"/>
              <a:gd name="connsiteX41" fmla="*/ 4935796 w 4935796"/>
              <a:gd name="connsiteY41" fmla="*/ 497270 h 955031"/>
              <a:gd name="connsiteX0" fmla="*/ 0 w 5341916"/>
              <a:gd name="connsiteY0" fmla="*/ 463388 h 955031"/>
              <a:gd name="connsiteX1" fmla="*/ 180833 w 5341916"/>
              <a:gd name="connsiteY1" fmla="*/ 146077 h 955031"/>
              <a:gd name="connsiteX2" fmla="*/ 290015 w 5341916"/>
              <a:gd name="connsiteY2" fmla="*/ 23247 h 955031"/>
              <a:gd name="connsiteX3" fmla="*/ 409433 w 5341916"/>
              <a:gd name="connsiteY3" fmla="*/ 36895 h 955031"/>
              <a:gd name="connsiteX4" fmla="*/ 508379 w 5341916"/>
              <a:gd name="connsiteY4" fmla="*/ 146077 h 955031"/>
              <a:gd name="connsiteX5" fmla="*/ 634621 w 5341916"/>
              <a:gd name="connsiteY5" fmla="*/ 412209 h 955031"/>
              <a:gd name="connsiteX6" fmla="*/ 771098 w 5341916"/>
              <a:gd name="connsiteY6" fmla="*/ 722695 h 955031"/>
              <a:gd name="connsiteX7" fmla="*/ 866633 w 5341916"/>
              <a:gd name="connsiteY7" fmla="*/ 869409 h 955031"/>
              <a:gd name="connsiteX8" fmla="*/ 955343 w 5341916"/>
              <a:gd name="connsiteY8" fmla="*/ 944471 h 955031"/>
              <a:gd name="connsiteX9" fmla="*/ 1064525 w 5341916"/>
              <a:gd name="connsiteY9" fmla="*/ 930824 h 955031"/>
              <a:gd name="connsiteX10" fmla="*/ 1190767 w 5341916"/>
              <a:gd name="connsiteY10" fmla="*/ 811406 h 955031"/>
              <a:gd name="connsiteX11" fmla="*/ 1354540 w 5341916"/>
              <a:gd name="connsiteY11" fmla="*/ 487271 h 955031"/>
              <a:gd name="connsiteX12" fmla="*/ 1456898 w 5341916"/>
              <a:gd name="connsiteY12" fmla="*/ 234788 h 955031"/>
              <a:gd name="connsiteX13" fmla="*/ 1559256 w 5341916"/>
              <a:gd name="connsiteY13" fmla="*/ 67603 h 955031"/>
              <a:gd name="connsiteX14" fmla="*/ 1647967 w 5341916"/>
              <a:gd name="connsiteY14" fmla="*/ 13012 h 955031"/>
              <a:gd name="connsiteX15" fmla="*/ 1729853 w 5341916"/>
              <a:gd name="connsiteY15" fmla="*/ 43719 h 955031"/>
              <a:gd name="connsiteX16" fmla="*/ 1804916 w 5341916"/>
              <a:gd name="connsiteY16" fmla="*/ 122194 h 955031"/>
              <a:gd name="connsiteX17" fmla="*/ 1883391 w 5341916"/>
              <a:gd name="connsiteY17" fmla="*/ 251847 h 955031"/>
              <a:gd name="connsiteX18" fmla="*/ 2149522 w 5341916"/>
              <a:gd name="connsiteY18" fmla="*/ 784110 h 955031"/>
              <a:gd name="connsiteX19" fmla="*/ 2265528 w 5341916"/>
              <a:gd name="connsiteY19" fmla="*/ 934235 h 955031"/>
              <a:gd name="connsiteX20" fmla="*/ 2361062 w 5341916"/>
              <a:gd name="connsiteY20" fmla="*/ 941059 h 955031"/>
              <a:gd name="connsiteX21" fmla="*/ 2483892 w 5341916"/>
              <a:gd name="connsiteY21" fmla="*/ 814818 h 955031"/>
              <a:gd name="connsiteX22" fmla="*/ 2610134 w 5341916"/>
              <a:gd name="connsiteY22" fmla="*/ 548686 h 955031"/>
              <a:gd name="connsiteX23" fmla="*/ 2756848 w 5341916"/>
              <a:gd name="connsiteY23" fmla="*/ 251847 h 955031"/>
              <a:gd name="connsiteX24" fmla="*/ 2879677 w 5341916"/>
              <a:gd name="connsiteY24" fmla="*/ 67603 h 955031"/>
              <a:gd name="connsiteX25" fmla="*/ 2958152 w 5341916"/>
              <a:gd name="connsiteY25" fmla="*/ 2776 h 955031"/>
              <a:gd name="connsiteX26" fmla="*/ 3029803 w 5341916"/>
              <a:gd name="connsiteY26" fmla="*/ 19835 h 955031"/>
              <a:gd name="connsiteX27" fmla="*/ 3101453 w 5341916"/>
              <a:gd name="connsiteY27" fmla="*/ 91486 h 955031"/>
              <a:gd name="connsiteX28" fmla="*/ 3159456 w 5341916"/>
              <a:gd name="connsiteY28" fmla="*/ 176785 h 955031"/>
              <a:gd name="connsiteX29" fmla="*/ 3241343 w 5341916"/>
              <a:gd name="connsiteY29" fmla="*/ 323498 h 955031"/>
              <a:gd name="connsiteX30" fmla="*/ 3394880 w 5341916"/>
              <a:gd name="connsiteY30" fmla="*/ 668104 h 955031"/>
              <a:gd name="connsiteX31" fmla="*/ 3521122 w 5341916"/>
              <a:gd name="connsiteY31" fmla="*/ 852349 h 955031"/>
              <a:gd name="connsiteX32" fmla="*/ 3654188 w 5341916"/>
              <a:gd name="connsiteY32" fmla="*/ 900116 h 955031"/>
              <a:gd name="connsiteX33" fmla="*/ 3773606 w 5341916"/>
              <a:gd name="connsiteY33" fmla="*/ 828465 h 955031"/>
              <a:gd name="connsiteX34" fmla="*/ 3961262 w 5341916"/>
              <a:gd name="connsiteY34" fmla="*/ 483859 h 955031"/>
              <a:gd name="connsiteX35" fmla="*/ 4138683 w 5341916"/>
              <a:gd name="connsiteY35" fmla="*/ 152901 h 955031"/>
              <a:gd name="connsiteX36" fmla="*/ 4258101 w 5341916"/>
              <a:gd name="connsiteY36" fmla="*/ 40307 h 955031"/>
              <a:gd name="connsiteX37" fmla="*/ 4384343 w 5341916"/>
              <a:gd name="connsiteY37" fmla="*/ 67603 h 955031"/>
              <a:gd name="connsiteX38" fmla="*/ 4527645 w 5341916"/>
              <a:gd name="connsiteY38" fmla="*/ 268907 h 955031"/>
              <a:gd name="connsiteX39" fmla="*/ 4633415 w 5341916"/>
              <a:gd name="connsiteY39" fmla="*/ 477035 h 955031"/>
              <a:gd name="connsiteX40" fmla="*/ 4740252 w 5341916"/>
              <a:gd name="connsiteY40" fmla="*/ 494332 h 955031"/>
              <a:gd name="connsiteX41" fmla="*/ 5341916 w 5341916"/>
              <a:gd name="connsiteY41" fmla="*/ 500445 h 955031"/>
              <a:gd name="connsiteX0" fmla="*/ 0 w 5300263"/>
              <a:gd name="connsiteY0" fmla="*/ 463388 h 955031"/>
              <a:gd name="connsiteX1" fmla="*/ 180833 w 5300263"/>
              <a:gd name="connsiteY1" fmla="*/ 146077 h 955031"/>
              <a:gd name="connsiteX2" fmla="*/ 290015 w 5300263"/>
              <a:gd name="connsiteY2" fmla="*/ 23247 h 955031"/>
              <a:gd name="connsiteX3" fmla="*/ 409433 w 5300263"/>
              <a:gd name="connsiteY3" fmla="*/ 36895 h 955031"/>
              <a:gd name="connsiteX4" fmla="*/ 508379 w 5300263"/>
              <a:gd name="connsiteY4" fmla="*/ 146077 h 955031"/>
              <a:gd name="connsiteX5" fmla="*/ 634621 w 5300263"/>
              <a:gd name="connsiteY5" fmla="*/ 412209 h 955031"/>
              <a:gd name="connsiteX6" fmla="*/ 771098 w 5300263"/>
              <a:gd name="connsiteY6" fmla="*/ 722695 h 955031"/>
              <a:gd name="connsiteX7" fmla="*/ 866633 w 5300263"/>
              <a:gd name="connsiteY7" fmla="*/ 869409 h 955031"/>
              <a:gd name="connsiteX8" fmla="*/ 955343 w 5300263"/>
              <a:gd name="connsiteY8" fmla="*/ 944471 h 955031"/>
              <a:gd name="connsiteX9" fmla="*/ 1064525 w 5300263"/>
              <a:gd name="connsiteY9" fmla="*/ 930824 h 955031"/>
              <a:gd name="connsiteX10" fmla="*/ 1190767 w 5300263"/>
              <a:gd name="connsiteY10" fmla="*/ 811406 h 955031"/>
              <a:gd name="connsiteX11" fmla="*/ 1354540 w 5300263"/>
              <a:gd name="connsiteY11" fmla="*/ 487271 h 955031"/>
              <a:gd name="connsiteX12" fmla="*/ 1456898 w 5300263"/>
              <a:gd name="connsiteY12" fmla="*/ 234788 h 955031"/>
              <a:gd name="connsiteX13" fmla="*/ 1559256 w 5300263"/>
              <a:gd name="connsiteY13" fmla="*/ 67603 h 955031"/>
              <a:gd name="connsiteX14" fmla="*/ 1647967 w 5300263"/>
              <a:gd name="connsiteY14" fmla="*/ 13012 h 955031"/>
              <a:gd name="connsiteX15" fmla="*/ 1729853 w 5300263"/>
              <a:gd name="connsiteY15" fmla="*/ 43719 h 955031"/>
              <a:gd name="connsiteX16" fmla="*/ 1804916 w 5300263"/>
              <a:gd name="connsiteY16" fmla="*/ 122194 h 955031"/>
              <a:gd name="connsiteX17" fmla="*/ 1883391 w 5300263"/>
              <a:gd name="connsiteY17" fmla="*/ 251847 h 955031"/>
              <a:gd name="connsiteX18" fmla="*/ 2149522 w 5300263"/>
              <a:gd name="connsiteY18" fmla="*/ 784110 h 955031"/>
              <a:gd name="connsiteX19" fmla="*/ 2265528 w 5300263"/>
              <a:gd name="connsiteY19" fmla="*/ 934235 h 955031"/>
              <a:gd name="connsiteX20" fmla="*/ 2361062 w 5300263"/>
              <a:gd name="connsiteY20" fmla="*/ 941059 h 955031"/>
              <a:gd name="connsiteX21" fmla="*/ 2483892 w 5300263"/>
              <a:gd name="connsiteY21" fmla="*/ 814818 h 955031"/>
              <a:gd name="connsiteX22" fmla="*/ 2610134 w 5300263"/>
              <a:gd name="connsiteY22" fmla="*/ 548686 h 955031"/>
              <a:gd name="connsiteX23" fmla="*/ 2756848 w 5300263"/>
              <a:gd name="connsiteY23" fmla="*/ 251847 h 955031"/>
              <a:gd name="connsiteX24" fmla="*/ 2879677 w 5300263"/>
              <a:gd name="connsiteY24" fmla="*/ 67603 h 955031"/>
              <a:gd name="connsiteX25" fmla="*/ 2958152 w 5300263"/>
              <a:gd name="connsiteY25" fmla="*/ 2776 h 955031"/>
              <a:gd name="connsiteX26" fmla="*/ 3029803 w 5300263"/>
              <a:gd name="connsiteY26" fmla="*/ 19835 h 955031"/>
              <a:gd name="connsiteX27" fmla="*/ 3101453 w 5300263"/>
              <a:gd name="connsiteY27" fmla="*/ 91486 h 955031"/>
              <a:gd name="connsiteX28" fmla="*/ 3159456 w 5300263"/>
              <a:gd name="connsiteY28" fmla="*/ 176785 h 955031"/>
              <a:gd name="connsiteX29" fmla="*/ 3241343 w 5300263"/>
              <a:gd name="connsiteY29" fmla="*/ 323498 h 955031"/>
              <a:gd name="connsiteX30" fmla="*/ 3394880 w 5300263"/>
              <a:gd name="connsiteY30" fmla="*/ 668104 h 955031"/>
              <a:gd name="connsiteX31" fmla="*/ 3521122 w 5300263"/>
              <a:gd name="connsiteY31" fmla="*/ 852349 h 955031"/>
              <a:gd name="connsiteX32" fmla="*/ 3654188 w 5300263"/>
              <a:gd name="connsiteY32" fmla="*/ 900116 h 955031"/>
              <a:gd name="connsiteX33" fmla="*/ 3773606 w 5300263"/>
              <a:gd name="connsiteY33" fmla="*/ 828465 h 955031"/>
              <a:gd name="connsiteX34" fmla="*/ 3961262 w 5300263"/>
              <a:gd name="connsiteY34" fmla="*/ 483859 h 955031"/>
              <a:gd name="connsiteX35" fmla="*/ 4138683 w 5300263"/>
              <a:gd name="connsiteY35" fmla="*/ 152901 h 955031"/>
              <a:gd name="connsiteX36" fmla="*/ 4258101 w 5300263"/>
              <a:gd name="connsiteY36" fmla="*/ 40307 h 955031"/>
              <a:gd name="connsiteX37" fmla="*/ 4384343 w 5300263"/>
              <a:gd name="connsiteY37" fmla="*/ 67603 h 955031"/>
              <a:gd name="connsiteX38" fmla="*/ 4527645 w 5300263"/>
              <a:gd name="connsiteY38" fmla="*/ 268907 h 955031"/>
              <a:gd name="connsiteX39" fmla="*/ 4633415 w 5300263"/>
              <a:gd name="connsiteY39" fmla="*/ 477035 h 955031"/>
              <a:gd name="connsiteX40" fmla="*/ 4740252 w 5300263"/>
              <a:gd name="connsiteY40" fmla="*/ 494332 h 955031"/>
              <a:gd name="connsiteX41" fmla="*/ 5300263 w 5300263"/>
              <a:gd name="connsiteY41" fmla="*/ 494095 h 955031"/>
              <a:gd name="connsiteX0" fmla="*/ 4011 w 5304274"/>
              <a:gd name="connsiteY0" fmla="*/ 463388 h 955031"/>
              <a:gd name="connsiteX1" fmla="*/ 17170 w 5304274"/>
              <a:gd name="connsiteY1" fmla="*/ 430986 h 955031"/>
              <a:gd name="connsiteX2" fmla="*/ 184844 w 5304274"/>
              <a:gd name="connsiteY2" fmla="*/ 146077 h 955031"/>
              <a:gd name="connsiteX3" fmla="*/ 294026 w 5304274"/>
              <a:gd name="connsiteY3" fmla="*/ 23247 h 955031"/>
              <a:gd name="connsiteX4" fmla="*/ 413444 w 5304274"/>
              <a:gd name="connsiteY4" fmla="*/ 36895 h 955031"/>
              <a:gd name="connsiteX5" fmla="*/ 512390 w 5304274"/>
              <a:gd name="connsiteY5" fmla="*/ 146077 h 955031"/>
              <a:gd name="connsiteX6" fmla="*/ 638632 w 5304274"/>
              <a:gd name="connsiteY6" fmla="*/ 412209 h 955031"/>
              <a:gd name="connsiteX7" fmla="*/ 775109 w 5304274"/>
              <a:gd name="connsiteY7" fmla="*/ 722695 h 955031"/>
              <a:gd name="connsiteX8" fmla="*/ 870644 w 5304274"/>
              <a:gd name="connsiteY8" fmla="*/ 869409 h 955031"/>
              <a:gd name="connsiteX9" fmla="*/ 959354 w 5304274"/>
              <a:gd name="connsiteY9" fmla="*/ 944471 h 955031"/>
              <a:gd name="connsiteX10" fmla="*/ 1068536 w 5304274"/>
              <a:gd name="connsiteY10" fmla="*/ 930824 h 955031"/>
              <a:gd name="connsiteX11" fmla="*/ 1194778 w 5304274"/>
              <a:gd name="connsiteY11" fmla="*/ 811406 h 955031"/>
              <a:gd name="connsiteX12" fmla="*/ 1358551 w 5304274"/>
              <a:gd name="connsiteY12" fmla="*/ 487271 h 955031"/>
              <a:gd name="connsiteX13" fmla="*/ 1460909 w 5304274"/>
              <a:gd name="connsiteY13" fmla="*/ 234788 h 955031"/>
              <a:gd name="connsiteX14" fmla="*/ 1563267 w 5304274"/>
              <a:gd name="connsiteY14" fmla="*/ 67603 h 955031"/>
              <a:gd name="connsiteX15" fmla="*/ 1651978 w 5304274"/>
              <a:gd name="connsiteY15" fmla="*/ 13012 h 955031"/>
              <a:gd name="connsiteX16" fmla="*/ 1733864 w 5304274"/>
              <a:gd name="connsiteY16" fmla="*/ 43719 h 955031"/>
              <a:gd name="connsiteX17" fmla="*/ 1808927 w 5304274"/>
              <a:gd name="connsiteY17" fmla="*/ 122194 h 955031"/>
              <a:gd name="connsiteX18" fmla="*/ 1887402 w 5304274"/>
              <a:gd name="connsiteY18" fmla="*/ 251847 h 955031"/>
              <a:gd name="connsiteX19" fmla="*/ 2153533 w 5304274"/>
              <a:gd name="connsiteY19" fmla="*/ 784110 h 955031"/>
              <a:gd name="connsiteX20" fmla="*/ 2269539 w 5304274"/>
              <a:gd name="connsiteY20" fmla="*/ 934235 h 955031"/>
              <a:gd name="connsiteX21" fmla="*/ 2365073 w 5304274"/>
              <a:gd name="connsiteY21" fmla="*/ 941059 h 955031"/>
              <a:gd name="connsiteX22" fmla="*/ 2487903 w 5304274"/>
              <a:gd name="connsiteY22" fmla="*/ 814818 h 955031"/>
              <a:gd name="connsiteX23" fmla="*/ 2614145 w 5304274"/>
              <a:gd name="connsiteY23" fmla="*/ 548686 h 955031"/>
              <a:gd name="connsiteX24" fmla="*/ 2760859 w 5304274"/>
              <a:gd name="connsiteY24" fmla="*/ 251847 h 955031"/>
              <a:gd name="connsiteX25" fmla="*/ 2883688 w 5304274"/>
              <a:gd name="connsiteY25" fmla="*/ 67603 h 955031"/>
              <a:gd name="connsiteX26" fmla="*/ 2962163 w 5304274"/>
              <a:gd name="connsiteY26" fmla="*/ 2776 h 955031"/>
              <a:gd name="connsiteX27" fmla="*/ 3033814 w 5304274"/>
              <a:gd name="connsiteY27" fmla="*/ 19835 h 955031"/>
              <a:gd name="connsiteX28" fmla="*/ 3105464 w 5304274"/>
              <a:gd name="connsiteY28" fmla="*/ 91486 h 955031"/>
              <a:gd name="connsiteX29" fmla="*/ 3163467 w 5304274"/>
              <a:gd name="connsiteY29" fmla="*/ 176785 h 955031"/>
              <a:gd name="connsiteX30" fmla="*/ 3245354 w 5304274"/>
              <a:gd name="connsiteY30" fmla="*/ 323498 h 955031"/>
              <a:gd name="connsiteX31" fmla="*/ 3398891 w 5304274"/>
              <a:gd name="connsiteY31" fmla="*/ 668104 h 955031"/>
              <a:gd name="connsiteX32" fmla="*/ 3525133 w 5304274"/>
              <a:gd name="connsiteY32" fmla="*/ 852349 h 955031"/>
              <a:gd name="connsiteX33" fmla="*/ 3658199 w 5304274"/>
              <a:gd name="connsiteY33" fmla="*/ 900116 h 955031"/>
              <a:gd name="connsiteX34" fmla="*/ 3777617 w 5304274"/>
              <a:gd name="connsiteY34" fmla="*/ 828465 h 955031"/>
              <a:gd name="connsiteX35" fmla="*/ 3965273 w 5304274"/>
              <a:gd name="connsiteY35" fmla="*/ 483859 h 955031"/>
              <a:gd name="connsiteX36" fmla="*/ 4142694 w 5304274"/>
              <a:gd name="connsiteY36" fmla="*/ 152901 h 955031"/>
              <a:gd name="connsiteX37" fmla="*/ 4262112 w 5304274"/>
              <a:gd name="connsiteY37" fmla="*/ 40307 h 955031"/>
              <a:gd name="connsiteX38" fmla="*/ 4388354 w 5304274"/>
              <a:gd name="connsiteY38" fmla="*/ 67603 h 955031"/>
              <a:gd name="connsiteX39" fmla="*/ 4531656 w 5304274"/>
              <a:gd name="connsiteY39" fmla="*/ 268907 h 955031"/>
              <a:gd name="connsiteX40" fmla="*/ 4637426 w 5304274"/>
              <a:gd name="connsiteY40" fmla="*/ 477035 h 955031"/>
              <a:gd name="connsiteX41" fmla="*/ 4744263 w 5304274"/>
              <a:gd name="connsiteY41" fmla="*/ 494332 h 955031"/>
              <a:gd name="connsiteX42" fmla="*/ 5304274 w 5304274"/>
              <a:gd name="connsiteY42" fmla="*/ 494095 h 955031"/>
              <a:gd name="connsiteX0" fmla="*/ 0 w 5498116"/>
              <a:gd name="connsiteY0" fmla="*/ 485613 h 955031"/>
              <a:gd name="connsiteX1" fmla="*/ 211012 w 5498116"/>
              <a:gd name="connsiteY1" fmla="*/ 430986 h 955031"/>
              <a:gd name="connsiteX2" fmla="*/ 378686 w 5498116"/>
              <a:gd name="connsiteY2" fmla="*/ 146077 h 955031"/>
              <a:gd name="connsiteX3" fmla="*/ 487868 w 5498116"/>
              <a:gd name="connsiteY3" fmla="*/ 23247 h 955031"/>
              <a:gd name="connsiteX4" fmla="*/ 607286 w 5498116"/>
              <a:gd name="connsiteY4" fmla="*/ 36895 h 955031"/>
              <a:gd name="connsiteX5" fmla="*/ 706232 w 5498116"/>
              <a:gd name="connsiteY5" fmla="*/ 146077 h 955031"/>
              <a:gd name="connsiteX6" fmla="*/ 832474 w 5498116"/>
              <a:gd name="connsiteY6" fmla="*/ 412209 h 955031"/>
              <a:gd name="connsiteX7" fmla="*/ 968951 w 5498116"/>
              <a:gd name="connsiteY7" fmla="*/ 722695 h 955031"/>
              <a:gd name="connsiteX8" fmla="*/ 1064486 w 5498116"/>
              <a:gd name="connsiteY8" fmla="*/ 869409 h 955031"/>
              <a:gd name="connsiteX9" fmla="*/ 1153196 w 5498116"/>
              <a:gd name="connsiteY9" fmla="*/ 944471 h 955031"/>
              <a:gd name="connsiteX10" fmla="*/ 1262378 w 5498116"/>
              <a:gd name="connsiteY10" fmla="*/ 930824 h 955031"/>
              <a:gd name="connsiteX11" fmla="*/ 1388620 w 5498116"/>
              <a:gd name="connsiteY11" fmla="*/ 811406 h 955031"/>
              <a:gd name="connsiteX12" fmla="*/ 1552393 w 5498116"/>
              <a:gd name="connsiteY12" fmla="*/ 487271 h 955031"/>
              <a:gd name="connsiteX13" fmla="*/ 1654751 w 5498116"/>
              <a:gd name="connsiteY13" fmla="*/ 234788 h 955031"/>
              <a:gd name="connsiteX14" fmla="*/ 1757109 w 5498116"/>
              <a:gd name="connsiteY14" fmla="*/ 67603 h 955031"/>
              <a:gd name="connsiteX15" fmla="*/ 1845820 w 5498116"/>
              <a:gd name="connsiteY15" fmla="*/ 13012 h 955031"/>
              <a:gd name="connsiteX16" fmla="*/ 1927706 w 5498116"/>
              <a:gd name="connsiteY16" fmla="*/ 43719 h 955031"/>
              <a:gd name="connsiteX17" fmla="*/ 2002769 w 5498116"/>
              <a:gd name="connsiteY17" fmla="*/ 122194 h 955031"/>
              <a:gd name="connsiteX18" fmla="*/ 2081244 w 5498116"/>
              <a:gd name="connsiteY18" fmla="*/ 251847 h 955031"/>
              <a:gd name="connsiteX19" fmla="*/ 2347375 w 5498116"/>
              <a:gd name="connsiteY19" fmla="*/ 784110 h 955031"/>
              <a:gd name="connsiteX20" fmla="*/ 2463381 w 5498116"/>
              <a:gd name="connsiteY20" fmla="*/ 934235 h 955031"/>
              <a:gd name="connsiteX21" fmla="*/ 2558915 w 5498116"/>
              <a:gd name="connsiteY21" fmla="*/ 941059 h 955031"/>
              <a:gd name="connsiteX22" fmla="*/ 2681745 w 5498116"/>
              <a:gd name="connsiteY22" fmla="*/ 814818 h 955031"/>
              <a:gd name="connsiteX23" fmla="*/ 2807987 w 5498116"/>
              <a:gd name="connsiteY23" fmla="*/ 548686 h 955031"/>
              <a:gd name="connsiteX24" fmla="*/ 2954701 w 5498116"/>
              <a:gd name="connsiteY24" fmla="*/ 251847 h 955031"/>
              <a:gd name="connsiteX25" fmla="*/ 3077530 w 5498116"/>
              <a:gd name="connsiteY25" fmla="*/ 67603 h 955031"/>
              <a:gd name="connsiteX26" fmla="*/ 3156005 w 5498116"/>
              <a:gd name="connsiteY26" fmla="*/ 2776 h 955031"/>
              <a:gd name="connsiteX27" fmla="*/ 3227656 w 5498116"/>
              <a:gd name="connsiteY27" fmla="*/ 19835 h 955031"/>
              <a:gd name="connsiteX28" fmla="*/ 3299306 w 5498116"/>
              <a:gd name="connsiteY28" fmla="*/ 91486 h 955031"/>
              <a:gd name="connsiteX29" fmla="*/ 3357309 w 5498116"/>
              <a:gd name="connsiteY29" fmla="*/ 176785 h 955031"/>
              <a:gd name="connsiteX30" fmla="*/ 3439196 w 5498116"/>
              <a:gd name="connsiteY30" fmla="*/ 323498 h 955031"/>
              <a:gd name="connsiteX31" fmla="*/ 3592733 w 5498116"/>
              <a:gd name="connsiteY31" fmla="*/ 668104 h 955031"/>
              <a:gd name="connsiteX32" fmla="*/ 3718975 w 5498116"/>
              <a:gd name="connsiteY32" fmla="*/ 852349 h 955031"/>
              <a:gd name="connsiteX33" fmla="*/ 3852041 w 5498116"/>
              <a:gd name="connsiteY33" fmla="*/ 900116 h 955031"/>
              <a:gd name="connsiteX34" fmla="*/ 3971459 w 5498116"/>
              <a:gd name="connsiteY34" fmla="*/ 828465 h 955031"/>
              <a:gd name="connsiteX35" fmla="*/ 4159115 w 5498116"/>
              <a:gd name="connsiteY35" fmla="*/ 483859 h 955031"/>
              <a:gd name="connsiteX36" fmla="*/ 4336536 w 5498116"/>
              <a:gd name="connsiteY36" fmla="*/ 152901 h 955031"/>
              <a:gd name="connsiteX37" fmla="*/ 4455954 w 5498116"/>
              <a:gd name="connsiteY37" fmla="*/ 40307 h 955031"/>
              <a:gd name="connsiteX38" fmla="*/ 4582196 w 5498116"/>
              <a:gd name="connsiteY38" fmla="*/ 67603 h 955031"/>
              <a:gd name="connsiteX39" fmla="*/ 4725498 w 5498116"/>
              <a:gd name="connsiteY39" fmla="*/ 268907 h 955031"/>
              <a:gd name="connsiteX40" fmla="*/ 4831268 w 5498116"/>
              <a:gd name="connsiteY40" fmla="*/ 477035 h 955031"/>
              <a:gd name="connsiteX41" fmla="*/ 4938105 w 5498116"/>
              <a:gd name="connsiteY41" fmla="*/ 494332 h 955031"/>
              <a:gd name="connsiteX42" fmla="*/ 5498116 w 5498116"/>
              <a:gd name="connsiteY42" fmla="*/ 494095 h 955031"/>
              <a:gd name="connsiteX0" fmla="*/ 0 w 5591836"/>
              <a:gd name="connsiteY0" fmla="*/ 485613 h 955031"/>
              <a:gd name="connsiteX1" fmla="*/ 304732 w 5591836"/>
              <a:gd name="connsiteY1" fmla="*/ 430986 h 955031"/>
              <a:gd name="connsiteX2" fmla="*/ 472406 w 5591836"/>
              <a:gd name="connsiteY2" fmla="*/ 146077 h 955031"/>
              <a:gd name="connsiteX3" fmla="*/ 581588 w 5591836"/>
              <a:gd name="connsiteY3" fmla="*/ 23247 h 955031"/>
              <a:gd name="connsiteX4" fmla="*/ 701006 w 5591836"/>
              <a:gd name="connsiteY4" fmla="*/ 36895 h 955031"/>
              <a:gd name="connsiteX5" fmla="*/ 799952 w 5591836"/>
              <a:gd name="connsiteY5" fmla="*/ 146077 h 955031"/>
              <a:gd name="connsiteX6" fmla="*/ 926194 w 5591836"/>
              <a:gd name="connsiteY6" fmla="*/ 412209 h 955031"/>
              <a:gd name="connsiteX7" fmla="*/ 1062671 w 5591836"/>
              <a:gd name="connsiteY7" fmla="*/ 722695 h 955031"/>
              <a:gd name="connsiteX8" fmla="*/ 1158206 w 5591836"/>
              <a:gd name="connsiteY8" fmla="*/ 869409 h 955031"/>
              <a:gd name="connsiteX9" fmla="*/ 1246916 w 5591836"/>
              <a:gd name="connsiteY9" fmla="*/ 944471 h 955031"/>
              <a:gd name="connsiteX10" fmla="*/ 1356098 w 5591836"/>
              <a:gd name="connsiteY10" fmla="*/ 930824 h 955031"/>
              <a:gd name="connsiteX11" fmla="*/ 1482340 w 5591836"/>
              <a:gd name="connsiteY11" fmla="*/ 811406 h 955031"/>
              <a:gd name="connsiteX12" fmla="*/ 1646113 w 5591836"/>
              <a:gd name="connsiteY12" fmla="*/ 487271 h 955031"/>
              <a:gd name="connsiteX13" fmla="*/ 1748471 w 5591836"/>
              <a:gd name="connsiteY13" fmla="*/ 234788 h 955031"/>
              <a:gd name="connsiteX14" fmla="*/ 1850829 w 5591836"/>
              <a:gd name="connsiteY14" fmla="*/ 67603 h 955031"/>
              <a:gd name="connsiteX15" fmla="*/ 1939540 w 5591836"/>
              <a:gd name="connsiteY15" fmla="*/ 13012 h 955031"/>
              <a:gd name="connsiteX16" fmla="*/ 2021426 w 5591836"/>
              <a:gd name="connsiteY16" fmla="*/ 43719 h 955031"/>
              <a:gd name="connsiteX17" fmla="*/ 2096489 w 5591836"/>
              <a:gd name="connsiteY17" fmla="*/ 122194 h 955031"/>
              <a:gd name="connsiteX18" fmla="*/ 2174964 w 5591836"/>
              <a:gd name="connsiteY18" fmla="*/ 251847 h 955031"/>
              <a:gd name="connsiteX19" fmla="*/ 2441095 w 5591836"/>
              <a:gd name="connsiteY19" fmla="*/ 784110 h 955031"/>
              <a:gd name="connsiteX20" fmla="*/ 2557101 w 5591836"/>
              <a:gd name="connsiteY20" fmla="*/ 934235 h 955031"/>
              <a:gd name="connsiteX21" fmla="*/ 2652635 w 5591836"/>
              <a:gd name="connsiteY21" fmla="*/ 941059 h 955031"/>
              <a:gd name="connsiteX22" fmla="*/ 2775465 w 5591836"/>
              <a:gd name="connsiteY22" fmla="*/ 814818 h 955031"/>
              <a:gd name="connsiteX23" fmla="*/ 2901707 w 5591836"/>
              <a:gd name="connsiteY23" fmla="*/ 548686 h 955031"/>
              <a:gd name="connsiteX24" fmla="*/ 3048421 w 5591836"/>
              <a:gd name="connsiteY24" fmla="*/ 251847 h 955031"/>
              <a:gd name="connsiteX25" fmla="*/ 3171250 w 5591836"/>
              <a:gd name="connsiteY25" fmla="*/ 67603 h 955031"/>
              <a:gd name="connsiteX26" fmla="*/ 3249725 w 5591836"/>
              <a:gd name="connsiteY26" fmla="*/ 2776 h 955031"/>
              <a:gd name="connsiteX27" fmla="*/ 3321376 w 5591836"/>
              <a:gd name="connsiteY27" fmla="*/ 19835 h 955031"/>
              <a:gd name="connsiteX28" fmla="*/ 3393026 w 5591836"/>
              <a:gd name="connsiteY28" fmla="*/ 91486 h 955031"/>
              <a:gd name="connsiteX29" fmla="*/ 3451029 w 5591836"/>
              <a:gd name="connsiteY29" fmla="*/ 176785 h 955031"/>
              <a:gd name="connsiteX30" fmla="*/ 3532916 w 5591836"/>
              <a:gd name="connsiteY30" fmla="*/ 323498 h 955031"/>
              <a:gd name="connsiteX31" fmla="*/ 3686453 w 5591836"/>
              <a:gd name="connsiteY31" fmla="*/ 668104 h 955031"/>
              <a:gd name="connsiteX32" fmla="*/ 3812695 w 5591836"/>
              <a:gd name="connsiteY32" fmla="*/ 852349 h 955031"/>
              <a:gd name="connsiteX33" fmla="*/ 3945761 w 5591836"/>
              <a:gd name="connsiteY33" fmla="*/ 900116 h 955031"/>
              <a:gd name="connsiteX34" fmla="*/ 4065179 w 5591836"/>
              <a:gd name="connsiteY34" fmla="*/ 828465 h 955031"/>
              <a:gd name="connsiteX35" fmla="*/ 4252835 w 5591836"/>
              <a:gd name="connsiteY35" fmla="*/ 483859 h 955031"/>
              <a:gd name="connsiteX36" fmla="*/ 4430256 w 5591836"/>
              <a:gd name="connsiteY36" fmla="*/ 152901 h 955031"/>
              <a:gd name="connsiteX37" fmla="*/ 4549674 w 5591836"/>
              <a:gd name="connsiteY37" fmla="*/ 40307 h 955031"/>
              <a:gd name="connsiteX38" fmla="*/ 4675916 w 5591836"/>
              <a:gd name="connsiteY38" fmla="*/ 67603 h 955031"/>
              <a:gd name="connsiteX39" fmla="*/ 4819218 w 5591836"/>
              <a:gd name="connsiteY39" fmla="*/ 268907 h 955031"/>
              <a:gd name="connsiteX40" fmla="*/ 4924988 w 5591836"/>
              <a:gd name="connsiteY40" fmla="*/ 477035 h 955031"/>
              <a:gd name="connsiteX41" fmla="*/ 5031825 w 5591836"/>
              <a:gd name="connsiteY41" fmla="*/ 494332 h 955031"/>
              <a:gd name="connsiteX42" fmla="*/ 5591836 w 5591836"/>
              <a:gd name="connsiteY42" fmla="*/ 494095 h 955031"/>
              <a:gd name="connsiteX0" fmla="*/ 0 w 5591836"/>
              <a:gd name="connsiteY0" fmla="*/ 485613 h 955031"/>
              <a:gd name="connsiteX1" fmla="*/ 169362 w 5591836"/>
              <a:gd name="connsiteY1" fmla="*/ 475436 h 955031"/>
              <a:gd name="connsiteX2" fmla="*/ 304732 w 5591836"/>
              <a:gd name="connsiteY2" fmla="*/ 430986 h 955031"/>
              <a:gd name="connsiteX3" fmla="*/ 472406 w 5591836"/>
              <a:gd name="connsiteY3" fmla="*/ 146077 h 955031"/>
              <a:gd name="connsiteX4" fmla="*/ 581588 w 5591836"/>
              <a:gd name="connsiteY4" fmla="*/ 23247 h 955031"/>
              <a:gd name="connsiteX5" fmla="*/ 701006 w 5591836"/>
              <a:gd name="connsiteY5" fmla="*/ 36895 h 955031"/>
              <a:gd name="connsiteX6" fmla="*/ 799952 w 5591836"/>
              <a:gd name="connsiteY6" fmla="*/ 146077 h 955031"/>
              <a:gd name="connsiteX7" fmla="*/ 926194 w 5591836"/>
              <a:gd name="connsiteY7" fmla="*/ 412209 h 955031"/>
              <a:gd name="connsiteX8" fmla="*/ 1062671 w 5591836"/>
              <a:gd name="connsiteY8" fmla="*/ 722695 h 955031"/>
              <a:gd name="connsiteX9" fmla="*/ 1158206 w 5591836"/>
              <a:gd name="connsiteY9" fmla="*/ 869409 h 955031"/>
              <a:gd name="connsiteX10" fmla="*/ 1246916 w 5591836"/>
              <a:gd name="connsiteY10" fmla="*/ 944471 h 955031"/>
              <a:gd name="connsiteX11" fmla="*/ 1356098 w 5591836"/>
              <a:gd name="connsiteY11" fmla="*/ 930824 h 955031"/>
              <a:gd name="connsiteX12" fmla="*/ 1482340 w 5591836"/>
              <a:gd name="connsiteY12" fmla="*/ 811406 h 955031"/>
              <a:gd name="connsiteX13" fmla="*/ 1646113 w 5591836"/>
              <a:gd name="connsiteY13" fmla="*/ 487271 h 955031"/>
              <a:gd name="connsiteX14" fmla="*/ 1748471 w 5591836"/>
              <a:gd name="connsiteY14" fmla="*/ 234788 h 955031"/>
              <a:gd name="connsiteX15" fmla="*/ 1850829 w 5591836"/>
              <a:gd name="connsiteY15" fmla="*/ 67603 h 955031"/>
              <a:gd name="connsiteX16" fmla="*/ 1939540 w 5591836"/>
              <a:gd name="connsiteY16" fmla="*/ 13012 h 955031"/>
              <a:gd name="connsiteX17" fmla="*/ 2021426 w 5591836"/>
              <a:gd name="connsiteY17" fmla="*/ 43719 h 955031"/>
              <a:gd name="connsiteX18" fmla="*/ 2096489 w 5591836"/>
              <a:gd name="connsiteY18" fmla="*/ 122194 h 955031"/>
              <a:gd name="connsiteX19" fmla="*/ 2174964 w 5591836"/>
              <a:gd name="connsiteY19" fmla="*/ 251847 h 955031"/>
              <a:gd name="connsiteX20" fmla="*/ 2441095 w 5591836"/>
              <a:gd name="connsiteY20" fmla="*/ 784110 h 955031"/>
              <a:gd name="connsiteX21" fmla="*/ 2557101 w 5591836"/>
              <a:gd name="connsiteY21" fmla="*/ 934235 h 955031"/>
              <a:gd name="connsiteX22" fmla="*/ 2652635 w 5591836"/>
              <a:gd name="connsiteY22" fmla="*/ 941059 h 955031"/>
              <a:gd name="connsiteX23" fmla="*/ 2775465 w 5591836"/>
              <a:gd name="connsiteY23" fmla="*/ 814818 h 955031"/>
              <a:gd name="connsiteX24" fmla="*/ 2901707 w 5591836"/>
              <a:gd name="connsiteY24" fmla="*/ 548686 h 955031"/>
              <a:gd name="connsiteX25" fmla="*/ 3048421 w 5591836"/>
              <a:gd name="connsiteY25" fmla="*/ 251847 h 955031"/>
              <a:gd name="connsiteX26" fmla="*/ 3171250 w 5591836"/>
              <a:gd name="connsiteY26" fmla="*/ 67603 h 955031"/>
              <a:gd name="connsiteX27" fmla="*/ 3249725 w 5591836"/>
              <a:gd name="connsiteY27" fmla="*/ 2776 h 955031"/>
              <a:gd name="connsiteX28" fmla="*/ 3321376 w 5591836"/>
              <a:gd name="connsiteY28" fmla="*/ 19835 h 955031"/>
              <a:gd name="connsiteX29" fmla="*/ 3393026 w 5591836"/>
              <a:gd name="connsiteY29" fmla="*/ 91486 h 955031"/>
              <a:gd name="connsiteX30" fmla="*/ 3451029 w 5591836"/>
              <a:gd name="connsiteY30" fmla="*/ 176785 h 955031"/>
              <a:gd name="connsiteX31" fmla="*/ 3532916 w 5591836"/>
              <a:gd name="connsiteY31" fmla="*/ 323498 h 955031"/>
              <a:gd name="connsiteX32" fmla="*/ 3686453 w 5591836"/>
              <a:gd name="connsiteY32" fmla="*/ 668104 h 955031"/>
              <a:gd name="connsiteX33" fmla="*/ 3812695 w 5591836"/>
              <a:gd name="connsiteY33" fmla="*/ 852349 h 955031"/>
              <a:gd name="connsiteX34" fmla="*/ 3945761 w 5591836"/>
              <a:gd name="connsiteY34" fmla="*/ 900116 h 955031"/>
              <a:gd name="connsiteX35" fmla="*/ 4065179 w 5591836"/>
              <a:gd name="connsiteY35" fmla="*/ 828465 h 955031"/>
              <a:gd name="connsiteX36" fmla="*/ 4252835 w 5591836"/>
              <a:gd name="connsiteY36" fmla="*/ 483859 h 955031"/>
              <a:gd name="connsiteX37" fmla="*/ 4430256 w 5591836"/>
              <a:gd name="connsiteY37" fmla="*/ 152901 h 955031"/>
              <a:gd name="connsiteX38" fmla="*/ 4549674 w 5591836"/>
              <a:gd name="connsiteY38" fmla="*/ 40307 h 955031"/>
              <a:gd name="connsiteX39" fmla="*/ 4675916 w 5591836"/>
              <a:gd name="connsiteY39" fmla="*/ 67603 h 955031"/>
              <a:gd name="connsiteX40" fmla="*/ 4819218 w 5591836"/>
              <a:gd name="connsiteY40" fmla="*/ 268907 h 955031"/>
              <a:gd name="connsiteX41" fmla="*/ 4924988 w 5591836"/>
              <a:gd name="connsiteY41" fmla="*/ 477035 h 955031"/>
              <a:gd name="connsiteX42" fmla="*/ 5031825 w 5591836"/>
              <a:gd name="connsiteY42" fmla="*/ 494332 h 955031"/>
              <a:gd name="connsiteX43" fmla="*/ 5591836 w 5591836"/>
              <a:gd name="connsiteY43" fmla="*/ 494095 h 955031"/>
              <a:gd name="connsiteX0" fmla="*/ 0 w 5602249"/>
              <a:gd name="connsiteY0" fmla="*/ 466563 h 955031"/>
              <a:gd name="connsiteX1" fmla="*/ 179775 w 5602249"/>
              <a:gd name="connsiteY1" fmla="*/ 475436 h 955031"/>
              <a:gd name="connsiteX2" fmla="*/ 315145 w 5602249"/>
              <a:gd name="connsiteY2" fmla="*/ 430986 h 955031"/>
              <a:gd name="connsiteX3" fmla="*/ 482819 w 5602249"/>
              <a:gd name="connsiteY3" fmla="*/ 146077 h 955031"/>
              <a:gd name="connsiteX4" fmla="*/ 592001 w 5602249"/>
              <a:gd name="connsiteY4" fmla="*/ 23247 h 955031"/>
              <a:gd name="connsiteX5" fmla="*/ 711419 w 5602249"/>
              <a:gd name="connsiteY5" fmla="*/ 36895 h 955031"/>
              <a:gd name="connsiteX6" fmla="*/ 810365 w 5602249"/>
              <a:gd name="connsiteY6" fmla="*/ 146077 h 955031"/>
              <a:gd name="connsiteX7" fmla="*/ 936607 w 5602249"/>
              <a:gd name="connsiteY7" fmla="*/ 412209 h 955031"/>
              <a:gd name="connsiteX8" fmla="*/ 1073084 w 5602249"/>
              <a:gd name="connsiteY8" fmla="*/ 722695 h 955031"/>
              <a:gd name="connsiteX9" fmla="*/ 1168619 w 5602249"/>
              <a:gd name="connsiteY9" fmla="*/ 869409 h 955031"/>
              <a:gd name="connsiteX10" fmla="*/ 1257329 w 5602249"/>
              <a:gd name="connsiteY10" fmla="*/ 944471 h 955031"/>
              <a:gd name="connsiteX11" fmla="*/ 1366511 w 5602249"/>
              <a:gd name="connsiteY11" fmla="*/ 930824 h 955031"/>
              <a:gd name="connsiteX12" fmla="*/ 1492753 w 5602249"/>
              <a:gd name="connsiteY12" fmla="*/ 811406 h 955031"/>
              <a:gd name="connsiteX13" fmla="*/ 1656526 w 5602249"/>
              <a:gd name="connsiteY13" fmla="*/ 487271 h 955031"/>
              <a:gd name="connsiteX14" fmla="*/ 1758884 w 5602249"/>
              <a:gd name="connsiteY14" fmla="*/ 234788 h 955031"/>
              <a:gd name="connsiteX15" fmla="*/ 1861242 w 5602249"/>
              <a:gd name="connsiteY15" fmla="*/ 67603 h 955031"/>
              <a:gd name="connsiteX16" fmla="*/ 1949953 w 5602249"/>
              <a:gd name="connsiteY16" fmla="*/ 13012 h 955031"/>
              <a:gd name="connsiteX17" fmla="*/ 2031839 w 5602249"/>
              <a:gd name="connsiteY17" fmla="*/ 43719 h 955031"/>
              <a:gd name="connsiteX18" fmla="*/ 2106902 w 5602249"/>
              <a:gd name="connsiteY18" fmla="*/ 122194 h 955031"/>
              <a:gd name="connsiteX19" fmla="*/ 2185377 w 5602249"/>
              <a:gd name="connsiteY19" fmla="*/ 251847 h 955031"/>
              <a:gd name="connsiteX20" fmla="*/ 2451508 w 5602249"/>
              <a:gd name="connsiteY20" fmla="*/ 784110 h 955031"/>
              <a:gd name="connsiteX21" fmla="*/ 2567514 w 5602249"/>
              <a:gd name="connsiteY21" fmla="*/ 934235 h 955031"/>
              <a:gd name="connsiteX22" fmla="*/ 2663048 w 5602249"/>
              <a:gd name="connsiteY22" fmla="*/ 941059 h 955031"/>
              <a:gd name="connsiteX23" fmla="*/ 2785878 w 5602249"/>
              <a:gd name="connsiteY23" fmla="*/ 814818 h 955031"/>
              <a:gd name="connsiteX24" fmla="*/ 2912120 w 5602249"/>
              <a:gd name="connsiteY24" fmla="*/ 548686 h 955031"/>
              <a:gd name="connsiteX25" fmla="*/ 3058834 w 5602249"/>
              <a:gd name="connsiteY25" fmla="*/ 251847 h 955031"/>
              <a:gd name="connsiteX26" fmla="*/ 3181663 w 5602249"/>
              <a:gd name="connsiteY26" fmla="*/ 67603 h 955031"/>
              <a:gd name="connsiteX27" fmla="*/ 3260138 w 5602249"/>
              <a:gd name="connsiteY27" fmla="*/ 2776 h 955031"/>
              <a:gd name="connsiteX28" fmla="*/ 3331789 w 5602249"/>
              <a:gd name="connsiteY28" fmla="*/ 19835 h 955031"/>
              <a:gd name="connsiteX29" fmla="*/ 3403439 w 5602249"/>
              <a:gd name="connsiteY29" fmla="*/ 91486 h 955031"/>
              <a:gd name="connsiteX30" fmla="*/ 3461442 w 5602249"/>
              <a:gd name="connsiteY30" fmla="*/ 176785 h 955031"/>
              <a:gd name="connsiteX31" fmla="*/ 3543329 w 5602249"/>
              <a:gd name="connsiteY31" fmla="*/ 323498 h 955031"/>
              <a:gd name="connsiteX32" fmla="*/ 3696866 w 5602249"/>
              <a:gd name="connsiteY32" fmla="*/ 668104 h 955031"/>
              <a:gd name="connsiteX33" fmla="*/ 3823108 w 5602249"/>
              <a:gd name="connsiteY33" fmla="*/ 852349 h 955031"/>
              <a:gd name="connsiteX34" fmla="*/ 3956174 w 5602249"/>
              <a:gd name="connsiteY34" fmla="*/ 900116 h 955031"/>
              <a:gd name="connsiteX35" fmla="*/ 4075592 w 5602249"/>
              <a:gd name="connsiteY35" fmla="*/ 828465 h 955031"/>
              <a:gd name="connsiteX36" fmla="*/ 4263248 w 5602249"/>
              <a:gd name="connsiteY36" fmla="*/ 483859 h 955031"/>
              <a:gd name="connsiteX37" fmla="*/ 4440669 w 5602249"/>
              <a:gd name="connsiteY37" fmla="*/ 152901 h 955031"/>
              <a:gd name="connsiteX38" fmla="*/ 4560087 w 5602249"/>
              <a:gd name="connsiteY38" fmla="*/ 40307 h 955031"/>
              <a:gd name="connsiteX39" fmla="*/ 4686329 w 5602249"/>
              <a:gd name="connsiteY39" fmla="*/ 67603 h 955031"/>
              <a:gd name="connsiteX40" fmla="*/ 4829631 w 5602249"/>
              <a:gd name="connsiteY40" fmla="*/ 268907 h 955031"/>
              <a:gd name="connsiteX41" fmla="*/ 4935401 w 5602249"/>
              <a:gd name="connsiteY41" fmla="*/ 477035 h 955031"/>
              <a:gd name="connsiteX42" fmla="*/ 5042238 w 5602249"/>
              <a:gd name="connsiteY42" fmla="*/ 494332 h 955031"/>
              <a:gd name="connsiteX43" fmla="*/ 5602249 w 5602249"/>
              <a:gd name="connsiteY43" fmla="*/ 494095 h 955031"/>
              <a:gd name="connsiteX0" fmla="*/ 0 w 5612662"/>
              <a:gd name="connsiteY0" fmla="*/ 479263 h 955031"/>
              <a:gd name="connsiteX1" fmla="*/ 190188 w 5612662"/>
              <a:gd name="connsiteY1" fmla="*/ 475436 h 955031"/>
              <a:gd name="connsiteX2" fmla="*/ 325558 w 5612662"/>
              <a:gd name="connsiteY2" fmla="*/ 430986 h 955031"/>
              <a:gd name="connsiteX3" fmla="*/ 493232 w 5612662"/>
              <a:gd name="connsiteY3" fmla="*/ 146077 h 955031"/>
              <a:gd name="connsiteX4" fmla="*/ 602414 w 5612662"/>
              <a:gd name="connsiteY4" fmla="*/ 23247 h 955031"/>
              <a:gd name="connsiteX5" fmla="*/ 721832 w 5612662"/>
              <a:gd name="connsiteY5" fmla="*/ 36895 h 955031"/>
              <a:gd name="connsiteX6" fmla="*/ 820778 w 5612662"/>
              <a:gd name="connsiteY6" fmla="*/ 146077 h 955031"/>
              <a:gd name="connsiteX7" fmla="*/ 947020 w 5612662"/>
              <a:gd name="connsiteY7" fmla="*/ 412209 h 955031"/>
              <a:gd name="connsiteX8" fmla="*/ 1083497 w 5612662"/>
              <a:gd name="connsiteY8" fmla="*/ 722695 h 955031"/>
              <a:gd name="connsiteX9" fmla="*/ 1179032 w 5612662"/>
              <a:gd name="connsiteY9" fmla="*/ 869409 h 955031"/>
              <a:gd name="connsiteX10" fmla="*/ 1267742 w 5612662"/>
              <a:gd name="connsiteY10" fmla="*/ 944471 h 955031"/>
              <a:gd name="connsiteX11" fmla="*/ 1376924 w 5612662"/>
              <a:gd name="connsiteY11" fmla="*/ 930824 h 955031"/>
              <a:gd name="connsiteX12" fmla="*/ 1503166 w 5612662"/>
              <a:gd name="connsiteY12" fmla="*/ 811406 h 955031"/>
              <a:gd name="connsiteX13" fmla="*/ 1666939 w 5612662"/>
              <a:gd name="connsiteY13" fmla="*/ 487271 h 955031"/>
              <a:gd name="connsiteX14" fmla="*/ 1769297 w 5612662"/>
              <a:gd name="connsiteY14" fmla="*/ 234788 h 955031"/>
              <a:gd name="connsiteX15" fmla="*/ 1871655 w 5612662"/>
              <a:gd name="connsiteY15" fmla="*/ 67603 h 955031"/>
              <a:gd name="connsiteX16" fmla="*/ 1960366 w 5612662"/>
              <a:gd name="connsiteY16" fmla="*/ 13012 h 955031"/>
              <a:gd name="connsiteX17" fmla="*/ 2042252 w 5612662"/>
              <a:gd name="connsiteY17" fmla="*/ 43719 h 955031"/>
              <a:gd name="connsiteX18" fmla="*/ 2117315 w 5612662"/>
              <a:gd name="connsiteY18" fmla="*/ 122194 h 955031"/>
              <a:gd name="connsiteX19" fmla="*/ 2195790 w 5612662"/>
              <a:gd name="connsiteY19" fmla="*/ 251847 h 955031"/>
              <a:gd name="connsiteX20" fmla="*/ 2461921 w 5612662"/>
              <a:gd name="connsiteY20" fmla="*/ 784110 h 955031"/>
              <a:gd name="connsiteX21" fmla="*/ 2577927 w 5612662"/>
              <a:gd name="connsiteY21" fmla="*/ 934235 h 955031"/>
              <a:gd name="connsiteX22" fmla="*/ 2673461 w 5612662"/>
              <a:gd name="connsiteY22" fmla="*/ 941059 h 955031"/>
              <a:gd name="connsiteX23" fmla="*/ 2796291 w 5612662"/>
              <a:gd name="connsiteY23" fmla="*/ 814818 h 955031"/>
              <a:gd name="connsiteX24" fmla="*/ 2922533 w 5612662"/>
              <a:gd name="connsiteY24" fmla="*/ 548686 h 955031"/>
              <a:gd name="connsiteX25" fmla="*/ 3069247 w 5612662"/>
              <a:gd name="connsiteY25" fmla="*/ 251847 h 955031"/>
              <a:gd name="connsiteX26" fmla="*/ 3192076 w 5612662"/>
              <a:gd name="connsiteY26" fmla="*/ 67603 h 955031"/>
              <a:gd name="connsiteX27" fmla="*/ 3270551 w 5612662"/>
              <a:gd name="connsiteY27" fmla="*/ 2776 h 955031"/>
              <a:gd name="connsiteX28" fmla="*/ 3342202 w 5612662"/>
              <a:gd name="connsiteY28" fmla="*/ 19835 h 955031"/>
              <a:gd name="connsiteX29" fmla="*/ 3413852 w 5612662"/>
              <a:gd name="connsiteY29" fmla="*/ 91486 h 955031"/>
              <a:gd name="connsiteX30" fmla="*/ 3471855 w 5612662"/>
              <a:gd name="connsiteY30" fmla="*/ 176785 h 955031"/>
              <a:gd name="connsiteX31" fmla="*/ 3553742 w 5612662"/>
              <a:gd name="connsiteY31" fmla="*/ 323498 h 955031"/>
              <a:gd name="connsiteX32" fmla="*/ 3707279 w 5612662"/>
              <a:gd name="connsiteY32" fmla="*/ 668104 h 955031"/>
              <a:gd name="connsiteX33" fmla="*/ 3833521 w 5612662"/>
              <a:gd name="connsiteY33" fmla="*/ 852349 h 955031"/>
              <a:gd name="connsiteX34" fmla="*/ 3966587 w 5612662"/>
              <a:gd name="connsiteY34" fmla="*/ 900116 h 955031"/>
              <a:gd name="connsiteX35" fmla="*/ 4086005 w 5612662"/>
              <a:gd name="connsiteY35" fmla="*/ 828465 h 955031"/>
              <a:gd name="connsiteX36" fmla="*/ 4273661 w 5612662"/>
              <a:gd name="connsiteY36" fmla="*/ 483859 h 955031"/>
              <a:gd name="connsiteX37" fmla="*/ 4451082 w 5612662"/>
              <a:gd name="connsiteY37" fmla="*/ 152901 h 955031"/>
              <a:gd name="connsiteX38" fmla="*/ 4570500 w 5612662"/>
              <a:gd name="connsiteY38" fmla="*/ 40307 h 955031"/>
              <a:gd name="connsiteX39" fmla="*/ 4696742 w 5612662"/>
              <a:gd name="connsiteY39" fmla="*/ 67603 h 955031"/>
              <a:gd name="connsiteX40" fmla="*/ 4840044 w 5612662"/>
              <a:gd name="connsiteY40" fmla="*/ 268907 h 955031"/>
              <a:gd name="connsiteX41" fmla="*/ 4945814 w 5612662"/>
              <a:gd name="connsiteY41" fmla="*/ 477035 h 955031"/>
              <a:gd name="connsiteX42" fmla="*/ 5052651 w 5612662"/>
              <a:gd name="connsiteY42" fmla="*/ 494332 h 955031"/>
              <a:gd name="connsiteX43" fmla="*/ 5612662 w 5612662"/>
              <a:gd name="connsiteY43" fmla="*/ 494095 h 955031"/>
              <a:gd name="connsiteX0" fmla="*/ 0 w 6136469"/>
              <a:gd name="connsiteY0" fmla="*/ 479263 h 955031"/>
              <a:gd name="connsiteX1" fmla="*/ 190188 w 6136469"/>
              <a:gd name="connsiteY1" fmla="*/ 475436 h 955031"/>
              <a:gd name="connsiteX2" fmla="*/ 325558 w 6136469"/>
              <a:gd name="connsiteY2" fmla="*/ 430986 h 955031"/>
              <a:gd name="connsiteX3" fmla="*/ 493232 w 6136469"/>
              <a:gd name="connsiteY3" fmla="*/ 146077 h 955031"/>
              <a:gd name="connsiteX4" fmla="*/ 602414 w 6136469"/>
              <a:gd name="connsiteY4" fmla="*/ 23247 h 955031"/>
              <a:gd name="connsiteX5" fmla="*/ 721832 w 6136469"/>
              <a:gd name="connsiteY5" fmla="*/ 36895 h 955031"/>
              <a:gd name="connsiteX6" fmla="*/ 820778 w 6136469"/>
              <a:gd name="connsiteY6" fmla="*/ 146077 h 955031"/>
              <a:gd name="connsiteX7" fmla="*/ 947020 w 6136469"/>
              <a:gd name="connsiteY7" fmla="*/ 412209 h 955031"/>
              <a:gd name="connsiteX8" fmla="*/ 1083497 w 6136469"/>
              <a:gd name="connsiteY8" fmla="*/ 722695 h 955031"/>
              <a:gd name="connsiteX9" fmla="*/ 1179032 w 6136469"/>
              <a:gd name="connsiteY9" fmla="*/ 869409 h 955031"/>
              <a:gd name="connsiteX10" fmla="*/ 1267742 w 6136469"/>
              <a:gd name="connsiteY10" fmla="*/ 944471 h 955031"/>
              <a:gd name="connsiteX11" fmla="*/ 1376924 w 6136469"/>
              <a:gd name="connsiteY11" fmla="*/ 930824 h 955031"/>
              <a:gd name="connsiteX12" fmla="*/ 1503166 w 6136469"/>
              <a:gd name="connsiteY12" fmla="*/ 811406 h 955031"/>
              <a:gd name="connsiteX13" fmla="*/ 1666939 w 6136469"/>
              <a:gd name="connsiteY13" fmla="*/ 487271 h 955031"/>
              <a:gd name="connsiteX14" fmla="*/ 1769297 w 6136469"/>
              <a:gd name="connsiteY14" fmla="*/ 234788 h 955031"/>
              <a:gd name="connsiteX15" fmla="*/ 1871655 w 6136469"/>
              <a:gd name="connsiteY15" fmla="*/ 67603 h 955031"/>
              <a:gd name="connsiteX16" fmla="*/ 1960366 w 6136469"/>
              <a:gd name="connsiteY16" fmla="*/ 13012 h 955031"/>
              <a:gd name="connsiteX17" fmla="*/ 2042252 w 6136469"/>
              <a:gd name="connsiteY17" fmla="*/ 43719 h 955031"/>
              <a:gd name="connsiteX18" fmla="*/ 2117315 w 6136469"/>
              <a:gd name="connsiteY18" fmla="*/ 122194 h 955031"/>
              <a:gd name="connsiteX19" fmla="*/ 2195790 w 6136469"/>
              <a:gd name="connsiteY19" fmla="*/ 251847 h 955031"/>
              <a:gd name="connsiteX20" fmla="*/ 2461921 w 6136469"/>
              <a:gd name="connsiteY20" fmla="*/ 784110 h 955031"/>
              <a:gd name="connsiteX21" fmla="*/ 2577927 w 6136469"/>
              <a:gd name="connsiteY21" fmla="*/ 934235 h 955031"/>
              <a:gd name="connsiteX22" fmla="*/ 2673461 w 6136469"/>
              <a:gd name="connsiteY22" fmla="*/ 941059 h 955031"/>
              <a:gd name="connsiteX23" fmla="*/ 2796291 w 6136469"/>
              <a:gd name="connsiteY23" fmla="*/ 814818 h 955031"/>
              <a:gd name="connsiteX24" fmla="*/ 2922533 w 6136469"/>
              <a:gd name="connsiteY24" fmla="*/ 548686 h 955031"/>
              <a:gd name="connsiteX25" fmla="*/ 3069247 w 6136469"/>
              <a:gd name="connsiteY25" fmla="*/ 251847 h 955031"/>
              <a:gd name="connsiteX26" fmla="*/ 3192076 w 6136469"/>
              <a:gd name="connsiteY26" fmla="*/ 67603 h 955031"/>
              <a:gd name="connsiteX27" fmla="*/ 3270551 w 6136469"/>
              <a:gd name="connsiteY27" fmla="*/ 2776 h 955031"/>
              <a:gd name="connsiteX28" fmla="*/ 3342202 w 6136469"/>
              <a:gd name="connsiteY28" fmla="*/ 19835 h 955031"/>
              <a:gd name="connsiteX29" fmla="*/ 3413852 w 6136469"/>
              <a:gd name="connsiteY29" fmla="*/ 91486 h 955031"/>
              <a:gd name="connsiteX30" fmla="*/ 3471855 w 6136469"/>
              <a:gd name="connsiteY30" fmla="*/ 176785 h 955031"/>
              <a:gd name="connsiteX31" fmla="*/ 3553742 w 6136469"/>
              <a:gd name="connsiteY31" fmla="*/ 323498 h 955031"/>
              <a:gd name="connsiteX32" fmla="*/ 3707279 w 6136469"/>
              <a:gd name="connsiteY32" fmla="*/ 668104 h 955031"/>
              <a:gd name="connsiteX33" fmla="*/ 3833521 w 6136469"/>
              <a:gd name="connsiteY33" fmla="*/ 852349 h 955031"/>
              <a:gd name="connsiteX34" fmla="*/ 3966587 w 6136469"/>
              <a:gd name="connsiteY34" fmla="*/ 900116 h 955031"/>
              <a:gd name="connsiteX35" fmla="*/ 4086005 w 6136469"/>
              <a:gd name="connsiteY35" fmla="*/ 828465 h 955031"/>
              <a:gd name="connsiteX36" fmla="*/ 4273661 w 6136469"/>
              <a:gd name="connsiteY36" fmla="*/ 483859 h 955031"/>
              <a:gd name="connsiteX37" fmla="*/ 4451082 w 6136469"/>
              <a:gd name="connsiteY37" fmla="*/ 152901 h 955031"/>
              <a:gd name="connsiteX38" fmla="*/ 4570500 w 6136469"/>
              <a:gd name="connsiteY38" fmla="*/ 40307 h 955031"/>
              <a:gd name="connsiteX39" fmla="*/ 4696742 w 6136469"/>
              <a:gd name="connsiteY39" fmla="*/ 67603 h 955031"/>
              <a:gd name="connsiteX40" fmla="*/ 4840044 w 6136469"/>
              <a:gd name="connsiteY40" fmla="*/ 268907 h 955031"/>
              <a:gd name="connsiteX41" fmla="*/ 4945814 w 6136469"/>
              <a:gd name="connsiteY41" fmla="*/ 477035 h 955031"/>
              <a:gd name="connsiteX42" fmla="*/ 5052651 w 6136469"/>
              <a:gd name="connsiteY42" fmla="*/ 494332 h 955031"/>
              <a:gd name="connsiteX43" fmla="*/ 6136469 w 6136469"/>
              <a:gd name="connsiteY43" fmla="*/ 500659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5814 w 6056566"/>
              <a:gd name="connsiteY41" fmla="*/ 477035 h 955031"/>
              <a:gd name="connsiteX42" fmla="*/ 5052651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5814 w 6056566"/>
              <a:gd name="connsiteY41" fmla="*/ 477035 h 955031"/>
              <a:gd name="connsiteX42" fmla="*/ 5052651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5814 w 6056566"/>
              <a:gd name="connsiteY41" fmla="*/ 477035 h 955031"/>
              <a:gd name="connsiteX42" fmla="*/ 5052651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0286 w 6056566"/>
              <a:gd name="connsiteY41" fmla="*/ 458277 h 955031"/>
              <a:gd name="connsiteX42" fmla="*/ 5052651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0286 w 6056566"/>
              <a:gd name="connsiteY41" fmla="*/ 458277 h 955031"/>
              <a:gd name="connsiteX42" fmla="*/ 5052651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0286 w 6056566"/>
              <a:gd name="connsiteY41" fmla="*/ 458277 h 955031"/>
              <a:gd name="connsiteX42" fmla="*/ 5052651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31994 w 6056566"/>
              <a:gd name="connsiteY41" fmla="*/ 437174 h 955031"/>
              <a:gd name="connsiteX42" fmla="*/ 5052651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5052651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69722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69722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97365 w 6056566"/>
              <a:gd name="connsiteY42" fmla="*/ 496677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94601 w 6056566"/>
              <a:gd name="connsiteY42" fmla="*/ 491988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94601 w 6056566"/>
              <a:gd name="connsiteY42" fmla="*/ 491988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94601 w 6056566"/>
              <a:gd name="connsiteY42" fmla="*/ 491988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94601 w 6056566"/>
              <a:gd name="connsiteY42" fmla="*/ 491988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94601 w 6056566"/>
              <a:gd name="connsiteY42" fmla="*/ 491988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91837 w 6056566"/>
              <a:gd name="connsiteY42" fmla="*/ 497850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91838 w 6056566"/>
              <a:gd name="connsiteY42" fmla="*/ 494333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5025010 w 6056566"/>
              <a:gd name="connsiteY42" fmla="*/ 495505 h 955031"/>
              <a:gd name="connsiteX43" fmla="*/ 6056566 w 6056566"/>
              <a:gd name="connsiteY43" fmla="*/ 497377 h 955031"/>
              <a:gd name="connsiteX0" fmla="*/ 0 w 5025967"/>
              <a:gd name="connsiteY0" fmla="*/ 479263 h 955031"/>
              <a:gd name="connsiteX1" fmla="*/ 190188 w 5025967"/>
              <a:gd name="connsiteY1" fmla="*/ 475436 h 955031"/>
              <a:gd name="connsiteX2" fmla="*/ 325558 w 5025967"/>
              <a:gd name="connsiteY2" fmla="*/ 430986 h 955031"/>
              <a:gd name="connsiteX3" fmla="*/ 493232 w 5025967"/>
              <a:gd name="connsiteY3" fmla="*/ 146077 h 955031"/>
              <a:gd name="connsiteX4" fmla="*/ 602414 w 5025967"/>
              <a:gd name="connsiteY4" fmla="*/ 23247 h 955031"/>
              <a:gd name="connsiteX5" fmla="*/ 721832 w 5025967"/>
              <a:gd name="connsiteY5" fmla="*/ 36895 h 955031"/>
              <a:gd name="connsiteX6" fmla="*/ 820778 w 5025967"/>
              <a:gd name="connsiteY6" fmla="*/ 146077 h 955031"/>
              <a:gd name="connsiteX7" fmla="*/ 947020 w 5025967"/>
              <a:gd name="connsiteY7" fmla="*/ 412209 h 955031"/>
              <a:gd name="connsiteX8" fmla="*/ 1083497 w 5025967"/>
              <a:gd name="connsiteY8" fmla="*/ 722695 h 955031"/>
              <a:gd name="connsiteX9" fmla="*/ 1179032 w 5025967"/>
              <a:gd name="connsiteY9" fmla="*/ 869409 h 955031"/>
              <a:gd name="connsiteX10" fmla="*/ 1267742 w 5025967"/>
              <a:gd name="connsiteY10" fmla="*/ 944471 h 955031"/>
              <a:gd name="connsiteX11" fmla="*/ 1376924 w 5025967"/>
              <a:gd name="connsiteY11" fmla="*/ 930824 h 955031"/>
              <a:gd name="connsiteX12" fmla="*/ 1503166 w 5025967"/>
              <a:gd name="connsiteY12" fmla="*/ 811406 h 955031"/>
              <a:gd name="connsiteX13" fmla="*/ 1666939 w 5025967"/>
              <a:gd name="connsiteY13" fmla="*/ 487271 h 955031"/>
              <a:gd name="connsiteX14" fmla="*/ 1769297 w 5025967"/>
              <a:gd name="connsiteY14" fmla="*/ 234788 h 955031"/>
              <a:gd name="connsiteX15" fmla="*/ 1871655 w 5025967"/>
              <a:gd name="connsiteY15" fmla="*/ 67603 h 955031"/>
              <a:gd name="connsiteX16" fmla="*/ 1960366 w 5025967"/>
              <a:gd name="connsiteY16" fmla="*/ 13012 h 955031"/>
              <a:gd name="connsiteX17" fmla="*/ 2042252 w 5025967"/>
              <a:gd name="connsiteY17" fmla="*/ 43719 h 955031"/>
              <a:gd name="connsiteX18" fmla="*/ 2117315 w 5025967"/>
              <a:gd name="connsiteY18" fmla="*/ 122194 h 955031"/>
              <a:gd name="connsiteX19" fmla="*/ 2195790 w 5025967"/>
              <a:gd name="connsiteY19" fmla="*/ 251847 h 955031"/>
              <a:gd name="connsiteX20" fmla="*/ 2461921 w 5025967"/>
              <a:gd name="connsiteY20" fmla="*/ 784110 h 955031"/>
              <a:gd name="connsiteX21" fmla="*/ 2577927 w 5025967"/>
              <a:gd name="connsiteY21" fmla="*/ 934235 h 955031"/>
              <a:gd name="connsiteX22" fmla="*/ 2673461 w 5025967"/>
              <a:gd name="connsiteY22" fmla="*/ 941059 h 955031"/>
              <a:gd name="connsiteX23" fmla="*/ 2796291 w 5025967"/>
              <a:gd name="connsiteY23" fmla="*/ 814818 h 955031"/>
              <a:gd name="connsiteX24" fmla="*/ 2922533 w 5025967"/>
              <a:gd name="connsiteY24" fmla="*/ 548686 h 955031"/>
              <a:gd name="connsiteX25" fmla="*/ 3069247 w 5025967"/>
              <a:gd name="connsiteY25" fmla="*/ 251847 h 955031"/>
              <a:gd name="connsiteX26" fmla="*/ 3192076 w 5025967"/>
              <a:gd name="connsiteY26" fmla="*/ 67603 h 955031"/>
              <a:gd name="connsiteX27" fmla="*/ 3270551 w 5025967"/>
              <a:gd name="connsiteY27" fmla="*/ 2776 h 955031"/>
              <a:gd name="connsiteX28" fmla="*/ 3342202 w 5025967"/>
              <a:gd name="connsiteY28" fmla="*/ 19835 h 955031"/>
              <a:gd name="connsiteX29" fmla="*/ 3413852 w 5025967"/>
              <a:gd name="connsiteY29" fmla="*/ 91486 h 955031"/>
              <a:gd name="connsiteX30" fmla="*/ 3471855 w 5025967"/>
              <a:gd name="connsiteY30" fmla="*/ 176785 h 955031"/>
              <a:gd name="connsiteX31" fmla="*/ 3553742 w 5025967"/>
              <a:gd name="connsiteY31" fmla="*/ 323498 h 955031"/>
              <a:gd name="connsiteX32" fmla="*/ 3707279 w 5025967"/>
              <a:gd name="connsiteY32" fmla="*/ 668104 h 955031"/>
              <a:gd name="connsiteX33" fmla="*/ 3833521 w 5025967"/>
              <a:gd name="connsiteY33" fmla="*/ 852349 h 955031"/>
              <a:gd name="connsiteX34" fmla="*/ 3966587 w 5025967"/>
              <a:gd name="connsiteY34" fmla="*/ 900116 h 955031"/>
              <a:gd name="connsiteX35" fmla="*/ 4086005 w 5025967"/>
              <a:gd name="connsiteY35" fmla="*/ 828465 h 955031"/>
              <a:gd name="connsiteX36" fmla="*/ 4273661 w 5025967"/>
              <a:gd name="connsiteY36" fmla="*/ 483859 h 955031"/>
              <a:gd name="connsiteX37" fmla="*/ 4451082 w 5025967"/>
              <a:gd name="connsiteY37" fmla="*/ 152901 h 955031"/>
              <a:gd name="connsiteX38" fmla="*/ 4570500 w 5025967"/>
              <a:gd name="connsiteY38" fmla="*/ 40307 h 955031"/>
              <a:gd name="connsiteX39" fmla="*/ 4696742 w 5025967"/>
              <a:gd name="connsiteY39" fmla="*/ 67603 h 955031"/>
              <a:gd name="connsiteX40" fmla="*/ 4840044 w 5025967"/>
              <a:gd name="connsiteY40" fmla="*/ 268907 h 955031"/>
              <a:gd name="connsiteX41" fmla="*/ 4948580 w 5025967"/>
              <a:gd name="connsiteY41" fmla="*/ 459449 h 955031"/>
              <a:gd name="connsiteX42" fmla="*/ 5025010 w 5025967"/>
              <a:gd name="connsiteY42" fmla="*/ 495505 h 955031"/>
              <a:gd name="connsiteX0" fmla="*/ 0 w 4948580"/>
              <a:gd name="connsiteY0" fmla="*/ 479263 h 955031"/>
              <a:gd name="connsiteX1" fmla="*/ 190188 w 4948580"/>
              <a:gd name="connsiteY1" fmla="*/ 475436 h 955031"/>
              <a:gd name="connsiteX2" fmla="*/ 325558 w 4948580"/>
              <a:gd name="connsiteY2" fmla="*/ 430986 h 955031"/>
              <a:gd name="connsiteX3" fmla="*/ 493232 w 4948580"/>
              <a:gd name="connsiteY3" fmla="*/ 146077 h 955031"/>
              <a:gd name="connsiteX4" fmla="*/ 602414 w 4948580"/>
              <a:gd name="connsiteY4" fmla="*/ 23247 h 955031"/>
              <a:gd name="connsiteX5" fmla="*/ 721832 w 4948580"/>
              <a:gd name="connsiteY5" fmla="*/ 36895 h 955031"/>
              <a:gd name="connsiteX6" fmla="*/ 820778 w 4948580"/>
              <a:gd name="connsiteY6" fmla="*/ 146077 h 955031"/>
              <a:gd name="connsiteX7" fmla="*/ 947020 w 4948580"/>
              <a:gd name="connsiteY7" fmla="*/ 412209 h 955031"/>
              <a:gd name="connsiteX8" fmla="*/ 1083497 w 4948580"/>
              <a:gd name="connsiteY8" fmla="*/ 722695 h 955031"/>
              <a:gd name="connsiteX9" fmla="*/ 1179032 w 4948580"/>
              <a:gd name="connsiteY9" fmla="*/ 869409 h 955031"/>
              <a:gd name="connsiteX10" fmla="*/ 1267742 w 4948580"/>
              <a:gd name="connsiteY10" fmla="*/ 944471 h 955031"/>
              <a:gd name="connsiteX11" fmla="*/ 1376924 w 4948580"/>
              <a:gd name="connsiteY11" fmla="*/ 930824 h 955031"/>
              <a:gd name="connsiteX12" fmla="*/ 1503166 w 4948580"/>
              <a:gd name="connsiteY12" fmla="*/ 811406 h 955031"/>
              <a:gd name="connsiteX13" fmla="*/ 1666939 w 4948580"/>
              <a:gd name="connsiteY13" fmla="*/ 487271 h 955031"/>
              <a:gd name="connsiteX14" fmla="*/ 1769297 w 4948580"/>
              <a:gd name="connsiteY14" fmla="*/ 234788 h 955031"/>
              <a:gd name="connsiteX15" fmla="*/ 1871655 w 4948580"/>
              <a:gd name="connsiteY15" fmla="*/ 67603 h 955031"/>
              <a:gd name="connsiteX16" fmla="*/ 1960366 w 4948580"/>
              <a:gd name="connsiteY16" fmla="*/ 13012 h 955031"/>
              <a:gd name="connsiteX17" fmla="*/ 2042252 w 4948580"/>
              <a:gd name="connsiteY17" fmla="*/ 43719 h 955031"/>
              <a:gd name="connsiteX18" fmla="*/ 2117315 w 4948580"/>
              <a:gd name="connsiteY18" fmla="*/ 122194 h 955031"/>
              <a:gd name="connsiteX19" fmla="*/ 2195790 w 4948580"/>
              <a:gd name="connsiteY19" fmla="*/ 251847 h 955031"/>
              <a:gd name="connsiteX20" fmla="*/ 2461921 w 4948580"/>
              <a:gd name="connsiteY20" fmla="*/ 784110 h 955031"/>
              <a:gd name="connsiteX21" fmla="*/ 2577927 w 4948580"/>
              <a:gd name="connsiteY21" fmla="*/ 934235 h 955031"/>
              <a:gd name="connsiteX22" fmla="*/ 2673461 w 4948580"/>
              <a:gd name="connsiteY22" fmla="*/ 941059 h 955031"/>
              <a:gd name="connsiteX23" fmla="*/ 2796291 w 4948580"/>
              <a:gd name="connsiteY23" fmla="*/ 814818 h 955031"/>
              <a:gd name="connsiteX24" fmla="*/ 2922533 w 4948580"/>
              <a:gd name="connsiteY24" fmla="*/ 548686 h 955031"/>
              <a:gd name="connsiteX25" fmla="*/ 3069247 w 4948580"/>
              <a:gd name="connsiteY25" fmla="*/ 251847 h 955031"/>
              <a:gd name="connsiteX26" fmla="*/ 3192076 w 4948580"/>
              <a:gd name="connsiteY26" fmla="*/ 67603 h 955031"/>
              <a:gd name="connsiteX27" fmla="*/ 3270551 w 4948580"/>
              <a:gd name="connsiteY27" fmla="*/ 2776 h 955031"/>
              <a:gd name="connsiteX28" fmla="*/ 3342202 w 4948580"/>
              <a:gd name="connsiteY28" fmla="*/ 19835 h 955031"/>
              <a:gd name="connsiteX29" fmla="*/ 3413852 w 4948580"/>
              <a:gd name="connsiteY29" fmla="*/ 91486 h 955031"/>
              <a:gd name="connsiteX30" fmla="*/ 3471855 w 4948580"/>
              <a:gd name="connsiteY30" fmla="*/ 176785 h 955031"/>
              <a:gd name="connsiteX31" fmla="*/ 3553742 w 4948580"/>
              <a:gd name="connsiteY31" fmla="*/ 323498 h 955031"/>
              <a:gd name="connsiteX32" fmla="*/ 3707279 w 4948580"/>
              <a:gd name="connsiteY32" fmla="*/ 668104 h 955031"/>
              <a:gd name="connsiteX33" fmla="*/ 3833521 w 4948580"/>
              <a:gd name="connsiteY33" fmla="*/ 852349 h 955031"/>
              <a:gd name="connsiteX34" fmla="*/ 3966587 w 4948580"/>
              <a:gd name="connsiteY34" fmla="*/ 900116 h 955031"/>
              <a:gd name="connsiteX35" fmla="*/ 4086005 w 4948580"/>
              <a:gd name="connsiteY35" fmla="*/ 828465 h 955031"/>
              <a:gd name="connsiteX36" fmla="*/ 4273661 w 4948580"/>
              <a:gd name="connsiteY36" fmla="*/ 483859 h 955031"/>
              <a:gd name="connsiteX37" fmla="*/ 4451082 w 4948580"/>
              <a:gd name="connsiteY37" fmla="*/ 152901 h 955031"/>
              <a:gd name="connsiteX38" fmla="*/ 4570500 w 4948580"/>
              <a:gd name="connsiteY38" fmla="*/ 40307 h 955031"/>
              <a:gd name="connsiteX39" fmla="*/ 4696742 w 4948580"/>
              <a:gd name="connsiteY39" fmla="*/ 67603 h 955031"/>
              <a:gd name="connsiteX40" fmla="*/ 4840044 w 4948580"/>
              <a:gd name="connsiteY40" fmla="*/ 268907 h 955031"/>
              <a:gd name="connsiteX41" fmla="*/ 4948580 w 4948580"/>
              <a:gd name="connsiteY41" fmla="*/ 459449 h 955031"/>
              <a:gd name="connsiteX0" fmla="*/ 0 w 4948580"/>
              <a:gd name="connsiteY0" fmla="*/ 479263 h 955031"/>
              <a:gd name="connsiteX1" fmla="*/ 325558 w 4948580"/>
              <a:gd name="connsiteY1" fmla="*/ 430986 h 955031"/>
              <a:gd name="connsiteX2" fmla="*/ 493232 w 4948580"/>
              <a:gd name="connsiteY2" fmla="*/ 146077 h 955031"/>
              <a:gd name="connsiteX3" fmla="*/ 602414 w 4948580"/>
              <a:gd name="connsiteY3" fmla="*/ 23247 h 955031"/>
              <a:gd name="connsiteX4" fmla="*/ 721832 w 4948580"/>
              <a:gd name="connsiteY4" fmla="*/ 36895 h 955031"/>
              <a:gd name="connsiteX5" fmla="*/ 820778 w 4948580"/>
              <a:gd name="connsiteY5" fmla="*/ 146077 h 955031"/>
              <a:gd name="connsiteX6" fmla="*/ 947020 w 4948580"/>
              <a:gd name="connsiteY6" fmla="*/ 412209 h 955031"/>
              <a:gd name="connsiteX7" fmla="*/ 1083497 w 4948580"/>
              <a:gd name="connsiteY7" fmla="*/ 722695 h 955031"/>
              <a:gd name="connsiteX8" fmla="*/ 1179032 w 4948580"/>
              <a:gd name="connsiteY8" fmla="*/ 869409 h 955031"/>
              <a:gd name="connsiteX9" fmla="*/ 1267742 w 4948580"/>
              <a:gd name="connsiteY9" fmla="*/ 944471 h 955031"/>
              <a:gd name="connsiteX10" fmla="*/ 1376924 w 4948580"/>
              <a:gd name="connsiteY10" fmla="*/ 930824 h 955031"/>
              <a:gd name="connsiteX11" fmla="*/ 1503166 w 4948580"/>
              <a:gd name="connsiteY11" fmla="*/ 811406 h 955031"/>
              <a:gd name="connsiteX12" fmla="*/ 1666939 w 4948580"/>
              <a:gd name="connsiteY12" fmla="*/ 487271 h 955031"/>
              <a:gd name="connsiteX13" fmla="*/ 1769297 w 4948580"/>
              <a:gd name="connsiteY13" fmla="*/ 234788 h 955031"/>
              <a:gd name="connsiteX14" fmla="*/ 1871655 w 4948580"/>
              <a:gd name="connsiteY14" fmla="*/ 67603 h 955031"/>
              <a:gd name="connsiteX15" fmla="*/ 1960366 w 4948580"/>
              <a:gd name="connsiteY15" fmla="*/ 13012 h 955031"/>
              <a:gd name="connsiteX16" fmla="*/ 2042252 w 4948580"/>
              <a:gd name="connsiteY16" fmla="*/ 43719 h 955031"/>
              <a:gd name="connsiteX17" fmla="*/ 2117315 w 4948580"/>
              <a:gd name="connsiteY17" fmla="*/ 122194 h 955031"/>
              <a:gd name="connsiteX18" fmla="*/ 2195790 w 4948580"/>
              <a:gd name="connsiteY18" fmla="*/ 251847 h 955031"/>
              <a:gd name="connsiteX19" fmla="*/ 2461921 w 4948580"/>
              <a:gd name="connsiteY19" fmla="*/ 784110 h 955031"/>
              <a:gd name="connsiteX20" fmla="*/ 2577927 w 4948580"/>
              <a:gd name="connsiteY20" fmla="*/ 934235 h 955031"/>
              <a:gd name="connsiteX21" fmla="*/ 2673461 w 4948580"/>
              <a:gd name="connsiteY21" fmla="*/ 941059 h 955031"/>
              <a:gd name="connsiteX22" fmla="*/ 2796291 w 4948580"/>
              <a:gd name="connsiteY22" fmla="*/ 814818 h 955031"/>
              <a:gd name="connsiteX23" fmla="*/ 2922533 w 4948580"/>
              <a:gd name="connsiteY23" fmla="*/ 548686 h 955031"/>
              <a:gd name="connsiteX24" fmla="*/ 3069247 w 4948580"/>
              <a:gd name="connsiteY24" fmla="*/ 251847 h 955031"/>
              <a:gd name="connsiteX25" fmla="*/ 3192076 w 4948580"/>
              <a:gd name="connsiteY25" fmla="*/ 67603 h 955031"/>
              <a:gd name="connsiteX26" fmla="*/ 3270551 w 4948580"/>
              <a:gd name="connsiteY26" fmla="*/ 2776 h 955031"/>
              <a:gd name="connsiteX27" fmla="*/ 3342202 w 4948580"/>
              <a:gd name="connsiteY27" fmla="*/ 19835 h 955031"/>
              <a:gd name="connsiteX28" fmla="*/ 3413852 w 4948580"/>
              <a:gd name="connsiteY28" fmla="*/ 91486 h 955031"/>
              <a:gd name="connsiteX29" fmla="*/ 3471855 w 4948580"/>
              <a:gd name="connsiteY29" fmla="*/ 176785 h 955031"/>
              <a:gd name="connsiteX30" fmla="*/ 3553742 w 4948580"/>
              <a:gd name="connsiteY30" fmla="*/ 323498 h 955031"/>
              <a:gd name="connsiteX31" fmla="*/ 3707279 w 4948580"/>
              <a:gd name="connsiteY31" fmla="*/ 668104 h 955031"/>
              <a:gd name="connsiteX32" fmla="*/ 3833521 w 4948580"/>
              <a:gd name="connsiteY32" fmla="*/ 852349 h 955031"/>
              <a:gd name="connsiteX33" fmla="*/ 3966587 w 4948580"/>
              <a:gd name="connsiteY33" fmla="*/ 900116 h 955031"/>
              <a:gd name="connsiteX34" fmla="*/ 4086005 w 4948580"/>
              <a:gd name="connsiteY34" fmla="*/ 828465 h 955031"/>
              <a:gd name="connsiteX35" fmla="*/ 4273661 w 4948580"/>
              <a:gd name="connsiteY35" fmla="*/ 483859 h 955031"/>
              <a:gd name="connsiteX36" fmla="*/ 4451082 w 4948580"/>
              <a:gd name="connsiteY36" fmla="*/ 152901 h 955031"/>
              <a:gd name="connsiteX37" fmla="*/ 4570500 w 4948580"/>
              <a:gd name="connsiteY37" fmla="*/ 40307 h 955031"/>
              <a:gd name="connsiteX38" fmla="*/ 4696742 w 4948580"/>
              <a:gd name="connsiteY38" fmla="*/ 67603 h 955031"/>
              <a:gd name="connsiteX39" fmla="*/ 4840044 w 4948580"/>
              <a:gd name="connsiteY39" fmla="*/ 268907 h 955031"/>
              <a:gd name="connsiteX40" fmla="*/ 4948580 w 4948580"/>
              <a:gd name="connsiteY40" fmla="*/ 459449 h 955031"/>
              <a:gd name="connsiteX0" fmla="*/ 0 w 4623022"/>
              <a:gd name="connsiteY0" fmla="*/ 430986 h 955031"/>
              <a:gd name="connsiteX1" fmla="*/ 167674 w 4623022"/>
              <a:gd name="connsiteY1" fmla="*/ 146077 h 955031"/>
              <a:gd name="connsiteX2" fmla="*/ 276856 w 4623022"/>
              <a:gd name="connsiteY2" fmla="*/ 23247 h 955031"/>
              <a:gd name="connsiteX3" fmla="*/ 396274 w 4623022"/>
              <a:gd name="connsiteY3" fmla="*/ 36895 h 955031"/>
              <a:gd name="connsiteX4" fmla="*/ 495220 w 4623022"/>
              <a:gd name="connsiteY4" fmla="*/ 146077 h 955031"/>
              <a:gd name="connsiteX5" fmla="*/ 621462 w 4623022"/>
              <a:gd name="connsiteY5" fmla="*/ 412209 h 955031"/>
              <a:gd name="connsiteX6" fmla="*/ 757939 w 4623022"/>
              <a:gd name="connsiteY6" fmla="*/ 722695 h 955031"/>
              <a:gd name="connsiteX7" fmla="*/ 853474 w 4623022"/>
              <a:gd name="connsiteY7" fmla="*/ 869409 h 955031"/>
              <a:gd name="connsiteX8" fmla="*/ 942184 w 4623022"/>
              <a:gd name="connsiteY8" fmla="*/ 944471 h 955031"/>
              <a:gd name="connsiteX9" fmla="*/ 1051366 w 4623022"/>
              <a:gd name="connsiteY9" fmla="*/ 930824 h 955031"/>
              <a:gd name="connsiteX10" fmla="*/ 1177608 w 4623022"/>
              <a:gd name="connsiteY10" fmla="*/ 811406 h 955031"/>
              <a:gd name="connsiteX11" fmla="*/ 1341381 w 4623022"/>
              <a:gd name="connsiteY11" fmla="*/ 487271 h 955031"/>
              <a:gd name="connsiteX12" fmla="*/ 1443739 w 4623022"/>
              <a:gd name="connsiteY12" fmla="*/ 234788 h 955031"/>
              <a:gd name="connsiteX13" fmla="*/ 1546097 w 4623022"/>
              <a:gd name="connsiteY13" fmla="*/ 67603 h 955031"/>
              <a:gd name="connsiteX14" fmla="*/ 1634808 w 4623022"/>
              <a:gd name="connsiteY14" fmla="*/ 13012 h 955031"/>
              <a:gd name="connsiteX15" fmla="*/ 1716694 w 4623022"/>
              <a:gd name="connsiteY15" fmla="*/ 43719 h 955031"/>
              <a:gd name="connsiteX16" fmla="*/ 1791757 w 4623022"/>
              <a:gd name="connsiteY16" fmla="*/ 122194 h 955031"/>
              <a:gd name="connsiteX17" fmla="*/ 1870232 w 4623022"/>
              <a:gd name="connsiteY17" fmla="*/ 251847 h 955031"/>
              <a:gd name="connsiteX18" fmla="*/ 2136363 w 4623022"/>
              <a:gd name="connsiteY18" fmla="*/ 784110 h 955031"/>
              <a:gd name="connsiteX19" fmla="*/ 2252369 w 4623022"/>
              <a:gd name="connsiteY19" fmla="*/ 934235 h 955031"/>
              <a:gd name="connsiteX20" fmla="*/ 2347903 w 4623022"/>
              <a:gd name="connsiteY20" fmla="*/ 941059 h 955031"/>
              <a:gd name="connsiteX21" fmla="*/ 2470733 w 4623022"/>
              <a:gd name="connsiteY21" fmla="*/ 814818 h 955031"/>
              <a:gd name="connsiteX22" fmla="*/ 2596975 w 4623022"/>
              <a:gd name="connsiteY22" fmla="*/ 548686 h 955031"/>
              <a:gd name="connsiteX23" fmla="*/ 2743689 w 4623022"/>
              <a:gd name="connsiteY23" fmla="*/ 251847 h 955031"/>
              <a:gd name="connsiteX24" fmla="*/ 2866518 w 4623022"/>
              <a:gd name="connsiteY24" fmla="*/ 67603 h 955031"/>
              <a:gd name="connsiteX25" fmla="*/ 2944993 w 4623022"/>
              <a:gd name="connsiteY25" fmla="*/ 2776 h 955031"/>
              <a:gd name="connsiteX26" fmla="*/ 3016644 w 4623022"/>
              <a:gd name="connsiteY26" fmla="*/ 19835 h 955031"/>
              <a:gd name="connsiteX27" fmla="*/ 3088294 w 4623022"/>
              <a:gd name="connsiteY27" fmla="*/ 91486 h 955031"/>
              <a:gd name="connsiteX28" fmla="*/ 3146297 w 4623022"/>
              <a:gd name="connsiteY28" fmla="*/ 176785 h 955031"/>
              <a:gd name="connsiteX29" fmla="*/ 3228184 w 4623022"/>
              <a:gd name="connsiteY29" fmla="*/ 323498 h 955031"/>
              <a:gd name="connsiteX30" fmla="*/ 3381721 w 4623022"/>
              <a:gd name="connsiteY30" fmla="*/ 668104 h 955031"/>
              <a:gd name="connsiteX31" fmla="*/ 3507963 w 4623022"/>
              <a:gd name="connsiteY31" fmla="*/ 852349 h 955031"/>
              <a:gd name="connsiteX32" fmla="*/ 3641029 w 4623022"/>
              <a:gd name="connsiteY32" fmla="*/ 900116 h 955031"/>
              <a:gd name="connsiteX33" fmla="*/ 3760447 w 4623022"/>
              <a:gd name="connsiteY33" fmla="*/ 828465 h 955031"/>
              <a:gd name="connsiteX34" fmla="*/ 3948103 w 4623022"/>
              <a:gd name="connsiteY34" fmla="*/ 483859 h 955031"/>
              <a:gd name="connsiteX35" fmla="*/ 4125524 w 4623022"/>
              <a:gd name="connsiteY35" fmla="*/ 152901 h 955031"/>
              <a:gd name="connsiteX36" fmla="*/ 4244942 w 4623022"/>
              <a:gd name="connsiteY36" fmla="*/ 40307 h 955031"/>
              <a:gd name="connsiteX37" fmla="*/ 4371184 w 4623022"/>
              <a:gd name="connsiteY37" fmla="*/ 67603 h 955031"/>
              <a:gd name="connsiteX38" fmla="*/ 4514486 w 4623022"/>
              <a:gd name="connsiteY38" fmla="*/ 268907 h 955031"/>
              <a:gd name="connsiteX39" fmla="*/ 4623022 w 4623022"/>
              <a:gd name="connsiteY39" fmla="*/ 459449 h 955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4623022" h="955031">
                <a:moveTo>
                  <a:pt x="0" y="430986"/>
                </a:moveTo>
                <a:cubicBezTo>
                  <a:pt x="82205" y="375455"/>
                  <a:pt x="121531" y="214033"/>
                  <a:pt x="167674" y="146077"/>
                </a:cubicBezTo>
                <a:cubicBezTo>
                  <a:pt x="213817" y="78121"/>
                  <a:pt x="238756" y="41444"/>
                  <a:pt x="276856" y="23247"/>
                </a:cubicBezTo>
                <a:cubicBezTo>
                  <a:pt x="314956" y="5050"/>
                  <a:pt x="359880" y="16423"/>
                  <a:pt x="396274" y="36895"/>
                </a:cubicBezTo>
                <a:cubicBezTo>
                  <a:pt x="432668" y="57367"/>
                  <a:pt x="457689" y="83525"/>
                  <a:pt x="495220" y="146077"/>
                </a:cubicBezTo>
                <a:cubicBezTo>
                  <a:pt x="532751" y="208629"/>
                  <a:pt x="577676" y="316106"/>
                  <a:pt x="621462" y="412209"/>
                </a:cubicBezTo>
                <a:cubicBezTo>
                  <a:pt x="665249" y="508312"/>
                  <a:pt x="719270" y="646495"/>
                  <a:pt x="757939" y="722695"/>
                </a:cubicBezTo>
                <a:cubicBezTo>
                  <a:pt x="796608" y="798895"/>
                  <a:pt x="822766" y="832446"/>
                  <a:pt x="853474" y="869409"/>
                </a:cubicBezTo>
                <a:cubicBezTo>
                  <a:pt x="884182" y="906372"/>
                  <a:pt x="909202" y="934235"/>
                  <a:pt x="942184" y="944471"/>
                </a:cubicBezTo>
                <a:cubicBezTo>
                  <a:pt x="975166" y="954707"/>
                  <a:pt x="1012129" y="953001"/>
                  <a:pt x="1051366" y="930824"/>
                </a:cubicBezTo>
                <a:cubicBezTo>
                  <a:pt x="1090603" y="908647"/>
                  <a:pt x="1129272" y="885332"/>
                  <a:pt x="1177608" y="811406"/>
                </a:cubicBezTo>
                <a:cubicBezTo>
                  <a:pt x="1225944" y="737481"/>
                  <a:pt x="1297026" y="583374"/>
                  <a:pt x="1341381" y="487271"/>
                </a:cubicBezTo>
                <a:cubicBezTo>
                  <a:pt x="1385736" y="391168"/>
                  <a:pt x="1409620" y="304733"/>
                  <a:pt x="1443739" y="234788"/>
                </a:cubicBezTo>
                <a:cubicBezTo>
                  <a:pt x="1477858" y="164843"/>
                  <a:pt x="1514252" y="104566"/>
                  <a:pt x="1546097" y="67603"/>
                </a:cubicBezTo>
                <a:cubicBezTo>
                  <a:pt x="1577942" y="30640"/>
                  <a:pt x="1606375" y="16993"/>
                  <a:pt x="1634808" y="13012"/>
                </a:cubicBezTo>
                <a:cubicBezTo>
                  <a:pt x="1663241" y="9031"/>
                  <a:pt x="1690536" y="25522"/>
                  <a:pt x="1716694" y="43719"/>
                </a:cubicBezTo>
                <a:cubicBezTo>
                  <a:pt x="1742852" y="61916"/>
                  <a:pt x="1766167" y="87506"/>
                  <a:pt x="1791757" y="122194"/>
                </a:cubicBezTo>
                <a:cubicBezTo>
                  <a:pt x="1817347" y="156882"/>
                  <a:pt x="1812798" y="141528"/>
                  <a:pt x="1870232" y="251847"/>
                </a:cubicBezTo>
                <a:cubicBezTo>
                  <a:pt x="1927666" y="362166"/>
                  <a:pt x="2072674" y="670379"/>
                  <a:pt x="2136363" y="784110"/>
                </a:cubicBezTo>
                <a:cubicBezTo>
                  <a:pt x="2200052" y="897841"/>
                  <a:pt x="2217113" y="908077"/>
                  <a:pt x="2252369" y="934235"/>
                </a:cubicBezTo>
                <a:cubicBezTo>
                  <a:pt x="2287625" y="960393"/>
                  <a:pt x="2311509" y="960962"/>
                  <a:pt x="2347903" y="941059"/>
                </a:cubicBezTo>
                <a:cubicBezTo>
                  <a:pt x="2384297" y="921156"/>
                  <a:pt x="2429221" y="880213"/>
                  <a:pt x="2470733" y="814818"/>
                </a:cubicBezTo>
                <a:cubicBezTo>
                  <a:pt x="2512245" y="749423"/>
                  <a:pt x="2551482" y="642514"/>
                  <a:pt x="2596975" y="548686"/>
                </a:cubicBezTo>
                <a:cubicBezTo>
                  <a:pt x="2642468" y="454858"/>
                  <a:pt x="2698765" y="332027"/>
                  <a:pt x="2743689" y="251847"/>
                </a:cubicBezTo>
                <a:cubicBezTo>
                  <a:pt x="2788613" y="171666"/>
                  <a:pt x="2832967" y="109115"/>
                  <a:pt x="2866518" y="67603"/>
                </a:cubicBezTo>
                <a:cubicBezTo>
                  <a:pt x="2900069" y="26091"/>
                  <a:pt x="2919972" y="10737"/>
                  <a:pt x="2944993" y="2776"/>
                </a:cubicBezTo>
                <a:cubicBezTo>
                  <a:pt x="2970014" y="-5185"/>
                  <a:pt x="2992761" y="5050"/>
                  <a:pt x="3016644" y="19835"/>
                </a:cubicBezTo>
                <a:cubicBezTo>
                  <a:pt x="3040527" y="34620"/>
                  <a:pt x="3066685" y="65328"/>
                  <a:pt x="3088294" y="91486"/>
                </a:cubicBezTo>
                <a:cubicBezTo>
                  <a:pt x="3109903" y="117644"/>
                  <a:pt x="3122982" y="138116"/>
                  <a:pt x="3146297" y="176785"/>
                </a:cubicBezTo>
                <a:cubicBezTo>
                  <a:pt x="3169612" y="215454"/>
                  <a:pt x="3188947" y="241612"/>
                  <a:pt x="3228184" y="323498"/>
                </a:cubicBezTo>
                <a:cubicBezTo>
                  <a:pt x="3267421" y="405384"/>
                  <a:pt x="3335091" y="579962"/>
                  <a:pt x="3381721" y="668104"/>
                </a:cubicBezTo>
                <a:cubicBezTo>
                  <a:pt x="3428351" y="756246"/>
                  <a:pt x="3464745" y="813680"/>
                  <a:pt x="3507963" y="852349"/>
                </a:cubicBezTo>
                <a:cubicBezTo>
                  <a:pt x="3551181" y="891018"/>
                  <a:pt x="3598948" y="904097"/>
                  <a:pt x="3641029" y="900116"/>
                </a:cubicBezTo>
                <a:cubicBezTo>
                  <a:pt x="3683110" y="896135"/>
                  <a:pt x="3709268" y="897841"/>
                  <a:pt x="3760447" y="828465"/>
                </a:cubicBezTo>
                <a:cubicBezTo>
                  <a:pt x="3811626" y="759089"/>
                  <a:pt x="3887257" y="596453"/>
                  <a:pt x="3948103" y="483859"/>
                </a:cubicBezTo>
                <a:cubicBezTo>
                  <a:pt x="4008949" y="371265"/>
                  <a:pt x="4076051" y="226826"/>
                  <a:pt x="4125524" y="152901"/>
                </a:cubicBezTo>
                <a:cubicBezTo>
                  <a:pt x="4174997" y="78976"/>
                  <a:pt x="4203999" y="54523"/>
                  <a:pt x="4244942" y="40307"/>
                </a:cubicBezTo>
                <a:cubicBezTo>
                  <a:pt x="4285885" y="26091"/>
                  <a:pt x="4326260" y="29503"/>
                  <a:pt x="4371184" y="67603"/>
                </a:cubicBezTo>
                <a:cubicBezTo>
                  <a:pt x="4416108" y="105703"/>
                  <a:pt x="4472513" y="203599"/>
                  <a:pt x="4514486" y="268907"/>
                </a:cubicBezTo>
                <a:cubicBezTo>
                  <a:pt x="4556459" y="334215"/>
                  <a:pt x="4592194" y="421683"/>
                  <a:pt x="4623022" y="459449"/>
                </a:cubicBezTo>
              </a:path>
            </a:pathLst>
          </a:custGeom>
          <a:noFill/>
          <a:ln w="38100">
            <a:solidFill>
              <a:srgbClr val="7030A0"/>
            </a:solidFill>
            <a:headEnd type="none"/>
            <a:tailEnd type="non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8" name="Полилиния 135"/>
          <p:cNvSpPr/>
          <p:nvPr/>
        </p:nvSpPr>
        <p:spPr>
          <a:xfrm>
            <a:off x="4009792" y="1108615"/>
            <a:ext cx="642821" cy="182694"/>
          </a:xfrm>
          <a:custGeom>
            <a:avLst/>
            <a:gdLst>
              <a:gd name="connsiteX0" fmla="*/ 0 w 4810836"/>
              <a:gd name="connsiteY0" fmla="*/ 463388 h 955031"/>
              <a:gd name="connsiteX1" fmla="*/ 180833 w 4810836"/>
              <a:gd name="connsiteY1" fmla="*/ 146077 h 955031"/>
              <a:gd name="connsiteX2" fmla="*/ 290015 w 4810836"/>
              <a:gd name="connsiteY2" fmla="*/ 23247 h 955031"/>
              <a:gd name="connsiteX3" fmla="*/ 409433 w 4810836"/>
              <a:gd name="connsiteY3" fmla="*/ 36895 h 955031"/>
              <a:gd name="connsiteX4" fmla="*/ 508379 w 4810836"/>
              <a:gd name="connsiteY4" fmla="*/ 146077 h 955031"/>
              <a:gd name="connsiteX5" fmla="*/ 634621 w 4810836"/>
              <a:gd name="connsiteY5" fmla="*/ 412209 h 955031"/>
              <a:gd name="connsiteX6" fmla="*/ 771098 w 4810836"/>
              <a:gd name="connsiteY6" fmla="*/ 722695 h 955031"/>
              <a:gd name="connsiteX7" fmla="*/ 866633 w 4810836"/>
              <a:gd name="connsiteY7" fmla="*/ 869409 h 955031"/>
              <a:gd name="connsiteX8" fmla="*/ 955343 w 4810836"/>
              <a:gd name="connsiteY8" fmla="*/ 944471 h 955031"/>
              <a:gd name="connsiteX9" fmla="*/ 1064525 w 4810836"/>
              <a:gd name="connsiteY9" fmla="*/ 930824 h 955031"/>
              <a:gd name="connsiteX10" fmla="*/ 1190767 w 4810836"/>
              <a:gd name="connsiteY10" fmla="*/ 811406 h 955031"/>
              <a:gd name="connsiteX11" fmla="*/ 1354540 w 4810836"/>
              <a:gd name="connsiteY11" fmla="*/ 487271 h 955031"/>
              <a:gd name="connsiteX12" fmla="*/ 1456898 w 4810836"/>
              <a:gd name="connsiteY12" fmla="*/ 234788 h 955031"/>
              <a:gd name="connsiteX13" fmla="*/ 1559256 w 4810836"/>
              <a:gd name="connsiteY13" fmla="*/ 67603 h 955031"/>
              <a:gd name="connsiteX14" fmla="*/ 1647967 w 4810836"/>
              <a:gd name="connsiteY14" fmla="*/ 13012 h 955031"/>
              <a:gd name="connsiteX15" fmla="*/ 1729853 w 4810836"/>
              <a:gd name="connsiteY15" fmla="*/ 43719 h 955031"/>
              <a:gd name="connsiteX16" fmla="*/ 1804916 w 4810836"/>
              <a:gd name="connsiteY16" fmla="*/ 122194 h 955031"/>
              <a:gd name="connsiteX17" fmla="*/ 1883391 w 4810836"/>
              <a:gd name="connsiteY17" fmla="*/ 251847 h 955031"/>
              <a:gd name="connsiteX18" fmla="*/ 2149522 w 4810836"/>
              <a:gd name="connsiteY18" fmla="*/ 784110 h 955031"/>
              <a:gd name="connsiteX19" fmla="*/ 2265528 w 4810836"/>
              <a:gd name="connsiteY19" fmla="*/ 934235 h 955031"/>
              <a:gd name="connsiteX20" fmla="*/ 2361062 w 4810836"/>
              <a:gd name="connsiteY20" fmla="*/ 941059 h 955031"/>
              <a:gd name="connsiteX21" fmla="*/ 2483892 w 4810836"/>
              <a:gd name="connsiteY21" fmla="*/ 814818 h 955031"/>
              <a:gd name="connsiteX22" fmla="*/ 2610134 w 4810836"/>
              <a:gd name="connsiteY22" fmla="*/ 548686 h 955031"/>
              <a:gd name="connsiteX23" fmla="*/ 2756848 w 4810836"/>
              <a:gd name="connsiteY23" fmla="*/ 251847 h 955031"/>
              <a:gd name="connsiteX24" fmla="*/ 2879677 w 4810836"/>
              <a:gd name="connsiteY24" fmla="*/ 67603 h 955031"/>
              <a:gd name="connsiteX25" fmla="*/ 2958152 w 4810836"/>
              <a:gd name="connsiteY25" fmla="*/ 2776 h 955031"/>
              <a:gd name="connsiteX26" fmla="*/ 3029803 w 4810836"/>
              <a:gd name="connsiteY26" fmla="*/ 19835 h 955031"/>
              <a:gd name="connsiteX27" fmla="*/ 3101453 w 4810836"/>
              <a:gd name="connsiteY27" fmla="*/ 91486 h 955031"/>
              <a:gd name="connsiteX28" fmla="*/ 3159456 w 4810836"/>
              <a:gd name="connsiteY28" fmla="*/ 176785 h 955031"/>
              <a:gd name="connsiteX29" fmla="*/ 3241343 w 4810836"/>
              <a:gd name="connsiteY29" fmla="*/ 323498 h 955031"/>
              <a:gd name="connsiteX30" fmla="*/ 3394880 w 4810836"/>
              <a:gd name="connsiteY30" fmla="*/ 668104 h 955031"/>
              <a:gd name="connsiteX31" fmla="*/ 3521122 w 4810836"/>
              <a:gd name="connsiteY31" fmla="*/ 852349 h 955031"/>
              <a:gd name="connsiteX32" fmla="*/ 3654188 w 4810836"/>
              <a:gd name="connsiteY32" fmla="*/ 900116 h 955031"/>
              <a:gd name="connsiteX33" fmla="*/ 3773606 w 4810836"/>
              <a:gd name="connsiteY33" fmla="*/ 828465 h 955031"/>
              <a:gd name="connsiteX34" fmla="*/ 3961262 w 4810836"/>
              <a:gd name="connsiteY34" fmla="*/ 483859 h 955031"/>
              <a:gd name="connsiteX35" fmla="*/ 4138683 w 4810836"/>
              <a:gd name="connsiteY35" fmla="*/ 152901 h 955031"/>
              <a:gd name="connsiteX36" fmla="*/ 4258101 w 4810836"/>
              <a:gd name="connsiteY36" fmla="*/ 40307 h 955031"/>
              <a:gd name="connsiteX37" fmla="*/ 4384343 w 4810836"/>
              <a:gd name="connsiteY37" fmla="*/ 67603 h 955031"/>
              <a:gd name="connsiteX38" fmla="*/ 4527645 w 4810836"/>
              <a:gd name="connsiteY38" fmla="*/ 268907 h 955031"/>
              <a:gd name="connsiteX39" fmla="*/ 4633415 w 4810836"/>
              <a:gd name="connsiteY39" fmla="*/ 477035 h 955031"/>
              <a:gd name="connsiteX40" fmla="*/ 4677770 w 4810836"/>
              <a:gd name="connsiteY40" fmla="*/ 497507 h 955031"/>
              <a:gd name="connsiteX41" fmla="*/ 4810836 w 4810836"/>
              <a:gd name="connsiteY41" fmla="*/ 494095 h 955031"/>
              <a:gd name="connsiteX0" fmla="*/ 0 w 4810836"/>
              <a:gd name="connsiteY0" fmla="*/ 463388 h 955031"/>
              <a:gd name="connsiteX1" fmla="*/ 180833 w 4810836"/>
              <a:gd name="connsiteY1" fmla="*/ 146077 h 955031"/>
              <a:gd name="connsiteX2" fmla="*/ 290015 w 4810836"/>
              <a:gd name="connsiteY2" fmla="*/ 23247 h 955031"/>
              <a:gd name="connsiteX3" fmla="*/ 409433 w 4810836"/>
              <a:gd name="connsiteY3" fmla="*/ 36895 h 955031"/>
              <a:gd name="connsiteX4" fmla="*/ 508379 w 4810836"/>
              <a:gd name="connsiteY4" fmla="*/ 146077 h 955031"/>
              <a:gd name="connsiteX5" fmla="*/ 634621 w 4810836"/>
              <a:gd name="connsiteY5" fmla="*/ 412209 h 955031"/>
              <a:gd name="connsiteX6" fmla="*/ 771098 w 4810836"/>
              <a:gd name="connsiteY6" fmla="*/ 722695 h 955031"/>
              <a:gd name="connsiteX7" fmla="*/ 866633 w 4810836"/>
              <a:gd name="connsiteY7" fmla="*/ 869409 h 955031"/>
              <a:gd name="connsiteX8" fmla="*/ 955343 w 4810836"/>
              <a:gd name="connsiteY8" fmla="*/ 944471 h 955031"/>
              <a:gd name="connsiteX9" fmla="*/ 1064525 w 4810836"/>
              <a:gd name="connsiteY9" fmla="*/ 930824 h 955031"/>
              <a:gd name="connsiteX10" fmla="*/ 1190767 w 4810836"/>
              <a:gd name="connsiteY10" fmla="*/ 811406 h 955031"/>
              <a:gd name="connsiteX11" fmla="*/ 1354540 w 4810836"/>
              <a:gd name="connsiteY11" fmla="*/ 487271 h 955031"/>
              <a:gd name="connsiteX12" fmla="*/ 1456898 w 4810836"/>
              <a:gd name="connsiteY12" fmla="*/ 234788 h 955031"/>
              <a:gd name="connsiteX13" fmla="*/ 1559256 w 4810836"/>
              <a:gd name="connsiteY13" fmla="*/ 67603 h 955031"/>
              <a:gd name="connsiteX14" fmla="*/ 1647967 w 4810836"/>
              <a:gd name="connsiteY14" fmla="*/ 13012 h 955031"/>
              <a:gd name="connsiteX15" fmla="*/ 1729853 w 4810836"/>
              <a:gd name="connsiteY15" fmla="*/ 43719 h 955031"/>
              <a:gd name="connsiteX16" fmla="*/ 1804916 w 4810836"/>
              <a:gd name="connsiteY16" fmla="*/ 122194 h 955031"/>
              <a:gd name="connsiteX17" fmla="*/ 1883391 w 4810836"/>
              <a:gd name="connsiteY17" fmla="*/ 251847 h 955031"/>
              <a:gd name="connsiteX18" fmla="*/ 2149522 w 4810836"/>
              <a:gd name="connsiteY18" fmla="*/ 784110 h 955031"/>
              <a:gd name="connsiteX19" fmla="*/ 2265528 w 4810836"/>
              <a:gd name="connsiteY19" fmla="*/ 934235 h 955031"/>
              <a:gd name="connsiteX20" fmla="*/ 2361062 w 4810836"/>
              <a:gd name="connsiteY20" fmla="*/ 941059 h 955031"/>
              <a:gd name="connsiteX21" fmla="*/ 2483892 w 4810836"/>
              <a:gd name="connsiteY21" fmla="*/ 814818 h 955031"/>
              <a:gd name="connsiteX22" fmla="*/ 2610134 w 4810836"/>
              <a:gd name="connsiteY22" fmla="*/ 548686 h 955031"/>
              <a:gd name="connsiteX23" fmla="*/ 2756848 w 4810836"/>
              <a:gd name="connsiteY23" fmla="*/ 251847 h 955031"/>
              <a:gd name="connsiteX24" fmla="*/ 2879677 w 4810836"/>
              <a:gd name="connsiteY24" fmla="*/ 67603 h 955031"/>
              <a:gd name="connsiteX25" fmla="*/ 2958152 w 4810836"/>
              <a:gd name="connsiteY25" fmla="*/ 2776 h 955031"/>
              <a:gd name="connsiteX26" fmla="*/ 3029803 w 4810836"/>
              <a:gd name="connsiteY26" fmla="*/ 19835 h 955031"/>
              <a:gd name="connsiteX27" fmla="*/ 3101453 w 4810836"/>
              <a:gd name="connsiteY27" fmla="*/ 91486 h 955031"/>
              <a:gd name="connsiteX28" fmla="*/ 3159456 w 4810836"/>
              <a:gd name="connsiteY28" fmla="*/ 176785 h 955031"/>
              <a:gd name="connsiteX29" fmla="*/ 3241343 w 4810836"/>
              <a:gd name="connsiteY29" fmla="*/ 323498 h 955031"/>
              <a:gd name="connsiteX30" fmla="*/ 3394880 w 4810836"/>
              <a:gd name="connsiteY30" fmla="*/ 668104 h 955031"/>
              <a:gd name="connsiteX31" fmla="*/ 3521122 w 4810836"/>
              <a:gd name="connsiteY31" fmla="*/ 852349 h 955031"/>
              <a:gd name="connsiteX32" fmla="*/ 3654188 w 4810836"/>
              <a:gd name="connsiteY32" fmla="*/ 900116 h 955031"/>
              <a:gd name="connsiteX33" fmla="*/ 3773606 w 4810836"/>
              <a:gd name="connsiteY33" fmla="*/ 828465 h 955031"/>
              <a:gd name="connsiteX34" fmla="*/ 3961262 w 4810836"/>
              <a:gd name="connsiteY34" fmla="*/ 483859 h 955031"/>
              <a:gd name="connsiteX35" fmla="*/ 4138683 w 4810836"/>
              <a:gd name="connsiteY35" fmla="*/ 152901 h 955031"/>
              <a:gd name="connsiteX36" fmla="*/ 4258101 w 4810836"/>
              <a:gd name="connsiteY36" fmla="*/ 40307 h 955031"/>
              <a:gd name="connsiteX37" fmla="*/ 4384343 w 4810836"/>
              <a:gd name="connsiteY37" fmla="*/ 67603 h 955031"/>
              <a:gd name="connsiteX38" fmla="*/ 4527645 w 4810836"/>
              <a:gd name="connsiteY38" fmla="*/ 268907 h 955031"/>
              <a:gd name="connsiteX39" fmla="*/ 4633415 w 4810836"/>
              <a:gd name="connsiteY39" fmla="*/ 477035 h 955031"/>
              <a:gd name="connsiteX40" fmla="*/ 4781905 w 4810836"/>
              <a:gd name="connsiteY40" fmla="*/ 494332 h 955031"/>
              <a:gd name="connsiteX41" fmla="*/ 4810836 w 4810836"/>
              <a:gd name="connsiteY41" fmla="*/ 494095 h 955031"/>
              <a:gd name="connsiteX0" fmla="*/ 0 w 5039929"/>
              <a:gd name="connsiteY0" fmla="*/ 463388 h 955031"/>
              <a:gd name="connsiteX1" fmla="*/ 180833 w 5039929"/>
              <a:gd name="connsiteY1" fmla="*/ 146077 h 955031"/>
              <a:gd name="connsiteX2" fmla="*/ 290015 w 5039929"/>
              <a:gd name="connsiteY2" fmla="*/ 23247 h 955031"/>
              <a:gd name="connsiteX3" fmla="*/ 409433 w 5039929"/>
              <a:gd name="connsiteY3" fmla="*/ 36895 h 955031"/>
              <a:gd name="connsiteX4" fmla="*/ 508379 w 5039929"/>
              <a:gd name="connsiteY4" fmla="*/ 146077 h 955031"/>
              <a:gd name="connsiteX5" fmla="*/ 634621 w 5039929"/>
              <a:gd name="connsiteY5" fmla="*/ 412209 h 955031"/>
              <a:gd name="connsiteX6" fmla="*/ 771098 w 5039929"/>
              <a:gd name="connsiteY6" fmla="*/ 722695 h 955031"/>
              <a:gd name="connsiteX7" fmla="*/ 866633 w 5039929"/>
              <a:gd name="connsiteY7" fmla="*/ 869409 h 955031"/>
              <a:gd name="connsiteX8" fmla="*/ 955343 w 5039929"/>
              <a:gd name="connsiteY8" fmla="*/ 944471 h 955031"/>
              <a:gd name="connsiteX9" fmla="*/ 1064525 w 5039929"/>
              <a:gd name="connsiteY9" fmla="*/ 930824 h 955031"/>
              <a:gd name="connsiteX10" fmla="*/ 1190767 w 5039929"/>
              <a:gd name="connsiteY10" fmla="*/ 811406 h 955031"/>
              <a:gd name="connsiteX11" fmla="*/ 1354540 w 5039929"/>
              <a:gd name="connsiteY11" fmla="*/ 487271 h 955031"/>
              <a:gd name="connsiteX12" fmla="*/ 1456898 w 5039929"/>
              <a:gd name="connsiteY12" fmla="*/ 234788 h 955031"/>
              <a:gd name="connsiteX13" fmla="*/ 1559256 w 5039929"/>
              <a:gd name="connsiteY13" fmla="*/ 67603 h 955031"/>
              <a:gd name="connsiteX14" fmla="*/ 1647967 w 5039929"/>
              <a:gd name="connsiteY14" fmla="*/ 13012 h 955031"/>
              <a:gd name="connsiteX15" fmla="*/ 1729853 w 5039929"/>
              <a:gd name="connsiteY15" fmla="*/ 43719 h 955031"/>
              <a:gd name="connsiteX16" fmla="*/ 1804916 w 5039929"/>
              <a:gd name="connsiteY16" fmla="*/ 122194 h 955031"/>
              <a:gd name="connsiteX17" fmla="*/ 1883391 w 5039929"/>
              <a:gd name="connsiteY17" fmla="*/ 251847 h 955031"/>
              <a:gd name="connsiteX18" fmla="*/ 2149522 w 5039929"/>
              <a:gd name="connsiteY18" fmla="*/ 784110 h 955031"/>
              <a:gd name="connsiteX19" fmla="*/ 2265528 w 5039929"/>
              <a:gd name="connsiteY19" fmla="*/ 934235 h 955031"/>
              <a:gd name="connsiteX20" fmla="*/ 2361062 w 5039929"/>
              <a:gd name="connsiteY20" fmla="*/ 941059 h 955031"/>
              <a:gd name="connsiteX21" fmla="*/ 2483892 w 5039929"/>
              <a:gd name="connsiteY21" fmla="*/ 814818 h 955031"/>
              <a:gd name="connsiteX22" fmla="*/ 2610134 w 5039929"/>
              <a:gd name="connsiteY22" fmla="*/ 548686 h 955031"/>
              <a:gd name="connsiteX23" fmla="*/ 2756848 w 5039929"/>
              <a:gd name="connsiteY23" fmla="*/ 251847 h 955031"/>
              <a:gd name="connsiteX24" fmla="*/ 2879677 w 5039929"/>
              <a:gd name="connsiteY24" fmla="*/ 67603 h 955031"/>
              <a:gd name="connsiteX25" fmla="*/ 2958152 w 5039929"/>
              <a:gd name="connsiteY25" fmla="*/ 2776 h 955031"/>
              <a:gd name="connsiteX26" fmla="*/ 3029803 w 5039929"/>
              <a:gd name="connsiteY26" fmla="*/ 19835 h 955031"/>
              <a:gd name="connsiteX27" fmla="*/ 3101453 w 5039929"/>
              <a:gd name="connsiteY27" fmla="*/ 91486 h 955031"/>
              <a:gd name="connsiteX28" fmla="*/ 3159456 w 5039929"/>
              <a:gd name="connsiteY28" fmla="*/ 176785 h 955031"/>
              <a:gd name="connsiteX29" fmla="*/ 3241343 w 5039929"/>
              <a:gd name="connsiteY29" fmla="*/ 323498 h 955031"/>
              <a:gd name="connsiteX30" fmla="*/ 3394880 w 5039929"/>
              <a:gd name="connsiteY30" fmla="*/ 668104 h 955031"/>
              <a:gd name="connsiteX31" fmla="*/ 3521122 w 5039929"/>
              <a:gd name="connsiteY31" fmla="*/ 852349 h 955031"/>
              <a:gd name="connsiteX32" fmla="*/ 3654188 w 5039929"/>
              <a:gd name="connsiteY32" fmla="*/ 900116 h 955031"/>
              <a:gd name="connsiteX33" fmla="*/ 3773606 w 5039929"/>
              <a:gd name="connsiteY33" fmla="*/ 828465 h 955031"/>
              <a:gd name="connsiteX34" fmla="*/ 3961262 w 5039929"/>
              <a:gd name="connsiteY34" fmla="*/ 483859 h 955031"/>
              <a:gd name="connsiteX35" fmla="*/ 4138683 w 5039929"/>
              <a:gd name="connsiteY35" fmla="*/ 152901 h 955031"/>
              <a:gd name="connsiteX36" fmla="*/ 4258101 w 5039929"/>
              <a:gd name="connsiteY36" fmla="*/ 40307 h 955031"/>
              <a:gd name="connsiteX37" fmla="*/ 4384343 w 5039929"/>
              <a:gd name="connsiteY37" fmla="*/ 67603 h 955031"/>
              <a:gd name="connsiteX38" fmla="*/ 4527645 w 5039929"/>
              <a:gd name="connsiteY38" fmla="*/ 268907 h 955031"/>
              <a:gd name="connsiteX39" fmla="*/ 4633415 w 5039929"/>
              <a:gd name="connsiteY39" fmla="*/ 477035 h 955031"/>
              <a:gd name="connsiteX40" fmla="*/ 4781905 w 5039929"/>
              <a:gd name="connsiteY40" fmla="*/ 494332 h 955031"/>
              <a:gd name="connsiteX41" fmla="*/ 5039929 w 5039929"/>
              <a:gd name="connsiteY41" fmla="*/ 487745 h 955031"/>
              <a:gd name="connsiteX0" fmla="*/ 0 w 5008689"/>
              <a:gd name="connsiteY0" fmla="*/ 463388 h 955031"/>
              <a:gd name="connsiteX1" fmla="*/ 180833 w 5008689"/>
              <a:gd name="connsiteY1" fmla="*/ 146077 h 955031"/>
              <a:gd name="connsiteX2" fmla="*/ 290015 w 5008689"/>
              <a:gd name="connsiteY2" fmla="*/ 23247 h 955031"/>
              <a:gd name="connsiteX3" fmla="*/ 409433 w 5008689"/>
              <a:gd name="connsiteY3" fmla="*/ 36895 h 955031"/>
              <a:gd name="connsiteX4" fmla="*/ 508379 w 5008689"/>
              <a:gd name="connsiteY4" fmla="*/ 146077 h 955031"/>
              <a:gd name="connsiteX5" fmla="*/ 634621 w 5008689"/>
              <a:gd name="connsiteY5" fmla="*/ 412209 h 955031"/>
              <a:gd name="connsiteX6" fmla="*/ 771098 w 5008689"/>
              <a:gd name="connsiteY6" fmla="*/ 722695 h 955031"/>
              <a:gd name="connsiteX7" fmla="*/ 866633 w 5008689"/>
              <a:gd name="connsiteY7" fmla="*/ 869409 h 955031"/>
              <a:gd name="connsiteX8" fmla="*/ 955343 w 5008689"/>
              <a:gd name="connsiteY8" fmla="*/ 944471 h 955031"/>
              <a:gd name="connsiteX9" fmla="*/ 1064525 w 5008689"/>
              <a:gd name="connsiteY9" fmla="*/ 930824 h 955031"/>
              <a:gd name="connsiteX10" fmla="*/ 1190767 w 5008689"/>
              <a:gd name="connsiteY10" fmla="*/ 811406 h 955031"/>
              <a:gd name="connsiteX11" fmla="*/ 1354540 w 5008689"/>
              <a:gd name="connsiteY11" fmla="*/ 487271 h 955031"/>
              <a:gd name="connsiteX12" fmla="*/ 1456898 w 5008689"/>
              <a:gd name="connsiteY12" fmla="*/ 234788 h 955031"/>
              <a:gd name="connsiteX13" fmla="*/ 1559256 w 5008689"/>
              <a:gd name="connsiteY13" fmla="*/ 67603 h 955031"/>
              <a:gd name="connsiteX14" fmla="*/ 1647967 w 5008689"/>
              <a:gd name="connsiteY14" fmla="*/ 13012 h 955031"/>
              <a:gd name="connsiteX15" fmla="*/ 1729853 w 5008689"/>
              <a:gd name="connsiteY15" fmla="*/ 43719 h 955031"/>
              <a:gd name="connsiteX16" fmla="*/ 1804916 w 5008689"/>
              <a:gd name="connsiteY16" fmla="*/ 122194 h 955031"/>
              <a:gd name="connsiteX17" fmla="*/ 1883391 w 5008689"/>
              <a:gd name="connsiteY17" fmla="*/ 251847 h 955031"/>
              <a:gd name="connsiteX18" fmla="*/ 2149522 w 5008689"/>
              <a:gd name="connsiteY18" fmla="*/ 784110 h 955031"/>
              <a:gd name="connsiteX19" fmla="*/ 2265528 w 5008689"/>
              <a:gd name="connsiteY19" fmla="*/ 934235 h 955031"/>
              <a:gd name="connsiteX20" fmla="*/ 2361062 w 5008689"/>
              <a:gd name="connsiteY20" fmla="*/ 941059 h 955031"/>
              <a:gd name="connsiteX21" fmla="*/ 2483892 w 5008689"/>
              <a:gd name="connsiteY21" fmla="*/ 814818 h 955031"/>
              <a:gd name="connsiteX22" fmla="*/ 2610134 w 5008689"/>
              <a:gd name="connsiteY22" fmla="*/ 548686 h 955031"/>
              <a:gd name="connsiteX23" fmla="*/ 2756848 w 5008689"/>
              <a:gd name="connsiteY23" fmla="*/ 251847 h 955031"/>
              <a:gd name="connsiteX24" fmla="*/ 2879677 w 5008689"/>
              <a:gd name="connsiteY24" fmla="*/ 67603 h 955031"/>
              <a:gd name="connsiteX25" fmla="*/ 2958152 w 5008689"/>
              <a:gd name="connsiteY25" fmla="*/ 2776 h 955031"/>
              <a:gd name="connsiteX26" fmla="*/ 3029803 w 5008689"/>
              <a:gd name="connsiteY26" fmla="*/ 19835 h 955031"/>
              <a:gd name="connsiteX27" fmla="*/ 3101453 w 5008689"/>
              <a:gd name="connsiteY27" fmla="*/ 91486 h 955031"/>
              <a:gd name="connsiteX28" fmla="*/ 3159456 w 5008689"/>
              <a:gd name="connsiteY28" fmla="*/ 176785 h 955031"/>
              <a:gd name="connsiteX29" fmla="*/ 3241343 w 5008689"/>
              <a:gd name="connsiteY29" fmla="*/ 323498 h 955031"/>
              <a:gd name="connsiteX30" fmla="*/ 3394880 w 5008689"/>
              <a:gd name="connsiteY30" fmla="*/ 668104 h 955031"/>
              <a:gd name="connsiteX31" fmla="*/ 3521122 w 5008689"/>
              <a:gd name="connsiteY31" fmla="*/ 852349 h 955031"/>
              <a:gd name="connsiteX32" fmla="*/ 3654188 w 5008689"/>
              <a:gd name="connsiteY32" fmla="*/ 900116 h 955031"/>
              <a:gd name="connsiteX33" fmla="*/ 3773606 w 5008689"/>
              <a:gd name="connsiteY33" fmla="*/ 828465 h 955031"/>
              <a:gd name="connsiteX34" fmla="*/ 3961262 w 5008689"/>
              <a:gd name="connsiteY34" fmla="*/ 483859 h 955031"/>
              <a:gd name="connsiteX35" fmla="*/ 4138683 w 5008689"/>
              <a:gd name="connsiteY35" fmla="*/ 152901 h 955031"/>
              <a:gd name="connsiteX36" fmla="*/ 4258101 w 5008689"/>
              <a:gd name="connsiteY36" fmla="*/ 40307 h 955031"/>
              <a:gd name="connsiteX37" fmla="*/ 4384343 w 5008689"/>
              <a:gd name="connsiteY37" fmla="*/ 67603 h 955031"/>
              <a:gd name="connsiteX38" fmla="*/ 4527645 w 5008689"/>
              <a:gd name="connsiteY38" fmla="*/ 268907 h 955031"/>
              <a:gd name="connsiteX39" fmla="*/ 4633415 w 5008689"/>
              <a:gd name="connsiteY39" fmla="*/ 477035 h 955031"/>
              <a:gd name="connsiteX40" fmla="*/ 4781905 w 5008689"/>
              <a:gd name="connsiteY40" fmla="*/ 494332 h 955031"/>
              <a:gd name="connsiteX41" fmla="*/ 5008689 w 5008689"/>
              <a:gd name="connsiteY41" fmla="*/ 497270 h 955031"/>
              <a:gd name="connsiteX0" fmla="*/ 0 w 4935796"/>
              <a:gd name="connsiteY0" fmla="*/ 463388 h 955031"/>
              <a:gd name="connsiteX1" fmla="*/ 180833 w 4935796"/>
              <a:gd name="connsiteY1" fmla="*/ 146077 h 955031"/>
              <a:gd name="connsiteX2" fmla="*/ 290015 w 4935796"/>
              <a:gd name="connsiteY2" fmla="*/ 23247 h 955031"/>
              <a:gd name="connsiteX3" fmla="*/ 409433 w 4935796"/>
              <a:gd name="connsiteY3" fmla="*/ 36895 h 955031"/>
              <a:gd name="connsiteX4" fmla="*/ 508379 w 4935796"/>
              <a:gd name="connsiteY4" fmla="*/ 146077 h 955031"/>
              <a:gd name="connsiteX5" fmla="*/ 634621 w 4935796"/>
              <a:gd name="connsiteY5" fmla="*/ 412209 h 955031"/>
              <a:gd name="connsiteX6" fmla="*/ 771098 w 4935796"/>
              <a:gd name="connsiteY6" fmla="*/ 722695 h 955031"/>
              <a:gd name="connsiteX7" fmla="*/ 866633 w 4935796"/>
              <a:gd name="connsiteY7" fmla="*/ 869409 h 955031"/>
              <a:gd name="connsiteX8" fmla="*/ 955343 w 4935796"/>
              <a:gd name="connsiteY8" fmla="*/ 944471 h 955031"/>
              <a:gd name="connsiteX9" fmla="*/ 1064525 w 4935796"/>
              <a:gd name="connsiteY9" fmla="*/ 930824 h 955031"/>
              <a:gd name="connsiteX10" fmla="*/ 1190767 w 4935796"/>
              <a:gd name="connsiteY10" fmla="*/ 811406 h 955031"/>
              <a:gd name="connsiteX11" fmla="*/ 1354540 w 4935796"/>
              <a:gd name="connsiteY11" fmla="*/ 487271 h 955031"/>
              <a:gd name="connsiteX12" fmla="*/ 1456898 w 4935796"/>
              <a:gd name="connsiteY12" fmla="*/ 234788 h 955031"/>
              <a:gd name="connsiteX13" fmla="*/ 1559256 w 4935796"/>
              <a:gd name="connsiteY13" fmla="*/ 67603 h 955031"/>
              <a:gd name="connsiteX14" fmla="*/ 1647967 w 4935796"/>
              <a:gd name="connsiteY14" fmla="*/ 13012 h 955031"/>
              <a:gd name="connsiteX15" fmla="*/ 1729853 w 4935796"/>
              <a:gd name="connsiteY15" fmla="*/ 43719 h 955031"/>
              <a:gd name="connsiteX16" fmla="*/ 1804916 w 4935796"/>
              <a:gd name="connsiteY16" fmla="*/ 122194 h 955031"/>
              <a:gd name="connsiteX17" fmla="*/ 1883391 w 4935796"/>
              <a:gd name="connsiteY17" fmla="*/ 251847 h 955031"/>
              <a:gd name="connsiteX18" fmla="*/ 2149522 w 4935796"/>
              <a:gd name="connsiteY18" fmla="*/ 784110 h 955031"/>
              <a:gd name="connsiteX19" fmla="*/ 2265528 w 4935796"/>
              <a:gd name="connsiteY19" fmla="*/ 934235 h 955031"/>
              <a:gd name="connsiteX20" fmla="*/ 2361062 w 4935796"/>
              <a:gd name="connsiteY20" fmla="*/ 941059 h 955031"/>
              <a:gd name="connsiteX21" fmla="*/ 2483892 w 4935796"/>
              <a:gd name="connsiteY21" fmla="*/ 814818 h 955031"/>
              <a:gd name="connsiteX22" fmla="*/ 2610134 w 4935796"/>
              <a:gd name="connsiteY22" fmla="*/ 548686 h 955031"/>
              <a:gd name="connsiteX23" fmla="*/ 2756848 w 4935796"/>
              <a:gd name="connsiteY23" fmla="*/ 251847 h 955031"/>
              <a:gd name="connsiteX24" fmla="*/ 2879677 w 4935796"/>
              <a:gd name="connsiteY24" fmla="*/ 67603 h 955031"/>
              <a:gd name="connsiteX25" fmla="*/ 2958152 w 4935796"/>
              <a:gd name="connsiteY25" fmla="*/ 2776 h 955031"/>
              <a:gd name="connsiteX26" fmla="*/ 3029803 w 4935796"/>
              <a:gd name="connsiteY26" fmla="*/ 19835 h 955031"/>
              <a:gd name="connsiteX27" fmla="*/ 3101453 w 4935796"/>
              <a:gd name="connsiteY27" fmla="*/ 91486 h 955031"/>
              <a:gd name="connsiteX28" fmla="*/ 3159456 w 4935796"/>
              <a:gd name="connsiteY28" fmla="*/ 176785 h 955031"/>
              <a:gd name="connsiteX29" fmla="*/ 3241343 w 4935796"/>
              <a:gd name="connsiteY29" fmla="*/ 323498 h 955031"/>
              <a:gd name="connsiteX30" fmla="*/ 3394880 w 4935796"/>
              <a:gd name="connsiteY30" fmla="*/ 668104 h 955031"/>
              <a:gd name="connsiteX31" fmla="*/ 3521122 w 4935796"/>
              <a:gd name="connsiteY31" fmla="*/ 852349 h 955031"/>
              <a:gd name="connsiteX32" fmla="*/ 3654188 w 4935796"/>
              <a:gd name="connsiteY32" fmla="*/ 900116 h 955031"/>
              <a:gd name="connsiteX33" fmla="*/ 3773606 w 4935796"/>
              <a:gd name="connsiteY33" fmla="*/ 828465 h 955031"/>
              <a:gd name="connsiteX34" fmla="*/ 3961262 w 4935796"/>
              <a:gd name="connsiteY34" fmla="*/ 483859 h 955031"/>
              <a:gd name="connsiteX35" fmla="*/ 4138683 w 4935796"/>
              <a:gd name="connsiteY35" fmla="*/ 152901 h 955031"/>
              <a:gd name="connsiteX36" fmla="*/ 4258101 w 4935796"/>
              <a:gd name="connsiteY36" fmla="*/ 40307 h 955031"/>
              <a:gd name="connsiteX37" fmla="*/ 4384343 w 4935796"/>
              <a:gd name="connsiteY37" fmla="*/ 67603 h 955031"/>
              <a:gd name="connsiteX38" fmla="*/ 4527645 w 4935796"/>
              <a:gd name="connsiteY38" fmla="*/ 268907 h 955031"/>
              <a:gd name="connsiteX39" fmla="*/ 4633415 w 4935796"/>
              <a:gd name="connsiteY39" fmla="*/ 477035 h 955031"/>
              <a:gd name="connsiteX40" fmla="*/ 4781905 w 4935796"/>
              <a:gd name="connsiteY40" fmla="*/ 494332 h 955031"/>
              <a:gd name="connsiteX41" fmla="*/ 4935796 w 4935796"/>
              <a:gd name="connsiteY41" fmla="*/ 497270 h 955031"/>
              <a:gd name="connsiteX0" fmla="*/ 0 w 4935796"/>
              <a:gd name="connsiteY0" fmla="*/ 463388 h 955031"/>
              <a:gd name="connsiteX1" fmla="*/ 180833 w 4935796"/>
              <a:gd name="connsiteY1" fmla="*/ 146077 h 955031"/>
              <a:gd name="connsiteX2" fmla="*/ 290015 w 4935796"/>
              <a:gd name="connsiteY2" fmla="*/ 23247 h 955031"/>
              <a:gd name="connsiteX3" fmla="*/ 409433 w 4935796"/>
              <a:gd name="connsiteY3" fmla="*/ 36895 h 955031"/>
              <a:gd name="connsiteX4" fmla="*/ 508379 w 4935796"/>
              <a:gd name="connsiteY4" fmla="*/ 146077 h 955031"/>
              <a:gd name="connsiteX5" fmla="*/ 634621 w 4935796"/>
              <a:gd name="connsiteY5" fmla="*/ 412209 h 955031"/>
              <a:gd name="connsiteX6" fmla="*/ 771098 w 4935796"/>
              <a:gd name="connsiteY6" fmla="*/ 722695 h 955031"/>
              <a:gd name="connsiteX7" fmla="*/ 866633 w 4935796"/>
              <a:gd name="connsiteY7" fmla="*/ 869409 h 955031"/>
              <a:gd name="connsiteX8" fmla="*/ 955343 w 4935796"/>
              <a:gd name="connsiteY8" fmla="*/ 944471 h 955031"/>
              <a:gd name="connsiteX9" fmla="*/ 1064525 w 4935796"/>
              <a:gd name="connsiteY9" fmla="*/ 930824 h 955031"/>
              <a:gd name="connsiteX10" fmla="*/ 1190767 w 4935796"/>
              <a:gd name="connsiteY10" fmla="*/ 811406 h 955031"/>
              <a:gd name="connsiteX11" fmla="*/ 1354540 w 4935796"/>
              <a:gd name="connsiteY11" fmla="*/ 487271 h 955031"/>
              <a:gd name="connsiteX12" fmla="*/ 1456898 w 4935796"/>
              <a:gd name="connsiteY12" fmla="*/ 234788 h 955031"/>
              <a:gd name="connsiteX13" fmla="*/ 1559256 w 4935796"/>
              <a:gd name="connsiteY13" fmla="*/ 67603 h 955031"/>
              <a:gd name="connsiteX14" fmla="*/ 1647967 w 4935796"/>
              <a:gd name="connsiteY14" fmla="*/ 13012 h 955031"/>
              <a:gd name="connsiteX15" fmla="*/ 1729853 w 4935796"/>
              <a:gd name="connsiteY15" fmla="*/ 43719 h 955031"/>
              <a:gd name="connsiteX16" fmla="*/ 1804916 w 4935796"/>
              <a:gd name="connsiteY16" fmla="*/ 122194 h 955031"/>
              <a:gd name="connsiteX17" fmla="*/ 1883391 w 4935796"/>
              <a:gd name="connsiteY17" fmla="*/ 251847 h 955031"/>
              <a:gd name="connsiteX18" fmla="*/ 2149522 w 4935796"/>
              <a:gd name="connsiteY18" fmla="*/ 784110 h 955031"/>
              <a:gd name="connsiteX19" fmla="*/ 2265528 w 4935796"/>
              <a:gd name="connsiteY19" fmla="*/ 934235 h 955031"/>
              <a:gd name="connsiteX20" fmla="*/ 2361062 w 4935796"/>
              <a:gd name="connsiteY20" fmla="*/ 941059 h 955031"/>
              <a:gd name="connsiteX21" fmla="*/ 2483892 w 4935796"/>
              <a:gd name="connsiteY21" fmla="*/ 814818 h 955031"/>
              <a:gd name="connsiteX22" fmla="*/ 2610134 w 4935796"/>
              <a:gd name="connsiteY22" fmla="*/ 548686 h 955031"/>
              <a:gd name="connsiteX23" fmla="*/ 2756848 w 4935796"/>
              <a:gd name="connsiteY23" fmla="*/ 251847 h 955031"/>
              <a:gd name="connsiteX24" fmla="*/ 2879677 w 4935796"/>
              <a:gd name="connsiteY24" fmla="*/ 67603 h 955031"/>
              <a:gd name="connsiteX25" fmla="*/ 2958152 w 4935796"/>
              <a:gd name="connsiteY25" fmla="*/ 2776 h 955031"/>
              <a:gd name="connsiteX26" fmla="*/ 3029803 w 4935796"/>
              <a:gd name="connsiteY26" fmla="*/ 19835 h 955031"/>
              <a:gd name="connsiteX27" fmla="*/ 3101453 w 4935796"/>
              <a:gd name="connsiteY27" fmla="*/ 91486 h 955031"/>
              <a:gd name="connsiteX28" fmla="*/ 3159456 w 4935796"/>
              <a:gd name="connsiteY28" fmla="*/ 176785 h 955031"/>
              <a:gd name="connsiteX29" fmla="*/ 3241343 w 4935796"/>
              <a:gd name="connsiteY29" fmla="*/ 323498 h 955031"/>
              <a:gd name="connsiteX30" fmla="*/ 3394880 w 4935796"/>
              <a:gd name="connsiteY30" fmla="*/ 668104 h 955031"/>
              <a:gd name="connsiteX31" fmla="*/ 3521122 w 4935796"/>
              <a:gd name="connsiteY31" fmla="*/ 852349 h 955031"/>
              <a:gd name="connsiteX32" fmla="*/ 3654188 w 4935796"/>
              <a:gd name="connsiteY32" fmla="*/ 900116 h 955031"/>
              <a:gd name="connsiteX33" fmla="*/ 3773606 w 4935796"/>
              <a:gd name="connsiteY33" fmla="*/ 828465 h 955031"/>
              <a:gd name="connsiteX34" fmla="*/ 3961262 w 4935796"/>
              <a:gd name="connsiteY34" fmla="*/ 483859 h 955031"/>
              <a:gd name="connsiteX35" fmla="*/ 4138683 w 4935796"/>
              <a:gd name="connsiteY35" fmla="*/ 152901 h 955031"/>
              <a:gd name="connsiteX36" fmla="*/ 4258101 w 4935796"/>
              <a:gd name="connsiteY36" fmla="*/ 40307 h 955031"/>
              <a:gd name="connsiteX37" fmla="*/ 4384343 w 4935796"/>
              <a:gd name="connsiteY37" fmla="*/ 67603 h 955031"/>
              <a:gd name="connsiteX38" fmla="*/ 4527645 w 4935796"/>
              <a:gd name="connsiteY38" fmla="*/ 268907 h 955031"/>
              <a:gd name="connsiteX39" fmla="*/ 4633415 w 4935796"/>
              <a:gd name="connsiteY39" fmla="*/ 477035 h 955031"/>
              <a:gd name="connsiteX40" fmla="*/ 4740252 w 4935796"/>
              <a:gd name="connsiteY40" fmla="*/ 494332 h 955031"/>
              <a:gd name="connsiteX41" fmla="*/ 4935796 w 4935796"/>
              <a:gd name="connsiteY41" fmla="*/ 497270 h 955031"/>
              <a:gd name="connsiteX0" fmla="*/ 0 w 5341916"/>
              <a:gd name="connsiteY0" fmla="*/ 463388 h 955031"/>
              <a:gd name="connsiteX1" fmla="*/ 180833 w 5341916"/>
              <a:gd name="connsiteY1" fmla="*/ 146077 h 955031"/>
              <a:gd name="connsiteX2" fmla="*/ 290015 w 5341916"/>
              <a:gd name="connsiteY2" fmla="*/ 23247 h 955031"/>
              <a:gd name="connsiteX3" fmla="*/ 409433 w 5341916"/>
              <a:gd name="connsiteY3" fmla="*/ 36895 h 955031"/>
              <a:gd name="connsiteX4" fmla="*/ 508379 w 5341916"/>
              <a:gd name="connsiteY4" fmla="*/ 146077 h 955031"/>
              <a:gd name="connsiteX5" fmla="*/ 634621 w 5341916"/>
              <a:gd name="connsiteY5" fmla="*/ 412209 h 955031"/>
              <a:gd name="connsiteX6" fmla="*/ 771098 w 5341916"/>
              <a:gd name="connsiteY6" fmla="*/ 722695 h 955031"/>
              <a:gd name="connsiteX7" fmla="*/ 866633 w 5341916"/>
              <a:gd name="connsiteY7" fmla="*/ 869409 h 955031"/>
              <a:gd name="connsiteX8" fmla="*/ 955343 w 5341916"/>
              <a:gd name="connsiteY8" fmla="*/ 944471 h 955031"/>
              <a:gd name="connsiteX9" fmla="*/ 1064525 w 5341916"/>
              <a:gd name="connsiteY9" fmla="*/ 930824 h 955031"/>
              <a:gd name="connsiteX10" fmla="*/ 1190767 w 5341916"/>
              <a:gd name="connsiteY10" fmla="*/ 811406 h 955031"/>
              <a:gd name="connsiteX11" fmla="*/ 1354540 w 5341916"/>
              <a:gd name="connsiteY11" fmla="*/ 487271 h 955031"/>
              <a:gd name="connsiteX12" fmla="*/ 1456898 w 5341916"/>
              <a:gd name="connsiteY12" fmla="*/ 234788 h 955031"/>
              <a:gd name="connsiteX13" fmla="*/ 1559256 w 5341916"/>
              <a:gd name="connsiteY13" fmla="*/ 67603 h 955031"/>
              <a:gd name="connsiteX14" fmla="*/ 1647967 w 5341916"/>
              <a:gd name="connsiteY14" fmla="*/ 13012 h 955031"/>
              <a:gd name="connsiteX15" fmla="*/ 1729853 w 5341916"/>
              <a:gd name="connsiteY15" fmla="*/ 43719 h 955031"/>
              <a:gd name="connsiteX16" fmla="*/ 1804916 w 5341916"/>
              <a:gd name="connsiteY16" fmla="*/ 122194 h 955031"/>
              <a:gd name="connsiteX17" fmla="*/ 1883391 w 5341916"/>
              <a:gd name="connsiteY17" fmla="*/ 251847 h 955031"/>
              <a:gd name="connsiteX18" fmla="*/ 2149522 w 5341916"/>
              <a:gd name="connsiteY18" fmla="*/ 784110 h 955031"/>
              <a:gd name="connsiteX19" fmla="*/ 2265528 w 5341916"/>
              <a:gd name="connsiteY19" fmla="*/ 934235 h 955031"/>
              <a:gd name="connsiteX20" fmla="*/ 2361062 w 5341916"/>
              <a:gd name="connsiteY20" fmla="*/ 941059 h 955031"/>
              <a:gd name="connsiteX21" fmla="*/ 2483892 w 5341916"/>
              <a:gd name="connsiteY21" fmla="*/ 814818 h 955031"/>
              <a:gd name="connsiteX22" fmla="*/ 2610134 w 5341916"/>
              <a:gd name="connsiteY22" fmla="*/ 548686 h 955031"/>
              <a:gd name="connsiteX23" fmla="*/ 2756848 w 5341916"/>
              <a:gd name="connsiteY23" fmla="*/ 251847 h 955031"/>
              <a:gd name="connsiteX24" fmla="*/ 2879677 w 5341916"/>
              <a:gd name="connsiteY24" fmla="*/ 67603 h 955031"/>
              <a:gd name="connsiteX25" fmla="*/ 2958152 w 5341916"/>
              <a:gd name="connsiteY25" fmla="*/ 2776 h 955031"/>
              <a:gd name="connsiteX26" fmla="*/ 3029803 w 5341916"/>
              <a:gd name="connsiteY26" fmla="*/ 19835 h 955031"/>
              <a:gd name="connsiteX27" fmla="*/ 3101453 w 5341916"/>
              <a:gd name="connsiteY27" fmla="*/ 91486 h 955031"/>
              <a:gd name="connsiteX28" fmla="*/ 3159456 w 5341916"/>
              <a:gd name="connsiteY28" fmla="*/ 176785 h 955031"/>
              <a:gd name="connsiteX29" fmla="*/ 3241343 w 5341916"/>
              <a:gd name="connsiteY29" fmla="*/ 323498 h 955031"/>
              <a:gd name="connsiteX30" fmla="*/ 3394880 w 5341916"/>
              <a:gd name="connsiteY30" fmla="*/ 668104 h 955031"/>
              <a:gd name="connsiteX31" fmla="*/ 3521122 w 5341916"/>
              <a:gd name="connsiteY31" fmla="*/ 852349 h 955031"/>
              <a:gd name="connsiteX32" fmla="*/ 3654188 w 5341916"/>
              <a:gd name="connsiteY32" fmla="*/ 900116 h 955031"/>
              <a:gd name="connsiteX33" fmla="*/ 3773606 w 5341916"/>
              <a:gd name="connsiteY33" fmla="*/ 828465 h 955031"/>
              <a:gd name="connsiteX34" fmla="*/ 3961262 w 5341916"/>
              <a:gd name="connsiteY34" fmla="*/ 483859 h 955031"/>
              <a:gd name="connsiteX35" fmla="*/ 4138683 w 5341916"/>
              <a:gd name="connsiteY35" fmla="*/ 152901 h 955031"/>
              <a:gd name="connsiteX36" fmla="*/ 4258101 w 5341916"/>
              <a:gd name="connsiteY36" fmla="*/ 40307 h 955031"/>
              <a:gd name="connsiteX37" fmla="*/ 4384343 w 5341916"/>
              <a:gd name="connsiteY37" fmla="*/ 67603 h 955031"/>
              <a:gd name="connsiteX38" fmla="*/ 4527645 w 5341916"/>
              <a:gd name="connsiteY38" fmla="*/ 268907 h 955031"/>
              <a:gd name="connsiteX39" fmla="*/ 4633415 w 5341916"/>
              <a:gd name="connsiteY39" fmla="*/ 477035 h 955031"/>
              <a:gd name="connsiteX40" fmla="*/ 4740252 w 5341916"/>
              <a:gd name="connsiteY40" fmla="*/ 494332 h 955031"/>
              <a:gd name="connsiteX41" fmla="*/ 5341916 w 5341916"/>
              <a:gd name="connsiteY41" fmla="*/ 500445 h 955031"/>
              <a:gd name="connsiteX0" fmla="*/ 0 w 5300263"/>
              <a:gd name="connsiteY0" fmla="*/ 463388 h 955031"/>
              <a:gd name="connsiteX1" fmla="*/ 180833 w 5300263"/>
              <a:gd name="connsiteY1" fmla="*/ 146077 h 955031"/>
              <a:gd name="connsiteX2" fmla="*/ 290015 w 5300263"/>
              <a:gd name="connsiteY2" fmla="*/ 23247 h 955031"/>
              <a:gd name="connsiteX3" fmla="*/ 409433 w 5300263"/>
              <a:gd name="connsiteY3" fmla="*/ 36895 h 955031"/>
              <a:gd name="connsiteX4" fmla="*/ 508379 w 5300263"/>
              <a:gd name="connsiteY4" fmla="*/ 146077 h 955031"/>
              <a:gd name="connsiteX5" fmla="*/ 634621 w 5300263"/>
              <a:gd name="connsiteY5" fmla="*/ 412209 h 955031"/>
              <a:gd name="connsiteX6" fmla="*/ 771098 w 5300263"/>
              <a:gd name="connsiteY6" fmla="*/ 722695 h 955031"/>
              <a:gd name="connsiteX7" fmla="*/ 866633 w 5300263"/>
              <a:gd name="connsiteY7" fmla="*/ 869409 h 955031"/>
              <a:gd name="connsiteX8" fmla="*/ 955343 w 5300263"/>
              <a:gd name="connsiteY8" fmla="*/ 944471 h 955031"/>
              <a:gd name="connsiteX9" fmla="*/ 1064525 w 5300263"/>
              <a:gd name="connsiteY9" fmla="*/ 930824 h 955031"/>
              <a:gd name="connsiteX10" fmla="*/ 1190767 w 5300263"/>
              <a:gd name="connsiteY10" fmla="*/ 811406 h 955031"/>
              <a:gd name="connsiteX11" fmla="*/ 1354540 w 5300263"/>
              <a:gd name="connsiteY11" fmla="*/ 487271 h 955031"/>
              <a:gd name="connsiteX12" fmla="*/ 1456898 w 5300263"/>
              <a:gd name="connsiteY12" fmla="*/ 234788 h 955031"/>
              <a:gd name="connsiteX13" fmla="*/ 1559256 w 5300263"/>
              <a:gd name="connsiteY13" fmla="*/ 67603 h 955031"/>
              <a:gd name="connsiteX14" fmla="*/ 1647967 w 5300263"/>
              <a:gd name="connsiteY14" fmla="*/ 13012 h 955031"/>
              <a:gd name="connsiteX15" fmla="*/ 1729853 w 5300263"/>
              <a:gd name="connsiteY15" fmla="*/ 43719 h 955031"/>
              <a:gd name="connsiteX16" fmla="*/ 1804916 w 5300263"/>
              <a:gd name="connsiteY16" fmla="*/ 122194 h 955031"/>
              <a:gd name="connsiteX17" fmla="*/ 1883391 w 5300263"/>
              <a:gd name="connsiteY17" fmla="*/ 251847 h 955031"/>
              <a:gd name="connsiteX18" fmla="*/ 2149522 w 5300263"/>
              <a:gd name="connsiteY18" fmla="*/ 784110 h 955031"/>
              <a:gd name="connsiteX19" fmla="*/ 2265528 w 5300263"/>
              <a:gd name="connsiteY19" fmla="*/ 934235 h 955031"/>
              <a:gd name="connsiteX20" fmla="*/ 2361062 w 5300263"/>
              <a:gd name="connsiteY20" fmla="*/ 941059 h 955031"/>
              <a:gd name="connsiteX21" fmla="*/ 2483892 w 5300263"/>
              <a:gd name="connsiteY21" fmla="*/ 814818 h 955031"/>
              <a:gd name="connsiteX22" fmla="*/ 2610134 w 5300263"/>
              <a:gd name="connsiteY22" fmla="*/ 548686 h 955031"/>
              <a:gd name="connsiteX23" fmla="*/ 2756848 w 5300263"/>
              <a:gd name="connsiteY23" fmla="*/ 251847 h 955031"/>
              <a:gd name="connsiteX24" fmla="*/ 2879677 w 5300263"/>
              <a:gd name="connsiteY24" fmla="*/ 67603 h 955031"/>
              <a:gd name="connsiteX25" fmla="*/ 2958152 w 5300263"/>
              <a:gd name="connsiteY25" fmla="*/ 2776 h 955031"/>
              <a:gd name="connsiteX26" fmla="*/ 3029803 w 5300263"/>
              <a:gd name="connsiteY26" fmla="*/ 19835 h 955031"/>
              <a:gd name="connsiteX27" fmla="*/ 3101453 w 5300263"/>
              <a:gd name="connsiteY27" fmla="*/ 91486 h 955031"/>
              <a:gd name="connsiteX28" fmla="*/ 3159456 w 5300263"/>
              <a:gd name="connsiteY28" fmla="*/ 176785 h 955031"/>
              <a:gd name="connsiteX29" fmla="*/ 3241343 w 5300263"/>
              <a:gd name="connsiteY29" fmla="*/ 323498 h 955031"/>
              <a:gd name="connsiteX30" fmla="*/ 3394880 w 5300263"/>
              <a:gd name="connsiteY30" fmla="*/ 668104 h 955031"/>
              <a:gd name="connsiteX31" fmla="*/ 3521122 w 5300263"/>
              <a:gd name="connsiteY31" fmla="*/ 852349 h 955031"/>
              <a:gd name="connsiteX32" fmla="*/ 3654188 w 5300263"/>
              <a:gd name="connsiteY32" fmla="*/ 900116 h 955031"/>
              <a:gd name="connsiteX33" fmla="*/ 3773606 w 5300263"/>
              <a:gd name="connsiteY33" fmla="*/ 828465 h 955031"/>
              <a:gd name="connsiteX34" fmla="*/ 3961262 w 5300263"/>
              <a:gd name="connsiteY34" fmla="*/ 483859 h 955031"/>
              <a:gd name="connsiteX35" fmla="*/ 4138683 w 5300263"/>
              <a:gd name="connsiteY35" fmla="*/ 152901 h 955031"/>
              <a:gd name="connsiteX36" fmla="*/ 4258101 w 5300263"/>
              <a:gd name="connsiteY36" fmla="*/ 40307 h 955031"/>
              <a:gd name="connsiteX37" fmla="*/ 4384343 w 5300263"/>
              <a:gd name="connsiteY37" fmla="*/ 67603 h 955031"/>
              <a:gd name="connsiteX38" fmla="*/ 4527645 w 5300263"/>
              <a:gd name="connsiteY38" fmla="*/ 268907 h 955031"/>
              <a:gd name="connsiteX39" fmla="*/ 4633415 w 5300263"/>
              <a:gd name="connsiteY39" fmla="*/ 477035 h 955031"/>
              <a:gd name="connsiteX40" fmla="*/ 4740252 w 5300263"/>
              <a:gd name="connsiteY40" fmla="*/ 494332 h 955031"/>
              <a:gd name="connsiteX41" fmla="*/ 5300263 w 5300263"/>
              <a:gd name="connsiteY41" fmla="*/ 494095 h 955031"/>
              <a:gd name="connsiteX0" fmla="*/ 4011 w 5304274"/>
              <a:gd name="connsiteY0" fmla="*/ 463388 h 955031"/>
              <a:gd name="connsiteX1" fmla="*/ 17170 w 5304274"/>
              <a:gd name="connsiteY1" fmla="*/ 430986 h 955031"/>
              <a:gd name="connsiteX2" fmla="*/ 184844 w 5304274"/>
              <a:gd name="connsiteY2" fmla="*/ 146077 h 955031"/>
              <a:gd name="connsiteX3" fmla="*/ 294026 w 5304274"/>
              <a:gd name="connsiteY3" fmla="*/ 23247 h 955031"/>
              <a:gd name="connsiteX4" fmla="*/ 413444 w 5304274"/>
              <a:gd name="connsiteY4" fmla="*/ 36895 h 955031"/>
              <a:gd name="connsiteX5" fmla="*/ 512390 w 5304274"/>
              <a:gd name="connsiteY5" fmla="*/ 146077 h 955031"/>
              <a:gd name="connsiteX6" fmla="*/ 638632 w 5304274"/>
              <a:gd name="connsiteY6" fmla="*/ 412209 h 955031"/>
              <a:gd name="connsiteX7" fmla="*/ 775109 w 5304274"/>
              <a:gd name="connsiteY7" fmla="*/ 722695 h 955031"/>
              <a:gd name="connsiteX8" fmla="*/ 870644 w 5304274"/>
              <a:gd name="connsiteY8" fmla="*/ 869409 h 955031"/>
              <a:gd name="connsiteX9" fmla="*/ 959354 w 5304274"/>
              <a:gd name="connsiteY9" fmla="*/ 944471 h 955031"/>
              <a:gd name="connsiteX10" fmla="*/ 1068536 w 5304274"/>
              <a:gd name="connsiteY10" fmla="*/ 930824 h 955031"/>
              <a:gd name="connsiteX11" fmla="*/ 1194778 w 5304274"/>
              <a:gd name="connsiteY11" fmla="*/ 811406 h 955031"/>
              <a:gd name="connsiteX12" fmla="*/ 1358551 w 5304274"/>
              <a:gd name="connsiteY12" fmla="*/ 487271 h 955031"/>
              <a:gd name="connsiteX13" fmla="*/ 1460909 w 5304274"/>
              <a:gd name="connsiteY13" fmla="*/ 234788 h 955031"/>
              <a:gd name="connsiteX14" fmla="*/ 1563267 w 5304274"/>
              <a:gd name="connsiteY14" fmla="*/ 67603 h 955031"/>
              <a:gd name="connsiteX15" fmla="*/ 1651978 w 5304274"/>
              <a:gd name="connsiteY15" fmla="*/ 13012 h 955031"/>
              <a:gd name="connsiteX16" fmla="*/ 1733864 w 5304274"/>
              <a:gd name="connsiteY16" fmla="*/ 43719 h 955031"/>
              <a:gd name="connsiteX17" fmla="*/ 1808927 w 5304274"/>
              <a:gd name="connsiteY17" fmla="*/ 122194 h 955031"/>
              <a:gd name="connsiteX18" fmla="*/ 1887402 w 5304274"/>
              <a:gd name="connsiteY18" fmla="*/ 251847 h 955031"/>
              <a:gd name="connsiteX19" fmla="*/ 2153533 w 5304274"/>
              <a:gd name="connsiteY19" fmla="*/ 784110 h 955031"/>
              <a:gd name="connsiteX20" fmla="*/ 2269539 w 5304274"/>
              <a:gd name="connsiteY20" fmla="*/ 934235 h 955031"/>
              <a:gd name="connsiteX21" fmla="*/ 2365073 w 5304274"/>
              <a:gd name="connsiteY21" fmla="*/ 941059 h 955031"/>
              <a:gd name="connsiteX22" fmla="*/ 2487903 w 5304274"/>
              <a:gd name="connsiteY22" fmla="*/ 814818 h 955031"/>
              <a:gd name="connsiteX23" fmla="*/ 2614145 w 5304274"/>
              <a:gd name="connsiteY23" fmla="*/ 548686 h 955031"/>
              <a:gd name="connsiteX24" fmla="*/ 2760859 w 5304274"/>
              <a:gd name="connsiteY24" fmla="*/ 251847 h 955031"/>
              <a:gd name="connsiteX25" fmla="*/ 2883688 w 5304274"/>
              <a:gd name="connsiteY25" fmla="*/ 67603 h 955031"/>
              <a:gd name="connsiteX26" fmla="*/ 2962163 w 5304274"/>
              <a:gd name="connsiteY26" fmla="*/ 2776 h 955031"/>
              <a:gd name="connsiteX27" fmla="*/ 3033814 w 5304274"/>
              <a:gd name="connsiteY27" fmla="*/ 19835 h 955031"/>
              <a:gd name="connsiteX28" fmla="*/ 3105464 w 5304274"/>
              <a:gd name="connsiteY28" fmla="*/ 91486 h 955031"/>
              <a:gd name="connsiteX29" fmla="*/ 3163467 w 5304274"/>
              <a:gd name="connsiteY29" fmla="*/ 176785 h 955031"/>
              <a:gd name="connsiteX30" fmla="*/ 3245354 w 5304274"/>
              <a:gd name="connsiteY30" fmla="*/ 323498 h 955031"/>
              <a:gd name="connsiteX31" fmla="*/ 3398891 w 5304274"/>
              <a:gd name="connsiteY31" fmla="*/ 668104 h 955031"/>
              <a:gd name="connsiteX32" fmla="*/ 3525133 w 5304274"/>
              <a:gd name="connsiteY32" fmla="*/ 852349 h 955031"/>
              <a:gd name="connsiteX33" fmla="*/ 3658199 w 5304274"/>
              <a:gd name="connsiteY33" fmla="*/ 900116 h 955031"/>
              <a:gd name="connsiteX34" fmla="*/ 3777617 w 5304274"/>
              <a:gd name="connsiteY34" fmla="*/ 828465 h 955031"/>
              <a:gd name="connsiteX35" fmla="*/ 3965273 w 5304274"/>
              <a:gd name="connsiteY35" fmla="*/ 483859 h 955031"/>
              <a:gd name="connsiteX36" fmla="*/ 4142694 w 5304274"/>
              <a:gd name="connsiteY36" fmla="*/ 152901 h 955031"/>
              <a:gd name="connsiteX37" fmla="*/ 4262112 w 5304274"/>
              <a:gd name="connsiteY37" fmla="*/ 40307 h 955031"/>
              <a:gd name="connsiteX38" fmla="*/ 4388354 w 5304274"/>
              <a:gd name="connsiteY38" fmla="*/ 67603 h 955031"/>
              <a:gd name="connsiteX39" fmla="*/ 4531656 w 5304274"/>
              <a:gd name="connsiteY39" fmla="*/ 268907 h 955031"/>
              <a:gd name="connsiteX40" fmla="*/ 4637426 w 5304274"/>
              <a:gd name="connsiteY40" fmla="*/ 477035 h 955031"/>
              <a:gd name="connsiteX41" fmla="*/ 4744263 w 5304274"/>
              <a:gd name="connsiteY41" fmla="*/ 494332 h 955031"/>
              <a:gd name="connsiteX42" fmla="*/ 5304274 w 5304274"/>
              <a:gd name="connsiteY42" fmla="*/ 494095 h 955031"/>
              <a:gd name="connsiteX0" fmla="*/ 0 w 5498116"/>
              <a:gd name="connsiteY0" fmla="*/ 485613 h 955031"/>
              <a:gd name="connsiteX1" fmla="*/ 211012 w 5498116"/>
              <a:gd name="connsiteY1" fmla="*/ 430986 h 955031"/>
              <a:gd name="connsiteX2" fmla="*/ 378686 w 5498116"/>
              <a:gd name="connsiteY2" fmla="*/ 146077 h 955031"/>
              <a:gd name="connsiteX3" fmla="*/ 487868 w 5498116"/>
              <a:gd name="connsiteY3" fmla="*/ 23247 h 955031"/>
              <a:gd name="connsiteX4" fmla="*/ 607286 w 5498116"/>
              <a:gd name="connsiteY4" fmla="*/ 36895 h 955031"/>
              <a:gd name="connsiteX5" fmla="*/ 706232 w 5498116"/>
              <a:gd name="connsiteY5" fmla="*/ 146077 h 955031"/>
              <a:gd name="connsiteX6" fmla="*/ 832474 w 5498116"/>
              <a:gd name="connsiteY6" fmla="*/ 412209 h 955031"/>
              <a:gd name="connsiteX7" fmla="*/ 968951 w 5498116"/>
              <a:gd name="connsiteY7" fmla="*/ 722695 h 955031"/>
              <a:gd name="connsiteX8" fmla="*/ 1064486 w 5498116"/>
              <a:gd name="connsiteY8" fmla="*/ 869409 h 955031"/>
              <a:gd name="connsiteX9" fmla="*/ 1153196 w 5498116"/>
              <a:gd name="connsiteY9" fmla="*/ 944471 h 955031"/>
              <a:gd name="connsiteX10" fmla="*/ 1262378 w 5498116"/>
              <a:gd name="connsiteY10" fmla="*/ 930824 h 955031"/>
              <a:gd name="connsiteX11" fmla="*/ 1388620 w 5498116"/>
              <a:gd name="connsiteY11" fmla="*/ 811406 h 955031"/>
              <a:gd name="connsiteX12" fmla="*/ 1552393 w 5498116"/>
              <a:gd name="connsiteY12" fmla="*/ 487271 h 955031"/>
              <a:gd name="connsiteX13" fmla="*/ 1654751 w 5498116"/>
              <a:gd name="connsiteY13" fmla="*/ 234788 h 955031"/>
              <a:gd name="connsiteX14" fmla="*/ 1757109 w 5498116"/>
              <a:gd name="connsiteY14" fmla="*/ 67603 h 955031"/>
              <a:gd name="connsiteX15" fmla="*/ 1845820 w 5498116"/>
              <a:gd name="connsiteY15" fmla="*/ 13012 h 955031"/>
              <a:gd name="connsiteX16" fmla="*/ 1927706 w 5498116"/>
              <a:gd name="connsiteY16" fmla="*/ 43719 h 955031"/>
              <a:gd name="connsiteX17" fmla="*/ 2002769 w 5498116"/>
              <a:gd name="connsiteY17" fmla="*/ 122194 h 955031"/>
              <a:gd name="connsiteX18" fmla="*/ 2081244 w 5498116"/>
              <a:gd name="connsiteY18" fmla="*/ 251847 h 955031"/>
              <a:gd name="connsiteX19" fmla="*/ 2347375 w 5498116"/>
              <a:gd name="connsiteY19" fmla="*/ 784110 h 955031"/>
              <a:gd name="connsiteX20" fmla="*/ 2463381 w 5498116"/>
              <a:gd name="connsiteY20" fmla="*/ 934235 h 955031"/>
              <a:gd name="connsiteX21" fmla="*/ 2558915 w 5498116"/>
              <a:gd name="connsiteY21" fmla="*/ 941059 h 955031"/>
              <a:gd name="connsiteX22" fmla="*/ 2681745 w 5498116"/>
              <a:gd name="connsiteY22" fmla="*/ 814818 h 955031"/>
              <a:gd name="connsiteX23" fmla="*/ 2807987 w 5498116"/>
              <a:gd name="connsiteY23" fmla="*/ 548686 h 955031"/>
              <a:gd name="connsiteX24" fmla="*/ 2954701 w 5498116"/>
              <a:gd name="connsiteY24" fmla="*/ 251847 h 955031"/>
              <a:gd name="connsiteX25" fmla="*/ 3077530 w 5498116"/>
              <a:gd name="connsiteY25" fmla="*/ 67603 h 955031"/>
              <a:gd name="connsiteX26" fmla="*/ 3156005 w 5498116"/>
              <a:gd name="connsiteY26" fmla="*/ 2776 h 955031"/>
              <a:gd name="connsiteX27" fmla="*/ 3227656 w 5498116"/>
              <a:gd name="connsiteY27" fmla="*/ 19835 h 955031"/>
              <a:gd name="connsiteX28" fmla="*/ 3299306 w 5498116"/>
              <a:gd name="connsiteY28" fmla="*/ 91486 h 955031"/>
              <a:gd name="connsiteX29" fmla="*/ 3357309 w 5498116"/>
              <a:gd name="connsiteY29" fmla="*/ 176785 h 955031"/>
              <a:gd name="connsiteX30" fmla="*/ 3439196 w 5498116"/>
              <a:gd name="connsiteY30" fmla="*/ 323498 h 955031"/>
              <a:gd name="connsiteX31" fmla="*/ 3592733 w 5498116"/>
              <a:gd name="connsiteY31" fmla="*/ 668104 h 955031"/>
              <a:gd name="connsiteX32" fmla="*/ 3718975 w 5498116"/>
              <a:gd name="connsiteY32" fmla="*/ 852349 h 955031"/>
              <a:gd name="connsiteX33" fmla="*/ 3852041 w 5498116"/>
              <a:gd name="connsiteY33" fmla="*/ 900116 h 955031"/>
              <a:gd name="connsiteX34" fmla="*/ 3971459 w 5498116"/>
              <a:gd name="connsiteY34" fmla="*/ 828465 h 955031"/>
              <a:gd name="connsiteX35" fmla="*/ 4159115 w 5498116"/>
              <a:gd name="connsiteY35" fmla="*/ 483859 h 955031"/>
              <a:gd name="connsiteX36" fmla="*/ 4336536 w 5498116"/>
              <a:gd name="connsiteY36" fmla="*/ 152901 h 955031"/>
              <a:gd name="connsiteX37" fmla="*/ 4455954 w 5498116"/>
              <a:gd name="connsiteY37" fmla="*/ 40307 h 955031"/>
              <a:gd name="connsiteX38" fmla="*/ 4582196 w 5498116"/>
              <a:gd name="connsiteY38" fmla="*/ 67603 h 955031"/>
              <a:gd name="connsiteX39" fmla="*/ 4725498 w 5498116"/>
              <a:gd name="connsiteY39" fmla="*/ 268907 h 955031"/>
              <a:gd name="connsiteX40" fmla="*/ 4831268 w 5498116"/>
              <a:gd name="connsiteY40" fmla="*/ 477035 h 955031"/>
              <a:gd name="connsiteX41" fmla="*/ 4938105 w 5498116"/>
              <a:gd name="connsiteY41" fmla="*/ 494332 h 955031"/>
              <a:gd name="connsiteX42" fmla="*/ 5498116 w 5498116"/>
              <a:gd name="connsiteY42" fmla="*/ 494095 h 955031"/>
              <a:gd name="connsiteX0" fmla="*/ 0 w 5591836"/>
              <a:gd name="connsiteY0" fmla="*/ 485613 h 955031"/>
              <a:gd name="connsiteX1" fmla="*/ 304732 w 5591836"/>
              <a:gd name="connsiteY1" fmla="*/ 430986 h 955031"/>
              <a:gd name="connsiteX2" fmla="*/ 472406 w 5591836"/>
              <a:gd name="connsiteY2" fmla="*/ 146077 h 955031"/>
              <a:gd name="connsiteX3" fmla="*/ 581588 w 5591836"/>
              <a:gd name="connsiteY3" fmla="*/ 23247 h 955031"/>
              <a:gd name="connsiteX4" fmla="*/ 701006 w 5591836"/>
              <a:gd name="connsiteY4" fmla="*/ 36895 h 955031"/>
              <a:gd name="connsiteX5" fmla="*/ 799952 w 5591836"/>
              <a:gd name="connsiteY5" fmla="*/ 146077 h 955031"/>
              <a:gd name="connsiteX6" fmla="*/ 926194 w 5591836"/>
              <a:gd name="connsiteY6" fmla="*/ 412209 h 955031"/>
              <a:gd name="connsiteX7" fmla="*/ 1062671 w 5591836"/>
              <a:gd name="connsiteY7" fmla="*/ 722695 h 955031"/>
              <a:gd name="connsiteX8" fmla="*/ 1158206 w 5591836"/>
              <a:gd name="connsiteY8" fmla="*/ 869409 h 955031"/>
              <a:gd name="connsiteX9" fmla="*/ 1246916 w 5591836"/>
              <a:gd name="connsiteY9" fmla="*/ 944471 h 955031"/>
              <a:gd name="connsiteX10" fmla="*/ 1356098 w 5591836"/>
              <a:gd name="connsiteY10" fmla="*/ 930824 h 955031"/>
              <a:gd name="connsiteX11" fmla="*/ 1482340 w 5591836"/>
              <a:gd name="connsiteY11" fmla="*/ 811406 h 955031"/>
              <a:gd name="connsiteX12" fmla="*/ 1646113 w 5591836"/>
              <a:gd name="connsiteY12" fmla="*/ 487271 h 955031"/>
              <a:gd name="connsiteX13" fmla="*/ 1748471 w 5591836"/>
              <a:gd name="connsiteY13" fmla="*/ 234788 h 955031"/>
              <a:gd name="connsiteX14" fmla="*/ 1850829 w 5591836"/>
              <a:gd name="connsiteY14" fmla="*/ 67603 h 955031"/>
              <a:gd name="connsiteX15" fmla="*/ 1939540 w 5591836"/>
              <a:gd name="connsiteY15" fmla="*/ 13012 h 955031"/>
              <a:gd name="connsiteX16" fmla="*/ 2021426 w 5591836"/>
              <a:gd name="connsiteY16" fmla="*/ 43719 h 955031"/>
              <a:gd name="connsiteX17" fmla="*/ 2096489 w 5591836"/>
              <a:gd name="connsiteY17" fmla="*/ 122194 h 955031"/>
              <a:gd name="connsiteX18" fmla="*/ 2174964 w 5591836"/>
              <a:gd name="connsiteY18" fmla="*/ 251847 h 955031"/>
              <a:gd name="connsiteX19" fmla="*/ 2441095 w 5591836"/>
              <a:gd name="connsiteY19" fmla="*/ 784110 h 955031"/>
              <a:gd name="connsiteX20" fmla="*/ 2557101 w 5591836"/>
              <a:gd name="connsiteY20" fmla="*/ 934235 h 955031"/>
              <a:gd name="connsiteX21" fmla="*/ 2652635 w 5591836"/>
              <a:gd name="connsiteY21" fmla="*/ 941059 h 955031"/>
              <a:gd name="connsiteX22" fmla="*/ 2775465 w 5591836"/>
              <a:gd name="connsiteY22" fmla="*/ 814818 h 955031"/>
              <a:gd name="connsiteX23" fmla="*/ 2901707 w 5591836"/>
              <a:gd name="connsiteY23" fmla="*/ 548686 h 955031"/>
              <a:gd name="connsiteX24" fmla="*/ 3048421 w 5591836"/>
              <a:gd name="connsiteY24" fmla="*/ 251847 h 955031"/>
              <a:gd name="connsiteX25" fmla="*/ 3171250 w 5591836"/>
              <a:gd name="connsiteY25" fmla="*/ 67603 h 955031"/>
              <a:gd name="connsiteX26" fmla="*/ 3249725 w 5591836"/>
              <a:gd name="connsiteY26" fmla="*/ 2776 h 955031"/>
              <a:gd name="connsiteX27" fmla="*/ 3321376 w 5591836"/>
              <a:gd name="connsiteY27" fmla="*/ 19835 h 955031"/>
              <a:gd name="connsiteX28" fmla="*/ 3393026 w 5591836"/>
              <a:gd name="connsiteY28" fmla="*/ 91486 h 955031"/>
              <a:gd name="connsiteX29" fmla="*/ 3451029 w 5591836"/>
              <a:gd name="connsiteY29" fmla="*/ 176785 h 955031"/>
              <a:gd name="connsiteX30" fmla="*/ 3532916 w 5591836"/>
              <a:gd name="connsiteY30" fmla="*/ 323498 h 955031"/>
              <a:gd name="connsiteX31" fmla="*/ 3686453 w 5591836"/>
              <a:gd name="connsiteY31" fmla="*/ 668104 h 955031"/>
              <a:gd name="connsiteX32" fmla="*/ 3812695 w 5591836"/>
              <a:gd name="connsiteY32" fmla="*/ 852349 h 955031"/>
              <a:gd name="connsiteX33" fmla="*/ 3945761 w 5591836"/>
              <a:gd name="connsiteY33" fmla="*/ 900116 h 955031"/>
              <a:gd name="connsiteX34" fmla="*/ 4065179 w 5591836"/>
              <a:gd name="connsiteY34" fmla="*/ 828465 h 955031"/>
              <a:gd name="connsiteX35" fmla="*/ 4252835 w 5591836"/>
              <a:gd name="connsiteY35" fmla="*/ 483859 h 955031"/>
              <a:gd name="connsiteX36" fmla="*/ 4430256 w 5591836"/>
              <a:gd name="connsiteY36" fmla="*/ 152901 h 955031"/>
              <a:gd name="connsiteX37" fmla="*/ 4549674 w 5591836"/>
              <a:gd name="connsiteY37" fmla="*/ 40307 h 955031"/>
              <a:gd name="connsiteX38" fmla="*/ 4675916 w 5591836"/>
              <a:gd name="connsiteY38" fmla="*/ 67603 h 955031"/>
              <a:gd name="connsiteX39" fmla="*/ 4819218 w 5591836"/>
              <a:gd name="connsiteY39" fmla="*/ 268907 h 955031"/>
              <a:gd name="connsiteX40" fmla="*/ 4924988 w 5591836"/>
              <a:gd name="connsiteY40" fmla="*/ 477035 h 955031"/>
              <a:gd name="connsiteX41" fmla="*/ 5031825 w 5591836"/>
              <a:gd name="connsiteY41" fmla="*/ 494332 h 955031"/>
              <a:gd name="connsiteX42" fmla="*/ 5591836 w 5591836"/>
              <a:gd name="connsiteY42" fmla="*/ 494095 h 955031"/>
              <a:gd name="connsiteX0" fmla="*/ 0 w 5591836"/>
              <a:gd name="connsiteY0" fmla="*/ 485613 h 955031"/>
              <a:gd name="connsiteX1" fmla="*/ 169362 w 5591836"/>
              <a:gd name="connsiteY1" fmla="*/ 475436 h 955031"/>
              <a:gd name="connsiteX2" fmla="*/ 304732 w 5591836"/>
              <a:gd name="connsiteY2" fmla="*/ 430986 h 955031"/>
              <a:gd name="connsiteX3" fmla="*/ 472406 w 5591836"/>
              <a:gd name="connsiteY3" fmla="*/ 146077 h 955031"/>
              <a:gd name="connsiteX4" fmla="*/ 581588 w 5591836"/>
              <a:gd name="connsiteY4" fmla="*/ 23247 h 955031"/>
              <a:gd name="connsiteX5" fmla="*/ 701006 w 5591836"/>
              <a:gd name="connsiteY5" fmla="*/ 36895 h 955031"/>
              <a:gd name="connsiteX6" fmla="*/ 799952 w 5591836"/>
              <a:gd name="connsiteY6" fmla="*/ 146077 h 955031"/>
              <a:gd name="connsiteX7" fmla="*/ 926194 w 5591836"/>
              <a:gd name="connsiteY7" fmla="*/ 412209 h 955031"/>
              <a:gd name="connsiteX8" fmla="*/ 1062671 w 5591836"/>
              <a:gd name="connsiteY8" fmla="*/ 722695 h 955031"/>
              <a:gd name="connsiteX9" fmla="*/ 1158206 w 5591836"/>
              <a:gd name="connsiteY9" fmla="*/ 869409 h 955031"/>
              <a:gd name="connsiteX10" fmla="*/ 1246916 w 5591836"/>
              <a:gd name="connsiteY10" fmla="*/ 944471 h 955031"/>
              <a:gd name="connsiteX11" fmla="*/ 1356098 w 5591836"/>
              <a:gd name="connsiteY11" fmla="*/ 930824 h 955031"/>
              <a:gd name="connsiteX12" fmla="*/ 1482340 w 5591836"/>
              <a:gd name="connsiteY12" fmla="*/ 811406 h 955031"/>
              <a:gd name="connsiteX13" fmla="*/ 1646113 w 5591836"/>
              <a:gd name="connsiteY13" fmla="*/ 487271 h 955031"/>
              <a:gd name="connsiteX14" fmla="*/ 1748471 w 5591836"/>
              <a:gd name="connsiteY14" fmla="*/ 234788 h 955031"/>
              <a:gd name="connsiteX15" fmla="*/ 1850829 w 5591836"/>
              <a:gd name="connsiteY15" fmla="*/ 67603 h 955031"/>
              <a:gd name="connsiteX16" fmla="*/ 1939540 w 5591836"/>
              <a:gd name="connsiteY16" fmla="*/ 13012 h 955031"/>
              <a:gd name="connsiteX17" fmla="*/ 2021426 w 5591836"/>
              <a:gd name="connsiteY17" fmla="*/ 43719 h 955031"/>
              <a:gd name="connsiteX18" fmla="*/ 2096489 w 5591836"/>
              <a:gd name="connsiteY18" fmla="*/ 122194 h 955031"/>
              <a:gd name="connsiteX19" fmla="*/ 2174964 w 5591836"/>
              <a:gd name="connsiteY19" fmla="*/ 251847 h 955031"/>
              <a:gd name="connsiteX20" fmla="*/ 2441095 w 5591836"/>
              <a:gd name="connsiteY20" fmla="*/ 784110 h 955031"/>
              <a:gd name="connsiteX21" fmla="*/ 2557101 w 5591836"/>
              <a:gd name="connsiteY21" fmla="*/ 934235 h 955031"/>
              <a:gd name="connsiteX22" fmla="*/ 2652635 w 5591836"/>
              <a:gd name="connsiteY22" fmla="*/ 941059 h 955031"/>
              <a:gd name="connsiteX23" fmla="*/ 2775465 w 5591836"/>
              <a:gd name="connsiteY23" fmla="*/ 814818 h 955031"/>
              <a:gd name="connsiteX24" fmla="*/ 2901707 w 5591836"/>
              <a:gd name="connsiteY24" fmla="*/ 548686 h 955031"/>
              <a:gd name="connsiteX25" fmla="*/ 3048421 w 5591836"/>
              <a:gd name="connsiteY25" fmla="*/ 251847 h 955031"/>
              <a:gd name="connsiteX26" fmla="*/ 3171250 w 5591836"/>
              <a:gd name="connsiteY26" fmla="*/ 67603 h 955031"/>
              <a:gd name="connsiteX27" fmla="*/ 3249725 w 5591836"/>
              <a:gd name="connsiteY27" fmla="*/ 2776 h 955031"/>
              <a:gd name="connsiteX28" fmla="*/ 3321376 w 5591836"/>
              <a:gd name="connsiteY28" fmla="*/ 19835 h 955031"/>
              <a:gd name="connsiteX29" fmla="*/ 3393026 w 5591836"/>
              <a:gd name="connsiteY29" fmla="*/ 91486 h 955031"/>
              <a:gd name="connsiteX30" fmla="*/ 3451029 w 5591836"/>
              <a:gd name="connsiteY30" fmla="*/ 176785 h 955031"/>
              <a:gd name="connsiteX31" fmla="*/ 3532916 w 5591836"/>
              <a:gd name="connsiteY31" fmla="*/ 323498 h 955031"/>
              <a:gd name="connsiteX32" fmla="*/ 3686453 w 5591836"/>
              <a:gd name="connsiteY32" fmla="*/ 668104 h 955031"/>
              <a:gd name="connsiteX33" fmla="*/ 3812695 w 5591836"/>
              <a:gd name="connsiteY33" fmla="*/ 852349 h 955031"/>
              <a:gd name="connsiteX34" fmla="*/ 3945761 w 5591836"/>
              <a:gd name="connsiteY34" fmla="*/ 900116 h 955031"/>
              <a:gd name="connsiteX35" fmla="*/ 4065179 w 5591836"/>
              <a:gd name="connsiteY35" fmla="*/ 828465 h 955031"/>
              <a:gd name="connsiteX36" fmla="*/ 4252835 w 5591836"/>
              <a:gd name="connsiteY36" fmla="*/ 483859 h 955031"/>
              <a:gd name="connsiteX37" fmla="*/ 4430256 w 5591836"/>
              <a:gd name="connsiteY37" fmla="*/ 152901 h 955031"/>
              <a:gd name="connsiteX38" fmla="*/ 4549674 w 5591836"/>
              <a:gd name="connsiteY38" fmla="*/ 40307 h 955031"/>
              <a:gd name="connsiteX39" fmla="*/ 4675916 w 5591836"/>
              <a:gd name="connsiteY39" fmla="*/ 67603 h 955031"/>
              <a:gd name="connsiteX40" fmla="*/ 4819218 w 5591836"/>
              <a:gd name="connsiteY40" fmla="*/ 268907 h 955031"/>
              <a:gd name="connsiteX41" fmla="*/ 4924988 w 5591836"/>
              <a:gd name="connsiteY41" fmla="*/ 477035 h 955031"/>
              <a:gd name="connsiteX42" fmla="*/ 5031825 w 5591836"/>
              <a:gd name="connsiteY42" fmla="*/ 494332 h 955031"/>
              <a:gd name="connsiteX43" fmla="*/ 5591836 w 5591836"/>
              <a:gd name="connsiteY43" fmla="*/ 494095 h 955031"/>
              <a:gd name="connsiteX0" fmla="*/ 0 w 5602249"/>
              <a:gd name="connsiteY0" fmla="*/ 466563 h 955031"/>
              <a:gd name="connsiteX1" fmla="*/ 179775 w 5602249"/>
              <a:gd name="connsiteY1" fmla="*/ 475436 h 955031"/>
              <a:gd name="connsiteX2" fmla="*/ 315145 w 5602249"/>
              <a:gd name="connsiteY2" fmla="*/ 430986 h 955031"/>
              <a:gd name="connsiteX3" fmla="*/ 482819 w 5602249"/>
              <a:gd name="connsiteY3" fmla="*/ 146077 h 955031"/>
              <a:gd name="connsiteX4" fmla="*/ 592001 w 5602249"/>
              <a:gd name="connsiteY4" fmla="*/ 23247 h 955031"/>
              <a:gd name="connsiteX5" fmla="*/ 711419 w 5602249"/>
              <a:gd name="connsiteY5" fmla="*/ 36895 h 955031"/>
              <a:gd name="connsiteX6" fmla="*/ 810365 w 5602249"/>
              <a:gd name="connsiteY6" fmla="*/ 146077 h 955031"/>
              <a:gd name="connsiteX7" fmla="*/ 936607 w 5602249"/>
              <a:gd name="connsiteY7" fmla="*/ 412209 h 955031"/>
              <a:gd name="connsiteX8" fmla="*/ 1073084 w 5602249"/>
              <a:gd name="connsiteY8" fmla="*/ 722695 h 955031"/>
              <a:gd name="connsiteX9" fmla="*/ 1168619 w 5602249"/>
              <a:gd name="connsiteY9" fmla="*/ 869409 h 955031"/>
              <a:gd name="connsiteX10" fmla="*/ 1257329 w 5602249"/>
              <a:gd name="connsiteY10" fmla="*/ 944471 h 955031"/>
              <a:gd name="connsiteX11" fmla="*/ 1366511 w 5602249"/>
              <a:gd name="connsiteY11" fmla="*/ 930824 h 955031"/>
              <a:gd name="connsiteX12" fmla="*/ 1492753 w 5602249"/>
              <a:gd name="connsiteY12" fmla="*/ 811406 h 955031"/>
              <a:gd name="connsiteX13" fmla="*/ 1656526 w 5602249"/>
              <a:gd name="connsiteY13" fmla="*/ 487271 h 955031"/>
              <a:gd name="connsiteX14" fmla="*/ 1758884 w 5602249"/>
              <a:gd name="connsiteY14" fmla="*/ 234788 h 955031"/>
              <a:gd name="connsiteX15" fmla="*/ 1861242 w 5602249"/>
              <a:gd name="connsiteY15" fmla="*/ 67603 h 955031"/>
              <a:gd name="connsiteX16" fmla="*/ 1949953 w 5602249"/>
              <a:gd name="connsiteY16" fmla="*/ 13012 h 955031"/>
              <a:gd name="connsiteX17" fmla="*/ 2031839 w 5602249"/>
              <a:gd name="connsiteY17" fmla="*/ 43719 h 955031"/>
              <a:gd name="connsiteX18" fmla="*/ 2106902 w 5602249"/>
              <a:gd name="connsiteY18" fmla="*/ 122194 h 955031"/>
              <a:gd name="connsiteX19" fmla="*/ 2185377 w 5602249"/>
              <a:gd name="connsiteY19" fmla="*/ 251847 h 955031"/>
              <a:gd name="connsiteX20" fmla="*/ 2451508 w 5602249"/>
              <a:gd name="connsiteY20" fmla="*/ 784110 h 955031"/>
              <a:gd name="connsiteX21" fmla="*/ 2567514 w 5602249"/>
              <a:gd name="connsiteY21" fmla="*/ 934235 h 955031"/>
              <a:gd name="connsiteX22" fmla="*/ 2663048 w 5602249"/>
              <a:gd name="connsiteY22" fmla="*/ 941059 h 955031"/>
              <a:gd name="connsiteX23" fmla="*/ 2785878 w 5602249"/>
              <a:gd name="connsiteY23" fmla="*/ 814818 h 955031"/>
              <a:gd name="connsiteX24" fmla="*/ 2912120 w 5602249"/>
              <a:gd name="connsiteY24" fmla="*/ 548686 h 955031"/>
              <a:gd name="connsiteX25" fmla="*/ 3058834 w 5602249"/>
              <a:gd name="connsiteY25" fmla="*/ 251847 h 955031"/>
              <a:gd name="connsiteX26" fmla="*/ 3181663 w 5602249"/>
              <a:gd name="connsiteY26" fmla="*/ 67603 h 955031"/>
              <a:gd name="connsiteX27" fmla="*/ 3260138 w 5602249"/>
              <a:gd name="connsiteY27" fmla="*/ 2776 h 955031"/>
              <a:gd name="connsiteX28" fmla="*/ 3331789 w 5602249"/>
              <a:gd name="connsiteY28" fmla="*/ 19835 h 955031"/>
              <a:gd name="connsiteX29" fmla="*/ 3403439 w 5602249"/>
              <a:gd name="connsiteY29" fmla="*/ 91486 h 955031"/>
              <a:gd name="connsiteX30" fmla="*/ 3461442 w 5602249"/>
              <a:gd name="connsiteY30" fmla="*/ 176785 h 955031"/>
              <a:gd name="connsiteX31" fmla="*/ 3543329 w 5602249"/>
              <a:gd name="connsiteY31" fmla="*/ 323498 h 955031"/>
              <a:gd name="connsiteX32" fmla="*/ 3696866 w 5602249"/>
              <a:gd name="connsiteY32" fmla="*/ 668104 h 955031"/>
              <a:gd name="connsiteX33" fmla="*/ 3823108 w 5602249"/>
              <a:gd name="connsiteY33" fmla="*/ 852349 h 955031"/>
              <a:gd name="connsiteX34" fmla="*/ 3956174 w 5602249"/>
              <a:gd name="connsiteY34" fmla="*/ 900116 h 955031"/>
              <a:gd name="connsiteX35" fmla="*/ 4075592 w 5602249"/>
              <a:gd name="connsiteY35" fmla="*/ 828465 h 955031"/>
              <a:gd name="connsiteX36" fmla="*/ 4263248 w 5602249"/>
              <a:gd name="connsiteY36" fmla="*/ 483859 h 955031"/>
              <a:gd name="connsiteX37" fmla="*/ 4440669 w 5602249"/>
              <a:gd name="connsiteY37" fmla="*/ 152901 h 955031"/>
              <a:gd name="connsiteX38" fmla="*/ 4560087 w 5602249"/>
              <a:gd name="connsiteY38" fmla="*/ 40307 h 955031"/>
              <a:gd name="connsiteX39" fmla="*/ 4686329 w 5602249"/>
              <a:gd name="connsiteY39" fmla="*/ 67603 h 955031"/>
              <a:gd name="connsiteX40" fmla="*/ 4829631 w 5602249"/>
              <a:gd name="connsiteY40" fmla="*/ 268907 h 955031"/>
              <a:gd name="connsiteX41" fmla="*/ 4935401 w 5602249"/>
              <a:gd name="connsiteY41" fmla="*/ 477035 h 955031"/>
              <a:gd name="connsiteX42" fmla="*/ 5042238 w 5602249"/>
              <a:gd name="connsiteY42" fmla="*/ 494332 h 955031"/>
              <a:gd name="connsiteX43" fmla="*/ 5602249 w 5602249"/>
              <a:gd name="connsiteY43" fmla="*/ 494095 h 955031"/>
              <a:gd name="connsiteX0" fmla="*/ 0 w 5612662"/>
              <a:gd name="connsiteY0" fmla="*/ 479263 h 955031"/>
              <a:gd name="connsiteX1" fmla="*/ 190188 w 5612662"/>
              <a:gd name="connsiteY1" fmla="*/ 475436 h 955031"/>
              <a:gd name="connsiteX2" fmla="*/ 325558 w 5612662"/>
              <a:gd name="connsiteY2" fmla="*/ 430986 h 955031"/>
              <a:gd name="connsiteX3" fmla="*/ 493232 w 5612662"/>
              <a:gd name="connsiteY3" fmla="*/ 146077 h 955031"/>
              <a:gd name="connsiteX4" fmla="*/ 602414 w 5612662"/>
              <a:gd name="connsiteY4" fmla="*/ 23247 h 955031"/>
              <a:gd name="connsiteX5" fmla="*/ 721832 w 5612662"/>
              <a:gd name="connsiteY5" fmla="*/ 36895 h 955031"/>
              <a:gd name="connsiteX6" fmla="*/ 820778 w 5612662"/>
              <a:gd name="connsiteY6" fmla="*/ 146077 h 955031"/>
              <a:gd name="connsiteX7" fmla="*/ 947020 w 5612662"/>
              <a:gd name="connsiteY7" fmla="*/ 412209 h 955031"/>
              <a:gd name="connsiteX8" fmla="*/ 1083497 w 5612662"/>
              <a:gd name="connsiteY8" fmla="*/ 722695 h 955031"/>
              <a:gd name="connsiteX9" fmla="*/ 1179032 w 5612662"/>
              <a:gd name="connsiteY9" fmla="*/ 869409 h 955031"/>
              <a:gd name="connsiteX10" fmla="*/ 1267742 w 5612662"/>
              <a:gd name="connsiteY10" fmla="*/ 944471 h 955031"/>
              <a:gd name="connsiteX11" fmla="*/ 1376924 w 5612662"/>
              <a:gd name="connsiteY11" fmla="*/ 930824 h 955031"/>
              <a:gd name="connsiteX12" fmla="*/ 1503166 w 5612662"/>
              <a:gd name="connsiteY12" fmla="*/ 811406 h 955031"/>
              <a:gd name="connsiteX13" fmla="*/ 1666939 w 5612662"/>
              <a:gd name="connsiteY13" fmla="*/ 487271 h 955031"/>
              <a:gd name="connsiteX14" fmla="*/ 1769297 w 5612662"/>
              <a:gd name="connsiteY14" fmla="*/ 234788 h 955031"/>
              <a:gd name="connsiteX15" fmla="*/ 1871655 w 5612662"/>
              <a:gd name="connsiteY15" fmla="*/ 67603 h 955031"/>
              <a:gd name="connsiteX16" fmla="*/ 1960366 w 5612662"/>
              <a:gd name="connsiteY16" fmla="*/ 13012 h 955031"/>
              <a:gd name="connsiteX17" fmla="*/ 2042252 w 5612662"/>
              <a:gd name="connsiteY17" fmla="*/ 43719 h 955031"/>
              <a:gd name="connsiteX18" fmla="*/ 2117315 w 5612662"/>
              <a:gd name="connsiteY18" fmla="*/ 122194 h 955031"/>
              <a:gd name="connsiteX19" fmla="*/ 2195790 w 5612662"/>
              <a:gd name="connsiteY19" fmla="*/ 251847 h 955031"/>
              <a:gd name="connsiteX20" fmla="*/ 2461921 w 5612662"/>
              <a:gd name="connsiteY20" fmla="*/ 784110 h 955031"/>
              <a:gd name="connsiteX21" fmla="*/ 2577927 w 5612662"/>
              <a:gd name="connsiteY21" fmla="*/ 934235 h 955031"/>
              <a:gd name="connsiteX22" fmla="*/ 2673461 w 5612662"/>
              <a:gd name="connsiteY22" fmla="*/ 941059 h 955031"/>
              <a:gd name="connsiteX23" fmla="*/ 2796291 w 5612662"/>
              <a:gd name="connsiteY23" fmla="*/ 814818 h 955031"/>
              <a:gd name="connsiteX24" fmla="*/ 2922533 w 5612662"/>
              <a:gd name="connsiteY24" fmla="*/ 548686 h 955031"/>
              <a:gd name="connsiteX25" fmla="*/ 3069247 w 5612662"/>
              <a:gd name="connsiteY25" fmla="*/ 251847 h 955031"/>
              <a:gd name="connsiteX26" fmla="*/ 3192076 w 5612662"/>
              <a:gd name="connsiteY26" fmla="*/ 67603 h 955031"/>
              <a:gd name="connsiteX27" fmla="*/ 3270551 w 5612662"/>
              <a:gd name="connsiteY27" fmla="*/ 2776 h 955031"/>
              <a:gd name="connsiteX28" fmla="*/ 3342202 w 5612662"/>
              <a:gd name="connsiteY28" fmla="*/ 19835 h 955031"/>
              <a:gd name="connsiteX29" fmla="*/ 3413852 w 5612662"/>
              <a:gd name="connsiteY29" fmla="*/ 91486 h 955031"/>
              <a:gd name="connsiteX30" fmla="*/ 3471855 w 5612662"/>
              <a:gd name="connsiteY30" fmla="*/ 176785 h 955031"/>
              <a:gd name="connsiteX31" fmla="*/ 3553742 w 5612662"/>
              <a:gd name="connsiteY31" fmla="*/ 323498 h 955031"/>
              <a:gd name="connsiteX32" fmla="*/ 3707279 w 5612662"/>
              <a:gd name="connsiteY32" fmla="*/ 668104 h 955031"/>
              <a:gd name="connsiteX33" fmla="*/ 3833521 w 5612662"/>
              <a:gd name="connsiteY33" fmla="*/ 852349 h 955031"/>
              <a:gd name="connsiteX34" fmla="*/ 3966587 w 5612662"/>
              <a:gd name="connsiteY34" fmla="*/ 900116 h 955031"/>
              <a:gd name="connsiteX35" fmla="*/ 4086005 w 5612662"/>
              <a:gd name="connsiteY35" fmla="*/ 828465 h 955031"/>
              <a:gd name="connsiteX36" fmla="*/ 4273661 w 5612662"/>
              <a:gd name="connsiteY36" fmla="*/ 483859 h 955031"/>
              <a:gd name="connsiteX37" fmla="*/ 4451082 w 5612662"/>
              <a:gd name="connsiteY37" fmla="*/ 152901 h 955031"/>
              <a:gd name="connsiteX38" fmla="*/ 4570500 w 5612662"/>
              <a:gd name="connsiteY38" fmla="*/ 40307 h 955031"/>
              <a:gd name="connsiteX39" fmla="*/ 4696742 w 5612662"/>
              <a:gd name="connsiteY39" fmla="*/ 67603 h 955031"/>
              <a:gd name="connsiteX40" fmla="*/ 4840044 w 5612662"/>
              <a:gd name="connsiteY40" fmla="*/ 268907 h 955031"/>
              <a:gd name="connsiteX41" fmla="*/ 4945814 w 5612662"/>
              <a:gd name="connsiteY41" fmla="*/ 477035 h 955031"/>
              <a:gd name="connsiteX42" fmla="*/ 5052651 w 5612662"/>
              <a:gd name="connsiteY42" fmla="*/ 494332 h 955031"/>
              <a:gd name="connsiteX43" fmla="*/ 5612662 w 5612662"/>
              <a:gd name="connsiteY43" fmla="*/ 494095 h 955031"/>
              <a:gd name="connsiteX0" fmla="*/ 0 w 6136469"/>
              <a:gd name="connsiteY0" fmla="*/ 479263 h 955031"/>
              <a:gd name="connsiteX1" fmla="*/ 190188 w 6136469"/>
              <a:gd name="connsiteY1" fmla="*/ 475436 h 955031"/>
              <a:gd name="connsiteX2" fmla="*/ 325558 w 6136469"/>
              <a:gd name="connsiteY2" fmla="*/ 430986 h 955031"/>
              <a:gd name="connsiteX3" fmla="*/ 493232 w 6136469"/>
              <a:gd name="connsiteY3" fmla="*/ 146077 h 955031"/>
              <a:gd name="connsiteX4" fmla="*/ 602414 w 6136469"/>
              <a:gd name="connsiteY4" fmla="*/ 23247 h 955031"/>
              <a:gd name="connsiteX5" fmla="*/ 721832 w 6136469"/>
              <a:gd name="connsiteY5" fmla="*/ 36895 h 955031"/>
              <a:gd name="connsiteX6" fmla="*/ 820778 w 6136469"/>
              <a:gd name="connsiteY6" fmla="*/ 146077 h 955031"/>
              <a:gd name="connsiteX7" fmla="*/ 947020 w 6136469"/>
              <a:gd name="connsiteY7" fmla="*/ 412209 h 955031"/>
              <a:gd name="connsiteX8" fmla="*/ 1083497 w 6136469"/>
              <a:gd name="connsiteY8" fmla="*/ 722695 h 955031"/>
              <a:gd name="connsiteX9" fmla="*/ 1179032 w 6136469"/>
              <a:gd name="connsiteY9" fmla="*/ 869409 h 955031"/>
              <a:gd name="connsiteX10" fmla="*/ 1267742 w 6136469"/>
              <a:gd name="connsiteY10" fmla="*/ 944471 h 955031"/>
              <a:gd name="connsiteX11" fmla="*/ 1376924 w 6136469"/>
              <a:gd name="connsiteY11" fmla="*/ 930824 h 955031"/>
              <a:gd name="connsiteX12" fmla="*/ 1503166 w 6136469"/>
              <a:gd name="connsiteY12" fmla="*/ 811406 h 955031"/>
              <a:gd name="connsiteX13" fmla="*/ 1666939 w 6136469"/>
              <a:gd name="connsiteY13" fmla="*/ 487271 h 955031"/>
              <a:gd name="connsiteX14" fmla="*/ 1769297 w 6136469"/>
              <a:gd name="connsiteY14" fmla="*/ 234788 h 955031"/>
              <a:gd name="connsiteX15" fmla="*/ 1871655 w 6136469"/>
              <a:gd name="connsiteY15" fmla="*/ 67603 h 955031"/>
              <a:gd name="connsiteX16" fmla="*/ 1960366 w 6136469"/>
              <a:gd name="connsiteY16" fmla="*/ 13012 h 955031"/>
              <a:gd name="connsiteX17" fmla="*/ 2042252 w 6136469"/>
              <a:gd name="connsiteY17" fmla="*/ 43719 h 955031"/>
              <a:gd name="connsiteX18" fmla="*/ 2117315 w 6136469"/>
              <a:gd name="connsiteY18" fmla="*/ 122194 h 955031"/>
              <a:gd name="connsiteX19" fmla="*/ 2195790 w 6136469"/>
              <a:gd name="connsiteY19" fmla="*/ 251847 h 955031"/>
              <a:gd name="connsiteX20" fmla="*/ 2461921 w 6136469"/>
              <a:gd name="connsiteY20" fmla="*/ 784110 h 955031"/>
              <a:gd name="connsiteX21" fmla="*/ 2577927 w 6136469"/>
              <a:gd name="connsiteY21" fmla="*/ 934235 h 955031"/>
              <a:gd name="connsiteX22" fmla="*/ 2673461 w 6136469"/>
              <a:gd name="connsiteY22" fmla="*/ 941059 h 955031"/>
              <a:gd name="connsiteX23" fmla="*/ 2796291 w 6136469"/>
              <a:gd name="connsiteY23" fmla="*/ 814818 h 955031"/>
              <a:gd name="connsiteX24" fmla="*/ 2922533 w 6136469"/>
              <a:gd name="connsiteY24" fmla="*/ 548686 h 955031"/>
              <a:gd name="connsiteX25" fmla="*/ 3069247 w 6136469"/>
              <a:gd name="connsiteY25" fmla="*/ 251847 h 955031"/>
              <a:gd name="connsiteX26" fmla="*/ 3192076 w 6136469"/>
              <a:gd name="connsiteY26" fmla="*/ 67603 h 955031"/>
              <a:gd name="connsiteX27" fmla="*/ 3270551 w 6136469"/>
              <a:gd name="connsiteY27" fmla="*/ 2776 h 955031"/>
              <a:gd name="connsiteX28" fmla="*/ 3342202 w 6136469"/>
              <a:gd name="connsiteY28" fmla="*/ 19835 h 955031"/>
              <a:gd name="connsiteX29" fmla="*/ 3413852 w 6136469"/>
              <a:gd name="connsiteY29" fmla="*/ 91486 h 955031"/>
              <a:gd name="connsiteX30" fmla="*/ 3471855 w 6136469"/>
              <a:gd name="connsiteY30" fmla="*/ 176785 h 955031"/>
              <a:gd name="connsiteX31" fmla="*/ 3553742 w 6136469"/>
              <a:gd name="connsiteY31" fmla="*/ 323498 h 955031"/>
              <a:gd name="connsiteX32" fmla="*/ 3707279 w 6136469"/>
              <a:gd name="connsiteY32" fmla="*/ 668104 h 955031"/>
              <a:gd name="connsiteX33" fmla="*/ 3833521 w 6136469"/>
              <a:gd name="connsiteY33" fmla="*/ 852349 h 955031"/>
              <a:gd name="connsiteX34" fmla="*/ 3966587 w 6136469"/>
              <a:gd name="connsiteY34" fmla="*/ 900116 h 955031"/>
              <a:gd name="connsiteX35" fmla="*/ 4086005 w 6136469"/>
              <a:gd name="connsiteY35" fmla="*/ 828465 h 955031"/>
              <a:gd name="connsiteX36" fmla="*/ 4273661 w 6136469"/>
              <a:gd name="connsiteY36" fmla="*/ 483859 h 955031"/>
              <a:gd name="connsiteX37" fmla="*/ 4451082 w 6136469"/>
              <a:gd name="connsiteY37" fmla="*/ 152901 h 955031"/>
              <a:gd name="connsiteX38" fmla="*/ 4570500 w 6136469"/>
              <a:gd name="connsiteY38" fmla="*/ 40307 h 955031"/>
              <a:gd name="connsiteX39" fmla="*/ 4696742 w 6136469"/>
              <a:gd name="connsiteY39" fmla="*/ 67603 h 955031"/>
              <a:gd name="connsiteX40" fmla="*/ 4840044 w 6136469"/>
              <a:gd name="connsiteY40" fmla="*/ 268907 h 955031"/>
              <a:gd name="connsiteX41" fmla="*/ 4945814 w 6136469"/>
              <a:gd name="connsiteY41" fmla="*/ 477035 h 955031"/>
              <a:gd name="connsiteX42" fmla="*/ 5052651 w 6136469"/>
              <a:gd name="connsiteY42" fmla="*/ 494332 h 955031"/>
              <a:gd name="connsiteX43" fmla="*/ 6136469 w 6136469"/>
              <a:gd name="connsiteY43" fmla="*/ 500659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5814 w 6056566"/>
              <a:gd name="connsiteY41" fmla="*/ 477035 h 955031"/>
              <a:gd name="connsiteX42" fmla="*/ 5052651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5814 w 6056566"/>
              <a:gd name="connsiteY41" fmla="*/ 477035 h 955031"/>
              <a:gd name="connsiteX42" fmla="*/ 5052651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5814 w 6056566"/>
              <a:gd name="connsiteY41" fmla="*/ 477035 h 955031"/>
              <a:gd name="connsiteX42" fmla="*/ 5052651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0286 w 6056566"/>
              <a:gd name="connsiteY41" fmla="*/ 458277 h 955031"/>
              <a:gd name="connsiteX42" fmla="*/ 5052651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0286 w 6056566"/>
              <a:gd name="connsiteY41" fmla="*/ 458277 h 955031"/>
              <a:gd name="connsiteX42" fmla="*/ 5052651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0286 w 6056566"/>
              <a:gd name="connsiteY41" fmla="*/ 458277 h 955031"/>
              <a:gd name="connsiteX42" fmla="*/ 5052651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31994 w 6056566"/>
              <a:gd name="connsiteY41" fmla="*/ 437174 h 955031"/>
              <a:gd name="connsiteX42" fmla="*/ 5052651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5052651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69722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69722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97365 w 6056566"/>
              <a:gd name="connsiteY42" fmla="*/ 496677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94601 w 6056566"/>
              <a:gd name="connsiteY42" fmla="*/ 491988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94601 w 6056566"/>
              <a:gd name="connsiteY42" fmla="*/ 491988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94601 w 6056566"/>
              <a:gd name="connsiteY42" fmla="*/ 491988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94601 w 6056566"/>
              <a:gd name="connsiteY42" fmla="*/ 491988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94601 w 6056566"/>
              <a:gd name="connsiteY42" fmla="*/ 491988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91837 w 6056566"/>
              <a:gd name="connsiteY42" fmla="*/ 497850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91838 w 6056566"/>
              <a:gd name="connsiteY42" fmla="*/ 494333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5025010 w 6056566"/>
              <a:gd name="connsiteY42" fmla="*/ 495505 h 955031"/>
              <a:gd name="connsiteX43" fmla="*/ 6056566 w 6056566"/>
              <a:gd name="connsiteY43" fmla="*/ 497377 h 955031"/>
              <a:gd name="connsiteX0" fmla="*/ 0 w 5025967"/>
              <a:gd name="connsiteY0" fmla="*/ 479263 h 955031"/>
              <a:gd name="connsiteX1" fmla="*/ 190188 w 5025967"/>
              <a:gd name="connsiteY1" fmla="*/ 475436 h 955031"/>
              <a:gd name="connsiteX2" fmla="*/ 325558 w 5025967"/>
              <a:gd name="connsiteY2" fmla="*/ 430986 h 955031"/>
              <a:gd name="connsiteX3" fmla="*/ 493232 w 5025967"/>
              <a:gd name="connsiteY3" fmla="*/ 146077 h 955031"/>
              <a:gd name="connsiteX4" fmla="*/ 602414 w 5025967"/>
              <a:gd name="connsiteY4" fmla="*/ 23247 h 955031"/>
              <a:gd name="connsiteX5" fmla="*/ 721832 w 5025967"/>
              <a:gd name="connsiteY5" fmla="*/ 36895 h 955031"/>
              <a:gd name="connsiteX6" fmla="*/ 820778 w 5025967"/>
              <a:gd name="connsiteY6" fmla="*/ 146077 h 955031"/>
              <a:gd name="connsiteX7" fmla="*/ 947020 w 5025967"/>
              <a:gd name="connsiteY7" fmla="*/ 412209 h 955031"/>
              <a:gd name="connsiteX8" fmla="*/ 1083497 w 5025967"/>
              <a:gd name="connsiteY8" fmla="*/ 722695 h 955031"/>
              <a:gd name="connsiteX9" fmla="*/ 1179032 w 5025967"/>
              <a:gd name="connsiteY9" fmla="*/ 869409 h 955031"/>
              <a:gd name="connsiteX10" fmla="*/ 1267742 w 5025967"/>
              <a:gd name="connsiteY10" fmla="*/ 944471 h 955031"/>
              <a:gd name="connsiteX11" fmla="*/ 1376924 w 5025967"/>
              <a:gd name="connsiteY11" fmla="*/ 930824 h 955031"/>
              <a:gd name="connsiteX12" fmla="*/ 1503166 w 5025967"/>
              <a:gd name="connsiteY12" fmla="*/ 811406 h 955031"/>
              <a:gd name="connsiteX13" fmla="*/ 1666939 w 5025967"/>
              <a:gd name="connsiteY13" fmla="*/ 487271 h 955031"/>
              <a:gd name="connsiteX14" fmla="*/ 1769297 w 5025967"/>
              <a:gd name="connsiteY14" fmla="*/ 234788 h 955031"/>
              <a:gd name="connsiteX15" fmla="*/ 1871655 w 5025967"/>
              <a:gd name="connsiteY15" fmla="*/ 67603 h 955031"/>
              <a:gd name="connsiteX16" fmla="*/ 1960366 w 5025967"/>
              <a:gd name="connsiteY16" fmla="*/ 13012 h 955031"/>
              <a:gd name="connsiteX17" fmla="*/ 2042252 w 5025967"/>
              <a:gd name="connsiteY17" fmla="*/ 43719 h 955031"/>
              <a:gd name="connsiteX18" fmla="*/ 2117315 w 5025967"/>
              <a:gd name="connsiteY18" fmla="*/ 122194 h 955031"/>
              <a:gd name="connsiteX19" fmla="*/ 2195790 w 5025967"/>
              <a:gd name="connsiteY19" fmla="*/ 251847 h 955031"/>
              <a:gd name="connsiteX20" fmla="*/ 2461921 w 5025967"/>
              <a:gd name="connsiteY20" fmla="*/ 784110 h 955031"/>
              <a:gd name="connsiteX21" fmla="*/ 2577927 w 5025967"/>
              <a:gd name="connsiteY21" fmla="*/ 934235 h 955031"/>
              <a:gd name="connsiteX22" fmla="*/ 2673461 w 5025967"/>
              <a:gd name="connsiteY22" fmla="*/ 941059 h 955031"/>
              <a:gd name="connsiteX23" fmla="*/ 2796291 w 5025967"/>
              <a:gd name="connsiteY23" fmla="*/ 814818 h 955031"/>
              <a:gd name="connsiteX24" fmla="*/ 2922533 w 5025967"/>
              <a:gd name="connsiteY24" fmla="*/ 548686 h 955031"/>
              <a:gd name="connsiteX25" fmla="*/ 3069247 w 5025967"/>
              <a:gd name="connsiteY25" fmla="*/ 251847 h 955031"/>
              <a:gd name="connsiteX26" fmla="*/ 3192076 w 5025967"/>
              <a:gd name="connsiteY26" fmla="*/ 67603 h 955031"/>
              <a:gd name="connsiteX27" fmla="*/ 3270551 w 5025967"/>
              <a:gd name="connsiteY27" fmla="*/ 2776 h 955031"/>
              <a:gd name="connsiteX28" fmla="*/ 3342202 w 5025967"/>
              <a:gd name="connsiteY28" fmla="*/ 19835 h 955031"/>
              <a:gd name="connsiteX29" fmla="*/ 3413852 w 5025967"/>
              <a:gd name="connsiteY29" fmla="*/ 91486 h 955031"/>
              <a:gd name="connsiteX30" fmla="*/ 3471855 w 5025967"/>
              <a:gd name="connsiteY30" fmla="*/ 176785 h 955031"/>
              <a:gd name="connsiteX31" fmla="*/ 3553742 w 5025967"/>
              <a:gd name="connsiteY31" fmla="*/ 323498 h 955031"/>
              <a:gd name="connsiteX32" fmla="*/ 3707279 w 5025967"/>
              <a:gd name="connsiteY32" fmla="*/ 668104 h 955031"/>
              <a:gd name="connsiteX33" fmla="*/ 3833521 w 5025967"/>
              <a:gd name="connsiteY33" fmla="*/ 852349 h 955031"/>
              <a:gd name="connsiteX34" fmla="*/ 3966587 w 5025967"/>
              <a:gd name="connsiteY34" fmla="*/ 900116 h 955031"/>
              <a:gd name="connsiteX35" fmla="*/ 4086005 w 5025967"/>
              <a:gd name="connsiteY35" fmla="*/ 828465 h 955031"/>
              <a:gd name="connsiteX36" fmla="*/ 4273661 w 5025967"/>
              <a:gd name="connsiteY36" fmla="*/ 483859 h 955031"/>
              <a:gd name="connsiteX37" fmla="*/ 4451082 w 5025967"/>
              <a:gd name="connsiteY37" fmla="*/ 152901 h 955031"/>
              <a:gd name="connsiteX38" fmla="*/ 4570500 w 5025967"/>
              <a:gd name="connsiteY38" fmla="*/ 40307 h 955031"/>
              <a:gd name="connsiteX39" fmla="*/ 4696742 w 5025967"/>
              <a:gd name="connsiteY39" fmla="*/ 67603 h 955031"/>
              <a:gd name="connsiteX40" fmla="*/ 4840044 w 5025967"/>
              <a:gd name="connsiteY40" fmla="*/ 268907 h 955031"/>
              <a:gd name="connsiteX41" fmla="*/ 4948580 w 5025967"/>
              <a:gd name="connsiteY41" fmla="*/ 459449 h 955031"/>
              <a:gd name="connsiteX42" fmla="*/ 5025010 w 5025967"/>
              <a:gd name="connsiteY42" fmla="*/ 495505 h 955031"/>
              <a:gd name="connsiteX0" fmla="*/ 0 w 4948580"/>
              <a:gd name="connsiteY0" fmla="*/ 479263 h 955031"/>
              <a:gd name="connsiteX1" fmla="*/ 190188 w 4948580"/>
              <a:gd name="connsiteY1" fmla="*/ 475436 h 955031"/>
              <a:gd name="connsiteX2" fmla="*/ 325558 w 4948580"/>
              <a:gd name="connsiteY2" fmla="*/ 430986 h 955031"/>
              <a:gd name="connsiteX3" fmla="*/ 493232 w 4948580"/>
              <a:gd name="connsiteY3" fmla="*/ 146077 h 955031"/>
              <a:gd name="connsiteX4" fmla="*/ 602414 w 4948580"/>
              <a:gd name="connsiteY4" fmla="*/ 23247 h 955031"/>
              <a:gd name="connsiteX5" fmla="*/ 721832 w 4948580"/>
              <a:gd name="connsiteY5" fmla="*/ 36895 h 955031"/>
              <a:gd name="connsiteX6" fmla="*/ 820778 w 4948580"/>
              <a:gd name="connsiteY6" fmla="*/ 146077 h 955031"/>
              <a:gd name="connsiteX7" fmla="*/ 947020 w 4948580"/>
              <a:gd name="connsiteY7" fmla="*/ 412209 h 955031"/>
              <a:gd name="connsiteX8" fmla="*/ 1083497 w 4948580"/>
              <a:gd name="connsiteY8" fmla="*/ 722695 h 955031"/>
              <a:gd name="connsiteX9" fmla="*/ 1179032 w 4948580"/>
              <a:gd name="connsiteY9" fmla="*/ 869409 h 955031"/>
              <a:gd name="connsiteX10" fmla="*/ 1267742 w 4948580"/>
              <a:gd name="connsiteY10" fmla="*/ 944471 h 955031"/>
              <a:gd name="connsiteX11" fmla="*/ 1376924 w 4948580"/>
              <a:gd name="connsiteY11" fmla="*/ 930824 h 955031"/>
              <a:gd name="connsiteX12" fmla="*/ 1503166 w 4948580"/>
              <a:gd name="connsiteY12" fmla="*/ 811406 h 955031"/>
              <a:gd name="connsiteX13" fmla="*/ 1666939 w 4948580"/>
              <a:gd name="connsiteY13" fmla="*/ 487271 h 955031"/>
              <a:gd name="connsiteX14" fmla="*/ 1769297 w 4948580"/>
              <a:gd name="connsiteY14" fmla="*/ 234788 h 955031"/>
              <a:gd name="connsiteX15" fmla="*/ 1871655 w 4948580"/>
              <a:gd name="connsiteY15" fmla="*/ 67603 h 955031"/>
              <a:gd name="connsiteX16" fmla="*/ 1960366 w 4948580"/>
              <a:gd name="connsiteY16" fmla="*/ 13012 h 955031"/>
              <a:gd name="connsiteX17" fmla="*/ 2042252 w 4948580"/>
              <a:gd name="connsiteY17" fmla="*/ 43719 h 955031"/>
              <a:gd name="connsiteX18" fmla="*/ 2117315 w 4948580"/>
              <a:gd name="connsiteY18" fmla="*/ 122194 h 955031"/>
              <a:gd name="connsiteX19" fmla="*/ 2195790 w 4948580"/>
              <a:gd name="connsiteY19" fmla="*/ 251847 h 955031"/>
              <a:gd name="connsiteX20" fmla="*/ 2461921 w 4948580"/>
              <a:gd name="connsiteY20" fmla="*/ 784110 h 955031"/>
              <a:gd name="connsiteX21" fmla="*/ 2577927 w 4948580"/>
              <a:gd name="connsiteY21" fmla="*/ 934235 h 955031"/>
              <a:gd name="connsiteX22" fmla="*/ 2673461 w 4948580"/>
              <a:gd name="connsiteY22" fmla="*/ 941059 h 955031"/>
              <a:gd name="connsiteX23" fmla="*/ 2796291 w 4948580"/>
              <a:gd name="connsiteY23" fmla="*/ 814818 h 955031"/>
              <a:gd name="connsiteX24" fmla="*/ 2922533 w 4948580"/>
              <a:gd name="connsiteY24" fmla="*/ 548686 h 955031"/>
              <a:gd name="connsiteX25" fmla="*/ 3069247 w 4948580"/>
              <a:gd name="connsiteY25" fmla="*/ 251847 h 955031"/>
              <a:gd name="connsiteX26" fmla="*/ 3192076 w 4948580"/>
              <a:gd name="connsiteY26" fmla="*/ 67603 h 955031"/>
              <a:gd name="connsiteX27" fmla="*/ 3270551 w 4948580"/>
              <a:gd name="connsiteY27" fmla="*/ 2776 h 955031"/>
              <a:gd name="connsiteX28" fmla="*/ 3342202 w 4948580"/>
              <a:gd name="connsiteY28" fmla="*/ 19835 h 955031"/>
              <a:gd name="connsiteX29" fmla="*/ 3413852 w 4948580"/>
              <a:gd name="connsiteY29" fmla="*/ 91486 h 955031"/>
              <a:gd name="connsiteX30" fmla="*/ 3471855 w 4948580"/>
              <a:gd name="connsiteY30" fmla="*/ 176785 h 955031"/>
              <a:gd name="connsiteX31" fmla="*/ 3553742 w 4948580"/>
              <a:gd name="connsiteY31" fmla="*/ 323498 h 955031"/>
              <a:gd name="connsiteX32" fmla="*/ 3707279 w 4948580"/>
              <a:gd name="connsiteY32" fmla="*/ 668104 h 955031"/>
              <a:gd name="connsiteX33" fmla="*/ 3833521 w 4948580"/>
              <a:gd name="connsiteY33" fmla="*/ 852349 h 955031"/>
              <a:gd name="connsiteX34" fmla="*/ 3966587 w 4948580"/>
              <a:gd name="connsiteY34" fmla="*/ 900116 h 955031"/>
              <a:gd name="connsiteX35" fmla="*/ 4086005 w 4948580"/>
              <a:gd name="connsiteY35" fmla="*/ 828465 h 955031"/>
              <a:gd name="connsiteX36" fmla="*/ 4273661 w 4948580"/>
              <a:gd name="connsiteY36" fmla="*/ 483859 h 955031"/>
              <a:gd name="connsiteX37" fmla="*/ 4451082 w 4948580"/>
              <a:gd name="connsiteY37" fmla="*/ 152901 h 955031"/>
              <a:gd name="connsiteX38" fmla="*/ 4570500 w 4948580"/>
              <a:gd name="connsiteY38" fmla="*/ 40307 h 955031"/>
              <a:gd name="connsiteX39" fmla="*/ 4696742 w 4948580"/>
              <a:gd name="connsiteY39" fmla="*/ 67603 h 955031"/>
              <a:gd name="connsiteX40" fmla="*/ 4840044 w 4948580"/>
              <a:gd name="connsiteY40" fmla="*/ 268907 h 955031"/>
              <a:gd name="connsiteX41" fmla="*/ 4948580 w 4948580"/>
              <a:gd name="connsiteY41" fmla="*/ 459449 h 955031"/>
              <a:gd name="connsiteX0" fmla="*/ 0 w 4948580"/>
              <a:gd name="connsiteY0" fmla="*/ 479263 h 955031"/>
              <a:gd name="connsiteX1" fmla="*/ 325558 w 4948580"/>
              <a:gd name="connsiteY1" fmla="*/ 430986 h 955031"/>
              <a:gd name="connsiteX2" fmla="*/ 493232 w 4948580"/>
              <a:gd name="connsiteY2" fmla="*/ 146077 h 955031"/>
              <a:gd name="connsiteX3" fmla="*/ 602414 w 4948580"/>
              <a:gd name="connsiteY3" fmla="*/ 23247 h 955031"/>
              <a:gd name="connsiteX4" fmla="*/ 721832 w 4948580"/>
              <a:gd name="connsiteY4" fmla="*/ 36895 h 955031"/>
              <a:gd name="connsiteX5" fmla="*/ 820778 w 4948580"/>
              <a:gd name="connsiteY5" fmla="*/ 146077 h 955031"/>
              <a:gd name="connsiteX6" fmla="*/ 947020 w 4948580"/>
              <a:gd name="connsiteY6" fmla="*/ 412209 h 955031"/>
              <a:gd name="connsiteX7" fmla="*/ 1083497 w 4948580"/>
              <a:gd name="connsiteY7" fmla="*/ 722695 h 955031"/>
              <a:gd name="connsiteX8" fmla="*/ 1179032 w 4948580"/>
              <a:gd name="connsiteY8" fmla="*/ 869409 h 955031"/>
              <a:gd name="connsiteX9" fmla="*/ 1267742 w 4948580"/>
              <a:gd name="connsiteY9" fmla="*/ 944471 h 955031"/>
              <a:gd name="connsiteX10" fmla="*/ 1376924 w 4948580"/>
              <a:gd name="connsiteY10" fmla="*/ 930824 h 955031"/>
              <a:gd name="connsiteX11" fmla="*/ 1503166 w 4948580"/>
              <a:gd name="connsiteY11" fmla="*/ 811406 h 955031"/>
              <a:gd name="connsiteX12" fmla="*/ 1666939 w 4948580"/>
              <a:gd name="connsiteY12" fmla="*/ 487271 h 955031"/>
              <a:gd name="connsiteX13" fmla="*/ 1769297 w 4948580"/>
              <a:gd name="connsiteY13" fmla="*/ 234788 h 955031"/>
              <a:gd name="connsiteX14" fmla="*/ 1871655 w 4948580"/>
              <a:gd name="connsiteY14" fmla="*/ 67603 h 955031"/>
              <a:gd name="connsiteX15" fmla="*/ 1960366 w 4948580"/>
              <a:gd name="connsiteY15" fmla="*/ 13012 h 955031"/>
              <a:gd name="connsiteX16" fmla="*/ 2042252 w 4948580"/>
              <a:gd name="connsiteY16" fmla="*/ 43719 h 955031"/>
              <a:gd name="connsiteX17" fmla="*/ 2117315 w 4948580"/>
              <a:gd name="connsiteY17" fmla="*/ 122194 h 955031"/>
              <a:gd name="connsiteX18" fmla="*/ 2195790 w 4948580"/>
              <a:gd name="connsiteY18" fmla="*/ 251847 h 955031"/>
              <a:gd name="connsiteX19" fmla="*/ 2461921 w 4948580"/>
              <a:gd name="connsiteY19" fmla="*/ 784110 h 955031"/>
              <a:gd name="connsiteX20" fmla="*/ 2577927 w 4948580"/>
              <a:gd name="connsiteY20" fmla="*/ 934235 h 955031"/>
              <a:gd name="connsiteX21" fmla="*/ 2673461 w 4948580"/>
              <a:gd name="connsiteY21" fmla="*/ 941059 h 955031"/>
              <a:gd name="connsiteX22" fmla="*/ 2796291 w 4948580"/>
              <a:gd name="connsiteY22" fmla="*/ 814818 h 955031"/>
              <a:gd name="connsiteX23" fmla="*/ 2922533 w 4948580"/>
              <a:gd name="connsiteY23" fmla="*/ 548686 h 955031"/>
              <a:gd name="connsiteX24" fmla="*/ 3069247 w 4948580"/>
              <a:gd name="connsiteY24" fmla="*/ 251847 h 955031"/>
              <a:gd name="connsiteX25" fmla="*/ 3192076 w 4948580"/>
              <a:gd name="connsiteY25" fmla="*/ 67603 h 955031"/>
              <a:gd name="connsiteX26" fmla="*/ 3270551 w 4948580"/>
              <a:gd name="connsiteY26" fmla="*/ 2776 h 955031"/>
              <a:gd name="connsiteX27" fmla="*/ 3342202 w 4948580"/>
              <a:gd name="connsiteY27" fmla="*/ 19835 h 955031"/>
              <a:gd name="connsiteX28" fmla="*/ 3413852 w 4948580"/>
              <a:gd name="connsiteY28" fmla="*/ 91486 h 955031"/>
              <a:gd name="connsiteX29" fmla="*/ 3471855 w 4948580"/>
              <a:gd name="connsiteY29" fmla="*/ 176785 h 955031"/>
              <a:gd name="connsiteX30" fmla="*/ 3553742 w 4948580"/>
              <a:gd name="connsiteY30" fmla="*/ 323498 h 955031"/>
              <a:gd name="connsiteX31" fmla="*/ 3707279 w 4948580"/>
              <a:gd name="connsiteY31" fmla="*/ 668104 h 955031"/>
              <a:gd name="connsiteX32" fmla="*/ 3833521 w 4948580"/>
              <a:gd name="connsiteY32" fmla="*/ 852349 h 955031"/>
              <a:gd name="connsiteX33" fmla="*/ 3966587 w 4948580"/>
              <a:gd name="connsiteY33" fmla="*/ 900116 h 955031"/>
              <a:gd name="connsiteX34" fmla="*/ 4086005 w 4948580"/>
              <a:gd name="connsiteY34" fmla="*/ 828465 h 955031"/>
              <a:gd name="connsiteX35" fmla="*/ 4273661 w 4948580"/>
              <a:gd name="connsiteY35" fmla="*/ 483859 h 955031"/>
              <a:gd name="connsiteX36" fmla="*/ 4451082 w 4948580"/>
              <a:gd name="connsiteY36" fmla="*/ 152901 h 955031"/>
              <a:gd name="connsiteX37" fmla="*/ 4570500 w 4948580"/>
              <a:gd name="connsiteY37" fmla="*/ 40307 h 955031"/>
              <a:gd name="connsiteX38" fmla="*/ 4696742 w 4948580"/>
              <a:gd name="connsiteY38" fmla="*/ 67603 h 955031"/>
              <a:gd name="connsiteX39" fmla="*/ 4840044 w 4948580"/>
              <a:gd name="connsiteY39" fmla="*/ 268907 h 955031"/>
              <a:gd name="connsiteX40" fmla="*/ 4948580 w 4948580"/>
              <a:gd name="connsiteY40" fmla="*/ 459449 h 955031"/>
              <a:gd name="connsiteX0" fmla="*/ 0 w 4623022"/>
              <a:gd name="connsiteY0" fmla="*/ 430986 h 955031"/>
              <a:gd name="connsiteX1" fmla="*/ 167674 w 4623022"/>
              <a:gd name="connsiteY1" fmla="*/ 146077 h 955031"/>
              <a:gd name="connsiteX2" fmla="*/ 276856 w 4623022"/>
              <a:gd name="connsiteY2" fmla="*/ 23247 h 955031"/>
              <a:gd name="connsiteX3" fmla="*/ 396274 w 4623022"/>
              <a:gd name="connsiteY3" fmla="*/ 36895 h 955031"/>
              <a:gd name="connsiteX4" fmla="*/ 495220 w 4623022"/>
              <a:gd name="connsiteY4" fmla="*/ 146077 h 955031"/>
              <a:gd name="connsiteX5" fmla="*/ 621462 w 4623022"/>
              <a:gd name="connsiteY5" fmla="*/ 412209 h 955031"/>
              <a:gd name="connsiteX6" fmla="*/ 757939 w 4623022"/>
              <a:gd name="connsiteY6" fmla="*/ 722695 h 955031"/>
              <a:gd name="connsiteX7" fmla="*/ 853474 w 4623022"/>
              <a:gd name="connsiteY7" fmla="*/ 869409 h 955031"/>
              <a:gd name="connsiteX8" fmla="*/ 942184 w 4623022"/>
              <a:gd name="connsiteY8" fmla="*/ 944471 h 955031"/>
              <a:gd name="connsiteX9" fmla="*/ 1051366 w 4623022"/>
              <a:gd name="connsiteY9" fmla="*/ 930824 h 955031"/>
              <a:gd name="connsiteX10" fmla="*/ 1177608 w 4623022"/>
              <a:gd name="connsiteY10" fmla="*/ 811406 h 955031"/>
              <a:gd name="connsiteX11" fmla="*/ 1341381 w 4623022"/>
              <a:gd name="connsiteY11" fmla="*/ 487271 h 955031"/>
              <a:gd name="connsiteX12" fmla="*/ 1443739 w 4623022"/>
              <a:gd name="connsiteY12" fmla="*/ 234788 h 955031"/>
              <a:gd name="connsiteX13" fmla="*/ 1546097 w 4623022"/>
              <a:gd name="connsiteY13" fmla="*/ 67603 h 955031"/>
              <a:gd name="connsiteX14" fmla="*/ 1634808 w 4623022"/>
              <a:gd name="connsiteY14" fmla="*/ 13012 h 955031"/>
              <a:gd name="connsiteX15" fmla="*/ 1716694 w 4623022"/>
              <a:gd name="connsiteY15" fmla="*/ 43719 h 955031"/>
              <a:gd name="connsiteX16" fmla="*/ 1791757 w 4623022"/>
              <a:gd name="connsiteY16" fmla="*/ 122194 h 955031"/>
              <a:gd name="connsiteX17" fmla="*/ 1870232 w 4623022"/>
              <a:gd name="connsiteY17" fmla="*/ 251847 h 955031"/>
              <a:gd name="connsiteX18" fmla="*/ 2136363 w 4623022"/>
              <a:gd name="connsiteY18" fmla="*/ 784110 h 955031"/>
              <a:gd name="connsiteX19" fmla="*/ 2252369 w 4623022"/>
              <a:gd name="connsiteY19" fmla="*/ 934235 h 955031"/>
              <a:gd name="connsiteX20" fmla="*/ 2347903 w 4623022"/>
              <a:gd name="connsiteY20" fmla="*/ 941059 h 955031"/>
              <a:gd name="connsiteX21" fmla="*/ 2470733 w 4623022"/>
              <a:gd name="connsiteY21" fmla="*/ 814818 h 955031"/>
              <a:gd name="connsiteX22" fmla="*/ 2596975 w 4623022"/>
              <a:gd name="connsiteY22" fmla="*/ 548686 h 955031"/>
              <a:gd name="connsiteX23" fmla="*/ 2743689 w 4623022"/>
              <a:gd name="connsiteY23" fmla="*/ 251847 h 955031"/>
              <a:gd name="connsiteX24" fmla="*/ 2866518 w 4623022"/>
              <a:gd name="connsiteY24" fmla="*/ 67603 h 955031"/>
              <a:gd name="connsiteX25" fmla="*/ 2944993 w 4623022"/>
              <a:gd name="connsiteY25" fmla="*/ 2776 h 955031"/>
              <a:gd name="connsiteX26" fmla="*/ 3016644 w 4623022"/>
              <a:gd name="connsiteY26" fmla="*/ 19835 h 955031"/>
              <a:gd name="connsiteX27" fmla="*/ 3088294 w 4623022"/>
              <a:gd name="connsiteY27" fmla="*/ 91486 h 955031"/>
              <a:gd name="connsiteX28" fmla="*/ 3146297 w 4623022"/>
              <a:gd name="connsiteY28" fmla="*/ 176785 h 955031"/>
              <a:gd name="connsiteX29" fmla="*/ 3228184 w 4623022"/>
              <a:gd name="connsiteY29" fmla="*/ 323498 h 955031"/>
              <a:gd name="connsiteX30" fmla="*/ 3381721 w 4623022"/>
              <a:gd name="connsiteY30" fmla="*/ 668104 h 955031"/>
              <a:gd name="connsiteX31" fmla="*/ 3507963 w 4623022"/>
              <a:gd name="connsiteY31" fmla="*/ 852349 h 955031"/>
              <a:gd name="connsiteX32" fmla="*/ 3641029 w 4623022"/>
              <a:gd name="connsiteY32" fmla="*/ 900116 h 955031"/>
              <a:gd name="connsiteX33" fmla="*/ 3760447 w 4623022"/>
              <a:gd name="connsiteY33" fmla="*/ 828465 h 955031"/>
              <a:gd name="connsiteX34" fmla="*/ 3948103 w 4623022"/>
              <a:gd name="connsiteY34" fmla="*/ 483859 h 955031"/>
              <a:gd name="connsiteX35" fmla="*/ 4125524 w 4623022"/>
              <a:gd name="connsiteY35" fmla="*/ 152901 h 955031"/>
              <a:gd name="connsiteX36" fmla="*/ 4244942 w 4623022"/>
              <a:gd name="connsiteY36" fmla="*/ 40307 h 955031"/>
              <a:gd name="connsiteX37" fmla="*/ 4371184 w 4623022"/>
              <a:gd name="connsiteY37" fmla="*/ 67603 h 955031"/>
              <a:gd name="connsiteX38" fmla="*/ 4514486 w 4623022"/>
              <a:gd name="connsiteY38" fmla="*/ 268907 h 955031"/>
              <a:gd name="connsiteX39" fmla="*/ 4623022 w 4623022"/>
              <a:gd name="connsiteY39" fmla="*/ 459449 h 955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4623022" h="955031">
                <a:moveTo>
                  <a:pt x="0" y="430986"/>
                </a:moveTo>
                <a:cubicBezTo>
                  <a:pt x="82205" y="375455"/>
                  <a:pt x="121531" y="214033"/>
                  <a:pt x="167674" y="146077"/>
                </a:cubicBezTo>
                <a:cubicBezTo>
                  <a:pt x="213817" y="78121"/>
                  <a:pt x="238756" y="41444"/>
                  <a:pt x="276856" y="23247"/>
                </a:cubicBezTo>
                <a:cubicBezTo>
                  <a:pt x="314956" y="5050"/>
                  <a:pt x="359880" y="16423"/>
                  <a:pt x="396274" y="36895"/>
                </a:cubicBezTo>
                <a:cubicBezTo>
                  <a:pt x="432668" y="57367"/>
                  <a:pt x="457689" y="83525"/>
                  <a:pt x="495220" y="146077"/>
                </a:cubicBezTo>
                <a:cubicBezTo>
                  <a:pt x="532751" y="208629"/>
                  <a:pt x="577676" y="316106"/>
                  <a:pt x="621462" y="412209"/>
                </a:cubicBezTo>
                <a:cubicBezTo>
                  <a:pt x="665249" y="508312"/>
                  <a:pt x="719270" y="646495"/>
                  <a:pt x="757939" y="722695"/>
                </a:cubicBezTo>
                <a:cubicBezTo>
                  <a:pt x="796608" y="798895"/>
                  <a:pt x="822766" y="832446"/>
                  <a:pt x="853474" y="869409"/>
                </a:cubicBezTo>
                <a:cubicBezTo>
                  <a:pt x="884182" y="906372"/>
                  <a:pt x="909202" y="934235"/>
                  <a:pt x="942184" y="944471"/>
                </a:cubicBezTo>
                <a:cubicBezTo>
                  <a:pt x="975166" y="954707"/>
                  <a:pt x="1012129" y="953001"/>
                  <a:pt x="1051366" y="930824"/>
                </a:cubicBezTo>
                <a:cubicBezTo>
                  <a:pt x="1090603" y="908647"/>
                  <a:pt x="1129272" y="885332"/>
                  <a:pt x="1177608" y="811406"/>
                </a:cubicBezTo>
                <a:cubicBezTo>
                  <a:pt x="1225944" y="737481"/>
                  <a:pt x="1297026" y="583374"/>
                  <a:pt x="1341381" y="487271"/>
                </a:cubicBezTo>
                <a:cubicBezTo>
                  <a:pt x="1385736" y="391168"/>
                  <a:pt x="1409620" y="304733"/>
                  <a:pt x="1443739" y="234788"/>
                </a:cubicBezTo>
                <a:cubicBezTo>
                  <a:pt x="1477858" y="164843"/>
                  <a:pt x="1514252" y="104566"/>
                  <a:pt x="1546097" y="67603"/>
                </a:cubicBezTo>
                <a:cubicBezTo>
                  <a:pt x="1577942" y="30640"/>
                  <a:pt x="1606375" y="16993"/>
                  <a:pt x="1634808" y="13012"/>
                </a:cubicBezTo>
                <a:cubicBezTo>
                  <a:pt x="1663241" y="9031"/>
                  <a:pt x="1690536" y="25522"/>
                  <a:pt x="1716694" y="43719"/>
                </a:cubicBezTo>
                <a:cubicBezTo>
                  <a:pt x="1742852" y="61916"/>
                  <a:pt x="1766167" y="87506"/>
                  <a:pt x="1791757" y="122194"/>
                </a:cubicBezTo>
                <a:cubicBezTo>
                  <a:pt x="1817347" y="156882"/>
                  <a:pt x="1812798" y="141528"/>
                  <a:pt x="1870232" y="251847"/>
                </a:cubicBezTo>
                <a:cubicBezTo>
                  <a:pt x="1927666" y="362166"/>
                  <a:pt x="2072674" y="670379"/>
                  <a:pt x="2136363" y="784110"/>
                </a:cubicBezTo>
                <a:cubicBezTo>
                  <a:pt x="2200052" y="897841"/>
                  <a:pt x="2217113" y="908077"/>
                  <a:pt x="2252369" y="934235"/>
                </a:cubicBezTo>
                <a:cubicBezTo>
                  <a:pt x="2287625" y="960393"/>
                  <a:pt x="2311509" y="960962"/>
                  <a:pt x="2347903" y="941059"/>
                </a:cubicBezTo>
                <a:cubicBezTo>
                  <a:pt x="2384297" y="921156"/>
                  <a:pt x="2429221" y="880213"/>
                  <a:pt x="2470733" y="814818"/>
                </a:cubicBezTo>
                <a:cubicBezTo>
                  <a:pt x="2512245" y="749423"/>
                  <a:pt x="2551482" y="642514"/>
                  <a:pt x="2596975" y="548686"/>
                </a:cubicBezTo>
                <a:cubicBezTo>
                  <a:pt x="2642468" y="454858"/>
                  <a:pt x="2698765" y="332027"/>
                  <a:pt x="2743689" y="251847"/>
                </a:cubicBezTo>
                <a:cubicBezTo>
                  <a:pt x="2788613" y="171666"/>
                  <a:pt x="2832967" y="109115"/>
                  <a:pt x="2866518" y="67603"/>
                </a:cubicBezTo>
                <a:cubicBezTo>
                  <a:pt x="2900069" y="26091"/>
                  <a:pt x="2919972" y="10737"/>
                  <a:pt x="2944993" y="2776"/>
                </a:cubicBezTo>
                <a:cubicBezTo>
                  <a:pt x="2970014" y="-5185"/>
                  <a:pt x="2992761" y="5050"/>
                  <a:pt x="3016644" y="19835"/>
                </a:cubicBezTo>
                <a:cubicBezTo>
                  <a:pt x="3040527" y="34620"/>
                  <a:pt x="3066685" y="65328"/>
                  <a:pt x="3088294" y="91486"/>
                </a:cubicBezTo>
                <a:cubicBezTo>
                  <a:pt x="3109903" y="117644"/>
                  <a:pt x="3122982" y="138116"/>
                  <a:pt x="3146297" y="176785"/>
                </a:cubicBezTo>
                <a:cubicBezTo>
                  <a:pt x="3169612" y="215454"/>
                  <a:pt x="3188947" y="241612"/>
                  <a:pt x="3228184" y="323498"/>
                </a:cubicBezTo>
                <a:cubicBezTo>
                  <a:pt x="3267421" y="405384"/>
                  <a:pt x="3335091" y="579962"/>
                  <a:pt x="3381721" y="668104"/>
                </a:cubicBezTo>
                <a:cubicBezTo>
                  <a:pt x="3428351" y="756246"/>
                  <a:pt x="3464745" y="813680"/>
                  <a:pt x="3507963" y="852349"/>
                </a:cubicBezTo>
                <a:cubicBezTo>
                  <a:pt x="3551181" y="891018"/>
                  <a:pt x="3598948" y="904097"/>
                  <a:pt x="3641029" y="900116"/>
                </a:cubicBezTo>
                <a:cubicBezTo>
                  <a:pt x="3683110" y="896135"/>
                  <a:pt x="3709268" y="897841"/>
                  <a:pt x="3760447" y="828465"/>
                </a:cubicBezTo>
                <a:cubicBezTo>
                  <a:pt x="3811626" y="759089"/>
                  <a:pt x="3887257" y="596453"/>
                  <a:pt x="3948103" y="483859"/>
                </a:cubicBezTo>
                <a:cubicBezTo>
                  <a:pt x="4008949" y="371265"/>
                  <a:pt x="4076051" y="226826"/>
                  <a:pt x="4125524" y="152901"/>
                </a:cubicBezTo>
                <a:cubicBezTo>
                  <a:pt x="4174997" y="78976"/>
                  <a:pt x="4203999" y="54523"/>
                  <a:pt x="4244942" y="40307"/>
                </a:cubicBezTo>
                <a:cubicBezTo>
                  <a:pt x="4285885" y="26091"/>
                  <a:pt x="4326260" y="29503"/>
                  <a:pt x="4371184" y="67603"/>
                </a:cubicBezTo>
                <a:cubicBezTo>
                  <a:pt x="4416108" y="105703"/>
                  <a:pt x="4472513" y="203599"/>
                  <a:pt x="4514486" y="268907"/>
                </a:cubicBezTo>
                <a:cubicBezTo>
                  <a:pt x="4556459" y="334215"/>
                  <a:pt x="4592194" y="421683"/>
                  <a:pt x="4623022" y="459449"/>
                </a:cubicBezTo>
              </a:path>
            </a:pathLst>
          </a:custGeom>
          <a:noFill/>
          <a:ln w="38100">
            <a:solidFill>
              <a:srgbClr val="0432FF"/>
            </a:solidFill>
            <a:headEnd type="none"/>
            <a:tailEnd type="non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9" name="Полилиния 135"/>
          <p:cNvSpPr/>
          <p:nvPr/>
        </p:nvSpPr>
        <p:spPr>
          <a:xfrm>
            <a:off x="1795409" y="1111847"/>
            <a:ext cx="642821" cy="182694"/>
          </a:xfrm>
          <a:custGeom>
            <a:avLst/>
            <a:gdLst>
              <a:gd name="connsiteX0" fmla="*/ 0 w 4810836"/>
              <a:gd name="connsiteY0" fmla="*/ 463388 h 955031"/>
              <a:gd name="connsiteX1" fmla="*/ 180833 w 4810836"/>
              <a:gd name="connsiteY1" fmla="*/ 146077 h 955031"/>
              <a:gd name="connsiteX2" fmla="*/ 290015 w 4810836"/>
              <a:gd name="connsiteY2" fmla="*/ 23247 h 955031"/>
              <a:gd name="connsiteX3" fmla="*/ 409433 w 4810836"/>
              <a:gd name="connsiteY3" fmla="*/ 36895 h 955031"/>
              <a:gd name="connsiteX4" fmla="*/ 508379 w 4810836"/>
              <a:gd name="connsiteY4" fmla="*/ 146077 h 955031"/>
              <a:gd name="connsiteX5" fmla="*/ 634621 w 4810836"/>
              <a:gd name="connsiteY5" fmla="*/ 412209 h 955031"/>
              <a:gd name="connsiteX6" fmla="*/ 771098 w 4810836"/>
              <a:gd name="connsiteY6" fmla="*/ 722695 h 955031"/>
              <a:gd name="connsiteX7" fmla="*/ 866633 w 4810836"/>
              <a:gd name="connsiteY7" fmla="*/ 869409 h 955031"/>
              <a:gd name="connsiteX8" fmla="*/ 955343 w 4810836"/>
              <a:gd name="connsiteY8" fmla="*/ 944471 h 955031"/>
              <a:gd name="connsiteX9" fmla="*/ 1064525 w 4810836"/>
              <a:gd name="connsiteY9" fmla="*/ 930824 h 955031"/>
              <a:gd name="connsiteX10" fmla="*/ 1190767 w 4810836"/>
              <a:gd name="connsiteY10" fmla="*/ 811406 h 955031"/>
              <a:gd name="connsiteX11" fmla="*/ 1354540 w 4810836"/>
              <a:gd name="connsiteY11" fmla="*/ 487271 h 955031"/>
              <a:gd name="connsiteX12" fmla="*/ 1456898 w 4810836"/>
              <a:gd name="connsiteY12" fmla="*/ 234788 h 955031"/>
              <a:gd name="connsiteX13" fmla="*/ 1559256 w 4810836"/>
              <a:gd name="connsiteY13" fmla="*/ 67603 h 955031"/>
              <a:gd name="connsiteX14" fmla="*/ 1647967 w 4810836"/>
              <a:gd name="connsiteY14" fmla="*/ 13012 h 955031"/>
              <a:gd name="connsiteX15" fmla="*/ 1729853 w 4810836"/>
              <a:gd name="connsiteY15" fmla="*/ 43719 h 955031"/>
              <a:gd name="connsiteX16" fmla="*/ 1804916 w 4810836"/>
              <a:gd name="connsiteY16" fmla="*/ 122194 h 955031"/>
              <a:gd name="connsiteX17" fmla="*/ 1883391 w 4810836"/>
              <a:gd name="connsiteY17" fmla="*/ 251847 h 955031"/>
              <a:gd name="connsiteX18" fmla="*/ 2149522 w 4810836"/>
              <a:gd name="connsiteY18" fmla="*/ 784110 h 955031"/>
              <a:gd name="connsiteX19" fmla="*/ 2265528 w 4810836"/>
              <a:gd name="connsiteY19" fmla="*/ 934235 h 955031"/>
              <a:gd name="connsiteX20" fmla="*/ 2361062 w 4810836"/>
              <a:gd name="connsiteY20" fmla="*/ 941059 h 955031"/>
              <a:gd name="connsiteX21" fmla="*/ 2483892 w 4810836"/>
              <a:gd name="connsiteY21" fmla="*/ 814818 h 955031"/>
              <a:gd name="connsiteX22" fmla="*/ 2610134 w 4810836"/>
              <a:gd name="connsiteY22" fmla="*/ 548686 h 955031"/>
              <a:gd name="connsiteX23" fmla="*/ 2756848 w 4810836"/>
              <a:gd name="connsiteY23" fmla="*/ 251847 h 955031"/>
              <a:gd name="connsiteX24" fmla="*/ 2879677 w 4810836"/>
              <a:gd name="connsiteY24" fmla="*/ 67603 h 955031"/>
              <a:gd name="connsiteX25" fmla="*/ 2958152 w 4810836"/>
              <a:gd name="connsiteY25" fmla="*/ 2776 h 955031"/>
              <a:gd name="connsiteX26" fmla="*/ 3029803 w 4810836"/>
              <a:gd name="connsiteY26" fmla="*/ 19835 h 955031"/>
              <a:gd name="connsiteX27" fmla="*/ 3101453 w 4810836"/>
              <a:gd name="connsiteY27" fmla="*/ 91486 h 955031"/>
              <a:gd name="connsiteX28" fmla="*/ 3159456 w 4810836"/>
              <a:gd name="connsiteY28" fmla="*/ 176785 h 955031"/>
              <a:gd name="connsiteX29" fmla="*/ 3241343 w 4810836"/>
              <a:gd name="connsiteY29" fmla="*/ 323498 h 955031"/>
              <a:gd name="connsiteX30" fmla="*/ 3394880 w 4810836"/>
              <a:gd name="connsiteY30" fmla="*/ 668104 h 955031"/>
              <a:gd name="connsiteX31" fmla="*/ 3521122 w 4810836"/>
              <a:gd name="connsiteY31" fmla="*/ 852349 h 955031"/>
              <a:gd name="connsiteX32" fmla="*/ 3654188 w 4810836"/>
              <a:gd name="connsiteY32" fmla="*/ 900116 h 955031"/>
              <a:gd name="connsiteX33" fmla="*/ 3773606 w 4810836"/>
              <a:gd name="connsiteY33" fmla="*/ 828465 h 955031"/>
              <a:gd name="connsiteX34" fmla="*/ 3961262 w 4810836"/>
              <a:gd name="connsiteY34" fmla="*/ 483859 h 955031"/>
              <a:gd name="connsiteX35" fmla="*/ 4138683 w 4810836"/>
              <a:gd name="connsiteY35" fmla="*/ 152901 h 955031"/>
              <a:gd name="connsiteX36" fmla="*/ 4258101 w 4810836"/>
              <a:gd name="connsiteY36" fmla="*/ 40307 h 955031"/>
              <a:gd name="connsiteX37" fmla="*/ 4384343 w 4810836"/>
              <a:gd name="connsiteY37" fmla="*/ 67603 h 955031"/>
              <a:gd name="connsiteX38" fmla="*/ 4527645 w 4810836"/>
              <a:gd name="connsiteY38" fmla="*/ 268907 h 955031"/>
              <a:gd name="connsiteX39" fmla="*/ 4633415 w 4810836"/>
              <a:gd name="connsiteY39" fmla="*/ 477035 h 955031"/>
              <a:gd name="connsiteX40" fmla="*/ 4677770 w 4810836"/>
              <a:gd name="connsiteY40" fmla="*/ 497507 h 955031"/>
              <a:gd name="connsiteX41" fmla="*/ 4810836 w 4810836"/>
              <a:gd name="connsiteY41" fmla="*/ 494095 h 955031"/>
              <a:gd name="connsiteX0" fmla="*/ 0 w 4810836"/>
              <a:gd name="connsiteY0" fmla="*/ 463388 h 955031"/>
              <a:gd name="connsiteX1" fmla="*/ 180833 w 4810836"/>
              <a:gd name="connsiteY1" fmla="*/ 146077 h 955031"/>
              <a:gd name="connsiteX2" fmla="*/ 290015 w 4810836"/>
              <a:gd name="connsiteY2" fmla="*/ 23247 h 955031"/>
              <a:gd name="connsiteX3" fmla="*/ 409433 w 4810836"/>
              <a:gd name="connsiteY3" fmla="*/ 36895 h 955031"/>
              <a:gd name="connsiteX4" fmla="*/ 508379 w 4810836"/>
              <a:gd name="connsiteY4" fmla="*/ 146077 h 955031"/>
              <a:gd name="connsiteX5" fmla="*/ 634621 w 4810836"/>
              <a:gd name="connsiteY5" fmla="*/ 412209 h 955031"/>
              <a:gd name="connsiteX6" fmla="*/ 771098 w 4810836"/>
              <a:gd name="connsiteY6" fmla="*/ 722695 h 955031"/>
              <a:gd name="connsiteX7" fmla="*/ 866633 w 4810836"/>
              <a:gd name="connsiteY7" fmla="*/ 869409 h 955031"/>
              <a:gd name="connsiteX8" fmla="*/ 955343 w 4810836"/>
              <a:gd name="connsiteY8" fmla="*/ 944471 h 955031"/>
              <a:gd name="connsiteX9" fmla="*/ 1064525 w 4810836"/>
              <a:gd name="connsiteY9" fmla="*/ 930824 h 955031"/>
              <a:gd name="connsiteX10" fmla="*/ 1190767 w 4810836"/>
              <a:gd name="connsiteY10" fmla="*/ 811406 h 955031"/>
              <a:gd name="connsiteX11" fmla="*/ 1354540 w 4810836"/>
              <a:gd name="connsiteY11" fmla="*/ 487271 h 955031"/>
              <a:gd name="connsiteX12" fmla="*/ 1456898 w 4810836"/>
              <a:gd name="connsiteY12" fmla="*/ 234788 h 955031"/>
              <a:gd name="connsiteX13" fmla="*/ 1559256 w 4810836"/>
              <a:gd name="connsiteY13" fmla="*/ 67603 h 955031"/>
              <a:gd name="connsiteX14" fmla="*/ 1647967 w 4810836"/>
              <a:gd name="connsiteY14" fmla="*/ 13012 h 955031"/>
              <a:gd name="connsiteX15" fmla="*/ 1729853 w 4810836"/>
              <a:gd name="connsiteY15" fmla="*/ 43719 h 955031"/>
              <a:gd name="connsiteX16" fmla="*/ 1804916 w 4810836"/>
              <a:gd name="connsiteY16" fmla="*/ 122194 h 955031"/>
              <a:gd name="connsiteX17" fmla="*/ 1883391 w 4810836"/>
              <a:gd name="connsiteY17" fmla="*/ 251847 h 955031"/>
              <a:gd name="connsiteX18" fmla="*/ 2149522 w 4810836"/>
              <a:gd name="connsiteY18" fmla="*/ 784110 h 955031"/>
              <a:gd name="connsiteX19" fmla="*/ 2265528 w 4810836"/>
              <a:gd name="connsiteY19" fmla="*/ 934235 h 955031"/>
              <a:gd name="connsiteX20" fmla="*/ 2361062 w 4810836"/>
              <a:gd name="connsiteY20" fmla="*/ 941059 h 955031"/>
              <a:gd name="connsiteX21" fmla="*/ 2483892 w 4810836"/>
              <a:gd name="connsiteY21" fmla="*/ 814818 h 955031"/>
              <a:gd name="connsiteX22" fmla="*/ 2610134 w 4810836"/>
              <a:gd name="connsiteY22" fmla="*/ 548686 h 955031"/>
              <a:gd name="connsiteX23" fmla="*/ 2756848 w 4810836"/>
              <a:gd name="connsiteY23" fmla="*/ 251847 h 955031"/>
              <a:gd name="connsiteX24" fmla="*/ 2879677 w 4810836"/>
              <a:gd name="connsiteY24" fmla="*/ 67603 h 955031"/>
              <a:gd name="connsiteX25" fmla="*/ 2958152 w 4810836"/>
              <a:gd name="connsiteY25" fmla="*/ 2776 h 955031"/>
              <a:gd name="connsiteX26" fmla="*/ 3029803 w 4810836"/>
              <a:gd name="connsiteY26" fmla="*/ 19835 h 955031"/>
              <a:gd name="connsiteX27" fmla="*/ 3101453 w 4810836"/>
              <a:gd name="connsiteY27" fmla="*/ 91486 h 955031"/>
              <a:gd name="connsiteX28" fmla="*/ 3159456 w 4810836"/>
              <a:gd name="connsiteY28" fmla="*/ 176785 h 955031"/>
              <a:gd name="connsiteX29" fmla="*/ 3241343 w 4810836"/>
              <a:gd name="connsiteY29" fmla="*/ 323498 h 955031"/>
              <a:gd name="connsiteX30" fmla="*/ 3394880 w 4810836"/>
              <a:gd name="connsiteY30" fmla="*/ 668104 h 955031"/>
              <a:gd name="connsiteX31" fmla="*/ 3521122 w 4810836"/>
              <a:gd name="connsiteY31" fmla="*/ 852349 h 955031"/>
              <a:gd name="connsiteX32" fmla="*/ 3654188 w 4810836"/>
              <a:gd name="connsiteY32" fmla="*/ 900116 h 955031"/>
              <a:gd name="connsiteX33" fmla="*/ 3773606 w 4810836"/>
              <a:gd name="connsiteY33" fmla="*/ 828465 h 955031"/>
              <a:gd name="connsiteX34" fmla="*/ 3961262 w 4810836"/>
              <a:gd name="connsiteY34" fmla="*/ 483859 h 955031"/>
              <a:gd name="connsiteX35" fmla="*/ 4138683 w 4810836"/>
              <a:gd name="connsiteY35" fmla="*/ 152901 h 955031"/>
              <a:gd name="connsiteX36" fmla="*/ 4258101 w 4810836"/>
              <a:gd name="connsiteY36" fmla="*/ 40307 h 955031"/>
              <a:gd name="connsiteX37" fmla="*/ 4384343 w 4810836"/>
              <a:gd name="connsiteY37" fmla="*/ 67603 h 955031"/>
              <a:gd name="connsiteX38" fmla="*/ 4527645 w 4810836"/>
              <a:gd name="connsiteY38" fmla="*/ 268907 h 955031"/>
              <a:gd name="connsiteX39" fmla="*/ 4633415 w 4810836"/>
              <a:gd name="connsiteY39" fmla="*/ 477035 h 955031"/>
              <a:gd name="connsiteX40" fmla="*/ 4781905 w 4810836"/>
              <a:gd name="connsiteY40" fmla="*/ 494332 h 955031"/>
              <a:gd name="connsiteX41" fmla="*/ 4810836 w 4810836"/>
              <a:gd name="connsiteY41" fmla="*/ 494095 h 955031"/>
              <a:gd name="connsiteX0" fmla="*/ 0 w 5039929"/>
              <a:gd name="connsiteY0" fmla="*/ 463388 h 955031"/>
              <a:gd name="connsiteX1" fmla="*/ 180833 w 5039929"/>
              <a:gd name="connsiteY1" fmla="*/ 146077 h 955031"/>
              <a:gd name="connsiteX2" fmla="*/ 290015 w 5039929"/>
              <a:gd name="connsiteY2" fmla="*/ 23247 h 955031"/>
              <a:gd name="connsiteX3" fmla="*/ 409433 w 5039929"/>
              <a:gd name="connsiteY3" fmla="*/ 36895 h 955031"/>
              <a:gd name="connsiteX4" fmla="*/ 508379 w 5039929"/>
              <a:gd name="connsiteY4" fmla="*/ 146077 h 955031"/>
              <a:gd name="connsiteX5" fmla="*/ 634621 w 5039929"/>
              <a:gd name="connsiteY5" fmla="*/ 412209 h 955031"/>
              <a:gd name="connsiteX6" fmla="*/ 771098 w 5039929"/>
              <a:gd name="connsiteY6" fmla="*/ 722695 h 955031"/>
              <a:gd name="connsiteX7" fmla="*/ 866633 w 5039929"/>
              <a:gd name="connsiteY7" fmla="*/ 869409 h 955031"/>
              <a:gd name="connsiteX8" fmla="*/ 955343 w 5039929"/>
              <a:gd name="connsiteY8" fmla="*/ 944471 h 955031"/>
              <a:gd name="connsiteX9" fmla="*/ 1064525 w 5039929"/>
              <a:gd name="connsiteY9" fmla="*/ 930824 h 955031"/>
              <a:gd name="connsiteX10" fmla="*/ 1190767 w 5039929"/>
              <a:gd name="connsiteY10" fmla="*/ 811406 h 955031"/>
              <a:gd name="connsiteX11" fmla="*/ 1354540 w 5039929"/>
              <a:gd name="connsiteY11" fmla="*/ 487271 h 955031"/>
              <a:gd name="connsiteX12" fmla="*/ 1456898 w 5039929"/>
              <a:gd name="connsiteY12" fmla="*/ 234788 h 955031"/>
              <a:gd name="connsiteX13" fmla="*/ 1559256 w 5039929"/>
              <a:gd name="connsiteY13" fmla="*/ 67603 h 955031"/>
              <a:gd name="connsiteX14" fmla="*/ 1647967 w 5039929"/>
              <a:gd name="connsiteY14" fmla="*/ 13012 h 955031"/>
              <a:gd name="connsiteX15" fmla="*/ 1729853 w 5039929"/>
              <a:gd name="connsiteY15" fmla="*/ 43719 h 955031"/>
              <a:gd name="connsiteX16" fmla="*/ 1804916 w 5039929"/>
              <a:gd name="connsiteY16" fmla="*/ 122194 h 955031"/>
              <a:gd name="connsiteX17" fmla="*/ 1883391 w 5039929"/>
              <a:gd name="connsiteY17" fmla="*/ 251847 h 955031"/>
              <a:gd name="connsiteX18" fmla="*/ 2149522 w 5039929"/>
              <a:gd name="connsiteY18" fmla="*/ 784110 h 955031"/>
              <a:gd name="connsiteX19" fmla="*/ 2265528 w 5039929"/>
              <a:gd name="connsiteY19" fmla="*/ 934235 h 955031"/>
              <a:gd name="connsiteX20" fmla="*/ 2361062 w 5039929"/>
              <a:gd name="connsiteY20" fmla="*/ 941059 h 955031"/>
              <a:gd name="connsiteX21" fmla="*/ 2483892 w 5039929"/>
              <a:gd name="connsiteY21" fmla="*/ 814818 h 955031"/>
              <a:gd name="connsiteX22" fmla="*/ 2610134 w 5039929"/>
              <a:gd name="connsiteY22" fmla="*/ 548686 h 955031"/>
              <a:gd name="connsiteX23" fmla="*/ 2756848 w 5039929"/>
              <a:gd name="connsiteY23" fmla="*/ 251847 h 955031"/>
              <a:gd name="connsiteX24" fmla="*/ 2879677 w 5039929"/>
              <a:gd name="connsiteY24" fmla="*/ 67603 h 955031"/>
              <a:gd name="connsiteX25" fmla="*/ 2958152 w 5039929"/>
              <a:gd name="connsiteY25" fmla="*/ 2776 h 955031"/>
              <a:gd name="connsiteX26" fmla="*/ 3029803 w 5039929"/>
              <a:gd name="connsiteY26" fmla="*/ 19835 h 955031"/>
              <a:gd name="connsiteX27" fmla="*/ 3101453 w 5039929"/>
              <a:gd name="connsiteY27" fmla="*/ 91486 h 955031"/>
              <a:gd name="connsiteX28" fmla="*/ 3159456 w 5039929"/>
              <a:gd name="connsiteY28" fmla="*/ 176785 h 955031"/>
              <a:gd name="connsiteX29" fmla="*/ 3241343 w 5039929"/>
              <a:gd name="connsiteY29" fmla="*/ 323498 h 955031"/>
              <a:gd name="connsiteX30" fmla="*/ 3394880 w 5039929"/>
              <a:gd name="connsiteY30" fmla="*/ 668104 h 955031"/>
              <a:gd name="connsiteX31" fmla="*/ 3521122 w 5039929"/>
              <a:gd name="connsiteY31" fmla="*/ 852349 h 955031"/>
              <a:gd name="connsiteX32" fmla="*/ 3654188 w 5039929"/>
              <a:gd name="connsiteY32" fmla="*/ 900116 h 955031"/>
              <a:gd name="connsiteX33" fmla="*/ 3773606 w 5039929"/>
              <a:gd name="connsiteY33" fmla="*/ 828465 h 955031"/>
              <a:gd name="connsiteX34" fmla="*/ 3961262 w 5039929"/>
              <a:gd name="connsiteY34" fmla="*/ 483859 h 955031"/>
              <a:gd name="connsiteX35" fmla="*/ 4138683 w 5039929"/>
              <a:gd name="connsiteY35" fmla="*/ 152901 h 955031"/>
              <a:gd name="connsiteX36" fmla="*/ 4258101 w 5039929"/>
              <a:gd name="connsiteY36" fmla="*/ 40307 h 955031"/>
              <a:gd name="connsiteX37" fmla="*/ 4384343 w 5039929"/>
              <a:gd name="connsiteY37" fmla="*/ 67603 h 955031"/>
              <a:gd name="connsiteX38" fmla="*/ 4527645 w 5039929"/>
              <a:gd name="connsiteY38" fmla="*/ 268907 h 955031"/>
              <a:gd name="connsiteX39" fmla="*/ 4633415 w 5039929"/>
              <a:gd name="connsiteY39" fmla="*/ 477035 h 955031"/>
              <a:gd name="connsiteX40" fmla="*/ 4781905 w 5039929"/>
              <a:gd name="connsiteY40" fmla="*/ 494332 h 955031"/>
              <a:gd name="connsiteX41" fmla="*/ 5039929 w 5039929"/>
              <a:gd name="connsiteY41" fmla="*/ 487745 h 955031"/>
              <a:gd name="connsiteX0" fmla="*/ 0 w 5008689"/>
              <a:gd name="connsiteY0" fmla="*/ 463388 h 955031"/>
              <a:gd name="connsiteX1" fmla="*/ 180833 w 5008689"/>
              <a:gd name="connsiteY1" fmla="*/ 146077 h 955031"/>
              <a:gd name="connsiteX2" fmla="*/ 290015 w 5008689"/>
              <a:gd name="connsiteY2" fmla="*/ 23247 h 955031"/>
              <a:gd name="connsiteX3" fmla="*/ 409433 w 5008689"/>
              <a:gd name="connsiteY3" fmla="*/ 36895 h 955031"/>
              <a:gd name="connsiteX4" fmla="*/ 508379 w 5008689"/>
              <a:gd name="connsiteY4" fmla="*/ 146077 h 955031"/>
              <a:gd name="connsiteX5" fmla="*/ 634621 w 5008689"/>
              <a:gd name="connsiteY5" fmla="*/ 412209 h 955031"/>
              <a:gd name="connsiteX6" fmla="*/ 771098 w 5008689"/>
              <a:gd name="connsiteY6" fmla="*/ 722695 h 955031"/>
              <a:gd name="connsiteX7" fmla="*/ 866633 w 5008689"/>
              <a:gd name="connsiteY7" fmla="*/ 869409 h 955031"/>
              <a:gd name="connsiteX8" fmla="*/ 955343 w 5008689"/>
              <a:gd name="connsiteY8" fmla="*/ 944471 h 955031"/>
              <a:gd name="connsiteX9" fmla="*/ 1064525 w 5008689"/>
              <a:gd name="connsiteY9" fmla="*/ 930824 h 955031"/>
              <a:gd name="connsiteX10" fmla="*/ 1190767 w 5008689"/>
              <a:gd name="connsiteY10" fmla="*/ 811406 h 955031"/>
              <a:gd name="connsiteX11" fmla="*/ 1354540 w 5008689"/>
              <a:gd name="connsiteY11" fmla="*/ 487271 h 955031"/>
              <a:gd name="connsiteX12" fmla="*/ 1456898 w 5008689"/>
              <a:gd name="connsiteY12" fmla="*/ 234788 h 955031"/>
              <a:gd name="connsiteX13" fmla="*/ 1559256 w 5008689"/>
              <a:gd name="connsiteY13" fmla="*/ 67603 h 955031"/>
              <a:gd name="connsiteX14" fmla="*/ 1647967 w 5008689"/>
              <a:gd name="connsiteY14" fmla="*/ 13012 h 955031"/>
              <a:gd name="connsiteX15" fmla="*/ 1729853 w 5008689"/>
              <a:gd name="connsiteY15" fmla="*/ 43719 h 955031"/>
              <a:gd name="connsiteX16" fmla="*/ 1804916 w 5008689"/>
              <a:gd name="connsiteY16" fmla="*/ 122194 h 955031"/>
              <a:gd name="connsiteX17" fmla="*/ 1883391 w 5008689"/>
              <a:gd name="connsiteY17" fmla="*/ 251847 h 955031"/>
              <a:gd name="connsiteX18" fmla="*/ 2149522 w 5008689"/>
              <a:gd name="connsiteY18" fmla="*/ 784110 h 955031"/>
              <a:gd name="connsiteX19" fmla="*/ 2265528 w 5008689"/>
              <a:gd name="connsiteY19" fmla="*/ 934235 h 955031"/>
              <a:gd name="connsiteX20" fmla="*/ 2361062 w 5008689"/>
              <a:gd name="connsiteY20" fmla="*/ 941059 h 955031"/>
              <a:gd name="connsiteX21" fmla="*/ 2483892 w 5008689"/>
              <a:gd name="connsiteY21" fmla="*/ 814818 h 955031"/>
              <a:gd name="connsiteX22" fmla="*/ 2610134 w 5008689"/>
              <a:gd name="connsiteY22" fmla="*/ 548686 h 955031"/>
              <a:gd name="connsiteX23" fmla="*/ 2756848 w 5008689"/>
              <a:gd name="connsiteY23" fmla="*/ 251847 h 955031"/>
              <a:gd name="connsiteX24" fmla="*/ 2879677 w 5008689"/>
              <a:gd name="connsiteY24" fmla="*/ 67603 h 955031"/>
              <a:gd name="connsiteX25" fmla="*/ 2958152 w 5008689"/>
              <a:gd name="connsiteY25" fmla="*/ 2776 h 955031"/>
              <a:gd name="connsiteX26" fmla="*/ 3029803 w 5008689"/>
              <a:gd name="connsiteY26" fmla="*/ 19835 h 955031"/>
              <a:gd name="connsiteX27" fmla="*/ 3101453 w 5008689"/>
              <a:gd name="connsiteY27" fmla="*/ 91486 h 955031"/>
              <a:gd name="connsiteX28" fmla="*/ 3159456 w 5008689"/>
              <a:gd name="connsiteY28" fmla="*/ 176785 h 955031"/>
              <a:gd name="connsiteX29" fmla="*/ 3241343 w 5008689"/>
              <a:gd name="connsiteY29" fmla="*/ 323498 h 955031"/>
              <a:gd name="connsiteX30" fmla="*/ 3394880 w 5008689"/>
              <a:gd name="connsiteY30" fmla="*/ 668104 h 955031"/>
              <a:gd name="connsiteX31" fmla="*/ 3521122 w 5008689"/>
              <a:gd name="connsiteY31" fmla="*/ 852349 h 955031"/>
              <a:gd name="connsiteX32" fmla="*/ 3654188 w 5008689"/>
              <a:gd name="connsiteY32" fmla="*/ 900116 h 955031"/>
              <a:gd name="connsiteX33" fmla="*/ 3773606 w 5008689"/>
              <a:gd name="connsiteY33" fmla="*/ 828465 h 955031"/>
              <a:gd name="connsiteX34" fmla="*/ 3961262 w 5008689"/>
              <a:gd name="connsiteY34" fmla="*/ 483859 h 955031"/>
              <a:gd name="connsiteX35" fmla="*/ 4138683 w 5008689"/>
              <a:gd name="connsiteY35" fmla="*/ 152901 h 955031"/>
              <a:gd name="connsiteX36" fmla="*/ 4258101 w 5008689"/>
              <a:gd name="connsiteY36" fmla="*/ 40307 h 955031"/>
              <a:gd name="connsiteX37" fmla="*/ 4384343 w 5008689"/>
              <a:gd name="connsiteY37" fmla="*/ 67603 h 955031"/>
              <a:gd name="connsiteX38" fmla="*/ 4527645 w 5008689"/>
              <a:gd name="connsiteY38" fmla="*/ 268907 h 955031"/>
              <a:gd name="connsiteX39" fmla="*/ 4633415 w 5008689"/>
              <a:gd name="connsiteY39" fmla="*/ 477035 h 955031"/>
              <a:gd name="connsiteX40" fmla="*/ 4781905 w 5008689"/>
              <a:gd name="connsiteY40" fmla="*/ 494332 h 955031"/>
              <a:gd name="connsiteX41" fmla="*/ 5008689 w 5008689"/>
              <a:gd name="connsiteY41" fmla="*/ 497270 h 955031"/>
              <a:gd name="connsiteX0" fmla="*/ 0 w 4935796"/>
              <a:gd name="connsiteY0" fmla="*/ 463388 h 955031"/>
              <a:gd name="connsiteX1" fmla="*/ 180833 w 4935796"/>
              <a:gd name="connsiteY1" fmla="*/ 146077 h 955031"/>
              <a:gd name="connsiteX2" fmla="*/ 290015 w 4935796"/>
              <a:gd name="connsiteY2" fmla="*/ 23247 h 955031"/>
              <a:gd name="connsiteX3" fmla="*/ 409433 w 4935796"/>
              <a:gd name="connsiteY3" fmla="*/ 36895 h 955031"/>
              <a:gd name="connsiteX4" fmla="*/ 508379 w 4935796"/>
              <a:gd name="connsiteY4" fmla="*/ 146077 h 955031"/>
              <a:gd name="connsiteX5" fmla="*/ 634621 w 4935796"/>
              <a:gd name="connsiteY5" fmla="*/ 412209 h 955031"/>
              <a:gd name="connsiteX6" fmla="*/ 771098 w 4935796"/>
              <a:gd name="connsiteY6" fmla="*/ 722695 h 955031"/>
              <a:gd name="connsiteX7" fmla="*/ 866633 w 4935796"/>
              <a:gd name="connsiteY7" fmla="*/ 869409 h 955031"/>
              <a:gd name="connsiteX8" fmla="*/ 955343 w 4935796"/>
              <a:gd name="connsiteY8" fmla="*/ 944471 h 955031"/>
              <a:gd name="connsiteX9" fmla="*/ 1064525 w 4935796"/>
              <a:gd name="connsiteY9" fmla="*/ 930824 h 955031"/>
              <a:gd name="connsiteX10" fmla="*/ 1190767 w 4935796"/>
              <a:gd name="connsiteY10" fmla="*/ 811406 h 955031"/>
              <a:gd name="connsiteX11" fmla="*/ 1354540 w 4935796"/>
              <a:gd name="connsiteY11" fmla="*/ 487271 h 955031"/>
              <a:gd name="connsiteX12" fmla="*/ 1456898 w 4935796"/>
              <a:gd name="connsiteY12" fmla="*/ 234788 h 955031"/>
              <a:gd name="connsiteX13" fmla="*/ 1559256 w 4935796"/>
              <a:gd name="connsiteY13" fmla="*/ 67603 h 955031"/>
              <a:gd name="connsiteX14" fmla="*/ 1647967 w 4935796"/>
              <a:gd name="connsiteY14" fmla="*/ 13012 h 955031"/>
              <a:gd name="connsiteX15" fmla="*/ 1729853 w 4935796"/>
              <a:gd name="connsiteY15" fmla="*/ 43719 h 955031"/>
              <a:gd name="connsiteX16" fmla="*/ 1804916 w 4935796"/>
              <a:gd name="connsiteY16" fmla="*/ 122194 h 955031"/>
              <a:gd name="connsiteX17" fmla="*/ 1883391 w 4935796"/>
              <a:gd name="connsiteY17" fmla="*/ 251847 h 955031"/>
              <a:gd name="connsiteX18" fmla="*/ 2149522 w 4935796"/>
              <a:gd name="connsiteY18" fmla="*/ 784110 h 955031"/>
              <a:gd name="connsiteX19" fmla="*/ 2265528 w 4935796"/>
              <a:gd name="connsiteY19" fmla="*/ 934235 h 955031"/>
              <a:gd name="connsiteX20" fmla="*/ 2361062 w 4935796"/>
              <a:gd name="connsiteY20" fmla="*/ 941059 h 955031"/>
              <a:gd name="connsiteX21" fmla="*/ 2483892 w 4935796"/>
              <a:gd name="connsiteY21" fmla="*/ 814818 h 955031"/>
              <a:gd name="connsiteX22" fmla="*/ 2610134 w 4935796"/>
              <a:gd name="connsiteY22" fmla="*/ 548686 h 955031"/>
              <a:gd name="connsiteX23" fmla="*/ 2756848 w 4935796"/>
              <a:gd name="connsiteY23" fmla="*/ 251847 h 955031"/>
              <a:gd name="connsiteX24" fmla="*/ 2879677 w 4935796"/>
              <a:gd name="connsiteY24" fmla="*/ 67603 h 955031"/>
              <a:gd name="connsiteX25" fmla="*/ 2958152 w 4935796"/>
              <a:gd name="connsiteY25" fmla="*/ 2776 h 955031"/>
              <a:gd name="connsiteX26" fmla="*/ 3029803 w 4935796"/>
              <a:gd name="connsiteY26" fmla="*/ 19835 h 955031"/>
              <a:gd name="connsiteX27" fmla="*/ 3101453 w 4935796"/>
              <a:gd name="connsiteY27" fmla="*/ 91486 h 955031"/>
              <a:gd name="connsiteX28" fmla="*/ 3159456 w 4935796"/>
              <a:gd name="connsiteY28" fmla="*/ 176785 h 955031"/>
              <a:gd name="connsiteX29" fmla="*/ 3241343 w 4935796"/>
              <a:gd name="connsiteY29" fmla="*/ 323498 h 955031"/>
              <a:gd name="connsiteX30" fmla="*/ 3394880 w 4935796"/>
              <a:gd name="connsiteY30" fmla="*/ 668104 h 955031"/>
              <a:gd name="connsiteX31" fmla="*/ 3521122 w 4935796"/>
              <a:gd name="connsiteY31" fmla="*/ 852349 h 955031"/>
              <a:gd name="connsiteX32" fmla="*/ 3654188 w 4935796"/>
              <a:gd name="connsiteY32" fmla="*/ 900116 h 955031"/>
              <a:gd name="connsiteX33" fmla="*/ 3773606 w 4935796"/>
              <a:gd name="connsiteY33" fmla="*/ 828465 h 955031"/>
              <a:gd name="connsiteX34" fmla="*/ 3961262 w 4935796"/>
              <a:gd name="connsiteY34" fmla="*/ 483859 h 955031"/>
              <a:gd name="connsiteX35" fmla="*/ 4138683 w 4935796"/>
              <a:gd name="connsiteY35" fmla="*/ 152901 h 955031"/>
              <a:gd name="connsiteX36" fmla="*/ 4258101 w 4935796"/>
              <a:gd name="connsiteY36" fmla="*/ 40307 h 955031"/>
              <a:gd name="connsiteX37" fmla="*/ 4384343 w 4935796"/>
              <a:gd name="connsiteY37" fmla="*/ 67603 h 955031"/>
              <a:gd name="connsiteX38" fmla="*/ 4527645 w 4935796"/>
              <a:gd name="connsiteY38" fmla="*/ 268907 h 955031"/>
              <a:gd name="connsiteX39" fmla="*/ 4633415 w 4935796"/>
              <a:gd name="connsiteY39" fmla="*/ 477035 h 955031"/>
              <a:gd name="connsiteX40" fmla="*/ 4781905 w 4935796"/>
              <a:gd name="connsiteY40" fmla="*/ 494332 h 955031"/>
              <a:gd name="connsiteX41" fmla="*/ 4935796 w 4935796"/>
              <a:gd name="connsiteY41" fmla="*/ 497270 h 955031"/>
              <a:gd name="connsiteX0" fmla="*/ 0 w 4935796"/>
              <a:gd name="connsiteY0" fmla="*/ 463388 h 955031"/>
              <a:gd name="connsiteX1" fmla="*/ 180833 w 4935796"/>
              <a:gd name="connsiteY1" fmla="*/ 146077 h 955031"/>
              <a:gd name="connsiteX2" fmla="*/ 290015 w 4935796"/>
              <a:gd name="connsiteY2" fmla="*/ 23247 h 955031"/>
              <a:gd name="connsiteX3" fmla="*/ 409433 w 4935796"/>
              <a:gd name="connsiteY3" fmla="*/ 36895 h 955031"/>
              <a:gd name="connsiteX4" fmla="*/ 508379 w 4935796"/>
              <a:gd name="connsiteY4" fmla="*/ 146077 h 955031"/>
              <a:gd name="connsiteX5" fmla="*/ 634621 w 4935796"/>
              <a:gd name="connsiteY5" fmla="*/ 412209 h 955031"/>
              <a:gd name="connsiteX6" fmla="*/ 771098 w 4935796"/>
              <a:gd name="connsiteY6" fmla="*/ 722695 h 955031"/>
              <a:gd name="connsiteX7" fmla="*/ 866633 w 4935796"/>
              <a:gd name="connsiteY7" fmla="*/ 869409 h 955031"/>
              <a:gd name="connsiteX8" fmla="*/ 955343 w 4935796"/>
              <a:gd name="connsiteY8" fmla="*/ 944471 h 955031"/>
              <a:gd name="connsiteX9" fmla="*/ 1064525 w 4935796"/>
              <a:gd name="connsiteY9" fmla="*/ 930824 h 955031"/>
              <a:gd name="connsiteX10" fmla="*/ 1190767 w 4935796"/>
              <a:gd name="connsiteY10" fmla="*/ 811406 h 955031"/>
              <a:gd name="connsiteX11" fmla="*/ 1354540 w 4935796"/>
              <a:gd name="connsiteY11" fmla="*/ 487271 h 955031"/>
              <a:gd name="connsiteX12" fmla="*/ 1456898 w 4935796"/>
              <a:gd name="connsiteY12" fmla="*/ 234788 h 955031"/>
              <a:gd name="connsiteX13" fmla="*/ 1559256 w 4935796"/>
              <a:gd name="connsiteY13" fmla="*/ 67603 h 955031"/>
              <a:gd name="connsiteX14" fmla="*/ 1647967 w 4935796"/>
              <a:gd name="connsiteY14" fmla="*/ 13012 h 955031"/>
              <a:gd name="connsiteX15" fmla="*/ 1729853 w 4935796"/>
              <a:gd name="connsiteY15" fmla="*/ 43719 h 955031"/>
              <a:gd name="connsiteX16" fmla="*/ 1804916 w 4935796"/>
              <a:gd name="connsiteY16" fmla="*/ 122194 h 955031"/>
              <a:gd name="connsiteX17" fmla="*/ 1883391 w 4935796"/>
              <a:gd name="connsiteY17" fmla="*/ 251847 h 955031"/>
              <a:gd name="connsiteX18" fmla="*/ 2149522 w 4935796"/>
              <a:gd name="connsiteY18" fmla="*/ 784110 h 955031"/>
              <a:gd name="connsiteX19" fmla="*/ 2265528 w 4935796"/>
              <a:gd name="connsiteY19" fmla="*/ 934235 h 955031"/>
              <a:gd name="connsiteX20" fmla="*/ 2361062 w 4935796"/>
              <a:gd name="connsiteY20" fmla="*/ 941059 h 955031"/>
              <a:gd name="connsiteX21" fmla="*/ 2483892 w 4935796"/>
              <a:gd name="connsiteY21" fmla="*/ 814818 h 955031"/>
              <a:gd name="connsiteX22" fmla="*/ 2610134 w 4935796"/>
              <a:gd name="connsiteY22" fmla="*/ 548686 h 955031"/>
              <a:gd name="connsiteX23" fmla="*/ 2756848 w 4935796"/>
              <a:gd name="connsiteY23" fmla="*/ 251847 h 955031"/>
              <a:gd name="connsiteX24" fmla="*/ 2879677 w 4935796"/>
              <a:gd name="connsiteY24" fmla="*/ 67603 h 955031"/>
              <a:gd name="connsiteX25" fmla="*/ 2958152 w 4935796"/>
              <a:gd name="connsiteY25" fmla="*/ 2776 h 955031"/>
              <a:gd name="connsiteX26" fmla="*/ 3029803 w 4935796"/>
              <a:gd name="connsiteY26" fmla="*/ 19835 h 955031"/>
              <a:gd name="connsiteX27" fmla="*/ 3101453 w 4935796"/>
              <a:gd name="connsiteY27" fmla="*/ 91486 h 955031"/>
              <a:gd name="connsiteX28" fmla="*/ 3159456 w 4935796"/>
              <a:gd name="connsiteY28" fmla="*/ 176785 h 955031"/>
              <a:gd name="connsiteX29" fmla="*/ 3241343 w 4935796"/>
              <a:gd name="connsiteY29" fmla="*/ 323498 h 955031"/>
              <a:gd name="connsiteX30" fmla="*/ 3394880 w 4935796"/>
              <a:gd name="connsiteY30" fmla="*/ 668104 h 955031"/>
              <a:gd name="connsiteX31" fmla="*/ 3521122 w 4935796"/>
              <a:gd name="connsiteY31" fmla="*/ 852349 h 955031"/>
              <a:gd name="connsiteX32" fmla="*/ 3654188 w 4935796"/>
              <a:gd name="connsiteY32" fmla="*/ 900116 h 955031"/>
              <a:gd name="connsiteX33" fmla="*/ 3773606 w 4935796"/>
              <a:gd name="connsiteY33" fmla="*/ 828465 h 955031"/>
              <a:gd name="connsiteX34" fmla="*/ 3961262 w 4935796"/>
              <a:gd name="connsiteY34" fmla="*/ 483859 h 955031"/>
              <a:gd name="connsiteX35" fmla="*/ 4138683 w 4935796"/>
              <a:gd name="connsiteY35" fmla="*/ 152901 h 955031"/>
              <a:gd name="connsiteX36" fmla="*/ 4258101 w 4935796"/>
              <a:gd name="connsiteY36" fmla="*/ 40307 h 955031"/>
              <a:gd name="connsiteX37" fmla="*/ 4384343 w 4935796"/>
              <a:gd name="connsiteY37" fmla="*/ 67603 h 955031"/>
              <a:gd name="connsiteX38" fmla="*/ 4527645 w 4935796"/>
              <a:gd name="connsiteY38" fmla="*/ 268907 h 955031"/>
              <a:gd name="connsiteX39" fmla="*/ 4633415 w 4935796"/>
              <a:gd name="connsiteY39" fmla="*/ 477035 h 955031"/>
              <a:gd name="connsiteX40" fmla="*/ 4740252 w 4935796"/>
              <a:gd name="connsiteY40" fmla="*/ 494332 h 955031"/>
              <a:gd name="connsiteX41" fmla="*/ 4935796 w 4935796"/>
              <a:gd name="connsiteY41" fmla="*/ 497270 h 955031"/>
              <a:gd name="connsiteX0" fmla="*/ 0 w 5341916"/>
              <a:gd name="connsiteY0" fmla="*/ 463388 h 955031"/>
              <a:gd name="connsiteX1" fmla="*/ 180833 w 5341916"/>
              <a:gd name="connsiteY1" fmla="*/ 146077 h 955031"/>
              <a:gd name="connsiteX2" fmla="*/ 290015 w 5341916"/>
              <a:gd name="connsiteY2" fmla="*/ 23247 h 955031"/>
              <a:gd name="connsiteX3" fmla="*/ 409433 w 5341916"/>
              <a:gd name="connsiteY3" fmla="*/ 36895 h 955031"/>
              <a:gd name="connsiteX4" fmla="*/ 508379 w 5341916"/>
              <a:gd name="connsiteY4" fmla="*/ 146077 h 955031"/>
              <a:gd name="connsiteX5" fmla="*/ 634621 w 5341916"/>
              <a:gd name="connsiteY5" fmla="*/ 412209 h 955031"/>
              <a:gd name="connsiteX6" fmla="*/ 771098 w 5341916"/>
              <a:gd name="connsiteY6" fmla="*/ 722695 h 955031"/>
              <a:gd name="connsiteX7" fmla="*/ 866633 w 5341916"/>
              <a:gd name="connsiteY7" fmla="*/ 869409 h 955031"/>
              <a:gd name="connsiteX8" fmla="*/ 955343 w 5341916"/>
              <a:gd name="connsiteY8" fmla="*/ 944471 h 955031"/>
              <a:gd name="connsiteX9" fmla="*/ 1064525 w 5341916"/>
              <a:gd name="connsiteY9" fmla="*/ 930824 h 955031"/>
              <a:gd name="connsiteX10" fmla="*/ 1190767 w 5341916"/>
              <a:gd name="connsiteY10" fmla="*/ 811406 h 955031"/>
              <a:gd name="connsiteX11" fmla="*/ 1354540 w 5341916"/>
              <a:gd name="connsiteY11" fmla="*/ 487271 h 955031"/>
              <a:gd name="connsiteX12" fmla="*/ 1456898 w 5341916"/>
              <a:gd name="connsiteY12" fmla="*/ 234788 h 955031"/>
              <a:gd name="connsiteX13" fmla="*/ 1559256 w 5341916"/>
              <a:gd name="connsiteY13" fmla="*/ 67603 h 955031"/>
              <a:gd name="connsiteX14" fmla="*/ 1647967 w 5341916"/>
              <a:gd name="connsiteY14" fmla="*/ 13012 h 955031"/>
              <a:gd name="connsiteX15" fmla="*/ 1729853 w 5341916"/>
              <a:gd name="connsiteY15" fmla="*/ 43719 h 955031"/>
              <a:gd name="connsiteX16" fmla="*/ 1804916 w 5341916"/>
              <a:gd name="connsiteY16" fmla="*/ 122194 h 955031"/>
              <a:gd name="connsiteX17" fmla="*/ 1883391 w 5341916"/>
              <a:gd name="connsiteY17" fmla="*/ 251847 h 955031"/>
              <a:gd name="connsiteX18" fmla="*/ 2149522 w 5341916"/>
              <a:gd name="connsiteY18" fmla="*/ 784110 h 955031"/>
              <a:gd name="connsiteX19" fmla="*/ 2265528 w 5341916"/>
              <a:gd name="connsiteY19" fmla="*/ 934235 h 955031"/>
              <a:gd name="connsiteX20" fmla="*/ 2361062 w 5341916"/>
              <a:gd name="connsiteY20" fmla="*/ 941059 h 955031"/>
              <a:gd name="connsiteX21" fmla="*/ 2483892 w 5341916"/>
              <a:gd name="connsiteY21" fmla="*/ 814818 h 955031"/>
              <a:gd name="connsiteX22" fmla="*/ 2610134 w 5341916"/>
              <a:gd name="connsiteY22" fmla="*/ 548686 h 955031"/>
              <a:gd name="connsiteX23" fmla="*/ 2756848 w 5341916"/>
              <a:gd name="connsiteY23" fmla="*/ 251847 h 955031"/>
              <a:gd name="connsiteX24" fmla="*/ 2879677 w 5341916"/>
              <a:gd name="connsiteY24" fmla="*/ 67603 h 955031"/>
              <a:gd name="connsiteX25" fmla="*/ 2958152 w 5341916"/>
              <a:gd name="connsiteY25" fmla="*/ 2776 h 955031"/>
              <a:gd name="connsiteX26" fmla="*/ 3029803 w 5341916"/>
              <a:gd name="connsiteY26" fmla="*/ 19835 h 955031"/>
              <a:gd name="connsiteX27" fmla="*/ 3101453 w 5341916"/>
              <a:gd name="connsiteY27" fmla="*/ 91486 h 955031"/>
              <a:gd name="connsiteX28" fmla="*/ 3159456 w 5341916"/>
              <a:gd name="connsiteY28" fmla="*/ 176785 h 955031"/>
              <a:gd name="connsiteX29" fmla="*/ 3241343 w 5341916"/>
              <a:gd name="connsiteY29" fmla="*/ 323498 h 955031"/>
              <a:gd name="connsiteX30" fmla="*/ 3394880 w 5341916"/>
              <a:gd name="connsiteY30" fmla="*/ 668104 h 955031"/>
              <a:gd name="connsiteX31" fmla="*/ 3521122 w 5341916"/>
              <a:gd name="connsiteY31" fmla="*/ 852349 h 955031"/>
              <a:gd name="connsiteX32" fmla="*/ 3654188 w 5341916"/>
              <a:gd name="connsiteY32" fmla="*/ 900116 h 955031"/>
              <a:gd name="connsiteX33" fmla="*/ 3773606 w 5341916"/>
              <a:gd name="connsiteY33" fmla="*/ 828465 h 955031"/>
              <a:gd name="connsiteX34" fmla="*/ 3961262 w 5341916"/>
              <a:gd name="connsiteY34" fmla="*/ 483859 h 955031"/>
              <a:gd name="connsiteX35" fmla="*/ 4138683 w 5341916"/>
              <a:gd name="connsiteY35" fmla="*/ 152901 h 955031"/>
              <a:gd name="connsiteX36" fmla="*/ 4258101 w 5341916"/>
              <a:gd name="connsiteY36" fmla="*/ 40307 h 955031"/>
              <a:gd name="connsiteX37" fmla="*/ 4384343 w 5341916"/>
              <a:gd name="connsiteY37" fmla="*/ 67603 h 955031"/>
              <a:gd name="connsiteX38" fmla="*/ 4527645 w 5341916"/>
              <a:gd name="connsiteY38" fmla="*/ 268907 h 955031"/>
              <a:gd name="connsiteX39" fmla="*/ 4633415 w 5341916"/>
              <a:gd name="connsiteY39" fmla="*/ 477035 h 955031"/>
              <a:gd name="connsiteX40" fmla="*/ 4740252 w 5341916"/>
              <a:gd name="connsiteY40" fmla="*/ 494332 h 955031"/>
              <a:gd name="connsiteX41" fmla="*/ 5341916 w 5341916"/>
              <a:gd name="connsiteY41" fmla="*/ 500445 h 955031"/>
              <a:gd name="connsiteX0" fmla="*/ 0 w 5300263"/>
              <a:gd name="connsiteY0" fmla="*/ 463388 h 955031"/>
              <a:gd name="connsiteX1" fmla="*/ 180833 w 5300263"/>
              <a:gd name="connsiteY1" fmla="*/ 146077 h 955031"/>
              <a:gd name="connsiteX2" fmla="*/ 290015 w 5300263"/>
              <a:gd name="connsiteY2" fmla="*/ 23247 h 955031"/>
              <a:gd name="connsiteX3" fmla="*/ 409433 w 5300263"/>
              <a:gd name="connsiteY3" fmla="*/ 36895 h 955031"/>
              <a:gd name="connsiteX4" fmla="*/ 508379 w 5300263"/>
              <a:gd name="connsiteY4" fmla="*/ 146077 h 955031"/>
              <a:gd name="connsiteX5" fmla="*/ 634621 w 5300263"/>
              <a:gd name="connsiteY5" fmla="*/ 412209 h 955031"/>
              <a:gd name="connsiteX6" fmla="*/ 771098 w 5300263"/>
              <a:gd name="connsiteY6" fmla="*/ 722695 h 955031"/>
              <a:gd name="connsiteX7" fmla="*/ 866633 w 5300263"/>
              <a:gd name="connsiteY7" fmla="*/ 869409 h 955031"/>
              <a:gd name="connsiteX8" fmla="*/ 955343 w 5300263"/>
              <a:gd name="connsiteY8" fmla="*/ 944471 h 955031"/>
              <a:gd name="connsiteX9" fmla="*/ 1064525 w 5300263"/>
              <a:gd name="connsiteY9" fmla="*/ 930824 h 955031"/>
              <a:gd name="connsiteX10" fmla="*/ 1190767 w 5300263"/>
              <a:gd name="connsiteY10" fmla="*/ 811406 h 955031"/>
              <a:gd name="connsiteX11" fmla="*/ 1354540 w 5300263"/>
              <a:gd name="connsiteY11" fmla="*/ 487271 h 955031"/>
              <a:gd name="connsiteX12" fmla="*/ 1456898 w 5300263"/>
              <a:gd name="connsiteY12" fmla="*/ 234788 h 955031"/>
              <a:gd name="connsiteX13" fmla="*/ 1559256 w 5300263"/>
              <a:gd name="connsiteY13" fmla="*/ 67603 h 955031"/>
              <a:gd name="connsiteX14" fmla="*/ 1647967 w 5300263"/>
              <a:gd name="connsiteY14" fmla="*/ 13012 h 955031"/>
              <a:gd name="connsiteX15" fmla="*/ 1729853 w 5300263"/>
              <a:gd name="connsiteY15" fmla="*/ 43719 h 955031"/>
              <a:gd name="connsiteX16" fmla="*/ 1804916 w 5300263"/>
              <a:gd name="connsiteY16" fmla="*/ 122194 h 955031"/>
              <a:gd name="connsiteX17" fmla="*/ 1883391 w 5300263"/>
              <a:gd name="connsiteY17" fmla="*/ 251847 h 955031"/>
              <a:gd name="connsiteX18" fmla="*/ 2149522 w 5300263"/>
              <a:gd name="connsiteY18" fmla="*/ 784110 h 955031"/>
              <a:gd name="connsiteX19" fmla="*/ 2265528 w 5300263"/>
              <a:gd name="connsiteY19" fmla="*/ 934235 h 955031"/>
              <a:gd name="connsiteX20" fmla="*/ 2361062 w 5300263"/>
              <a:gd name="connsiteY20" fmla="*/ 941059 h 955031"/>
              <a:gd name="connsiteX21" fmla="*/ 2483892 w 5300263"/>
              <a:gd name="connsiteY21" fmla="*/ 814818 h 955031"/>
              <a:gd name="connsiteX22" fmla="*/ 2610134 w 5300263"/>
              <a:gd name="connsiteY22" fmla="*/ 548686 h 955031"/>
              <a:gd name="connsiteX23" fmla="*/ 2756848 w 5300263"/>
              <a:gd name="connsiteY23" fmla="*/ 251847 h 955031"/>
              <a:gd name="connsiteX24" fmla="*/ 2879677 w 5300263"/>
              <a:gd name="connsiteY24" fmla="*/ 67603 h 955031"/>
              <a:gd name="connsiteX25" fmla="*/ 2958152 w 5300263"/>
              <a:gd name="connsiteY25" fmla="*/ 2776 h 955031"/>
              <a:gd name="connsiteX26" fmla="*/ 3029803 w 5300263"/>
              <a:gd name="connsiteY26" fmla="*/ 19835 h 955031"/>
              <a:gd name="connsiteX27" fmla="*/ 3101453 w 5300263"/>
              <a:gd name="connsiteY27" fmla="*/ 91486 h 955031"/>
              <a:gd name="connsiteX28" fmla="*/ 3159456 w 5300263"/>
              <a:gd name="connsiteY28" fmla="*/ 176785 h 955031"/>
              <a:gd name="connsiteX29" fmla="*/ 3241343 w 5300263"/>
              <a:gd name="connsiteY29" fmla="*/ 323498 h 955031"/>
              <a:gd name="connsiteX30" fmla="*/ 3394880 w 5300263"/>
              <a:gd name="connsiteY30" fmla="*/ 668104 h 955031"/>
              <a:gd name="connsiteX31" fmla="*/ 3521122 w 5300263"/>
              <a:gd name="connsiteY31" fmla="*/ 852349 h 955031"/>
              <a:gd name="connsiteX32" fmla="*/ 3654188 w 5300263"/>
              <a:gd name="connsiteY32" fmla="*/ 900116 h 955031"/>
              <a:gd name="connsiteX33" fmla="*/ 3773606 w 5300263"/>
              <a:gd name="connsiteY33" fmla="*/ 828465 h 955031"/>
              <a:gd name="connsiteX34" fmla="*/ 3961262 w 5300263"/>
              <a:gd name="connsiteY34" fmla="*/ 483859 h 955031"/>
              <a:gd name="connsiteX35" fmla="*/ 4138683 w 5300263"/>
              <a:gd name="connsiteY35" fmla="*/ 152901 h 955031"/>
              <a:gd name="connsiteX36" fmla="*/ 4258101 w 5300263"/>
              <a:gd name="connsiteY36" fmla="*/ 40307 h 955031"/>
              <a:gd name="connsiteX37" fmla="*/ 4384343 w 5300263"/>
              <a:gd name="connsiteY37" fmla="*/ 67603 h 955031"/>
              <a:gd name="connsiteX38" fmla="*/ 4527645 w 5300263"/>
              <a:gd name="connsiteY38" fmla="*/ 268907 h 955031"/>
              <a:gd name="connsiteX39" fmla="*/ 4633415 w 5300263"/>
              <a:gd name="connsiteY39" fmla="*/ 477035 h 955031"/>
              <a:gd name="connsiteX40" fmla="*/ 4740252 w 5300263"/>
              <a:gd name="connsiteY40" fmla="*/ 494332 h 955031"/>
              <a:gd name="connsiteX41" fmla="*/ 5300263 w 5300263"/>
              <a:gd name="connsiteY41" fmla="*/ 494095 h 955031"/>
              <a:gd name="connsiteX0" fmla="*/ 4011 w 5304274"/>
              <a:gd name="connsiteY0" fmla="*/ 463388 h 955031"/>
              <a:gd name="connsiteX1" fmla="*/ 17170 w 5304274"/>
              <a:gd name="connsiteY1" fmla="*/ 430986 h 955031"/>
              <a:gd name="connsiteX2" fmla="*/ 184844 w 5304274"/>
              <a:gd name="connsiteY2" fmla="*/ 146077 h 955031"/>
              <a:gd name="connsiteX3" fmla="*/ 294026 w 5304274"/>
              <a:gd name="connsiteY3" fmla="*/ 23247 h 955031"/>
              <a:gd name="connsiteX4" fmla="*/ 413444 w 5304274"/>
              <a:gd name="connsiteY4" fmla="*/ 36895 h 955031"/>
              <a:gd name="connsiteX5" fmla="*/ 512390 w 5304274"/>
              <a:gd name="connsiteY5" fmla="*/ 146077 h 955031"/>
              <a:gd name="connsiteX6" fmla="*/ 638632 w 5304274"/>
              <a:gd name="connsiteY6" fmla="*/ 412209 h 955031"/>
              <a:gd name="connsiteX7" fmla="*/ 775109 w 5304274"/>
              <a:gd name="connsiteY7" fmla="*/ 722695 h 955031"/>
              <a:gd name="connsiteX8" fmla="*/ 870644 w 5304274"/>
              <a:gd name="connsiteY8" fmla="*/ 869409 h 955031"/>
              <a:gd name="connsiteX9" fmla="*/ 959354 w 5304274"/>
              <a:gd name="connsiteY9" fmla="*/ 944471 h 955031"/>
              <a:gd name="connsiteX10" fmla="*/ 1068536 w 5304274"/>
              <a:gd name="connsiteY10" fmla="*/ 930824 h 955031"/>
              <a:gd name="connsiteX11" fmla="*/ 1194778 w 5304274"/>
              <a:gd name="connsiteY11" fmla="*/ 811406 h 955031"/>
              <a:gd name="connsiteX12" fmla="*/ 1358551 w 5304274"/>
              <a:gd name="connsiteY12" fmla="*/ 487271 h 955031"/>
              <a:gd name="connsiteX13" fmla="*/ 1460909 w 5304274"/>
              <a:gd name="connsiteY13" fmla="*/ 234788 h 955031"/>
              <a:gd name="connsiteX14" fmla="*/ 1563267 w 5304274"/>
              <a:gd name="connsiteY14" fmla="*/ 67603 h 955031"/>
              <a:gd name="connsiteX15" fmla="*/ 1651978 w 5304274"/>
              <a:gd name="connsiteY15" fmla="*/ 13012 h 955031"/>
              <a:gd name="connsiteX16" fmla="*/ 1733864 w 5304274"/>
              <a:gd name="connsiteY16" fmla="*/ 43719 h 955031"/>
              <a:gd name="connsiteX17" fmla="*/ 1808927 w 5304274"/>
              <a:gd name="connsiteY17" fmla="*/ 122194 h 955031"/>
              <a:gd name="connsiteX18" fmla="*/ 1887402 w 5304274"/>
              <a:gd name="connsiteY18" fmla="*/ 251847 h 955031"/>
              <a:gd name="connsiteX19" fmla="*/ 2153533 w 5304274"/>
              <a:gd name="connsiteY19" fmla="*/ 784110 h 955031"/>
              <a:gd name="connsiteX20" fmla="*/ 2269539 w 5304274"/>
              <a:gd name="connsiteY20" fmla="*/ 934235 h 955031"/>
              <a:gd name="connsiteX21" fmla="*/ 2365073 w 5304274"/>
              <a:gd name="connsiteY21" fmla="*/ 941059 h 955031"/>
              <a:gd name="connsiteX22" fmla="*/ 2487903 w 5304274"/>
              <a:gd name="connsiteY22" fmla="*/ 814818 h 955031"/>
              <a:gd name="connsiteX23" fmla="*/ 2614145 w 5304274"/>
              <a:gd name="connsiteY23" fmla="*/ 548686 h 955031"/>
              <a:gd name="connsiteX24" fmla="*/ 2760859 w 5304274"/>
              <a:gd name="connsiteY24" fmla="*/ 251847 h 955031"/>
              <a:gd name="connsiteX25" fmla="*/ 2883688 w 5304274"/>
              <a:gd name="connsiteY25" fmla="*/ 67603 h 955031"/>
              <a:gd name="connsiteX26" fmla="*/ 2962163 w 5304274"/>
              <a:gd name="connsiteY26" fmla="*/ 2776 h 955031"/>
              <a:gd name="connsiteX27" fmla="*/ 3033814 w 5304274"/>
              <a:gd name="connsiteY27" fmla="*/ 19835 h 955031"/>
              <a:gd name="connsiteX28" fmla="*/ 3105464 w 5304274"/>
              <a:gd name="connsiteY28" fmla="*/ 91486 h 955031"/>
              <a:gd name="connsiteX29" fmla="*/ 3163467 w 5304274"/>
              <a:gd name="connsiteY29" fmla="*/ 176785 h 955031"/>
              <a:gd name="connsiteX30" fmla="*/ 3245354 w 5304274"/>
              <a:gd name="connsiteY30" fmla="*/ 323498 h 955031"/>
              <a:gd name="connsiteX31" fmla="*/ 3398891 w 5304274"/>
              <a:gd name="connsiteY31" fmla="*/ 668104 h 955031"/>
              <a:gd name="connsiteX32" fmla="*/ 3525133 w 5304274"/>
              <a:gd name="connsiteY32" fmla="*/ 852349 h 955031"/>
              <a:gd name="connsiteX33" fmla="*/ 3658199 w 5304274"/>
              <a:gd name="connsiteY33" fmla="*/ 900116 h 955031"/>
              <a:gd name="connsiteX34" fmla="*/ 3777617 w 5304274"/>
              <a:gd name="connsiteY34" fmla="*/ 828465 h 955031"/>
              <a:gd name="connsiteX35" fmla="*/ 3965273 w 5304274"/>
              <a:gd name="connsiteY35" fmla="*/ 483859 h 955031"/>
              <a:gd name="connsiteX36" fmla="*/ 4142694 w 5304274"/>
              <a:gd name="connsiteY36" fmla="*/ 152901 h 955031"/>
              <a:gd name="connsiteX37" fmla="*/ 4262112 w 5304274"/>
              <a:gd name="connsiteY37" fmla="*/ 40307 h 955031"/>
              <a:gd name="connsiteX38" fmla="*/ 4388354 w 5304274"/>
              <a:gd name="connsiteY38" fmla="*/ 67603 h 955031"/>
              <a:gd name="connsiteX39" fmla="*/ 4531656 w 5304274"/>
              <a:gd name="connsiteY39" fmla="*/ 268907 h 955031"/>
              <a:gd name="connsiteX40" fmla="*/ 4637426 w 5304274"/>
              <a:gd name="connsiteY40" fmla="*/ 477035 h 955031"/>
              <a:gd name="connsiteX41" fmla="*/ 4744263 w 5304274"/>
              <a:gd name="connsiteY41" fmla="*/ 494332 h 955031"/>
              <a:gd name="connsiteX42" fmla="*/ 5304274 w 5304274"/>
              <a:gd name="connsiteY42" fmla="*/ 494095 h 955031"/>
              <a:gd name="connsiteX0" fmla="*/ 0 w 5498116"/>
              <a:gd name="connsiteY0" fmla="*/ 485613 h 955031"/>
              <a:gd name="connsiteX1" fmla="*/ 211012 w 5498116"/>
              <a:gd name="connsiteY1" fmla="*/ 430986 h 955031"/>
              <a:gd name="connsiteX2" fmla="*/ 378686 w 5498116"/>
              <a:gd name="connsiteY2" fmla="*/ 146077 h 955031"/>
              <a:gd name="connsiteX3" fmla="*/ 487868 w 5498116"/>
              <a:gd name="connsiteY3" fmla="*/ 23247 h 955031"/>
              <a:gd name="connsiteX4" fmla="*/ 607286 w 5498116"/>
              <a:gd name="connsiteY4" fmla="*/ 36895 h 955031"/>
              <a:gd name="connsiteX5" fmla="*/ 706232 w 5498116"/>
              <a:gd name="connsiteY5" fmla="*/ 146077 h 955031"/>
              <a:gd name="connsiteX6" fmla="*/ 832474 w 5498116"/>
              <a:gd name="connsiteY6" fmla="*/ 412209 h 955031"/>
              <a:gd name="connsiteX7" fmla="*/ 968951 w 5498116"/>
              <a:gd name="connsiteY7" fmla="*/ 722695 h 955031"/>
              <a:gd name="connsiteX8" fmla="*/ 1064486 w 5498116"/>
              <a:gd name="connsiteY8" fmla="*/ 869409 h 955031"/>
              <a:gd name="connsiteX9" fmla="*/ 1153196 w 5498116"/>
              <a:gd name="connsiteY9" fmla="*/ 944471 h 955031"/>
              <a:gd name="connsiteX10" fmla="*/ 1262378 w 5498116"/>
              <a:gd name="connsiteY10" fmla="*/ 930824 h 955031"/>
              <a:gd name="connsiteX11" fmla="*/ 1388620 w 5498116"/>
              <a:gd name="connsiteY11" fmla="*/ 811406 h 955031"/>
              <a:gd name="connsiteX12" fmla="*/ 1552393 w 5498116"/>
              <a:gd name="connsiteY12" fmla="*/ 487271 h 955031"/>
              <a:gd name="connsiteX13" fmla="*/ 1654751 w 5498116"/>
              <a:gd name="connsiteY13" fmla="*/ 234788 h 955031"/>
              <a:gd name="connsiteX14" fmla="*/ 1757109 w 5498116"/>
              <a:gd name="connsiteY14" fmla="*/ 67603 h 955031"/>
              <a:gd name="connsiteX15" fmla="*/ 1845820 w 5498116"/>
              <a:gd name="connsiteY15" fmla="*/ 13012 h 955031"/>
              <a:gd name="connsiteX16" fmla="*/ 1927706 w 5498116"/>
              <a:gd name="connsiteY16" fmla="*/ 43719 h 955031"/>
              <a:gd name="connsiteX17" fmla="*/ 2002769 w 5498116"/>
              <a:gd name="connsiteY17" fmla="*/ 122194 h 955031"/>
              <a:gd name="connsiteX18" fmla="*/ 2081244 w 5498116"/>
              <a:gd name="connsiteY18" fmla="*/ 251847 h 955031"/>
              <a:gd name="connsiteX19" fmla="*/ 2347375 w 5498116"/>
              <a:gd name="connsiteY19" fmla="*/ 784110 h 955031"/>
              <a:gd name="connsiteX20" fmla="*/ 2463381 w 5498116"/>
              <a:gd name="connsiteY20" fmla="*/ 934235 h 955031"/>
              <a:gd name="connsiteX21" fmla="*/ 2558915 w 5498116"/>
              <a:gd name="connsiteY21" fmla="*/ 941059 h 955031"/>
              <a:gd name="connsiteX22" fmla="*/ 2681745 w 5498116"/>
              <a:gd name="connsiteY22" fmla="*/ 814818 h 955031"/>
              <a:gd name="connsiteX23" fmla="*/ 2807987 w 5498116"/>
              <a:gd name="connsiteY23" fmla="*/ 548686 h 955031"/>
              <a:gd name="connsiteX24" fmla="*/ 2954701 w 5498116"/>
              <a:gd name="connsiteY24" fmla="*/ 251847 h 955031"/>
              <a:gd name="connsiteX25" fmla="*/ 3077530 w 5498116"/>
              <a:gd name="connsiteY25" fmla="*/ 67603 h 955031"/>
              <a:gd name="connsiteX26" fmla="*/ 3156005 w 5498116"/>
              <a:gd name="connsiteY26" fmla="*/ 2776 h 955031"/>
              <a:gd name="connsiteX27" fmla="*/ 3227656 w 5498116"/>
              <a:gd name="connsiteY27" fmla="*/ 19835 h 955031"/>
              <a:gd name="connsiteX28" fmla="*/ 3299306 w 5498116"/>
              <a:gd name="connsiteY28" fmla="*/ 91486 h 955031"/>
              <a:gd name="connsiteX29" fmla="*/ 3357309 w 5498116"/>
              <a:gd name="connsiteY29" fmla="*/ 176785 h 955031"/>
              <a:gd name="connsiteX30" fmla="*/ 3439196 w 5498116"/>
              <a:gd name="connsiteY30" fmla="*/ 323498 h 955031"/>
              <a:gd name="connsiteX31" fmla="*/ 3592733 w 5498116"/>
              <a:gd name="connsiteY31" fmla="*/ 668104 h 955031"/>
              <a:gd name="connsiteX32" fmla="*/ 3718975 w 5498116"/>
              <a:gd name="connsiteY32" fmla="*/ 852349 h 955031"/>
              <a:gd name="connsiteX33" fmla="*/ 3852041 w 5498116"/>
              <a:gd name="connsiteY33" fmla="*/ 900116 h 955031"/>
              <a:gd name="connsiteX34" fmla="*/ 3971459 w 5498116"/>
              <a:gd name="connsiteY34" fmla="*/ 828465 h 955031"/>
              <a:gd name="connsiteX35" fmla="*/ 4159115 w 5498116"/>
              <a:gd name="connsiteY35" fmla="*/ 483859 h 955031"/>
              <a:gd name="connsiteX36" fmla="*/ 4336536 w 5498116"/>
              <a:gd name="connsiteY36" fmla="*/ 152901 h 955031"/>
              <a:gd name="connsiteX37" fmla="*/ 4455954 w 5498116"/>
              <a:gd name="connsiteY37" fmla="*/ 40307 h 955031"/>
              <a:gd name="connsiteX38" fmla="*/ 4582196 w 5498116"/>
              <a:gd name="connsiteY38" fmla="*/ 67603 h 955031"/>
              <a:gd name="connsiteX39" fmla="*/ 4725498 w 5498116"/>
              <a:gd name="connsiteY39" fmla="*/ 268907 h 955031"/>
              <a:gd name="connsiteX40" fmla="*/ 4831268 w 5498116"/>
              <a:gd name="connsiteY40" fmla="*/ 477035 h 955031"/>
              <a:gd name="connsiteX41" fmla="*/ 4938105 w 5498116"/>
              <a:gd name="connsiteY41" fmla="*/ 494332 h 955031"/>
              <a:gd name="connsiteX42" fmla="*/ 5498116 w 5498116"/>
              <a:gd name="connsiteY42" fmla="*/ 494095 h 955031"/>
              <a:gd name="connsiteX0" fmla="*/ 0 w 5591836"/>
              <a:gd name="connsiteY0" fmla="*/ 485613 h 955031"/>
              <a:gd name="connsiteX1" fmla="*/ 304732 w 5591836"/>
              <a:gd name="connsiteY1" fmla="*/ 430986 h 955031"/>
              <a:gd name="connsiteX2" fmla="*/ 472406 w 5591836"/>
              <a:gd name="connsiteY2" fmla="*/ 146077 h 955031"/>
              <a:gd name="connsiteX3" fmla="*/ 581588 w 5591836"/>
              <a:gd name="connsiteY3" fmla="*/ 23247 h 955031"/>
              <a:gd name="connsiteX4" fmla="*/ 701006 w 5591836"/>
              <a:gd name="connsiteY4" fmla="*/ 36895 h 955031"/>
              <a:gd name="connsiteX5" fmla="*/ 799952 w 5591836"/>
              <a:gd name="connsiteY5" fmla="*/ 146077 h 955031"/>
              <a:gd name="connsiteX6" fmla="*/ 926194 w 5591836"/>
              <a:gd name="connsiteY6" fmla="*/ 412209 h 955031"/>
              <a:gd name="connsiteX7" fmla="*/ 1062671 w 5591836"/>
              <a:gd name="connsiteY7" fmla="*/ 722695 h 955031"/>
              <a:gd name="connsiteX8" fmla="*/ 1158206 w 5591836"/>
              <a:gd name="connsiteY8" fmla="*/ 869409 h 955031"/>
              <a:gd name="connsiteX9" fmla="*/ 1246916 w 5591836"/>
              <a:gd name="connsiteY9" fmla="*/ 944471 h 955031"/>
              <a:gd name="connsiteX10" fmla="*/ 1356098 w 5591836"/>
              <a:gd name="connsiteY10" fmla="*/ 930824 h 955031"/>
              <a:gd name="connsiteX11" fmla="*/ 1482340 w 5591836"/>
              <a:gd name="connsiteY11" fmla="*/ 811406 h 955031"/>
              <a:gd name="connsiteX12" fmla="*/ 1646113 w 5591836"/>
              <a:gd name="connsiteY12" fmla="*/ 487271 h 955031"/>
              <a:gd name="connsiteX13" fmla="*/ 1748471 w 5591836"/>
              <a:gd name="connsiteY13" fmla="*/ 234788 h 955031"/>
              <a:gd name="connsiteX14" fmla="*/ 1850829 w 5591836"/>
              <a:gd name="connsiteY14" fmla="*/ 67603 h 955031"/>
              <a:gd name="connsiteX15" fmla="*/ 1939540 w 5591836"/>
              <a:gd name="connsiteY15" fmla="*/ 13012 h 955031"/>
              <a:gd name="connsiteX16" fmla="*/ 2021426 w 5591836"/>
              <a:gd name="connsiteY16" fmla="*/ 43719 h 955031"/>
              <a:gd name="connsiteX17" fmla="*/ 2096489 w 5591836"/>
              <a:gd name="connsiteY17" fmla="*/ 122194 h 955031"/>
              <a:gd name="connsiteX18" fmla="*/ 2174964 w 5591836"/>
              <a:gd name="connsiteY18" fmla="*/ 251847 h 955031"/>
              <a:gd name="connsiteX19" fmla="*/ 2441095 w 5591836"/>
              <a:gd name="connsiteY19" fmla="*/ 784110 h 955031"/>
              <a:gd name="connsiteX20" fmla="*/ 2557101 w 5591836"/>
              <a:gd name="connsiteY20" fmla="*/ 934235 h 955031"/>
              <a:gd name="connsiteX21" fmla="*/ 2652635 w 5591836"/>
              <a:gd name="connsiteY21" fmla="*/ 941059 h 955031"/>
              <a:gd name="connsiteX22" fmla="*/ 2775465 w 5591836"/>
              <a:gd name="connsiteY22" fmla="*/ 814818 h 955031"/>
              <a:gd name="connsiteX23" fmla="*/ 2901707 w 5591836"/>
              <a:gd name="connsiteY23" fmla="*/ 548686 h 955031"/>
              <a:gd name="connsiteX24" fmla="*/ 3048421 w 5591836"/>
              <a:gd name="connsiteY24" fmla="*/ 251847 h 955031"/>
              <a:gd name="connsiteX25" fmla="*/ 3171250 w 5591836"/>
              <a:gd name="connsiteY25" fmla="*/ 67603 h 955031"/>
              <a:gd name="connsiteX26" fmla="*/ 3249725 w 5591836"/>
              <a:gd name="connsiteY26" fmla="*/ 2776 h 955031"/>
              <a:gd name="connsiteX27" fmla="*/ 3321376 w 5591836"/>
              <a:gd name="connsiteY27" fmla="*/ 19835 h 955031"/>
              <a:gd name="connsiteX28" fmla="*/ 3393026 w 5591836"/>
              <a:gd name="connsiteY28" fmla="*/ 91486 h 955031"/>
              <a:gd name="connsiteX29" fmla="*/ 3451029 w 5591836"/>
              <a:gd name="connsiteY29" fmla="*/ 176785 h 955031"/>
              <a:gd name="connsiteX30" fmla="*/ 3532916 w 5591836"/>
              <a:gd name="connsiteY30" fmla="*/ 323498 h 955031"/>
              <a:gd name="connsiteX31" fmla="*/ 3686453 w 5591836"/>
              <a:gd name="connsiteY31" fmla="*/ 668104 h 955031"/>
              <a:gd name="connsiteX32" fmla="*/ 3812695 w 5591836"/>
              <a:gd name="connsiteY32" fmla="*/ 852349 h 955031"/>
              <a:gd name="connsiteX33" fmla="*/ 3945761 w 5591836"/>
              <a:gd name="connsiteY33" fmla="*/ 900116 h 955031"/>
              <a:gd name="connsiteX34" fmla="*/ 4065179 w 5591836"/>
              <a:gd name="connsiteY34" fmla="*/ 828465 h 955031"/>
              <a:gd name="connsiteX35" fmla="*/ 4252835 w 5591836"/>
              <a:gd name="connsiteY35" fmla="*/ 483859 h 955031"/>
              <a:gd name="connsiteX36" fmla="*/ 4430256 w 5591836"/>
              <a:gd name="connsiteY36" fmla="*/ 152901 h 955031"/>
              <a:gd name="connsiteX37" fmla="*/ 4549674 w 5591836"/>
              <a:gd name="connsiteY37" fmla="*/ 40307 h 955031"/>
              <a:gd name="connsiteX38" fmla="*/ 4675916 w 5591836"/>
              <a:gd name="connsiteY38" fmla="*/ 67603 h 955031"/>
              <a:gd name="connsiteX39" fmla="*/ 4819218 w 5591836"/>
              <a:gd name="connsiteY39" fmla="*/ 268907 h 955031"/>
              <a:gd name="connsiteX40" fmla="*/ 4924988 w 5591836"/>
              <a:gd name="connsiteY40" fmla="*/ 477035 h 955031"/>
              <a:gd name="connsiteX41" fmla="*/ 5031825 w 5591836"/>
              <a:gd name="connsiteY41" fmla="*/ 494332 h 955031"/>
              <a:gd name="connsiteX42" fmla="*/ 5591836 w 5591836"/>
              <a:gd name="connsiteY42" fmla="*/ 494095 h 955031"/>
              <a:gd name="connsiteX0" fmla="*/ 0 w 5591836"/>
              <a:gd name="connsiteY0" fmla="*/ 485613 h 955031"/>
              <a:gd name="connsiteX1" fmla="*/ 169362 w 5591836"/>
              <a:gd name="connsiteY1" fmla="*/ 475436 h 955031"/>
              <a:gd name="connsiteX2" fmla="*/ 304732 w 5591836"/>
              <a:gd name="connsiteY2" fmla="*/ 430986 h 955031"/>
              <a:gd name="connsiteX3" fmla="*/ 472406 w 5591836"/>
              <a:gd name="connsiteY3" fmla="*/ 146077 h 955031"/>
              <a:gd name="connsiteX4" fmla="*/ 581588 w 5591836"/>
              <a:gd name="connsiteY4" fmla="*/ 23247 h 955031"/>
              <a:gd name="connsiteX5" fmla="*/ 701006 w 5591836"/>
              <a:gd name="connsiteY5" fmla="*/ 36895 h 955031"/>
              <a:gd name="connsiteX6" fmla="*/ 799952 w 5591836"/>
              <a:gd name="connsiteY6" fmla="*/ 146077 h 955031"/>
              <a:gd name="connsiteX7" fmla="*/ 926194 w 5591836"/>
              <a:gd name="connsiteY7" fmla="*/ 412209 h 955031"/>
              <a:gd name="connsiteX8" fmla="*/ 1062671 w 5591836"/>
              <a:gd name="connsiteY8" fmla="*/ 722695 h 955031"/>
              <a:gd name="connsiteX9" fmla="*/ 1158206 w 5591836"/>
              <a:gd name="connsiteY9" fmla="*/ 869409 h 955031"/>
              <a:gd name="connsiteX10" fmla="*/ 1246916 w 5591836"/>
              <a:gd name="connsiteY10" fmla="*/ 944471 h 955031"/>
              <a:gd name="connsiteX11" fmla="*/ 1356098 w 5591836"/>
              <a:gd name="connsiteY11" fmla="*/ 930824 h 955031"/>
              <a:gd name="connsiteX12" fmla="*/ 1482340 w 5591836"/>
              <a:gd name="connsiteY12" fmla="*/ 811406 h 955031"/>
              <a:gd name="connsiteX13" fmla="*/ 1646113 w 5591836"/>
              <a:gd name="connsiteY13" fmla="*/ 487271 h 955031"/>
              <a:gd name="connsiteX14" fmla="*/ 1748471 w 5591836"/>
              <a:gd name="connsiteY14" fmla="*/ 234788 h 955031"/>
              <a:gd name="connsiteX15" fmla="*/ 1850829 w 5591836"/>
              <a:gd name="connsiteY15" fmla="*/ 67603 h 955031"/>
              <a:gd name="connsiteX16" fmla="*/ 1939540 w 5591836"/>
              <a:gd name="connsiteY16" fmla="*/ 13012 h 955031"/>
              <a:gd name="connsiteX17" fmla="*/ 2021426 w 5591836"/>
              <a:gd name="connsiteY17" fmla="*/ 43719 h 955031"/>
              <a:gd name="connsiteX18" fmla="*/ 2096489 w 5591836"/>
              <a:gd name="connsiteY18" fmla="*/ 122194 h 955031"/>
              <a:gd name="connsiteX19" fmla="*/ 2174964 w 5591836"/>
              <a:gd name="connsiteY19" fmla="*/ 251847 h 955031"/>
              <a:gd name="connsiteX20" fmla="*/ 2441095 w 5591836"/>
              <a:gd name="connsiteY20" fmla="*/ 784110 h 955031"/>
              <a:gd name="connsiteX21" fmla="*/ 2557101 w 5591836"/>
              <a:gd name="connsiteY21" fmla="*/ 934235 h 955031"/>
              <a:gd name="connsiteX22" fmla="*/ 2652635 w 5591836"/>
              <a:gd name="connsiteY22" fmla="*/ 941059 h 955031"/>
              <a:gd name="connsiteX23" fmla="*/ 2775465 w 5591836"/>
              <a:gd name="connsiteY23" fmla="*/ 814818 h 955031"/>
              <a:gd name="connsiteX24" fmla="*/ 2901707 w 5591836"/>
              <a:gd name="connsiteY24" fmla="*/ 548686 h 955031"/>
              <a:gd name="connsiteX25" fmla="*/ 3048421 w 5591836"/>
              <a:gd name="connsiteY25" fmla="*/ 251847 h 955031"/>
              <a:gd name="connsiteX26" fmla="*/ 3171250 w 5591836"/>
              <a:gd name="connsiteY26" fmla="*/ 67603 h 955031"/>
              <a:gd name="connsiteX27" fmla="*/ 3249725 w 5591836"/>
              <a:gd name="connsiteY27" fmla="*/ 2776 h 955031"/>
              <a:gd name="connsiteX28" fmla="*/ 3321376 w 5591836"/>
              <a:gd name="connsiteY28" fmla="*/ 19835 h 955031"/>
              <a:gd name="connsiteX29" fmla="*/ 3393026 w 5591836"/>
              <a:gd name="connsiteY29" fmla="*/ 91486 h 955031"/>
              <a:gd name="connsiteX30" fmla="*/ 3451029 w 5591836"/>
              <a:gd name="connsiteY30" fmla="*/ 176785 h 955031"/>
              <a:gd name="connsiteX31" fmla="*/ 3532916 w 5591836"/>
              <a:gd name="connsiteY31" fmla="*/ 323498 h 955031"/>
              <a:gd name="connsiteX32" fmla="*/ 3686453 w 5591836"/>
              <a:gd name="connsiteY32" fmla="*/ 668104 h 955031"/>
              <a:gd name="connsiteX33" fmla="*/ 3812695 w 5591836"/>
              <a:gd name="connsiteY33" fmla="*/ 852349 h 955031"/>
              <a:gd name="connsiteX34" fmla="*/ 3945761 w 5591836"/>
              <a:gd name="connsiteY34" fmla="*/ 900116 h 955031"/>
              <a:gd name="connsiteX35" fmla="*/ 4065179 w 5591836"/>
              <a:gd name="connsiteY35" fmla="*/ 828465 h 955031"/>
              <a:gd name="connsiteX36" fmla="*/ 4252835 w 5591836"/>
              <a:gd name="connsiteY36" fmla="*/ 483859 h 955031"/>
              <a:gd name="connsiteX37" fmla="*/ 4430256 w 5591836"/>
              <a:gd name="connsiteY37" fmla="*/ 152901 h 955031"/>
              <a:gd name="connsiteX38" fmla="*/ 4549674 w 5591836"/>
              <a:gd name="connsiteY38" fmla="*/ 40307 h 955031"/>
              <a:gd name="connsiteX39" fmla="*/ 4675916 w 5591836"/>
              <a:gd name="connsiteY39" fmla="*/ 67603 h 955031"/>
              <a:gd name="connsiteX40" fmla="*/ 4819218 w 5591836"/>
              <a:gd name="connsiteY40" fmla="*/ 268907 h 955031"/>
              <a:gd name="connsiteX41" fmla="*/ 4924988 w 5591836"/>
              <a:gd name="connsiteY41" fmla="*/ 477035 h 955031"/>
              <a:gd name="connsiteX42" fmla="*/ 5031825 w 5591836"/>
              <a:gd name="connsiteY42" fmla="*/ 494332 h 955031"/>
              <a:gd name="connsiteX43" fmla="*/ 5591836 w 5591836"/>
              <a:gd name="connsiteY43" fmla="*/ 494095 h 955031"/>
              <a:gd name="connsiteX0" fmla="*/ 0 w 5602249"/>
              <a:gd name="connsiteY0" fmla="*/ 466563 h 955031"/>
              <a:gd name="connsiteX1" fmla="*/ 179775 w 5602249"/>
              <a:gd name="connsiteY1" fmla="*/ 475436 h 955031"/>
              <a:gd name="connsiteX2" fmla="*/ 315145 w 5602249"/>
              <a:gd name="connsiteY2" fmla="*/ 430986 h 955031"/>
              <a:gd name="connsiteX3" fmla="*/ 482819 w 5602249"/>
              <a:gd name="connsiteY3" fmla="*/ 146077 h 955031"/>
              <a:gd name="connsiteX4" fmla="*/ 592001 w 5602249"/>
              <a:gd name="connsiteY4" fmla="*/ 23247 h 955031"/>
              <a:gd name="connsiteX5" fmla="*/ 711419 w 5602249"/>
              <a:gd name="connsiteY5" fmla="*/ 36895 h 955031"/>
              <a:gd name="connsiteX6" fmla="*/ 810365 w 5602249"/>
              <a:gd name="connsiteY6" fmla="*/ 146077 h 955031"/>
              <a:gd name="connsiteX7" fmla="*/ 936607 w 5602249"/>
              <a:gd name="connsiteY7" fmla="*/ 412209 h 955031"/>
              <a:gd name="connsiteX8" fmla="*/ 1073084 w 5602249"/>
              <a:gd name="connsiteY8" fmla="*/ 722695 h 955031"/>
              <a:gd name="connsiteX9" fmla="*/ 1168619 w 5602249"/>
              <a:gd name="connsiteY9" fmla="*/ 869409 h 955031"/>
              <a:gd name="connsiteX10" fmla="*/ 1257329 w 5602249"/>
              <a:gd name="connsiteY10" fmla="*/ 944471 h 955031"/>
              <a:gd name="connsiteX11" fmla="*/ 1366511 w 5602249"/>
              <a:gd name="connsiteY11" fmla="*/ 930824 h 955031"/>
              <a:gd name="connsiteX12" fmla="*/ 1492753 w 5602249"/>
              <a:gd name="connsiteY12" fmla="*/ 811406 h 955031"/>
              <a:gd name="connsiteX13" fmla="*/ 1656526 w 5602249"/>
              <a:gd name="connsiteY13" fmla="*/ 487271 h 955031"/>
              <a:gd name="connsiteX14" fmla="*/ 1758884 w 5602249"/>
              <a:gd name="connsiteY14" fmla="*/ 234788 h 955031"/>
              <a:gd name="connsiteX15" fmla="*/ 1861242 w 5602249"/>
              <a:gd name="connsiteY15" fmla="*/ 67603 h 955031"/>
              <a:gd name="connsiteX16" fmla="*/ 1949953 w 5602249"/>
              <a:gd name="connsiteY16" fmla="*/ 13012 h 955031"/>
              <a:gd name="connsiteX17" fmla="*/ 2031839 w 5602249"/>
              <a:gd name="connsiteY17" fmla="*/ 43719 h 955031"/>
              <a:gd name="connsiteX18" fmla="*/ 2106902 w 5602249"/>
              <a:gd name="connsiteY18" fmla="*/ 122194 h 955031"/>
              <a:gd name="connsiteX19" fmla="*/ 2185377 w 5602249"/>
              <a:gd name="connsiteY19" fmla="*/ 251847 h 955031"/>
              <a:gd name="connsiteX20" fmla="*/ 2451508 w 5602249"/>
              <a:gd name="connsiteY20" fmla="*/ 784110 h 955031"/>
              <a:gd name="connsiteX21" fmla="*/ 2567514 w 5602249"/>
              <a:gd name="connsiteY21" fmla="*/ 934235 h 955031"/>
              <a:gd name="connsiteX22" fmla="*/ 2663048 w 5602249"/>
              <a:gd name="connsiteY22" fmla="*/ 941059 h 955031"/>
              <a:gd name="connsiteX23" fmla="*/ 2785878 w 5602249"/>
              <a:gd name="connsiteY23" fmla="*/ 814818 h 955031"/>
              <a:gd name="connsiteX24" fmla="*/ 2912120 w 5602249"/>
              <a:gd name="connsiteY24" fmla="*/ 548686 h 955031"/>
              <a:gd name="connsiteX25" fmla="*/ 3058834 w 5602249"/>
              <a:gd name="connsiteY25" fmla="*/ 251847 h 955031"/>
              <a:gd name="connsiteX26" fmla="*/ 3181663 w 5602249"/>
              <a:gd name="connsiteY26" fmla="*/ 67603 h 955031"/>
              <a:gd name="connsiteX27" fmla="*/ 3260138 w 5602249"/>
              <a:gd name="connsiteY27" fmla="*/ 2776 h 955031"/>
              <a:gd name="connsiteX28" fmla="*/ 3331789 w 5602249"/>
              <a:gd name="connsiteY28" fmla="*/ 19835 h 955031"/>
              <a:gd name="connsiteX29" fmla="*/ 3403439 w 5602249"/>
              <a:gd name="connsiteY29" fmla="*/ 91486 h 955031"/>
              <a:gd name="connsiteX30" fmla="*/ 3461442 w 5602249"/>
              <a:gd name="connsiteY30" fmla="*/ 176785 h 955031"/>
              <a:gd name="connsiteX31" fmla="*/ 3543329 w 5602249"/>
              <a:gd name="connsiteY31" fmla="*/ 323498 h 955031"/>
              <a:gd name="connsiteX32" fmla="*/ 3696866 w 5602249"/>
              <a:gd name="connsiteY32" fmla="*/ 668104 h 955031"/>
              <a:gd name="connsiteX33" fmla="*/ 3823108 w 5602249"/>
              <a:gd name="connsiteY33" fmla="*/ 852349 h 955031"/>
              <a:gd name="connsiteX34" fmla="*/ 3956174 w 5602249"/>
              <a:gd name="connsiteY34" fmla="*/ 900116 h 955031"/>
              <a:gd name="connsiteX35" fmla="*/ 4075592 w 5602249"/>
              <a:gd name="connsiteY35" fmla="*/ 828465 h 955031"/>
              <a:gd name="connsiteX36" fmla="*/ 4263248 w 5602249"/>
              <a:gd name="connsiteY36" fmla="*/ 483859 h 955031"/>
              <a:gd name="connsiteX37" fmla="*/ 4440669 w 5602249"/>
              <a:gd name="connsiteY37" fmla="*/ 152901 h 955031"/>
              <a:gd name="connsiteX38" fmla="*/ 4560087 w 5602249"/>
              <a:gd name="connsiteY38" fmla="*/ 40307 h 955031"/>
              <a:gd name="connsiteX39" fmla="*/ 4686329 w 5602249"/>
              <a:gd name="connsiteY39" fmla="*/ 67603 h 955031"/>
              <a:gd name="connsiteX40" fmla="*/ 4829631 w 5602249"/>
              <a:gd name="connsiteY40" fmla="*/ 268907 h 955031"/>
              <a:gd name="connsiteX41" fmla="*/ 4935401 w 5602249"/>
              <a:gd name="connsiteY41" fmla="*/ 477035 h 955031"/>
              <a:gd name="connsiteX42" fmla="*/ 5042238 w 5602249"/>
              <a:gd name="connsiteY42" fmla="*/ 494332 h 955031"/>
              <a:gd name="connsiteX43" fmla="*/ 5602249 w 5602249"/>
              <a:gd name="connsiteY43" fmla="*/ 494095 h 955031"/>
              <a:gd name="connsiteX0" fmla="*/ 0 w 5612662"/>
              <a:gd name="connsiteY0" fmla="*/ 479263 h 955031"/>
              <a:gd name="connsiteX1" fmla="*/ 190188 w 5612662"/>
              <a:gd name="connsiteY1" fmla="*/ 475436 h 955031"/>
              <a:gd name="connsiteX2" fmla="*/ 325558 w 5612662"/>
              <a:gd name="connsiteY2" fmla="*/ 430986 h 955031"/>
              <a:gd name="connsiteX3" fmla="*/ 493232 w 5612662"/>
              <a:gd name="connsiteY3" fmla="*/ 146077 h 955031"/>
              <a:gd name="connsiteX4" fmla="*/ 602414 w 5612662"/>
              <a:gd name="connsiteY4" fmla="*/ 23247 h 955031"/>
              <a:gd name="connsiteX5" fmla="*/ 721832 w 5612662"/>
              <a:gd name="connsiteY5" fmla="*/ 36895 h 955031"/>
              <a:gd name="connsiteX6" fmla="*/ 820778 w 5612662"/>
              <a:gd name="connsiteY6" fmla="*/ 146077 h 955031"/>
              <a:gd name="connsiteX7" fmla="*/ 947020 w 5612662"/>
              <a:gd name="connsiteY7" fmla="*/ 412209 h 955031"/>
              <a:gd name="connsiteX8" fmla="*/ 1083497 w 5612662"/>
              <a:gd name="connsiteY8" fmla="*/ 722695 h 955031"/>
              <a:gd name="connsiteX9" fmla="*/ 1179032 w 5612662"/>
              <a:gd name="connsiteY9" fmla="*/ 869409 h 955031"/>
              <a:gd name="connsiteX10" fmla="*/ 1267742 w 5612662"/>
              <a:gd name="connsiteY10" fmla="*/ 944471 h 955031"/>
              <a:gd name="connsiteX11" fmla="*/ 1376924 w 5612662"/>
              <a:gd name="connsiteY11" fmla="*/ 930824 h 955031"/>
              <a:gd name="connsiteX12" fmla="*/ 1503166 w 5612662"/>
              <a:gd name="connsiteY12" fmla="*/ 811406 h 955031"/>
              <a:gd name="connsiteX13" fmla="*/ 1666939 w 5612662"/>
              <a:gd name="connsiteY13" fmla="*/ 487271 h 955031"/>
              <a:gd name="connsiteX14" fmla="*/ 1769297 w 5612662"/>
              <a:gd name="connsiteY14" fmla="*/ 234788 h 955031"/>
              <a:gd name="connsiteX15" fmla="*/ 1871655 w 5612662"/>
              <a:gd name="connsiteY15" fmla="*/ 67603 h 955031"/>
              <a:gd name="connsiteX16" fmla="*/ 1960366 w 5612662"/>
              <a:gd name="connsiteY16" fmla="*/ 13012 h 955031"/>
              <a:gd name="connsiteX17" fmla="*/ 2042252 w 5612662"/>
              <a:gd name="connsiteY17" fmla="*/ 43719 h 955031"/>
              <a:gd name="connsiteX18" fmla="*/ 2117315 w 5612662"/>
              <a:gd name="connsiteY18" fmla="*/ 122194 h 955031"/>
              <a:gd name="connsiteX19" fmla="*/ 2195790 w 5612662"/>
              <a:gd name="connsiteY19" fmla="*/ 251847 h 955031"/>
              <a:gd name="connsiteX20" fmla="*/ 2461921 w 5612662"/>
              <a:gd name="connsiteY20" fmla="*/ 784110 h 955031"/>
              <a:gd name="connsiteX21" fmla="*/ 2577927 w 5612662"/>
              <a:gd name="connsiteY21" fmla="*/ 934235 h 955031"/>
              <a:gd name="connsiteX22" fmla="*/ 2673461 w 5612662"/>
              <a:gd name="connsiteY22" fmla="*/ 941059 h 955031"/>
              <a:gd name="connsiteX23" fmla="*/ 2796291 w 5612662"/>
              <a:gd name="connsiteY23" fmla="*/ 814818 h 955031"/>
              <a:gd name="connsiteX24" fmla="*/ 2922533 w 5612662"/>
              <a:gd name="connsiteY24" fmla="*/ 548686 h 955031"/>
              <a:gd name="connsiteX25" fmla="*/ 3069247 w 5612662"/>
              <a:gd name="connsiteY25" fmla="*/ 251847 h 955031"/>
              <a:gd name="connsiteX26" fmla="*/ 3192076 w 5612662"/>
              <a:gd name="connsiteY26" fmla="*/ 67603 h 955031"/>
              <a:gd name="connsiteX27" fmla="*/ 3270551 w 5612662"/>
              <a:gd name="connsiteY27" fmla="*/ 2776 h 955031"/>
              <a:gd name="connsiteX28" fmla="*/ 3342202 w 5612662"/>
              <a:gd name="connsiteY28" fmla="*/ 19835 h 955031"/>
              <a:gd name="connsiteX29" fmla="*/ 3413852 w 5612662"/>
              <a:gd name="connsiteY29" fmla="*/ 91486 h 955031"/>
              <a:gd name="connsiteX30" fmla="*/ 3471855 w 5612662"/>
              <a:gd name="connsiteY30" fmla="*/ 176785 h 955031"/>
              <a:gd name="connsiteX31" fmla="*/ 3553742 w 5612662"/>
              <a:gd name="connsiteY31" fmla="*/ 323498 h 955031"/>
              <a:gd name="connsiteX32" fmla="*/ 3707279 w 5612662"/>
              <a:gd name="connsiteY32" fmla="*/ 668104 h 955031"/>
              <a:gd name="connsiteX33" fmla="*/ 3833521 w 5612662"/>
              <a:gd name="connsiteY33" fmla="*/ 852349 h 955031"/>
              <a:gd name="connsiteX34" fmla="*/ 3966587 w 5612662"/>
              <a:gd name="connsiteY34" fmla="*/ 900116 h 955031"/>
              <a:gd name="connsiteX35" fmla="*/ 4086005 w 5612662"/>
              <a:gd name="connsiteY35" fmla="*/ 828465 h 955031"/>
              <a:gd name="connsiteX36" fmla="*/ 4273661 w 5612662"/>
              <a:gd name="connsiteY36" fmla="*/ 483859 h 955031"/>
              <a:gd name="connsiteX37" fmla="*/ 4451082 w 5612662"/>
              <a:gd name="connsiteY37" fmla="*/ 152901 h 955031"/>
              <a:gd name="connsiteX38" fmla="*/ 4570500 w 5612662"/>
              <a:gd name="connsiteY38" fmla="*/ 40307 h 955031"/>
              <a:gd name="connsiteX39" fmla="*/ 4696742 w 5612662"/>
              <a:gd name="connsiteY39" fmla="*/ 67603 h 955031"/>
              <a:gd name="connsiteX40" fmla="*/ 4840044 w 5612662"/>
              <a:gd name="connsiteY40" fmla="*/ 268907 h 955031"/>
              <a:gd name="connsiteX41" fmla="*/ 4945814 w 5612662"/>
              <a:gd name="connsiteY41" fmla="*/ 477035 h 955031"/>
              <a:gd name="connsiteX42" fmla="*/ 5052651 w 5612662"/>
              <a:gd name="connsiteY42" fmla="*/ 494332 h 955031"/>
              <a:gd name="connsiteX43" fmla="*/ 5612662 w 5612662"/>
              <a:gd name="connsiteY43" fmla="*/ 494095 h 955031"/>
              <a:gd name="connsiteX0" fmla="*/ 0 w 6136469"/>
              <a:gd name="connsiteY0" fmla="*/ 479263 h 955031"/>
              <a:gd name="connsiteX1" fmla="*/ 190188 w 6136469"/>
              <a:gd name="connsiteY1" fmla="*/ 475436 h 955031"/>
              <a:gd name="connsiteX2" fmla="*/ 325558 w 6136469"/>
              <a:gd name="connsiteY2" fmla="*/ 430986 h 955031"/>
              <a:gd name="connsiteX3" fmla="*/ 493232 w 6136469"/>
              <a:gd name="connsiteY3" fmla="*/ 146077 h 955031"/>
              <a:gd name="connsiteX4" fmla="*/ 602414 w 6136469"/>
              <a:gd name="connsiteY4" fmla="*/ 23247 h 955031"/>
              <a:gd name="connsiteX5" fmla="*/ 721832 w 6136469"/>
              <a:gd name="connsiteY5" fmla="*/ 36895 h 955031"/>
              <a:gd name="connsiteX6" fmla="*/ 820778 w 6136469"/>
              <a:gd name="connsiteY6" fmla="*/ 146077 h 955031"/>
              <a:gd name="connsiteX7" fmla="*/ 947020 w 6136469"/>
              <a:gd name="connsiteY7" fmla="*/ 412209 h 955031"/>
              <a:gd name="connsiteX8" fmla="*/ 1083497 w 6136469"/>
              <a:gd name="connsiteY8" fmla="*/ 722695 h 955031"/>
              <a:gd name="connsiteX9" fmla="*/ 1179032 w 6136469"/>
              <a:gd name="connsiteY9" fmla="*/ 869409 h 955031"/>
              <a:gd name="connsiteX10" fmla="*/ 1267742 w 6136469"/>
              <a:gd name="connsiteY10" fmla="*/ 944471 h 955031"/>
              <a:gd name="connsiteX11" fmla="*/ 1376924 w 6136469"/>
              <a:gd name="connsiteY11" fmla="*/ 930824 h 955031"/>
              <a:gd name="connsiteX12" fmla="*/ 1503166 w 6136469"/>
              <a:gd name="connsiteY12" fmla="*/ 811406 h 955031"/>
              <a:gd name="connsiteX13" fmla="*/ 1666939 w 6136469"/>
              <a:gd name="connsiteY13" fmla="*/ 487271 h 955031"/>
              <a:gd name="connsiteX14" fmla="*/ 1769297 w 6136469"/>
              <a:gd name="connsiteY14" fmla="*/ 234788 h 955031"/>
              <a:gd name="connsiteX15" fmla="*/ 1871655 w 6136469"/>
              <a:gd name="connsiteY15" fmla="*/ 67603 h 955031"/>
              <a:gd name="connsiteX16" fmla="*/ 1960366 w 6136469"/>
              <a:gd name="connsiteY16" fmla="*/ 13012 h 955031"/>
              <a:gd name="connsiteX17" fmla="*/ 2042252 w 6136469"/>
              <a:gd name="connsiteY17" fmla="*/ 43719 h 955031"/>
              <a:gd name="connsiteX18" fmla="*/ 2117315 w 6136469"/>
              <a:gd name="connsiteY18" fmla="*/ 122194 h 955031"/>
              <a:gd name="connsiteX19" fmla="*/ 2195790 w 6136469"/>
              <a:gd name="connsiteY19" fmla="*/ 251847 h 955031"/>
              <a:gd name="connsiteX20" fmla="*/ 2461921 w 6136469"/>
              <a:gd name="connsiteY20" fmla="*/ 784110 h 955031"/>
              <a:gd name="connsiteX21" fmla="*/ 2577927 w 6136469"/>
              <a:gd name="connsiteY21" fmla="*/ 934235 h 955031"/>
              <a:gd name="connsiteX22" fmla="*/ 2673461 w 6136469"/>
              <a:gd name="connsiteY22" fmla="*/ 941059 h 955031"/>
              <a:gd name="connsiteX23" fmla="*/ 2796291 w 6136469"/>
              <a:gd name="connsiteY23" fmla="*/ 814818 h 955031"/>
              <a:gd name="connsiteX24" fmla="*/ 2922533 w 6136469"/>
              <a:gd name="connsiteY24" fmla="*/ 548686 h 955031"/>
              <a:gd name="connsiteX25" fmla="*/ 3069247 w 6136469"/>
              <a:gd name="connsiteY25" fmla="*/ 251847 h 955031"/>
              <a:gd name="connsiteX26" fmla="*/ 3192076 w 6136469"/>
              <a:gd name="connsiteY26" fmla="*/ 67603 h 955031"/>
              <a:gd name="connsiteX27" fmla="*/ 3270551 w 6136469"/>
              <a:gd name="connsiteY27" fmla="*/ 2776 h 955031"/>
              <a:gd name="connsiteX28" fmla="*/ 3342202 w 6136469"/>
              <a:gd name="connsiteY28" fmla="*/ 19835 h 955031"/>
              <a:gd name="connsiteX29" fmla="*/ 3413852 w 6136469"/>
              <a:gd name="connsiteY29" fmla="*/ 91486 h 955031"/>
              <a:gd name="connsiteX30" fmla="*/ 3471855 w 6136469"/>
              <a:gd name="connsiteY30" fmla="*/ 176785 h 955031"/>
              <a:gd name="connsiteX31" fmla="*/ 3553742 w 6136469"/>
              <a:gd name="connsiteY31" fmla="*/ 323498 h 955031"/>
              <a:gd name="connsiteX32" fmla="*/ 3707279 w 6136469"/>
              <a:gd name="connsiteY32" fmla="*/ 668104 h 955031"/>
              <a:gd name="connsiteX33" fmla="*/ 3833521 w 6136469"/>
              <a:gd name="connsiteY33" fmla="*/ 852349 h 955031"/>
              <a:gd name="connsiteX34" fmla="*/ 3966587 w 6136469"/>
              <a:gd name="connsiteY34" fmla="*/ 900116 h 955031"/>
              <a:gd name="connsiteX35" fmla="*/ 4086005 w 6136469"/>
              <a:gd name="connsiteY35" fmla="*/ 828465 h 955031"/>
              <a:gd name="connsiteX36" fmla="*/ 4273661 w 6136469"/>
              <a:gd name="connsiteY36" fmla="*/ 483859 h 955031"/>
              <a:gd name="connsiteX37" fmla="*/ 4451082 w 6136469"/>
              <a:gd name="connsiteY37" fmla="*/ 152901 h 955031"/>
              <a:gd name="connsiteX38" fmla="*/ 4570500 w 6136469"/>
              <a:gd name="connsiteY38" fmla="*/ 40307 h 955031"/>
              <a:gd name="connsiteX39" fmla="*/ 4696742 w 6136469"/>
              <a:gd name="connsiteY39" fmla="*/ 67603 h 955031"/>
              <a:gd name="connsiteX40" fmla="*/ 4840044 w 6136469"/>
              <a:gd name="connsiteY40" fmla="*/ 268907 h 955031"/>
              <a:gd name="connsiteX41" fmla="*/ 4945814 w 6136469"/>
              <a:gd name="connsiteY41" fmla="*/ 477035 h 955031"/>
              <a:gd name="connsiteX42" fmla="*/ 5052651 w 6136469"/>
              <a:gd name="connsiteY42" fmla="*/ 494332 h 955031"/>
              <a:gd name="connsiteX43" fmla="*/ 6136469 w 6136469"/>
              <a:gd name="connsiteY43" fmla="*/ 500659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5814 w 6056566"/>
              <a:gd name="connsiteY41" fmla="*/ 477035 h 955031"/>
              <a:gd name="connsiteX42" fmla="*/ 5052651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5814 w 6056566"/>
              <a:gd name="connsiteY41" fmla="*/ 477035 h 955031"/>
              <a:gd name="connsiteX42" fmla="*/ 5052651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5814 w 6056566"/>
              <a:gd name="connsiteY41" fmla="*/ 477035 h 955031"/>
              <a:gd name="connsiteX42" fmla="*/ 5052651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0286 w 6056566"/>
              <a:gd name="connsiteY41" fmla="*/ 458277 h 955031"/>
              <a:gd name="connsiteX42" fmla="*/ 5052651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0286 w 6056566"/>
              <a:gd name="connsiteY41" fmla="*/ 458277 h 955031"/>
              <a:gd name="connsiteX42" fmla="*/ 5052651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0286 w 6056566"/>
              <a:gd name="connsiteY41" fmla="*/ 458277 h 955031"/>
              <a:gd name="connsiteX42" fmla="*/ 5052651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31994 w 6056566"/>
              <a:gd name="connsiteY41" fmla="*/ 437174 h 955031"/>
              <a:gd name="connsiteX42" fmla="*/ 5052651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5052651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69722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69722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97365 w 6056566"/>
              <a:gd name="connsiteY42" fmla="*/ 496677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94601 w 6056566"/>
              <a:gd name="connsiteY42" fmla="*/ 491988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94601 w 6056566"/>
              <a:gd name="connsiteY42" fmla="*/ 491988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94601 w 6056566"/>
              <a:gd name="connsiteY42" fmla="*/ 491988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94601 w 6056566"/>
              <a:gd name="connsiteY42" fmla="*/ 491988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94601 w 6056566"/>
              <a:gd name="connsiteY42" fmla="*/ 491988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91837 w 6056566"/>
              <a:gd name="connsiteY42" fmla="*/ 497850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91838 w 6056566"/>
              <a:gd name="connsiteY42" fmla="*/ 494333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5025010 w 6056566"/>
              <a:gd name="connsiteY42" fmla="*/ 495505 h 955031"/>
              <a:gd name="connsiteX43" fmla="*/ 6056566 w 6056566"/>
              <a:gd name="connsiteY43" fmla="*/ 497377 h 955031"/>
              <a:gd name="connsiteX0" fmla="*/ 0 w 5025967"/>
              <a:gd name="connsiteY0" fmla="*/ 479263 h 955031"/>
              <a:gd name="connsiteX1" fmla="*/ 190188 w 5025967"/>
              <a:gd name="connsiteY1" fmla="*/ 475436 h 955031"/>
              <a:gd name="connsiteX2" fmla="*/ 325558 w 5025967"/>
              <a:gd name="connsiteY2" fmla="*/ 430986 h 955031"/>
              <a:gd name="connsiteX3" fmla="*/ 493232 w 5025967"/>
              <a:gd name="connsiteY3" fmla="*/ 146077 h 955031"/>
              <a:gd name="connsiteX4" fmla="*/ 602414 w 5025967"/>
              <a:gd name="connsiteY4" fmla="*/ 23247 h 955031"/>
              <a:gd name="connsiteX5" fmla="*/ 721832 w 5025967"/>
              <a:gd name="connsiteY5" fmla="*/ 36895 h 955031"/>
              <a:gd name="connsiteX6" fmla="*/ 820778 w 5025967"/>
              <a:gd name="connsiteY6" fmla="*/ 146077 h 955031"/>
              <a:gd name="connsiteX7" fmla="*/ 947020 w 5025967"/>
              <a:gd name="connsiteY7" fmla="*/ 412209 h 955031"/>
              <a:gd name="connsiteX8" fmla="*/ 1083497 w 5025967"/>
              <a:gd name="connsiteY8" fmla="*/ 722695 h 955031"/>
              <a:gd name="connsiteX9" fmla="*/ 1179032 w 5025967"/>
              <a:gd name="connsiteY9" fmla="*/ 869409 h 955031"/>
              <a:gd name="connsiteX10" fmla="*/ 1267742 w 5025967"/>
              <a:gd name="connsiteY10" fmla="*/ 944471 h 955031"/>
              <a:gd name="connsiteX11" fmla="*/ 1376924 w 5025967"/>
              <a:gd name="connsiteY11" fmla="*/ 930824 h 955031"/>
              <a:gd name="connsiteX12" fmla="*/ 1503166 w 5025967"/>
              <a:gd name="connsiteY12" fmla="*/ 811406 h 955031"/>
              <a:gd name="connsiteX13" fmla="*/ 1666939 w 5025967"/>
              <a:gd name="connsiteY13" fmla="*/ 487271 h 955031"/>
              <a:gd name="connsiteX14" fmla="*/ 1769297 w 5025967"/>
              <a:gd name="connsiteY14" fmla="*/ 234788 h 955031"/>
              <a:gd name="connsiteX15" fmla="*/ 1871655 w 5025967"/>
              <a:gd name="connsiteY15" fmla="*/ 67603 h 955031"/>
              <a:gd name="connsiteX16" fmla="*/ 1960366 w 5025967"/>
              <a:gd name="connsiteY16" fmla="*/ 13012 h 955031"/>
              <a:gd name="connsiteX17" fmla="*/ 2042252 w 5025967"/>
              <a:gd name="connsiteY17" fmla="*/ 43719 h 955031"/>
              <a:gd name="connsiteX18" fmla="*/ 2117315 w 5025967"/>
              <a:gd name="connsiteY18" fmla="*/ 122194 h 955031"/>
              <a:gd name="connsiteX19" fmla="*/ 2195790 w 5025967"/>
              <a:gd name="connsiteY19" fmla="*/ 251847 h 955031"/>
              <a:gd name="connsiteX20" fmla="*/ 2461921 w 5025967"/>
              <a:gd name="connsiteY20" fmla="*/ 784110 h 955031"/>
              <a:gd name="connsiteX21" fmla="*/ 2577927 w 5025967"/>
              <a:gd name="connsiteY21" fmla="*/ 934235 h 955031"/>
              <a:gd name="connsiteX22" fmla="*/ 2673461 w 5025967"/>
              <a:gd name="connsiteY22" fmla="*/ 941059 h 955031"/>
              <a:gd name="connsiteX23" fmla="*/ 2796291 w 5025967"/>
              <a:gd name="connsiteY23" fmla="*/ 814818 h 955031"/>
              <a:gd name="connsiteX24" fmla="*/ 2922533 w 5025967"/>
              <a:gd name="connsiteY24" fmla="*/ 548686 h 955031"/>
              <a:gd name="connsiteX25" fmla="*/ 3069247 w 5025967"/>
              <a:gd name="connsiteY25" fmla="*/ 251847 h 955031"/>
              <a:gd name="connsiteX26" fmla="*/ 3192076 w 5025967"/>
              <a:gd name="connsiteY26" fmla="*/ 67603 h 955031"/>
              <a:gd name="connsiteX27" fmla="*/ 3270551 w 5025967"/>
              <a:gd name="connsiteY27" fmla="*/ 2776 h 955031"/>
              <a:gd name="connsiteX28" fmla="*/ 3342202 w 5025967"/>
              <a:gd name="connsiteY28" fmla="*/ 19835 h 955031"/>
              <a:gd name="connsiteX29" fmla="*/ 3413852 w 5025967"/>
              <a:gd name="connsiteY29" fmla="*/ 91486 h 955031"/>
              <a:gd name="connsiteX30" fmla="*/ 3471855 w 5025967"/>
              <a:gd name="connsiteY30" fmla="*/ 176785 h 955031"/>
              <a:gd name="connsiteX31" fmla="*/ 3553742 w 5025967"/>
              <a:gd name="connsiteY31" fmla="*/ 323498 h 955031"/>
              <a:gd name="connsiteX32" fmla="*/ 3707279 w 5025967"/>
              <a:gd name="connsiteY32" fmla="*/ 668104 h 955031"/>
              <a:gd name="connsiteX33" fmla="*/ 3833521 w 5025967"/>
              <a:gd name="connsiteY33" fmla="*/ 852349 h 955031"/>
              <a:gd name="connsiteX34" fmla="*/ 3966587 w 5025967"/>
              <a:gd name="connsiteY34" fmla="*/ 900116 h 955031"/>
              <a:gd name="connsiteX35" fmla="*/ 4086005 w 5025967"/>
              <a:gd name="connsiteY35" fmla="*/ 828465 h 955031"/>
              <a:gd name="connsiteX36" fmla="*/ 4273661 w 5025967"/>
              <a:gd name="connsiteY36" fmla="*/ 483859 h 955031"/>
              <a:gd name="connsiteX37" fmla="*/ 4451082 w 5025967"/>
              <a:gd name="connsiteY37" fmla="*/ 152901 h 955031"/>
              <a:gd name="connsiteX38" fmla="*/ 4570500 w 5025967"/>
              <a:gd name="connsiteY38" fmla="*/ 40307 h 955031"/>
              <a:gd name="connsiteX39" fmla="*/ 4696742 w 5025967"/>
              <a:gd name="connsiteY39" fmla="*/ 67603 h 955031"/>
              <a:gd name="connsiteX40" fmla="*/ 4840044 w 5025967"/>
              <a:gd name="connsiteY40" fmla="*/ 268907 h 955031"/>
              <a:gd name="connsiteX41" fmla="*/ 4948580 w 5025967"/>
              <a:gd name="connsiteY41" fmla="*/ 459449 h 955031"/>
              <a:gd name="connsiteX42" fmla="*/ 5025010 w 5025967"/>
              <a:gd name="connsiteY42" fmla="*/ 495505 h 955031"/>
              <a:gd name="connsiteX0" fmla="*/ 0 w 4948580"/>
              <a:gd name="connsiteY0" fmla="*/ 479263 h 955031"/>
              <a:gd name="connsiteX1" fmla="*/ 190188 w 4948580"/>
              <a:gd name="connsiteY1" fmla="*/ 475436 h 955031"/>
              <a:gd name="connsiteX2" fmla="*/ 325558 w 4948580"/>
              <a:gd name="connsiteY2" fmla="*/ 430986 h 955031"/>
              <a:gd name="connsiteX3" fmla="*/ 493232 w 4948580"/>
              <a:gd name="connsiteY3" fmla="*/ 146077 h 955031"/>
              <a:gd name="connsiteX4" fmla="*/ 602414 w 4948580"/>
              <a:gd name="connsiteY4" fmla="*/ 23247 h 955031"/>
              <a:gd name="connsiteX5" fmla="*/ 721832 w 4948580"/>
              <a:gd name="connsiteY5" fmla="*/ 36895 h 955031"/>
              <a:gd name="connsiteX6" fmla="*/ 820778 w 4948580"/>
              <a:gd name="connsiteY6" fmla="*/ 146077 h 955031"/>
              <a:gd name="connsiteX7" fmla="*/ 947020 w 4948580"/>
              <a:gd name="connsiteY7" fmla="*/ 412209 h 955031"/>
              <a:gd name="connsiteX8" fmla="*/ 1083497 w 4948580"/>
              <a:gd name="connsiteY8" fmla="*/ 722695 h 955031"/>
              <a:gd name="connsiteX9" fmla="*/ 1179032 w 4948580"/>
              <a:gd name="connsiteY9" fmla="*/ 869409 h 955031"/>
              <a:gd name="connsiteX10" fmla="*/ 1267742 w 4948580"/>
              <a:gd name="connsiteY10" fmla="*/ 944471 h 955031"/>
              <a:gd name="connsiteX11" fmla="*/ 1376924 w 4948580"/>
              <a:gd name="connsiteY11" fmla="*/ 930824 h 955031"/>
              <a:gd name="connsiteX12" fmla="*/ 1503166 w 4948580"/>
              <a:gd name="connsiteY12" fmla="*/ 811406 h 955031"/>
              <a:gd name="connsiteX13" fmla="*/ 1666939 w 4948580"/>
              <a:gd name="connsiteY13" fmla="*/ 487271 h 955031"/>
              <a:gd name="connsiteX14" fmla="*/ 1769297 w 4948580"/>
              <a:gd name="connsiteY14" fmla="*/ 234788 h 955031"/>
              <a:gd name="connsiteX15" fmla="*/ 1871655 w 4948580"/>
              <a:gd name="connsiteY15" fmla="*/ 67603 h 955031"/>
              <a:gd name="connsiteX16" fmla="*/ 1960366 w 4948580"/>
              <a:gd name="connsiteY16" fmla="*/ 13012 h 955031"/>
              <a:gd name="connsiteX17" fmla="*/ 2042252 w 4948580"/>
              <a:gd name="connsiteY17" fmla="*/ 43719 h 955031"/>
              <a:gd name="connsiteX18" fmla="*/ 2117315 w 4948580"/>
              <a:gd name="connsiteY18" fmla="*/ 122194 h 955031"/>
              <a:gd name="connsiteX19" fmla="*/ 2195790 w 4948580"/>
              <a:gd name="connsiteY19" fmla="*/ 251847 h 955031"/>
              <a:gd name="connsiteX20" fmla="*/ 2461921 w 4948580"/>
              <a:gd name="connsiteY20" fmla="*/ 784110 h 955031"/>
              <a:gd name="connsiteX21" fmla="*/ 2577927 w 4948580"/>
              <a:gd name="connsiteY21" fmla="*/ 934235 h 955031"/>
              <a:gd name="connsiteX22" fmla="*/ 2673461 w 4948580"/>
              <a:gd name="connsiteY22" fmla="*/ 941059 h 955031"/>
              <a:gd name="connsiteX23" fmla="*/ 2796291 w 4948580"/>
              <a:gd name="connsiteY23" fmla="*/ 814818 h 955031"/>
              <a:gd name="connsiteX24" fmla="*/ 2922533 w 4948580"/>
              <a:gd name="connsiteY24" fmla="*/ 548686 h 955031"/>
              <a:gd name="connsiteX25" fmla="*/ 3069247 w 4948580"/>
              <a:gd name="connsiteY25" fmla="*/ 251847 h 955031"/>
              <a:gd name="connsiteX26" fmla="*/ 3192076 w 4948580"/>
              <a:gd name="connsiteY26" fmla="*/ 67603 h 955031"/>
              <a:gd name="connsiteX27" fmla="*/ 3270551 w 4948580"/>
              <a:gd name="connsiteY27" fmla="*/ 2776 h 955031"/>
              <a:gd name="connsiteX28" fmla="*/ 3342202 w 4948580"/>
              <a:gd name="connsiteY28" fmla="*/ 19835 h 955031"/>
              <a:gd name="connsiteX29" fmla="*/ 3413852 w 4948580"/>
              <a:gd name="connsiteY29" fmla="*/ 91486 h 955031"/>
              <a:gd name="connsiteX30" fmla="*/ 3471855 w 4948580"/>
              <a:gd name="connsiteY30" fmla="*/ 176785 h 955031"/>
              <a:gd name="connsiteX31" fmla="*/ 3553742 w 4948580"/>
              <a:gd name="connsiteY31" fmla="*/ 323498 h 955031"/>
              <a:gd name="connsiteX32" fmla="*/ 3707279 w 4948580"/>
              <a:gd name="connsiteY32" fmla="*/ 668104 h 955031"/>
              <a:gd name="connsiteX33" fmla="*/ 3833521 w 4948580"/>
              <a:gd name="connsiteY33" fmla="*/ 852349 h 955031"/>
              <a:gd name="connsiteX34" fmla="*/ 3966587 w 4948580"/>
              <a:gd name="connsiteY34" fmla="*/ 900116 h 955031"/>
              <a:gd name="connsiteX35" fmla="*/ 4086005 w 4948580"/>
              <a:gd name="connsiteY35" fmla="*/ 828465 h 955031"/>
              <a:gd name="connsiteX36" fmla="*/ 4273661 w 4948580"/>
              <a:gd name="connsiteY36" fmla="*/ 483859 h 955031"/>
              <a:gd name="connsiteX37" fmla="*/ 4451082 w 4948580"/>
              <a:gd name="connsiteY37" fmla="*/ 152901 h 955031"/>
              <a:gd name="connsiteX38" fmla="*/ 4570500 w 4948580"/>
              <a:gd name="connsiteY38" fmla="*/ 40307 h 955031"/>
              <a:gd name="connsiteX39" fmla="*/ 4696742 w 4948580"/>
              <a:gd name="connsiteY39" fmla="*/ 67603 h 955031"/>
              <a:gd name="connsiteX40" fmla="*/ 4840044 w 4948580"/>
              <a:gd name="connsiteY40" fmla="*/ 268907 h 955031"/>
              <a:gd name="connsiteX41" fmla="*/ 4948580 w 4948580"/>
              <a:gd name="connsiteY41" fmla="*/ 459449 h 955031"/>
              <a:gd name="connsiteX0" fmla="*/ 0 w 4948580"/>
              <a:gd name="connsiteY0" fmla="*/ 479263 h 955031"/>
              <a:gd name="connsiteX1" fmla="*/ 325558 w 4948580"/>
              <a:gd name="connsiteY1" fmla="*/ 430986 h 955031"/>
              <a:gd name="connsiteX2" fmla="*/ 493232 w 4948580"/>
              <a:gd name="connsiteY2" fmla="*/ 146077 h 955031"/>
              <a:gd name="connsiteX3" fmla="*/ 602414 w 4948580"/>
              <a:gd name="connsiteY3" fmla="*/ 23247 h 955031"/>
              <a:gd name="connsiteX4" fmla="*/ 721832 w 4948580"/>
              <a:gd name="connsiteY4" fmla="*/ 36895 h 955031"/>
              <a:gd name="connsiteX5" fmla="*/ 820778 w 4948580"/>
              <a:gd name="connsiteY5" fmla="*/ 146077 h 955031"/>
              <a:gd name="connsiteX6" fmla="*/ 947020 w 4948580"/>
              <a:gd name="connsiteY6" fmla="*/ 412209 h 955031"/>
              <a:gd name="connsiteX7" fmla="*/ 1083497 w 4948580"/>
              <a:gd name="connsiteY7" fmla="*/ 722695 h 955031"/>
              <a:gd name="connsiteX8" fmla="*/ 1179032 w 4948580"/>
              <a:gd name="connsiteY8" fmla="*/ 869409 h 955031"/>
              <a:gd name="connsiteX9" fmla="*/ 1267742 w 4948580"/>
              <a:gd name="connsiteY9" fmla="*/ 944471 h 955031"/>
              <a:gd name="connsiteX10" fmla="*/ 1376924 w 4948580"/>
              <a:gd name="connsiteY10" fmla="*/ 930824 h 955031"/>
              <a:gd name="connsiteX11" fmla="*/ 1503166 w 4948580"/>
              <a:gd name="connsiteY11" fmla="*/ 811406 h 955031"/>
              <a:gd name="connsiteX12" fmla="*/ 1666939 w 4948580"/>
              <a:gd name="connsiteY12" fmla="*/ 487271 h 955031"/>
              <a:gd name="connsiteX13" fmla="*/ 1769297 w 4948580"/>
              <a:gd name="connsiteY13" fmla="*/ 234788 h 955031"/>
              <a:gd name="connsiteX14" fmla="*/ 1871655 w 4948580"/>
              <a:gd name="connsiteY14" fmla="*/ 67603 h 955031"/>
              <a:gd name="connsiteX15" fmla="*/ 1960366 w 4948580"/>
              <a:gd name="connsiteY15" fmla="*/ 13012 h 955031"/>
              <a:gd name="connsiteX16" fmla="*/ 2042252 w 4948580"/>
              <a:gd name="connsiteY16" fmla="*/ 43719 h 955031"/>
              <a:gd name="connsiteX17" fmla="*/ 2117315 w 4948580"/>
              <a:gd name="connsiteY17" fmla="*/ 122194 h 955031"/>
              <a:gd name="connsiteX18" fmla="*/ 2195790 w 4948580"/>
              <a:gd name="connsiteY18" fmla="*/ 251847 h 955031"/>
              <a:gd name="connsiteX19" fmla="*/ 2461921 w 4948580"/>
              <a:gd name="connsiteY19" fmla="*/ 784110 h 955031"/>
              <a:gd name="connsiteX20" fmla="*/ 2577927 w 4948580"/>
              <a:gd name="connsiteY20" fmla="*/ 934235 h 955031"/>
              <a:gd name="connsiteX21" fmla="*/ 2673461 w 4948580"/>
              <a:gd name="connsiteY21" fmla="*/ 941059 h 955031"/>
              <a:gd name="connsiteX22" fmla="*/ 2796291 w 4948580"/>
              <a:gd name="connsiteY22" fmla="*/ 814818 h 955031"/>
              <a:gd name="connsiteX23" fmla="*/ 2922533 w 4948580"/>
              <a:gd name="connsiteY23" fmla="*/ 548686 h 955031"/>
              <a:gd name="connsiteX24" fmla="*/ 3069247 w 4948580"/>
              <a:gd name="connsiteY24" fmla="*/ 251847 h 955031"/>
              <a:gd name="connsiteX25" fmla="*/ 3192076 w 4948580"/>
              <a:gd name="connsiteY25" fmla="*/ 67603 h 955031"/>
              <a:gd name="connsiteX26" fmla="*/ 3270551 w 4948580"/>
              <a:gd name="connsiteY26" fmla="*/ 2776 h 955031"/>
              <a:gd name="connsiteX27" fmla="*/ 3342202 w 4948580"/>
              <a:gd name="connsiteY27" fmla="*/ 19835 h 955031"/>
              <a:gd name="connsiteX28" fmla="*/ 3413852 w 4948580"/>
              <a:gd name="connsiteY28" fmla="*/ 91486 h 955031"/>
              <a:gd name="connsiteX29" fmla="*/ 3471855 w 4948580"/>
              <a:gd name="connsiteY29" fmla="*/ 176785 h 955031"/>
              <a:gd name="connsiteX30" fmla="*/ 3553742 w 4948580"/>
              <a:gd name="connsiteY30" fmla="*/ 323498 h 955031"/>
              <a:gd name="connsiteX31" fmla="*/ 3707279 w 4948580"/>
              <a:gd name="connsiteY31" fmla="*/ 668104 h 955031"/>
              <a:gd name="connsiteX32" fmla="*/ 3833521 w 4948580"/>
              <a:gd name="connsiteY32" fmla="*/ 852349 h 955031"/>
              <a:gd name="connsiteX33" fmla="*/ 3966587 w 4948580"/>
              <a:gd name="connsiteY33" fmla="*/ 900116 h 955031"/>
              <a:gd name="connsiteX34" fmla="*/ 4086005 w 4948580"/>
              <a:gd name="connsiteY34" fmla="*/ 828465 h 955031"/>
              <a:gd name="connsiteX35" fmla="*/ 4273661 w 4948580"/>
              <a:gd name="connsiteY35" fmla="*/ 483859 h 955031"/>
              <a:gd name="connsiteX36" fmla="*/ 4451082 w 4948580"/>
              <a:gd name="connsiteY36" fmla="*/ 152901 h 955031"/>
              <a:gd name="connsiteX37" fmla="*/ 4570500 w 4948580"/>
              <a:gd name="connsiteY37" fmla="*/ 40307 h 955031"/>
              <a:gd name="connsiteX38" fmla="*/ 4696742 w 4948580"/>
              <a:gd name="connsiteY38" fmla="*/ 67603 h 955031"/>
              <a:gd name="connsiteX39" fmla="*/ 4840044 w 4948580"/>
              <a:gd name="connsiteY39" fmla="*/ 268907 h 955031"/>
              <a:gd name="connsiteX40" fmla="*/ 4948580 w 4948580"/>
              <a:gd name="connsiteY40" fmla="*/ 459449 h 955031"/>
              <a:gd name="connsiteX0" fmla="*/ 0 w 4623022"/>
              <a:gd name="connsiteY0" fmla="*/ 430986 h 955031"/>
              <a:gd name="connsiteX1" fmla="*/ 167674 w 4623022"/>
              <a:gd name="connsiteY1" fmla="*/ 146077 h 955031"/>
              <a:gd name="connsiteX2" fmla="*/ 276856 w 4623022"/>
              <a:gd name="connsiteY2" fmla="*/ 23247 h 955031"/>
              <a:gd name="connsiteX3" fmla="*/ 396274 w 4623022"/>
              <a:gd name="connsiteY3" fmla="*/ 36895 h 955031"/>
              <a:gd name="connsiteX4" fmla="*/ 495220 w 4623022"/>
              <a:gd name="connsiteY4" fmla="*/ 146077 h 955031"/>
              <a:gd name="connsiteX5" fmla="*/ 621462 w 4623022"/>
              <a:gd name="connsiteY5" fmla="*/ 412209 h 955031"/>
              <a:gd name="connsiteX6" fmla="*/ 757939 w 4623022"/>
              <a:gd name="connsiteY6" fmla="*/ 722695 h 955031"/>
              <a:gd name="connsiteX7" fmla="*/ 853474 w 4623022"/>
              <a:gd name="connsiteY7" fmla="*/ 869409 h 955031"/>
              <a:gd name="connsiteX8" fmla="*/ 942184 w 4623022"/>
              <a:gd name="connsiteY8" fmla="*/ 944471 h 955031"/>
              <a:gd name="connsiteX9" fmla="*/ 1051366 w 4623022"/>
              <a:gd name="connsiteY9" fmla="*/ 930824 h 955031"/>
              <a:gd name="connsiteX10" fmla="*/ 1177608 w 4623022"/>
              <a:gd name="connsiteY10" fmla="*/ 811406 h 955031"/>
              <a:gd name="connsiteX11" fmla="*/ 1341381 w 4623022"/>
              <a:gd name="connsiteY11" fmla="*/ 487271 h 955031"/>
              <a:gd name="connsiteX12" fmla="*/ 1443739 w 4623022"/>
              <a:gd name="connsiteY12" fmla="*/ 234788 h 955031"/>
              <a:gd name="connsiteX13" fmla="*/ 1546097 w 4623022"/>
              <a:gd name="connsiteY13" fmla="*/ 67603 h 955031"/>
              <a:gd name="connsiteX14" fmla="*/ 1634808 w 4623022"/>
              <a:gd name="connsiteY14" fmla="*/ 13012 h 955031"/>
              <a:gd name="connsiteX15" fmla="*/ 1716694 w 4623022"/>
              <a:gd name="connsiteY15" fmla="*/ 43719 h 955031"/>
              <a:gd name="connsiteX16" fmla="*/ 1791757 w 4623022"/>
              <a:gd name="connsiteY16" fmla="*/ 122194 h 955031"/>
              <a:gd name="connsiteX17" fmla="*/ 1870232 w 4623022"/>
              <a:gd name="connsiteY17" fmla="*/ 251847 h 955031"/>
              <a:gd name="connsiteX18" fmla="*/ 2136363 w 4623022"/>
              <a:gd name="connsiteY18" fmla="*/ 784110 h 955031"/>
              <a:gd name="connsiteX19" fmla="*/ 2252369 w 4623022"/>
              <a:gd name="connsiteY19" fmla="*/ 934235 h 955031"/>
              <a:gd name="connsiteX20" fmla="*/ 2347903 w 4623022"/>
              <a:gd name="connsiteY20" fmla="*/ 941059 h 955031"/>
              <a:gd name="connsiteX21" fmla="*/ 2470733 w 4623022"/>
              <a:gd name="connsiteY21" fmla="*/ 814818 h 955031"/>
              <a:gd name="connsiteX22" fmla="*/ 2596975 w 4623022"/>
              <a:gd name="connsiteY22" fmla="*/ 548686 h 955031"/>
              <a:gd name="connsiteX23" fmla="*/ 2743689 w 4623022"/>
              <a:gd name="connsiteY23" fmla="*/ 251847 h 955031"/>
              <a:gd name="connsiteX24" fmla="*/ 2866518 w 4623022"/>
              <a:gd name="connsiteY24" fmla="*/ 67603 h 955031"/>
              <a:gd name="connsiteX25" fmla="*/ 2944993 w 4623022"/>
              <a:gd name="connsiteY25" fmla="*/ 2776 h 955031"/>
              <a:gd name="connsiteX26" fmla="*/ 3016644 w 4623022"/>
              <a:gd name="connsiteY26" fmla="*/ 19835 h 955031"/>
              <a:gd name="connsiteX27" fmla="*/ 3088294 w 4623022"/>
              <a:gd name="connsiteY27" fmla="*/ 91486 h 955031"/>
              <a:gd name="connsiteX28" fmla="*/ 3146297 w 4623022"/>
              <a:gd name="connsiteY28" fmla="*/ 176785 h 955031"/>
              <a:gd name="connsiteX29" fmla="*/ 3228184 w 4623022"/>
              <a:gd name="connsiteY29" fmla="*/ 323498 h 955031"/>
              <a:gd name="connsiteX30" fmla="*/ 3381721 w 4623022"/>
              <a:gd name="connsiteY30" fmla="*/ 668104 h 955031"/>
              <a:gd name="connsiteX31" fmla="*/ 3507963 w 4623022"/>
              <a:gd name="connsiteY31" fmla="*/ 852349 h 955031"/>
              <a:gd name="connsiteX32" fmla="*/ 3641029 w 4623022"/>
              <a:gd name="connsiteY32" fmla="*/ 900116 h 955031"/>
              <a:gd name="connsiteX33" fmla="*/ 3760447 w 4623022"/>
              <a:gd name="connsiteY33" fmla="*/ 828465 h 955031"/>
              <a:gd name="connsiteX34" fmla="*/ 3948103 w 4623022"/>
              <a:gd name="connsiteY34" fmla="*/ 483859 h 955031"/>
              <a:gd name="connsiteX35" fmla="*/ 4125524 w 4623022"/>
              <a:gd name="connsiteY35" fmla="*/ 152901 h 955031"/>
              <a:gd name="connsiteX36" fmla="*/ 4244942 w 4623022"/>
              <a:gd name="connsiteY36" fmla="*/ 40307 h 955031"/>
              <a:gd name="connsiteX37" fmla="*/ 4371184 w 4623022"/>
              <a:gd name="connsiteY37" fmla="*/ 67603 h 955031"/>
              <a:gd name="connsiteX38" fmla="*/ 4514486 w 4623022"/>
              <a:gd name="connsiteY38" fmla="*/ 268907 h 955031"/>
              <a:gd name="connsiteX39" fmla="*/ 4623022 w 4623022"/>
              <a:gd name="connsiteY39" fmla="*/ 459449 h 955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4623022" h="955031">
                <a:moveTo>
                  <a:pt x="0" y="430986"/>
                </a:moveTo>
                <a:cubicBezTo>
                  <a:pt x="82205" y="375455"/>
                  <a:pt x="121531" y="214033"/>
                  <a:pt x="167674" y="146077"/>
                </a:cubicBezTo>
                <a:cubicBezTo>
                  <a:pt x="213817" y="78121"/>
                  <a:pt x="238756" y="41444"/>
                  <a:pt x="276856" y="23247"/>
                </a:cubicBezTo>
                <a:cubicBezTo>
                  <a:pt x="314956" y="5050"/>
                  <a:pt x="359880" y="16423"/>
                  <a:pt x="396274" y="36895"/>
                </a:cubicBezTo>
                <a:cubicBezTo>
                  <a:pt x="432668" y="57367"/>
                  <a:pt x="457689" y="83525"/>
                  <a:pt x="495220" y="146077"/>
                </a:cubicBezTo>
                <a:cubicBezTo>
                  <a:pt x="532751" y="208629"/>
                  <a:pt x="577676" y="316106"/>
                  <a:pt x="621462" y="412209"/>
                </a:cubicBezTo>
                <a:cubicBezTo>
                  <a:pt x="665249" y="508312"/>
                  <a:pt x="719270" y="646495"/>
                  <a:pt x="757939" y="722695"/>
                </a:cubicBezTo>
                <a:cubicBezTo>
                  <a:pt x="796608" y="798895"/>
                  <a:pt x="822766" y="832446"/>
                  <a:pt x="853474" y="869409"/>
                </a:cubicBezTo>
                <a:cubicBezTo>
                  <a:pt x="884182" y="906372"/>
                  <a:pt x="909202" y="934235"/>
                  <a:pt x="942184" y="944471"/>
                </a:cubicBezTo>
                <a:cubicBezTo>
                  <a:pt x="975166" y="954707"/>
                  <a:pt x="1012129" y="953001"/>
                  <a:pt x="1051366" y="930824"/>
                </a:cubicBezTo>
                <a:cubicBezTo>
                  <a:pt x="1090603" y="908647"/>
                  <a:pt x="1129272" y="885332"/>
                  <a:pt x="1177608" y="811406"/>
                </a:cubicBezTo>
                <a:cubicBezTo>
                  <a:pt x="1225944" y="737481"/>
                  <a:pt x="1297026" y="583374"/>
                  <a:pt x="1341381" y="487271"/>
                </a:cubicBezTo>
                <a:cubicBezTo>
                  <a:pt x="1385736" y="391168"/>
                  <a:pt x="1409620" y="304733"/>
                  <a:pt x="1443739" y="234788"/>
                </a:cubicBezTo>
                <a:cubicBezTo>
                  <a:pt x="1477858" y="164843"/>
                  <a:pt x="1514252" y="104566"/>
                  <a:pt x="1546097" y="67603"/>
                </a:cubicBezTo>
                <a:cubicBezTo>
                  <a:pt x="1577942" y="30640"/>
                  <a:pt x="1606375" y="16993"/>
                  <a:pt x="1634808" y="13012"/>
                </a:cubicBezTo>
                <a:cubicBezTo>
                  <a:pt x="1663241" y="9031"/>
                  <a:pt x="1690536" y="25522"/>
                  <a:pt x="1716694" y="43719"/>
                </a:cubicBezTo>
                <a:cubicBezTo>
                  <a:pt x="1742852" y="61916"/>
                  <a:pt x="1766167" y="87506"/>
                  <a:pt x="1791757" y="122194"/>
                </a:cubicBezTo>
                <a:cubicBezTo>
                  <a:pt x="1817347" y="156882"/>
                  <a:pt x="1812798" y="141528"/>
                  <a:pt x="1870232" y="251847"/>
                </a:cubicBezTo>
                <a:cubicBezTo>
                  <a:pt x="1927666" y="362166"/>
                  <a:pt x="2072674" y="670379"/>
                  <a:pt x="2136363" y="784110"/>
                </a:cubicBezTo>
                <a:cubicBezTo>
                  <a:pt x="2200052" y="897841"/>
                  <a:pt x="2217113" y="908077"/>
                  <a:pt x="2252369" y="934235"/>
                </a:cubicBezTo>
                <a:cubicBezTo>
                  <a:pt x="2287625" y="960393"/>
                  <a:pt x="2311509" y="960962"/>
                  <a:pt x="2347903" y="941059"/>
                </a:cubicBezTo>
                <a:cubicBezTo>
                  <a:pt x="2384297" y="921156"/>
                  <a:pt x="2429221" y="880213"/>
                  <a:pt x="2470733" y="814818"/>
                </a:cubicBezTo>
                <a:cubicBezTo>
                  <a:pt x="2512245" y="749423"/>
                  <a:pt x="2551482" y="642514"/>
                  <a:pt x="2596975" y="548686"/>
                </a:cubicBezTo>
                <a:cubicBezTo>
                  <a:pt x="2642468" y="454858"/>
                  <a:pt x="2698765" y="332027"/>
                  <a:pt x="2743689" y="251847"/>
                </a:cubicBezTo>
                <a:cubicBezTo>
                  <a:pt x="2788613" y="171666"/>
                  <a:pt x="2832967" y="109115"/>
                  <a:pt x="2866518" y="67603"/>
                </a:cubicBezTo>
                <a:cubicBezTo>
                  <a:pt x="2900069" y="26091"/>
                  <a:pt x="2919972" y="10737"/>
                  <a:pt x="2944993" y="2776"/>
                </a:cubicBezTo>
                <a:cubicBezTo>
                  <a:pt x="2970014" y="-5185"/>
                  <a:pt x="2992761" y="5050"/>
                  <a:pt x="3016644" y="19835"/>
                </a:cubicBezTo>
                <a:cubicBezTo>
                  <a:pt x="3040527" y="34620"/>
                  <a:pt x="3066685" y="65328"/>
                  <a:pt x="3088294" y="91486"/>
                </a:cubicBezTo>
                <a:cubicBezTo>
                  <a:pt x="3109903" y="117644"/>
                  <a:pt x="3122982" y="138116"/>
                  <a:pt x="3146297" y="176785"/>
                </a:cubicBezTo>
                <a:cubicBezTo>
                  <a:pt x="3169612" y="215454"/>
                  <a:pt x="3188947" y="241612"/>
                  <a:pt x="3228184" y="323498"/>
                </a:cubicBezTo>
                <a:cubicBezTo>
                  <a:pt x="3267421" y="405384"/>
                  <a:pt x="3335091" y="579962"/>
                  <a:pt x="3381721" y="668104"/>
                </a:cubicBezTo>
                <a:cubicBezTo>
                  <a:pt x="3428351" y="756246"/>
                  <a:pt x="3464745" y="813680"/>
                  <a:pt x="3507963" y="852349"/>
                </a:cubicBezTo>
                <a:cubicBezTo>
                  <a:pt x="3551181" y="891018"/>
                  <a:pt x="3598948" y="904097"/>
                  <a:pt x="3641029" y="900116"/>
                </a:cubicBezTo>
                <a:cubicBezTo>
                  <a:pt x="3683110" y="896135"/>
                  <a:pt x="3709268" y="897841"/>
                  <a:pt x="3760447" y="828465"/>
                </a:cubicBezTo>
                <a:cubicBezTo>
                  <a:pt x="3811626" y="759089"/>
                  <a:pt x="3887257" y="596453"/>
                  <a:pt x="3948103" y="483859"/>
                </a:cubicBezTo>
                <a:cubicBezTo>
                  <a:pt x="4008949" y="371265"/>
                  <a:pt x="4076051" y="226826"/>
                  <a:pt x="4125524" y="152901"/>
                </a:cubicBezTo>
                <a:cubicBezTo>
                  <a:pt x="4174997" y="78976"/>
                  <a:pt x="4203999" y="54523"/>
                  <a:pt x="4244942" y="40307"/>
                </a:cubicBezTo>
                <a:cubicBezTo>
                  <a:pt x="4285885" y="26091"/>
                  <a:pt x="4326260" y="29503"/>
                  <a:pt x="4371184" y="67603"/>
                </a:cubicBezTo>
                <a:cubicBezTo>
                  <a:pt x="4416108" y="105703"/>
                  <a:pt x="4472513" y="203599"/>
                  <a:pt x="4514486" y="268907"/>
                </a:cubicBezTo>
                <a:cubicBezTo>
                  <a:pt x="4556459" y="334215"/>
                  <a:pt x="4592194" y="421683"/>
                  <a:pt x="4623022" y="459449"/>
                </a:cubicBezTo>
              </a:path>
            </a:pathLst>
          </a:custGeom>
          <a:noFill/>
          <a:ln w="38100">
            <a:solidFill>
              <a:srgbClr val="0432FF"/>
            </a:solidFill>
            <a:headEnd type="none"/>
            <a:tailEnd type="non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163127" y="254947"/>
            <a:ext cx="316975" cy="208740"/>
          </a:xfrm>
          <a:prstGeom prst="rect">
            <a:avLst/>
          </a:prstGeom>
        </p:spPr>
      </p:pic>
      <p:pic>
        <p:nvPicPr>
          <p:cNvPr id="180" name="Picture 17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385260" y="293087"/>
            <a:ext cx="316975" cy="208740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314909" y="214027"/>
            <a:ext cx="249388" cy="239796"/>
          </a:xfrm>
          <a:prstGeom prst="rect">
            <a:avLst/>
          </a:prstGeom>
        </p:spPr>
      </p:pic>
      <p:cxnSp>
        <p:nvCxnSpPr>
          <p:cNvPr id="183" name="Прямая соединительная линия 190"/>
          <p:cNvCxnSpPr/>
          <p:nvPr/>
        </p:nvCxnSpPr>
        <p:spPr>
          <a:xfrm flipH="1">
            <a:off x="3143559" y="1540097"/>
            <a:ext cx="5414612" cy="28812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43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4613" y="3543963"/>
            <a:ext cx="1369550" cy="1148655"/>
          </a:xfrm>
          <a:prstGeom prst="rect">
            <a:avLst/>
          </a:prstGeom>
        </p:spPr>
      </p:pic>
      <p:sp>
        <p:nvSpPr>
          <p:cNvPr id="51" name="Rectangle 50"/>
          <p:cNvSpPr/>
          <p:nvPr/>
        </p:nvSpPr>
        <p:spPr>
          <a:xfrm>
            <a:off x="5161476" y="3225225"/>
            <a:ext cx="13936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dirty="0" smtClean="0">
                <a:solidFill>
                  <a:srgbClr val="0432FF"/>
                </a:solidFill>
              </a:rPr>
              <a:t>Transmission</a:t>
            </a:r>
            <a:endParaRPr lang="en-US" dirty="0">
              <a:solidFill>
                <a:srgbClr val="0432FF"/>
              </a:solidFill>
            </a:endParaRPr>
          </a:p>
        </p:txBody>
      </p:sp>
      <p:sp>
        <p:nvSpPr>
          <p:cNvPr id="186" name="Прямоугольник 201"/>
          <p:cNvSpPr/>
          <p:nvPr/>
        </p:nvSpPr>
        <p:spPr>
          <a:xfrm rot="16200000">
            <a:off x="6841824" y="3243610"/>
            <a:ext cx="1642845" cy="1724171"/>
          </a:xfrm>
          <a:prstGeom prst="rect">
            <a:avLst/>
          </a:prstGeom>
          <a:noFill/>
          <a:ln w="444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187" name="Прямоугольник 201"/>
          <p:cNvSpPr/>
          <p:nvPr/>
        </p:nvSpPr>
        <p:spPr>
          <a:xfrm rot="16200000">
            <a:off x="5716609" y="4278228"/>
            <a:ext cx="403244" cy="1724171"/>
          </a:xfrm>
          <a:prstGeom prst="rect">
            <a:avLst/>
          </a:prstGeom>
          <a:noFill/>
          <a:ln w="44450"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53" name="Down Arrow 52"/>
          <p:cNvSpPr/>
          <p:nvPr/>
        </p:nvSpPr>
        <p:spPr>
          <a:xfrm>
            <a:off x="5628603" y="4677702"/>
            <a:ext cx="428263" cy="433752"/>
          </a:xfrm>
          <a:prstGeom prst="downArrow">
            <a:avLst/>
          </a:prstGeom>
          <a:solidFill>
            <a:srgbClr val="043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4" name="Picture 53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6996" y="3462810"/>
            <a:ext cx="1364092" cy="1223670"/>
          </a:xfrm>
          <a:prstGeom prst="rect">
            <a:avLst/>
          </a:prstGeom>
        </p:spPr>
      </p:pic>
      <p:sp>
        <p:nvSpPr>
          <p:cNvPr id="190" name="Прямоугольник 201"/>
          <p:cNvSpPr/>
          <p:nvPr/>
        </p:nvSpPr>
        <p:spPr>
          <a:xfrm rot="16200000">
            <a:off x="7454468" y="4273931"/>
            <a:ext cx="417799" cy="1724171"/>
          </a:xfrm>
          <a:prstGeom prst="rect">
            <a:avLst/>
          </a:prstGeom>
          <a:noFill/>
          <a:ln w="444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192" name="Picture 19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479776" y="5080991"/>
            <a:ext cx="316975" cy="208740"/>
          </a:xfrm>
          <a:prstGeom prst="rect">
            <a:avLst/>
          </a:prstGeom>
        </p:spPr>
      </p:pic>
      <p:sp>
        <p:nvSpPr>
          <p:cNvPr id="193" name="Down Arrow 192"/>
          <p:cNvSpPr/>
          <p:nvPr/>
        </p:nvSpPr>
        <p:spPr>
          <a:xfrm>
            <a:off x="7445170" y="4686480"/>
            <a:ext cx="428263" cy="433752"/>
          </a:xfrm>
          <a:prstGeom prst="down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Прямоугольник 201"/>
          <p:cNvSpPr/>
          <p:nvPr/>
        </p:nvSpPr>
        <p:spPr>
          <a:xfrm rot="16200000">
            <a:off x="8583005" y="3243608"/>
            <a:ext cx="1642845" cy="1724171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198" name="Прямоугольник 201"/>
          <p:cNvSpPr/>
          <p:nvPr/>
        </p:nvSpPr>
        <p:spPr>
          <a:xfrm rot="16200000">
            <a:off x="9191269" y="4285505"/>
            <a:ext cx="417799" cy="1724171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846914" y="3219430"/>
            <a:ext cx="1718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rgbClr val="7030A0"/>
                </a:solidFill>
              </a:rPr>
              <a:t>Rabi </a:t>
            </a:r>
            <a:r>
              <a:rPr lang="en-US" dirty="0" smtClean="0">
                <a:solidFill>
                  <a:srgbClr val="7030A0"/>
                </a:solidFill>
              </a:rPr>
              <a:t>Oscillations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5414" y="3471819"/>
            <a:ext cx="1459913" cy="1325152"/>
          </a:xfrm>
          <a:prstGeom prst="rect">
            <a:avLst/>
          </a:prstGeom>
        </p:spPr>
      </p:pic>
      <p:sp>
        <p:nvSpPr>
          <p:cNvPr id="56" name="TextBox 55"/>
          <p:cNvSpPr txBox="1"/>
          <p:nvPr/>
        </p:nvSpPr>
        <p:spPr>
          <a:xfrm>
            <a:off x="8629178" y="4951350"/>
            <a:ext cx="16330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Detect photons</a:t>
            </a:r>
            <a:endParaRPr lang="en-US"/>
          </a:p>
        </p:txBody>
      </p:sp>
      <p:cxnSp>
        <p:nvCxnSpPr>
          <p:cNvPr id="86" name="Прямая соединительная линия 205"/>
          <p:cNvCxnSpPr/>
          <p:nvPr/>
        </p:nvCxnSpPr>
        <p:spPr>
          <a:xfrm>
            <a:off x="7692507" y="428733"/>
            <a:ext cx="2422820" cy="0"/>
          </a:xfrm>
          <a:prstGeom prst="line">
            <a:avLst/>
          </a:prstGeom>
          <a:ln w="381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Прямая соединительная линия 190"/>
          <p:cNvCxnSpPr/>
          <p:nvPr/>
        </p:nvCxnSpPr>
        <p:spPr>
          <a:xfrm flipH="1">
            <a:off x="3971173" y="534117"/>
            <a:ext cx="662734" cy="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Прямая соединительная линия 190"/>
          <p:cNvCxnSpPr/>
          <p:nvPr/>
        </p:nvCxnSpPr>
        <p:spPr>
          <a:xfrm flipV="1">
            <a:off x="4621430" y="521761"/>
            <a:ext cx="1" cy="33105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Прямая соединительная линия 190"/>
          <p:cNvCxnSpPr/>
          <p:nvPr/>
        </p:nvCxnSpPr>
        <p:spPr>
          <a:xfrm flipV="1">
            <a:off x="3977351" y="514698"/>
            <a:ext cx="1" cy="33105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Прямая соединительная линия 190"/>
          <p:cNvCxnSpPr/>
          <p:nvPr/>
        </p:nvCxnSpPr>
        <p:spPr>
          <a:xfrm flipH="1">
            <a:off x="2226006" y="525578"/>
            <a:ext cx="662734" cy="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Прямая соединительная линия 190"/>
          <p:cNvCxnSpPr/>
          <p:nvPr/>
        </p:nvCxnSpPr>
        <p:spPr>
          <a:xfrm flipV="1">
            <a:off x="2876263" y="513222"/>
            <a:ext cx="1" cy="33105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Прямая соединительная линия 190"/>
          <p:cNvCxnSpPr/>
          <p:nvPr/>
        </p:nvCxnSpPr>
        <p:spPr>
          <a:xfrm flipV="1">
            <a:off x="2232184" y="506159"/>
            <a:ext cx="1" cy="33105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Полилиния 135"/>
          <p:cNvSpPr/>
          <p:nvPr/>
        </p:nvSpPr>
        <p:spPr>
          <a:xfrm>
            <a:off x="4563650" y="1111632"/>
            <a:ext cx="642821" cy="182694"/>
          </a:xfrm>
          <a:custGeom>
            <a:avLst/>
            <a:gdLst>
              <a:gd name="connsiteX0" fmla="*/ 0 w 4810836"/>
              <a:gd name="connsiteY0" fmla="*/ 463388 h 955031"/>
              <a:gd name="connsiteX1" fmla="*/ 180833 w 4810836"/>
              <a:gd name="connsiteY1" fmla="*/ 146077 h 955031"/>
              <a:gd name="connsiteX2" fmla="*/ 290015 w 4810836"/>
              <a:gd name="connsiteY2" fmla="*/ 23247 h 955031"/>
              <a:gd name="connsiteX3" fmla="*/ 409433 w 4810836"/>
              <a:gd name="connsiteY3" fmla="*/ 36895 h 955031"/>
              <a:gd name="connsiteX4" fmla="*/ 508379 w 4810836"/>
              <a:gd name="connsiteY4" fmla="*/ 146077 h 955031"/>
              <a:gd name="connsiteX5" fmla="*/ 634621 w 4810836"/>
              <a:gd name="connsiteY5" fmla="*/ 412209 h 955031"/>
              <a:gd name="connsiteX6" fmla="*/ 771098 w 4810836"/>
              <a:gd name="connsiteY6" fmla="*/ 722695 h 955031"/>
              <a:gd name="connsiteX7" fmla="*/ 866633 w 4810836"/>
              <a:gd name="connsiteY7" fmla="*/ 869409 h 955031"/>
              <a:gd name="connsiteX8" fmla="*/ 955343 w 4810836"/>
              <a:gd name="connsiteY8" fmla="*/ 944471 h 955031"/>
              <a:gd name="connsiteX9" fmla="*/ 1064525 w 4810836"/>
              <a:gd name="connsiteY9" fmla="*/ 930824 h 955031"/>
              <a:gd name="connsiteX10" fmla="*/ 1190767 w 4810836"/>
              <a:gd name="connsiteY10" fmla="*/ 811406 h 955031"/>
              <a:gd name="connsiteX11" fmla="*/ 1354540 w 4810836"/>
              <a:gd name="connsiteY11" fmla="*/ 487271 h 955031"/>
              <a:gd name="connsiteX12" fmla="*/ 1456898 w 4810836"/>
              <a:gd name="connsiteY12" fmla="*/ 234788 h 955031"/>
              <a:gd name="connsiteX13" fmla="*/ 1559256 w 4810836"/>
              <a:gd name="connsiteY13" fmla="*/ 67603 h 955031"/>
              <a:gd name="connsiteX14" fmla="*/ 1647967 w 4810836"/>
              <a:gd name="connsiteY14" fmla="*/ 13012 h 955031"/>
              <a:gd name="connsiteX15" fmla="*/ 1729853 w 4810836"/>
              <a:gd name="connsiteY15" fmla="*/ 43719 h 955031"/>
              <a:gd name="connsiteX16" fmla="*/ 1804916 w 4810836"/>
              <a:gd name="connsiteY16" fmla="*/ 122194 h 955031"/>
              <a:gd name="connsiteX17" fmla="*/ 1883391 w 4810836"/>
              <a:gd name="connsiteY17" fmla="*/ 251847 h 955031"/>
              <a:gd name="connsiteX18" fmla="*/ 2149522 w 4810836"/>
              <a:gd name="connsiteY18" fmla="*/ 784110 h 955031"/>
              <a:gd name="connsiteX19" fmla="*/ 2265528 w 4810836"/>
              <a:gd name="connsiteY19" fmla="*/ 934235 h 955031"/>
              <a:gd name="connsiteX20" fmla="*/ 2361062 w 4810836"/>
              <a:gd name="connsiteY20" fmla="*/ 941059 h 955031"/>
              <a:gd name="connsiteX21" fmla="*/ 2483892 w 4810836"/>
              <a:gd name="connsiteY21" fmla="*/ 814818 h 955031"/>
              <a:gd name="connsiteX22" fmla="*/ 2610134 w 4810836"/>
              <a:gd name="connsiteY22" fmla="*/ 548686 h 955031"/>
              <a:gd name="connsiteX23" fmla="*/ 2756848 w 4810836"/>
              <a:gd name="connsiteY23" fmla="*/ 251847 h 955031"/>
              <a:gd name="connsiteX24" fmla="*/ 2879677 w 4810836"/>
              <a:gd name="connsiteY24" fmla="*/ 67603 h 955031"/>
              <a:gd name="connsiteX25" fmla="*/ 2958152 w 4810836"/>
              <a:gd name="connsiteY25" fmla="*/ 2776 h 955031"/>
              <a:gd name="connsiteX26" fmla="*/ 3029803 w 4810836"/>
              <a:gd name="connsiteY26" fmla="*/ 19835 h 955031"/>
              <a:gd name="connsiteX27" fmla="*/ 3101453 w 4810836"/>
              <a:gd name="connsiteY27" fmla="*/ 91486 h 955031"/>
              <a:gd name="connsiteX28" fmla="*/ 3159456 w 4810836"/>
              <a:gd name="connsiteY28" fmla="*/ 176785 h 955031"/>
              <a:gd name="connsiteX29" fmla="*/ 3241343 w 4810836"/>
              <a:gd name="connsiteY29" fmla="*/ 323498 h 955031"/>
              <a:gd name="connsiteX30" fmla="*/ 3394880 w 4810836"/>
              <a:gd name="connsiteY30" fmla="*/ 668104 h 955031"/>
              <a:gd name="connsiteX31" fmla="*/ 3521122 w 4810836"/>
              <a:gd name="connsiteY31" fmla="*/ 852349 h 955031"/>
              <a:gd name="connsiteX32" fmla="*/ 3654188 w 4810836"/>
              <a:gd name="connsiteY32" fmla="*/ 900116 h 955031"/>
              <a:gd name="connsiteX33" fmla="*/ 3773606 w 4810836"/>
              <a:gd name="connsiteY33" fmla="*/ 828465 h 955031"/>
              <a:gd name="connsiteX34" fmla="*/ 3961262 w 4810836"/>
              <a:gd name="connsiteY34" fmla="*/ 483859 h 955031"/>
              <a:gd name="connsiteX35" fmla="*/ 4138683 w 4810836"/>
              <a:gd name="connsiteY35" fmla="*/ 152901 h 955031"/>
              <a:gd name="connsiteX36" fmla="*/ 4258101 w 4810836"/>
              <a:gd name="connsiteY36" fmla="*/ 40307 h 955031"/>
              <a:gd name="connsiteX37" fmla="*/ 4384343 w 4810836"/>
              <a:gd name="connsiteY37" fmla="*/ 67603 h 955031"/>
              <a:gd name="connsiteX38" fmla="*/ 4527645 w 4810836"/>
              <a:gd name="connsiteY38" fmla="*/ 268907 h 955031"/>
              <a:gd name="connsiteX39" fmla="*/ 4633415 w 4810836"/>
              <a:gd name="connsiteY39" fmla="*/ 477035 h 955031"/>
              <a:gd name="connsiteX40" fmla="*/ 4677770 w 4810836"/>
              <a:gd name="connsiteY40" fmla="*/ 497507 h 955031"/>
              <a:gd name="connsiteX41" fmla="*/ 4810836 w 4810836"/>
              <a:gd name="connsiteY41" fmla="*/ 494095 h 955031"/>
              <a:gd name="connsiteX0" fmla="*/ 0 w 4810836"/>
              <a:gd name="connsiteY0" fmla="*/ 463388 h 955031"/>
              <a:gd name="connsiteX1" fmla="*/ 180833 w 4810836"/>
              <a:gd name="connsiteY1" fmla="*/ 146077 h 955031"/>
              <a:gd name="connsiteX2" fmla="*/ 290015 w 4810836"/>
              <a:gd name="connsiteY2" fmla="*/ 23247 h 955031"/>
              <a:gd name="connsiteX3" fmla="*/ 409433 w 4810836"/>
              <a:gd name="connsiteY3" fmla="*/ 36895 h 955031"/>
              <a:gd name="connsiteX4" fmla="*/ 508379 w 4810836"/>
              <a:gd name="connsiteY4" fmla="*/ 146077 h 955031"/>
              <a:gd name="connsiteX5" fmla="*/ 634621 w 4810836"/>
              <a:gd name="connsiteY5" fmla="*/ 412209 h 955031"/>
              <a:gd name="connsiteX6" fmla="*/ 771098 w 4810836"/>
              <a:gd name="connsiteY6" fmla="*/ 722695 h 955031"/>
              <a:gd name="connsiteX7" fmla="*/ 866633 w 4810836"/>
              <a:gd name="connsiteY7" fmla="*/ 869409 h 955031"/>
              <a:gd name="connsiteX8" fmla="*/ 955343 w 4810836"/>
              <a:gd name="connsiteY8" fmla="*/ 944471 h 955031"/>
              <a:gd name="connsiteX9" fmla="*/ 1064525 w 4810836"/>
              <a:gd name="connsiteY9" fmla="*/ 930824 h 955031"/>
              <a:gd name="connsiteX10" fmla="*/ 1190767 w 4810836"/>
              <a:gd name="connsiteY10" fmla="*/ 811406 h 955031"/>
              <a:gd name="connsiteX11" fmla="*/ 1354540 w 4810836"/>
              <a:gd name="connsiteY11" fmla="*/ 487271 h 955031"/>
              <a:gd name="connsiteX12" fmla="*/ 1456898 w 4810836"/>
              <a:gd name="connsiteY12" fmla="*/ 234788 h 955031"/>
              <a:gd name="connsiteX13" fmla="*/ 1559256 w 4810836"/>
              <a:gd name="connsiteY13" fmla="*/ 67603 h 955031"/>
              <a:gd name="connsiteX14" fmla="*/ 1647967 w 4810836"/>
              <a:gd name="connsiteY14" fmla="*/ 13012 h 955031"/>
              <a:gd name="connsiteX15" fmla="*/ 1729853 w 4810836"/>
              <a:gd name="connsiteY15" fmla="*/ 43719 h 955031"/>
              <a:gd name="connsiteX16" fmla="*/ 1804916 w 4810836"/>
              <a:gd name="connsiteY16" fmla="*/ 122194 h 955031"/>
              <a:gd name="connsiteX17" fmla="*/ 1883391 w 4810836"/>
              <a:gd name="connsiteY17" fmla="*/ 251847 h 955031"/>
              <a:gd name="connsiteX18" fmla="*/ 2149522 w 4810836"/>
              <a:gd name="connsiteY18" fmla="*/ 784110 h 955031"/>
              <a:gd name="connsiteX19" fmla="*/ 2265528 w 4810836"/>
              <a:gd name="connsiteY19" fmla="*/ 934235 h 955031"/>
              <a:gd name="connsiteX20" fmla="*/ 2361062 w 4810836"/>
              <a:gd name="connsiteY20" fmla="*/ 941059 h 955031"/>
              <a:gd name="connsiteX21" fmla="*/ 2483892 w 4810836"/>
              <a:gd name="connsiteY21" fmla="*/ 814818 h 955031"/>
              <a:gd name="connsiteX22" fmla="*/ 2610134 w 4810836"/>
              <a:gd name="connsiteY22" fmla="*/ 548686 h 955031"/>
              <a:gd name="connsiteX23" fmla="*/ 2756848 w 4810836"/>
              <a:gd name="connsiteY23" fmla="*/ 251847 h 955031"/>
              <a:gd name="connsiteX24" fmla="*/ 2879677 w 4810836"/>
              <a:gd name="connsiteY24" fmla="*/ 67603 h 955031"/>
              <a:gd name="connsiteX25" fmla="*/ 2958152 w 4810836"/>
              <a:gd name="connsiteY25" fmla="*/ 2776 h 955031"/>
              <a:gd name="connsiteX26" fmla="*/ 3029803 w 4810836"/>
              <a:gd name="connsiteY26" fmla="*/ 19835 h 955031"/>
              <a:gd name="connsiteX27" fmla="*/ 3101453 w 4810836"/>
              <a:gd name="connsiteY27" fmla="*/ 91486 h 955031"/>
              <a:gd name="connsiteX28" fmla="*/ 3159456 w 4810836"/>
              <a:gd name="connsiteY28" fmla="*/ 176785 h 955031"/>
              <a:gd name="connsiteX29" fmla="*/ 3241343 w 4810836"/>
              <a:gd name="connsiteY29" fmla="*/ 323498 h 955031"/>
              <a:gd name="connsiteX30" fmla="*/ 3394880 w 4810836"/>
              <a:gd name="connsiteY30" fmla="*/ 668104 h 955031"/>
              <a:gd name="connsiteX31" fmla="*/ 3521122 w 4810836"/>
              <a:gd name="connsiteY31" fmla="*/ 852349 h 955031"/>
              <a:gd name="connsiteX32" fmla="*/ 3654188 w 4810836"/>
              <a:gd name="connsiteY32" fmla="*/ 900116 h 955031"/>
              <a:gd name="connsiteX33" fmla="*/ 3773606 w 4810836"/>
              <a:gd name="connsiteY33" fmla="*/ 828465 h 955031"/>
              <a:gd name="connsiteX34" fmla="*/ 3961262 w 4810836"/>
              <a:gd name="connsiteY34" fmla="*/ 483859 h 955031"/>
              <a:gd name="connsiteX35" fmla="*/ 4138683 w 4810836"/>
              <a:gd name="connsiteY35" fmla="*/ 152901 h 955031"/>
              <a:gd name="connsiteX36" fmla="*/ 4258101 w 4810836"/>
              <a:gd name="connsiteY36" fmla="*/ 40307 h 955031"/>
              <a:gd name="connsiteX37" fmla="*/ 4384343 w 4810836"/>
              <a:gd name="connsiteY37" fmla="*/ 67603 h 955031"/>
              <a:gd name="connsiteX38" fmla="*/ 4527645 w 4810836"/>
              <a:gd name="connsiteY38" fmla="*/ 268907 h 955031"/>
              <a:gd name="connsiteX39" fmla="*/ 4633415 w 4810836"/>
              <a:gd name="connsiteY39" fmla="*/ 477035 h 955031"/>
              <a:gd name="connsiteX40" fmla="*/ 4781905 w 4810836"/>
              <a:gd name="connsiteY40" fmla="*/ 494332 h 955031"/>
              <a:gd name="connsiteX41" fmla="*/ 4810836 w 4810836"/>
              <a:gd name="connsiteY41" fmla="*/ 494095 h 955031"/>
              <a:gd name="connsiteX0" fmla="*/ 0 w 5039929"/>
              <a:gd name="connsiteY0" fmla="*/ 463388 h 955031"/>
              <a:gd name="connsiteX1" fmla="*/ 180833 w 5039929"/>
              <a:gd name="connsiteY1" fmla="*/ 146077 h 955031"/>
              <a:gd name="connsiteX2" fmla="*/ 290015 w 5039929"/>
              <a:gd name="connsiteY2" fmla="*/ 23247 h 955031"/>
              <a:gd name="connsiteX3" fmla="*/ 409433 w 5039929"/>
              <a:gd name="connsiteY3" fmla="*/ 36895 h 955031"/>
              <a:gd name="connsiteX4" fmla="*/ 508379 w 5039929"/>
              <a:gd name="connsiteY4" fmla="*/ 146077 h 955031"/>
              <a:gd name="connsiteX5" fmla="*/ 634621 w 5039929"/>
              <a:gd name="connsiteY5" fmla="*/ 412209 h 955031"/>
              <a:gd name="connsiteX6" fmla="*/ 771098 w 5039929"/>
              <a:gd name="connsiteY6" fmla="*/ 722695 h 955031"/>
              <a:gd name="connsiteX7" fmla="*/ 866633 w 5039929"/>
              <a:gd name="connsiteY7" fmla="*/ 869409 h 955031"/>
              <a:gd name="connsiteX8" fmla="*/ 955343 w 5039929"/>
              <a:gd name="connsiteY8" fmla="*/ 944471 h 955031"/>
              <a:gd name="connsiteX9" fmla="*/ 1064525 w 5039929"/>
              <a:gd name="connsiteY9" fmla="*/ 930824 h 955031"/>
              <a:gd name="connsiteX10" fmla="*/ 1190767 w 5039929"/>
              <a:gd name="connsiteY10" fmla="*/ 811406 h 955031"/>
              <a:gd name="connsiteX11" fmla="*/ 1354540 w 5039929"/>
              <a:gd name="connsiteY11" fmla="*/ 487271 h 955031"/>
              <a:gd name="connsiteX12" fmla="*/ 1456898 w 5039929"/>
              <a:gd name="connsiteY12" fmla="*/ 234788 h 955031"/>
              <a:gd name="connsiteX13" fmla="*/ 1559256 w 5039929"/>
              <a:gd name="connsiteY13" fmla="*/ 67603 h 955031"/>
              <a:gd name="connsiteX14" fmla="*/ 1647967 w 5039929"/>
              <a:gd name="connsiteY14" fmla="*/ 13012 h 955031"/>
              <a:gd name="connsiteX15" fmla="*/ 1729853 w 5039929"/>
              <a:gd name="connsiteY15" fmla="*/ 43719 h 955031"/>
              <a:gd name="connsiteX16" fmla="*/ 1804916 w 5039929"/>
              <a:gd name="connsiteY16" fmla="*/ 122194 h 955031"/>
              <a:gd name="connsiteX17" fmla="*/ 1883391 w 5039929"/>
              <a:gd name="connsiteY17" fmla="*/ 251847 h 955031"/>
              <a:gd name="connsiteX18" fmla="*/ 2149522 w 5039929"/>
              <a:gd name="connsiteY18" fmla="*/ 784110 h 955031"/>
              <a:gd name="connsiteX19" fmla="*/ 2265528 w 5039929"/>
              <a:gd name="connsiteY19" fmla="*/ 934235 h 955031"/>
              <a:gd name="connsiteX20" fmla="*/ 2361062 w 5039929"/>
              <a:gd name="connsiteY20" fmla="*/ 941059 h 955031"/>
              <a:gd name="connsiteX21" fmla="*/ 2483892 w 5039929"/>
              <a:gd name="connsiteY21" fmla="*/ 814818 h 955031"/>
              <a:gd name="connsiteX22" fmla="*/ 2610134 w 5039929"/>
              <a:gd name="connsiteY22" fmla="*/ 548686 h 955031"/>
              <a:gd name="connsiteX23" fmla="*/ 2756848 w 5039929"/>
              <a:gd name="connsiteY23" fmla="*/ 251847 h 955031"/>
              <a:gd name="connsiteX24" fmla="*/ 2879677 w 5039929"/>
              <a:gd name="connsiteY24" fmla="*/ 67603 h 955031"/>
              <a:gd name="connsiteX25" fmla="*/ 2958152 w 5039929"/>
              <a:gd name="connsiteY25" fmla="*/ 2776 h 955031"/>
              <a:gd name="connsiteX26" fmla="*/ 3029803 w 5039929"/>
              <a:gd name="connsiteY26" fmla="*/ 19835 h 955031"/>
              <a:gd name="connsiteX27" fmla="*/ 3101453 w 5039929"/>
              <a:gd name="connsiteY27" fmla="*/ 91486 h 955031"/>
              <a:gd name="connsiteX28" fmla="*/ 3159456 w 5039929"/>
              <a:gd name="connsiteY28" fmla="*/ 176785 h 955031"/>
              <a:gd name="connsiteX29" fmla="*/ 3241343 w 5039929"/>
              <a:gd name="connsiteY29" fmla="*/ 323498 h 955031"/>
              <a:gd name="connsiteX30" fmla="*/ 3394880 w 5039929"/>
              <a:gd name="connsiteY30" fmla="*/ 668104 h 955031"/>
              <a:gd name="connsiteX31" fmla="*/ 3521122 w 5039929"/>
              <a:gd name="connsiteY31" fmla="*/ 852349 h 955031"/>
              <a:gd name="connsiteX32" fmla="*/ 3654188 w 5039929"/>
              <a:gd name="connsiteY32" fmla="*/ 900116 h 955031"/>
              <a:gd name="connsiteX33" fmla="*/ 3773606 w 5039929"/>
              <a:gd name="connsiteY33" fmla="*/ 828465 h 955031"/>
              <a:gd name="connsiteX34" fmla="*/ 3961262 w 5039929"/>
              <a:gd name="connsiteY34" fmla="*/ 483859 h 955031"/>
              <a:gd name="connsiteX35" fmla="*/ 4138683 w 5039929"/>
              <a:gd name="connsiteY35" fmla="*/ 152901 h 955031"/>
              <a:gd name="connsiteX36" fmla="*/ 4258101 w 5039929"/>
              <a:gd name="connsiteY36" fmla="*/ 40307 h 955031"/>
              <a:gd name="connsiteX37" fmla="*/ 4384343 w 5039929"/>
              <a:gd name="connsiteY37" fmla="*/ 67603 h 955031"/>
              <a:gd name="connsiteX38" fmla="*/ 4527645 w 5039929"/>
              <a:gd name="connsiteY38" fmla="*/ 268907 h 955031"/>
              <a:gd name="connsiteX39" fmla="*/ 4633415 w 5039929"/>
              <a:gd name="connsiteY39" fmla="*/ 477035 h 955031"/>
              <a:gd name="connsiteX40" fmla="*/ 4781905 w 5039929"/>
              <a:gd name="connsiteY40" fmla="*/ 494332 h 955031"/>
              <a:gd name="connsiteX41" fmla="*/ 5039929 w 5039929"/>
              <a:gd name="connsiteY41" fmla="*/ 487745 h 955031"/>
              <a:gd name="connsiteX0" fmla="*/ 0 w 5008689"/>
              <a:gd name="connsiteY0" fmla="*/ 463388 h 955031"/>
              <a:gd name="connsiteX1" fmla="*/ 180833 w 5008689"/>
              <a:gd name="connsiteY1" fmla="*/ 146077 h 955031"/>
              <a:gd name="connsiteX2" fmla="*/ 290015 w 5008689"/>
              <a:gd name="connsiteY2" fmla="*/ 23247 h 955031"/>
              <a:gd name="connsiteX3" fmla="*/ 409433 w 5008689"/>
              <a:gd name="connsiteY3" fmla="*/ 36895 h 955031"/>
              <a:gd name="connsiteX4" fmla="*/ 508379 w 5008689"/>
              <a:gd name="connsiteY4" fmla="*/ 146077 h 955031"/>
              <a:gd name="connsiteX5" fmla="*/ 634621 w 5008689"/>
              <a:gd name="connsiteY5" fmla="*/ 412209 h 955031"/>
              <a:gd name="connsiteX6" fmla="*/ 771098 w 5008689"/>
              <a:gd name="connsiteY6" fmla="*/ 722695 h 955031"/>
              <a:gd name="connsiteX7" fmla="*/ 866633 w 5008689"/>
              <a:gd name="connsiteY7" fmla="*/ 869409 h 955031"/>
              <a:gd name="connsiteX8" fmla="*/ 955343 w 5008689"/>
              <a:gd name="connsiteY8" fmla="*/ 944471 h 955031"/>
              <a:gd name="connsiteX9" fmla="*/ 1064525 w 5008689"/>
              <a:gd name="connsiteY9" fmla="*/ 930824 h 955031"/>
              <a:gd name="connsiteX10" fmla="*/ 1190767 w 5008689"/>
              <a:gd name="connsiteY10" fmla="*/ 811406 h 955031"/>
              <a:gd name="connsiteX11" fmla="*/ 1354540 w 5008689"/>
              <a:gd name="connsiteY11" fmla="*/ 487271 h 955031"/>
              <a:gd name="connsiteX12" fmla="*/ 1456898 w 5008689"/>
              <a:gd name="connsiteY12" fmla="*/ 234788 h 955031"/>
              <a:gd name="connsiteX13" fmla="*/ 1559256 w 5008689"/>
              <a:gd name="connsiteY13" fmla="*/ 67603 h 955031"/>
              <a:gd name="connsiteX14" fmla="*/ 1647967 w 5008689"/>
              <a:gd name="connsiteY14" fmla="*/ 13012 h 955031"/>
              <a:gd name="connsiteX15" fmla="*/ 1729853 w 5008689"/>
              <a:gd name="connsiteY15" fmla="*/ 43719 h 955031"/>
              <a:gd name="connsiteX16" fmla="*/ 1804916 w 5008689"/>
              <a:gd name="connsiteY16" fmla="*/ 122194 h 955031"/>
              <a:gd name="connsiteX17" fmla="*/ 1883391 w 5008689"/>
              <a:gd name="connsiteY17" fmla="*/ 251847 h 955031"/>
              <a:gd name="connsiteX18" fmla="*/ 2149522 w 5008689"/>
              <a:gd name="connsiteY18" fmla="*/ 784110 h 955031"/>
              <a:gd name="connsiteX19" fmla="*/ 2265528 w 5008689"/>
              <a:gd name="connsiteY19" fmla="*/ 934235 h 955031"/>
              <a:gd name="connsiteX20" fmla="*/ 2361062 w 5008689"/>
              <a:gd name="connsiteY20" fmla="*/ 941059 h 955031"/>
              <a:gd name="connsiteX21" fmla="*/ 2483892 w 5008689"/>
              <a:gd name="connsiteY21" fmla="*/ 814818 h 955031"/>
              <a:gd name="connsiteX22" fmla="*/ 2610134 w 5008689"/>
              <a:gd name="connsiteY22" fmla="*/ 548686 h 955031"/>
              <a:gd name="connsiteX23" fmla="*/ 2756848 w 5008689"/>
              <a:gd name="connsiteY23" fmla="*/ 251847 h 955031"/>
              <a:gd name="connsiteX24" fmla="*/ 2879677 w 5008689"/>
              <a:gd name="connsiteY24" fmla="*/ 67603 h 955031"/>
              <a:gd name="connsiteX25" fmla="*/ 2958152 w 5008689"/>
              <a:gd name="connsiteY25" fmla="*/ 2776 h 955031"/>
              <a:gd name="connsiteX26" fmla="*/ 3029803 w 5008689"/>
              <a:gd name="connsiteY26" fmla="*/ 19835 h 955031"/>
              <a:gd name="connsiteX27" fmla="*/ 3101453 w 5008689"/>
              <a:gd name="connsiteY27" fmla="*/ 91486 h 955031"/>
              <a:gd name="connsiteX28" fmla="*/ 3159456 w 5008689"/>
              <a:gd name="connsiteY28" fmla="*/ 176785 h 955031"/>
              <a:gd name="connsiteX29" fmla="*/ 3241343 w 5008689"/>
              <a:gd name="connsiteY29" fmla="*/ 323498 h 955031"/>
              <a:gd name="connsiteX30" fmla="*/ 3394880 w 5008689"/>
              <a:gd name="connsiteY30" fmla="*/ 668104 h 955031"/>
              <a:gd name="connsiteX31" fmla="*/ 3521122 w 5008689"/>
              <a:gd name="connsiteY31" fmla="*/ 852349 h 955031"/>
              <a:gd name="connsiteX32" fmla="*/ 3654188 w 5008689"/>
              <a:gd name="connsiteY32" fmla="*/ 900116 h 955031"/>
              <a:gd name="connsiteX33" fmla="*/ 3773606 w 5008689"/>
              <a:gd name="connsiteY33" fmla="*/ 828465 h 955031"/>
              <a:gd name="connsiteX34" fmla="*/ 3961262 w 5008689"/>
              <a:gd name="connsiteY34" fmla="*/ 483859 h 955031"/>
              <a:gd name="connsiteX35" fmla="*/ 4138683 w 5008689"/>
              <a:gd name="connsiteY35" fmla="*/ 152901 h 955031"/>
              <a:gd name="connsiteX36" fmla="*/ 4258101 w 5008689"/>
              <a:gd name="connsiteY36" fmla="*/ 40307 h 955031"/>
              <a:gd name="connsiteX37" fmla="*/ 4384343 w 5008689"/>
              <a:gd name="connsiteY37" fmla="*/ 67603 h 955031"/>
              <a:gd name="connsiteX38" fmla="*/ 4527645 w 5008689"/>
              <a:gd name="connsiteY38" fmla="*/ 268907 h 955031"/>
              <a:gd name="connsiteX39" fmla="*/ 4633415 w 5008689"/>
              <a:gd name="connsiteY39" fmla="*/ 477035 h 955031"/>
              <a:gd name="connsiteX40" fmla="*/ 4781905 w 5008689"/>
              <a:gd name="connsiteY40" fmla="*/ 494332 h 955031"/>
              <a:gd name="connsiteX41" fmla="*/ 5008689 w 5008689"/>
              <a:gd name="connsiteY41" fmla="*/ 497270 h 955031"/>
              <a:gd name="connsiteX0" fmla="*/ 0 w 4935796"/>
              <a:gd name="connsiteY0" fmla="*/ 463388 h 955031"/>
              <a:gd name="connsiteX1" fmla="*/ 180833 w 4935796"/>
              <a:gd name="connsiteY1" fmla="*/ 146077 h 955031"/>
              <a:gd name="connsiteX2" fmla="*/ 290015 w 4935796"/>
              <a:gd name="connsiteY2" fmla="*/ 23247 h 955031"/>
              <a:gd name="connsiteX3" fmla="*/ 409433 w 4935796"/>
              <a:gd name="connsiteY3" fmla="*/ 36895 h 955031"/>
              <a:gd name="connsiteX4" fmla="*/ 508379 w 4935796"/>
              <a:gd name="connsiteY4" fmla="*/ 146077 h 955031"/>
              <a:gd name="connsiteX5" fmla="*/ 634621 w 4935796"/>
              <a:gd name="connsiteY5" fmla="*/ 412209 h 955031"/>
              <a:gd name="connsiteX6" fmla="*/ 771098 w 4935796"/>
              <a:gd name="connsiteY6" fmla="*/ 722695 h 955031"/>
              <a:gd name="connsiteX7" fmla="*/ 866633 w 4935796"/>
              <a:gd name="connsiteY7" fmla="*/ 869409 h 955031"/>
              <a:gd name="connsiteX8" fmla="*/ 955343 w 4935796"/>
              <a:gd name="connsiteY8" fmla="*/ 944471 h 955031"/>
              <a:gd name="connsiteX9" fmla="*/ 1064525 w 4935796"/>
              <a:gd name="connsiteY9" fmla="*/ 930824 h 955031"/>
              <a:gd name="connsiteX10" fmla="*/ 1190767 w 4935796"/>
              <a:gd name="connsiteY10" fmla="*/ 811406 h 955031"/>
              <a:gd name="connsiteX11" fmla="*/ 1354540 w 4935796"/>
              <a:gd name="connsiteY11" fmla="*/ 487271 h 955031"/>
              <a:gd name="connsiteX12" fmla="*/ 1456898 w 4935796"/>
              <a:gd name="connsiteY12" fmla="*/ 234788 h 955031"/>
              <a:gd name="connsiteX13" fmla="*/ 1559256 w 4935796"/>
              <a:gd name="connsiteY13" fmla="*/ 67603 h 955031"/>
              <a:gd name="connsiteX14" fmla="*/ 1647967 w 4935796"/>
              <a:gd name="connsiteY14" fmla="*/ 13012 h 955031"/>
              <a:gd name="connsiteX15" fmla="*/ 1729853 w 4935796"/>
              <a:gd name="connsiteY15" fmla="*/ 43719 h 955031"/>
              <a:gd name="connsiteX16" fmla="*/ 1804916 w 4935796"/>
              <a:gd name="connsiteY16" fmla="*/ 122194 h 955031"/>
              <a:gd name="connsiteX17" fmla="*/ 1883391 w 4935796"/>
              <a:gd name="connsiteY17" fmla="*/ 251847 h 955031"/>
              <a:gd name="connsiteX18" fmla="*/ 2149522 w 4935796"/>
              <a:gd name="connsiteY18" fmla="*/ 784110 h 955031"/>
              <a:gd name="connsiteX19" fmla="*/ 2265528 w 4935796"/>
              <a:gd name="connsiteY19" fmla="*/ 934235 h 955031"/>
              <a:gd name="connsiteX20" fmla="*/ 2361062 w 4935796"/>
              <a:gd name="connsiteY20" fmla="*/ 941059 h 955031"/>
              <a:gd name="connsiteX21" fmla="*/ 2483892 w 4935796"/>
              <a:gd name="connsiteY21" fmla="*/ 814818 h 955031"/>
              <a:gd name="connsiteX22" fmla="*/ 2610134 w 4935796"/>
              <a:gd name="connsiteY22" fmla="*/ 548686 h 955031"/>
              <a:gd name="connsiteX23" fmla="*/ 2756848 w 4935796"/>
              <a:gd name="connsiteY23" fmla="*/ 251847 h 955031"/>
              <a:gd name="connsiteX24" fmla="*/ 2879677 w 4935796"/>
              <a:gd name="connsiteY24" fmla="*/ 67603 h 955031"/>
              <a:gd name="connsiteX25" fmla="*/ 2958152 w 4935796"/>
              <a:gd name="connsiteY25" fmla="*/ 2776 h 955031"/>
              <a:gd name="connsiteX26" fmla="*/ 3029803 w 4935796"/>
              <a:gd name="connsiteY26" fmla="*/ 19835 h 955031"/>
              <a:gd name="connsiteX27" fmla="*/ 3101453 w 4935796"/>
              <a:gd name="connsiteY27" fmla="*/ 91486 h 955031"/>
              <a:gd name="connsiteX28" fmla="*/ 3159456 w 4935796"/>
              <a:gd name="connsiteY28" fmla="*/ 176785 h 955031"/>
              <a:gd name="connsiteX29" fmla="*/ 3241343 w 4935796"/>
              <a:gd name="connsiteY29" fmla="*/ 323498 h 955031"/>
              <a:gd name="connsiteX30" fmla="*/ 3394880 w 4935796"/>
              <a:gd name="connsiteY30" fmla="*/ 668104 h 955031"/>
              <a:gd name="connsiteX31" fmla="*/ 3521122 w 4935796"/>
              <a:gd name="connsiteY31" fmla="*/ 852349 h 955031"/>
              <a:gd name="connsiteX32" fmla="*/ 3654188 w 4935796"/>
              <a:gd name="connsiteY32" fmla="*/ 900116 h 955031"/>
              <a:gd name="connsiteX33" fmla="*/ 3773606 w 4935796"/>
              <a:gd name="connsiteY33" fmla="*/ 828465 h 955031"/>
              <a:gd name="connsiteX34" fmla="*/ 3961262 w 4935796"/>
              <a:gd name="connsiteY34" fmla="*/ 483859 h 955031"/>
              <a:gd name="connsiteX35" fmla="*/ 4138683 w 4935796"/>
              <a:gd name="connsiteY35" fmla="*/ 152901 h 955031"/>
              <a:gd name="connsiteX36" fmla="*/ 4258101 w 4935796"/>
              <a:gd name="connsiteY36" fmla="*/ 40307 h 955031"/>
              <a:gd name="connsiteX37" fmla="*/ 4384343 w 4935796"/>
              <a:gd name="connsiteY37" fmla="*/ 67603 h 955031"/>
              <a:gd name="connsiteX38" fmla="*/ 4527645 w 4935796"/>
              <a:gd name="connsiteY38" fmla="*/ 268907 h 955031"/>
              <a:gd name="connsiteX39" fmla="*/ 4633415 w 4935796"/>
              <a:gd name="connsiteY39" fmla="*/ 477035 h 955031"/>
              <a:gd name="connsiteX40" fmla="*/ 4781905 w 4935796"/>
              <a:gd name="connsiteY40" fmla="*/ 494332 h 955031"/>
              <a:gd name="connsiteX41" fmla="*/ 4935796 w 4935796"/>
              <a:gd name="connsiteY41" fmla="*/ 497270 h 955031"/>
              <a:gd name="connsiteX0" fmla="*/ 0 w 4935796"/>
              <a:gd name="connsiteY0" fmla="*/ 463388 h 955031"/>
              <a:gd name="connsiteX1" fmla="*/ 180833 w 4935796"/>
              <a:gd name="connsiteY1" fmla="*/ 146077 h 955031"/>
              <a:gd name="connsiteX2" fmla="*/ 290015 w 4935796"/>
              <a:gd name="connsiteY2" fmla="*/ 23247 h 955031"/>
              <a:gd name="connsiteX3" fmla="*/ 409433 w 4935796"/>
              <a:gd name="connsiteY3" fmla="*/ 36895 h 955031"/>
              <a:gd name="connsiteX4" fmla="*/ 508379 w 4935796"/>
              <a:gd name="connsiteY4" fmla="*/ 146077 h 955031"/>
              <a:gd name="connsiteX5" fmla="*/ 634621 w 4935796"/>
              <a:gd name="connsiteY5" fmla="*/ 412209 h 955031"/>
              <a:gd name="connsiteX6" fmla="*/ 771098 w 4935796"/>
              <a:gd name="connsiteY6" fmla="*/ 722695 h 955031"/>
              <a:gd name="connsiteX7" fmla="*/ 866633 w 4935796"/>
              <a:gd name="connsiteY7" fmla="*/ 869409 h 955031"/>
              <a:gd name="connsiteX8" fmla="*/ 955343 w 4935796"/>
              <a:gd name="connsiteY8" fmla="*/ 944471 h 955031"/>
              <a:gd name="connsiteX9" fmla="*/ 1064525 w 4935796"/>
              <a:gd name="connsiteY9" fmla="*/ 930824 h 955031"/>
              <a:gd name="connsiteX10" fmla="*/ 1190767 w 4935796"/>
              <a:gd name="connsiteY10" fmla="*/ 811406 h 955031"/>
              <a:gd name="connsiteX11" fmla="*/ 1354540 w 4935796"/>
              <a:gd name="connsiteY11" fmla="*/ 487271 h 955031"/>
              <a:gd name="connsiteX12" fmla="*/ 1456898 w 4935796"/>
              <a:gd name="connsiteY12" fmla="*/ 234788 h 955031"/>
              <a:gd name="connsiteX13" fmla="*/ 1559256 w 4935796"/>
              <a:gd name="connsiteY13" fmla="*/ 67603 h 955031"/>
              <a:gd name="connsiteX14" fmla="*/ 1647967 w 4935796"/>
              <a:gd name="connsiteY14" fmla="*/ 13012 h 955031"/>
              <a:gd name="connsiteX15" fmla="*/ 1729853 w 4935796"/>
              <a:gd name="connsiteY15" fmla="*/ 43719 h 955031"/>
              <a:gd name="connsiteX16" fmla="*/ 1804916 w 4935796"/>
              <a:gd name="connsiteY16" fmla="*/ 122194 h 955031"/>
              <a:gd name="connsiteX17" fmla="*/ 1883391 w 4935796"/>
              <a:gd name="connsiteY17" fmla="*/ 251847 h 955031"/>
              <a:gd name="connsiteX18" fmla="*/ 2149522 w 4935796"/>
              <a:gd name="connsiteY18" fmla="*/ 784110 h 955031"/>
              <a:gd name="connsiteX19" fmla="*/ 2265528 w 4935796"/>
              <a:gd name="connsiteY19" fmla="*/ 934235 h 955031"/>
              <a:gd name="connsiteX20" fmla="*/ 2361062 w 4935796"/>
              <a:gd name="connsiteY20" fmla="*/ 941059 h 955031"/>
              <a:gd name="connsiteX21" fmla="*/ 2483892 w 4935796"/>
              <a:gd name="connsiteY21" fmla="*/ 814818 h 955031"/>
              <a:gd name="connsiteX22" fmla="*/ 2610134 w 4935796"/>
              <a:gd name="connsiteY22" fmla="*/ 548686 h 955031"/>
              <a:gd name="connsiteX23" fmla="*/ 2756848 w 4935796"/>
              <a:gd name="connsiteY23" fmla="*/ 251847 h 955031"/>
              <a:gd name="connsiteX24" fmla="*/ 2879677 w 4935796"/>
              <a:gd name="connsiteY24" fmla="*/ 67603 h 955031"/>
              <a:gd name="connsiteX25" fmla="*/ 2958152 w 4935796"/>
              <a:gd name="connsiteY25" fmla="*/ 2776 h 955031"/>
              <a:gd name="connsiteX26" fmla="*/ 3029803 w 4935796"/>
              <a:gd name="connsiteY26" fmla="*/ 19835 h 955031"/>
              <a:gd name="connsiteX27" fmla="*/ 3101453 w 4935796"/>
              <a:gd name="connsiteY27" fmla="*/ 91486 h 955031"/>
              <a:gd name="connsiteX28" fmla="*/ 3159456 w 4935796"/>
              <a:gd name="connsiteY28" fmla="*/ 176785 h 955031"/>
              <a:gd name="connsiteX29" fmla="*/ 3241343 w 4935796"/>
              <a:gd name="connsiteY29" fmla="*/ 323498 h 955031"/>
              <a:gd name="connsiteX30" fmla="*/ 3394880 w 4935796"/>
              <a:gd name="connsiteY30" fmla="*/ 668104 h 955031"/>
              <a:gd name="connsiteX31" fmla="*/ 3521122 w 4935796"/>
              <a:gd name="connsiteY31" fmla="*/ 852349 h 955031"/>
              <a:gd name="connsiteX32" fmla="*/ 3654188 w 4935796"/>
              <a:gd name="connsiteY32" fmla="*/ 900116 h 955031"/>
              <a:gd name="connsiteX33" fmla="*/ 3773606 w 4935796"/>
              <a:gd name="connsiteY33" fmla="*/ 828465 h 955031"/>
              <a:gd name="connsiteX34" fmla="*/ 3961262 w 4935796"/>
              <a:gd name="connsiteY34" fmla="*/ 483859 h 955031"/>
              <a:gd name="connsiteX35" fmla="*/ 4138683 w 4935796"/>
              <a:gd name="connsiteY35" fmla="*/ 152901 h 955031"/>
              <a:gd name="connsiteX36" fmla="*/ 4258101 w 4935796"/>
              <a:gd name="connsiteY36" fmla="*/ 40307 h 955031"/>
              <a:gd name="connsiteX37" fmla="*/ 4384343 w 4935796"/>
              <a:gd name="connsiteY37" fmla="*/ 67603 h 955031"/>
              <a:gd name="connsiteX38" fmla="*/ 4527645 w 4935796"/>
              <a:gd name="connsiteY38" fmla="*/ 268907 h 955031"/>
              <a:gd name="connsiteX39" fmla="*/ 4633415 w 4935796"/>
              <a:gd name="connsiteY39" fmla="*/ 477035 h 955031"/>
              <a:gd name="connsiteX40" fmla="*/ 4740252 w 4935796"/>
              <a:gd name="connsiteY40" fmla="*/ 494332 h 955031"/>
              <a:gd name="connsiteX41" fmla="*/ 4935796 w 4935796"/>
              <a:gd name="connsiteY41" fmla="*/ 497270 h 955031"/>
              <a:gd name="connsiteX0" fmla="*/ 0 w 5341916"/>
              <a:gd name="connsiteY0" fmla="*/ 463388 h 955031"/>
              <a:gd name="connsiteX1" fmla="*/ 180833 w 5341916"/>
              <a:gd name="connsiteY1" fmla="*/ 146077 h 955031"/>
              <a:gd name="connsiteX2" fmla="*/ 290015 w 5341916"/>
              <a:gd name="connsiteY2" fmla="*/ 23247 h 955031"/>
              <a:gd name="connsiteX3" fmla="*/ 409433 w 5341916"/>
              <a:gd name="connsiteY3" fmla="*/ 36895 h 955031"/>
              <a:gd name="connsiteX4" fmla="*/ 508379 w 5341916"/>
              <a:gd name="connsiteY4" fmla="*/ 146077 h 955031"/>
              <a:gd name="connsiteX5" fmla="*/ 634621 w 5341916"/>
              <a:gd name="connsiteY5" fmla="*/ 412209 h 955031"/>
              <a:gd name="connsiteX6" fmla="*/ 771098 w 5341916"/>
              <a:gd name="connsiteY6" fmla="*/ 722695 h 955031"/>
              <a:gd name="connsiteX7" fmla="*/ 866633 w 5341916"/>
              <a:gd name="connsiteY7" fmla="*/ 869409 h 955031"/>
              <a:gd name="connsiteX8" fmla="*/ 955343 w 5341916"/>
              <a:gd name="connsiteY8" fmla="*/ 944471 h 955031"/>
              <a:gd name="connsiteX9" fmla="*/ 1064525 w 5341916"/>
              <a:gd name="connsiteY9" fmla="*/ 930824 h 955031"/>
              <a:gd name="connsiteX10" fmla="*/ 1190767 w 5341916"/>
              <a:gd name="connsiteY10" fmla="*/ 811406 h 955031"/>
              <a:gd name="connsiteX11" fmla="*/ 1354540 w 5341916"/>
              <a:gd name="connsiteY11" fmla="*/ 487271 h 955031"/>
              <a:gd name="connsiteX12" fmla="*/ 1456898 w 5341916"/>
              <a:gd name="connsiteY12" fmla="*/ 234788 h 955031"/>
              <a:gd name="connsiteX13" fmla="*/ 1559256 w 5341916"/>
              <a:gd name="connsiteY13" fmla="*/ 67603 h 955031"/>
              <a:gd name="connsiteX14" fmla="*/ 1647967 w 5341916"/>
              <a:gd name="connsiteY14" fmla="*/ 13012 h 955031"/>
              <a:gd name="connsiteX15" fmla="*/ 1729853 w 5341916"/>
              <a:gd name="connsiteY15" fmla="*/ 43719 h 955031"/>
              <a:gd name="connsiteX16" fmla="*/ 1804916 w 5341916"/>
              <a:gd name="connsiteY16" fmla="*/ 122194 h 955031"/>
              <a:gd name="connsiteX17" fmla="*/ 1883391 w 5341916"/>
              <a:gd name="connsiteY17" fmla="*/ 251847 h 955031"/>
              <a:gd name="connsiteX18" fmla="*/ 2149522 w 5341916"/>
              <a:gd name="connsiteY18" fmla="*/ 784110 h 955031"/>
              <a:gd name="connsiteX19" fmla="*/ 2265528 w 5341916"/>
              <a:gd name="connsiteY19" fmla="*/ 934235 h 955031"/>
              <a:gd name="connsiteX20" fmla="*/ 2361062 w 5341916"/>
              <a:gd name="connsiteY20" fmla="*/ 941059 h 955031"/>
              <a:gd name="connsiteX21" fmla="*/ 2483892 w 5341916"/>
              <a:gd name="connsiteY21" fmla="*/ 814818 h 955031"/>
              <a:gd name="connsiteX22" fmla="*/ 2610134 w 5341916"/>
              <a:gd name="connsiteY22" fmla="*/ 548686 h 955031"/>
              <a:gd name="connsiteX23" fmla="*/ 2756848 w 5341916"/>
              <a:gd name="connsiteY23" fmla="*/ 251847 h 955031"/>
              <a:gd name="connsiteX24" fmla="*/ 2879677 w 5341916"/>
              <a:gd name="connsiteY24" fmla="*/ 67603 h 955031"/>
              <a:gd name="connsiteX25" fmla="*/ 2958152 w 5341916"/>
              <a:gd name="connsiteY25" fmla="*/ 2776 h 955031"/>
              <a:gd name="connsiteX26" fmla="*/ 3029803 w 5341916"/>
              <a:gd name="connsiteY26" fmla="*/ 19835 h 955031"/>
              <a:gd name="connsiteX27" fmla="*/ 3101453 w 5341916"/>
              <a:gd name="connsiteY27" fmla="*/ 91486 h 955031"/>
              <a:gd name="connsiteX28" fmla="*/ 3159456 w 5341916"/>
              <a:gd name="connsiteY28" fmla="*/ 176785 h 955031"/>
              <a:gd name="connsiteX29" fmla="*/ 3241343 w 5341916"/>
              <a:gd name="connsiteY29" fmla="*/ 323498 h 955031"/>
              <a:gd name="connsiteX30" fmla="*/ 3394880 w 5341916"/>
              <a:gd name="connsiteY30" fmla="*/ 668104 h 955031"/>
              <a:gd name="connsiteX31" fmla="*/ 3521122 w 5341916"/>
              <a:gd name="connsiteY31" fmla="*/ 852349 h 955031"/>
              <a:gd name="connsiteX32" fmla="*/ 3654188 w 5341916"/>
              <a:gd name="connsiteY32" fmla="*/ 900116 h 955031"/>
              <a:gd name="connsiteX33" fmla="*/ 3773606 w 5341916"/>
              <a:gd name="connsiteY33" fmla="*/ 828465 h 955031"/>
              <a:gd name="connsiteX34" fmla="*/ 3961262 w 5341916"/>
              <a:gd name="connsiteY34" fmla="*/ 483859 h 955031"/>
              <a:gd name="connsiteX35" fmla="*/ 4138683 w 5341916"/>
              <a:gd name="connsiteY35" fmla="*/ 152901 h 955031"/>
              <a:gd name="connsiteX36" fmla="*/ 4258101 w 5341916"/>
              <a:gd name="connsiteY36" fmla="*/ 40307 h 955031"/>
              <a:gd name="connsiteX37" fmla="*/ 4384343 w 5341916"/>
              <a:gd name="connsiteY37" fmla="*/ 67603 h 955031"/>
              <a:gd name="connsiteX38" fmla="*/ 4527645 w 5341916"/>
              <a:gd name="connsiteY38" fmla="*/ 268907 h 955031"/>
              <a:gd name="connsiteX39" fmla="*/ 4633415 w 5341916"/>
              <a:gd name="connsiteY39" fmla="*/ 477035 h 955031"/>
              <a:gd name="connsiteX40" fmla="*/ 4740252 w 5341916"/>
              <a:gd name="connsiteY40" fmla="*/ 494332 h 955031"/>
              <a:gd name="connsiteX41" fmla="*/ 5341916 w 5341916"/>
              <a:gd name="connsiteY41" fmla="*/ 500445 h 955031"/>
              <a:gd name="connsiteX0" fmla="*/ 0 w 5300263"/>
              <a:gd name="connsiteY0" fmla="*/ 463388 h 955031"/>
              <a:gd name="connsiteX1" fmla="*/ 180833 w 5300263"/>
              <a:gd name="connsiteY1" fmla="*/ 146077 h 955031"/>
              <a:gd name="connsiteX2" fmla="*/ 290015 w 5300263"/>
              <a:gd name="connsiteY2" fmla="*/ 23247 h 955031"/>
              <a:gd name="connsiteX3" fmla="*/ 409433 w 5300263"/>
              <a:gd name="connsiteY3" fmla="*/ 36895 h 955031"/>
              <a:gd name="connsiteX4" fmla="*/ 508379 w 5300263"/>
              <a:gd name="connsiteY4" fmla="*/ 146077 h 955031"/>
              <a:gd name="connsiteX5" fmla="*/ 634621 w 5300263"/>
              <a:gd name="connsiteY5" fmla="*/ 412209 h 955031"/>
              <a:gd name="connsiteX6" fmla="*/ 771098 w 5300263"/>
              <a:gd name="connsiteY6" fmla="*/ 722695 h 955031"/>
              <a:gd name="connsiteX7" fmla="*/ 866633 w 5300263"/>
              <a:gd name="connsiteY7" fmla="*/ 869409 h 955031"/>
              <a:gd name="connsiteX8" fmla="*/ 955343 w 5300263"/>
              <a:gd name="connsiteY8" fmla="*/ 944471 h 955031"/>
              <a:gd name="connsiteX9" fmla="*/ 1064525 w 5300263"/>
              <a:gd name="connsiteY9" fmla="*/ 930824 h 955031"/>
              <a:gd name="connsiteX10" fmla="*/ 1190767 w 5300263"/>
              <a:gd name="connsiteY10" fmla="*/ 811406 h 955031"/>
              <a:gd name="connsiteX11" fmla="*/ 1354540 w 5300263"/>
              <a:gd name="connsiteY11" fmla="*/ 487271 h 955031"/>
              <a:gd name="connsiteX12" fmla="*/ 1456898 w 5300263"/>
              <a:gd name="connsiteY12" fmla="*/ 234788 h 955031"/>
              <a:gd name="connsiteX13" fmla="*/ 1559256 w 5300263"/>
              <a:gd name="connsiteY13" fmla="*/ 67603 h 955031"/>
              <a:gd name="connsiteX14" fmla="*/ 1647967 w 5300263"/>
              <a:gd name="connsiteY14" fmla="*/ 13012 h 955031"/>
              <a:gd name="connsiteX15" fmla="*/ 1729853 w 5300263"/>
              <a:gd name="connsiteY15" fmla="*/ 43719 h 955031"/>
              <a:gd name="connsiteX16" fmla="*/ 1804916 w 5300263"/>
              <a:gd name="connsiteY16" fmla="*/ 122194 h 955031"/>
              <a:gd name="connsiteX17" fmla="*/ 1883391 w 5300263"/>
              <a:gd name="connsiteY17" fmla="*/ 251847 h 955031"/>
              <a:gd name="connsiteX18" fmla="*/ 2149522 w 5300263"/>
              <a:gd name="connsiteY18" fmla="*/ 784110 h 955031"/>
              <a:gd name="connsiteX19" fmla="*/ 2265528 w 5300263"/>
              <a:gd name="connsiteY19" fmla="*/ 934235 h 955031"/>
              <a:gd name="connsiteX20" fmla="*/ 2361062 w 5300263"/>
              <a:gd name="connsiteY20" fmla="*/ 941059 h 955031"/>
              <a:gd name="connsiteX21" fmla="*/ 2483892 w 5300263"/>
              <a:gd name="connsiteY21" fmla="*/ 814818 h 955031"/>
              <a:gd name="connsiteX22" fmla="*/ 2610134 w 5300263"/>
              <a:gd name="connsiteY22" fmla="*/ 548686 h 955031"/>
              <a:gd name="connsiteX23" fmla="*/ 2756848 w 5300263"/>
              <a:gd name="connsiteY23" fmla="*/ 251847 h 955031"/>
              <a:gd name="connsiteX24" fmla="*/ 2879677 w 5300263"/>
              <a:gd name="connsiteY24" fmla="*/ 67603 h 955031"/>
              <a:gd name="connsiteX25" fmla="*/ 2958152 w 5300263"/>
              <a:gd name="connsiteY25" fmla="*/ 2776 h 955031"/>
              <a:gd name="connsiteX26" fmla="*/ 3029803 w 5300263"/>
              <a:gd name="connsiteY26" fmla="*/ 19835 h 955031"/>
              <a:gd name="connsiteX27" fmla="*/ 3101453 w 5300263"/>
              <a:gd name="connsiteY27" fmla="*/ 91486 h 955031"/>
              <a:gd name="connsiteX28" fmla="*/ 3159456 w 5300263"/>
              <a:gd name="connsiteY28" fmla="*/ 176785 h 955031"/>
              <a:gd name="connsiteX29" fmla="*/ 3241343 w 5300263"/>
              <a:gd name="connsiteY29" fmla="*/ 323498 h 955031"/>
              <a:gd name="connsiteX30" fmla="*/ 3394880 w 5300263"/>
              <a:gd name="connsiteY30" fmla="*/ 668104 h 955031"/>
              <a:gd name="connsiteX31" fmla="*/ 3521122 w 5300263"/>
              <a:gd name="connsiteY31" fmla="*/ 852349 h 955031"/>
              <a:gd name="connsiteX32" fmla="*/ 3654188 w 5300263"/>
              <a:gd name="connsiteY32" fmla="*/ 900116 h 955031"/>
              <a:gd name="connsiteX33" fmla="*/ 3773606 w 5300263"/>
              <a:gd name="connsiteY33" fmla="*/ 828465 h 955031"/>
              <a:gd name="connsiteX34" fmla="*/ 3961262 w 5300263"/>
              <a:gd name="connsiteY34" fmla="*/ 483859 h 955031"/>
              <a:gd name="connsiteX35" fmla="*/ 4138683 w 5300263"/>
              <a:gd name="connsiteY35" fmla="*/ 152901 h 955031"/>
              <a:gd name="connsiteX36" fmla="*/ 4258101 w 5300263"/>
              <a:gd name="connsiteY36" fmla="*/ 40307 h 955031"/>
              <a:gd name="connsiteX37" fmla="*/ 4384343 w 5300263"/>
              <a:gd name="connsiteY37" fmla="*/ 67603 h 955031"/>
              <a:gd name="connsiteX38" fmla="*/ 4527645 w 5300263"/>
              <a:gd name="connsiteY38" fmla="*/ 268907 h 955031"/>
              <a:gd name="connsiteX39" fmla="*/ 4633415 w 5300263"/>
              <a:gd name="connsiteY39" fmla="*/ 477035 h 955031"/>
              <a:gd name="connsiteX40" fmla="*/ 4740252 w 5300263"/>
              <a:gd name="connsiteY40" fmla="*/ 494332 h 955031"/>
              <a:gd name="connsiteX41" fmla="*/ 5300263 w 5300263"/>
              <a:gd name="connsiteY41" fmla="*/ 494095 h 955031"/>
              <a:gd name="connsiteX0" fmla="*/ 4011 w 5304274"/>
              <a:gd name="connsiteY0" fmla="*/ 463388 h 955031"/>
              <a:gd name="connsiteX1" fmla="*/ 17170 w 5304274"/>
              <a:gd name="connsiteY1" fmla="*/ 430986 h 955031"/>
              <a:gd name="connsiteX2" fmla="*/ 184844 w 5304274"/>
              <a:gd name="connsiteY2" fmla="*/ 146077 h 955031"/>
              <a:gd name="connsiteX3" fmla="*/ 294026 w 5304274"/>
              <a:gd name="connsiteY3" fmla="*/ 23247 h 955031"/>
              <a:gd name="connsiteX4" fmla="*/ 413444 w 5304274"/>
              <a:gd name="connsiteY4" fmla="*/ 36895 h 955031"/>
              <a:gd name="connsiteX5" fmla="*/ 512390 w 5304274"/>
              <a:gd name="connsiteY5" fmla="*/ 146077 h 955031"/>
              <a:gd name="connsiteX6" fmla="*/ 638632 w 5304274"/>
              <a:gd name="connsiteY6" fmla="*/ 412209 h 955031"/>
              <a:gd name="connsiteX7" fmla="*/ 775109 w 5304274"/>
              <a:gd name="connsiteY7" fmla="*/ 722695 h 955031"/>
              <a:gd name="connsiteX8" fmla="*/ 870644 w 5304274"/>
              <a:gd name="connsiteY8" fmla="*/ 869409 h 955031"/>
              <a:gd name="connsiteX9" fmla="*/ 959354 w 5304274"/>
              <a:gd name="connsiteY9" fmla="*/ 944471 h 955031"/>
              <a:gd name="connsiteX10" fmla="*/ 1068536 w 5304274"/>
              <a:gd name="connsiteY10" fmla="*/ 930824 h 955031"/>
              <a:gd name="connsiteX11" fmla="*/ 1194778 w 5304274"/>
              <a:gd name="connsiteY11" fmla="*/ 811406 h 955031"/>
              <a:gd name="connsiteX12" fmla="*/ 1358551 w 5304274"/>
              <a:gd name="connsiteY12" fmla="*/ 487271 h 955031"/>
              <a:gd name="connsiteX13" fmla="*/ 1460909 w 5304274"/>
              <a:gd name="connsiteY13" fmla="*/ 234788 h 955031"/>
              <a:gd name="connsiteX14" fmla="*/ 1563267 w 5304274"/>
              <a:gd name="connsiteY14" fmla="*/ 67603 h 955031"/>
              <a:gd name="connsiteX15" fmla="*/ 1651978 w 5304274"/>
              <a:gd name="connsiteY15" fmla="*/ 13012 h 955031"/>
              <a:gd name="connsiteX16" fmla="*/ 1733864 w 5304274"/>
              <a:gd name="connsiteY16" fmla="*/ 43719 h 955031"/>
              <a:gd name="connsiteX17" fmla="*/ 1808927 w 5304274"/>
              <a:gd name="connsiteY17" fmla="*/ 122194 h 955031"/>
              <a:gd name="connsiteX18" fmla="*/ 1887402 w 5304274"/>
              <a:gd name="connsiteY18" fmla="*/ 251847 h 955031"/>
              <a:gd name="connsiteX19" fmla="*/ 2153533 w 5304274"/>
              <a:gd name="connsiteY19" fmla="*/ 784110 h 955031"/>
              <a:gd name="connsiteX20" fmla="*/ 2269539 w 5304274"/>
              <a:gd name="connsiteY20" fmla="*/ 934235 h 955031"/>
              <a:gd name="connsiteX21" fmla="*/ 2365073 w 5304274"/>
              <a:gd name="connsiteY21" fmla="*/ 941059 h 955031"/>
              <a:gd name="connsiteX22" fmla="*/ 2487903 w 5304274"/>
              <a:gd name="connsiteY22" fmla="*/ 814818 h 955031"/>
              <a:gd name="connsiteX23" fmla="*/ 2614145 w 5304274"/>
              <a:gd name="connsiteY23" fmla="*/ 548686 h 955031"/>
              <a:gd name="connsiteX24" fmla="*/ 2760859 w 5304274"/>
              <a:gd name="connsiteY24" fmla="*/ 251847 h 955031"/>
              <a:gd name="connsiteX25" fmla="*/ 2883688 w 5304274"/>
              <a:gd name="connsiteY25" fmla="*/ 67603 h 955031"/>
              <a:gd name="connsiteX26" fmla="*/ 2962163 w 5304274"/>
              <a:gd name="connsiteY26" fmla="*/ 2776 h 955031"/>
              <a:gd name="connsiteX27" fmla="*/ 3033814 w 5304274"/>
              <a:gd name="connsiteY27" fmla="*/ 19835 h 955031"/>
              <a:gd name="connsiteX28" fmla="*/ 3105464 w 5304274"/>
              <a:gd name="connsiteY28" fmla="*/ 91486 h 955031"/>
              <a:gd name="connsiteX29" fmla="*/ 3163467 w 5304274"/>
              <a:gd name="connsiteY29" fmla="*/ 176785 h 955031"/>
              <a:gd name="connsiteX30" fmla="*/ 3245354 w 5304274"/>
              <a:gd name="connsiteY30" fmla="*/ 323498 h 955031"/>
              <a:gd name="connsiteX31" fmla="*/ 3398891 w 5304274"/>
              <a:gd name="connsiteY31" fmla="*/ 668104 h 955031"/>
              <a:gd name="connsiteX32" fmla="*/ 3525133 w 5304274"/>
              <a:gd name="connsiteY32" fmla="*/ 852349 h 955031"/>
              <a:gd name="connsiteX33" fmla="*/ 3658199 w 5304274"/>
              <a:gd name="connsiteY33" fmla="*/ 900116 h 955031"/>
              <a:gd name="connsiteX34" fmla="*/ 3777617 w 5304274"/>
              <a:gd name="connsiteY34" fmla="*/ 828465 h 955031"/>
              <a:gd name="connsiteX35" fmla="*/ 3965273 w 5304274"/>
              <a:gd name="connsiteY35" fmla="*/ 483859 h 955031"/>
              <a:gd name="connsiteX36" fmla="*/ 4142694 w 5304274"/>
              <a:gd name="connsiteY36" fmla="*/ 152901 h 955031"/>
              <a:gd name="connsiteX37" fmla="*/ 4262112 w 5304274"/>
              <a:gd name="connsiteY37" fmla="*/ 40307 h 955031"/>
              <a:gd name="connsiteX38" fmla="*/ 4388354 w 5304274"/>
              <a:gd name="connsiteY38" fmla="*/ 67603 h 955031"/>
              <a:gd name="connsiteX39" fmla="*/ 4531656 w 5304274"/>
              <a:gd name="connsiteY39" fmla="*/ 268907 h 955031"/>
              <a:gd name="connsiteX40" fmla="*/ 4637426 w 5304274"/>
              <a:gd name="connsiteY40" fmla="*/ 477035 h 955031"/>
              <a:gd name="connsiteX41" fmla="*/ 4744263 w 5304274"/>
              <a:gd name="connsiteY41" fmla="*/ 494332 h 955031"/>
              <a:gd name="connsiteX42" fmla="*/ 5304274 w 5304274"/>
              <a:gd name="connsiteY42" fmla="*/ 494095 h 955031"/>
              <a:gd name="connsiteX0" fmla="*/ 0 w 5498116"/>
              <a:gd name="connsiteY0" fmla="*/ 485613 h 955031"/>
              <a:gd name="connsiteX1" fmla="*/ 211012 w 5498116"/>
              <a:gd name="connsiteY1" fmla="*/ 430986 h 955031"/>
              <a:gd name="connsiteX2" fmla="*/ 378686 w 5498116"/>
              <a:gd name="connsiteY2" fmla="*/ 146077 h 955031"/>
              <a:gd name="connsiteX3" fmla="*/ 487868 w 5498116"/>
              <a:gd name="connsiteY3" fmla="*/ 23247 h 955031"/>
              <a:gd name="connsiteX4" fmla="*/ 607286 w 5498116"/>
              <a:gd name="connsiteY4" fmla="*/ 36895 h 955031"/>
              <a:gd name="connsiteX5" fmla="*/ 706232 w 5498116"/>
              <a:gd name="connsiteY5" fmla="*/ 146077 h 955031"/>
              <a:gd name="connsiteX6" fmla="*/ 832474 w 5498116"/>
              <a:gd name="connsiteY6" fmla="*/ 412209 h 955031"/>
              <a:gd name="connsiteX7" fmla="*/ 968951 w 5498116"/>
              <a:gd name="connsiteY7" fmla="*/ 722695 h 955031"/>
              <a:gd name="connsiteX8" fmla="*/ 1064486 w 5498116"/>
              <a:gd name="connsiteY8" fmla="*/ 869409 h 955031"/>
              <a:gd name="connsiteX9" fmla="*/ 1153196 w 5498116"/>
              <a:gd name="connsiteY9" fmla="*/ 944471 h 955031"/>
              <a:gd name="connsiteX10" fmla="*/ 1262378 w 5498116"/>
              <a:gd name="connsiteY10" fmla="*/ 930824 h 955031"/>
              <a:gd name="connsiteX11" fmla="*/ 1388620 w 5498116"/>
              <a:gd name="connsiteY11" fmla="*/ 811406 h 955031"/>
              <a:gd name="connsiteX12" fmla="*/ 1552393 w 5498116"/>
              <a:gd name="connsiteY12" fmla="*/ 487271 h 955031"/>
              <a:gd name="connsiteX13" fmla="*/ 1654751 w 5498116"/>
              <a:gd name="connsiteY13" fmla="*/ 234788 h 955031"/>
              <a:gd name="connsiteX14" fmla="*/ 1757109 w 5498116"/>
              <a:gd name="connsiteY14" fmla="*/ 67603 h 955031"/>
              <a:gd name="connsiteX15" fmla="*/ 1845820 w 5498116"/>
              <a:gd name="connsiteY15" fmla="*/ 13012 h 955031"/>
              <a:gd name="connsiteX16" fmla="*/ 1927706 w 5498116"/>
              <a:gd name="connsiteY16" fmla="*/ 43719 h 955031"/>
              <a:gd name="connsiteX17" fmla="*/ 2002769 w 5498116"/>
              <a:gd name="connsiteY17" fmla="*/ 122194 h 955031"/>
              <a:gd name="connsiteX18" fmla="*/ 2081244 w 5498116"/>
              <a:gd name="connsiteY18" fmla="*/ 251847 h 955031"/>
              <a:gd name="connsiteX19" fmla="*/ 2347375 w 5498116"/>
              <a:gd name="connsiteY19" fmla="*/ 784110 h 955031"/>
              <a:gd name="connsiteX20" fmla="*/ 2463381 w 5498116"/>
              <a:gd name="connsiteY20" fmla="*/ 934235 h 955031"/>
              <a:gd name="connsiteX21" fmla="*/ 2558915 w 5498116"/>
              <a:gd name="connsiteY21" fmla="*/ 941059 h 955031"/>
              <a:gd name="connsiteX22" fmla="*/ 2681745 w 5498116"/>
              <a:gd name="connsiteY22" fmla="*/ 814818 h 955031"/>
              <a:gd name="connsiteX23" fmla="*/ 2807987 w 5498116"/>
              <a:gd name="connsiteY23" fmla="*/ 548686 h 955031"/>
              <a:gd name="connsiteX24" fmla="*/ 2954701 w 5498116"/>
              <a:gd name="connsiteY24" fmla="*/ 251847 h 955031"/>
              <a:gd name="connsiteX25" fmla="*/ 3077530 w 5498116"/>
              <a:gd name="connsiteY25" fmla="*/ 67603 h 955031"/>
              <a:gd name="connsiteX26" fmla="*/ 3156005 w 5498116"/>
              <a:gd name="connsiteY26" fmla="*/ 2776 h 955031"/>
              <a:gd name="connsiteX27" fmla="*/ 3227656 w 5498116"/>
              <a:gd name="connsiteY27" fmla="*/ 19835 h 955031"/>
              <a:gd name="connsiteX28" fmla="*/ 3299306 w 5498116"/>
              <a:gd name="connsiteY28" fmla="*/ 91486 h 955031"/>
              <a:gd name="connsiteX29" fmla="*/ 3357309 w 5498116"/>
              <a:gd name="connsiteY29" fmla="*/ 176785 h 955031"/>
              <a:gd name="connsiteX30" fmla="*/ 3439196 w 5498116"/>
              <a:gd name="connsiteY30" fmla="*/ 323498 h 955031"/>
              <a:gd name="connsiteX31" fmla="*/ 3592733 w 5498116"/>
              <a:gd name="connsiteY31" fmla="*/ 668104 h 955031"/>
              <a:gd name="connsiteX32" fmla="*/ 3718975 w 5498116"/>
              <a:gd name="connsiteY32" fmla="*/ 852349 h 955031"/>
              <a:gd name="connsiteX33" fmla="*/ 3852041 w 5498116"/>
              <a:gd name="connsiteY33" fmla="*/ 900116 h 955031"/>
              <a:gd name="connsiteX34" fmla="*/ 3971459 w 5498116"/>
              <a:gd name="connsiteY34" fmla="*/ 828465 h 955031"/>
              <a:gd name="connsiteX35" fmla="*/ 4159115 w 5498116"/>
              <a:gd name="connsiteY35" fmla="*/ 483859 h 955031"/>
              <a:gd name="connsiteX36" fmla="*/ 4336536 w 5498116"/>
              <a:gd name="connsiteY36" fmla="*/ 152901 h 955031"/>
              <a:gd name="connsiteX37" fmla="*/ 4455954 w 5498116"/>
              <a:gd name="connsiteY37" fmla="*/ 40307 h 955031"/>
              <a:gd name="connsiteX38" fmla="*/ 4582196 w 5498116"/>
              <a:gd name="connsiteY38" fmla="*/ 67603 h 955031"/>
              <a:gd name="connsiteX39" fmla="*/ 4725498 w 5498116"/>
              <a:gd name="connsiteY39" fmla="*/ 268907 h 955031"/>
              <a:gd name="connsiteX40" fmla="*/ 4831268 w 5498116"/>
              <a:gd name="connsiteY40" fmla="*/ 477035 h 955031"/>
              <a:gd name="connsiteX41" fmla="*/ 4938105 w 5498116"/>
              <a:gd name="connsiteY41" fmla="*/ 494332 h 955031"/>
              <a:gd name="connsiteX42" fmla="*/ 5498116 w 5498116"/>
              <a:gd name="connsiteY42" fmla="*/ 494095 h 955031"/>
              <a:gd name="connsiteX0" fmla="*/ 0 w 5591836"/>
              <a:gd name="connsiteY0" fmla="*/ 485613 h 955031"/>
              <a:gd name="connsiteX1" fmla="*/ 304732 w 5591836"/>
              <a:gd name="connsiteY1" fmla="*/ 430986 h 955031"/>
              <a:gd name="connsiteX2" fmla="*/ 472406 w 5591836"/>
              <a:gd name="connsiteY2" fmla="*/ 146077 h 955031"/>
              <a:gd name="connsiteX3" fmla="*/ 581588 w 5591836"/>
              <a:gd name="connsiteY3" fmla="*/ 23247 h 955031"/>
              <a:gd name="connsiteX4" fmla="*/ 701006 w 5591836"/>
              <a:gd name="connsiteY4" fmla="*/ 36895 h 955031"/>
              <a:gd name="connsiteX5" fmla="*/ 799952 w 5591836"/>
              <a:gd name="connsiteY5" fmla="*/ 146077 h 955031"/>
              <a:gd name="connsiteX6" fmla="*/ 926194 w 5591836"/>
              <a:gd name="connsiteY6" fmla="*/ 412209 h 955031"/>
              <a:gd name="connsiteX7" fmla="*/ 1062671 w 5591836"/>
              <a:gd name="connsiteY7" fmla="*/ 722695 h 955031"/>
              <a:gd name="connsiteX8" fmla="*/ 1158206 w 5591836"/>
              <a:gd name="connsiteY8" fmla="*/ 869409 h 955031"/>
              <a:gd name="connsiteX9" fmla="*/ 1246916 w 5591836"/>
              <a:gd name="connsiteY9" fmla="*/ 944471 h 955031"/>
              <a:gd name="connsiteX10" fmla="*/ 1356098 w 5591836"/>
              <a:gd name="connsiteY10" fmla="*/ 930824 h 955031"/>
              <a:gd name="connsiteX11" fmla="*/ 1482340 w 5591836"/>
              <a:gd name="connsiteY11" fmla="*/ 811406 h 955031"/>
              <a:gd name="connsiteX12" fmla="*/ 1646113 w 5591836"/>
              <a:gd name="connsiteY12" fmla="*/ 487271 h 955031"/>
              <a:gd name="connsiteX13" fmla="*/ 1748471 w 5591836"/>
              <a:gd name="connsiteY13" fmla="*/ 234788 h 955031"/>
              <a:gd name="connsiteX14" fmla="*/ 1850829 w 5591836"/>
              <a:gd name="connsiteY14" fmla="*/ 67603 h 955031"/>
              <a:gd name="connsiteX15" fmla="*/ 1939540 w 5591836"/>
              <a:gd name="connsiteY15" fmla="*/ 13012 h 955031"/>
              <a:gd name="connsiteX16" fmla="*/ 2021426 w 5591836"/>
              <a:gd name="connsiteY16" fmla="*/ 43719 h 955031"/>
              <a:gd name="connsiteX17" fmla="*/ 2096489 w 5591836"/>
              <a:gd name="connsiteY17" fmla="*/ 122194 h 955031"/>
              <a:gd name="connsiteX18" fmla="*/ 2174964 w 5591836"/>
              <a:gd name="connsiteY18" fmla="*/ 251847 h 955031"/>
              <a:gd name="connsiteX19" fmla="*/ 2441095 w 5591836"/>
              <a:gd name="connsiteY19" fmla="*/ 784110 h 955031"/>
              <a:gd name="connsiteX20" fmla="*/ 2557101 w 5591836"/>
              <a:gd name="connsiteY20" fmla="*/ 934235 h 955031"/>
              <a:gd name="connsiteX21" fmla="*/ 2652635 w 5591836"/>
              <a:gd name="connsiteY21" fmla="*/ 941059 h 955031"/>
              <a:gd name="connsiteX22" fmla="*/ 2775465 w 5591836"/>
              <a:gd name="connsiteY22" fmla="*/ 814818 h 955031"/>
              <a:gd name="connsiteX23" fmla="*/ 2901707 w 5591836"/>
              <a:gd name="connsiteY23" fmla="*/ 548686 h 955031"/>
              <a:gd name="connsiteX24" fmla="*/ 3048421 w 5591836"/>
              <a:gd name="connsiteY24" fmla="*/ 251847 h 955031"/>
              <a:gd name="connsiteX25" fmla="*/ 3171250 w 5591836"/>
              <a:gd name="connsiteY25" fmla="*/ 67603 h 955031"/>
              <a:gd name="connsiteX26" fmla="*/ 3249725 w 5591836"/>
              <a:gd name="connsiteY26" fmla="*/ 2776 h 955031"/>
              <a:gd name="connsiteX27" fmla="*/ 3321376 w 5591836"/>
              <a:gd name="connsiteY27" fmla="*/ 19835 h 955031"/>
              <a:gd name="connsiteX28" fmla="*/ 3393026 w 5591836"/>
              <a:gd name="connsiteY28" fmla="*/ 91486 h 955031"/>
              <a:gd name="connsiteX29" fmla="*/ 3451029 w 5591836"/>
              <a:gd name="connsiteY29" fmla="*/ 176785 h 955031"/>
              <a:gd name="connsiteX30" fmla="*/ 3532916 w 5591836"/>
              <a:gd name="connsiteY30" fmla="*/ 323498 h 955031"/>
              <a:gd name="connsiteX31" fmla="*/ 3686453 w 5591836"/>
              <a:gd name="connsiteY31" fmla="*/ 668104 h 955031"/>
              <a:gd name="connsiteX32" fmla="*/ 3812695 w 5591836"/>
              <a:gd name="connsiteY32" fmla="*/ 852349 h 955031"/>
              <a:gd name="connsiteX33" fmla="*/ 3945761 w 5591836"/>
              <a:gd name="connsiteY33" fmla="*/ 900116 h 955031"/>
              <a:gd name="connsiteX34" fmla="*/ 4065179 w 5591836"/>
              <a:gd name="connsiteY34" fmla="*/ 828465 h 955031"/>
              <a:gd name="connsiteX35" fmla="*/ 4252835 w 5591836"/>
              <a:gd name="connsiteY35" fmla="*/ 483859 h 955031"/>
              <a:gd name="connsiteX36" fmla="*/ 4430256 w 5591836"/>
              <a:gd name="connsiteY36" fmla="*/ 152901 h 955031"/>
              <a:gd name="connsiteX37" fmla="*/ 4549674 w 5591836"/>
              <a:gd name="connsiteY37" fmla="*/ 40307 h 955031"/>
              <a:gd name="connsiteX38" fmla="*/ 4675916 w 5591836"/>
              <a:gd name="connsiteY38" fmla="*/ 67603 h 955031"/>
              <a:gd name="connsiteX39" fmla="*/ 4819218 w 5591836"/>
              <a:gd name="connsiteY39" fmla="*/ 268907 h 955031"/>
              <a:gd name="connsiteX40" fmla="*/ 4924988 w 5591836"/>
              <a:gd name="connsiteY40" fmla="*/ 477035 h 955031"/>
              <a:gd name="connsiteX41" fmla="*/ 5031825 w 5591836"/>
              <a:gd name="connsiteY41" fmla="*/ 494332 h 955031"/>
              <a:gd name="connsiteX42" fmla="*/ 5591836 w 5591836"/>
              <a:gd name="connsiteY42" fmla="*/ 494095 h 955031"/>
              <a:gd name="connsiteX0" fmla="*/ 0 w 5591836"/>
              <a:gd name="connsiteY0" fmla="*/ 485613 h 955031"/>
              <a:gd name="connsiteX1" fmla="*/ 169362 w 5591836"/>
              <a:gd name="connsiteY1" fmla="*/ 475436 h 955031"/>
              <a:gd name="connsiteX2" fmla="*/ 304732 w 5591836"/>
              <a:gd name="connsiteY2" fmla="*/ 430986 h 955031"/>
              <a:gd name="connsiteX3" fmla="*/ 472406 w 5591836"/>
              <a:gd name="connsiteY3" fmla="*/ 146077 h 955031"/>
              <a:gd name="connsiteX4" fmla="*/ 581588 w 5591836"/>
              <a:gd name="connsiteY4" fmla="*/ 23247 h 955031"/>
              <a:gd name="connsiteX5" fmla="*/ 701006 w 5591836"/>
              <a:gd name="connsiteY5" fmla="*/ 36895 h 955031"/>
              <a:gd name="connsiteX6" fmla="*/ 799952 w 5591836"/>
              <a:gd name="connsiteY6" fmla="*/ 146077 h 955031"/>
              <a:gd name="connsiteX7" fmla="*/ 926194 w 5591836"/>
              <a:gd name="connsiteY7" fmla="*/ 412209 h 955031"/>
              <a:gd name="connsiteX8" fmla="*/ 1062671 w 5591836"/>
              <a:gd name="connsiteY8" fmla="*/ 722695 h 955031"/>
              <a:gd name="connsiteX9" fmla="*/ 1158206 w 5591836"/>
              <a:gd name="connsiteY9" fmla="*/ 869409 h 955031"/>
              <a:gd name="connsiteX10" fmla="*/ 1246916 w 5591836"/>
              <a:gd name="connsiteY10" fmla="*/ 944471 h 955031"/>
              <a:gd name="connsiteX11" fmla="*/ 1356098 w 5591836"/>
              <a:gd name="connsiteY11" fmla="*/ 930824 h 955031"/>
              <a:gd name="connsiteX12" fmla="*/ 1482340 w 5591836"/>
              <a:gd name="connsiteY12" fmla="*/ 811406 h 955031"/>
              <a:gd name="connsiteX13" fmla="*/ 1646113 w 5591836"/>
              <a:gd name="connsiteY13" fmla="*/ 487271 h 955031"/>
              <a:gd name="connsiteX14" fmla="*/ 1748471 w 5591836"/>
              <a:gd name="connsiteY14" fmla="*/ 234788 h 955031"/>
              <a:gd name="connsiteX15" fmla="*/ 1850829 w 5591836"/>
              <a:gd name="connsiteY15" fmla="*/ 67603 h 955031"/>
              <a:gd name="connsiteX16" fmla="*/ 1939540 w 5591836"/>
              <a:gd name="connsiteY16" fmla="*/ 13012 h 955031"/>
              <a:gd name="connsiteX17" fmla="*/ 2021426 w 5591836"/>
              <a:gd name="connsiteY17" fmla="*/ 43719 h 955031"/>
              <a:gd name="connsiteX18" fmla="*/ 2096489 w 5591836"/>
              <a:gd name="connsiteY18" fmla="*/ 122194 h 955031"/>
              <a:gd name="connsiteX19" fmla="*/ 2174964 w 5591836"/>
              <a:gd name="connsiteY19" fmla="*/ 251847 h 955031"/>
              <a:gd name="connsiteX20" fmla="*/ 2441095 w 5591836"/>
              <a:gd name="connsiteY20" fmla="*/ 784110 h 955031"/>
              <a:gd name="connsiteX21" fmla="*/ 2557101 w 5591836"/>
              <a:gd name="connsiteY21" fmla="*/ 934235 h 955031"/>
              <a:gd name="connsiteX22" fmla="*/ 2652635 w 5591836"/>
              <a:gd name="connsiteY22" fmla="*/ 941059 h 955031"/>
              <a:gd name="connsiteX23" fmla="*/ 2775465 w 5591836"/>
              <a:gd name="connsiteY23" fmla="*/ 814818 h 955031"/>
              <a:gd name="connsiteX24" fmla="*/ 2901707 w 5591836"/>
              <a:gd name="connsiteY24" fmla="*/ 548686 h 955031"/>
              <a:gd name="connsiteX25" fmla="*/ 3048421 w 5591836"/>
              <a:gd name="connsiteY25" fmla="*/ 251847 h 955031"/>
              <a:gd name="connsiteX26" fmla="*/ 3171250 w 5591836"/>
              <a:gd name="connsiteY26" fmla="*/ 67603 h 955031"/>
              <a:gd name="connsiteX27" fmla="*/ 3249725 w 5591836"/>
              <a:gd name="connsiteY27" fmla="*/ 2776 h 955031"/>
              <a:gd name="connsiteX28" fmla="*/ 3321376 w 5591836"/>
              <a:gd name="connsiteY28" fmla="*/ 19835 h 955031"/>
              <a:gd name="connsiteX29" fmla="*/ 3393026 w 5591836"/>
              <a:gd name="connsiteY29" fmla="*/ 91486 h 955031"/>
              <a:gd name="connsiteX30" fmla="*/ 3451029 w 5591836"/>
              <a:gd name="connsiteY30" fmla="*/ 176785 h 955031"/>
              <a:gd name="connsiteX31" fmla="*/ 3532916 w 5591836"/>
              <a:gd name="connsiteY31" fmla="*/ 323498 h 955031"/>
              <a:gd name="connsiteX32" fmla="*/ 3686453 w 5591836"/>
              <a:gd name="connsiteY32" fmla="*/ 668104 h 955031"/>
              <a:gd name="connsiteX33" fmla="*/ 3812695 w 5591836"/>
              <a:gd name="connsiteY33" fmla="*/ 852349 h 955031"/>
              <a:gd name="connsiteX34" fmla="*/ 3945761 w 5591836"/>
              <a:gd name="connsiteY34" fmla="*/ 900116 h 955031"/>
              <a:gd name="connsiteX35" fmla="*/ 4065179 w 5591836"/>
              <a:gd name="connsiteY35" fmla="*/ 828465 h 955031"/>
              <a:gd name="connsiteX36" fmla="*/ 4252835 w 5591836"/>
              <a:gd name="connsiteY36" fmla="*/ 483859 h 955031"/>
              <a:gd name="connsiteX37" fmla="*/ 4430256 w 5591836"/>
              <a:gd name="connsiteY37" fmla="*/ 152901 h 955031"/>
              <a:gd name="connsiteX38" fmla="*/ 4549674 w 5591836"/>
              <a:gd name="connsiteY38" fmla="*/ 40307 h 955031"/>
              <a:gd name="connsiteX39" fmla="*/ 4675916 w 5591836"/>
              <a:gd name="connsiteY39" fmla="*/ 67603 h 955031"/>
              <a:gd name="connsiteX40" fmla="*/ 4819218 w 5591836"/>
              <a:gd name="connsiteY40" fmla="*/ 268907 h 955031"/>
              <a:gd name="connsiteX41" fmla="*/ 4924988 w 5591836"/>
              <a:gd name="connsiteY41" fmla="*/ 477035 h 955031"/>
              <a:gd name="connsiteX42" fmla="*/ 5031825 w 5591836"/>
              <a:gd name="connsiteY42" fmla="*/ 494332 h 955031"/>
              <a:gd name="connsiteX43" fmla="*/ 5591836 w 5591836"/>
              <a:gd name="connsiteY43" fmla="*/ 494095 h 955031"/>
              <a:gd name="connsiteX0" fmla="*/ 0 w 5602249"/>
              <a:gd name="connsiteY0" fmla="*/ 466563 h 955031"/>
              <a:gd name="connsiteX1" fmla="*/ 179775 w 5602249"/>
              <a:gd name="connsiteY1" fmla="*/ 475436 h 955031"/>
              <a:gd name="connsiteX2" fmla="*/ 315145 w 5602249"/>
              <a:gd name="connsiteY2" fmla="*/ 430986 h 955031"/>
              <a:gd name="connsiteX3" fmla="*/ 482819 w 5602249"/>
              <a:gd name="connsiteY3" fmla="*/ 146077 h 955031"/>
              <a:gd name="connsiteX4" fmla="*/ 592001 w 5602249"/>
              <a:gd name="connsiteY4" fmla="*/ 23247 h 955031"/>
              <a:gd name="connsiteX5" fmla="*/ 711419 w 5602249"/>
              <a:gd name="connsiteY5" fmla="*/ 36895 h 955031"/>
              <a:gd name="connsiteX6" fmla="*/ 810365 w 5602249"/>
              <a:gd name="connsiteY6" fmla="*/ 146077 h 955031"/>
              <a:gd name="connsiteX7" fmla="*/ 936607 w 5602249"/>
              <a:gd name="connsiteY7" fmla="*/ 412209 h 955031"/>
              <a:gd name="connsiteX8" fmla="*/ 1073084 w 5602249"/>
              <a:gd name="connsiteY8" fmla="*/ 722695 h 955031"/>
              <a:gd name="connsiteX9" fmla="*/ 1168619 w 5602249"/>
              <a:gd name="connsiteY9" fmla="*/ 869409 h 955031"/>
              <a:gd name="connsiteX10" fmla="*/ 1257329 w 5602249"/>
              <a:gd name="connsiteY10" fmla="*/ 944471 h 955031"/>
              <a:gd name="connsiteX11" fmla="*/ 1366511 w 5602249"/>
              <a:gd name="connsiteY11" fmla="*/ 930824 h 955031"/>
              <a:gd name="connsiteX12" fmla="*/ 1492753 w 5602249"/>
              <a:gd name="connsiteY12" fmla="*/ 811406 h 955031"/>
              <a:gd name="connsiteX13" fmla="*/ 1656526 w 5602249"/>
              <a:gd name="connsiteY13" fmla="*/ 487271 h 955031"/>
              <a:gd name="connsiteX14" fmla="*/ 1758884 w 5602249"/>
              <a:gd name="connsiteY14" fmla="*/ 234788 h 955031"/>
              <a:gd name="connsiteX15" fmla="*/ 1861242 w 5602249"/>
              <a:gd name="connsiteY15" fmla="*/ 67603 h 955031"/>
              <a:gd name="connsiteX16" fmla="*/ 1949953 w 5602249"/>
              <a:gd name="connsiteY16" fmla="*/ 13012 h 955031"/>
              <a:gd name="connsiteX17" fmla="*/ 2031839 w 5602249"/>
              <a:gd name="connsiteY17" fmla="*/ 43719 h 955031"/>
              <a:gd name="connsiteX18" fmla="*/ 2106902 w 5602249"/>
              <a:gd name="connsiteY18" fmla="*/ 122194 h 955031"/>
              <a:gd name="connsiteX19" fmla="*/ 2185377 w 5602249"/>
              <a:gd name="connsiteY19" fmla="*/ 251847 h 955031"/>
              <a:gd name="connsiteX20" fmla="*/ 2451508 w 5602249"/>
              <a:gd name="connsiteY20" fmla="*/ 784110 h 955031"/>
              <a:gd name="connsiteX21" fmla="*/ 2567514 w 5602249"/>
              <a:gd name="connsiteY21" fmla="*/ 934235 h 955031"/>
              <a:gd name="connsiteX22" fmla="*/ 2663048 w 5602249"/>
              <a:gd name="connsiteY22" fmla="*/ 941059 h 955031"/>
              <a:gd name="connsiteX23" fmla="*/ 2785878 w 5602249"/>
              <a:gd name="connsiteY23" fmla="*/ 814818 h 955031"/>
              <a:gd name="connsiteX24" fmla="*/ 2912120 w 5602249"/>
              <a:gd name="connsiteY24" fmla="*/ 548686 h 955031"/>
              <a:gd name="connsiteX25" fmla="*/ 3058834 w 5602249"/>
              <a:gd name="connsiteY25" fmla="*/ 251847 h 955031"/>
              <a:gd name="connsiteX26" fmla="*/ 3181663 w 5602249"/>
              <a:gd name="connsiteY26" fmla="*/ 67603 h 955031"/>
              <a:gd name="connsiteX27" fmla="*/ 3260138 w 5602249"/>
              <a:gd name="connsiteY27" fmla="*/ 2776 h 955031"/>
              <a:gd name="connsiteX28" fmla="*/ 3331789 w 5602249"/>
              <a:gd name="connsiteY28" fmla="*/ 19835 h 955031"/>
              <a:gd name="connsiteX29" fmla="*/ 3403439 w 5602249"/>
              <a:gd name="connsiteY29" fmla="*/ 91486 h 955031"/>
              <a:gd name="connsiteX30" fmla="*/ 3461442 w 5602249"/>
              <a:gd name="connsiteY30" fmla="*/ 176785 h 955031"/>
              <a:gd name="connsiteX31" fmla="*/ 3543329 w 5602249"/>
              <a:gd name="connsiteY31" fmla="*/ 323498 h 955031"/>
              <a:gd name="connsiteX32" fmla="*/ 3696866 w 5602249"/>
              <a:gd name="connsiteY32" fmla="*/ 668104 h 955031"/>
              <a:gd name="connsiteX33" fmla="*/ 3823108 w 5602249"/>
              <a:gd name="connsiteY33" fmla="*/ 852349 h 955031"/>
              <a:gd name="connsiteX34" fmla="*/ 3956174 w 5602249"/>
              <a:gd name="connsiteY34" fmla="*/ 900116 h 955031"/>
              <a:gd name="connsiteX35" fmla="*/ 4075592 w 5602249"/>
              <a:gd name="connsiteY35" fmla="*/ 828465 h 955031"/>
              <a:gd name="connsiteX36" fmla="*/ 4263248 w 5602249"/>
              <a:gd name="connsiteY36" fmla="*/ 483859 h 955031"/>
              <a:gd name="connsiteX37" fmla="*/ 4440669 w 5602249"/>
              <a:gd name="connsiteY37" fmla="*/ 152901 h 955031"/>
              <a:gd name="connsiteX38" fmla="*/ 4560087 w 5602249"/>
              <a:gd name="connsiteY38" fmla="*/ 40307 h 955031"/>
              <a:gd name="connsiteX39" fmla="*/ 4686329 w 5602249"/>
              <a:gd name="connsiteY39" fmla="*/ 67603 h 955031"/>
              <a:gd name="connsiteX40" fmla="*/ 4829631 w 5602249"/>
              <a:gd name="connsiteY40" fmla="*/ 268907 h 955031"/>
              <a:gd name="connsiteX41" fmla="*/ 4935401 w 5602249"/>
              <a:gd name="connsiteY41" fmla="*/ 477035 h 955031"/>
              <a:gd name="connsiteX42" fmla="*/ 5042238 w 5602249"/>
              <a:gd name="connsiteY42" fmla="*/ 494332 h 955031"/>
              <a:gd name="connsiteX43" fmla="*/ 5602249 w 5602249"/>
              <a:gd name="connsiteY43" fmla="*/ 494095 h 955031"/>
              <a:gd name="connsiteX0" fmla="*/ 0 w 5612662"/>
              <a:gd name="connsiteY0" fmla="*/ 479263 h 955031"/>
              <a:gd name="connsiteX1" fmla="*/ 190188 w 5612662"/>
              <a:gd name="connsiteY1" fmla="*/ 475436 h 955031"/>
              <a:gd name="connsiteX2" fmla="*/ 325558 w 5612662"/>
              <a:gd name="connsiteY2" fmla="*/ 430986 h 955031"/>
              <a:gd name="connsiteX3" fmla="*/ 493232 w 5612662"/>
              <a:gd name="connsiteY3" fmla="*/ 146077 h 955031"/>
              <a:gd name="connsiteX4" fmla="*/ 602414 w 5612662"/>
              <a:gd name="connsiteY4" fmla="*/ 23247 h 955031"/>
              <a:gd name="connsiteX5" fmla="*/ 721832 w 5612662"/>
              <a:gd name="connsiteY5" fmla="*/ 36895 h 955031"/>
              <a:gd name="connsiteX6" fmla="*/ 820778 w 5612662"/>
              <a:gd name="connsiteY6" fmla="*/ 146077 h 955031"/>
              <a:gd name="connsiteX7" fmla="*/ 947020 w 5612662"/>
              <a:gd name="connsiteY7" fmla="*/ 412209 h 955031"/>
              <a:gd name="connsiteX8" fmla="*/ 1083497 w 5612662"/>
              <a:gd name="connsiteY8" fmla="*/ 722695 h 955031"/>
              <a:gd name="connsiteX9" fmla="*/ 1179032 w 5612662"/>
              <a:gd name="connsiteY9" fmla="*/ 869409 h 955031"/>
              <a:gd name="connsiteX10" fmla="*/ 1267742 w 5612662"/>
              <a:gd name="connsiteY10" fmla="*/ 944471 h 955031"/>
              <a:gd name="connsiteX11" fmla="*/ 1376924 w 5612662"/>
              <a:gd name="connsiteY11" fmla="*/ 930824 h 955031"/>
              <a:gd name="connsiteX12" fmla="*/ 1503166 w 5612662"/>
              <a:gd name="connsiteY12" fmla="*/ 811406 h 955031"/>
              <a:gd name="connsiteX13" fmla="*/ 1666939 w 5612662"/>
              <a:gd name="connsiteY13" fmla="*/ 487271 h 955031"/>
              <a:gd name="connsiteX14" fmla="*/ 1769297 w 5612662"/>
              <a:gd name="connsiteY14" fmla="*/ 234788 h 955031"/>
              <a:gd name="connsiteX15" fmla="*/ 1871655 w 5612662"/>
              <a:gd name="connsiteY15" fmla="*/ 67603 h 955031"/>
              <a:gd name="connsiteX16" fmla="*/ 1960366 w 5612662"/>
              <a:gd name="connsiteY16" fmla="*/ 13012 h 955031"/>
              <a:gd name="connsiteX17" fmla="*/ 2042252 w 5612662"/>
              <a:gd name="connsiteY17" fmla="*/ 43719 h 955031"/>
              <a:gd name="connsiteX18" fmla="*/ 2117315 w 5612662"/>
              <a:gd name="connsiteY18" fmla="*/ 122194 h 955031"/>
              <a:gd name="connsiteX19" fmla="*/ 2195790 w 5612662"/>
              <a:gd name="connsiteY19" fmla="*/ 251847 h 955031"/>
              <a:gd name="connsiteX20" fmla="*/ 2461921 w 5612662"/>
              <a:gd name="connsiteY20" fmla="*/ 784110 h 955031"/>
              <a:gd name="connsiteX21" fmla="*/ 2577927 w 5612662"/>
              <a:gd name="connsiteY21" fmla="*/ 934235 h 955031"/>
              <a:gd name="connsiteX22" fmla="*/ 2673461 w 5612662"/>
              <a:gd name="connsiteY22" fmla="*/ 941059 h 955031"/>
              <a:gd name="connsiteX23" fmla="*/ 2796291 w 5612662"/>
              <a:gd name="connsiteY23" fmla="*/ 814818 h 955031"/>
              <a:gd name="connsiteX24" fmla="*/ 2922533 w 5612662"/>
              <a:gd name="connsiteY24" fmla="*/ 548686 h 955031"/>
              <a:gd name="connsiteX25" fmla="*/ 3069247 w 5612662"/>
              <a:gd name="connsiteY25" fmla="*/ 251847 h 955031"/>
              <a:gd name="connsiteX26" fmla="*/ 3192076 w 5612662"/>
              <a:gd name="connsiteY26" fmla="*/ 67603 h 955031"/>
              <a:gd name="connsiteX27" fmla="*/ 3270551 w 5612662"/>
              <a:gd name="connsiteY27" fmla="*/ 2776 h 955031"/>
              <a:gd name="connsiteX28" fmla="*/ 3342202 w 5612662"/>
              <a:gd name="connsiteY28" fmla="*/ 19835 h 955031"/>
              <a:gd name="connsiteX29" fmla="*/ 3413852 w 5612662"/>
              <a:gd name="connsiteY29" fmla="*/ 91486 h 955031"/>
              <a:gd name="connsiteX30" fmla="*/ 3471855 w 5612662"/>
              <a:gd name="connsiteY30" fmla="*/ 176785 h 955031"/>
              <a:gd name="connsiteX31" fmla="*/ 3553742 w 5612662"/>
              <a:gd name="connsiteY31" fmla="*/ 323498 h 955031"/>
              <a:gd name="connsiteX32" fmla="*/ 3707279 w 5612662"/>
              <a:gd name="connsiteY32" fmla="*/ 668104 h 955031"/>
              <a:gd name="connsiteX33" fmla="*/ 3833521 w 5612662"/>
              <a:gd name="connsiteY33" fmla="*/ 852349 h 955031"/>
              <a:gd name="connsiteX34" fmla="*/ 3966587 w 5612662"/>
              <a:gd name="connsiteY34" fmla="*/ 900116 h 955031"/>
              <a:gd name="connsiteX35" fmla="*/ 4086005 w 5612662"/>
              <a:gd name="connsiteY35" fmla="*/ 828465 h 955031"/>
              <a:gd name="connsiteX36" fmla="*/ 4273661 w 5612662"/>
              <a:gd name="connsiteY36" fmla="*/ 483859 h 955031"/>
              <a:gd name="connsiteX37" fmla="*/ 4451082 w 5612662"/>
              <a:gd name="connsiteY37" fmla="*/ 152901 h 955031"/>
              <a:gd name="connsiteX38" fmla="*/ 4570500 w 5612662"/>
              <a:gd name="connsiteY38" fmla="*/ 40307 h 955031"/>
              <a:gd name="connsiteX39" fmla="*/ 4696742 w 5612662"/>
              <a:gd name="connsiteY39" fmla="*/ 67603 h 955031"/>
              <a:gd name="connsiteX40" fmla="*/ 4840044 w 5612662"/>
              <a:gd name="connsiteY40" fmla="*/ 268907 h 955031"/>
              <a:gd name="connsiteX41" fmla="*/ 4945814 w 5612662"/>
              <a:gd name="connsiteY41" fmla="*/ 477035 h 955031"/>
              <a:gd name="connsiteX42" fmla="*/ 5052651 w 5612662"/>
              <a:gd name="connsiteY42" fmla="*/ 494332 h 955031"/>
              <a:gd name="connsiteX43" fmla="*/ 5612662 w 5612662"/>
              <a:gd name="connsiteY43" fmla="*/ 494095 h 955031"/>
              <a:gd name="connsiteX0" fmla="*/ 0 w 6136469"/>
              <a:gd name="connsiteY0" fmla="*/ 479263 h 955031"/>
              <a:gd name="connsiteX1" fmla="*/ 190188 w 6136469"/>
              <a:gd name="connsiteY1" fmla="*/ 475436 h 955031"/>
              <a:gd name="connsiteX2" fmla="*/ 325558 w 6136469"/>
              <a:gd name="connsiteY2" fmla="*/ 430986 h 955031"/>
              <a:gd name="connsiteX3" fmla="*/ 493232 w 6136469"/>
              <a:gd name="connsiteY3" fmla="*/ 146077 h 955031"/>
              <a:gd name="connsiteX4" fmla="*/ 602414 w 6136469"/>
              <a:gd name="connsiteY4" fmla="*/ 23247 h 955031"/>
              <a:gd name="connsiteX5" fmla="*/ 721832 w 6136469"/>
              <a:gd name="connsiteY5" fmla="*/ 36895 h 955031"/>
              <a:gd name="connsiteX6" fmla="*/ 820778 w 6136469"/>
              <a:gd name="connsiteY6" fmla="*/ 146077 h 955031"/>
              <a:gd name="connsiteX7" fmla="*/ 947020 w 6136469"/>
              <a:gd name="connsiteY7" fmla="*/ 412209 h 955031"/>
              <a:gd name="connsiteX8" fmla="*/ 1083497 w 6136469"/>
              <a:gd name="connsiteY8" fmla="*/ 722695 h 955031"/>
              <a:gd name="connsiteX9" fmla="*/ 1179032 w 6136469"/>
              <a:gd name="connsiteY9" fmla="*/ 869409 h 955031"/>
              <a:gd name="connsiteX10" fmla="*/ 1267742 w 6136469"/>
              <a:gd name="connsiteY10" fmla="*/ 944471 h 955031"/>
              <a:gd name="connsiteX11" fmla="*/ 1376924 w 6136469"/>
              <a:gd name="connsiteY11" fmla="*/ 930824 h 955031"/>
              <a:gd name="connsiteX12" fmla="*/ 1503166 w 6136469"/>
              <a:gd name="connsiteY12" fmla="*/ 811406 h 955031"/>
              <a:gd name="connsiteX13" fmla="*/ 1666939 w 6136469"/>
              <a:gd name="connsiteY13" fmla="*/ 487271 h 955031"/>
              <a:gd name="connsiteX14" fmla="*/ 1769297 w 6136469"/>
              <a:gd name="connsiteY14" fmla="*/ 234788 h 955031"/>
              <a:gd name="connsiteX15" fmla="*/ 1871655 w 6136469"/>
              <a:gd name="connsiteY15" fmla="*/ 67603 h 955031"/>
              <a:gd name="connsiteX16" fmla="*/ 1960366 w 6136469"/>
              <a:gd name="connsiteY16" fmla="*/ 13012 h 955031"/>
              <a:gd name="connsiteX17" fmla="*/ 2042252 w 6136469"/>
              <a:gd name="connsiteY17" fmla="*/ 43719 h 955031"/>
              <a:gd name="connsiteX18" fmla="*/ 2117315 w 6136469"/>
              <a:gd name="connsiteY18" fmla="*/ 122194 h 955031"/>
              <a:gd name="connsiteX19" fmla="*/ 2195790 w 6136469"/>
              <a:gd name="connsiteY19" fmla="*/ 251847 h 955031"/>
              <a:gd name="connsiteX20" fmla="*/ 2461921 w 6136469"/>
              <a:gd name="connsiteY20" fmla="*/ 784110 h 955031"/>
              <a:gd name="connsiteX21" fmla="*/ 2577927 w 6136469"/>
              <a:gd name="connsiteY21" fmla="*/ 934235 h 955031"/>
              <a:gd name="connsiteX22" fmla="*/ 2673461 w 6136469"/>
              <a:gd name="connsiteY22" fmla="*/ 941059 h 955031"/>
              <a:gd name="connsiteX23" fmla="*/ 2796291 w 6136469"/>
              <a:gd name="connsiteY23" fmla="*/ 814818 h 955031"/>
              <a:gd name="connsiteX24" fmla="*/ 2922533 w 6136469"/>
              <a:gd name="connsiteY24" fmla="*/ 548686 h 955031"/>
              <a:gd name="connsiteX25" fmla="*/ 3069247 w 6136469"/>
              <a:gd name="connsiteY25" fmla="*/ 251847 h 955031"/>
              <a:gd name="connsiteX26" fmla="*/ 3192076 w 6136469"/>
              <a:gd name="connsiteY26" fmla="*/ 67603 h 955031"/>
              <a:gd name="connsiteX27" fmla="*/ 3270551 w 6136469"/>
              <a:gd name="connsiteY27" fmla="*/ 2776 h 955031"/>
              <a:gd name="connsiteX28" fmla="*/ 3342202 w 6136469"/>
              <a:gd name="connsiteY28" fmla="*/ 19835 h 955031"/>
              <a:gd name="connsiteX29" fmla="*/ 3413852 w 6136469"/>
              <a:gd name="connsiteY29" fmla="*/ 91486 h 955031"/>
              <a:gd name="connsiteX30" fmla="*/ 3471855 w 6136469"/>
              <a:gd name="connsiteY30" fmla="*/ 176785 h 955031"/>
              <a:gd name="connsiteX31" fmla="*/ 3553742 w 6136469"/>
              <a:gd name="connsiteY31" fmla="*/ 323498 h 955031"/>
              <a:gd name="connsiteX32" fmla="*/ 3707279 w 6136469"/>
              <a:gd name="connsiteY32" fmla="*/ 668104 h 955031"/>
              <a:gd name="connsiteX33" fmla="*/ 3833521 w 6136469"/>
              <a:gd name="connsiteY33" fmla="*/ 852349 h 955031"/>
              <a:gd name="connsiteX34" fmla="*/ 3966587 w 6136469"/>
              <a:gd name="connsiteY34" fmla="*/ 900116 h 955031"/>
              <a:gd name="connsiteX35" fmla="*/ 4086005 w 6136469"/>
              <a:gd name="connsiteY35" fmla="*/ 828465 h 955031"/>
              <a:gd name="connsiteX36" fmla="*/ 4273661 w 6136469"/>
              <a:gd name="connsiteY36" fmla="*/ 483859 h 955031"/>
              <a:gd name="connsiteX37" fmla="*/ 4451082 w 6136469"/>
              <a:gd name="connsiteY37" fmla="*/ 152901 h 955031"/>
              <a:gd name="connsiteX38" fmla="*/ 4570500 w 6136469"/>
              <a:gd name="connsiteY38" fmla="*/ 40307 h 955031"/>
              <a:gd name="connsiteX39" fmla="*/ 4696742 w 6136469"/>
              <a:gd name="connsiteY39" fmla="*/ 67603 h 955031"/>
              <a:gd name="connsiteX40" fmla="*/ 4840044 w 6136469"/>
              <a:gd name="connsiteY40" fmla="*/ 268907 h 955031"/>
              <a:gd name="connsiteX41" fmla="*/ 4945814 w 6136469"/>
              <a:gd name="connsiteY41" fmla="*/ 477035 h 955031"/>
              <a:gd name="connsiteX42" fmla="*/ 5052651 w 6136469"/>
              <a:gd name="connsiteY42" fmla="*/ 494332 h 955031"/>
              <a:gd name="connsiteX43" fmla="*/ 6136469 w 6136469"/>
              <a:gd name="connsiteY43" fmla="*/ 500659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5814 w 6056566"/>
              <a:gd name="connsiteY41" fmla="*/ 477035 h 955031"/>
              <a:gd name="connsiteX42" fmla="*/ 5052651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5814 w 6056566"/>
              <a:gd name="connsiteY41" fmla="*/ 477035 h 955031"/>
              <a:gd name="connsiteX42" fmla="*/ 5052651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5814 w 6056566"/>
              <a:gd name="connsiteY41" fmla="*/ 477035 h 955031"/>
              <a:gd name="connsiteX42" fmla="*/ 5052651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0286 w 6056566"/>
              <a:gd name="connsiteY41" fmla="*/ 458277 h 955031"/>
              <a:gd name="connsiteX42" fmla="*/ 5052651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0286 w 6056566"/>
              <a:gd name="connsiteY41" fmla="*/ 458277 h 955031"/>
              <a:gd name="connsiteX42" fmla="*/ 5052651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0286 w 6056566"/>
              <a:gd name="connsiteY41" fmla="*/ 458277 h 955031"/>
              <a:gd name="connsiteX42" fmla="*/ 5052651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31994 w 6056566"/>
              <a:gd name="connsiteY41" fmla="*/ 437174 h 955031"/>
              <a:gd name="connsiteX42" fmla="*/ 5052651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5052651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69722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69722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97365 w 6056566"/>
              <a:gd name="connsiteY42" fmla="*/ 496677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94601 w 6056566"/>
              <a:gd name="connsiteY42" fmla="*/ 491988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94601 w 6056566"/>
              <a:gd name="connsiteY42" fmla="*/ 491988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94601 w 6056566"/>
              <a:gd name="connsiteY42" fmla="*/ 491988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94601 w 6056566"/>
              <a:gd name="connsiteY42" fmla="*/ 491988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94601 w 6056566"/>
              <a:gd name="connsiteY42" fmla="*/ 491988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91837 w 6056566"/>
              <a:gd name="connsiteY42" fmla="*/ 497850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91838 w 6056566"/>
              <a:gd name="connsiteY42" fmla="*/ 494333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5025010 w 6056566"/>
              <a:gd name="connsiteY42" fmla="*/ 495505 h 955031"/>
              <a:gd name="connsiteX43" fmla="*/ 6056566 w 6056566"/>
              <a:gd name="connsiteY43" fmla="*/ 497377 h 955031"/>
              <a:gd name="connsiteX0" fmla="*/ 0 w 5025967"/>
              <a:gd name="connsiteY0" fmla="*/ 479263 h 955031"/>
              <a:gd name="connsiteX1" fmla="*/ 190188 w 5025967"/>
              <a:gd name="connsiteY1" fmla="*/ 475436 h 955031"/>
              <a:gd name="connsiteX2" fmla="*/ 325558 w 5025967"/>
              <a:gd name="connsiteY2" fmla="*/ 430986 h 955031"/>
              <a:gd name="connsiteX3" fmla="*/ 493232 w 5025967"/>
              <a:gd name="connsiteY3" fmla="*/ 146077 h 955031"/>
              <a:gd name="connsiteX4" fmla="*/ 602414 w 5025967"/>
              <a:gd name="connsiteY4" fmla="*/ 23247 h 955031"/>
              <a:gd name="connsiteX5" fmla="*/ 721832 w 5025967"/>
              <a:gd name="connsiteY5" fmla="*/ 36895 h 955031"/>
              <a:gd name="connsiteX6" fmla="*/ 820778 w 5025967"/>
              <a:gd name="connsiteY6" fmla="*/ 146077 h 955031"/>
              <a:gd name="connsiteX7" fmla="*/ 947020 w 5025967"/>
              <a:gd name="connsiteY7" fmla="*/ 412209 h 955031"/>
              <a:gd name="connsiteX8" fmla="*/ 1083497 w 5025967"/>
              <a:gd name="connsiteY8" fmla="*/ 722695 h 955031"/>
              <a:gd name="connsiteX9" fmla="*/ 1179032 w 5025967"/>
              <a:gd name="connsiteY9" fmla="*/ 869409 h 955031"/>
              <a:gd name="connsiteX10" fmla="*/ 1267742 w 5025967"/>
              <a:gd name="connsiteY10" fmla="*/ 944471 h 955031"/>
              <a:gd name="connsiteX11" fmla="*/ 1376924 w 5025967"/>
              <a:gd name="connsiteY11" fmla="*/ 930824 h 955031"/>
              <a:gd name="connsiteX12" fmla="*/ 1503166 w 5025967"/>
              <a:gd name="connsiteY12" fmla="*/ 811406 h 955031"/>
              <a:gd name="connsiteX13" fmla="*/ 1666939 w 5025967"/>
              <a:gd name="connsiteY13" fmla="*/ 487271 h 955031"/>
              <a:gd name="connsiteX14" fmla="*/ 1769297 w 5025967"/>
              <a:gd name="connsiteY14" fmla="*/ 234788 h 955031"/>
              <a:gd name="connsiteX15" fmla="*/ 1871655 w 5025967"/>
              <a:gd name="connsiteY15" fmla="*/ 67603 h 955031"/>
              <a:gd name="connsiteX16" fmla="*/ 1960366 w 5025967"/>
              <a:gd name="connsiteY16" fmla="*/ 13012 h 955031"/>
              <a:gd name="connsiteX17" fmla="*/ 2042252 w 5025967"/>
              <a:gd name="connsiteY17" fmla="*/ 43719 h 955031"/>
              <a:gd name="connsiteX18" fmla="*/ 2117315 w 5025967"/>
              <a:gd name="connsiteY18" fmla="*/ 122194 h 955031"/>
              <a:gd name="connsiteX19" fmla="*/ 2195790 w 5025967"/>
              <a:gd name="connsiteY19" fmla="*/ 251847 h 955031"/>
              <a:gd name="connsiteX20" fmla="*/ 2461921 w 5025967"/>
              <a:gd name="connsiteY20" fmla="*/ 784110 h 955031"/>
              <a:gd name="connsiteX21" fmla="*/ 2577927 w 5025967"/>
              <a:gd name="connsiteY21" fmla="*/ 934235 h 955031"/>
              <a:gd name="connsiteX22" fmla="*/ 2673461 w 5025967"/>
              <a:gd name="connsiteY22" fmla="*/ 941059 h 955031"/>
              <a:gd name="connsiteX23" fmla="*/ 2796291 w 5025967"/>
              <a:gd name="connsiteY23" fmla="*/ 814818 h 955031"/>
              <a:gd name="connsiteX24" fmla="*/ 2922533 w 5025967"/>
              <a:gd name="connsiteY24" fmla="*/ 548686 h 955031"/>
              <a:gd name="connsiteX25" fmla="*/ 3069247 w 5025967"/>
              <a:gd name="connsiteY25" fmla="*/ 251847 h 955031"/>
              <a:gd name="connsiteX26" fmla="*/ 3192076 w 5025967"/>
              <a:gd name="connsiteY26" fmla="*/ 67603 h 955031"/>
              <a:gd name="connsiteX27" fmla="*/ 3270551 w 5025967"/>
              <a:gd name="connsiteY27" fmla="*/ 2776 h 955031"/>
              <a:gd name="connsiteX28" fmla="*/ 3342202 w 5025967"/>
              <a:gd name="connsiteY28" fmla="*/ 19835 h 955031"/>
              <a:gd name="connsiteX29" fmla="*/ 3413852 w 5025967"/>
              <a:gd name="connsiteY29" fmla="*/ 91486 h 955031"/>
              <a:gd name="connsiteX30" fmla="*/ 3471855 w 5025967"/>
              <a:gd name="connsiteY30" fmla="*/ 176785 h 955031"/>
              <a:gd name="connsiteX31" fmla="*/ 3553742 w 5025967"/>
              <a:gd name="connsiteY31" fmla="*/ 323498 h 955031"/>
              <a:gd name="connsiteX32" fmla="*/ 3707279 w 5025967"/>
              <a:gd name="connsiteY32" fmla="*/ 668104 h 955031"/>
              <a:gd name="connsiteX33" fmla="*/ 3833521 w 5025967"/>
              <a:gd name="connsiteY33" fmla="*/ 852349 h 955031"/>
              <a:gd name="connsiteX34" fmla="*/ 3966587 w 5025967"/>
              <a:gd name="connsiteY34" fmla="*/ 900116 h 955031"/>
              <a:gd name="connsiteX35" fmla="*/ 4086005 w 5025967"/>
              <a:gd name="connsiteY35" fmla="*/ 828465 h 955031"/>
              <a:gd name="connsiteX36" fmla="*/ 4273661 w 5025967"/>
              <a:gd name="connsiteY36" fmla="*/ 483859 h 955031"/>
              <a:gd name="connsiteX37" fmla="*/ 4451082 w 5025967"/>
              <a:gd name="connsiteY37" fmla="*/ 152901 h 955031"/>
              <a:gd name="connsiteX38" fmla="*/ 4570500 w 5025967"/>
              <a:gd name="connsiteY38" fmla="*/ 40307 h 955031"/>
              <a:gd name="connsiteX39" fmla="*/ 4696742 w 5025967"/>
              <a:gd name="connsiteY39" fmla="*/ 67603 h 955031"/>
              <a:gd name="connsiteX40" fmla="*/ 4840044 w 5025967"/>
              <a:gd name="connsiteY40" fmla="*/ 268907 h 955031"/>
              <a:gd name="connsiteX41" fmla="*/ 4948580 w 5025967"/>
              <a:gd name="connsiteY41" fmla="*/ 459449 h 955031"/>
              <a:gd name="connsiteX42" fmla="*/ 5025010 w 5025967"/>
              <a:gd name="connsiteY42" fmla="*/ 495505 h 955031"/>
              <a:gd name="connsiteX0" fmla="*/ 0 w 4948580"/>
              <a:gd name="connsiteY0" fmla="*/ 479263 h 955031"/>
              <a:gd name="connsiteX1" fmla="*/ 190188 w 4948580"/>
              <a:gd name="connsiteY1" fmla="*/ 475436 h 955031"/>
              <a:gd name="connsiteX2" fmla="*/ 325558 w 4948580"/>
              <a:gd name="connsiteY2" fmla="*/ 430986 h 955031"/>
              <a:gd name="connsiteX3" fmla="*/ 493232 w 4948580"/>
              <a:gd name="connsiteY3" fmla="*/ 146077 h 955031"/>
              <a:gd name="connsiteX4" fmla="*/ 602414 w 4948580"/>
              <a:gd name="connsiteY4" fmla="*/ 23247 h 955031"/>
              <a:gd name="connsiteX5" fmla="*/ 721832 w 4948580"/>
              <a:gd name="connsiteY5" fmla="*/ 36895 h 955031"/>
              <a:gd name="connsiteX6" fmla="*/ 820778 w 4948580"/>
              <a:gd name="connsiteY6" fmla="*/ 146077 h 955031"/>
              <a:gd name="connsiteX7" fmla="*/ 947020 w 4948580"/>
              <a:gd name="connsiteY7" fmla="*/ 412209 h 955031"/>
              <a:gd name="connsiteX8" fmla="*/ 1083497 w 4948580"/>
              <a:gd name="connsiteY8" fmla="*/ 722695 h 955031"/>
              <a:gd name="connsiteX9" fmla="*/ 1179032 w 4948580"/>
              <a:gd name="connsiteY9" fmla="*/ 869409 h 955031"/>
              <a:gd name="connsiteX10" fmla="*/ 1267742 w 4948580"/>
              <a:gd name="connsiteY10" fmla="*/ 944471 h 955031"/>
              <a:gd name="connsiteX11" fmla="*/ 1376924 w 4948580"/>
              <a:gd name="connsiteY11" fmla="*/ 930824 h 955031"/>
              <a:gd name="connsiteX12" fmla="*/ 1503166 w 4948580"/>
              <a:gd name="connsiteY12" fmla="*/ 811406 h 955031"/>
              <a:gd name="connsiteX13" fmla="*/ 1666939 w 4948580"/>
              <a:gd name="connsiteY13" fmla="*/ 487271 h 955031"/>
              <a:gd name="connsiteX14" fmla="*/ 1769297 w 4948580"/>
              <a:gd name="connsiteY14" fmla="*/ 234788 h 955031"/>
              <a:gd name="connsiteX15" fmla="*/ 1871655 w 4948580"/>
              <a:gd name="connsiteY15" fmla="*/ 67603 h 955031"/>
              <a:gd name="connsiteX16" fmla="*/ 1960366 w 4948580"/>
              <a:gd name="connsiteY16" fmla="*/ 13012 h 955031"/>
              <a:gd name="connsiteX17" fmla="*/ 2042252 w 4948580"/>
              <a:gd name="connsiteY17" fmla="*/ 43719 h 955031"/>
              <a:gd name="connsiteX18" fmla="*/ 2117315 w 4948580"/>
              <a:gd name="connsiteY18" fmla="*/ 122194 h 955031"/>
              <a:gd name="connsiteX19" fmla="*/ 2195790 w 4948580"/>
              <a:gd name="connsiteY19" fmla="*/ 251847 h 955031"/>
              <a:gd name="connsiteX20" fmla="*/ 2461921 w 4948580"/>
              <a:gd name="connsiteY20" fmla="*/ 784110 h 955031"/>
              <a:gd name="connsiteX21" fmla="*/ 2577927 w 4948580"/>
              <a:gd name="connsiteY21" fmla="*/ 934235 h 955031"/>
              <a:gd name="connsiteX22" fmla="*/ 2673461 w 4948580"/>
              <a:gd name="connsiteY22" fmla="*/ 941059 h 955031"/>
              <a:gd name="connsiteX23" fmla="*/ 2796291 w 4948580"/>
              <a:gd name="connsiteY23" fmla="*/ 814818 h 955031"/>
              <a:gd name="connsiteX24" fmla="*/ 2922533 w 4948580"/>
              <a:gd name="connsiteY24" fmla="*/ 548686 h 955031"/>
              <a:gd name="connsiteX25" fmla="*/ 3069247 w 4948580"/>
              <a:gd name="connsiteY25" fmla="*/ 251847 h 955031"/>
              <a:gd name="connsiteX26" fmla="*/ 3192076 w 4948580"/>
              <a:gd name="connsiteY26" fmla="*/ 67603 h 955031"/>
              <a:gd name="connsiteX27" fmla="*/ 3270551 w 4948580"/>
              <a:gd name="connsiteY27" fmla="*/ 2776 h 955031"/>
              <a:gd name="connsiteX28" fmla="*/ 3342202 w 4948580"/>
              <a:gd name="connsiteY28" fmla="*/ 19835 h 955031"/>
              <a:gd name="connsiteX29" fmla="*/ 3413852 w 4948580"/>
              <a:gd name="connsiteY29" fmla="*/ 91486 h 955031"/>
              <a:gd name="connsiteX30" fmla="*/ 3471855 w 4948580"/>
              <a:gd name="connsiteY30" fmla="*/ 176785 h 955031"/>
              <a:gd name="connsiteX31" fmla="*/ 3553742 w 4948580"/>
              <a:gd name="connsiteY31" fmla="*/ 323498 h 955031"/>
              <a:gd name="connsiteX32" fmla="*/ 3707279 w 4948580"/>
              <a:gd name="connsiteY32" fmla="*/ 668104 h 955031"/>
              <a:gd name="connsiteX33" fmla="*/ 3833521 w 4948580"/>
              <a:gd name="connsiteY33" fmla="*/ 852349 h 955031"/>
              <a:gd name="connsiteX34" fmla="*/ 3966587 w 4948580"/>
              <a:gd name="connsiteY34" fmla="*/ 900116 h 955031"/>
              <a:gd name="connsiteX35" fmla="*/ 4086005 w 4948580"/>
              <a:gd name="connsiteY35" fmla="*/ 828465 h 955031"/>
              <a:gd name="connsiteX36" fmla="*/ 4273661 w 4948580"/>
              <a:gd name="connsiteY36" fmla="*/ 483859 h 955031"/>
              <a:gd name="connsiteX37" fmla="*/ 4451082 w 4948580"/>
              <a:gd name="connsiteY37" fmla="*/ 152901 h 955031"/>
              <a:gd name="connsiteX38" fmla="*/ 4570500 w 4948580"/>
              <a:gd name="connsiteY38" fmla="*/ 40307 h 955031"/>
              <a:gd name="connsiteX39" fmla="*/ 4696742 w 4948580"/>
              <a:gd name="connsiteY39" fmla="*/ 67603 h 955031"/>
              <a:gd name="connsiteX40" fmla="*/ 4840044 w 4948580"/>
              <a:gd name="connsiteY40" fmla="*/ 268907 h 955031"/>
              <a:gd name="connsiteX41" fmla="*/ 4948580 w 4948580"/>
              <a:gd name="connsiteY41" fmla="*/ 459449 h 955031"/>
              <a:gd name="connsiteX0" fmla="*/ 0 w 4948580"/>
              <a:gd name="connsiteY0" fmla="*/ 479263 h 955031"/>
              <a:gd name="connsiteX1" fmla="*/ 325558 w 4948580"/>
              <a:gd name="connsiteY1" fmla="*/ 430986 h 955031"/>
              <a:gd name="connsiteX2" fmla="*/ 493232 w 4948580"/>
              <a:gd name="connsiteY2" fmla="*/ 146077 h 955031"/>
              <a:gd name="connsiteX3" fmla="*/ 602414 w 4948580"/>
              <a:gd name="connsiteY3" fmla="*/ 23247 h 955031"/>
              <a:gd name="connsiteX4" fmla="*/ 721832 w 4948580"/>
              <a:gd name="connsiteY4" fmla="*/ 36895 h 955031"/>
              <a:gd name="connsiteX5" fmla="*/ 820778 w 4948580"/>
              <a:gd name="connsiteY5" fmla="*/ 146077 h 955031"/>
              <a:gd name="connsiteX6" fmla="*/ 947020 w 4948580"/>
              <a:gd name="connsiteY6" fmla="*/ 412209 h 955031"/>
              <a:gd name="connsiteX7" fmla="*/ 1083497 w 4948580"/>
              <a:gd name="connsiteY7" fmla="*/ 722695 h 955031"/>
              <a:gd name="connsiteX8" fmla="*/ 1179032 w 4948580"/>
              <a:gd name="connsiteY8" fmla="*/ 869409 h 955031"/>
              <a:gd name="connsiteX9" fmla="*/ 1267742 w 4948580"/>
              <a:gd name="connsiteY9" fmla="*/ 944471 h 955031"/>
              <a:gd name="connsiteX10" fmla="*/ 1376924 w 4948580"/>
              <a:gd name="connsiteY10" fmla="*/ 930824 h 955031"/>
              <a:gd name="connsiteX11" fmla="*/ 1503166 w 4948580"/>
              <a:gd name="connsiteY11" fmla="*/ 811406 h 955031"/>
              <a:gd name="connsiteX12" fmla="*/ 1666939 w 4948580"/>
              <a:gd name="connsiteY12" fmla="*/ 487271 h 955031"/>
              <a:gd name="connsiteX13" fmla="*/ 1769297 w 4948580"/>
              <a:gd name="connsiteY13" fmla="*/ 234788 h 955031"/>
              <a:gd name="connsiteX14" fmla="*/ 1871655 w 4948580"/>
              <a:gd name="connsiteY14" fmla="*/ 67603 h 955031"/>
              <a:gd name="connsiteX15" fmla="*/ 1960366 w 4948580"/>
              <a:gd name="connsiteY15" fmla="*/ 13012 h 955031"/>
              <a:gd name="connsiteX16" fmla="*/ 2042252 w 4948580"/>
              <a:gd name="connsiteY16" fmla="*/ 43719 h 955031"/>
              <a:gd name="connsiteX17" fmla="*/ 2117315 w 4948580"/>
              <a:gd name="connsiteY17" fmla="*/ 122194 h 955031"/>
              <a:gd name="connsiteX18" fmla="*/ 2195790 w 4948580"/>
              <a:gd name="connsiteY18" fmla="*/ 251847 h 955031"/>
              <a:gd name="connsiteX19" fmla="*/ 2461921 w 4948580"/>
              <a:gd name="connsiteY19" fmla="*/ 784110 h 955031"/>
              <a:gd name="connsiteX20" fmla="*/ 2577927 w 4948580"/>
              <a:gd name="connsiteY20" fmla="*/ 934235 h 955031"/>
              <a:gd name="connsiteX21" fmla="*/ 2673461 w 4948580"/>
              <a:gd name="connsiteY21" fmla="*/ 941059 h 955031"/>
              <a:gd name="connsiteX22" fmla="*/ 2796291 w 4948580"/>
              <a:gd name="connsiteY22" fmla="*/ 814818 h 955031"/>
              <a:gd name="connsiteX23" fmla="*/ 2922533 w 4948580"/>
              <a:gd name="connsiteY23" fmla="*/ 548686 h 955031"/>
              <a:gd name="connsiteX24" fmla="*/ 3069247 w 4948580"/>
              <a:gd name="connsiteY24" fmla="*/ 251847 h 955031"/>
              <a:gd name="connsiteX25" fmla="*/ 3192076 w 4948580"/>
              <a:gd name="connsiteY25" fmla="*/ 67603 h 955031"/>
              <a:gd name="connsiteX26" fmla="*/ 3270551 w 4948580"/>
              <a:gd name="connsiteY26" fmla="*/ 2776 h 955031"/>
              <a:gd name="connsiteX27" fmla="*/ 3342202 w 4948580"/>
              <a:gd name="connsiteY27" fmla="*/ 19835 h 955031"/>
              <a:gd name="connsiteX28" fmla="*/ 3413852 w 4948580"/>
              <a:gd name="connsiteY28" fmla="*/ 91486 h 955031"/>
              <a:gd name="connsiteX29" fmla="*/ 3471855 w 4948580"/>
              <a:gd name="connsiteY29" fmla="*/ 176785 h 955031"/>
              <a:gd name="connsiteX30" fmla="*/ 3553742 w 4948580"/>
              <a:gd name="connsiteY30" fmla="*/ 323498 h 955031"/>
              <a:gd name="connsiteX31" fmla="*/ 3707279 w 4948580"/>
              <a:gd name="connsiteY31" fmla="*/ 668104 h 955031"/>
              <a:gd name="connsiteX32" fmla="*/ 3833521 w 4948580"/>
              <a:gd name="connsiteY32" fmla="*/ 852349 h 955031"/>
              <a:gd name="connsiteX33" fmla="*/ 3966587 w 4948580"/>
              <a:gd name="connsiteY33" fmla="*/ 900116 h 955031"/>
              <a:gd name="connsiteX34" fmla="*/ 4086005 w 4948580"/>
              <a:gd name="connsiteY34" fmla="*/ 828465 h 955031"/>
              <a:gd name="connsiteX35" fmla="*/ 4273661 w 4948580"/>
              <a:gd name="connsiteY35" fmla="*/ 483859 h 955031"/>
              <a:gd name="connsiteX36" fmla="*/ 4451082 w 4948580"/>
              <a:gd name="connsiteY36" fmla="*/ 152901 h 955031"/>
              <a:gd name="connsiteX37" fmla="*/ 4570500 w 4948580"/>
              <a:gd name="connsiteY37" fmla="*/ 40307 h 955031"/>
              <a:gd name="connsiteX38" fmla="*/ 4696742 w 4948580"/>
              <a:gd name="connsiteY38" fmla="*/ 67603 h 955031"/>
              <a:gd name="connsiteX39" fmla="*/ 4840044 w 4948580"/>
              <a:gd name="connsiteY39" fmla="*/ 268907 h 955031"/>
              <a:gd name="connsiteX40" fmla="*/ 4948580 w 4948580"/>
              <a:gd name="connsiteY40" fmla="*/ 459449 h 955031"/>
              <a:gd name="connsiteX0" fmla="*/ 0 w 4623022"/>
              <a:gd name="connsiteY0" fmla="*/ 430986 h 955031"/>
              <a:gd name="connsiteX1" fmla="*/ 167674 w 4623022"/>
              <a:gd name="connsiteY1" fmla="*/ 146077 h 955031"/>
              <a:gd name="connsiteX2" fmla="*/ 276856 w 4623022"/>
              <a:gd name="connsiteY2" fmla="*/ 23247 h 955031"/>
              <a:gd name="connsiteX3" fmla="*/ 396274 w 4623022"/>
              <a:gd name="connsiteY3" fmla="*/ 36895 h 955031"/>
              <a:gd name="connsiteX4" fmla="*/ 495220 w 4623022"/>
              <a:gd name="connsiteY4" fmla="*/ 146077 h 955031"/>
              <a:gd name="connsiteX5" fmla="*/ 621462 w 4623022"/>
              <a:gd name="connsiteY5" fmla="*/ 412209 h 955031"/>
              <a:gd name="connsiteX6" fmla="*/ 757939 w 4623022"/>
              <a:gd name="connsiteY6" fmla="*/ 722695 h 955031"/>
              <a:gd name="connsiteX7" fmla="*/ 853474 w 4623022"/>
              <a:gd name="connsiteY7" fmla="*/ 869409 h 955031"/>
              <a:gd name="connsiteX8" fmla="*/ 942184 w 4623022"/>
              <a:gd name="connsiteY8" fmla="*/ 944471 h 955031"/>
              <a:gd name="connsiteX9" fmla="*/ 1051366 w 4623022"/>
              <a:gd name="connsiteY9" fmla="*/ 930824 h 955031"/>
              <a:gd name="connsiteX10" fmla="*/ 1177608 w 4623022"/>
              <a:gd name="connsiteY10" fmla="*/ 811406 h 955031"/>
              <a:gd name="connsiteX11" fmla="*/ 1341381 w 4623022"/>
              <a:gd name="connsiteY11" fmla="*/ 487271 h 955031"/>
              <a:gd name="connsiteX12" fmla="*/ 1443739 w 4623022"/>
              <a:gd name="connsiteY12" fmla="*/ 234788 h 955031"/>
              <a:gd name="connsiteX13" fmla="*/ 1546097 w 4623022"/>
              <a:gd name="connsiteY13" fmla="*/ 67603 h 955031"/>
              <a:gd name="connsiteX14" fmla="*/ 1634808 w 4623022"/>
              <a:gd name="connsiteY14" fmla="*/ 13012 h 955031"/>
              <a:gd name="connsiteX15" fmla="*/ 1716694 w 4623022"/>
              <a:gd name="connsiteY15" fmla="*/ 43719 h 955031"/>
              <a:gd name="connsiteX16" fmla="*/ 1791757 w 4623022"/>
              <a:gd name="connsiteY16" fmla="*/ 122194 h 955031"/>
              <a:gd name="connsiteX17" fmla="*/ 1870232 w 4623022"/>
              <a:gd name="connsiteY17" fmla="*/ 251847 h 955031"/>
              <a:gd name="connsiteX18" fmla="*/ 2136363 w 4623022"/>
              <a:gd name="connsiteY18" fmla="*/ 784110 h 955031"/>
              <a:gd name="connsiteX19" fmla="*/ 2252369 w 4623022"/>
              <a:gd name="connsiteY19" fmla="*/ 934235 h 955031"/>
              <a:gd name="connsiteX20" fmla="*/ 2347903 w 4623022"/>
              <a:gd name="connsiteY20" fmla="*/ 941059 h 955031"/>
              <a:gd name="connsiteX21" fmla="*/ 2470733 w 4623022"/>
              <a:gd name="connsiteY21" fmla="*/ 814818 h 955031"/>
              <a:gd name="connsiteX22" fmla="*/ 2596975 w 4623022"/>
              <a:gd name="connsiteY22" fmla="*/ 548686 h 955031"/>
              <a:gd name="connsiteX23" fmla="*/ 2743689 w 4623022"/>
              <a:gd name="connsiteY23" fmla="*/ 251847 h 955031"/>
              <a:gd name="connsiteX24" fmla="*/ 2866518 w 4623022"/>
              <a:gd name="connsiteY24" fmla="*/ 67603 h 955031"/>
              <a:gd name="connsiteX25" fmla="*/ 2944993 w 4623022"/>
              <a:gd name="connsiteY25" fmla="*/ 2776 h 955031"/>
              <a:gd name="connsiteX26" fmla="*/ 3016644 w 4623022"/>
              <a:gd name="connsiteY26" fmla="*/ 19835 h 955031"/>
              <a:gd name="connsiteX27" fmla="*/ 3088294 w 4623022"/>
              <a:gd name="connsiteY27" fmla="*/ 91486 h 955031"/>
              <a:gd name="connsiteX28" fmla="*/ 3146297 w 4623022"/>
              <a:gd name="connsiteY28" fmla="*/ 176785 h 955031"/>
              <a:gd name="connsiteX29" fmla="*/ 3228184 w 4623022"/>
              <a:gd name="connsiteY29" fmla="*/ 323498 h 955031"/>
              <a:gd name="connsiteX30" fmla="*/ 3381721 w 4623022"/>
              <a:gd name="connsiteY30" fmla="*/ 668104 h 955031"/>
              <a:gd name="connsiteX31" fmla="*/ 3507963 w 4623022"/>
              <a:gd name="connsiteY31" fmla="*/ 852349 h 955031"/>
              <a:gd name="connsiteX32" fmla="*/ 3641029 w 4623022"/>
              <a:gd name="connsiteY32" fmla="*/ 900116 h 955031"/>
              <a:gd name="connsiteX33" fmla="*/ 3760447 w 4623022"/>
              <a:gd name="connsiteY33" fmla="*/ 828465 h 955031"/>
              <a:gd name="connsiteX34" fmla="*/ 3948103 w 4623022"/>
              <a:gd name="connsiteY34" fmla="*/ 483859 h 955031"/>
              <a:gd name="connsiteX35" fmla="*/ 4125524 w 4623022"/>
              <a:gd name="connsiteY35" fmla="*/ 152901 h 955031"/>
              <a:gd name="connsiteX36" fmla="*/ 4244942 w 4623022"/>
              <a:gd name="connsiteY36" fmla="*/ 40307 h 955031"/>
              <a:gd name="connsiteX37" fmla="*/ 4371184 w 4623022"/>
              <a:gd name="connsiteY37" fmla="*/ 67603 h 955031"/>
              <a:gd name="connsiteX38" fmla="*/ 4514486 w 4623022"/>
              <a:gd name="connsiteY38" fmla="*/ 268907 h 955031"/>
              <a:gd name="connsiteX39" fmla="*/ 4623022 w 4623022"/>
              <a:gd name="connsiteY39" fmla="*/ 459449 h 955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4623022" h="955031">
                <a:moveTo>
                  <a:pt x="0" y="430986"/>
                </a:moveTo>
                <a:cubicBezTo>
                  <a:pt x="82205" y="375455"/>
                  <a:pt x="121531" y="214033"/>
                  <a:pt x="167674" y="146077"/>
                </a:cubicBezTo>
                <a:cubicBezTo>
                  <a:pt x="213817" y="78121"/>
                  <a:pt x="238756" y="41444"/>
                  <a:pt x="276856" y="23247"/>
                </a:cubicBezTo>
                <a:cubicBezTo>
                  <a:pt x="314956" y="5050"/>
                  <a:pt x="359880" y="16423"/>
                  <a:pt x="396274" y="36895"/>
                </a:cubicBezTo>
                <a:cubicBezTo>
                  <a:pt x="432668" y="57367"/>
                  <a:pt x="457689" y="83525"/>
                  <a:pt x="495220" y="146077"/>
                </a:cubicBezTo>
                <a:cubicBezTo>
                  <a:pt x="532751" y="208629"/>
                  <a:pt x="577676" y="316106"/>
                  <a:pt x="621462" y="412209"/>
                </a:cubicBezTo>
                <a:cubicBezTo>
                  <a:pt x="665249" y="508312"/>
                  <a:pt x="719270" y="646495"/>
                  <a:pt x="757939" y="722695"/>
                </a:cubicBezTo>
                <a:cubicBezTo>
                  <a:pt x="796608" y="798895"/>
                  <a:pt x="822766" y="832446"/>
                  <a:pt x="853474" y="869409"/>
                </a:cubicBezTo>
                <a:cubicBezTo>
                  <a:pt x="884182" y="906372"/>
                  <a:pt x="909202" y="934235"/>
                  <a:pt x="942184" y="944471"/>
                </a:cubicBezTo>
                <a:cubicBezTo>
                  <a:pt x="975166" y="954707"/>
                  <a:pt x="1012129" y="953001"/>
                  <a:pt x="1051366" y="930824"/>
                </a:cubicBezTo>
                <a:cubicBezTo>
                  <a:pt x="1090603" y="908647"/>
                  <a:pt x="1129272" y="885332"/>
                  <a:pt x="1177608" y="811406"/>
                </a:cubicBezTo>
                <a:cubicBezTo>
                  <a:pt x="1225944" y="737481"/>
                  <a:pt x="1297026" y="583374"/>
                  <a:pt x="1341381" y="487271"/>
                </a:cubicBezTo>
                <a:cubicBezTo>
                  <a:pt x="1385736" y="391168"/>
                  <a:pt x="1409620" y="304733"/>
                  <a:pt x="1443739" y="234788"/>
                </a:cubicBezTo>
                <a:cubicBezTo>
                  <a:pt x="1477858" y="164843"/>
                  <a:pt x="1514252" y="104566"/>
                  <a:pt x="1546097" y="67603"/>
                </a:cubicBezTo>
                <a:cubicBezTo>
                  <a:pt x="1577942" y="30640"/>
                  <a:pt x="1606375" y="16993"/>
                  <a:pt x="1634808" y="13012"/>
                </a:cubicBezTo>
                <a:cubicBezTo>
                  <a:pt x="1663241" y="9031"/>
                  <a:pt x="1690536" y="25522"/>
                  <a:pt x="1716694" y="43719"/>
                </a:cubicBezTo>
                <a:cubicBezTo>
                  <a:pt x="1742852" y="61916"/>
                  <a:pt x="1766167" y="87506"/>
                  <a:pt x="1791757" y="122194"/>
                </a:cubicBezTo>
                <a:cubicBezTo>
                  <a:pt x="1817347" y="156882"/>
                  <a:pt x="1812798" y="141528"/>
                  <a:pt x="1870232" y="251847"/>
                </a:cubicBezTo>
                <a:cubicBezTo>
                  <a:pt x="1927666" y="362166"/>
                  <a:pt x="2072674" y="670379"/>
                  <a:pt x="2136363" y="784110"/>
                </a:cubicBezTo>
                <a:cubicBezTo>
                  <a:pt x="2200052" y="897841"/>
                  <a:pt x="2217113" y="908077"/>
                  <a:pt x="2252369" y="934235"/>
                </a:cubicBezTo>
                <a:cubicBezTo>
                  <a:pt x="2287625" y="960393"/>
                  <a:pt x="2311509" y="960962"/>
                  <a:pt x="2347903" y="941059"/>
                </a:cubicBezTo>
                <a:cubicBezTo>
                  <a:pt x="2384297" y="921156"/>
                  <a:pt x="2429221" y="880213"/>
                  <a:pt x="2470733" y="814818"/>
                </a:cubicBezTo>
                <a:cubicBezTo>
                  <a:pt x="2512245" y="749423"/>
                  <a:pt x="2551482" y="642514"/>
                  <a:pt x="2596975" y="548686"/>
                </a:cubicBezTo>
                <a:cubicBezTo>
                  <a:pt x="2642468" y="454858"/>
                  <a:pt x="2698765" y="332027"/>
                  <a:pt x="2743689" y="251847"/>
                </a:cubicBezTo>
                <a:cubicBezTo>
                  <a:pt x="2788613" y="171666"/>
                  <a:pt x="2832967" y="109115"/>
                  <a:pt x="2866518" y="67603"/>
                </a:cubicBezTo>
                <a:cubicBezTo>
                  <a:pt x="2900069" y="26091"/>
                  <a:pt x="2919972" y="10737"/>
                  <a:pt x="2944993" y="2776"/>
                </a:cubicBezTo>
                <a:cubicBezTo>
                  <a:pt x="2970014" y="-5185"/>
                  <a:pt x="2992761" y="5050"/>
                  <a:pt x="3016644" y="19835"/>
                </a:cubicBezTo>
                <a:cubicBezTo>
                  <a:pt x="3040527" y="34620"/>
                  <a:pt x="3066685" y="65328"/>
                  <a:pt x="3088294" y="91486"/>
                </a:cubicBezTo>
                <a:cubicBezTo>
                  <a:pt x="3109903" y="117644"/>
                  <a:pt x="3122982" y="138116"/>
                  <a:pt x="3146297" y="176785"/>
                </a:cubicBezTo>
                <a:cubicBezTo>
                  <a:pt x="3169612" y="215454"/>
                  <a:pt x="3188947" y="241612"/>
                  <a:pt x="3228184" y="323498"/>
                </a:cubicBezTo>
                <a:cubicBezTo>
                  <a:pt x="3267421" y="405384"/>
                  <a:pt x="3335091" y="579962"/>
                  <a:pt x="3381721" y="668104"/>
                </a:cubicBezTo>
                <a:cubicBezTo>
                  <a:pt x="3428351" y="756246"/>
                  <a:pt x="3464745" y="813680"/>
                  <a:pt x="3507963" y="852349"/>
                </a:cubicBezTo>
                <a:cubicBezTo>
                  <a:pt x="3551181" y="891018"/>
                  <a:pt x="3598948" y="904097"/>
                  <a:pt x="3641029" y="900116"/>
                </a:cubicBezTo>
                <a:cubicBezTo>
                  <a:pt x="3683110" y="896135"/>
                  <a:pt x="3709268" y="897841"/>
                  <a:pt x="3760447" y="828465"/>
                </a:cubicBezTo>
                <a:cubicBezTo>
                  <a:pt x="3811626" y="759089"/>
                  <a:pt x="3887257" y="596453"/>
                  <a:pt x="3948103" y="483859"/>
                </a:cubicBezTo>
                <a:cubicBezTo>
                  <a:pt x="4008949" y="371265"/>
                  <a:pt x="4076051" y="226826"/>
                  <a:pt x="4125524" y="152901"/>
                </a:cubicBezTo>
                <a:cubicBezTo>
                  <a:pt x="4174997" y="78976"/>
                  <a:pt x="4203999" y="54523"/>
                  <a:pt x="4244942" y="40307"/>
                </a:cubicBezTo>
                <a:cubicBezTo>
                  <a:pt x="4285885" y="26091"/>
                  <a:pt x="4326260" y="29503"/>
                  <a:pt x="4371184" y="67603"/>
                </a:cubicBezTo>
                <a:cubicBezTo>
                  <a:pt x="4416108" y="105703"/>
                  <a:pt x="4472513" y="203599"/>
                  <a:pt x="4514486" y="268907"/>
                </a:cubicBezTo>
                <a:cubicBezTo>
                  <a:pt x="4556459" y="334215"/>
                  <a:pt x="4592194" y="421683"/>
                  <a:pt x="4623022" y="459449"/>
                </a:cubicBezTo>
              </a:path>
            </a:pathLst>
          </a:custGeom>
          <a:noFill/>
          <a:ln w="38100">
            <a:solidFill>
              <a:srgbClr val="0432FF"/>
            </a:solidFill>
            <a:headEnd type="none"/>
            <a:tailEnd type="non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6" name="Полилиния 135"/>
          <p:cNvSpPr/>
          <p:nvPr/>
        </p:nvSpPr>
        <p:spPr>
          <a:xfrm>
            <a:off x="5120918" y="1108615"/>
            <a:ext cx="642821" cy="182694"/>
          </a:xfrm>
          <a:custGeom>
            <a:avLst/>
            <a:gdLst>
              <a:gd name="connsiteX0" fmla="*/ 0 w 4810836"/>
              <a:gd name="connsiteY0" fmla="*/ 463388 h 955031"/>
              <a:gd name="connsiteX1" fmla="*/ 180833 w 4810836"/>
              <a:gd name="connsiteY1" fmla="*/ 146077 h 955031"/>
              <a:gd name="connsiteX2" fmla="*/ 290015 w 4810836"/>
              <a:gd name="connsiteY2" fmla="*/ 23247 h 955031"/>
              <a:gd name="connsiteX3" fmla="*/ 409433 w 4810836"/>
              <a:gd name="connsiteY3" fmla="*/ 36895 h 955031"/>
              <a:gd name="connsiteX4" fmla="*/ 508379 w 4810836"/>
              <a:gd name="connsiteY4" fmla="*/ 146077 h 955031"/>
              <a:gd name="connsiteX5" fmla="*/ 634621 w 4810836"/>
              <a:gd name="connsiteY5" fmla="*/ 412209 h 955031"/>
              <a:gd name="connsiteX6" fmla="*/ 771098 w 4810836"/>
              <a:gd name="connsiteY6" fmla="*/ 722695 h 955031"/>
              <a:gd name="connsiteX7" fmla="*/ 866633 w 4810836"/>
              <a:gd name="connsiteY7" fmla="*/ 869409 h 955031"/>
              <a:gd name="connsiteX8" fmla="*/ 955343 w 4810836"/>
              <a:gd name="connsiteY8" fmla="*/ 944471 h 955031"/>
              <a:gd name="connsiteX9" fmla="*/ 1064525 w 4810836"/>
              <a:gd name="connsiteY9" fmla="*/ 930824 h 955031"/>
              <a:gd name="connsiteX10" fmla="*/ 1190767 w 4810836"/>
              <a:gd name="connsiteY10" fmla="*/ 811406 h 955031"/>
              <a:gd name="connsiteX11" fmla="*/ 1354540 w 4810836"/>
              <a:gd name="connsiteY11" fmla="*/ 487271 h 955031"/>
              <a:gd name="connsiteX12" fmla="*/ 1456898 w 4810836"/>
              <a:gd name="connsiteY12" fmla="*/ 234788 h 955031"/>
              <a:gd name="connsiteX13" fmla="*/ 1559256 w 4810836"/>
              <a:gd name="connsiteY13" fmla="*/ 67603 h 955031"/>
              <a:gd name="connsiteX14" fmla="*/ 1647967 w 4810836"/>
              <a:gd name="connsiteY14" fmla="*/ 13012 h 955031"/>
              <a:gd name="connsiteX15" fmla="*/ 1729853 w 4810836"/>
              <a:gd name="connsiteY15" fmla="*/ 43719 h 955031"/>
              <a:gd name="connsiteX16" fmla="*/ 1804916 w 4810836"/>
              <a:gd name="connsiteY16" fmla="*/ 122194 h 955031"/>
              <a:gd name="connsiteX17" fmla="*/ 1883391 w 4810836"/>
              <a:gd name="connsiteY17" fmla="*/ 251847 h 955031"/>
              <a:gd name="connsiteX18" fmla="*/ 2149522 w 4810836"/>
              <a:gd name="connsiteY18" fmla="*/ 784110 h 955031"/>
              <a:gd name="connsiteX19" fmla="*/ 2265528 w 4810836"/>
              <a:gd name="connsiteY19" fmla="*/ 934235 h 955031"/>
              <a:gd name="connsiteX20" fmla="*/ 2361062 w 4810836"/>
              <a:gd name="connsiteY20" fmla="*/ 941059 h 955031"/>
              <a:gd name="connsiteX21" fmla="*/ 2483892 w 4810836"/>
              <a:gd name="connsiteY21" fmla="*/ 814818 h 955031"/>
              <a:gd name="connsiteX22" fmla="*/ 2610134 w 4810836"/>
              <a:gd name="connsiteY22" fmla="*/ 548686 h 955031"/>
              <a:gd name="connsiteX23" fmla="*/ 2756848 w 4810836"/>
              <a:gd name="connsiteY23" fmla="*/ 251847 h 955031"/>
              <a:gd name="connsiteX24" fmla="*/ 2879677 w 4810836"/>
              <a:gd name="connsiteY24" fmla="*/ 67603 h 955031"/>
              <a:gd name="connsiteX25" fmla="*/ 2958152 w 4810836"/>
              <a:gd name="connsiteY25" fmla="*/ 2776 h 955031"/>
              <a:gd name="connsiteX26" fmla="*/ 3029803 w 4810836"/>
              <a:gd name="connsiteY26" fmla="*/ 19835 h 955031"/>
              <a:gd name="connsiteX27" fmla="*/ 3101453 w 4810836"/>
              <a:gd name="connsiteY27" fmla="*/ 91486 h 955031"/>
              <a:gd name="connsiteX28" fmla="*/ 3159456 w 4810836"/>
              <a:gd name="connsiteY28" fmla="*/ 176785 h 955031"/>
              <a:gd name="connsiteX29" fmla="*/ 3241343 w 4810836"/>
              <a:gd name="connsiteY29" fmla="*/ 323498 h 955031"/>
              <a:gd name="connsiteX30" fmla="*/ 3394880 w 4810836"/>
              <a:gd name="connsiteY30" fmla="*/ 668104 h 955031"/>
              <a:gd name="connsiteX31" fmla="*/ 3521122 w 4810836"/>
              <a:gd name="connsiteY31" fmla="*/ 852349 h 955031"/>
              <a:gd name="connsiteX32" fmla="*/ 3654188 w 4810836"/>
              <a:gd name="connsiteY32" fmla="*/ 900116 h 955031"/>
              <a:gd name="connsiteX33" fmla="*/ 3773606 w 4810836"/>
              <a:gd name="connsiteY33" fmla="*/ 828465 h 955031"/>
              <a:gd name="connsiteX34" fmla="*/ 3961262 w 4810836"/>
              <a:gd name="connsiteY34" fmla="*/ 483859 h 955031"/>
              <a:gd name="connsiteX35" fmla="*/ 4138683 w 4810836"/>
              <a:gd name="connsiteY35" fmla="*/ 152901 h 955031"/>
              <a:gd name="connsiteX36" fmla="*/ 4258101 w 4810836"/>
              <a:gd name="connsiteY36" fmla="*/ 40307 h 955031"/>
              <a:gd name="connsiteX37" fmla="*/ 4384343 w 4810836"/>
              <a:gd name="connsiteY37" fmla="*/ 67603 h 955031"/>
              <a:gd name="connsiteX38" fmla="*/ 4527645 w 4810836"/>
              <a:gd name="connsiteY38" fmla="*/ 268907 h 955031"/>
              <a:gd name="connsiteX39" fmla="*/ 4633415 w 4810836"/>
              <a:gd name="connsiteY39" fmla="*/ 477035 h 955031"/>
              <a:gd name="connsiteX40" fmla="*/ 4677770 w 4810836"/>
              <a:gd name="connsiteY40" fmla="*/ 497507 h 955031"/>
              <a:gd name="connsiteX41" fmla="*/ 4810836 w 4810836"/>
              <a:gd name="connsiteY41" fmla="*/ 494095 h 955031"/>
              <a:gd name="connsiteX0" fmla="*/ 0 w 4810836"/>
              <a:gd name="connsiteY0" fmla="*/ 463388 h 955031"/>
              <a:gd name="connsiteX1" fmla="*/ 180833 w 4810836"/>
              <a:gd name="connsiteY1" fmla="*/ 146077 h 955031"/>
              <a:gd name="connsiteX2" fmla="*/ 290015 w 4810836"/>
              <a:gd name="connsiteY2" fmla="*/ 23247 h 955031"/>
              <a:gd name="connsiteX3" fmla="*/ 409433 w 4810836"/>
              <a:gd name="connsiteY3" fmla="*/ 36895 h 955031"/>
              <a:gd name="connsiteX4" fmla="*/ 508379 w 4810836"/>
              <a:gd name="connsiteY4" fmla="*/ 146077 h 955031"/>
              <a:gd name="connsiteX5" fmla="*/ 634621 w 4810836"/>
              <a:gd name="connsiteY5" fmla="*/ 412209 h 955031"/>
              <a:gd name="connsiteX6" fmla="*/ 771098 w 4810836"/>
              <a:gd name="connsiteY6" fmla="*/ 722695 h 955031"/>
              <a:gd name="connsiteX7" fmla="*/ 866633 w 4810836"/>
              <a:gd name="connsiteY7" fmla="*/ 869409 h 955031"/>
              <a:gd name="connsiteX8" fmla="*/ 955343 w 4810836"/>
              <a:gd name="connsiteY8" fmla="*/ 944471 h 955031"/>
              <a:gd name="connsiteX9" fmla="*/ 1064525 w 4810836"/>
              <a:gd name="connsiteY9" fmla="*/ 930824 h 955031"/>
              <a:gd name="connsiteX10" fmla="*/ 1190767 w 4810836"/>
              <a:gd name="connsiteY10" fmla="*/ 811406 h 955031"/>
              <a:gd name="connsiteX11" fmla="*/ 1354540 w 4810836"/>
              <a:gd name="connsiteY11" fmla="*/ 487271 h 955031"/>
              <a:gd name="connsiteX12" fmla="*/ 1456898 w 4810836"/>
              <a:gd name="connsiteY12" fmla="*/ 234788 h 955031"/>
              <a:gd name="connsiteX13" fmla="*/ 1559256 w 4810836"/>
              <a:gd name="connsiteY13" fmla="*/ 67603 h 955031"/>
              <a:gd name="connsiteX14" fmla="*/ 1647967 w 4810836"/>
              <a:gd name="connsiteY14" fmla="*/ 13012 h 955031"/>
              <a:gd name="connsiteX15" fmla="*/ 1729853 w 4810836"/>
              <a:gd name="connsiteY15" fmla="*/ 43719 h 955031"/>
              <a:gd name="connsiteX16" fmla="*/ 1804916 w 4810836"/>
              <a:gd name="connsiteY16" fmla="*/ 122194 h 955031"/>
              <a:gd name="connsiteX17" fmla="*/ 1883391 w 4810836"/>
              <a:gd name="connsiteY17" fmla="*/ 251847 h 955031"/>
              <a:gd name="connsiteX18" fmla="*/ 2149522 w 4810836"/>
              <a:gd name="connsiteY18" fmla="*/ 784110 h 955031"/>
              <a:gd name="connsiteX19" fmla="*/ 2265528 w 4810836"/>
              <a:gd name="connsiteY19" fmla="*/ 934235 h 955031"/>
              <a:gd name="connsiteX20" fmla="*/ 2361062 w 4810836"/>
              <a:gd name="connsiteY20" fmla="*/ 941059 h 955031"/>
              <a:gd name="connsiteX21" fmla="*/ 2483892 w 4810836"/>
              <a:gd name="connsiteY21" fmla="*/ 814818 h 955031"/>
              <a:gd name="connsiteX22" fmla="*/ 2610134 w 4810836"/>
              <a:gd name="connsiteY22" fmla="*/ 548686 h 955031"/>
              <a:gd name="connsiteX23" fmla="*/ 2756848 w 4810836"/>
              <a:gd name="connsiteY23" fmla="*/ 251847 h 955031"/>
              <a:gd name="connsiteX24" fmla="*/ 2879677 w 4810836"/>
              <a:gd name="connsiteY24" fmla="*/ 67603 h 955031"/>
              <a:gd name="connsiteX25" fmla="*/ 2958152 w 4810836"/>
              <a:gd name="connsiteY25" fmla="*/ 2776 h 955031"/>
              <a:gd name="connsiteX26" fmla="*/ 3029803 w 4810836"/>
              <a:gd name="connsiteY26" fmla="*/ 19835 h 955031"/>
              <a:gd name="connsiteX27" fmla="*/ 3101453 w 4810836"/>
              <a:gd name="connsiteY27" fmla="*/ 91486 h 955031"/>
              <a:gd name="connsiteX28" fmla="*/ 3159456 w 4810836"/>
              <a:gd name="connsiteY28" fmla="*/ 176785 h 955031"/>
              <a:gd name="connsiteX29" fmla="*/ 3241343 w 4810836"/>
              <a:gd name="connsiteY29" fmla="*/ 323498 h 955031"/>
              <a:gd name="connsiteX30" fmla="*/ 3394880 w 4810836"/>
              <a:gd name="connsiteY30" fmla="*/ 668104 h 955031"/>
              <a:gd name="connsiteX31" fmla="*/ 3521122 w 4810836"/>
              <a:gd name="connsiteY31" fmla="*/ 852349 h 955031"/>
              <a:gd name="connsiteX32" fmla="*/ 3654188 w 4810836"/>
              <a:gd name="connsiteY32" fmla="*/ 900116 h 955031"/>
              <a:gd name="connsiteX33" fmla="*/ 3773606 w 4810836"/>
              <a:gd name="connsiteY33" fmla="*/ 828465 h 955031"/>
              <a:gd name="connsiteX34" fmla="*/ 3961262 w 4810836"/>
              <a:gd name="connsiteY34" fmla="*/ 483859 h 955031"/>
              <a:gd name="connsiteX35" fmla="*/ 4138683 w 4810836"/>
              <a:gd name="connsiteY35" fmla="*/ 152901 h 955031"/>
              <a:gd name="connsiteX36" fmla="*/ 4258101 w 4810836"/>
              <a:gd name="connsiteY36" fmla="*/ 40307 h 955031"/>
              <a:gd name="connsiteX37" fmla="*/ 4384343 w 4810836"/>
              <a:gd name="connsiteY37" fmla="*/ 67603 h 955031"/>
              <a:gd name="connsiteX38" fmla="*/ 4527645 w 4810836"/>
              <a:gd name="connsiteY38" fmla="*/ 268907 h 955031"/>
              <a:gd name="connsiteX39" fmla="*/ 4633415 w 4810836"/>
              <a:gd name="connsiteY39" fmla="*/ 477035 h 955031"/>
              <a:gd name="connsiteX40" fmla="*/ 4781905 w 4810836"/>
              <a:gd name="connsiteY40" fmla="*/ 494332 h 955031"/>
              <a:gd name="connsiteX41" fmla="*/ 4810836 w 4810836"/>
              <a:gd name="connsiteY41" fmla="*/ 494095 h 955031"/>
              <a:gd name="connsiteX0" fmla="*/ 0 w 5039929"/>
              <a:gd name="connsiteY0" fmla="*/ 463388 h 955031"/>
              <a:gd name="connsiteX1" fmla="*/ 180833 w 5039929"/>
              <a:gd name="connsiteY1" fmla="*/ 146077 h 955031"/>
              <a:gd name="connsiteX2" fmla="*/ 290015 w 5039929"/>
              <a:gd name="connsiteY2" fmla="*/ 23247 h 955031"/>
              <a:gd name="connsiteX3" fmla="*/ 409433 w 5039929"/>
              <a:gd name="connsiteY3" fmla="*/ 36895 h 955031"/>
              <a:gd name="connsiteX4" fmla="*/ 508379 w 5039929"/>
              <a:gd name="connsiteY4" fmla="*/ 146077 h 955031"/>
              <a:gd name="connsiteX5" fmla="*/ 634621 w 5039929"/>
              <a:gd name="connsiteY5" fmla="*/ 412209 h 955031"/>
              <a:gd name="connsiteX6" fmla="*/ 771098 w 5039929"/>
              <a:gd name="connsiteY6" fmla="*/ 722695 h 955031"/>
              <a:gd name="connsiteX7" fmla="*/ 866633 w 5039929"/>
              <a:gd name="connsiteY7" fmla="*/ 869409 h 955031"/>
              <a:gd name="connsiteX8" fmla="*/ 955343 w 5039929"/>
              <a:gd name="connsiteY8" fmla="*/ 944471 h 955031"/>
              <a:gd name="connsiteX9" fmla="*/ 1064525 w 5039929"/>
              <a:gd name="connsiteY9" fmla="*/ 930824 h 955031"/>
              <a:gd name="connsiteX10" fmla="*/ 1190767 w 5039929"/>
              <a:gd name="connsiteY10" fmla="*/ 811406 h 955031"/>
              <a:gd name="connsiteX11" fmla="*/ 1354540 w 5039929"/>
              <a:gd name="connsiteY11" fmla="*/ 487271 h 955031"/>
              <a:gd name="connsiteX12" fmla="*/ 1456898 w 5039929"/>
              <a:gd name="connsiteY12" fmla="*/ 234788 h 955031"/>
              <a:gd name="connsiteX13" fmla="*/ 1559256 w 5039929"/>
              <a:gd name="connsiteY13" fmla="*/ 67603 h 955031"/>
              <a:gd name="connsiteX14" fmla="*/ 1647967 w 5039929"/>
              <a:gd name="connsiteY14" fmla="*/ 13012 h 955031"/>
              <a:gd name="connsiteX15" fmla="*/ 1729853 w 5039929"/>
              <a:gd name="connsiteY15" fmla="*/ 43719 h 955031"/>
              <a:gd name="connsiteX16" fmla="*/ 1804916 w 5039929"/>
              <a:gd name="connsiteY16" fmla="*/ 122194 h 955031"/>
              <a:gd name="connsiteX17" fmla="*/ 1883391 w 5039929"/>
              <a:gd name="connsiteY17" fmla="*/ 251847 h 955031"/>
              <a:gd name="connsiteX18" fmla="*/ 2149522 w 5039929"/>
              <a:gd name="connsiteY18" fmla="*/ 784110 h 955031"/>
              <a:gd name="connsiteX19" fmla="*/ 2265528 w 5039929"/>
              <a:gd name="connsiteY19" fmla="*/ 934235 h 955031"/>
              <a:gd name="connsiteX20" fmla="*/ 2361062 w 5039929"/>
              <a:gd name="connsiteY20" fmla="*/ 941059 h 955031"/>
              <a:gd name="connsiteX21" fmla="*/ 2483892 w 5039929"/>
              <a:gd name="connsiteY21" fmla="*/ 814818 h 955031"/>
              <a:gd name="connsiteX22" fmla="*/ 2610134 w 5039929"/>
              <a:gd name="connsiteY22" fmla="*/ 548686 h 955031"/>
              <a:gd name="connsiteX23" fmla="*/ 2756848 w 5039929"/>
              <a:gd name="connsiteY23" fmla="*/ 251847 h 955031"/>
              <a:gd name="connsiteX24" fmla="*/ 2879677 w 5039929"/>
              <a:gd name="connsiteY24" fmla="*/ 67603 h 955031"/>
              <a:gd name="connsiteX25" fmla="*/ 2958152 w 5039929"/>
              <a:gd name="connsiteY25" fmla="*/ 2776 h 955031"/>
              <a:gd name="connsiteX26" fmla="*/ 3029803 w 5039929"/>
              <a:gd name="connsiteY26" fmla="*/ 19835 h 955031"/>
              <a:gd name="connsiteX27" fmla="*/ 3101453 w 5039929"/>
              <a:gd name="connsiteY27" fmla="*/ 91486 h 955031"/>
              <a:gd name="connsiteX28" fmla="*/ 3159456 w 5039929"/>
              <a:gd name="connsiteY28" fmla="*/ 176785 h 955031"/>
              <a:gd name="connsiteX29" fmla="*/ 3241343 w 5039929"/>
              <a:gd name="connsiteY29" fmla="*/ 323498 h 955031"/>
              <a:gd name="connsiteX30" fmla="*/ 3394880 w 5039929"/>
              <a:gd name="connsiteY30" fmla="*/ 668104 h 955031"/>
              <a:gd name="connsiteX31" fmla="*/ 3521122 w 5039929"/>
              <a:gd name="connsiteY31" fmla="*/ 852349 h 955031"/>
              <a:gd name="connsiteX32" fmla="*/ 3654188 w 5039929"/>
              <a:gd name="connsiteY32" fmla="*/ 900116 h 955031"/>
              <a:gd name="connsiteX33" fmla="*/ 3773606 w 5039929"/>
              <a:gd name="connsiteY33" fmla="*/ 828465 h 955031"/>
              <a:gd name="connsiteX34" fmla="*/ 3961262 w 5039929"/>
              <a:gd name="connsiteY34" fmla="*/ 483859 h 955031"/>
              <a:gd name="connsiteX35" fmla="*/ 4138683 w 5039929"/>
              <a:gd name="connsiteY35" fmla="*/ 152901 h 955031"/>
              <a:gd name="connsiteX36" fmla="*/ 4258101 w 5039929"/>
              <a:gd name="connsiteY36" fmla="*/ 40307 h 955031"/>
              <a:gd name="connsiteX37" fmla="*/ 4384343 w 5039929"/>
              <a:gd name="connsiteY37" fmla="*/ 67603 h 955031"/>
              <a:gd name="connsiteX38" fmla="*/ 4527645 w 5039929"/>
              <a:gd name="connsiteY38" fmla="*/ 268907 h 955031"/>
              <a:gd name="connsiteX39" fmla="*/ 4633415 w 5039929"/>
              <a:gd name="connsiteY39" fmla="*/ 477035 h 955031"/>
              <a:gd name="connsiteX40" fmla="*/ 4781905 w 5039929"/>
              <a:gd name="connsiteY40" fmla="*/ 494332 h 955031"/>
              <a:gd name="connsiteX41" fmla="*/ 5039929 w 5039929"/>
              <a:gd name="connsiteY41" fmla="*/ 487745 h 955031"/>
              <a:gd name="connsiteX0" fmla="*/ 0 w 5008689"/>
              <a:gd name="connsiteY0" fmla="*/ 463388 h 955031"/>
              <a:gd name="connsiteX1" fmla="*/ 180833 w 5008689"/>
              <a:gd name="connsiteY1" fmla="*/ 146077 h 955031"/>
              <a:gd name="connsiteX2" fmla="*/ 290015 w 5008689"/>
              <a:gd name="connsiteY2" fmla="*/ 23247 h 955031"/>
              <a:gd name="connsiteX3" fmla="*/ 409433 w 5008689"/>
              <a:gd name="connsiteY3" fmla="*/ 36895 h 955031"/>
              <a:gd name="connsiteX4" fmla="*/ 508379 w 5008689"/>
              <a:gd name="connsiteY4" fmla="*/ 146077 h 955031"/>
              <a:gd name="connsiteX5" fmla="*/ 634621 w 5008689"/>
              <a:gd name="connsiteY5" fmla="*/ 412209 h 955031"/>
              <a:gd name="connsiteX6" fmla="*/ 771098 w 5008689"/>
              <a:gd name="connsiteY6" fmla="*/ 722695 h 955031"/>
              <a:gd name="connsiteX7" fmla="*/ 866633 w 5008689"/>
              <a:gd name="connsiteY7" fmla="*/ 869409 h 955031"/>
              <a:gd name="connsiteX8" fmla="*/ 955343 w 5008689"/>
              <a:gd name="connsiteY8" fmla="*/ 944471 h 955031"/>
              <a:gd name="connsiteX9" fmla="*/ 1064525 w 5008689"/>
              <a:gd name="connsiteY9" fmla="*/ 930824 h 955031"/>
              <a:gd name="connsiteX10" fmla="*/ 1190767 w 5008689"/>
              <a:gd name="connsiteY10" fmla="*/ 811406 h 955031"/>
              <a:gd name="connsiteX11" fmla="*/ 1354540 w 5008689"/>
              <a:gd name="connsiteY11" fmla="*/ 487271 h 955031"/>
              <a:gd name="connsiteX12" fmla="*/ 1456898 w 5008689"/>
              <a:gd name="connsiteY12" fmla="*/ 234788 h 955031"/>
              <a:gd name="connsiteX13" fmla="*/ 1559256 w 5008689"/>
              <a:gd name="connsiteY13" fmla="*/ 67603 h 955031"/>
              <a:gd name="connsiteX14" fmla="*/ 1647967 w 5008689"/>
              <a:gd name="connsiteY14" fmla="*/ 13012 h 955031"/>
              <a:gd name="connsiteX15" fmla="*/ 1729853 w 5008689"/>
              <a:gd name="connsiteY15" fmla="*/ 43719 h 955031"/>
              <a:gd name="connsiteX16" fmla="*/ 1804916 w 5008689"/>
              <a:gd name="connsiteY16" fmla="*/ 122194 h 955031"/>
              <a:gd name="connsiteX17" fmla="*/ 1883391 w 5008689"/>
              <a:gd name="connsiteY17" fmla="*/ 251847 h 955031"/>
              <a:gd name="connsiteX18" fmla="*/ 2149522 w 5008689"/>
              <a:gd name="connsiteY18" fmla="*/ 784110 h 955031"/>
              <a:gd name="connsiteX19" fmla="*/ 2265528 w 5008689"/>
              <a:gd name="connsiteY19" fmla="*/ 934235 h 955031"/>
              <a:gd name="connsiteX20" fmla="*/ 2361062 w 5008689"/>
              <a:gd name="connsiteY20" fmla="*/ 941059 h 955031"/>
              <a:gd name="connsiteX21" fmla="*/ 2483892 w 5008689"/>
              <a:gd name="connsiteY21" fmla="*/ 814818 h 955031"/>
              <a:gd name="connsiteX22" fmla="*/ 2610134 w 5008689"/>
              <a:gd name="connsiteY22" fmla="*/ 548686 h 955031"/>
              <a:gd name="connsiteX23" fmla="*/ 2756848 w 5008689"/>
              <a:gd name="connsiteY23" fmla="*/ 251847 h 955031"/>
              <a:gd name="connsiteX24" fmla="*/ 2879677 w 5008689"/>
              <a:gd name="connsiteY24" fmla="*/ 67603 h 955031"/>
              <a:gd name="connsiteX25" fmla="*/ 2958152 w 5008689"/>
              <a:gd name="connsiteY25" fmla="*/ 2776 h 955031"/>
              <a:gd name="connsiteX26" fmla="*/ 3029803 w 5008689"/>
              <a:gd name="connsiteY26" fmla="*/ 19835 h 955031"/>
              <a:gd name="connsiteX27" fmla="*/ 3101453 w 5008689"/>
              <a:gd name="connsiteY27" fmla="*/ 91486 h 955031"/>
              <a:gd name="connsiteX28" fmla="*/ 3159456 w 5008689"/>
              <a:gd name="connsiteY28" fmla="*/ 176785 h 955031"/>
              <a:gd name="connsiteX29" fmla="*/ 3241343 w 5008689"/>
              <a:gd name="connsiteY29" fmla="*/ 323498 h 955031"/>
              <a:gd name="connsiteX30" fmla="*/ 3394880 w 5008689"/>
              <a:gd name="connsiteY30" fmla="*/ 668104 h 955031"/>
              <a:gd name="connsiteX31" fmla="*/ 3521122 w 5008689"/>
              <a:gd name="connsiteY31" fmla="*/ 852349 h 955031"/>
              <a:gd name="connsiteX32" fmla="*/ 3654188 w 5008689"/>
              <a:gd name="connsiteY32" fmla="*/ 900116 h 955031"/>
              <a:gd name="connsiteX33" fmla="*/ 3773606 w 5008689"/>
              <a:gd name="connsiteY33" fmla="*/ 828465 h 955031"/>
              <a:gd name="connsiteX34" fmla="*/ 3961262 w 5008689"/>
              <a:gd name="connsiteY34" fmla="*/ 483859 h 955031"/>
              <a:gd name="connsiteX35" fmla="*/ 4138683 w 5008689"/>
              <a:gd name="connsiteY35" fmla="*/ 152901 h 955031"/>
              <a:gd name="connsiteX36" fmla="*/ 4258101 w 5008689"/>
              <a:gd name="connsiteY36" fmla="*/ 40307 h 955031"/>
              <a:gd name="connsiteX37" fmla="*/ 4384343 w 5008689"/>
              <a:gd name="connsiteY37" fmla="*/ 67603 h 955031"/>
              <a:gd name="connsiteX38" fmla="*/ 4527645 w 5008689"/>
              <a:gd name="connsiteY38" fmla="*/ 268907 h 955031"/>
              <a:gd name="connsiteX39" fmla="*/ 4633415 w 5008689"/>
              <a:gd name="connsiteY39" fmla="*/ 477035 h 955031"/>
              <a:gd name="connsiteX40" fmla="*/ 4781905 w 5008689"/>
              <a:gd name="connsiteY40" fmla="*/ 494332 h 955031"/>
              <a:gd name="connsiteX41" fmla="*/ 5008689 w 5008689"/>
              <a:gd name="connsiteY41" fmla="*/ 497270 h 955031"/>
              <a:gd name="connsiteX0" fmla="*/ 0 w 4935796"/>
              <a:gd name="connsiteY0" fmla="*/ 463388 h 955031"/>
              <a:gd name="connsiteX1" fmla="*/ 180833 w 4935796"/>
              <a:gd name="connsiteY1" fmla="*/ 146077 h 955031"/>
              <a:gd name="connsiteX2" fmla="*/ 290015 w 4935796"/>
              <a:gd name="connsiteY2" fmla="*/ 23247 h 955031"/>
              <a:gd name="connsiteX3" fmla="*/ 409433 w 4935796"/>
              <a:gd name="connsiteY3" fmla="*/ 36895 h 955031"/>
              <a:gd name="connsiteX4" fmla="*/ 508379 w 4935796"/>
              <a:gd name="connsiteY4" fmla="*/ 146077 h 955031"/>
              <a:gd name="connsiteX5" fmla="*/ 634621 w 4935796"/>
              <a:gd name="connsiteY5" fmla="*/ 412209 h 955031"/>
              <a:gd name="connsiteX6" fmla="*/ 771098 w 4935796"/>
              <a:gd name="connsiteY6" fmla="*/ 722695 h 955031"/>
              <a:gd name="connsiteX7" fmla="*/ 866633 w 4935796"/>
              <a:gd name="connsiteY7" fmla="*/ 869409 h 955031"/>
              <a:gd name="connsiteX8" fmla="*/ 955343 w 4935796"/>
              <a:gd name="connsiteY8" fmla="*/ 944471 h 955031"/>
              <a:gd name="connsiteX9" fmla="*/ 1064525 w 4935796"/>
              <a:gd name="connsiteY9" fmla="*/ 930824 h 955031"/>
              <a:gd name="connsiteX10" fmla="*/ 1190767 w 4935796"/>
              <a:gd name="connsiteY10" fmla="*/ 811406 h 955031"/>
              <a:gd name="connsiteX11" fmla="*/ 1354540 w 4935796"/>
              <a:gd name="connsiteY11" fmla="*/ 487271 h 955031"/>
              <a:gd name="connsiteX12" fmla="*/ 1456898 w 4935796"/>
              <a:gd name="connsiteY12" fmla="*/ 234788 h 955031"/>
              <a:gd name="connsiteX13" fmla="*/ 1559256 w 4935796"/>
              <a:gd name="connsiteY13" fmla="*/ 67603 h 955031"/>
              <a:gd name="connsiteX14" fmla="*/ 1647967 w 4935796"/>
              <a:gd name="connsiteY14" fmla="*/ 13012 h 955031"/>
              <a:gd name="connsiteX15" fmla="*/ 1729853 w 4935796"/>
              <a:gd name="connsiteY15" fmla="*/ 43719 h 955031"/>
              <a:gd name="connsiteX16" fmla="*/ 1804916 w 4935796"/>
              <a:gd name="connsiteY16" fmla="*/ 122194 h 955031"/>
              <a:gd name="connsiteX17" fmla="*/ 1883391 w 4935796"/>
              <a:gd name="connsiteY17" fmla="*/ 251847 h 955031"/>
              <a:gd name="connsiteX18" fmla="*/ 2149522 w 4935796"/>
              <a:gd name="connsiteY18" fmla="*/ 784110 h 955031"/>
              <a:gd name="connsiteX19" fmla="*/ 2265528 w 4935796"/>
              <a:gd name="connsiteY19" fmla="*/ 934235 h 955031"/>
              <a:gd name="connsiteX20" fmla="*/ 2361062 w 4935796"/>
              <a:gd name="connsiteY20" fmla="*/ 941059 h 955031"/>
              <a:gd name="connsiteX21" fmla="*/ 2483892 w 4935796"/>
              <a:gd name="connsiteY21" fmla="*/ 814818 h 955031"/>
              <a:gd name="connsiteX22" fmla="*/ 2610134 w 4935796"/>
              <a:gd name="connsiteY22" fmla="*/ 548686 h 955031"/>
              <a:gd name="connsiteX23" fmla="*/ 2756848 w 4935796"/>
              <a:gd name="connsiteY23" fmla="*/ 251847 h 955031"/>
              <a:gd name="connsiteX24" fmla="*/ 2879677 w 4935796"/>
              <a:gd name="connsiteY24" fmla="*/ 67603 h 955031"/>
              <a:gd name="connsiteX25" fmla="*/ 2958152 w 4935796"/>
              <a:gd name="connsiteY25" fmla="*/ 2776 h 955031"/>
              <a:gd name="connsiteX26" fmla="*/ 3029803 w 4935796"/>
              <a:gd name="connsiteY26" fmla="*/ 19835 h 955031"/>
              <a:gd name="connsiteX27" fmla="*/ 3101453 w 4935796"/>
              <a:gd name="connsiteY27" fmla="*/ 91486 h 955031"/>
              <a:gd name="connsiteX28" fmla="*/ 3159456 w 4935796"/>
              <a:gd name="connsiteY28" fmla="*/ 176785 h 955031"/>
              <a:gd name="connsiteX29" fmla="*/ 3241343 w 4935796"/>
              <a:gd name="connsiteY29" fmla="*/ 323498 h 955031"/>
              <a:gd name="connsiteX30" fmla="*/ 3394880 w 4935796"/>
              <a:gd name="connsiteY30" fmla="*/ 668104 h 955031"/>
              <a:gd name="connsiteX31" fmla="*/ 3521122 w 4935796"/>
              <a:gd name="connsiteY31" fmla="*/ 852349 h 955031"/>
              <a:gd name="connsiteX32" fmla="*/ 3654188 w 4935796"/>
              <a:gd name="connsiteY32" fmla="*/ 900116 h 955031"/>
              <a:gd name="connsiteX33" fmla="*/ 3773606 w 4935796"/>
              <a:gd name="connsiteY33" fmla="*/ 828465 h 955031"/>
              <a:gd name="connsiteX34" fmla="*/ 3961262 w 4935796"/>
              <a:gd name="connsiteY34" fmla="*/ 483859 h 955031"/>
              <a:gd name="connsiteX35" fmla="*/ 4138683 w 4935796"/>
              <a:gd name="connsiteY35" fmla="*/ 152901 h 955031"/>
              <a:gd name="connsiteX36" fmla="*/ 4258101 w 4935796"/>
              <a:gd name="connsiteY36" fmla="*/ 40307 h 955031"/>
              <a:gd name="connsiteX37" fmla="*/ 4384343 w 4935796"/>
              <a:gd name="connsiteY37" fmla="*/ 67603 h 955031"/>
              <a:gd name="connsiteX38" fmla="*/ 4527645 w 4935796"/>
              <a:gd name="connsiteY38" fmla="*/ 268907 h 955031"/>
              <a:gd name="connsiteX39" fmla="*/ 4633415 w 4935796"/>
              <a:gd name="connsiteY39" fmla="*/ 477035 h 955031"/>
              <a:gd name="connsiteX40" fmla="*/ 4781905 w 4935796"/>
              <a:gd name="connsiteY40" fmla="*/ 494332 h 955031"/>
              <a:gd name="connsiteX41" fmla="*/ 4935796 w 4935796"/>
              <a:gd name="connsiteY41" fmla="*/ 497270 h 955031"/>
              <a:gd name="connsiteX0" fmla="*/ 0 w 4935796"/>
              <a:gd name="connsiteY0" fmla="*/ 463388 h 955031"/>
              <a:gd name="connsiteX1" fmla="*/ 180833 w 4935796"/>
              <a:gd name="connsiteY1" fmla="*/ 146077 h 955031"/>
              <a:gd name="connsiteX2" fmla="*/ 290015 w 4935796"/>
              <a:gd name="connsiteY2" fmla="*/ 23247 h 955031"/>
              <a:gd name="connsiteX3" fmla="*/ 409433 w 4935796"/>
              <a:gd name="connsiteY3" fmla="*/ 36895 h 955031"/>
              <a:gd name="connsiteX4" fmla="*/ 508379 w 4935796"/>
              <a:gd name="connsiteY4" fmla="*/ 146077 h 955031"/>
              <a:gd name="connsiteX5" fmla="*/ 634621 w 4935796"/>
              <a:gd name="connsiteY5" fmla="*/ 412209 h 955031"/>
              <a:gd name="connsiteX6" fmla="*/ 771098 w 4935796"/>
              <a:gd name="connsiteY6" fmla="*/ 722695 h 955031"/>
              <a:gd name="connsiteX7" fmla="*/ 866633 w 4935796"/>
              <a:gd name="connsiteY7" fmla="*/ 869409 h 955031"/>
              <a:gd name="connsiteX8" fmla="*/ 955343 w 4935796"/>
              <a:gd name="connsiteY8" fmla="*/ 944471 h 955031"/>
              <a:gd name="connsiteX9" fmla="*/ 1064525 w 4935796"/>
              <a:gd name="connsiteY9" fmla="*/ 930824 h 955031"/>
              <a:gd name="connsiteX10" fmla="*/ 1190767 w 4935796"/>
              <a:gd name="connsiteY10" fmla="*/ 811406 h 955031"/>
              <a:gd name="connsiteX11" fmla="*/ 1354540 w 4935796"/>
              <a:gd name="connsiteY11" fmla="*/ 487271 h 955031"/>
              <a:gd name="connsiteX12" fmla="*/ 1456898 w 4935796"/>
              <a:gd name="connsiteY12" fmla="*/ 234788 h 955031"/>
              <a:gd name="connsiteX13" fmla="*/ 1559256 w 4935796"/>
              <a:gd name="connsiteY13" fmla="*/ 67603 h 955031"/>
              <a:gd name="connsiteX14" fmla="*/ 1647967 w 4935796"/>
              <a:gd name="connsiteY14" fmla="*/ 13012 h 955031"/>
              <a:gd name="connsiteX15" fmla="*/ 1729853 w 4935796"/>
              <a:gd name="connsiteY15" fmla="*/ 43719 h 955031"/>
              <a:gd name="connsiteX16" fmla="*/ 1804916 w 4935796"/>
              <a:gd name="connsiteY16" fmla="*/ 122194 h 955031"/>
              <a:gd name="connsiteX17" fmla="*/ 1883391 w 4935796"/>
              <a:gd name="connsiteY17" fmla="*/ 251847 h 955031"/>
              <a:gd name="connsiteX18" fmla="*/ 2149522 w 4935796"/>
              <a:gd name="connsiteY18" fmla="*/ 784110 h 955031"/>
              <a:gd name="connsiteX19" fmla="*/ 2265528 w 4935796"/>
              <a:gd name="connsiteY19" fmla="*/ 934235 h 955031"/>
              <a:gd name="connsiteX20" fmla="*/ 2361062 w 4935796"/>
              <a:gd name="connsiteY20" fmla="*/ 941059 h 955031"/>
              <a:gd name="connsiteX21" fmla="*/ 2483892 w 4935796"/>
              <a:gd name="connsiteY21" fmla="*/ 814818 h 955031"/>
              <a:gd name="connsiteX22" fmla="*/ 2610134 w 4935796"/>
              <a:gd name="connsiteY22" fmla="*/ 548686 h 955031"/>
              <a:gd name="connsiteX23" fmla="*/ 2756848 w 4935796"/>
              <a:gd name="connsiteY23" fmla="*/ 251847 h 955031"/>
              <a:gd name="connsiteX24" fmla="*/ 2879677 w 4935796"/>
              <a:gd name="connsiteY24" fmla="*/ 67603 h 955031"/>
              <a:gd name="connsiteX25" fmla="*/ 2958152 w 4935796"/>
              <a:gd name="connsiteY25" fmla="*/ 2776 h 955031"/>
              <a:gd name="connsiteX26" fmla="*/ 3029803 w 4935796"/>
              <a:gd name="connsiteY26" fmla="*/ 19835 h 955031"/>
              <a:gd name="connsiteX27" fmla="*/ 3101453 w 4935796"/>
              <a:gd name="connsiteY27" fmla="*/ 91486 h 955031"/>
              <a:gd name="connsiteX28" fmla="*/ 3159456 w 4935796"/>
              <a:gd name="connsiteY28" fmla="*/ 176785 h 955031"/>
              <a:gd name="connsiteX29" fmla="*/ 3241343 w 4935796"/>
              <a:gd name="connsiteY29" fmla="*/ 323498 h 955031"/>
              <a:gd name="connsiteX30" fmla="*/ 3394880 w 4935796"/>
              <a:gd name="connsiteY30" fmla="*/ 668104 h 955031"/>
              <a:gd name="connsiteX31" fmla="*/ 3521122 w 4935796"/>
              <a:gd name="connsiteY31" fmla="*/ 852349 h 955031"/>
              <a:gd name="connsiteX32" fmla="*/ 3654188 w 4935796"/>
              <a:gd name="connsiteY32" fmla="*/ 900116 h 955031"/>
              <a:gd name="connsiteX33" fmla="*/ 3773606 w 4935796"/>
              <a:gd name="connsiteY33" fmla="*/ 828465 h 955031"/>
              <a:gd name="connsiteX34" fmla="*/ 3961262 w 4935796"/>
              <a:gd name="connsiteY34" fmla="*/ 483859 h 955031"/>
              <a:gd name="connsiteX35" fmla="*/ 4138683 w 4935796"/>
              <a:gd name="connsiteY35" fmla="*/ 152901 h 955031"/>
              <a:gd name="connsiteX36" fmla="*/ 4258101 w 4935796"/>
              <a:gd name="connsiteY36" fmla="*/ 40307 h 955031"/>
              <a:gd name="connsiteX37" fmla="*/ 4384343 w 4935796"/>
              <a:gd name="connsiteY37" fmla="*/ 67603 h 955031"/>
              <a:gd name="connsiteX38" fmla="*/ 4527645 w 4935796"/>
              <a:gd name="connsiteY38" fmla="*/ 268907 h 955031"/>
              <a:gd name="connsiteX39" fmla="*/ 4633415 w 4935796"/>
              <a:gd name="connsiteY39" fmla="*/ 477035 h 955031"/>
              <a:gd name="connsiteX40" fmla="*/ 4740252 w 4935796"/>
              <a:gd name="connsiteY40" fmla="*/ 494332 h 955031"/>
              <a:gd name="connsiteX41" fmla="*/ 4935796 w 4935796"/>
              <a:gd name="connsiteY41" fmla="*/ 497270 h 955031"/>
              <a:gd name="connsiteX0" fmla="*/ 0 w 5341916"/>
              <a:gd name="connsiteY0" fmla="*/ 463388 h 955031"/>
              <a:gd name="connsiteX1" fmla="*/ 180833 w 5341916"/>
              <a:gd name="connsiteY1" fmla="*/ 146077 h 955031"/>
              <a:gd name="connsiteX2" fmla="*/ 290015 w 5341916"/>
              <a:gd name="connsiteY2" fmla="*/ 23247 h 955031"/>
              <a:gd name="connsiteX3" fmla="*/ 409433 w 5341916"/>
              <a:gd name="connsiteY3" fmla="*/ 36895 h 955031"/>
              <a:gd name="connsiteX4" fmla="*/ 508379 w 5341916"/>
              <a:gd name="connsiteY4" fmla="*/ 146077 h 955031"/>
              <a:gd name="connsiteX5" fmla="*/ 634621 w 5341916"/>
              <a:gd name="connsiteY5" fmla="*/ 412209 h 955031"/>
              <a:gd name="connsiteX6" fmla="*/ 771098 w 5341916"/>
              <a:gd name="connsiteY6" fmla="*/ 722695 h 955031"/>
              <a:gd name="connsiteX7" fmla="*/ 866633 w 5341916"/>
              <a:gd name="connsiteY7" fmla="*/ 869409 h 955031"/>
              <a:gd name="connsiteX8" fmla="*/ 955343 w 5341916"/>
              <a:gd name="connsiteY8" fmla="*/ 944471 h 955031"/>
              <a:gd name="connsiteX9" fmla="*/ 1064525 w 5341916"/>
              <a:gd name="connsiteY9" fmla="*/ 930824 h 955031"/>
              <a:gd name="connsiteX10" fmla="*/ 1190767 w 5341916"/>
              <a:gd name="connsiteY10" fmla="*/ 811406 h 955031"/>
              <a:gd name="connsiteX11" fmla="*/ 1354540 w 5341916"/>
              <a:gd name="connsiteY11" fmla="*/ 487271 h 955031"/>
              <a:gd name="connsiteX12" fmla="*/ 1456898 w 5341916"/>
              <a:gd name="connsiteY12" fmla="*/ 234788 h 955031"/>
              <a:gd name="connsiteX13" fmla="*/ 1559256 w 5341916"/>
              <a:gd name="connsiteY13" fmla="*/ 67603 h 955031"/>
              <a:gd name="connsiteX14" fmla="*/ 1647967 w 5341916"/>
              <a:gd name="connsiteY14" fmla="*/ 13012 h 955031"/>
              <a:gd name="connsiteX15" fmla="*/ 1729853 w 5341916"/>
              <a:gd name="connsiteY15" fmla="*/ 43719 h 955031"/>
              <a:gd name="connsiteX16" fmla="*/ 1804916 w 5341916"/>
              <a:gd name="connsiteY16" fmla="*/ 122194 h 955031"/>
              <a:gd name="connsiteX17" fmla="*/ 1883391 w 5341916"/>
              <a:gd name="connsiteY17" fmla="*/ 251847 h 955031"/>
              <a:gd name="connsiteX18" fmla="*/ 2149522 w 5341916"/>
              <a:gd name="connsiteY18" fmla="*/ 784110 h 955031"/>
              <a:gd name="connsiteX19" fmla="*/ 2265528 w 5341916"/>
              <a:gd name="connsiteY19" fmla="*/ 934235 h 955031"/>
              <a:gd name="connsiteX20" fmla="*/ 2361062 w 5341916"/>
              <a:gd name="connsiteY20" fmla="*/ 941059 h 955031"/>
              <a:gd name="connsiteX21" fmla="*/ 2483892 w 5341916"/>
              <a:gd name="connsiteY21" fmla="*/ 814818 h 955031"/>
              <a:gd name="connsiteX22" fmla="*/ 2610134 w 5341916"/>
              <a:gd name="connsiteY22" fmla="*/ 548686 h 955031"/>
              <a:gd name="connsiteX23" fmla="*/ 2756848 w 5341916"/>
              <a:gd name="connsiteY23" fmla="*/ 251847 h 955031"/>
              <a:gd name="connsiteX24" fmla="*/ 2879677 w 5341916"/>
              <a:gd name="connsiteY24" fmla="*/ 67603 h 955031"/>
              <a:gd name="connsiteX25" fmla="*/ 2958152 w 5341916"/>
              <a:gd name="connsiteY25" fmla="*/ 2776 h 955031"/>
              <a:gd name="connsiteX26" fmla="*/ 3029803 w 5341916"/>
              <a:gd name="connsiteY26" fmla="*/ 19835 h 955031"/>
              <a:gd name="connsiteX27" fmla="*/ 3101453 w 5341916"/>
              <a:gd name="connsiteY27" fmla="*/ 91486 h 955031"/>
              <a:gd name="connsiteX28" fmla="*/ 3159456 w 5341916"/>
              <a:gd name="connsiteY28" fmla="*/ 176785 h 955031"/>
              <a:gd name="connsiteX29" fmla="*/ 3241343 w 5341916"/>
              <a:gd name="connsiteY29" fmla="*/ 323498 h 955031"/>
              <a:gd name="connsiteX30" fmla="*/ 3394880 w 5341916"/>
              <a:gd name="connsiteY30" fmla="*/ 668104 h 955031"/>
              <a:gd name="connsiteX31" fmla="*/ 3521122 w 5341916"/>
              <a:gd name="connsiteY31" fmla="*/ 852349 h 955031"/>
              <a:gd name="connsiteX32" fmla="*/ 3654188 w 5341916"/>
              <a:gd name="connsiteY32" fmla="*/ 900116 h 955031"/>
              <a:gd name="connsiteX33" fmla="*/ 3773606 w 5341916"/>
              <a:gd name="connsiteY33" fmla="*/ 828465 h 955031"/>
              <a:gd name="connsiteX34" fmla="*/ 3961262 w 5341916"/>
              <a:gd name="connsiteY34" fmla="*/ 483859 h 955031"/>
              <a:gd name="connsiteX35" fmla="*/ 4138683 w 5341916"/>
              <a:gd name="connsiteY35" fmla="*/ 152901 h 955031"/>
              <a:gd name="connsiteX36" fmla="*/ 4258101 w 5341916"/>
              <a:gd name="connsiteY36" fmla="*/ 40307 h 955031"/>
              <a:gd name="connsiteX37" fmla="*/ 4384343 w 5341916"/>
              <a:gd name="connsiteY37" fmla="*/ 67603 h 955031"/>
              <a:gd name="connsiteX38" fmla="*/ 4527645 w 5341916"/>
              <a:gd name="connsiteY38" fmla="*/ 268907 h 955031"/>
              <a:gd name="connsiteX39" fmla="*/ 4633415 w 5341916"/>
              <a:gd name="connsiteY39" fmla="*/ 477035 h 955031"/>
              <a:gd name="connsiteX40" fmla="*/ 4740252 w 5341916"/>
              <a:gd name="connsiteY40" fmla="*/ 494332 h 955031"/>
              <a:gd name="connsiteX41" fmla="*/ 5341916 w 5341916"/>
              <a:gd name="connsiteY41" fmla="*/ 500445 h 955031"/>
              <a:gd name="connsiteX0" fmla="*/ 0 w 5300263"/>
              <a:gd name="connsiteY0" fmla="*/ 463388 h 955031"/>
              <a:gd name="connsiteX1" fmla="*/ 180833 w 5300263"/>
              <a:gd name="connsiteY1" fmla="*/ 146077 h 955031"/>
              <a:gd name="connsiteX2" fmla="*/ 290015 w 5300263"/>
              <a:gd name="connsiteY2" fmla="*/ 23247 h 955031"/>
              <a:gd name="connsiteX3" fmla="*/ 409433 w 5300263"/>
              <a:gd name="connsiteY3" fmla="*/ 36895 h 955031"/>
              <a:gd name="connsiteX4" fmla="*/ 508379 w 5300263"/>
              <a:gd name="connsiteY4" fmla="*/ 146077 h 955031"/>
              <a:gd name="connsiteX5" fmla="*/ 634621 w 5300263"/>
              <a:gd name="connsiteY5" fmla="*/ 412209 h 955031"/>
              <a:gd name="connsiteX6" fmla="*/ 771098 w 5300263"/>
              <a:gd name="connsiteY6" fmla="*/ 722695 h 955031"/>
              <a:gd name="connsiteX7" fmla="*/ 866633 w 5300263"/>
              <a:gd name="connsiteY7" fmla="*/ 869409 h 955031"/>
              <a:gd name="connsiteX8" fmla="*/ 955343 w 5300263"/>
              <a:gd name="connsiteY8" fmla="*/ 944471 h 955031"/>
              <a:gd name="connsiteX9" fmla="*/ 1064525 w 5300263"/>
              <a:gd name="connsiteY9" fmla="*/ 930824 h 955031"/>
              <a:gd name="connsiteX10" fmla="*/ 1190767 w 5300263"/>
              <a:gd name="connsiteY10" fmla="*/ 811406 h 955031"/>
              <a:gd name="connsiteX11" fmla="*/ 1354540 w 5300263"/>
              <a:gd name="connsiteY11" fmla="*/ 487271 h 955031"/>
              <a:gd name="connsiteX12" fmla="*/ 1456898 w 5300263"/>
              <a:gd name="connsiteY12" fmla="*/ 234788 h 955031"/>
              <a:gd name="connsiteX13" fmla="*/ 1559256 w 5300263"/>
              <a:gd name="connsiteY13" fmla="*/ 67603 h 955031"/>
              <a:gd name="connsiteX14" fmla="*/ 1647967 w 5300263"/>
              <a:gd name="connsiteY14" fmla="*/ 13012 h 955031"/>
              <a:gd name="connsiteX15" fmla="*/ 1729853 w 5300263"/>
              <a:gd name="connsiteY15" fmla="*/ 43719 h 955031"/>
              <a:gd name="connsiteX16" fmla="*/ 1804916 w 5300263"/>
              <a:gd name="connsiteY16" fmla="*/ 122194 h 955031"/>
              <a:gd name="connsiteX17" fmla="*/ 1883391 w 5300263"/>
              <a:gd name="connsiteY17" fmla="*/ 251847 h 955031"/>
              <a:gd name="connsiteX18" fmla="*/ 2149522 w 5300263"/>
              <a:gd name="connsiteY18" fmla="*/ 784110 h 955031"/>
              <a:gd name="connsiteX19" fmla="*/ 2265528 w 5300263"/>
              <a:gd name="connsiteY19" fmla="*/ 934235 h 955031"/>
              <a:gd name="connsiteX20" fmla="*/ 2361062 w 5300263"/>
              <a:gd name="connsiteY20" fmla="*/ 941059 h 955031"/>
              <a:gd name="connsiteX21" fmla="*/ 2483892 w 5300263"/>
              <a:gd name="connsiteY21" fmla="*/ 814818 h 955031"/>
              <a:gd name="connsiteX22" fmla="*/ 2610134 w 5300263"/>
              <a:gd name="connsiteY22" fmla="*/ 548686 h 955031"/>
              <a:gd name="connsiteX23" fmla="*/ 2756848 w 5300263"/>
              <a:gd name="connsiteY23" fmla="*/ 251847 h 955031"/>
              <a:gd name="connsiteX24" fmla="*/ 2879677 w 5300263"/>
              <a:gd name="connsiteY24" fmla="*/ 67603 h 955031"/>
              <a:gd name="connsiteX25" fmla="*/ 2958152 w 5300263"/>
              <a:gd name="connsiteY25" fmla="*/ 2776 h 955031"/>
              <a:gd name="connsiteX26" fmla="*/ 3029803 w 5300263"/>
              <a:gd name="connsiteY26" fmla="*/ 19835 h 955031"/>
              <a:gd name="connsiteX27" fmla="*/ 3101453 w 5300263"/>
              <a:gd name="connsiteY27" fmla="*/ 91486 h 955031"/>
              <a:gd name="connsiteX28" fmla="*/ 3159456 w 5300263"/>
              <a:gd name="connsiteY28" fmla="*/ 176785 h 955031"/>
              <a:gd name="connsiteX29" fmla="*/ 3241343 w 5300263"/>
              <a:gd name="connsiteY29" fmla="*/ 323498 h 955031"/>
              <a:gd name="connsiteX30" fmla="*/ 3394880 w 5300263"/>
              <a:gd name="connsiteY30" fmla="*/ 668104 h 955031"/>
              <a:gd name="connsiteX31" fmla="*/ 3521122 w 5300263"/>
              <a:gd name="connsiteY31" fmla="*/ 852349 h 955031"/>
              <a:gd name="connsiteX32" fmla="*/ 3654188 w 5300263"/>
              <a:gd name="connsiteY32" fmla="*/ 900116 h 955031"/>
              <a:gd name="connsiteX33" fmla="*/ 3773606 w 5300263"/>
              <a:gd name="connsiteY33" fmla="*/ 828465 h 955031"/>
              <a:gd name="connsiteX34" fmla="*/ 3961262 w 5300263"/>
              <a:gd name="connsiteY34" fmla="*/ 483859 h 955031"/>
              <a:gd name="connsiteX35" fmla="*/ 4138683 w 5300263"/>
              <a:gd name="connsiteY35" fmla="*/ 152901 h 955031"/>
              <a:gd name="connsiteX36" fmla="*/ 4258101 w 5300263"/>
              <a:gd name="connsiteY36" fmla="*/ 40307 h 955031"/>
              <a:gd name="connsiteX37" fmla="*/ 4384343 w 5300263"/>
              <a:gd name="connsiteY37" fmla="*/ 67603 h 955031"/>
              <a:gd name="connsiteX38" fmla="*/ 4527645 w 5300263"/>
              <a:gd name="connsiteY38" fmla="*/ 268907 h 955031"/>
              <a:gd name="connsiteX39" fmla="*/ 4633415 w 5300263"/>
              <a:gd name="connsiteY39" fmla="*/ 477035 h 955031"/>
              <a:gd name="connsiteX40" fmla="*/ 4740252 w 5300263"/>
              <a:gd name="connsiteY40" fmla="*/ 494332 h 955031"/>
              <a:gd name="connsiteX41" fmla="*/ 5300263 w 5300263"/>
              <a:gd name="connsiteY41" fmla="*/ 494095 h 955031"/>
              <a:gd name="connsiteX0" fmla="*/ 4011 w 5304274"/>
              <a:gd name="connsiteY0" fmla="*/ 463388 h 955031"/>
              <a:gd name="connsiteX1" fmla="*/ 17170 w 5304274"/>
              <a:gd name="connsiteY1" fmla="*/ 430986 h 955031"/>
              <a:gd name="connsiteX2" fmla="*/ 184844 w 5304274"/>
              <a:gd name="connsiteY2" fmla="*/ 146077 h 955031"/>
              <a:gd name="connsiteX3" fmla="*/ 294026 w 5304274"/>
              <a:gd name="connsiteY3" fmla="*/ 23247 h 955031"/>
              <a:gd name="connsiteX4" fmla="*/ 413444 w 5304274"/>
              <a:gd name="connsiteY4" fmla="*/ 36895 h 955031"/>
              <a:gd name="connsiteX5" fmla="*/ 512390 w 5304274"/>
              <a:gd name="connsiteY5" fmla="*/ 146077 h 955031"/>
              <a:gd name="connsiteX6" fmla="*/ 638632 w 5304274"/>
              <a:gd name="connsiteY6" fmla="*/ 412209 h 955031"/>
              <a:gd name="connsiteX7" fmla="*/ 775109 w 5304274"/>
              <a:gd name="connsiteY7" fmla="*/ 722695 h 955031"/>
              <a:gd name="connsiteX8" fmla="*/ 870644 w 5304274"/>
              <a:gd name="connsiteY8" fmla="*/ 869409 h 955031"/>
              <a:gd name="connsiteX9" fmla="*/ 959354 w 5304274"/>
              <a:gd name="connsiteY9" fmla="*/ 944471 h 955031"/>
              <a:gd name="connsiteX10" fmla="*/ 1068536 w 5304274"/>
              <a:gd name="connsiteY10" fmla="*/ 930824 h 955031"/>
              <a:gd name="connsiteX11" fmla="*/ 1194778 w 5304274"/>
              <a:gd name="connsiteY11" fmla="*/ 811406 h 955031"/>
              <a:gd name="connsiteX12" fmla="*/ 1358551 w 5304274"/>
              <a:gd name="connsiteY12" fmla="*/ 487271 h 955031"/>
              <a:gd name="connsiteX13" fmla="*/ 1460909 w 5304274"/>
              <a:gd name="connsiteY13" fmla="*/ 234788 h 955031"/>
              <a:gd name="connsiteX14" fmla="*/ 1563267 w 5304274"/>
              <a:gd name="connsiteY14" fmla="*/ 67603 h 955031"/>
              <a:gd name="connsiteX15" fmla="*/ 1651978 w 5304274"/>
              <a:gd name="connsiteY15" fmla="*/ 13012 h 955031"/>
              <a:gd name="connsiteX16" fmla="*/ 1733864 w 5304274"/>
              <a:gd name="connsiteY16" fmla="*/ 43719 h 955031"/>
              <a:gd name="connsiteX17" fmla="*/ 1808927 w 5304274"/>
              <a:gd name="connsiteY17" fmla="*/ 122194 h 955031"/>
              <a:gd name="connsiteX18" fmla="*/ 1887402 w 5304274"/>
              <a:gd name="connsiteY18" fmla="*/ 251847 h 955031"/>
              <a:gd name="connsiteX19" fmla="*/ 2153533 w 5304274"/>
              <a:gd name="connsiteY19" fmla="*/ 784110 h 955031"/>
              <a:gd name="connsiteX20" fmla="*/ 2269539 w 5304274"/>
              <a:gd name="connsiteY20" fmla="*/ 934235 h 955031"/>
              <a:gd name="connsiteX21" fmla="*/ 2365073 w 5304274"/>
              <a:gd name="connsiteY21" fmla="*/ 941059 h 955031"/>
              <a:gd name="connsiteX22" fmla="*/ 2487903 w 5304274"/>
              <a:gd name="connsiteY22" fmla="*/ 814818 h 955031"/>
              <a:gd name="connsiteX23" fmla="*/ 2614145 w 5304274"/>
              <a:gd name="connsiteY23" fmla="*/ 548686 h 955031"/>
              <a:gd name="connsiteX24" fmla="*/ 2760859 w 5304274"/>
              <a:gd name="connsiteY24" fmla="*/ 251847 h 955031"/>
              <a:gd name="connsiteX25" fmla="*/ 2883688 w 5304274"/>
              <a:gd name="connsiteY25" fmla="*/ 67603 h 955031"/>
              <a:gd name="connsiteX26" fmla="*/ 2962163 w 5304274"/>
              <a:gd name="connsiteY26" fmla="*/ 2776 h 955031"/>
              <a:gd name="connsiteX27" fmla="*/ 3033814 w 5304274"/>
              <a:gd name="connsiteY27" fmla="*/ 19835 h 955031"/>
              <a:gd name="connsiteX28" fmla="*/ 3105464 w 5304274"/>
              <a:gd name="connsiteY28" fmla="*/ 91486 h 955031"/>
              <a:gd name="connsiteX29" fmla="*/ 3163467 w 5304274"/>
              <a:gd name="connsiteY29" fmla="*/ 176785 h 955031"/>
              <a:gd name="connsiteX30" fmla="*/ 3245354 w 5304274"/>
              <a:gd name="connsiteY30" fmla="*/ 323498 h 955031"/>
              <a:gd name="connsiteX31" fmla="*/ 3398891 w 5304274"/>
              <a:gd name="connsiteY31" fmla="*/ 668104 h 955031"/>
              <a:gd name="connsiteX32" fmla="*/ 3525133 w 5304274"/>
              <a:gd name="connsiteY32" fmla="*/ 852349 h 955031"/>
              <a:gd name="connsiteX33" fmla="*/ 3658199 w 5304274"/>
              <a:gd name="connsiteY33" fmla="*/ 900116 h 955031"/>
              <a:gd name="connsiteX34" fmla="*/ 3777617 w 5304274"/>
              <a:gd name="connsiteY34" fmla="*/ 828465 h 955031"/>
              <a:gd name="connsiteX35" fmla="*/ 3965273 w 5304274"/>
              <a:gd name="connsiteY35" fmla="*/ 483859 h 955031"/>
              <a:gd name="connsiteX36" fmla="*/ 4142694 w 5304274"/>
              <a:gd name="connsiteY36" fmla="*/ 152901 h 955031"/>
              <a:gd name="connsiteX37" fmla="*/ 4262112 w 5304274"/>
              <a:gd name="connsiteY37" fmla="*/ 40307 h 955031"/>
              <a:gd name="connsiteX38" fmla="*/ 4388354 w 5304274"/>
              <a:gd name="connsiteY38" fmla="*/ 67603 h 955031"/>
              <a:gd name="connsiteX39" fmla="*/ 4531656 w 5304274"/>
              <a:gd name="connsiteY39" fmla="*/ 268907 h 955031"/>
              <a:gd name="connsiteX40" fmla="*/ 4637426 w 5304274"/>
              <a:gd name="connsiteY40" fmla="*/ 477035 h 955031"/>
              <a:gd name="connsiteX41" fmla="*/ 4744263 w 5304274"/>
              <a:gd name="connsiteY41" fmla="*/ 494332 h 955031"/>
              <a:gd name="connsiteX42" fmla="*/ 5304274 w 5304274"/>
              <a:gd name="connsiteY42" fmla="*/ 494095 h 955031"/>
              <a:gd name="connsiteX0" fmla="*/ 0 w 5498116"/>
              <a:gd name="connsiteY0" fmla="*/ 485613 h 955031"/>
              <a:gd name="connsiteX1" fmla="*/ 211012 w 5498116"/>
              <a:gd name="connsiteY1" fmla="*/ 430986 h 955031"/>
              <a:gd name="connsiteX2" fmla="*/ 378686 w 5498116"/>
              <a:gd name="connsiteY2" fmla="*/ 146077 h 955031"/>
              <a:gd name="connsiteX3" fmla="*/ 487868 w 5498116"/>
              <a:gd name="connsiteY3" fmla="*/ 23247 h 955031"/>
              <a:gd name="connsiteX4" fmla="*/ 607286 w 5498116"/>
              <a:gd name="connsiteY4" fmla="*/ 36895 h 955031"/>
              <a:gd name="connsiteX5" fmla="*/ 706232 w 5498116"/>
              <a:gd name="connsiteY5" fmla="*/ 146077 h 955031"/>
              <a:gd name="connsiteX6" fmla="*/ 832474 w 5498116"/>
              <a:gd name="connsiteY6" fmla="*/ 412209 h 955031"/>
              <a:gd name="connsiteX7" fmla="*/ 968951 w 5498116"/>
              <a:gd name="connsiteY7" fmla="*/ 722695 h 955031"/>
              <a:gd name="connsiteX8" fmla="*/ 1064486 w 5498116"/>
              <a:gd name="connsiteY8" fmla="*/ 869409 h 955031"/>
              <a:gd name="connsiteX9" fmla="*/ 1153196 w 5498116"/>
              <a:gd name="connsiteY9" fmla="*/ 944471 h 955031"/>
              <a:gd name="connsiteX10" fmla="*/ 1262378 w 5498116"/>
              <a:gd name="connsiteY10" fmla="*/ 930824 h 955031"/>
              <a:gd name="connsiteX11" fmla="*/ 1388620 w 5498116"/>
              <a:gd name="connsiteY11" fmla="*/ 811406 h 955031"/>
              <a:gd name="connsiteX12" fmla="*/ 1552393 w 5498116"/>
              <a:gd name="connsiteY12" fmla="*/ 487271 h 955031"/>
              <a:gd name="connsiteX13" fmla="*/ 1654751 w 5498116"/>
              <a:gd name="connsiteY13" fmla="*/ 234788 h 955031"/>
              <a:gd name="connsiteX14" fmla="*/ 1757109 w 5498116"/>
              <a:gd name="connsiteY14" fmla="*/ 67603 h 955031"/>
              <a:gd name="connsiteX15" fmla="*/ 1845820 w 5498116"/>
              <a:gd name="connsiteY15" fmla="*/ 13012 h 955031"/>
              <a:gd name="connsiteX16" fmla="*/ 1927706 w 5498116"/>
              <a:gd name="connsiteY16" fmla="*/ 43719 h 955031"/>
              <a:gd name="connsiteX17" fmla="*/ 2002769 w 5498116"/>
              <a:gd name="connsiteY17" fmla="*/ 122194 h 955031"/>
              <a:gd name="connsiteX18" fmla="*/ 2081244 w 5498116"/>
              <a:gd name="connsiteY18" fmla="*/ 251847 h 955031"/>
              <a:gd name="connsiteX19" fmla="*/ 2347375 w 5498116"/>
              <a:gd name="connsiteY19" fmla="*/ 784110 h 955031"/>
              <a:gd name="connsiteX20" fmla="*/ 2463381 w 5498116"/>
              <a:gd name="connsiteY20" fmla="*/ 934235 h 955031"/>
              <a:gd name="connsiteX21" fmla="*/ 2558915 w 5498116"/>
              <a:gd name="connsiteY21" fmla="*/ 941059 h 955031"/>
              <a:gd name="connsiteX22" fmla="*/ 2681745 w 5498116"/>
              <a:gd name="connsiteY22" fmla="*/ 814818 h 955031"/>
              <a:gd name="connsiteX23" fmla="*/ 2807987 w 5498116"/>
              <a:gd name="connsiteY23" fmla="*/ 548686 h 955031"/>
              <a:gd name="connsiteX24" fmla="*/ 2954701 w 5498116"/>
              <a:gd name="connsiteY24" fmla="*/ 251847 h 955031"/>
              <a:gd name="connsiteX25" fmla="*/ 3077530 w 5498116"/>
              <a:gd name="connsiteY25" fmla="*/ 67603 h 955031"/>
              <a:gd name="connsiteX26" fmla="*/ 3156005 w 5498116"/>
              <a:gd name="connsiteY26" fmla="*/ 2776 h 955031"/>
              <a:gd name="connsiteX27" fmla="*/ 3227656 w 5498116"/>
              <a:gd name="connsiteY27" fmla="*/ 19835 h 955031"/>
              <a:gd name="connsiteX28" fmla="*/ 3299306 w 5498116"/>
              <a:gd name="connsiteY28" fmla="*/ 91486 h 955031"/>
              <a:gd name="connsiteX29" fmla="*/ 3357309 w 5498116"/>
              <a:gd name="connsiteY29" fmla="*/ 176785 h 955031"/>
              <a:gd name="connsiteX30" fmla="*/ 3439196 w 5498116"/>
              <a:gd name="connsiteY30" fmla="*/ 323498 h 955031"/>
              <a:gd name="connsiteX31" fmla="*/ 3592733 w 5498116"/>
              <a:gd name="connsiteY31" fmla="*/ 668104 h 955031"/>
              <a:gd name="connsiteX32" fmla="*/ 3718975 w 5498116"/>
              <a:gd name="connsiteY32" fmla="*/ 852349 h 955031"/>
              <a:gd name="connsiteX33" fmla="*/ 3852041 w 5498116"/>
              <a:gd name="connsiteY33" fmla="*/ 900116 h 955031"/>
              <a:gd name="connsiteX34" fmla="*/ 3971459 w 5498116"/>
              <a:gd name="connsiteY34" fmla="*/ 828465 h 955031"/>
              <a:gd name="connsiteX35" fmla="*/ 4159115 w 5498116"/>
              <a:gd name="connsiteY35" fmla="*/ 483859 h 955031"/>
              <a:gd name="connsiteX36" fmla="*/ 4336536 w 5498116"/>
              <a:gd name="connsiteY36" fmla="*/ 152901 h 955031"/>
              <a:gd name="connsiteX37" fmla="*/ 4455954 w 5498116"/>
              <a:gd name="connsiteY37" fmla="*/ 40307 h 955031"/>
              <a:gd name="connsiteX38" fmla="*/ 4582196 w 5498116"/>
              <a:gd name="connsiteY38" fmla="*/ 67603 h 955031"/>
              <a:gd name="connsiteX39" fmla="*/ 4725498 w 5498116"/>
              <a:gd name="connsiteY39" fmla="*/ 268907 h 955031"/>
              <a:gd name="connsiteX40" fmla="*/ 4831268 w 5498116"/>
              <a:gd name="connsiteY40" fmla="*/ 477035 h 955031"/>
              <a:gd name="connsiteX41" fmla="*/ 4938105 w 5498116"/>
              <a:gd name="connsiteY41" fmla="*/ 494332 h 955031"/>
              <a:gd name="connsiteX42" fmla="*/ 5498116 w 5498116"/>
              <a:gd name="connsiteY42" fmla="*/ 494095 h 955031"/>
              <a:gd name="connsiteX0" fmla="*/ 0 w 5591836"/>
              <a:gd name="connsiteY0" fmla="*/ 485613 h 955031"/>
              <a:gd name="connsiteX1" fmla="*/ 304732 w 5591836"/>
              <a:gd name="connsiteY1" fmla="*/ 430986 h 955031"/>
              <a:gd name="connsiteX2" fmla="*/ 472406 w 5591836"/>
              <a:gd name="connsiteY2" fmla="*/ 146077 h 955031"/>
              <a:gd name="connsiteX3" fmla="*/ 581588 w 5591836"/>
              <a:gd name="connsiteY3" fmla="*/ 23247 h 955031"/>
              <a:gd name="connsiteX4" fmla="*/ 701006 w 5591836"/>
              <a:gd name="connsiteY4" fmla="*/ 36895 h 955031"/>
              <a:gd name="connsiteX5" fmla="*/ 799952 w 5591836"/>
              <a:gd name="connsiteY5" fmla="*/ 146077 h 955031"/>
              <a:gd name="connsiteX6" fmla="*/ 926194 w 5591836"/>
              <a:gd name="connsiteY6" fmla="*/ 412209 h 955031"/>
              <a:gd name="connsiteX7" fmla="*/ 1062671 w 5591836"/>
              <a:gd name="connsiteY7" fmla="*/ 722695 h 955031"/>
              <a:gd name="connsiteX8" fmla="*/ 1158206 w 5591836"/>
              <a:gd name="connsiteY8" fmla="*/ 869409 h 955031"/>
              <a:gd name="connsiteX9" fmla="*/ 1246916 w 5591836"/>
              <a:gd name="connsiteY9" fmla="*/ 944471 h 955031"/>
              <a:gd name="connsiteX10" fmla="*/ 1356098 w 5591836"/>
              <a:gd name="connsiteY10" fmla="*/ 930824 h 955031"/>
              <a:gd name="connsiteX11" fmla="*/ 1482340 w 5591836"/>
              <a:gd name="connsiteY11" fmla="*/ 811406 h 955031"/>
              <a:gd name="connsiteX12" fmla="*/ 1646113 w 5591836"/>
              <a:gd name="connsiteY12" fmla="*/ 487271 h 955031"/>
              <a:gd name="connsiteX13" fmla="*/ 1748471 w 5591836"/>
              <a:gd name="connsiteY13" fmla="*/ 234788 h 955031"/>
              <a:gd name="connsiteX14" fmla="*/ 1850829 w 5591836"/>
              <a:gd name="connsiteY14" fmla="*/ 67603 h 955031"/>
              <a:gd name="connsiteX15" fmla="*/ 1939540 w 5591836"/>
              <a:gd name="connsiteY15" fmla="*/ 13012 h 955031"/>
              <a:gd name="connsiteX16" fmla="*/ 2021426 w 5591836"/>
              <a:gd name="connsiteY16" fmla="*/ 43719 h 955031"/>
              <a:gd name="connsiteX17" fmla="*/ 2096489 w 5591836"/>
              <a:gd name="connsiteY17" fmla="*/ 122194 h 955031"/>
              <a:gd name="connsiteX18" fmla="*/ 2174964 w 5591836"/>
              <a:gd name="connsiteY18" fmla="*/ 251847 h 955031"/>
              <a:gd name="connsiteX19" fmla="*/ 2441095 w 5591836"/>
              <a:gd name="connsiteY19" fmla="*/ 784110 h 955031"/>
              <a:gd name="connsiteX20" fmla="*/ 2557101 w 5591836"/>
              <a:gd name="connsiteY20" fmla="*/ 934235 h 955031"/>
              <a:gd name="connsiteX21" fmla="*/ 2652635 w 5591836"/>
              <a:gd name="connsiteY21" fmla="*/ 941059 h 955031"/>
              <a:gd name="connsiteX22" fmla="*/ 2775465 w 5591836"/>
              <a:gd name="connsiteY22" fmla="*/ 814818 h 955031"/>
              <a:gd name="connsiteX23" fmla="*/ 2901707 w 5591836"/>
              <a:gd name="connsiteY23" fmla="*/ 548686 h 955031"/>
              <a:gd name="connsiteX24" fmla="*/ 3048421 w 5591836"/>
              <a:gd name="connsiteY24" fmla="*/ 251847 h 955031"/>
              <a:gd name="connsiteX25" fmla="*/ 3171250 w 5591836"/>
              <a:gd name="connsiteY25" fmla="*/ 67603 h 955031"/>
              <a:gd name="connsiteX26" fmla="*/ 3249725 w 5591836"/>
              <a:gd name="connsiteY26" fmla="*/ 2776 h 955031"/>
              <a:gd name="connsiteX27" fmla="*/ 3321376 w 5591836"/>
              <a:gd name="connsiteY27" fmla="*/ 19835 h 955031"/>
              <a:gd name="connsiteX28" fmla="*/ 3393026 w 5591836"/>
              <a:gd name="connsiteY28" fmla="*/ 91486 h 955031"/>
              <a:gd name="connsiteX29" fmla="*/ 3451029 w 5591836"/>
              <a:gd name="connsiteY29" fmla="*/ 176785 h 955031"/>
              <a:gd name="connsiteX30" fmla="*/ 3532916 w 5591836"/>
              <a:gd name="connsiteY30" fmla="*/ 323498 h 955031"/>
              <a:gd name="connsiteX31" fmla="*/ 3686453 w 5591836"/>
              <a:gd name="connsiteY31" fmla="*/ 668104 h 955031"/>
              <a:gd name="connsiteX32" fmla="*/ 3812695 w 5591836"/>
              <a:gd name="connsiteY32" fmla="*/ 852349 h 955031"/>
              <a:gd name="connsiteX33" fmla="*/ 3945761 w 5591836"/>
              <a:gd name="connsiteY33" fmla="*/ 900116 h 955031"/>
              <a:gd name="connsiteX34" fmla="*/ 4065179 w 5591836"/>
              <a:gd name="connsiteY34" fmla="*/ 828465 h 955031"/>
              <a:gd name="connsiteX35" fmla="*/ 4252835 w 5591836"/>
              <a:gd name="connsiteY35" fmla="*/ 483859 h 955031"/>
              <a:gd name="connsiteX36" fmla="*/ 4430256 w 5591836"/>
              <a:gd name="connsiteY36" fmla="*/ 152901 h 955031"/>
              <a:gd name="connsiteX37" fmla="*/ 4549674 w 5591836"/>
              <a:gd name="connsiteY37" fmla="*/ 40307 h 955031"/>
              <a:gd name="connsiteX38" fmla="*/ 4675916 w 5591836"/>
              <a:gd name="connsiteY38" fmla="*/ 67603 h 955031"/>
              <a:gd name="connsiteX39" fmla="*/ 4819218 w 5591836"/>
              <a:gd name="connsiteY39" fmla="*/ 268907 h 955031"/>
              <a:gd name="connsiteX40" fmla="*/ 4924988 w 5591836"/>
              <a:gd name="connsiteY40" fmla="*/ 477035 h 955031"/>
              <a:gd name="connsiteX41" fmla="*/ 5031825 w 5591836"/>
              <a:gd name="connsiteY41" fmla="*/ 494332 h 955031"/>
              <a:gd name="connsiteX42" fmla="*/ 5591836 w 5591836"/>
              <a:gd name="connsiteY42" fmla="*/ 494095 h 955031"/>
              <a:gd name="connsiteX0" fmla="*/ 0 w 5591836"/>
              <a:gd name="connsiteY0" fmla="*/ 485613 h 955031"/>
              <a:gd name="connsiteX1" fmla="*/ 169362 w 5591836"/>
              <a:gd name="connsiteY1" fmla="*/ 475436 h 955031"/>
              <a:gd name="connsiteX2" fmla="*/ 304732 w 5591836"/>
              <a:gd name="connsiteY2" fmla="*/ 430986 h 955031"/>
              <a:gd name="connsiteX3" fmla="*/ 472406 w 5591836"/>
              <a:gd name="connsiteY3" fmla="*/ 146077 h 955031"/>
              <a:gd name="connsiteX4" fmla="*/ 581588 w 5591836"/>
              <a:gd name="connsiteY4" fmla="*/ 23247 h 955031"/>
              <a:gd name="connsiteX5" fmla="*/ 701006 w 5591836"/>
              <a:gd name="connsiteY5" fmla="*/ 36895 h 955031"/>
              <a:gd name="connsiteX6" fmla="*/ 799952 w 5591836"/>
              <a:gd name="connsiteY6" fmla="*/ 146077 h 955031"/>
              <a:gd name="connsiteX7" fmla="*/ 926194 w 5591836"/>
              <a:gd name="connsiteY7" fmla="*/ 412209 h 955031"/>
              <a:gd name="connsiteX8" fmla="*/ 1062671 w 5591836"/>
              <a:gd name="connsiteY8" fmla="*/ 722695 h 955031"/>
              <a:gd name="connsiteX9" fmla="*/ 1158206 w 5591836"/>
              <a:gd name="connsiteY9" fmla="*/ 869409 h 955031"/>
              <a:gd name="connsiteX10" fmla="*/ 1246916 w 5591836"/>
              <a:gd name="connsiteY10" fmla="*/ 944471 h 955031"/>
              <a:gd name="connsiteX11" fmla="*/ 1356098 w 5591836"/>
              <a:gd name="connsiteY11" fmla="*/ 930824 h 955031"/>
              <a:gd name="connsiteX12" fmla="*/ 1482340 w 5591836"/>
              <a:gd name="connsiteY12" fmla="*/ 811406 h 955031"/>
              <a:gd name="connsiteX13" fmla="*/ 1646113 w 5591836"/>
              <a:gd name="connsiteY13" fmla="*/ 487271 h 955031"/>
              <a:gd name="connsiteX14" fmla="*/ 1748471 w 5591836"/>
              <a:gd name="connsiteY14" fmla="*/ 234788 h 955031"/>
              <a:gd name="connsiteX15" fmla="*/ 1850829 w 5591836"/>
              <a:gd name="connsiteY15" fmla="*/ 67603 h 955031"/>
              <a:gd name="connsiteX16" fmla="*/ 1939540 w 5591836"/>
              <a:gd name="connsiteY16" fmla="*/ 13012 h 955031"/>
              <a:gd name="connsiteX17" fmla="*/ 2021426 w 5591836"/>
              <a:gd name="connsiteY17" fmla="*/ 43719 h 955031"/>
              <a:gd name="connsiteX18" fmla="*/ 2096489 w 5591836"/>
              <a:gd name="connsiteY18" fmla="*/ 122194 h 955031"/>
              <a:gd name="connsiteX19" fmla="*/ 2174964 w 5591836"/>
              <a:gd name="connsiteY19" fmla="*/ 251847 h 955031"/>
              <a:gd name="connsiteX20" fmla="*/ 2441095 w 5591836"/>
              <a:gd name="connsiteY20" fmla="*/ 784110 h 955031"/>
              <a:gd name="connsiteX21" fmla="*/ 2557101 w 5591836"/>
              <a:gd name="connsiteY21" fmla="*/ 934235 h 955031"/>
              <a:gd name="connsiteX22" fmla="*/ 2652635 w 5591836"/>
              <a:gd name="connsiteY22" fmla="*/ 941059 h 955031"/>
              <a:gd name="connsiteX23" fmla="*/ 2775465 w 5591836"/>
              <a:gd name="connsiteY23" fmla="*/ 814818 h 955031"/>
              <a:gd name="connsiteX24" fmla="*/ 2901707 w 5591836"/>
              <a:gd name="connsiteY24" fmla="*/ 548686 h 955031"/>
              <a:gd name="connsiteX25" fmla="*/ 3048421 w 5591836"/>
              <a:gd name="connsiteY25" fmla="*/ 251847 h 955031"/>
              <a:gd name="connsiteX26" fmla="*/ 3171250 w 5591836"/>
              <a:gd name="connsiteY26" fmla="*/ 67603 h 955031"/>
              <a:gd name="connsiteX27" fmla="*/ 3249725 w 5591836"/>
              <a:gd name="connsiteY27" fmla="*/ 2776 h 955031"/>
              <a:gd name="connsiteX28" fmla="*/ 3321376 w 5591836"/>
              <a:gd name="connsiteY28" fmla="*/ 19835 h 955031"/>
              <a:gd name="connsiteX29" fmla="*/ 3393026 w 5591836"/>
              <a:gd name="connsiteY29" fmla="*/ 91486 h 955031"/>
              <a:gd name="connsiteX30" fmla="*/ 3451029 w 5591836"/>
              <a:gd name="connsiteY30" fmla="*/ 176785 h 955031"/>
              <a:gd name="connsiteX31" fmla="*/ 3532916 w 5591836"/>
              <a:gd name="connsiteY31" fmla="*/ 323498 h 955031"/>
              <a:gd name="connsiteX32" fmla="*/ 3686453 w 5591836"/>
              <a:gd name="connsiteY32" fmla="*/ 668104 h 955031"/>
              <a:gd name="connsiteX33" fmla="*/ 3812695 w 5591836"/>
              <a:gd name="connsiteY33" fmla="*/ 852349 h 955031"/>
              <a:gd name="connsiteX34" fmla="*/ 3945761 w 5591836"/>
              <a:gd name="connsiteY34" fmla="*/ 900116 h 955031"/>
              <a:gd name="connsiteX35" fmla="*/ 4065179 w 5591836"/>
              <a:gd name="connsiteY35" fmla="*/ 828465 h 955031"/>
              <a:gd name="connsiteX36" fmla="*/ 4252835 w 5591836"/>
              <a:gd name="connsiteY36" fmla="*/ 483859 h 955031"/>
              <a:gd name="connsiteX37" fmla="*/ 4430256 w 5591836"/>
              <a:gd name="connsiteY37" fmla="*/ 152901 h 955031"/>
              <a:gd name="connsiteX38" fmla="*/ 4549674 w 5591836"/>
              <a:gd name="connsiteY38" fmla="*/ 40307 h 955031"/>
              <a:gd name="connsiteX39" fmla="*/ 4675916 w 5591836"/>
              <a:gd name="connsiteY39" fmla="*/ 67603 h 955031"/>
              <a:gd name="connsiteX40" fmla="*/ 4819218 w 5591836"/>
              <a:gd name="connsiteY40" fmla="*/ 268907 h 955031"/>
              <a:gd name="connsiteX41" fmla="*/ 4924988 w 5591836"/>
              <a:gd name="connsiteY41" fmla="*/ 477035 h 955031"/>
              <a:gd name="connsiteX42" fmla="*/ 5031825 w 5591836"/>
              <a:gd name="connsiteY42" fmla="*/ 494332 h 955031"/>
              <a:gd name="connsiteX43" fmla="*/ 5591836 w 5591836"/>
              <a:gd name="connsiteY43" fmla="*/ 494095 h 955031"/>
              <a:gd name="connsiteX0" fmla="*/ 0 w 5602249"/>
              <a:gd name="connsiteY0" fmla="*/ 466563 h 955031"/>
              <a:gd name="connsiteX1" fmla="*/ 179775 w 5602249"/>
              <a:gd name="connsiteY1" fmla="*/ 475436 h 955031"/>
              <a:gd name="connsiteX2" fmla="*/ 315145 w 5602249"/>
              <a:gd name="connsiteY2" fmla="*/ 430986 h 955031"/>
              <a:gd name="connsiteX3" fmla="*/ 482819 w 5602249"/>
              <a:gd name="connsiteY3" fmla="*/ 146077 h 955031"/>
              <a:gd name="connsiteX4" fmla="*/ 592001 w 5602249"/>
              <a:gd name="connsiteY4" fmla="*/ 23247 h 955031"/>
              <a:gd name="connsiteX5" fmla="*/ 711419 w 5602249"/>
              <a:gd name="connsiteY5" fmla="*/ 36895 h 955031"/>
              <a:gd name="connsiteX6" fmla="*/ 810365 w 5602249"/>
              <a:gd name="connsiteY6" fmla="*/ 146077 h 955031"/>
              <a:gd name="connsiteX7" fmla="*/ 936607 w 5602249"/>
              <a:gd name="connsiteY7" fmla="*/ 412209 h 955031"/>
              <a:gd name="connsiteX8" fmla="*/ 1073084 w 5602249"/>
              <a:gd name="connsiteY8" fmla="*/ 722695 h 955031"/>
              <a:gd name="connsiteX9" fmla="*/ 1168619 w 5602249"/>
              <a:gd name="connsiteY9" fmla="*/ 869409 h 955031"/>
              <a:gd name="connsiteX10" fmla="*/ 1257329 w 5602249"/>
              <a:gd name="connsiteY10" fmla="*/ 944471 h 955031"/>
              <a:gd name="connsiteX11" fmla="*/ 1366511 w 5602249"/>
              <a:gd name="connsiteY11" fmla="*/ 930824 h 955031"/>
              <a:gd name="connsiteX12" fmla="*/ 1492753 w 5602249"/>
              <a:gd name="connsiteY12" fmla="*/ 811406 h 955031"/>
              <a:gd name="connsiteX13" fmla="*/ 1656526 w 5602249"/>
              <a:gd name="connsiteY13" fmla="*/ 487271 h 955031"/>
              <a:gd name="connsiteX14" fmla="*/ 1758884 w 5602249"/>
              <a:gd name="connsiteY14" fmla="*/ 234788 h 955031"/>
              <a:gd name="connsiteX15" fmla="*/ 1861242 w 5602249"/>
              <a:gd name="connsiteY15" fmla="*/ 67603 h 955031"/>
              <a:gd name="connsiteX16" fmla="*/ 1949953 w 5602249"/>
              <a:gd name="connsiteY16" fmla="*/ 13012 h 955031"/>
              <a:gd name="connsiteX17" fmla="*/ 2031839 w 5602249"/>
              <a:gd name="connsiteY17" fmla="*/ 43719 h 955031"/>
              <a:gd name="connsiteX18" fmla="*/ 2106902 w 5602249"/>
              <a:gd name="connsiteY18" fmla="*/ 122194 h 955031"/>
              <a:gd name="connsiteX19" fmla="*/ 2185377 w 5602249"/>
              <a:gd name="connsiteY19" fmla="*/ 251847 h 955031"/>
              <a:gd name="connsiteX20" fmla="*/ 2451508 w 5602249"/>
              <a:gd name="connsiteY20" fmla="*/ 784110 h 955031"/>
              <a:gd name="connsiteX21" fmla="*/ 2567514 w 5602249"/>
              <a:gd name="connsiteY21" fmla="*/ 934235 h 955031"/>
              <a:gd name="connsiteX22" fmla="*/ 2663048 w 5602249"/>
              <a:gd name="connsiteY22" fmla="*/ 941059 h 955031"/>
              <a:gd name="connsiteX23" fmla="*/ 2785878 w 5602249"/>
              <a:gd name="connsiteY23" fmla="*/ 814818 h 955031"/>
              <a:gd name="connsiteX24" fmla="*/ 2912120 w 5602249"/>
              <a:gd name="connsiteY24" fmla="*/ 548686 h 955031"/>
              <a:gd name="connsiteX25" fmla="*/ 3058834 w 5602249"/>
              <a:gd name="connsiteY25" fmla="*/ 251847 h 955031"/>
              <a:gd name="connsiteX26" fmla="*/ 3181663 w 5602249"/>
              <a:gd name="connsiteY26" fmla="*/ 67603 h 955031"/>
              <a:gd name="connsiteX27" fmla="*/ 3260138 w 5602249"/>
              <a:gd name="connsiteY27" fmla="*/ 2776 h 955031"/>
              <a:gd name="connsiteX28" fmla="*/ 3331789 w 5602249"/>
              <a:gd name="connsiteY28" fmla="*/ 19835 h 955031"/>
              <a:gd name="connsiteX29" fmla="*/ 3403439 w 5602249"/>
              <a:gd name="connsiteY29" fmla="*/ 91486 h 955031"/>
              <a:gd name="connsiteX30" fmla="*/ 3461442 w 5602249"/>
              <a:gd name="connsiteY30" fmla="*/ 176785 h 955031"/>
              <a:gd name="connsiteX31" fmla="*/ 3543329 w 5602249"/>
              <a:gd name="connsiteY31" fmla="*/ 323498 h 955031"/>
              <a:gd name="connsiteX32" fmla="*/ 3696866 w 5602249"/>
              <a:gd name="connsiteY32" fmla="*/ 668104 h 955031"/>
              <a:gd name="connsiteX33" fmla="*/ 3823108 w 5602249"/>
              <a:gd name="connsiteY33" fmla="*/ 852349 h 955031"/>
              <a:gd name="connsiteX34" fmla="*/ 3956174 w 5602249"/>
              <a:gd name="connsiteY34" fmla="*/ 900116 h 955031"/>
              <a:gd name="connsiteX35" fmla="*/ 4075592 w 5602249"/>
              <a:gd name="connsiteY35" fmla="*/ 828465 h 955031"/>
              <a:gd name="connsiteX36" fmla="*/ 4263248 w 5602249"/>
              <a:gd name="connsiteY36" fmla="*/ 483859 h 955031"/>
              <a:gd name="connsiteX37" fmla="*/ 4440669 w 5602249"/>
              <a:gd name="connsiteY37" fmla="*/ 152901 h 955031"/>
              <a:gd name="connsiteX38" fmla="*/ 4560087 w 5602249"/>
              <a:gd name="connsiteY38" fmla="*/ 40307 h 955031"/>
              <a:gd name="connsiteX39" fmla="*/ 4686329 w 5602249"/>
              <a:gd name="connsiteY39" fmla="*/ 67603 h 955031"/>
              <a:gd name="connsiteX40" fmla="*/ 4829631 w 5602249"/>
              <a:gd name="connsiteY40" fmla="*/ 268907 h 955031"/>
              <a:gd name="connsiteX41" fmla="*/ 4935401 w 5602249"/>
              <a:gd name="connsiteY41" fmla="*/ 477035 h 955031"/>
              <a:gd name="connsiteX42" fmla="*/ 5042238 w 5602249"/>
              <a:gd name="connsiteY42" fmla="*/ 494332 h 955031"/>
              <a:gd name="connsiteX43" fmla="*/ 5602249 w 5602249"/>
              <a:gd name="connsiteY43" fmla="*/ 494095 h 955031"/>
              <a:gd name="connsiteX0" fmla="*/ 0 w 5612662"/>
              <a:gd name="connsiteY0" fmla="*/ 479263 h 955031"/>
              <a:gd name="connsiteX1" fmla="*/ 190188 w 5612662"/>
              <a:gd name="connsiteY1" fmla="*/ 475436 h 955031"/>
              <a:gd name="connsiteX2" fmla="*/ 325558 w 5612662"/>
              <a:gd name="connsiteY2" fmla="*/ 430986 h 955031"/>
              <a:gd name="connsiteX3" fmla="*/ 493232 w 5612662"/>
              <a:gd name="connsiteY3" fmla="*/ 146077 h 955031"/>
              <a:gd name="connsiteX4" fmla="*/ 602414 w 5612662"/>
              <a:gd name="connsiteY4" fmla="*/ 23247 h 955031"/>
              <a:gd name="connsiteX5" fmla="*/ 721832 w 5612662"/>
              <a:gd name="connsiteY5" fmla="*/ 36895 h 955031"/>
              <a:gd name="connsiteX6" fmla="*/ 820778 w 5612662"/>
              <a:gd name="connsiteY6" fmla="*/ 146077 h 955031"/>
              <a:gd name="connsiteX7" fmla="*/ 947020 w 5612662"/>
              <a:gd name="connsiteY7" fmla="*/ 412209 h 955031"/>
              <a:gd name="connsiteX8" fmla="*/ 1083497 w 5612662"/>
              <a:gd name="connsiteY8" fmla="*/ 722695 h 955031"/>
              <a:gd name="connsiteX9" fmla="*/ 1179032 w 5612662"/>
              <a:gd name="connsiteY9" fmla="*/ 869409 h 955031"/>
              <a:gd name="connsiteX10" fmla="*/ 1267742 w 5612662"/>
              <a:gd name="connsiteY10" fmla="*/ 944471 h 955031"/>
              <a:gd name="connsiteX11" fmla="*/ 1376924 w 5612662"/>
              <a:gd name="connsiteY11" fmla="*/ 930824 h 955031"/>
              <a:gd name="connsiteX12" fmla="*/ 1503166 w 5612662"/>
              <a:gd name="connsiteY12" fmla="*/ 811406 h 955031"/>
              <a:gd name="connsiteX13" fmla="*/ 1666939 w 5612662"/>
              <a:gd name="connsiteY13" fmla="*/ 487271 h 955031"/>
              <a:gd name="connsiteX14" fmla="*/ 1769297 w 5612662"/>
              <a:gd name="connsiteY14" fmla="*/ 234788 h 955031"/>
              <a:gd name="connsiteX15" fmla="*/ 1871655 w 5612662"/>
              <a:gd name="connsiteY15" fmla="*/ 67603 h 955031"/>
              <a:gd name="connsiteX16" fmla="*/ 1960366 w 5612662"/>
              <a:gd name="connsiteY16" fmla="*/ 13012 h 955031"/>
              <a:gd name="connsiteX17" fmla="*/ 2042252 w 5612662"/>
              <a:gd name="connsiteY17" fmla="*/ 43719 h 955031"/>
              <a:gd name="connsiteX18" fmla="*/ 2117315 w 5612662"/>
              <a:gd name="connsiteY18" fmla="*/ 122194 h 955031"/>
              <a:gd name="connsiteX19" fmla="*/ 2195790 w 5612662"/>
              <a:gd name="connsiteY19" fmla="*/ 251847 h 955031"/>
              <a:gd name="connsiteX20" fmla="*/ 2461921 w 5612662"/>
              <a:gd name="connsiteY20" fmla="*/ 784110 h 955031"/>
              <a:gd name="connsiteX21" fmla="*/ 2577927 w 5612662"/>
              <a:gd name="connsiteY21" fmla="*/ 934235 h 955031"/>
              <a:gd name="connsiteX22" fmla="*/ 2673461 w 5612662"/>
              <a:gd name="connsiteY22" fmla="*/ 941059 h 955031"/>
              <a:gd name="connsiteX23" fmla="*/ 2796291 w 5612662"/>
              <a:gd name="connsiteY23" fmla="*/ 814818 h 955031"/>
              <a:gd name="connsiteX24" fmla="*/ 2922533 w 5612662"/>
              <a:gd name="connsiteY24" fmla="*/ 548686 h 955031"/>
              <a:gd name="connsiteX25" fmla="*/ 3069247 w 5612662"/>
              <a:gd name="connsiteY25" fmla="*/ 251847 h 955031"/>
              <a:gd name="connsiteX26" fmla="*/ 3192076 w 5612662"/>
              <a:gd name="connsiteY26" fmla="*/ 67603 h 955031"/>
              <a:gd name="connsiteX27" fmla="*/ 3270551 w 5612662"/>
              <a:gd name="connsiteY27" fmla="*/ 2776 h 955031"/>
              <a:gd name="connsiteX28" fmla="*/ 3342202 w 5612662"/>
              <a:gd name="connsiteY28" fmla="*/ 19835 h 955031"/>
              <a:gd name="connsiteX29" fmla="*/ 3413852 w 5612662"/>
              <a:gd name="connsiteY29" fmla="*/ 91486 h 955031"/>
              <a:gd name="connsiteX30" fmla="*/ 3471855 w 5612662"/>
              <a:gd name="connsiteY30" fmla="*/ 176785 h 955031"/>
              <a:gd name="connsiteX31" fmla="*/ 3553742 w 5612662"/>
              <a:gd name="connsiteY31" fmla="*/ 323498 h 955031"/>
              <a:gd name="connsiteX32" fmla="*/ 3707279 w 5612662"/>
              <a:gd name="connsiteY32" fmla="*/ 668104 h 955031"/>
              <a:gd name="connsiteX33" fmla="*/ 3833521 w 5612662"/>
              <a:gd name="connsiteY33" fmla="*/ 852349 h 955031"/>
              <a:gd name="connsiteX34" fmla="*/ 3966587 w 5612662"/>
              <a:gd name="connsiteY34" fmla="*/ 900116 h 955031"/>
              <a:gd name="connsiteX35" fmla="*/ 4086005 w 5612662"/>
              <a:gd name="connsiteY35" fmla="*/ 828465 h 955031"/>
              <a:gd name="connsiteX36" fmla="*/ 4273661 w 5612662"/>
              <a:gd name="connsiteY36" fmla="*/ 483859 h 955031"/>
              <a:gd name="connsiteX37" fmla="*/ 4451082 w 5612662"/>
              <a:gd name="connsiteY37" fmla="*/ 152901 h 955031"/>
              <a:gd name="connsiteX38" fmla="*/ 4570500 w 5612662"/>
              <a:gd name="connsiteY38" fmla="*/ 40307 h 955031"/>
              <a:gd name="connsiteX39" fmla="*/ 4696742 w 5612662"/>
              <a:gd name="connsiteY39" fmla="*/ 67603 h 955031"/>
              <a:gd name="connsiteX40" fmla="*/ 4840044 w 5612662"/>
              <a:gd name="connsiteY40" fmla="*/ 268907 h 955031"/>
              <a:gd name="connsiteX41" fmla="*/ 4945814 w 5612662"/>
              <a:gd name="connsiteY41" fmla="*/ 477035 h 955031"/>
              <a:gd name="connsiteX42" fmla="*/ 5052651 w 5612662"/>
              <a:gd name="connsiteY42" fmla="*/ 494332 h 955031"/>
              <a:gd name="connsiteX43" fmla="*/ 5612662 w 5612662"/>
              <a:gd name="connsiteY43" fmla="*/ 494095 h 955031"/>
              <a:gd name="connsiteX0" fmla="*/ 0 w 6136469"/>
              <a:gd name="connsiteY0" fmla="*/ 479263 h 955031"/>
              <a:gd name="connsiteX1" fmla="*/ 190188 w 6136469"/>
              <a:gd name="connsiteY1" fmla="*/ 475436 h 955031"/>
              <a:gd name="connsiteX2" fmla="*/ 325558 w 6136469"/>
              <a:gd name="connsiteY2" fmla="*/ 430986 h 955031"/>
              <a:gd name="connsiteX3" fmla="*/ 493232 w 6136469"/>
              <a:gd name="connsiteY3" fmla="*/ 146077 h 955031"/>
              <a:gd name="connsiteX4" fmla="*/ 602414 w 6136469"/>
              <a:gd name="connsiteY4" fmla="*/ 23247 h 955031"/>
              <a:gd name="connsiteX5" fmla="*/ 721832 w 6136469"/>
              <a:gd name="connsiteY5" fmla="*/ 36895 h 955031"/>
              <a:gd name="connsiteX6" fmla="*/ 820778 w 6136469"/>
              <a:gd name="connsiteY6" fmla="*/ 146077 h 955031"/>
              <a:gd name="connsiteX7" fmla="*/ 947020 w 6136469"/>
              <a:gd name="connsiteY7" fmla="*/ 412209 h 955031"/>
              <a:gd name="connsiteX8" fmla="*/ 1083497 w 6136469"/>
              <a:gd name="connsiteY8" fmla="*/ 722695 h 955031"/>
              <a:gd name="connsiteX9" fmla="*/ 1179032 w 6136469"/>
              <a:gd name="connsiteY9" fmla="*/ 869409 h 955031"/>
              <a:gd name="connsiteX10" fmla="*/ 1267742 w 6136469"/>
              <a:gd name="connsiteY10" fmla="*/ 944471 h 955031"/>
              <a:gd name="connsiteX11" fmla="*/ 1376924 w 6136469"/>
              <a:gd name="connsiteY11" fmla="*/ 930824 h 955031"/>
              <a:gd name="connsiteX12" fmla="*/ 1503166 w 6136469"/>
              <a:gd name="connsiteY12" fmla="*/ 811406 h 955031"/>
              <a:gd name="connsiteX13" fmla="*/ 1666939 w 6136469"/>
              <a:gd name="connsiteY13" fmla="*/ 487271 h 955031"/>
              <a:gd name="connsiteX14" fmla="*/ 1769297 w 6136469"/>
              <a:gd name="connsiteY14" fmla="*/ 234788 h 955031"/>
              <a:gd name="connsiteX15" fmla="*/ 1871655 w 6136469"/>
              <a:gd name="connsiteY15" fmla="*/ 67603 h 955031"/>
              <a:gd name="connsiteX16" fmla="*/ 1960366 w 6136469"/>
              <a:gd name="connsiteY16" fmla="*/ 13012 h 955031"/>
              <a:gd name="connsiteX17" fmla="*/ 2042252 w 6136469"/>
              <a:gd name="connsiteY17" fmla="*/ 43719 h 955031"/>
              <a:gd name="connsiteX18" fmla="*/ 2117315 w 6136469"/>
              <a:gd name="connsiteY18" fmla="*/ 122194 h 955031"/>
              <a:gd name="connsiteX19" fmla="*/ 2195790 w 6136469"/>
              <a:gd name="connsiteY19" fmla="*/ 251847 h 955031"/>
              <a:gd name="connsiteX20" fmla="*/ 2461921 w 6136469"/>
              <a:gd name="connsiteY20" fmla="*/ 784110 h 955031"/>
              <a:gd name="connsiteX21" fmla="*/ 2577927 w 6136469"/>
              <a:gd name="connsiteY21" fmla="*/ 934235 h 955031"/>
              <a:gd name="connsiteX22" fmla="*/ 2673461 w 6136469"/>
              <a:gd name="connsiteY22" fmla="*/ 941059 h 955031"/>
              <a:gd name="connsiteX23" fmla="*/ 2796291 w 6136469"/>
              <a:gd name="connsiteY23" fmla="*/ 814818 h 955031"/>
              <a:gd name="connsiteX24" fmla="*/ 2922533 w 6136469"/>
              <a:gd name="connsiteY24" fmla="*/ 548686 h 955031"/>
              <a:gd name="connsiteX25" fmla="*/ 3069247 w 6136469"/>
              <a:gd name="connsiteY25" fmla="*/ 251847 h 955031"/>
              <a:gd name="connsiteX26" fmla="*/ 3192076 w 6136469"/>
              <a:gd name="connsiteY26" fmla="*/ 67603 h 955031"/>
              <a:gd name="connsiteX27" fmla="*/ 3270551 w 6136469"/>
              <a:gd name="connsiteY27" fmla="*/ 2776 h 955031"/>
              <a:gd name="connsiteX28" fmla="*/ 3342202 w 6136469"/>
              <a:gd name="connsiteY28" fmla="*/ 19835 h 955031"/>
              <a:gd name="connsiteX29" fmla="*/ 3413852 w 6136469"/>
              <a:gd name="connsiteY29" fmla="*/ 91486 h 955031"/>
              <a:gd name="connsiteX30" fmla="*/ 3471855 w 6136469"/>
              <a:gd name="connsiteY30" fmla="*/ 176785 h 955031"/>
              <a:gd name="connsiteX31" fmla="*/ 3553742 w 6136469"/>
              <a:gd name="connsiteY31" fmla="*/ 323498 h 955031"/>
              <a:gd name="connsiteX32" fmla="*/ 3707279 w 6136469"/>
              <a:gd name="connsiteY32" fmla="*/ 668104 h 955031"/>
              <a:gd name="connsiteX33" fmla="*/ 3833521 w 6136469"/>
              <a:gd name="connsiteY33" fmla="*/ 852349 h 955031"/>
              <a:gd name="connsiteX34" fmla="*/ 3966587 w 6136469"/>
              <a:gd name="connsiteY34" fmla="*/ 900116 h 955031"/>
              <a:gd name="connsiteX35" fmla="*/ 4086005 w 6136469"/>
              <a:gd name="connsiteY35" fmla="*/ 828465 h 955031"/>
              <a:gd name="connsiteX36" fmla="*/ 4273661 w 6136469"/>
              <a:gd name="connsiteY36" fmla="*/ 483859 h 955031"/>
              <a:gd name="connsiteX37" fmla="*/ 4451082 w 6136469"/>
              <a:gd name="connsiteY37" fmla="*/ 152901 h 955031"/>
              <a:gd name="connsiteX38" fmla="*/ 4570500 w 6136469"/>
              <a:gd name="connsiteY38" fmla="*/ 40307 h 955031"/>
              <a:gd name="connsiteX39" fmla="*/ 4696742 w 6136469"/>
              <a:gd name="connsiteY39" fmla="*/ 67603 h 955031"/>
              <a:gd name="connsiteX40" fmla="*/ 4840044 w 6136469"/>
              <a:gd name="connsiteY40" fmla="*/ 268907 h 955031"/>
              <a:gd name="connsiteX41" fmla="*/ 4945814 w 6136469"/>
              <a:gd name="connsiteY41" fmla="*/ 477035 h 955031"/>
              <a:gd name="connsiteX42" fmla="*/ 5052651 w 6136469"/>
              <a:gd name="connsiteY42" fmla="*/ 494332 h 955031"/>
              <a:gd name="connsiteX43" fmla="*/ 6136469 w 6136469"/>
              <a:gd name="connsiteY43" fmla="*/ 500659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5814 w 6056566"/>
              <a:gd name="connsiteY41" fmla="*/ 477035 h 955031"/>
              <a:gd name="connsiteX42" fmla="*/ 5052651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5814 w 6056566"/>
              <a:gd name="connsiteY41" fmla="*/ 477035 h 955031"/>
              <a:gd name="connsiteX42" fmla="*/ 5052651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5814 w 6056566"/>
              <a:gd name="connsiteY41" fmla="*/ 477035 h 955031"/>
              <a:gd name="connsiteX42" fmla="*/ 5052651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0286 w 6056566"/>
              <a:gd name="connsiteY41" fmla="*/ 458277 h 955031"/>
              <a:gd name="connsiteX42" fmla="*/ 5052651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0286 w 6056566"/>
              <a:gd name="connsiteY41" fmla="*/ 458277 h 955031"/>
              <a:gd name="connsiteX42" fmla="*/ 5052651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0286 w 6056566"/>
              <a:gd name="connsiteY41" fmla="*/ 458277 h 955031"/>
              <a:gd name="connsiteX42" fmla="*/ 5052651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31994 w 6056566"/>
              <a:gd name="connsiteY41" fmla="*/ 437174 h 955031"/>
              <a:gd name="connsiteX42" fmla="*/ 5052651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5052651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69722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69722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97365 w 6056566"/>
              <a:gd name="connsiteY42" fmla="*/ 496677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94601 w 6056566"/>
              <a:gd name="connsiteY42" fmla="*/ 491988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94601 w 6056566"/>
              <a:gd name="connsiteY42" fmla="*/ 491988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94601 w 6056566"/>
              <a:gd name="connsiteY42" fmla="*/ 491988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94601 w 6056566"/>
              <a:gd name="connsiteY42" fmla="*/ 491988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94601 w 6056566"/>
              <a:gd name="connsiteY42" fmla="*/ 491988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91837 w 6056566"/>
              <a:gd name="connsiteY42" fmla="*/ 497850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91838 w 6056566"/>
              <a:gd name="connsiteY42" fmla="*/ 494333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5025010 w 6056566"/>
              <a:gd name="connsiteY42" fmla="*/ 495505 h 955031"/>
              <a:gd name="connsiteX43" fmla="*/ 6056566 w 6056566"/>
              <a:gd name="connsiteY43" fmla="*/ 497377 h 955031"/>
              <a:gd name="connsiteX0" fmla="*/ 0 w 5025967"/>
              <a:gd name="connsiteY0" fmla="*/ 479263 h 955031"/>
              <a:gd name="connsiteX1" fmla="*/ 190188 w 5025967"/>
              <a:gd name="connsiteY1" fmla="*/ 475436 h 955031"/>
              <a:gd name="connsiteX2" fmla="*/ 325558 w 5025967"/>
              <a:gd name="connsiteY2" fmla="*/ 430986 h 955031"/>
              <a:gd name="connsiteX3" fmla="*/ 493232 w 5025967"/>
              <a:gd name="connsiteY3" fmla="*/ 146077 h 955031"/>
              <a:gd name="connsiteX4" fmla="*/ 602414 w 5025967"/>
              <a:gd name="connsiteY4" fmla="*/ 23247 h 955031"/>
              <a:gd name="connsiteX5" fmla="*/ 721832 w 5025967"/>
              <a:gd name="connsiteY5" fmla="*/ 36895 h 955031"/>
              <a:gd name="connsiteX6" fmla="*/ 820778 w 5025967"/>
              <a:gd name="connsiteY6" fmla="*/ 146077 h 955031"/>
              <a:gd name="connsiteX7" fmla="*/ 947020 w 5025967"/>
              <a:gd name="connsiteY7" fmla="*/ 412209 h 955031"/>
              <a:gd name="connsiteX8" fmla="*/ 1083497 w 5025967"/>
              <a:gd name="connsiteY8" fmla="*/ 722695 h 955031"/>
              <a:gd name="connsiteX9" fmla="*/ 1179032 w 5025967"/>
              <a:gd name="connsiteY9" fmla="*/ 869409 h 955031"/>
              <a:gd name="connsiteX10" fmla="*/ 1267742 w 5025967"/>
              <a:gd name="connsiteY10" fmla="*/ 944471 h 955031"/>
              <a:gd name="connsiteX11" fmla="*/ 1376924 w 5025967"/>
              <a:gd name="connsiteY11" fmla="*/ 930824 h 955031"/>
              <a:gd name="connsiteX12" fmla="*/ 1503166 w 5025967"/>
              <a:gd name="connsiteY12" fmla="*/ 811406 h 955031"/>
              <a:gd name="connsiteX13" fmla="*/ 1666939 w 5025967"/>
              <a:gd name="connsiteY13" fmla="*/ 487271 h 955031"/>
              <a:gd name="connsiteX14" fmla="*/ 1769297 w 5025967"/>
              <a:gd name="connsiteY14" fmla="*/ 234788 h 955031"/>
              <a:gd name="connsiteX15" fmla="*/ 1871655 w 5025967"/>
              <a:gd name="connsiteY15" fmla="*/ 67603 h 955031"/>
              <a:gd name="connsiteX16" fmla="*/ 1960366 w 5025967"/>
              <a:gd name="connsiteY16" fmla="*/ 13012 h 955031"/>
              <a:gd name="connsiteX17" fmla="*/ 2042252 w 5025967"/>
              <a:gd name="connsiteY17" fmla="*/ 43719 h 955031"/>
              <a:gd name="connsiteX18" fmla="*/ 2117315 w 5025967"/>
              <a:gd name="connsiteY18" fmla="*/ 122194 h 955031"/>
              <a:gd name="connsiteX19" fmla="*/ 2195790 w 5025967"/>
              <a:gd name="connsiteY19" fmla="*/ 251847 h 955031"/>
              <a:gd name="connsiteX20" fmla="*/ 2461921 w 5025967"/>
              <a:gd name="connsiteY20" fmla="*/ 784110 h 955031"/>
              <a:gd name="connsiteX21" fmla="*/ 2577927 w 5025967"/>
              <a:gd name="connsiteY21" fmla="*/ 934235 h 955031"/>
              <a:gd name="connsiteX22" fmla="*/ 2673461 w 5025967"/>
              <a:gd name="connsiteY22" fmla="*/ 941059 h 955031"/>
              <a:gd name="connsiteX23" fmla="*/ 2796291 w 5025967"/>
              <a:gd name="connsiteY23" fmla="*/ 814818 h 955031"/>
              <a:gd name="connsiteX24" fmla="*/ 2922533 w 5025967"/>
              <a:gd name="connsiteY24" fmla="*/ 548686 h 955031"/>
              <a:gd name="connsiteX25" fmla="*/ 3069247 w 5025967"/>
              <a:gd name="connsiteY25" fmla="*/ 251847 h 955031"/>
              <a:gd name="connsiteX26" fmla="*/ 3192076 w 5025967"/>
              <a:gd name="connsiteY26" fmla="*/ 67603 h 955031"/>
              <a:gd name="connsiteX27" fmla="*/ 3270551 w 5025967"/>
              <a:gd name="connsiteY27" fmla="*/ 2776 h 955031"/>
              <a:gd name="connsiteX28" fmla="*/ 3342202 w 5025967"/>
              <a:gd name="connsiteY28" fmla="*/ 19835 h 955031"/>
              <a:gd name="connsiteX29" fmla="*/ 3413852 w 5025967"/>
              <a:gd name="connsiteY29" fmla="*/ 91486 h 955031"/>
              <a:gd name="connsiteX30" fmla="*/ 3471855 w 5025967"/>
              <a:gd name="connsiteY30" fmla="*/ 176785 h 955031"/>
              <a:gd name="connsiteX31" fmla="*/ 3553742 w 5025967"/>
              <a:gd name="connsiteY31" fmla="*/ 323498 h 955031"/>
              <a:gd name="connsiteX32" fmla="*/ 3707279 w 5025967"/>
              <a:gd name="connsiteY32" fmla="*/ 668104 h 955031"/>
              <a:gd name="connsiteX33" fmla="*/ 3833521 w 5025967"/>
              <a:gd name="connsiteY33" fmla="*/ 852349 h 955031"/>
              <a:gd name="connsiteX34" fmla="*/ 3966587 w 5025967"/>
              <a:gd name="connsiteY34" fmla="*/ 900116 h 955031"/>
              <a:gd name="connsiteX35" fmla="*/ 4086005 w 5025967"/>
              <a:gd name="connsiteY35" fmla="*/ 828465 h 955031"/>
              <a:gd name="connsiteX36" fmla="*/ 4273661 w 5025967"/>
              <a:gd name="connsiteY36" fmla="*/ 483859 h 955031"/>
              <a:gd name="connsiteX37" fmla="*/ 4451082 w 5025967"/>
              <a:gd name="connsiteY37" fmla="*/ 152901 h 955031"/>
              <a:gd name="connsiteX38" fmla="*/ 4570500 w 5025967"/>
              <a:gd name="connsiteY38" fmla="*/ 40307 h 955031"/>
              <a:gd name="connsiteX39" fmla="*/ 4696742 w 5025967"/>
              <a:gd name="connsiteY39" fmla="*/ 67603 h 955031"/>
              <a:gd name="connsiteX40" fmla="*/ 4840044 w 5025967"/>
              <a:gd name="connsiteY40" fmla="*/ 268907 h 955031"/>
              <a:gd name="connsiteX41" fmla="*/ 4948580 w 5025967"/>
              <a:gd name="connsiteY41" fmla="*/ 459449 h 955031"/>
              <a:gd name="connsiteX42" fmla="*/ 5025010 w 5025967"/>
              <a:gd name="connsiteY42" fmla="*/ 495505 h 955031"/>
              <a:gd name="connsiteX0" fmla="*/ 0 w 4948580"/>
              <a:gd name="connsiteY0" fmla="*/ 479263 h 955031"/>
              <a:gd name="connsiteX1" fmla="*/ 190188 w 4948580"/>
              <a:gd name="connsiteY1" fmla="*/ 475436 h 955031"/>
              <a:gd name="connsiteX2" fmla="*/ 325558 w 4948580"/>
              <a:gd name="connsiteY2" fmla="*/ 430986 h 955031"/>
              <a:gd name="connsiteX3" fmla="*/ 493232 w 4948580"/>
              <a:gd name="connsiteY3" fmla="*/ 146077 h 955031"/>
              <a:gd name="connsiteX4" fmla="*/ 602414 w 4948580"/>
              <a:gd name="connsiteY4" fmla="*/ 23247 h 955031"/>
              <a:gd name="connsiteX5" fmla="*/ 721832 w 4948580"/>
              <a:gd name="connsiteY5" fmla="*/ 36895 h 955031"/>
              <a:gd name="connsiteX6" fmla="*/ 820778 w 4948580"/>
              <a:gd name="connsiteY6" fmla="*/ 146077 h 955031"/>
              <a:gd name="connsiteX7" fmla="*/ 947020 w 4948580"/>
              <a:gd name="connsiteY7" fmla="*/ 412209 h 955031"/>
              <a:gd name="connsiteX8" fmla="*/ 1083497 w 4948580"/>
              <a:gd name="connsiteY8" fmla="*/ 722695 h 955031"/>
              <a:gd name="connsiteX9" fmla="*/ 1179032 w 4948580"/>
              <a:gd name="connsiteY9" fmla="*/ 869409 h 955031"/>
              <a:gd name="connsiteX10" fmla="*/ 1267742 w 4948580"/>
              <a:gd name="connsiteY10" fmla="*/ 944471 h 955031"/>
              <a:gd name="connsiteX11" fmla="*/ 1376924 w 4948580"/>
              <a:gd name="connsiteY11" fmla="*/ 930824 h 955031"/>
              <a:gd name="connsiteX12" fmla="*/ 1503166 w 4948580"/>
              <a:gd name="connsiteY12" fmla="*/ 811406 h 955031"/>
              <a:gd name="connsiteX13" fmla="*/ 1666939 w 4948580"/>
              <a:gd name="connsiteY13" fmla="*/ 487271 h 955031"/>
              <a:gd name="connsiteX14" fmla="*/ 1769297 w 4948580"/>
              <a:gd name="connsiteY14" fmla="*/ 234788 h 955031"/>
              <a:gd name="connsiteX15" fmla="*/ 1871655 w 4948580"/>
              <a:gd name="connsiteY15" fmla="*/ 67603 h 955031"/>
              <a:gd name="connsiteX16" fmla="*/ 1960366 w 4948580"/>
              <a:gd name="connsiteY16" fmla="*/ 13012 h 955031"/>
              <a:gd name="connsiteX17" fmla="*/ 2042252 w 4948580"/>
              <a:gd name="connsiteY17" fmla="*/ 43719 h 955031"/>
              <a:gd name="connsiteX18" fmla="*/ 2117315 w 4948580"/>
              <a:gd name="connsiteY18" fmla="*/ 122194 h 955031"/>
              <a:gd name="connsiteX19" fmla="*/ 2195790 w 4948580"/>
              <a:gd name="connsiteY19" fmla="*/ 251847 h 955031"/>
              <a:gd name="connsiteX20" fmla="*/ 2461921 w 4948580"/>
              <a:gd name="connsiteY20" fmla="*/ 784110 h 955031"/>
              <a:gd name="connsiteX21" fmla="*/ 2577927 w 4948580"/>
              <a:gd name="connsiteY21" fmla="*/ 934235 h 955031"/>
              <a:gd name="connsiteX22" fmla="*/ 2673461 w 4948580"/>
              <a:gd name="connsiteY22" fmla="*/ 941059 h 955031"/>
              <a:gd name="connsiteX23" fmla="*/ 2796291 w 4948580"/>
              <a:gd name="connsiteY23" fmla="*/ 814818 h 955031"/>
              <a:gd name="connsiteX24" fmla="*/ 2922533 w 4948580"/>
              <a:gd name="connsiteY24" fmla="*/ 548686 h 955031"/>
              <a:gd name="connsiteX25" fmla="*/ 3069247 w 4948580"/>
              <a:gd name="connsiteY25" fmla="*/ 251847 h 955031"/>
              <a:gd name="connsiteX26" fmla="*/ 3192076 w 4948580"/>
              <a:gd name="connsiteY26" fmla="*/ 67603 h 955031"/>
              <a:gd name="connsiteX27" fmla="*/ 3270551 w 4948580"/>
              <a:gd name="connsiteY27" fmla="*/ 2776 h 955031"/>
              <a:gd name="connsiteX28" fmla="*/ 3342202 w 4948580"/>
              <a:gd name="connsiteY28" fmla="*/ 19835 h 955031"/>
              <a:gd name="connsiteX29" fmla="*/ 3413852 w 4948580"/>
              <a:gd name="connsiteY29" fmla="*/ 91486 h 955031"/>
              <a:gd name="connsiteX30" fmla="*/ 3471855 w 4948580"/>
              <a:gd name="connsiteY30" fmla="*/ 176785 h 955031"/>
              <a:gd name="connsiteX31" fmla="*/ 3553742 w 4948580"/>
              <a:gd name="connsiteY31" fmla="*/ 323498 h 955031"/>
              <a:gd name="connsiteX32" fmla="*/ 3707279 w 4948580"/>
              <a:gd name="connsiteY32" fmla="*/ 668104 h 955031"/>
              <a:gd name="connsiteX33" fmla="*/ 3833521 w 4948580"/>
              <a:gd name="connsiteY33" fmla="*/ 852349 h 955031"/>
              <a:gd name="connsiteX34" fmla="*/ 3966587 w 4948580"/>
              <a:gd name="connsiteY34" fmla="*/ 900116 h 955031"/>
              <a:gd name="connsiteX35" fmla="*/ 4086005 w 4948580"/>
              <a:gd name="connsiteY35" fmla="*/ 828465 h 955031"/>
              <a:gd name="connsiteX36" fmla="*/ 4273661 w 4948580"/>
              <a:gd name="connsiteY36" fmla="*/ 483859 h 955031"/>
              <a:gd name="connsiteX37" fmla="*/ 4451082 w 4948580"/>
              <a:gd name="connsiteY37" fmla="*/ 152901 h 955031"/>
              <a:gd name="connsiteX38" fmla="*/ 4570500 w 4948580"/>
              <a:gd name="connsiteY38" fmla="*/ 40307 h 955031"/>
              <a:gd name="connsiteX39" fmla="*/ 4696742 w 4948580"/>
              <a:gd name="connsiteY39" fmla="*/ 67603 h 955031"/>
              <a:gd name="connsiteX40" fmla="*/ 4840044 w 4948580"/>
              <a:gd name="connsiteY40" fmla="*/ 268907 h 955031"/>
              <a:gd name="connsiteX41" fmla="*/ 4948580 w 4948580"/>
              <a:gd name="connsiteY41" fmla="*/ 459449 h 955031"/>
              <a:gd name="connsiteX0" fmla="*/ 0 w 4948580"/>
              <a:gd name="connsiteY0" fmla="*/ 479263 h 955031"/>
              <a:gd name="connsiteX1" fmla="*/ 325558 w 4948580"/>
              <a:gd name="connsiteY1" fmla="*/ 430986 h 955031"/>
              <a:gd name="connsiteX2" fmla="*/ 493232 w 4948580"/>
              <a:gd name="connsiteY2" fmla="*/ 146077 h 955031"/>
              <a:gd name="connsiteX3" fmla="*/ 602414 w 4948580"/>
              <a:gd name="connsiteY3" fmla="*/ 23247 h 955031"/>
              <a:gd name="connsiteX4" fmla="*/ 721832 w 4948580"/>
              <a:gd name="connsiteY4" fmla="*/ 36895 h 955031"/>
              <a:gd name="connsiteX5" fmla="*/ 820778 w 4948580"/>
              <a:gd name="connsiteY5" fmla="*/ 146077 h 955031"/>
              <a:gd name="connsiteX6" fmla="*/ 947020 w 4948580"/>
              <a:gd name="connsiteY6" fmla="*/ 412209 h 955031"/>
              <a:gd name="connsiteX7" fmla="*/ 1083497 w 4948580"/>
              <a:gd name="connsiteY7" fmla="*/ 722695 h 955031"/>
              <a:gd name="connsiteX8" fmla="*/ 1179032 w 4948580"/>
              <a:gd name="connsiteY8" fmla="*/ 869409 h 955031"/>
              <a:gd name="connsiteX9" fmla="*/ 1267742 w 4948580"/>
              <a:gd name="connsiteY9" fmla="*/ 944471 h 955031"/>
              <a:gd name="connsiteX10" fmla="*/ 1376924 w 4948580"/>
              <a:gd name="connsiteY10" fmla="*/ 930824 h 955031"/>
              <a:gd name="connsiteX11" fmla="*/ 1503166 w 4948580"/>
              <a:gd name="connsiteY11" fmla="*/ 811406 h 955031"/>
              <a:gd name="connsiteX12" fmla="*/ 1666939 w 4948580"/>
              <a:gd name="connsiteY12" fmla="*/ 487271 h 955031"/>
              <a:gd name="connsiteX13" fmla="*/ 1769297 w 4948580"/>
              <a:gd name="connsiteY13" fmla="*/ 234788 h 955031"/>
              <a:gd name="connsiteX14" fmla="*/ 1871655 w 4948580"/>
              <a:gd name="connsiteY14" fmla="*/ 67603 h 955031"/>
              <a:gd name="connsiteX15" fmla="*/ 1960366 w 4948580"/>
              <a:gd name="connsiteY15" fmla="*/ 13012 h 955031"/>
              <a:gd name="connsiteX16" fmla="*/ 2042252 w 4948580"/>
              <a:gd name="connsiteY16" fmla="*/ 43719 h 955031"/>
              <a:gd name="connsiteX17" fmla="*/ 2117315 w 4948580"/>
              <a:gd name="connsiteY17" fmla="*/ 122194 h 955031"/>
              <a:gd name="connsiteX18" fmla="*/ 2195790 w 4948580"/>
              <a:gd name="connsiteY18" fmla="*/ 251847 h 955031"/>
              <a:gd name="connsiteX19" fmla="*/ 2461921 w 4948580"/>
              <a:gd name="connsiteY19" fmla="*/ 784110 h 955031"/>
              <a:gd name="connsiteX20" fmla="*/ 2577927 w 4948580"/>
              <a:gd name="connsiteY20" fmla="*/ 934235 h 955031"/>
              <a:gd name="connsiteX21" fmla="*/ 2673461 w 4948580"/>
              <a:gd name="connsiteY21" fmla="*/ 941059 h 955031"/>
              <a:gd name="connsiteX22" fmla="*/ 2796291 w 4948580"/>
              <a:gd name="connsiteY22" fmla="*/ 814818 h 955031"/>
              <a:gd name="connsiteX23" fmla="*/ 2922533 w 4948580"/>
              <a:gd name="connsiteY23" fmla="*/ 548686 h 955031"/>
              <a:gd name="connsiteX24" fmla="*/ 3069247 w 4948580"/>
              <a:gd name="connsiteY24" fmla="*/ 251847 h 955031"/>
              <a:gd name="connsiteX25" fmla="*/ 3192076 w 4948580"/>
              <a:gd name="connsiteY25" fmla="*/ 67603 h 955031"/>
              <a:gd name="connsiteX26" fmla="*/ 3270551 w 4948580"/>
              <a:gd name="connsiteY26" fmla="*/ 2776 h 955031"/>
              <a:gd name="connsiteX27" fmla="*/ 3342202 w 4948580"/>
              <a:gd name="connsiteY27" fmla="*/ 19835 h 955031"/>
              <a:gd name="connsiteX28" fmla="*/ 3413852 w 4948580"/>
              <a:gd name="connsiteY28" fmla="*/ 91486 h 955031"/>
              <a:gd name="connsiteX29" fmla="*/ 3471855 w 4948580"/>
              <a:gd name="connsiteY29" fmla="*/ 176785 h 955031"/>
              <a:gd name="connsiteX30" fmla="*/ 3553742 w 4948580"/>
              <a:gd name="connsiteY30" fmla="*/ 323498 h 955031"/>
              <a:gd name="connsiteX31" fmla="*/ 3707279 w 4948580"/>
              <a:gd name="connsiteY31" fmla="*/ 668104 h 955031"/>
              <a:gd name="connsiteX32" fmla="*/ 3833521 w 4948580"/>
              <a:gd name="connsiteY32" fmla="*/ 852349 h 955031"/>
              <a:gd name="connsiteX33" fmla="*/ 3966587 w 4948580"/>
              <a:gd name="connsiteY33" fmla="*/ 900116 h 955031"/>
              <a:gd name="connsiteX34" fmla="*/ 4086005 w 4948580"/>
              <a:gd name="connsiteY34" fmla="*/ 828465 h 955031"/>
              <a:gd name="connsiteX35" fmla="*/ 4273661 w 4948580"/>
              <a:gd name="connsiteY35" fmla="*/ 483859 h 955031"/>
              <a:gd name="connsiteX36" fmla="*/ 4451082 w 4948580"/>
              <a:gd name="connsiteY36" fmla="*/ 152901 h 955031"/>
              <a:gd name="connsiteX37" fmla="*/ 4570500 w 4948580"/>
              <a:gd name="connsiteY37" fmla="*/ 40307 h 955031"/>
              <a:gd name="connsiteX38" fmla="*/ 4696742 w 4948580"/>
              <a:gd name="connsiteY38" fmla="*/ 67603 h 955031"/>
              <a:gd name="connsiteX39" fmla="*/ 4840044 w 4948580"/>
              <a:gd name="connsiteY39" fmla="*/ 268907 h 955031"/>
              <a:gd name="connsiteX40" fmla="*/ 4948580 w 4948580"/>
              <a:gd name="connsiteY40" fmla="*/ 459449 h 955031"/>
              <a:gd name="connsiteX0" fmla="*/ 0 w 4623022"/>
              <a:gd name="connsiteY0" fmla="*/ 430986 h 955031"/>
              <a:gd name="connsiteX1" fmla="*/ 167674 w 4623022"/>
              <a:gd name="connsiteY1" fmla="*/ 146077 h 955031"/>
              <a:gd name="connsiteX2" fmla="*/ 276856 w 4623022"/>
              <a:gd name="connsiteY2" fmla="*/ 23247 h 955031"/>
              <a:gd name="connsiteX3" fmla="*/ 396274 w 4623022"/>
              <a:gd name="connsiteY3" fmla="*/ 36895 h 955031"/>
              <a:gd name="connsiteX4" fmla="*/ 495220 w 4623022"/>
              <a:gd name="connsiteY4" fmla="*/ 146077 h 955031"/>
              <a:gd name="connsiteX5" fmla="*/ 621462 w 4623022"/>
              <a:gd name="connsiteY5" fmla="*/ 412209 h 955031"/>
              <a:gd name="connsiteX6" fmla="*/ 757939 w 4623022"/>
              <a:gd name="connsiteY6" fmla="*/ 722695 h 955031"/>
              <a:gd name="connsiteX7" fmla="*/ 853474 w 4623022"/>
              <a:gd name="connsiteY7" fmla="*/ 869409 h 955031"/>
              <a:gd name="connsiteX8" fmla="*/ 942184 w 4623022"/>
              <a:gd name="connsiteY8" fmla="*/ 944471 h 955031"/>
              <a:gd name="connsiteX9" fmla="*/ 1051366 w 4623022"/>
              <a:gd name="connsiteY9" fmla="*/ 930824 h 955031"/>
              <a:gd name="connsiteX10" fmla="*/ 1177608 w 4623022"/>
              <a:gd name="connsiteY10" fmla="*/ 811406 h 955031"/>
              <a:gd name="connsiteX11" fmla="*/ 1341381 w 4623022"/>
              <a:gd name="connsiteY11" fmla="*/ 487271 h 955031"/>
              <a:gd name="connsiteX12" fmla="*/ 1443739 w 4623022"/>
              <a:gd name="connsiteY12" fmla="*/ 234788 h 955031"/>
              <a:gd name="connsiteX13" fmla="*/ 1546097 w 4623022"/>
              <a:gd name="connsiteY13" fmla="*/ 67603 h 955031"/>
              <a:gd name="connsiteX14" fmla="*/ 1634808 w 4623022"/>
              <a:gd name="connsiteY14" fmla="*/ 13012 h 955031"/>
              <a:gd name="connsiteX15" fmla="*/ 1716694 w 4623022"/>
              <a:gd name="connsiteY15" fmla="*/ 43719 h 955031"/>
              <a:gd name="connsiteX16" fmla="*/ 1791757 w 4623022"/>
              <a:gd name="connsiteY16" fmla="*/ 122194 h 955031"/>
              <a:gd name="connsiteX17" fmla="*/ 1870232 w 4623022"/>
              <a:gd name="connsiteY17" fmla="*/ 251847 h 955031"/>
              <a:gd name="connsiteX18" fmla="*/ 2136363 w 4623022"/>
              <a:gd name="connsiteY18" fmla="*/ 784110 h 955031"/>
              <a:gd name="connsiteX19" fmla="*/ 2252369 w 4623022"/>
              <a:gd name="connsiteY19" fmla="*/ 934235 h 955031"/>
              <a:gd name="connsiteX20" fmla="*/ 2347903 w 4623022"/>
              <a:gd name="connsiteY20" fmla="*/ 941059 h 955031"/>
              <a:gd name="connsiteX21" fmla="*/ 2470733 w 4623022"/>
              <a:gd name="connsiteY21" fmla="*/ 814818 h 955031"/>
              <a:gd name="connsiteX22" fmla="*/ 2596975 w 4623022"/>
              <a:gd name="connsiteY22" fmla="*/ 548686 h 955031"/>
              <a:gd name="connsiteX23" fmla="*/ 2743689 w 4623022"/>
              <a:gd name="connsiteY23" fmla="*/ 251847 h 955031"/>
              <a:gd name="connsiteX24" fmla="*/ 2866518 w 4623022"/>
              <a:gd name="connsiteY24" fmla="*/ 67603 h 955031"/>
              <a:gd name="connsiteX25" fmla="*/ 2944993 w 4623022"/>
              <a:gd name="connsiteY25" fmla="*/ 2776 h 955031"/>
              <a:gd name="connsiteX26" fmla="*/ 3016644 w 4623022"/>
              <a:gd name="connsiteY26" fmla="*/ 19835 h 955031"/>
              <a:gd name="connsiteX27" fmla="*/ 3088294 w 4623022"/>
              <a:gd name="connsiteY27" fmla="*/ 91486 h 955031"/>
              <a:gd name="connsiteX28" fmla="*/ 3146297 w 4623022"/>
              <a:gd name="connsiteY28" fmla="*/ 176785 h 955031"/>
              <a:gd name="connsiteX29" fmla="*/ 3228184 w 4623022"/>
              <a:gd name="connsiteY29" fmla="*/ 323498 h 955031"/>
              <a:gd name="connsiteX30" fmla="*/ 3381721 w 4623022"/>
              <a:gd name="connsiteY30" fmla="*/ 668104 h 955031"/>
              <a:gd name="connsiteX31" fmla="*/ 3507963 w 4623022"/>
              <a:gd name="connsiteY31" fmla="*/ 852349 h 955031"/>
              <a:gd name="connsiteX32" fmla="*/ 3641029 w 4623022"/>
              <a:gd name="connsiteY32" fmla="*/ 900116 h 955031"/>
              <a:gd name="connsiteX33" fmla="*/ 3760447 w 4623022"/>
              <a:gd name="connsiteY33" fmla="*/ 828465 h 955031"/>
              <a:gd name="connsiteX34" fmla="*/ 3948103 w 4623022"/>
              <a:gd name="connsiteY34" fmla="*/ 483859 h 955031"/>
              <a:gd name="connsiteX35" fmla="*/ 4125524 w 4623022"/>
              <a:gd name="connsiteY35" fmla="*/ 152901 h 955031"/>
              <a:gd name="connsiteX36" fmla="*/ 4244942 w 4623022"/>
              <a:gd name="connsiteY36" fmla="*/ 40307 h 955031"/>
              <a:gd name="connsiteX37" fmla="*/ 4371184 w 4623022"/>
              <a:gd name="connsiteY37" fmla="*/ 67603 h 955031"/>
              <a:gd name="connsiteX38" fmla="*/ 4514486 w 4623022"/>
              <a:gd name="connsiteY38" fmla="*/ 268907 h 955031"/>
              <a:gd name="connsiteX39" fmla="*/ 4623022 w 4623022"/>
              <a:gd name="connsiteY39" fmla="*/ 459449 h 955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4623022" h="955031">
                <a:moveTo>
                  <a:pt x="0" y="430986"/>
                </a:moveTo>
                <a:cubicBezTo>
                  <a:pt x="82205" y="375455"/>
                  <a:pt x="121531" y="214033"/>
                  <a:pt x="167674" y="146077"/>
                </a:cubicBezTo>
                <a:cubicBezTo>
                  <a:pt x="213817" y="78121"/>
                  <a:pt x="238756" y="41444"/>
                  <a:pt x="276856" y="23247"/>
                </a:cubicBezTo>
                <a:cubicBezTo>
                  <a:pt x="314956" y="5050"/>
                  <a:pt x="359880" y="16423"/>
                  <a:pt x="396274" y="36895"/>
                </a:cubicBezTo>
                <a:cubicBezTo>
                  <a:pt x="432668" y="57367"/>
                  <a:pt x="457689" y="83525"/>
                  <a:pt x="495220" y="146077"/>
                </a:cubicBezTo>
                <a:cubicBezTo>
                  <a:pt x="532751" y="208629"/>
                  <a:pt x="577676" y="316106"/>
                  <a:pt x="621462" y="412209"/>
                </a:cubicBezTo>
                <a:cubicBezTo>
                  <a:pt x="665249" y="508312"/>
                  <a:pt x="719270" y="646495"/>
                  <a:pt x="757939" y="722695"/>
                </a:cubicBezTo>
                <a:cubicBezTo>
                  <a:pt x="796608" y="798895"/>
                  <a:pt x="822766" y="832446"/>
                  <a:pt x="853474" y="869409"/>
                </a:cubicBezTo>
                <a:cubicBezTo>
                  <a:pt x="884182" y="906372"/>
                  <a:pt x="909202" y="934235"/>
                  <a:pt x="942184" y="944471"/>
                </a:cubicBezTo>
                <a:cubicBezTo>
                  <a:pt x="975166" y="954707"/>
                  <a:pt x="1012129" y="953001"/>
                  <a:pt x="1051366" y="930824"/>
                </a:cubicBezTo>
                <a:cubicBezTo>
                  <a:pt x="1090603" y="908647"/>
                  <a:pt x="1129272" y="885332"/>
                  <a:pt x="1177608" y="811406"/>
                </a:cubicBezTo>
                <a:cubicBezTo>
                  <a:pt x="1225944" y="737481"/>
                  <a:pt x="1297026" y="583374"/>
                  <a:pt x="1341381" y="487271"/>
                </a:cubicBezTo>
                <a:cubicBezTo>
                  <a:pt x="1385736" y="391168"/>
                  <a:pt x="1409620" y="304733"/>
                  <a:pt x="1443739" y="234788"/>
                </a:cubicBezTo>
                <a:cubicBezTo>
                  <a:pt x="1477858" y="164843"/>
                  <a:pt x="1514252" y="104566"/>
                  <a:pt x="1546097" y="67603"/>
                </a:cubicBezTo>
                <a:cubicBezTo>
                  <a:pt x="1577942" y="30640"/>
                  <a:pt x="1606375" y="16993"/>
                  <a:pt x="1634808" y="13012"/>
                </a:cubicBezTo>
                <a:cubicBezTo>
                  <a:pt x="1663241" y="9031"/>
                  <a:pt x="1690536" y="25522"/>
                  <a:pt x="1716694" y="43719"/>
                </a:cubicBezTo>
                <a:cubicBezTo>
                  <a:pt x="1742852" y="61916"/>
                  <a:pt x="1766167" y="87506"/>
                  <a:pt x="1791757" y="122194"/>
                </a:cubicBezTo>
                <a:cubicBezTo>
                  <a:pt x="1817347" y="156882"/>
                  <a:pt x="1812798" y="141528"/>
                  <a:pt x="1870232" y="251847"/>
                </a:cubicBezTo>
                <a:cubicBezTo>
                  <a:pt x="1927666" y="362166"/>
                  <a:pt x="2072674" y="670379"/>
                  <a:pt x="2136363" y="784110"/>
                </a:cubicBezTo>
                <a:cubicBezTo>
                  <a:pt x="2200052" y="897841"/>
                  <a:pt x="2217113" y="908077"/>
                  <a:pt x="2252369" y="934235"/>
                </a:cubicBezTo>
                <a:cubicBezTo>
                  <a:pt x="2287625" y="960393"/>
                  <a:pt x="2311509" y="960962"/>
                  <a:pt x="2347903" y="941059"/>
                </a:cubicBezTo>
                <a:cubicBezTo>
                  <a:pt x="2384297" y="921156"/>
                  <a:pt x="2429221" y="880213"/>
                  <a:pt x="2470733" y="814818"/>
                </a:cubicBezTo>
                <a:cubicBezTo>
                  <a:pt x="2512245" y="749423"/>
                  <a:pt x="2551482" y="642514"/>
                  <a:pt x="2596975" y="548686"/>
                </a:cubicBezTo>
                <a:cubicBezTo>
                  <a:pt x="2642468" y="454858"/>
                  <a:pt x="2698765" y="332027"/>
                  <a:pt x="2743689" y="251847"/>
                </a:cubicBezTo>
                <a:cubicBezTo>
                  <a:pt x="2788613" y="171666"/>
                  <a:pt x="2832967" y="109115"/>
                  <a:pt x="2866518" y="67603"/>
                </a:cubicBezTo>
                <a:cubicBezTo>
                  <a:pt x="2900069" y="26091"/>
                  <a:pt x="2919972" y="10737"/>
                  <a:pt x="2944993" y="2776"/>
                </a:cubicBezTo>
                <a:cubicBezTo>
                  <a:pt x="2970014" y="-5185"/>
                  <a:pt x="2992761" y="5050"/>
                  <a:pt x="3016644" y="19835"/>
                </a:cubicBezTo>
                <a:cubicBezTo>
                  <a:pt x="3040527" y="34620"/>
                  <a:pt x="3066685" y="65328"/>
                  <a:pt x="3088294" y="91486"/>
                </a:cubicBezTo>
                <a:cubicBezTo>
                  <a:pt x="3109903" y="117644"/>
                  <a:pt x="3122982" y="138116"/>
                  <a:pt x="3146297" y="176785"/>
                </a:cubicBezTo>
                <a:cubicBezTo>
                  <a:pt x="3169612" y="215454"/>
                  <a:pt x="3188947" y="241612"/>
                  <a:pt x="3228184" y="323498"/>
                </a:cubicBezTo>
                <a:cubicBezTo>
                  <a:pt x="3267421" y="405384"/>
                  <a:pt x="3335091" y="579962"/>
                  <a:pt x="3381721" y="668104"/>
                </a:cubicBezTo>
                <a:cubicBezTo>
                  <a:pt x="3428351" y="756246"/>
                  <a:pt x="3464745" y="813680"/>
                  <a:pt x="3507963" y="852349"/>
                </a:cubicBezTo>
                <a:cubicBezTo>
                  <a:pt x="3551181" y="891018"/>
                  <a:pt x="3598948" y="904097"/>
                  <a:pt x="3641029" y="900116"/>
                </a:cubicBezTo>
                <a:cubicBezTo>
                  <a:pt x="3683110" y="896135"/>
                  <a:pt x="3709268" y="897841"/>
                  <a:pt x="3760447" y="828465"/>
                </a:cubicBezTo>
                <a:cubicBezTo>
                  <a:pt x="3811626" y="759089"/>
                  <a:pt x="3887257" y="596453"/>
                  <a:pt x="3948103" y="483859"/>
                </a:cubicBezTo>
                <a:cubicBezTo>
                  <a:pt x="4008949" y="371265"/>
                  <a:pt x="4076051" y="226826"/>
                  <a:pt x="4125524" y="152901"/>
                </a:cubicBezTo>
                <a:cubicBezTo>
                  <a:pt x="4174997" y="78976"/>
                  <a:pt x="4203999" y="54523"/>
                  <a:pt x="4244942" y="40307"/>
                </a:cubicBezTo>
                <a:cubicBezTo>
                  <a:pt x="4285885" y="26091"/>
                  <a:pt x="4326260" y="29503"/>
                  <a:pt x="4371184" y="67603"/>
                </a:cubicBezTo>
                <a:cubicBezTo>
                  <a:pt x="4416108" y="105703"/>
                  <a:pt x="4472513" y="203599"/>
                  <a:pt x="4514486" y="268907"/>
                </a:cubicBezTo>
                <a:cubicBezTo>
                  <a:pt x="4556459" y="334215"/>
                  <a:pt x="4592194" y="421683"/>
                  <a:pt x="4623022" y="459449"/>
                </a:cubicBezTo>
              </a:path>
            </a:pathLst>
          </a:custGeom>
          <a:noFill/>
          <a:ln w="38100">
            <a:solidFill>
              <a:srgbClr val="0432FF"/>
            </a:solidFill>
            <a:headEnd type="none"/>
            <a:tailEnd type="non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11" name="Прямая соединительная линия 205"/>
          <p:cNvCxnSpPr/>
          <p:nvPr/>
        </p:nvCxnSpPr>
        <p:spPr>
          <a:xfrm>
            <a:off x="8771852" y="2364088"/>
            <a:ext cx="1343475" cy="0"/>
          </a:xfrm>
          <a:prstGeom prst="line">
            <a:avLst/>
          </a:prstGeom>
          <a:ln w="38100">
            <a:solidFill>
              <a:srgbClr val="FF0000"/>
            </a:solidFill>
            <a:prstDash val="sysDash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Прямая соединительная линия 205"/>
          <p:cNvCxnSpPr/>
          <p:nvPr/>
        </p:nvCxnSpPr>
        <p:spPr>
          <a:xfrm>
            <a:off x="10115327" y="415381"/>
            <a:ext cx="0" cy="1963947"/>
          </a:xfrm>
          <a:prstGeom prst="line">
            <a:avLst/>
          </a:prstGeom>
          <a:ln w="381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9035526" y="2032480"/>
            <a:ext cx="82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Trigger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604249" y="3331724"/>
            <a:ext cx="920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-10dBm</a:t>
            </a:r>
            <a:endParaRPr lang="en-US"/>
          </a:p>
        </p:txBody>
      </p:sp>
      <p:sp>
        <p:nvSpPr>
          <p:cNvPr id="107" name="Прямоугольник 380"/>
          <p:cNvSpPr/>
          <p:nvPr/>
        </p:nvSpPr>
        <p:spPr>
          <a:xfrm rot="16200000">
            <a:off x="1007747" y="4404869"/>
            <a:ext cx="230775" cy="401074"/>
          </a:xfrm>
          <a:prstGeom prst="rect">
            <a:avLst/>
          </a:prstGeom>
          <a:solidFill>
            <a:schemeClr val="bg1"/>
          </a:solidFill>
          <a:ln w="444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1622813" y="4468179"/>
            <a:ext cx="920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-30dBm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4916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6" name="Прямая соединительная линия 65"/>
          <p:cNvCxnSpPr/>
          <p:nvPr/>
        </p:nvCxnSpPr>
        <p:spPr>
          <a:xfrm>
            <a:off x="1450035" y="1623040"/>
            <a:ext cx="3435712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Прямая соединительная линия 62"/>
          <p:cNvCxnSpPr/>
          <p:nvPr/>
        </p:nvCxnSpPr>
        <p:spPr>
          <a:xfrm>
            <a:off x="1483086" y="1608462"/>
            <a:ext cx="0" cy="231537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Прямая соединительная линия 69"/>
          <p:cNvCxnSpPr/>
          <p:nvPr/>
        </p:nvCxnSpPr>
        <p:spPr>
          <a:xfrm flipH="1">
            <a:off x="1472069" y="3888954"/>
            <a:ext cx="3413678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Прямая соединительная линия 71"/>
          <p:cNvCxnSpPr/>
          <p:nvPr/>
        </p:nvCxnSpPr>
        <p:spPr>
          <a:xfrm flipH="1" flipV="1">
            <a:off x="1033889" y="2529233"/>
            <a:ext cx="898393" cy="453528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Прямая соединительная линия 72"/>
          <p:cNvCxnSpPr/>
          <p:nvPr/>
        </p:nvCxnSpPr>
        <p:spPr>
          <a:xfrm>
            <a:off x="4857687" y="1608462"/>
            <a:ext cx="0" cy="231537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Прямая соединительная линия 73"/>
          <p:cNvCxnSpPr/>
          <p:nvPr/>
        </p:nvCxnSpPr>
        <p:spPr>
          <a:xfrm flipV="1">
            <a:off x="1033889" y="2532419"/>
            <a:ext cx="898393" cy="450342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Прямая соединительная линия 75"/>
          <p:cNvCxnSpPr/>
          <p:nvPr/>
        </p:nvCxnSpPr>
        <p:spPr>
          <a:xfrm flipH="1" flipV="1">
            <a:off x="4408490" y="1846484"/>
            <a:ext cx="898393" cy="453528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Прямая соединительная линия 76"/>
          <p:cNvCxnSpPr/>
          <p:nvPr/>
        </p:nvCxnSpPr>
        <p:spPr>
          <a:xfrm flipV="1">
            <a:off x="4408490" y="1849670"/>
            <a:ext cx="898393" cy="450342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Прямая соединительная линия 83"/>
          <p:cNvCxnSpPr/>
          <p:nvPr/>
        </p:nvCxnSpPr>
        <p:spPr>
          <a:xfrm flipH="1" flipV="1">
            <a:off x="4408488" y="2528369"/>
            <a:ext cx="898393" cy="453528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Прямая соединительная линия 84"/>
          <p:cNvCxnSpPr/>
          <p:nvPr/>
        </p:nvCxnSpPr>
        <p:spPr>
          <a:xfrm flipV="1">
            <a:off x="4408488" y="2531555"/>
            <a:ext cx="898393" cy="450342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Прямая соединительная линия 85"/>
          <p:cNvCxnSpPr/>
          <p:nvPr/>
        </p:nvCxnSpPr>
        <p:spPr>
          <a:xfrm flipH="1" flipV="1">
            <a:off x="4408488" y="3202154"/>
            <a:ext cx="898393" cy="453528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Прямая соединительная линия 86"/>
          <p:cNvCxnSpPr/>
          <p:nvPr/>
        </p:nvCxnSpPr>
        <p:spPr>
          <a:xfrm flipV="1">
            <a:off x="4408488" y="3205340"/>
            <a:ext cx="898393" cy="450342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54"/>
          <p:cNvCxnSpPr/>
          <p:nvPr/>
        </p:nvCxnSpPr>
        <p:spPr>
          <a:xfrm flipV="1">
            <a:off x="3158832" y="3888954"/>
            <a:ext cx="7703" cy="333699"/>
          </a:xfrm>
          <a:prstGeom prst="line">
            <a:avLst/>
          </a:prstGeom>
          <a:ln w="98425" cmpd="sng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55"/>
          <p:cNvCxnSpPr/>
          <p:nvPr/>
        </p:nvCxnSpPr>
        <p:spPr>
          <a:xfrm flipH="1">
            <a:off x="2910718" y="4222653"/>
            <a:ext cx="524803" cy="0"/>
          </a:xfrm>
          <a:prstGeom prst="line">
            <a:avLst/>
          </a:prstGeom>
          <a:ln w="98425" cmpd="sng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59"/>
          <p:cNvCxnSpPr/>
          <p:nvPr/>
        </p:nvCxnSpPr>
        <p:spPr>
          <a:xfrm flipH="1">
            <a:off x="3029996" y="4351199"/>
            <a:ext cx="295538" cy="0"/>
          </a:xfrm>
          <a:prstGeom prst="line">
            <a:avLst/>
          </a:prstGeom>
          <a:ln w="98425" cmpd="sng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61"/>
          <p:cNvCxnSpPr/>
          <p:nvPr/>
        </p:nvCxnSpPr>
        <p:spPr>
          <a:xfrm flipH="1">
            <a:off x="3105443" y="4479747"/>
            <a:ext cx="152400" cy="0"/>
          </a:xfrm>
          <a:prstGeom prst="line">
            <a:avLst/>
          </a:prstGeom>
          <a:ln w="98425" cmpd="sng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54"/>
          <p:cNvCxnSpPr/>
          <p:nvPr/>
        </p:nvCxnSpPr>
        <p:spPr>
          <a:xfrm flipV="1">
            <a:off x="3151129" y="1274763"/>
            <a:ext cx="7703" cy="333699"/>
          </a:xfrm>
          <a:prstGeom prst="line">
            <a:avLst/>
          </a:prstGeom>
          <a:ln w="98425" cmpd="sng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Прямая соединительная линия 44"/>
          <p:cNvCxnSpPr/>
          <p:nvPr/>
        </p:nvCxnSpPr>
        <p:spPr>
          <a:xfrm flipH="1">
            <a:off x="2708969" y="1006736"/>
            <a:ext cx="87442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54"/>
          <p:cNvCxnSpPr/>
          <p:nvPr/>
        </p:nvCxnSpPr>
        <p:spPr>
          <a:xfrm flipV="1">
            <a:off x="3142327" y="658205"/>
            <a:ext cx="7703" cy="333699"/>
          </a:xfrm>
          <a:prstGeom prst="line">
            <a:avLst/>
          </a:prstGeom>
          <a:ln w="98425" cmpd="sng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Прямая соединительная линия 46"/>
          <p:cNvCxnSpPr/>
          <p:nvPr/>
        </p:nvCxnSpPr>
        <p:spPr>
          <a:xfrm flipH="1">
            <a:off x="2705117" y="1285323"/>
            <a:ext cx="87442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2072655" y="1235892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q3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4857683" y="2210837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q1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4857683" y="2882943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q2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1563362" y="3125987"/>
            <a:ext cx="26947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Charge not defined, due</a:t>
            </a:r>
          </a:p>
          <a:p>
            <a:r>
              <a:rPr lang="en-US" dirty="0" smtClean="0"/>
              <a:t>To connection with ground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3787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8" name="Прямая соединительная линия 117"/>
          <p:cNvCxnSpPr/>
          <p:nvPr/>
        </p:nvCxnSpPr>
        <p:spPr>
          <a:xfrm flipH="1" flipV="1">
            <a:off x="1136581" y="828521"/>
            <a:ext cx="19450" cy="431874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Прямая соединительная линия 120"/>
          <p:cNvCxnSpPr/>
          <p:nvPr/>
        </p:nvCxnSpPr>
        <p:spPr>
          <a:xfrm flipV="1">
            <a:off x="3162166" y="1556213"/>
            <a:ext cx="1" cy="347967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Прямоугольник 165"/>
          <p:cNvSpPr/>
          <p:nvPr/>
        </p:nvSpPr>
        <p:spPr>
          <a:xfrm rot="16200000">
            <a:off x="802738" y="2634748"/>
            <a:ext cx="680466" cy="401074"/>
          </a:xfrm>
          <a:prstGeom prst="rect">
            <a:avLst/>
          </a:prstGeom>
          <a:solidFill>
            <a:schemeClr val="bg1"/>
          </a:solidFill>
          <a:ln w="444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1055" name="Изображение 105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0028" y="2722321"/>
            <a:ext cx="1196928" cy="227585"/>
          </a:xfrm>
          <a:prstGeom prst="rect">
            <a:avLst/>
          </a:prstGeom>
        </p:spPr>
      </p:pic>
      <p:pic>
        <p:nvPicPr>
          <p:cNvPr id="1057" name="Изображение 105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6790" y="5022880"/>
            <a:ext cx="1321301" cy="234155"/>
          </a:xfrm>
          <a:prstGeom prst="rect">
            <a:avLst/>
          </a:prstGeom>
        </p:spPr>
      </p:pic>
      <p:sp>
        <p:nvSpPr>
          <p:cNvPr id="171" name="Треугольник 170"/>
          <p:cNvSpPr/>
          <p:nvPr/>
        </p:nvSpPr>
        <p:spPr>
          <a:xfrm>
            <a:off x="2951402" y="3561930"/>
            <a:ext cx="421529" cy="413228"/>
          </a:xfrm>
          <a:prstGeom prst="triangle">
            <a:avLst/>
          </a:prstGeom>
          <a:solidFill>
            <a:schemeClr val="bg1"/>
          </a:solidFill>
          <a:ln w="57150">
            <a:solidFill>
              <a:srgbClr val="FF9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059" name="Изображение 105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4289" y="3676555"/>
            <a:ext cx="1209384" cy="245260"/>
          </a:xfrm>
          <a:prstGeom prst="rect">
            <a:avLst/>
          </a:prstGeom>
        </p:spPr>
      </p:pic>
      <p:cxnSp>
        <p:nvCxnSpPr>
          <p:cNvPr id="216" name="Прямая соединительная линия 215"/>
          <p:cNvCxnSpPr/>
          <p:nvPr/>
        </p:nvCxnSpPr>
        <p:spPr>
          <a:xfrm flipH="1">
            <a:off x="698560" y="4482460"/>
            <a:ext cx="8658091" cy="0"/>
          </a:xfrm>
          <a:prstGeom prst="line">
            <a:avLst/>
          </a:prstGeom>
          <a:ln w="44450"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Прямая соединительная линия 216"/>
          <p:cNvCxnSpPr/>
          <p:nvPr/>
        </p:nvCxnSpPr>
        <p:spPr>
          <a:xfrm flipH="1">
            <a:off x="698561" y="6195062"/>
            <a:ext cx="8658090" cy="0"/>
          </a:xfrm>
          <a:prstGeom prst="line">
            <a:avLst/>
          </a:prstGeom>
          <a:ln w="44450"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Прямая соединительная линия 221"/>
          <p:cNvCxnSpPr/>
          <p:nvPr/>
        </p:nvCxnSpPr>
        <p:spPr>
          <a:xfrm flipV="1">
            <a:off x="9472301" y="4482460"/>
            <a:ext cx="0" cy="1712602"/>
          </a:xfrm>
          <a:prstGeom prst="line">
            <a:avLst/>
          </a:prstGeom>
          <a:ln w="44450"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Прямая соединительная линия 225"/>
          <p:cNvCxnSpPr/>
          <p:nvPr/>
        </p:nvCxnSpPr>
        <p:spPr>
          <a:xfrm flipV="1">
            <a:off x="698560" y="4482460"/>
            <a:ext cx="0" cy="1712602"/>
          </a:xfrm>
          <a:prstGeom prst="line">
            <a:avLst/>
          </a:prstGeom>
          <a:ln w="44450"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Прямая соединительная линия 228"/>
          <p:cNvCxnSpPr/>
          <p:nvPr/>
        </p:nvCxnSpPr>
        <p:spPr>
          <a:xfrm flipH="1" flipV="1">
            <a:off x="698560" y="3299064"/>
            <a:ext cx="3937" cy="1147898"/>
          </a:xfrm>
          <a:prstGeom prst="line">
            <a:avLst/>
          </a:prstGeom>
          <a:ln w="44450">
            <a:solidFill>
              <a:schemeClr val="bg1">
                <a:lumMod val="6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Прямая соединительная линия 231"/>
          <p:cNvCxnSpPr/>
          <p:nvPr/>
        </p:nvCxnSpPr>
        <p:spPr>
          <a:xfrm flipH="1" flipV="1">
            <a:off x="9460064" y="3327005"/>
            <a:ext cx="3937" cy="1147898"/>
          </a:xfrm>
          <a:prstGeom prst="line">
            <a:avLst/>
          </a:prstGeom>
          <a:ln w="44450">
            <a:solidFill>
              <a:schemeClr val="bg1">
                <a:lumMod val="6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Прямая соединительная линия 232"/>
          <p:cNvCxnSpPr/>
          <p:nvPr/>
        </p:nvCxnSpPr>
        <p:spPr>
          <a:xfrm>
            <a:off x="741665" y="3331907"/>
            <a:ext cx="8614986" cy="0"/>
          </a:xfrm>
          <a:prstGeom prst="line">
            <a:avLst/>
          </a:prstGeom>
          <a:ln w="44450">
            <a:solidFill>
              <a:schemeClr val="bg1">
                <a:lumMod val="6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Прямая соединительная линия 235"/>
          <p:cNvCxnSpPr/>
          <p:nvPr/>
        </p:nvCxnSpPr>
        <p:spPr>
          <a:xfrm>
            <a:off x="698560" y="2368990"/>
            <a:ext cx="8658091" cy="0"/>
          </a:xfrm>
          <a:prstGeom prst="line">
            <a:avLst/>
          </a:prstGeom>
          <a:ln w="4445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Прямая соединительная линия 236"/>
          <p:cNvCxnSpPr/>
          <p:nvPr/>
        </p:nvCxnSpPr>
        <p:spPr>
          <a:xfrm>
            <a:off x="698560" y="2364088"/>
            <a:ext cx="0" cy="893200"/>
          </a:xfrm>
          <a:prstGeom prst="line">
            <a:avLst/>
          </a:prstGeom>
          <a:ln w="4445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Прямая соединительная линия 239"/>
          <p:cNvCxnSpPr/>
          <p:nvPr/>
        </p:nvCxnSpPr>
        <p:spPr>
          <a:xfrm>
            <a:off x="9467594" y="2389957"/>
            <a:ext cx="0" cy="937048"/>
          </a:xfrm>
          <a:prstGeom prst="line">
            <a:avLst/>
          </a:prstGeom>
          <a:ln w="4445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4" name="Изображение 15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69294" y="3682810"/>
            <a:ext cx="635000" cy="317500"/>
          </a:xfrm>
          <a:prstGeom prst="rect">
            <a:avLst/>
          </a:prstGeom>
        </p:spPr>
      </p:pic>
      <p:pic>
        <p:nvPicPr>
          <p:cNvPr id="155" name="Изображение 15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-30134" y="2578618"/>
            <a:ext cx="850900" cy="342900"/>
          </a:xfrm>
          <a:prstGeom prst="rect">
            <a:avLst/>
          </a:prstGeom>
        </p:spPr>
      </p:pic>
      <p:pic>
        <p:nvPicPr>
          <p:cNvPr id="157" name="Изображение 15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6200000">
            <a:off x="-231186" y="5282655"/>
            <a:ext cx="1219200" cy="342900"/>
          </a:xfrm>
          <a:prstGeom prst="rect">
            <a:avLst/>
          </a:prstGeom>
        </p:spPr>
      </p:pic>
      <p:sp>
        <p:nvSpPr>
          <p:cNvPr id="381" name="Прямоугольник 380"/>
          <p:cNvSpPr/>
          <p:nvPr/>
        </p:nvSpPr>
        <p:spPr>
          <a:xfrm rot="16200000">
            <a:off x="1027583" y="3259728"/>
            <a:ext cx="230775" cy="401074"/>
          </a:xfrm>
          <a:prstGeom prst="rect">
            <a:avLst/>
          </a:prstGeom>
          <a:solidFill>
            <a:schemeClr val="bg1"/>
          </a:solidFill>
          <a:ln w="444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604249" y="3331724"/>
            <a:ext cx="920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-10dBm</a:t>
            </a:r>
            <a:endParaRPr lang="en-US"/>
          </a:p>
        </p:txBody>
      </p:sp>
      <p:sp>
        <p:nvSpPr>
          <p:cNvPr id="107" name="Прямоугольник 380"/>
          <p:cNvSpPr/>
          <p:nvPr/>
        </p:nvSpPr>
        <p:spPr>
          <a:xfrm rot="16200000">
            <a:off x="1007747" y="4404869"/>
            <a:ext cx="230775" cy="401074"/>
          </a:xfrm>
          <a:prstGeom prst="rect">
            <a:avLst/>
          </a:prstGeom>
          <a:solidFill>
            <a:schemeClr val="bg1"/>
          </a:solidFill>
          <a:ln w="444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1622813" y="4468179"/>
            <a:ext cx="920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-30dBm</a:t>
            </a:r>
            <a:endParaRPr lang="en-US" dirty="0"/>
          </a:p>
        </p:txBody>
      </p:sp>
      <p:cxnSp>
        <p:nvCxnSpPr>
          <p:cNvPr id="109" name="Прямая соединительная линия 117"/>
          <p:cNvCxnSpPr/>
          <p:nvPr/>
        </p:nvCxnSpPr>
        <p:spPr>
          <a:xfrm flipH="1" flipV="1">
            <a:off x="6156754" y="866034"/>
            <a:ext cx="19450" cy="431874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Прямая соединительная линия 120"/>
          <p:cNvCxnSpPr/>
          <p:nvPr/>
        </p:nvCxnSpPr>
        <p:spPr>
          <a:xfrm flipH="1" flipV="1">
            <a:off x="1104431" y="5124512"/>
            <a:ext cx="2148235" cy="119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006865" y="5505253"/>
            <a:ext cx="1321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Short circuit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978195" y="34024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2998381" y="125464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6081823" y="552893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11</a:t>
            </a:r>
            <a:endParaRPr lang="en-US" dirty="0"/>
          </a:p>
        </p:txBody>
      </p:sp>
      <p:cxnSp>
        <p:nvCxnSpPr>
          <p:cNvPr id="114" name="Прямая соединительная линия 120"/>
          <p:cNvCxnSpPr/>
          <p:nvPr/>
        </p:nvCxnSpPr>
        <p:spPr>
          <a:xfrm flipV="1">
            <a:off x="8740824" y="1705098"/>
            <a:ext cx="1" cy="347967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8569842" y="1169581"/>
            <a:ext cx="7264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 or 2</a:t>
            </a:r>
            <a:endParaRPr lang="en-US" dirty="0"/>
          </a:p>
        </p:txBody>
      </p:sp>
      <p:sp>
        <p:nvSpPr>
          <p:cNvPr id="117" name="TextBox 116"/>
          <p:cNvSpPr txBox="1"/>
          <p:nvPr/>
        </p:nvSpPr>
        <p:spPr>
          <a:xfrm>
            <a:off x="1203498" y="5486496"/>
            <a:ext cx="3164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Short circuit using cell Ty wires</a:t>
            </a:r>
            <a:endParaRPr lang="en-US" dirty="0"/>
          </a:p>
        </p:txBody>
      </p:sp>
      <p:pic>
        <p:nvPicPr>
          <p:cNvPr id="1026" name="Picture 2" descr="ile:Circulator schematic.JPG - Wikimedia Commons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48" t="6503" r="26691" b="29446"/>
          <a:stretch/>
        </p:blipFill>
        <p:spPr bwMode="auto">
          <a:xfrm>
            <a:off x="2926540" y="4980059"/>
            <a:ext cx="412466" cy="40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9" name="Прямая соединительная линия 120"/>
          <p:cNvCxnSpPr/>
          <p:nvPr/>
        </p:nvCxnSpPr>
        <p:spPr>
          <a:xfrm flipH="1">
            <a:off x="6198011" y="5184775"/>
            <a:ext cx="2594669" cy="381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Прямоугольник 165"/>
          <p:cNvSpPr/>
          <p:nvPr/>
        </p:nvSpPr>
        <p:spPr>
          <a:xfrm rot="16200000">
            <a:off x="5819366" y="2695884"/>
            <a:ext cx="680466" cy="401074"/>
          </a:xfrm>
          <a:prstGeom prst="rect">
            <a:avLst/>
          </a:prstGeom>
          <a:solidFill>
            <a:schemeClr val="bg1"/>
          </a:solidFill>
          <a:ln w="444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123" name="Изображение 105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6656" y="2783457"/>
            <a:ext cx="1196928" cy="227585"/>
          </a:xfrm>
          <a:prstGeom prst="rect">
            <a:avLst/>
          </a:prstGeom>
        </p:spPr>
      </p:pic>
      <p:sp>
        <p:nvSpPr>
          <p:cNvPr id="124" name="Прямоугольник 380"/>
          <p:cNvSpPr/>
          <p:nvPr/>
        </p:nvSpPr>
        <p:spPr>
          <a:xfrm rot="16200000">
            <a:off x="6044211" y="3320864"/>
            <a:ext cx="230775" cy="401074"/>
          </a:xfrm>
          <a:prstGeom prst="rect">
            <a:avLst/>
          </a:prstGeom>
          <a:solidFill>
            <a:schemeClr val="bg1"/>
          </a:solidFill>
          <a:ln w="444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125" name="TextBox 124"/>
          <p:cNvSpPr txBox="1"/>
          <p:nvPr/>
        </p:nvSpPr>
        <p:spPr>
          <a:xfrm>
            <a:off x="6620877" y="3392860"/>
            <a:ext cx="920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-10dBm</a:t>
            </a:r>
            <a:endParaRPr lang="en-US"/>
          </a:p>
        </p:txBody>
      </p:sp>
      <p:sp>
        <p:nvSpPr>
          <p:cNvPr id="126" name="Прямоугольник 380"/>
          <p:cNvSpPr/>
          <p:nvPr/>
        </p:nvSpPr>
        <p:spPr>
          <a:xfrm rot="16200000">
            <a:off x="6024375" y="4466005"/>
            <a:ext cx="230775" cy="401074"/>
          </a:xfrm>
          <a:prstGeom prst="rect">
            <a:avLst/>
          </a:prstGeom>
          <a:solidFill>
            <a:schemeClr val="bg1"/>
          </a:solidFill>
          <a:ln w="444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127" name="TextBox 126"/>
          <p:cNvSpPr txBox="1"/>
          <p:nvPr/>
        </p:nvSpPr>
        <p:spPr>
          <a:xfrm>
            <a:off x="6639441" y="4529315"/>
            <a:ext cx="920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-30dBm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0352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2573080" y="1339702"/>
            <a:ext cx="3615070" cy="3615070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3615069" y="1531088"/>
            <a:ext cx="680484" cy="6804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46" name="Oval 45"/>
          <p:cNvSpPr/>
          <p:nvPr/>
        </p:nvSpPr>
        <p:spPr>
          <a:xfrm>
            <a:off x="4508205" y="1509823"/>
            <a:ext cx="680484" cy="6804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47" name="Oval 46"/>
          <p:cNvSpPr/>
          <p:nvPr/>
        </p:nvSpPr>
        <p:spPr>
          <a:xfrm>
            <a:off x="2721934" y="2466753"/>
            <a:ext cx="680484" cy="6804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48" name="Oval 47"/>
          <p:cNvSpPr/>
          <p:nvPr/>
        </p:nvSpPr>
        <p:spPr>
          <a:xfrm>
            <a:off x="3615069" y="2466753"/>
            <a:ext cx="680484" cy="6804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49" name="Oval 48"/>
          <p:cNvSpPr/>
          <p:nvPr/>
        </p:nvSpPr>
        <p:spPr>
          <a:xfrm>
            <a:off x="4508205" y="2488018"/>
            <a:ext cx="680484" cy="6804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50" name="Oval 49"/>
          <p:cNvSpPr/>
          <p:nvPr/>
        </p:nvSpPr>
        <p:spPr>
          <a:xfrm>
            <a:off x="5369441" y="2488018"/>
            <a:ext cx="680484" cy="68048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51" name="Oval 50"/>
          <p:cNvSpPr/>
          <p:nvPr/>
        </p:nvSpPr>
        <p:spPr>
          <a:xfrm>
            <a:off x="2721934" y="3402419"/>
            <a:ext cx="680484" cy="6804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52" name="Oval 51"/>
          <p:cNvSpPr/>
          <p:nvPr/>
        </p:nvSpPr>
        <p:spPr>
          <a:xfrm>
            <a:off x="3615069" y="3402419"/>
            <a:ext cx="680484" cy="6804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8</a:t>
            </a:r>
            <a:endParaRPr lang="en-US" dirty="0"/>
          </a:p>
        </p:txBody>
      </p:sp>
      <p:sp>
        <p:nvSpPr>
          <p:cNvPr id="53" name="Oval 52"/>
          <p:cNvSpPr/>
          <p:nvPr/>
        </p:nvSpPr>
        <p:spPr>
          <a:xfrm>
            <a:off x="4508205" y="3423684"/>
            <a:ext cx="680484" cy="6804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9</a:t>
            </a:r>
            <a:endParaRPr lang="en-US" dirty="0"/>
          </a:p>
        </p:txBody>
      </p:sp>
      <p:sp>
        <p:nvSpPr>
          <p:cNvPr id="54" name="Oval 53"/>
          <p:cNvSpPr/>
          <p:nvPr/>
        </p:nvSpPr>
        <p:spPr>
          <a:xfrm>
            <a:off x="5369441" y="3423684"/>
            <a:ext cx="680484" cy="680484"/>
          </a:xfrm>
          <a:prstGeom prst="ellipse">
            <a:avLst/>
          </a:prstGeom>
          <a:solidFill>
            <a:srgbClr val="28FF2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10</a:t>
            </a:r>
            <a:endParaRPr lang="en-US" dirty="0"/>
          </a:p>
        </p:txBody>
      </p:sp>
      <p:sp>
        <p:nvSpPr>
          <p:cNvPr id="55" name="Oval 54"/>
          <p:cNvSpPr/>
          <p:nvPr/>
        </p:nvSpPr>
        <p:spPr>
          <a:xfrm>
            <a:off x="3615069" y="4231758"/>
            <a:ext cx="680484" cy="6804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11</a:t>
            </a:r>
            <a:endParaRPr lang="en-US" dirty="0"/>
          </a:p>
        </p:txBody>
      </p:sp>
      <p:sp>
        <p:nvSpPr>
          <p:cNvPr id="56" name="Oval 55"/>
          <p:cNvSpPr/>
          <p:nvPr/>
        </p:nvSpPr>
        <p:spPr>
          <a:xfrm>
            <a:off x="4508205" y="4210493"/>
            <a:ext cx="680484" cy="68048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12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019647" y="786809"/>
            <a:ext cx="769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INPUT</a:t>
            </a:r>
            <a:endParaRPr lang="en-US" dirty="0"/>
          </a:p>
        </p:txBody>
      </p:sp>
      <p:sp>
        <p:nvSpPr>
          <p:cNvPr id="58" name="Rounded Rectangle 57"/>
          <p:cNvSpPr/>
          <p:nvPr/>
        </p:nvSpPr>
        <p:spPr>
          <a:xfrm>
            <a:off x="7947308" y="2211572"/>
            <a:ext cx="2020186" cy="2020186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>
          <a:xfrm>
            <a:off x="8250865" y="2519916"/>
            <a:ext cx="680484" cy="6804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60" name="Oval 59"/>
          <p:cNvSpPr/>
          <p:nvPr/>
        </p:nvSpPr>
        <p:spPr>
          <a:xfrm>
            <a:off x="9058939" y="2488019"/>
            <a:ext cx="680484" cy="6804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61" name="Oval 60"/>
          <p:cNvSpPr/>
          <p:nvPr/>
        </p:nvSpPr>
        <p:spPr>
          <a:xfrm>
            <a:off x="8250865" y="3402419"/>
            <a:ext cx="680484" cy="680484"/>
          </a:xfrm>
          <a:prstGeom prst="ellipse">
            <a:avLst/>
          </a:prstGeom>
          <a:solidFill>
            <a:srgbClr val="28FF2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62" name="Oval 61"/>
          <p:cNvSpPr/>
          <p:nvPr/>
        </p:nvSpPr>
        <p:spPr>
          <a:xfrm>
            <a:off x="9058939" y="3402419"/>
            <a:ext cx="680484" cy="68048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71" name="TextBox 70"/>
          <p:cNvSpPr txBox="1"/>
          <p:nvPr/>
        </p:nvSpPr>
        <p:spPr>
          <a:xfrm>
            <a:off x="7459835" y="782897"/>
            <a:ext cx="974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OUTPUT</a:t>
            </a:r>
            <a:endParaRPr lang="en-US" dirty="0"/>
          </a:p>
        </p:txBody>
      </p:sp>
      <p:sp>
        <p:nvSpPr>
          <p:cNvPr id="72" name="Oval 71"/>
          <p:cNvSpPr/>
          <p:nvPr/>
        </p:nvSpPr>
        <p:spPr>
          <a:xfrm>
            <a:off x="2445487" y="5209954"/>
            <a:ext cx="680484" cy="68048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73" name="Oval 72"/>
          <p:cNvSpPr/>
          <p:nvPr/>
        </p:nvSpPr>
        <p:spPr>
          <a:xfrm>
            <a:off x="5369441" y="5209954"/>
            <a:ext cx="680484" cy="680484"/>
          </a:xfrm>
          <a:prstGeom prst="ellipse">
            <a:avLst/>
          </a:prstGeom>
          <a:solidFill>
            <a:srgbClr val="28FF2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10</a:t>
            </a:r>
            <a:endParaRPr lang="en-US" dirty="0"/>
          </a:p>
        </p:txBody>
      </p:sp>
      <p:sp>
        <p:nvSpPr>
          <p:cNvPr id="74" name="Oval 73"/>
          <p:cNvSpPr/>
          <p:nvPr/>
        </p:nvSpPr>
        <p:spPr>
          <a:xfrm>
            <a:off x="8250865" y="5252485"/>
            <a:ext cx="680484" cy="68048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12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263902" y="5365530"/>
            <a:ext cx="1848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Cell Ty (back wall)</a:t>
            </a:r>
            <a:endParaRPr lang="en-US" dirty="0"/>
          </a:p>
        </p:txBody>
      </p:sp>
      <p:sp>
        <p:nvSpPr>
          <p:cNvPr id="76" name="TextBox 75"/>
          <p:cNvSpPr txBox="1"/>
          <p:nvPr/>
        </p:nvSpPr>
        <p:spPr>
          <a:xfrm>
            <a:off x="9043266" y="5365530"/>
            <a:ext cx="1055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RF for DC</a:t>
            </a:r>
            <a:endParaRPr lang="en-US" dirty="0"/>
          </a:p>
        </p:txBody>
      </p:sp>
      <p:sp>
        <p:nvSpPr>
          <p:cNvPr id="77" name="TextBox 76"/>
          <p:cNvSpPr txBox="1"/>
          <p:nvPr/>
        </p:nvSpPr>
        <p:spPr>
          <a:xfrm>
            <a:off x="6226443" y="5365530"/>
            <a:ext cx="1924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Cell Ay (computer)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2091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9" name="Прямая соединительная линия 120"/>
          <p:cNvCxnSpPr/>
          <p:nvPr/>
        </p:nvCxnSpPr>
        <p:spPr>
          <a:xfrm flipH="1">
            <a:off x="4805628" y="4815308"/>
            <a:ext cx="543773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Прямая соединительная линия 120"/>
          <p:cNvCxnSpPr/>
          <p:nvPr/>
        </p:nvCxnSpPr>
        <p:spPr>
          <a:xfrm flipV="1">
            <a:off x="8455553" y="2377751"/>
            <a:ext cx="0" cy="180166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Прямая соединительная линия 120"/>
          <p:cNvCxnSpPr>
            <a:endCxn id="172" idx="0"/>
          </p:cNvCxnSpPr>
          <p:nvPr/>
        </p:nvCxnSpPr>
        <p:spPr>
          <a:xfrm flipV="1">
            <a:off x="2526736" y="2327436"/>
            <a:ext cx="0" cy="336420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Rectangle 113"/>
          <p:cNvSpPr/>
          <p:nvPr/>
        </p:nvSpPr>
        <p:spPr>
          <a:xfrm>
            <a:off x="1826559" y="108488"/>
            <a:ext cx="3782900" cy="2099924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10" name="Прямая соединительная линия 117"/>
          <p:cNvCxnSpPr/>
          <p:nvPr/>
        </p:nvCxnSpPr>
        <p:spPr>
          <a:xfrm flipH="1" flipV="1">
            <a:off x="501150" y="1866751"/>
            <a:ext cx="10035526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776" y="4962299"/>
            <a:ext cx="1811551" cy="2085390"/>
          </a:xfrm>
          <a:prstGeom prst="rect">
            <a:avLst/>
          </a:prstGeom>
        </p:spPr>
      </p:pic>
      <p:grpSp>
        <p:nvGrpSpPr>
          <p:cNvPr id="6" name="Группа 5"/>
          <p:cNvGrpSpPr/>
          <p:nvPr/>
        </p:nvGrpSpPr>
        <p:grpSpPr>
          <a:xfrm rot="16200000">
            <a:off x="2766315" y="6070989"/>
            <a:ext cx="534126" cy="347399"/>
            <a:chOff x="4413586" y="2273300"/>
            <a:chExt cx="2541348" cy="787400"/>
          </a:xfrm>
        </p:grpSpPr>
        <p:sp>
          <p:nvSpPr>
            <p:cNvPr id="5" name="Арка 4"/>
            <p:cNvSpPr/>
            <p:nvPr/>
          </p:nvSpPr>
          <p:spPr>
            <a:xfrm>
              <a:off x="4413586" y="2273300"/>
              <a:ext cx="847116" cy="787400"/>
            </a:xfrm>
            <a:prstGeom prst="blockArc">
              <a:avLst>
                <a:gd name="adj1" fmla="val 10800000"/>
                <a:gd name="adj2" fmla="val 21571284"/>
                <a:gd name="adj3" fmla="val 0"/>
              </a:avLst>
            </a:prstGeom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tx1"/>
                </a:solidFill>
              </a:endParaRPr>
            </a:p>
          </p:txBody>
        </p:sp>
        <p:sp>
          <p:nvSpPr>
            <p:cNvPr id="87" name="Арка 86"/>
            <p:cNvSpPr/>
            <p:nvPr/>
          </p:nvSpPr>
          <p:spPr>
            <a:xfrm>
              <a:off x="5260702" y="2273300"/>
              <a:ext cx="847116" cy="787400"/>
            </a:xfrm>
            <a:prstGeom prst="blockArc">
              <a:avLst>
                <a:gd name="adj1" fmla="val 10800000"/>
                <a:gd name="adj2" fmla="val 21571284"/>
                <a:gd name="adj3" fmla="val 0"/>
              </a:avLst>
            </a:prstGeom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tx1"/>
                </a:solidFill>
              </a:endParaRPr>
            </a:p>
          </p:txBody>
        </p:sp>
        <p:sp>
          <p:nvSpPr>
            <p:cNvPr id="88" name="Арка 87"/>
            <p:cNvSpPr/>
            <p:nvPr/>
          </p:nvSpPr>
          <p:spPr>
            <a:xfrm>
              <a:off x="6107818" y="2273300"/>
              <a:ext cx="847116" cy="787400"/>
            </a:xfrm>
            <a:prstGeom prst="blockArc">
              <a:avLst>
                <a:gd name="adj1" fmla="val 10800000"/>
                <a:gd name="adj2" fmla="val 251184"/>
                <a:gd name="adj3" fmla="val 851"/>
              </a:avLst>
            </a:prstGeom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tx1"/>
                </a:solidFill>
              </a:endParaRPr>
            </a:p>
          </p:txBody>
        </p:sp>
      </p:grpSp>
      <p:grpSp>
        <p:nvGrpSpPr>
          <p:cNvPr id="100" name="Группа 99"/>
          <p:cNvGrpSpPr/>
          <p:nvPr/>
        </p:nvGrpSpPr>
        <p:grpSpPr>
          <a:xfrm>
            <a:off x="6712700" y="5997872"/>
            <a:ext cx="326107" cy="518138"/>
            <a:chOff x="1946121" y="1118898"/>
            <a:chExt cx="473514" cy="752347"/>
          </a:xfrm>
        </p:grpSpPr>
        <p:sp>
          <p:nvSpPr>
            <p:cNvPr id="97" name="Овал 96"/>
            <p:cNvSpPr/>
            <p:nvPr/>
          </p:nvSpPr>
          <p:spPr>
            <a:xfrm>
              <a:off x="1946121" y="1118898"/>
              <a:ext cx="473514" cy="491538"/>
            </a:xfrm>
            <a:prstGeom prst="ellipse">
              <a:avLst/>
            </a:prstGeom>
            <a:noFill/>
            <a:ln w="603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98" name="Овал 97"/>
            <p:cNvSpPr/>
            <p:nvPr/>
          </p:nvSpPr>
          <p:spPr>
            <a:xfrm>
              <a:off x="1946121" y="1379707"/>
              <a:ext cx="473514" cy="491538"/>
            </a:xfrm>
            <a:prstGeom prst="ellipse">
              <a:avLst/>
            </a:prstGeom>
            <a:noFill/>
            <a:ln w="603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04" name="TextBox 103"/>
          <p:cNvSpPr txBox="1"/>
          <p:nvPr/>
        </p:nvSpPr>
        <p:spPr>
          <a:xfrm>
            <a:off x="7048286" y="5949041"/>
            <a:ext cx="314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4000" dirty="0" smtClean="0">
                <a:latin typeface="Arial Hebrew Scholar" charset="-79"/>
                <a:ea typeface="Arial Hebrew Scholar" charset="-79"/>
                <a:cs typeface="Arial Hebrew Scholar" charset="-79"/>
              </a:rPr>
              <a:t>I</a:t>
            </a:r>
            <a:endParaRPr lang="ru-RU" dirty="0">
              <a:latin typeface="Arial Hebrew Scholar" charset="-79"/>
              <a:ea typeface="Arial Hebrew Scholar" charset="-79"/>
              <a:cs typeface="Arial Hebrew Scholar" charset="-79"/>
            </a:endParaRPr>
          </a:p>
        </p:txBody>
      </p:sp>
      <p:cxnSp>
        <p:nvCxnSpPr>
          <p:cNvPr id="118" name="Прямая соединительная линия 117"/>
          <p:cNvCxnSpPr/>
          <p:nvPr/>
        </p:nvCxnSpPr>
        <p:spPr>
          <a:xfrm flipH="1" flipV="1">
            <a:off x="507540" y="1856883"/>
            <a:ext cx="13060" cy="378632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ile:Circulator schematic.JPG - Wikimedia Commons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48" t="6503" r="26691" b="29446"/>
          <a:stretch/>
        </p:blipFill>
        <p:spPr bwMode="auto">
          <a:xfrm>
            <a:off x="2291109" y="5445010"/>
            <a:ext cx="412466" cy="40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8" name="Прямая соединительная линия 127"/>
          <p:cNvCxnSpPr/>
          <p:nvPr/>
        </p:nvCxnSpPr>
        <p:spPr>
          <a:xfrm flipH="1">
            <a:off x="3019930" y="6511752"/>
            <a:ext cx="3853415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2" name="Изображение 10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3476" y="5880853"/>
            <a:ext cx="218488" cy="248282"/>
          </a:xfrm>
          <a:prstGeom prst="rect">
            <a:avLst/>
          </a:prstGeom>
        </p:spPr>
      </p:pic>
      <p:cxnSp>
        <p:nvCxnSpPr>
          <p:cNvPr id="141" name="Прямая соединительная линия 140"/>
          <p:cNvCxnSpPr/>
          <p:nvPr/>
        </p:nvCxnSpPr>
        <p:spPr>
          <a:xfrm flipH="1">
            <a:off x="3019930" y="5977626"/>
            <a:ext cx="3853415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54" name="Изображение 105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1604" y="4402285"/>
            <a:ext cx="1122911" cy="213511"/>
          </a:xfrm>
          <a:prstGeom prst="rect">
            <a:avLst/>
          </a:prstGeom>
        </p:spPr>
      </p:pic>
      <p:sp>
        <p:nvSpPr>
          <p:cNvPr id="166" name="Прямоугольник 165"/>
          <p:cNvSpPr/>
          <p:nvPr/>
        </p:nvSpPr>
        <p:spPr>
          <a:xfrm rot="16200000">
            <a:off x="167307" y="3099699"/>
            <a:ext cx="680466" cy="401074"/>
          </a:xfrm>
          <a:prstGeom prst="rect">
            <a:avLst/>
          </a:prstGeom>
          <a:solidFill>
            <a:schemeClr val="bg1"/>
          </a:solidFill>
          <a:ln w="444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1055" name="Изображение 105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4597" y="3187272"/>
            <a:ext cx="1196928" cy="227585"/>
          </a:xfrm>
          <a:prstGeom prst="rect">
            <a:avLst/>
          </a:prstGeom>
        </p:spPr>
      </p:pic>
      <p:pic>
        <p:nvPicPr>
          <p:cNvPr id="1057" name="Изображение 105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81359" y="5487831"/>
            <a:ext cx="1321301" cy="234155"/>
          </a:xfrm>
          <a:prstGeom prst="rect">
            <a:avLst/>
          </a:prstGeom>
        </p:spPr>
      </p:pic>
      <p:sp>
        <p:nvSpPr>
          <p:cNvPr id="171" name="Треугольник 170"/>
          <p:cNvSpPr/>
          <p:nvPr/>
        </p:nvSpPr>
        <p:spPr>
          <a:xfrm>
            <a:off x="2315971" y="4026881"/>
            <a:ext cx="421529" cy="413228"/>
          </a:xfrm>
          <a:prstGeom prst="triangle">
            <a:avLst/>
          </a:prstGeom>
          <a:solidFill>
            <a:schemeClr val="bg1"/>
          </a:solidFill>
          <a:ln w="57150">
            <a:solidFill>
              <a:srgbClr val="FF9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059" name="Изображение 105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28858" y="4141506"/>
            <a:ext cx="1209384" cy="245260"/>
          </a:xfrm>
          <a:prstGeom prst="rect">
            <a:avLst/>
          </a:prstGeom>
        </p:spPr>
      </p:pic>
      <p:pic>
        <p:nvPicPr>
          <p:cNvPr id="174" name="Изображение 17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05296" y="2438435"/>
            <a:ext cx="1209384" cy="245260"/>
          </a:xfrm>
          <a:prstGeom prst="rect">
            <a:avLst/>
          </a:prstGeom>
        </p:spPr>
      </p:pic>
      <p:cxnSp>
        <p:nvCxnSpPr>
          <p:cNvPr id="216" name="Прямая соединительная линия 215"/>
          <p:cNvCxnSpPr/>
          <p:nvPr/>
        </p:nvCxnSpPr>
        <p:spPr>
          <a:xfrm flipH="1">
            <a:off x="63129" y="4947411"/>
            <a:ext cx="4159718" cy="0"/>
          </a:xfrm>
          <a:prstGeom prst="line">
            <a:avLst/>
          </a:prstGeom>
          <a:ln w="44450"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Прямая соединительная линия 216"/>
          <p:cNvCxnSpPr/>
          <p:nvPr/>
        </p:nvCxnSpPr>
        <p:spPr>
          <a:xfrm flipH="1">
            <a:off x="63129" y="6660013"/>
            <a:ext cx="4159719" cy="0"/>
          </a:xfrm>
          <a:prstGeom prst="line">
            <a:avLst/>
          </a:prstGeom>
          <a:ln w="44450"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Прямая соединительная линия 221"/>
          <p:cNvCxnSpPr/>
          <p:nvPr/>
        </p:nvCxnSpPr>
        <p:spPr>
          <a:xfrm flipV="1">
            <a:off x="4222847" y="4947411"/>
            <a:ext cx="0" cy="1712602"/>
          </a:xfrm>
          <a:prstGeom prst="line">
            <a:avLst/>
          </a:prstGeom>
          <a:ln w="44450"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Прямая соединительная линия 225"/>
          <p:cNvCxnSpPr/>
          <p:nvPr/>
        </p:nvCxnSpPr>
        <p:spPr>
          <a:xfrm flipV="1">
            <a:off x="63129" y="4947411"/>
            <a:ext cx="0" cy="1712602"/>
          </a:xfrm>
          <a:prstGeom prst="line">
            <a:avLst/>
          </a:prstGeom>
          <a:ln w="44450"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Прямая соединительная линия 228"/>
          <p:cNvCxnSpPr/>
          <p:nvPr/>
        </p:nvCxnSpPr>
        <p:spPr>
          <a:xfrm flipH="1" flipV="1">
            <a:off x="63129" y="3764015"/>
            <a:ext cx="3937" cy="1147898"/>
          </a:xfrm>
          <a:prstGeom prst="line">
            <a:avLst/>
          </a:prstGeom>
          <a:ln w="44450">
            <a:solidFill>
              <a:schemeClr val="bg1">
                <a:lumMod val="6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Прямая соединительная линия 231"/>
          <p:cNvCxnSpPr/>
          <p:nvPr/>
        </p:nvCxnSpPr>
        <p:spPr>
          <a:xfrm flipH="1" flipV="1">
            <a:off x="4210610" y="3791956"/>
            <a:ext cx="3937" cy="1147898"/>
          </a:xfrm>
          <a:prstGeom prst="line">
            <a:avLst/>
          </a:prstGeom>
          <a:ln w="44450">
            <a:solidFill>
              <a:schemeClr val="bg1">
                <a:lumMod val="6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Прямая соединительная линия 232"/>
          <p:cNvCxnSpPr/>
          <p:nvPr/>
        </p:nvCxnSpPr>
        <p:spPr>
          <a:xfrm flipV="1">
            <a:off x="106234" y="3791956"/>
            <a:ext cx="4099114" cy="4902"/>
          </a:xfrm>
          <a:prstGeom prst="line">
            <a:avLst/>
          </a:prstGeom>
          <a:ln w="44450">
            <a:solidFill>
              <a:schemeClr val="bg1">
                <a:lumMod val="6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Прямая соединительная линия 235"/>
          <p:cNvCxnSpPr/>
          <p:nvPr/>
        </p:nvCxnSpPr>
        <p:spPr>
          <a:xfrm flipV="1">
            <a:off x="63129" y="2829039"/>
            <a:ext cx="4099114" cy="4902"/>
          </a:xfrm>
          <a:prstGeom prst="line">
            <a:avLst/>
          </a:prstGeom>
          <a:ln w="4445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Прямая соединительная линия 236"/>
          <p:cNvCxnSpPr/>
          <p:nvPr/>
        </p:nvCxnSpPr>
        <p:spPr>
          <a:xfrm>
            <a:off x="63129" y="2829039"/>
            <a:ext cx="0" cy="893200"/>
          </a:xfrm>
          <a:prstGeom prst="line">
            <a:avLst/>
          </a:prstGeom>
          <a:ln w="4445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Прямая соединительная линия 239"/>
          <p:cNvCxnSpPr/>
          <p:nvPr/>
        </p:nvCxnSpPr>
        <p:spPr>
          <a:xfrm>
            <a:off x="4221597" y="2854908"/>
            <a:ext cx="1" cy="898679"/>
          </a:xfrm>
          <a:prstGeom prst="line">
            <a:avLst/>
          </a:prstGeom>
          <a:ln w="4445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4" name="Изображение 15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6200000">
            <a:off x="4119914" y="4179214"/>
            <a:ext cx="635000" cy="317500"/>
          </a:xfrm>
          <a:prstGeom prst="rect">
            <a:avLst/>
          </a:prstGeom>
        </p:spPr>
      </p:pic>
      <p:pic>
        <p:nvPicPr>
          <p:cNvPr id="155" name="Изображение 15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16200000">
            <a:off x="4016973" y="3115562"/>
            <a:ext cx="850900" cy="342900"/>
          </a:xfrm>
          <a:prstGeom prst="rect">
            <a:avLst/>
          </a:prstGeom>
        </p:spPr>
      </p:pic>
      <p:pic>
        <p:nvPicPr>
          <p:cNvPr id="157" name="Изображение 15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16200000">
            <a:off x="3857346" y="5709403"/>
            <a:ext cx="1219200" cy="342900"/>
          </a:xfrm>
          <a:prstGeom prst="rect">
            <a:avLst/>
          </a:prstGeom>
        </p:spPr>
      </p:pic>
      <p:sp>
        <p:nvSpPr>
          <p:cNvPr id="167" name="Прямоугольник 166"/>
          <p:cNvSpPr/>
          <p:nvPr/>
        </p:nvSpPr>
        <p:spPr>
          <a:xfrm>
            <a:off x="10364131" y="1370079"/>
            <a:ext cx="1406496" cy="898453"/>
          </a:xfrm>
          <a:prstGeom prst="rect">
            <a:avLst/>
          </a:prstGeom>
          <a:solidFill>
            <a:schemeClr val="bg1"/>
          </a:solidFill>
          <a:ln w="47625"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 smtClean="0">
                <a:solidFill>
                  <a:schemeClr val="tx1"/>
                </a:solidFill>
              </a:rPr>
              <a:t>VNA</a:t>
            </a:r>
          </a:p>
          <a:p>
            <a:pPr algn="ctr"/>
            <a:r>
              <a:rPr lang="en-AU" dirty="0" smtClean="0">
                <a:solidFill>
                  <a:schemeClr val="tx1"/>
                </a:solidFill>
              </a:rPr>
              <a:t>2dBm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260" name="Овал 259"/>
          <p:cNvSpPr/>
          <p:nvPr/>
        </p:nvSpPr>
        <p:spPr>
          <a:xfrm>
            <a:off x="10434595" y="1757030"/>
            <a:ext cx="204576" cy="199175"/>
          </a:xfrm>
          <a:prstGeom prst="ellipse">
            <a:avLst/>
          </a:prstGeom>
          <a:noFill/>
          <a:ln w="25400"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81" name="Прямоугольник 380"/>
          <p:cNvSpPr/>
          <p:nvPr/>
        </p:nvSpPr>
        <p:spPr>
          <a:xfrm rot="16200000">
            <a:off x="169387" y="4295687"/>
            <a:ext cx="680466" cy="401074"/>
          </a:xfrm>
          <a:prstGeom prst="rect">
            <a:avLst/>
          </a:prstGeom>
          <a:solidFill>
            <a:schemeClr val="bg1"/>
          </a:solidFill>
          <a:ln w="444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0227861" y="4493542"/>
            <a:ext cx="1648040" cy="690825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SP Digitiser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11" name="Прямая соединительная линия 205"/>
          <p:cNvCxnSpPr/>
          <p:nvPr/>
        </p:nvCxnSpPr>
        <p:spPr>
          <a:xfrm flipV="1">
            <a:off x="11874411" y="844901"/>
            <a:ext cx="1490" cy="3664139"/>
          </a:xfrm>
          <a:prstGeom prst="line">
            <a:avLst/>
          </a:prstGeom>
          <a:ln w="38100">
            <a:solidFill>
              <a:srgbClr val="FF0000"/>
            </a:solidFill>
            <a:prstDash val="sysDash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11096216" y="3230191"/>
            <a:ext cx="82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Trigger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08" name="Rectangle 107"/>
          <p:cNvSpPr/>
          <p:nvPr/>
        </p:nvSpPr>
        <p:spPr>
          <a:xfrm>
            <a:off x="9164324" y="1641075"/>
            <a:ext cx="903189" cy="420346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10dBm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9" name="Oval 108"/>
          <p:cNvSpPr/>
          <p:nvPr/>
        </p:nvSpPr>
        <p:spPr>
          <a:xfrm>
            <a:off x="7850383" y="1177502"/>
            <a:ext cx="1296312" cy="1261204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Anritsu </a:t>
            </a:r>
            <a:r>
              <a:rPr lang="en-US" smtClean="0"/>
              <a:t>power divider</a:t>
            </a:r>
            <a:endParaRPr lang="en-US" dirty="0"/>
          </a:p>
        </p:txBody>
      </p:sp>
      <p:sp>
        <p:nvSpPr>
          <p:cNvPr id="112" name="Rectangle 111"/>
          <p:cNvSpPr/>
          <p:nvPr/>
        </p:nvSpPr>
        <p:spPr>
          <a:xfrm>
            <a:off x="6947194" y="1641075"/>
            <a:ext cx="903189" cy="420346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3dBm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6" name="Oval 115"/>
          <p:cNvSpPr/>
          <p:nvPr/>
        </p:nvSpPr>
        <p:spPr>
          <a:xfrm>
            <a:off x="4143576" y="1519338"/>
            <a:ext cx="622216" cy="613099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Marki</a:t>
            </a:r>
            <a:endParaRPr lang="en-US" sz="800" dirty="0"/>
          </a:p>
        </p:txBody>
      </p:sp>
      <p:sp>
        <p:nvSpPr>
          <p:cNvPr id="117" name="Rectangle 116"/>
          <p:cNvSpPr/>
          <p:nvPr/>
        </p:nvSpPr>
        <p:spPr>
          <a:xfrm>
            <a:off x="3388002" y="1674026"/>
            <a:ext cx="746759" cy="367422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3dBm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9" name="Rectangle 118"/>
          <p:cNvSpPr/>
          <p:nvPr/>
        </p:nvSpPr>
        <p:spPr>
          <a:xfrm>
            <a:off x="4756228" y="1660273"/>
            <a:ext cx="746759" cy="367422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3dBm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0" name="Oval 119"/>
          <p:cNvSpPr/>
          <p:nvPr/>
        </p:nvSpPr>
        <p:spPr>
          <a:xfrm>
            <a:off x="2748157" y="1537434"/>
            <a:ext cx="622216" cy="613099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Marki</a:t>
            </a:r>
            <a:endParaRPr lang="en-US" sz="800" dirty="0"/>
          </a:p>
        </p:txBody>
      </p:sp>
      <p:sp>
        <p:nvSpPr>
          <p:cNvPr id="123" name="Rectangle 122"/>
          <p:cNvSpPr/>
          <p:nvPr/>
        </p:nvSpPr>
        <p:spPr>
          <a:xfrm>
            <a:off x="1972610" y="1667537"/>
            <a:ext cx="746759" cy="367422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3dBm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4" name="Rectangle 123"/>
          <p:cNvSpPr/>
          <p:nvPr/>
        </p:nvSpPr>
        <p:spPr>
          <a:xfrm rot="16200000">
            <a:off x="2685886" y="983814"/>
            <a:ext cx="746759" cy="367422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3dBm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5" name="Rectangle 124"/>
          <p:cNvSpPr/>
          <p:nvPr/>
        </p:nvSpPr>
        <p:spPr>
          <a:xfrm rot="16200000">
            <a:off x="4081305" y="968287"/>
            <a:ext cx="746759" cy="367422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3dBm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6" name="Oval 125"/>
          <p:cNvSpPr/>
          <p:nvPr/>
        </p:nvSpPr>
        <p:spPr>
          <a:xfrm>
            <a:off x="3469324" y="160342"/>
            <a:ext cx="622216" cy="613099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Marki</a:t>
            </a:r>
            <a:endParaRPr lang="en-US" sz="800" dirty="0"/>
          </a:p>
        </p:txBody>
      </p:sp>
      <p:cxnSp>
        <p:nvCxnSpPr>
          <p:cNvPr id="127" name="Прямая соединительная линия 117"/>
          <p:cNvCxnSpPr>
            <a:stCxn id="124" idx="3"/>
            <a:endCxn id="126" idx="3"/>
          </p:cNvCxnSpPr>
          <p:nvPr/>
        </p:nvCxnSpPr>
        <p:spPr>
          <a:xfrm flipV="1">
            <a:off x="3059266" y="683655"/>
            <a:ext cx="501179" cy="11049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Прямая соединительная линия 117"/>
          <p:cNvCxnSpPr>
            <a:stCxn id="125" idx="3"/>
            <a:endCxn id="126" idx="5"/>
          </p:cNvCxnSpPr>
          <p:nvPr/>
        </p:nvCxnSpPr>
        <p:spPr>
          <a:xfrm flipH="1" flipV="1">
            <a:off x="4000419" y="683655"/>
            <a:ext cx="454266" cy="9496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Прямая соединительная линия 117"/>
          <p:cNvCxnSpPr>
            <a:stCxn id="139" idx="6"/>
            <a:endCxn id="126" idx="6"/>
          </p:cNvCxnSpPr>
          <p:nvPr/>
        </p:nvCxnSpPr>
        <p:spPr>
          <a:xfrm flipH="1">
            <a:off x="4091540" y="464129"/>
            <a:ext cx="6457635" cy="276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28"/>
          <p:cNvGrpSpPr/>
          <p:nvPr/>
        </p:nvGrpSpPr>
        <p:grpSpPr>
          <a:xfrm>
            <a:off x="10174497" y="83359"/>
            <a:ext cx="1751113" cy="761541"/>
            <a:chOff x="6360093" y="606450"/>
            <a:chExt cx="1751113" cy="761541"/>
          </a:xfrm>
        </p:grpSpPr>
        <p:sp>
          <p:nvSpPr>
            <p:cNvPr id="131" name="Rectangle 130"/>
            <p:cNvSpPr/>
            <p:nvPr/>
          </p:nvSpPr>
          <p:spPr>
            <a:xfrm>
              <a:off x="6360093" y="606450"/>
              <a:ext cx="1751113" cy="761541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rgbClr val="7030A0"/>
                  </a:solidFill>
                </a:rPr>
                <a:t>Pulse </a:t>
              </a:r>
            </a:p>
            <a:p>
              <a:pPr algn="ctr"/>
              <a:r>
                <a:rPr lang="en-US" b="1" dirty="0" smtClean="0">
                  <a:solidFill>
                    <a:srgbClr val="7030A0"/>
                  </a:solidFill>
                </a:rPr>
                <a:t>8.2ns</a:t>
              </a:r>
            </a:p>
            <a:p>
              <a:pPr algn="ctr"/>
              <a:r>
                <a:rPr lang="en-US" b="1" dirty="0" smtClean="0">
                  <a:solidFill>
                    <a:srgbClr val="7030A0"/>
                  </a:solidFill>
                </a:rPr>
                <a:t>10MHz</a:t>
              </a:r>
              <a:endParaRPr lang="en-US" b="1" dirty="0">
                <a:solidFill>
                  <a:srgbClr val="7030A0"/>
                </a:solidFill>
              </a:endParaRPr>
            </a:p>
          </p:txBody>
        </p:sp>
        <p:sp>
          <p:nvSpPr>
            <p:cNvPr id="139" name="Овал 260"/>
            <p:cNvSpPr/>
            <p:nvPr/>
          </p:nvSpPr>
          <p:spPr>
            <a:xfrm>
              <a:off x="6486228" y="867585"/>
              <a:ext cx="248543" cy="239269"/>
            </a:xfrm>
            <a:prstGeom prst="ellipse">
              <a:avLst/>
            </a:prstGeom>
            <a:noFill/>
            <a:ln w="254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33" name="Rectangle 132"/>
          <p:cNvSpPr/>
          <p:nvPr/>
        </p:nvSpPr>
        <p:spPr>
          <a:xfrm>
            <a:off x="4408545" y="191436"/>
            <a:ext cx="1127256" cy="535600"/>
          </a:xfrm>
          <a:prstGeom prst="rect">
            <a:avLst/>
          </a:prstGeom>
          <a:solidFill>
            <a:schemeClr val="bg2">
              <a:lumMod val="90000"/>
            </a:schemeClr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DC to 1000MHz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4" name="Rectangle 133"/>
          <p:cNvSpPr/>
          <p:nvPr/>
        </p:nvSpPr>
        <p:spPr>
          <a:xfrm>
            <a:off x="670230" y="1646206"/>
            <a:ext cx="865723" cy="425955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13dBm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36" name="Прямая соединительная линия 120"/>
          <p:cNvCxnSpPr>
            <a:endCxn id="172" idx="0"/>
          </p:cNvCxnSpPr>
          <p:nvPr/>
        </p:nvCxnSpPr>
        <p:spPr>
          <a:xfrm flipH="1">
            <a:off x="2526736" y="2327436"/>
            <a:ext cx="227889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Треугольник 171"/>
          <p:cNvSpPr/>
          <p:nvPr/>
        </p:nvSpPr>
        <p:spPr>
          <a:xfrm>
            <a:off x="2315971" y="2327436"/>
            <a:ext cx="421529" cy="413228"/>
          </a:xfrm>
          <a:prstGeom prst="triangle">
            <a:avLst/>
          </a:prstGeom>
          <a:solidFill>
            <a:schemeClr val="bg1"/>
          </a:solidFill>
          <a:ln w="57150">
            <a:solidFill>
              <a:srgbClr val="FF9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44" name="Прямая соединительная линия 120"/>
          <p:cNvCxnSpPr/>
          <p:nvPr/>
        </p:nvCxnSpPr>
        <p:spPr>
          <a:xfrm flipV="1">
            <a:off x="4805629" y="2315421"/>
            <a:ext cx="0" cy="252103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Oval 147"/>
          <p:cNvSpPr/>
          <p:nvPr/>
        </p:nvSpPr>
        <p:spPr>
          <a:xfrm>
            <a:off x="7808824" y="4168223"/>
            <a:ext cx="1296312" cy="1261204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Mini circuit power splitter</a:t>
            </a:r>
            <a:endParaRPr lang="en-US" dirty="0"/>
          </a:p>
        </p:txBody>
      </p:sp>
      <p:sp>
        <p:nvSpPr>
          <p:cNvPr id="165" name="Rectangle 164"/>
          <p:cNvSpPr/>
          <p:nvPr/>
        </p:nvSpPr>
        <p:spPr>
          <a:xfrm rot="16200000">
            <a:off x="8135885" y="2638242"/>
            <a:ext cx="746759" cy="367422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3dBm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8" name="Rectangle 167"/>
          <p:cNvSpPr/>
          <p:nvPr/>
        </p:nvSpPr>
        <p:spPr>
          <a:xfrm rot="16200000">
            <a:off x="8087049" y="3441066"/>
            <a:ext cx="841795" cy="370062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14dBm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6867871" y="3411596"/>
            <a:ext cx="1545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Compensation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35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4" name="Прямая соединительная линия 120"/>
          <p:cNvCxnSpPr/>
          <p:nvPr/>
        </p:nvCxnSpPr>
        <p:spPr>
          <a:xfrm flipH="1">
            <a:off x="8692976" y="5045199"/>
            <a:ext cx="153488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Прямая соединительная линия 120"/>
          <p:cNvCxnSpPr/>
          <p:nvPr/>
        </p:nvCxnSpPr>
        <p:spPr>
          <a:xfrm flipH="1">
            <a:off x="8692976" y="4629328"/>
            <a:ext cx="153488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Прямая соединительная линия 120"/>
          <p:cNvCxnSpPr/>
          <p:nvPr/>
        </p:nvCxnSpPr>
        <p:spPr>
          <a:xfrm flipV="1">
            <a:off x="8455553" y="2377751"/>
            <a:ext cx="0" cy="180166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Rectangle 113"/>
          <p:cNvSpPr/>
          <p:nvPr/>
        </p:nvSpPr>
        <p:spPr>
          <a:xfrm>
            <a:off x="1826559" y="108488"/>
            <a:ext cx="3782900" cy="2099924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10" name="Прямая соединительная линия 117"/>
          <p:cNvCxnSpPr/>
          <p:nvPr/>
        </p:nvCxnSpPr>
        <p:spPr>
          <a:xfrm flipH="1" flipV="1">
            <a:off x="1375109" y="1866752"/>
            <a:ext cx="9130571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Прямая соединительная линия 117"/>
          <p:cNvCxnSpPr/>
          <p:nvPr/>
        </p:nvCxnSpPr>
        <p:spPr>
          <a:xfrm flipH="1" flipV="1">
            <a:off x="1395819" y="1866751"/>
            <a:ext cx="10286" cy="298207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Прямоугольник 166"/>
          <p:cNvSpPr/>
          <p:nvPr/>
        </p:nvSpPr>
        <p:spPr>
          <a:xfrm>
            <a:off x="10364131" y="1370079"/>
            <a:ext cx="1406496" cy="898453"/>
          </a:xfrm>
          <a:prstGeom prst="rect">
            <a:avLst/>
          </a:prstGeom>
          <a:solidFill>
            <a:schemeClr val="bg1"/>
          </a:solidFill>
          <a:ln w="47625"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 smtClean="0">
                <a:solidFill>
                  <a:schemeClr val="tx1"/>
                </a:solidFill>
              </a:rPr>
              <a:t>VNA</a:t>
            </a:r>
          </a:p>
        </p:txBody>
      </p:sp>
      <p:sp>
        <p:nvSpPr>
          <p:cNvPr id="260" name="Овал 259"/>
          <p:cNvSpPr/>
          <p:nvPr/>
        </p:nvSpPr>
        <p:spPr>
          <a:xfrm>
            <a:off x="10434595" y="1757030"/>
            <a:ext cx="204576" cy="199175"/>
          </a:xfrm>
          <a:prstGeom prst="ellipse">
            <a:avLst/>
          </a:prstGeom>
          <a:noFill/>
          <a:ln w="25400"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Rectangle 14"/>
          <p:cNvSpPr/>
          <p:nvPr/>
        </p:nvSpPr>
        <p:spPr>
          <a:xfrm>
            <a:off x="10227861" y="4493542"/>
            <a:ext cx="1648040" cy="690825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SP Digitiser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11" name="Прямая соединительная линия 205"/>
          <p:cNvCxnSpPr/>
          <p:nvPr/>
        </p:nvCxnSpPr>
        <p:spPr>
          <a:xfrm flipV="1">
            <a:off x="11874411" y="844901"/>
            <a:ext cx="1490" cy="3664139"/>
          </a:xfrm>
          <a:prstGeom prst="line">
            <a:avLst/>
          </a:prstGeom>
          <a:ln w="38100">
            <a:solidFill>
              <a:srgbClr val="FF0000"/>
            </a:solidFill>
            <a:prstDash val="sysDash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11096216" y="3230191"/>
            <a:ext cx="82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Trigger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08" name="Rectangle 107"/>
          <p:cNvSpPr/>
          <p:nvPr/>
        </p:nvSpPr>
        <p:spPr>
          <a:xfrm>
            <a:off x="9164324" y="1641075"/>
            <a:ext cx="903189" cy="420346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10dBm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9" name="Oval 108"/>
          <p:cNvSpPr/>
          <p:nvPr/>
        </p:nvSpPr>
        <p:spPr>
          <a:xfrm>
            <a:off x="7850383" y="1177502"/>
            <a:ext cx="1296312" cy="1261204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Anritsu </a:t>
            </a:r>
            <a:r>
              <a:rPr lang="en-US" smtClean="0"/>
              <a:t>power divider</a:t>
            </a:r>
            <a:endParaRPr lang="en-US" dirty="0"/>
          </a:p>
        </p:txBody>
      </p:sp>
      <p:sp>
        <p:nvSpPr>
          <p:cNvPr id="112" name="Rectangle 111"/>
          <p:cNvSpPr/>
          <p:nvPr/>
        </p:nvSpPr>
        <p:spPr>
          <a:xfrm>
            <a:off x="6947194" y="1641075"/>
            <a:ext cx="903189" cy="420346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3dBm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6" name="Oval 115"/>
          <p:cNvSpPr/>
          <p:nvPr/>
        </p:nvSpPr>
        <p:spPr>
          <a:xfrm>
            <a:off x="4143576" y="1519338"/>
            <a:ext cx="622216" cy="613099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Marki</a:t>
            </a:r>
            <a:endParaRPr lang="en-US" sz="800" dirty="0"/>
          </a:p>
        </p:txBody>
      </p:sp>
      <p:sp>
        <p:nvSpPr>
          <p:cNvPr id="117" name="Rectangle 116"/>
          <p:cNvSpPr/>
          <p:nvPr/>
        </p:nvSpPr>
        <p:spPr>
          <a:xfrm>
            <a:off x="3388002" y="1674026"/>
            <a:ext cx="746759" cy="367422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3dBm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9" name="Rectangle 118"/>
          <p:cNvSpPr/>
          <p:nvPr/>
        </p:nvSpPr>
        <p:spPr>
          <a:xfrm>
            <a:off x="4756228" y="1660273"/>
            <a:ext cx="746759" cy="367422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3dBm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0" name="Oval 119"/>
          <p:cNvSpPr/>
          <p:nvPr/>
        </p:nvSpPr>
        <p:spPr>
          <a:xfrm>
            <a:off x="2748157" y="1537434"/>
            <a:ext cx="622216" cy="613099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Marki</a:t>
            </a:r>
            <a:endParaRPr lang="en-US" sz="800" dirty="0"/>
          </a:p>
        </p:txBody>
      </p:sp>
      <p:sp>
        <p:nvSpPr>
          <p:cNvPr id="123" name="Rectangle 122"/>
          <p:cNvSpPr/>
          <p:nvPr/>
        </p:nvSpPr>
        <p:spPr>
          <a:xfrm>
            <a:off x="1972610" y="1667537"/>
            <a:ext cx="746759" cy="367422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3dBm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4" name="Rectangle 123"/>
          <p:cNvSpPr/>
          <p:nvPr/>
        </p:nvSpPr>
        <p:spPr>
          <a:xfrm rot="16200000">
            <a:off x="2685886" y="983814"/>
            <a:ext cx="746759" cy="367422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3dBm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5" name="Rectangle 124"/>
          <p:cNvSpPr/>
          <p:nvPr/>
        </p:nvSpPr>
        <p:spPr>
          <a:xfrm rot="16200000">
            <a:off x="4081305" y="968287"/>
            <a:ext cx="746759" cy="367422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3dBm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6" name="Oval 125"/>
          <p:cNvSpPr/>
          <p:nvPr/>
        </p:nvSpPr>
        <p:spPr>
          <a:xfrm>
            <a:off x="3469324" y="160342"/>
            <a:ext cx="622216" cy="613099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Marki</a:t>
            </a:r>
            <a:endParaRPr lang="en-US" sz="800" dirty="0"/>
          </a:p>
        </p:txBody>
      </p:sp>
      <p:cxnSp>
        <p:nvCxnSpPr>
          <p:cNvPr id="127" name="Прямая соединительная линия 117"/>
          <p:cNvCxnSpPr>
            <a:stCxn id="124" idx="3"/>
            <a:endCxn id="126" idx="3"/>
          </p:cNvCxnSpPr>
          <p:nvPr/>
        </p:nvCxnSpPr>
        <p:spPr>
          <a:xfrm flipV="1">
            <a:off x="3059266" y="683655"/>
            <a:ext cx="501179" cy="11049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Прямая соединительная линия 117"/>
          <p:cNvCxnSpPr>
            <a:stCxn id="125" idx="3"/>
            <a:endCxn id="126" idx="5"/>
          </p:cNvCxnSpPr>
          <p:nvPr/>
        </p:nvCxnSpPr>
        <p:spPr>
          <a:xfrm flipH="1" flipV="1">
            <a:off x="4000419" y="683655"/>
            <a:ext cx="454266" cy="9496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Прямая соединительная линия 117"/>
          <p:cNvCxnSpPr>
            <a:stCxn id="139" idx="6"/>
            <a:endCxn id="126" idx="6"/>
          </p:cNvCxnSpPr>
          <p:nvPr/>
        </p:nvCxnSpPr>
        <p:spPr>
          <a:xfrm flipH="1">
            <a:off x="4091540" y="464129"/>
            <a:ext cx="6457635" cy="276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28"/>
          <p:cNvGrpSpPr/>
          <p:nvPr/>
        </p:nvGrpSpPr>
        <p:grpSpPr>
          <a:xfrm>
            <a:off x="10174497" y="83359"/>
            <a:ext cx="1751113" cy="761541"/>
            <a:chOff x="6360093" y="606450"/>
            <a:chExt cx="1751113" cy="761541"/>
          </a:xfrm>
        </p:grpSpPr>
        <p:sp>
          <p:nvSpPr>
            <p:cNvPr id="131" name="Rectangle 130"/>
            <p:cNvSpPr/>
            <p:nvPr/>
          </p:nvSpPr>
          <p:spPr>
            <a:xfrm>
              <a:off x="6360093" y="606450"/>
              <a:ext cx="1751113" cy="761541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rgbClr val="7030A0"/>
                  </a:solidFill>
                </a:rPr>
                <a:t>Pulse </a:t>
              </a:r>
            </a:p>
            <a:p>
              <a:pPr algn="ctr"/>
              <a:r>
                <a:rPr lang="en-US" b="1" dirty="0" smtClean="0">
                  <a:solidFill>
                    <a:srgbClr val="7030A0"/>
                  </a:solidFill>
                </a:rPr>
                <a:t>8.2ns</a:t>
              </a:r>
              <a:r>
                <a:rPr lang="en-US" b="1" dirty="0">
                  <a:solidFill>
                    <a:srgbClr val="7030A0"/>
                  </a:solidFill>
                </a:rPr>
                <a:t> </a:t>
              </a:r>
              <a:endParaRPr lang="en-US" b="1" dirty="0" smtClean="0">
                <a:solidFill>
                  <a:srgbClr val="7030A0"/>
                </a:solidFill>
              </a:endParaRPr>
            </a:p>
            <a:p>
              <a:pPr algn="ctr"/>
              <a:r>
                <a:rPr lang="en-US" b="1" dirty="0" smtClean="0">
                  <a:solidFill>
                    <a:srgbClr val="7030A0"/>
                  </a:solidFill>
                </a:rPr>
                <a:t>10MHz</a:t>
              </a:r>
              <a:endParaRPr lang="en-US" b="1" dirty="0">
                <a:solidFill>
                  <a:srgbClr val="7030A0"/>
                </a:solidFill>
              </a:endParaRPr>
            </a:p>
          </p:txBody>
        </p:sp>
        <p:sp>
          <p:nvSpPr>
            <p:cNvPr id="139" name="Овал 260"/>
            <p:cNvSpPr/>
            <p:nvPr/>
          </p:nvSpPr>
          <p:spPr>
            <a:xfrm>
              <a:off x="6486228" y="867585"/>
              <a:ext cx="248543" cy="239269"/>
            </a:xfrm>
            <a:prstGeom prst="ellipse">
              <a:avLst/>
            </a:prstGeom>
            <a:noFill/>
            <a:ln w="254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33" name="Rectangle 132"/>
          <p:cNvSpPr/>
          <p:nvPr/>
        </p:nvSpPr>
        <p:spPr>
          <a:xfrm>
            <a:off x="4408545" y="191436"/>
            <a:ext cx="1127256" cy="535600"/>
          </a:xfrm>
          <a:prstGeom prst="rect">
            <a:avLst/>
          </a:prstGeom>
          <a:solidFill>
            <a:schemeClr val="bg2">
              <a:lumMod val="90000"/>
            </a:schemeClr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DC to 1000MHz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8" name="Oval 147"/>
          <p:cNvSpPr/>
          <p:nvPr/>
        </p:nvSpPr>
        <p:spPr>
          <a:xfrm>
            <a:off x="7808824" y="4168223"/>
            <a:ext cx="1296312" cy="1261204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Marki mixer</a:t>
            </a:r>
            <a:endParaRPr lang="en-US" dirty="0"/>
          </a:p>
        </p:txBody>
      </p:sp>
      <p:sp>
        <p:nvSpPr>
          <p:cNvPr id="165" name="Rectangle 164"/>
          <p:cNvSpPr/>
          <p:nvPr/>
        </p:nvSpPr>
        <p:spPr>
          <a:xfrm rot="16200000">
            <a:off x="8135885" y="2638242"/>
            <a:ext cx="746759" cy="367422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3dBm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8" name="Rectangle 167"/>
          <p:cNvSpPr/>
          <p:nvPr/>
        </p:nvSpPr>
        <p:spPr>
          <a:xfrm rot="16200000">
            <a:off x="8087049" y="3441066"/>
            <a:ext cx="841795" cy="370062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14dBm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6777748" y="3268920"/>
            <a:ext cx="1545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Compensation</a:t>
            </a:r>
            <a:endParaRPr lang="en-US" dirty="0"/>
          </a:p>
        </p:txBody>
      </p:sp>
      <p:cxnSp>
        <p:nvCxnSpPr>
          <p:cNvPr id="76" name="Прямая соединительная линия 117"/>
          <p:cNvCxnSpPr/>
          <p:nvPr/>
        </p:nvCxnSpPr>
        <p:spPr>
          <a:xfrm flipH="1">
            <a:off x="1395819" y="4842965"/>
            <a:ext cx="711212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Rectangle 133"/>
          <p:cNvSpPr/>
          <p:nvPr/>
        </p:nvSpPr>
        <p:spPr>
          <a:xfrm>
            <a:off x="2838151" y="4433950"/>
            <a:ext cx="1838197" cy="718771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MATCH 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4034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4" name="Прямая соединительная линия 120"/>
          <p:cNvCxnSpPr/>
          <p:nvPr/>
        </p:nvCxnSpPr>
        <p:spPr>
          <a:xfrm flipH="1">
            <a:off x="8692976" y="5045199"/>
            <a:ext cx="153488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Прямая соединительная линия 120"/>
          <p:cNvCxnSpPr/>
          <p:nvPr/>
        </p:nvCxnSpPr>
        <p:spPr>
          <a:xfrm flipH="1">
            <a:off x="8692976" y="4629328"/>
            <a:ext cx="153488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Прямая соединительная линия 120"/>
          <p:cNvCxnSpPr/>
          <p:nvPr/>
        </p:nvCxnSpPr>
        <p:spPr>
          <a:xfrm flipV="1">
            <a:off x="8455553" y="2377751"/>
            <a:ext cx="0" cy="180166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Rectangle 113"/>
          <p:cNvSpPr/>
          <p:nvPr/>
        </p:nvSpPr>
        <p:spPr>
          <a:xfrm>
            <a:off x="3050817" y="75764"/>
            <a:ext cx="3782900" cy="2099924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10" name="Прямая соединительная линия 117"/>
          <p:cNvCxnSpPr/>
          <p:nvPr/>
        </p:nvCxnSpPr>
        <p:spPr>
          <a:xfrm flipH="1" flipV="1">
            <a:off x="2912183" y="1866753"/>
            <a:ext cx="7593498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Прямая соединительная линия 117"/>
          <p:cNvCxnSpPr/>
          <p:nvPr/>
        </p:nvCxnSpPr>
        <p:spPr>
          <a:xfrm flipH="1" flipV="1">
            <a:off x="2912183" y="1866751"/>
            <a:ext cx="10286" cy="298207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Прямоугольник 166"/>
          <p:cNvSpPr/>
          <p:nvPr/>
        </p:nvSpPr>
        <p:spPr>
          <a:xfrm>
            <a:off x="10364131" y="1370079"/>
            <a:ext cx="1406496" cy="898453"/>
          </a:xfrm>
          <a:prstGeom prst="rect">
            <a:avLst/>
          </a:prstGeom>
          <a:solidFill>
            <a:schemeClr val="bg1"/>
          </a:solidFill>
          <a:ln w="47625"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 smtClean="0">
                <a:solidFill>
                  <a:schemeClr val="tx1"/>
                </a:solidFill>
              </a:rPr>
              <a:t>VNA</a:t>
            </a:r>
          </a:p>
        </p:txBody>
      </p:sp>
      <p:sp>
        <p:nvSpPr>
          <p:cNvPr id="260" name="Овал 259"/>
          <p:cNvSpPr/>
          <p:nvPr/>
        </p:nvSpPr>
        <p:spPr>
          <a:xfrm>
            <a:off x="10434595" y="1757030"/>
            <a:ext cx="204576" cy="199175"/>
          </a:xfrm>
          <a:prstGeom prst="ellipse">
            <a:avLst/>
          </a:prstGeom>
          <a:noFill/>
          <a:ln w="25400"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Rectangle 14"/>
          <p:cNvSpPr/>
          <p:nvPr/>
        </p:nvSpPr>
        <p:spPr>
          <a:xfrm>
            <a:off x="10227861" y="4493542"/>
            <a:ext cx="1648040" cy="690825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SP Digitiser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11" name="Прямая соединительная линия 205"/>
          <p:cNvCxnSpPr/>
          <p:nvPr/>
        </p:nvCxnSpPr>
        <p:spPr>
          <a:xfrm flipV="1">
            <a:off x="11874411" y="844901"/>
            <a:ext cx="1490" cy="3664139"/>
          </a:xfrm>
          <a:prstGeom prst="line">
            <a:avLst/>
          </a:prstGeom>
          <a:ln w="38100">
            <a:solidFill>
              <a:srgbClr val="FF0000"/>
            </a:solidFill>
            <a:prstDash val="sysDash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11096216" y="3230191"/>
            <a:ext cx="82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Trigger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08" name="Rectangle 107"/>
          <p:cNvSpPr/>
          <p:nvPr/>
        </p:nvSpPr>
        <p:spPr>
          <a:xfrm>
            <a:off x="9164324" y="1641075"/>
            <a:ext cx="903189" cy="420346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10dBm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9" name="Oval 108"/>
          <p:cNvSpPr/>
          <p:nvPr/>
        </p:nvSpPr>
        <p:spPr>
          <a:xfrm>
            <a:off x="7850383" y="1177502"/>
            <a:ext cx="1296312" cy="1261204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Anritsu </a:t>
            </a:r>
            <a:r>
              <a:rPr lang="en-US" smtClean="0"/>
              <a:t>power divider</a:t>
            </a:r>
            <a:endParaRPr lang="en-US" dirty="0"/>
          </a:p>
        </p:txBody>
      </p:sp>
      <p:sp>
        <p:nvSpPr>
          <p:cNvPr id="112" name="Rectangle 111"/>
          <p:cNvSpPr/>
          <p:nvPr/>
        </p:nvSpPr>
        <p:spPr>
          <a:xfrm>
            <a:off x="6947194" y="1641075"/>
            <a:ext cx="903189" cy="420346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3dBm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6" name="Oval 115"/>
          <p:cNvSpPr/>
          <p:nvPr/>
        </p:nvSpPr>
        <p:spPr>
          <a:xfrm>
            <a:off x="5367834" y="1486614"/>
            <a:ext cx="622216" cy="613099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Marki</a:t>
            </a:r>
            <a:endParaRPr lang="en-US" sz="800" dirty="0"/>
          </a:p>
        </p:txBody>
      </p:sp>
      <p:sp>
        <p:nvSpPr>
          <p:cNvPr id="117" name="Rectangle 116"/>
          <p:cNvSpPr/>
          <p:nvPr/>
        </p:nvSpPr>
        <p:spPr>
          <a:xfrm>
            <a:off x="4612260" y="1641302"/>
            <a:ext cx="746759" cy="367422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3dBm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9" name="Rectangle 118"/>
          <p:cNvSpPr/>
          <p:nvPr/>
        </p:nvSpPr>
        <p:spPr>
          <a:xfrm>
            <a:off x="5980486" y="1627549"/>
            <a:ext cx="746759" cy="367422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3dBm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0" name="Oval 119"/>
          <p:cNvSpPr/>
          <p:nvPr/>
        </p:nvSpPr>
        <p:spPr>
          <a:xfrm>
            <a:off x="3972415" y="1504710"/>
            <a:ext cx="622216" cy="613099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Marki</a:t>
            </a:r>
            <a:endParaRPr lang="en-US" sz="800" dirty="0"/>
          </a:p>
        </p:txBody>
      </p:sp>
      <p:sp>
        <p:nvSpPr>
          <p:cNvPr id="123" name="Rectangle 122"/>
          <p:cNvSpPr/>
          <p:nvPr/>
        </p:nvSpPr>
        <p:spPr>
          <a:xfrm>
            <a:off x="3196868" y="1634813"/>
            <a:ext cx="746759" cy="367422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3dBm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4" name="Rectangle 123"/>
          <p:cNvSpPr/>
          <p:nvPr/>
        </p:nvSpPr>
        <p:spPr>
          <a:xfrm rot="16200000">
            <a:off x="3910144" y="951090"/>
            <a:ext cx="746759" cy="367422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3dBm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5" name="Rectangle 124"/>
          <p:cNvSpPr/>
          <p:nvPr/>
        </p:nvSpPr>
        <p:spPr>
          <a:xfrm rot="16200000">
            <a:off x="5305563" y="935563"/>
            <a:ext cx="746759" cy="367422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3dBm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6" name="Oval 125"/>
          <p:cNvSpPr/>
          <p:nvPr/>
        </p:nvSpPr>
        <p:spPr>
          <a:xfrm>
            <a:off x="4693582" y="127618"/>
            <a:ext cx="622216" cy="613099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Marki</a:t>
            </a:r>
            <a:endParaRPr lang="en-US" sz="800" dirty="0"/>
          </a:p>
        </p:txBody>
      </p:sp>
      <p:cxnSp>
        <p:nvCxnSpPr>
          <p:cNvPr id="127" name="Прямая соединительная линия 117"/>
          <p:cNvCxnSpPr>
            <a:stCxn id="124" idx="3"/>
            <a:endCxn id="126" idx="3"/>
          </p:cNvCxnSpPr>
          <p:nvPr/>
        </p:nvCxnSpPr>
        <p:spPr>
          <a:xfrm flipV="1">
            <a:off x="4283524" y="650931"/>
            <a:ext cx="501179" cy="11049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Прямая соединительная линия 117"/>
          <p:cNvCxnSpPr>
            <a:stCxn id="125" idx="3"/>
            <a:endCxn id="126" idx="5"/>
          </p:cNvCxnSpPr>
          <p:nvPr/>
        </p:nvCxnSpPr>
        <p:spPr>
          <a:xfrm flipH="1" flipV="1">
            <a:off x="5224677" y="650931"/>
            <a:ext cx="454266" cy="9496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Прямая соединительная линия 117"/>
          <p:cNvCxnSpPr>
            <a:stCxn id="139" idx="6"/>
            <a:endCxn id="126" idx="6"/>
          </p:cNvCxnSpPr>
          <p:nvPr/>
        </p:nvCxnSpPr>
        <p:spPr>
          <a:xfrm flipH="1" flipV="1">
            <a:off x="5315798" y="434168"/>
            <a:ext cx="5233377" cy="2996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28"/>
          <p:cNvGrpSpPr/>
          <p:nvPr/>
        </p:nvGrpSpPr>
        <p:grpSpPr>
          <a:xfrm>
            <a:off x="10174497" y="83359"/>
            <a:ext cx="1751113" cy="761541"/>
            <a:chOff x="6360093" y="606450"/>
            <a:chExt cx="1751113" cy="761541"/>
          </a:xfrm>
        </p:grpSpPr>
        <p:sp>
          <p:nvSpPr>
            <p:cNvPr id="131" name="Rectangle 130"/>
            <p:cNvSpPr/>
            <p:nvPr/>
          </p:nvSpPr>
          <p:spPr>
            <a:xfrm>
              <a:off x="6360093" y="606450"/>
              <a:ext cx="1751113" cy="761541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rgbClr val="7030A0"/>
                  </a:solidFill>
                </a:rPr>
                <a:t>Pulse </a:t>
              </a:r>
            </a:p>
            <a:p>
              <a:pPr algn="ctr"/>
              <a:r>
                <a:rPr lang="en-US" b="1" dirty="0" smtClean="0">
                  <a:solidFill>
                    <a:srgbClr val="7030A0"/>
                  </a:solidFill>
                </a:rPr>
                <a:t>8.2ns</a:t>
              </a:r>
              <a:r>
                <a:rPr lang="en-US" b="1" dirty="0">
                  <a:solidFill>
                    <a:srgbClr val="7030A0"/>
                  </a:solidFill>
                </a:rPr>
                <a:t> </a:t>
              </a:r>
              <a:endParaRPr lang="en-US" b="1" dirty="0" smtClean="0">
                <a:solidFill>
                  <a:srgbClr val="7030A0"/>
                </a:solidFill>
              </a:endParaRPr>
            </a:p>
            <a:p>
              <a:pPr algn="ctr"/>
              <a:r>
                <a:rPr lang="en-US" b="1" dirty="0" smtClean="0">
                  <a:solidFill>
                    <a:srgbClr val="7030A0"/>
                  </a:solidFill>
                </a:rPr>
                <a:t>10MHz</a:t>
              </a:r>
              <a:endParaRPr lang="en-US" b="1" dirty="0">
                <a:solidFill>
                  <a:srgbClr val="7030A0"/>
                </a:solidFill>
              </a:endParaRPr>
            </a:p>
          </p:txBody>
        </p:sp>
        <p:sp>
          <p:nvSpPr>
            <p:cNvPr id="139" name="Овал 260"/>
            <p:cNvSpPr/>
            <p:nvPr/>
          </p:nvSpPr>
          <p:spPr>
            <a:xfrm>
              <a:off x="6486228" y="867585"/>
              <a:ext cx="248543" cy="239269"/>
            </a:xfrm>
            <a:prstGeom prst="ellipse">
              <a:avLst/>
            </a:prstGeom>
            <a:noFill/>
            <a:ln w="254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33" name="Rectangle 132"/>
          <p:cNvSpPr/>
          <p:nvPr/>
        </p:nvSpPr>
        <p:spPr>
          <a:xfrm>
            <a:off x="5632803" y="158712"/>
            <a:ext cx="1127256" cy="535600"/>
          </a:xfrm>
          <a:prstGeom prst="rect">
            <a:avLst/>
          </a:prstGeom>
          <a:solidFill>
            <a:schemeClr val="bg2">
              <a:lumMod val="90000"/>
            </a:schemeClr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DC to 1000MHz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8" name="Oval 147"/>
          <p:cNvSpPr/>
          <p:nvPr/>
        </p:nvSpPr>
        <p:spPr>
          <a:xfrm>
            <a:off x="7808824" y="4168223"/>
            <a:ext cx="1296312" cy="1261204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Marki mixer</a:t>
            </a:r>
            <a:endParaRPr lang="en-US" dirty="0"/>
          </a:p>
        </p:txBody>
      </p:sp>
      <p:sp>
        <p:nvSpPr>
          <p:cNvPr id="165" name="Rectangle 164"/>
          <p:cNvSpPr/>
          <p:nvPr/>
        </p:nvSpPr>
        <p:spPr>
          <a:xfrm rot="16200000">
            <a:off x="8135885" y="2638242"/>
            <a:ext cx="746759" cy="367422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3dBm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8" name="Rectangle 167"/>
          <p:cNvSpPr/>
          <p:nvPr/>
        </p:nvSpPr>
        <p:spPr>
          <a:xfrm rot="16200000">
            <a:off x="8087049" y="3441066"/>
            <a:ext cx="841795" cy="370062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9</a:t>
            </a:r>
            <a:r>
              <a:rPr lang="en-US" dirty="0" smtClean="0">
                <a:solidFill>
                  <a:schemeClr val="tx1"/>
                </a:solidFill>
              </a:rPr>
              <a:t>dBm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6777748" y="3268920"/>
            <a:ext cx="1545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Compensation</a:t>
            </a:r>
            <a:endParaRPr lang="en-US" dirty="0"/>
          </a:p>
        </p:txBody>
      </p:sp>
      <p:cxnSp>
        <p:nvCxnSpPr>
          <p:cNvPr id="76" name="Прямая соединительная линия 117"/>
          <p:cNvCxnSpPr/>
          <p:nvPr/>
        </p:nvCxnSpPr>
        <p:spPr>
          <a:xfrm flipH="1">
            <a:off x="2912183" y="4842965"/>
            <a:ext cx="559576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5885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" name="Прямая соединительная линия 117"/>
          <p:cNvCxnSpPr/>
          <p:nvPr/>
        </p:nvCxnSpPr>
        <p:spPr>
          <a:xfrm flipH="1" flipV="1">
            <a:off x="8477019" y="2778886"/>
            <a:ext cx="5968" cy="173015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Прямая соединительная линия 120"/>
          <p:cNvCxnSpPr/>
          <p:nvPr/>
        </p:nvCxnSpPr>
        <p:spPr>
          <a:xfrm flipH="1">
            <a:off x="8692976" y="5045199"/>
            <a:ext cx="153488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Прямая соединительная линия 120"/>
          <p:cNvCxnSpPr/>
          <p:nvPr/>
        </p:nvCxnSpPr>
        <p:spPr>
          <a:xfrm flipH="1">
            <a:off x="8692976" y="4629328"/>
            <a:ext cx="153488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Rectangle 113"/>
          <p:cNvSpPr/>
          <p:nvPr/>
        </p:nvSpPr>
        <p:spPr>
          <a:xfrm>
            <a:off x="4193085" y="108488"/>
            <a:ext cx="3782900" cy="2099924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10" name="Прямая соединительная линия 117"/>
          <p:cNvCxnSpPr/>
          <p:nvPr/>
        </p:nvCxnSpPr>
        <p:spPr>
          <a:xfrm flipH="1" flipV="1">
            <a:off x="4048530" y="1866753"/>
            <a:ext cx="6457151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Прямая соединительная линия 117"/>
          <p:cNvCxnSpPr/>
          <p:nvPr/>
        </p:nvCxnSpPr>
        <p:spPr>
          <a:xfrm flipH="1" flipV="1">
            <a:off x="4048530" y="1866751"/>
            <a:ext cx="10286" cy="298207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Прямоугольник 166"/>
          <p:cNvSpPr/>
          <p:nvPr/>
        </p:nvSpPr>
        <p:spPr>
          <a:xfrm>
            <a:off x="10364131" y="1370079"/>
            <a:ext cx="1406496" cy="898453"/>
          </a:xfrm>
          <a:prstGeom prst="rect">
            <a:avLst/>
          </a:prstGeom>
          <a:solidFill>
            <a:schemeClr val="bg1"/>
          </a:solidFill>
          <a:ln w="47625"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 smtClean="0">
                <a:solidFill>
                  <a:schemeClr val="tx1"/>
                </a:solidFill>
              </a:rPr>
              <a:t>VNA</a:t>
            </a:r>
          </a:p>
          <a:p>
            <a:pPr algn="ctr"/>
            <a:r>
              <a:rPr lang="en-AU" dirty="0">
                <a:solidFill>
                  <a:schemeClr val="tx1"/>
                </a:solidFill>
              </a:rPr>
              <a:t>0</a:t>
            </a:r>
            <a:r>
              <a:rPr lang="en-AU" dirty="0" smtClean="0">
                <a:solidFill>
                  <a:schemeClr val="tx1"/>
                </a:solidFill>
              </a:rPr>
              <a:t>dBm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260" name="Овал 259"/>
          <p:cNvSpPr/>
          <p:nvPr/>
        </p:nvSpPr>
        <p:spPr>
          <a:xfrm>
            <a:off x="10434595" y="1757030"/>
            <a:ext cx="204576" cy="199175"/>
          </a:xfrm>
          <a:prstGeom prst="ellipse">
            <a:avLst/>
          </a:prstGeom>
          <a:noFill/>
          <a:ln w="25400"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Rectangle 14"/>
          <p:cNvSpPr/>
          <p:nvPr/>
        </p:nvSpPr>
        <p:spPr>
          <a:xfrm>
            <a:off x="10227861" y="4493542"/>
            <a:ext cx="1648040" cy="690825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SP Digitiser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11" name="Прямая соединительная линия 205"/>
          <p:cNvCxnSpPr/>
          <p:nvPr/>
        </p:nvCxnSpPr>
        <p:spPr>
          <a:xfrm flipV="1">
            <a:off x="11874411" y="844901"/>
            <a:ext cx="1490" cy="3664139"/>
          </a:xfrm>
          <a:prstGeom prst="line">
            <a:avLst/>
          </a:prstGeom>
          <a:ln w="38100">
            <a:solidFill>
              <a:srgbClr val="FF0000"/>
            </a:solidFill>
            <a:prstDash val="sysDash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11096216" y="3230191"/>
            <a:ext cx="82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Trigger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16" name="Oval 115"/>
          <p:cNvSpPr/>
          <p:nvPr/>
        </p:nvSpPr>
        <p:spPr>
          <a:xfrm>
            <a:off x="6510102" y="1519338"/>
            <a:ext cx="622216" cy="613099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Marki</a:t>
            </a:r>
            <a:endParaRPr lang="en-US" sz="800" dirty="0"/>
          </a:p>
        </p:txBody>
      </p:sp>
      <p:sp>
        <p:nvSpPr>
          <p:cNvPr id="117" name="Rectangle 116"/>
          <p:cNvSpPr/>
          <p:nvPr/>
        </p:nvSpPr>
        <p:spPr>
          <a:xfrm>
            <a:off x="5754528" y="1674026"/>
            <a:ext cx="746759" cy="367422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3dBm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9" name="Rectangle 118"/>
          <p:cNvSpPr/>
          <p:nvPr/>
        </p:nvSpPr>
        <p:spPr>
          <a:xfrm>
            <a:off x="7122754" y="1660273"/>
            <a:ext cx="746759" cy="367422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3dBm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0" name="Oval 119"/>
          <p:cNvSpPr/>
          <p:nvPr/>
        </p:nvSpPr>
        <p:spPr>
          <a:xfrm>
            <a:off x="5114683" y="1537434"/>
            <a:ext cx="622216" cy="613099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Marki</a:t>
            </a:r>
            <a:endParaRPr lang="en-US" sz="800" dirty="0"/>
          </a:p>
        </p:txBody>
      </p:sp>
      <p:sp>
        <p:nvSpPr>
          <p:cNvPr id="123" name="Rectangle 122"/>
          <p:cNvSpPr/>
          <p:nvPr/>
        </p:nvSpPr>
        <p:spPr>
          <a:xfrm>
            <a:off x="4339136" y="1667537"/>
            <a:ext cx="746759" cy="367422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3dBm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4" name="Rectangle 123"/>
          <p:cNvSpPr/>
          <p:nvPr/>
        </p:nvSpPr>
        <p:spPr>
          <a:xfrm rot="16200000">
            <a:off x="5052412" y="983814"/>
            <a:ext cx="746759" cy="367422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3dBm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5" name="Rectangle 124"/>
          <p:cNvSpPr/>
          <p:nvPr/>
        </p:nvSpPr>
        <p:spPr>
          <a:xfrm rot="16200000">
            <a:off x="6447831" y="968287"/>
            <a:ext cx="746759" cy="367422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3dBm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6" name="Oval 125"/>
          <p:cNvSpPr/>
          <p:nvPr/>
        </p:nvSpPr>
        <p:spPr>
          <a:xfrm>
            <a:off x="5835850" y="160342"/>
            <a:ext cx="622216" cy="613099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Marki</a:t>
            </a:r>
            <a:endParaRPr lang="en-US" sz="800" dirty="0"/>
          </a:p>
        </p:txBody>
      </p:sp>
      <p:cxnSp>
        <p:nvCxnSpPr>
          <p:cNvPr id="127" name="Прямая соединительная линия 117"/>
          <p:cNvCxnSpPr>
            <a:stCxn id="124" idx="3"/>
            <a:endCxn id="126" idx="3"/>
          </p:cNvCxnSpPr>
          <p:nvPr/>
        </p:nvCxnSpPr>
        <p:spPr>
          <a:xfrm flipV="1">
            <a:off x="5425792" y="683655"/>
            <a:ext cx="501179" cy="11049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Прямая соединительная линия 117"/>
          <p:cNvCxnSpPr>
            <a:stCxn id="125" idx="3"/>
            <a:endCxn id="126" idx="5"/>
          </p:cNvCxnSpPr>
          <p:nvPr/>
        </p:nvCxnSpPr>
        <p:spPr>
          <a:xfrm flipH="1" flipV="1">
            <a:off x="6366945" y="683655"/>
            <a:ext cx="454266" cy="9496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Прямая соединительная линия 117"/>
          <p:cNvCxnSpPr>
            <a:stCxn id="139" idx="6"/>
            <a:endCxn id="126" idx="6"/>
          </p:cNvCxnSpPr>
          <p:nvPr/>
        </p:nvCxnSpPr>
        <p:spPr>
          <a:xfrm flipH="1">
            <a:off x="6458066" y="464129"/>
            <a:ext cx="4091109" cy="276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28"/>
          <p:cNvGrpSpPr/>
          <p:nvPr/>
        </p:nvGrpSpPr>
        <p:grpSpPr>
          <a:xfrm>
            <a:off x="10174497" y="83359"/>
            <a:ext cx="1751113" cy="761541"/>
            <a:chOff x="6360093" y="606450"/>
            <a:chExt cx="1751113" cy="761541"/>
          </a:xfrm>
        </p:grpSpPr>
        <p:sp>
          <p:nvSpPr>
            <p:cNvPr id="131" name="Rectangle 130"/>
            <p:cNvSpPr/>
            <p:nvPr/>
          </p:nvSpPr>
          <p:spPr>
            <a:xfrm>
              <a:off x="6360093" y="606450"/>
              <a:ext cx="1751113" cy="761541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rgbClr val="7030A0"/>
                  </a:solidFill>
                </a:rPr>
                <a:t>Pulse </a:t>
              </a:r>
            </a:p>
            <a:p>
              <a:pPr algn="ctr"/>
              <a:r>
                <a:rPr lang="en-US" b="1" dirty="0" smtClean="0">
                  <a:solidFill>
                    <a:srgbClr val="7030A0"/>
                  </a:solidFill>
                </a:rPr>
                <a:t>8.2ns</a:t>
              </a:r>
              <a:r>
                <a:rPr lang="en-US" b="1" dirty="0">
                  <a:solidFill>
                    <a:srgbClr val="7030A0"/>
                  </a:solidFill>
                </a:rPr>
                <a:t> </a:t>
              </a:r>
              <a:endParaRPr lang="en-US" b="1" dirty="0" smtClean="0">
                <a:solidFill>
                  <a:srgbClr val="7030A0"/>
                </a:solidFill>
              </a:endParaRPr>
            </a:p>
            <a:p>
              <a:pPr algn="ctr"/>
              <a:r>
                <a:rPr lang="en-US" b="1" dirty="0" smtClean="0">
                  <a:solidFill>
                    <a:srgbClr val="7030A0"/>
                  </a:solidFill>
                </a:rPr>
                <a:t>10MHz</a:t>
              </a:r>
              <a:endParaRPr lang="en-US" b="1" dirty="0">
                <a:solidFill>
                  <a:srgbClr val="7030A0"/>
                </a:solidFill>
              </a:endParaRPr>
            </a:p>
          </p:txBody>
        </p:sp>
        <p:sp>
          <p:nvSpPr>
            <p:cNvPr id="139" name="Овал 260"/>
            <p:cNvSpPr/>
            <p:nvPr/>
          </p:nvSpPr>
          <p:spPr>
            <a:xfrm>
              <a:off x="6486228" y="867585"/>
              <a:ext cx="248543" cy="239269"/>
            </a:xfrm>
            <a:prstGeom prst="ellipse">
              <a:avLst/>
            </a:prstGeom>
            <a:noFill/>
            <a:ln w="254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33" name="Rectangle 132"/>
          <p:cNvSpPr/>
          <p:nvPr/>
        </p:nvSpPr>
        <p:spPr>
          <a:xfrm>
            <a:off x="6775071" y="191436"/>
            <a:ext cx="1127256" cy="535600"/>
          </a:xfrm>
          <a:prstGeom prst="rect">
            <a:avLst/>
          </a:prstGeom>
          <a:solidFill>
            <a:schemeClr val="bg2">
              <a:lumMod val="90000"/>
            </a:schemeClr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DC to 1000MHz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8" name="Oval 147"/>
          <p:cNvSpPr/>
          <p:nvPr/>
        </p:nvSpPr>
        <p:spPr>
          <a:xfrm>
            <a:off x="7808824" y="4168223"/>
            <a:ext cx="1296312" cy="1261204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Marki mixer</a:t>
            </a:r>
            <a:endParaRPr lang="en-US" dirty="0"/>
          </a:p>
        </p:txBody>
      </p:sp>
      <p:sp>
        <p:nvSpPr>
          <p:cNvPr id="168" name="Rectangle 167"/>
          <p:cNvSpPr/>
          <p:nvPr/>
        </p:nvSpPr>
        <p:spPr>
          <a:xfrm rot="16200000">
            <a:off x="8087049" y="3441066"/>
            <a:ext cx="841795" cy="370062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9</a:t>
            </a:r>
            <a:r>
              <a:rPr lang="en-US" dirty="0" smtClean="0">
                <a:solidFill>
                  <a:schemeClr val="tx1"/>
                </a:solidFill>
              </a:rPr>
              <a:t>dBm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6777748" y="3268920"/>
            <a:ext cx="1545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Compensation</a:t>
            </a:r>
            <a:endParaRPr lang="en-US" dirty="0"/>
          </a:p>
        </p:txBody>
      </p:sp>
      <p:cxnSp>
        <p:nvCxnSpPr>
          <p:cNvPr id="76" name="Прямая соединительная линия 117"/>
          <p:cNvCxnSpPr/>
          <p:nvPr/>
        </p:nvCxnSpPr>
        <p:spPr>
          <a:xfrm flipH="1">
            <a:off x="4048530" y="4842965"/>
            <a:ext cx="445941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Прямоугольник 166"/>
          <p:cNvSpPr/>
          <p:nvPr/>
        </p:nvSpPr>
        <p:spPr>
          <a:xfrm>
            <a:off x="10376624" y="2346755"/>
            <a:ext cx="1406496" cy="898453"/>
          </a:xfrm>
          <a:prstGeom prst="rect">
            <a:avLst/>
          </a:prstGeom>
          <a:solidFill>
            <a:schemeClr val="bg1"/>
          </a:solidFill>
          <a:ln w="47625"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 smtClean="0">
                <a:solidFill>
                  <a:schemeClr val="tx1"/>
                </a:solidFill>
              </a:rPr>
              <a:t>Generator</a:t>
            </a:r>
          </a:p>
          <a:p>
            <a:pPr algn="ctr"/>
            <a:r>
              <a:rPr lang="en-AU" dirty="0">
                <a:solidFill>
                  <a:schemeClr val="tx1"/>
                </a:solidFill>
              </a:rPr>
              <a:t>0</a:t>
            </a:r>
            <a:r>
              <a:rPr lang="en-AU" dirty="0" smtClean="0">
                <a:solidFill>
                  <a:schemeClr val="tx1"/>
                </a:solidFill>
              </a:rPr>
              <a:t>dBm</a:t>
            </a:r>
            <a:endParaRPr lang="ru-RU" dirty="0">
              <a:solidFill>
                <a:schemeClr val="tx1"/>
              </a:solidFill>
            </a:endParaRPr>
          </a:p>
        </p:txBody>
      </p:sp>
      <p:cxnSp>
        <p:nvCxnSpPr>
          <p:cNvPr id="38" name="Прямая соединительная линия 117"/>
          <p:cNvCxnSpPr>
            <a:stCxn id="37" idx="1"/>
          </p:cNvCxnSpPr>
          <p:nvPr/>
        </p:nvCxnSpPr>
        <p:spPr>
          <a:xfrm flipH="1" flipV="1">
            <a:off x="8455553" y="2778886"/>
            <a:ext cx="1921071" cy="1709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7017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" name="Прямая соединительная линия 117"/>
          <p:cNvCxnSpPr/>
          <p:nvPr/>
        </p:nvCxnSpPr>
        <p:spPr>
          <a:xfrm flipH="1" flipV="1">
            <a:off x="8477019" y="2778886"/>
            <a:ext cx="5968" cy="173015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Прямая соединительная линия 120"/>
          <p:cNvCxnSpPr/>
          <p:nvPr/>
        </p:nvCxnSpPr>
        <p:spPr>
          <a:xfrm flipH="1">
            <a:off x="8692976" y="5045199"/>
            <a:ext cx="153488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Прямая соединительная линия 120"/>
          <p:cNvCxnSpPr/>
          <p:nvPr/>
        </p:nvCxnSpPr>
        <p:spPr>
          <a:xfrm flipH="1">
            <a:off x="8692976" y="4629328"/>
            <a:ext cx="153488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Rectangle 113"/>
          <p:cNvSpPr/>
          <p:nvPr/>
        </p:nvSpPr>
        <p:spPr>
          <a:xfrm>
            <a:off x="4193085" y="108488"/>
            <a:ext cx="3782900" cy="2099924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10" name="Прямая соединительная линия 117"/>
          <p:cNvCxnSpPr/>
          <p:nvPr/>
        </p:nvCxnSpPr>
        <p:spPr>
          <a:xfrm flipH="1" flipV="1">
            <a:off x="4048530" y="1866753"/>
            <a:ext cx="6457151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Прямая соединительная линия 117"/>
          <p:cNvCxnSpPr/>
          <p:nvPr/>
        </p:nvCxnSpPr>
        <p:spPr>
          <a:xfrm flipH="1" flipV="1">
            <a:off x="4048530" y="1866751"/>
            <a:ext cx="10286" cy="298207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Прямоугольник 166"/>
          <p:cNvSpPr/>
          <p:nvPr/>
        </p:nvSpPr>
        <p:spPr>
          <a:xfrm>
            <a:off x="10364131" y="1370079"/>
            <a:ext cx="1406496" cy="898453"/>
          </a:xfrm>
          <a:prstGeom prst="rect">
            <a:avLst/>
          </a:prstGeom>
          <a:solidFill>
            <a:schemeClr val="bg1"/>
          </a:solidFill>
          <a:ln w="47625"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 smtClean="0">
                <a:solidFill>
                  <a:schemeClr val="tx1"/>
                </a:solidFill>
              </a:rPr>
              <a:t>VNA</a:t>
            </a:r>
          </a:p>
          <a:p>
            <a:pPr algn="ctr"/>
            <a:r>
              <a:rPr lang="en-AU" dirty="0" smtClean="0">
                <a:solidFill>
                  <a:schemeClr val="tx1"/>
                </a:solidFill>
              </a:rPr>
              <a:t>10dBm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260" name="Овал 259"/>
          <p:cNvSpPr/>
          <p:nvPr/>
        </p:nvSpPr>
        <p:spPr>
          <a:xfrm>
            <a:off x="10434595" y="1757030"/>
            <a:ext cx="204576" cy="199175"/>
          </a:xfrm>
          <a:prstGeom prst="ellipse">
            <a:avLst/>
          </a:prstGeom>
          <a:noFill/>
          <a:ln w="25400"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Rectangle 14"/>
          <p:cNvSpPr/>
          <p:nvPr/>
        </p:nvSpPr>
        <p:spPr>
          <a:xfrm>
            <a:off x="10227861" y="4493542"/>
            <a:ext cx="1648040" cy="690825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SP Digitiser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11" name="Прямая соединительная линия 205"/>
          <p:cNvCxnSpPr/>
          <p:nvPr/>
        </p:nvCxnSpPr>
        <p:spPr>
          <a:xfrm flipV="1">
            <a:off x="11874411" y="844901"/>
            <a:ext cx="1490" cy="3664139"/>
          </a:xfrm>
          <a:prstGeom prst="line">
            <a:avLst/>
          </a:prstGeom>
          <a:ln w="38100">
            <a:solidFill>
              <a:srgbClr val="FF0000"/>
            </a:solidFill>
            <a:prstDash val="sysDash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11096216" y="3230191"/>
            <a:ext cx="82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Trigger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16" name="Oval 115"/>
          <p:cNvSpPr/>
          <p:nvPr/>
        </p:nvSpPr>
        <p:spPr>
          <a:xfrm>
            <a:off x="6510102" y="1519338"/>
            <a:ext cx="622216" cy="613099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Marki</a:t>
            </a:r>
            <a:endParaRPr lang="en-US" sz="800" dirty="0"/>
          </a:p>
        </p:txBody>
      </p:sp>
      <p:sp>
        <p:nvSpPr>
          <p:cNvPr id="117" name="Rectangle 116"/>
          <p:cNvSpPr/>
          <p:nvPr/>
        </p:nvSpPr>
        <p:spPr>
          <a:xfrm>
            <a:off x="5754528" y="1674026"/>
            <a:ext cx="746759" cy="367422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3dBm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9" name="Rectangle 118"/>
          <p:cNvSpPr/>
          <p:nvPr/>
        </p:nvSpPr>
        <p:spPr>
          <a:xfrm>
            <a:off x="7122754" y="1660273"/>
            <a:ext cx="746759" cy="367422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3dBm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0" name="Oval 119"/>
          <p:cNvSpPr/>
          <p:nvPr/>
        </p:nvSpPr>
        <p:spPr>
          <a:xfrm>
            <a:off x="5114683" y="1537434"/>
            <a:ext cx="622216" cy="613099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Marki</a:t>
            </a:r>
            <a:endParaRPr lang="en-US" sz="800" dirty="0"/>
          </a:p>
        </p:txBody>
      </p:sp>
      <p:sp>
        <p:nvSpPr>
          <p:cNvPr id="123" name="Rectangle 122"/>
          <p:cNvSpPr/>
          <p:nvPr/>
        </p:nvSpPr>
        <p:spPr>
          <a:xfrm>
            <a:off x="4339136" y="1667537"/>
            <a:ext cx="746759" cy="367422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3dBm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4" name="Rectangle 123"/>
          <p:cNvSpPr/>
          <p:nvPr/>
        </p:nvSpPr>
        <p:spPr>
          <a:xfrm rot="16200000">
            <a:off x="5052412" y="983814"/>
            <a:ext cx="746759" cy="367422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3dBm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5" name="Rectangle 124"/>
          <p:cNvSpPr/>
          <p:nvPr/>
        </p:nvSpPr>
        <p:spPr>
          <a:xfrm rot="16200000">
            <a:off x="6447831" y="968287"/>
            <a:ext cx="746759" cy="367422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3dBm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6" name="Oval 125"/>
          <p:cNvSpPr/>
          <p:nvPr/>
        </p:nvSpPr>
        <p:spPr>
          <a:xfrm>
            <a:off x="5835850" y="160342"/>
            <a:ext cx="622216" cy="613099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Marki</a:t>
            </a:r>
            <a:endParaRPr lang="en-US" sz="800" dirty="0"/>
          </a:p>
        </p:txBody>
      </p:sp>
      <p:cxnSp>
        <p:nvCxnSpPr>
          <p:cNvPr id="127" name="Прямая соединительная линия 117"/>
          <p:cNvCxnSpPr>
            <a:stCxn id="124" idx="3"/>
            <a:endCxn id="126" idx="3"/>
          </p:cNvCxnSpPr>
          <p:nvPr/>
        </p:nvCxnSpPr>
        <p:spPr>
          <a:xfrm flipV="1">
            <a:off x="5425792" y="683655"/>
            <a:ext cx="501179" cy="11049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Прямая соединительная линия 117"/>
          <p:cNvCxnSpPr>
            <a:stCxn id="125" idx="3"/>
            <a:endCxn id="126" idx="5"/>
          </p:cNvCxnSpPr>
          <p:nvPr/>
        </p:nvCxnSpPr>
        <p:spPr>
          <a:xfrm flipH="1" flipV="1">
            <a:off x="6366945" y="683655"/>
            <a:ext cx="454266" cy="9496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Прямая соединительная линия 117"/>
          <p:cNvCxnSpPr>
            <a:stCxn id="139" idx="6"/>
            <a:endCxn id="126" idx="6"/>
          </p:cNvCxnSpPr>
          <p:nvPr/>
        </p:nvCxnSpPr>
        <p:spPr>
          <a:xfrm flipH="1">
            <a:off x="6458066" y="464129"/>
            <a:ext cx="4091109" cy="276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28"/>
          <p:cNvGrpSpPr/>
          <p:nvPr/>
        </p:nvGrpSpPr>
        <p:grpSpPr>
          <a:xfrm>
            <a:off x="10174497" y="83359"/>
            <a:ext cx="1751113" cy="761541"/>
            <a:chOff x="6360093" y="606450"/>
            <a:chExt cx="1751113" cy="761541"/>
          </a:xfrm>
        </p:grpSpPr>
        <p:sp>
          <p:nvSpPr>
            <p:cNvPr id="131" name="Rectangle 130"/>
            <p:cNvSpPr/>
            <p:nvPr/>
          </p:nvSpPr>
          <p:spPr>
            <a:xfrm>
              <a:off x="6360093" y="606450"/>
              <a:ext cx="1751113" cy="761541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rgbClr val="7030A0"/>
                  </a:solidFill>
                </a:rPr>
                <a:t>Pulse </a:t>
              </a:r>
            </a:p>
            <a:p>
              <a:pPr algn="ctr"/>
              <a:r>
                <a:rPr lang="en-US" b="1" dirty="0" smtClean="0">
                  <a:solidFill>
                    <a:srgbClr val="7030A0"/>
                  </a:solidFill>
                </a:rPr>
                <a:t>70ns </a:t>
              </a:r>
            </a:p>
            <a:p>
              <a:pPr algn="ctr"/>
              <a:r>
                <a:rPr lang="en-US" b="1" dirty="0" smtClean="0">
                  <a:solidFill>
                    <a:srgbClr val="7030A0"/>
                  </a:solidFill>
                </a:rPr>
                <a:t>2.5MHz</a:t>
              </a:r>
              <a:endParaRPr lang="en-US" b="1" dirty="0">
                <a:solidFill>
                  <a:srgbClr val="7030A0"/>
                </a:solidFill>
              </a:endParaRPr>
            </a:p>
          </p:txBody>
        </p:sp>
        <p:sp>
          <p:nvSpPr>
            <p:cNvPr id="139" name="Овал 260"/>
            <p:cNvSpPr/>
            <p:nvPr/>
          </p:nvSpPr>
          <p:spPr>
            <a:xfrm>
              <a:off x="6486228" y="867585"/>
              <a:ext cx="248543" cy="239269"/>
            </a:xfrm>
            <a:prstGeom prst="ellipse">
              <a:avLst/>
            </a:prstGeom>
            <a:noFill/>
            <a:ln w="254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33" name="Rectangle 132"/>
          <p:cNvSpPr/>
          <p:nvPr/>
        </p:nvSpPr>
        <p:spPr>
          <a:xfrm>
            <a:off x="6775071" y="191436"/>
            <a:ext cx="1127256" cy="535600"/>
          </a:xfrm>
          <a:prstGeom prst="rect">
            <a:avLst/>
          </a:prstGeom>
          <a:solidFill>
            <a:schemeClr val="bg2">
              <a:lumMod val="90000"/>
            </a:schemeClr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DC to 1000MHz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8" name="Oval 147"/>
          <p:cNvSpPr/>
          <p:nvPr/>
        </p:nvSpPr>
        <p:spPr>
          <a:xfrm>
            <a:off x="7808824" y="4168223"/>
            <a:ext cx="1296312" cy="1261204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Marki mixer</a:t>
            </a:r>
            <a:endParaRPr lang="en-US" dirty="0"/>
          </a:p>
        </p:txBody>
      </p:sp>
      <p:cxnSp>
        <p:nvCxnSpPr>
          <p:cNvPr id="76" name="Прямая соединительная линия 117"/>
          <p:cNvCxnSpPr/>
          <p:nvPr/>
        </p:nvCxnSpPr>
        <p:spPr>
          <a:xfrm flipH="1">
            <a:off x="4048530" y="4842965"/>
            <a:ext cx="445941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Прямоугольник 166"/>
          <p:cNvSpPr/>
          <p:nvPr/>
        </p:nvSpPr>
        <p:spPr>
          <a:xfrm>
            <a:off x="10376624" y="2346755"/>
            <a:ext cx="1406496" cy="898453"/>
          </a:xfrm>
          <a:prstGeom prst="rect">
            <a:avLst/>
          </a:prstGeom>
          <a:solidFill>
            <a:schemeClr val="bg1"/>
          </a:solidFill>
          <a:ln w="47625"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 smtClean="0">
                <a:solidFill>
                  <a:schemeClr val="tx1"/>
                </a:solidFill>
              </a:rPr>
              <a:t>Generator</a:t>
            </a:r>
          </a:p>
          <a:p>
            <a:pPr algn="ctr"/>
            <a:r>
              <a:rPr lang="en-AU" dirty="0" smtClean="0">
                <a:solidFill>
                  <a:schemeClr val="tx1"/>
                </a:solidFill>
              </a:rPr>
              <a:t>-17dBm</a:t>
            </a:r>
            <a:endParaRPr lang="ru-RU" dirty="0">
              <a:solidFill>
                <a:schemeClr val="tx1"/>
              </a:solidFill>
            </a:endParaRPr>
          </a:p>
        </p:txBody>
      </p:sp>
      <p:cxnSp>
        <p:nvCxnSpPr>
          <p:cNvPr id="38" name="Прямая соединительная линия 117"/>
          <p:cNvCxnSpPr>
            <a:stCxn id="37" idx="1"/>
          </p:cNvCxnSpPr>
          <p:nvPr/>
        </p:nvCxnSpPr>
        <p:spPr>
          <a:xfrm flipH="1" flipV="1">
            <a:off x="8455553" y="2778886"/>
            <a:ext cx="1921071" cy="1709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282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" name="Прямая соединительная линия 117"/>
          <p:cNvCxnSpPr/>
          <p:nvPr/>
        </p:nvCxnSpPr>
        <p:spPr>
          <a:xfrm flipH="1" flipV="1">
            <a:off x="8477019" y="2778886"/>
            <a:ext cx="5968" cy="173015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Прямая соединительная линия 120"/>
          <p:cNvCxnSpPr/>
          <p:nvPr/>
        </p:nvCxnSpPr>
        <p:spPr>
          <a:xfrm flipH="1">
            <a:off x="8692976" y="5045199"/>
            <a:ext cx="153488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Прямая соединительная линия 120"/>
          <p:cNvCxnSpPr/>
          <p:nvPr/>
        </p:nvCxnSpPr>
        <p:spPr>
          <a:xfrm flipH="1">
            <a:off x="8692976" y="4629328"/>
            <a:ext cx="153488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Прямая соединительная линия 117"/>
          <p:cNvCxnSpPr/>
          <p:nvPr/>
        </p:nvCxnSpPr>
        <p:spPr>
          <a:xfrm flipH="1" flipV="1">
            <a:off x="7550149" y="1866754"/>
            <a:ext cx="2940035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Прямая соединительная линия 117"/>
          <p:cNvCxnSpPr/>
          <p:nvPr/>
        </p:nvCxnSpPr>
        <p:spPr>
          <a:xfrm flipH="1" flipV="1">
            <a:off x="7565647" y="1866753"/>
            <a:ext cx="10286" cy="298207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Прямоугольник 166"/>
          <p:cNvSpPr/>
          <p:nvPr/>
        </p:nvSpPr>
        <p:spPr>
          <a:xfrm>
            <a:off x="10364131" y="1370079"/>
            <a:ext cx="1406496" cy="898453"/>
          </a:xfrm>
          <a:prstGeom prst="rect">
            <a:avLst/>
          </a:prstGeom>
          <a:solidFill>
            <a:schemeClr val="bg1"/>
          </a:solidFill>
          <a:ln w="47625"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 smtClean="0">
                <a:solidFill>
                  <a:schemeClr val="tx1"/>
                </a:solidFill>
              </a:rPr>
              <a:t>VNA</a:t>
            </a:r>
          </a:p>
          <a:p>
            <a:pPr algn="ctr"/>
            <a:r>
              <a:rPr lang="en-AU" dirty="0">
                <a:solidFill>
                  <a:schemeClr val="tx1"/>
                </a:solidFill>
              </a:rPr>
              <a:t>0</a:t>
            </a:r>
            <a:r>
              <a:rPr lang="en-AU" dirty="0" smtClean="0">
                <a:solidFill>
                  <a:schemeClr val="tx1"/>
                </a:solidFill>
              </a:rPr>
              <a:t>dBm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260" name="Овал 259"/>
          <p:cNvSpPr/>
          <p:nvPr/>
        </p:nvSpPr>
        <p:spPr>
          <a:xfrm>
            <a:off x="10434595" y="1757030"/>
            <a:ext cx="204576" cy="199175"/>
          </a:xfrm>
          <a:prstGeom prst="ellipse">
            <a:avLst/>
          </a:prstGeom>
          <a:noFill/>
          <a:ln w="25400"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Rectangle 14"/>
          <p:cNvSpPr/>
          <p:nvPr/>
        </p:nvSpPr>
        <p:spPr>
          <a:xfrm>
            <a:off x="10227861" y="4493542"/>
            <a:ext cx="1648040" cy="690825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SP Digitiser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48" name="Oval 147"/>
          <p:cNvSpPr/>
          <p:nvPr/>
        </p:nvSpPr>
        <p:spPr>
          <a:xfrm>
            <a:off x="7808824" y="4168223"/>
            <a:ext cx="1296312" cy="1261204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Marki mixer</a:t>
            </a:r>
            <a:endParaRPr lang="en-US" dirty="0"/>
          </a:p>
        </p:txBody>
      </p:sp>
      <p:cxnSp>
        <p:nvCxnSpPr>
          <p:cNvPr id="76" name="Прямая соединительная линия 117"/>
          <p:cNvCxnSpPr/>
          <p:nvPr/>
        </p:nvCxnSpPr>
        <p:spPr>
          <a:xfrm flipH="1">
            <a:off x="7565647" y="4842965"/>
            <a:ext cx="95779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Прямоугольник 166"/>
          <p:cNvSpPr/>
          <p:nvPr/>
        </p:nvSpPr>
        <p:spPr>
          <a:xfrm>
            <a:off x="10376624" y="2346755"/>
            <a:ext cx="1406496" cy="898453"/>
          </a:xfrm>
          <a:prstGeom prst="rect">
            <a:avLst/>
          </a:prstGeom>
          <a:solidFill>
            <a:schemeClr val="bg1"/>
          </a:solidFill>
          <a:ln w="47625"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 smtClean="0">
                <a:solidFill>
                  <a:schemeClr val="tx1"/>
                </a:solidFill>
              </a:rPr>
              <a:t>Generator</a:t>
            </a:r>
          </a:p>
          <a:p>
            <a:pPr algn="ctr"/>
            <a:r>
              <a:rPr lang="en-AU" dirty="0">
                <a:solidFill>
                  <a:schemeClr val="tx1"/>
                </a:solidFill>
              </a:rPr>
              <a:t>0</a:t>
            </a:r>
            <a:r>
              <a:rPr lang="en-AU" dirty="0" smtClean="0">
                <a:solidFill>
                  <a:schemeClr val="tx1"/>
                </a:solidFill>
              </a:rPr>
              <a:t>dBm</a:t>
            </a:r>
            <a:endParaRPr lang="ru-RU" dirty="0">
              <a:solidFill>
                <a:schemeClr val="tx1"/>
              </a:solidFill>
            </a:endParaRPr>
          </a:p>
        </p:txBody>
      </p:sp>
      <p:cxnSp>
        <p:nvCxnSpPr>
          <p:cNvPr id="38" name="Прямая соединительная линия 117"/>
          <p:cNvCxnSpPr>
            <a:stCxn id="37" idx="1"/>
          </p:cNvCxnSpPr>
          <p:nvPr/>
        </p:nvCxnSpPr>
        <p:spPr>
          <a:xfrm flipH="1" flipV="1">
            <a:off x="8455553" y="2778886"/>
            <a:ext cx="1921071" cy="1709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7982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4" name="Прямая соединительная линия 120"/>
          <p:cNvCxnSpPr/>
          <p:nvPr/>
        </p:nvCxnSpPr>
        <p:spPr>
          <a:xfrm flipH="1">
            <a:off x="8692976" y="5045199"/>
            <a:ext cx="153488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Прямая соединительная линия 120"/>
          <p:cNvCxnSpPr/>
          <p:nvPr/>
        </p:nvCxnSpPr>
        <p:spPr>
          <a:xfrm flipH="1">
            <a:off x="8692976" y="4629328"/>
            <a:ext cx="153488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Прямая соединительная линия 120"/>
          <p:cNvCxnSpPr/>
          <p:nvPr/>
        </p:nvCxnSpPr>
        <p:spPr>
          <a:xfrm flipV="1">
            <a:off x="8455553" y="2377751"/>
            <a:ext cx="0" cy="180166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Прямая соединительная линия 117"/>
          <p:cNvCxnSpPr/>
          <p:nvPr/>
        </p:nvCxnSpPr>
        <p:spPr>
          <a:xfrm flipH="1" flipV="1">
            <a:off x="6494832" y="1866753"/>
            <a:ext cx="4010849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Прямая соединительная линия 117"/>
          <p:cNvCxnSpPr/>
          <p:nvPr/>
        </p:nvCxnSpPr>
        <p:spPr>
          <a:xfrm flipH="1" flipV="1">
            <a:off x="6494832" y="1851248"/>
            <a:ext cx="10286" cy="298207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Прямоугольник 166"/>
          <p:cNvSpPr/>
          <p:nvPr/>
        </p:nvSpPr>
        <p:spPr>
          <a:xfrm>
            <a:off x="10364131" y="1370079"/>
            <a:ext cx="1406496" cy="898453"/>
          </a:xfrm>
          <a:prstGeom prst="rect">
            <a:avLst/>
          </a:prstGeom>
          <a:solidFill>
            <a:schemeClr val="bg1"/>
          </a:solidFill>
          <a:ln w="47625"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 smtClean="0">
                <a:solidFill>
                  <a:schemeClr val="tx1"/>
                </a:solidFill>
              </a:rPr>
              <a:t>VNA</a:t>
            </a:r>
          </a:p>
          <a:p>
            <a:pPr algn="ctr"/>
            <a:r>
              <a:rPr lang="en-AU" dirty="0" smtClean="0">
                <a:solidFill>
                  <a:schemeClr val="tx1"/>
                </a:solidFill>
              </a:rPr>
              <a:t>2dBm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260" name="Овал 259"/>
          <p:cNvSpPr/>
          <p:nvPr/>
        </p:nvSpPr>
        <p:spPr>
          <a:xfrm>
            <a:off x="10434595" y="1757030"/>
            <a:ext cx="204576" cy="199175"/>
          </a:xfrm>
          <a:prstGeom prst="ellipse">
            <a:avLst/>
          </a:prstGeom>
          <a:noFill/>
          <a:ln w="25400"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Rectangle 14"/>
          <p:cNvSpPr/>
          <p:nvPr/>
        </p:nvSpPr>
        <p:spPr>
          <a:xfrm>
            <a:off x="10227861" y="4493542"/>
            <a:ext cx="1648040" cy="690825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SP Digitiser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08" name="Rectangle 107"/>
          <p:cNvSpPr/>
          <p:nvPr/>
        </p:nvSpPr>
        <p:spPr>
          <a:xfrm>
            <a:off x="9164324" y="1641075"/>
            <a:ext cx="903189" cy="420346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10dBm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9" name="Oval 108"/>
          <p:cNvSpPr/>
          <p:nvPr/>
        </p:nvSpPr>
        <p:spPr>
          <a:xfrm>
            <a:off x="7850383" y="1177502"/>
            <a:ext cx="1296312" cy="1261204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Anritsu </a:t>
            </a:r>
            <a:r>
              <a:rPr lang="en-US" smtClean="0"/>
              <a:t>power divider</a:t>
            </a:r>
            <a:endParaRPr lang="en-US" dirty="0"/>
          </a:p>
        </p:txBody>
      </p:sp>
      <p:sp>
        <p:nvSpPr>
          <p:cNvPr id="112" name="Rectangle 111"/>
          <p:cNvSpPr/>
          <p:nvPr/>
        </p:nvSpPr>
        <p:spPr>
          <a:xfrm>
            <a:off x="6947194" y="1641075"/>
            <a:ext cx="903189" cy="420346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3dBm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8" name="Oval 147"/>
          <p:cNvSpPr/>
          <p:nvPr/>
        </p:nvSpPr>
        <p:spPr>
          <a:xfrm>
            <a:off x="7808824" y="4168223"/>
            <a:ext cx="1296312" cy="1261204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Marki mixer</a:t>
            </a:r>
            <a:endParaRPr lang="en-US" dirty="0"/>
          </a:p>
        </p:txBody>
      </p:sp>
      <p:sp>
        <p:nvSpPr>
          <p:cNvPr id="165" name="Rectangle 164"/>
          <p:cNvSpPr/>
          <p:nvPr/>
        </p:nvSpPr>
        <p:spPr>
          <a:xfrm rot="16200000">
            <a:off x="8135885" y="2638242"/>
            <a:ext cx="746759" cy="367422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3dBm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8" name="Rectangle 167"/>
          <p:cNvSpPr/>
          <p:nvPr/>
        </p:nvSpPr>
        <p:spPr>
          <a:xfrm rot="16200000">
            <a:off x="8087049" y="3441066"/>
            <a:ext cx="841795" cy="370062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14dBm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76" name="Прямая соединительная линия 117"/>
          <p:cNvCxnSpPr/>
          <p:nvPr/>
        </p:nvCxnSpPr>
        <p:spPr>
          <a:xfrm flipH="1">
            <a:off x="6494832" y="4842965"/>
            <a:ext cx="201311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/>
          <p:cNvSpPr/>
          <p:nvPr/>
        </p:nvSpPr>
        <p:spPr>
          <a:xfrm rot="16200000">
            <a:off x="6120227" y="3178067"/>
            <a:ext cx="841795" cy="370062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14dBm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3883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3119" y="1666568"/>
            <a:ext cx="3241909" cy="3830974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 smtClean="0"/>
              <a:t>System</a:t>
            </a:r>
            <a:endParaRPr lang="en-US" sz="6000" dirty="0"/>
          </a:p>
        </p:txBody>
      </p:sp>
      <p:grpSp>
        <p:nvGrpSpPr>
          <p:cNvPr id="11" name="Group 10"/>
          <p:cNvGrpSpPr/>
          <p:nvPr/>
        </p:nvGrpSpPr>
        <p:grpSpPr>
          <a:xfrm>
            <a:off x="8151303" y="1869655"/>
            <a:ext cx="1964024" cy="704048"/>
            <a:chOff x="8708831" y="1502724"/>
            <a:chExt cx="1406496" cy="704048"/>
          </a:xfrm>
        </p:grpSpPr>
        <p:sp>
          <p:nvSpPr>
            <p:cNvPr id="167" name="Прямоугольник 166"/>
            <p:cNvSpPr/>
            <p:nvPr/>
          </p:nvSpPr>
          <p:spPr>
            <a:xfrm>
              <a:off x="8708831" y="1502724"/>
              <a:ext cx="1406496" cy="704048"/>
            </a:xfrm>
            <a:prstGeom prst="rect">
              <a:avLst/>
            </a:prstGeom>
            <a:solidFill>
              <a:schemeClr val="bg1"/>
            </a:solidFill>
            <a:ln w="47625">
              <a:solidFill>
                <a:srgbClr val="0432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b="1" dirty="0" smtClean="0">
                  <a:solidFill>
                    <a:srgbClr val="0432FF"/>
                  </a:solidFill>
                </a:rPr>
                <a:t>VNA</a:t>
              </a:r>
              <a:endParaRPr lang="ru-RU" b="1" dirty="0">
                <a:solidFill>
                  <a:srgbClr val="0432FF"/>
                </a:solidFill>
              </a:endParaRPr>
            </a:p>
          </p:txBody>
        </p:sp>
        <p:sp>
          <p:nvSpPr>
            <p:cNvPr id="260" name="Овал 259"/>
            <p:cNvSpPr/>
            <p:nvPr/>
          </p:nvSpPr>
          <p:spPr>
            <a:xfrm>
              <a:off x="8826257" y="1775905"/>
              <a:ext cx="138951" cy="194585"/>
            </a:xfrm>
            <a:prstGeom prst="ellipse">
              <a:avLst/>
            </a:prstGeom>
            <a:solidFill>
              <a:srgbClr val="0432FF"/>
            </a:solidFill>
            <a:ln w="25400">
              <a:solidFill>
                <a:srgbClr val="0432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cxnSp>
        <p:nvCxnSpPr>
          <p:cNvPr id="191" name="Прямая соединительная линия 190"/>
          <p:cNvCxnSpPr/>
          <p:nvPr/>
        </p:nvCxnSpPr>
        <p:spPr>
          <a:xfrm flipH="1">
            <a:off x="6669738" y="2254402"/>
            <a:ext cx="1685541" cy="0"/>
          </a:xfrm>
          <a:prstGeom prst="line">
            <a:avLst/>
          </a:prstGeom>
          <a:ln w="38100">
            <a:solidFill>
              <a:srgbClr val="043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8253680" y="4399371"/>
            <a:ext cx="1648040" cy="690825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SP Digitiser</a:t>
            </a:r>
            <a:endParaRPr lang="en-US" dirty="0">
              <a:solidFill>
                <a:srgbClr val="FF0000"/>
              </a:solidFill>
            </a:endParaRPr>
          </a:p>
        </p:txBody>
      </p:sp>
      <p:grpSp>
        <p:nvGrpSpPr>
          <p:cNvPr id="29" name="Group 28"/>
          <p:cNvGrpSpPr/>
          <p:nvPr/>
        </p:nvGrpSpPr>
        <p:grpSpPr>
          <a:xfrm>
            <a:off x="8151303" y="2789180"/>
            <a:ext cx="1964024" cy="761541"/>
            <a:chOff x="6360093" y="606450"/>
            <a:chExt cx="1964024" cy="761541"/>
          </a:xfrm>
        </p:grpSpPr>
        <p:sp>
          <p:nvSpPr>
            <p:cNvPr id="131" name="Rectangle 130"/>
            <p:cNvSpPr/>
            <p:nvPr/>
          </p:nvSpPr>
          <p:spPr>
            <a:xfrm>
              <a:off x="6360093" y="606450"/>
              <a:ext cx="1964024" cy="761541"/>
            </a:xfrm>
            <a:prstGeom prst="rect">
              <a:avLst/>
            </a:prstGeom>
            <a:noFill/>
            <a:ln w="317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smtClean="0">
                  <a:solidFill>
                    <a:srgbClr val="7030A0"/>
                  </a:solidFill>
                </a:rPr>
                <a:t>Pulse </a:t>
              </a:r>
            </a:p>
            <a:p>
              <a:pPr algn="ctr"/>
              <a:r>
                <a:rPr lang="en-US" b="1" dirty="0" smtClean="0">
                  <a:solidFill>
                    <a:srgbClr val="7030A0"/>
                  </a:solidFill>
                </a:rPr>
                <a:t>generator</a:t>
              </a:r>
              <a:endParaRPr lang="en-US" b="1" dirty="0">
                <a:solidFill>
                  <a:srgbClr val="7030A0"/>
                </a:solidFill>
              </a:endParaRPr>
            </a:p>
          </p:txBody>
        </p:sp>
        <p:sp>
          <p:nvSpPr>
            <p:cNvPr id="140" name="Овал 260"/>
            <p:cNvSpPr/>
            <p:nvPr/>
          </p:nvSpPr>
          <p:spPr>
            <a:xfrm>
              <a:off x="6511201" y="774742"/>
              <a:ext cx="206895" cy="199175"/>
            </a:xfrm>
            <a:prstGeom prst="ellipse">
              <a:avLst/>
            </a:prstGeom>
            <a:solidFill>
              <a:srgbClr val="7030A0"/>
            </a:solidFill>
            <a:ln w="254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cxnSp>
        <p:nvCxnSpPr>
          <p:cNvPr id="150" name="Прямая соединительная линия 190"/>
          <p:cNvCxnSpPr/>
          <p:nvPr/>
        </p:nvCxnSpPr>
        <p:spPr>
          <a:xfrm flipH="1">
            <a:off x="3055434" y="2865862"/>
            <a:ext cx="4414817" cy="0"/>
          </a:xfrm>
          <a:prstGeom prst="line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Прямая соединительная линия 190"/>
          <p:cNvCxnSpPr/>
          <p:nvPr/>
        </p:nvCxnSpPr>
        <p:spPr>
          <a:xfrm flipH="1">
            <a:off x="6086901" y="3070707"/>
            <a:ext cx="2325391" cy="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Полилиния 135"/>
          <p:cNvSpPr/>
          <p:nvPr/>
        </p:nvSpPr>
        <p:spPr>
          <a:xfrm>
            <a:off x="5222240" y="2592803"/>
            <a:ext cx="642821" cy="200963"/>
          </a:xfrm>
          <a:custGeom>
            <a:avLst/>
            <a:gdLst>
              <a:gd name="connsiteX0" fmla="*/ 0 w 4810836"/>
              <a:gd name="connsiteY0" fmla="*/ 463388 h 955031"/>
              <a:gd name="connsiteX1" fmla="*/ 180833 w 4810836"/>
              <a:gd name="connsiteY1" fmla="*/ 146077 h 955031"/>
              <a:gd name="connsiteX2" fmla="*/ 290015 w 4810836"/>
              <a:gd name="connsiteY2" fmla="*/ 23247 h 955031"/>
              <a:gd name="connsiteX3" fmla="*/ 409433 w 4810836"/>
              <a:gd name="connsiteY3" fmla="*/ 36895 h 955031"/>
              <a:gd name="connsiteX4" fmla="*/ 508379 w 4810836"/>
              <a:gd name="connsiteY4" fmla="*/ 146077 h 955031"/>
              <a:gd name="connsiteX5" fmla="*/ 634621 w 4810836"/>
              <a:gd name="connsiteY5" fmla="*/ 412209 h 955031"/>
              <a:gd name="connsiteX6" fmla="*/ 771098 w 4810836"/>
              <a:gd name="connsiteY6" fmla="*/ 722695 h 955031"/>
              <a:gd name="connsiteX7" fmla="*/ 866633 w 4810836"/>
              <a:gd name="connsiteY7" fmla="*/ 869409 h 955031"/>
              <a:gd name="connsiteX8" fmla="*/ 955343 w 4810836"/>
              <a:gd name="connsiteY8" fmla="*/ 944471 h 955031"/>
              <a:gd name="connsiteX9" fmla="*/ 1064525 w 4810836"/>
              <a:gd name="connsiteY9" fmla="*/ 930824 h 955031"/>
              <a:gd name="connsiteX10" fmla="*/ 1190767 w 4810836"/>
              <a:gd name="connsiteY10" fmla="*/ 811406 h 955031"/>
              <a:gd name="connsiteX11" fmla="*/ 1354540 w 4810836"/>
              <a:gd name="connsiteY11" fmla="*/ 487271 h 955031"/>
              <a:gd name="connsiteX12" fmla="*/ 1456898 w 4810836"/>
              <a:gd name="connsiteY12" fmla="*/ 234788 h 955031"/>
              <a:gd name="connsiteX13" fmla="*/ 1559256 w 4810836"/>
              <a:gd name="connsiteY13" fmla="*/ 67603 h 955031"/>
              <a:gd name="connsiteX14" fmla="*/ 1647967 w 4810836"/>
              <a:gd name="connsiteY14" fmla="*/ 13012 h 955031"/>
              <a:gd name="connsiteX15" fmla="*/ 1729853 w 4810836"/>
              <a:gd name="connsiteY15" fmla="*/ 43719 h 955031"/>
              <a:gd name="connsiteX16" fmla="*/ 1804916 w 4810836"/>
              <a:gd name="connsiteY16" fmla="*/ 122194 h 955031"/>
              <a:gd name="connsiteX17" fmla="*/ 1883391 w 4810836"/>
              <a:gd name="connsiteY17" fmla="*/ 251847 h 955031"/>
              <a:gd name="connsiteX18" fmla="*/ 2149522 w 4810836"/>
              <a:gd name="connsiteY18" fmla="*/ 784110 h 955031"/>
              <a:gd name="connsiteX19" fmla="*/ 2265528 w 4810836"/>
              <a:gd name="connsiteY19" fmla="*/ 934235 h 955031"/>
              <a:gd name="connsiteX20" fmla="*/ 2361062 w 4810836"/>
              <a:gd name="connsiteY20" fmla="*/ 941059 h 955031"/>
              <a:gd name="connsiteX21" fmla="*/ 2483892 w 4810836"/>
              <a:gd name="connsiteY21" fmla="*/ 814818 h 955031"/>
              <a:gd name="connsiteX22" fmla="*/ 2610134 w 4810836"/>
              <a:gd name="connsiteY22" fmla="*/ 548686 h 955031"/>
              <a:gd name="connsiteX23" fmla="*/ 2756848 w 4810836"/>
              <a:gd name="connsiteY23" fmla="*/ 251847 h 955031"/>
              <a:gd name="connsiteX24" fmla="*/ 2879677 w 4810836"/>
              <a:gd name="connsiteY24" fmla="*/ 67603 h 955031"/>
              <a:gd name="connsiteX25" fmla="*/ 2958152 w 4810836"/>
              <a:gd name="connsiteY25" fmla="*/ 2776 h 955031"/>
              <a:gd name="connsiteX26" fmla="*/ 3029803 w 4810836"/>
              <a:gd name="connsiteY26" fmla="*/ 19835 h 955031"/>
              <a:gd name="connsiteX27" fmla="*/ 3101453 w 4810836"/>
              <a:gd name="connsiteY27" fmla="*/ 91486 h 955031"/>
              <a:gd name="connsiteX28" fmla="*/ 3159456 w 4810836"/>
              <a:gd name="connsiteY28" fmla="*/ 176785 h 955031"/>
              <a:gd name="connsiteX29" fmla="*/ 3241343 w 4810836"/>
              <a:gd name="connsiteY29" fmla="*/ 323498 h 955031"/>
              <a:gd name="connsiteX30" fmla="*/ 3394880 w 4810836"/>
              <a:gd name="connsiteY30" fmla="*/ 668104 h 955031"/>
              <a:gd name="connsiteX31" fmla="*/ 3521122 w 4810836"/>
              <a:gd name="connsiteY31" fmla="*/ 852349 h 955031"/>
              <a:gd name="connsiteX32" fmla="*/ 3654188 w 4810836"/>
              <a:gd name="connsiteY32" fmla="*/ 900116 h 955031"/>
              <a:gd name="connsiteX33" fmla="*/ 3773606 w 4810836"/>
              <a:gd name="connsiteY33" fmla="*/ 828465 h 955031"/>
              <a:gd name="connsiteX34" fmla="*/ 3961262 w 4810836"/>
              <a:gd name="connsiteY34" fmla="*/ 483859 h 955031"/>
              <a:gd name="connsiteX35" fmla="*/ 4138683 w 4810836"/>
              <a:gd name="connsiteY35" fmla="*/ 152901 h 955031"/>
              <a:gd name="connsiteX36" fmla="*/ 4258101 w 4810836"/>
              <a:gd name="connsiteY36" fmla="*/ 40307 h 955031"/>
              <a:gd name="connsiteX37" fmla="*/ 4384343 w 4810836"/>
              <a:gd name="connsiteY37" fmla="*/ 67603 h 955031"/>
              <a:gd name="connsiteX38" fmla="*/ 4527645 w 4810836"/>
              <a:gd name="connsiteY38" fmla="*/ 268907 h 955031"/>
              <a:gd name="connsiteX39" fmla="*/ 4633415 w 4810836"/>
              <a:gd name="connsiteY39" fmla="*/ 477035 h 955031"/>
              <a:gd name="connsiteX40" fmla="*/ 4677770 w 4810836"/>
              <a:gd name="connsiteY40" fmla="*/ 497507 h 955031"/>
              <a:gd name="connsiteX41" fmla="*/ 4810836 w 4810836"/>
              <a:gd name="connsiteY41" fmla="*/ 494095 h 955031"/>
              <a:gd name="connsiteX0" fmla="*/ 0 w 4810836"/>
              <a:gd name="connsiteY0" fmla="*/ 463388 h 955031"/>
              <a:gd name="connsiteX1" fmla="*/ 180833 w 4810836"/>
              <a:gd name="connsiteY1" fmla="*/ 146077 h 955031"/>
              <a:gd name="connsiteX2" fmla="*/ 290015 w 4810836"/>
              <a:gd name="connsiteY2" fmla="*/ 23247 h 955031"/>
              <a:gd name="connsiteX3" fmla="*/ 409433 w 4810836"/>
              <a:gd name="connsiteY3" fmla="*/ 36895 h 955031"/>
              <a:gd name="connsiteX4" fmla="*/ 508379 w 4810836"/>
              <a:gd name="connsiteY4" fmla="*/ 146077 h 955031"/>
              <a:gd name="connsiteX5" fmla="*/ 634621 w 4810836"/>
              <a:gd name="connsiteY5" fmla="*/ 412209 h 955031"/>
              <a:gd name="connsiteX6" fmla="*/ 771098 w 4810836"/>
              <a:gd name="connsiteY6" fmla="*/ 722695 h 955031"/>
              <a:gd name="connsiteX7" fmla="*/ 866633 w 4810836"/>
              <a:gd name="connsiteY7" fmla="*/ 869409 h 955031"/>
              <a:gd name="connsiteX8" fmla="*/ 955343 w 4810836"/>
              <a:gd name="connsiteY8" fmla="*/ 944471 h 955031"/>
              <a:gd name="connsiteX9" fmla="*/ 1064525 w 4810836"/>
              <a:gd name="connsiteY9" fmla="*/ 930824 h 955031"/>
              <a:gd name="connsiteX10" fmla="*/ 1190767 w 4810836"/>
              <a:gd name="connsiteY10" fmla="*/ 811406 h 955031"/>
              <a:gd name="connsiteX11" fmla="*/ 1354540 w 4810836"/>
              <a:gd name="connsiteY11" fmla="*/ 487271 h 955031"/>
              <a:gd name="connsiteX12" fmla="*/ 1456898 w 4810836"/>
              <a:gd name="connsiteY12" fmla="*/ 234788 h 955031"/>
              <a:gd name="connsiteX13" fmla="*/ 1559256 w 4810836"/>
              <a:gd name="connsiteY13" fmla="*/ 67603 h 955031"/>
              <a:gd name="connsiteX14" fmla="*/ 1647967 w 4810836"/>
              <a:gd name="connsiteY14" fmla="*/ 13012 h 955031"/>
              <a:gd name="connsiteX15" fmla="*/ 1729853 w 4810836"/>
              <a:gd name="connsiteY15" fmla="*/ 43719 h 955031"/>
              <a:gd name="connsiteX16" fmla="*/ 1804916 w 4810836"/>
              <a:gd name="connsiteY16" fmla="*/ 122194 h 955031"/>
              <a:gd name="connsiteX17" fmla="*/ 1883391 w 4810836"/>
              <a:gd name="connsiteY17" fmla="*/ 251847 h 955031"/>
              <a:gd name="connsiteX18" fmla="*/ 2149522 w 4810836"/>
              <a:gd name="connsiteY18" fmla="*/ 784110 h 955031"/>
              <a:gd name="connsiteX19" fmla="*/ 2265528 w 4810836"/>
              <a:gd name="connsiteY19" fmla="*/ 934235 h 955031"/>
              <a:gd name="connsiteX20" fmla="*/ 2361062 w 4810836"/>
              <a:gd name="connsiteY20" fmla="*/ 941059 h 955031"/>
              <a:gd name="connsiteX21" fmla="*/ 2483892 w 4810836"/>
              <a:gd name="connsiteY21" fmla="*/ 814818 h 955031"/>
              <a:gd name="connsiteX22" fmla="*/ 2610134 w 4810836"/>
              <a:gd name="connsiteY22" fmla="*/ 548686 h 955031"/>
              <a:gd name="connsiteX23" fmla="*/ 2756848 w 4810836"/>
              <a:gd name="connsiteY23" fmla="*/ 251847 h 955031"/>
              <a:gd name="connsiteX24" fmla="*/ 2879677 w 4810836"/>
              <a:gd name="connsiteY24" fmla="*/ 67603 h 955031"/>
              <a:gd name="connsiteX25" fmla="*/ 2958152 w 4810836"/>
              <a:gd name="connsiteY25" fmla="*/ 2776 h 955031"/>
              <a:gd name="connsiteX26" fmla="*/ 3029803 w 4810836"/>
              <a:gd name="connsiteY26" fmla="*/ 19835 h 955031"/>
              <a:gd name="connsiteX27" fmla="*/ 3101453 w 4810836"/>
              <a:gd name="connsiteY27" fmla="*/ 91486 h 955031"/>
              <a:gd name="connsiteX28" fmla="*/ 3159456 w 4810836"/>
              <a:gd name="connsiteY28" fmla="*/ 176785 h 955031"/>
              <a:gd name="connsiteX29" fmla="*/ 3241343 w 4810836"/>
              <a:gd name="connsiteY29" fmla="*/ 323498 h 955031"/>
              <a:gd name="connsiteX30" fmla="*/ 3394880 w 4810836"/>
              <a:gd name="connsiteY30" fmla="*/ 668104 h 955031"/>
              <a:gd name="connsiteX31" fmla="*/ 3521122 w 4810836"/>
              <a:gd name="connsiteY31" fmla="*/ 852349 h 955031"/>
              <a:gd name="connsiteX32" fmla="*/ 3654188 w 4810836"/>
              <a:gd name="connsiteY32" fmla="*/ 900116 h 955031"/>
              <a:gd name="connsiteX33" fmla="*/ 3773606 w 4810836"/>
              <a:gd name="connsiteY33" fmla="*/ 828465 h 955031"/>
              <a:gd name="connsiteX34" fmla="*/ 3961262 w 4810836"/>
              <a:gd name="connsiteY34" fmla="*/ 483859 h 955031"/>
              <a:gd name="connsiteX35" fmla="*/ 4138683 w 4810836"/>
              <a:gd name="connsiteY35" fmla="*/ 152901 h 955031"/>
              <a:gd name="connsiteX36" fmla="*/ 4258101 w 4810836"/>
              <a:gd name="connsiteY36" fmla="*/ 40307 h 955031"/>
              <a:gd name="connsiteX37" fmla="*/ 4384343 w 4810836"/>
              <a:gd name="connsiteY37" fmla="*/ 67603 h 955031"/>
              <a:gd name="connsiteX38" fmla="*/ 4527645 w 4810836"/>
              <a:gd name="connsiteY38" fmla="*/ 268907 h 955031"/>
              <a:gd name="connsiteX39" fmla="*/ 4633415 w 4810836"/>
              <a:gd name="connsiteY39" fmla="*/ 477035 h 955031"/>
              <a:gd name="connsiteX40" fmla="*/ 4781905 w 4810836"/>
              <a:gd name="connsiteY40" fmla="*/ 494332 h 955031"/>
              <a:gd name="connsiteX41" fmla="*/ 4810836 w 4810836"/>
              <a:gd name="connsiteY41" fmla="*/ 494095 h 955031"/>
              <a:gd name="connsiteX0" fmla="*/ 0 w 5039929"/>
              <a:gd name="connsiteY0" fmla="*/ 463388 h 955031"/>
              <a:gd name="connsiteX1" fmla="*/ 180833 w 5039929"/>
              <a:gd name="connsiteY1" fmla="*/ 146077 h 955031"/>
              <a:gd name="connsiteX2" fmla="*/ 290015 w 5039929"/>
              <a:gd name="connsiteY2" fmla="*/ 23247 h 955031"/>
              <a:gd name="connsiteX3" fmla="*/ 409433 w 5039929"/>
              <a:gd name="connsiteY3" fmla="*/ 36895 h 955031"/>
              <a:gd name="connsiteX4" fmla="*/ 508379 w 5039929"/>
              <a:gd name="connsiteY4" fmla="*/ 146077 h 955031"/>
              <a:gd name="connsiteX5" fmla="*/ 634621 w 5039929"/>
              <a:gd name="connsiteY5" fmla="*/ 412209 h 955031"/>
              <a:gd name="connsiteX6" fmla="*/ 771098 w 5039929"/>
              <a:gd name="connsiteY6" fmla="*/ 722695 h 955031"/>
              <a:gd name="connsiteX7" fmla="*/ 866633 w 5039929"/>
              <a:gd name="connsiteY7" fmla="*/ 869409 h 955031"/>
              <a:gd name="connsiteX8" fmla="*/ 955343 w 5039929"/>
              <a:gd name="connsiteY8" fmla="*/ 944471 h 955031"/>
              <a:gd name="connsiteX9" fmla="*/ 1064525 w 5039929"/>
              <a:gd name="connsiteY9" fmla="*/ 930824 h 955031"/>
              <a:gd name="connsiteX10" fmla="*/ 1190767 w 5039929"/>
              <a:gd name="connsiteY10" fmla="*/ 811406 h 955031"/>
              <a:gd name="connsiteX11" fmla="*/ 1354540 w 5039929"/>
              <a:gd name="connsiteY11" fmla="*/ 487271 h 955031"/>
              <a:gd name="connsiteX12" fmla="*/ 1456898 w 5039929"/>
              <a:gd name="connsiteY12" fmla="*/ 234788 h 955031"/>
              <a:gd name="connsiteX13" fmla="*/ 1559256 w 5039929"/>
              <a:gd name="connsiteY13" fmla="*/ 67603 h 955031"/>
              <a:gd name="connsiteX14" fmla="*/ 1647967 w 5039929"/>
              <a:gd name="connsiteY14" fmla="*/ 13012 h 955031"/>
              <a:gd name="connsiteX15" fmla="*/ 1729853 w 5039929"/>
              <a:gd name="connsiteY15" fmla="*/ 43719 h 955031"/>
              <a:gd name="connsiteX16" fmla="*/ 1804916 w 5039929"/>
              <a:gd name="connsiteY16" fmla="*/ 122194 h 955031"/>
              <a:gd name="connsiteX17" fmla="*/ 1883391 w 5039929"/>
              <a:gd name="connsiteY17" fmla="*/ 251847 h 955031"/>
              <a:gd name="connsiteX18" fmla="*/ 2149522 w 5039929"/>
              <a:gd name="connsiteY18" fmla="*/ 784110 h 955031"/>
              <a:gd name="connsiteX19" fmla="*/ 2265528 w 5039929"/>
              <a:gd name="connsiteY19" fmla="*/ 934235 h 955031"/>
              <a:gd name="connsiteX20" fmla="*/ 2361062 w 5039929"/>
              <a:gd name="connsiteY20" fmla="*/ 941059 h 955031"/>
              <a:gd name="connsiteX21" fmla="*/ 2483892 w 5039929"/>
              <a:gd name="connsiteY21" fmla="*/ 814818 h 955031"/>
              <a:gd name="connsiteX22" fmla="*/ 2610134 w 5039929"/>
              <a:gd name="connsiteY22" fmla="*/ 548686 h 955031"/>
              <a:gd name="connsiteX23" fmla="*/ 2756848 w 5039929"/>
              <a:gd name="connsiteY23" fmla="*/ 251847 h 955031"/>
              <a:gd name="connsiteX24" fmla="*/ 2879677 w 5039929"/>
              <a:gd name="connsiteY24" fmla="*/ 67603 h 955031"/>
              <a:gd name="connsiteX25" fmla="*/ 2958152 w 5039929"/>
              <a:gd name="connsiteY25" fmla="*/ 2776 h 955031"/>
              <a:gd name="connsiteX26" fmla="*/ 3029803 w 5039929"/>
              <a:gd name="connsiteY26" fmla="*/ 19835 h 955031"/>
              <a:gd name="connsiteX27" fmla="*/ 3101453 w 5039929"/>
              <a:gd name="connsiteY27" fmla="*/ 91486 h 955031"/>
              <a:gd name="connsiteX28" fmla="*/ 3159456 w 5039929"/>
              <a:gd name="connsiteY28" fmla="*/ 176785 h 955031"/>
              <a:gd name="connsiteX29" fmla="*/ 3241343 w 5039929"/>
              <a:gd name="connsiteY29" fmla="*/ 323498 h 955031"/>
              <a:gd name="connsiteX30" fmla="*/ 3394880 w 5039929"/>
              <a:gd name="connsiteY30" fmla="*/ 668104 h 955031"/>
              <a:gd name="connsiteX31" fmla="*/ 3521122 w 5039929"/>
              <a:gd name="connsiteY31" fmla="*/ 852349 h 955031"/>
              <a:gd name="connsiteX32" fmla="*/ 3654188 w 5039929"/>
              <a:gd name="connsiteY32" fmla="*/ 900116 h 955031"/>
              <a:gd name="connsiteX33" fmla="*/ 3773606 w 5039929"/>
              <a:gd name="connsiteY33" fmla="*/ 828465 h 955031"/>
              <a:gd name="connsiteX34" fmla="*/ 3961262 w 5039929"/>
              <a:gd name="connsiteY34" fmla="*/ 483859 h 955031"/>
              <a:gd name="connsiteX35" fmla="*/ 4138683 w 5039929"/>
              <a:gd name="connsiteY35" fmla="*/ 152901 h 955031"/>
              <a:gd name="connsiteX36" fmla="*/ 4258101 w 5039929"/>
              <a:gd name="connsiteY36" fmla="*/ 40307 h 955031"/>
              <a:gd name="connsiteX37" fmla="*/ 4384343 w 5039929"/>
              <a:gd name="connsiteY37" fmla="*/ 67603 h 955031"/>
              <a:gd name="connsiteX38" fmla="*/ 4527645 w 5039929"/>
              <a:gd name="connsiteY38" fmla="*/ 268907 h 955031"/>
              <a:gd name="connsiteX39" fmla="*/ 4633415 w 5039929"/>
              <a:gd name="connsiteY39" fmla="*/ 477035 h 955031"/>
              <a:gd name="connsiteX40" fmla="*/ 4781905 w 5039929"/>
              <a:gd name="connsiteY40" fmla="*/ 494332 h 955031"/>
              <a:gd name="connsiteX41" fmla="*/ 5039929 w 5039929"/>
              <a:gd name="connsiteY41" fmla="*/ 487745 h 955031"/>
              <a:gd name="connsiteX0" fmla="*/ 0 w 5008689"/>
              <a:gd name="connsiteY0" fmla="*/ 463388 h 955031"/>
              <a:gd name="connsiteX1" fmla="*/ 180833 w 5008689"/>
              <a:gd name="connsiteY1" fmla="*/ 146077 h 955031"/>
              <a:gd name="connsiteX2" fmla="*/ 290015 w 5008689"/>
              <a:gd name="connsiteY2" fmla="*/ 23247 h 955031"/>
              <a:gd name="connsiteX3" fmla="*/ 409433 w 5008689"/>
              <a:gd name="connsiteY3" fmla="*/ 36895 h 955031"/>
              <a:gd name="connsiteX4" fmla="*/ 508379 w 5008689"/>
              <a:gd name="connsiteY4" fmla="*/ 146077 h 955031"/>
              <a:gd name="connsiteX5" fmla="*/ 634621 w 5008689"/>
              <a:gd name="connsiteY5" fmla="*/ 412209 h 955031"/>
              <a:gd name="connsiteX6" fmla="*/ 771098 w 5008689"/>
              <a:gd name="connsiteY6" fmla="*/ 722695 h 955031"/>
              <a:gd name="connsiteX7" fmla="*/ 866633 w 5008689"/>
              <a:gd name="connsiteY7" fmla="*/ 869409 h 955031"/>
              <a:gd name="connsiteX8" fmla="*/ 955343 w 5008689"/>
              <a:gd name="connsiteY8" fmla="*/ 944471 h 955031"/>
              <a:gd name="connsiteX9" fmla="*/ 1064525 w 5008689"/>
              <a:gd name="connsiteY9" fmla="*/ 930824 h 955031"/>
              <a:gd name="connsiteX10" fmla="*/ 1190767 w 5008689"/>
              <a:gd name="connsiteY10" fmla="*/ 811406 h 955031"/>
              <a:gd name="connsiteX11" fmla="*/ 1354540 w 5008689"/>
              <a:gd name="connsiteY11" fmla="*/ 487271 h 955031"/>
              <a:gd name="connsiteX12" fmla="*/ 1456898 w 5008689"/>
              <a:gd name="connsiteY12" fmla="*/ 234788 h 955031"/>
              <a:gd name="connsiteX13" fmla="*/ 1559256 w 5008689"/>
              <a:gd name="connsiteY13" fmla="*/ 67603 h 955031"/>
              <a:gd name="connsiteX14" fmla="*/ 1647967 w 5008689"/>
              <a:gd name="connsiteY14" fmla="*/ 13012 h 955031"/>
              <a:gd name="connsiteX15" fmla="*/ 1729853 w 5008689"/>
              <a:gd name="connsiteY15" fmla="*/ 43719 h 955031"/>
              <a:gd name="connsiteX16" fmla="*/ 1804916 w 5008689"/>
              <a:gd name="connsiteY16" fmla="*/ 122194 h 955031"/>
              <a:gd name="connsiteX17" fmla="*/ 1883391 w 5008689"/>
              <a:gd name="connsiteY17" fmla="*/ 251847 h 955031"/>
              <a:gd name="connsiteX18" fmla="*/ 2149522 w 5008689"/>
              <a:gd name="connsiteY18" fmla="*/ 784110 h 955031"/>
              <a:gd name="connsiteX19" fmla="*/ 2265528 w 5008689"/>
              <a:gd name="connsiteY19" fmla="*/ 934235 h 955031"/>
              <a:gd name="connsiteX20" fmla="*/ 2361062 w 5008689"/>
              <a:gd name="connsiteY20" fmla="*/ 941059 h 955031"/>
              <a:gd name="connsiteX21" fmla="*/ 2483892 w 5008689"/>
              <a:gd name="connsiteY21" fmla="*/ 814818 h 955031"/>
              <a:gd name="connsiteX22" fmla="*/ 2610134 w 5008689"/>
              <a:gd name="connsiteY22" fmla="*/ 548686 h 955031"/>
              <a:gd name="connsiteX23" fmla="*/ 2756848 w 5008689"/>
              <a:gd name="connsiteY23" fmla="*/ 251847 h 955031"/>
              <a:gd name="connsiteX24" fmla="*/ 2879677 w 5008689"/>
              <a:gd name="connsiteY24" fmla="*/ 67603 h 955031"/>
              <a:gd name="connsiteX25" fmla="*/ 2958152 w 5008689"/>
              <a:gd name="connsiteY25" fmla="*/ 2776 h 955031"/>
              <a:gd name="connsiteX26" fmla="*/ 3029803 w 5008689"/>
              <a:gd name="connsiteY26" fmla="*/ 19835 h 955031"/>
              <a:gd name="connsiteX27" fmla="*/ 3101453 w 5008689"/>
              <a:gd name="connsiteY27" fmla="*/ 91486 h 955031"/>
              <a:gd name="connsiteX28" fmla="*/ 3159456 w 5008689"/>
              <a:gd name="connsiteY28" fmla="*/ 176785 h 955031"/>
              <a:gd name="connsiteX29" fmla="*/ 3241343 w 5008689"/>
              <a:gd name="connsiteY29" fmla="*/ 323498 h 955031"/>
              <a:gd name="connsiteX30" fmla="*/ 3394880 w 5008689"/>
              <a:gd name="connsiteY30" fmla="*/ 668104 h 955031"/>
              <a:gd name="connsiteX31" fmla="*/ 3521122 w 5008689"/>
              <a:gd name="connsiteY31" fmla="*/ 852349 h 955031"/>
              <a:gd name="connsiteX32" fmla="*/ 3654188 w 5008689"/>
              <a:gd name="connsiteY32" fmla="*/ 900116 h 955031"/>
              <a:gd name="connsiteX33" fmla="*/ 3773606 w 5008689"/>
              <a:gd name="connsiteY33" fmla="*/ 828465 h 955031"/>
              <a:gd name="connsiteX34" fmla="*/ 3961262 w 5008689"/>
              <a:gd name="connsiteY34" fmla="*/ 483859 h 955031"/>
              <a:gd name="connsiteX35" fmla="*/ 4138683 w 5008689"/>
              <a:gd name="connsiteY35" fmla="*/ 152901 h 955031"/>
              <a:gd name="connsiteX36" fmla="*/ 4258101 w 5008689"/>
              <a:gd name="connsiteY36" fmla="*/ 40307 h 955031"/>
              <a:gd name="connsiteX37" fmla="*/ 4384343 w 5008689"/>
              <a:gd name="connsiteY37" fmla="*/ 67603 h 955031"/>
              <a:gd name="connsiteX38" fmla="*/ 4527645 w 5008689"/>
              <a:gd name="connsiteY38" fmla="*/ 268907 h 955031"/>
              <a:gd name="connsiteX39" fmla="*/ 4633415 w 5008689"/>
              <a:gd name="connsiteY39" fmla="*/ 477035 h 955031"/>
              <a:gd name="connsiteX40" fmla="*/ 4781905 w 5008689"/>
              <a:gd name="connsiteY40" fmla="*/ 494332 h 955031"/>
              <a:gd name="connsiteX41" fmla="*/ 5008689 w 5008689"/>
              <a:gd name="connsiteY41" fmla="*/ 497270 h 955031"/>
              <a:gd name="connsiteX0" fmla="*/ 0 w 4935796"/>
              <a:gd name="connsiteY0" fmla="*/ 463388 h 955031"/>
              <a:gd name="connsiteX1" fmla="*/ 180833 w 4935796"/>
              <a:gd name="connsiteY1" fmla="*/ 146077 h 955031"/>
              <a:gd name="connsiteX2" fmla="*/ 290015 w 4935796"/>
              <a:gd name="connsiteY2" fmla="*/ 23247 h 955031"/>
              <a:gd name="connsiteX3" fmla="*/ 409433 w 4935796"/>
              <a:gd name="connsiteY3" fmla="*/ 36895 h 955031"/>
              <a:gd name="connsiteX4" fmla="*/ 508379 w 4935796"/>
              <a:gd name="connsiteY4" fmla="*/ 146077 h 955031"/>
              <a:gd name="connsiteX5" fmla="*/ 634621 w 4935796"/>
              <a:gd name="connsiteY5" fmla="*/ 412209 h 955031"/>
              <a:gd name="connsiteX6" fmla="*/ 771098 w 4935796"/>
              <a:gd name="connsiteY6" fmla="*/ 722695 h 955031"/>
              <a:gd name="connsiteX7" fmla="*/ 866633 w 4935796"/>
              <a:gd name="connsiteY7" fmla="*/ 869409 h 955031"/>
              <a:gd name="connsiteX8" fmla="*/ 955343 w 4935796"/>
              <a:gd name="connsiteY8" fmla="*/ 944471 h 955031"/>
              <a:gd name="connsiteX9" fmla="*/ 1064525 w 4935796"/>
              <a:gd name="connsiteY9" fmla="*/ 930824 h 955031"/>
              <a:gd name="connsiteX10" fmla="*/ 1190767 w 4935796"/>
              <a:gd name="connsiteY10" fmla="*/ 811406 h 955031"/>
              <a:gd name="connsiteX11" fmla="*/ 1354540 w 4935796"/>
              <a:gd name="connsiteY11" fmla="*/ 487271 h 955031"/>
              <a:gd name="connsiteX12" fmla="*/ 1456898 w 4935796"/>
              <a:gd name="connsiteY12" fmla="*/ 234788 h 955031"/>
              <a:gd name="connsiteX13" fmla="*/ 1559256 w 4935796"/>
              <a:gd name="connsiteY13" fmla="*/ 67603 h 955031"/>
              <a:gd name="connsiteX14" fmla="*/ 1647967 w 4935796"/>
              <a:gd name="connsiteY14" fmla="*/ 13012 h 955031"/>
              <a:gd name="connsiteX15" fmla="*/ 1729853 w 4935796"/>
              <a:gd name="connsiteY15" fmla="*/ 43719 h 955031"/>
              <a:gd name="connsiteX16" fmla="*/ 1804916 w 4935796"/>
              <a:gd name="connsiteY16" fmla="*/ 122194 h 955031"/>
              <a:gd name="connsiteX17" fmla="*/ 1883391 w 4935796"/>
              <a:gd name="connsiteY17" fmla="*/ 251847 h 955031"/>
              <a:gd name="connsiteX18" fmla="*/ 2149522 w 4935796"/>
              <a:gd name="connsiteY18" fmla="*/ 784110 h 955031"/>
              <a:gd name="connsiteX19" fmla="*/ 2265528 w 4935796"/>
              <a:gd name="connsiteY19" fmla="*/ 934235 h 955031"/>
              <a:gd name="connsiteX20" fmla="*/ 2361062 w 4935796"/>
              <a:gd name="connsiteY20" fmla="*/ 941059 h 955031"/>
              <a:gd name="connsiteX21" fmla="*/ 2483892 w 4935796"/>
              <a:gd name="connsiteY21" fmla="*/ 814818 h 955031"/>
              <a:gd name="connsiteX22" fmla="*/ 2610134 w 4935796"/>
              <a:gd name="connsiteY22" fmla="*/ 548686 h 955031"/>
              <a:gd name="connsiteX23" fmla="*/ 2756848 w 4935796"/>
              <a:gd name="connsiteY23" fmla="*/ 251847 h 955031"/>
              <a:gd name="connsiteX24" fmla="*/ 2879677 w 4935796"/>
              <a:gd name="connsiteY24" fmla="*/ 67603 h 955031"/>
              <a:gd name="connsiteX25" fmla="*/ 2958152 w 4935796"/>
              <a:gd name="connsiteY25" fmla="*/ 2776 h 955031"/>
              <a:gd name="connsiteX26" fmla="*/ 3029803 w 4935796"/>
              <a:gd name="connsiteY26" fmla="*/ 19835 h 955031"/>
              <a:gd name="connsiteX27" fmla="*/ 3101453 w 4935796"/>
              <a:gd name="connsiteY27" fmla="*/ 91486 h 955031"/>
              <a:gd name="connsiteX28" fmla="*/ 3159456 w 4935796"/>
              <a:gd name="connsiteY28" fmla="*/ 176785 h 955031"/>
              <a:gd name="connsiteX29" fmla="*/ 3241343 w 4935796"/>
              <a:gd name="connsiteY29" fmla="*/ 323498 h 955031"/>
              <a:gd name="connsiteX30" fmla="*/ 3394880 w 4935796"/>
              <a:gd name="connsiteY30" fmla="*/ 668104 h 955031"/>
              <a:gd name="connsiteX31" fmla="*/ 3521122 w 4935796"/>
              <a:gd name="connsiteY31" fmla="*/ 852349 h 955031"/>
              <a:gd name="connsiteX32" fmla="*/ 3654188 w 4935796"/>
              <a:gd name="connsiteY32" fmla="*/ 900116 h 955031"/>
              <a:gd name="connsiteX33" fmla="*/ 3773606 w 4935796"/>
              <a:gd name="connsiteY33" fmla="*/ 828465 h 955031"/>
              <a:gd name="connsiteX34" fmla="*/ 3961262 w 4935796"/>
              <a:gd name="connsiteY34" fmla="*/ 483859 h 955031"/>
              <a:gd name="connsiteX35" fmla="*/ 4138683 w 4935796"/>
              <a:gd name="connsiteY35" fmla="*/ 152901 h 955031"/>
              <a:gd name="connsiteX36" fmla="*/ 4258101 w 4935796"/>
              <a:gd name="connsiteY36" fmla="*/ 40307 h 955031"/>
              <a:gd name="connsiteX37" fmla="*/ 4384343 w 4935796"/>
              <a:gd name="connsiteY37" fmla="*/ 67603 h 955031"/>
              <a:gd name="connsiteX38" fmla="*/ 4527645 w 4935796"/>
              <a:gd name="connsiteY38" fmla="*/ 268907 h 955031"/>
              <a:gd name="connsiteX39" fmla="*/ 4633415 w 4935796"/>
              <a:gd name="connsiteY39" fmla="*/ 477035 h 955031"/>
              <a:gd name="connsiteX40" fmla="*/ 4781905 w 4935796"/>
              <a:gd name="connsiteY40" fmla="*/ 494332 h 955031"/>
              <a:gd name="connsiteX41" fmla="*/ 4935796 w 4935796"/>
              <a:gd name="connsiteY41" fmla="*/ 497270 h 955031"/>
              <a:gd name="connsiteX0" fmla="*/ 0 w 4935796"/>
              <a:gd name="connsiteY0" fmla="*/ 463388 h 955031"/>
              <a:gd name="connsiteX1" fmla="*/ 180833 w 4935796"/>
              <a:gd name="connsiteY1" fmla="*/ 146077 h 955031"/>
              <a:gd name="connsiteX2" fmla="*/ 290015 w 4935796"/>
              <a:gd name="connsiteY2" fmla="*/ 23247 h 955031"/>
              <a:gd name="connsiteX3" fmla="*/ 409433 w 4935796"/>
              <a:gd name="connsiteY3" fmla="*/ 36895 h 955031"/>
              <a:gd name="connsiteX4" fmla="*/ 508379 w 4935796"/>
              <a:gd name="connsiteY4" fmla="*/ 146077 h 955031"/>
              <a:gd name="connsiteX5" fmla="*/ 634621 w 4935796"/>
              <a:gd name="connsiteY5" fmla="*/ 412209 h 955031"/>
              <a:gd name="connsiteX6" fmla="*/ 771098 w 4935796"/>
              <a:gd name="connsiteY6" fmla="*/ 722695 h 955031"/>
              <a:gd name="connsiteX7" fmla="*/ 866633 w 4935796"/>
              <a:gd name="connsiteY7" fmla="*/ 869409 h 955031"/>
              <a:gd name="connsiteX8" fmla="*/ 955343 w 4935796"/>
              <a:gd name="connsiteY8" fmla="*/ 944471 h 955031"/>
              <a:gd name="connsiteX9" fmla="*/ 1064525 w 4935796"/>
              <a:gd name="connsiteY9" fmla="*/ 930824 h 955031"/>
              <a:gd name="connsiteX10" fmla="*/ 1190767 w 4935796"/>
              <a:gd name="connsiteY10" fmla="*/ 811406 h 955031"/>
              <a:gd name="connsiteX11" fmla="*/ 1354540 w 4935796"/>
              <a:gd name="connsiteY11" fmla="*/ 487271 h 955031"/>
              <a:gd name="connsiteX12" fmla="*/ 1456898 w 4935796"/>
              <a:gd name="connsiteY12" fmla="*/ 234788 h 955031"/>
              <a:gd name="connsiteX13" fmla="*/ 1559256 w 4935796"/>
              <a:gd name="connsiteY13" fmla="*/ 67603 h 955031"/>
              <a:gd name="connsiteX14" fmla="*/ 1647967 w 4935796"/>
              <a:gd name="connsiteY14" fmla="*/ 13012 h 955031"/>
              <a:gd name="connsiteX15" fmla="*/ 1729853 w 4935796"/>
              <a:gd name="connsiteY15" fmla="*/ 43719 h 955031"/>
              <a:gd name="connsiteX16" fmla="*/ 1804916 w 4935796"/>
              <a:gd name="connsiteY16" fmla="*/ 122194 h 955031"/>
              <a:gd name="connsiteX17" fmla="*/ 1883391 w 4935796"/>
              <a:gd name="connsiteY17" fmla="*/ 251847 h 955031"/>
              <a:gd name="connsiteX18" fmla="*/ 2149522 w 4935796"/>
              <a:gd name="connsiteY18" fmla="*/ 784110 h 955031"/>
              <a:gd name="connsiteX19" fmla="*/ 2265528 w 4935796"/>
              <a:gd name="connsiteY19" fmla="*/ 934235 h 955031"/>
              <a:gd name="connsiteX20" fmla="*/ 2361062 w 4935796"/>
              <a:gd name="connsiteY20" fmla="*/ 941059 h 955031"/>
              <a:gd name="connsiteX21" fmla="*/ 2483892 w 4935796"/>
              <a:gd name="connsiteY21" fmla="*/ 814818 h 955031"/>
              <a:gd name="connsiteX22" fmla="*/ 2610134 w 4935796"/>
              <a:gd name="connsiteY22" fmla="*/ 548686 h 955031"/>
              <a:gd name="connsiteX23" fmla="*/ 2756848 w 4935796"/>
              <a:gd name="connsiteY23" fmla="*/ 251847 h 955031"/>
              <a:gd name="connsiteX24" fmla="*/ 2879677 w 4935796"/>
              <a:gd name="connsiteY24" fmla="*/ 67603 h 955031"/>
              <a:gd name="connsiteX25" fmla="*/ 2958152 w 4935796"/>
              <a:gd name="connsiteY25" fmla="*/ 2776 h 955031"/>
              <a:gd name="connsiteX26" fmla="*/ 3029803 w 4935796"/>
              <a:gd name="connsiteY26" fmla="*/ 19835 h 955031"/>
              <a:gd name="connsiteX27" fmla="*/ 3101453 w 4935796"/>
              <a:gd name="connsiteY27" fmla="*/ 91486 h 955031"/>
              <a:gd name="connsiteX28" fmla="*/ 3159456 w 4935796"/>
              <a:gd name="connsiteY28" fmla="*/ 176785 h 955031"/>
              <a:gd name="connsiteX29" fmla="*/ 3241343 w 4935796"/>
              <a:gd name="connsiteY29" fmla="*/ 323498 h 955031"/>
              <a:gd name="connsiteX30" fmla="*/ 3394880 w 4935796"/>
              <a:gd name="connsiteY30" fmla="*/ 668104 h 955031"/>
              <a:gd name="connsiteX31" fmla="*/ 3521122 w 4935796"/>
              <a:gd name="connsiteY31" fmla="*/ 852349 h 955031"/>
              <a:gd name="connsiteX32" fmla="*/ 3654188 w 4935796"/>
              <a:gd name="connsiteY32" fmla="*/ 900116 h 955031"/>
              <a:gd name="connsiteX33" fmla="*/ 3773606 w 4935796"/>
              <a:gd name="connsiteY33" fmla="*/ 828465 h 955031"/>
              <a:gd name="connsiteX34" fmla="*/ 3961262 w 4935796"/>
              <a:gd name="connsiteY34" fmla="*/ 483859 h 955031"/>
              <a:gd name="connsiteX35" fmla="*/ 4138683 w 4935796"/>
              <a:gd name="connsiteY35" fmla="*/ 152901 h 955031"/>
              <a:gd name="connsiteX36" fmla="*/ 4258101 w 4935796"/>
              <a:gd name="connsiteY36" fmla="*/ 40307 h 955031"/>
              <a:gd name="connsiteX37" fmla="*/ 4384343 w 4935796"/>
              <a:gd name="connsiteY37" fmla="*/ 67603 h 955031"/>
              <a:gd name="connsiteX38" fmla="*/ 4527645 w 4935796"/>
              <a:gd name="connsiteY38" fmla="*/ 268907 h 955031"/>
              <a:gd name="connsiteX39" fmla="*/ 4633415 w 4935796"/>
              <a:gd name="connsiteY39" fmla="*/ 477035 h 955031"/>
              <a:gd name="connsiteX40" fmla="*/ 4740252 w 4935796"/>
              <a:gd name="connsiteY40" fmla="*/ 494332 h 955031"/>
              <a:gd name="connsiteX41" fmla="*/ 4935796 w 4935796"/>
              <a:gd name="connsiteY41" fmla="*/ 497270 h 955031"/>
              <a:gd name="connsiteX0" fmla="*/ 0 w 5341916"/>
              <a:gd name="connsiteY0" fmla="*/ 463388 h 955031"/>
              <a:gd name="connsiteX1" fmla="*/ 180833 w 5341916"/>
              <a:gd name="connsiteY1" fmla="*/ 146077 h 955031"/>
              <a:gd name="connsiteX2" fmla="*/ 290015 w 5341916"/>
              <a:gd name="connsiteY2" fmla="*/ 23247 h 955031"/>
              <a:gd name="connsiteX3" fmla="*/ 409433 w 5341916"/>
              <a:gd name="connsiteY3" fmla="*/ 36895 h 955031"/>
              <a:gd name="connsiteX4" fmla="*/ 508379 w 5341916"/>
              <a:gd name="connsiteY4" fmla="*/ 146077 h 955031"/>
              <a:gd name="connsiteX5" fmla="*/ 634621 w 5341916"/>
              <a:gd name="connsiteY5" fmla="*/ 412209 h 955031"/>
              <a:gd name="connsiteX6" fmla="*/ 771098 w 5341916"/>
              <a:gd name="connsiteY6" fmla="*/ 722695 h 955031"/>
              <a:gd name="connsiteX7" fmla="*/ 866633 w 5341916"/>
              <a:gd name="connsiteY7" fmla="*/ 869409 h 955031"/>
              <a:gd name="connsiteX8" fmla="*/ 955343 w 5341916"/>
              <a:gd name="connsiteY8" fmla="*/ 944471 h 955031"/>
              <a:gd name="connsiteX9" fmla="*/ 1064525 w 5341916"/>
              <a:gd name="connsiteY9" fmla="*/ 930824 h 955031"/>
              <a:gd name="connsiteX10" fmla="*/ 1190767 w 5341916"/>
              <a:gd name="connsiteY10" fmla="*/ 811406 h 955031"/>
              <a:gd name="connsiteX11" fmla="*/ 1354540 w 5341916"/>
              <a:gd name="connsiteY11" fmla="*/ 487271 h 955031"/>
              <a:gd name="connsiteX12" fmla="*/ 1456898 w 5341916"/>
              <a:gd name="connsiteY12" fmla="*/ 234788 h 955031"/>
              <a:gd name="connsiteX13" fmla="*/ 1559256 w 5341916"/>
              <a:gd name="connsiteY13" fmla="*/ 67603 h 955031"/>
              <a:gd name="connsiteX14" fmla="*/ 1647967 w 5341916"/>
              <a:gd name="connsiteY14" fmla="*/ 13012 h 955031"/>
              <a:gd name="connsiteX15" fmla="*/ 1729853 w 5341916"/>
              <a:gd name="connsiteY15" fmla="*/ 43719 h 955031"/>
              <a:gd name="connsiteX16" fmla="*/ 1804916 w 5341916"/>
              <a:gd name="connsiteY16" fmla="*/ 122194 h 955031"/>
              <a:gd name="connsiteX17" fmla="*/ 1883391 w 5341916"/>
              <a:gd name="connsiteY17" fmla="*/ 251847 h 955031"/>
              <a:gd name="connsiteX18" fmla="*/ 2149522 w 5341916"/>
              <a:gd name="connsiteY18" fmla="*/ 784110 h 955031"/>
              <a:gd name="connsiteX19" fmla="*/ 2265528 w 5341916"/>
              <a:gd name="connsiteY19" fmla="*/ 934235 h 955031"/>
              <a:gd name="connsiteX20" fmla="*/ 2361062 w 5341916"/>
              <a:gd name="connsiteY20" fmla="*/ 941059 h 955031"/>
              <a:gd name="connsiteX21" fmla="*/ 2483892 w 5341916"/>
              <a:gd name="connsiteY21" fmla="*/ 814818 h 955031"/>
              <a:gd name="connsiteX22" fmla="*/ 2610134 w 5341916"/>
              <a:gd name="connsiteY22" fmla="*/ 548686 h 955031"/>
              <a:gd name="connsiteX23" fmla="*/ 2756848 w 5341916"/>
              <a:gd name="connsiteY23" fmla="*/ 251847 h 955031"/>
              <a:gd name="connsiteX24" fmla="*/ 2879677 w 5341916"/>
              <a:gd name="connsiteY24" fmla="*/ 67603 h 955031"/>
              <a:gd name="connsiteX25" fmla="*/ 2958152 w 5341916"/>
              <a:gd name="connsiteY25" fmla="*/ 2776 h 955031"/>
              <a:gd name="connsiteX26" fmla="*/ 3029803 w 5341916"/>
              <a:gd name="connsiteY26" fmla="*/ 19835 h 955031"/>
              <a:gd name="connsiteX27" fmla="*/ 3101453 w 5341916"/>
              <a:gd name="connsiteY27" fmla="*/ 91486 h 955031"/>
              <a:gd name="connsiteX28" fmla="*/ 3159456 w 5341916"/>
              <a:gd name="connsiteY28" fmla="*/ 176785 h 955031"/>
              <a:gd name="connsiteX29" fmla="*/ 3241343 w 5341916"/>
              <a:gd name="connsiteY29" fmla="*/ 323498 h 955031"/>
              <a:gd name="connsiteX30" fmla="*/ 3394880 w 5341916"/>
              <a:gd name="connsiteY30" fmla="*/ 668104 h 955031"/>
              <a:gd name="connsiteX31" fmla="*/ 3521122 w 5341916"/>
              <a:gd name="connsiteY31" fmla="*/ 852349 h 955031"/>
              <a:gd name="connsiteX32" fmla="*/ 3654188 w 5341916"/>
              <a:gd name="connsiteY32" fmla="*/ 900116 h 955031"/>
              <a:gd name="connsiteX33" fmla="*/ 3773606 w 5341916"/>
              <a:gd name="connsiteY33" fmla="*/ 828465 h 955031"/>
              <a:gd name="connsiteX34" fmla="*/ 3961262 w 5341916"/>
              <a:gd name="connsiteY34" fmla="*/ 483859 h 955031"/>
              <a:gd name="connsiteX35" fmla="*/ 4138683 w 5341916"/>
              <a:gd name="connsiteY35" fmla="*/ 152901 h 955031"/>
              <a:gd name="connsiteX36" fmla="*/ 4258101 w 5341916"/>
              <a:gd name="connsiteY36" fmla="*/ 40307 h 955031"/>
              <a:gd name="connsiteX37" fmla="*/ 4384343 w 5341916"/>
              <a:gd name="connsiteY37" fmla="*/ 67603 h 955031"/>
              <a:gd name="connsiteX38" fmla="*/ 4527645 w 5341916"/>
              <a:gd name="connsiteY38" fmla="*/ 268907 h 955031"/>
              <a:gd name="connsiteX39" fmla="*/ 4633415 w 5341916"/>
              <a:gd name="connsiteY39" fmla="*/ 477035 h 955031"/>
              <a:gd name="connsiteX40" fmla="*/ 4740252 w 5341916"/>
              <a:gd name="connsiteY40" fmla="*/ 494332 h 955031"/>
              <a:gd name="connsiteX41" fmla="*/ 5341916 w 5341916"/>
              <a:gd name="connsiteY41" fmla="*/ 500445 h 955031"/>
              <a:gd name="connsiteX0" fmla="*/ 0 w 5300263"/>
              <a:gd name="connsiteY0" fmla="*/ 463388 h 955031"/>
              <a:gd name="connsiteX1" fmla="*/ 180833 w 5300263"/>
              <a:gd name="connsiteY1" fmla="*/ 146077 h 955031"/>
              <a:gd name="connsiteX2" fmla="*/ 290015 w 5300263"/>
              <a:gd name="connsiteY2" fmla="*/ 23247 h 955031"/>
              <a:gd name="connsiteX3" fmla="*/ 409433 w 5300263"/>
              <a:gd name="connsiteY3" fmla="*/ 36895 h 955031"/>
              <a:gd name="connsiteX4" fmla="*/ 508379 w 5300263"/>
              <a:gd name="connsiteY4" fmla="*/ 146077 h 955031"/>
              <a:gd name="connsiteX5" fmla="*/ 634621 w 5300263"/>
              <a:gd name="connsiteY5" fmla="*/ 412209 h 955031"/>
              <a:gd name="connsiteX6" fmla="*/ 771098 w 5300263"/>
              <a:gd name="connsiteY6" fmla="*/ 722695 h 955031"/>
              <a:gd name="connsiteX7" fmla="*/ 866633 w 5300263"/>
              <a:gd name="connsiteY7" fmla="*/ 869409 h 955031"/>
              <a:gd name="connsiteX8" fmla="*/ 955343 w 5300263"/>
              <a:gd name="connsiteY8" fmla="*/ 944471 h 955031"/>
              <a:gd name="connsiteX9" fmla="*/ 1064525 w 5300263"/>
              <a:gd name="connsiteY9" fmla="*/ 930824 h 955031"/>
              <a:gd name="connsiteX10" fmla="*/ 1190767 w 5300263"/>
              <a:gd name="connsiteY10" fmla="*/ 811406 h 955031"/>
              <a:gd name="connsiteX11" fmla="*/ 1354540 w 5300263"/>
              <a:gd name="connsiteY11" fmla="*/ 487271 h 955031"/>
              <a:gd name="connsiteX12" fmla="*/ 1456898 w 5300263"/>
              <a:gd name="connsiteY12" fmla="*/ 234788 h 955031"/>
              <a:gd name="connsiteX13" fmla="*/ 1559256 w 5300263"/>
              <a:gd name="connsiteY13" fmla="*/ 67603 h 955031"/>
              <a:gd name="connsiteX14" fmla="*/ 1647967 w 5300263"/>
              <a:gd name="connsiteY14" fmla="*/ 13012 h 955031"/>
              <a:gd name="connsiteX15" fmla="*/ 1729853 w 5300263"/>
              <a:gd name="connsiteY15" fmla="*/ 43719 h 955031"/>
              <a:gd name="connsiteX16" fmla="*/ 1804916 w 5300263"/>
              <a:gd name="connsiteY16" fmla="*/ 122194 h 955031"/>
              <a:gd name="connsiteX17" fmla="*/ 1883391 w 5300263"/>
              <a:gd name="connsiteY17" fmla="*/ 251847 h 955031"/>
              <a:gd name="connsiteX18" fmla="*/ 2149522 w 5300263"/>
              <a:gd name="connsiteY18" fmla="*/ 784110 h 955031"/>
              <a:gd name="connsiteX19" fmla="*/ 2265528 w 5300263"/>
              <a:gd name="connsiteY19" fmla="*/ 934235 h 955031"/>
              <a:gd name="connsiteX20" fmla="*/ 2361062 w 5300263"/>
              <a:gd name="connsiteY20" fmla="*/ 941059 h 955031"/>
              <a:gd name="connsiteX21" fmla="*/ 2483892 w 5300263"/>
              <a:gd name="connsiteY21" fmla="*/ 814818 h 955031"/>
              <a:gd name="connsiteX22" fmla="*/ 2610134 w 5300263"/>
              <a:gd name="connsiteY22" fmla="*/ 548686 h 955031"/>
              <a:gd name="connsiteX23" fmla="*/ 2756848 w 5300263"/>
              <a:gd name="connsiteY23" fmla="*/ 251847 h 955031"/>
              <a:gd name="connsiteX24" fmla="*/ 2879677 w 5300263"/>
              <a:gd name="connsiteY24" fmla="*/ 67603 h 955031"/>
              <a:gd name="connsiteX25" fmla="*/ 2958152 w 5300263"/>
              <a:gd name="connsiteY25" fmla="*/ 2776 h 955031"/>
              <a:gd name="connsiteX26" fmla="*/ 3029803 w 5300263"/>
              <a:gd name="connsiteY26" fmla="*/ 19835 h 955031"/>
              <a:gd name="connsiteX27" fmla="*/ 3101453 w 5300263"/>
              <a:gd name="connsiteY27" fmla="*/ 91486 h 955031"/>
              <a:gd name="connsiteX28" fmla="*/ 3159456 w 5300263"/>
              <a:gd name="connsiteY28" fmla="*/ 176785 h 955031"/>
              <a:gd name="connsiteX29" fmla="*/ 3241343 w 5300263"/>
              <a:gd name="connsiteY29" fmla="*/ 323498 h 955031"/>
              <a:gd name="connsiteX30" fmla="*/ 3394880 w 5300263"/>
              <a:gd name="connsiteY30" fmla="*/ 668104 h 955031"/>
              <a:gd name="connsiteX31" fmla="*/ 3521122 w 5300263"/>
              <a:gd name="connsiteY31" fmla="*/ 852349 h 955031"/>
              <a:gd name="connsiteX32" fmla="*/ 3654188 w 5300263"/>
              <a:gd name="connsiteY32" fmla="*/ 900116 h 955031"/>
              <a:gd name="connsiteX33" fmla="*/ 3773606 w 5300263"/>
              <a:gd name="connsiteY33" fmla="*/ 828465 h 955031"/>
              <a:gd name="connsiteX34" fmla="*/ 3961262 w 5300263"/>
              <a:gd name="connsiteY34" fmla="*/ 483859 h 955031"/>
              <a:gd name="connsiteX35" fmla="*/ 4138683 w 5300263"/>
              <a:gd name="connsiteY35" fmla="*/ 152901 h 955031"/>
              <a:gd name="connsiteX36" fmla="*/ 4258101 w 5300263"/>
              <a:gd name="connsiteY36" fmla="*/ 40307 h 955031"/>
              <a:gd name="connsiteX37" fmla="*/ 4384343 w 5300263"/>
              <a:gd name="connsiteY37" fmla="*/ 67603 h 955031"/>
              <a:gd name="connsiteX38" fmla="*/ 4527645 w 5300263"/>
              <a:gd name="connsiteY38" fmla="*/ 268907 h 955031"/>
              <a:gd name="connsiteX39" fmla="*/ 4633415 w 5300263"/>
              <a:gd name="connsiteY39" fmla="*/ 477035 h 955031"/>
              <a:gd name="connsiteX40" fmla="*/ 4740252 w 5300263"/>
              <a:gd name="connsiteY40" fmla="*/ 494332 h 955031"/>
              <a:gd name="connsiteX41" fmla="*/ 5300263 w 5300263"/>
              <a:gd name="connsiteY41" fmla="*/ 494095 h 955031"/>
              <a:gd name="connsiteX0" fmla="*/ 4011 w 5304274"/>
              <a:gd name="connsiteY0" fmla="*/ 463388 h 955031"/>
              <a:gd name="connsiteX1" fmla="*/ 17170 w 5304274"/>
              <a:gd name="connsiteY1" fmla="*/ 430986 h 955031"/>
              <a:gd name="connsiteX2" fmla="*/ 184844 w 5304274"/>
              <a:gd name="connsiteY2" fmla="*/ 146077 h 955031"/>
              <a:gd name="connsiteX3" fmla="*/ 294026 w 5304274"/>
              <a:gd name="connsiteY3" fmla="*/ 23247 h 955031"/>
              <a:gd name="connsiteX4" fmla="*/ 413444 w 5304274"/>
              <a:gd name="connsiteY4" fmla="*/ 36895 h 955031"/>
              <a:gd name="connsiteX5" fmla="*/ 512390 w 5304274"/>
              <a:gd name="connsiteY5" fmla="*/ 146077 h 955031"/>
              <a:gd name="connsiteX6" fmla="*/ 638632 w 5304274"/>
              <a:gd name="connsiteY6" fmla="*/ 412209 h 955031"/>
              <a:gd name="connsiteX7" fmla="*/ 775109 w 5304274"/>
              <a:gd name="connsiteY7" fmla="*/ 722695 h 955031"/>
              <a:gd name="connsiteX8" fmla="*/ 870644 w 5304274"/>
              <a:gd name="connsiteY8" fmla="*/ 869409 h 955031"/>
              <a:gd name="connsiteX9" fmla="*/ 959354 w 5304274"/>
              <a:gd name="connsiteY9" fmla="*/ 944471 h 955031"/>
              <a:gd name="connsiteX10" fmla="*/ 1068536 w 5304274"/>
              <a:gd name="connsiteY10" fmla="*/ 930824 h 955031"/>
              <a:gd name="connsiteX11" fmla="*/ 1194778 w 5304274"/>
              <a:gd name="connsiteY11" fmla="*/ 811406 h 955031"/>
              <a:gd name="connsiteX12" fmla="*/ 1358551 w 5304274"/>
              <a:gd name="connsiteY12" fmla="*/ 487271 h 955031"/>
              <a:gd name="connsiteX13" fmla="*/ 1460909 w 5304274"/>
              <a:gd name="connsiteY13" fmla="*/ 234788 h 955031"/>
              <a:gd name="connsiteX14" fmla="*/ 1563267 w 5304274"/>
              <a:gd name="connsiteY14" fmla="*/ 67603 h 955031"/>
              <a:gd name="connsiteX15" fmla="*/ 1651978 w 5304274"/>
              <a:gd name="connsiteY15" fmla="*/ 13012 h 955031"/>
              <a:gd name="connsiteX16" fmla="*/ 1733864 w 5304274"/>
              <a:gd name="connsiteY16" fmla="*/ 43719 h 955031"/>
              <a:gd name="connsiteX17" fmla="*/ 1808927 w 5304274"/>
              <a:gd name="connsiteY17" fmla="*/ 122194 h 955031"/>
              <a:gd name="connsiteX18" fmla="*/ 1887402 w 5304274"/>
              <a:gd name="connsiteY18" fmla="*/ 251847 h 955031"/>
              <a:gd name="connsiteX19" fmla="*/ 2153533 w 5304274"/>
              <a:gd name="connsiteY19" fmla="*/ 784110 h 955031"/>
              <a:gd name="connsiteX20" fmla="*/ 2269539 w 5304274"/>
              <a:gd name="connsiteY20" fmla="*/ 934235 h 955031"/>
              <a:gd name="connsiteX21" fmla="*/ 2365073 w 5304274"/>
              <a:gd name="connsiteY21" fmla="*/ 941059 h 955031"/>
              <a:gd name="connsiteX22" fmla="*/ 2487903 w 5304274"/>
              <a:gd name="connsiteY22" fmla="*/ 814818 h 955031"/>
              <a:gd name="connsiteX23" fmla="*/ 2614145 w 5304274"/>
              <a:gd name="connsiteY23" fmla="*/ 548686 h 955031"/>
              <a:gd name="connsiteX24" fmla="*/ 2760859 w 5304274"/>
              <a:gd name="connsiteY24" fmla="*/ 251847 h 955031"/>
              <a:gd name="connsiteX25" fmla="*/ 2883688 w 5304274"/>
              <a:gd name="connsiteY25" fmla="*/ 67603 h 955031"/>
              <a:gd name="connsiteX26" fmla="*/ 2962163 w 5304274"/>
              <a:gd name="connsiteY26" fmla="*/ 2776 h 955031"/>
              <a:gd name="connsiteX27" fmla="*/ 3033814 w 5304274"/>
              <a:gd name="connsiteY27" fmla="*/ 19835 h 955031"/>
              <a:gd name="connsiteX28" fmla="*/ 3105464 w 5304274"/>
              <a:gd name="connsiteY28" fmla="*/ 91486 h 955031"/>
              <a:gd name="connsiteX29" fmla="*/ 3163467 w 5304274"/>
              <a:gd name="connsiteY29" fmla="*/ 176785 h 955031"/>
              <a:gd name="connsiteX30" fmla="*/ 3245354 w 5304274"/>
              <a:gd name="connsiteY30" fmla="*/ 323498 h 955031"/>
              <a:gd name="connsiteX31" fmla="*/ 3398891 w 5304274"/>
              <a:gd name="connsiteY31" fmla="*/ 668104 h 955031"/>
              <a:gd name="connsiteX32" fmla="*/ 3525133 w 5304274"/>
              <a:gd name="connsiteY32" fmla="*/ 852349 h 955031"/>
              <a:gd name="connsiteX33" fmla="*/ 3658199 w 5304274"/>
              <a:gd name="connsiteY33" fmla="*/ 900116 h 955031"/>
              <a:gd name="connsiteX34" fmla="*/ 3777617 w 5304274"/>
              <a:gd name="connsiteY34" fmla="*/ 828465 h 955031"/>
              <a:gd name="connsiteX35" fmla="*/ 3965273 w 5304274"/>
              <a:gd name="connsiteY35" fmla="*/ 483859 h 955031"/>
              <a:gd name="connsiteX36" fmla="*/ 4142694 w 5304274"/>
              <a:gd name="connsiteY36" fmla="*/ 152901 h 955031"/>
              <a:gd name="connsiteX37" fmla="*/ 4262112 w 5304274"/>
              <a:gd name="connsiteY37" fmla="*/ 40307 h 955031"/>
              <a:gd name="connsiteX38" fmla="*/ 4388354 w 5304274"/>
              <a:gd name="connsiteY38" fmla="*/ 67603 h 955031"/>
              <a:gd name="connsiteX39" fmla="*/ 4531656 w 5304274"/>
              <a:gd name="connsiteY39" fmla="*/ 268907 h 955031"/>
              <a:gd name="connsiteX40" fmla="*/ 4637426 w 5304274"/>
              <a:gd name="connsiteY40" fmla="*/ 477035 h 955031"/>
              <a:gd name="connsiteX41" fmla="*/ 4744263 w 5304274"/>
              <a:gd name="connsiteY41" fmla="*/ 494332 h 955031"/>
              <a:gd name="connsiteX42" fmla="*/ 5304274 w 5304274"/>
              <a:gd name="connsiteY42" fmla="*/ 494095 h 955031"/>
              <a:gd name="connsiteX0" fmla="*/ 0 w 5498116"/>
              <a:gd name="connsiteY0" fmla="*/ 485613 h 955031"/>
              <a:gd name="connsiteX1" fmla="*/ 211012 w 5498116"/>
              <a:gd name="connsiteY1" fmla="*/ 430986 h 955031"/>
              <a:gd name="connsiteX2" fmla="*/ 378686 w 5498116"/>
              <a:gd name="connsiteY2" fmla="*/ 146077 h 955031"/>
              <a:gd name="connsiteX3" fmla="*/ 487868 w 5498116"/>
              <a:gd name="connsiteY3" fmla="*/ 23247 h 955031"/>
              <a:gd name="connsiteX4" fmla="*/ 607286 w 5498116"/>
              <a:gd name="connsiteY4" fmla="*/ 36895 h 955031"/>
              <a:gd name="connsiteX5" fmla="*/ 706232 w 5498116"/>
              <a:gd name="connsiteY5" fmla="*/ 146077 h 955031"/>
              <a:gd name="connsiteX6" fmla="*/ 832474 w 5498116"/>
              <a:gd name="connsiteY6" fmla="*/ 412209 h 955031"/>
              <a:gd name="connsiteX7" fmla="*/ 968951 w 5498116"/>
              <a:gd name="connsiteY7" fmla="*/ 722695 h 955031"/>
              <a:gd name="connsiteX8" fmla="*/ 1064486 w 5498116"/>
              <a:gd name="connsiteY8" fmla="*/ 869409 h 955031"/>
              <a:gd name="connsiteX9" fmla="*/ 1153196 w 5498116"/>
              <a:gd name="connsiteY9" fmla="*/ 944471 h 955031"/>
              <a:gd name="connsiteX10" fmla="*/ 1262378 w 5498116"/>
              <a:gd name="connsiteY10" fmla="*/ 930824 h 955031"/>
              <a:gd name="connsiteX11" fmla="*/ 1388620 w 5498116"/>
              <a:gd name="connsiteY11" fmla="*/ 811406 h 955031"/>
              <a:gd name="connsiteX12" fmla="*/ 1552393 w 5498116"/>
              <a:gd name="connsiteY12" fmla="*/ 487271 h 955031"/>
              <a:gd name="connsiteX13" fmla="*/ 1654751 w 5498116"/>
              <a:gd name="connsiteY13" fmla="*/ 234788 h 955031"/>
              <a:gd name="connsiteX14" fmla="*/ 1757109 w 5498116"/>
              <a:gd name="connsiteY14" fmla="*/ 67603 h 955031"/>
              <a:gd name="connsiteX15" fmla="*/ 1845820 w 5498116"/>
              <a:gd name="connsiteY15" fmla="*/ 13012 h 955031"/>
              <a:gd name="connsiteX16" fmla="*/ 1927706 w 5498116"/>
              <a:gd name="connsiteY16" fmla="*/ 43719 h 955031"/>
              <a:gd name="connsiteX17" fmla="*/ 2002769 w 5498116"/>
              <a:gd name="connsiteY17" fmla="*/ 122194 h 955031"/>
              <a:gd name="connsiteX18" fmla="*/ 2081244 w 5498116"/>
              <a:gd name="connsiteY18" fmla="*/ 251847 h 955031"/>
              <a:gd name="connsiteX19" fmla="*/ 2347375 w 5498116"/>
              <a:gd name="connsiteY19" fmla="*/ 784110 h 955031"/>
              <a:gd name="connsiteX20" fmla="*/ 2463381 w 5498116"/>
              <a:gd name="connsiteY20" fmla="*/ 934235 h 955031"/>
              <a:gd name="connsiteX21" fmla="*/ 2558915 w 5498116"/>
              <a:gd name="connsiteY21" fmla="*/ 941059 h 955031"/>
              <a:gd name="connsiteX22" fmla="*/ 2681745 w 5498116"/>
              <a:gd name="connsiteY22" fmla="*/ 814818 h 955031"/>
              <a:gd name="connsiteX23" fmla="*/ 2807987 w 5498116"/>
              <a:gd name="connsiteY23" fmla="*/ 548686 h 955031"/>
              <a:gd name="connsiteX24" fmla="*/ 2954701 w 5498116"/>
              <a:gd name="connsiteY24" fmla="*/ 251847 h 955031"/>
              <a:gd name="connsiteX25" fmla="*/ 3077530 w 5498116"/>
              <a:gd name="connsiteY25" fmla="*/ 67603 h 955031"/>
              <a:gd name="connsiteX26" fmla="*/ 3156005 w 5498116"/>
              <a:gd name="connsiteY26" fmla="*/ 2776 h 955031"/>
              <a:gd name="connsiteX27" fmla="*/ 3227656 w 5498116"/>
              <a:gd name="connsiteY27" fmla="*/ 19835 h 955031"/>
              <a:gd name="connsiteX28" fmla="*/ 3299306 w 5498116"/>
              <a:gd name="connsiteY28" fmla="*/ 91486 h 955031"/>
              <a:gd name="connsiteX29" fmla="*/ 3357309 w 5498116"/>
              <a:gd name="connsiteY29" fmla="*/ 176785 h 955031"/>
              <a:gd name="connsiteX30" fmla="*/ 3439196 w 5498116"/>
              <a:gd name="connsiteY30" fmla="*/ 323498 h 955031"/>
              <a:gd name="connsiteX31" fmla="*/ 3592733 w 5498116"/>
              <a:gd name="connsiteY31" fmla="*/ 668104 h 955031"/>
              <a:gd name="connsiteX32" fmla="*/ 3718975 w 5498116"/>
              <a:gd name="connsiteY32" fmla="*/ 852349 h 955031"/>
              <a:gd name="connsiteX33" fmla="*/ 3852041 w 5498116"/>
              <a:gd name="connsiteY33" fmla="*/ 900116 h 955031"/>
              <a:gd name="connsiteX34" fmla="*/ 3971459 w 5498116"/>
              <a:gd name="connsiteY34" fmla="*/ 828465 h 955031"/>
              <a:gd name="connsiteX35" fmla="*/ 4159115 w 5498116"/>
              <a:gd name="connsiteY35" fmla="*/ 483859 h 955031"/>
              <a:gd name="connsiteX36" fmla="*/ 4336536 w 5498116"/>
              <a:gd name="connsiteY36" fmla="*/ 152901 h 955031"/>
              <a:gd name="connsiteX37" fmla="*/ 4455954 w 5498116"/>
              <a:gd name="connsiteY37" fmla="*/ 40307 h 955031"/>
              <a:gd name="connsiteX38" fmla="*/ 4582196 w 5498116"/>
              <a:gd name="connsiteY38" fmla="*/ 67603 h 955031"/>
              <a:gd name="connsiteX39" fmla="*/ 4725498 w 5498116"/>
              <a:gd name="connsiteY39" fmla="*/ 268907 h 955031"/>
              <a:gd name="connsiteX40" fmla="*/ 4831268 w 5498116"/>
              <a:gd name="connsiteY40" fmla="*/ 477035 h 955031"/>
              <a:gd name="connsiteX41" fmla="*/ 4938105 w 5498116"/>
              <a:gd name="connsiteY41" fmla="*/ 494332 h 955031"/>
              <a:gd name="connsiteX42" fmla="*/ 5498116 w 5498116"/>
              <a:gd name="connsiteY42" fmla="*/ 494095 h 955031"/>
              <a:gd name="connsiteX0" fmla="*/ 0 w 5591836"/>
              <a:gd name="connsiteY0" fmla="*/ 485613 h 955031"/>
              <a:gd name="connsiteX1" fmla="*/ 304732 w 5591836"/>
              <a:gd name="connsiteY1" fmla="*/ 430986 h 955031"/>
              <a:gd name="connsiteX2" fmla="*/ 472406 w 5591836"/>
              <a:gd name="connsiteY2" fmla="*/ 146077 h 955031"/>
              <a:gd name="connsiteX3" fmla="*/ 581588 w 5591836"/>
              <a:gd name="connsiteY3" fmla="*/ 23247 h 955031"/>
              <a:gd name="connsiteX4" fmla="*/ 701006 w 5591836"/>
              <a:gd name="connsiteY4" fmla="*/ 36895 h 955031"/>
              <a:gd name="connsiteX5" fmla="*/ 799952 w 5591836"/>
              <a:gd name="connsiteY5" fmla="*/ 146077 h 955031"/>
              <a:gd name="connsiteX6" fmla="*/ 926194 w 5591836"/>
              <a:gd name="connsiteY6" fmla="*/ 412209 h 955031"/>
              <a:gd name="connsiteX7" fmla="*/ 1062671 w 5591836"/>
              <a:gd name="connsiteY7" fmla="*/ 722695 h 955031"/>
              <a:gd name="connsiteX8" fmla="*/ 1158206 w 5591836"/>
              <a:gd name="connsiteY8" fmla="*/ 869409 h 955031"/>
              <a:gd name="connsiteX9" fmla="*/ 1246916 w 5591836"/>
              <a:gd name="connsiteY9" fmla="*/ 944471 h 955031"/>
              <a:gd name="connsiteX10" fmla="*/ 1356098 w 5591836"/>
              <a:gd name="connsiteY10" fmla="*/ 930824 h 955031"/>
              <a:gd name="connsiteX11" fmla="*/ 1482340 w 5591836"/>
              <a:gd name="connsiteY11" fmla="*/ 811406 h 955031"/>
              <a:gd name="connsiteX12" fmla="*/ 1646113 w 5591836"/>
              <a:gd name="connsiteY12" fmla="*/ 487271 h 955031"/>
              <a:gd name="connsiteX13" fmla="*/ 1748471 w 5591836"/>
              <a:gd name="connsiteY13" fmla="*/ 234788 h 955031"/>
              <a:gd name="connsiteX14" fmla="*/ 1850829 w 5591836"/>
              <a:gd name="connsiteY14" fmla="*/ 67603 h 955031"/>
              <a:gd name="connsiteX15" fmla="*/ 1939540 w 5591836"/>
              <a:gd name="connsiteY15" fmla="*/ 13012 h 955031"/>
              <a:gd name="connsiteX16" fmla="*/ 2021426 w 5591836"/>
              <a:gd name="connsiteY16" fmla="*/ 43719 h 955031"/>
              <a:gd name="connsiteX17" fmla="*/ 2096489 w 5591836"/>
              <a:gd name="connsiteY17" fmla="*/ 122194 h 955031"/>
              <a:gd name="connsiteX18" fmla="*/ 2174964 w 5591836"/>
              <a:gd name="connsiteY18" fmla="*/ 251847 h 955031"/>
              <a:gd name="connsiteX19" fmla="*/ 2441095 w 5591836"/>
              <a:gd name="connsiteY19" fmla="*/ 784110 h 955031"/>
              <a:gd name="connsiteX20" fmla="*/ 2557101 w 5591836"/>
              <a:gd name="connsiteY20" fmla="*/ 934235 h 955031"/>
              <a:gd name="connsiteX21" fmla="*/ 2652635 w 5591836"/>
              <a:gd name="connsiteY21" fmla="*/ 941059 h 955031"/>
              <a:gd name="connsiteX22" fmla="*/ 2775465 w 5591836"/>
              <a:gd name="connsiteY22" fmla="*/ 814818 h 955031"/>
              <a:gd name="connsiteX23" fmla="*/ 2901707 w 5591836"/>
              <a:gd name="connsiteY23" fmla="*/ 548686 h 955031"/>
              <a:gd name="connsiteX24" fmla="*/ 3048421 w 5591836"/>
              <a:gd name="connsiteY24" fmla="*/ 251847 h 955031"/>
              <a:gd name="connsiteX25" fmla="*/ 3171250 w 5591836"/>
              <a:gd name="connsiteY25" fmla="*/ 67603 h 955031"/>
              <a:gd name="connsiteX26" fmla="*/ 3249725 w 5591836"/>
              <a:gd name="connsiteY26" fmla="*/ 2776 h 955031"/>
              <a:gd name="connsiteX27" fmla="*/ 3321376 w 5591836"/>
              <a:gd name="connsiteY27" fmla="*/ 19835 h 955031"/>
              <a:gd name="connsiteX28" fmla="*/ 3393026 w 5591836"/>
              <a:gd name="connsiteY28" fmla="*/ 91486 h 955031"/>
              <a:gd name="connsiteX29" fmla="*/ 3451029 w 5591836"/>
              <a:gd name="connsiteY29" fmla="*/ 176785 h 955031"/>
              <a:gd name="connsiteX30" fmla="*/ 3532916 w 5591836"/>
              <a:gd name="connsiteY30" fmla="*/ 323498 h 955031"/>
              <a:gd name="connsiteX31" fmla="*/ 3686453 w 5591836"/>
              <a:gd name="connsiteY31" fmla="*/ 668104 h 955031"/>
              <a:gd name="connsiteX32" fmla="*/ 3812695 w 5591836"/>
              <a:gd name="connsiteY32" fmla="*/ 852349 h 955031"/>
              <a:gd name="connsiteX33" fmla="*/ 3945761 w 5591836"/>
              <a:gd name="connsiteY33" fmla="*/ 900116 h 955031"/>
              <a:gd name="connsiteX34" fmla="*/ 4065179 w 5591836"/>
              <a:gd name="connsiteY34" fmla="*/ 828465 h 955031"/>
              <a:gd name="connsiteX35" fmla="*/ 4252835 w 5591836"/>
              <a:gd name="connsiteY35" fmla="*/ 483859 h 955031"/>
              <a:gd name="connsiteX36" fmla="*/ 4430256 w 5591836"/>
              <a:gd name="connsiteY36" fmla="*/ 152901 h 955031"/>
              <a:gd name="connsiteX37" fmla="*/ 4549674 w 5591836"/>
              <a:gd name="connsiteY37" fmla="*/ 40307 h 955031"/>
              <a:gd name="connsiteX38" fmla="*/ 4675916 w 5591836"/>
              <a:gd name="connsiteY38" fmla="*/ 67603 h 955031"/>
              <a:gd name="connsiteX39" fmla="*/ 4819218 w 5591836"/>
              <a:gd name="connsiteY39" fmla="*/ 268907 h 955031"/>
              <a:gd name="connsiteX40" fmla="*/ 4924988 w 5591836"/>
              <a:gd name="connsiteY40" fmla="*/ 477035 h 955031"/>
              <a:gd name="connsiteX41" fmla="*/ 5031825 w 5591836"/>
              <a:gd name="connsiteY41" fmla="*/ 494332 h 955031"/>
              <a:gd name="connsiteX42" fmla="*/ 5591836 w 5591836"/>
              <a:gd name="connsiteY42" fmla="*/ 494095 h 955031"/>
              <a:gd name="connsiteX0" fmla="*/ 0 w 5591836"/>
              <a:gd name="connsiteY0" fmla="*/ 485613 h 955031"/>
              <a:gd name="connsiteX1" fmla="*/ 169362 w 5591836"/>
              <a:gd name="connsiteY1" fmla="*/ 475436 h 955031"/>
              <a:gd name="connsiteX2" fmla="*/ 304732 w 5591836"/>
              <a:gd name="connsiteY2" fmla="*/ 430986 h 955031"/>
              <a:gd name="connsiteX3" fmla="*/ 472406 w 5591836"/>
              <a:gd name="connsiteY3" fmla="*/ 146077 h 955031"/>
              <a:gd name="connsiteX4" fmla="*/ 581588 w 5591836"/>
              <a:gd name="connsiteY4" fmla="*/ 23247 h 955031"/>
              <a:gd name="connsiteX5" fmla="*/ 701006 w 5591836"/>
              <a:gd name="connsiteY5" fmla="*/ 36895 h 955031"/>
              <a:gd name="connsiteX6" fmla="*/ 799952 w 5591836"/>
              <a:gd name="connsiteY6" fmla="*/ 146077 h 955031"/>
              <a:gd name="connsiteX7" fmla="*/ 926194 w 5591836"/>
              <a:gd name="connsiteY7" fmla="*/ 412209 h 955031"/>
              <a:gd name="connsiteX8" fmla="*/ 1062671 w 5591836"/>
              <a:gd name="connsiteY8" fmla="*/ 722695 h 955031"/>
              <a:gd name="connsiteX9" fmla="*/ 1158206 w 5591836"/>
              <a:gd name="connsiteY9" fmla="*/ 869409 h 955031"/>
              <a:gd name="connsiteX10" fmla="*/ 1246916 w 5591836"/>
              <a:gd name="connsiteY10" fmla="*/ 944471 h 955031"/>
              <a:gd name="connsiteX11" fmla="*/ 1356098 w 5591836"/>
              <a:gd name="connsiteY11" fmla="*/ 930824 h 955031"/>
              <a:gd name="connsiteX12" fmla="*/ 1482340 w 5591836"/>
              <a:gd name="connsiteY12" fmla="*/ 811406 h 955031"/>
              <a:gd name="connsiteX13" fmla="*/ 1646113 w 5591836"/>
              <a:gd name="connsiteY13" fmla="*/ 487271 h 955031"/>
              <a:gd name="connsiteX14" fmla="*/ 1748471 w 5591836"/>
              <a:gd name="connsiteY14" fmla="*/ 234788 h 955031"/>
              <a:gd name="connsiteX15" fmla="*/ 1850829 w 5591836"/>
              <a:gd name="connsiteY15" fmla="*/ 67603 h 955031"/>
              <a:gd name="connsiteX16" fmla="*/ 1939540 w 5591836"/>
              <a:gd name="connsiteY16" fmla="*/ 13012 h 955031"/>
              <a:gd name="connsiteX17" fmla="*/ 2021426 w 5591836"/>
              <a:gd name="connsiteY17" fmla="*/ 43719 h 955031"/>
              <a:gd name="connsiteX18" fmla="*/ 2096489 w 5591836"/>
              <a:gd name="connsiteY18" fmla="*/ 122194 h 955031"/>
              <a:gd name="connsiteX19" fmla="*/ 2174964 w 5591836"/>
              <a:gd name="connsiteY19" fmla="*/ 251847 h 955031"/>
              <a:gd name="connsiteX20" fmla="*/ 2441095 w 5591836"/>
              <a:gd name="connsiteY20" fmla="*/ 784110 h 955031"/>
              <a:gd name="connsiteX21" fmla="*/ 2557101 w 5591836"/>
              <a:gd name="connsiteY21" fmla="*/ 934235 h 955031"/>
              <a:gd name="connsiteX22" fmla="*/ 2652635 w 5591836"/>
              <a:gd name="connsiteY22" fmla="*/ 941059 h 955031"/>
              <a:gd name="connsiteX23" fmla="*/ 2775465 w 5591836"/>
              <a:gd name="connsiteY23" fmla="*/ 814818 h 955031"/>
              <a:gd name="connsiteX24" fmla="*/ 2901707 w 5591836"/>
              <a:gd name="connsiteY24" fmla="*/ 548686 h 955031"/>
              <a:gd name="connsiteX25" fmla="*/ 3048421 w 5591836"/>
              <a:gd name="connsiteY25" fmla="*/ 251847 h 955031"/>
              <a:gd name="connsiteX26" fmla="*/ 3171250 w 5591836"/>
              <a:gd name="connsiteY26" fmla="*/ 67603 h 955031"/>
              <a:gd name="connsiteX27" fmla="*/ 3249725 w 5591836"/>
              <a:gd name="connsiteY27" fmla="*/ 2776 h 955031"/>
              <a:gd name="connsiteX28" fmla="*/ 3321376 w 5591836"/>
              <a:gd name="connsiteY28" fmla="*/ 19835 h 955031"/>
              <a:gd name="connsiteX29" fmla="*/ 3393026 w 5591836"/>
              <a:gd name="connsiteY29" fmla="*/ 91486 h 955031"/>
              <a:gd name="connsiteX30" fmla="*/ 3451029 w 5591836"/>
              <a:gd name="connsiteY30" fmla="*/ 176785 h 955031"/>
              <a:gd name="connsiteX31" fmla="*/ 3532916 w 5591836"/>
              <a:gd name="connsiteY31" fmla="*/ 323498 h 955031"/>
              <a:gd name="connsiteX32" fmla="*/ 3686453 w 5591836"/>
              <a:gd name="connsiteY32" fmla="*/ 668104 h 955031"/>
              <a:gd name="connsiteX33" fmla="*/ 3812695 w 5591836"/>
              <a:gd name="connsiteY33" fmla="*/ 852349 h 955031"/>
              <a:gd name="connsiteX34" fmla="*/ 3945761 w 5591836"/>
              <a:gd name="connsiteY34" fmla="*/ 900116 h 955031"/>
              <a:gd name="connsiteX35" fmla="*/ 4065179 w 5591836"/>
              <a:gd name="connsiteY35" fmla="*/ 828465 h 955031"/>
              <a:gd name="connsiteX36" fmla="*/ 4252835 w 5591836"/>
              <a:gd name="connsiteY36" fmla="*/ 483859 h 955031"/>
              <a:gd name="connsiteX37" fmla="*/ 4430256 w 5591836"/>
              <a:gd name="connsiteY37" fmla="*/ 152901 h 955031"/>
              <a:gd name="connsiteX38" fmla="*/ 4549674 w 5591836"/>
              <a:gd name="connsiteY38" fmla="*/ 40307 h 955031"/>
              <a:gd name="connsiteX39" fmla="*/ 4675916 w 5591836"/>
              <a:gd name="connsiteY39" fmla="*/ 67603 h 955031"/>
              <a:gd name="connsiteX40" fmla="*/ 4819218 w 5591836"/>
              <a:gd name="connsiteY40" fmla="*/ 268907 h 955031"/>
              <a:gd name="connsiteX41" fmla="*/ 4924988 w 5591836"/>
              <a:gd name="connsiteY41" fmla="*/ 477035 h 955031"/>
              <a:gd name="connsiteX42" fmla="*/ 5031825 w 5591836"/>
              <a:gd name="connsiteY42" fmla="*/ 494332 h 955031"/>
              <a:gd name="connsiteX43" fmla="*/ 5591836 w 5591836"/>
              <a:gd name="connsiteY43" fmla="*/ 494095 h 955031"/>
              <a:gd name="connsiteX0" fmla="*/ 0 w 5602249"/>
              <a:gd name="connsiteY0" fmla="*/ 466563 h 955031"/>
              <a:gd name="connsiteX1" fmla="*/ 179775 w 5602249"/>
              <a:gd name="connsiteY1" fmla="*/ 475436 h 955031"/>
              <a:gd name="connsiteX2" fmla="*/ 315145 w 5602249"/>
              <a:gd name="connsiteY2" fmla="*/ 430986 h 955031"/>
              <a:gd name="connsiteX3" fmla="*/ 482819 w 5602249"/>
              <a:gd name="connsiteY3" fmla="*/ 146077 h 955031"/>
              <a:gd name="connsiteX4" fmla="*/ 592001 w 5602249"/>
              <a:gd name="connsiteY4" fmla="*/ 23247 h 955031"/>
              <a:gd name="connsiteX5" fmla="*/ 711419 w 5602249"/>
              <a:gd name="connsiteY5" fmla="*/ 36895 h 955031"/>
              <a:gd name="connsiteX6" fmla="*/ 810365 w 5602249"/>
              <a:gd name="connsiteY6" fmla="*/ 146077 h 955031"/>
              <a:gd name="connsiteX7" fmla="*/ 936607 w 5602249"/>
              <a:gd name="connsiteY7" fmla="*/ 412209 h 955031"/>
              <a:gd name="connsiteX8" fmla="*/ 1073084 w 5602249"/>
              <a:gd name="connsiteY8" fmla="*/ 722695 h 955031"/>
              <a:gd name="connsiteX9" fmla="*/ 1168619 w 5602249"/>
              <a:gd name="connsiteY9" fmla="*/ 869409 h 955031"/>
              <a:gd name="connsiteX10" fmla="*/ 1257329 w 5602249"/>
              <a:gd name="connsiteY10" fmla="*/ 944471 h 955031"/>
              <a:gd name="connsiteX11" fmla="*/ 1366511 w 5602249"/>
              <a:gd name="connsiteY11" fmla="*/ 930824 h 955031"/>
              <a:gd name="connsiteX12" fmla="*/ 1492753 w 5602249"/>
              <a:gd name="connsiteY12" fmla="*/ 811406 h 955031"/>
              <a:gd name="connsiteX13" fmla="*/ 1656526 w 5602249"/>
              <a:gd name="connsiteY13" fmla="*/ 487271 h 955031"/>
              <a:gd name="connsiteX14" fmla="*/ 1758884 w 5602249"/>
              <a:gd name="connsiteY14" fmla="*/ 234788 h 955031"/>
              <a:gd name="connsiteX15" fmla="*/ 1861242 w 5602249"/>
              <a:gd name="connsiteY15" fmla="*/ 67603 h 955031"/>
              <a:gd name="connsiteX16" fmla="*/ 1949953 w 5602249"/>
              <a:gd name="connsiteY16" fmla="*/ 13012 h 955031"/>
              <a:gd name="connsiteX17" fmla="*/ 2031839 w 5602249"/>
              <a:gd name="connsiteY17" fmla="*/ 43719 h 955031"/>
              <a:gd name="connsiteX18" fmla="*/ 2106902 w 5602249"/>
              <a:gd name="connsiteY18" fmla="*/ 122194 h 955031"/>
              <a:gd name="connsiteX19" fmla="*/ 2185377 w 5602249"/>
              <a:gd name="connsiteY19" fmla="*/ 251847 h 955031"/>
              <a:gd name="connsiteX20" fmla="*/ 2451508 w 5602249"/>
              <a:gd name="connsiteY20" fmla="*/ 784110 h 955031"/>
              <a:gd name="connsiteX21" fmla="*/ 2567514 w 5602249"/>
              <a:gd name="connsiteY21" fmla="*/ 934235 h 955031"/>
              <a:gd name="connsiteX22" fmla="*/ 2663048 w 5602249"/>
              <a:gd name="connsiteY22" fmla="*/ 941059 h 955031"/>
              <a:gd name="connsiteX23" fmla="*/ 2785878 w 5602249"/>
              <a:gd name="connsiteY23" fmla="*/ 814818 h 955031"/>
              <a:gd name="connsiteX24" fmla="*/ 2912120 w 5602249"/>
              <a:gd name="connsiteY24" fmla="*/ 548686 h 955031"/>
              <a:gd name="connsiteX25" fmla="*/ 3058834 w 5602249"/>
              <a:gd name="connsiteY25" fmla="*/ 251847 h 955031"/>
              <a:gd name="connsiteX26" fmla="*/ 3181663 w 5602249"/>
              <a:gd name="connsiteY26" fmla="*/ 67603 h 955031"/>
              <a:gd name="connsiteX27" fmla="*/ 3260138 w 5602249"/>
              <a:gd name="connsiteY27" fmla="*/ 2776 h 955031"/>
              <a:gd name="connsiteX28" fmla="*/ 3331789 w 5602249"/>
              <a:gd name="connsiteY28" fmla="*/ 19835 h 955031"/>
              <a:gd name="connsiteX29" fmla="*/ 3403439 w 5602249"/>
              <a:gd name="connsiteY29" fmla="*/ 91486 h 955031"/>
              <a:gd name="connsiteX30" fmla="*/ 3461442 w 5602249"/>
              <a:gd name="connsiteY30" fmla="*/ 176785 h 955031"/>
              <a:gd name="connsiteX31" fmla="*/ 3543329 w 5602249"/>
              <a:gd name="connsiteY31" fmla="*/ 323498 h 955031"/>
              <a:gd name="connsiteX32" fmla="*/ 3696866 w 5602249"/>
              <a:gd name="connsiteY32" fmla="*/ 668104 h 955031"/>
              <a:gd name="connsiteX33" fmla="*/ 3823108 w 5602249"/>
              <a:gd name="connsiteY33" fmla="*/ 852349 h 955031"/>
              <a:gd name="connsiteX34" fmla="*/ 3956174 w 5602249"/>
              <a:gd name="connsiteY34" fmla="*/ 900116 h 955031"/>
              <a:gd name="connsiteX35" fmla="*/ 4075592 w 5602249"/>
              <a:gd name="connsiteY35" fmla="*/ 828465 h 955031"/>
              <a:gd name="connsiteX36" fmla="*/ 4263248 w 5602249"/>
              <a:gd name="connsiteY36" fmla="*/ 483859 h 955031"/>
              <a:gd name="connsiteX37" fmla="*/ 4440669 w 5602249"/>
              <a:gd name="connsiteY37" fmla="*/ 152901 h 955031"/>
              <a:gd name="connsiteX38" fmla="*/ 4560087 w 5602249"/>
              <a:gd name="connsiteY38" fmla="*/ 40307 h 955031"/>
              <a:gd name="connsiteX39" fmla="*/ 4686329 w 5602249"/>
              <a:gd name="connsiteY39" fmla="*/ 67603 h 955031"/>
              <a:gd name="connsiteX40" fmla="*/ 4829631 w 5602249"/>
              <a:gd name="connsiteY40" fmla="*/ 268907 h 955031"/>
              <a:gd name="connsiteX41" fmla="*/ 4935401 w 5602249"/>
              <a:gd name="connsiteY41" fmla="*/ 477035 h 955031"/>
              <a:gd name="connsiteX42" fmla="*/ 5042238 w 5602249"/>
              <a:gd name="connsiteY42" fmla="*/ 494332 h 955031"/>
              <a:gd name="connsiteX43" fmla="*/ 5602249 w 5602249"/>
              <a:gd name="connsiteY43" fmla="*/ 494095 h 955031"/>
              <a:gd name="connsiteX0" fmla="*/ 0 w 5612662"/>
              <a:gd name="connsiteY0" fmla="*/ 479263 h 955031"/>
              <a:gd name="connsiteX1" fmla="*/ 190188 w 5612662"/>
              <a:gd name="connsiteY1" fmla="*/ 475436 h 955031"/>
              <a:gd name="connsiteX2" fmla="*/ 325558 w 5612662"/>
              <a:gd name="connsiteY2" fmla="*/ 430986 h 955031"/>
              <a:gd name="connsiteX3" fmla="*/ 493232 w 5612662"/>
              <a:gd name="connsiteY3" fmla="*/ 146077 h 955031"/>
              <a:gd name="connsiteX4" fmla="*/ 602414 w 5612662"/>
              <a:gd name="connsiteY4" fmla="*/ 23247 h 955031"/>
              <a:gd name="connsiteX5" fmla="*/ 721832 w 5612662"/>
              <a:gd name="connsiteY5" fmla="*/ 36895 h 955031"/>
              <a:gd name="connsiteX6" fmla="*/ 820778 w 5612662"/>
              <a:gd name="connsiteY6" fmla="*/ 146077 h 955031"/>
              <a:gd name="connsiteX7" fmla="*/ 947020 w 5612662"/>
              <a:gd name="connsiteY7" fmla="*/ 412209 h 955031"/>
              <a:gd name="connsiteX8" fmla="*/ 1083497 w 5612662"/>
              <a:gd name="connsiteY8" fmla="*/ 722695 h 955031"/>
              <a:gd name="connsiteX9" fmla="*/ 1179032 w 5612662"/>
              <a:gd name="connsiteY9" fmla="*/ 869409 h 955031"/>
              <a:gd name="connsiteX10" fmla="*/ 1267742 w 5612662"/>
              <a:gd name="connsiteY10" fmla="*/ 944471 h 955031"/>
              <a:gd name="connsiteX11" fmla="*/ 1376924 w 5612662"/>
              <a:gd name="connsiteY11" fmla="*/ 930824 h 955031"/>
              <a:gd name="connsiteX12" fmla="*/ 1503166 w 5612662"/>
              <a:gd name="connsiteY12" fmla="*/ 811406 h 955031"/>
              <a:gd name="connsiteX13" fmla="*/ 1666939 w 5612662"/>
              <a:gd name="connsiteY13" fmla="*/ 487271 h 955031"/>
              <a:gd name="connsiteX14" fmla="*/ 1769297 w 5612662"/>
              <a:gd name="connsiteY14" fmla="*/ 234788 h 955031"/>
              <a:gd name="connsiteX15" fmla="*/ 1871655 w 5612662"/>
              <a:gd name="connsiteY15" fmla="*/ 67603 h 955031"/>
              <a:gd name="connsiteX16" fmla="*/ 1960366 w 5612662"/>
              <a:gd name="connsiteY16" fmla="*/ 13012 h 955031"/>
              <a:gd name="connsiteX17" fmla="*/ 2042252 w 5612662"/>
              <a:gd name="connsiteY17" fmla="*/ 43719 h 955031"/>
              <a:gd name="connsiteX18" fmla="*/ 2117315 w 5612662"/>
              <a:gd name="connsiteY18" fmla="*/ 122194 h 955031"/>
              <a:gd name="connsiteX19" fmla="*/ 2195790 w 5612662"/>
              <a:gd name="connsiteY19" fmla="*/ 251847 h 955031"/>
              <a:gd name="connsiteX20" fmla="*/ 2461921 w 5612662"/>
              <a:gd name="connsiteY20" fmla="*/ 784110 h 955031"/>
              <a:gd name="connsiteX21" fmla="*/ 2577927 w 5612662"/>
              <a:gd name="connsiteY21" fmla="*/ 934235 h 955031"/>
              <a:gd name="connsiteX22" fmla="*/ 2673461 w 5612662"/>
              <a:gd name="connsiteY22" fmla="*/ 941059 h 955031"/>
              <a:gd name="connsiteX23" fmla="*/ 2796291 w 5612662"/>
              <a:gd name="connsiteY23" fmla="*/ 814818 h 955031"/>
              <a:gd name="connsiteX24" fmla="*/ 2922533 w 5612662"/>
              <a:gd name="connsiteY24" fmla="*/ 548686 h 955031"/>
              <a:gd name="connsiteX25" fmla="*/ 3069247 w 5612662"/>
              <a:gd name="connsiteY25" fmla="*/ 251847 h 955031"/>
              <a:gd name="connsiteX26" fmla="*/ 3192076 w 5612662"/>
              <a:gd name="connsiteY26" fmla="*/ 67603 h 955031"/>
              <a:gd name="connsiteX27" fmla="*/ 3270551 w 5612662"/>
              <a:gd name="connsiteY27" fmla="*/ 2776 h 955031"/>
              <a:gd name="connsiteX28" fmla="*/ 3342202 w 5612662"/>
              <a:gd name="connsiteY28" fmla="*/ 19835 h 955031"/>
              <a:gd name="connsiteX29" fmla="*/ 3413852 w 5612662"/>
              <a:gd name="connsiteY29" fmla="*/ 91486 h 955031"/>
              <a:gd name="connsiteX30" fmla="*/ 3471855 w 5612662"/>
              <a:gd name="connsiteY30" fmla="*/ 176785 h 955031"/>
              <a:gd name="connsiteX31" fmla="*/ 3553742 w 5612662"/>
              <a:gd name="connsiteY31" fmla="*/ 323498 h 955031"/>
              <a:gd name="connsiteX32" fmla="*/ 3707279 w 5612662"/>
              <a:gd name="connsiteY32" fmla="*/ 668104 h 955031"/>
              <a:gd name="connsiteX33" fmla="*/ 3833521 w 5612662"/>
              <a:gd name="connsiteY33" fmla="*/ 852349 h 955031"/>
              <a:gd name="connsiteX34" fmla="*/ 3966587 w 5612662"/>
              <a:gd name="connsiteY34" fmla="*/ 900116 h 955031"/>
              <a:gd name="connsiteX35" fmla="*/ 4086005 w 5612662"/>
              <a:gd name="connsiteY35" fmla="*/ 828465 h 955031"/>
              <a:gd name="connsiteX36" fmla="*/ 4273661 w 5612662"/>
              <a:gd name="connsiteY36" fmla="*/ 483859 h 955031"/>
              <a:gd name="connsiteX37" fmla="*/ 4451082 w 5612662"/>
              <a:gd name="connsiteY37" fmla="*/ 152901 h 955031"/>
              <a:gd name="connsiteX38" fmla="*/ 4570500 w 5612662"/>
              <a:gd name="connsiteY38" fmla="*/ 40307 h 955031"/>
              <a:gd name="connsiteX39" fmla="*/ 4696742 w 5612662"/>
              <a:gd name="connsiteY39" fmla="*/ 67603 h 955031"/>
              <a:gd name="connsiteX40" fmla="*/ 4840044 w 5612662"/>
              <a:gd name="connsiteY40" fmla="*/ 268907 h 955031"/>
              <a:gd name="connsiteX41" fmla="*/ 4945814 w 5612662"/>
              <a:gd name="connsiteY41" fmla="*/ 477035 h 955031"/>
              <a:gd name="connsiteX42" fmla="*/ 5052651 w 5612662"/>
              <a:gd name="connsiteY42" fmla="*/ 494332 h 955031"/>
              <a:gd name="connsiteX43" fmla="*/ 5612662 w 5612662"/>
              <a:gd name="connsiteY43" fmla="*/ 494095 h 955031"/>
              <a:gd name="connsiteX0" fmla="*/ 0 w 6136469"/>
              <a:gd name="connsiteY0" fmla="*/ 479263 h 955031"/>
              <a:gd name="connsiteX1" fmla="*/ 190188 w 6136469"/>
              <a:gd name="connsiteY1" fmla="*/ 475436 h 955031"/>
              <a:gd name="connsiteX2" fmla="*/ 325558 w 6136469"/>
              <a:gd name="connsiteY2" fmla="*/ 430986 h 955031"/>
              <a:gd name="connsiteX3" fmla="*/ 493232 w 6136469"/>
              <a:gd name="connsiteY3" fmla="*/ 146077 h 955031"/>
              <a:gd name="connsiteX4" fmla="*/ 602414 w 6136469"/>
              <a:gd name="connsiteY4" fmla="*/ 23247 h 955031"/>
              <a:gd name="connsiteX5" fmla="*/ 721832 w 6136469"/>
              <a:gd name="connsiteY5" fmla="*/ 36895 h 955031"/>
              <a:gd name="connsiteX6" fmla="*/ 820778 w 6136469"/>
              <a:gd name="connsiteY6" fmla="*/ 146077 h 955031"/>
              <a:gd name="connsiteX7" fmla="*/ 947020 w 6136469"/>
              <a:gd name="connsiteY7" fmla="*/ 412209 h 955031"/>
              <a:gd name="connsiteX8" fmla="*/ 1083497 w 6136469"/>
              <a:gd name="connsiteY8" fmla="*/ 722695 h 955031"/>
              <a:gd name="connsiteX9" fmla="*/ 1179032 w 6136469"/>
              <a:gd name="connsiteY9" fmla="*/ 869409 h 955031"/>
              <a:gd name="connsiteX10" fmla="*/ 1267742 w 6136469"/>
              <a:gd name="connsiteY10" fmla="*/ 944471 h 955031"/>
              <a:gd name="connsiteX11" fmla="*/ 1376924 w 6136469"/>
              <a:gd name="connsiteY11" fmla="*/ 930824 h 955031"/>
              <a:gd name="connsiteX12" fmla="*/ 1503166 w 6136469"/>
              <a:gd name="connsiteY12" fmla="*/ 811406 h 955031"/>
              <a:gd name="connsiteX13" fmla="*/ 1666939 w 6136469"/>
              <a:gd name="connsiteY13" fmla="*/ 487271 h 955031"/>
              <a:gd name="connsiteX14" fmla="*/ 1769297 w 6136469"/>
              <a:gd name="connsiteY14" fmla="*/ 234788 h 955031"/>
              <a:gd name="connsiteX15" fmla="*/ 1871655 w 6136469"/>
              <a:gd name="connsiteY15" fmla="*/ 67603 h 955031"/>
              <a:gd name="connsiteX16" fmla="*/ 1960366 w 6136469"/>
              <a:gd name="connsiteY16" fmla="*/ 13012 h 955031"/>
              <a:gd name="connsiteX17" fmla="*/ 2042252 w 6136469"/>
              <a:gd name="connsiteY17" fmla="*/ 43719 h 955031"/>
              <a:gd name="connsiteX18" fmla="*/ 2117315 w 6136469"/>
              <a:gd name="connsiteY18" fmla="*/ 122194 h 955031"/>
              <a:gd name="connsiteX19" fmla="*/ 2195790 w 6136469"/>
              <a:gd name="connsiteY19" fmla="*/ 251847 h 955031"/>
              <a:gd name="connsiteX20" fmla="*/ 2461921 w 6136469"/>
              <a:gd name="connsiteY20" fmla="*/ 784110 h 955031"/>
              <a:gd name="connsiteX21" fmla="*/ 2577927 w 6136469"/>
              <a:gd name="connsiteY21" fmla="*/ 934235 h 955031"/>
              <a:gd name="connsiteX22" fmla="*/ 2673461 w 6136469"/>
              <a:gd name="connsiteY22" fmla="*/ 941059 h 955031"/>
              <a:gd name="connsiteX23" fmla="*/ 2796291 w 6136469"/>
              <a:gd name="connsiteY23" fmla="*/ 814818 h 955031"/>
              <a:gd name="connsiteX24" fmla="*/ 2922533 w 6136469"/>
              <a:gd name="connsiteY24" fmla="*/ 548686 h 955031"/>
              <a:gd name="connsiteX25" fmla="*/ 3069247 w 6136469"/>
              <a:gd name="connsiteY25" fmla="*/ 251847 h 955031"/>
              <a:gd name="connsiteX26" fmla="*/ 3192076 w 6136469"/>
              <a:gd name="connsiteY26" fmla="*/ 67603 h 955031"/>
              <a:gd name="connsiteX27" fmla="*/ 3270551 w 6136469"/>
              <a:gd name="connsiteY27" fmla="*/ 2776 h 955031"/>
              <a:gd name="connsiteX28" fmla="*/ 3342202 w 6136469"/>
              <a:gd name="connsiteY28" fmla="*/ 19835 h 955031"/>
              <a:gd name="connsiteX29" fmla="*/ 3413852 w 6136469"/>
              <a:gd name="connsiteY29" fmla="*/ 91486 h 955031"/>
              <a:gd name="connsiteX30" fmla="*/ 3471855 w 6136469"/>
              <a:gd name="connsiteY30" fmla="*/ 176785 h 955031"/>
              <a:gd name="connsiteX31" fmla="*/ 3553742 w 6136469"/>
              <a:gd name="connsiteY31" fmla="*/ 323498 h 955031"/>
              <a:gd name="connsiteX32" fmla="*/ 3707279 w 6136469"/>
              <a:gd name="connsiteY32" fmla="*/ 668104 h 955031"/>
              <a:gd name="connsiteX33" fmla="*/ 3833521 w 6136469"/>
              <a:gd name="connsiteY33" fmla="*/ 852349 h 955031"/>
              <a:gd name="connsiteX34" fmla="*/ 3966587 w 6136469"/>
              <a:gd name="connsiteY34" fmla="*/ 900116 h 955031"/>
              <a:gd name="connsiteX35" fmla="*/ 4086005 w 6136469"/>
              <a:gd name="connsiteY35" fmla="*/ 828465 h 955031"/>
              <a:gd name="connsiteX36" fmla="*/ 4273661 w 6136469"/>
              <a:gd name="connsiteY36" fmla="*/ 483859 h 955031"/>
              <a:gd name="connsiteX37" fmla="*/ 4451082 w 6136469"/>
              <a:gd name="connsiteY37" fmla="*/ 152901 h 955031"/>
              <a:gd name="connsiteX38" fmla="*/ 4570500 w 6136469"/>
              <a:gd name="connsiteY38" fmla="*/ 40307 h 955031"/>
              <a:gd name="connsiteX39" fmla="*/ 4696742 w 6136469"/>
              <a:gd name="connsiteY39" fmla="*/ 67603 h 955031"/>
              <a:gd name="connsiteX40" fmla="*/ 4840044 w 6136469"/>
              <a:gd name="connsiteY40" fmla="*/ 268907 h 955031"/>
              <a:gd name="connsiteX41" fmla="*/ 4945814 w 6136469"/>
              <a:gd name="connsiteY41" fmla="*/ 477035 h 955031"/>
              <a:gd name="connsiteX42" fmla="*/ 5052651 w 6136469"/>
              <a:gd name="connsiteY42" fmla="*/ 494332 h 955031"/>
              <a:gd name="connsiteX43" fmla="*/ 6136469 w 6136469"/>
              <a:gd name="connsiteY43" fmla="*/ 500659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5814 w 6056566"/>
              <a:gd name="connsiteY41" fmla="*/ 477035 h 955031"/>
              <a:gd name="connsiteX42" fmla="*/ 5052651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5814 w 6056566"/>
              <a:gd name="connsiteY41" fmla="*/ 477035 h 955031"/>
              <a:gd name="connsiteX42" fmla="*/ 5052651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5814 w 6056566"/>
              <a:gd name="connsiteY41" fmla="*/ 477035 h 955031"/>
              <a:gd name="connsiteX42" fmla="*/ 5052651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0286 w 6056566"/>
              <a:gd name="connsiteY41" fmla="*/ 458277 h 955031"/>
              <a:gd name="connsiteX42" fmla="*/ 5052651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0286 w 6056566"/>
              <a:gd name="connsiteY41" fmla="*/ 458277 h 955031"/>
              <a:gd name="connsiteX42" fmla="*/ 5052651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0286 w 6056566"/>
              <a:gd name="connsiteY41" fmla="*/ 458277 h 955031"/>
              <a:gd name="connsiteX42" fmla="*/ 5052651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31994 w 6056566"/>
              <a:gd name="connsiteY41" fmla="*/ 437174 h 955031"/>
              <a:gd name="connsiteX42" fmla="*/ 5052651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5052651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69722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69722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97365 w 6056566"/>
              <a:gd name="connsiteY42" fmla="*/ 496677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94601 w 6056566"/>
              <a:gd name="connsiteY42" fmla="*/ 491988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94601 w 6056566"/>
              <a:gd name="connsiteY42" fmla="*/ 491988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94601 w 6056566"/>
              <a:gd name="connsiteY42" fmla="*/ 491988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94601 w 6056566"/>
              <a:gd name="connsiteY42" fmla="*/ 491988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94601 w 6056566"/>
              <a:gd name="connsiteY42" fmla="*/ 491988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91837 w 6056566"/>
              <a:gd name="connsiteY42" fmla="*/ 497850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91838 w 6056566"/>
              <a:gd name="connsiteY42" fmla="*/ 494333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5025010 w 6056566"/>
              <a:gd name="connsiteY42" fmla="*/ 495505 h 955031"/>
              <a:gd name="connsiteX43" fmla="*/ 6056566 w 6056566"/>
              <a:gd name="connsiteY43" fmla="*/ 497377 h 955031"/>
              <a:gd name="connsiteX0" fmla="*/ 0 w 5025967"/>
              <a:gd name="connsiteY0" fmla="*/ 479263 h 955031"/>
              <a:gd name="connsiteX1" fmla="*/ 190188 w 5025967"/>
              <a:gd name="connsiteY1" fmla="*/ 475436 h 955031"/>
              <a:gd name="connsiteX2" fmla="*/ 325558 w 5025967"/>
              <a:gd name="connsiteY2" fmla="*/ 430986 h 955031"/>
              <a:gd name="connsiteX3" fmla="*/ 493232 w 5025967"/>
              <a:gd name="connsiteY3" fmla="*/ 146077 h 955031"/>
              <a:gd name="connsiteX4" fmla="*/ 602414 w 5025967"/>
              <a:gd name="connsiteY4" fmla="*/ 23247 h 955031"/>
              <a:gd name="connsiteX5" fmla="*/ 721832 w 5025967"/>
              <a:gd name="connsiteY5" fmla="*/ 36895 h 955031"/>
              <a:gd name="connsiteX6" fmla="*/ 820778 w 5025967"/>
              <a:gd name="connsiteY6" fmla="*/ 146077 h 955031"/>
              <a:gd name="connsiteX7" fmla="*/ 947020 w 5025967"/>
              <a:gd name="connsiteY7" fmla="*/ 412209 h 955031"/>
              <a:gd name="connsiteX8" fmla="*/ 1083497 w 5025967"/>
              <a:gd name="connsiteY8" fmla="*/ 722695 h 955031"/>
              <a:gd name="connsiteX9" fmla="*/ 1179032 w 5025967"/>
              <a:gd name="connsiteY9" fmla="*/ 869409 h 955031"/>
              <a:gd name="connsiteX10" fmla="*/ 1267742 w 5025967"/>
              <a:gd name="connsiteY10" fmla="*/ 944471 h 955031"/>
              <a:gd name="connsiteX11" fmla="*/ 1376924 w 5025967"/>
              <a:gd name="connsiteY11" fmla="*/ 930824 h 955031"/>
              <a:gd name="connsiteX12" fmla="*/ 1503166 w 5025967"/>
              <a:gd name="connsiteY12" fmla="*/ 811406 h 955031"/>
              <a:gd name="connsiteX13" fmla="*/ 1666939 w 5025967"/>
              <a:gd name="connsiteY13" fmla="*/ 487271 h 955031"/>
              <a:gd name="connsiteX14" fmla="*/ 1769297 w 5025967"/>
              <a:gd name="connsiteY14" fmla="*/ 234788 h 955031"/>
              <a:gd name="connsiteX15" fmla="*/ 1871655 w 5025967"/>
              <a:gd name="connsiteY15" fmla="*/ 67603 h 955031"/>
              <a:gd name="connsiteX16" fmla="*/ 1960366 w 5025967"/>
              <a:gd name="connsiteY16" fmla="*/ 13012 h 955031"/>
              <a:gd name="connsiteX17" fmla="*/ 2042252 w 5025967"/>
              <a:gd name="connsiteY17" fmla="*/ 43719 h 955031"/>
              <a:gd name="connsiteX18" fmla="*/ 2117315 w 5025967"/>
              <a:gd name="connsiteY18" fmla="*/ 122194 h 955031"/>
              <a:gd name="connsiteX19" fmla="*/ 2195790 w 5025967"/>
              <a:gd name="connsiteY19" fmla="*/ 251847 h 955031"/>
              <a:gd name="connsiteX20" fmla="*/ 2461921 w 5025967"/>
              <a:gd name="connsiteY20" fmla="*/ 784110 h 955031"/>
              <a:gd name="connsiteX21" fmla="*/ 2577927 w 5025967"/>
              <a:gd name="connsiteY21" fmla="*/ 934235 h 955031"/>
              <a:gd name="connsiteX22" fmla="*/ 2673461 w 5025967"/>
              <a:gd name="connsiteY22" fmla="*/ 941059 h 955031"/>
              <a:gd name="connsiteX23" fmla="*/ 2796291 w 5025967"/>
              <a:gd name="connsiteY23" fmla="*/ 814818 h 955031"/>
              <a:gd name="connsiteX24" fmla="*/ 2922533 w 5025967"/>
              <a:gd name="connsiteY24" fmla="*/ 548686 h 955031"/>
              <a:gd name="connsiteX25" fmla="*/ 3069247 w 5025967"/>
              <a:gd name="connsiteY25" fmla="*/ 251847 h 955031"/>
              <a:gd name="connsiteX26" fmla="*/ 3192076 w 5025967"/>
              <a:gd name="connsiteY26" fmla="*/ 67603 h 955031"/>
              <a:gd name="connsiteX27" fmla="*/ 3270551 w 5025967"/>
              <a:gd name="connsiteY27" fmla="*/ 2776 h 955031"/>
              <a:gd name="connsiteX28" fmla="*/ 3342202 w 5025967"/>
              <a:gd name="connsiteY28" fmla="*/ 19835 h 955031"/>
              <a:gd name="connsiteX29" fmla="*/ 3413852 w 5025967"/>
              <a:gd name="connsiteY29" fmla="*/ 91486 h 955031"/>
              <a:gd name="connsiteX30" fmla="*/ 3471855 w 5025967"/>
              <a:gd name="connsiteY30" fmla="*/ 176785 h 955031"/>
              <a:gd name="connsiteX31" fmla="*/ 3553742 w 5025967"/>
              <a:gd name="connsiteY31" fmla="*/ 323498 h 955031"/>
              <a:gd name="connsiteX32" fmla="*/ 3707279 w 5025967"/>
              <a:gd name="connsiteY32" fmla="*/ 668104 h 955031"/>
              <a:gd name="connsiteX33" fmla="*/ 3833521 w 5025967"/>
              <a:gd name="connsiteY33" fmla="*/ 852349 h 955031"/>
              <a:gd name="connsiteX34" fmla="*/ 3966587 w 5025967"/>
              <a:gd name="connsiteY34" fmla="*/ 900116 h 955031"/>
              <a:gd name="connsiteX35" fmla="*/ 4086005 w 5025967"/>
              <a:gd name="connsiteY35" fmla="*/ 828465 h 955031"/>
              <a:gd name="connsiteX36" fmla="*/ 4273661 w 5025967"/>
              <a:gd name="connsiteY36" fmla="*/ 483859 h 955031"/>
              <a:gd name="connsiteX37" fmla="*/ 4451082 w 5025967"/>
              <a:gd name="connsiteY37" fmla="*/ 152901 h 955031"/>
              <a:gd name="connsiteX38" fmla="*/ 4570500 w 5025967"/>
              <a:gd name="connsiteY38" fmla="*/ 40307 h 955031"/>
              <a:gd name="connsiteX39" fmla="*/ 4696742 w 5025967"/>
              <a:gd name="connsiteY39" fmla="*/ 67603 h 955031"/>
              <a:gd name="connsiteX40" fmla="*/ 4840044 w 5025967"/>
              <a:gd name="connsiteY40" fmla="*/ 268907 h 955031"/>
              <a:gd name="connsiteX41" fmla="*/ 4948580 w 5025967"/>
              <a:gd name="connsiteY41" fmla="*/ 459449 h 955031"/>
              <a:gd name="connsiteX42" fmla="*/ 5025010 w 5025967"/>
              <a:gd name="connsiteY42" fmla="*/ 495505 h 955031"/>
              <a:gd name="connsiteX0" fmla="*/ 0 w 4948580"/>
              <a:gd name="connsiteY0" fmla="*/ 479263 h 955031"/>
              <a:gd name="connsiteX1" fmla="*/ 190188 w 4948580"/>
              <a:gd name="connsiteY1" fmla="*/ 475436 h 955031"/>
              <a:gd name="connsiteX2" fmla="*/ 325558 w 4948580"/>
              <a:gd name="connsiteY2" fmla="*/ 430986 h 955031"/>
              <a:gd name="connsiteX3" fmla="*/ 493232 w 4948580"/>
              <a:gd name="connsiteY3" fmla="*/ 146077 h 955031"/>
              <a:gd name="connsiteX4" fmla="*/ 602414 w 4948580"/>
              <a:gd name="connsiteY4" fmla="*/ 23247 h 955031"/>
              <a:gd name="connsiteX5" fmla="*/ 721832 w 4948580"/>
              <a:gd name="connsiteY5" fmla="*/ 36895 h 955031"/>
              <a:gd name="connsiteX6" fmla="*/ 820778 w 4948580"/>
              <a:gd name="connsiteY6" fmla="*/ 146077 h 955031"/>
              <a:gd name="connsiteX7" fmla="*/ 947020 w 4948580"/>
              <a:gd name="connsiteY7" fmla="*/ 412209 h 955031"/>
              <a:gd name="connsiteX8" fmla="*/ 1083497 w 4948580"/>
              <a:gd name="connsiteY8" fmla="*/ 722695 h 955031"/>
              <a:gd name="connsiteX9" fmla="*/ 1179032 w 4948580"/>
              <a:gd name="connsiteY9" fmla="*/ 869409 h 955031"/>
              <a:gd name="connsiteX10" fmla="*/ 1267742 w 4948580"/>
              <a:gd name="connsiteY10" fmla="*/ 944471 h 955031"/>
              <a:gd name="connsiteX11" fmla="*/ 1376924 w 4948580"/>
              <a:gd name="connsiteY11" fmla="*/ 930824 h 955031"/>
              <a:gd name="connsiteX12" fmla="*/ 1503166 w 4948580"/>
              <a:gd name="connsiteY12" fmla="*/ 811406 h 955031"/>
              <a:gd name="connsiteX13" fmla="*/ 1666939 w 4948580"/>
              <a:gd name="connsiteY13" fmla="*/ 487271 h 955031"/>
              <a:gd name="connsiteX14" fmla="*/ 1769297 w 4948580"/>
              <a:gd name="connsiteY14" fmla="*/ 234788 h 955031"/>
              <a:gd name="connsiteX15" fmla="*/ 1871655 w 4948580"/>
              <a:gd name="connsiteY15" fmla="*/ 67603 h 955031"/>
              <a:gd name="connsiteX16" fmla="*/ 1960366 w 4948580"/>
              <a:gd name="connsiteY16" fmla="*/ 13012 h 955031"/>
              <a:gd name="connsiteX17" fmla="*/ 2042252 w 4948580"/>
              <a:gd name="connsiteY17" fmla="*/ 43719 h 955031"/>
              <a:gd name="connsiteX18" fmla="*/ 2117315 w 4948580"/>
              <a:gd name="connsiteY18" fmla="*/ 122194 h 955031"/>
              <a:gd name="connsiteX19" fmla="*/ 2195790 w 4948580"/>
              <a:gd name="connsiteY19" fmla="*/ 251847 h 955031"/>
              <a:gd name="connsiteX20" fmla="*/ 2461921 w 4948580"/>
              <a:gd name="connsiteY20" fmla="*/ 784110 h 955031"/>
              <a:gd name="connsiteX21" fmla="*/ 2577927 w 4948580"/>
              <a:gd name="connsiteY21" fmla="*/ 934235 h 955031"/>
              <a:gd name="connsiteX22" fmla="*/ 2673461 w 4948580"/>
              <a:gd name="connsiteY22" fmla="*/ 941059 h 955031"/>
              <a:gd name="connsiteX23" fmla="*/ 2796291 w 4948580"/>
              <a:gd name="connsiteY23" fmla="*/ 814818 h 955031"/>
              <a:gd name="connsiteX24" fmla="*/ 2922533 w 4948580"/>
              <a:gd name="connsiteY24" fmla="*/ 548686 h 955031"/>
              <a:gd name="connsiteX25" fmla="*/ 3069247 w 4948580"/>
              <a:gd name="connsiteY25" fmla="*/ 251847 h 955031"/>
              <a:gd name="connsiteX26" fmla="*/ 3192076 w 4948580"/>
              <a:gd name="connsiteY26" fmla="*/ 67603 h 955031"/>
              <a:gd name="connsiteX27" fmla="*/ 3270551 w 4948580"/>
              <a:gd name="connsiteY27" fmla="*/ 2776 h 955031"/>
              <a:gd name="connsiteX28" fmla="*/ 3342202 w 4948580"/>
              <a:gd name="connsiteY28" fmla="*/ 19835 h 955031"/>
              <a:gd name="connsiteX29" fmla="*/ 3413852 w 4948580"/>
              <a:gd name="connsiteY29" fmla="*/ 91486 h 955031"/>
              <a:gd name="connsiteX30" fmla="*/ 3471855 w 4948580"/>
              <a:gd name="connsiteY30" fmla="*/ 176785 h 955031"/>
              <a:gd name="connsiteX31" fmla="*/ 3553742 w 4948580"/>
              <a:gd name="connsiteY31" fmla="*/ 323498 h 955031"/>
              <a:gd name="connsiteX32" fmla="*/ 3707279 w 4948580"/>
              <a:gd name="connsiteY32" fmla="*/ 668104 h 955031"/>
              <a:gd name="connsiteX33" fmla="*/ 3833521 w 4948580"/>
              <a:gd name="connsiteY33" fmla="*/ 852349 h 955031"/>
              <a:gd name="connsiteX34" fmla="*/ 3966587 w 4948580"/>
              <a:gd name="connsiteY34" fmla="*/ 900116 h 955031"/>
              <a:gd name="connsiteX35" fmla="*/ 4086005 w 4948580"/>
              <a:gd name="connsiteY35" fmla="*/ 828465 h 955031"/>
              <a:gd name="connsiteX36" fmla="*/ 4273661 w 4948580"/>
              <a:gd name="connsiteY36" fmla="*/ 483859 h 955031"/>
              <a:gd name="connsiteX37" fmla="*/ 4451082 w 4948580"/>
              <a:gd name="connsiteY37" fmla="*/ 152901 h 955031"/>
              <a:gd name="connsiteX38" fmla="*/ 4570500 w 4948580"/>
              <a:gd name="connsiteY38" fmla="*/ 40307 h 955031"/>
              <a:gd name="connsiteX39" fmla="*/ 4696742 w 4948580"/>
              <a:gd name="connsiteY39" fmla="*/ 67603 h 955031"/>
              <a:gd name="connsiteX40" fmla="*/ 4840044 w 4948580"/>
              <a:gd name="connsiteY40" fmla="*/ 268907 h 955031"/>
              <a:gd name="connsiteX41" fmla="*/ 4948580 w 4948580"/>
              <a:gd name="connsiteY41" fmla="*/ 459449 h 955031"/>
              <a:gd name="connsiteX0" fmla="*/ 0 w 4948580"/>
              <a:gd name="connsiteY0" fmla="*/ 479263 h 955031"/>
              <a:gd name="connsiteX1" fmla="*/ 325558 w 4948580"/>
              <a:gd name="connsiteY1" fmla="*/ 430986 h 955031"/>
              <a:gd name="connsiteX2" fmla="*/ 493232 w 4948580"/>
              <a:gd name="connsiteY2" fmla="*/ 146077 h 955031"/>
              <a:gd name="connsiteX3" fmla="*/ 602414 w 4948580"/>
              <a:gd name="connsiteY3" fmla="*/ 23247 h 955031"/>
              <a:gd name="connsiteX4" fmla="*/ 721832 w 4948580"/>
              <a:gd name="connsiteY4" fmla="*/ 36895 h 955031"/>
              <a:gd name="connsiteX5" fmla="*/ 820778 w 4948580"/>
              <a:gd name="connsiteY5" fmla="*/ 146077 h 955031"/>
              <a:gd name="connsiteX6" fmla="*/ 947020 w 4948580"/>
              <a:gd name="connsiteY6" fmla="*/ 412209 h 955031"/>
              <a:gd name="connsiteX7" fmla="*/ 1083497 w 4948580"/>
              <a:gd name="connsiteY7" fmla="*/ 722695 h 955031"/>
              <a:gd name="connsiteX8" fmla="*/ 1179032 w 4948580"/>
              <a:gd name="connsiteY8" fmla="*/ 869409 h 955031"/>
              <a:gd name="connsiteX9" fmla="*/ 1267742 w 4948580"/>
              <a:gd name="connsiteY9" fmla="*/ 944471 h 955031"/>
              <a:gd name="connsiteX10" fmla="*/ 1376924 w 4948580"/>
              <a:gd name="connsiteY10" fmla="*/ 930824 h 955031"/>
              <a:gd name="connsiteX11" fmla="*/ 1503166 w 4948580"/>
              <a:gd name="connsiteY11" fmla="*/ 811406 h 955031"/>
              <a:gd name="connsiteX12" fmla="*/ 1666939 w 4948580"/>
              <a:gd name="connsiteY12" fmla="*/ 487271 h 955031"/>
              <a:gd name="connsiteX13" fmla="*/ 1769297 w 4948580"/>
              <a:gd name="connsiteY13" fmla="*/ 234788 h 955031"/>
              <a:gd name="connsiteX14" fmla="*/ 1871655 w 4948580"/>
              <a:gd name="connsiteY14" fmla="*/ 67603 h 955031"/>
              <a:gd name="connsiteX15" fmla="*/ 1960366 w 4948580"/>
              <a:gd name="connsiteY15" fmla="*/ 13012 h 955031"/>
              <a:gd name="connsiteX16" fmla="*/ 2042252 w 4948580"/>
              <a:gd name="connsiteY16" fmla="*/ 43719 h 955031"/>
              <a:gd name="connsiteX17" fmla="*/ 2117315 w 4948580"/>
              <a:gd name="connsiteY17" fmla="*/ 122194 h 955031"/>
              <a:gd name="connsiteX18" fmla="*/ 2195790 w 4948580"/>
              <a:gd name="connsiteY18" fmla="*/ 251847 h 955031"/>
              <a:gd name="connsiteX19" fmla="*/ 2461921 w 4948580"/>
              <a:gd name="connsiteY19" fmla="*/ 784110 h 955031"/>
              <a:gd name="connsiteX20" fmla="*/ 2577927 w 4948580"/>
              <a:gd name="connsiteY20" fmla="*/ 934235 h 955031"/>
              <a:gd name="connsiteX21" fmla="*/ 2673461 w 4948580"/>
              <a:gd name="connsiteY21" fmla="*/ 941059 h 955031"/>
              <a:gd name="connsiteX22" fmla="*/ 2796291 w 4948580"/>
              <a:gd name="connsiteY22" fmla="*/ 814818 h 955031"/>
              <a:gd name="connsiteX23" fmla="*/ 2922533 w 4948580"/>
              <a:gd name="connsiteY23" fmla="*/ 548686 h 955031"/>
              <a:gd name="connsiteX24" fmla="*/ 3069247 w 4948580"/>
              <a:gd name="connsiteY24" fmla="*/ 251847 h 955031"/>
              <a:gd name="connsiteX25" fmla="*/ 3192076 w 4948580"/>
              <a:gd name="connsiteY25" fmla="*/ 67603 h 955031"/>
              <a:gd name="connsiteX26" fmla="*/ 3270551 w 4948580"/>
              <a:gd name="connsiteY26" fmla="*/ 2776 h 955031"/>
              <a:gd name="connsiteX27" fmla="*/ 3342202 w 4948580"/>
              <a:gd name="connsiteY27" fmla="*/ 19835 h 955031"/>
              <a:gd name="connsiteX28" fmla="*/ 3413852 w 4948580"/>
              <a:gd name="connsiteY28" fmla="*/ 91486 h 955031"/>
              <a:gd name="connsiteX29" fmla="*/ 3471855 w 4948580"/>
              <a:gd name="connsiteY29" fmla="*/ 176785 h 955031"/>
              <a:gd name="connsiteX30" fmla="*/ 3553742 w 4948580"/>
              <a:gd name="connsiteY30" fmla="*/ 323498 h 955031"/>
              <a:gd name="connsiteX31" fmla="*/ 3707279 w 4948580"/>
              <a:gd name="connsiteY31" fmla="*/ 668104 h 955031"/>
              <a:gd name="connsiteX32" fmla="*/ 3833521 w 4948580"/>
              <a:gd name="connsiteY32" fmla="*/ 852349 h 955031"/>
              <a:gd name="connsiteX33" fmla="*/ 3966587 w 4948580"/>
              <a:gd name="connsiteY33" fmla="*/ 900116 h 955031"/>
              <a:gd name="connsiteX34" fmla="*/ 4086005 w 4948580"/>
              <a:gd name="connsiteY34" fmla="*/ 828465 h 955031"/>
              <a:gd name="connsiteX35" fmla="*/ 4273661 w 4948580"/>
              <a:gd name="connsiteY35" fmla="*/ 483859 h 955031"/>
              <a:gd name="connsiteX36" fmla="*/ 4451082 w 4948580"/>
              <a:gd name="connsiteY36" fmla="*/ 152901 h 955031"/>
              <a:gd name="connsiteX37" fmla="*/ 4570500 w 4948580"/>
              <a:gd name="connsiteY37" fmla="*/ 40307 h 955031"/>
              <a:gd name="connsiteX38" fmla="*/ 4696742 w 4948580"/>
              <a:gd name="connsiteY38" fmla="*/ 67603 h 955031"/>
              <a:gd name="connsiteX39" fmla="*/ 4840044 w 4948580"/>
              <a:gd name="connsiteY39" fmla="*/ 268907 h 955031"/>
              <a:gd name="connsiteX40" fmla="*/ 4948580 w 4948580"/>
              <a:gd name="connsiteY40" fmla="*/ 459449 h 955031"/>
              <a:gd name="connsiteX0" fmla="*/ 0 w 4623022"/>
              <a:gd name="connsiteY0" fmla="*/ 430986 h 955031"/>
              <a:gd name="connsiteX1" fmla="*/ 167674 w 4623022"/>
              <a:gd name="connsiteY1" fmla="*/ 146077 h 955031"/>
              <a:gd name="connsiteX2" fmla="*/ 276856 w 4623022"/>
              <a:gd name="connsiteY2" fmla="*/ 23247 h 955031"/>
              <a:gd name="connsiteX3" fmla="*/ 396274 w 4623022"/>
              <a:gd name="connsiteY3" fmla="*/ 36895 h 955031"/>
              <a:gd name="connsiteX4" fmla="*/ 495220 w 4623022"/>
              <a:gd name="connsiteY4" fmla="*/ 146077 h 955031"/>
              <a:gd name="connsiteX5" fmla="*/ 621462 w 4623022"/>
              <a:gd name="connsiteY5" fmla="*/ 412209 h 955031"/>
              <a:gd name="connsiteX6" fmla="*/ 757939 w 4623022"/>
              <a:gd name="connsiteY6" fmla="*/ 722695 h 955031"/>
              <a:gd name="connsiteX7" fmla="*/ 853474 w 4623022"/>
              <a:gd name="connsiteY7" fmla="*/ 869409 h 955031"/>
              <a:gd name="connsiteX8" fmla="*/ 942184 w 4623022"/>
              <a:gd name="connsiteY8" fmla="*/ 944471 h 955031"/>
              <a:gd name="connsiteX9" fmla="*/ 1051366 w 4623022"/>
              <a:gd name="connsiteY9" fmla="*/ 930824 h 955031"/>
              <a:gd name="connsiteX10" fmla="*/ 1177608 w 4623022"/>
              <a:gd name="connsiteY10" fmla="*/ 811406 h 955031"/>
              <a:gd name="connsiteX11" fmla="*/ 1341381 w 4623022"/>
              <a:gd name="connsiteY11" fmla="*/ 487271 h 955031"/>
              <a:gd name="connsiteX12" fmla="*/ 1443739 w 4623022"/>
              <a:gd name="connsiteY12" fmla="*/ 234788 h 955031"/>
              <a:gd name="connsiteX13" fmla="*/ 1546097 w 4623022"/>
              <a:gd name="connsiteY13" fmla="*/ 67603 h 955031"/>
              <a:gd name="connsiteX14" fmla="*/ 1634808 w 4623022"/>
              <a:gd name="connsiteY14" fmla="*/ 13012 h 955031"/>
              <a:gd name="connsiteX15" fmla="*/ 1716694 w 4623022"/>
              <a:gd name="connsiteY15" fmla="*/ 43719 h 955031"/>
              <a:gd name="connsiteX16" fmla="*/ 1791757 w 4623022"/>
              <a:gd name="connsiteY16" fmla="*/ 122194 h 955031"/>
              <a:gd name="connsiteX17" fmla="*/ 1870232 w 4623022"/>
              <a:gd name="connsiteY17" fmla="*/ 251847 h 955031"/>
              <a:gd name="connsiteX18" fmla="*/ 2136363 w 4623022"/>
              <a:gd name="connsiteY18" fmla="*/ 784110 h 955031"/>
              <a:gd name="connsiteX19" fmla="*/ 2252369 w 4623022"/>
              <a:gd name="connsiteY19" fmla="*/ 934235 h 955031"/>
              <a:gd name="connsiteX20" fmla="*/ 2347903 w 4623022"/>
              <a:gd name="connsiteY20" fmla="*/ 941059 h 955031"/>
              <a:gd name="connsiteX21" fmla="*/ 2470733 w 4623022"/>
              <a:gd name="connsiteY21" fmla="*/ 814818 h 955031"/>
              <a:gd name="connsiteX22" fmla="*/ 2596975 w 4623022"/>
              <a:gd name="connsiteY22" fmla="*/ 548686 h 955031"/>
              <a:gd name="connsiteX23" fmla="*/ 2743689 w 4623022"/>
              <a:gd name="connsiteY23" fmla="*/ 251847 h 955031"/>
              <a:gd name="connsiteX24" fmla="*/ 2866518 w 4623022"/>
              <a:gd name="connsiteY24" fmla="*/ 67603 h 955031"/>
              <a:gd name="connsiteX25" fmla="*/ 2944993 w 4623022"/>
              <a:gd name="connsiteY25" fmla="*/ 2776 h 955031"/>
              <a:gd name="connsiteX26" fmla="*/ 3016644 w 4623022"/>
              <a:gd name="connsiteY26" fmla="*/ 19835 h 955031"/>
              <a:gd name="connsiteX27" fmla="*/ 3088294 w 4623022"/>
              <a:gd name="connsiteY27" fmla="*/ 91486 h 955031"/>
              <a:gd name="connsiteX28" fmla="*/ 3146297 w 4623022"/>
              <a:gd name="connsiteY28" fmla="*/ 176785 h 955031"/>
              <a:gd name="connsiteX29" fmla="*/ 3228184 w 4623022"/>
              <a:gd name="connsiteY29" fmla="*/ 323498 h 955031"/>
              <a:gd name="connsiteX30" fmla="*/ 3381721 w 4623022"/>
              <a:gd name="connsiteY30" fmla="*/ 668104 h 955031"/>
              <a:gd name="connsiteX31" fmla="*/ 3507963 w 4623022"/>
              <a:gd name="connsiteY31" fmla="*/ 852349 h 955031"/>
              <a:gd name="connsiteX32" fmla="*/ 3641029 w 4623022"/>
              <a:gd name="connsiteY32" fmla="*/ 900116 h 955031"/>
              <a:gd name="connsiteX33" fmla="*/ 3760447 w 4623022"/>
              <a:gd name="connsiteY33" fmla="*/ 828465 h 955031"/>
              <a:gd name="connsiteX34" fmla="*/ 3948103 w 4623022"/>
              <a:gd name="connsiteY34" fmla="*/ 483859 h 955031"/>
              <a:gd name="connsiteX35" fmla="*/ 4125524 w 4623022"/>
              <a:gd name="connsiteY35" fmla="*/ 152901 h 955031"/>
              <a:gd name="connsiteX36" fmla="*/ 4244942 w 4623022"/>
              <a:gd name="connsiteY36" fmla="*/ 40307 h 955031"/>
              <a:gd name="connsiteX37" fmla="*/ 4371184 w 4623022"/>
              <a:gd name="connsiteY37" fmla="*/ 67603 h 955031"/>
              <a:gd name="connsiteX38" fmla="*/ 4514486 w 4623022"/>
              <a:gd name="connsiteY38" fmla="*/ 268907 h 955031"/>
              <a:gd name="connsiteX39" fmla="*/ 4623022 w 4623022"/>
              <a:gd name="connsiteY39" fmla="*/ 459449 h 955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4623022" h="955031">
                <a:moveTo>
                  <a:pt x="0" y="430986"/>
                </a:moveTo>
                <a:cubicBezTo>
                  <a:pt x="82205" y="375455"/>
                  <a:pt x="121531" y="214033"/>
                  <a:pt x="167674" y="146077"/>
                </a:cubicBezTo>
                <a:cubicBezTo>
                  <a:pt x="213817" y="78121"/>
                  <a:pt x="238756" y="41444"/>
                  <a:pt x="276856" y="23247"/>
                </a:cubicBezTo>
                <a:cubicBezTo>
                  <a:pt x="314956" y="5050"/>
                  <a:pt x="359880" y="16423"/>
                  <a:pt x="396274" y="36895"/>
                </a:cubicBezTo>
                <a:cubicBezTo>
                  <a:pt x="432668" y="57367"/>
                  <a:pt x="457689" y="83525"/>
                  <a:pt x="495220" y="146077"/>
                </a:cubicBezTo>
                <a:cubicBezTo>
                  <a:pt x="532751" y="208629"/>
                  <a:pt x="577676" y="316106"/>
                  <a:pt x="621462" y="412209"/>
                </a:cubicBezTo>
                <a:cubicBezTo>
                  <a:pt x="665249" y="508312"/>
                  <a:pt x="719270" y="646495"/>
                  <a:pt x="757939" y="722695"/>
                </a:cubicBezTo>
                <a:cubicBezTo>
                  <a:pt x="796608" y="798895"/>
                  <a:pt x="822766" y="832446"/>
                  <a:pt x="853474" y="869409"/>
                </a:cubicBezTo>
                <a:cubicBezTo>
                  <a:pt x="884182" y="906372"/>
                  <a:pt x="909202" y="934235"/>
                  <a:pt x="942184" y="944471"/>
                </a:cubicBezTo>
                <a:cubicBezTo>
                  <a:pt x="975166" y="954707"/>
                  <a:pt x="1012129" y="953001"/>
                  <a:pt x="1051366" y="930824"/>
                </a:cubicBezTo>
                <a:cubicBezTo>
                  <a:pt x="1090603" y="908647"/>
                  <a:pt x="1129272" y="885332"/>
                  <a:pt x="1177608" y="811406"/>
                </a:cubicBezTo>
                <a:cubicBezTo>
                  <a:pt x="1225944" y="737481"/>
                  <a:pt x="1297026" y="583374"/>
                  <a:pt x="1341381" y="487271"/>
                </a:cubicBezTo>
                <a:cubicBezTo>
                  <a:pt x="1385736" y="391168"/>
                  <a:pt x="1409620" y="304733"/>
                  <a:pt x="1443739" y="234788"/>
                </a:cubicBezTo>
                <a:cubicBezTo>
                  <a:pt x="1477858" y="164843"/>
                  <a:pt x="1514252" y="104566"/>
                  <a:pt x="1546097" y="67603"/>
                </a:cubicBezTo>
                <a:cubicBezTo>
                  <a:pt x="1577942" y="30640"/>
                  <a:pt x="1606375" y="16993"/>
                  <a:pt x="1634808" y="13012"/>
                </a:cubicBezTo>
                <a:cubicBezTo>
                  <a:pt x="1663241" y="9031"/>
                  <a:pt x="1690536" y="25522"/>
                  <a:pt x="1716694" y="43719"/>
                </a:cubicBezTo>
                <a:cubicBezTo>
                  <a:pt x="1742852" y="61916"/>
                  <a:pt x="1766167" y="87506"/>
                  <a:pt x="1791757" y="122194"/>
                </a:cubicBezTo>
                <a:cubicBezTo>
                  <a:pt x="1817347" y="156882"/>
                  <a:pt x="1812798" y="141528"/>
                  <a:pt x="1870232" y="251847"/>
                </a:cubicBezTo>
                <a:cubicBezTo>
                  <a:pt x="1927666" y="362166"/>
                  <a:pt x="2072674" y="670379"/>
                  <a:pt x="2136363" y="784110"/>
                </a:cubicBezTo>
                <a:cubicBezTo>
                  <a:pt x="2200052" y="897841"/>
                  <a:pt x="2217113" y="908077"/>
                  <a:pt x="2252369" y="934235"/>
                </a:cubicBezTo>
                <a:cubicBezTo>
                  <a:pt x="2287625" y="960393"/>
                  <a:pt x="2311509" y="960962"/>
                  <a:pt x="2347903" y="941059"/>
                </a:cubicBezTo>
                <a:cubicBezTo>
                  <a:pt x="2384297" y="921156"/>
                  <a:pt x="2429221" y="880213"/>
                  <a:pt x="2470733" y="814818"/>
                </a:cubicBezTo>
                <a:cubicBezTo>
                  <a:pt x="2512245" y="749423"/>
                  <a:pt x="2551482" y="642514"/>
                  <a:pt x="2596975" y="548686"/>
                </a:cubicBezTo>
                <a:cubicBezTo>
                  <a:pt x="2642468" y="454858"/>
                  <a:pt x="2698765" y="332027"/>
                  <a:pt x="2743689" y="251847"/>
                </a:cubicBezTo>
                <a:cubicBezTo>
                  <a:pt x="2788613" y="171666"/>
                  <a:pt x="2832967" y="109115"/>
                  <a:pt x="2866518" y="67603"/>
                </a:cubicBezTo>
                <a:cubicBezTo>
                  <a:pt x="2900069" y="26091"/>
                  <a:pt x="2919972" y="10737"/>
                  <a:pt x="2944993" y="2776"/>
                </a:cubicBezTo>
                <a:cubicBezTo>
                  <a:pt x="2970014" y="-5185"/>
                  <a:pt x="2992761" y="5050"/>
                  <a:pt x="3016644" y="19835"/>
                </a:cubicBezTo>
                <a:cubicBezTo>
                  <a:pt x="3040527" y="34620"/>
                  <a:pt x="3066685" y="65328"/>
                  <a:pt x="3088294" y="91486"/>
                </a:cubicBezTo>
                <a:cubicBezTo>
                  <a:pt x="3109903" y="117644"/>
                  <a:pt x="3122982" y="138116"/>
                  <a:pt x="3146297" y="176785"/>
                </a:cubicBezTo>
                <a:cubicBezTo>
                  <a:pt x="3169612" y="215454"/>
                  <a:pt x="3188947" y="241612"/>
                  <a:pt x="3228184" y="323498"/>
                </a:cubicBezTo>
                <a:cubicBezTo>
                  <a:pt x="3267421" y="405384"/>
                  <a:pt x="3335091" y="579962"/>
                  <a:pt x="3381721" y="668104"/>
                </a:cubicBezTo>
                <a:cubicBezTo>
                  <a:pt x="3428351" y="756246"/>
                  <a:pt x="3464745" y="813680"/>
                  <a:pt x="3507963" y="852349"/>
                </a:cubicBezTo>
                <a:cubicBezTo>
                  <a:pt x="3551181" y="891018"/>
                  <a:pt x="3598948" y="904097"/>
                  <a:pt x="3641029" y="900116"/>
                </a:cubicBezTo>
                <a:cubicBezTo>
                  <a:pt x="3683110" y="896135"/>
                  <a:pt x="3709268" y="897841"/>
                  <a:pt x="3760447" y="828465"/>
                </a:cubicBezTo>
                <a:cubicBezTo>
                  <a:pt x="3811626" y="759089"/>
                  <a:pt x="3887257" y="596453"/>
                  <a:pt x="3948103" y="483859"/>
                </a:cubicBezTo>
                <a:cubicBezTo>
                  <a:pt x="4008949" y="371265"/>
                  <a:pt x="4076051" y="226826"/>
                  <a:pt x="4125524" y="152901"/>
                </a:cubicBezTo>
                <a:cubicBezTo>
                  <a:pt x="4174997" y="78976"/>
                  <a:pt x="4203999" y="54523"/>
                  <a:pt x="4244942" y="40307"/>
                </a:cubicBezTo>
                <a:cubicBezTo>
                  <a:pt x="4285885" y="26091"/>
                  <a:pt x="4326260" y="29503"/>
                  <a:pt x="4371184" y="67603"/>
                </a:cubicBezTo>
                <a:cubicBezTo>
                  <a:pt x="4416108" y="105703"/>
                  <a:pt x="4472513" y="203599"/>
                  <a:pt x="4514486" y="268907"/>
                </a:cubicBezTo>
                <a:cubicBezTo>
                  <a:pt x="4556459" y="334215"/>
                  <a:pt x="4592194" y="421683"/>
                  <a:pt x="4623022" y="459449"/>
                </a:cubicBezTo>
              </a:path>
            </a:pathLst>
          </a:custGeom>
          <a:noFill/>
          <a:ln w="38100">
            <a:solidFill>
              <a:schemeClr val="tx1"/>
            </a:solidFill>
            <a:headEnd type="none"/>
            <a:tailEnd type="non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7" name="Полилиния 135"/>
          <p:cNvSpPr/>
          <p:nvPr/>
        </p:nvSpPr>
        <p:spPr>
          <a:xfrm>
            <a:off x="3865800" y="2575067"/>
            <a:ext cx="642821" cy="200963"/>
          </a:xfrm>
          <a:custGeom>
            <a:avLst/>
            <a:gdLst>
              <a:gd name="connsiteX0" fmla="*/ 0 w 4810836"/>
              <a:gd name="connsiteY0" fmla="*/ 463388 h 955031"/>
              <a:gd name="connsiteX1" fmla="*/ 180833 w 4810836"/>
              <a:gd name="connsiteY1" fmla="*/ 146077 h 955031"/>
              <a:gd name="connsiteX2" fmla="*/ 290015 w 4810836"/>
              <a:gd name="connsiteY2" fmla="*/ 23247 h 955031"/>
              <a:gd name="connsiteX3" fmla="*/ 409433 w 4810836"/>
              <a:gd name="connsiteY3" fmla="*/ 36895 h 955031"/>
              <a:gd name="connsiteX4" fmla="*/ 508379 w 4810836"/>
              <a:gd name="connsiteY4" fmla="*/ 146077 h 955031"/>
              <a:gd name="connsiteX5" fmla="*/ 634621 w 4810836"/>
              <a:gd name="connsiteY5" fmla="*/ 412209 h 955031"/>
              <a:gd name="connsiteX6" fmla="*/ 771098 w 4810836"/>
              <a:gd name="connsiteY6" fmla="*/ 722695 h 955031"/>
              <a:gd name="connsiteX7" fmla="*/ 866633 w 4810836"/>
              <a:gd name="connsiteY7" fmla="*/ 869409 h 955031"/>
              <a:gd name="connsiteX8" fmla="*/ 955343 w 4810836"/>
              <a:gd name="connsiteY8" fmla="*/ 944471 h 955031"/>
              <a:gd name="connsiteX9" fmla="*/ 1064525 w 4810836"/>
              <a:gd name="connsiteY9" fmla="*/ 930824 h 955031"/>
              <a:gd name="connsiteX10" fmla="*/ 1190767 w 4810836"/>
              <a:gd name="connsiteY10" fmla="*/ 811406 h 955031"/>
              <a:gd name="connsiteX11" fmla="*/ 1354540 w 4810836"/>
              <a:gd name="connsiteY11" fmla="*/ 487271 h 955031"/>
              <a:gd name="connsiteX12" fmla="*/ 1456898 w 4810836"/>
              <a:gd name="connsiteY12" fmla="*/ 234788 h 955031"/>
              <a:gd name="connsiteX13" fmla="*/ 1559256 w 4810836"/>
              <a:gd name="connsiteY13" fmla="*/ 67603 h 955031"/>
              <a:gd name="connsiteX14" fmla="*/ 1647967 w 4810836"/>
              <a:gd name="connsiteY14" fmla="*/ 13012 h 955031"/>
              <a:gd name="connsiteX15" fmla="*/ 1729853 w 4810836"/>
              <a:gd name="connsiteY15" fmla="*/ 43719 h 955031"/>
              <a:gd name="connsiteX16" fmla="*/ 1804916 w 4810836"/>
              <a:gd name="connsiteY16" fmla="*/ 122194 h 955031"/>
              <a:gd name="connsiteX17" fmla="*/ 1883391 w 4810836"/>
              <a:gd name="connsiteY17" fmla="*/ 251847 h 955031"/>
              <a:gd name="connsiteX18" fmla="*/ 2149522 w 4810836"/>
              <a:gd name="connsiteY18" fmla="*/ 784110 h 955031"/>
              <a:gd name="connsiteX19" fmla="*/ 2265528 w 4810836"/>
              <a:gd name="connsiteY19" fmla="*/ 934235 h 955031"/>
              <a:gd name="connsiteX20" fmla="*/ 2361062 w 4810836"/>
              <a:gd name="connsiteY20" fmla="*/ 941059 h 955031"/>
              <a:gd name="connsiteX21" fmla="*/ 2483892 w 4810836"/>
              <a:gd name="connsiteY21" fmla="*/ 814818 h 955031"/>
              <a:gd name="connsiteX22" fmla="*/ 2610134 w 4810836"/>
              <a:gd name="connsiteY22" fmla="*/ 548686 h 955031"/>
              <a:gd name="connsiteX23" fmla="*/ 2756848 w 4810836"/>
              <a:gd name="connsiteY23" fmla="*/ 251847 h 955031"/>
              <a:gd name="connsiteX24" fmla="*/ 2879677 w 4810836"/>
              <a:gd name="connsiteY24" fmla="*/ 67603 h 955031"/>
              <a:gd name="connsiteX25" fmla="*/ 2958152 w 4810836"/>
              <a:gd name="connsiteY25" fmla="*/ 2776 h 955031"/>
              <a:gd name="connsiteX26" fmla="*/ 3029803 w 4810836"/>
              <a:gd name="connsiteY26" fmla="*/ 19835 h 955031"/>
              <a:gd name="connsiteX27" fmla="*/ 3101453 w 4810836"/>
              <a:gd name="connsiteY27" fmla="*/ 91486 h 955031"/>
              <a:gd name="connsiteX28" fmla="*/ 3159456 w 4810836"/>
              <a:gd name="connsiteY28" fmla="*/ 176785 h 955031"/>
              <a:gd name="connsiteX29" fmla="*/ 3241343 w 4810836"/>
              <a:gd name="connsiteY29" fmla="*/ 323498 h 955031"/>
              <a:gd name="connsiteX30" fmla="*/ 3394880 w 4810836"/>
              <a:gd name="connsiteY30" fmla="*/ 668104 h 955031"/>
              <a:gd name="connsiteX31" fmla="*/ 3521122 w 4810836"/>
              <a:gd name="connsiteY31" fmla="*/ 852349 h 955031"/>
              <a:gd name="connsiteX32" fmla="*/ 3654188 w 4810836"/>
              <a:gd name="connsiteY32" fmla="*/ 900116 h 955031"/>
              <a:gd name="connsiteX33" fmla="*/ 3773606 w 4810836"/>
              <a:gd name="connsiteY33" fmla="*/ 828465 h 955031"/>
              <a:gd name="connsiteX34" fmla="*/ 3961262 w 4810836"/>
              <a:gd name="connsiteY34" fmla="*/ 483859 h 955031"/>
              <a:gd name="connsiteX35" fmla="*/ 4138683 w 4810836"/>
              <a:gd name="connsiteY35" fmla="*/ 152901 h 955031"/>
              <a:gd name="connsiteX36" fmla="*/ 4258101 w 4810836"/>
              <a:gd name="connsiteY36" fmla="*/ 40307 h 955031"/>
              <a:gd name="connsiteX37" fmla="*/ 4384343 w 4810836"/>
              <a:gd name="connsiteY37" fmla="*/ 67603 h 955031"/>
              <a:gd name="connsiteX38" fmla="*/ 4527645 w 4810836"/>
              <a:gd name="connsiteY38" fmla="*/ 268907 h 955031"/>
              <a:gd name="connsiteX39" fmla="*/ 4633415 w 4810836"/>
              <a:gd name="connsiteY39" fmla="*/ 477035 h 955031"/>
              <a:gd name="connsiteX40" fmla="*/ 4677770 w 4810836"/>
              <a:gd name="connsiteY40" fmla="*/ 497507 h 955031"/>
              <a:gd name="connsiteX41" fmla="*/ 4810836 w 4810836"/>
              <a:gd name="connsiteY41" fmla="*/ 494095 h 955031"/>
              <a:gd name="connsiteX0" fmla="*/ 0 w 4810836"/>
              <a:gd name="connsiteY0" fmla="*/ 463388 h 955031"/>
              <a:gd name="connsiteX1" fmla="*/ 180833 w 4810836"/>
              <a:gd name="connsiteY1" fmla="*/ 146077 h 955031"/>
              <a:gd name="connsiteX2" fmla="*/ 290015 w 4810836"/>
              <a:gd name="connsiteY2" fmla="*/ 23247 h 955031"/>
              <a:gd name="connsiteX3" fmla="*/ 409433 w 4810836"/>
              <a:gd name="connsiteY3" fmla="*/ 36895 h 955031"/>
              <a:gd name="connsiteX4" fmla="*/ 508379 w 4810836"/>
              <a:gd name="connsiteY4" fmla="*/ 146077 h 955031"/>
              <a:gd name="connsiteX5" fmla="*/ 634621 w 4810836"/>
              <a:gd name="connsiteY5" fmla="*/ 412209 h 955031"/>
              <a:gd name="connsiteX6" fmla="*/ 771098 w 4810836"/>
              <a:gd name="connsiteY6" fmla="*/ 722695 h 955031"/>
              <a:gd name="connsiteX7" fmla="*/ 866633 w 4810836"/>
              <a:gd name="connsiteY7" fmla="*/ 869409 h 955031"/>
              <a:gd name="connsiteX8" fmla="*/ 955343 w 4810836"/>
              <a:gd name="connsiteY8" fmla="*/ 944471 h 955031"/>
              <a:gd name="connsiteX9" fmla="*/ 1064525 w 4810836"/>
              <a:gd name="connsiteY9" fmla="*/ 930824 h 955031"/>
              <a:gd name="connsiteX10" fmla="*/ 1190767 w 4810836"/>
              <a:gd name="connsiteY10" fmla="*/ 811406 h 955031"/>
              <a:gd name="connsiteX11" fmla="*/ 1354540 w 4810836"/>
              <a:gd name="connsiteY11" fmla="*/ 487271 h 955031"/>
              <a:gd name="connsiteX12" fmla="*/ 1456898 w 4810836"/>
              <a:gd name="connsiteY12" fmla="*/ 234788 h 955031"/>
              <a:gd name="connsiteX13" fmla="*/ 1559256 w 4810836"/>
              <a:gd name="connsiteY13" fmla="*/ 67603 h 955031"/>
              <a:gd name="connsiteX14" fmla="*/ 1647967 w 4810836"/>
              <a:gd name="connsiteY14" fmla="*/ 13012 h 955031"/>
              <a:gd name="connsiteX15" fmla="*/ 1729853 w 4810836"/>
              <a:gd name="connsiteY15" fmla="*/ 43719 h 955031"/>
              <a:gd name="connsiteX16" fmla="*/ 1804916 w 4810836"/>
              <a:gd name="connsiteY16" fmla="*/ 122194 h 955031"/>
              <a:gd name="connsiteX17" fmla="*/ 1883391 w 4810836"/>
              <a:gd name="connsiteY17" fmla="*/ 251847 h 955031"/>
              <a:gd name="connsiteX18" fmla="*/ 2149522 w 4810836"/>
              <a:gd name="connsiteY18" fmla="*/ 784110 h 955031"/>
              <a:gd name="connsiteX19" fmla="*/ 2265528 w 4810836"/>
              <a:gd name="connsiteY19" fmla="*/ 934235 h 955031"/>
              <a:gd name="connsiteX20" fmla="*/ 2361062 w 4810836"/>
              <a:gd name="connsiteY20" fmla="*/ 941059 h 955031"/>
              <a:gd name="connsiteX21" fmla="*/ 2483892 w 4810836"/>
              <a:gd name="connsiteY21" fmla="*/ 814818 h 955031"/>
              <a:gd name="connsiteX22" fmla="*/ 2610134 w 4810836"/>
              <a:gd name="connsiteY22" fmla="*/ 548686 h 955031"/>
              <a:gd name="connsiteX23" fmla="*/ 2756848 w 4810836"/>
              <a:gd name="connsiteY23" fmla="*/ 251847 h 955031"/>
              <a:gd name="connsiteX24" fmla="*/ 2879677 w 4810836"/>
              <a:gd name="connsiteY24" fmla="*/ 67603 h 955031"/>
              <a:gd name="connsiteX25" fmla="*/ 2958152 w 4810836"/>
              <a:gd name="connsiteY25" fmla="*/ 2776 h 955031"/>
              <a:gd name="connsiteX26" fmla="*/ 3029803 w 4810836"/>
              <a:gd name="connsiteY26" fmla="*/ 19835 h 955031"/>
              <a:gd name="connsiteX27" fmla="*/ 3101453 w 4810836"/>
              <a:gd name="connsiteY27" fmla="*/ 91486 h 955031"/>
              <a:gd name="connsiteX28" fmla="*/ 3159456 w 4810836"/>
              <a:gd name="connsiteY28" fmla="*/ 176785 h 955031"/>
              <a:gd name="connsiteX29" fmla="*/ 3241343 w 4810836"/>
              <a:gd name="connsiteY29" fmla="*/ 323498 h 955031"/>
              <a:gd name="connsiteX30" fmla="*/ 3394880 w 4810836"/>
              <a:gd name="connsiteY30" fmla="*/ 668104 h 955031"/>
              <a:gd name="connsiteX31" fmla="*/ 3521122 w 4810836"/>
              <a:gd name="connsiteY31" fmla="*/ 852349 h 955031"/>
              <a:gd name="connsiteX32" fmla="*/ 3654188 w 4810836"/>
              <a:gd name="connsiteY32" fmla="*/ 900116 h 955031"/>
              <a:gd name="connsiteX33" fmla="*/ 3773606 w 4810836"/>
              <a:gd name="connsiteY33" fmla="*/ 828465 h 955031"/>
              <a:gd name="connsiteX34" fmla="*/ 3961262 w 4810836"/>
              <a:gd name="connsiteY34" fmla="*/ 483859 h 955031"/>
              <a:gd name="connsiteX35" fmla="*/ 4138683 w 4810836"/>
              <a:gd name="connsiteY35" fmla="*/ 152901 h 955031"/>
              <a:gd name="connsiteX36" fmla="*/ 4258101 w 4810836"/>
              <a:gd name="connsiteY36" fmla="*/ 40307 h 955031"/>
              <a:gd name="connsiteX37" fmla="*/ 4384343 w 4810836"/>
              <a:gd name="connsiteY37" fmla="*/ 67603 h 955031"/>
              <a:gd name="connsiteX38" fmla="*/ 4527645 w 4810836"/>
              <a:gd name="connsiteY38" fmla="*/ 268907 h 955031"/>
              <a:gd name="connsiteX39" fmla="*/ 4633415 w 4810836"/>
              <a:gd name="connsiteY39" fmla="*/ 477035 h 955031"/>
              <a:gd name="connsiteX40" fmla="*/ 4781905 w 4810836"/>
              <a:gd name="connsiteY40" fmla="*/ 494332 h 955031"/>
              <a:gd name="connsiteX41" fmla="*/ 4810836 w 4810836"/>
              <a:gd name="connsiteY41" fmla="*/ 494095 h 955031"/>
              <a:gd name="connsiteX0" fmla="*/ 0 w 5039929"/>
              <a:gd name="connsiteY0" fmla="*/ 463388 h 955031"/>
              <a:gd name="connsiteX1" fmla="*/ 180833 w 5039929"/>
              <a:gd name="connsiteY1" fmla="*/ 146077 h 955031"/>
              <a:gd name="connsiteX2" fmla="*/ 290015 w 5039929"/>
              <a:gd name="connsiteY2" fmla="*/ 23247 h 955031"/>
              <a:gd name="connsiteX3" fmla="*/ 409433 w 5039929"/>
              <a:gd name="connsiteY3" fmla="*/ 36895 h 955031"/>
              <a:gd name="connsiteX4" fmla="*/ 508379 w 5039929"/>
              <a:gd name="connsiteY4" fmla="*/ 146077 h 955031"/>
              <a:gd name="connsiteX5" fmla="*/ 634621 w 5039929"/>
              <a:gd name="connsiteY5" fmla="*/ 412209 h 955031"/>
              <a:gd name="connsiteX6" fmla="*/ 771098 w 5039929"/>
              <a:gd name="connsiteY6" fmla="*/ 722695 h 955031"/>
              <a:gd name="connsiteX7" fmla="*/ 866633 w 5039929"/>
              <a:gd name="connsiteY7" fmla="*/ 869409 h 955031"/>
              <a:gd name="connsiteX8" fmla="*/ 955343 w 5039929"/>
              <a:gd name="connsiteY8" fmla="*/ 944471 h 955031"/>
              <a:gd name="connsiteX9" fmla="*/ 1064525 w 5039929"/>
              <a:gd name="connsiteY9" fmla="*/ 930824 h 955031"/>
              <a:gd name="connsiteX10" fmla="*/ 1190767 w 5039929"/>
              <a:gd name="connsiteY10" fmla="*/ 811406 h 955031"/>
              <a:gd name="connsiteX11" fmla="*/ 1354540 w 5039929"/>
              <a:gd name="connsiteY11" fmla="*/ 487271 h 955031"/>
              <a:gd name="connsiteX12" fmla="*/ 1456898 w 5039929"/>
              <a:gd name="connsiteY12" fmla="*/ 234788 h 955031"/>
              <a:gd name="connsiteX13" fmla="*/ 1559256 w 5039929"/>
              <a:gd name="connsiteY13" fmla="*/ 67603 h 955031"/>
              <a:gd name="connsiteX14" fmla="*/ 1647967 w 5039929"/>
              <a:gd name="connsiteY14" fmla="*/ 13012 h 955031"/>
              <a:gd name="connsiteX15" fmla="*/ 1729853 w 5039929"/>
              <a:gd name="connsiteY15" fmla="*/ 43719 h 955031"/>
              <a:gd name="connsiteX16" fmla="*/ 1804916 w 5039929"/>
              <a:gd name="connsiteY16" fmla="*/ 122194 h 955031"/>
              <a:gd name="connsiteX17" fmla="*/ 1883391 w 5039929"/>
              <a:gd name="connsiteY17" fmla="*/ 251847 h 955031"/>
              <a:gd name="connsiteX18" fmla="*/ 2149522 w 5039929"/>
              <a:gd name="connsiteY18" fmla="*/ 784110 h 955031"/>
              <a:gd name="connsiteX19" fmla="*/ 2265528 w 5039929"/>
              <a:gd name="connsiteY19" fmla="*/ 934235 h 955031"/>
              <a:gd name="connsiteX20" fmla="*/ 2361062 w 5039929"/>
              <a:gd name="connsiteY20" fmla="*/ 941059 h 955031"/>
              <a:gd name="connsiteX21" fmla="*/ 2483892 w 5039929"/>
              <a:gd name="connsiteY21" fmla="*/ 814818 h 955031"/>
              <a:gd name="connsiteX22" fmla="*/ 2610134 w 5039929"/>
              <a:gd name="connsiteY22" fmla="*/ 548686 h 955031"/>
              <a:gd name="connsiteX23" fmla="*/ 2756848 w 5039929"/>
              <a:gd name="connsiteY23" fmla="*/ 251847 h 955031"/>
              <a:gd name="connsiteX24" fmla="*/ 2879677 w 5039929"/>
              <a:gd name="connsiteY24" fmla="*/ 67603 h 955031"/>
              <a:gd name="connsiteX25" fmla="*/ 2958152 w 5039929"/>
              <a:gd name="connsiteY25" fmla="*/ 2776 h 955031"/>
              <a:gd name="connsiteX26" fmla="*/ 3029803 w 5039929"/>
              <a:gd name="connsiteY26" fmla="*/ 19835 h 955031"/>
              <a:gd name="connsiteX27" fmla="*/ 3101453 w 5039929"/>
              <a:gd name="connsiteY27" fmla="*/ 91486 h 955031"/>
              <a:gd name="connsiteX28" fmla="*/ 3159456 w 5039929"/>
              <a:gd name="connsiteY28" fmla="*/ 176785 h 955031"/>
              <a:gd name="connsiteX29" fmla="*/ 3241343 w 5039929"/>
              <a:gd name="connsiteY29" fmla="*/ 323498 h 955031"/>
              <a:gd name="connsiteX30" fmla="*/ 3394880 w 5039929"/>
              <a:gd name="connsiteY30" fmla="*/ 668104 h 955031"/>
              <a:gd name="connsiteX31" fmla="*/ 3521122 w 5039929"/>
              <a:gd name="connsiteY31" fmla="*/ 852349 h 955031"/>
              <a:gd name="connsiteX32" fmla="*/ 3654188 w 5039929"/>
              <a:gd name="connsiteY32" fmla="*/ 900116 h 955031"/>
              <a:gd name="connsiteX33" fmla="*/ 3773606 w 5039929"/>
              <a:gd name="connsiteY33" fmla="*/ 828465 h 955031"/>
              <a:gd name="connsiteX34" fmla="*/ 3961262 w 5039929"/>
              <a:gd name="connsiteY34" fmla="*/ 483859 h 955031"/>
              <a:gd name="connsiteX35" fmla="*/ 4138683 w 5039929"/>
              <a:gd name="connsiteY35" fmla="*/ 152901 h 955031"/>
              <a:gd name="connsiteX36" fmla="*/ 4258101 w 5039929"/>
              <a:gd name="connsiteY36" fmla="*/ 40307 h 955031"/>
              <a:gd name="connsiteX37" fmla="*/ 4384343 w 5039929"/>
              <a:gd name="connsiteY37" fmla="*/ 67603 h 955031"/>
              <a:gd name="connsiteX38" fmla="*/ 4527645 w 5039929"/>
              <a:gd name="connsiteY38" fmla="*/ 268907 h 955031"/>
              <a:gd name="connsiteX39" fmla="*/ 4633415 w 5039929"/>
              <a:gd name="connsiteY39" fmla="*/ 477035 h 955031"/>
              <a:gd name="connsiteX40" fmla="*/ 4781905 w 5039929"/>
              <a:gd name="connsiteY40" fmla="*/ 494332 h 955031"/>
              <a:gd name="connsiteX41" fmla="*/ 5039929 w 5039929"/>
              <a:gd name="connsiteY41" fmla="*/ 487745 h 955031"/>
              <a:gd name="connsiteX0" fmla="*/ 0 w 5008689"/>
              <a:gd name="connsiteY0" fmla="*/ 463388 h 955031"/>
              <a:gd name="connsiteX1" fmla="*/ 180833 w 5008689"/>
              <a:gd name="connsiteY1" fmla="*/ 146077 h 955031"/>
              <a:gd name="connsiteX2" fmla="*/ 290015 w 5008689"/>
              <a:gd name="connsiteY2" fmla="*/ 23247 h 955031"/>
              <a:gd name="connsiteX3" fmla="*/ 409433 w 5008689"/>
              <a:gd name="connsiteY3" fmla="*/ 36895 h 955031"/>
              <a:gd name="connsiteX4" fmla="*/ 508379 w 5008689"/>
              <a:gd name="connsiteY4" fmla="*/ 146077 h 955031"/>
              <a:gd name="connsiteX5" fmla="*/ 634621 w 5008689"/>
              <a:gd name="connsiteY5" fmla="*/ 412209 h 955031"/>
              <a:gd name="connsiteX6" fmla="*/ 771098 w 5008689"/>
              <a:gd name="connsiteY6" fmla="*/ 722695 h 955031"/>
              <a:gd name="connsiteX7" fmla="*/ 866633 w 5008689"/>
              <a:gd name="connsiteY7" fmla="*/ 869409 h 955031"/>
              <a:gd name="connsiteX8" fmla="*/ 955343 w 5008689"/>
              <a:gd name="connsiteY8" fmla="*/ 944471 h 955031"/>
              <a:gd name="connsiteX9" fmla="*/ 1064525 w 5008689"/>
              <a:gd name="connsiteY9" fmla="*/ 930824 h 955031"/>
              <a:gd name="connsiteX10" fmla="*/ 1190767 w 5008689"/>
              <a:gd name="connsiteY10" fmla="*/ 811406 h 955031"/>
              <a:gd name="connsiteX11" fmla="*/ 1354540 w 5008689"/>
              <a:gd name="connsiteY11" fmla="*/ 487271 h 955031"/>
              <a:gd name="connsiteX12" fmla="*/ 1456898 w 5008689"/>
              <a:gd name="connsiteY12" fmla="*/ 234788 h 955031"/>
              <a:gd name="connsiteX13" fmla="*/ 1559256 w 5008689"/>
              <a:gd name="connsiteY13" fmla="*/ 67603 h 955031"/>
              <a:gd name="connsiteX14" fmla="*/ 1647967 w 5008689"/>
              <a:gd name="connsiteY14" fmla="*/ 13012 h 955031"/>
              <a:gd name="connsiteX15" fmla="*/ 1729853 w 5008689"/>
              <a:gd name="connsiteY15" fmla="*/ 43719 h 955031"/>
              <a:gd name="connsiteX16" fmla="*/ 1804916 w 5008689"/>
              <a:gd name="connsiteY16" fmla="*/ 122194 h 955031"/>
              <a:gd name="connsiteX17" fmla="*/ 1883391 w 5008689"/>
              <a:gd name="connsiteY17" fmla="*/ 251847 h 955031"/>
              <a:gd name="connsiteX18" fmla="*/ 2149522 w 5008689"/>
              <a:gd name="connsiteY18" fmla="*/ 784110 h 955031"/>
              <a:gd name="connsiteX19" fmla="*/ 2265528 w 5008689"/>
              <a:gd name="connsiteY19" fmla="*/ 934235 h 955031"/>
              <a:gd name="connsiteX20" fmla="*/ 2361062 w 5008689"/>
              <a:gd name="connsiteY20" fmla="*/ 941059 h 955031"/>
              <a:gd name="connsiteX21" fmla="*/ 2483892 w 5008689"/>
              <a:gd name="connsiteY21" fmla="*/ 814818 h 955031"/>
              <a:gd name="connsiteX22" fmla="*/ 2610134 w 5008689"/>
              <a:gd name="connsiteY22" fmla="*/ 548686 h 955031"/>
              <a:gd name="connsiteX23" fmla="*/ 2756848 w 5008689"/>
              <a:gd name="connsiteY23" fmla="*/ 251847 h 955031"/>
              <a:gd name="connsiteX24" fmla="*/ 2879677 w 5008689"/>
              <a:gd name="connsiteY24" fmla="*/ 67603 h 955031"/>
              <a:gd name="connsiteX25" fmla="*/ 2958152 w 5008689"/>
              <a:gd name="connsiteY25" fmla="*/ 2776 h 955031"/>
              <a:gd name="connsiteX26" fmla="*/ 3029803 w 5008689"/>
              <a:gd name="connsiteY26" fmla="*/ 19835 h 955031"/>
              <a:gd name="connsiteX27" fmla="*/ 3101453 w 5008689"/>
              <a:gd name="connsiteY27" fmla="*/ 91486 h 955031"/>
              <a:gd name="connsiteX28" fmla="*/ 3159456 w 5008689"/>
              <a:gd name="connsiteY28" fmla="*/ 176785 h 955031"/>
              <a:gd name="connsiteX29" fmla="*/ 3241343 w 5008689"/>
              <a:gd name="connsiteY29" fmla="*/ 323498 h 955031"/>
              <a:gd name="connsiteX30" fmla="*/ 3394880 w 5008689"/>
              <a:gd name="connsiteY30" fmla="*/ 668104 h 955031"/>
              <a:gd name="connsiteX31" fmla="*/ 3521122 w 5008689"/>
              <a:gd name="connsiteY31" fmla="*/ 852349 h 955031"/>
              <a:gd name="connsiteX32" fmla="*/ 3654188 w 5008689"/>
              <a:gd name="connsiteY32" fmla="*/ 900116 h 955031"/>
              <a:gd name="connsiteX33" fmla="*/ 3773606 w 5008689"/>
              <a:gd name="connsiteY33" fmla="*/ 828465 h 955031"/>
              <a:gd name="connsiteX34" fmla="*/ 3961262 w 5008689"/>
              <a:gd name="connsiteY34" fmla="*/ 483859 h 955031"/>
              <a:gd name="connsiteX35" fmla="*/ 4138683 w 5008689"/>
              <a:gd name="connsiteY35" fmla="*/ 152901 h 955031"/>
              <a:gd name="connsiteX36" fmla="*/ 4258101 w 5008689"/>
              <a:gd name="connsiteY36" fmla="*/ 40307 h 955031"/>
              <a:gd name="connsiteX37" fmla="*/ 4384343 w 5008689"/>
              <a:gd name="connsiteY37" fmla="*/ 67603 h 955031"/>
              <a:gd name="connsiteX38" fmla="*/ 4527645 w 5008689"/>
              <a:gd name="connsiteY38" fmla="*/ 268907 h 955031"/>
              <a:gd name="connsiteX39" fmla="*/ 4633415 w 5008689"/>
              <a:gd name="connsiteY39" fmla="*/ 477035 h 955031"/>
              <a:gd name="connsiteX40" fmla="*/ 4781905 w 5008689"/>
              <a:gd name="connsiteY40" fmla="*/ 494332 h 955031"/>
              <a:gd name="connsiteX41" fmla="*/ 5008689 w 5008689"/>
              <a:gd name="connsiteY41" fmla="*/ 497270 h 955031"/>
              <a:gd name="connsiteX0" fmla="*/ 0 w 4935796"/>
              <a:gd name="connsiteY0" fmla="*/ 463388 h 955031"/>
              <a:gd name="connsiteX1" fmla="*/ 180833 w 4935796"/>
              <a:gd name="connsiteY1" fmla="*/ 146077 h 955031"/>
              <a:gd name="connsiteX2" fmla="*/ 290015 w 4935796"/>
              <a:gd name="connsiteY2" fmla="*/ 23247 h 955031"/>
              <a:gd name="connsiteX3" fmla="*/ 409433 w 4935796"/>
              <a:gd name="connsiteY3" fmla="*/ 36895 h 955031"/>
              <a:gd name="connsiteX4" fmla="*/ 508379 w 4935796"/>
              <a:gd name="connsiteY4" fmla="*/ 146077 h 955031"/>
              <a:gd name="connsiteX5" fmla="*/ 634621 w 4935796"/>
              <a:gd name="connsiteY5" fmla="*/ 412209 h 955031"/>
              <a:gd name="connsiteX6" fmla="*/ 771098 w 4935796"/>
              <a:gd name="connsiteY6" fmla="*/ 722695 h 955031"/>
              <a:gd name="connsiteX7" fmla="*/ 866633 w 4935796"/>
              <a:gd name="connsiteY7" fmla="*/ 869409 h 955031"/>
              <a:gd name="connsiteX8" fmla="*/ 955343 w 4935796"/>
              <a:gd name="connsiteY8" fmla="*/ 944471 h 955031"/>
              <a:gd name="connsiteX9" fmla="*/ 1064525 w 4935796"/>
              <a:gd name="connsiteY9" fmla="*/ 930824 h 955031"/>
              <a:gd name="connsiteX10" fmla="*/ 1190767 w 4935796"/>
              <a:gd name="connsiteY10" fmla="*/ 811406 h 955031"/>
              <a:gd name="connsiteX11" fmla="*/ 1354540 w 4935796"/>
              <a:gd name="connsiteY11" fmla="*/ 487271 h 955031"/>
              <a:gd name="connsiteX12" fmla="*/ 1456898 w 4935796"/>
              <a:gd name="connsiteY12" fmla="*/ 234788 h 955031"/>
              <a:gd name="connsiteX13" fmla="*/ 1559256 w 4935796"/>
              <a:gd name="connsiteY13" fmla="*/ 67603 h 955031"/>
              <a:gd name="connsiteX14" fmla="*/ 1647967 w 4935796"/>
              <a:gd name="connsiteY14" fmla="*/ 13012 h 955031"/>
              <a:gd name="connsiteX15" fmla="*/ 1729853 w 4935796"/>
              <a:gd name="connsiteY15" fmla="*/ 43719 h 955031"/>
              <a:gd name="connsiteX16" fmla="*/ 1804916 w 4935796"/>
              <a:gd name="connsiteY16" fmla="*/ 122194 h 955031"/>
              <a:gd name="connsiteX17" fmla="*/ 1883391 w 4935796"/>
              <a:gd name="connsiteY17" fmla="*/ 251847 h 955031"/>
              <a:gd name="connsiteX18" fmla="*/ 2149522 w 4935796"/>
              <a:gd name="connsiteY18" fmla="*/ 784110 h 955031"/>
              <a:gd name="connsiteX19" fmla="*/ 2265528 w 4935796"/>
              <a:gd name="connsiteY19" fmla="*/ 934235 h 955031"/>
              <a:gd name="connsiteX20" fmla="*/ 2361062 w 4935796"/>
              <a:gd name="connsiteY20" fmla="*/ 941059 h 955031"/>
              <a:gd name="connsiteX21" fmla="*/ 2483892 w 4935796"/>
              <a:gd name="connsiteY21" fmla="*/ 814818 h 955031"/>
              <a:gd name="connsiteX22" fmla="*/ 2610134 w 4935796"/>
              <a:gd name="connsiteY22" fmla="*/ 548686 h 955031"/>
              <a:gd name="connsiteX23" fmla="*/ 2756848 w 4935796"/>
              <a:gd name="connsiteY23" fmla="*/ 251847 h 955031"/>
              <a:gd name="connsiteX24" fmla="*/ 2879677 w 4935796"/>
              <a:gd name="connsiteY24" fmla="*/ 67603 h 955031"/>
              <a:gd name="connsiteX25" fmla="*/ 2958152 w 4935796"/>
              <a:gd name="connsiteY25" fmla="*/ 2776 h 955031"/>
              <a:gd name="connsiteX26" fmla="*/ 3029803 w 4935796"/>
              <a:gd name="connsiteY26" fmla="*/ 19835 h 955031"/>
              <a:gd name="connsiteX27" fmla="*/ 3101453 w 4935796"/>
              <a:gd name="connsiteY27" fmla="*/ 91486 h 955031"/>
              <a:gd name="connsiteX28" fmla="*/ 3159456 w 4935796"/>
              <a:gd name="connsiteY28" fmla="*/ 176785 h 955031"/>
              <a:gd name="connsiteX29" fmla="*/ 3241343 w 4935796"/>
              <a:gd name="connsiteY29" fmla="*/ 323498 h 955031"/>
              <a:gd name="connsiteX30" fmla="*/ 3394880 w 4935796"/>
              <a:gd name="connsiteY30" fmla="*/ 668104 h 955031"/>
              <a:gd name="connsiteX31" fmla="*/ 3521122 w 4935796"/>
              <a:gd name="connsiteY31" fmla="*/ 852349 h 955031"/>
              <a:gd name="connsiteX32" fmla="*/ 3654188 w 4935796"/>
              <a:gd name="connsiteY32" fmla="*/ 900116 h 955031"/>
              <a:gd name="connsiteX33" fmla="*/ 3773606 w 4935796"/>
              <a:gd name="connsiteY33" fmla="*/ 828465 h 955031"/>
              <a:gd name="connsiteX34" fmla="*/ 3961262 w 4935796"/>
              <a:gd name="connsiteY34" fmla="*/ 483859 h 955031"/>
              <a:gd name="connsiteX35" fmla="*/ 4138683 w 4935796"/>
              <a:gd name="connsiteY35" fmla="*/ 152901 h 955031"/>
              <a:gd name="connsiteX36" fmla="*/ 4258101 w 4935796"/>
              <a:gd name="connsiteY36" fmla="*/ 40307 h 955031"/>
              <a:gd name="connsiteX37" fmla="*/ 4384343 w 4935796"/>
              <a:gd name="connsiteY37" fmla="*/ 67603 h 955031"/>
              <a:gd name="connsiteX38" fmla="*/ 4527645 w 4935796"/>
              <a:gd name="connsiteY38" fmla="*/ 268907 h 955031"/>
              <a:gd name="connsiteX39" fmla="*/ 4633415 w 4935796"/>
              <a:gd name="connsiteY39" fmla="*/ 477035 h 955031"/>
              <a:gd name="connsiteX40" fmla="*/ 4781905 w 4935796"/>
              <a:gd name="connsiteY40" fmla="*/ 494332 h 955031"/>
              <a:gd name="connsiteX41" fmla="*/ 4935796 w 4935796"/>
              <a:gd name="connsiteY41" fmla="*/ 497270 h 955031"/>
              <a:gd name="connsiteX0" fmla="*/ 0 w 4935796"/>
              <a:gd name="connsiteY0" fmla="*/ 463388 h 955031"/>
              <a:gd name="connsiteX1" fmla="*/ 180833 w 4935796"/>
              <a:gd name="connsiteY1" fmla="*/ 146077 h 955031"/>
              <a:gd name="connsiteX2" fmla="*/ 290015 w 4935796"/>
              <a:gd name="connsiteY2" fmla="*/ 23247 h 955031"/>
              <a:gd name="connsiteX3" fmla="*/ 409433 w 4935796"/>
              <a:gd name="connsiteY3" fmla="*/ 36895 h 955031"/>
              <a:gd name="connsiteX4" fmla="*/ 508379 w 4935796"/>
              <a:gd name="connsiteY4" fmla="*/ 146077 h 955031"/>
              <a:gd name="connsiteX5" fmla="*/ 634621 w 4935796"/>
              <a:gd name="connsiteY5" fmla="*/ 412209 h 955031"/>
              <a:gd name="connsiteX6" fmla="*/ 771098 w 4935796"/>
              <a:gd name="connsiteY6" fmla="*/ 722695 h 955031"/>
              <a:gd name="connsiteX7" fmla="*/ 866633 w 4935796"/>
              <a:gd name="connsiteY7" fmla="*/ 869409 h 955031"/>
              <a:gd name="connsiteX8" fmla="*/ 955343 w 4935796"/>
              <a:gd name="connsiteY8" fmla="*/ 944471 h 955031"/>
              <a:gd name="connsiteX9" fmla="*/ 1064525 w 4935796"/>
              <a:gd name="connsiteY9" fmla="*/ 930824 h 955031"/>
              <a:gd name="connsiteX10" fmla="*/ 1190767 w 4935796"/>
              <a:gd name="connsiteY10" fmla="*/ 811406 h 955031"/>
              <a:gd name="connsiteX11" fmla="*/ 1354540 w 4935796"/>
              <a:gd name="connsiteY11" fmla="*/ 487271 h 955031"/>
              <a:gd name="connsiteX12" fmla="*/ 1456898 w 4935796"/>
              <a:gd name="connsiteY12" fmla="*/ 234788 h 955031"/>
              <a:gd name="connsiteX13" fmla="*/ 1559256 w 4935796"/>
              <a:gd name="connsiteY13" fmla="*/ 67603 h 955031"/>
              <a:gd name="connsiteX14" fmla="*/ 1647967 w 4935796"/>
              <a:gd name="connsiteY14" fmla="*/ 13012 h 955031"/>
              <a:gd name="connsiteX15" fmla="*/ 1729853 w 4935796"/>
              <a:gd name="connsiteY15" fmla="*/ 43719 h 955031"/>
              <a:gd name="connsiteX16" fmla="*/ 1804916 w 4935796"/>
              <a:gd name="connsiteY16" fmla="*/ 122194 h 955031"/>
              <a:gd name="connsiteX17" fmla="*/ 1883391 w 4935796"/>
              <a:gd name="connsiteY17" fmla="*/ 251847 h 955031"/>
              <a:gd name="connsiteX18" fmla="*/ 2149522 w 4935796"/>
              <a:gd name="connsiteY18" fmla="*/ 784110 h 955031"/>
              <a:gd name="connsiteX19" fmla="*/ 2265528 w 4935796"/>
              <a:gd name="connsiteY19" fmla="*/ 934235 h 955031"/>
              <a:gd name="connsiteX20" fmla="*/ 2361062 w 4935796"/>
              <a:gd name="connsiteY20" fmla="*/ 941059 h 955031"/>
              <a:gd name="connsiteX21" fmla="*/ 2483892 w 4935796"/>
              <a:gd name="connsiteY21" fmla="*/ 814818 h 955031"/>
              <a:gd name="connsiteX22" fmla="*/ 2610134 w 4935796"/>
              <a:gd name="connsiteY22" fmla="*/ 548686 h 955031"/>
              <a:gd name="connsiteX23" fmla="*/ 2756848 w 4935796"/>
              <a:gd name="connsiteY23" fmla="*/ 251847 h 955031"/>
              <a:gd name="connsiteX24" fmla="*/ 2879677 w 4935796"/>
              <a:gd name="connsiteY24" fmla="*/ 67603 h 955031"/>
              <a:gd name="connsiteX25" fmla="*/ 2958152 w 4935796"/>
              <a:gd name="connsiteY25" fmla="*/ 2776 h 955031"/>
              <a:gd name="connsiteX26" fmla="*/ 3029803 w 4935796"/>
              <a:gd name="connsiteY26" fmla="*/ 19835 h 955031"/>
              <a:gd name="connsiteX27" fmla="*/ 3101453 w 4935796"/>
              <a:gd name="connsiteY27" fmla="*/ 91486 h 955031"/>
              <a:gd name="connsiteX28" fmla="*/ 3159456 w 4935796"/>
              <a:gd name="connsiteY28" fmla="*/ 176785 h 955031"/>
              <a:gd name="connsiteX29" fmla="*/ 3241343 w 4935796"/>
              <a:gd name="connsiteY29" fmla="*/ 323498 h 955031"/>
              <a:gd name="connsiteX30" fmla="*/ 3394880 w 4935796"/>
              <a:gd name="connsiteY30" fmla="*/ 668104 h 955031"/>
              <a:gd name="connsiteX31" fmla="*/ 3521122 w 4935796"/>
              <a:gd name="connsiteY31" fmla="*/ 852349 h 955031"/>
              <a:gd name="connsiteX32" fmla="*/ 3654188 w 4935796"/>
              <a:gd name="connsiteY32" fmla="*/ 900116 h 955031"/>
              <a:gd name="connsiteX33" fmla="*/ 3773606 w 4935796"/>
              <a:gd name="connsiteY33" fmla="*/ 828465 h 955031"/>
              <a:gd name="connsiteX34" fmla="*/ 3961262 w 4935796"/>
              <a:gd name="connsiteY34" fmla="*/ 483859 h 955031"/>
              <a:gd name="connsiteX35" fmla="*/ 4138683 w 4935796"/>
              <a:gd name="connsiteY35" fmla="*/ 152901 h 955031"/>
              <a:gd name="connsiteX36" fmla="*/ 4258101 w 4935796"/>
              <a:gd name="connsiteY36" fmla="*/ 40307 h 955031"/>
              <a:gd name="connsiteX37" fmla="*/ 4384343 w 4935796"/>
              <a:gd name="connsiteY37" fmla="*/ 67603 h 955031"/>
              <a:gd name="connsiteX38" fmla="*/ 4527645 w 4935796"/>
              <a:gd name="connsiteY38" fmla="*/ 268907 h 955031"/>
              <a:gd name="connsiteX39" fmla="*/ 4633415 w 4935796"/>
              <a:gd name="connsiteY39" fmla="*/ 477035 h 955031"/>
              <a:gd name="connsiteX40" fmla="*/ 4740252 w 4935796"/>
              <a:gd name="connsiteY40" fmla="*/ 494332 h 955031"/>
              <a:gd name="connsiteX41" fmla="*/ 4935796 w 4935796"/>
              <a:gd name="connsiteY41" fmla="*/ 497270 h 955031"/>
              <a:gd name="connsiteX0" fmla="*/ 0 w 5341916"/>
              <a:gd name="connsiteY0" fmla="*/ 463388 h 955031"/>
              <a:gd name="connsiteX1" fmla="*/ 180833 w 5341916"/>
              <a:gd name="connsiteY1" fmla="*/ 146077 h 955031"/>
              <a:gd name="connsiteX2" fmla="*/ 290015 w 5341916"/>
              <a:gd name="connsiteY2" fmla="*/ 23247 h 955031"/>
              <a:gd name="connsiteX3" fmla="*/ 409433 w 5341916"/>
              <a:gd name="connsiteY3" fmla="*/ 36895 h 955031"/>
              <a:gd name="connsiteX4" fmla="*/ 508379 w 5341916"/>
              <a:gd name="connsiteY4" fmla="*/ 146077 h 955031"/>
              <a:gd name="connsiteX5" fmla="*/ 634621 w 5341916"/>
              <a:gd name="connsiteY5" fmla="*/ 412209 h 955031"/>
              <a:gd name="connsiteX6" fmla="*/ 771098 w 5341916"/>
              <a:gd name="connsiteY6" fmla="*/ 722695 h 955031"/>
              <a:gd name="connsiteX7" fmla="*/ 866633 w 5341916"/>
              <a:gd name="connsiteY7" fmla="*/ 869409 h 955031"/>
              <a:gd name="connsiteX8" fmla="*/ 955343 w 5341916"/>
              <a:gd name="connsiteY8" fmla="*/ 944471 h 955031"/>
              <a:gd name="connsiteX9" fmla="*/ 1064525 w 5341916"/>
              <a:gd name="connsiteY9" fmla="*/ 930824 h 955031"/>
              <a:gd name="connsiteX10" fmla="*/ 1190767 w 5341916"/>
              <a:gd name="connsiteY10" fmla="*/ 811406 h 955031"/>
              <a:gd name="connsiteX11" fmla="*/ 1354540 w 5341916"/>
              <a:gd name="connsiteY11" fmla="*/ 487271 h 955031"/>
              <a:gd name="connsiteX12" fmla="*/ 1456898 w 5341916"/>
              <a:gd name="connsiteY12" fmla="*/ 234788 h 955031"/>
              <a:gd name="connsiteX13" fmla="*/ 1559256 w 5341916"/>
              <a:gd name="connsiteY13" fmla="*/ 67603 h 955031"/>
              <a:gd name="connsiteX14" fmla="*/ 1647967 w 5341916"/>
              <a:gd name="connsiteY14" fmla="*/ 13012 h 955031"/>
              <a:gd name="connsiteX15" fmla="*/ 1729853 w 5341916"/>
              <a:gd name="connsiteY15" fmla="*/ 43719 h 955031"/>
              <a:gd name="connsiteX16" fmla="*/ 1804916 w 5341916"/>
              <a:gd name="connsiteY16" fmla="*/ 122194 h 955031"/>
              <a:gd name="connsiteX17" fmla="*/ 1883391 w 5341916"/>
              <a:gd name="connsiteY17" fmla="*/ 251847 h 955031"/>
              <a:gd name="connsiteX18" fmla="*/ 2149522 w 5341916"/>
              <a:gd name="connsiteY18" fmla="*/ 784110 h 955031"/>
              <a:gd name="connsiteX19" fmla="*/ 2265528 w 5341916"/>
              <a:gd name="connsiteY19" fmla="*/ 934235 h 955031"/>
              <a:gd name="connsiteX20" fmla="*/ 2361062 w 5341916"/>
              <a:gd name="connsiteY20" fmla="*/ 941059 h 955031"/>
              <a:gd name="connsiteX21" fmla="*/ 2483892 w 5341916"/>
              <a:gd name="connsiteY21" fmla="*/ 814818 h 955031"/>
              <a:gd name="connsiteX22" fmla="*/ 2610134 w 5341916"/>
              <a:gd name="connsiteY22" fmla="*/ 548686 h 955031"/>
              <a:gd name="connsiteX23" fmla="*/ 2756848 w 5341916"/>
              <a:gd name="connsiteY23" fmla="*/ 251847 h 955031"/>
              <a:gd name="connsiteX24" fmla="*/ 2879677 w 5341916"/>
              <a:gd name="connsiteY24" fmla="*/ 67603 h 955031"/>
              <a:gd name="connsiteX25" fmla="*/ 2958152 w 5341916"/>
              <a:gd name="connsiteY25" fmla="*/ 2776 h 955031"/>
              <a:gd name="connsiteX26" fmla="*/ 3029803 w 5341916"/>
              <a:gd name="connsiteY26" fmla="*/ 19835 h 955031"/>
              <a:gd name="connsiteX27" fmla="*/ 3101453 w 5341916"/>
              <a:gd name="connsiteY27" fmla="*/ 91486 h 955031"/>
              <a:gd name="connsiteX28" fmla="*/ 3159456 w 5341916"/>
              <a:gd name="connsiteY28" fmla="*/ 176785 h 955031"/>
              <a:gd name="connsiteX29" fmla="*/ 3241343 w 5341916"/>
              <a:gd name="connsiteY29" fmla="*/ 323498 h 955031"/>
              <a:gd name="connsiteX30" fmla="*/ 3394880 w 5341916"/>
              <a:gd name="connsiteY30" fmla="*/ 668104 h 955031"/>
              <a:gd name="connsiteX31" fmla="*/ 3521122 w 5341916"/>
              <a:gd name="connsiteY31" fmla="*/ 852349 h 955031"/>
              <a:gd name="connsiteX32" fmla="*/ 3654188 w 5341916"/>
              <a:gd name="connsiteY32" fmla="*/ 900116 h 955031"/>
              <a:gd name="connsiteX33" fmla="*/ 3773606 w 5341916"/>
              <a:gd name="connsiteY33" fmla="*/ 828465 h 955031"/>
              <a:gd name="connsiteX34" fmla="*/ 3961262 w 5341916"/>
              <a:gd name="connsiteY34" fmla="*/ 483859 h 955031"/>
              <a:gd name="connsiteX35" fmla="*/ 4138683 w 5341916"/>
              <a:gd name="connsiteY35" fmla="*/ 152901 h 955031"/>
              <a:gd name="connsiteX36" fmla="*/ 4258101 w 5341916"/>
              <a:gd name="connsiteY36" fmla="*/ 40307 h 955031"/>
              <a:gd name="connsiteX37" fmla="*/ 4384343 w 5341916"/>
              <a:gd name="connsiteY37" fmla="*/ 67603 h 955031"/>
              <a:gd name="connsiteX38" fmla="*/ 4527645 w 5341916"/>
              <a:gd name="connsiteY38" fmla="*/ 268907 h 955031"/>
              <a:gd name="connsiteX39" fmla="*/ 4633415 w 5341916"/>
              <a:gd name="connsiteY39" fmla="*/ 477035 h 955031"/>
              <a:gd name="connsiteX40" fmla="*/ 4740252 w 5341916"/>
              <a:gd name="connsiteY40" fmla="*/ 494332 h 955031"/>
              <a:gd name="connsiteX41" fmla="*/ 5341916 w 5341916"/>
              <a:gd name="connsiteY41" fmla="*/ 500445 h 955031"/>
              <a:gd name="connsiteX0" fmla="*/ 0 w 5300263"/>
              <a:gd name="connsiteY0" fmla="*/ 463388 h 955031"/>
              <a:gd name="connsiteX1" fmla="*/ 180833 w 5300263"/>
              <a:gd name="connsiteY1" fmla="*/ 146077 h 955031"/>
              <a:gd name="connsiteX2" fmla="*/ 290015 w 5300263"/>
              <a:gd name="connsiteY2" fmla="*/ 23247 h 955031"/>
              <a:gd name="connsiteX3" fmla="*/ 409433 w 5300263"/>
              <a:gd name="connsiteY3" fmla="*/ 36895 h 955031"/>
              <a:gd name="connsiteX4" fmla="*/ 508379 w 5300263"/>
              <a:gd name="connsiteY4" fmla="*/ 146077 h 955031"/>
              <a:gd name="connsiteX5" fmla="*/ 634621 w 5300263"/>
              <a:gd name="connsiteY5" fmla="*/ 412209 h 955031"/>
              <a:gd name="connsiteX6" fmla="*/ 771098 w 5300263"/>
              <a:gd name="connsiteY6" fmla="*/ 722695 h 955031"/>
              <a:gd name="connsiteX7" fmla="*/ 866633 w 5300263"/>
              <a:gd name="connsiteY7" fmla="*/ 869409 h 955031"/>
              <a:gd name="connsiteX8" fmla="*/ 955343 w 5300263"/>
              <a:gd name="connsiteY8" fmla="*/ 944471 h 955031"/>
              <a:gd name="connsiteX9" fmla="*/ 1064525 w 5300263"/>
              <a:gd name="connsiteY9" fmla="*/ 930824 h 955031"/>
              <a:gd name="connsiteX10" fmla="*/ 1190767 w 5300263"/>
              <a:gd name="connsiteY10" fmla="*/ 811406 h 955031"/>
              <a:gd name="connsiteX11" fmla="*/ 1354540 w 5300263"/>
              <a:gd name="connsiteY11" fmla="*/ 487271 h 955031"/>
              <a:gd name="connsiteX12" fmla="*/ 1456898 w 5300263"/>
              <a:gd name="connsiteY12" fmla="*/ 234788 h 955031"/>
              <a:gd name="connsiteX13" fmla="*/ 1559256 w 5300263"/>
              <a:gd name="connsiteY13" fmla="*/ 67603 h 955031"/>
              <a:gd name="connsiteX14" fmla="*/ 1647967 w 5300263"/>
              <a:gd name="connsiteY14" fmla="*/ 13012 h 955031"/>
              <a:gd name="connsiteX15" fmla="*/ 1729853 w 5300263"/>
              <a:gd name="connsiteY15" fmla="*/ 43719 h 955031"/>
              <a:gd name="connsiteX16" fmla="*/ 1804916 w 5300263"/>
              <a:gd name="connsiteY16" fmla="*/ 122194 h 955031"/>
              <a:gd name="connsiteX17" fmla="*/ 1883391 w 5300263"/>
              <a:gd name="connsiteY17" fmla="*/ 251847 h 955031"/>
              <a:gd name="connsiteX18" fmla="*/ 2149522 w 5300263"/>
              <a:gd name="connsiteY18" fmla="*/ 784110 h 955031"/>
              <a:gd name="connsiteX19" fmla="*/ 2265528 w 5300263"/>
              <a:gd name="connsiteY19" fmla="*/ 934235 h 955031"/>
              <a:gd name="connsiteX20" fmla="*/ 2361062 w 5300263"/>
              <a:gd name="connsiteY20" fmla="*/ 941059 h 955031"/>
              <a:gd name="connsiteX21" fmla="*/ 2483892 w 5300263"/>
              <a:gd name="connsiteY21" fmla="*/ 814818 h 955031"/>
              <a:gd name="connsiteX22" fmla="*/ 2610134 w 5300263"/>
              <a:gd name="connsiteY22" fmla="*/ 548686 h 955031"/>
              <a:gd name="connsiteX23" fmla="*/ 2756848 w 5300263"/>
              <a:gd name="connsiteY23" fmla="*/ 251847 h 955031"/>
              <a:gd name="connsiteX24" fmla="*/ 2879677 w 5300263"/>
              <a:gd name="connsiteY24" fmla="*/ 67603 h 955031"/>
              <a:gd name="connsiteX25" fmla="*/ 2958152 w 5300263"/>
              <a:gd name="connsiteY25" fmla="*/ 2776 h 955031"/>
              <a:gd name="connsiteX26" fmla="*/ 3029803 w 5300263"/>
              <a:gd name="connsiteY26" fmla="*/ 19835 h 955031"/>
              <a:gd name="connsiteX27" fmla="*/ 3101453 w 5300263"/>
              <a:gd name="connsiteY27" fmla="*/ 91486 h 955031"/>
              <a:gd name="connsiteX28" fmla="*/ 3159456 w 5300263"/>
              <a:gd name="connsiteY28" fmla="*/ 176785 h 955031"/>
              <a:gd name="connsiteX29" fmla="*/ 3241343 w 5300263"/>
              <a:gd name="connsiteY29" fmla="*/ 323498 h 955031"/>
              <a:gd name="connsiteX30" fmla="*/ 3394880 w 5300263"/>
              <a:gd name="connsiteY30" fmla="*/ 668104 h 955031"/>
              <a:gd name="connsiteX31" fmla="*/ 3521122 w 5300263"/>
              <a:gd name="connsiteY31" fmla="*/ 852349 h 955031"/>
              <a:gd name="connsiteX32" fmla="*/ 3654188 w 5300263"/>
              <a:gd name="connsiteY32" fmla="*/ 900116 h 955031"/>
              <a:gd name="connsiteX33" fmla="*/ 3773606 w 5300263"/>
              <a:gd name="connsiteY33" fmla="*/ 828465 h 955031"/>
              <a:gd name="connsiteX34" fmla="*/ 3961262 w 5300263"/>
              <a:gd name="connsiteY34" fmla="*/ 483859 h 955031"/>
              <a:gd name="connsiteX35" fmla="*/ 4138683 w 5300263"/>
              <a:gd name="connsiteY35" fmla="*/ 152901 h 955031"/>
              <a:gd name="connsiteX36" fmla="*/ 4258101 w 5300263"/>
              <a:gd name="connsiteY36" fmla="*/ 40307 h 955031"/>
              <a:gd name="connsiteX37" fmla="*/ 4384343 w 5300263"/>
              <a:gd name="connsiteY37" fmla="*/ 67603 h 955031"/>
              <a:gd name="connsiteX38" fmla="*/ 4527645 w 5300263"/>
              <a:gd name="connsiteY38" fmla="*/ 268907 h 955031"/>
              <a:gd name="connsiteX39" fmla="*/ 4633415 w 5300263"/>
              <a:gd name="connsiteY39" fmla="*/ 477035 h 955031"/>
              <a:gd name="connsiteX40" fmla="*/ 4740252 w 5300263"/>
              <a:gd name="connsiteY40" fmla="*/ 494332 h 955031"/>
              <a:gd name="connsiteX41" fmla="*/ 5300263 w 5300263"/>
              <a:gd name="connsiteY41" fmla="*/ 494095 h 955031"/>
              <a:gd name="connsiteX0" fmla="*/ 4011 w 5304274"/>
              <a:gd name="connsiteY0" fmla="*/ 463388 h 955031"/>
              <a:gd name="connsiteX1" fmla="*/ 17170 w 5304274"/>
              <a:gd name="connsiteY1" fmla="*/ 430986 h 955031"/>
              <a:gd name="connsiteX2" fmla="*/ 184844 w 5304274"/>
              <a:gd name="connsiteY2" fmla="*/ 146077 h 955031"/>
              <a:gd name="connsiteX3" fmla="*/ 294026 w 5304274"/>
              <a:gd name="connsiteY3" fmla="*/ 23247 h 955031"/>
              <a:gd name="connsiteX4" fmla="*/ 413444 w 5304274"/>
              <a:gd name="connsiteY4" fmla="*/ 36895 h 955031"/>
              <a:gd name="connsiteX5" fmla="*/ 512390 w 5304274"/>
              <a:gd name="connsiteY5" fmla="*/ 146077 h 955031"/>
              <a:gd name="connsiteX6" fmla="*/ 638632 w 5304274"/>
              <a:gd name="connsiteY6" fmla="*/ 412209 h 955031"/>
              <a:gd name="connsiteX7" fmla="*/ 775109 w 5304274"/>
              <a:gd name="connsiteY7" fmla="*/ 722695 h 955031"/>
              <a:gd name="connsiteX8" fmla="*/ 870644 w 5304274"/>
              <a:gd name="connsiteY8" fmla="*/ 869409 h 955031"/>
              <a:gd name="connsiteX9" fmla="*/ 959354 w 5304274"/>
              <a:gd name="connsiteY9" fmla="*/ 944471 h 955031"/>
              <a:gd name="connsiteX10" fmla="*/ 1068536 w 5304274"/>
              <a:gd name="connsiteY10" fmla="*/ 930824 h 955031"/>
              <a:gd name="connsiteX11" fmla="*/ 1194778 w 5304274"/>
              <a:gd name="connsiteY11" fmla="*/ 811406 h 955031"/>
              <a:gd name="connsiteX12" fmla="*/ 1358551 w 5304274"/>
              <a:gd name="connsiteY12" fmla="*/ 487271 h 955031"/>
              <a:gd name="connsiteX13" fmla="*/ 1460909 w 5304274"/>
              <a:gd name="connsiteY13" fmla="*/ 234788 h 955031"/>
              <a:gd name="connsiteX14" fmla="*/ 1563267 w 5304274"/>
              <a:gd name="connsiteY14" fmla="*/ 67603 h 955031"/>
              <a:gd name="connsiteX15" fmla="*/ 1651978 w 5304274"/>
              <a:gd name="connsiteY15" fmla="*/ 13012 h 955031"/>
              <a:gd name="connsiteX16" fmla="*/ 1733864 w 5304274"/>
              <a:gd name="connsiteY16" fmla="*/ 43719 h 955031"/>
              <a:gd name="connsiteX17" fmla="*/ 1808927 w 5304274"/>
              <a:gd name="connsiteY17" fmla="*/ 122194 h 955031"/>
              <a:gd name="connsiteX18" fmla="*/ 1887402 w 5304274"/>
              <a:gd name="connsiteY18" fmla="*/ 251847 h 955031"/>
              <a:gd name="connsiteX19" fmla="*/ 2153533 w 5304274"/>
              <a:gd name="connsiteY19" fmla="*/ 784110 h 955031"/>
              <a:gd name="connsiteX20" fmla="*/ 2269539 w 5304274"/>
              <a:gd name="connsiteY20" fmla="*/ 934235 h 955031"/>
              <a:gd name="connsiteX21" fmla="*/ 2365073 w 5304274"/>
              <a:gd name="connsiteY21" fmla="*/ 941059 h 955031"/>
              <a:gd name="connsiteX22" fmla="*/ 2487903 w 5304274"/>
              <a:gd name="connsiteY22" fmla="*/ 814818 h 955031"/>
              <a:gd name="connsiteX23" fmla="*/ 2614145 w 5304274"/>
              <a:gd name="connsiteY23" fmla="*/ 548686 h 955031"/>
              <a:gd name="connsiteX24" fmla="*/ 2760859 w 5304274"/>
              <a:gd name="connsiteY24" fmla="*/ 251847 h 955031"/>
              <a:gd name="connsiteX25" fmla="*/ 2883688 w 5304274"/>
              <a:gd name="connsiteY25" fmla="*/ 67603 h 955031"/>
              <a:gd name="connsiteX26" fmla="*/ 2962163 w 5304274"/>
              <a:gd name="connsiteY26" fmla="*/ 2776 h 955031"/>
              <a:gd name="connsiteX27" fmla="*/ 3033814 w 5304274"/>
              <a:gd name="connsiteY27" fmla="*/ 19835 h 955031"/>
              <a:gd name="connsiteX28" fmla="*/ 3105464 w 5304274"/>
              <a:gd name="connsiteY28" fmla="*/ 91486 h 955031"/>
              <a:gd name="connsiteX29" fmla="*/ 3163467 w 5304274"/>
              <a:gd name="connsiteY29" fmla="*/ 176785 h 955031"/>
              <a:gd name="connsiteX30" fmla="*/ 3245354 w 5304274"/>
              <a:gd name="connsiteY30" fmla="*/ 323498 h 955031"/>
              <a:gd name="connsiteX31" fmla="*/ 3398891 w 5304274"/>
              <a:gd name="connsiteY31" fmla="*/ 668104 h 955031"/>
              <a:gd name="connsiteX32" fmla="*/ 3525133 w 5304274"/>
              <a:gd name="connsiteY32" fmla="*/ 852349 h 955031"/>
              <a:gd name="connsiteX33" fmla="*/ 3658199 w 5304274"/>
              <a:gd name="connsiteY33" fmla="*/ 900116 h 955031"/>
              <a:gd name="connsiteX34" fmla="*/ 3777617 w 5304274"/>
              <a:gd name="connsiteY34" fmla="*/ 828465 h 955031"/>
              <a:gd name="connsiteX35" fmla="*/ 3965273 w 5304274"/>
              <a:gd name="connsiteY35" fmla="*/ 483859 h 955031"/>
              <a:gd name="connsiteX36" fmla="*/ 4142694 w 5304274"/>
              <a:gd name="connsiteY36" fmla="*/ 152901 h 955031"/>
              <a:gd name="connsiteX37" fmla="*/ 4262112 w 5304274"/>
              <a:gd name="connsiteY37" fmla="*/ 40307 h 955031"/>
              <a:gd name="connsiteX38" fmla="*/ 4388354 w 5304274"/>
              <a:gd name="connsiteY38" fmla="*/ 67603 h 955031"/>
              <a:gd name="connsiteX39" fmla="*/ 4531656 w 5304274"/>
              <a:gd name="connsiteY39" fmla="*/ 268907 h 955031"/>
              <a:gd name="connsiteX40" fmla="*/ 4637426 w 5304274"/>
              <a:gd name="connsiteY40" fmla="*/ 477035 h 955031"/>
              <a:gd name="connsiteX41" fmla="*/ 4744263 w 5304274"/>
              <a:gd name="connsiteY41" fmla="*/ 494332 h 955031"/>
              <a:gd name="connsiteX42" fmla="*/ 5304274 w 5304274"/>
              <a:gd name="connsiteY42" fmla="*/ 494095 h 955031"/>
              <a:gd name="connsiteX0" fmla="*/ 0 w 5498116"/>
              <a:gd name="connsiteY0" fmla="*/ 485613 h 955031"/>
              <a:gd name="connsiteX1" fmla="*/ 211012 w 5498116"/>
              <a:gd name="connsiteY1" fmla="*/ 430986 h 955031"/>
              <a:gd name="connsiteX2" fmla="*/ 378686 w 5498116"/>
              <a:gd name="connsiteY2" fmla="*/ 146077 h 955031"/>
              <a:gd name="connsiteX3" fmla="*/ 487868 w 5498116"/>
              <a:gd name="connsiteY3" fmla="*/ 23247 h 955031"/>
              <a:gd name="connsiteX4" fmla="*/ 607286 w 5498116"/>
              <a:gd name="connsiteY4" fmla="*/ 36895 h 955031"/>
              <a:gd name="connsiteX5" fmla="*/ 706232 w 5498116"/>
              <a:gd name="connsiteY5" fmla="*/ 146077 h 955031"/>
              <a:gd name="connsiteX6" fmla="*/ 832474 w 5498116"/>
              <a:gd name="connsiteY6" fmla="*/ 412209 h 955031"/>
              <a:gd name="connsiteX7" fmla="*/ 968951 w 5498116"/>
              <a:gd name="connsiteY7" fmla="*/ 722695 h 955031"/>
              <a:gd name="connsiteX8" fmla="*/ 1064486 w 5498116"/>
              <a:gd name="connsiteY8" fmla="*/ 869409 h 955031"/>
              <a:gd name="connsiteX9" fmla="*/ 1153196 w 5498116"/>
              <a:gd name="connsiteY9" fmla="*/ 944471 h 955031"/>
              <a:gd name="connsiteX10" fmla="*/ 1262378 w 5498116"/>
              <a:gd name="connsiteY10" fmla="*/ 930824 h 955031"/>
              <a:gd name="connsiteX11" fmla="*/ 1388620 w 5498116"/>
              <a:gd name="connsiteY11" fmla="*/ 811406 h 955031"/>
              <a:gd name="connsiteX12" fmla="*/ 1552393 w 5498116"/>
              <a:gd name="connsiteY12" fmla="*/ 487271 h 955031"/>
              <a:gd name="connsiteX13" fmla="*/ 1654751 w 5498116"/>
              <a:gd name="connsiteY13" fmla="*/ 234788 h 955031"/>
              <a:gd name="connsiteX14" fmla="*/ 1757109 w 5498116"/>
              <a:gd name="connsiteY14" fmla="*/ 67603 h 955031"/>
              <a:gd name="connsiteX15" fmla="*/ 1845820 w 5498116"/>
              <a:gd name="connsiteY15" fmla="*/ 13012 h 955031"/>
              <a:gd name="connsiteX16" fmla="*/ 1927706 w 5498116"/>
              <a:gd name="connsiteY16" fmla="*/ 43719 h 955031"/>
              <a:gd name="connsiteX17" fmla="*/ 2002769 w 5498116"/>
              <a:gd name="connsiteY17" fmla="*/ 122194 h 955031"/>
              <a:gd name="connsiteX18" fmla="*/ 2081244 w 5498116"/>
              <a:gd name="connsiteY18" fmla="*/ 251847 h 955031"/>
              <a:gd name="connsiteX19" fmla="*/ 2347375 w 5498116"/>
              <a:gd name="connsiteY19" fmla="*/ 784110 h 955031"/>
              <a:gd name="connsiteX20" fmla="*/ 2463381 w 5498116"/>
              <a:gd name="connsiteY20" fmla="*/ 934235 h 955031"/>
              <a:gd name="connsiteX21" fmla="*/ 2558915 w 5498116"/>
              <a:gd name="connsiteY21" fmla="*/ 941059 h 955031"/>
              <a:gd name="connsiteX22" fmla="*/ 2681745 w 5498116"/>
              <a:gd name="connsiteY22" fmla="*/ 814818 h 955031"/>
              <a:gd name="connsiteX23" fmla="*/ 2807987 w 5498116"/>
              <a:gd name="connsiteY23" fmla="*/ 548686 h 955031"/>
              <a:gd name="connsiteX24" fmla="*/ 2954701 w 5498116"/>
              <a:gd name="connsiteY24" fmla="*/ 251847 h 955031"/>
              <a:gd name="connsiteX25" fmla="*/ 3077530 w 5498116"/>
              <a:gd name="connsiteY25" fmla="*/ 67603 h 955031"/>
              <a:gd name="connsiteX26" fmla="*/ 3156005 w 5498116"/>
              <a:gd name="connsiteY26" fmla="*/ 2776 h 955031"/>
              <a:gd name="connsiteX27" fmla="*/ 3227656 w 5498116"/>
              <a:gd name="connsiteY27" fmla="*/ 19835 h 955031"/>
              <a:gd name="connsiteX28" fmla="*/ 3299306 w 5498116"/>
              <a:gd name="connsiteY28" fmla="*/ 91486 h 955031"/>
              <a:gd name="connsiteX29" fmla="*/ 3357309 w 5498116"/>
              <a:gd name="connsiteY29" fmla="*/ 176785 h 955031"/>
              <a:gd name="connsiteX30" fmla="*/ 3439196 w 5498116"/>
              <a:gd name="connsiteY30" fmla="*/ 323498 h 955031"/>
              <a:gd name="connsiteX31" fmla="*/ 3592733 w 5498116"/>
              <a:gd name="connsiteY31" fmla="*/ 668104 h 955031"/>
              <a:gd name="connsiteX32" fmla="*/ 3718975 w 5498116"/>
              <a:gd name="connsiteY32" fmla="*/ 852349 h 955031"/>
              <a:gd name="connsiteX33" fmla="*/ 3852041 w 5498116"/>
              <a:gd name="connsiteY33" fmla="*/ 900116 h 955031"/>
              <a:gd name="connsiteX34" fmla="*/ 3971459 w 5498116"/>
              <a:gd name="connsiteY34" fmla="*/ 828465 h 955031"/>
              <a:gd name="connsiteX35" fmla="*/ 4159115 w 5498116"/>
              <a:gd name="connsiteY35" fmla="*/ 483859 h 955031"/>
              <a:gd name="connsiteX36" fmla="*/ 4336536 w 5498116"/>
              <a:gd name="connsiteY36" fmla="*/ 152901 h 955031"/>
              <a:gd name="connsiteX37" fmla="*/ 4455954 w 5498116"/>
              <a:gd name="connsiteY37" fmla="*/ 40307 h 955031"/>
              <a:gd name="connsiteX38" fmla="*/ 4582196 w 5498116"/>
              <a:gd name="connsiteY38" fmla="*/ 67603 h 955031"/>
              <a:gd name="connsiteX39" fmla="*/ 4725498 w 5498116"/>
              <a:gd name="connsiteY39" fmla="*/ 268907 h 955031"/>
              <a:gd name="connsiteX40" fmla="*/ 4831268 w 5498116"/>
              <a:gd name="connsiteY40" fmla="*/ 477035 h 955031"/>
              <a:gd name="connsiteX41" fmla="*/ 4938105 w 5498116"/>
              <a:gd name="connsiteY41" fmla="*/ 494332 h 955031"/>
              <a:gd name="connsiteX42" fmla="*/ 5498116 w 5498116"/>
              <a:gd name="connsiteY42" fmla="*/ 494095 h 955031"/>
              <a:gd name="connsiteX0" fmla="*/ 0 w 5591836"/>
              <a:gd name="connsiteY0" fmla="*/ 485613 h 955031"/>
              <a:gd name="connsiteX1" fmla="*/ 304732 w 5591836"/>
              <a:gd name="connsiteY1" fmla="*/ 430986 h 955031"/>
              <a:gd name="connsiteX2" fmla="*/ 472406 w 5591836"/>
              <a:gd name="connsiteY2" fmla="*/ 146077 h 955031"/>
              <a:gd name="connsiteX3" fmla="*/ 581588 w 5591836"/>
              <a:gd name="connsiteY3" fmla="*/ 23247 h 955031"/>
              <a:gd name="connsiteX4" fmla="*/ 701006 w 5591836"/>
              <a:gd name="connsiteY4" fmla="*/ 36895 h 955031"/>
              <a:gd name="connsiteX5" fmla="*/ 799952 w 5591836"/>
              <a:gd name="connsiteY5" fmla="*/ 146077 h 955031"/>
              <a:gd name="connsiteX6" fmla="*/ 926194 w 5591836"/>
              <a:gd name="connsiteY6" fmla="*/ 412209 h 955031"/>
              <a:gd name="connsiteX7" fmla="*/ 1062671 w 5591836"/>
              <a:gd name="connsiteY7" fmla="*/ 722695 h 955031"/>
              <a:gd name="connsiteX8" fmla="*/ 1158206 w 5591836"/>
              <a:gd name="connsiteY8" fmla="*/ 869409 h 955031"/>
              <a:gd name="connsiteX9" fmla="*/ 1246916 w 5591836"/>
              <a:gd name="connsiteY9" fmla="*/ 944471 h 955031"/>
              <a:gd name="connsiteX10" fmla="*/ 1356098 w 5591836"/>
              <a:gd name="connsiteY10" fmla="*/ 930824 h 955031"/>
              <a:gd name="connsiteX11" fmla="*/ 1482340 w 5591836"/>
              <a:gd name="connsiteY11" fmla="*/ 811406 h 955031"/>
              <a:gd name="connsiteX12" fmla="*/ 1646113 w 5591836"/>
              <a:gd name="connsiteY12" fmla="*/ 487271 h 955031"/>
              <a:gd name="connsiteX13" fmla="*/ 1748471 w 5591836"/>
              <a:gd name="connsiteY13" fmla="*/ 234788 h 955031"/>
              <a:gd name="connsiteX14" fmla="*/ 1850829 w 5591836"/>
              <a:gd name="connsiteY14" fmla="*/ 67603 h 955031"/>
              <a:gd name="connsiteX15" fmla="*/ 1939540 w 5591836"/>
              <a:gd name="connsiteY15" fmla="*/ 13012 h 955031"/>
              <a:gd name="connsiteX16" fmla="*/ 2021426 w 5591836"/>
              <a:gd name="connsiteY16" fmla="*/ 43719 h 955031"/>
              <a:gd name="connsiteX17" fmla="*/ 2096489 w 5591836"/>
              <a:gd name="connsiteY17" fmla="*/ 122194 h 955031"/>
              <a:gd name="connsiteX18" fmla="*/ 2174964 w 5591836"/>
              <a:gd name="connsiteY18" fmla="*/ 251847 h 955031"/>
              <a:gd name="connsiteX19" fmla="*/ 2441095 w 5591836"/>
              <a:gd name="connsiteY19" fmla="*/ 784110 h 955031"/>
              <a:gd name="connsiteX20" fmla="*/ 2557101 w 5591836"/>
              <a:gd name="connsiteY20" fmla="*/ 934235 h 955031"/>
              <a:gd name="connsiteX21" fmla="*/ 2652635 w 5591836"/>
              <a:gd name="connsiteY21" fmla="*/ 941059 h 955031"/>
              <a:gd name="connsiteX22" fmla="*/ 2775465 w 5591836"/>
              <a:gd name="connsiteY22" fmla="*/ 814818 h 955031"/>
              <a:gd name="connsiteX23" fmla="*/ 2901707 w 5591836"/>
              <a:gd name="connsiteY23" fmla="*/ 548686 h 955031"/>
              <a:gd name="connsiteX24" fmla="*/ 3048421 w 5591836"/>
              <a:gd name="connsiteY24" fmla="*/ 251847 h 955031"/>
              <a:gd name="connsiteX25" fmla="*/ 3171250 w 5591836"/>
              <a:gd name="connsiteY25" fmla="*/ 67603 h 955031"/>
              <a:gd name="connsiteX26" fmla="*/ 3249725 w 5591836"/>
              <a:gd name="connsiteY26" fmla="*/ 2776 h 955031"/>
              <a:gd name="connsiteX27" fmla="*/ 3321376 w 5591836"/>
              <a:gd name="connsiteY27" fmla="*/ 19835 h 955031"/>
              <a:gd name="connsiteX28" fmla="*/ 3393026 w 5591836"/>
              <a:gd name="connsiteY28" fmla="*/ 91486 h 955031"/>
              <a:gd name="connsiteX29" fmla="*/ 3451029 w 5591836"/>
              <a:gd name="connsiteY29" fmla="*/ 176785 h 955031"/>
              <a:gd name="connsiteX30" fmla="*/ 3532916 w 5591836"/>
              <a:gd name="connsiteY30" fmla="*/ 323498 h 955031"/>
              <a:gd name="connsiteX31" fmla="*/ 3686453 w 5591836"/>
              <a:gd name="connsiteY31" fmla="*/ 668104 h 955031"/>
              <a:gd name="connsiteX32" fmla="*/ 3812695 w 5591836"/>
              <a:gd name="connsiteY32" fmla="*/ 852349 h 955031"/>
              <a:gd name="connsiteX33" fmla="*/ 3945761 w 5591836"/>
              <a:gd name="connsiteY33" fmla="*/ 900116 h 955031"/>
              <a:gd name="connsiteX34" fmla="*/ 4065179 w 5591836"/>
              <a:gd name="connsiteY34" fmla="*/ 828465 h 955031"/>
              <a:gd name="connsiteX35" fmla="*/ 4252835 w 5591836"/>
              <a:gd name="connsiteY35" fmla="*/ 483859 h 955031"/>
              <a:gd name="connsiteX36" fmla="*/ 4430256 w 5591836"/>
              <a:gd name="connsiteY36" fmla="*/ 152901 h 955031"/>
              <a:gd name="connsiteX37" fmla="*/ 4549674 w 5591836"/>
              <a:gd name="connsiteY37" fmla="*/ 40307 h 955031"/>
              <a:gd name="connsiteX38" fmla="*/ 4675916 w 5591836"/>
              <a:gd name="connsiteY38" fmla="*/ 67603 h 955031"/>
              <a:gd name="connsiteX39" fmla="*/ 4819218 w 5591836"/>
              <a:gd name="connsiteY39" fmla="*/ 268907 h 955031"/>
              <a:gd name="connsiteX40" fmla="*/ 4924988 w 5591836"/>
              <a:gd name="connsiteY40" fmla="*/ 477035 h 955031"/>
              <a:gd name="connsiteX41" fmla="*/ 5031825 w 5591836"/>
              <a:gd name="connsiteY41" fmla="*/ 494332 h 955031"/>
              <a:gd name="connsiteX42" fmla="*/ 5591836 w 5591836"/>
              <a:gd name="connsiteY42" fmla="*/ 494095 h 955031"/>
              <a:gd name="connsiteX0" fmla="*/ 0 w 5591836"/>
              <a:gd name="connsiteY0" fmla="*/ 485613 h 955031"/>
              <a:gd name="connsiteX1" fmla="*/ 169362 w 5591836"/>
              <a:gd name="connsiteY1" fmla="*/ 475436 h 955031"/>
              <a:gd name="connsiteX2" fmla="*/ 304732 w 5591836"/>
              <a:gd name="connsiteY2" fmla="*/ 430986 h 955031"/>
              <a:gd name="connsiteX3" fmla="*/ 472406 w 5591836"/>
              <a:gd name="connsiteY3" fmla="*/ 146077 h 955031"/>
              <a:gd name="connsiteX4" fmla="*/ 581588 w 5591836"/>
              <a:gd name="connsiteY4" fmla="*/ 23247 h 955031"/>
              <a:gd name="connsiteX5" fmla="*/ 701006 w 5591836"/>
              <a:gd name="connsiteY5" fmla="*/ 36895 h 955031"/>
              <a:gd name="connsiteX6" fmla="*/ 799952 w 5591836"/>
              <a:gd name="connsiteY6" fmla="*/ 146077 h 955031"/>
              <a:gd name="connsiteX7" fmla="*/ 926194 w 5591836"/>
              <a:gd name="connsiteY7" fmla="*/ 412209 h 955031"/>
              <a:gd name="connsiteX8" fmla="*/ 1062671 w 5591836"/>
              <a:gd name="connsiteY8" fmla="*/ 722695 h 955031"/>
              <a:gd name="connsiteX9" fmla="*/ 1158206 w 5591836"/>
              <a:gd name="connsiteY9" fmla="*/ 869409 h 955031"/>
              <a:gd name="connsiteX10" fmla="*/ 1246916 w 5591836"/>
              <a:gd name="connsiteY10" fmla="*/ 944471 h 955031"/>
              <a:gd name="connsiteX11" fmla="*/ 1356098 w 5591836"/>
              <a:gd name="connsiteY11" fmla="*/ 930824 h 955031"/>
              <a:gd name="connsiteX12" fmla="*/ 1482340 w 5591836"/>
              <a:gd name="connsiteY12" fmla="*/ 811406 h 955031"/>
              <a:gd name="connsiteX13" fmla="*/ 1646113 w 5591836"/>
              <a:gd name="connsiteY13" fmla="*/ 487271 h 955031"/>
              <a:gd name="connsiteX14" fmla="*/ 1748471 w 5591836"/>
              <a:gd name="connsiteY14" fmla="*/ 234788 h 955031"/>
              <a:gd name="connsiteX15" fmla="*/ 1850829 w 5591836"/>
              <a:gd name="connsiteY15" fmla="*/ 67603 h 955031"/>
              <a:gd name="connsiteX16" fmla="*/ 1939540 w 5591836"/>
              <a:gd name="connsiteY16" fmla="*/ 13012 h 955031"/>
              <a:gd name="connsiteX17" fmla="*/ 2021426 w 5591836"/>
              <a:gd name="connsiteY17" fmla="*/ 43719 h 955031"/>
              <a:gd name="connsiteX18" fmla="*/ 2096489 w 5591836"/>
              <a:gd name="connsiteY18" fmla="*/ 122194 h 955031"/>
              <a:gd name="connsiteX19" fmla="*/ 2174964 w 5591836"/>
              <a:gd name="connsiteY19" fmla="*/ 251847 h 955031"/>
              <a:gd name="connsiteX20" fmla="*/ 2441095 w 5591836"/>
              <a:gd name="connsiteY20" fmla="*/ 784110 h 955031"/>
              <a:gd name="connsiteX21" fmla="*/ 2557101 w 5591836"/>
              <a:gd name="connsiteY21" fmla="*/ 934235 h 955031"/>
              <a:gd name="connsiteX22" fmla="*/ 2652635 w 5591836"/>
              <a:gd name="connsiteY22" fmla="*/ 941059 h 955031"/>
              <a:gd name="connsiteX23" fmla="*/ 2775465 w 5591836"/>
              <a:gd name="connsiteY23" fmla="*/ 814818 h 955031"/>
              <a:gd name="connsiteX24" fmla="*/ 2901707 w 5591836"/>
              <a:gd name="connsiteY24" fmla="*/ 548686 h 955031"/>
              <a:gd name="connsiteX25" fmla="*/ 3048421 w 5591836"/>
              <a:gd name="connsiteY25" fmla="*/ 251847 h 955031"/>
              <a:gd name="connsiteX26" fmla="*/ 3171250 w 5591836"/>
              <a:gd name="connsiteY26" fmla="*/ 67603 h 955031"/>
              <a:gd name="connsiteX27" fmla="*/ 3249725 w 5591836"/>
              <a:gd name="connsiteY27" fmla="*/ 2776 h 955031"/>
              <a:gd name="connsiteX28" fmla="*/ 3321376 w 5591836"/>
              <a:gd name="connsiteY28" fmla="*/ 19835 h 955031"/>
              <a:gd name="connsiteX29" fmla="*/ 3393026 w 5591836"/>
              <a:gd name="connsiteY29" fmla="*/ 91486 h 955031"/>
              <a:gd name="connsiteX30" fmla="*/ 3451029 w 5591836"/>
              <a:gd name="connsiteY30" fmla="*/ 176785 h 955031"/>
              <a:gd name="connsiteX31" fmla="*/ 3532916 w 5591836"/>
              <a:gd name="connsiteY31" fmla="*/ 323498 h 955031"/>
              <a:gd name="connsiteX32" fmla="*/ 3686453 w 5591836"/>
              <a:gd name="connsiteY32" fmla="*/ 668104 h 955031"/>
              <a:gd name="connsiteX33" fmla="*/ 3812695 w 5591836"/>
              <a:gd name="connsiteY33" fmla="*/ 852349 h 955031"/>
              <a:gd name="connsiteX34" fmla="*/ 3945761 w 5591836"/>
              <a:gd name="connsiteY34" fmla="*/ 900116 h 955031"/>
              <a:gd name="connsiteX35" fmla="*/ 4065179 w 5591836"/>
              <a:gd name="connsiteY35" fmla="*/ 828465 h 955031"/>
              <a:gd name="connsiteX36" fmla="*/ 4252835 w 5591836"/>
              <a:gd name="connsiteY36" fmla="*/ 483859 h 955031"/>
              <a:gd name="connsiteX37" fmla="*/ 4430256 w 5591836"/>
              <a:gd name="connsiteY37" fmla="*/ 152901 h 955031"/>
              <a:gd name="connsiteX38" fmla="*/ 4549674 w 5591836"/>
              <a:gd name="connsiteY38" fmla="*/ 40307 h 955031"/>
              <a:gd name="connsiteX39" fmla="*/ 4675916 w 5591836"/>
              <a:gd name="connsiteY39" fmla="*/ 67603 h 955031"/>
              <a:gd name="connsiteX40" fmla="*/ 4819218 w 5591836"/>
              <a:gd name="connsiteY40" fmla="*/ 268907 h 955031"/>
              <a:gd name="connsiteX41" fmla="*/ 4924988 w 5591836"/>
              <a:gd name="connsiteY41" fmla="*/ 477035 h 955031"/>
              <a:gd name="connsiteX42" fmla="*/ 5031825 w 5591836"/>
              <a:gd name="connsiteY42" fmla="*/ 494332 h 955031"/>
              <a:gd name="connsiteX43" fmla="*/ 5591836 w 5591836"/>
              <a:gd name="connsiteY43" fmla="*/ 494095 h 955031"/>
              <a:gd name="connsiteX0" fmla="*/ 0 w 5602249"/>
              <a:gd name="connsiteY0" fmla="*/ 466563 h 955031"/>
              <a:gd name="connsiteX1" fmla="*/ 179775 w 5602249"/>
              <a:gd name="connsiteY1" fmla="*/ 475436 h 955031"/>
              <a:gd name="connsiteX2" fmla="*/ 315145 w 5602249"/>
              <a:gd name="connsiteY2" fmla="*/ 430986 h 955031"/>
              <a:gd name="connsiteX3" fmla="*/ 482819 w 5602249"/>
              <a:gd name="connsiteY3" fmla="*/ 146077 h 955031"/>
              <a:gd name="connsiteX4" fmla="*/ 592001 w 5602249"/>
              <a:gd name="connsiteY4" fmla="*/ 23247 h 955031"/>
              <a:gd name="connsiteX5" fmla="*/ 711419 w 5602249"/>
              <a:gd name="connsiteY5" fmla="*/ 36895 h 955031"/>
              <a:gd name="connsiteX6" fmla="*/ 810365 w 5602249"/>
              <a:gd name="connsiteY6" fmla="*/ 146077 h 955031"/>
              <a:gd name="connsiteX7" fmla="*/ 936607 w 5602249"/>
              <a:gd name="connsiteY7" fmla="*/ 412209 h 955031"/>
              <a:gd name="connsiteX8" fmla="*/ 1073084 w 5602249"/>
              <a:gd name="connsiteY8" fmla="*/ 722695 h 955031"/>
              <a:gd name="connsiteX9" fmla="*/ 1168619 w 5602249"/>
              <a:gd name="connsiteY9" fmla="*/ 869409 h 955031"/>
              <a:gd name="connsiteX10" fmla="*/ 1257329 w 5602249"/>
              <a:gd name="connsiteY10" fmla="*/ 944471 h 955031"/>
              <a:gd name="connsiteX11" fmla="*/ 1366511 w 5602249"/>
              <a:gd name="connsiteY11" fmla="*/ 930824 h 955031"/>
              <a:gd name="connsiteX12" fmla="*/ 1492753 w 5602249"/>
              <a:gd name="connsiteY12" fmla="*/ 811406 h 955031"/>
              <a:gd name="connsiteX13" fmla="*/ 1656526 w 5602249"/>
              <a:gd name="connsiteY13" fmla="*/ 487271 h 955031"/>
              <a:gd name="connsiteX14" fmla="*/ 1758884 w 5602249"/>
              <a:gd name="connsiteY14" fmla="*/ 234788 h 955031"/>
              <a:gd name="connsiteX15" fmla="*/ 1861242 w 5602249"/>
              <a:gd name="connsiteY15" fmla="*/ 67603 h 955031"/>
              <a:gd name="connsiteX16" fmla="*/ 1949953 w 5602249"/>
              <a:gd name="connsiteY16" fmla="*/ 13012 h 955031"/>
              <a:gd name="connsiteX17" fmla="*/ 2031839 w 5602249"/>
              <a:gd name="connsiteY17" fmla="*/ 43719 h 955031"/>
              <a:gd name="connsiteX18" fmla="*/ 2106902 w 5602249"/>
              <a:gd name="connsiteY18" fmla="*/ 122194 h 955031"/>
              <a:gd name="connsiteX19" fmla="*/ 2185377 w 5602249"/>
              <a:gd name="connsiteY19" fmla="*/ 251847 h 955031"/>
              <a:gd name="connsiteX20" fmla="*/ 2451508 w 5602249"/>
              <a:gd name="connsiteY20" fmla="*/ 784110 h 955031"/>
              <a:gd name="connsiteX21" fmla="*/ 2567514 w 5602249"/>
              <a:gd name="connsiteY21" fmla="*/ 934235 h 955031"/>
              <a:gd name="connsiteX22" fmla="*/ 2663048 w 5602249"/>
              <a:gd name="connsiteY22" fmla="*/ 941059 h 955031"/>
              <a:gd name="connsiteX23" fmla="*/ 2785878 w 5602249"/>
              <a:gd name="connsiteY23" fmla="*/ 814818 h 955031"/>
              <a:gd name="connsiteX24" fmla="*/ 2912120 w 5602249"/>
              <a:gd name="connsiteY24" fmla="*/ 548686 h 955031"/>
              <a:gd name="connsiteX25" fmla="*/ 3058834 w 5602249"/>
              <a:gd name="connsiteY25" fmla="*/ 251847 h 955031"/>
              <a:gd name="connsiteX26" fmla="*/ 3181663 w 5602249"/>
              <a:gd name="connsiteY26" fmla="*/ 67603 h 955031"/>
              <a:gd name="connsiteX27" fmla="*/ 3260138 w 5602249"/>
              <a:gd name="connsiteY27" fmla="*/ 2776 h 955031"/>
              <a:gd name="connsiteX28" fmla="*/ 3331789 w 5602249"/>
              <a:gd name="connsiteY28" fmla="*/ 19835 h 955031"/>
              <a:gd name="connsiteX29" fmla="*/ 3403439 w 5602249"/>
              <a:gd name="connsiteY29" fmla="*/ 91486 h 955031"/>
              <a:gd name="connsiteX30" fmla="*/ 3461442 w 5602249"/>
              <a:gd name="connsiteY30" fmla="*/ 176785 h 955031"/>
              <a:gd name="connsiteX31" fmla="*/ 3543329 w 5602249"/>
              <a:gd name="connsiteY31" fmla="*/ 323498 h 955031"/>
              <a:gd name="connsiteX32" fmla="*/ 3696866 w 5602249"/>
              <a:gd name="connsiteY32" fmla="*/ 668104 h 955031"/>
              <a:gd name="connsiteX33" fmla="*/ 3823108 w 5602249"/>
              <a:gd name="connsiteY33" fmla="*/ 852349 h 955031"/>
              <a:gd name="connsiteX34" fmla="*/ 3956174 w 5602249"/>
              <a:gd name="connsiteY34" fmla="*/ 900116 h 955031"/>
              <a:gd name="connsiteX35" fmla="*/ 4075592 w 5602249"/>
              <a:gd name="connsiteY35" fmla="*/ 828465 h 955031"/>
              <a:gd name="connsiteX36" fmla="*/ 4263248 w 5602249"/>
              <a:gd name="connsiteY36" fmla="*/ 483859 h 955031"/>
              <a:gd name="connsiteX37" fmla="*/ 4440669 w 5602249"/>
              <a:gd name="connsiteY37" fmla="*/ 152901 h 955031"/>
              <a:gd name="connsiteX38" fmla="*/ 4560087 w 5602249"/>
              <a:gd name="connsiteY38" fmla="*/ 40307 h 955031"/>
              <a:gd name="connsiteX39" fmla="*/ 4686329 w 5602249"/>
              <a:gd name="connsiteY39" fmla="*/ 67603 h 955031"/>
              <a:gd name="connsiteX40" fmla="*/ 4829631 w 5602249"/>
              <a:gd name="connsiteY40" fmla="*/ 268907 h 955031"/>
              <a:gd name="connsiteX41" fmla="*/ 4935401 w 5602249"/>
              <a:gd name="connsiteY41" fmla="*/ 477035 h 955031"/>
              <a:gd name="connsiteX42" fmla="*/ 5042238 w 5602249"/>
              <a:gd name="connsiteY42" fmla="*/ 494332 h 955031"/>
              <a:gd name="connsiteX43" fmla="*/ 5602249 w 5602249"/>
              <a:gd name="connsiteY43" fmla="*/ 494095 h 955031"/>
              <a:gd name="connsiteX0" fmla="*/ 0 w 5612662"/>
              <a:gd name="connsiteY0" fmla="*/ 479263 h 955031"/>
              <a:gd name="connsiteX1" fmla="*/ 190188 w 5612662"/>
              <a:gd name="connsiteY1" fmla="*/ 475436 h 955031"/>
              <a:gd name="connsiteX2" fmla="*/ 325558 w 5612662"/>
              <a:gd name="connsiteY2" fmla="*/ 430986 h 955031"/>
              <a:gd name="connsiteX3" fmla="*/ 493232 w 5612662"/>
              <a:gd name="connsiteY3" fmla="*/ 146077 h 955031"/>
              <a:gd name="connsiteX4" fmla="*/ 602414 w 5612662"/>
              <a:gd name="connsiteY4" fmla="*/ 23247 h 955031"/>
              <a:gd name="connsiteX5" fmla="*/ 721832 w 5612662"/>
              <a:gd name="connsiteY5" fmla="*/ 36895 h 955031"/>
              <a:gd name="connsiteX6" fmla="*/ 820778 w 5612662"/>
              <a:gd name="connsiteY6" fmla="*/ 146077 h 955031"/>
              <a:gd name="connsiteX7" fmla="*/ 947020 w 5612662"/>
              <a:gd name="connsiteY7" fmla="*/ 412209 h 955031"/>
              <a:gd name="connsiteX8" fmla="*/ 1083497 w 5612662"/>
              <a:gd name="connsiteY8" fmla="*/ 722695 h 955031"/>
              <a:gd name="connsiteX9" fmla="*/ 1179032 w 5612662"/>
              <a:gd name="connsiteY9" fmla="*/ 869409 h 955031"/>
              <a:gd name="connsiteX10" fmla="*/ 1267742 w 5612662"/>
              <a:gd name="connsiteY10" fmla="*/ 944471 h 955031"/>
              <a:gd name="connsiteX11" fmla="*/ 1376924 w 5612662"/>
              <a:gd name="connsiteY11" fmla="*/ 930824 h 955031"/>
              <a:gd name="connsiteX12" fmla="*/ 1503166 w 5612662"/>
              <a:gd name="connsiteY12" fmla="*/ 811406 h 955031"/>
              <a:gd name="connsiteX13" fmla="*/ 1666939 w 5612662"/>
              <a:gd name="connsiteY13" fmla="*/ 487271 h 955031"/>
              <a:gd name="connsiteX14" fmla="*/ 1769297 w 5612662"/>
              <a:gd name="connsiteY14" fmla="*/ 234788 h 955031"/>
              <a:gd name="connsiteX15" fmla="*/ 1871655 w 5612662"/>
              <a:gd name="connsiteY15" fmla="*/ 67603 h 955031"/>
              <a:gd name="connsiteX16" fmla="*/ 1960366 w 5612662"/>
              <a:gd name="connsiteY16" fmla="*/ 13012 h 955031"/>
              <a:gd name="connsiteX17" fmla="*/ 2042252 w 5612662"/>
              <a:gd name="connsiteY17" fmla="*/ 43719 h 955031"/>
              <a:gd name="connsiteX18" fmla="*/ 2117315 w 5612662"/>
              <a:gd name="connsiteY18" fmla="*/ 122194 h 955031"/>
              <a:gd name="connsiteX19" fmla="*/ 2195790 w 5612662"/>
              <a:gd name="connsiteY19" fmla="*/ 251847 h 955031"/>
              <a:gd name="connsiteX20" fmla="*/ 2461921 w 5612662"/>
              <a:gd name="connsiteY20" fmla="*/ 784110 h 955031"/>
              <a:gd name="connsiteX21" fmla="*/ 2577927 w 5612662"/>
              <a:gd name="connsiteY21" fmla="*/ 934235 h 955031"/>
              <a:gd name="connsiteX22" fmla="*/ 2673461 w 5612662"/>
              <a:gd name="connsiteY22" fmla="*/ 941059 h 955031"/>
              <a:gd name="connsiteX23" fmla="*/ 2796291 w 5612662"/>
              <a:gd name="connsiteY23" fmla="*/ 814818 h 955031"/>
              <a:gd name="connsiteX24" fmla="*/ 2922533 w 5612662"/>
              <a:gd name="connsiteY24" fmla="*/ 548686 h 955031"/>
              <a:gd name="connsiteX25" fmla="*/ 3069247 w 5612662"/>
              <a:gd name="connsiteY25" fmla="*/ 251847 h 955031"/>
              <a:gd name="connsiteX26" fmla="*/ 3192076 w 5612662"/>
              <a:gd name="connsiteY26" fmla="*/ 67603 h 955031"/>
              <a:gd name="connsiteX27" fmla="*/ 3270551 w 5612662"/>
              <a:gd name="connsiteY27" fmla="*/ 2776 h 955031"/>
              <a:gd name="connsiteX28" fmla="*/ 3342202 w 5612662"/>
              <a:gd name="connsiteY28" fmla="*/ 19835 h 955031"/>
              <a:gd name="connsiteX29" fmla="*/ 3413852 w 5612662"/>
              <a:gd name="connsiteY29" fmla="*/ 91486 h 955031"/>
              <a:gd name="connsiteX30" fmla="*/ 3471855 w 5612662"/>
              <a:gd name="connsiteY30" fmla="*/ 176785 h 955031"/>
              <a:gd name="connsiteX31" fmla="*/ 3553742 w 5612662"/>
              <a:gd name="connsiteY31" fmla="*/ 323498 h 955031"/>
              <a:gd name="connsiteX32" fmla="*/ 3707279 w 5612662"/>
              <a:gd name="connsiteY32" fmla="*/ 668104 h 955031"/>
              <a:gd name="connsiteX33" fmla="*/ 3833521 w 5612662"/>
              <a:gd name="connsiteY33" fmla="*/ 852349 h 955031"/>
              <a:gd name="connsiteX34" fmla="*/ 3966587 w 5612662"/>
              <a:gd name="connsiteY34" fmla="*/ 900116 h 955031"/>
              <a:gd name="connsiteX35" fmla="*/ 4086005 w 5612662"/>
              <a:gd name="connsiteY35" fmla="*/ 828465 h 955031"/>
              <a:gd name="connsiteX36" fmla="*/ 4273661 w 5612662"/>
              <a:gd name="connsiteY36" fmla="*/ 483859 h 955031"/>
              <a:gd name="connsiteX37" fmla="*/ 4451082 w 5612662"/>
              <a:gd name="connsiteY37" fmla="*/ 152901 h 955031"/>
              <a:gd name="connsiteX38" fmla="*/ 4570500 w 5612662"/>
              <a:gd name="connsiteY38" fmla="*/ 40307 h 955031"/>
              <a:gd name="connsiteX39" fmla="*/ 4696742 w 5612662"/>
              <a:gd name="connsiteY39" fmla="*/ 67603 h 955031"/>
              <a:gd name="connsiteX40" fmla="*/ 4840044 w 5612662"/>
              <a:gd name="connsiteY40" fmla="*/ 268907 h 955031"/>
              <a:gd name="connsiteX41" fmla="*/ 4945814 w 5612662"/>
              <a:gd name="connsiteY41" fmla="*/ 477035 h 955031"/>
              <a:gd name="connsiteX42" fmla="*/ 5052651 w 5612662"/>
              <a:gd name="connsiteY42" fmla="*/ 494332 h 955031"/>
              <a:gd name="connsiteX43" fmla="*/ 5612662 w 5612662"/>
              <a:gd name="connsiteY43" fmla="*/ 494095 h 955031"/>
              <a:gd name="connsiteX0" fmla="*/ 0 w 6136469"/>
              <a:gd name="connsiteY0" fmla="*/ 479263 h 955031"/>
              <a:gd name="connsiteX1" fmla="*/ 190188 w 6136469"/>
              <a:gd name="connsiteY1" fmla="*/ 475436 h 955031"/>
              <a:gd name="connsiteX2" fmla="*/ 325558 w 6136469"/>
              <a:gd name="connsiteY2" fmla="*/ 430986 h 955031"/>
              <a:gd name="connsiteX3" fmla="*/ 493232 w 6136469"/>
              <a:gd name="connsiteY3" fmla="*/ 146077 h 955031"/>
              <a:gd name="connsiteX4" fmla="*/ 602414 w 6136469"/>
              <a:gd name="connsiteY4" fmla="*/ 23247 h 955031"/>
              <a:gd name="connsiteX5" fmla="*/ 721832 w 6136469"/>
              <a:gd name="connsiteY5" fmla="*/ 36895 h 955031"/>
              <a:gd name="connsiteX6" fmla="*/ 820778 w 6136469"/>
              <a:gd name="connsiteY6" fmla="*/ 146077 h 955031"/>
              <a:gd name="connsiteX7" fmla="*/ 947020 w 6136469"/>
              <a:gd name="connsiteY7" fmla="*/ 412209 h 955031"/>
              <a:gd name="connsiteX8" fmla="*/ 1083497 w 6136469"/>
              <a:gd name="connsiteY8" fmla="*/ 722695 h 955031"/>
              <a:gd name="connsiteX9" fmla="*/ 1179032 w 6136469"/>
              <a:gd name="connsiteY9" fmla="*/ 869409 h 955031"/>
              <a:gd name="connsiteX10" fmla="*/ 1267742 w 6136469"/>
              <a:gd name="connsiteY10" fmla="*/ 944471 h 955031"/>
              <a:gd name="connsiteX11" fmla="*/ 1376924 w 6136469"/>
              <a:gd name="connsiteY11" fmla="*/ 930824 h 955031"/>
              <a:gd name="connsiteX12" fmla="*/ 1503166 w 6136469"/>
              <a:gd name="connsiteY12" fmla="*/ 811406 h 955031"/>
              <a:gd name="connsiteX13" fmla="*/ 1666939 w 6136469"/>
              <a:gd name="connsiteY13" fmla="*/ 487271 h 955031"/>
              <a:gd name="connsiteX14" fmla="*/ 1769297 w 6136469"/>
              <a:gd name="connsiteY14" fmla="*/ 234788 h 955031"/>
              <a:gd name="connsiteX15" fmla="*/ 1871655 w 6136469"/>
              <a:gd name="connsiteY15" fmla="*/ 67603 h 955031"/>
              <a:gd name="connsiteX16" fmla="*/ 1960366 w 6136469"/>
              <a:gd name="connsiteY16" fmla="*/ 13012 h 955031"/>
              <a:gd name="connsiteX17" fmla="*/ 2042252 w 6136469"/>
              <a:gd name="connsiteY17" fmla="*/ 43719 h 955031"/>
              <a:gd name="connsiteX18" fmla="*/ 2117315 w 6136469"/>
              <a:gd name="connsiteY18" fmla="*/ 122194 h 955031"/>
              <a:gd name="connsiteX19" fmla="*/ 2195790 w 6136469"/>
              <a:gd name="connsiteY19" fmla="*/ 251847 h 955031"/>
              <a:gd name="connsiteX20" fmla="*/ 2461921 w 6136469"/>
              <a:gd name="connsiteY20" fmla="*/ 784110 h 955031"/>
              <a:gd name="connsiteX21" fmla="*/ 2577927 w 6136469"/>
              <a:gd name="connsiteY21" fmla="*/ 934235 h 955031"/>
              <a:gd name="connsiteX22" fmla="*/ 2673461 w 6136469"/>
              <a:gd name="connsiteY22" fmla="*/ 941059 h 955031"/>
              <a:gd name="connsiteX23" fmla="*/ 2796291 w 6136469"/>
              <a:gd name="connsiteY23" fmla="*/ 814818 h 955031"/>
              <a:gd name="connsiteX24" fmla="*/ 2922533 w 6136469"/>
              <a:gd name="connsiteY24" fmla="*/ 548686 h 955031"/>
              <a:gd name="connsiteX25" fmla="*/ 3069247 w 6136469"/>
              <a:gd name="connsiteY25" fmla="*/ 251847 h 955031"/>
              <a:gd name="connsiteX26" fmla="*/ 3192076 w 6136469"/>
              <a:gd name="connsiteY26" fmla="*/ 67603 h 955031"/>
              <a:gd name="connsiteX27" fmla="*/ 3270551 w 6136469"/>
              <a:gd name="connsiteY27" fmla="*/ 2776 h 955031"/>
              <a:gd name="connsiteX28" fmla="*/ 3342202 w 6136469"/>
              <a:gd name="connsiteY28" fmla="*/ 19835 h 955031"/>
              <a:gd name="connsiteX29" fmla="*/ 3413852 w 6136469"/>
              <a:gd name="connsiteY29" fmla="*/ 91486 h 955031"/>
              <a:gd name="connsiteX30" fmla="*/ 3471855 w 6136469"/>
              <a:gd name="connsiteY30" fmla="*/ 176785 h 955031"/>
              <a:gd name="connsiteX31" fmla="*/ 3553742 w 6136469"/>
              <a:gd name="connsiteY31" fmla="*/ 323498 h 955031"/>
              <a:gd name="connsiteX32" fmla="*/ 3707279 w 6136469"/>
              <a:gd name="connsiteY32" fmla="*/ 668104 h 955031"/>
              <a:gd name="connsiteX33" fmla="*/ 3833521 w 6136469"/>
              <a:gd name="connsiteY33" fmla="*/ 852349 h 955031"/>
              <a:gd name="connsiteX34" fmla="*/ 3966587 w 6136469"/>
              <a:gd name="connsiteY34" fmla="*/ 900116 h 955031"/>
              <a:gd name="connsiteX35" fmla="*/ 4086005 w 6136469"/>
              <a:gd name="connsiteY35" fmla="*/ 828465 h 955031"/>
              <a:gd name="connsiteX36" fmla="*/ 4273661 w 6136469"/>
              <a:gd name="connsiteY36" fmla="*/ 483859 h 955031"/>
              <a:gd name="connsiteX37" fmla="*/ 4451082 w 6136469"/>
              <a:gd name="connsiteY37" fmla="*/ 152901 h 955031"/>
              <a:gd name="connsiteX38" fmla="*/ 4570500 w 6136469"/>
              <a:gd name="connsiteY38" fmla="*/ 40307 h 955031"/>
              <a:gd name="connsiteX39" fmla="*/ 4696742 w 6136469"/>
              <a:gd name="connsiteY39" fmla="*/ 67603 h 955031"/>
              <a:gd name="connsiteX40" fmla="*/ 4840044 w 6136469"/>
              <a:gd name="connsiteY40" fmla="*/ 268907 h 955031"/>
              <a:gd name="connsiteX41" fmla="*/ 4945814 w 6136469"/>
              <a:gd name="connsiteY41" fmla="*/ 477035 h 955031"/>
              <a:gd name="connsiteX42" fmla="*/ 5052651 w 6136469"/>
              <a:gd name="connsiteY42" fmla="*/ 494332 h 955031"/>
              <a:gd name="connsiteX43" fmla="*/ 6136469 w 6136469"/>
              <a:gd name="connsiteY43" fmla="*/ 500659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5814 w 6056566"/>
              <a:gd name="connsiteY41" fmla="*/ 477035 h 955031"/>
              <a:gd name="connsiteX42" fmla="*/ 5052651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5814 w 6056566"/>
              <a:gd name="connsiteY41" fmla="*/ 477035 h 955031"/>
              <a:gd name="connsiteX42" fmla="*/ 5052651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5814 w 6056566"/>
              <a:gd name="connsiteY41" fmla="*/ 477035 h 955031"/>
              <a:gd name="connsiteX42" fmla="*/ 5052651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0286 w 6056566"/>
              <a:gd name="connsiteY41" fmla="*/ 458277 h 955031"/>
              <a:gd name="connsiteX42" fmla="*/ 5052651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0286 w 6056566"/>
              <a:gd name="connsiteY41" fmla="*/ 458277 h 955031"/>
              <a:gd name="connsiteX42" fmla="*/ 5052651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0286 w 6056566"/>
              <a:gd name="connsiteY41" fmla="*/ 458277 h 955031"/>
              <a:gd name="connsiteX42" fmla="*/ 5052651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31994 w 6056566"/>
              <a:gd name="connsiteY41" fmla="*/ 437174 h 955031"/>
              <a:gd name="connsiteX42" fmla="*/ 5052651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5052651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69722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69722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97365 w 6056566"/>
              <a:gd name="connsiteY42" fmla="*/ 496677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94601 w 6056566"/>
              <a:gd name="connsiteY42" fmla="*/ 491988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94601 w 6056566"/>
              <a:gd name="connsiteY42" fmla="*/ 491988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94601 w 6056566"/>
              <a:gd name="connsiteY42" fmla="*/ 491988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94601 w 6056566"/>
              <a:gd name="connsiteY42" fmla="*/ 491988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94601 w 6056566"/>
              <a:gd name="connsiteY42" fmla="*/ 491988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91837 w 6056566"/>
              <a:gd name="connsiteY42" fmla="*/ 497850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91838 w 6056566"/>
              <a:gd name="connsiteY42" fmla="*/ 494333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5025010 w 6056566"/>
              <a:gd name="connsiteY42" fmla="*/ 495505 h 955031"/>
              <a:gd name="connsiteX43" fmla="*/ 6056566 w 6056566"/>
              <a:gd name="connsiteY43" fmla="*/ 497377 h 955031"/>
              <a:gd name="connsiteX0" fmla="*/ 0 w 5025967"/>
              <a:gd name="connsiteY0" fmla="*/ 479263 h 955031"/>
              <a:gd name="connsiteX1" fmla="*/ 190188 w 5025967"/>
              <a:gd name="connsiteY1" fmla="*/ 475436 h 955031"/>
              <a:gd name="connsiteX2" fmla="*/ 325558 w 5025967"/>
              <a:gd name="connsiteY2" fmla="*/ 430986 h 955031"/>
              <a:gd name="connsiteX3" fmla="*/ 493232 w 5025967"/>
              <a:gd name="connsiteY3" fmla="*/ 146077 h 955031"/>
              <a:gd name="connsiteX4" fmla="*/ 602414 w 5025967"/>
              <a:gd name="connsiteY4" fmla="*/ 23247 h 955031"/>
              <a:gd name="connsiteX5" fmla="*/ 721832 w 5025967"/>
              <a:gd name="connsiteY5" fmla="*/ 36895 h 955031"/>
              <a:gd name="connsiteX6" fmla="*/ 820778 w 5025967"/>
              <a:gd name="connsiteY6" fmla="*/ 146077 h 955031"/>
              <a:gd name="connsiteX7" fmla="*/ 947020 w 5025967"/>
              <a:gd name="connsiteY7" fmla="*/ 412209 h 955031"/>
              <a:gd name="connsiteX8" fmla="*/ 1083497 w 5025967"/>
              <a:gd name="connsiteY8" fmla="*/ 722695 h 955031"/>
              <a:gd name="connsiteX9" fmla="*/ 1179032 w 5025967"/>
              <a:gd name="connsiteY9" fmla="*/ 869409 h 955031"/>
              <a:gd name="connsiteX10" fmla="*/ 1267742 w 5025967"/>
              <a:gd name="connsiteY10" fmla="*/ 944471 h 955031"/>
              <a:gd name="connsiteX11" fmla="*/ 1376924 w 5025967"/>
              <a:gd name="connsiteY11" fmla="*/ 930824 h 955031"/>
              <a:gd name="connsiteX12" fmla="*/ 1503166 w 5025967"/>
              <a:gd name="connsiteY12" fmla="*/ 811406 h 955031"/>
              <a:gd name="connsiteX13" fmla="*/ 1666939 w 5025967"/>
              <a:gd name="connsiteY13" fmla="*/ 487271 h 955031"/>
              <a:gd name="connsiteX14" fmla="*/ 1769297 w 5025967"/>
              <a:gd name="connsiteY14" fmla="*/ 234788 h 955031"/>
              <a:gd name="connsiteX15" fmla="*/ 1871655 w 5025967"/>
              <a:gd name="connsiteY15" fmla="*/ 67603 h 955031"/>
              <a:gd name="connsiteX16" fmla="*/ 1960366 w 5025967"/>
              <a:gd name="connsiteY16" fmla="*/ 13012 h 955031"/>
              <a:gd name="connsiteX17" fmla="*/ 2042252 w 5025967"/>
              <a:gd name="connsiteY17" fmla="*/ 43719 h 955031"/>
              <a:gd name="connsiteX18" fmla="*/ 2117315 w 5025967"/>
              <a:gd name="connsiteY18" fmla="*/ 122194 h 955031"/>
              <a:gd name="connsiteX19" fmla="*/ 2195790 w 5025967"/>
              <a:gd name="connsiteY19" fmla="*/ 251847 h 955031"/>
              <a:gd name="connsiteX20" fmla="*/ 2461921 w 5025967"/>
              <a:gd name="connsiteY20" fmla="*/ 784110 h 955031"/>
              <a:gd name="connsiteX21" fmla="*/ 2577927 w 5025967"/>
              <a:gd name="connsiteY21" fmla="*/ 934235 h 955031"/>
              <a:gd name="connsiteX22" fmla="*/ 2673461 w 5025967"/>
              <a:gd name="connsiteY22" fmla="*/ 941059 h 955031"/>
              <a:gd name="connsiteX23" fmla="*/ 2796291 w 5025967"/>
              <a:gd name="connsiteY23" fmla="*/ 814818 h 955031"/>
              <a:gd name="connsiteX24" fmla="*/ 2922533 w 5025967"/>
              <a:gd name="connsiteY24" fmla="*/ 548686 h 955031"/>
              <a:gd name="connsiteX25" fmla="*/ 3069247 w 5025967"/>
              <a:gd name="connsiteY25" fmla="*/ 251847 h 955031"/>
              <a:gd name="connsiteX26" fmla="*/ 3192076 w 5025967"/>
              <a:gd name="connsiteY26" fmla="*/ 67603 h 955031"/>
              <a:gd name="connsiteX27" fmla="*/ 3270551 w 5025967"/>
              <a:gd name="connsiteY27" fmla="*/ 2776 h 955031"/>
              <a:gd name="connsiteX28" fmla="*/ 3342202 w 5025967"/>
              <a:gd name="connsiteY28" fmla="*/ 19835 h 955031"/>
              <a:gd name="connsiteX29" fmla="*/ 3413852 w 5025967"/>
              <a:gd name="connsiteY29" fmla="*/ 91486 h 955031"/>
              <a:gd name="connsiteX30" fmla="*/ 3471855 w 5025967"/>
              <a:gd name="connsiteY30" fmla="*/ 176785 h 955031"/>
              <a:gd name="connsiteX31" fmla="*/ 3553742 w 5025967"/>
              <a:gd name="connsiteY31" fmla="*/ 323498 h 955031"/>
              <a:gd name="connsiteX32" fmla="*/ 3707279 w 5025967"/>
              <a:gd name="connsiteY32" fmla="*/ 668104 h 955031"/>
              <a:gd name="connsiteX33" fmla="*/ 3833521 w 5025967"/>
              <a:gd name="connsiteY33" fmla="*/ 852349 h 955031"/>
              <a:gd name="connsiteX34" fmla="*/ 3966587 w 5025967"/>
              <a:gd name="connsiteY34" fmla="*/ 900116 h 955031"/>
              <a:gd name="connsiteX35" fmla="*/ 4086005 w 5025967"/>
              <a:gd name="connsiteY35" fmla="*/ 828465 h 955031"/>
              <a:gd name="connsiteX36" fmla="*/ 4273661 w 5025967"/>
              <a:gd name="connsiteY36" fmla="*/ 483859 h 955031"/>
              <a:gd name="connsiteX37" fmla="*/ 4451082 w 5025967"/>
              <a:gd name="connsiteY37" fmla="*/ 152901 h 955031"/>
              <a:gd name="connsiteX38" fmla="*/ 4570500 w 5025967"/>
              <a:gd name="connsiteY38" fmla="*/ 40307 h 955031"/>
              <a:gd name="connsiteX39" fmla="*/ 4696742 w 5025967"/>
              <a:gd name="connsiteY39" fmla="*/ 67603 h 955031"/>
              <a:gd name="connsiteX40" fmla="*/ 4840044 w 5025967"/>
              <a:gd name="connsiteY40" fmla="*/ 268907 h 955031"/>
              <a:gd name="connsiteX41" fmla="*/ 4948580 w 5025967"/>
              <a:gd name="connsiteY41" fmla="*/ 459449 h 955031"/>
              <a:gd name="connsiteX42" fmla="*/ 5025010 w 5025967"/>
              <a:gd name="connsiteY42" fmla="*/ 495505 h 955031"/>
              <a:gd name="connsiteX0" fmla="*/ 0 w 4948580"/>
              <a:gd name="connsiteY0" fmla="*/ 479263 h 955031"/>
              <a:gd name="connsiteX1" fmla="*/ 190188 w 4948580"/>
              <a:gd name="connsiteY1" fmla="*/ 475436 h 955031"/>
              <a:gd name="connsiteX2" fmla="*/ 325558 w 4948580"/>
              <a:gd name="connsiteY2" fmla="*/ 430986 h 955031"/>
              <a:gd name="connsiteX3" fmla="*/ 493232 w 4948580"/>
              <a:gd name="connsiteY3" fmla="*/ 146077 h 955031"/>
              <a:gd name="connsiteX4" fmla="*/ 602414 w 4948580"/>
              <a:gd name="connsiteY4" fmla="*/ 23247 h 955031"/>
              <a:gd name="connsiteX5" fmla="*/ 721832 w 4948580"/>
              <a:gd name="connsiteY5" fmla="*/ 36895 h 955031"/>
              <a:gd name="connsiteX6" fmla="*/ 820778 w 4948580"/>
              <a:gd name="connsiteY6" fmla="*/ 146077 h 955031"/>
              <a:gd name="connsiteX7" fmla="*/ 947020 w 4948580"/>
              <a:gd name="connsiteY7" fmla="*/ 412209 h 955031"/>
              <a:gd name="connsiteX8" fmla="*/ 1083497 w 4948580"/>
              <a:gd name="connsiteY8" fmla="*/ 722695 h 955031"/>
              <a:gd name="connsiteX9" fmla="*/ 1179032 w 4948580"/>
              <a:gd name="connsiteY9" fmla="*/ 869409 h 955031"/>
              <a:gd name="connsiteX10" fmla="*/ 1267742 w 4948580"/>
              <a:gd name="connsiteY10" fmla="*/ 944471 h 955031"/>
              <a:gd name="connsiteX11" fmla="*/ 1376924 w 4948580"/>
              <a:gd name="connsiteY11" fmla="*/ 930824 h 955031"/>
              <a:gd name="connsiteX12" fmla="*/ 1503166 w 4948580"/>
              <a:gd name="connsiteY12" fmla="*/ 811406 h 955031"/>
              <a:gd name="connsiteX13" fmla="*/ 1666939 w 4948580"/>
              <a:gd name="connsiteY13" fmla="*/ 487271 h 955031"/>
              <a:gd name="connsiteX14" fmla="*/ 1769297 w 4948580"/>
              <a:gd name="connsiteY14" fmla="*/ 234788 h 955031"/>
              <a:gd name="connsiteX15" fmla="*/ 1871655 w 4948580"/>
              <a:gd name="connsiteY15" fmla="*/ 67603 h 955031"/>
              <a:gd name="connsiteX16" fmla="*/ 1960366 w 4948580"/>
              <a:gd name="connsiteY16" fmla="*/ 13012 h 955031"/>
              <a:gd name="connsiteX17" fmla="*/ 2042252 w 4948580"/>
              <a:gd name="connsiteY17" fmla="*/ 43719 h 955031"/>
              <a:gd name="connsiteX18" fmla="*/ 2117315 w 4948580"/>
              <a:gd name="connsiteY18" fmla="*/ 122194 h 955031"/>
              <a:gd name="connsiteX19" fmla="*/ 2195790 w 4948580"/>
              <a:gd name="connsiteY19" fmla="*/ 251847 h 955031"/>
              <a:gd name="connsiteX20" fmla="*/ 2461921 w 4948580"/>
              <a:gd name="connsiteY20" fmla="*/ 784110 h 955031"/>
              <a:gd name="connsiteX21" fmla="*/ 2577927 w 4948580"/>
              <a:gd name="connsiteY21" fmla="*/ 934235 h 955031"/>
              <a:gd name="connsiteX22" fmla="*/ 2673461 w 4948580"/>
              <a:gd name="connsiteY22" fmla="*/ 941059 h 955031"/>
              <a:gd name="connsiteX23" fmla="*/ 2796291 w 4948580"/>
              <a:gd name="connsiteY23" fmla="*/ 814818 h 955031"/>
              <a:gd name="connsiteX24" fmla="*/ 2922533 w 4948580"/>
              <a:gd name="connsiteY24" fmla="*/ 548686 h 955031"/>
              <a:gd name="connsiteX25" fmla="*/ 3069247 w 4948580"/>
              <a:gd name="connsiteY25" fmla="*/ 251847 h 955031"/>
              <a:gd name="connsiteX26" fmla="*/ 3192076 w 4948580"/>
              <a:gd name="connsiteY26" fmla="*/ 67603 h 955031"/>
              <a:gd name="connsiteX27" fmla="*/ 3270551 w 4948580"/>
              <a:gd name="connsiteY27" fmla="*/ 2776 h 955031"/>
              <a:gd name="connsiteX28" fmla="*/ 3342202 w 4948580"/>
              <a:gd name="connsiteY28" fmla="*/ 19835 h 955031"/>
              <a:gd name="connsiteX29" fmla="*/ 3413852 w 4948580"/>
              <a:gd name="connsiteY29" fmla="*/ 91486 h 955031"/>
              <a:gd name="connsiteX30" fmla="*/ 3471855 w 4948580"/>
              <a:gd name="connsiteY30" fmla="*/ 176785 h 955031"/>
              <a:gd name="connsiteX31" fmla="*/ 3553742 w 4948580"/>
              <a:gd name="connsiteY31" fmla="*/ 323498 h 955031"/>
              <a:gd name="connsiteX32" fmla="*/ 3707279 w 4948580"/>
              <a:gd name="connsiteY32" fmla="*/ 668104 h 955031"/>
              <a:gd name="connsiteX33" fmla="*/ 3833521 w 4948580"/>
              <a:gd name="connsiteY33" fmla="*/ 852349 h 955031"/>
              <a:gd name="connsiteX34" fmla="*/ 3966587 w 4948580"/>
              <a:gd name="connsiteY34" fmla="*/ 900116 h 955031"/>
              <a:gd name="connsiteX35" fmla="*/ 4086005 w 4948580"/>
              <a:gd name="connsiteY35" fmla="*/ 828465 h 955031"/>
              <a:gd name="connsiteX36" fmla="*/ 4273661 w 4948580"/>
              <a:gd name="connsiteY36" fmla="*/ 483859 h 955031"/>
              <a:gd name="connsiteX37" fmla="*/ 4451082 w 4948580"/>
              <a:gd name="connsiteY37" fmla="*/ 152901 h 955031"/>
              <a:gd name="connsiteX38" fmla="*/ 4570500 w 4948580"/>
              <a:gd name="connsiteY38" fmla="*/ 40307 h 955031"/>
              <a:gd name="connsiteX39" fmla="*/ 4696742 w 4948580"/>
              <a:gd name="connsiteY39" fmla="*/ 67603 h 955031"/>
              <a:gd name="connsiteX40" fmla="*/ 4840044 w 4948580"/>
              <a:gd name="connsiteY40" fmla="*/ 268907 h 955031"/>
              <a:gd name="connsiteX41" fmla="*/ 4948580 w 4948580"/>
              <a:gd name="connsiteY41" fmla="*/ 459449 h 955031"/>
              <a:gd name="connsiteX0" fmla="*/ 0 w 4948580"/>
              <a:gd name="connsiteY0" fmla="*/ 479263 h 955031"/>
              <a:gd name="connsiteX1" fmla="*/ 325558 w 4948580"/>
              <a:gd name="connsiteY1" fmla="*/ 430986 h 955031"/>
              <a:gd name="connsiteX2" fmla="*/ 493232 w 4948580"/>
              <a:gd name="connsiteY2" fmla="*/ 146077 h 955031"/>
              <a:gd name="connsiteX3" fmla="*/ 602414 w 4948580"/>
              <a:gd name="connsiteY3" fmla="*/ 23247 h 955031"/>
              <a:gd name="connsiteX4" fmla="*/ 721832 w 4948580"/>
              <a:gd name="connsiteY4" fmla="*/ 36895 h 955031"/>
              <a:gd name="connsiteX5" fmla="*/ 820778 w 4948580"/>
              <a:gd name="connsiteY5" fmla="*/ 146077 h 955031"/>
              <a:gd name="connsiteX6" fmla="*/ 947020 w 4948580"/>
              <a:gd name="connsiteY6" fmla="*/ 412209 h 955031"/>
              <a:gd name="connsiteX7" fmla="*/ 1083497 w 4948580"/>
              <a:gd name="connsiteY7" fmla="*/ 722695 h 955031"/>
              <a:gd name="connsiteX8" fmla="*/ 1179032 w 4948580"/>
              <a:gd name="connsiteY8" fmla="*/ 869409 h 955031"/>
              <a:gd name="connsiteX9" fmla="*/ 1267742 w 4948580"/>
              <a:gd name="connsiteY9" fmla="*/ 944471 h 955031"/>
              <a:gd name="connsiteX10" fmla="*/ 1376924 w 4948580"/>
              <a:gd name="connsiteY10" fmla="*/ 930824 h 955031"/>
              <a:gd name="connsiteX11" fmla="*/ 1503166 w 4948580"/>
              <a:gd name="connsiteY11" fmla="*/ 811406 h 955031"/>
              <a:gd name="connsiteX12" fmla="*/ 1666939 w 4948580"/>
              <a:gd name="connsiteY12" fmla="*/ 487271 h 955031"/>
              <a:gd name="connsiteX13" fmla="*/ 1769297 w 4948580"/>
              <a:gd name="connsiteY13" fmla="*/ 234788 h 955031"/>
              <a:gd name="connsiteX14" fmla="*/ 1871655 w 4948580"/>
              <a:gd name="connsiteY14" fmla="*/ 67603 h 955031"/>
              <a:gd name="connsiteX15" fmla="*/ 1960366 w 4948580"/>
              <a:gd name="connsiteY15" fmla="*/ 13012 h 955031"/>
              <a:gd name="connsiteX16" fmla="*/ 2042252 w 4948580"/>
              <a:gd name="connsiteY16" fmla="*/ 43719 h 955031"/>
              <a:gd name="connsiteX17" fmla="*/ 2117315 w 4948580"/>
              <a:gd name="connsiteY17" fmla="*/ 122194 h 955031"/>
              <a:gd name="connsiteX18" fmla="*/ 2195790 w 4948580"/>
              <a:gd name="connsiteY18" fmla="*/ 251847 h 955031"/>
              <a:gd name="connsiteX19" fmla="*/ 2461921 w 4948580"/>
              <a:gd name="connsiteY19" fmla="*/ 784110 h 955031"/>
              <a:gd name="connsiteX20" fmla="*/ 2577927 w 4948580"/>
              <a:gd name="connsiteY20" fmla="*/ 934235 h 955031"/>
              <a:gd name="connsiteX21" fmla="*/ 2673461 w 4948580"/>
              <a:gd name="connsiteY21" fmla="*/ 941059 h 955031"/>
              <a:gd name="connsiteX22" fmla="*/ 2796291 w 4948580"/>
              <a:gd name="connsiteY22" fmla="*/ 814818 h 955031"/>
              <a:gd name="connsiteX23" fmla="*/ 2922533 w 4948580"/>
              <a:gd name="connsiteY23" fmla="*/ 548686 h 955031"/>
              <a:gd name="connsiteX24" fmla="*/ 3069247 w 4948580"/>
              <a:gd name="connsiteY24" fmla="*/ 251847 h 955031"/>
              <a:gd name="connsiteX25" fmla="*/ 3192076 w 4948580"/>
              <a:gd name="connsiteY25" fmla="*/ 67603 h 955031"/>
              <a:gd name="connsiteX26" fmla="*/ 3270551 w 4948580"/>
              <a:gd name="connsiteY26" fmla="*/ 2776 h 955031"/>
              <a:gd name="connsiteX27" fmla="*/ 3342202 w 4948580"/>
              <a:gd name="connsiteY27" fmla="*/ 19835 h 955031"/>
              <a:gd name="connsiteX28" fmla="*/ 3413852 w 4948580"/>
              <a:gd name="connsiteY28" fmla="*/ 91486 h 955031"/>
              <a:gd name="connsiteX29" fmla="*/ 3471855 w 4948580"/>
              <a:gd name="connsiteY29" fmla="*/ 176785 h 955031"/>
              <a:gd name="connsiteX30" fmla="*/ 3553742 w 4948580"/>
              <a:gd name="connsiteY30" fmla="*/ 323498 h 955031"/>
              <a:gd name="connsiteX31" fmla="*/ 3707279 w 4948580"/>
              <a:gd name="connsiteY31" fmla="*/ 668104 h 955031"/>
              <a:gd name="connsiteX32" fmla="*/ 3833521 w 4948580"/>
              <a:gd name="connsiteY32" fmla="*/ 852349 h 955031"/>
              <a:gd name="connsiteX33" fmla="*/ 3966587 w 4948580"/>
              <a:gd name="connsiteY33" fmla="*/ 900116 h 955031"/>
              <a:gd name="connsiteX34" fmla="*/ 4086005 w 4948580"/>
              <a:gd name="connsiteY34" fmla="*/ 828465 h 955031"/>
              <a:gd name="connsiteX35" fmla="*/ 4273661 w 4948580"/>
              <a:gd name="connsiteY35" fmla="*/ 483859 h 955031"/>
              <a:gd name="connsiteX36" fmla="*/ 4451082 w 4948580"/>
              <a:gd name="connsiteY36" fmla="*/ 152901 h 955031"/>
              <a:gd name="connsiteX37" fmla="*/ 4570500 w 4948580"/>
              <a:gd name="connsiteY37" fmla="*/ 40307 h 955031"/>
              <a:gd name="connsiteX38" fmla="*/ 4696742 w 4948580"/>
              <a:gd name="connsiteY38" fmla="*/ 67603 h 955031"/>
              <a:gd name="connsiteX39" fmla="*/ 4840044 w 4948580"/>
              <a:gd name="connsiteY39" fmla="*/ 268907 h 955031"/>
              <a:gd name="connsiteX40" fmla="*/ 4948580 w 4948580"/>
              <a:gd name="connsiteY40" fmla="*/ 459449 h 955031"/>
              <a:gd name="connsiteX0" fmla="*/ 0 w 4623022"/>
              <a:gd name="connsiteY0" fmla="*/ 430986 h 955031"/>
              <a:gd name="connsiteX1" fmla="*/ 167674 w 4623022"/>
              <a:gd name="connsiteY1" fmla="*/ 146077 h 955031"/>
              <a:gd name="connsiteX2" fmla="*/ 276856 w 4623022"/>
              <a:gd name="connsiteY2" fmla="*/ 23247 h 955031"/>
              <a:gd name="connsiteX3" fmla="*/ 396274 w 4623022"/>
              <a:gd name="connsiteY3" fmla="*/ 36895 h 955031"/>
              <a:gd name="connsiteX4" fmla="*/ 495220 w 4623022"/>
              <a:gd name="connsiteY4" fmla="*/ 146077 h 955031"/>
              <a:gd name="connsiteX5" fmla="*/ 621462 w 4623022"/>
              <a:gd name="connsiteY5" fmla="*/ 412209 h 955031"/>
              <a:gd name="connsiteX6" fmla="*/ 757939 w 4623022"/>
              <a:gd name="connsiteY6" fmla="*/ 722695 h 955031"/>
              <a:gd name="connsiteX7" fmla="*/ 853474 w 4623022"/>
              <a:gd name="connsiteY7" fmla="*/ 869409 h 955031"/>
              <a:gd name="connsiteX8" fmla="*/ 942184 w 4623022"/>
              <a:gd name="connsiteY8" fmla="*/ 944471 h 955031"/>
              <a:gd name="connsiteX9" fmla="*/ 1051366 w 4623022"/>
              <a:gd name="connsiteY9" fmla="*/ 930824 h 955031"/>
              <a:gd name="connsiteX10" fmla="*/ 1177608 w 4623022"/>
              <a:gd name="connsiteY10" fmla="*/ 811406 h 955031"/>
              <a:gd name="connsiteX11" fmla="*/ 1341381 w 4623022"/>
              <a:gd name="connsiteY11" fmla="*/ 487271 h 955031"/>
              <a:gd name="connsiteX12" fmla="*/ 1443739 w 4623022"/>
              <a:gd name="connsiteY12" fmla="*/ 234788 h 955031"/>
              <a:gd name="connsiteX13" fmla="*/ 1546097 w 4623022"/>
              <a:gd name="connsiteY13" fmla="*/ 67603 h 955031"/>
              <a:gd name="connsiteX14" fmla="*/ 1634808 w 4623022"/>
              <a:gd name="connsiteY14" fmla="*/ 13012 h 955031"/>
              <a:gd name="connsiteX15" fmla="*/ 1716694 w 4623022"/>
              <a:gd name="connsiteY15" fmla="*/ 43719 h 955031"/>
              <a:gd name="connsiteX16" fmla="*/ 1791757 w 4623022"/>
              <a:gd name="connsiteY16" fmla="*/ 122194 h 955031"/>
              <a:gd name="connsiteX17" fmla="*/ 1870232 w 4623022"/>
              <a:gd name="connsiteY17" fmla="*/ 251847 h 955031"/>
              <a:gd name="connsiteX18" fmla="*/ 2136363 w 4623022"/>
              <a:gd name="connsiteY18" fmla="*/ 784110 h 955031"/>
              <a:gd name="connsiteX19" fmla="*/ 2252369 w 4623022"/>
              <a:gd name="connsiteY19" fmla="*/ 934235 h 955031"/>
              <a:gd name="connsiteX20" fmla="*/ 2347903 w 4623022"/>
              <a:gd name="connsiteY20" fmla="*/ 941059 h 955031"/>
              <a:gd name="connsiteX21" fmla="*/ 2470733 w 4623022"/>
              <a:gd name="connsiteY21" fmla="*/ 814818 h 955031"/>
              <a:gd name="connsiteX22" fmla="*/ 2596975 w 4623022"/>
              <a:gd name="connsiteY22" fmla="*/ 548686 h 955031"/>
              <a:gd name="connsiteX23" fmla="*/ 2743689 w 4623022"/>
              <a:gd name="connsiteY23" fmla="*/ 251847 h 955031"/>
              <a:gd name="connsiteX24" fmla="*/ 2866518 w 4623022"/>
              <a:gd name="connsiteY24" fmla="*/ 67603 h 955031"/>
              <a:gd name="connsiteX25" fmla="*/ 2944993 w 4623022"/>
              <a:gd name="connsiteY25" fmla="*/ 2776 h 955031"/>
              <a:gd name="connsiteX26" fmla="*/ 3016644 w 4623022"/>
              <a:gd name="connsiteY26" fmla="*/ 19835 h 955031"/>
              <a:gd name="connsiteX27" fmla="*/ 3088294 w 4623022"/>
              <a:gd name="connsiteY27" fmla="*/ 91486 h 955031"/>
              <a:gd name="connsiteX28" fmla="*/ 3146297 w 4623022"/>
              <a:gd name="connsiteY28" fmla="*/ 176785 h 955031"/>
              <a:gd name="connsiteX29" fmla="*/ 3228184 w 4623022"/>
              <a:gd name="connsiteY29" fmla="*/ 323498 h 955031"/>
              <a:gd name="connsiteX30" fmla="*/ 3381721 w 4623022"/>
              <a:gd name="connsiteY30" fmla="*/ 668104 h 955031"/>
              <a:gd name="connsiteX31" fmla="*/ 3507963 w 4623022"/>
              <a:gd name="connsiteY31" fmla="*/ 852349 h 955031"/>
              <a:gd name="connsiteX32" fmla="*/ 3641029 w 4623022"/>
              <a:gd name="connsiteY32" fmla="*/ 900116 h 955031"/>
              <a:gd name="connsiteX33" fmla="*/ 3760447 w 4623022"/>
              <a:gd name="connsiteY33" fmla="*/ 828465 h 955031"/>
              <a:gd name="connsiteX34" fmla="*/ 3948103 w 4623022"/>
              <a:gd name="connsiteY34" fmla="*/ 483859 h 955031"/>
              <a:gd name="connsiteX35" fmla="*/ 4125524 w 4623022"/>
              <a:gd name="connsiteY35" fmla="*/ 152901 h 955031"/>
              <a:gd name="connsiteX36" fmla="*/ 4244942 w 4623022"/>
              <a:gd name="connsiteY36" fmla="*/ 40307 h 955031"/>
              <a:gd name="connsiteX37" fmla="*/ 4371184 w 4623022"/>
              <a:gd name="connsiteY37" fmla="*/ 67603 h 955031"/>
              <a:gd name="connsiteX38" fmla="*/ 4514486 w 4623022"/>
              <a:gd name="connsiteY38" fmla="*/ 268907 h 955031"/>
              <a:gd name="connsiteX39" fmla="*/ 4623022 w 4623022"/>
              <a:gd name="connsiteY39" fmla="*/ 459449 h 955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4623022" h="955031">
                <a:moveTo>
                  <a:pt x="0" y="430986"/>
                </a:moveTo>
                <a:cubicBezTo>
                  <a:pt x="82205" y="375455"/>
                  <a:pt x="121531" y="214033"/>
                  <a:pt x="167674" y="146077"/>
                </a:cubicBezTo>
                <a:cubicBezTo>
                  <a:pt x="213817" y="78121"/>
                  <a:pt x="238756" y="41444"/>
                  <a:pt x="276856" y="23247"/>
                </a:cubicBezTo>
                <a:cubicBezTo>
                  <a:pt x="314956" y="5050"/>
                  <a:pt x="359880" y="16423"/>
                  <a:pt x="396274" y="36895"/>
                </a:cubicBezTo>
                <a:cubicBezTo>
                  <a:pt x="432668" y="57367"/>
                  <a:pt x="457689" y="83525"/>
                  <a:pt x="495220" y="146077"/>
                </a:cubicBezTo>
                <a:cubicBezTo>
                  <a:pt x="532751" y="208629"/>
                  <a:pt x="577676" y="316106"/>
                  <a:pt x="621462" y="412209"/>
                </a:cubicBezTo>
                <a:cubicBezTo>
                  <a:pt x="665249" y="508312"/>
                  <a:pt x="719270" y="646495"/>
                  <a:pt x="757939" y="722695"/>
                </a:cubicBezTo>
                <a:cubicBezTo>
                  <a:pt x="796608" y="798895"/>
                  <a:pt x="822766" y="832446"/>
                  <a:pt x="853474" y="869409"/>
                </a:cubicBezTo>
                <a:cubicBezTo>
                  <a:pt x="884182" y="906372"/>
                  <a:pt x="909202" y="934235"/>
                  <a:pt x="942184" y="944471"/>
                </a:cubicBezTo>
                <a:cubicBezTo>
                  <a:pt x="975166" y="954707"/>
                  <a:pt x="1012129" y="953001"/>
                  <a:pt x="1051366" y="930824"/>
                </a:cubicBezTo>
                <a:cubicBezTo>
                  <a:pt x="1090603" y="908647"/>
                  <a:pt x="1129272" y="885332"/>
                  <a:pt x="1177608" y="811406"/>
                </a:cubicBezTo>
                <a:cubicBezTo>
                  <a:pt x="1225944" y="737481"/>
                  <a:pt x="1297026" y="583374"/>
                  <a:pt x="1341381" y="487271"/>
                </a:cubicBezTo>
                <a:cubicBezTo>
                  <a:pt x="1385736" y="391168"/>
                  <a:pt x="1409620" y="304733"/>
                  <a:pt x="1443739" y="234788"/>
                </a:cubicBezTo>
                <a:cubicBezTo>
                  <a:pt x="1477858" y="164843"/>
                  <a:pt x="1514252" y="104566"/>
                  <a:pt x="1546097" y="67603"/>
                </a:cubicBezTo>
                <a:cubicBezTo>
                  <a:pt x="1577942" y="30640"/>
                  <a:pt x="1606375" y="16993"/>
                  <a:pt x="1634808" y="13012"/>
                </a:cubicBezTo>
                <a:cubicBezTo>
                  <a:pt x="1663241" y="9031"/>
                  <a:pt x="1690536" y="25522"/>
                  <a:pt x="1716694" y="43719"/>
                </a:cubicBezTo>
                <a:cubicBezTo>
                  <a:pt x="1742852" y="61916"/>
                  <a:pt x="1766167" y="87506"/>
                  <a:pt x="1791757" y="122194"/>
                </a:cubicBezTo>
                <a:cubicBezTo>
                  <a:pt x="1817347" y="156882"/>
                  <a:pt x="1812798" y="141528"/>
                  <a:pt x="1870232" y="251847"/>
                </a:cubicBezTo>
                <a:cubicBezTo>
                  <a:pt x="1927666" y="362166"/>
                  <a:pt x="2072674" y="670379"/>
                  <a:pt x="2136363" y="784110"/>
                </a:cubicBezTo>
                <a:cubicBezTo>
                  <a:pt x="2200052" y="897841"/>
                  <a:pt x="2217113" y="908077"/>
                  <a:pt x="2252369" y="934235"/>
                </a:cubicBezTo>
                <a:cubicBezTo>
                  <a:pt x="2287625" y="960393"/>
                  <a:pt x="2311509" y="960962"/>
                  <a:pt x="2347903" y="941059"/>
                </a:cubicBezTo>
                <a:cubicBezTo>
                  <a:pt x="2384297" y="921156"/>
                  <a:pt x="2429221" y="880213"/>
                  <a:pt x="2470733" y="814818"/>
                </a:cubicBezTo>
                <a:cubicBezTo>
                  <a:pt x="2512245" y="749423"/>
                  <a:pt x="2551482" y="642514"/>
                  <a:pt x="2596975" y="548686"/>
                </a:cubicBezTo>
                <a:cubicBezTo>
                  <a:pt x="2642468" y="454858"/>
                  <a:pt x="2698765" y="332027"/>
                  <a:pt x="2743689" y="251847"/>
                </a:cubicBezTo>
                <a:cubicBezTo>
                  <a:pt x="2788613" y="171666"/>
                  <a:pt x="2832967" y="109115"/>
                  <a:pt x="2866518" y="67603"/>
                </a:cubicBezTo>
                <a:cubicBezTo>
                  <a:pt x="2900069" y="26091"/>
                  <a:pt x="2919972" y="10737"/>
                  <a:pt x="2944993" y="2776"/>
                </a:cubicBezTo>
                <a:cubicBezTo>
                  <a:pt x="2970014" y="-5185"/>
                  <a:pt x="2992761" y="5050"/>
                  <a:pt x="3016644" y="19835"/>
                </a:cubicBezTo>
                <a:cubicBezTo>
                  <a:pt x="3040527" y="34620"/>
                  <a:pt x="3066685" y="65328"/>
                  <a:pt x="3088294" y="91486"/>
                </a:cubicBezTo>
                <a:cubicBezTo>
                  <a:pt x="3109903" y="117644"/>
                  <a:pt x="3122982" y="138116"/>
                  <a:pt x="3146297" y="176785"/>
                </a:cubicBezTo>
                <a:cubicBezTo>
                  <a:pt x="3169612" y="215454"/>
                  <a:pt x="3188947" y="241612"/>
                  <a:pt x="3228184" y="323498"/>
                </a:cubicBezTo>
                <a:cubicBezTo>
                  <a:pt x="3267421" y="405384"/>
                  <a:pt x="3335091" y="579962"/>
                  <a:pt x="3381721" y="668104"/>
                </a:cubicBezTo>
                <a:cubicBezTo>
                  <a:pt x="3428351" y="756246"/>
                  <a:pt x="3464745" y="813680"/>
                  <a:pt x="3507963" y="852349"/>
                </a:cubicBezTo>
                <a:cubicBezTo>
                  <a:pt x="3551181" y="891018"/>
                  <a:pt x="3598948" y="904097"/>
                  <a:pt x="3641029" y="900116"/>
                </a:cubicBezTo>
                <a:cubicBezTo>
                  <a:pt x="3683110" y="896135"/>
                  <a:pt x="3709268" y="897841"/>
                  <a:pt x="3760447" y="828465"/>
                </a:cubicBezTo>
                <a:cubicBezTo>
                  <a:pt x="3811626" y="759089"/>
                  <a:pt x="3887257" y="596453"/>
                  <a:pt x="3948103" y="483859"/>
                </a:cubicBezTo>
                <a:cubicBezTo>
                  <a:pt x="4008949" y="371265"/>
                  <a:pt x="4076051" y="226826"/>
                  <a:pt x="4125524" y="152901"/>
                </a:cubicBezTo>
                <a:cubicBezTo>
                  <a:pt x="4174997" y="78976"/>
                  <a:pt x="4203999" y="54523"/>
                  <a:pt x="4244942" y="40307"/>
                </a:cubicBezTo>
                <a:cubicBezTo>
                  <a:pt x="4285885" y="26091"/>
                  <a:pt x="4326260" y="29503"/>
                  <a:pt x="4371184" y="67603"/>
                </a:cubicBezTo>
                <a:cubicBezTo>
                  <a:pt x="4416108" y="105703"/>
                  <a:pt x="4472513" y="203599"/>
                  <a:pt x="4514486" y="268907"/>
                </a:cubicBezTo>
                <a:cubicBezTo>
                  <a:pt x="4556459" y="334215"/>
                  <a:pt x="4592194" y="421683"/>
                  <a:pt x="4623022" y="459449"/>
                </a:cubicBezTo>
              </a:path>
            </a:pathLst>
          </a:custGeom>
          <a:noFill/>
          <a:ln w="38100">
            <a:solidFill>
              <a:schemeClr val="tx1"/>
            </a:solidFill>
            <a:headEnd type="none"/>
            <a:tailEnd type="non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93" name="Прямая соединительная линия 190"/>
          <p:cNvCxnSpPr/>
          <p:nvPr/>
        </p:nvCxnSpPr>
        <p:spPr>
          <a:xfrm flipH="1">
            <a:off x="5215434" y="2564417"/>
            <a:ext cx="66273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Прямая соединительная линия 190"/>
          <p:cNvCxnSpPr/>
          <p:nvPr/>
        </p:nvCxnSpPr>
        <p:spPr>
          <a:xfrm flipV="1">
            <a:off x="5865691" y="2552061"/>
            <a:ext cx="1" cy="33105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Прямая соединительная линия 190"/>
          <p:cNvCxnSpPr/>
          <p:nvPr/>
        </p:nvCxnSpPr>
        <p:spPr>
          <a:xfrm flipV="1">
            <a:off x="5226928" y="2544998"/>
            <a:ext cx="1" cy="33105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Прямая соединительная линия 190"/>
          <p:cNvCxnSpPr/>
          <p:nvPr/>
        </p:nvCxnSpPr>
        <p:spPr>
          <a:xfrm flipH="1">
            <a:off x="3857893" y="2550562"/>
            <a:ext cx="66273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Прямая соединительная линия 190"/>
          <p:cNvCxnSpPr/>
          <p:nvPr/>
        </p:nvCxnSpPr>
        <p:spPr>
          <a:xfrm flipV="1">
            <a:off x="4508150" y="2543522"/>
            <a:ext cx="1" cy="33105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Прямая соединительная линия 190"/>
          <p:cNvCxnSpPr/>
          <p:nvPr/>
        </p:nvCxnSpPr>
        <p:spPr>
          <a:xfrm flipV="1">
            <a:off x="3864071" y="2536459"/>
            <a:ext cx="1" cy="33105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Прямая соединительная линия 205"/>
          <p:cNvCxnSpPr/>
          <p:nvPr/>
        </p:nvCxnSpPr>
        <p:spPr>
          <a:xfrm flipH="1">
            <a:off x="3345028" y="4902804"/>
            <a:ext cx="5079122" cy="0"/>
          </a:xfrm>
          <a:prstGeom prst="line">
            <a:avLst/>
          </a:prstGeom>
          <a:ln w="69850">
            <a:solidFill>
              <a:srgbClr val="FF0000"/>
            </a:solidFill>
            <a:prstDash val="solid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7107607" y="3657247"/>
            <a:ext cx="12091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00B050"/>
                </a:solidFill>
              </a:rPr>
              <a:t>Trigger</a:t>
            </a:r>
            <a:endParaRPr lang="en-US" sz="2800" b="1" dirty="0">
              <a:solidFill>
                <a:srgbClr val="00B050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5967029" y="2039005"/>
            <a:ext cx="1511715" cy="1511715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Chopper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2909" y="2246683"/>
            <a:ext cx="441482" cy="251188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4733479" y="3023505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</a:t>
            </a:r>
            <a:endParaRPr lang="en-US" dirty="0"/>
          </a:p>
        </p:txBody>
      </p:sp>
      <p:cxnSp>
        <p:nvCxnSpPr>
          <p:cNvPr id="114" name="Прямая соединительная линия 193"/>
          <p:cNvCxnSpPr/>
          <p:nvPr/>
        </p:nvCxnSpPr>
        <p:spPr>
          <a:xfrm flipH="1">
            <a:off x="4187210" y="3070362"/>
            <a:ext cx="1356440" cy="0"/>
          </a:xfrm>
          <a:prstGeom prst="line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Овал 260"/>
          <p:cNvSpPr/>
          <p:nvPr/>
        </p:nvSpPr>
        <p:spPr>
          <a:xfrm>
            <a:off x="8302411" y="4769374"/>
            <a:ext cx="206895" cy="199175"/>
          </a:xfrm>
          <a:prstGeom prst="ellipse">
            <a:avLst/>
          </a:prstGeom>
          <a:solidFill>
            <a:srgbClr val="FF0000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19" name="Прямая соединительная линия 205"/>
          <p:cNvCxnSpPr/>
          <p:nvPr/>
        </p:nvCxnSpPr>
        <p:spPr>
          <a:xfrm flipH="1" flipV="1">
            <a:off x="8405858" y="3397589"/>
            <a:ext cx="1" cy="1125713"/>
          </a:xfrm>
          <a:prstGeom prst="line">
            <a:avLst/>
          </a:prstGeom>
          <a:ln w="69850">
            <a:solidFill>
              <a:srgbClr val="00B050"/>
            </a:solidFill>
            <a:prstDash val="solid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Овал 260"/>
          <p:cNvSpPr/>
          <p:nvPr/>
        </p:nvSpPr>
        <p:spPr>
          <a:xfrm>
            <a:off x="8303987" y="3235654"/>
            <a:ext cx="206895" cy="199175"/>
          </a:xfrm>
          <a:prstGeom prst="ellipse">
            <a:avLst/>
          </a:prstGeom>
          <a:solidFill>
            <a:srgbClr val="00B050"/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6" name="Овал 260"/>
          <p:cNvSpPr/>
          <p:nvPr/>
        </p:nvSpPr>
        <p:spPr>
          <a:xfrm>
            <a:off x="8302411" y="4489435"/>
            <a:ext cx="206895" cy="199175"/>
          </a:xfrm>
          <a:prstGeom prst="ellipse">
            <a:avLst/>
          </a:prstGeom>
          <a:solidFill>
            <a:srgbClr val="00B050"/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33" name="Прямая соединительная линия 193"/>
          <p:cNvCxnSpPr/>
          <p:nvPr/>
        </p:nvCxnSpPr>
        <p:spPr>
          <a:xfrm flipH="1">
            <a:off x="3966469" y="5078303"/>
            <a:ext cx="1356440" cy="0"/>
          </a:xfrm>
          <a:prstGeom prst="line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TextBox 133"/>
          <p:cNvSpPr txBox="1"/>
          <p:nvPr/>
        </p:nvSpPr>
        <p:spPr>
          <a:xfrm>
            <a:off x="4536166" y="5156249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3638698" y="4376184"/>
            <a:ext cx="678220" cy="515173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rgbClr val="FF0000"/>
                </a:solidFill>
              </a:rPr>
              <a:t>?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35" name="Rectangle 134"/>
          <p:cNvSpPr/>
          <p:nvPr/>
        </p:nvSpPr>
        <p:spPr>
          <a:xfrm>
            <a:off x="4896205" y="4373343"/>
            <a:ext cx="678220" cy="515173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rgbClr val="FF0000"/>
                </a:solidFill>
              </a:rPr>
              <a:t>?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36" name="Rectangle 135"/>
          <p:cNvSpPr/>
          <p:nvPr/>
        </p:nvSpPr>
        <p:spPr>
          <a:xfrm>
            <a:off x="6139376" y="4375582"/>
            <a:ext cx="678220" cy="515173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rgbClr val="FF0000"/>
                </a:solidFill>
              </a:rPr>
              <a:t>?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6795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 flipH="1" flipV="1">
            <a:off x="4571999" y="5532895"/>
            <a:ext cx="6403384" cy="2583"/>
          </a:xfrm>
          <a:prstGeom prst="line">
            <a:avLst/>
          </a:prstGeom>
          <a:ln w="34925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5"/>
          <p:cNvCxnSpPr/>
          <p:nvPr/>
        </p:nvCxnSpPr>
        <p:spPr>
          <a:xfrm>
            <a:off x="4571999" y="2523067"/>
            <a:ext cx="0" cy="3007246"/>
          </a:xfrm>
          <a:prstGeom prst="line">
            <a:avLst/>
          </a:prstGeom>
          <a:ln w="34925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Полилиния 3"/>
          <p:cNvSpPr/>
          <p:nvPr/>
        </p:nvSpPr>
        <p:spPr>
          <a:xfrm>
            <a:off x="4538133" y="2743200"/>
            <a:ext cx="6553200" cy="2760133"/>
          </a:xfrm>
          <a:custGeom>
            <a:avLst/>
            <a:gdLst>
              <a:gd name="connsiteX0" fmla="*/ 0 w 6553200"/>
              <a:gd name="connsiteY0" fmla="*/ 0 h 2760133"/>
              <a:gd name="connsiteX1" fmla="*/ 1100667 w 6553200"/>
              <a:gd name="connsiteY1" fmla="*/ 575733 h 2760133"/>
              <a:gd name="connsiteX2" fmla="*/ 3115734 w 6553200"/>
              <a:gd name="connsiteY2" fmla="*/ 2387600 h 2760133"/>
              <a:gd name="connsiteX3" fmla="*/ 6553200 w 6553200"/>
              <a:gd name="connsiteY3" fmla="*/ 2760133 h 2760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53200" h="2760133">
                <a:moveTo>
                  <a:pt x="0" y="0"/>
                </a:moveTo>
                <a:cubicBezTo>
                  <a:pt x="290689" y="88900"/>
                  <a:pt x="581378" y="177800"/>
                  <a:pt x="1100667" y="575733"/>
                </a:cubicBezTo>
                <a:cubicBezTo>
                  <a:pt x="1619956" y="973666"/>
                  <a:pt x="2206979" y="2023533"/>
                  <a:pt x="3115734" y="2387600"/>
                </a:cubicBezTo>
                <a:cubicBezTo>
                  <a:pt x="4024489" y="2751667"/>
                  <a:pt x="6000045" y="2723444"/>
                  <a:pt x="6553200" y="2760133"/>
                </a:cubicBezTo>
              </a:path>
            </a:pathLst>
          </a:cu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mtClean="0"/>
              <a:t>\</a:t>
            </a:r>
            <a:endParaRPr lang="ru-RU" dirty="0"/>
          </a:p>
        </p:txBody>
      </p:sp>
      <p:sp>
        <p:nvSpPr>
          <p:cNvPr id="7" name="Полилиния 6"/>
          <p:cNvSpPr/>
          <p:nvPr/>
        </p:nvSpPr>
        <p:spPr>
          <a:xfrm>
            <a:off x="4639733" y="3367783"/>
            <a:ext cx="6383867" cy="2101684"/>
          </a:xfrm>
          <a:custGeom>
            <a:avLst/>
            <a:gdLst>
              <a:gd name="connsiteX0" fmla="*/ 0 w 6383867"/>
              <a:gd name="connsiteY0" fmla="*/ 2101684 h 2101684"/>
              <a:gd name="connsiteX1" fmla="*/ 1117600 w 6383867"/>
              <a:gd name="connsiteY1" fmla="*/ 357550 h 2101684"/>
              <a:gd name="connsiteX2" fmla="*/ 3420534 w 6383867"/>
              <a:gd name="connsiteY2" fmla="*/ 18884 h 2101684"/>
              <a:gd name="connsiteX3" fmla="*/ 6383867 w 6383867"/>
              <a:gd name="connsiteY3" fmla="*/ 679284 h 2101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83867" h="2101684">
                <a:moveTo>
                  <a:pt x="0" y="2101684"/>
                </a:moveTo>
                <a:cubicBezTo>
                  <a:pt x="273755" y="1403183"/>
                  <a:pt x="547511" y="704683"/>
                  <a:pt x="1117600" y="357550"/>
                </a:cubicBezTo>
                <a:cubicBezTo>
                  <a:pt x="1687689" y="10417"/>
                  <a:pt x="2542823" y="-34738"/>
                  <a:pt x="3420534" y="18884"/>
                </a:cubicBezTo>
                <a:cubicBezTo>
                  <a:pt x="4298245" y="72506"/>
                  <a:pt x="5926667" y="526884"/>
                  <a:pt x="6383867" y="679284"/>
                </a:cubicBezTo>
              </a:path>
            </a:pathLst>
          </a:custGeom>
          <a:noFill/>
          <a:ln w="47625"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35683" y="5653782"/>
            <a:ext cx="279400" cy="215900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14517" y="3333917"/>
            <a:ext cx="495300" cy="469900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5233" y="2585592"/>
            <a:ext cx="3810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588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 rot="10800000">
            <a:off x="5741466" y="5224217"/>
            <a:ext cx="3693532" cy="1030667"/>
          </a:xfrm>
          <a:prstGeom prst="rect">
            <a:avLst/>
          </a:prstGeom>
          <a:gradFill>
            <a:gsLst>
              <a:gs pos="81000">
                <a:schemeClr val="dk1">
                  <a:satMod val="110000"/>
                  <a:lumMod val="100000"/>
                  <a:shade val="100000"/>
                  <a:alpha val="0"/>
                </a:schemeClr>
              </a:gs>
              <a:gs pos="100000">
                <a:schemeClr val="dk1">
                  <a:lumMod val="99000"/>
                  <a:satMod val="120000"/>
                  <a:shade val="78000"/>
                </a:schemeClr>
              </a:gs>
            </a:gsLst>
          </a:gra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03119" y="1666568"/>
            <a:ext cx="2795479" cy="3830974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 smtClean="0"/>
              <a:t>System</a:t>
            </a:r>
            <a:endParaRPr lang="en-US" sz="6000" dirty="0"/>
          </a:p>
        </p:txBody>
      </p:sp>
      <p:grpSp>
        <p:nvGrpSpPr>
          <p:cNvPr id="11" name="Group 10"/>
          <p:cNvGrpSpPr/>
          <p:nvPr/>
        </p:nvGrpSpPr>
        <p:grpSpPr>
          <a:xfrm>
            <a:off x="9434998" y="1869655"/>
            <a:ext cx="2376469" cy="704048"/>
            <a:chOff x="8708831" y="1502724"/>
            <a:chExt cx="1406496" cy="704048"/>
          </a:xfrm>
        </p:grpSpPr>
        <p:sp>
          <p:nvSpPr>
            <p:cNvPr id="167" name="Прямоугольник 166"/>
            <p:cNvSpPr/>
            <p:nvPr/>
          </p:nvSpPr>
          <p:spPr>
            <a:xfrm>
              <a:off x="8708831" y="1502724"/>
              <a:ext cx="1406496" cy="704048"/>
            </a:xfrm>
            <a:prstGeom prst="rect">
              <a:avLst/>
            </a:prstGeom>
            <a:solidFill>
              <a:schemeClr val="bg1"/>
            </a:solidFill>
            <a:ln w="47625">
              <a:solidFill>
                <a:srgbClr val="0432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b="1" dirty="0" smtClean="0">
                  <a:solidFill>
                    <a:srgbClr val="0432FF"/>
                  </a:solidFill>
                </a:rPr>
                <a:t>VNA</a:t>
              </a:r>
              <a:endParaRPr lang="ru-RU" b="1" dirty="0">
                <a:solidFill>
                  <a:srgbClr val="0432FF"/>
                </a:solidFill>
              </a:endParaRPr>
            </a:p>
          </p:txBody>
        </p:sp>
        <p:sp>
          <p:nvSpPr>
            <p:cNvPr id="260" name="Овал 259"/>
            <p:cNvSpPr/>
            <p:nvPr/>
          </p:nvSpPr>
          <p:spPr>
            <a:xfrm>
              <a:off x="8826257" y="1775905"/>
              <a:ext cx="138951" cy="194585"/>
            </a:xfrm>
            <a:prstGeom prst="ellipse">
              <a:avLst/>
            </a:prstGeom>
            <a:solidFill>
              <a:srgbClr val="0432FF"/>
            </a:solidFill>
            <a:ln w="25400">
              <a:solidFill>
                <a:srgbClr val="0432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cxnSp>
        <p:nvCxnSpPr>
          <p:cNvPr id="191" name="Прямая соединительная линия 190"/>
          <p:cNvCxnSpPr>
            <a:stCxn id="260" idx="2"/>
          </p:cNvCxnSpPr>
          <p:nvPr/>
        </p:nvCxnSpPr>
        <p:spPr>
          <a:xfrm flipH="1">
            <a:off x="6345150" y="2240129"/>
            <a:ext cx="3288255" cy="21199"/>
          </a:xfrm>
          <a:prstGeom prst="line">
            <a:avLst/>
          </a:prstGeom>
          <a:ln w="38100">
            <a:solidFill>
              <a:srgbClr val="043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9570553" y="4399371"/>
            <a:ext cx="1994128" cy="690825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SP Digitiser</a:t>
            </a:r>
            <a:endParaRPr lang="en-US" dirty="0">
              <a:solidFill>
                <a:srgbClr val="FF0000"/>
              </a:solidFill>
            </a:endParaRPr>
          </a:p>
        </p:txBody>
      </p:sp>
      <p:grpSp>
        <p:nvGrpSpPr>
          <p:cNvPr id="29" name="Group 28"/>
          <p:cNvGrpSpPr/>
          <p:nvPr/>
        </p:nvGrpSpPr>
        <p:grpSpPr>
          <a:xfrm>
            <a:off x="9434998" y="2789180"/>
            <a:ext cx="2376469" cy="761541"/>
            <a:chOff x="6360093" y="606450"/>
            <a:chExt cx="1964024" cy="761541"/>
          </a:xfrm>
        </p:grpSpPr>
        <p:sp>
          <p:nvSpPr>
            <p:cNvPr id="131" name="Rectangle 130"/>
            <p:cNvSpPr/>
            <p:nvPr/>
          </p:nvSpPr>
          <p:spPr>
            <a:xfrm>
              <a:off x="6360093" y="606450"/>
              <a:ext cx="1964024" cy="761541"/>
            </a:xfrm>
            <a:prstGeom prst="rect">
              <a:avLst/>
            </a:prstGeom>
            <a:noFill/>
            <a:ln w="317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smtClean="0">
                  <a:solidFill>
                    <a:srgbClr val="7030A0"/>
                  </a:solidFill>
                </a:rPr>
                <a:t>Pulse </a:t>
              </a:r>
            </a:p>
            <a:p>
              <a:pPr algn="ctr"/>
              <a:r>
                <a:rPr lang="en-US" b="1" dirty="0" smtClean="0">
                  <a:solidFill>
                    <a:srgbClr val="7030A0"/>
                  </a:solidFill>
                </a:rPr>
                <a:t>generator</a:t>
              </a:r>
              <a:endParaRPr lang="en-US" b="1" dirty="0">
                <a:solidFill>
                  <a:srgbClr val="7030A0"/>
                </a:solidFill>
              </a:endParaRPr>
            </a:p>
          </p:txBody>
        </p:sp>
        <p:sp>
          <p:nvSpPr>
            <p:cNvPr id="140" name="Овал 260"/>
            <p:cNvSpPr/>
            <p:nvPr/>
          </p:nvSpPr>
          <p:spPr>
            <a:xfrm>
              <a:off x="6511201" y="774742"/>
              <a:ext cx="206895" cy="199175"/>
            </a:xfrm>
            <a:prstGeom prst="ellipse">
              <a:avLst/>
            </a:prstGeom>
            <a:solidFill>
              <a:srgbClr val="7030A0"/>
            </a:solidFill>
            <a:ln w="254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cxnSp>
        <p:nvCxnSpPr>
          <p:cNvPr id="150" name="Прямая соединительная линия 190"/>
          <p:cNvCxnSpPr/>
          <p:nvPr/>
        </p:nvCxnSpPr>
        <p:spPr>
          <a:xfrm flipH="1">
            <a:off x="2620007" y="2865862"/>
            <a:ext cx="4030766" cy="0"/>
          </a:xfrm>
          <a:prstGeom prst="line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Прямая соединительная линия 190"/>
          <p:cNvCxnSpPr>
            <a:stCxn id="140" idx="2"/>
          </p:cNvCxnSpPr>
          <p:nvPr/>
        </p:nvCxnSpPr>
        <p:spPr>
          <a:xfrm flipH="1">
            <a:off x="6836592" y="3057060"/>
            <a:ext cx="2781247" cy="13647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Полилиния 135"/>
          <p:cNvSpPr/>
          <p:nvPr/>
        </p:nvSpPr>
        <p:spPr>
          <a:xfrm>
            <a:off x="4786812" y="2592803"/>
            <a:ext cx="642821" cy="200963"/>
          </a:xfrm>
          <a:custGeom>
            <a:avLst/>
            <a:gdLst>
              <a:gd name="connsiteX0" fmla="*/ 0 w 4810836"/>
              <a:gd name="connsiteY0" fmla="*/ 463388 h 955031"/>
              <a:gd name="connsiteX1" fmla="*/ 180833 w 4810836"/>
              <a:gd name="connsiteY1" fmla="*/ 146077 h 955031"/>
              <a:gd name="connsiteX2" fmla="*/ 290015 w 4810836"/>
              <a:gd name="connsiteY2" fmla="*/ 23247 h 955031"/>
              <a:gd name="connsiteX3" fmla="*/ 409433 w 4810836"/>
              <a:gd name="connsiteY3" fmla="*/ 36895 h 955031"/>
              <a:gd name="connsiteX4" fmla="*/ 508379 w 4810836"/>
              <a:gd name="connsiteY4" fmla="*/ 146077 h 955031"/>
              <a:gd name="connsiteX5" fmla="*/ 634621 w 4810836"/>
              <a:gd name="connsiteY5" fmla="*/ 412209 h 955031"/>
              <a:gd name="connsiteX6" fmla="*/ 771098 w 4810836"/>
              <a:gd name="connsiteY6" fmla="*/ 722695 h 955031"/>
              <a:gd name="connsiteX7" fmla="*/ 866633 w 4810836"/>
              <a:gd name="connsiteY7" fmla="*/ 869409 h 955031"/>
              <a:gd name="connsiteX8" fmla="*/ 955343 w 4810836"/>
              <a:gd name="connsiteY8" fmla="*/ 944471 h 955031"/>
              <a:gd name="connsiteX9" fmla="*/ 1064525 w 4810836"/>
              <a:gd name="connsiteY9" fmla="*/ 930824 h 955031"/>
              <a:gd name="connsiteX10" fmla="*/ 1190767 w 4810836"/>
              <a:gd name="connsiteY10" fmla="*/ 811406 h 955031"/>
              <a:gd name="connsiteX11" fmla="*/ 1354540 w 4810836"/>
              <a:gd name="connsiteY11" fmla="*/ 487271 h 955031"/>
              <a:gd name="connsiteX12" fmla="*/ 1456898 w 4810836"/>
              <a:gd name="connsiteY12" fmla="*/ 234788 h 955031"/>
              <a:gd name="connsiteX13" fmla="*/ 1559256 w 4810836"/>
              <a:gd name="connsiteY13" fmla="*/ 67603 h 955031"/>
              <a:gd name="connsiteX14" fmla="*/ 1647967 w 4810836"/>
              <a:gd name="connsiteY14" fmla="*/ 13012 h 955031"/>
              <a:gd name="connsiteX15" fmla="*/ 1729853 w 4810836"/>
              <a:gd name="connsiteY15" fmla="*/ 43719 h 955031"/>
              <a:gd name="connsiteX16" fmla="*/ 1804916 w 4810836"/>
              <a:gd name="connsiteY16" fmla="*/ 122194 h 955031"/>
              <a:gd name="connsiteX17" fmla="*/ 1883391 w 4810836"/>
              <a:gd name="connsiteY17" fmla="*/ 251847 h 955031"/>
              <a:gd name="connsiteX18" fmla="*/ 2149522 w 4810836"/>
              <a:gd name="connsiteY18" fmla="*/ 784110 h 955031"/>
              <a:gd name="connsiteX19" fmla="*/ 2265528 w 4810836"/>
              <a:gd name="connsiteY19" fmla="*/ 934235 h 955031"/>
              <a:gd name="connsiteX20" fmla="*/ 2361062 w 4810836"/>
              <a:gd name="connsiteY20" fmla="*/ 941059 h 955031"/>
              <a:gd name="connsiteX21" fmla="*/ 2483892 w 4810836"/>
              <a:gd name="connsiteY21" fmla="*/ 814818 h 955031"/>
              <a:gd name="connsiteX22" fmla="*/ 2610134 w 4810836"/>
              <a:gd name="connsiteY22" fmla="*/ 548686 h 955031"/>
              <a:gd name="connsiteX23" fmla="*/ 2756848 w 4810836"/>
              <a:gd name="connsiteY23" fmla="*/ 251847 h 955031"/>
              <a:gd name="connsiteX24" fmla="*/ 2879677 w 4810836"/>
              <a:gd name="connsiteY24" fmla="*/ 67603 h 955031"/>
              <a:gd name="connsiteX25" fmla="*/ 2958152 w 4810836"/>
              <a:gd name="connsiteY25" fmla="*/ 2776 h 955031"/>
              <a:gd name="connsiteX26" fmla="*/ 3029803 w 4810836"/>
              <a:gd name="connsiteY26" fmla="*/ 19835 h 955031"/>
              <a:gd name="connsiteX27" fmla="*/ 3101453 w 4810836"/>
              <a:gd name="connsiteY27" fmla="*/ 91486 h 955031"/>
              <a:gd name="connsiteX28" fmla="*/ 3159456 w 4810836"/>
              <a:gd name="connsiteY28" fmla="*/ 176785 h 955031"/>
              <a:gd name="connsiteX29" fmla="*/ 3241343 w 4810836"/>
              <a:gd name="connsiteY29" fmla="*/ 323498 h 955031"/>
              <a:gd name="connsiteX30" fmla="*/ 3394880 w 4810836"/>
              <a:gd name="connsiteY30" fmla="*/ 668104 h 955031"/>
              <a:gd name="connsiteX31" fmla="*/ 3521122 w 4810836"/>
              <a:gd name="connsiteY31" fmla="*/ 852349 h 955031"/>
              <a:gd name="connsiteX32" fmla="*/ 3654188 w 4810836"/>
              <a:gd name="connsiteY32" fmla="*/ 900116 h 955031"/>
              <a:gd name="connsiteX33" fmla="*/ 3773606 w 4810836"/>
              <a:gd name="connsiteY33" fmla="*/ 828465 h 955031"/>
              <a:gd name="connsiteX34" fmla="*/ 3961262 w 4810836"/>
              <a:gd name="connsiteY34" fmla="*/ 483859 h 955031"/>
              <a:gd name="connsiteX35" fmla="*/ 4138683 w 4810836"/>
              <a:gd name="connsiteY35" fmla="*/ 152901 h 955031"/>
              <a:gd name="connsiteX36" fmla="*/ 4258101 w 4810836"/>
              <a:gd name="connsiteY36" fmla="*/ 40307 h 955031"/>
              <a:gd name="connsiteX37" fmla="*/ 4384343 w 4810836"/>
              <a:gd name="connsiteY37" fmla="*/ 67603 h 955031"/>
              <a:gd name="connsiteX38" fmla="*/ 4527645 w 4810836"/>
              <a:gd name="connsiteY38" fmla="*/ 268907 h 955031"/>
              <a:gd name="connsiteX39" fmla="*/ 4633415 w 4810836"/>
              <a:gd name="connsiteY39" fmla="*/ 477035 h 955031"/>
              <a:gd name="connsiteX40" fmla="*/ 4677770 w 4810836"/>
              <a:gd name="connsiteY40" fmla="*/ 497507 h 955031"/>
              <a:gd name="connsiteX41" fmla="*/ 4810836 w 4810836"/>
              <a:gd name="connsiteY41" fmla="*/ 494095 h 955031"/>
              <a:gd name="connsiteX0" fmla="*/ 0 w 4810836"/>
              <a:gd name="connsiteY0" fmla="*/ 463388 h 955031"/>
              <a:gd name="connsiteX1" fmla="*/ 180833 w 4810836"/>
              <a:gd name="connsiteY1" fmla="*/ 146077 h 955031"/>
              <a:gd name="connsiteX2" fmla="*/ 290015 w 4810836"/>
              <a:gd name="connsiteY2" fmla="*/ 23247 h 955031"/>
              <a:gd name="connsiteX3" fmla="*/ 409433 w 4810836"/>
              <a:gd name="connsiteY3" fmla="*/ 36895 h 955031"/>
              <a:gd name="connsiteX4" fmla="*/ 508379 w 4810836"/>
              <a:gd name="connsiteY4" fmla="*/ 146077 h 955031"/>
              <a:gd name="connsiteX5" fmla="*/ 634621 w 4810836"/>
              <a:gd name="connsiteY5" fmla="*/ 412209 h 955031"/>
              <a:gd name="connsiteX6" fmla="*/ 771098 w 4810836"/>
              <a:gd name="connsiteY6" fmla="*/ 722695 h 955031"/>
              <a:gd name="connsiteX7" fmla="*/ 866633 w 4810836"/>
              <a:gd name="connsiteY7" fmla="*/ 869409 h 955031"/>
              <a:gd name="connsiteX8" fmla="*/ 955343 w 4810836"/>
              <a:gd name="connsiteY8" fmla="*/ 944471 h 955031"/>
              <a:gd name="connsiteX9" fmla="*/ 1064525 w 4810836"/>
              <a:gd name="connsiteY9" fmla="*/ 930824 h 955031"/>
              <a:gd name="connsiteX10" fmla="*/ 1190767 w 4810836"/>
              <a:gd name="connsiteY10" fmla="*/ 811406 h 955031"/>
              <a:gd name="connsiteX11" fmla="*/ 1354540 w 4810836"/>
              <a:gd name="connsiteY11" fmla="*/ 487271 h 955031"/>
              <a:gd name="connsiteX12" fmla="*/ 1456898 w 4810836"/>
              <a:gd name="connsiteY12" fmla="*/ 234788 h 955031"/>
              <a:gd name="connsiteX13" fmla="*/ 1559256 w 4810836"/>
              <a:gd name="connsiteY13" fmla="*/ 67603 h 955031"/>
              <a:gd name="connsiteX14" fmla="*/ 1647967 w 4810836"/>
              <a:gd name="connsiteY14" fmla="*/ 13012 h 955031"/>
              <a:gd name="connsiteX15" fmla="*/ 1729853 w 4810836"/>
              <a:gd name="connsiteY15" fmla="*/ 43719 h 955031"/>
              <a:gd name="connsiteX16" fmla="*/ 1804916 w 4810836"/>
              <a:gd name="connsiteY16" fmla="*/ 122194 h 955031"/>
              <a:gd name="connsiteX17" fmla="*/ 1883391 w 4810836"/>
              <a:gd name="connsiteY17" fmla="*/ 251847 h 955031"/>
              <a:gd name="connsiteX18" fmla="*/ 2149522 w 4810836"/>
              <a:gd name="connsiteY18" fmla="*/ 784110 h 955031"/>
              <a:gd name="connsiteX19" fmla="*/ 2265528 w 4810836"/>
              <a:gd name="connsiteY19" fmla="*/ 934235 h 955031"/>
              <a:gd name="connsiteX20" fmla="*/ 2361062 w 4810836"/>
              <a:gd name="connsiteY20" fmla="*/ 941059 h 955031"/>
              <a:gd name="connsiteX21" fmla="*/ 2483892 w 4810836"/>
              <a:gd name="connsiteY21" fmla="*/ 814818 h 955031"/>
              <a:gd name="connsiteX22" fmla="*/ 2610134 w 4810836"/>
              <a:gd name="connsiteY22" fmla="*/ 548686 h 955031"/>
              <a:gd name="connsiteX23" fmla="*/ 2756848 w 4810836"/>
              <a:gd name="connsiteY23" fmla="*/ 251847 h 955031"/>
              <a:gd name="connsiteX24" fmla="*/ 2879677 w 4810836"/>
              <a:gd name="connsiteY24" fmla="*/ 67603 h 955031"/>
              <a:gd name="connsiteX25" fmla="*/ 2958152 w 4810836"/>
              <a:gd name="connsiteY25" fmla="*/ 2776 h 955031"/>
              <a:gd name="connsiteX26" fmla="*/ 3029803 w 4810836"/>
              <a:gd name="connsiteY26" fmla="*/ 19835 h 955031"/>
              <a:gd name="connsiteX27" fmla="*/ 3101453 w 4810836"/>
              <a:gd name="connsiteY27" fmla="*/ 91486 h 955031"/>
              <a:gd name="connsiteX28" fmla="*/ 3159456 w 4810836"/>
              <a:gd name="connsiteY28" fmla="*/ 176785 h 955031"/>
              <a:gd name="connsiteX29" fmla="*/ 3241343 w 4810836"/>
              <a:gd name="connsiteY29" fmla="*/ 323498 h 955031"/>
              <a:gd name="connsiteX30" fmla="*/ 3394880 w 4810836"/>
              <a:gd name="connsiteY30" fmla="*/ 668104 h 955031"/>
              <a:gd name="connsiteX31" fmla="*/ 3521122 w 4810836"/>
              <a:gd name="connsiteY31" fmla="*/ 852349 h 955031"/>
              <a:gd name="connsiteX32" fmla="*/ 3654188 w 4810836"/>
              <a:gd name="connsiteY32" fmla="*/ 900116 h 955031"/>
              <a:gd name="connsiteX33" fmla="*/ 3773606 w 4810836"/>
              <a:gd name="connsiteY33" fmla="*/ 828465 h 955031"/>
              <a:gd name="connsiteX34" fmla="*/ 3961262 w 4810836"/>
              <a:gd name="connsiteY34" fmla="*/ 483859 h 955031"/>
              <a:gd name="connsiteX35" fmla="*/ 4138683 w 4810836"/>
              <a:gd name="connsiteY35" fmla="*/ 152901 h 955031"/>
              <a:gd name="connsiteX36" fmla="*/ 4258101 w 4810836"/>
              <a:gd name="connsiteY36" fmla="*/ 40307 h 955031"/>
              <a:gd name="connsiteX37" fmla="*/ 4384343 w 4810836"/>
              <a:gd name="connsiteY37" fmla="*/ 67603 h 955031"/>
              <a:gd name="connsiteX38" fmla="*/ 4527645 w 4810836"/>
              <a:gd name="connsiteY38" fmla="*/ 268907 h 955031"/>
              <a:gd name="connsiteX39" fmla="*/ 4633415 w 4810836"/>
              <a:gd name="connsiteY39" fmla="*/ 477035 h 955031"/>
              <a:gd name="connsiteX40" fmla="*/ 4781905 w 4810836"/>
              <a:gd name="connsiteY40" fmla="*/ 494332 h 955031"/>
              <a:gd name="connsiteX41" fmla="*/ 4810836 w 4810836"/>
              <a:gd name="connsiteY41" fmla="*/ 494095 h 955031"/>
              <a:gd name="connsiteX0" fmla="*/ 0 w 5039929"/>
              <a:gd name="connsiteY0" fmla="*/ 463388 h 955031"/>
              <a:gd name="connsiteX1" fmla="*/ 180833 w 5039929"/>
              <a:gd name="connsiteY1" fmla="*/ 146077 h 955031"/>
              <a:gd name="connsiteX2" fmla="*/ 290015 w 5039929"/>
              <a:gd name="connsiteY2" fmla="*/ 23247 h 955031"/>
              <a:gd name="connsiteX3" fmla="*/ 409433 w 5039929"/>
              <a:gd name="connsiteY3" fmla="*/ 36895 h 955031"/>
              <a:gd name="connsiteX4" fmla="*/ 508379 w 5039929"/>
              <a:gd name="connsiteY4" fmla="*/ 146077 h 955031"/>
              <a:gd name="connsiteX5" fmla="*/ 634621 w 5039929"/>
              <a:gd name="connsiteY5" fmla="*/ 412209 h 955031"/>
              <a:gd name="connsiteX6" fmla="*/ 771098 w 5039929"/>
              <a:gd name="connsiteY6" fmla="*/ 722695 h 955031"/>
              <a:gd name="connsiteX7" fmla="*/ 866633 w 5039929"/>
              <a:gd name="connsiteY7" fmla="*/ 869409 h 955031"/>
              <a:gd name="connsiteX8" fmla="*/ 955343 w 5039929"/>
              <a:gd name="connsiteY8" fmla="*/ 944471 h 955031"/>
              <a:gd name="connsiteX9" fmla="*/ 1064525 w 5039929"/>
              <a:gd name="connsiteY9" fmla="*/ 930824 h 955031"/>
              <a:gd name="connsiteX10" fmla="*/ 1190767 w 5039929"/>
              <a:gd name="connsiteY10" fmla="*/ 811406 h 955031"/>
              <a:gd name="connsiteX11" fmla="*/ 1354540 w 5039929"/>
              <a:gd name="connsiteY11" fmla="*/ 487271 h 955031"/>
              <a:gd name="connsiteX12" fmla="*/ 1456898 w 5039929"/>
              <a:gd name="connsiteY12" fmla="*/ 234788 h 955031"/>
              <a:gd name="connsiteX13" fmla="*/ 1559256 w 5039929"/>
              <a:gd name="connsiteY13" fmla="*/ 67603 h 955031"/>
              <a:gd name="connsiteX14" fmla="*/ 1647967 w 5039929"/>
              <a:gd name="connsiteY14" fmla="*/ 13012 h 955031"/>
              <a:gd name="connsiteX15" fmla="*/ 1729853 w 5039929"/>
              <a:gd name="connsiteY15" fmla="*/ 43719 h 955031"/>
              <a:gd name="connsiteX16" fmla="*/ 1804916 w 5039929"/>
              <a:gd name="connsiteY16" fmla="*/ 122194 h 955031"/>
              <a:gd name="connsiteX17" fmla="*/ 1883391 w 5039929"/>
              <a:gd name="connsiteY17" fmla="*/ 251847 h 955031"/>
              <a:gd name="connsiteX18" fmla="*/ 2149522 w 5039929"/>
              <a:gd name="connsiteY18" fmla="*/ 784110 h 955031"/>
              <a:gd name="connsiteX19" fmla="*/ 2265528 w 5039929"/>
              <a:gd name="connsiteY19" fmla="*/ 934235 h 955031"/>
              <a:gd name="connsiteX20" fmla="*/ 2361062 w 5039929"/>
              <a:gd name="connsiteY20" fmla="*/ 941059 h 955031"/>
              <a:gd name="connsiteX21" fmla="*/ 2483892 w 5039929"/>
              <a:gd name="connsiteY21" fmla="*/ 814818 h 955031"/>
              <a:gd name="connsiteX22" fmla="*/ 2610134 w 5039929"/>
              <a:gd name="connsiteY22" fmla="*/ 548686 h 955031"/>
              <a:gd name="connsiteX23" fmla="*/ 2756848 w 5039929"/>
              <a:gd name="connsiteY23" fmla="*/ 251847 h 955031"/>
              <a:gd name="connsiteX24" fmla="*/ 2879677 w 5039929"/>
              <a:gd name="connsiteY24" fmla="*/ 67603 h 955031"/>
              <a:gd name="connsiteX25" fmla="*/ 2958152 w 5039929"/>
              <a:gd name="connsiteY25" fmla="*/ 2776 h 955031"/>
              <a:gd name="connsiteX26" fmla="*/ 3029803 w 5039929"/>
              <a:gd name="connsiteY26" fmla="*/ 19835 h 955031"/>
              <a:gd name="connsiteX27" fmla="*/ 3101453 w 5039929"/>
              <a:gd name="connsiteY27" fmla="*/ 91486 h 955031"/>
              <a:gd name="connsiteX28" fmla="*/ 3159456 w 5039929"/>
              <a:gd name="connsiteY28" fmla="*/ 176785 h 955031"/>
              <a:gd name="connsiteX29" fmla="*/ 3241343 w 5039929"/>
              <a:gd name="connsiteY29" fmla="*/ 323498 h 955031"/>
              <a:gd name="connsiteX30" fmla="*/ 3394880 w 5039929"/>
              <a:gd name="connsiteY30" fmla="*/ 668104 h 955031"/>
              <a:gd name="connsiteX31" fmla="*/ 3521122 w 5039929"/>
              <a:gd name="connsiteY31" fmla="*/ 852349 h 955031"/>
              <a:gd name="connsiteX32" fmla="*/ 3654188 w 5039929"/>
              <a:gd name="connsiteY32" fmla="*/ 900116 h 955031"/>
              <a:gd name="connsiteX33" fmla="*/ 3773606 w 5039929"/>
              <a:gd name="connsiteY33" fmla="*/ 828465 h 955031"/>
              <a:gd name="connsiteX34" fmla="*/ 3961262 w 5039929"/>
              <a:gd name="connsiteY34" fmla="*/ 483859 h 955031"/>
              <a:gd name="connsiteX35" fmla="*/ 4138683 w 5039929"/>
              <a:gd name="connsiteY35" fmla="*/ 152901 h 955031"/>
              <a:gd name="connsiteX36" fmla="*/ 4258101 w 5039929"/>
              <a:gd name="connsiteY36" fmla="*/ 40307 h 955031"/>
              <a:gd name="connsiteX37" fmla="*/ 4384343 w 5039929"/>
              <a:gd name="connsiteY37" fmla="*/ 67603 h 955031"/>
              <a:gd name="connsiteX38" fmla="*/ 4527645 w 5039929"/>
              <a:gd name="connsiteY38" fmla="*/ 268907 h 955031"/>
              <a:gd name="connsiteX39" fmla="*/ 4633415 w 5039929"/>
              <a:gd name="connsiteY39" fmla="*/ 477035 h 955031"/>
              <a:gd name="connsiteX40" fmla="*/ 4781905 w 5039929"/>
              <a:gd name="connsiteY40" fmla="*/ 494332 h 955031"/>
              <a:gd name="connsiteX41" fmla="*/ 5039929 w 5039929"/>
              <a:gd name="connsiteY41" fmla="*/ 487745 h 955031"/>
              <a:gd name="connsiteX0" fmla="*/ 0 w 5008689"/>
              <a:gd name="connsiteY0" fmla="*/ 463388 h 955031"/>
              <a:gd name="connsiteX1" fmla="*/ 180833 w 5008689"/>
              <a:gd name="connsiteY1" fmla="*/ 146077 h 955031"/>
              <a:gd name="connsiteX2" fmla="*/ 290015 w 5008689"/>
              <a:gd name="connsiteY2" fmla="*/ 23247 h 955031"/>
              <a:gd name="connsiteX3" fmla="*/ 409433 w 5008689"/>
              <a:gd name="connsiteY3" fmla="*/ 36895 h 955031"/>
              <a:gd name="connsiteX4" fmla="*/ 508379 w 5008689"/>
              <a:gd name="connsiteY4" fmla="*/ 146077 h 955031"/>
              <a:gd name="connsiteX5" fmla="*/ 634621 w 5008689"/>
              <a:gd name="connsiteY5" fmla="*/ 412209 h 955031"/>
              <a:gd name="connsiteX6" fmla="*/ 771098 w 5008689"/>
              <a:gd name="connsiteY6" fmla="*/ 722695 h 955031"/>
              <a:gd name="connsiteX7" fmla="*/ 866633 w 5008689"/>
              <a:gd name="connsiteY7" fmla="*/ 869409 h 955031"/>
              <a:gd name="connsiteX8" fmla="*/ 955343 w 5008689"/>
              <a:gd name="connsiteY8" fmla="*/ 944471 h 955031"/>
              <a:gd name="connsiteX9" fmla="*/ 1064525 w 5008689"/>
              <a:gd name="connsiteY9" fmla="*/ 930824 h 955031"/>
              <a:gd name="connsiteX10" fmla="*/ 1190767 w 5008689"/>
              <a:gd name="connsiteY10" fmla="*/ 811406 h 955031"/>
              <a:gd name="connsiteX11" fmla="*/ 1354540 w 5008689"/>
              <a:gd name="connsiteY11" fmla="*/ 487271 h 955031"/>
              <a:gd name="connsiteX12" fmla="*/ 1456898 w 5008689"/>
              <a:gd name="connsiteY12" fmla="*/ 234788 h 955031"/>
              <a:gd name="connsiteX13" fmla="*/ 1559256 w 5008689"/>
              <a:gd name="connsiteY13" fmla="*/ 67603 h 955031"/>
              <a:gd name="connsiteX14" fmla="*/ 1647967 w 5008689"/>
              <a:gd name="connsiteY14" fmla="*/ 13012 h 955031"/>
              <a:gd name="connsiteX15" fmla="*/ 1729853 w 5008689"/>
              <a:gd name="connsiteY15" fmla="*/ 43719 h 955031"/>
              <a:gd name="connsiteX16" fmla="*/ 1804916 w 5008689"/>
              <a:gd name="connsiteY16" fmla="*/ 122194 h 955031"/>
              <a:gd name="connsiteX17" fmla="*/ 1883391 w 5008689"/>
              <a:gd name="connsiteY17" fmla="*/ 251847 h 955031"/>
              <a:gd name="connsiteX18" fmla="*/ 2149522 w 5008689"/>
              <a:gd name="connsiteY18" fmla="*/ 784110 h 955031"/>
              <a:gd name="connsiteX19" fmla="*/ 2265528 w 5008689"/>
              <a:gd name="connsiteY19" fmla="*/ 934235 h 955031"/>
              <a:gd name="connsiteX20" fmla="*/ 2361062 w 5008689"/>
              <a:gd name="connsiteY20" fmla="*/ 941059 h 955031"/>
              <a:gd name="connsiteX21" fmla="*/ 2483892 w 5008689"/>
              <a:gd name="connsiteY21" fmla="*/ 814818 h 955031"/>
              <a:gd name="connsiteX22" fmla="*/ 2610134 w 5008689"/>
              <a:gd name="connsiteY22" fmla="*/ 548686 h 955031"/>
              <a:gd name="connsiteX23" fmla="*/ 2756848 w 5008689"/>
              <a:gd name="connsiteY23" fmla="*/ 251847 h 955031"/>
              <a:gd name="connsiteX24" fmla="*/ 2879677 w 5008689"/>
              <a:gd name="connsiteY24" fmla="*/ 67603 h 955031"/>
              <a:gd name="connsiteX25" fmla="*/ 2958152 w 5008689"/>
              <a:gd name="connsiteY25" fmla="*/ 2776 h 955031"/>
              <a:gd name="connsiteX26" fmla="*/ 3029803 w 5008689"/>
              <a:gd name="connsiteY26" fmla="*/ 19835 h 955031"/>
              <a:gd name="connsiteX27" fmla="*/ 3101453 w 5008689"/>
              <a:gd name="connsiteY27" fmla="*/ 91486 h 955031"/>
              <a:gd name="connsiteX28" fmla="*/ 3159456 w 5008689"/>
              <a:gd name="connsiteY28" fmla="*/ 176785 h 955031"/>
              <a:gd name="connsiteX29" fmla="*/ 3241343 w 5008689"/>
              <a:gd name="connsiteY29" fmla="*/ 323498 h 955031"/>
              <a:gd name="connsiteX30" fmla="*/ 3394880 w 5008689"/>
              <a:gd name="connsiteY30" fmla="*/ 668104 h 955031"/>
              <a:gd name="connsiteX31" fmla="*/ 3521122 w 5008689"/>
              <a:gd name="connsiteY31" fmla="*/ 852349 h 955031"/>
              <a:gd name="connsiteX32" fmla="*/ 3654188 w 5008689"/>
              <a:gd name="connsiteY32" fmla="*/ 900116 h 955031"/>
              <a:gd name="connsiteX33" fmla="*/ 3773606 w 5008689"/>
              <a:gd name="connsiteY33" fmla="*/ 828465 h 955031"/>
              <a:gd name="connsiteX34" fmla="*/ 3961262 w 5008689"/>
              <a:gd name="connsiteY34" fmla="*/ 483859 h 955031"/>
              <a:gd name="connsiteX35" fmla="*/ 4138683 w 5008689"/>
              <a:gd name="connsiteY35" fmla="*/ 152901 h 955031"/>
              <a:gd name="connsiteX36" fmla="*/ 4258101 w 5008689"/>
              <a:gd name="connsiteY36" fmla="*/ 40307 h 955031"/>
              <a:gd name="connsiteX37" fmla="*/ 4384343 w 5008689"/>
              <a:gd name="connsiteY37" fmla="*/ 67603 h 955031"/>
              <a:gd name="connsiteX38" fmla="*/ 4527645 w 5008689"/>
              <a:gd name="connsiteY38" fmla="*/ 268907 h 955031"/>
              <a:gd name="connsiteX39" fmla="*/ 4633415 w 5008689"/>
              <a:gd name="connsiteY39" fmla="*/ 477035 h 955031"/>
              <a:gd name="connsiteX40" fmla="*/ 4781905 w 5008689"/>
              <a:gd name="connsiteY40" fmla="*/ 494332 h 955031"/>
              <a:gd name="connsiteX41" fmla="*/ 5008689 w 5008689"/>
              <a:gd name="connsiteY41" fmla="*/ 497270 h 955031"/>
              <a:gd name="connsiteX0" fmla="*/ 0 w 4935796"/>
              <a:gd name="connsiteY0" fmla="*/ 463388 h 955031"/>
              <a:gd name="connsiteX1" fmla="*/ 180833 w 4935796"/>
              <a:gd name="connsiteY1" fmla="*/ 146077 h 955031"/>
              <a:gd name="connsiteX2" fmla="*/ 290015 w 4935796"/>
              <a:gd name="connsiteY2" fmla="*/ 23247 h 955031"/>
              <a:gd name="connsiteX3" fmla="*/ 409433 w 4935796"/>
              <a:gd name="connsiteY3" fmla="*/ 36895 h 955031"/>
              <a:gd name="connsiteX4" fmla="*/ 508379 w 4935796"/>
              <a:gd name="connsiteY4" fmla="*/ 146077 h 955031"/>
              <a:gd name="connsiteX5" fmla="*/ 634621 w 4935796"/>
              <a:gd name="connsiteY5" fmla="*/ 412209 h 955031"/>
              <a:gd name="connsiteX6" fmla="*/ 771098 w 4935796"/>
              <a:gd name="connsiteY6" fmla="*/ 722695 h 955031"/>
              <a:gd name="connsiteX7" fmla="*/ 866633 w 4935796"/>
              <a:gd name="connsiteY7" fmla="*/ 869409 h 955031"/>
              <a:gd name="connsiteX8" fmla="*/ 955343 w 4935796"/>
              <a:gd name="connsiteY8" fmla="*/ 944471 h 955031"/>
              <a:gd name="connsiteX9" fmla="*/ 1064525 w 4935796"/>
              <a:gd name="connsiteY9" fmla="*/ 930824 h 955031"/>
              <a:gd name="connsiteX10" fmla="*/ 1190767 w 4935796"/>
              <a:gd name="connsiteY10" fmla="*/ 811406 h 955031"/>
              <a:gd name="connsiteX11" fmla="*/ 1354540 w 4935796"/>
              <a:gd name="connsiteY11" fmla="*/ 487271 h 955031"/>
              <a:gd name="connsiteX12" fmla="*/ 1456898 w 4935796"/>
              <a:gd name="connsiteY12" fmla="*/ 234788 h 955031"/>
              <a:gd name="connsiteX13" fmla="*/ 1559256 w 4935796"/>
              <a:gd name="connsiteY13" fmla="*/ 67603 h 955031"/>
              <a:gd name="connsiteX14" fmla="*/ 1647967 w 4935796"/>
              <a:gd name="connsiteY14" fmla="*/ 13012 h 955031"/>
              <a:gd name="connsiteX15" fmla="*/ 1729853 w 4935796"/>
              <a:gd name="connsiteY15" fmla="*/ 43719 h 955031"/>
              <a:gd name="connsiteX16" fmla="*/ 1804916 w 4935796"/>
              <a:gd name="connsiteY16" fmla="*/ 122194 h 955031"/>
              <a:gd name="connsiteX17" fmla="*/ 1883391 w 4935796"/>
              <a:gd name="connsiteY17" fmla="*/ 251847 h 955031"/>
              <a:gd name="connsiteX18" fmla="*/ 2149522 w 4935796"/>
              <a:gd name="connsiteY18" fmla="*/ 784110 h 955031"/>
              <a:gd name="connsiteX19" fmla="*/ 2265528 w 4935796"/>
              <a:gd name="connsiteY19" fmla="*/ 934235 h 955031"/>
              <a:gd name="connsiteX20" fmla="*/ 2361062 w 4935796"/>
              <a:gd name="connsiteY20" fmla="*/ 941059 h 955031"/>
              <a:gd name="connsiteX21" fmla="*/ 2483892 w 4935796"/>
              <a:gd name="connsiteY21" fmla="*/ 814818 h 955031"/>
              <a:gd name="connsiteX22" fmla="*/ 2610134 w 4935796"/>
              <a:gd name="connsiteY22" fmla="*/ 548686 h 955031"/>
              <a:gd name="connsiteX23" fmla="*/ 2756848 w 4935796"/>
              <a:gd name="connsiteY23" fmla="*/ 251847 h 955031"/>
              <a:gd name="connsiteX24" fmla="*/ 2879677 w 4935796"/>
              <a:gd name="connsiteY24" fmla="*/ 67603 h 955031"/>
              <a:gd name="connsiteX25" fmla="*/ 2958152 w 4935796"/>
              <a:gd name="connsiteY25" fmla="*/ 2776 h 955031"/>
              <a:gd name="connsiteX26" fmla="*/ 3029803 w 4935796"/>
              <a:gd name="connsiteY26" fmla="*/ 19835 h 955031"/>
              <a:gd name="connsiteX27" fmla="*/ 3101453 w 4935796"/>
              <a:gd name="connsiteY27" fmla="*/ 91486 h 955031"/>
              <a:gd name="connsiteX28" fmla="*/ 3159456 w 4935796"/>
              <a:gd name="connsiteY28" fmla="*/ 176785 h 955031"/>
              <a:gd name="connsiteX29" fmla="*/ 3241343 w 4935796"/>
              <a:gd name="connsiteY29" fmla="*/ 323498 h 955031"/>
              <a:gd name="connsiteX30" fmla="*/ 3394880 w 4935796"/>
              <a:gd name="connsiteY30" fmla="*/ 668104 h 955031"/>
              <a:gd name="connsiteX31" fmla="*/ 3521122 w 4935796"/>
              <a:gd name="connsiteY31" fmla="*/ 852349 h 955031"/>
              <a:gd name="connsiteX32" fmla="*/ 3654188 w 4935796"/>
              <a:gd name="connsiteY32" fmla="*/ 900116 h 955031"/>
              <a:gd name="connsiteX33" fmla="*/ 3773606 w 4935796"/>
              <a:gd name="connsiteY33" fmla="*/ 828465 h 955031"/>
              <a:gd name="connsiteX34" fmla="*/ 3961262 w 4935796"/>
              <a:gd name="connsiteY34" fmla="*/ 483859 h 955031"/>
              <a:gd name="connsiteX35" fmla="*/ 4138683 w 4935796"/>
              <a:gd name="connsiteY35" fmla="*/ 152901 h 955031"/>
              <a:gd name="connsiteX36" fmla="*/ 4258101 w 4935796"/>
              <a:gd name="connsiteY36" fmla="*/ 40307 h 955031"/>
              <a:gd name="connsiteX37" fmla="*/ 4384343 w 4935796"/>
              <a:gd name="connsiteY37" fmla="*/ 67603 h 955031"/>
              <a:gd name="connsiteX38" fmla="*/ 4527645 w 4935796"/>
              <a:gd name="connsiteY38" fmla="*/ 268907 h 955031"/>
              <a:gd name="connsiteX39" fmla="*/ 4633415 w 4935796"/>
              <a:gd name="connsiteY39" fmla="*/ 477035 h 955031"/>
              <a:gd name="connsiteX40" fmla="*/ 4781905 w 4935796"/>
              <a:gd name="connsiteY40" fmla="*/ 494332 h 955031"/>
              <a:gd name="connsiteX41" fmla="*/ 4935796 w 4935796"/>
              <a:gd name="connsiteY41" fmla="*/ 497270 h 955031"/>
              <a:gd name="connsiteX0" fmla="*/ 0 w 4935796"/>
              <a:gd name="connsiteY0" fmla="*/ 463388 h 955031"/>
              <a:gd name="connsiteX1" fmla="*/ 180833 w 4935796"/>
              <a:gd name="connsiteY1" fmla="*/ 146077 h 955031"/>
              <a:gd name="connsiteX2" fmla="*/ 290015 w 4935796"/>
              <a:gd name="connsiteY2" fmla="*/ 23247 h 955031"/>
              <a:gd name="connsiteX3" fmla="*/ 409433 w 4935796"/>
              <a:gd name="connsiteY3" fmla="*/ 36895 h 955031"/>
              <a:gd name="connsiteX4" fmla="*/ 508379 w 4935796"/>
              <a:gd name="connsiteY4" fmla="*/ 146077 h 955031"/>
              <a:gd name="connsiteX5" fmla="*/ 634621 w 4935796"/>
              <a:gd name="connsiteY5" fmla="*/ 412209 h 955031"/>
              <a:gd name="connsiteX6" fmla="*/ 771098 w 4935796"/>
              <a:gd name="connsiteY6" fmla="*/ 722695 h 955031"/>
              <a:gd name="connsiteX7" fmla="*/ 866633 w 4935796"/>
              <a:gd name="connsiteY7" fmla="*/ 869409 h 955031"/>
              <a:gd name="connsiteX8" fmla="*/ 955343 w 4935796"/>
              <a:gd name="connsiteY8" fmla="*/ 944471 h 955031"/>
              <a:gd name="connsiteX9" fmla="*/ 1064525 w 4935796"/>
              <a:gd name="connsiteY9" fmla="*/ 930824 h 955031"/>
              <a:gd name="connsiteX10" fmla="*/ 1190767 w 4935796"/>
              <a:gd name="connsiteY10" fmla="*/ 811406 h 955031"/>
              <a:gd name="connsiteX11" fmla="*/ 1354540 w 4935796"/>
              <a:gd name="connsiteY11" fmla="*/ 487271 h 955031"/>
              <a:gd name="connsiteX12" fmla="*/ 1456898 w 4935796"/>
              <a:gd name="connsiteY12" fmla="*/ 234788 h 955031"/>
              <a:gd name="connsiteX13" fmla="*/ 1559256 w 4935796"/>
              <a:gd name="connsiteY13" fmla="*/ 67603 h 955031"/>
              <a:gd name="connsiteX14" fmla="*/ 1647967 w 4935796"/>
              <a:gd name="connsiteY14" fmla="*/ 13012 h 955031"/>
              <a:gd name="connsiteX15" fmla="*/ 1729853 w 4935796"/>
              <a:gd name="connsiteY15" fmla="*/ 43719 h 955031"/>
              <a:gd name="connsiteX16" fmla="*/ 1804916 w 4935796"/>
              <a:gd name="connsiteY16" fmla="*/ 122194 h 955031"/>
              <a:gd name="connsiteX17" fmla="*/ 1883391 w 4935796"/>
              <a:gd name="connsiteY17" fmla="*/ 251847 h 955031"/>
              <a:gd name="connsiteX18" fmla="*/ 2149522 w 4935796"/>
              <a:gd name="connsiteY18" fmla="*/ 784110 h 955031"/>
              <a:gd name="connsiteX19" fmla="*/ 2265528 w 4935796"/>
              <a:gd name="connsiteY19" fmla="*/ 934235 h 955031"/>
              <a:gd name="connsiteX20" fmla="*/ 2361062 w 4935796"/>
              <a:gd name="connsiteY20" fmla="*/ 941059 h 955031"/>
              <a:gd name="connsiteX21" fmla="*/ 2483892 w 4935796"/>
              <a:gd name="connsiteY21" fmla="*/ 814818 h 955031"/>
              <a:gd name="connsiteX22" fmla="*/ 2610134 w 4935796"/>
              <a:gd name="connsiteY22" fmla="*/ 548686 h 955031"/>
              <a:gd name="connsiteX23" fmla="*/ 2756848 w 4935796"/>
              <a:gd name="connsiteY23" fmla="*/ 251847 h 955031"/>
              <a:gd name="connsiteX24" fmla="*/ 2879677 w 4935796"/>
              <a:gd name="connsiteY24" fmla="*/ 67603 h 955031"/>
              <a:gd name="connsiteX25" fmla="*/ 2958152 w 4935796"/>
              <a:gd name="connsiteY25" fmla="*/ 2776 h 955031"/>
              <a:gd name="connsiteX26" fmla="*/ 3029803 w 4935796"/>
              <a:gd name="connsiteY26" fmla="*/ 19835 h 955031"/>
              <a:gd name="connsiteX27" fmla="*/ 3101453 w 4935796"/>
              <a:gd name="connsiteY27" fmla="*/ 91486 h 955031"/>
              <a:gd name="connsiteX28" fmla="*/ 3159456 w 4935796"/>
              <a:gd name="connsiteY28" fmla="*/ 176785 h 955031"/>
              <a:gd name="connsiteX29" fmla="*/ 3241343 w 4935796"/>
              <a:gd name="connsiteY29" fmla="*/ 323498 h 955031"/>
              <a:gd name="connsiteX30" fmla="*/ 3394880 w 4935796"/>
              <a:gd name="connsiteY30" fmla="*/ 668104 h 955031"/>
              <a:gd name="connsiteX31" fmla="*/ 3521122 w 4935796"/>
              <a:gd name="connsiteY31" fmla="*/ 852349 h 955031"/>
              <a:gd name="connsiteX32" fmla="*/ 3654188 w 4935796"/>
              <a:gd name="connsiteY32" fmla="*/ 900116 h 955031"/>
              <a:gd name="connsiteX33" fmla="*/ 3773606 w 4935796"/>
              <a:gd name="connsiteY33" fmla="*/ 828465 h 955031"/>
              <a:gd name="connsiteX34" fmla="*/ 3961262 w 4935796"/>
              <a:gd name="connsiteY34" fmla="*/ 483859 h 955031"/>
              <a:gd name="connsiteX35" fmla="*/ 4138683 w 4935796"/>
              <a:gd name="connsiteY35" fmla="*/ 152901 h 955031"/>
              <a:gd name="connsiteX36" fmla="*/ 4258101 w 4935796"/>
              <a:gd name="connsiteY36" fmla="*/ 40307 h 955031"/>
              <a:gd name="connsiteX37" fmla="*/ 4384343 w 4935796"/>
              <a:gd name="connsiteY37" fmla="*/ 67603 h 955031"/>
              <a:gd name="connsiteX38" fmla="*/ 4527645 w 4935796"/>
              <a:gd name="connsiteY38" fmla="*/ 268907 h 955031"/>
              <a:gd name="connsiteX39" fmla="*/ 4633415 w 4935796"/>
              <a:gd name="connsiteY39" fmla="*/ 477035 h 955031"/>
              <a:gd name="connsiteX40" fmla="*/ 4740252 w 4935796"/>
              <a:gd name="connsiteY40" fmla="*/ 494332 h 955031"/>
              <a:gd name="connsiteX41" fmla="*/ 4935796 w 4935796"/>
              <a:gd name="connsiteY41" fmla="*/ 497270 h 955031"/>
              <a:gd name="connsiteX0" fmla="*/ 0 w 5341916"/>
              <a:gd name="connsiteY0" fmla="*/ 463388 h 955031"/>
              <a:gd name="connsiteX1" fmla="*/ 180833 w 5341916"/>
              <a:gd name="connsiteY1" fmla="*/ 146077 h 955031"/>
              <a:gd name="connsiteX2" fmla="*/ 290015 w 5341916"/>
              <a:gd name="connsiteY2" fmla="*/ 23247 h 955031"/>
              <a:gd name="connsiteX3" fmla="*/ 409433 w 5341916"/>
              <a:gd name="connsiteY3" fmla="*/ 36895 h 955031"/>
              <a:gd name="connsiteX4" fmla="*/ 508379 w 5341916"/>
              <a:gd name="connsiteY4" fmla="*/ 146077 h 955031"/>
              <a:gd name="connsiteX5" fmla="*/ 634621 w 5341916"/>
              <a:gd name="connsiteY5" fmla="*/ 412209 h 955031"/>
              <a:gd name="connsiteX6" fmla="*/ 771098 w 5341916"/>
              <a:gd name="connsiteY6" fmla="*/ 722695 h 955031"/>
              <a:gd name="connsiteX7" fmla="*/ 866633 w 5341916"/>
              <a:gd name="connsiteY7" fmla="*/ 869409 h 955031"/>
              <a:gd name="connsiteX8" fmla="*/ 955343 w 5341916"/>
              <a:gd name="connsiteY8" fmla="*/ 944471 h 955031"/>
              <a:gd name="connsiteX9" fmla="*/ 1064525 w 5341916"/>
              <a:gd name="connsiteY9" fmla="*/ 930824 h 955031"/>
              <a:gd name="connsiteX10" fmla="*/ 1190767 w 5341916"/>
              <a:gd name="connsiteY10" fmla="*/ 811406 h 955031"/>
              <a:gd name="connsiteX11" fmla="*/ 1354540 w 5341916"/>
              <a:gd name="connsiteY11" fmla="*/ 487271 h 955031"/>
              <a:gd name="connsiteX12" fmla="*/ 1456898 w 5341916"/>
              <a:gd name="connsiteY12" fmla="*/ 234788 h 955031"/>
              <a:gd name="connsiteX13" fmla="*/ 1559256 w 5341916"/>
              <a:gd name="connsiteY13" fmla="*/ 67603 h 955031"/>
              <a:gd name="connsiteX14" fmla="*/ 1647967 w 5341916"/>
              <a:gd name="connsiteY14" fmla="*/ 13012 h 955031"/>
              <a:gd name="connsiteX15" fmla="*/ 1729853 w 5341916"/>
              <a:gd name="connsiteY15" fmla="*/ 43719 h 955031"/>
              <a:gd name="connsiteX16" fmla="*/ 1804916 w 5341916"/>
              <a:gd name="connsiteY16" fmla="*/ 122194 h 955031"/>
              <a:gd name="connsiteX17" fmla="*/ 1883391 w 5341916"/>
              <a:gd name="connsiteY17" fmla="*/ 251847 h 955031"/>
              <a:gd name="connsiteX18" fmla="*/ 2149522 w 5341916"/>
              <a:gd name="connsiteY18" fmla="*/ 784110 h 955031"/>
              <a:gd name="connsiteX19" fmla="*/ 2265528 w 5341916"/>
              <a:gd name="connsiteY19" fmla="*/ 934235 h 955031"/>
              <a:gd name="connsiteX20" fmla="*/ 2361062 w 5341916"/>
              <a:gd name="connsiteY20" fmla="*/ 941059 h 955031"/>
              <a:gd name="connsiteX21" fmla="*/ 2483892 w 5341916"/>
              <a:gd name="connsiteY21" fmla="*/ 814818 h 955031"/>
              <a:gd name="connsiteX22" fmla="*/ 2610134 w 5341916"/>
              <a:gd name="connsiteY22" fmla="*/ 548686 h 955031"/>
              <a:gd name="connsiteX23" fmla="*/ 2756848 w 5341916"/>
              <a:gd name="connsiteY23" fmla="*/ 251847 h 955031"/>
              <a:gd name="connsiteX24" fmla="*/ 2879677 w 5341916"/>
              <a:gd name="connsiteY24" fmla="*/ 67603 h 955031"/>
              <a:gd name="connsiteX25" fmla="*/ 2958152 w 5341916"/>
              <a:gd name="connsiteY25" fmla="*/ 2776 h 955031"/>
              <a:gd name="connsiteX26" fmla="*/ 3029803 w 5341916"/>
              <a:gd name="connsiteY26" fmla="*/ 19835 h 955031"/>
              <a:gd name="connsiteX27" fmla="*/ 3101453 w 5341916"/>
              <a:gd name="connsiteY27" fmla="*/ 91486 h 955031"/>
              <a:gd name="connsiteX28" fmla="*/ 3159456 w 5341916"/>
              <a:gd name="connsiteY28" fmla="*/ 176785 h 955031"/>
              <a:gd name="connsiteX29" fmla="*/ 3241343 w 5341916"/>
              <a:gd name="connsiteY29" fmla="*/ 323498 h 955031"/>
              <a:gd name="connsiteX30" fmla="*/ 3394880 w 5341916"/>
              <a:gd name="connsiteY30" fmla="*/ 668104 h 955031"/>
              <a:gd name="connsiteX31" fmla="*/ 3521122 w 5341916"/>
              <a:gd name="connsiteY31" fmla="*/ 852349 h 955031"/>
              <a:gd name="connsiteX32" fmla="*/ 3654188 w 5341916"/>
              <a:gd name="connsiteY32" fmla="*/ 900116 h 955031"/>
              <a:gd name="connsiteX33" fmla="*/ 3773606 w 5341916"/>
              <a:gd name="connsiteY33" fmla="*/ 828465 h 955031"/>
              <a:gd name="connsiteX34" fmla="*/ 3961262 w 5341916"/>
              <a:gd name="connsiteY34" fmla="*/ 483859 h 955031"/>
              <a:gd name="connsiteX35" fmla="*/ 4138683 w 5341916"/>
              <a:gd name="connsiteY35" fmla="*/ 152901 h 955031"/>
              <a:gd name="connsiteX36" fmla="*/ 4258101 w 5341916"/>
              <a:gd name="connsiteY36" fmla="*/ 40307 h 955031"/>
              <a:gd name="connsiteX37" fmla="*/ 4384343 w 5341916"/>
              <a:gd name="connsiteY37" fmla="*/ 67603 h 955031"/>
              <a:gd name="connsiteX38" fmla="*/ 4527645 w 5341916"/>
              <a:gd name="connsiteY38" fmla="*/ 268907 h 955031"/>
              <a:gd name="connsiteX39" fmla="*/ 4633415 w 5341916"/>
              <a:gd name="connsiteY39" fmla="*/ 477035 h 955031"/>
              <a:gd name="connsiteX40" fmla="*/ 4740252 w 5341916"/>
              <a:gd name="connsiteY40" fmla="*/ 494332 h 955031"/>
              <a:gd name="connsiteX41" fmla="*/ 5341916 w 5341916"/>
              <a:gd name="connsiteY41" fmla="*/ 500445 h 955031"/>
              <a:gd name="connsiteX0" fmla="*/ 0 w 5300263"/>
              <a:gd name="connsiteY0" fmla="*/ 463388 h 955031"/>
              <a:gd name="connsiteX1" fmla="*/ 180833 w 5300263"/>
              <a:gd name="connsiteY1" fmla="*/ 146077 h 955031"/>
              <a:gd name="connsiteX2" fmla="*/ 290015 w 5300263"/>
              <a:gd name="connsiteY2" fmla="*/ 23247 h 955031"/>
              <a:gd name="connsiteX3" fmla="*/ 409433 w 5300263"/>
              <a:gd name="connsiteY3" fmla="*/ 36895 h 955031"/>
              <a:gd name="connsiteX4" fmla="*/ 508379 w 5300263"/>
              <a:gd name="connsiteY4" fmla="*/ 146077 h 955031"/>
              <a:gd name="connsiteX5" fmla="*/ 634621 w 5300263"/>
              <a:gd name="connsiteY5" fmla="*/ 412209 h 955031"/>
              <a:gd name="connsiteX6" fmla="*/ 771098 w 5300263"/>
              <a:gd name="connsiteY6" fmla="*/ 722695 h 955031"/>
              <a:gd name="connsiteX7" fmla="*/ 866633 w 5300263"/>
              <a:gd name="connsiteY7" fmla="*/ 869409 h 955031"/>
              <a:gd name="connsiteX8" fmla="*/ 955343 w 5300263"/>
              <a:gd name="connsiteY8" fmla="*/ 944471 h 955031"/>
              <a:gd name="connsiteX9" fmla="*/ 1064525 w 5300263"/>
              <a:gd name="connsiteY9" fmla="*/ 930824 h 955031"/>
              <a:gd name="connsiteX10" fmla="*/ 1190767 w 5300263"/>
              <a:gd name="connsiteY10" fmla="*/ 811406 h 955031"/>
              <a:gd name="connsiteX11" fmla="*/ 1354540 w 5300263"/>
              <a:gd name="connsiteY11" fmla="*/ 487271 h 955031"/>
              <a:gd name="connsiteX12" fmla="*/ 1456898 w 5300263"/>
              <a:gd name="connsiteY12" fmla="*/ 234788 h 955031"/>
              <a:gd name="connsiteX13" fmla="*/ 1559256 w 5300263"/>
              <a:gd name="connsiteY13" fmla="*/ 67603 h 955031"/>
              <a:gd name="connsiteX14" fmla="*/ 1647967 w 5300263"/>
              <a:gd name="connsiteY14" fmla="*/ 13012 h 955031"/>
              <a:gd name="connsiteX15" fmla="*/ 1729853 w 5300263"/>
              <a:gd name="connsiteY15" fmla="*/ 43719 h 955031"/>
              <a:gd name="connsiteX16" fmla="*/ 1804916 w 5300263"/>
              <a:gd name="connsiteY16" fmla="*/ 122194 h 955031"/>
              <a:gd name="connsiteX17" fmla="*/ 1883391 w 5300263"/>
              <a:gd name="connsiteY17" fmla="*/ 251847 h 955031"/>
              <a:gd name="connsiteX18" fmla="*/ 2149522 w 5300263"/>
              <a:gd name="connsiteY18" fmla="*/ 784110 h 955031"/>
              <a:gd name="connsiteX19" fmla="*/ 2265528 w 5300263"/>
              <a:gd name="connsiteY19" fmla="*/ 934235 h 955031"/>
              <a:gd name="connsiteX20" fmla="*/ 2361062 w 5300263"/>
              <a:gd name="connsiteY20" fmla="*/ 941059 h 955031"/>
              <a:gd name="connsiteX21" fmla="*/ 2483892 w 5300263"/>
              <a:gd name="connsiteY21" fmla="*/ 814818 h 955031"/>
              <a:gd name="connsiteX22" fmla="*/ 2610134 w 5300263"/>
              <a:gd name="connsiteY22" fmla="*/ 548686 h 955031"/>
              <a:gd name="connsiteX23" fmla="*/ 2756848 w 5300263"/>
              <a:gd name="connsiteY23" fmla="*/ 251847 h 955031"/>
              <a:gd name="connsiteX24" fmla="*/ 2879677 w 5300263"/>
              <a:gd name="connsiteY24" fmla="*/ 67603 h 955031"/>
              <a:gd name="connsiteX25" fmla="*/ 2958152 w 5300263"/>
              <a:gd name="connsiteY25" fmla="*/ 2776 h 955031"/>
              <a:gd name="connsiteX26" fmla="*/ 3029803 w 5300263"/>
              <a:gd name="connsiteY26" fmla="*/ 19835 h 955031"/>
              <a:gd name="connsiteX27" fmla="*/ 3101453 w 5300263"/>
              <a:gd name="connsiteY27" fmla="*/ 91486 h 955031"/>
              <a:gd name="connsiteX28" fmla="*/ 3159456 w 5300263"/>
              <a:gd name="connsiteY28" fmla="*/ 176785 h 955031"/>
              <a:gd name="connsiteX29" fmla="*/ 3241343 w 5300263"/>
              <a:gd name="connsiteY29" fmla="*/ 323498 h 955031"/>
              <a:gd name="connsiteX30" fmla="*/ 3394880 w 5300263"/>
              <a:gd name="connsiteY30" fmla="*/ 668104 h 955031"/>
              <a:gd name="connsiteX31" fmla="*/ 3521122 w 5300263"/>
              <a:gd name="connsiteY31" fmla="*/ 852349 h 955031"/>
              <a:gd name="connsiteX32" fmla="*/ 3654188 w 5300263"/>
              <a:gd name="connsiteY32" fmla="*/ 900116 h 955031"/>
              <a:gd name="connsiteX33" fmla="*/ 3773606 w 5300263"/>
              <a:gd name="connsiteY33" fmla="*/ 828465 h 955031"/>
              <a:gd name="connsiteX34" fmla="*/ 3961262 w 5300263"/>
              <a:gd name="connsiteY34" fmla="*/ 483859 h 955031"/>
              <a:gd name="connsiteX35" fmla="*/ 4138683 w 5300263"/>
              <a:gd name="connsiteY35" fmla="*/ 152901 h 955031"/>
              <a:gd name="connsiteX36" fmla="*/ 4258101 w 5300263"/>
              <a:gd name="connsiteY36" fmla="*/ 40307 h 955031"/>
              <a:gd name="connsiteX37" fmla="*/ 4384343 w 5300263"/>
              <a:gd name="connsiteY37" fmla="*/ 67603 h 955031"/>
              <a:gd name="connsiteX38" fmla="*/ 4527645 w 5300263"/>
              <a:gd name="connsiteY38" fmla="*/ 268907 h 955031"/>
              <a:gd name="connsiteX39" fmla="*/ 4633415 w 5300263"/>
              <a:gd name="connsiteY39" fmla="*/ 477035 h 955031"/>
              <a:gd name="connsiteX40" fmla="*/ 4740252 w 5300263"/>
              <a:gd name="connsiteY40" fmla="*/ 494332 h 955031"/>
              <a:gd name="connsiteX41" fmla="*/ 5300263 w 5300263"/>
              <a:gd name="connsiteY41" fmla="*/ 494095 h 955031"/>
              <a:gd name="connsiteX0" fmla="*/ 4011 w 5304274"/>
              <a:gd name="connsiteY0" fmla="*/ 463388 h 955031"/>
              <a:gd name="connsiteX1" fmla="*/ 17170 w 5304274"/>
              <a:gd name="connsiteY1" fmla="*/ 430986 h 955031"/>
              <a:gd name="connsiteX2" fmla="*/ 184844 w 5304274"/>
              <a:gd name="connsiteY2" fmla="*/ 146077 h 955031"/>
              <a:gd name="connsiteX3" fmla="*/ 294026 w 5304274"/>
              <a:gd name="connsiteY3" fmla="*/ 23247 h 955031"/>
              <a:gd name="connsiteX4" fmla="*/ 413444 w 5304274"/>
              <a:gd name="connsiteY4" fmla="*/ 36895 h 955031"/>
              <a:gd name="connsiteX5" fmla="*/ 512390 w 5304274"/>
              <a:gd name="connsiteY5" fmla="*/ 146077 h 955031"/>
              <a:gd name="connsiteX6" fmla="*/ 638632 w 5304274"/>
              <a:gd name="connsiteY6" fmla="*/ 412209 h 955031"/>
              <a:gd name="connsiteX7" fmla="*/ 775109 w 5304274"/>
              <a:gd name="connsiteY7" fmla="*/ 722695 h 955031"/>
              <a:gd name="connsiteX8" fmla="*/ 870644 w 5304274"/>
              <a:gd name="connsiteY8" fmla="*/ 869409 h 955031"/>
              <a:gd name="connsiteX9" fmla="*/ 959354 w 5304274"/>
              <a:gd name="connsiteY9" fmla="*/ 944471 h 955031"/>
              <a:gd name="connsiteX10" fmla="*/ 1068536 w 5304274"/>
              <a:gd name="connsiteY10" fmla="*/ 930824 h 955031"/>
              <a:gd name="connsiteX11" fmla="*/ 1194778 w 5304274"/>
              <a:gd name="connsiteY11" fmla="*/ 811406 h 955031"/>
              <a:gd name="connsiteX12" fmla="*/ 1358551 w 5304274"/>
              <a:gd name="connsiteY12" fmla="*/ 487271 h 955031"/>
              <a:gd name="connsiteX13" fmla="*/ 1460909 w 5304274"/>
              <a:gd name="connsiteY13" fmla="*/ 234788 h 955031"/>
              <a:gd name="connsiteX14" fmla="*/ 1563267 w 5304274"/>
              <a:gd name="connsiteY14" fmla="*/ 67603 h 955031"/>
              <a:gd name="connsiteX15" fmla="*/ 1651978 w 5304274"/>
              <a:gd name="connsiteY15" fmla="*/ 13012 h 955031"/>
              <a:gd name="connsiteX16" fmla="*/ 1733864 w 5304274"/>
              <a:gd name="connsiteY16" fmla="*/ 43719 h 955031"/>
              <a:gd name="connsiteX17" fmla="*/ 1808927 w 5304274"/>
              <a:gd name="connsiteY17" fmla="*/ 122194 h 955031"/>
              <a:gd name="connsiteX18" fmla="*/ 1887402 w 5304274"/>
              <a:gd name="connsiteY18" fmla="*/ 251847 h 955031"/>
              <a:gd name="connsiteX19" fmla="*/ 2153533 w 5304274"/>
              <a:gd name="connsiteY19" fmla="*/ 784110 h 955031"/>
              <a:gd name="connsiteX20" fmla="*/ 2269539 w 5304274"/>
              <a:gd name="connsiteY20" fmla="*/ 934235 h 955031"/>
              <a:gd name="connsiteX21" fmla="*/ 2365073 w 5304274"/>
              <a:gd name="connsiteY21" fmla="*/ 941059 h 955031"/>
              <a:gd name="connsiteX22" fmla="*/ 2487903 w 5304274"/>
              <a:gd name="connsiteY22" fmla="*/ 814818 h 955031"/>
              <a:gd name="connsiteX23" fmla="*/ 2614145 w 5304274"/>
              <a:gd name="connsiteY23" fmla="*/ 548686 h 955031"/>
              <a:gd name="connsiteX24" fmla="*/ 2760859 w 5304274"/>
              <a:gd name="connsiteY24" fmla="*/ 251847 h 955031"/>
              <a:gd name="connsiteX25" fmla="*/ 2883688 w 5304274"/>
              <a:gd name="connsiteY25" fmla="*/ 67603 h 955031"/>
              <a:gd name="connsiteX26" fmla="*/ 2962163 w 5304274"/>
              <a:gd name="connsiteY26" fmla="*/ 2776 h 955031"/>
              <a:gd name="connsiteX27" fmla="*/ 3033814 w 5304274"/>
              <a:gd name="connsiteY27" fmla="*/ 19835 h 955031"/>
              <a:gd name="connsiteX28" fmla="*/ 3105464 w 5304274"/>
              <a:gd name="connsiteY28" fmla="*/ 91486 h 955031"/>
              <a:gd name="connsiteX29" fmla="*/ 3163467 w 5304274"/>
              <a:gd name="connsiteY29" fmla="*/ 176785 h 955031"/>
              <a:gd name="connsiteX30" fmla="*/ 3245354 w 5304274"/>
              <a:gd name="connsiteY30" fmla="*/ 323498 h 955031"/>
              <a:gd name="connsiteX31" fmla="*/ 3398891 w 5304274"/>
              <a:gd name="connsiteY31" fmla="*/ 668104 h 955031"/>
              <a:gd name="connsiteX32" fmla="*/ 3525133 w 5304274"/>
              <a:gd name="connsiteY32" fmla="*/ 852349 h 955031"/>
              <a:gd name="connsiteX33" fmla="*/ 3658199 w 5304274"/>
              <a:gd name="connsiteY33" fmla="*/ 900116 h 955031"/>
              <a:gd name="connsiteX34" fmla="*/ 3777617 w 5304274"/>
              <a:gd name="connsiteY34" fmla="*/ 828465 h 955031"/>
              <a:gd name="connsiteX35" fmla="*/ 3965273 w 5304274"/>
              <a:gd name="connsiteY35" fmla="*/ 483859 h 955031"/>
              <a:gd name="connsiteX36" fmla="*/ 4142694 w 5304274"/>
              <a:gd name="connsiteY36" fmla="*/ 152901 h 955031"/>
              <a:gd name="connsiteX37" fmla="*/ 4262112 w 5304274"/>
              <a:gd name="connsiteY37" fmla="*/ 40307 h 955031"/>
              <a:gd name="connsiteX38" fmla="*/ 4388354 w 5304274"/>
              <a:gd name="connsiteY38" fmla="*/ 67603 h 955031"/>
              <a:gd name="connsiteX39" fmla="*/ 4531656 w 5304274"/>
              <a:gd name="connsiteY39" fmla="*/ 268907 h 955031"/>
              <a:gd name="connsiteX40" fmla="*/ 4637426 w 5304274"/>
              <a:gd name="connsiteY40" fmla="*/ 477035 h 955031"/>
              <a:gd name="connsiteX41" fmla="*/ 4744263 w 5304274"/>
              <a:gd name="connsiteY41" fmla="*/ 494332 h 955031"/>
              <a:gd name="connsiteX42" fmla="*/ 5304274 w 5304274"/>
              <a:gd name="connsiteY42" fmla="*/ 494095 h 955031"/>
              <a:gd name="connsiteX0" fmla="*/ 0 w 5498116"/>
              <a:gd name="connsiteY0" fmla="*/ 485613 h 955031"/>
              <a:gd name="connsiteX1" fmla="*/ 211012 w 5498116"/>
              <a:gd name="connsiteY1" fmla="*/ 430986 h 955031"/>
              <a:gd name="connsiteX2" fmla="*/ 378686 w 5498116"/>
              <a:gd name="connsiteY2" fmla="*/ 146077 h 955031"/>
              <a:gd name="connsiteX3" fmla="*/ 487868 w 5498116"/>
              <a:gd name="connsiteY3" fmla="*/ 23247 h 955031"/>
              <a:gd name="connsiteX4" fmla="*/ 607286 w 5498116"/>
              <a:gd name="connsiteY4" fmla="*/ 36895 h 955031"/>
              <a:gd name="connsiteX5" fmla="*/ 706232 w 5498116"/>
              <a:gd name="connsiteY5" fmla="*/ 146077 h 955031"/>
              <a:gd name="connsiteX6" fmla="*/ 832474 w 5498116"/>
              <a:gd name="connsiteY6" fmla="*/ 412209 h 955031"/>
              <a:gd name="connsiteX7" fmla="*/ 968951 w 5498116"/>
              <a:gd name="connsiteY7" fmla="*/ 722695 h 955031"/>
              <a:gd name="connsiteX8" fmla="*/ 1064486 w 5498116"/>
              <a:gd name="connsiteY8" fmla="*/ 869409 h 955031"/>
              <a:gd name="connsiteX9" fmla="*/ 1153196 w 5498116"/>
              <a:gd name="connsiteY9" fmla="*/ 944471 h 955031"/>
              <a:gd name="connsiteX10" fmla="*/ 1262378 w 5498116"/>
              <a:gd name="connsiteY10" fmla="*/ 930824 h 955031"/>
              <a:gd name="connsiteX11" fmla="*/ 1388620 w 5498116"/>
              <a:gd name="connsiteY11" fmla="*/ 811406 h 955031"/>
              <a:gd name="connsiteX12" fmla="*/ 1552393 w 5498116"/>
              <a:gd name="connsiteY12" fmla="*/ 487271 h 955031"/>
              <a:gd name="connsiteX13" fmla="*/ 1654751 w 5498116"/>
              <a:gd name="connsiteY13" fmla="*/ 234788 h 955031"/>
              <a:gd name="connsiteX14" fmla="*/ 1757109 w 5498116"/>
              <a:gd name="connsiteY14" fmla="*/ 67603 h 955031"/>
              <a:gd name="connsiteX15" fmla="*/ 1845820 w 5498116"/>
              <a:gd name="connsiteY15" fmla="*/ 13012 h 955031"/>
              <a:gd name="connsiteX16" fmla="*/ 1927706 w 5498116"/>
              <a:gd name="connsiteY16" fmla="*/ 43719 h 955031"/>
              <a:gd name="connsiteX17" fmla="*/ 2002769 w 5498116"/>
              <a:gd name="connsiteY17" fmla="*/ 122194 h 955031"/>
              <a:gd name="connsiteX18" fmla="*/ 2081244 w 5498116"/>
              <a:gd name="connsiteY18" fmla="*/ 251847 h 955031"/>
              <a:gd name="connsiteX19" fmla="*/ 2347375 w 5498116"/>
              <a:gd name="connsiteY19" fmla="*/ 784110 h 955031"/>
              <a:gd name="connsiteX20" fmla="*/ 2463381 w 5498116"/>
              <a:gd name="connsiteY20" fmla="*/ 934235 h 955031"/>
              <a:gd name="connsiteX21" fmla="*/ 2558915 w 5498116"/>
              <a:gd name="connsiteY21" fmla="*/ 941059 h 955031"/>
              <a:gd name="connsiteX22" fmla="*/ 2681745 w 5498116"/>
              <a:gd name="connsiteY22" fmla="*/ 814818 h 955031"/>
              <a:gd name="connsiteX23" fmla="*/ 2807987 w 5498116"/>
              <a:gd name="connsiteY23" fmla="*/ 548686 h 955031"/>
              <a:gd name="connsiteX24" fmla="*/ 2954701 w 5498116"/>
              <a:gd name="connsiteY24" fmla="*/ 251847 h 955031"/>
              <a:gd name="connsiteX25" fmla="*/ 3077530 w 5498116"/>
              <a:gd name="connsiteY25" fmla="*/ 67603 h 955031"/>
              <a:gd name="connsiteX26" fmla="*/ 3156005 w 5498116"/>
              <a:gd name="connsiteY26" fmla="*/ 2776 h 955031"/>
              <a:gd name="connsiteX27" fmla="*/ 3227656 w 5498116"/>
              <a:gd name="connsiteY27" fmla="*/ 19835 h 955031"/>
              <a:gd name="connsiteX28" fmla="*/ 3299306 w 5498116"/>
              <a:gd name="connsiteY28" fmla="*/ 91486 h 955031"/>
              <a:gd name="connsiteX29" fmla="*/ 3357309 w 5498116"/>
              <a:gd name="connsiteY29" fmla="*/ 176785 h 955031"/>
              <a:gd name="connsiteX30" fmla="*/ 3439196 w 5498116"/>
              <a:gd name="connsiteY30" fmla="*/ 323498 h 955031"/>
              <a:gd name="connsiteX31" fmla="*/ 3592733 w 5498116"/>
              <a:gd name="connsiteY31" fmla="*/ 668104 h 955031"/>
              <a:gd name="connsiteX32" fmla="*/ 3718975 w 5498116"/>
              <a:gd name="connsiteY32" fmla="*/ 852349 h 955031"/>
              <a:gd name="connsiteX33" fmla="*/ 3852041 w 5498116"/>
              <a:gd name="connsiteY33" fmla="*/ 900116 h 955031"/>
              <a:gd name="connsiteX34" fmla="*/ 3971459 w 5498116"/>
              <a:gd name="connsiteY34" fmla="*/ 828465 h 955031"/>
              <a:gd name="connsiteX35" fmla="*/ 4159115 w 5498116"/>
              <a:gd name="connsiteY35" fmla="*/ 483859 h 955031"/>
              <a:gd name="connsiteX36" fmla="*/ 4336536 w 5498116"/>
              <a:gd name="connsiteY36" fmla="*/ 152901 h 955031"/>
              <a:gd name="connsiteX37" fmla="*/ 4455954 w 5498116"/>
              <a:gd name="connsiteY37" fmla="*/ 40307 h 955031"/>
              <a:gd name="connsiteX38" fmla="*/ 4582196 w 5498116"/>
              <a:gd name="connsiteY38" fmla="*/ 67603 h 955031"/>
              <a:gd name="connsiteX39" fmla="*/ 4725498 w 5498116"/>
              <a:gd name="connsiteY39" fmla="*/ 268907 h 955031"/>
              <a:gd name="connsiteX40" fmla="*/ 4831268 w 5498116"/>
              <a:gd name="connsiteY40" fmla="*/ 477035 h 955031"/>
              <a:gd name="connsiteX41" fmla="*/ 4938105 w 5498116"/>
              <a:gd name="connsiteY41" fmla="*/ 494332 h 955031"/>
              <a:gd name="connsiteX42" fmla="*/ 5498116 w 5498116"/>
              <a:gd name="connsiteY42" fmla="*/ 494095 h 955031"/>
              <a:gd name="connsiteX0" fmla="*/ 0 w 5591836"/>
              <a:gd name="connsiteY0" fmla="*/ 485613 h 955031"/>
              <a:gd name="connsiteX1" fmla="*/ 304732 w 5591836"/>
              <a:gd name="connsiteY1" fmla="*/ 430986 h 955031"/>
              <a:gd name="connsiteX2" fmla="*/ 472406 w 5591836"/>
              <a:gd name="connsiteY2" fmla="*/ 146077 h 955031"/>
              <a:gd name="connsiteX3" fmla="*/ 581588 w 5591836"/>
              <a:gd name="connsiteY3" fmla="*/ 23247 h 955031"/>
              <a:gd name="connsiteX4" fmla="*/ 701006 w 5591836"/>
              <a:gd name="connsiteY4" fmla="*/ 36895 h 955031"/>
              <a:gd name="connsiteX5" fmla="*/ 799952 w 5591836"/>
              <a:gd name="connsiteY5" fmla="*/ 146077 h 955031"/>
              <a:gd name="connsiteX6" fmla="*/ 926194 w 5591836"/>
              <a:gd name="connsiteY6" fmla="*/ 412209 h 955031"/>
              <a:gd name="connsiteX7" fmla="*/ 1062671 w 5591836"/>
              <a:gd name="connsiteY7" fmla="*/ 722695 h 955031"/>
              <a:gd name="connsiteX8" fmla="*/ 1158206 w 5591836"/>
              <a:gd name="connsiteY8" fmla="*/ 869409 h 955031"/>
              <a:gd name="connsiteX9" fmla="*/ 1246916 w 5591836"/>
              <a:gd name="connsiteY9" fmla="*/ 944471 h 955031"/>
              <a:gd name="connsiteX10" fmla="*/ 1356098 w 5591836"/>
              <a:gd name="connsiteY10" fmla="*/ 930824 h 955031"/>
              <a:gd name="connsiteX11" fmla="*/ 1482340 w 5591836"/>
              <a:gd name="connsiteY11" fmla="*/ 811406 h 955031"/>
              <a:gd name="connsiteX12" fmla="*/ 1646113 w 5591836"/>
              <a:gd name="connsiteY12" fmla="*/ 487271 h 955031"/>
              <a:gd name="connsiteX13" fmla="*/ 1748471 w 5591836"/>
              <a:gd name="connsiteY13" fmla="*/ 234788 h 955031"/>
              <a:gd name="connsiteX14" fmla="*/ 1850829 w 5591836"/>
              <a:gd name="connsiteY14" fmla="*/ 67603 h 955031"/>
              <a:gd name="connsiteX15" fmla="*/ 1939540 w 5591836"/>
              <a:gd name="connsiteY15" fmla="*/ 13012 h 955031"/>
              <a:gd name="connsiteX16" fmla="*/ 2021426 w 5591836"/>
              <a:gd name="connsiteY16" fmla="*/ 43719 h 955031"/>
              <a:gd name="connsiteX17" fmla="*/ 2096489 w 5591836"/>
              <a:gd name="connsiteY17" fmla="*/ 122194 h 955031"/>
              <a:gd name="connsiteX18" fmla="*/ 2174964 w 5591836"/>
              <a:gd name="connsiteY18" fmla="*/ 251847 h 955031"/>
              <a:gd name="connsiteX19" fmla="*/ 2441095 w 5591836"/>
              <a:gd name="connsiteY19" fmla="*/ 784110 h 955031"/>
              <a:gd name="connsiteX20" fmla="*/ 2557101 w 5591836"/>
              <a:gd name="connsiteY20" fmla="*/ 934235 h 955031"/>
              <a:gd name="connsiteX21" fmla="*/ 2652635 w 5591836"/>
              <a:gd name="connsiteY21" fmla="*/ 941059 h 955031"/>
              <a:gd name="connsiteX22" fmla="*/ 2775465 w 5591836"/>
              <a:gd name="connsiteY22" fmla="*/ 814818 h 955031"/>
              <a:gd name="connsiteX23" fmla="*/ 2901707 w 5591836"/>
              <a:gd name="connsiteY23" fmla="*/ 548686 h 955031"/>
              <a:gd name="connsiteX24" fmla="*/ 3048421 w 5591836"/>
              <a:gd name="connsiteY24" fmla="*/ 251847 h 955031"/>
              <a:gd name="connsiteX25" fmla="*/ 3171250 w 5591836"/>
              <a:gd name="connsiteY25" fmla="*/ 67603 h 955031"/>
              <a:gd name="connsiteX26" fmla="*/ 3249725 w 5591836"/>
              <a:gd name="connsiteY26" fmla="*/ 2776 h 955031"/>
              <a:gd name="connsiteX27" fmla="*/ 3321376 w 5591836"/>
              <a:gd name="connsiteY27" fmla="*/ 19835 h 955031"/>
              <a:gd name="connsiteX28" fmla="*/ 3393026 w 5591836"/>
              <a:gd name="connsiteY28" fmla="*/ 91486 h 955031"/>
              <a:gd name="connsiteX29" fmla="*/ 3451029 w 5591836"/>
              <a:gd name="connsiteY29" fmla="*/ 176785 h 955031"/>
              <a:gd name="connsiteX30" fmla="*/ 3532916 w 5591836"/>
              <a:gd name="connsiteY30" fmla="*/ 323498 h 955031"/>
              <a:gd name="connsiteX31" fmla="*/ 3686453 w 5591836"/>
              <a:gd name="connsiteY31" fmla="*/ 668104 h 955031"/>
              <a:gd name="connsiteX32" fmla="*/ 3812695 w 5591836"/>
              <a:gd name="connsiteY32" fmla="*/ 852349 h 955031"/>
              <a:gd name="connsiteX33" fmla="*/ 3945761 w 5591836"/>
              <a:gd name="connsiteY33" fmla="*/ 900116 h 955031"/>
              <a:gd name="connsiteX34" fmla="*/ 4065179 w 5591836"/>
              <a:gd name="connsiteY34" fmla="*/ 828465 h 955031"/>
              <a:gd name="connsiteX35" fmla="*/ 4252835 w 5591836"/>
              <a:gd name="connsiteY35" fmla="*/ 483859 h 955031"/>
              <a:gd name="connsiteX36" fmla="*/ 4430256 w 5591836"/>
              <a:gd name="connsiteY36" fmla="*/ 152901 h 955031"/>
              <a:gd name="connsiteX37" fmla="*/ 4549674 w 5591836"/>
              <a:gd name="connsiteY37" fmla="*/ 40307 h 955031"/>
              <a:gd name="connsiteX38" fmla="*/ 4675916 w 5591836"/>
              <a:gd name="connsiteY38" fmla="*/ 67603 h 955031"/>
              <a:gd name="connsiteX39" fmla="*/ 4819218 w 5591836"/>
              <a:gd name="connsiteY39" fmla="*/ 268907 h 955031"/>
              <a:gd name="connsiteX40" fmla="*/ 4924988 w 5591836"/>
              <a:gd name="connsiteY40" fmla="*/ 477035 h 955031"/>
              <a:gd name="connsiteX41" fmla="*/ 5031825 w 5591836"/>
              <a:gd name="connsiteY41" fmla="*/ 494332 h 955031"/>
              <a:gd name="connsiteX42" fmla="*/ 5591836 w 5591836"/>
              <a:gd name="connsiteY42" fmla="*/ 494095 h 955031"/>
              <a:gd name="connsiteX0" fmla="*/ 0 w 5591836"/>
              <a:gd name="connsiteY0" fmla="*/ 485613 h 955031"/>
              <a:gd name="connsiteX1" fmla="*/ 169362 w 5591836"/>
              <a:gd name="connsiteY1" fmla="*/ 475436 h 955031"/>
              <a:gd name="connsiteX2" fmla="*/ 304732 w 5591836"/>
              <a:gd name="connsiteY2" fmla="*/ 430986 h 955031"/>
              <a:gd name="connsiteX3" fmla="*/ 472406 w 5591836"/>
              <a:gd name="connsiteY3" fmla="*/ 146077 h 955031"/>
              <a:gd name="connsiteX4" fmla="*/ 581588 w 5591836"/>
              <a:gd name="connsiteY4" fmla="*/ 23247 h 955031"/>
              <a:gd name="connsiteX5" fmla="*/ 701006 w 5591836"/>
              <a:gd name="connsiteY5" fmla="*/ 36895 h 955031"/>
              <a:gd name="connsiteX6" fmla="*/ 799952 w 5591836"/>
              <a:gd name="connsiteY6" fmla="*/ 146077 h 955031"/>
              <a:gd name="connsiteX7" fmla="*/ 926194 w 5591836"/>
              <a:gd name="connsiteY7" fmla="*/ 412209 h 955031"/>
              <a:gd name="connsiteX8" fmla="*/ 1062671 w 5591836"/>
              <a:gd name="connsiteY8" fmla="*/ 722695 h 955031"/>
              <a:gd name="connsiteX9" fmla="*/ 1158206 w 5591836"/>
              <a:gd name="connsiteY9" fmla="*/ 869409 h 955031"/>
              <a:gd name="connsiteX10" fmla="*/ 1246916 w 5591836"/>
              <a:gd name="connsiteY10" fmla="*/ 944471 h 955031"/>
              <a:gd name="connsiteX11" fmla="*/ 1356098 w 5591836"/>
              <a:gd name="connsiteY11" fmla="*/ 930824 h 955031"/>
              <a:gd name="connsiteX12" fmla="*/ 1482340 w 5591836"/>
              <a:gd name="connsiteY12" fmla="*/ 811406 h 955031"/>
              <a:gd name="connsiteX13" fmla="*/ 1646113 w 5591836"/>
              <a:gd name="connsiteY13" fmla="*/ 487271 h 955031"/>
              <a:gd name="connsiteX14" fmla="*/ 1748471 w 5591836"/>
              <a:gd name="connsiteY14" fmla="*/ 234788 h 955031"/>
              <a:gd name="connsiteX15" fmla="*/ 1850829 w 5591836"/>
              <a:gd name="connsiteY15" fmla="*/ 67603 h 955031"/>
              <a:gd name="connsiteX16" fmla="*/ 1939540 w 5591836"/>
              <a:gd name="connsiteY16" fmla="*/ 13012 h 955031"/>
              <a:gd name="connsiteX17" fmla="*/ 2021426 w 5591836"/>
              <a:gd name="connsiteY17" fmla="*/ 43719 h 955031"/>
              <a:gd name="connsiteX18" fmla="*/ 2096489 w 5591836"/>
              <a:gd name="connsiteY18" fmla="*/ 122194 h 955031"/>
              <a:gd name="connsiteX19" fmla="*/ 2174964 w 5591836"/>
              <a:gd name="connsiteY19" fmla="*/ 251847 h 955031"/>
              <a:gd name="connsiteX20" fmla="*/ 2441095 w 5591836"/>
              <a:gd name="connsiteY20" fmla="*/ 784110 h 955031"/>
              <a:gd name="connsiteX21" fmla="*/ 2557101 w 5591836"/>
              <a:gd name="connsiteY21" fmla="*/ 934235 h 955031"/>
              <a:gd name="connsiteX22" fmla="*/ 2652635 w 5591836"/>
              <a:gd name="connsiteY22" fmla="*/ 941059 h 955031"/>
              <a:gd name="connsiteX23" fmla="*/ 2775465 w 5591836"/>
              <a:gd name="connsiteY23" fmla="*/ 814818 h 955031"/>
              <a:gd name="connsiteX24" fmla="*/ 2901707 w 5591836"/>
              <a:gd name="connsiteY24" fmla="*/ 548686 h 955031"/>
              <a:gd name="connsiteX25" fmla="*/ 3048421 w 5591836"/>
              <a:gd name="connsiteY25" fmla="*/ 251847 h 955031"/>
              <a:gd name="connsiteX26" fmla="*/ 3171250 w 5591836"/>
              <a:gd name="connsiteY26" fmla="*/ 67603 h 955031"/>
              <a:gd name="connsiteX27" fmla="*/ 3249725 w 5591836"/>
              <a:gd name="connsiteY27" fmla="*/ 2776 h 955031"/>
              <a:gd name="connsiteX28" fmla="*/ 3321376 w 5591836"/>
              <a:gd name="connsiteY28" fmla="*/ 19835 h 955031"/>
              <a:gd name="connsiteX29" fmla="*/ 3393026 w 5591836"/>
              <a:gd name="connsiteY29" fmla="*/ 91486 h 955031"/>
              <a:gd name="connsiteX30" fmla="*/ 3451029 w 5591836"/>
              <a:gd name="connsiteY30" fmla="*/ 176785 h 955031"/>
              <a:gd name="connsiteX31" fmla="*/ 3532916 w 5591836"/>
              <a:gd name="connsiteY31" fmla="*/ 323498 h 955031"/>
              <a:gd name="connsiteX32" fmla="*/ 3686453 w 5591836"/>
              <a:gd name="connsiteY32" fmla="*/ 668104 h 955031"/>
              <a:gd name="connsiteX33" fmla="*/ 3812695 w 5591836"/>
              <a:gd name="connsiteY33" fmla="*/ 852349 h 955031"/>
              <a:gd name="connsiteX34" fmla="*/ 3945761 w 5591836"/>
              <a:gd name="connsiteY34" fmla="*/ 900116 h 955031"/>
              <a:gd name="connsiteX35" fmla="*/ 4065179 w 5591836"/>
              <a:gd name="connsiteY35" fmla="*/ 828465 h 955031"/>
              <a:gd name="connsiteX36" fmla="*/ 4252835 w 5591836"/>
              <a:gd name="connsiteY36" fmla="*/ 483859 h 955031"/>
              <a:gd name="connsiteX37" fmla="*/ 4430256 w 5591836"/>
              <a:gd name="connsiteY37" fmla="*/ 152901 h 955031"/>
              <a:gd name="connsiteX38" fmla="*/ 4549674 w 5591836"/>
              <a:gd name="connsiteY38" fmla="*/ 40307 h 955031"/>
              <a:gd name="connsiteX39" fmla="*/ 4675916 w 5591836"/>
              <a:gd name="connsiteY39" fmla="*/ 67603 h 955031"/>
              <a:gd name="connsiteX40" fmla="*/ 4819218 w 5591836"/>
              <a:gd name="connsiteY40" fmla="*/ 268907 h 955031"/>
              <a:gd name="connsiteX41" fmla="*/ 4924988 w 5591836"/>
              <a:gd name="connsiteY41" fmla="*/ 477035 h 955031"/>
              <a:gd name="connsiteX42" fmla="*/ 5031825 w 5591836"/>
              <a:gd name="connsiteY42" fmla="*/ 494332 h 955031"/>
              <a:gd name="connsiteX43" fmla="*/ 5591836 w 5591836"/>
              <a:gd name="connsiteY43" fmla="*/ 494095 h 955031"/>
              <a:gd name="connsiteX0" fmla="*/ 0 w 5602249"/>
              <a:gd name="connsiteY0" fmla="*/ 466563 h 955031"/>
              <a:gd name="connsiteX1" fmla="*/ 179775 w 5602249"/>
              <a:gd name="connsiteY1" fmla="*/ 475436 h 955031"/>
              <a:gd name="connsiteX2" fmla="*/ 315145 w 5602249"/>
              <a:gd name="connsiteY2" fmla="*/ 430986 h 955031"/>
              <a:gd name="connsiteX3" fmla="*/ 482819 w 5602249"/>
              <a:gd name="connsiteY3" fmla="*/ 146077 h 955031"/>
              <a:gd name="connsiteX4" fmla="*/ 592001 w 5602249"/>
              <a:gd name="connsiteY4" fmla="*/ 23247 h 955031"/>
              <a:gd name="connsiteX5" fmla="*/ 711419 w 5602249"/>
              <a:gd name="connsiteY5" fmla="*/ 36895 h 955031"/>
              <a:gd name="connsiteX6" fmla="*/ 810365 w 5602249"/>
              <a:gd name="connsiteY6" fmla="*/ 146077 h 955031"/>
              <a:gd name="connsiteX7" fmla="*/ 936607 w 5602249"/>
              <a:gd name="connsiteY7" fmla="*/ 412209 h 955031"/>
              <a:gd name="connsiteX8" fmla="*/ 1073084 w 5602249"/>
              <a:gd name="connsiteY8" fmla="*/ 722695 h 955031"/>
              <a:gd name="connsiteX9" fmla="*/ 1168619 w 5602249"/>
              <a:gd name="connsiteY9" fmla="*/ 869409 h 955031"/>
              <a:gd name="connsiteX10" fmla="*/ 1257329 w 5602249"/>
              <a:gd name="connsiteY10" fmla="*/ 944471 h 955031"/>
              <a:gd name="connsiteX11" fmla="*/ 1366511 w 5602249"/>
              <a:gd name="connsiteY11" fmla="*/ 930824 h 955031"/>
              <a:gd name="connsiteX12" fmla="*/ 1492753 w 5602249"/>
              <a:gd name="connsiteY12" fmla="*/ 811406 h 955031"/>
              <a:gd name="connsiteX13" fmla="*/ 1656526 w 5602249"/>
              <a:gd name="connsiteY13" fmla="*/ 487271 h 955031"/>
              <a:gd name="connsiteX14" fmla="*/ 1758884 w 5602249"/>
              <a:gd name="connsiteY14" fmla="*/ 234788 h 955031"/>
              <a:gd name="connsiteX15" fmla="*/ 1861242 w 5602249"/>
              <a:gd name="connsiteY15" fmla="*/ 67603 h 955031"/>
              <a:gd name="connsiteX16" fmla="*/ 1949953 w 5602249"/>
              <a:gd name="connsiteY16" fmla="*/ 13012 h 955031"/>
              <a:gd name="connsiteX17" fmla="*/ 2031839 w 5602249"/>
              <a:gd name="connsiteY17" fmla="*/ 43719 h 955031"/>
              <a:gd name="connsiteX18" fmla="*/ 2106902 w 5602249"/>
              <a:gd name="connsiteY18" fmla="*/ 122194 h 955031"/>
              <a:gd name="connsiteX19" fmla="*/ 2185377 w 5602249"/>
              <a:gd name="connsiteY19" fmla="*/ 251847 h 955031"/>
              <a:gd name="connsiteX20" fmla="*/ 2451508 w 5602249"/>
              <a:gd name="connsiteY20" fmla="*/ 784110 h 955031"/>
              <a:gd name="connsiteX21" fmla="*/ 2567514 w 5602249"/>
              <a:gd name="connsiteY21" fmla="*/ 934235 h 955031"/>
              <a:gd name="connsiteX22" fmla="*/ 2663048 w 5602249"/>
              <a:gd name="connsiteY22" fmla="*/ 941059 h 955031"/>
              <a:gd name="connsiteX23" fmla="*/ 2785878 w 5602249"/>
              <a:gd name="connsiteY23" fmla="*/ 814818 h 955031"/>
              <a:gd name="connsiteX24" fmla="*/ 2912120 w 5602249"/>
              <a:gd name="connsiteY24" fmla="*/ 548686 h 955031"/>
              <a:gd name="connsiteX25" fmla="*/ 3058834 w 5602249"/>
              <a:gd name="connsiteY25" fmla="*/ 251847 h 955031"/>
              <a:gd name="connsiteX26" fmla="*/ 3181663 w 5602249"/>
              <a:gd name="connsiteY26" fmla="*/ 67603 h 955031"/>
              <a:gd name="connsiteX27" fmla="*/ 3260138 w 5602249"/>
              <a:gd name="connsiteY27" fmla="*/ 2776 h 955031"/>
              <a:gd name="connsiteX28" fmla="*/ 3331789 w 5602249"/>
              <a:gd name="connsiteY28" fmla="*/ 19835 h 955031"/>
              <a:gd name="connsiteX29" fmla="*/ 3403439 w 5602249"/>
              <a:gd name="connsiteY29" fmla="*/ 91486 h 955031"/>
              <a:gd name="connsiteX30" fmla="*/ 3461442 w 5602249"/>
              <a:gd name="connsiteY30" fmla="*/ 176785 h 955031"/>
              <a:gd name="connsiteX31" fmla="*/ 3543329 w 5602249"/>
              <a:gd name="connsiteY31" fmla="*/ 323498 h 955031"/>
              <a:gd name="connsiteX32" fmla="*/ 3696866 w 5602249"/>
              <a:gd name="connsiteY32" fmla="*/ 668104 h 955031"/>
              <a:gd name="connsiteX33" fmla="*/ 3823108 w 5602249"/>
              <a:gd name="connsiteY33" fmla="*/ 852349 h 955031"/>
              <a:gd name="connsiteX34" fmla="*/ 3956174 w 5602249"/>
              <a:gd name="connsiteY34" fmla="*/ 900116 h 955031"/>
              <a:gd name="connsiteX35" fmla="*/ 4075592 w 5602249"/>
              <a:gd name="connsiteY35" fmla="*/ 828465 h 955031"/>
              <a:gd name="connsiteX36" fmla="*/ 4263248 w 5602249"/>
              <a:gd name="connsiteY36" fmla="*/ 483859 h 955031"/>
              <a:gd name="connsiteX37" fmla="*/ 4440669 w 5602249"/>
              <a:gd name="connsiteY37" fmla="*/ 152901 h 955031"/>
              <a:gd name="connsiteX38" fmla="*/ 4560087 w 5602249"/>
              <a:gd name="connsiteY38" fmla="*/ 40307 h 955031"/>
              <a:gd name="connsiteX39" fmla="*/ 4686329 w 5602249"/>
              <a:gd name="connsiteY39" fmla="*/ 67603 h 955031"/>
              <a:gd name="connsiteX40" fmla="*/ 4829631 w 5602249"/>
              <a:gd name="connsiteY40" fmla="*/ 268907 h 955031"/>
              <a:gd name="connsiteX41" fmla="*/ 4935401 w 5602249"/>
              <a:gd name="connsiteY41" fmla="*/ 477035 h 955031"/>
              <a:gd name="connsiteX42" fmla="*/ 5042238 w 5602249"/>
              <a:gd name="connsiteY42" fmla="*/ 494332 h 955031"/>
              <a:gd name="connsiteX43" fmla="*/ 5602249 w 5602249"/>
              <a:gd name="connsiteY43" fmla="*/ 494095 h 955031"/>
              <a:gd name="connsiteX0" fmla="*/ 0 w 5612662"/>
              <a:gd name="connsiteY0" fmla="*/ 479263 h 955031"/>
              <a:gd name="connsiteX1" fmla="*/ 190188 w 5612662"/>
              <a:gd name="connsiteY1" fmla="*/ 475436 h 955031"/>
              <a:gd name="connsiteX2" fmla="*/ 325558 w 5612662"/>
              <a:gd name="connsiteY2" fmla="*/ 430986 h 955031"/>
              <a:gd name="connsiteX3" fmla="*/ 493232 w 5612662"/>
              <a:gd name="connsiteY3" fmla="*/ 146077 h 955031"/>
              <a:gd name="connsiteX4" fmla="*/ 602414 w 5612662"/>
              <a:gd name="connsiteY4" fmla="*/ 23247 h 955031"/>
              <a:gd name="connsiteX5" fmla="*/ 721832 w 5612662"/>
              <a:gd name="connsiteY5" fmla="*/ 36895 h 955031"/>
              <a:gd name="connsiteX6" fmla="*/ 820778 w 5612662"/>
              <a:gd name="connsiteY6" fmla="*/ 146077 h 955031"/>
              <a:gd name="connsiteX7" fmla="*/ 947020 w 5612662"/>
              <a:gd name="connsiteY7" fmla="*/ 412209 h 955031"/>
              <a:gd name="connsiteX8" fmla="*/ 1083497 w 5612662"/>
              <a:gd name="connsiteY8" fmla="*/ 722695 h 955031"/>
              <a:gd name="connsiteX9" fmla="*/ 1179032 w 5612662"/>
              <a:gd name="connsiteY9" fmla="*/ 869409 h 955031"/>
              <a:gd name="connsiteX10" fmla="*/ 1267742 w 5612662"/>
              <a:gd name="connsiteY10" fmla="*/ 944471 h 955031"/>
              <a:gd name="connsiteX11" fmla="*/ 1376924 w 5612662"/>
              <a:gd name="connsiteY11" fmla="*/ 930824 h 955031"/>
              <a:gd name="connsiteX12" fmla="*/ 1503166 w 5612662"/>
              <a:gd name="connsiteY12" fmla="*/ 811406 h 955031"/>
              <a:gd name="connsiteX13" fmla="*/ 1666939 w 5612662"/>
              <a:gd name="connsiteY13" fmla="*/ 487271 h 955031"/>
              <a:gd name="connsiteX14" fmla="*/ 1769297 w 5612662"/>
              <a:gd name="connsiteY14" fmla="*/ 234788 h 955031"/>
              <a:gd name="connsiteX15" fmla="*/ 1871655 w 5612662"/>
              <a:gd name="connsiteY15" fmla="*/ 67603 h 955031"/>
              <a:gd name="connsiteX16" fmla="*/ 1960366 w 5612662"/>
              <a:gd name="connsiteY16" fmla="*/ 13012 h 955031"/>
              <a:gd name="connsiteX17" fmla="*/ 2042252 w 5612662"/>
              <a:gd name="connsiteY17" fmla="*/ 43719 h 955031"/>
              <a:gd name="connsiteX18" fmla="*/ 2117315 w 5612662"/>
              <a:gd name="connsiteY18" fmla="*/ 122194 h 955031"/>
              <a:gd name="connsiteX19" fmla="*/ 2195790 w 5612662"/>
              <a:gd name="connsiteY19" fmla="*/ 251847 h 955031"/>
              <a:gd name="connsiteX20" fmla="*/ 2461921 w 5612662"/>
              <a:gd name="connsiteY20" fmla="*/ 784110 h 955031"/>
              <a:gd name="connsiteX21" fmla="*/ 2577927 w 5612662"/>
              <a:gd name="connsiteY21" fmla="*/ 934235 h 955031"/>
              <a:gd name="connsiteX22" fmla="*/ 2673461 w 5612662"/>
              <a:gd name="connsiteY22" fmla="*/ 941059 h 955031"/>
              <a:gd name="connsiteX23" fmla="*/ 2796291 w 5612662"/>
              <a:gd name="connsiteY23" fmla="*/ 814818 h 955031"/>
              <a:gd name="connsiteX24" fmla="*/ 2922533 w 5612662"/>
              <a:gd name="connsiteY24" fmla="*/ 548686 h 955031"/>
              <a:gd name="connsiteX25" fmla="*/ 3069247 w 5612662"/>
              <a:gd name="connsiteY25" fmla="*/ 251847 h 955031"/>
              <a:gd name="connsiteX26" fmla="*/ 3192076 w 5612662"/>
              <a:gd name="connsiteY26" fmla="*/ 67603 h 955031"/>
              <a:gd name="connsiteX27" fmla="*/ 3270551 w 5612662"/>
              <a:gd name="connsiteY27" fmla="*/ 2776 h 955031"/>
              <a:gd name="connsiteX28" fmla="*/ 3342202 w 5612662"/>
              <a:gd name="connsiteY28" fmla="*/ 19835 h 955031"/>
              <a:gd name="connsiteX29" fmla="*/ 3413852 w 5612662"/>
              <a:gd name="connsiteY29" fmla="*/ 91486 h 955031"/>
              <a:gd name="connsiteX30" fmla="*/ 3471855 w 5612662"/>
              <a:gd name="connsiteY30" fmla="*/ 176785 h 955031"/>
              <a:gd name="connsiteX31" fmla="*/ 3553742 w 5612662"/>
              <a:gd name="connsiteY31" fmla="*/ 323498 h 955031"/>
              <a:gd name="connsiteX32" fmla="*/ 3707279 w 5612662"/>
              <a:gd name="connsiteY32" fmla="*/ 668104 h 955031"/>
              <a:gd name="connsiteX33" fmla="*/ 3833521 w 5612662"/>
              <a:gd name="connsiteY33" fmla="*/ 852349 h 955031"/>
              <a:gd name="connsiteX34" fmla="*/ 3966587 w 5612662"/>
              <a:gd name="connsiteY34" fmla="*/ 900116 h 955031"/>
              <a:gd name="connsiteX35" fmla="*/ 4086005 w 5612662"/>
              <a:gd name="connsiteY35" fmla="*/ 828465 h 955031"/>
              <a:gd name="connsiteX36" fmla="*/ 4273661 w 5612662"/>
              <a:gd name="connsiteY36" fmla="*/ 483859 h 955031"/>
              <a:gd name="connsiteX37" fmla="*/ 4451082 w 5612662"/>
              <a:gd name="connsiteY37" fmla="*/ 152901 h 955031"/>
              <a:gd name="connsiteX38" fmla="*/ 4570500 w 5612662"/>
              <a:gd name="connsiteY38" fmla="*/ 40307 h 955031"/>
              <a:gd name="connsiteX39" fmla="*/ 4696742 w 5612662"/>
              <a:gd name="connsiteY39" fmla="*/ 67603 h 955031"/>
              <a:gd name="connsiteX40" fmla="*/ 4840044 w 5612662"/>
              <a:gd name="connsiteY40" fmla="*/ 268907 h 955031"/>
              <a:gd name="connsiteX41" fmla="*/ 4945814 w 5612662"/>
              <a:gd name="connsiteY41" fmla="*/ 477035 h 955031"/>
              <a:gd name="connsiteX42" fmla="*/ 5052651 w 5612662"/>
              <a:gd name="connsiteY42" fmla="*/ 494332 h 955031"/>
              <a:gd name="connsiteX43" fmla="*/ 5612662 w 5612662"/>
              <a:gd name="connsiteY43" fmla="*/ 494095 h 955031"/>
              <a:gd name="connsiteX0" fmla="*/ 0 w 6136469"/>
              <a:gd name="connsiteY0" fmla="*/ 479263 h 955031"/>
              <a:gd name="connsiteX1" fmla="*/ 190188 w 6136469"/>
              <a:gd name="connsiteY1" fmla="*/ 475436 h 955031"/>
              <a:gd name="connsiteX2" fmla="*/ 325558 w 6136469"/>
              <a:gd name="connsiteY2" fmla="*/ 430986 h 955031"/>
              <a:gd name="connsiteX3" fmla="*/ 493232 w 6136469"/>
              <a:gd name="connsiteY3" fmla="*/ 146077 h 955031"/>
              <a:gd name="connsiteX4" fmla="*/ 602414 w 6136469"/>
              <a:gd name="connsiteY4" fmla="*/ 23247 h 955031"/>
              <a:gd name="connsiteX5" fmla="*/ 721832 w 6136469"/>
              <a:gd name="connsiteY5" fmla="*/ 36895 h 955031"/>
              <a:gd name="connsiteX6" fmla="*/ 820778 w 6136469"/>
              <a:gd name="connsiteY6" fmla="*/ 146077 h 955031"/>
              <a:gd name="connsiteX7" fmla="*/ 947020 w 6136469"/>
              <a:gd name="connsiteY7" fmla="*/ 412209 h 955031"/>
              <a:gd name="connsiteX8" fmla="*/ 1083497 w 6136469"/>
              <a:gd name="connsiteY8" fmla="*/ 722695 h 955031"/>
              <a:gd name="connsiteX9" fmla="*/ 1179032 w 6136469"/>
              <a:gd name="connsiteY9" fmla="*/ 869409 h 955031"/>
              <a:gd name="connsiteX10" fmla="*/ 1267742 w 6136469"/>
              <a:gd name="connsiteY10" fmla="*/ 944471 h 955031"/>
              <a:gd name="connsiteX11" fmla="*/ 1376924 w 6136469"/>
              <a:gd name="connsiteY11" fmla="*/ 930824 h 955031"/>
              <a:gd name="connsiteX12" fmla="*/ 1503166 w 6136469"/>
              <a:gd name="connsiteY12" fmla="*/ 811406 h 955031"/>
              <a:gd name="connsiteX13" fmla="*/ 1666939 w 6136469"/>
              <a:gd name="connsiteY13" fmla="*/ 487271 h 955031"/>
              <a:gd name="connsiteX14" fmla="*/ 1769297 w 6136469"/>
              <a:gd name="connsiteY14" fmla="*/ 234788 h 955031"/>
              <a:gd name="connsiteX15" fmla="*/ 1871655 w 6136469"/>
              <a:gd name="connsiteY15" fmla="*/ 67603 h 955031"/>
              <a:gd name="connsiteX16" fmla="*/ 1960366 w 6136469"/>
              <a:gd name="connsiteY16" fmla="*/ 13012 h 955031"/>
              <a:gd name="connsiteX17" fmla="*/ 2042252 w 6136469"/>
              <a:gd name="connsiteY17" fmla="*/ 43719 h 955031"/>
              <a:gd name="connsiteX18" fmla="*/ 2117315 w 6136469"/>
              <a:gd name="connsiteY18" fmla="*/ 122194 h 955031"/>
              <a:gd name="connsiteX19" fmla="*/ 2195790 w 6136469"/>
              <a:gd name="connsiteY19" fmla="*/ 251847 h 955031"/>
              <a:gd name="connsiteX20" fmla="*/ 2461921 w 6136469"/>
              <a:gd name="connsiteY20" fmla="*/ 784110 h 955031"/>
              <a:gd name="connsiteX21" fmla="*/ 2577927 w 6136469"/>
              <a:gd name="connsiteY21" fmla="*/ 934235 h 955031"/>
              <a:gd name="connsiteX22" fmla="*/ 2673461 w 6136469"/>
              <a:gd name="connsiteY22" fmla="*/ 941059 h 955031"/>
              <a:gd name="connsiteX23" fmla="*/ 2796291 w 6136469"/>
              <a:gd name="connsiteY23" fmla="*/ 814818 h 955031"/>
              <a:gd name="connsiteX24" fmla="*/ 2922533 w 6136469"/>
              <a:gd name="connsiteY24" fmla="*/ 548686 h 955031"/>
              <a:gd name="connsiteX25" fmla="*/ 3069247 w 6136469"/>
              <a:gd name="connsiteY25" fmla="*/ 251847 h 955031"/>
              <a:gd name="connsiteX26" fmla="*/ 3192076 w 6136469"/>
              <a:gd name="connsiteY26" fmla="*/ 67603 h 955031"/>
              <a:gd name="connsiteX27" fmla="*/ 3270551 w 6136469"/>
              <a:gd name="connsiteY27" fmla="*/ 2776 h 955031"/>
              <a:gd name="connsiteX28" fmla="*/ 3342202 w 6136469"/>
              <a:gd name="connsiteY28" fmla="*/ 19835 h 955031"/>
              <a:gd name="connsiteX29" fmla="*/ 3413852 w 6136469"/>
              <a:gd name="connsiteY29" fmla="*/ 91486 h 955031"/>
              <a:gd name="connsiteX30" fmla="*/ 3471855 w 6136469"/>
              <a:gd name="connsiteY30" fmla="*/ 176785 h 955031"/>
              <a:gd name="connsiteX31" fmla="*/ 3553742 w 6136469"/>
              <a:gd name="connsiteY31" fmla="*/ 323498 h 955031"/>
              <a:gd name="connsiteX32" fmla="*/ 3707279 w 6136469"/>
              <a:gd name="connsiteY32" fmla="*/ 668104 h 955031"/>
              <a:gd name="connsiteX33" fmla="*/ 3833521 w 6136469"/>
              <a:gd name="connsiteY33" fmla="*/ 852349 h 955031"/>
              <a:gd name="connsiteX34" fmla="*/ 3966587 w 6136469"/>
              <a:gd name="connsiteY34" fmla="*/ 900116 h 955031"/>
              <a:gd name="connsiteX35" fmla="*/ 4086005 w 6136469"/>
              <a:gd name="connsiteY35" fmla="*/ 828465 h 955031"/>
              <a:gd name="connsiteX36" fmla="*/ 4273661 w 6136469"/>
              <a:gd name="connsiteY36" fmla="*/ 483859 h 955031"/>
              <a:gd name="connsiteX37" fmla="*/ 4451082 w 6136469"/>
              <a:gd name="connsiteY37" fmla="*/ 152901 h 955031"/>
              <a:gd name="connsiteX38" fmla="*/ 4570500 w 6136469"/>
              <a:gd name="connsiteY38" fmla="*/ 40307 h 955031"/>
              <a:gd name="connsiteX39" fmla="*/ 4696742 w 6136469"/>
              <a:gd name="connsiteY39" fmla="*/ 67603 h 955031"/>
              <a:gd name="connsiteX40" fmla="*/ 4840044 w 6136469"/>
              <a:gd name="connsiteY40" fmla="*/ 268907 h 955031"/>
              <a:gd name="connsiteX41" fmla="*/ 4945814 w 6136469"/>
              <a:gd name="connsiteY41" fmla="*/ 477035 h 955031"/>
              <a:gd name="connsiteX42" fmla="*/ 5052651 w 6136469"/>
              <a:gd name="connsiteY42" fmla="*/ 494332 h 955031"/>
              <a:gd name="connsiteX43" fmla="*/ 6136469 w 6136469"/>
              <a:gd name="connsiteY43" fmla="*/ 500659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5814 w 6056566"/>
              <a:gd name="connsiteY41" fmla="*/ 477035 h 955031"/>
              <a:gd name="connsiteX42" fmla="*/ 5052651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5814 w 6056566"/>
              <a:gd name="connsiteY41" fmla="*/ 477035 h 955031"/>
              <a:gd name="connsiteX42" fmla="*/ 5052651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5814 w 6056566"/>
              <a:gd name="connsiteY41" fmla="*/ 477035 h 955031"/>
              <a:gd name="connsiteX42" fmla="*/ 5052651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0286 w 6056566"/>
              <a:gd name="connsiteY41" fmla="*/ 458277 h 955031"/>
              <a:gd name="connsiteX42" fmla="*/ 5052651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0286 w 6056566"/>
              <a:gd name="connsiteY41" fmla="*/ 458277 h 955031"/>
              <a:gd name="connsiteX42" fmla="*/ 5052651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0286 w 6056566"/>
              <a:gd name="connsiteY41" fmla="*/ 458277 h 955031"/>
              <a:gd name="connsiteX42" fmla="*/ 5052651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31994 w 6056566"/>
              <a:gd name="connsiteY41" fmla="*/ 437174 h 955031"/>
              <a:gd name="connsiteX42" fmla="*/ 5052651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5052651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69722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69722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97365 w 6056566"/>
              <a:gd name="connsiteY42" fmla="*/ 496677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94601 w 6056566"/>
              <a:gd name="connsiteY42" fmla="*/ 491988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94601 w 6056566"/>
              <a:gd name="connsiteY42" fmla="*/ 491988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94601 w 6056566"/>
              <a:gd name="connsiteY42" fmla="*/ 491988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94601 w 6056566"/>
              <a:gd name="connsiteY42" fmla="*/ 491988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94601 w 6056566"/>
              <a:gd name="connsiteY42" fmla="*/ 491988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91837 w 6056566"/>
              <a:gd name="connsiteY42" fmla="*/ 497850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91838 w 6056566"/>
              <a:gd name="connsiteY42" fmla="*/ 494333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5025010 w 6056566"/>
              <a:gd name="connsiteY42" fmla="*/ 495505 h 955031"/>
              <a:gd name="connsiteX43" fmla="*/ 6056566 w 6056566"/>
              <a:gd name="connsiteY43" fmla="*/ 497377 h 955031"/>
              <a:gd name="connsiteX0" fmla="*/ 0 w 5025967"/>
              <a:gd name="connsiteY0" fmla="*/ 479263 h 955031"/>
              <a:gd name="connsiteX1" fmla="*/ 190188 w 5025967"/>
              <a:gd name="connsiteY1" fmla="*/ 475436 h 955031"/>
              <a:gd name="connsiteX2" fmla="*/ 325558 w 5025967"/>
              <a:gd name="connsiteY2" fmla="*/ 430986 h 955031"/>
              <a:gd name="connsiteX3" fmla="*/ 493232 w 5025967"/>
              <a:gd name="connsiteY3" fmla="*/ 146077 h 955031"/>
              <a:gd name="connsiteX4" fmla="*/ 602414 w 5025967"/>
              <a:gd name="connsiteY4" fmla="*/ 23247 h 955031"/>
              <a:gd name="connsiteX5" fmla="*/ 721832 w 5025967"/>
              <a:gd name="connsiteY5" fmla="*/ 36895 h 955031"/>
              <a:gd name="connsiteX6" fmla="*/ 820778 w 5025967"/>
              <a:gd name="connsiteY6" fmla="*/ 146077 h 955031"/>
              <a:gd name="connsiteX7" fmla="*/ 947020 w 5025967"/>
              <a:gd name="connsiteY7" fmla="*/ 412209 h 955031"/>
              <a:gd name="connsiteX8" fmla="*/ 1083497 w 5025967"/>
              <a:gd name="connsiteY8" fmla="*/ 722695 h 955031"/>
              <a:gd name="connsiteX9" fmla="*/ 1179032 w 5025967"/>
              <a:gd name="connsiteY9" fmla="*/ 869409 h 955031"/>
              <a:gd name="connsiteX10" fmla="*/ 1267742 w 5025967"/>
              <a:gd name="connsiteY10" fmla="*/ 944471 h 955031"/>
              <a:gd name="connsiteX11" fmla="*/ 1376924 w 5025967"/>
              <a:gd name="connsiteY11" fmla="*/ 930824 h 955031"/>
              <a:gd name="connsiteX12" fmla="*/ 1503166 w 5025967"/>
              <a:gd name="connsiteY12" fmla="*/ 811406 h 955031"/>
              <a:gd name="connsiteX13" fmla="*/ 1666939 w 5025967"/>
              <a:gd name="connsiteY13" fmla="*/ 487271 h 955031"/>
              <a:gd name="connsiteX14" fmla="*/ 1769297 w 5025967"/>
              <a:gd name="connsiteY14" fmla="*/ 234788 h 955031"/>
              <a:gd name="connsiteX15" fmla="*/ 1871655 w 5025967"/>
              <a:gd name="connsiteY15" fmla="*/ 67603 h 955031"/>
              <a:gd name="connsiteX16" fmla="*/ 1960366 w 5025967"/>
              <a:gd name="connsiteY16" fmla="*/ 13012 h 955031"/>
              <a:gd name="connsiteX17" fmla="*/ 2042252 w 5025967"/>
              <a:gd name="connsiteY17" fmla="*/ 43719 h 955031"/>
              <a:gd name="connsiteX18" fmla="*/ 2117315 w 5025967"/>
              <a:gd name="connsiteY18" fmla="*/ 122194 h 955031"/>
              <a:gd name="connsiteX19" fmla="*/ 2195790 w 5025967"/>
              <a:gd name="connsiteY19" fmla="*/ 251847 h 955031"/>
              <a:gd name="connsiteX20" fmla="*/ 2461921 w 5025967"/>
              <a:gd name="connsiteY20" fmla="*/ 784110 h 955031"/>
              <a:gd name="connsiteX21" fmla="*/ 2577927 w 5025967"/>
              <a:gd name="connsiteY21" fmla="*/ 934235 h 955031"/>
              <a:gd name="connsiteX22" fmla="*/ 2673461 w 5025967"/>
              <a:gd name="connsiteY22" fmla="*/ 941059 h 955031"/>
              <a:gd name="connsiteX23" fmla="*/ 2796291 w 5025967"/>
              <a:gd name="connsiteY23" fmla="*/ 814818 h 955031"/>
              <a:gd name="connsiteX24" fmla="*/ 2922533 w 5025967"/>
              <a:gd name="connsiteY24" fmla="*/ 548686 h 955031"/>
              <a:gd name="connsiteX25" fmla="*/ 3069247 w 5025967"/>
              <a:gd name="connsiteY25" fmla="*/ 251847 h 955031"/>
              <a:gd name="connsiteX26" fmla="*/ 3192076 w 5025967"/>
              <a:gd name="connsiteY26" fmla="*/ 67603 h 955031"/>
              <a:gd name="connsiteX27" fmla="*/ 3270551 w 5025967"/>
              <a:gd name="connsiteY27" fmla="*/ 2776 h 955031"/>
              <a:gd name="connsiteX28" fmla="*/ 3342202 w 5025967"/>
              <a:gd name="connsiteY28" fmla="*/ 19835 h 955031"/>
              <a:gd name="connsiteX29" fmla="*/ 3413852 w 5025967"/>
              <a:gd name="connsiteY29" fmla="*/ 91486 h 955031"/>
              <a:gd name="connsiteX30" fmla="*/ 3471855 w 5025967"/>
              <a:gd name="connsiteY30" fmla="*/ 176785 h 955031"/>
              <a:gd name="connsiteX31" fmla="*/ 3553742 w 5025967"/>
              <a:gd name="connsiteY31" fmla="*/ 323498 h 955031"/>
              <a:gd name="connsiteX32" fmla="*/ 3707279 w 5025967"/>
              <a:gd name="connsiteY32" fmla="*/ 668104 h 955031"/>
              <a:gd name="connsiteX33" fmla="*/ 3833521 w 5025967"/>
              <a:gd name="connsiteY33" fmla="*/ 852349 h 955031"/>
              <a:gd name="connsiteX34" fmla="*/ 3966587 w 5025967"/>
              <a:gd name="connsiteY34" fmla="*/ 900116 h 955031"/>
              <a:gd name="connsiteX35" fmla="*/ 4086005 w 5025967"/>
              <a:gd name="connsiteY35" fmla="*/ 828465 h 955031"/>
              <a:gd name="connsiteX36" fmla="*/ 4273661 w 5025967"/>
              <a:gd name="connsiteY36" fmla="*/ 483859 h 955031"/>
              <a:gd name="connsiteX37" fmla="*/ 4451082 w 5025967"/>
              <a:gd name="connsiteY37" fmla="*/ 152901 h 955031"/>
              <a:gd name="connsiteX38" fmla="*/ 4570500 w 5025967"/>
              <a:gd name="connsiteY38" fmla="*/ 40307 h 955031"/>
              <a:gd name="connsiteX39" fmla="*/ 4696742 w 5025967"/>
              <a:gd name="connsiteY39" fmla="*/ 67603 h 955031"/>
              <a:gd name="connsiteX40" fmla="*/ 4840044 w 5025967"/>
              <a:gd name="connsiteY40" fmla="*/ 268907 h 955031"/>
              <a:gd name="connsiteX41" fmla="*/ 4948580 w 5025967"/>
              <a:gd name="connsiteY41" fmla="*/ 459449 h 955031"/>
              <a:gd name="connsiteX42" fmla="*/ 5025010 w 5025967"/>
              <a:gd name="connsiteY42" fmla="*/ 495505 h 955031"/>
              <a:gd name="connsiteX0" fmla="*/ 0 w 4948580"/>
              <a:gd name="connsiteY0" fmla="*/ 479263 h 955031"/>
              <a:gd name="connsiteX1" fmla="*/ 190188 w 4948580"/>
              <a:gd name="connsiteY1" fmla="*/ 475436 h 955031"/>
              <a:gd name="connsiteX2" fmla="*/ 325558 w 4948580"/>
              <a:gd name="connsiteY2" fmla="*/ 430986 h 955031"/>
              <a:gd name="connsiteX3" fmla="*/ 493232 w 4948580"/>
              <a:gd name="connsiteY3" fmla="*/ 146077 h 955031"/>
              <a:gd name="connsiteX4" fmla="*/ 602414 w 4948580"/>
              <a:gd name="connsiteY4" fmla="*/ 23247 h 955031"/>
              <a:gd name="connsiteX5" fmla="*/ 721832 w 4948580"/>
              <a:gd name="connsiteY5" fmla="*/ 36895 h 955031"/>
              <a:gd name="connsiteX6" fmla="*/ 820778 w 4948580"/>
              <a:gd name="connsiteY6" fmla="*/ 146077 h 955031"/>
              <a:gd name="connsiteX7" fmla="*/ 947020 w 4948580"/>
              <a:gd name="connsiteY7" fmla="*/ 412209 h 955031"/>
              <a:gd name="connsiteX8" fmla="*/ 1083497 w 4948580"/>
              <a:gd name="connsiteY8" fmla="*/ 722695 h 955031"/>
              <a:gd name="connsiteX9" fmla="*/ 1179032 w 4948580"/>
              <a:gd name="connsiteY9" fmla="*/ 869409 h 955031"/>
              <a:gd name="connsiteX10" fmla="*/ 1267742 w 4948580"/>
              <a:gd name="connsiteY10" fmla="*/ 944471 h 955031"/>
              <a:gd name="connsiteX11" fmla="*/ 1376924 w 4948580"/>
              <a:gd name="connsiteY11" fmla="*/ 930824 h 955031"/>
              <a:gd name="connsiteX12" fmla="*/ 1503166 w 4948580"/>
              <a:gd name="connsiteY12" fmla="*/ 811406 h 955031"/>
              <a:gd name="connsiteX13" fmla="*/ 1666939 w 4948580"/>
              <a:gd name="connsiteY13" fmla="*/ 487271 h 955031"/>
              <a:gd name="connsiteX14" fmla="*/ 1769297 w 4948580"/>
              <a:gd name="connsiteY14" fmla="*/ 234788 h 955031"/>
              <a:gd name="connsiteX15" fmla="*/ 1871655 w 4948580"/>
              <a:gd name="connsiteY15" fmla="*/ 67603 h 955031"/>
              <a:gd name="connsiteX16" fmla="*/ 1960366 w 4948580"/>
              <a:gd name="connsiteY16" fmla="*/ 13012 h 955031"/>
              <a:gd name="connsiteX17" fmla="*/ 2042252 w 4948580"/>
              <a:gd name="connsiteY17" fmla="*/ 43719 h 955031"/>
              <a:gd name="connsiteX18" fmla="*/ 2117315 w 4948580"/>
              <a:gd name="connsiteY18" fmla="*/ 122194 h 955031"/>
              <a:gd name="connsiteX19" fmla="*/ 2195790 w 4948580"/>
              <a:gd name="connsiteY19" fmla="*/ 251847 h 955031"/>
              <a:gd name="connsiteX20" fmla="*/ 2461921 w 4948580"/>
              <a:gd name="connsiteY20" fmla="*/ 784110 h 955031"/>
              <a:gd name="connsiteX21" fmla="*/ 2577927 w 4948580"/>
              <a:gd name="connsiteY21" fmla="*/ 934235 h 955031"/>
              <a:gd name="connsiteX22" fmla="*/ 2673461 w 4948580"/>
              <a:gd name="connsiteY22" fmla="*/ 941059 h 955031"/>
              <a:gd name="connsiteX23" fmla="*/ 2796291 w 4948580"/>
              <a:gd name="connsiteY23" fmla="*/ 814818 h 955031"/>
              <a:gd name="connsiteX24" fmla="*/ 2922533 w 4948580"/>
              <a:gd name="connsiteY24" fmla="*/ 548686 h 955031"/>
              <a:gd name="connsiteX25" fmla="*/ 3069247 w 4948580"/>
              <a:gd name="connsiteY25" fmla="*/ 251847 h 955031"/>
              <a:gd name="connsiteX26" fmla="*/ 3192076 w 4948580"/>
              <a:gd name="connsiteY26" fmla="*/ 67603 h 955031"/>
              <a:gd name="connsiteX27" fmla="*/ 3270551 w 4948580"/>
              <a:gd name="connsiteY27" fmla="*/ 2776 h 955031"/>
              <a:gd name="connsiteX28" fmla="*/ 3342202 w 4948580"/>
              <a:gd name="connsiteY28" fmla="*/ 19835 h 955031"/>
              <a:gd name="connsiteX29" fmla="*/ 3413852 w 4948580"/>
              <a:gd name="connsiteY29" fmla="*/ 91486 h 955031"/>
              <a:gd name="connsiteX30" fmla="*/ 3471855 w 4948580"/>
              <a:gd name="connsiteY30" fmla="*/ 176785 h 955031"/>
              <a:gd name="connsiteX31" fmla="*/ 3553742 w 4948580"/>
              <a:gd name="connsiteY31" fmla="*/ 323498 h 955031"/>
              <a:gd name="connsiteX32" fmla="*/ 3707279 w 4948580"/>
              <a:gd name="connsiteY32" fmla="*/ 668104 h 955031"/>
              <a:gd name="connsiteX33" fmla="*/ 3833521 w 4948580"/>
              <a:gd name="connsiteY33" fmla="*/ 852349 h 955031"/>
              <a:gd name="connsiteX34" fmla="*/ 3966587 w 4948580"/>
              <a:gd name="connsiteY34" fmla="*/ 900116 h 955031"/>
              <a:gd name="connsiteX35" fmla="*/ 4086005 w 4948580"/>
              <a:gd name="connsiteY35" fmla="*/ 828465 h 955031"/>
              <a:gd name="connsiteX36" fmla="*/ 4273661 w 4948580"/>
              <a:gd name="connsiteY36" fmla="*/ 483859 h 955031"/>
              <a:gd name="connsiteX37" fmla="*/ 4451082 w 4948580"/>
              <a:gd name="connsiteY37" fmla="*/ 152901 h 955031"/>
              <a:gd name="connsiteX38" fmla="*/ 4570500 w 4948580"/>
              <a:gd name="connsiteY38" fmla="*/ 40307 h 955031"/>
              <a:gd name="connsiteX39" fmla="*/ 4696742 w 4948580"/>
              <a:gd name="connsiteY39" fmla="*/ 67603 h 955031"/>
              <a:gd name="connsiteX40" fmla="*/ 4840044 w 4948580"/>
              <a:gd name="connsiteY40" fmla="*/ 268907 h 955031"/>
              <a:gd name="connsiteX41" fmla="*/ 4948580 w 4948580"/>
              <a:gd name="connsiteY41" fmla="*/ 459449 h 955031"/>
              <a:gd name="connsiteX0" fmla="*/ 0 w 4948580"/>
              <a:gd name="connsiteY0" fmla="*/ 479263 h 955031"/>
              <a:gd name="connsiteX1" fmla="*/ 325558 w 4948580"/>
              <a:gd name="connsiteY1" fmla="*/ 430986 h 955031"/>
              <a:gd name="connsiteX2" fmla="*/ 493232 w 4948580"/>
              <a:gd name="connsiteY2" fmla="*/ 146077 h 955031"/>
              <a:gd name="connsiteX3" fmla="*/ 602414 w 4948580"/>
              <a:gd name="connsiteY3" fmla="*/ 23247 h 955031"/>
              <a:gd name="connsiteX4" fmla="*/ 721832 w 4948580"/>
              <a:gd name="connsiteY4" fmla="*/ 36895 h 955031"/>
              <a:gd name="connsiteX5" fmla="*/ 820778 w 4948580"/>
              <a:gd name="connsiteY5" fmla="*/ 146077 h 955031"/>
              <a:gd name="connsiteX6" fmla="*/ 947020 w 4948580"/>
              <a:gd name="connsiteY6" fmla="*/ 412209 h 955031"/>
              <a:gd name="connsiteX7" fmla="*/ 1083497 w 4948580"/>
              <a:gd name="connsiteY7" fmla="*/ 722695 h 955031"/>
              <a:gd name="connsiteX8" fmla="*/ 1179032 w 4948580"/>
              <a:gd name="connsiteY8" fmla="*/ 869409 h 955031"/>
              <a:gd name="connsiteX9" fmla="*/ 1267742 w 4948580"/>
              <a:gd name="connsiteY9" fmla="*/ 944471 h 955031"/>
              <a:gd name="connsiteX10" fmla="*/ 1376924 w 4948580"/>
              <a:gd name="connsiteY10" fmla="*/ 930824 h 955031"/>
              <a:gd name="connsiteX11" fmla="*/ 1503166 w 4948580"/>
              <a:gd name="connsiteY11" fmla="*/ 811406 h 955031"/>
              <a:gd name="connsiteX12" fmla="*/ 1666939 w 4948580"/>
              <a:gd name="connsiteY12" fmla="*/ 487271 h 955031"/>
              <a:gd name="connsiteX13" fmla="*/ 1769297 w 4948580"/>
              <a:gd name="connsiteY13" fmla="*/ 234788 h 955031"/>
              <a:gd name="connsiteX14" fmla="*/ 1871655 w 4948580"/>
              <a:gd name="connsiteY14" fmla="*/ 67603 h 955031"/>
              <a:gd name="connsiteX15" fmla="*/ 1960366 w 4948580"/>
              <a:gd name="connsiteY15" fmla="*/ 13012 h 955031"/>
              <a:gd name="connsiteX16" fmla="*/ 2042252 w 4948580"/>
              <a:gd name="connsiteY16" fmla="*/ 43719 h 955031"/>
              <a:gd name="connsiteX17" fmla="*/ 2117315 w 4948580"/>
              <a:gd name="connsiteY17" fmla="*/ 122194 h 955031"/>
              <a:gd name="connsiteX18" fmla="*/ 2195790 w 4948580"/>
              <a:gd name="connsiteY18" fmla="*/ 251847 h 955031"/>
              <a:gd name="connsiteX19" fmla="*/ 2461921 w 4948580"/>
              <a:gd name="connsiteY19" fmla="*/ 784110 h 955031"/>
              <a:gd name="connsiteX20" fmla="*/ 2577927 w 4948580"/>
              <a:gd name="connsiteY20" fmla="*/ 934235 h 955031"/>
              <a:gd name="connsiteX21" fmla="*/ 2673461 w 4948580"/>
              <a:gd name="connsiteY21" fmla="*/ 941059 h 955031"/>
              <a:gd name="connsiteX22" fmla="*/ 2796291 w 4948580"/>
              <a:gd name="connsiteY22" fmla="*/ 814818 h 955031"/>
              <a:gd name="connsiteX23" fmla="*/ 2922533 w 4948580"/>
              <a:gd name="connsiteY23" fmla="*/ 548686 h 955031"/>
              <a:gd name="connsiteX24" fmla="*/ 3069247 w 4948580"/>
              <a:gd name="connsiteY24" fmla="*/ 251847 h 955031"/>
              <a:gd name="connsiteX25" fmla="*/ 3192076 w 4948580"/>
              <a:gd name="connsiteY25" fmla="*/ 67603 h 955031"/>
              <a:gd name="connsiteX26" fmla="*/ 3270551 w 4948580"/>
              <a:gd name="connsiteY26" fmla="*/ 2776 h 955031"/>
              <a:gd name="connsiteX27" fmla="*/ 3342202 w 4948580"/>
              <a:gd name="connsiteY27" fmla="*/ 19835 h 955031"/>
              <a:gd name="connsiteX28" fmla="*/ 3413852 w 4948580"/>
              <a:gd name="connsiteY28" fmla="*/ 91486 h 955031"/>
              <a:gd name="connsiteX29" fmla="*/ 3471855 w 4948580"/>
              <a:gd name="connsiteY29" fmla="*/ 176785 h 955031"/>
              <a:gd name="connsiteX30" fmla="*/ 3553742 w 4948580"/>
              <a:gd name="connsiteY30" fmla="*/ 323498 h 955031"/>
              <a:gd name="connsiteX31" fmla="*/ 3707279 w 4948580"/>
              <a:gd name="connsiteY31" fmla="*/ 668104 h 955031"/>
              <a:gd name="connsiteX32" fmla="*/ 3833521 w 4948580"/>
              <a:gd name="connsiteY32" fmla="*/ 852349 h 955031"/>
              <a:gd name="connsiteX33" fmla="*/ 3966587 w 4948580"/>
              <a:gd name="connsiteY33" fmla="*/ 900116 h 955031"/>
              <a:gd name="connsiteX34" fmla="*/ 4086005 w 4948580"/>
              <a:gd name="connsiteY34" fmla="*/ 828465 h 955031"/>
              <a:gd name="connsiteX35" fmla="*/ 4273661 w 4948580"/>
              <a:gd name="connsiteY35" fmla="*/ 483859 h 955031"/>
              <a:gd name="connsiteX36" fmla="*/ 4451082 w 4948580"/>
              <a:gd name="connsiteY36" fmla="*/ 152901 h 955031"/>
              <a:gd name="connsiteX37" fmla="*/ 4570500 w 4948580"/>
              <a:gd name="connsiteY37" fmla="*/ 40307 h 955031"/>
              <a:gd name="connsiteX38" fmla="*/ 4696742 w 4948580"/>
              <a:gd name="connsiteY38" fmla="*/ 67603 h 955031"/>
              <a:gd name="connsiteX39" fmla="*/ 4840044 w 4948580"/>
              <a:gd name="connsiteY39" fmla="*/ 268907 h 955031"/>
              <a:gd name="connsiteX40" fmla="*/ 4948580 w 4948580"/>
              <a:gd name="connsiteY40" fmla="*/ 459449 h 955031"/>
              <a:gd name="connsiteX0" fmla="*/ 0 w 4623022"/>
              <a:gd name="connsiteY0" fmla="*/ 430986 h 955031"/>
              <a:gd name="connsiteX1" fmla="*/ 167674 w 4623022"/>
              <a:gd name="connsiteY1" fmla="*/ 146077 h 955031"/>
              <a:gd name="connsiteX2" fmla="*/ 276856 w 4623022"/>
              <a:gd name="connsiteY2" fmla="*/ 23247 h 955031"/>
              <a:gd name="connsiteX3" fmla="*/ 396274 w 4623022"/>
              <a:gd name="connsiteY3" fmla="*/ 36895 h 955031"/>
              <a:gd name="connsiteX4" fmla="*/ 495220 w 4623022"/>
              <a:gd name="connsiteY4" fmla="*/ 146077 h 955031"/>
              <a:gd name="connsiteX5" fmla="*/ 621462 w 4623022"/>
              <a:gd name="connsiteY5" fmla="*/ 412209 h 955031"/>
              <a:gd name="connsiteX6" fmla="*/ 757939 w 4623022"/>
              <a:gd name="connsiteY6" fmla="*/ 722695 h 955031"/>
              <a:gd name="connsiteX7" fmla="*/ 853474 w 4623022"/>
              <a:gd name="connsiteY7" fmla="*/ 869409 h 955031"/>
              <a:gd name="connsiteX8" fmla="*/ 942184 w 4623022"/>
              <a:gd name="connsiteY8" fmla="*/ 944471 h 955031"/>
              <a:gd name="connsiteX9" fmla="*/ 1051366 w 4623022"/>
              <a:gd name="connsiteY9" fmla="*/ 930824 h 955031"/>
              <a:gd name="connsiteX10" fmla="*/ 1177608 w 4623022"/>
              <a:gd name="connsiteY10" fmla="*/ 811406 h 955031"/>
              <a:gd name="connsiteX11" fmla="*/ 1341381 w 4623022"/>
              <a:gd name="connsiteY11" fmla="*/ 487271 h 955031"/>
              <a:gd name="connsiteX12" fmla="*/ 1443739 w 4623022"/>
              <a:gd name="connsiteY12" fmla="*/ 234788 h 955031"/>
              <a:gd name="connsiteX13" fmla="*/ 1546097 w 4623022"/>
              <a:gd name="connsiteY13" fmla="*/ 67603 h 955031"/>
              <a:gd name="connsiteX14" fmla="*/ 1634808 w 4623022"/>
              <a:gd name="connsiteY14" fmla="*/ 13012 h 955031"/>
              <a:gd name="connsiteX15" fmla="*/ 1716694 w 4623022"/>
              <a:gd name="connsiteY15" fmla="*/ 43719 h 955031"/>
              <a:gd name="connsiteX16" fmla="*/ 1791757 w 4623022"/>
              <a:gd name="connsiteY16" fmla="*/ 122194 h 955031"/>
              <a:gd name="connsiteX17" fmla="*/ 1870232 w 4623022"/>
              <a:gd name="connsiteY17" fmla="*/ 251847 h 955031"/>
              <a:gd name="connsiteX18" fmla="*/ 2136363 w 4623022"/>
              <a:gd name="connsiteY18" fmla="*/ 784110 h 955031"/>
              <a:gd name="connsiteX19" fmla="*/ 2252369 w 4623022"/>
              <a:gd name="connsiteY19" fmla="*/ 934235 h 955031"/>
              <a:gd name="connsiteX20" fmla="*/ 2347903 w 4623022"/>
              <a:gd name="connsiteY20" fmla="*/ 941059 h 955031"/>
              <a:gd name="connsiteX21" fmla="*/ 2470733 w 4623022"/>
              <a:gd name="connsiteY21" fmla="*/ 814818 h 955031"/>
              <a:gd name="connsiteX22" fmla="*/ 2596975 w 4623022"/>
              <a:gd name="connsiteY22" fmla="*/ 548686 h 955031"/>
              <a:gd name="connsiteX23" fmla="*/ 2743689 w 4623022"/>
              <a:gd name="connsiteY23" fmla="*/ 251847 h 955031"/>
              <a:gd name="connsiteX24" fmla="*/ 2866518 w 4623022"/>
              <a:gd name="connsiteY24" fmla="*/ 67603 h 955031"/>
              <a:gd name="connsiteX25" fmla="*/ 2944993 w 4623022"/>
              <a:gd name="connsiteY25" fmla="*/ 2776 h 955031"/>
              <a:gd name="connsiteX26" fmla="*/ 3016644 w 4623022"/>
              <a:gd name="connsiteY26" fmla="*/ 19835 h 955031"/>
              <a:gd name="connsiteX27" fmla="*/ 3088294 w 4623022"/>
              <a:gd name="connsiteY27" fmla="*/ 91486 h 955031"/>
              <a:gd name="connsiteX28" fmla="*/ 3146297 w 4623022"/>
              <a:gd name="connsiteY28" fmla="*/ 176785 h 955031"/>
              <a:gd name="connsiteX29" fmla="*/ 3228184 w 4623022"/>
              <a:gd name="connsiteY29" fmla="*/ 323498 h 955031"/>
              <a:gd name="connsiteX30" fmla="*/ 3381721 w 4623022"/>
              <a:gd name="connsiteY30" fmla="*/ 668104 h 955031"/>
              <a:gd name="connsiteX31" fmla="*/ 3507963 w 4623022"/>
              <a:gd name="connsiteY31" fmla="*/ 852349 h 955031"/>
              <a:gd name="connsiteX32" fmla="*/ 3641029 w 4623022"/>
              <a:gd name="connsiteY32" fmla="*/ 900116 h 955031"/>
              <a:gd name="connsiteX33" fmla="*/ 3760447 w 4623022"/>
              <a:gd name="connsiteY33" fmla="*/ 828465 h 955031"/>
              <a:gd name="connsiteX34" fmla="*/ 3948103 w 4623022"/>
              <a:gd name="connsiteY34" fmla="*/ 483859 h 955031"/>
              <a:gd name="connsiteX35" fmla="*/ 4125524 w 4623022"/>
              <a:gd name="connsiteY35" fmla="*/ 152901 h 955031"/>
              <a:gd name="connsiteX36" fmla="*/ 4244942 w 4623022"/>
              <a:gd name="connsiteY36" fmla="*/ 40307 h 955031"/>
              <a:gd name="connsiteX37" fmla="*/ 4371184 w 4623022"/>
              <a:gd name="connsiteY37" fmla="*/ 67603 h 955031"/>
              <a:gd name="connsiteX38" fmla="*/ 4514486 w 4623022"/>
              <a:gd name="connsiteY38" fmla="*/ 268907 h 955031"/>
              <a:gd name="connsiteX39" fmla="*/ 4623022 w 4623022"/>
              <a:gd name="connsiteY39" fmla="*/ 459449 h 955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4623022" h="955031">
                <a:moveTo>
                  <a:pt x="0" y="430986"/>
                </a:moveTo>
                <a:cubicBezTo>
                  <a:pt x="82205" y="375455"/>
                  <a:pt x="121531" y="214033"/>
                  <a:pt x="167674" y="146077"/>
                </a:cubicBezTo>
                <a:cubicBezTo>
                  <a:pt x="213817" y="78121"/>
                  <a:pt x="238756" y="41444"/>
                  <a:pt x="276856" y="23247"/>
                </a:cubicBezTo>
                <a:cubicBezTo>
                  <a:pt x="314956" y="5050"/>
                  <a:pt x="359880" y="16423"/>
                  <a:pt x="396274" y="36895"/>
                </a:cubicBezTo>
                <a:cubicBezTo>
                  <a:pt x="432668" y="57367"/>
                  <a:pt x="457689" y="83525"/>
                  <a:pt x="495220" y="146077"/>
                </a:cubicBezTo>
                <a:cubicBezTo>
                  <a:pt x="532751" y="208629"/>
                  <a:pt x="577676" y="316106"/>
                  <a:pt x="621462" y="412209"/>
                </a:cubicBezTo>
                <a:cubicBezTo>
                  <a:pt x="665249" y="508312"/>
                  <a:pt x="719270" y="646495"/>
                  <a:pt x="757939" y="722695"/>
                </a:cubicBezTo>
                <a:cubicBezTo>
                  <a:pt x="796608" y="798895"/>
                  <a:pt x="822766" y="832446"/>
                  <a:pt x="853474" y="869409"/>
                </a:cubicBezTo>
                <a:cubicBezTo>
                  <a:pt x="884182" y="906372"/>
                  <a:pt x="909202" y="934235"/>
                  <a:pt x="942184" y="944471"/>
                </a:cubicBezTo>
                <a:cubicBezTo>
                  <a:pt x="975166" y="954707"/>
                  <a:pt x="1012129" y="953001"/>
                  <a:pt x="1051366" y="930824"/>
                </a:cubicBezTo>
                <a:cubicBezTo>
                  <a:pt x="1090603" y="908647"/>
                  <a:pt x="1129272" y="885332"/>
                  <a:pt x="1177608" y="811406"/>
                </a:cubicBezTo>
                <a:cubicBezTo>
                  <a:pt x="1225944" y="737481"/>
                  <a:pt x="1297026" y="583374"/>
                  <a:pt x="1341381" y="487271"/>
                </a:cubicBezTo>
                <a:cubicBezTo>
                  <a:pt x="1385736" y="391168"/>
                  <a:pt x="1409620" y="304733"/>
                  <a:pt x="1443739" y="234788"/>
                </a:cubicBezTo>
                <a:cubicBezTo>
                  <a:pt x="1477858" y="164843"/>
                  <a:pt x="1514252" y="104566"/>
                  <a:pt x="1546097" y="67603"/>
                </a:cubicBezTo>
                <a:cubicBezTo>
                  <a:pt x="1577942" y="30640"/>
                  <a:pt x="1606375" y="16993"/>
                  <a:pt x="1634808" y="13012"/>
                </a:cubicBezTo>
                <a:cubicBezTo>
                  <a:pt x="1663241" y="9031"/>
                  <a:pt x="1690536" y="25522"/>
                  <a:pt x="1716694" y="43719"/>
                </a:cubicBezTo>
                <a:cubicBezTo>
                  <a:pt x="1742852" y="61916"/>
                  <a:pt x="1766167" y="87506"/>
                  <a:pt x="1791757" y="122194"/>
                </a:cubicBezTo>
                <a:cubicBezTo>
                  <a:pt x="1817347" y="156882"/>
                  <a:pt x="1812798" y="141528"/>
                  <a:pt x="1870232" y="251847"/>
                </a:cubicBezTo>
                <a:cubicBezTo>
                  <a:pt x="1927666" y="362166"/>
                  <a:pt x="2072674" y="670379"/>
                  <a:pt x="2136363" y="784110"/>
                </a:cubicBezTo>
                <a:cubicBezTo>
                  <a:pt x="2200052" y="897841"/>
                  <a:pt x="2217113" y="908077"/>
                  <a:pt x="2252369" y="934235"/>
                </a:cubicBezTo>
                <a:cubicBezTo>
                  <a:pt x="2287625" y="960393"/>
                  <a:pt x="2311509" y="960962"/>
                  <a:pt x="2347903" y="941059"/>
                </a:cubicBezTo>
                <a:cubicBezTo>
                  <a:pt x="2384297" y="921156"/>
                  <a:pt x="2429221" y="880213"/>
                  <a:pt x="2470733" y="814818"/>
                </a:cubicBezTo>
                <a:cubicBezTo>
                  <a:pt x="2512245" y="749423"/>
                  <a:pt x="2551482" y="642514"/>
                  <a:pt x="2596975" y="548686"/>
                </a:cubicBezTo>
                <a:cubicBezTo>
                  <a:pt x="2642468" y="454858"/>
                  <a:pt x="2698765" y="332027"/>
                  <a:pt x="2743689" y="251847"/>
                </a:cubicBezTo>
                <a:cubicBezTo>
                  <a:pt x="2788613" y="171666"/>
                  <a:pt x="2832967" y="109115"/>
                  <a:pt x="2866518" y="67603"/>
                </a:cubicBezTo>
                <a:cubicBezTo>
                  <a:pt x="2900069" y="26091"/>
                  <a:pt x="2919972" y="10737"/>
                  <a:pt x="2944993" y="2776"/>
                </a:cubicBezTo>
                <a:cubicBezTo>
                  <a:pt x="2970014" y="-5185"/>
                  <a:pt x="2992761" y="5050"/>
                  <a:pt x="3016644" y="19835"/>
                </a:cubicBezTo>
                <a:cubicBezTo>
                  <a:pt x="3040527" y="34620"/>
                  <a:pt x="3066685" y="65328"/>
                  <a:pt x="3088294" y="91486"/>
                </a:cubicBezTo>
                <a:cubicBezTo>
                  <a:pt x="3109903" y="117644"/>
                  <a:pt x="3122982" y="138116"/>
                  <a:pt x="3146297" y="176785"/>
                </a:cubicBezTo>
                <a:cubicBezTo>
                  <a:pt x="3169612" y="215454"/>
                  <a:pt x="3188947" y="241612"/>
                  <a:pt x="3228184" y="323498"/>
                </a:cubicBezTo>
                <a:cubicBezTo>
                  <a:pt x="3267421" y="405384"/>
                  <a:pt x="3335091" y="579962"/>
                  <a:pt x="3381721" y="668104"/>
                </a:cubicBezTo>
                <a:cubicBezTo>
                  <a:pt x="3428351" y="756246"/>
                  <a:pt x="3464745" y="813680"/>
                  <a:pt x="3507963" y="852349"/>
                </a:cubicBezTo>
                <a:cubicBezTo>
                  <a:pt x="3551181" y="891018"/>
                  <a:pt x="3598948" y="904097"/>
                  <a:pt x="3641029" y="900116"/>
                </a:cubicBezTo>
                <a:cubicBezTo>
                  <a:pt x="3683110" y="896135"/>
                  <a:pt x="3709268" y="897841"/>
                  <a:pt x="3760447" y="828465"/>
                </a:cubicBezTo>
                <a:cubicBezTo>
                  <a:pt x="3811626" y="759089"/>
                  <a:pt x="3887257" y="596453"/>
                  <a:pt x="3948103" y="483859"/>
                </a:cubicBezTo>
                <a:cubicBezTo>
                  <a:pt x="4008949" y="371265"/>
                  <a:pt x="4076051" y="226826"/>
                  <a:pt x="4125524" y="152901"/>
                </a:cubicBezTo>
                <a:cubicBezTo>
                  <a:pt x="4174997" y="78976"/>
                  <a:pt x="4203999" y="54523"/>
                  <a:pt x="4244942" y="40307"/>
                </a:cubicBezTo>
                <a:cubicBezTo>
                  <a:pt x="4285885" y="26091"/>
                  <a:pt x="4326260" y="29503"/>
                  <a:pt x="4371184" y="67603"/>
                </a:cubicBezTo>
                <a:cubicBezTo>
                  <a:pt x="4416108" y="105703"/>
                  <a:pt x="4472513" y="203599"/>
                  <a:pt x="4514486" y="268907"/>
                </a:cubicBezTo>
                <a:cubicBezTo>
                  <a:pt x="4556459" y="334215"/>
                  <a:pt x="4592194" y="421683"/>
                  <a:pt x="4623022" y="459449"/>
                </a:cubicBezTo>
              </a:path>
            </a:pathLst>
          </a:custGeom>
          <a:noFill/>
          <a:ln w="38100">
            <a:solidFill>
              <a:schemeClr val="tx1"/>
            </a:solidFill>
            <a:headEnd type="none"/>
            <a:tailEnd type="non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7" name="Полилиния 135"/>
          <p:cNvSpPr/>
          <p:nvPr/>
        </p:nvSpPr>
        <p:spPr>
          <a:xfrm>
            <a:off x="3430372" y="2575067"/>
            <a:ext cx="642821" cy="200963"/>
          </a:xfrm>
          <a:custGeom>
            <a:avLst/>
            <a:gdLst>
              <a:gd name="connsiteX0" fmla="*/ 0 w 4810836"/>
              <a:gd name="connsiteY0" fmla="*/ 463388 h 955031"/>
              <a:gd name="connsiteX1" fmla="*/ 180833 w 4810836"/>
              <a:gd name="connsiteY1" fmla="*/ 146077 h 955031"/>
              <a:gd name="connsiteX2" fmla="*/ 290015 w 4810836"/>
              <a:gd name="connsiteY2" fmla="*/ 23247 h 955031"/>
              <a:gd name="connsiteX3" fmla="*/ 409433 w 4810836"/>
              <a:gd name="connsiteY3" fmla="*/ 36895 h 955031"/>
              <a:gd name="connsiteX4" fmla="*/ 508379 w 4810836"/>
              <a:gd name="connsiteY4" fmla="*/ 146077 h 955031"/>
              <a:gd name="connsiteX5" fmla="*/ 634621 w 4810836"/>
              <a:gd name="connsiteY5" fmla="*/ 412209 h 955031"/>
              <a:gd name="connsiteX6" fmla="*/ 771098 w 4810836"/>
              <a:gd name="connsiteY6" fmla="*/ 722695 h 955031"/>
              <a:gd name="connsiteX7" fmla="*/ 866633 w 4810836"/>
              <a:gd name="connsiteY7" fmla="*/ 869409 h 955031"/>
              <a:gd name="connsiteX8" fmla="*/ 955343 w 4810836"/>
              <a:gd name="connsiteY8" fmla="*/ 944471 h 955031"/>
              <a:gd name="connsiteX9" fmla="*/ 1064525 w 4810836"/>
              <a:gd name="connsiteY9" fmla="*/ 930824 h 955031"/>
              <a:gd name="connsiteX10" fmla="*/ 1190767 w 4810836"/>
              <a:gd name="connsiteY10" fmla="*/ 811406 h 955031"/>
              <a:gd name="connsiteX11" fmla="*/ 1354540 w 4810836"/>
              <a:gd name="connsiteY11" fmla="*/ 487271 h 955031"/>
              <a:gd name="connsiteX12" fmla="*/ 1456898 w 4810836"/>
              <a:gd name="connsiteY12" fmla="*/ 234788 h 955031"/>
              <a:gd name="connsiteX13" fmla="*/ 1559256 w 4810836"/>
              <a:gd name="connsiteY13" fmla="*/ 67603 h 955031"/>
              <a:gd name="connsiteX14" fmla="*/ 1647967 w 4810836"/>
              <a:gd name="connsiteY14" fmla="*/ 13012 h 955031"/>
              <a:gd name="connsiteX15" fmla="*/ 1729853 w 4810836"/>
              <a:gd name="connsiteY15" fmla="*/ 43719 h 955031"/>
              <a:gd name="connsiteX16" fmla="*/ 1804916 w 4810836"/>
              <a:gd name="connsiteY16" fmla="*/ 122194 h 955031"/>
              <a:gd name="connsiteX17" fmla="*/ 1883391 w 4810836"/>
              <a:gd name="connsiteY17" fmla="*/ 251847 h 955031"/>
              <a:gd name="connsiteX18" fmla="*/ 2149522 w 4810836"/>
              <a:gd name="connsiteY18" fmla="*/ 784110 h 955031"/>
              <a:gd name="connsiteX19" fmla="*/ 2265528 w 4810836"/>
              <a:gd name="connsiteY19" fmla="*/ 934235 h 955031"/>
              <a:gd name="connsiteX20" fmla="*/ 2361062 w 4810836"/>
              <a:gd name="connsiteY20" fmla="*/ 941059 h 955031"/>
              <a:gd name="connsiteX21" fmla="*/ 2483892 w 4810836"/>
              <a:gd name="connsiteY21" fmla="*/ 814818 h 955031"/>
              <a:gd name="connsiteX22" fmla="*/ 2610134 w 4810836"/>
              <a:gd name="connsiteY22" fmla="*/ 548686 h 955031"/>
              <a:gd name="connsiteX23" fmla="*/ 2756848 w 4810836"/>
              <a:gd name="connsiteY23" fmla="*/ 251847 h 955031"/>
              <a:gd name="connsiteX24" fmla="*/ 2879677 w 4810836"/>
              <a:gd name="connsiteY24" fmla="*/ 67603 h 955031"/>
              <a:gd name="connsiteX25" fmla="*/ 2958152 w 4810836"/>
              <a:gd name="connsiteY25" fmla="*/ 2776 h 955031"/>
              <a:gd name="connsiteX26" fmla="*/ 3029803 w 4810836"/>
              <a:gd name="connsiteY26" fmla="*/ 19835 h 955031"/>
              <a:gd name="connsiteX27" fmla="*/ 3101453 w 4810836"/>
              <a:gd name="connsiteY27" fmla="*/ 91486 h 955031"/>
              <a:gd name="connsiteX28" fmla="*/ 3159456 w 4810836"/>
              <a:gd name="connsiteY28" fmla="*/ 176785 h 955031"/>
              <a:gd name="connsiteX29" fmla="*/ 3241343 w 4810836"/>
              <a:gd name="connsiteY29" fmla="*/ 323498 h 955031"/>
              <a:gd name="connsiteX30" fmla="*/ 3394880 w 4810836"/>
              <a:gd name="connsiteY30" fmla="*/ 668104 h 955031"/>
              <a:gd name="connsiteX31" fmla="*/ 3521122 w 4810836"/>
              <a:gd name="connsiteY31" fmla="*/ 852349 h 955031"/>
              <a:gd name="connsiteX32" fmla="*/ 3654188 w 4810836"/>
              <a:gd name="connsiteY32" fmla="*/ 900116 h 955031"/>
              <a:gd name="connsiteX33" fmla="*/ 3773606 w 4810836"/>
              <a:gd name="connsiteY33" fmla="*/ 828465 h 955031"/>
              <a:gd name="connsiteX34" fmla="*/ 3961262 w 4810836"/>
              <a:gd name="connsiteY34" fmla="*/ 483859 h 955031"/>
              <a:gd name="connsiteX35" fmla="*/ 4138683 w 4810836"/>
              <a:gd name="connsiteY35" fmla="*/ 152901 h 955031"/>
              <a:gd name="connsiteX36" fmla="*/ 4258101 w 4810836"/>
              <a:gd name="connsiteY36" fmla="*/ 40307 h 955031"/>
              <a:gd name="connsiteX37" fmla="*/ 4384343 w 4810836"/>
              <a:gd name="connsiteY37" fmla="*/ 67603 h 955031"/>
              <a:gd name="connsiteX38" fmla="*/ 4527645 w 4810836"/>
              <a:gd name="connsiteY38" fmla="*/ 268907 h 955031"/>
              <a:gd name="connsiteX39" fmla="*/ 4633415 w 4810836"/>
              <a:gd name="connsiteY39" fmla="*/ 477035 h 955031"/>
              <a:gd name="connsiteX40" fmla="*/ 4677770 w 4810836"/>
              <a:gd name="connsiteY40" fmla="*/ 497507 h 955031"/>
              <a:gd name="connsiteX41" fmla="*/ 4810836 w 4810836"/>
              <a:gd name="connsiteY41" fmla="*/ 494095 h 955031"/>
              <a:gd name="connsiteX0" fmla="*/ 0 w 4810836"/>
              <a:gd name="connsiteY0" fmla="*/ 463388 h 955031"/>
              <a:gd name="connsiteX1" fmla="*/ 180833 w 4810836"/>
              <a:gd name="connsiteY1" fmla="*/ 146077 h 955031"/>
              <a:gd name="connsiteX2" fmla="*/ 290015 w 4810836"/>
              <a:gd name="connsiteY2" fmla="*/ 23247 h 955031"/>
              <a:gd name="connsiteX3" fmla="*/ 409433 w 4810836"/>
              <a:gd name="connsiteY3" fmla="*/ 36895 h 955031"/>
              <a:gd name="connsiteX4" fmla="*/ 508379 w 4810836"/>
              <a:gd name="connsiteY4" fmla="*/ 146077 h 955031"/>
              <a:gd name="connsiteX5" fmla="*/ 634621 w 4810836"/>
              <a:gd name="connsiteY5" fmla="*/ 412209 h 955031"/>
              <a:gd name="connsiteX6" fmla="*/ 771098 w 4810836"/>
              <a:gd name="connsiteY6" fmla="*/ 722695 h 955031"/>
              <a:gd name="connsiteX7" fmla="*/ 866633 w 4810836"/>
              <a:gd name="connsiteY7" fmla="*/ 869409 h 955031"/>
              <a:gd name="connsiteX8" fmla="*/ 955343 w 4810836"/>
              <a:gd name="connsiteY8" fmla="*/ 944471 h 955031"/>
              <a:gd name="connsiteX9" fmla="*/ 1064525 w 4810836"/>
              <a:gd name="connsiteY9" fmla="*/ 930824 h 955031"/>
              <a:gd name="connsiteX10" fmla="*/ 1190767 w 4810836"/>
              <a:gd name="connsiteY10" fmla="*/ 811406 h 955031"/>
              <a:gd name="connsiteX11" fmla="*/ 1354540 w 4810836"/>
              <a:gd name="connsiteY11" fmla="*/ 487271 h 955031"/>
              <a:gd name="connsiteX12" fmla="*/ 1456898 w 4810836"/>
              <a:gd name="connsiteY12" fmla="*/ 234788 h 955031"/>
              <a:gd name="connsiteX13" fmla="*/ 1559256 w 4810836"/>
              <a:gd name="connsiteY13" fmla="*/ 67603 h 955031"/>
              <a:gd name="connsiteX14" fmla="*/ 1647967 w 4810836"/>
              <a:gd name="connsiteY14" fmla="*/ 13012 h 955031"/>
              <a:gd name="connsiteX15" fmla="*/ 1729853 w 4810836"/>
              <a:gd name="connsiteY15" fmla="*/ 43719 h 955031"/>
              <a:gd name="connsiteX16" fmla="*/ 1804916 w 4810836"/>
              <a:gd name="connsiteY16" fmla="*/ 122194 h 955031"/>
              <a:gd name="connsiteX17" fmla="*/ 1883391 w 4810836"/>
              <a:gd name="connsiteY17" fmla="*/ 251847 h 955031"/>
              <a:gd name="connsiteX18" fmla="*/ 2149522 w 4810836"/>
              <a:gd name="connsiteY18" fmla="*/ 784110 h 955031"/>
              <a:gd name="connsiteX19" fmla="*/ 2265528 w 4810836"/>
              <a:gd name="connsiteY19" fmla="*/ 934235 h 955031"/>
              <a:gd name="connsiteX20" fmla="*/ 2361062 w 4810836"/>
              <a:gd name="connsiteY20" fmla="*/ 941059 h 955031"/>
              <a:gd name="connsiteX21" fmla="*/ 2483892 w 4810836"/>
              <a:gd name="connsiteY21" fmla="*/ 814818 h 955031"/>
              <a:gd name="connsiteX22" fmla="*/ 2610134 w 4810836"/>
              <a:gd name="connsiteY22" fmla="*/ 548686 h 955031"/>
              <a:gd name="connsiteX23" fmla="*/ 2756848 w 4810836"/>
              <a:gd name="connsiteY23" fmla="*/ 251847 h 955031"/>
              <a:gd name="connsiteX24" fmla="*/ 2879677 w 4810836"/>
              <a:gd name="connsiteY24" fmla="*/ 67603 h 955031"/>
              <a:gd name="connsiteX25" fmla="*/ 2958152 w 4810836"/>
              <a:gd name="connsiteY25" fmla="*/ 2776 h 955031"/>
              <a:gd name="connsiteX26" fmla="*/ 3029803 w 4810836"/>
              <a:gd name="connsiteY26" fmla="*/ 19835 h 955031"/>
              <a:gd name="connsiteX27" fmla="*/ 3101453 w 4810836"/>
              <a:gd name="connsiteY27" fmla="*/ 91486 h 955031"/>
              <a:gd name="connsiteX28" fmla="*/ 3159456 w 4810836"/>
              <a:gd name="connsiteY28" fmla="*/ 176785 h 955031"/>
              <a:gd name="connsiteX29" fmla="*/ 3241343 w 4810836"/>
              <a:gd name="connsiteY29" fmla="*/ 323498 h 955031"/>
              <a:gd name="connsiteX30" fmla="*/ 3394880 w 4810836"/>
              <a:gd name="connsiteY30" fmla="*/ 668104 h 955031"/>
              <a:gd name="connsiteX31" fmla="*/ 3521122 w 4810836"/>
              <a:gd name="connsiteY31" fmla="*/ 852349 h 955031"/>
              <a:gd name="connsiteX32" fmla="*/ 3654188 w 4810836"/>
              <a:gd name="connsiteY32" fmla="*/ 900116 h 955031"/>
              <a:gd name="connsiteX33" fmla="*/ 3773606 w 4810836"/>
              <a:gd name="connsiteY33" fmla="*/ 828465 h 955031"/>
              <a:gd name="connsiteX34" fmla="*/ 3961262 w 4810836"/>
              <a:gd name="connsiteY34" fmla="*/ 483859 h 955031"/>
              <a:gd name="connsiteX35" fmla="*/ 4138683 w 4810836"/>
              <a:gd name="connsiteY35" fmla="*/ 152901 h 955031"/>
              <a:gd name="connsiteX36" fmla="*/ 4258101 w 4810836"/>
              <a:gd name="connsiteY36" fmla="*/ 40307 h 955031"/>
              <a:gd name="connsiteX37" fmla="*/ 4384343 w 4810836"/>
              <a:gd name="connsiteY37" fmla="*/ 67603 h 955031"/>
              <a:gd name="connsiteX38" fmla="*/ 4527645 w 4810836"/>
              <a:gd name="connsiteY38" fmla="*/ 268907 h 955031"/>
              <a:gd name="connsiteX39" fmla="*/ 4633415 w 4810836"/>
              <a:gd name="connsiteY39" fmla="*/ 477035 h 955031"/>
              <a:gd name="connsiteX40" fmla="*/ 4781905 w 4810836"/>
              <a:gd name="connsiteY40" fmla="*/ 494332 h 955031"/>
              <a:gd name="connsiteX41" fmla="*/ 4810836 w 4810836"/>
              <a:gd name="connsiteY41" fmla="*/ 494095 h 955031"/>
              <a:gd name="connsiteX0" fmla="*/ 0 w 5039929"/>
              <a:gd name="connsiteY0" fmla="*/ 463388 h 955031"/>
              <a:gd name="connsiteX1" fmla="*/ 180833 w 5039929"/>
              <a:gd name="connsiteY1" fmla="*/ 146077 h 955031"/>
              <a:gd name="connsiteX2" fmla="*/ 290015 w 5039929"/>
              <a:gd name="connsiteY2" fmla="*/ 23247 h 955031"/>
              <a:gd name="connsiteX3" fmla="*/ 409433 w 5039929"/>
              <a:gd name="connsiteY3" fmla="*/ 36895 h 955031"/>
              <a:gd name="connsiteX4" fmla="*/ 508379 w 5039929"/>
              <a:gd name="connsiteY4" fmla="*/ 146077 h 955031"/>
              <a:gd name="connsiteX5" fmla="*/ 634621 w 5039929"/>
              <a:gd name="connsiteY5" fmla="*/ 412209 h 955031"/>
              <a:gd name="connsiteX6" fmla="*/ 771098 w 5039929"/>
              <a:gd name="connsiteY6" fmla="*/ 722695 h 955031"/>
              <a:gd name="connsiteX7" fmla="*/ 866633 w 5039929"/>
              <a:gd name="connsiteY7" fmla="*/ 869409 h 955031"/>
              <a:gd name="connsiteX8" fmla="*/ 955343 w 5039929"/>
              <a:gd name="connsiteY8" fmla="*/ 944471 h 955031"/>
              <a:gd name="connsiteX9" fmla="*/ 1064525 w 5039929"/>
              <a:gd name="connsiteY9" fmla="*/ 930824 h 955031"/>
              <a:gd name="connsiteX10" fmla="*/ 1190767 w 5039929"/>
              <a:gd name="connsiteY10" fmla="*/ 811406 h 955031"/>
              <a:gd name="connsiteX11" fmla="*/ 1354540 w 5039929"/>
              <a:gd name="connsiteY11" fmla="*/ 487271 h 955031"/>
              <a:gd name="connsiteX12" fmla="*/ 1456898 w 5039929"/>
              <a:gd name="connsiteY12" fmla="*/ 234788 h 955031"/>
              <a:gd name="connsiteX13" fmla="*/ 1559256 w 5039929"/>
              <a:gd name="connsiteY13" fmla="*/ 67603 h 955031"/>
              <a:gd name="connsiteX14" fmla="*/ 1647967 w 5039929"/>
              <a:gd name="connsiteY14" fmla="*/ 13012 h 955031"/>
              <a:gd name="connsiteX15" fmla="*/ 1729853 w 5039929"/>
              <a:gd name="connsiteY15" fmla="*/ 43719 h 955031"/>
              <a:gd name="connsiteX16" fmla="*/ 1804916 w 5039929"/>
              <a:gd name="connsiteY16" fmla="*/ 122194 h 955031"/>
              <a:gd name="connsiteX17" fmla="*/ 1883391 w 5039929"/>
              <a:gd name="connsiteY17" fmla="*/ 251847 h 955031"/>
              <a:gd name="connsiteX18" fmla="*/ 2149522 w 5039929"/>
              <a:gd name="connsiteY18" fmla="*/ 784110 h 955031"/>
              <a:gd name="connsiteX19" fmla="*/ 2265528 w 5039929"/>
              <a:gd name="connsiteY19" fmla="*/ 934235 h 955031"/>
              <a:gd name="connsiteX20" fmla="*/ 2361062 w 5039929"/>
              <a:gd name="connsiteY20" fmla="*/ 941059 h 955031"/>
              <a:gd name="connsiteX21" fmla="*/ 2483892 w 5039929"/>
              <a:gd name="connsiteY21" fmla="*/ 814818 h 955031"/>
              <a:gd name="connsiteX22" fmla="*/ 2610134 w 5039929"/>
              <a:gd name="connsiteY22" fmla="*/ 548686 h 955031"/>
              <a:gd name="connsiteX23" fmla="*/ 2756848 w 5039929"/>
              <a:gd name="connsiteY23" fmla="*/ 251847 h 955031"/>
              <a:gd name="connsiteX24" fmla="*/ 2879677 w 5039929"/>
              <a:gd name="connsiteY24" fmla="*/ 67603 h 955031"/>
              <a:gd name="connsiteX25" fmla="*/ 2958152 w 5039929"/>
              <a:gd name="connsiteY25" fmla="*/ 2776 h 955031"/>
              <a:gd name="connsiteX26" fmla="*/ 3029803 w 5039929"/>
              <a:gd name="connsiteY26" fmla="*/ 19835 h 955031"/>
              <a:gd name="connsiteX27" fmla="*/ 3101453 w 5039929"/>
              <a:gd name="connsiteY27" fmla="*/ 91486 h 955031"/>
              <a:gd name="connsiteX28" fmla="*/ 3159456 w 5039929"/>
              <a:gd name="connsiteY28" fmla="*/ 176785 h 955031"/>
              <a:gd name="connsiteX29" fmla="*/ 3241343 w 5039929"/>
              <a:gd name="connsiteY29" fmla="*/ 323498 h 955031"/>
              <a:gd name="connsiteX30" fmla="*/ 3394880 w 5039929"/>
              <a:gd name="connsiteY30" fmla="*/ 668104 h 955031"/>
              <a:gd name="connsiteX31" fmla="*/ 3521122 w 5039929"/>
              <a:gd name="connsiteY31" fmla="*/ 852349 h 955031"/>
              <a:gd name="connsiteX32" fmla="*/ 3654188 w 5039929"/>
              <a:gd name="connsiteY32" fmla="*/ 900116 h 955031"/>
              <a:gd name="connsiteX33" fmla="*/ 3773606 w 5039929"/>
              <a:gd name="connsiteY33" fmla="*/ 828465 h 955031"/>
              <a:gd name="connsiteX34" fmla="*/ 3961262 w 5039929"/>
              <a:gd name="connsiteY34" fmla="*/ 483859 h 955031"/>
              <a:gd name="connsiteX35" fmla="*/ 4138683 w 5039929"/>
              <a:gd name="connsiteY35" fmla="*/ 152901 h 955031"/>
              <a:gd name="connsiteX36" fmla="*/ 4258101 w 5039929"/>
              <a:gd name="connsiteY36" fmla="*/ 40307 h 955031"/>
              <a:gd name="connsiteX37" fmla="*/ 4384343 w 5039929"/>
              <a:gd name="connsiteY37" fmla="*/ 67603 h 955031"/>
              <a:gd name="connsiteX38" fmla="*/ 4527645 w 5039929"/>
              <a:gd name="connsiteY38" fmla="*/ 268907 h 955031"/>
              <a:gd name="connsiteX39" fmla="*/ 4633415 w 5039929"/>
              <a:gd name="connsiteY39" fmla="*/ 477035 h 955031"/>
              <a:gd name="connsiteX40" fmla="*/ 4781905 w 5039929"/>
              <a:gd name="connsiteY40" fmla="*/ 494332 h 955031"/>
              <a:gd name="connsiteX41" fmla="*/ 5039929 w 5039929"/>
              <a:gd name="connsiteY41" fmla="*/ 487745 h 955031"/>
              <a:gd name="connsiteX0" fmla="*/ 0 w 5008689"/>
              <a:gd name="connsiteY0" fmla="*/ 463388 h 955031"/>
              <a:gd name="connsiteX1" fmla="*/ 180833 w 5008689"/>
              <a:gd name="connsiteY1" fmla="*/ 146077 h 955031"/>
              <a:gd name="connsiteX2" fmla="*/ 290015 w 5008689"/>
              <a:gd name="connsiteY2" fmla="*/ 23247 h 955031"/>
              <a:gd name="connsiteX3" fmla="*/ 409433 w 5008689"/>
              <a:gd name="connsiteY3" fmla="*/ 36895 h 955031"/>
              <a:gd name="connsiteX4" fmla="*/ 508379 w 5008689"/>
              <a:gd name="connsiteY4" fmla="*/ 146077 h 955031"/>
              <a:gd name="connsiteX5" fmla="*/ 634621 w 5008689"/>
              <a:gd name="connsiteY5" fmla="*/ 412209 h 955031"/>
              <a:gd name="connsiteX6" fmla="*/ 771098 w 5008689"/>
              <a:gd name="connsiteY6" fmla="*/ 722695 h 955031"/>
              <a:gd name="connsiteX7" fmla="*/ 866633 w 5008689"/>
              <a:gd name="connsiteY7" fmla="*/ 869409 h 955031"/>
              <a:gd name="connsiteX8" fmla="*/ 955343 w 5008689"/>
              <a:gd name="connsiteY8" fmla="*/ 944471 h 955031"/>
              <a:gd name="connsiteX9" fmla="*/ 1064525 w 5008689"/>
              <a:gd name="connsiteY9" fmla="*/ 930824 h 955031"/>
              <a:gd name="connsiteX10" fmla="*/ 1190767 w 5008689"/>
              <a:gd name="connsiteY10" fmla="*/ 811406 h 955031"/>
              <a:gd name="connsiteX11" fmla="*/ 1354540 w 5008689"/>
              <a:gd name="connsiteY11" fmla="*/ 487271 h 955031"/>
              <a:gd name="connsiteX12" fmla="*/ 1456898 w 5008689"/>
              <a:gd name="connsiteY12" fmla="*/ 234788 h 955031"/>
              <a:gd name="connsiteX13" fmla="*/ 1559256 w 5008689"/>
              <a:gd name="connsiteY13" fmla="*/ 67603 h 955031"/>
              <a:gd name="connsiteX14" fmla="*/ 1647967 w 5008689"/>
              <a:gd name="connsiteY14" fmla="*/ 13012 h 955031"/>
              <a:gd name="connsiteX15" fmla="*/ 1729853 w 5008689"/>
              <a:gd name="connsiteY15" fmla="*/ 43719 h 955031"/>
              <a:gd name="connsiteX16" fmla="*/ 1804916 w 5008689"/>
              <a:gd name="connsiteY16" fmla="*/ 122194 h 955031"/>
              <a:gd name="connsiteX17" fmla="*/ 1883391 w 5008689"/>
              <a:gd name="connsiteY17" fmla="*/ 251847 h 955031"/>
              <a:gd name="connsiteX18" fmla="*/ 2149522 w 5008689"/>
              <a:gd name="connsiteY18" fmla="*/ 784110 h 955031"/>
              <a:gd name="connsiteX19" fmla="*/ 2265528 w 5008689"/>
              <a:gd name="connsiteY19" fmla="*/ 934235 h 955031"/>
              <a:gd name="connsiteX20" fmla="*/ 2361062 w 5008689"/>
              <a:gd name="connsiteY20" fmla="*/ 941059 h 955031"/>
              <a:gd name="connsiteX21" fmla="*/ 2483892 w 5008689"/>
              <a:gd name="connsiteY21" fmla="*/ 814818 h 955031"/>
              <a:gd name="connsiteX22" fmla="*/ 2610134 w 5008689"/>
              <a:gd name="connsiteY22" fmla="*/ 548686 h 955031"/>
              <a:gd name="connsiteX23" fmla="*/ 2756848 w 5008689"/>
              <a:gd name="connsiteY23" fmla="*/ 251847 h 955031"/>
              <a:gd name="connsiteX24" fmla="*/ 2879677 w 5008689"/>
              <a:gd name="connsiteY24" fmla="*/ 67603 h 955031"/>
              <a:gd name="connsiteX25" fmla="*/ 2958152 w 5008689"/>
              <a:gd name="connsiteY25" fmla="*/ 2776 h 955031"/>
              <a:gd name="connsiteX26" fmla="*/ 3029803 w 5008689"/>
              <a:gd name="connsiteY26" fmla="*/ 19835 h 955031"/>
              <a:gd name="connsiteX27" fmla="*/ 3101453 w 5008689"/>
              <a:gd name="connsiteY27" fmla="*/ 91486 h 955031"/>
              <a:gd name="connsiteX28" fmla="*/ 3159456 w 5008689"/>
              <a:gd name="connsiteY28" fmla="*/ 176785 h 955031"/>
              <a:gd name="connsiteX29" fmla="*/ 3241343 w 5008689"/>
              <a:gd name="connsiteY29" fmla="*/ 323498 h 955031"/>
              <a:gd name="connsiteX30" fmla="*/ 3394880 w 5008689"/>
              <a:gd name="connsiteY30" fmla="*/ 668104 h 955031"/>
              <a:gd name="connsiteX31" fmla="*/ 3521122 w 5008689"/>
              <a:gd name="connsiteY31" fmla="*/ 852349 h 955031"/>
              <a:gd name="connsiteX32" fmla="*/ 3654188 w 5008689"/>
              <a:gd name="connsiteY32" fmla="*/ 900116 h 955031"/>
              <a:gd name="connsiteX33" fmla="*/ 3773606 w 5008689"/>
              <a:gd name="connsiteY33" fmla="*/ 828465 h 955031"/>
              <a:gd name="connsiteX34" fmla="*/ 3961262 w 5008689"/>
              <a:gd name="connsiteY34" fmla="*/ 483859 h 955031"/>
              <a:gd name="connsiteX35" fmla="*/ 4138683 w 5008689"/>
              <a:gd name="connsiteY35" fmla="*/ 152901 h 955031"/>
              <a:gd name="connsiteX36" fmla="*/ 4258101 w 5008689"/>
              <a:gd name="connsiteY36" fmla="*/ 40307 h 955031"/>
              <a:gd name="connsiteX37" fmla="*/ 4384343 w 5008689"/>
              <a:gd name="connsiteY37" fmla="*/ 67603 h 955031"/>
              <a:gd name="connsiteX38" fmla="*/ 4527645 w 5008689"/>
              <a:gd name="connsiteY38" fmla="*/ 268907 h 955031"/>
              <a:gd name="connsiteX39" fmla="*/ 4633415 w 5008689"/>
              <a:gd name="connsiteY39" fmla="*/ 477035 h 955031"/>
              <a:gd name="connsiteX40" fmla="*/ 4781905 w 5008689"/>
              <a:gd name="connsiteY40" fmla="*/ 494332 h 955031"/>
              <a:gd name="connsiteX41" fmla="*/ 5008689 w 5008689"/>
              <a:gd name="connsiteY41" fmla="*/ 497270 h 955031"/>
              <a:gd name="connsiteX0" fmla="*/ 0 w 4935796"/>
              <a:gd name="connsiteY0" fmla="*/ 463388 h 955031"/>
              <a:gd name="connsiteX1" fmla="*/ 180833 w 4935796"/>
              <a:gd name="connsiteY1" fmla="*/ 146077 h 955031"/>
              <a:gd name="connsiteX2" fmla="*/ 290015 w 4935796"/>
              <a:gd name="connsiteY2" fmla="*/ 23247 h 955031"/>
              <a:gd name="connsiteX3" fmla="*/ 409433 w 4935796"/>
              <a:gd name="connsiteY3" fmla="*/ 36895 h 955031"/>
              <a:gd name="connsiteX4" fmla="*/ 508379 w 4935796"/>
              <a:gd name="connsiteY4" fmla="*/ 146077 h 955031"/>
              <a:gd name="connsiteX5" fmla="*/ 634621 w 4935796"/>
              <a:gd name="connsiteY5" fmla="*/ 412209 h 955031"/>
              <a:gd name="connsiteX6" fmla="*/ 771098 w 4935796"/>
              <a:gd name="connsiteY6" fmla="*/ 722695 h 955031"/>
              <a:gd name="connsiteX7" fmla="*/ 866633 w 4935796"/>
              <a:gd name="connsiteY7" fmla="*/ 869409 h 955031"/>
              <a:gd name="connsiteX8" fmla="*/ 955343 w 4935796"/>
              <a:gd name="connsiteY8" fmla="*/ 944471 h 955031"/>
              <a:gd name="connsiteX9" fmla="*/ 1064525 w 4935796"/>
              <a:gd name="connsiteY9" fmla="*/ 930824 h 955031"/>
              <a:gd name="connsiteX10" fmla="*/ 1190767 w 4935796"/>
              <a:gd name="connsiteY10" fmla="*/ 811406 h 955031"/>
              <a:gd name="connsiteX11" fmla="*/ 1354540 w 4935796"/>
              <a:gd name="connsiteY11" fmla="*/ 487271 h 955031"/>
              <a:gd name="connsiteX12" fmla="*/ 1456898 w 4935796"/>
              <a:gd name="connsiteY12" fmla="*/ 234788 h 955031"/>
              <a:gd name="connsiteX13" fmla="*/ 1559256 w 4935796"/>
              <a:gd name="connsiteY13" fmla="*/ 67603 h 955031"/>
              <a:gd name="connsiteX14" fmla="*/ 1647967 w 4935796"/>
              <a:gd name="connsiteY14" fmla="*/ 13012 h 955031"/>
              <a:gd name="connsiteX15" fmla="*/ 1729853 w 4935796"/>
              <a:gd name="connsiteY15" fmla="*/ 43719 h 955031"/>
              <a:gd name="connsiteX16" fmla="*/ 1804916 w 4935796"/>
              <a:gd name="connsiteY16" fmla="*/ 122194 h 955031"/>
              <a:gd name="connsiteX17" fmla="*/ 1883391 w 4935796"/>
              <a:gd name="connsiteY17" fmla="*/ 251847 h 955031"/>
              <a:gd name="connsiteX18" fmla="*/ 2149522 w 4935796"/>
              <a:gd name="connsiteY18" fmla="*/ 784110 h 955031"/>
              <a:gd name="connsiteX19" fmla="*/ 2265528 w 4935796"/>
              <a:gd name="connsiteY19" fmla="*/ 934235 h 955031"/>
              <a:gd name="connsiteX20" fmla="*/ 2361062 w 4935796"/>
              <a:gd name="connsiteY20" fmla="*/ 941059 h 955031"/>
              <a:gd name="connsiteX21" fmla="*/ 2483892 w 4935796"/>
              <a:gd name="connsiteY21" fmla="*/ 814818 h 955031"/>
              <a:gd name="connsiteX22" fmla="*/ 2610134 w 4935796"/>
              <a:gd name="connsiteY22" fmla="*/ 548686 h 955031"/>
              <a:gd name="connsiteX23" fmla="*/ 2756848 w 4935796"/>
              <a:gd name="connsiteY23" fmla="*/ 251847 h 955031"/>
              <a:gd name="connsiteX24" fmla="*/ 2879677 w 4935796"/>
              <a:gd name="connsiteY24" fmla="*/ 67603 h 955031"/>
              <a:gd name="connsiteX25" fmla="*/ 2958152 w 4935796"/>
              <a:gd name="connsiteY25" fmla="*/ 2776 h 955031"/>
              <a:gd name="connsiteX26" fmla="*/ 3029803 w 4935796"/>
              <a:gd name="connsiteY26" fmla="*/ 19835 h 955031"/>
              <a:gd name="connsiteX27" fmla="*/ 3101453 w 4935796"/>
              <a:gd name="connsiteY27" fmla="*/ 91486 h 955031"/>
              <a:gd name="connsiteX28" fmla="*/ 3159456 w 4935796"/>
              <a:gd name="connsiteY28" fmla="*/ 176785 h 955031"/>
              <a:gd name="connsiteX29" fmla="*/ 3241343 w 4935796"/>
              <a:gd name="connsiteY29" fmla="*/ 323498 h 955031"/>
              <a:gd name="connsiteX30" fmla="*/ 3394880 w 4935796"/>
              <a:gd name="connsiteY30" fmla="*/ 668104 h 955031"/>
              <a:gd name="connsiteX31" fmla="*/ 3521122 w 4935796"/>
              <a:gd name="connsiteY31" fmla="*/ 852349 h 955031"/>
              <a:gd name="connsiteX32" fmla="*/ 3654188 w 4935796"/>
              <a:gd name="connsiteY32" fmla="*/ 900116 h 955031"/>
              <a:gd name="connsiteX33" fmla="*/ 3773606 w 4935796"/>
              <a:gd name="connsiteY33" fmla="*/ 828465 h 955031"/>
              <a:gd name="connsiteX34" fmla="*/ 3961262 w 4935796"/>
              <a:gd name="connsiteY34" fmla="*/ 483859 h 955031"/>
              <a:gd name="connsiteX35" fmla="*/ 4138683 w 4935796"/>
              <a:gd name="connsiteY35" fmla="*/ 152901 h 955031"/>
              <a:gd name="connsiteX36" fmla="*/ 4258101 w 4935796"/>
              <a:gd name="connsiteY36" fmla="*/ 40307 h 955031"/>
              <a:gd name="connsiteX37" fmla="*/ 4384343 w 4935796"/>
              <a:gd name="connsiteY37" fmla="*/ 67603 h 955031"/>
              <a:gd name="connsiteX38" fmla="*/ 4527645 w 4935796"/>
              <a:gd name="connsiteY38" fmla="*/ 268907 h 955031"/>
              <a:gd name="connsiteX39" fmla="*/ 4633415 w 4935796"/>
              <a:gd name="connsiteY39" fmla="*/ 477035 h 955031"/>
              <a:gd name="connsiteX40" fmla="*/ 4781905 w 4935796"/>
              <a:gd name="connsiteY40" fmla="*/ 494332 h 955031"/>
              <a:gd name="connsiteX41" fmla="*/ 4935796 w 4935796"/>
              <a:gd name="connsiteY41" fmla="*/ 497270 h 955031"/>
              <a:gd name="connsiteX0" fmla="*/ 0 w 4935796"/>
              <a:gd name="connsiteY0" fmla="*/ 463388 h 955031"/>
              <a:gd name="connsiteX1" fmla="*/ 180833 w 4935796"/>
              <a:gd name="connsiteY1" fmla="*/ 146077 h 955031"/>
              <a:gd name="connsiteX2" fmla="*/ 290015 w 4935796"/>
              <a:gd name="connsiteY2" fmla="*/ 23247 h 955031"/>
              <a:gd name="connsiteX3" fmla="*/ 409433 w 4935796"/>
              <a:gd name="connsiteY3" fmla="*/ 36895 h 955031"/>
              <a:gd name="connsiteX4" fmla="*/ 508379 w 4935796"/>
              <a:gd name="connsiteY4" fmla="*/ 146077 h 955031"/>
              <a:gd name="connsiteX5" fmla="*/ 634621 w 4935796"/>
              <a:gd name="connsiteY5" fmla="*/ 412209 h 955031"/>
              <a:gd name="connsiteX6" fmla="*/ 771098 w 4935796"/>
              <a:gd name="connsiteY6" fmla="*/ 722695 h 955031"/>
              <a:gd name="connsiteX7" fmla="*/ 866633 w 4935796"/>
              <a:gd name="connsiteY7" fmla="*/ 869409 h 955031"/>
              <a:gd name="connsiteX8" fmla="*/ 955343 w 4935796"/>
              <a:gd name="connsiteY8" fmla="*/ 944471 h 955031"/>
              <a:gd name="connsiteX9" fmla="*/ 1064525 w 4935796"/>
              <a:gd name="connsiteY9" fmla="*/ 930824 h 955031"/>
              <a:gd name="connsiteX10" fmla="*/ 1190767 w 4935796"/>
              <a:gd name="connsiteY10" fmla="*/ 811406 h 955031"/>
              <a:gd name="connsiteX11" fmla="*/ 1354540 w 4935796"/>
              <a:gd name="connsiteY11" fmla="*/ 487271 h 955031"/>
              <a:gd name="connsiteX12" fmla="*/ 1456898 w 4935796"/>
              <a:gd name="connsiteY12" fmla="*/ 234788 h 955031"/>
              <a:gd name="connsiteX13" fmla="*/ 1559256 w 4935796"/>
              <a:gd name="connsiteY13" fmla="*/ 67603 h 955031"/>
              <a:gd name="connsiteX14" fmla="*/ 1647967 w 4935796"/>
              <a:gd name="connsiteY14" fmla="*/ 13012 h 955031"/>
              <a:gd name="connsiteX15" fmla="*/ 1729853 w 4935796"/>
              <a:gd name="connsiteY15" fmla="*/ 43719 h 955031"/>
              <a:gd name="connsiteX16" fmla="*/ 1804916 w 4935796"/>
              <a:gd name="connsiteY16" fmla="*/ 122194 h 955031"/>
              <a:gd name="connsiteX17" fmla="*/ 1883391 w 4935796"/>
              <a:gd name="connsiteY17" fmla="*/ 251847 h 955031"/>
              <a:gd name="connsiteX18" fmla="*/ 2149522 w 4935796"/>
              <a:gd name="connsiteY18" fmla="*/ 784110 h 955031"/>
              <a:gd name="connsiteX19" fmla="*/ 2265528 w 4935796"/>
              <a:gd name="connsiteY19" fmla="*/ 934235 h 955031"/>
              <a:gd name="connsiteX20" fmla="*/ 2361062 w 4935796"/>
              <a:gd name="connsiteY20" fmla="*/ 941059 h 955031"/>
              <a:gd name="connsiteX21" fmla="*/ 2483892 w 4935796"/>
              <a:gd name="connsiteY21" fmla="*/ 814818 h 955031"/>
              <a:gd name="connsiteX22" fmla="*/ 2610134 w 4935796"/>
              <a:gd name="connsiteY22" fmla="*/ 548686 h 955031"/>
              <a:gd name="connsiteX23" fmla="*/ 2756848 w 4935796"/>
              <a:gd name="connsiteY23" fmla="*/ 251847 h 955031"/>
              <a:gd name="connsiteX24" fmla="*/ 2879677 w 4935796"/>
              <a:gd name="connsiteY24" fmla="*/ 67603 h 955031"/>
              <a:gd name="connsiteX25" fmla="*/ 2958152 w 4935796"/>
              <a:gd name="connsiteY25" fmla="*/ 2776 h 955031"/>
              <a:gd name="connsiteX26" fmla="*/ 3029803 w 4935796"/>
              <a:gd name="connsiteY26" fmla="*/ 19835 h 955031"/>
              <a:gd name="connsiteX27" fmla="*/ 3101453 w 4935796"/>
              <a:gd name="connsiteY27" fmla="*/ 91486 h 955031"/>
              <a:gd name="connsiteX28" fmla="*/ 3159456 w 4935796"/>
              <a:gd name="connsiteY28" fmla="*/ 176785 h 955031"/>
              <a:gd name="connsiteX29" fmla="*/ 3241343 w 4935796"/>
              <a:gd name="connsiteY29" fmla="*/ 323498 h 955031"/>
              <a:gd name="connsiteX30" fmla="*/ 3394880 w 4935796"/>
              <a:gd name="connsiteY30" fmla="*/ 668104 h 955031"/>
              <a:gd name="connsiteX31" fmla="*/ 3521122 w 4935796"/>
              <a:gd name="connsiteY31" fmla="*/ 852349 h 955031"/>
              <a:gd name="connsiteX32" fmla="*/ 3654188 w 4935796"/>
              <a:gd name="connsiteY32" fmla="*/ 900116 h 955031"/>
              <a:gd name="connsiteX33" fmla="*/ 3773606 w 4935796"/>
              <a:gd name="connsiteY33" fmla="*/ 828465 h 955031"/>
              <a:gd name="connsiteX34" fmla="*/ 3961262 w 4935796"/>
              <a:gd name="connsiteY34" fmla="*/ 483859 h 955031"/>
              <a:gd name="connsiteX35" fmla="*/ 4138683 w 4935796"/>
              <a:gd name="connsiteY35" fmla="*/ 152901 h 955031"/>
              <a:gd name="connsiteX36" fmla="*/ 4258101 w 4935796"/>
              <a:gd name="connsiteY36" fmla="*/ 40307 h 955031"/>
              <a:gd name="connsiteX37" fmla="*/ 4384343 w 4935796"/>
              <a:gd name="connsiteY37" fmla="*/ 67603 h 955031"/>
              <a:gd name="connsiteX38" fmla="*/ 4527645 w 4935796"/>
              <a:gd name="connsiteY38" fmla="*/ 268907 h 955031"/>
              <a:gd name="connsiteX39" fmla="*/ 4633415 w 4935796"/>
              <a:gd name="connsiteY39" fmla="*/ 477035 h 955031"/>
              <a:gd name="connsiteX40" fmla="*/ 4740252 w 4935796"/>
              <a:gd name="connsiteY40" fmla="*/ 494332 h 955031"/>
              <a:gd name="connsiteX41" fmla="*/ 4935796 w 4935796"/>
              <a:gd name="connsiteY41" fmla="*/ 497270 h 955031"/>
              <a:gd name="connsiteX0" fmla="*/ 0 w 5341916"/>
              <a:gd name="connsiteY0" fmla="*/ 463388 h 955031"/>
              <a:gd name="connsiteX1" fmla="*/ 180833 w 5341916"/>
              <a:gd name="connsiteY1" fmla="*/ 146077 h 955031"/>
              <a:gd name="connsiteX2" fmla="*/ 290015 w 5341916"/>
              <a:gd name="connsiteY2" fmla="*/ 23247 h 955031"/>
              <a:gd name="connsiteX3" fmla="*/ 409433 w 5341916"/>
              <a:gd name="connsiteY3" fmla="*/ 36895 h 955031"/>
              <a:gd name="connsiteX4" fmla="*/ 508379 w 5341916"/>
              <a:gd name="connsiteY4" fmla="*/ 146077 h 955031"/>
              <a:gd name="connsiteX5" fmla="*/ 634621 w 5341916"/>
              <a:gd name="connsiteY5" fmla="*/ 412209 h 955031"/>
              <a:gd name="connsiteX6" fmla="*/ 771098 w 5341916"/>
              <a:gd name="connsiteY6" fmla="*/ 722695 h 955031"/>
              <a:gd name="connsiteX7" fmla="*/ 866633 w 5341916"/>
              <a:gd name="connsiteY7" fmla="*/ 869409 h 955031"/>
              <a:gd name="connsiteX8" fmla="*/ 955343 w 5341916"/>
              <a:gd name="connsiteY8" fmla="*/ 944471 h 955031"/>
              <a:gd name="connsiteX9" fmla="*/ 1064525 w 5341916"/>
              <a:gd name="connsiteY9" fmla="*/ 930824 h 955031"/>
              <a:gd name="connsiteX10" fmla="*/ 1190767 w 5341916"/>
              <a:gd name="connsiteY10" fmla="*/ 811406 h 955031"/>
              <a:gd name="connsiteX11" fmla="*/ 1354540 w 5341916"/>
              <a:gd name="connsiteY11" fmla="*/ 487271 h 955031"/>
              <a:gd name="connsiteX12" fmla="*/ 1456898 w 5341916"/>
              <a:gd name="connsiteY12" fmla="*/ 234788 h 955031"/>
              <a:gd name="connsiteX13" fmla="*/ 1559256 w 5341916"/>
              <a:gd name="connsiteY13" fmla="*/ 67603 h 955031"/>
              <a:gd name="connsiteX14" fmla="*/ 1647967 w 5341916"/>
              <a:gd name="connsiteY14" fmla="*/ 13012 h 955031"/>
              <a:gd name="connsiteX15" fmla="*/ 1729853 w 5341916"/>
              <a:gd name="connsiteY15" fmla="*/ 43719 h 955031"/>
              <a:gd name="connsiteX16" fmla="*/ 1804916 w 5341916"/>
              <a:gd name="connsiteY16" fmla="*/ 122194 h 955031"/>
              <a:gd name="connsiteX17" fmla="*/ 1883391 w 5341916"/>
              <a:gd name="connsiteY17" fmla="*/ 251847 h 955031"/>
              <a:gd name="connsiteX18" fmla="*/ 2149522 w 5341916"/>
              <a:gd name="connsiteY18" fmla="*/ 784110 h 955031"/>
              <a:gd name="connsiteX19" fmla="*/ 2265528 w 5341916"/>
              <a:gd name="connsiteY19" fmla="*/ 934235 h 955031"/>
              <a:gd name="connsiteX20" fmla="*/ 2361062 w 5341916"/>
              <a:gd name="connsiteY20" fmla="*/ 941059 h 955031"/>
              <a:gd name="connsiteX21" fmla="*/ 2483892 w 5341916"/>
              <a:gd name="connsiteY21" fmla="*/ 814818 h 955031"/>
              <a:gd name="connsiteX22" fmla="*/ 2610134 w 5341916"/>
              <a:gd name="connsiteY22" fmla="*/ 548686 h 955031"/>
              <a:gd name="connsiteX23" fmla="*/ 2756848 w 5341916"/>
              <a:gd name="connsiteY23" fmla="*/ 251847 h 955031"/>
              <a:gd name="connsiteX24" fmla="*/ 2879677 w 5341916"/>
              <a:gd name="connsiteY24" fmla="*/ 67603 h 955031"/>
              <a:gd name="connsiteX25" fmla="*/ 2958152 w 5341916"/>
              <a:gd name="connsiteY25" fmla="*/ 2776 h 955031"/>
              <a:gd name="connsiteX26" fmla="*/ 3029803 w 5341916"/>
              <a:gd name="connsiteY26" fmla="*/ 19835 h 955031"/>
              <a:gd name="connsiteX27" fmla="*/ 3101453 w 5341916"/>
              <a:gd name="connsiteY27" fmla="*/ 91486 h 955031"/>
              <a:gd name="connsiteX28" fmla="*/ 3159456 w 5341916"/>
              <a:gd name="connsiteY28" fmla="*/ 176785 h 955031"/>
              <a:gd name="connsiteX29" fmla="*/ 3241343 w 5341916"/>
              <a:gd name="connsiteY29" fmla="*/ 323498 h 955031"/>
              <a:gd name="connsiteX30" fmla="*/ 3394880 w 5341916"/>
              <a:gd name="connsiteY30" fmla="*/ 668104 h 955031"/>
              <a:gd name="connsiteX31" fmla="*/ 3521122 w 5341916"/>
              <a:gd name="connsiteY31" fmla="*/ 852349 h 955031"/>
              <a:gd name="connsiteX32" fmla="*/ 3654188 w 5341916"/>
              <a:gd name="connsiteY32" fmla="*/ 900116 h 955031"/>
              <a:gd name="connsiteX33" fmla="*/ 3773606 w 5341916"/>
              <a:gd name="connsiteY33" fmla="*/ 828465 h 955031"/>
              <a:gd name="connsiteX34" fmla="*/ 3961262 w 5341916"/>
              <a:gd name="connsiteY34" fmla="*/ 483859 h 955031"/>
              <a:gd name="connsiteX35" fmla="*/ 4138683 w 5341916"/>
              <a:gd name="connsiteY35" fmla="*/ 152901 h 955031"/>
              <a:gd name="connsiteX36" fmla="*/ 4258101 w 5341916"/>
              <a:gd name="connsiteY36" fmla="*/ 40307 h 955031"/>
              <a:gd name="connsiteX37" fmla="*/ 4384343 w 5341916"/>
              <a:gd name="connsiteY37" fmla="*/ 67603 h 955031"/>
              <a:gd name="connsiteX38" fmla="*/ 4527645 w 5341916"/>
              <a:gd name="connsiteY38" fmla="*/ 268907 h 955031"/>
              <a:gd name="connsiteX39" fmla="*/ 4633415 w 5341916"/>
              <a:gd name="connsiteY39" fmla="*/ 477035 h 955031"/>
              <a:gd name="connsiteX40" fmla="*/ 4740252 w 5341916"/>
              <a:gd name="connsiteY40" fmla="*/ 494332 h 955031"/>
              <a:gd name="connsiteX41" fmla="*/ 5341916 w 5341916"/>
              <a:gd name="connsiteY41" fmla="*/ 500445 h 955031"/>
              <a:gd name="connsiteX0" fmla="*/ 0 w 5300263"/>
              <a:gd name="connsiteY0" fmla="*/ 463388 h 955031"/>
              <a:gd name="connsiteX1" fmla="*/ 180833 w 5300263"/>
              <a:gd name="connsiteY1" fmla="*/ 146077 h 955031"/>
              <a:gd name="connsiteX2" fmla="*/ 290015 w 5300263"/>
              <a:gd name="connsiteY2" fmla="*/ 23247 h 955031"/>
              <a:gd name="connsiteX3" fmla="*/ 409433 w 5300263"/>
              <a:gd name="connsiteY3" fmla="*/ 36895 h 955031"/>
              <a:gd name="connsiteX4" fmla="*/ 508379 w 5300263"/>
              <a:gd name="connsiteY4" fmla="*/ 146077 h 955031"/>
              <a:gd name="connsiteX5" fmla="*/ 634621 w 5300263"/>
              <a:gd name="connsiteY5" fmla="*/ 412209 h 955031"/>
              <a:gd name="connsiteX6" fmla="*/ 771098 w 5300263"/>
              <a:gd name="connsiteY6" fmla="*/ 722695 h 955031"/>
              <a:gd name="connsiteX7" fmla="*/ 866633 w 5300263"/>
              <a:gd name="connsiteY7" fmla="*/ 869409 h 955031"/>
              <a:gd name="connsiteX8" fmla="*/ 955343 w 5300263"/>
              <a:gd name="connsiteY8" fmla="*/ 944471 h 955031"/>
              <a:gd name="connsiteX9" fmla="*/ 1064525 w 5300263"/>
              <a:gd name="connsiteY9" fmla="*/ 930824 h 955031"/>
              <a:gd name="connsiteX10" fmla="*/ 1190767 w 5300263"/>
              <a:gd name="connsiteY10" fmla="*/ 811406 h 955031"/>
              <a:gd name="connsiteX11" fmla="*/ 1354540 w 5300263"/>
              <a:gd name="connsiteY11" fmla="*/ 487271 h 955031"/>
              <a:gd name="connsiteX12" fmla="*/ 1456898 w 5300263"/>
              <a:gd name="connsiteY12" fmla="*/ 234788 h 955031"/>
              <a:gd name="connsiteX13" fmla="*/ 1559256 w 5300263"/>
              <a:gd name="connsiteY13" fmla="*/ 67603 h 955031"/>
              <a:gd name="connsiteX14" fmla="*/ 1647967 w 5300263"/>
              <a:gd name="connsiteY14" fmla="*/ 13012 h 955031"/>
              <a:gd name="connsiteX15" fmla="*/ 1729853 w 5300263"/>
              <a:gd name="connsiteY15" fmla="*/ 43719 h 955031"/>
              <a:gd name="connsiteX16" fmla="*/ 1804916 w 5300263"/>
              <a:gd name="connsiteY16" fmla="*/ 122194 h 955031"/>
              <a:gd name="connsiteX17" fmla="*/ 1883391 w 5300263"/>
              <a:gd name="connsiteY17" fmla="*/ 251847 h 955031"/>
              <a:gd name="connsiteX18" fmla="*/ 2149522 w 5300263"/>
              <a:gd name="connsiteY18" fmla="*/ 784110 h 955031"/>
              <a:gd name="connsiteX19" fmla="*/ 2265528 w 5300263"/>
              <a:gd name="connsiteY19" fmla="*/ 934235 h 955031"/>
              <a:gd name="connsiteX20" fmla="*/ 2361062 w 5300263"/>
              <a:gd name="connsiteY20" fmla="*/ 941059 h 955031"/>
              <a:gd name="connsiteX21" fmla="*/ 2483892 w 5300263"/>
              <a:gd name="connsiteY21" fmla="*/ 814818 h 955031"/>
              <a:gd name="connsiteX22" fmla="*/ 2610134 w 5300263"/>
              <a:gd name="connsiteY22" fmla="*/ 548686 h 955031"/>
              <a:gd name="connsiteX23" fmla="*/ 2756848 w 5300263"/>
              <a:gd name="connsiteY23" fmla="*/ 251847 h 955031"/>
              <a:gd name="connsiteX24" fmla="*/ 2879677 w 5300263"/>
              <a:gd name="connsiteY24" fmla="*/ 67603 h 955031"/>
              <a:gd name="connsiteX25" fmla="*/ 2958152 w 5300263"/>
              <a:gd name="connsiteY25" fmla="*/ 2776 h 955031"/>
              <a:gd name="connsiteX26" fmla="*/ 3029803 w 5300263"/>
              <a:gd name="connsiteY26" fmla="*/ 19835 h 955031"/>
              <a:gd name="connsiteX27" fmla="*/ 3101453 w 5300263"/>
              <a:gd name="connsiteY27" fmla="*/ 91486 h 955031"/>
              <a:gd name="connsiteX28" fmla="*/ 3159456 w 5300263"/>
              <a:gd name="connsiteY28" fmla="*/ 176785 h 955031"/>
              <a:gd name="connsiteX29" fmla="*/ 3241343 w 5300263"/>
              <a:gd name="connsiteY29" fmla="*/ 323498 h 955031"/>
              <a:gd name="connsiteX30" fmla="*/ 3394880 w 5300263"/>
              <a:gd name="connsiteY30" fmla="*/ 668104 h 955031"/>
              <a:gd name="connsiteX31" fmla="*/ 3521122 w 5300263"/>
              <a:gd name="connsiteY31" fmla="*/ 852349 h 955031"/>
              <a:gd name="connsiteX32" fmla="*/ 3654188 w 5300263"/>
              <a:gd name="connsiteY32" fmla="*/ 900116 h 955031"/>
              <a:gd name="connsiteX33" fmla="*/ 3773606 w 5300263"/>
              <a:gd name="connsiteY33" fmla="*/ 828465 h 955031"/>
              <a:gd name="connsiteX34" fmla="*/ 3961262 w 5300263"/>
              <a:gd name="connsiteY34" fmla="*/ 483859 h 955031"/>
              <a:gd name="connsiteX35" fmla="*/ 4138683 w 5300263"/>
              <a:gd name="connsiteY35" fmla="*/ 152901 h 955031"/>
              <a:gd name="connsiteX36" fmla="*/ 4258101 w 5300263"/>
              <a:gd name="connsiteY36" fmla="*/ 40307 h 955031"/>
              <a:gd name="connsiteX37" fmla="*/ 4384343 w 5300263"/>
              <a:gd name="connsiteY37" fmla="*/ 67603 h 955031"/>
              <a:gd name="connsiteX38" fmla="*/ 4527645 w 5300263"/>
              <a:gd name="connsiteY38" fmla="*/ 268907 h 955031"/>
              <a:gd name="connsiteX39" fmla="*/ 4633415 w 5300263"/>
              <a:gd name="connsiteY39" fmla="*/ 477035 h 955031"/>
              <a:gd name="connsiteX40" fmla="*/ 4740252 w 5300263"/>
              <a:gd name="connsiteY40" fmla="*/ 494332 h 955031"/>
              <a:gd name="connsiteX41" fmla="*/ 5300263 w 5300263"/>
              <a:gd name="connsiteY41" fmla="*/ 494095 h 955031"/>
              <a:gd name="connsiteX0" fmla="*/ 4011 w 5304274"/>
              <a:gd name="connsiteY0" fmla="*/ 463388 h 955031"/>
              <a:gd name="connsiteX1" fmla="*/ 17170 w 5304274"/>
              <a:gd name="connsiteY1" fmla="*/ 430986 h 955031"/>
              <a:gd name="connsiteX2" fmla="*/ 184844 w 5304274"/>
              <a:gd name="connsiteY2" fmla="*/ 146077 h 955031"/>
              <a:gd name="connsiteX3" fmla="*/ 294026 w 5304274"/>
              <a:gd name="connsiteY3" fmla="*/ 23247 h 955031"/>
              <a:gd name="connsiteX4" fmla="*/ 413444 w 5304274"/>
              <a:gd name="connsiteY4" fmla="*/ 36895 h 955031"/>
              <a:gd name="connsiteX5" fmla="*/ 512390 w 5304274"/>
              <a:gd name="connsiteY5" fmla="*/ 146077 h 955031"/>
              <a:gd name="connsiteX6" fmla="*/ 638632 w 5304274"/>
              <a:gd name="connsiteY6" fmla="*/ 412209 h 955031"/>
              <a:gd name="connsiteX7" fmla="*/ 775109 w 5304274"/>
              <a:gd name="connsiteY7" fmla="*/ 722695 h 955031"/>
              <a:gd name="connsiteX8" fmla="*/ 870644 w 5304274"/>
              <a:gd name="connsiteY8" fmla="*/ 869409 h 955031"/>
              <a:gd name="connsiteX9" fmla="*/ 959354 w 5304274"/>
              <a:gd name="connsiteY9" fmla="*/ 944471 h 955031"/>
              <a:gd name="connsiteX10" fmla="*/ 1068536 w 5304274"/>
              <a:gd name="connsiteY10" fmla="*/ 930824 h 955031"/>
              <a:gd name="connsiteX11" fmla="*/ 1194778 w 5304274"/>
              <a:gd name="connsiteY11" fmla="*/ 811406 h 955031"/>
              <a:gd name="connsiteX12" fmla="*/ 1358551 w 5304274"/>
              <a:gd name="connsiteY12" fmla="*/ 487271 h 955031"/>
              <a:gd name="connsiteX13" fmla="*/ 1460909 w 5304274"/>
              <a:gd name="connsiteY13" fmla="*/ 234788 h 955031"/>
              <a:gd name="connsiteX14" fmla="*/ 1563267 w 5304274"/>
              <a:gd name="connsiteY14" fmla="*/ 67603 h 955031"/>
              <a:gd name="connsiteX15" fmla="*/ 1651978 w 5304274"/>
              <a:gd name="connsiteY15" fmla="*/ 13012 h 955031"/>
              <a:gd name="connsiteX16" fmla="*/ 1733864 w 5304274"/>
              <a:gd name="connsiteY16" fmla="*/ 43719 h 955031"/>
              <a:gd name="connsiteX17" fmla="*/ 1808927 w 5304274"/>
              <a:gd name="connsiteY17" fmla="*/ 122194 h 955031"/>
              <a:gd name="connsiteX18" fmla="*/ 1887402 w 5304274"/>
              <a:gd name="connsiteY18" fmla="*/ 251847 h 955031"/>
              <a:gd name="connsiteX19" fmla="*/ 2153533 w 5304274"/>
              <a:gd name="connsiteY19" fmla="*/ 784110 h 955031"/>
              <a:gd name="connsiteX20" fmla="*/ 2269539 w 5304274"/>
              <a:gd name="connsiteY20" fmla="*/ 934235 h 955031"/>
              <a:gd name="connsiteX21" fmla="*/ 2365073 w 5304274"/>
              <a:gd name="connsiteY21" fmla="*/ 941059 h 955031"/>
              <a:gd name="connsiteX22" fmla="*/ 2487903 w 5304274"/>
              <a:gd name="connsiteY22" fmla="*/ 814818 h 955031"/>
              <a:gd name="connsiteX23" fmla="*/ 2614145 w 5304274"/>
              <a:gd name="connsiteY23" fmla="*/ 548686 h 955031"/>
              <a:gd name="connsiteX24" fmla="*/ 2760859 w 5304274"/>
              <a:gd name="connsiteY24" fmla="*/ 251847 h 955031"/>
              <a:gd name="connsiteX25" fmla="*/ 2883688 w 5304274"/>
              <a:gd name="connsiteY25" fmla="*/ 67603 h 955031"/>
              <a:gd name="connsiteX26" fmla="*/ 2962163 w 5304274"/>
              <a:gd name="connsiteY26" fmla="*/ 2776 h 955031"/>
              <a:gd name="connsiteX27" fmla="*/ 3033814 w 5304274"/>
              <a:gd name="connsiteY27" fmla="*/ 19835 h 955031"/>
              <a:gd name="connsiteX28" fmla="*/ 3105464 w 5304274"/>
              <a:gd name="connsiteY28" fmla="*/ 91486 h 955031"/>
              <a:gd name="connsiteX29" fmla="*/ 3163467 w 5304274"/>
              <a:gd name="connsiteY29" fmla="*/ 176785 h 955031"/>
              <a:gd name="connsiteX30" fmla="*/ 3245354 w 5304274"/>
              <a:gd name="connsiteY30" fmla="*/ 323498 h 955031"/>
              <a:gd name="connsiteX31" fmla="*/ 3398891 w 5304274"/>
              <a:gd name="connsiteY31" fmla="*/ 668104 h 955031"/>
              <a:gd name="connsiteX32" fmla="*/ 3525133 w 5304274"/>
              <a:gd name="connsiteY32" fmla="*/ 852349 h 955031"/>
              <a:gd name="connsiteX33" fmla="*/ 3658199 w 5304274"/>
              <a:gd name="connsiteY33" fmla="*/ 900116 h 955031"/>
              <a:gd name="connsiteX34" fmla="*/ 3777617 w 5304274"/>
              <a:gd name="connsiteY34" fmla="*/ 828465 h 955031"/>
              <a:gd name="connsiteX35" fmla="*/ 3965273 w 5304274"/>
              <a:gd name="connsiteY35" fmla="*/ 483859 h 955031"/>
              <a:gd name="connsiteX36" fmla="*/ 4142694 w 5304274"/>
              <a:gd name="connsiteY36" fmla="*/ 152901 h 955031"/>
              <a:gd name="connsiteX37" fmla="*/ 4262112 w 5304274"/>
              <a:gd name="connsiteY37" fmla="*/ 40307 h 955031"/>
              <a:gd name="connsiteX38" fmla="*/ 4388354 w 5304274"/>
              <a:gd name="connsiteY38" fmla="*/ 67603 h 955031"/>
              <a:gd name="connsiteX39" fmla="*/ 4531656 w 5304274"/>
              <a:gd name="connsiteY39" fmla="*/ 268907 h 955031"/>
              <a:gd name="connsiteX40" fmla="*/ 4637426 w 5304274"/>
              <a:gd name="connsiteY40" fmla="*/ 477035 h 955031"/>
              <a:gd name="connsiteX41" fmla="*/ 4744263 w 5304274"/>
              <a:gd name="connsiteY41" fmla="*/ 494332 h 955031"/>
              <a:gd name="connsiteX42" fmla="*/ 5304274 w 5304274"/>
              <a:gd name="connsiteY42" fmla="*/ 494095 h 955031"/>
              <a:gd name="connsiteX0" fmla="*/ 0 w 5498116"/>
              <a:gd name="connsiteY0" fmla="*/ 485613 h 955031"/>
              <a:gd name="connsiteX1" fmla="*/ 211012 w 5498116"/>
              <a:gd name="connsiteY1" fmla="*/ 430986 h 955031"/>
              <a:gd name="connsiteX2" fmla="*/ 378686 w 5498116"/>
              <a:gd name="connsiteY2" fmla="*/ 146077 h 955031"/>
              <a:gd name="connsiteX3" fmla="*/ 487868 w 5498116"/>
              <a:gd name="connsiteY3" fmla="*/ 23247 h 955031"/>
              <a:gd name="connsiteX4" fmla="*/ 607286 w 5498116"/>
              <a:gd name="connsiteY4" fmla="*/ 36895 h 955031"/>
              <a:gd name="connsiteX5" fmla="*/ 706232 w 5498116"/>
              <a:gd name="connsiteY5" fmla="*/ 146077 h 955031"/>
              <a:gd name="connsiteX6" fmla="*/ 832474 w 5498116"/>
              <a:gd name="connsiteY6" fmla="*/ 412209 h 955031"/>
              <a:gd name="connsiteX7" fmla="*/ 968951 w 5498116"/>
              <a:gd name="connsiteY7" fmla="*/ 722695 h 955031"/>
              <a:gd name="connsiteX8" fmla="*/ 1064486 w 5498116"/>
              <a:gd name="connsiteY8" fmla="*/ 869409 h 955031"/>
              <a:gd name="connsiteX9" fmla="*/ 1153196 w 5498116"/>
              <a:gd name="connsiteY9" fmla="*/ 944471 h 955031"/>
              <a:gd name="connsiteX10" fmla="*/ 1262378 w 5498116"/>
              <a:gd name="connsiteY10" fmla="*/ 930824 h 955031"/>
              <a:gd name="connsiteX11" fmla="*/ 1388620 w 5498116"/>
              <a:gd name="connsiteY11" fmla="*/ 811406 h 955031"/>
              <a:gd name="connsiteX12" fmla="*/ 1552393 w 5498116"/>
              <a:gd name="connsiteY12" fmla="*/ 487271 h 955031"/>
              <a:gd name="connsiteX13" fmla="*/ 1654751 w 5498116"/>
              <a:gd name="connsiteY13" fmla="*/ 234788 h 955031"/>
              <a:gd name="connsiteX14" fmla="*/ 1757109 w 5498116"/>
              <a:gd name="connsiteY14" fmla="*/ 67603 h 955031"/>
              <a:gd name="connsiteX15" fmla="*/ 1845820 w 5498116"/>
              <a:gd name="connsiteY15" fmla="*/ 13012 h 955031"/>
              <a:gd name="connsiteX16" fmla="*/ 1927706 w 5498116"/>
              <a:gd name="connsiteY16" fmla="*/ 43719 h 955031"/>
              <a:gd name="connsiteX17" fmla="*/ 2002769 w 5498116"/>
              <a:gd name="connsiteY17" fmla="*/ 122194 h 955031"/>
              <a:gd name="connsiteX18" fmla="*/ 2081244 w 5498116"/>
              <a:gd name="connsiteY18" fmla="*/ 251847 h 955031"/>
              <a:gd name="connsiteX19" fmla="*/ 2347375 w 5498116"/>
              <a:gd name="connsiteY19" fmla="*/ 784110 h 955031"/>
              <a:gd name="connsiteX20" fmla="*/ 2463381 w 5498116"/>
              <a:gd name="connsiteY20" fmla="*/ 934235 h 955031"/>
              <a:gd name="connsiteX21" fmla="*/ 2558915 w 5498116"/>
              <a:gd name="connsiteY21" fmla="*/ 941059 h 955031"/>
              <a:gd name="connsiteX22" fmla="*/ 2681745 w 5498116"/>
              <a:gd name="connsiteY22" fmla="*/ 814818 h 955031"/>
              <a:gd name="connsiteX23" fmla="*/ 2807987 w 5498116"/>
              <a:gd name="connsiteY23" fmla="*/ 548686 h 955031"/>
              <a:gd name="connsiteX24" fmla="*/ 2954701 w 5498116"/>
              <a:gd name="connsiteY24" fmla="*/ 251847 h 955031"/>
              <a:gd name="connsiteX25" fmla="*/ 3077530 w 5498116"/>
              <a:gd name="connsiteY25" fmla="*/ 67603 h 955031"/>
              <a:gd name="connsiteX26" fmla="*/ 3156005 w 5498116"/>
              <a:gd name="connsiteY26" fmla="*/ 2776 h 955031"/>
              <a:gd name="connsiteX27" fmla="*/ 3227656 w 5498116"/>
              <a:gd name="connsiteY27" fmla="*/ 19835 h 955031"/>
              <a:gd name="connsiteX28" fmla="*/ 3299306 w 5498116"/>
              <a:gd name="connsiteY28" fmla="*/ 91486 h 955031"/>
              <a:gd name="connsiteX29" fmla="*/ 3357309 w 5498116"/>
              <a:gd name="connsiteY29" fmla="*/ 176785 h 955031"/>
              <a:gd name="connsiteX30" fmla="*/ 3439196 w 5498116"/>
              <a:gd name="connsiteY30" fmla="*/ 323498 h 955031"/>
              <a:gd name="connsiteX31" fmla="*/ 3592733 w 5498116"/>
              <a:gd name="connsiteY31" fmla="*/ 668104 h 955031"/>
              <a:gd name="connsiteX32" fmla="*/ 3718975 w 5498116"/>
              <a:gd name="connsiteY32" fmla="*/ 852349 h 955031"/>
              <a:gd name="connsiteX33" fmla="*/ 3852041 w 5498116"/>
              <a:gd name="connsiteY33" fmla="*/ 900116 h 955031"/>
              <a:gd name="connsiteX34" fmla="*/ 3971459 w 5498116"/>
              <a:gd name="connsiteY34" fmla="*/ 828465 h 955031"/>
              <a:gd name="connsiteX35" fmla="*/ 4159115 w 5498116"/>
              <a:gd name="connsiteY35" fmla="*/ 483859 h 955031"/>
              <a:gd name="connsiteX36" fmla="*/ 4336536 w 5498116"/>
              <a:gd name="connsiteY36" fmla="*/ 152901 h 955031"/>
              <a:gd name="connsiteX37" fmla="*/ 4455954 w 5498116"/>
              <a:gd name="connsiteY37" fmla="*/ 40307 h 955031"/>
              <a:gd name="connsiteX38" fmla="*/ 4582196 w 5498116"/>
              <a:gd name="connsiteY38" fmla="*/ 67603 h 955031"/>
              <a:gd name="connsiteX39" fmla="*/ 4725498 w 5498116"/>
              <a:gd name="connsiteY39" fmla="*/ 268907 h 955031"/>
              <a:gd name="connsiteX40" fmla="*/ 4831268 w 5498116"/>
              <a:gd name="connsiteY40" fmla="*/ 477035 h 955031"/>
              <a:gd name="connsiteX41" fmla="*/ 4938105 w 5498116"/>
              <a:gd name="connsiteY41" fmla="*/ 494332 h 955031"/>
              <a:gd name="connsiteX42" fmla="*/ 5498116 w 5498116"/>
              <a:gd name="connsiteY42" fmla="*/ 494095 h 955031"/>
              <a:gd name="connsiteX0" fmla="*/ 0 w 5591836"/>
              <a:gd name="connsiteY0" fmla="*/ 485613 h 955031"/>
              <a:gd name="connsiteX1" fmla="*/ 304732 w 5591836"/>
              <a:gd name="connsiteY1" fmla="*/ 430986 h 955031"/>
              <a:gd name="connsiteX2" fmla="*/ 472406 w 5591836"/>
              <a:gd name="connsiteY2" fmla="*/ 146077 h 955031"/>
              <a:gd name="connsiteX3" fmla="*/ 581588 w 5591836"/>
              <a:gd name="connsiteY3" fmla="*/ 23247 h 955031"/>
              <a:gd name="connsiteX4" fmla="*/ 701006 w 5591836"/>
              <a:gd name="connsiteY4" fmla="*/ 36895 h 955031"/>
              <a:gd name="connsiteX5" fmla="*/ 799952 w 5591836"/>
              <a:gd name="connsiteY5" fmla="*/ 146077 h 955031"/>
              <a:gd name="connsiteX6" fmla="*/ 926194 w 5591836"/>
              <a:gd name="connsiteY6" fmla="*/ 412209 h 955031"/>
              <a:gd name="connsiteX7" fmla="*/ 1062671 w 5591836"/>
              <a:gd name="connsiteY7" fmla="*/ 722695 h 955031"/>
              <a:gd name="connsiteX8" fmla="*/ 1158206 w 5591836"/>
              <a:gd name="connsiteY8" fmla="*/ 869409 h 955031"/>
              <a:gd name="connsiteX9" fmla="*/ 1246916 w 5591836"/>
              <a:gd name="connsiteY9" fmla="*/ 944471 h 955031"/>
              <a:gd name="connsiteX10" fmla="*/ 1356098 w 5591836"/>
              <a:gd name="connsiteY10" fmla="*/ 930824 h 955031"/>
              <a:gd name="connsiteX11" fmla="*/ 1482340 w 5591836"/>
              <a:gd name="connsiteY11" fmla="*/ 811406 h 955031"/>
              <a:gd name="connsiteX12" fmla="*/ 1646113 w 5591836"/>
              <a:gd name="connsiteY12" fmla="*/ 487271 h 955031"/>
              <a:gd name="connsiteX13" fmla="*/ 1748471 w 5591836"/>
              <a:gd name="connsiteY13" fmla="*/ 234788 h 955031"/>
              <a:gd name="connsiteX14" fmla="*/ 1850829 w 5591836"/>
              <a:gd name="connsiteY14" fmla="*/ 67603 h 955031"/>
              <a:gd name="connsiteX15" fmla="*/ 1939540 w 5591836"/>
              <a:gd name="connsiteY15" fmla="*/ 13012 h 955031"/>
              <a:gd name="connsiteX16" fmla="*/ 2021426 w 5591836"/>
              <a:gd name="connsiteY16" fmla="*/ 43719 h 955031"/>
              <a:gd name="connsiteX17" fmla="*/ 2096489 w 5591836"/>
              <a:gd name="connsiteY17" fmla="*/ 122194 h 955031"/>
              <a:gd name="connsiteX18" fmla="*/ 2174964 w 5591836"/>
              <a:gd name="connsiteY18" fmla="*/ 251847 h 955031"/>
              <a:gd name="connsiteX19" fmla="*/ 2441095 w 5591836"/>
              <a:gd name="connsiteY19" fmla="*/ 784110 h 955031"/>
              <a:gd name="connsiteX20" fmla="*/ 2557101 w 5591836"/>
              <a:gd name="connsiteY20" fmla="*/ 934235 h 955031"/>
              <a:gd name="connsiteX21" fmla="*/ 2652635 w 5591836"/>
              <a:gd name="connsiteY21" fmla="*/ 941059 h 955031"/>
              <a:gd name="connsiteX22" fmla="*/ 2775465 w 5591836"/>
              <a:gd name="connsiteY22" fmla="*/ 814818 h 955031"/>
              <a:gd name="connsiteX23" fmla="*/ 2901707 w 5591836"/>
              <a:gd name="connsiteY23" fmla="*/ 548686 h 955031"/>
              <a:gd name="connsiteX24" fmla="*/ 3048421 w 5591836"/>
              <a:gd name="connsiteY24" fmla="*/ 251847 h 955031"/>
              <a:gd name="connsiteX25" fmla="*/ 3171250 w 5591836"/>
              <a:gd name="connsiteY25" fmla="*/ 67603 h 955031"/>
              <a:gd name="connsiteX26" fmla="*/ 3249725 w 5591836"/>
              <a:gd name="connsiteY26" fmla="*/ 2776 h 955031"/>
              <a:gd name="connsiteX27" fmla="*/ 3321376 w 5591836"/>
              <a:gd name="connsiteY27" fmla="*/ 19835 h 955031"/>
              <a:gd name="connsiteX28" fmla="*/ 3393026 w 5591836"/>
              <a:gd name="connsiteY28" fmla="*/ 91486 h 955031"/>
              <a:gd name="connsiteX29" fmla="*/ 3451029 w 5591836"/>
              <a:gd name="connsiteY29" fmla="*/ 176785 h 955031"/>
              <a:gd name="connsiteX30" fmla="*/ 3532916 w 5591836"/>
              <a:gd name="connsiteY30" fmla="*/ 323498 h 955031"/>
              <a:gd name="connsiteX31" fmla="*/ 3686453 w 5591836"/>
              <a:gd name="connsiteY31" fmla="*/ 668104 h 955031"/>
              <a:gd name="connsiteX32" fmla="*/ 3812695 w 5591836"/>
              <a:gd name="connsiteY32" fmla="*/ 852349 h 955031"/>
              <a:gd name="connsiteX33" fmla="*/ 3945761 w 5591836"/>
              <a:gd name="connsiteY33" fmla="*/ 900116 h 955031"/>
              <a:gd name="connsiteX34" fmla="*/ 4065179 w 5591836"/>
              <a:gd name="connsiteY34" fmla="*/ 828465 h 955031"/>
              <a:gd name="connsiteX35" fmla="*/ 4252835 w 5591836"/>
              <a:gd name="connsiteY35" fmla="*/ 483859 h 955031"/>
              <a:gd name="connsiteX36" fmla="*/ 4430256 w 5591836"/>
              <a:gd name="connsiteY36" fmla="*/ 152901 h 955031"/>
              <a:gd name="connsiteX37" fmla="*/ 4549674 w 5591836"/>
              <a:gd name="connsiteY37" fmla="*/ 40307 h 955031"/>
              <a:gd name="connsiteX38" fmla="*/ 4675916 w 5591836"/>
              <a:gd name="connsiteY38" fmla="*/ 67603 h 955031"/>
              <a:gd name="connsiteX39" fmla="*/ 4819218 w 5591836"/>
              <a:gd name="connsiteY39" fmla="*/ 268907 h 955031"/>
              <a:gd name="connsiteX40" fmla="*/ 4924988 w 5591836"/>
              <a:gd name="connsiteY40" fmla="*/ 477035 h 955031"/>
              <a:gd name="connsiteX41" fmla="*/ 5031825 w 5591836"/>
              <a:gd name="connsiteY41" fmla="*/ 494332 h 955031"/>
              <a:gd name="connsiteX42" fmla="*/ 5591836 w 5591836"/>
              <a:gd name="connsiteY42" fmla="*/ 494095 h 955031"/>
              <a:gd name="connsiteX0" fmla="*/ 0 w 5591836"/>
              <a:gd name="connsiteY0" fmla="*/ 485613 h 955031"/>
              <a:gd name="connsiteX1" fmla="*/ 169362 w 5591836"/>
              <a:gd name="connsiteY1" fmla="*/ 475436 h 955031"/>
              <a:gd name="connsiteX2" fmla="*/ 304732 w 5591836"/>
              <a:gd name="connsiteY2" fmla="*/ 430986 h 955031"/>
              <a:gd name="connsiteX3" fmla="*/ 472406 w 5591836"/>
              <a:gd name="connsiteY3" fmla="*/ 146077 h 955031"/>
              <a:gd name="connsiteX4" fmla="*/ 581588 w 5591836"/>
              <a:gd name="connsiteY4" fmla="*/ 23247 h 955031"/>
              <a:gd name="connsiteX5" fmla="*/ 701006 w 5591836"/>
              <a:gd name="connsiteY5" fmla="*/ 36895 h 955031"/>
              <a:gd name="connsiteX6" fmla="*/ 799952 w 5591836"/>
              <a:gd name="connsiteY6" fmla="*/ 146077 h 955031"/>
              <a:gd name="connsiteX7" fmla="*/ 926194 w 5591836"/>
              <a:gd name="connsiteY7" fmla="*/ 412209 h 955031"/>
              <a:gd name="connsiteX8" fmla="*/ 1062671 w 5591836"/>
              <a:gd name="connsiteY8" fmla="*/ 722695 h 955031"/>
              <a:gd name="connsiteX9" fmla="*/ 1158206 w 5591836"/>
              <a:gd name="connsiteY9" fmla="*/ 869409 h 955031"/>
              <a:gd name="connsiteX10" fmla="*/ 1246916 w 5591836"/>
              <a:gd name="connsiteY10" fmla="*/ 944471 h 955031"/>
              <a:gd name="connsiteX11" fmla="*/ 1356098 w 5591836"/>
              <a:gd name="connsiteY11" fmla="*/ 930824 h 955031"/>
              <a:gd name="connsiteX12" fmla="*/ 1482340 w 5591836"/>
              <a:gd name="connsiteY12" fmla="*/ 811406 h 955031"/>
              <a:gd name="connsiteX13" fmla="*/ 1646113 w 5591836"/>
              <a:gd name="connsiteY13" fmla="*/ 487271 h 955031"/>
              <a:gd name="connsiteX14" fmla="*/ 1748471 w 5591836"/>
              <a:gd name="connsiteY14" fmla="*/ 234788 h 955031"/>
              <a:gd name="connsiteX15" fmla="*/ 1850829 w 5591836"/>
              <a:gd name="connsiteY15" fmla="*/ 67603 h 955031"/>
              <a:gd name="connsiteX16" fmla="*/ 1939540 w 5591836"/>
              <a:gd name="connsiteY16" fmla="*/ 13012 h 955031"/>
              <a:gd name="connsiteX17" fmla="*/ 2021426 w 5591836"/>
              <a:gd name="connsiteY17" fmla="*/ 43719 h 955031"/>
              <a:gd name="connsiteX18" fmla="*/ 2096489 w 5591836"/>
              <a:gd name="connsiteY18" fmla="*/ 122194 h 955031"/>
              <a:gd name="connsiteX19" fmla="*/ 2174964 w 5591836"/>
              <a:gd name="connsiteY19" fmla="*/ 251847 h 955031"/>
              <a:gd name="connsiteX20" fmla="*/ 2441095 w 5591836"/>
              <a:gd name="connsiteY20" fmla="*/ 784110 h 955031"/>
              <a:gd name="connsiteX21" fmla="*/ 2557101 w 5591836"/>
              <a:gd name="connsiteY21" fmla="*/ 934235 h 955031"/>
              <a:gd name="connsiteX22" fmla="*/ 2652635 w 5591836"/>
              <a:gd name="connsiteY22" fmla="*/ 941059 h 955031"/>
              <a:gd name="connsiteX23" fmla="*/ 2775465 w 5591836"/>
              <a:gd name="connsiteY23" fmla="*/ 814818 h 955031"/>
              <a:gd name="connsiteX24" fmla="*/ 2901707 w 5591836"/>
              <a:gd name="connsiteY24" fmla="*/ 548686 h 955031"/>
              <a:gd name="connsiteX25" fmla="*/ 3048421 w 5591836"/>
              <a:gd name="connsiteY25" fmla="*/ 251847 h 955031"/>
              <a:gd name="connsiteX26" fmla="*/ 3171250 w 5591836"/>
              <a:gd name="connsiteY26" fmla="*/ 67603 h 955031"/>
              <a:gd name="connsiteX27" fmla="*/ 3249725 w 5591836"/>
              <a:gd name="connsiteY27" fmla="*/ 2776 h 955031"/>
              <a:gd name="connsiteX28" fmla="*/ 3321376 w 5591836"/>
              <a:gd name="connsiteY28" fmla="*/ 19835 h 955031"/>
              <a:gd name="connsiteX29" fmla="*/ 3393026 w 5591836"/>
              <a:gd name="connsiteY29" fmla="*/ 91486 h 955031"/>
              <a:gd name="connsiteX30" fmla="*/ 3451029 w 5591836"/>
              <a:gd name="connsiteY30" fmla="*/ 176785 h 955031"/>
              <a:gd name="connsiteX31" fmla="*/ 3532916 w 5591836"/>
              <a:gd name="connsiteY31" fmla="*/ 323498 h 955031"/>
              <a:gd name="connsiteX32" fmla="*/ 3686453 w 5591836"/>
              <a:gd name="connsiteY32" fmla="*/ 668104 h 955031"/>
              <a:gd name="connsiteX33" fmla="*/ 3812695 w 5591836"/>
              <a:gd name="connsiteY33" fmla="*/ 852349 h 955031"/>
              <a:gd name="connsiteX34" fmla="*/ 3945761 w 5591836"/>
              <a:gd name="connsiteY34" fmla="*/ 900116 h 955031"/>
              <a:gd name="connsiteX35" fmla="*/ 4065179 w 5591836"/>
              <a:gd name="connsiteY35" fmla="*/ 828465 h 955031"/>
              <a:gd name="connsiteX36" fmla="*/ 4252835 w 5591836"/>
              <a:gd name="connsiteY36" fmla="*/ 483859 h 955031"/>
              <a:gd name="connsiteX37" fmla="*/ 4430256 w 5591836"/>
              <a:gd name="connsiteY37" fmla="*/ 152901 h 955031"/>
              <a:gd name="connsiteX38" fmla="*/ 4549674 w 5591836"/>
              <a:gd name="connsiteY38" fmla="*/ 40307 h 955031"/>
              <a:gd name="connsiteX39" fmla="*/ 4675916 w 5591836"/>
              <a:gd name="connsiteY39" fmla="*/ 67603 h 955031"/>
              <a:gd name="connsiteX40" fmla="*/ 4819218 w 5591836"/>
              <a:gd name="connsiteY40" fmla="*/ 268907 h 955031"/>
              <a:gd name="connsiteX41" fmla="*/ 4924988 w 5591836"/>
              <a:gd name="connsiteY41" fmla="*/ 477035 h 955031"/>
              <a:gd name="connsiteX42" fmla="*/ 5031825 w 5591836"/>
              <a:gd name="connsiteY42" fmla="*/ 494332 h 955031"/>
              <a:gd name="connsiteX43" fmla="*/ 5591836 w 5591836"/>
              <a:gd name="connsiteY43" fmla="*/ 494095 h 955031"/>
              <a:gd name="connsiteX0" fmla="*/ 0 w 5602249"/>
              <a:gd name="connsiteY0" fmla="*/ 466563 h 955031"/>
              <a:gd name="connsiteX1" fmla="*/ 179775 w 5602249"/>
              <a:gd name="connsiteY1" fmla="*/ 475436 h 955031"/>
              <a:gd name="connsiteX2" fmla="*/ 315145 w 5602249"/>
              <a:gd name="connsiteY2" fmla="*/ 430986 h 955031"/>
              <a:gd name="connsiteX3" fmla="*/ 482819 w 5602249"/>
              <a:gd name="connsiteY3" fmla="*/ 146077 h 955031"/>
              <a:gd name="connsiteX4" fmla="*/ 592001 w 5602249"/>
              <a:gd name="connsiteY4" fmla="*/ 23247 h 955031"/>
              <a:gd name="connsiteX5" fmla="*/ 711419 w 5602249"/>
              <a:gd name="connsiteY5" fmla="*/ 36895 h 955031"/>
              <a:gd name="connsiteX6" fmla="*/ 810365 w 5602249"/>
              <a:gd name="connsiteY6" fmla="*/ 146077 h 955031"/>
              <a:gd name="connsiteX7" fmla="*/ 936607 w 5602249"/>
              <a:gd name="connsiteY7" fmla="*/ 412209 h 955031"/>
              <a:gd name="connsiteX8" fmla="*/ 1073084 w 5602249"/>
              <a:gd name="connsiteY8" fmla="*/ 722695 h 955031"/>
              <a:gd name="connsiteX9" fmla="*/ 1168619 w 5602249"/>
              <a:gd name="connsiteY9" fmla="*/ 869409 h 955031"/>
              <a:gd name="connsiteX10" fmla="*/ 1257329 w 5602249"/>
              <a:gd name="connsiteY10" fmla="*/ 944471 h 955031"/>
              <a:gd name="connsiteX11" fmla="*/ 1366511 w 5602249"/>
              <a:gd name="connsiteY11" fmla="*/ 930824 h 955031"/>
              <a:gd name="connsiteX12" fmla="*/ 1492753 w 5602249"/>
              <a:gd name="connsiteY12" fmla="*/ 811406 h 955031"/>
              <a:gd name="connsiteX13" fmla="*/ 1656526 w 5602249"/>
              <a:gd name="connsiteY13" fmla="*/ 487271 h 955031"/>
              <a:gd name="connsiteX14" fmla="*/ 1758884 w 5602249"/>
              <a:gd name="connsiteY14" fmla="*/ 234788 h 955031"/>
              <a:gd name="connsiteX15" fmla="*/ 1861242 w 5602249"/>
              <a:gd name="connsiteY15" fmla="*/ 67603 h 955031"/>
              <a:gd name="connsiteX16" fmla="*/ 1949953 w 5602249"/>
              <a:gd name="connsiteY16" fmla="*/ 13012 h 955031"/>
              <a:gd name="connsiteX17" fmla="*/ 2031839 w 5602249"/>
              <a:gd name="connsiteY17" fmla="*/ 43719 h 955031"/>
              <a:gd name="connsiteX18" fmla="*/ 2106902 w 5602249"/>
              <a:gd name="connsiteY18" fmla="*/ 122194 h 955031"/>
              <a:gd name="connsiteX19" fmla="*/ 2185377 w 5602249"/>
              <a:gd name="connsiteY19" fmla="*/ 251847 h 955031"/>
              <a:gd name="connsiteX20" fmla="*/ 2451508 w 5602249"/>
              <a:gd name="connsiteY20" fmla="*/ 784110 h 955031"/>
              <a:gd name="connsiteX21" fmla="*/ 2567514 w 5602249"/>
              <a:gd name="connsiteY21" fmla="*/ 934235 h 955031"/>
              <a:gd name="connsiteX22" fmla="*/ 2663048 w 5602249"/>
              <a:gd name="connsiteY22" fmla="*/ 941059 h 955031"/>
              <a:gd name="connsiteX23" fmla="*/ 2785878 w 5602249"/>
              <a:gd name="connsiteY23" fmla="*/ 814818 h 955031"/>
              <a:gd name="connsiteX24" fmla="*/ 2912120 w 5602249"/>
              <a:gd name="connsiteY24" fmla="*/ 548686 h 955031"/>
              <a:gd name="connsiteX25" fmla="*/ 3058834 w 5602249"/>
              <a:gd name="connsiteY25" fmla="*/ 251847 h 955031"/>
              <a:gd name="connsiteX26" fmla="*/ 3181663 w 5602249"/>
              <a:gd name="connsiteY26" fmla="*/ 67603 h 955031"/>
              <a:gd name="connsiteX27" fmla="*/ 3260138 w 5602249"/>
              <a:gd name="connsiteY27" fmla="*/ 2776 h 955031"/>
              <a:gd name="connsiteX28" fmla="*/ 3331789 w 5602249"/>
              <a:gd name="connsiteY28" fmla="*/ 19835 h 955031"/>
              <a:gd name="connsiteX29" fmla="*/ 3403439 w 5602249"/>
              <a:gd name="connsiteY29" fmla="*/ 91486 h 955031"/>
              <a:gd name="connsiteX30" fmla="*/ 3461442 w 5602249"/>
              <a:gd name="connsiteY30" fmla="*/ 176785 h 955031"/>
              <a:gd name="connsiteX31" fmla="*/ 3543329 w 5602249"/>
              <a:gd name="connsiteY31" fmla="*/ 323498 h 955031"/>
              <a:gd name="connsiteX32" fmla="*/ 3696866 w 5602249"/>
              <a:gd name="connsiteY32" fmla="*/ 668104 h 955031"/>
              <a:gd name="connsiteX33" fmla="*/ 3823108 w 5602249"/>
              <a:gd name="connsiteY33" fmla="*/ 852349 h 955031"/>
              <a:gd name="connsiteX34" fmla="*/ 3956174 w 5602249"/>
              <a:gd name="connsiteY34" fmla="*/ 900116 h 955031"/>
              <a:gd name="connsiteX35" fmla="*/ 4075592 w 5602249"/>
              <a:gd name="connsiteY35" fmla="*/ 828465 h 955031"/>
              <a:gd name="connsiteX36" fmla="*/ 4263248 w 5602249"/>
              <a:gd name="connsiteY36" fmla="*/ 483859 h 955031"/>
              <a:gd name="connsiteX37" fmla="*/ 4440669 w 5602249"/>
              <a:gd name="connsiteY37" fmla="*/ 152901 h 955031"/>
              <a:gd name="connsiteX38" fmla="*/ 4560087 w 5602249"/>
              <a:gd name="connsiteY38" fmla="*/ 40307 h 955031"/>
              <a:gd name="connsiteX39" fmla="*/ 4686329 w 5602249"/>
              <a:gd name="connsiteY39" fmla="*/ 67603 h 955031"/>
              <a:gd name="connsiteX40" fmla="*/ 4829631 w 5602249"/>
              <a:gd name="connsiteY40" fmla="*/ 268907 h 955031"/>
              <a:gd name="connsiteX41" fmla="*/ 4935401 w 5602249"/>
              <a:gd name="connsiteY41" fmla="*/ 477035 h 955031"/>
              <a:gd name="connsiteX42" fmla="*/ 5042238 w 5602249"/>
              <a:gd name="connsiteY42" fmla="*/ 494332 h 955031"/>
              <a:gd name="connsiteX43" fmla="*/ 5602249 w 5602249"/>
              <a:gd name="connsiteY43" fmla="*/ 494095 h 955031"/>
              <a:gd name="connsiteX0" fmla="*/ 0 w 5612662"/>
              <a:gd name="connsiteY0" fmla="*/ 479263 h 955031"/>
              <a:gd name="connsiteX1" fmla="*/ 190188 w 5612662"/>
              <a:gd name="connsiteY1" fmla="*/ 475436 h 955031"/>
              <a:gd name="connsiteX2" fmla="*/ 325558 w 5612662"/>
              <a:gd name="connsiteY2" fmla="*/ 430986 h 955031"/>
              <a:gd name="connsiteX3" fmla="*/ 493232 w 5612662"/>
              <a:gd name="connsiteY3" fmla="*/ 146077 h 955031"/>
              <a:gd name="connsiteX4" fmla="*/ 602414 w 5612662"/>
              <a:gd name="connsiteY4" fmla="*/ 23247 h 955031"/>
              <a:gd name="connsiteX5" fmla="*/ 721832 w 5612662"/>
              <a:gd name="connsiteY5" fmla="*/ 36895 h 955031"/>
              <a:gd name="connsiteX6" fmla="*/ 820778 w 5612662"/>
              <a:gd name="connsiteY6" fmla="*/ 146077 h 955031"/>
              <a:gd name="connsiteX7" fmla="*/ 947020 w 5612662"/>
              <a:gd name="connsiteY7" fmla="*/ 412209 h 955031"/>
              <a:gd name="connsiteX8" fmla="*/ 1083497 w 5612662"/>
              <a:gd name="connsiteY8" fmla="*/ 722695 h 955031"/>
              <a:gd name="connsiteX9" fmla="*/ 1179032 w 5612662"/>
              <a:gd name="connsiteY9" fmla="*/ 869409 h 955031"/>
              <a:gd name="connsiteX10" fmla="*/ 1267742 w 5612662"/>
              <a:gd name="connsiteY10" fmla="*/ 944471 h 955031"/>
              <a:gd name="connsiteX11" fmla="*/ 1376924 w 5612662"/>
              <a:gd name="connsiteY11" fmla="*/ 930824 h 955031"/>
              <a:gd name="connsiteX12" fmla="*/ 1503166 w 5612662"/>
              <a:gd name="connsiteY12" fmla="*/ 811406 h 955031"/>
              <a:gd name="connsiteX13" fmla="*/ 1666939 w 5612662"/>
              <a:gd name="connsiteY13" fmla="*/ 487271 h 955031"/>
              <a:gd name="connsiteX14" fmla="*/ 1769297 w 5612662"/>
              <a:gd name="connsiteY14" fmla="*/ 234788 h 955031"/>
              <a:gd name="connsiteX15" fmla="*/ 1871655 w 5612662"/>
              <a:gd name="connsiteY15" fmla="*/ 67603 h 955031"/>
              <a:gd name="connsiteX16" fmla="*/ 1960366 w 5612662"/>
              <a:gd name="connsiteY16" fmla="*/ 13012 h 955031"/>
              <a:gd name="connsiteX17" fmla="*/ 2042252 w 5612662"/>
              <a:gd name="connsiteY17" fmla="*/ 43719 h 955031"/>
              <a:gd name="connsiteX18" fmla="*/ 2117315 w 5612662"/>
              <a:gd name="connsiteY18" fmla="*/ 122194 h 955031"/>
              <a:gd name="connsiteX19" fmla="*/ 2195790 w 5612662"/>
              <a:gd name="connsiteY19" fmla="*/ 251847 h 955031"/>
              <a:gd name="connsiteX20" fmla="*/ 2461921 w 5612662"/>
              <a:gd name="connsiteY20" fmla="*/ 784110 h 955031"/>
              <a:gd name="connsiteX21" fmla="*/ 2577927 w 5612662"/>
              <a:gd name="connsiteY21" fmla="*/ 934235 h 955031"/>
              <a:gd name="connsiteX22" fmla="*/ 2673461 w 5612662"/>
              <a:gd name="connsiteY22" fmla="*/ 941059 h 955031"/>
              <a:gd name="connsiteX23" fmla="*/ 2796291 w 5612662"/>
              <a:gd name="connsiteY23" fmla="*/ 814818 h 955031"/>
              <a:gd name="connsiteX24" fmla="*/ 2922533 w 5612662"/>
              <a:gd name="connsiteY24" fmla="*/ 548686 h 955031"/>
              <a:gd name="connsiteX25" fmla="*/ 3069247 w 5612662"/>
              <a:gd name="connsiteY25" fmla="*/ 251847 h 955031"/>
              <a:gd name="connsiteX26" fmla="*/ 3192076 w 5612662"/>
              <a:gd name="connsiteY26" fmla="*/ 67603 h 955031"/>
              <a:gd name="connsiteX27" fmla="*/ 3270551 w 5612662"/>
              <a:gd name="connsiteY27" fmla="*/ 2776 h 955031"/>
              <a:gd name="connsiteX28" fmla="*/ 3342202 w 5612662"/>
              <a:gd name="connsiteY28" fmla="*/ 19835 h 955031"/>
              <a:gd name="connsiteX29" fmla="*/ 3413852 w 5612662"/>
              <a:gd name="connsiteY29" fmla="*/ 91486 h 955031"/>
              <a:gd name="connsiteX30" fmla="*/ 3471855 w 5612662"/>
              <a:gd name="connsiteY30" fmla="*/ 176785 h 955031"/>
              <a:gd name="connsiteX31" fmla="*/ 3553742 w 5612662"/>
              <a:gd name="connsiteY31" fmla="*/ 323498 h 955031"/>
              <a:gd name="connsiteX32" fmla="*/ 3707279 w 5612662"/>
              <a:gd name="connsiteY32" fmla="*/ 668104 h 955031"/>
              <a:gd name="connsiteX33" fmla="*/ 3833521 w 5612662"/>
              <a:gd name="connsiteY33" fmla="*/ 852349 h 955031"/>
              <a:gd name="connsiteX34" fmla="*/ 3966587 w 5612662"/>
              <a:gd name="connsiteY34" fmla="*/ 900116 h 955031"/>
              <a:gd name="connsiteX35" fmla="*/ 4086005 w 5612662"/>
              <a:gd name="connsiteY35" fmla="*/ 828465 h 955031"/>
              <a:gd name="connsiteX36" fmla="*/ 4273661 w 5612662"/>
              <a:gd name="connsiteY36" fmla="*/ 483859 h 955031"/>
              <a:gd name="connsiteX37" fmla="*/ 4451082 w 5612662"/>
              <a:gd name="connsiteY37" fmla="*/ 152901 h 955031"/>
              <a:gd name="connsiteX38" fmla="*/ 4570500 w 5612662"/>
              <a:gd name="connsiteY38" fmla="*/ 40307 h 955031"/>
              <a:gd name="connsiteX39" fmla="*/ 4696742 w 5612662"/>
              <a:gd name="connsiteY39" fmla="*/ 67603 h 955031"/>
              <a:gd name="connsiteX40" fmla="*/ 4840044 w 5612662"/>
              <a:gd name="connsiteY40" fmla="*/ 268907 h 955031"/>
              <a:gd name="connsiteX41" fmla="*/ 4945814 w 5612662"/>
              <a:gd name="connsiteY41" fmla="*/ 477035 h 955031"/>
              <a:gd name="connsiteX42" fmla="*/ 5052651 w 5612662"/>
              <a:gd name="connsiteY42" fmla="*/ 494332 h 955031"/>
              <a:gd name="connsiteX43" fmla="*/ 5612662 w 5612662"/>
              <a:gd name="connsiteY43" fmla="*/ 494095 h 955031"/>
              <a:gd name="connsiteX0" fmla="*/ 0 w 6136469"/>
              <a:gd name="connsiteY0" fmla="*/ 479263 h 955031"/>
              <a:gd name="connsiteX1" fmla="*/ 190188 w 6136469"/>
              <a:gd name="connsiteY1" fmla="*/ 475436 h 955031"/>
              <a:gd name="connsiteX2" fmla="*/ 325558 w 6136469"/>
              <a:gd name="connsiteY2" fmla="*/ 430986 h 955031"/>
              <a:gd name="connsiteX3" fmla="*/ 493232 w 6136469"/>
              <a:gd name="connsiteY3" fmla="*/ 146077 h 955031"/>
              <a:gd name="connsiteX4" fmla="*/ 602414 w 6136469"/>
              <a:gd name="connsiteY4" fmla="*/ 23247 h 955031"/>
              <a:gd name="connsiteX5" fmla="*/ 721832 w 6136469"/>
              <a:gd name="connsiteY5" fmla="*/ 36895 h 955031"/>
              <a:gd name="connsiteX6" fmla="*/ 820778 w 6136469"/>
              <a:gd name="connsiteY6" fmla="*/ 146077 h 955031"/>
              <a:gd name="connsiteX7" fmla="*/ 947020 w 6136469"/>
              <a:gd name="connsiteY7" fmla="*/ 412209 h 955031"/>
              <a:gd name="connsiteX8" fmla="*/ 1083497 w 6136469"/>
              <a:gd name="connsiteY8" fmla="*/ 722695 h 955031"/>
              <a:gd name="connsiteX9" fmla="*/ 1179032 w 6136469"/>
              <a:gd name="connsiteY9" fmla="*/ 869409 h 955031"/>
              <a:gd name="connsiteX10" fmla="*/ 1267742 w 6136469"/>
              <a:gd name="connsiteY10" fmla="*/ 944471 h 955031"/>
              <a:gd name="connsiteX11" fmla="*/ 1376924 w 6136469"/>
              <a:gd name="connsiteY11" fmla="*/ 930824 h 955031"/>
              <a:gd name="connsiteX12" fmla="*/ 1503166 w 6136469"/>
              <a:gd name="connsiteY12" fmla="*/ 811406 h 955031"/>
              <a:gd name="connsiteX13" fmla="*/ 1666939 w 6136469"/>
              <a:gd name="connsiteY13" fmla="*/ 487271 h 955031"/>
              <a:gd name="connsiteX14" fmla="*/ 1769297 w 6136469"/>
              <a:gd name="connsiteY14" fmla="*/ 234788 h 955031"/>
              <a:gd name="connsiteX15" fmla="*/ 1871655 w 6136469"/>
              <a:gd name="connsiteY15" fmla="*/ 67603 h 955031"/>
              <a:gd name="connsiteX16" fmla="*/ 1960366 w 6136469"/>
              <a:gd name="connsiteY16" fmla="*/ 13012 h 955031"/>
              <a:gd name="connsiteX17" fmla="*/ 2042252 w 6136469"/>
              <a:gd name="connsiteY17" fmla="*/ 43719 h 955031"/>
              <a:gd name="connsiteX18" fmla="*/ 2117315 w 6136469"/>
              <a:gd name="connsiteY18" fmla="*/ 122194 h 955031"/>
              <a:gd name="connsiteX19" fmla="*/ 2195790 w 6136469"/>
              <a:gd name="connsiteY19" fmla="*/ 251847 h 955031"/>
              <a:gd name="connsiteX20" fmla="*/ 2461921 w 6136469"/>
              <a:gd name="connsiteY20" fmla="*/ 784110 h 955031"/>
              <a:gd name="connsiteX21" fmla="*/ 2577927 w 6136469"/>
              <a:gd name="connsiteY21" fmla="*/ 934235 h 955031"/>
              <a:gd name="connsiteX22" fmla="*/ 2673461 w 6136469"/>
              <a:gd name="connsiteY22" fmla="*/ 941059 h 955031"/>
              <a:gd name="connsiteX23" fmla="*/ 2796291 w 6136469"/>
              <a:gd name="connsiteY23" fmla="*/ 814818 h 955031"/>
              <a:gd name="connsiteX24" fmla="*/ 2922533 w 6136469"/>
              <a:gd name="connsiteY24" fmla="*/ 548686 h 955031"/>
              <a:gd name="connsiteX25" fmla="*/ 3069247 w 6136469"/>
              <a:gd name="connsiteY25" fmla="*/ 251847 h 955031"/>
              <a:gd name="connsiteX26" fmla="*/ 3192076 w 6136469"/>
              <a:gd name="connsiteY26" fmla="*/ 67603 h 955031"/>
              <a:gd name="connsiteX27" fmla="*/ 3270551 w 6136469"/>
              <a:gd name="connsiteY27" fmla="*/ 2776 h 955031"/>
              <a:gd name="connsiteX28" fmla="*/ 3342202 w 6136469"/>
              <a:gd name="connsiteY28" fmla="*/ 19835 h 955031"/>
              <a:gd name="connsiteX29" fmla="*/ 3413852 w 6136469"/>
              <a:gd name="connsiteY29" fmla="*/ 91486 h 955031"/>
              <a:gd name="connsiteX30" fmla="*/ 3471855 w 6136469"/>
              <a:gd name="connsiteY30" fmla="*/ 176785 h 955031"/>
              <a:gd name="connsiteX31" fmla="*/ 3553742 w 6136469"/>
              <a:gd name="connsiteY31" fmla="*/ 323498 h 955031"/>
              <a:gd name="connsiteX32" fmla="*/ 3707279 w 6136469"/>
              <a:gd name="connsiteY32" fmla="*/ 668104 h 955031"/>
              <a:gd name="connsiteX33" fmla="*/ 3833521 w 6136469"/>
              <a:gd name="connsiteY33" fmla="*/ 852349 h 955031"/>
              <a:gd name="connsiteX34" fmla="*/ 3966587 w 6136469"/>
              <a:gd name="connsiteY34" fmla="*/ 900116 h 955031"/>
              <a:gd name="connsiteX35" fmla="*/ 4086005 w 6136469"/>
              <a:gd name="connsiteY35" fmla="*/ 828465 h 955031"/>
              <a:gd name="connsiteX36" fmla="*/ 4273661 w 6136469"/>
              <a:gd name="connsiteY36" fmla="*/ 483859 h 955031"/>
              <a:gd name="connsiteX37" fmla="*/ 4451082 w 6136469"/>
              <a:gd name="connsiteY37" fmla="*/ 152901 h 955031"/>
              <a:gd name="connsiteX38" fmla="*/ 4570500 w 6136469"/>
              <a:gd name="connsiteY38" fmla="*/ 40307 h 955031"/>
              <a:gd name="connsiteX39" fmla="*/ 4696742 w 6136469"/>
              <a:gd name="connsiteY39" fmla="*/ 67603 h 955031"/>
              <a:gd name="connsiteX40" fmla="*/ 4840044 w 6136469"/>
              <a:gd name="connsiteY40" fmla="*/ 268907 h 955031"/>
              <a:gd name="connsiteX41" fmla="*/ 4945814 w 6136469"/>
              <a:gd name="connsiteY41" fmla="*/ 477035 h 955031"/>
              <a:gd name="connsiteX42" fmla="*/ 5052651 w 6136469"/>
              <a:gd name="connsiteY42" fmla="*/ 494332 h 955031"/>
              <a:gd name="connsiteX43" fmla="*/ 6136469 w 6136469"/>
              <a:gd name="connsiteY43" fmla="*/ 500659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5814 w 6056566"/>
              <a:gd name="connsiteY41" fmla="*/ 477035 h 955031"/>
              <a:gd name="connsiteX42" fmla="*/ 5052651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5814 w 6056566"/>
              <a:gd name="connsiteY41" fmla="*/ 477035 h 955031"/>
              <a:gd name="connsiteX42" fmla="*/ 5052651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5814 w 6056566"/>
              <a:gd name="connsiteY41" fmla="*/ 477035 h 955031"/>
              <a:gd name="connsiteX42" fmla="*/ 5052651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0286 w 6056566"/>
              <a:gd name="connsiteY41" fmla="*/ 458277 h 955031"/>
              <a:gd name="connsiteX42" fmla="*/ 5052651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0286 w 6056566"/>
              <a:gd name="connsiteY41" fmla="*/ 458277 h 955031"/>
              <a:gd name="connsiteX42" fmla="*/ 5052651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0286 w 6056566"/>
              <a:gd name="connsiteY41" fmla="*/ 458277 h 955031"/>
              <a:gd name="connsiteX42" fmla="*/ 5052651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31994 w 6056566"/>
              <a:gd name="connsiteY41" fmla="*/ 437174 h 955031"/>
              <a:gd name="connsiteX42" fmla="*/ 5052651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5052651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69722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69722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97365 w 6056566"/>
              <a:gd name="connsiteY42" fmla="*/ 496677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94601 w 6056566"/>
              <a:gd name="connsiteY42" fmla="*/ 491988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94601 w 6056566"/>
              <a:gd name="connsiteY42" fmla="*/ 491988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94601 w 6056566"/>
              <a:gd name="connsiteY42" fmla="*/ 491988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94601 w 6056566"/>
              <a:gd name="connsiteY42" fmla="*/ 491988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94601 w 6056566"/>
              <a:gd name="connsiteY42" fmla="*/ 491988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91837 w 6056566"/>
              <a:gd name="connsiteY42" fmla="*/ 497850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91838 w 6056566"/>
              <a:gd name="connsiteY42" fmla="*/ 494333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5025010 w 6056566"/>
              <a:gd name="connsiteY42" fmla="*/ 495505 h 955031"/>
              <a:gd name="connsiteX43" fmla="*/ 6056566 w 6056566"/>
              <a:gd name="connsiteY43" fmla="*/ 497377 h 955031"/>
              <a:gd name="connsiteX0" fmla="*/ 0 w 5025967"/>
              <a:gd name="connsiteY0" fmla="*/ 479263 h 955031"/>
              <a:gd name="connsiteX1" fmla="*/ 190188 w 5025967"/>
              <a:gd name="connsiteY1" fmla="*/ 475436 h 955031"/>
              <a:gd name="connsiteX2" fmla="*/ 325558 w 5025967"/>
              <a:gd name="connsiteY2" fmla="*/ 430986 h 955031"/>
              <a:gd name="connsiteX3" fmla="*/ 493232 w 5025967"/>
              <a:gd name="connsiteY3" fmla="*/ 146077 h 955031"/>
              <a:gd name="connsiteX4" fmla="*/ 602414 w 5025967"/>
              <a:gd name="connsiteY4" fmla="*/ 23247 h 955031"/>
              <a:gd name="connsiteX5" fmla="*/ 721832 w 5025967"/>
              <a:gd name="connsiteY5" fmla="*/ 36895 h 955031"/>
              <a:gd name="connsiteX6" fmla="*/ 820778 w 5025967"/>
              <a:gd name="connsiteY6" fmla="*/ 146077 h 955031"/>
              <a:gd name="connsiteX7" fmla="*/ 947020 w 5025967"/>
              <a:gd name="connsiteY7" fmla="*/ 412209 h 955031"/>
              <a:gd name="connsiteX8" fmla="*/ 1083497 w 5025967"/>
              <a:gd name="connsiteY8" fmla="*/ 722695 h 955031"/>
              <a:gd name="connsiteX9" fmla="*/ 1179032 w 5025967"/>
              <a:gd name="connsiteY9" fmla="*/ 869409 h 955031"/>
              <a:gd name="connsiteX10" fmla="*/ 1267742 w 5025967"/>
              <a:gd name="connsiteY10" fmla="*/ 944471 h 955031"/>
              <a:gd name="connsiteX11" fmla="*/ 1376924 w 5025967"/>
              <a:gd name="connsiteY11" fmla="*/ 930824 h 955031"/>
              <a:gd name="connsiteX12" fmla="*/ 1503166 w 5025967"/>
              <a:gd name="connsiteY12" fmla="*/ 811406 h 955031"/>
              <a:gd name="connsiteX13" fmla="*/ 1666939 w 5025967"/>
              <a:gd name="connsiteY13" fmla="*/ 487271 h 955031"/>
              <a:gd name="connsiteX14" fmla="*/ 1769297 w 5025967"/>
              <a:gd name="connsiteY14" fmla="*/ 234788 h 955031"/>
              <a:gd name="connsiteX15" fmla="*/ 1871655 w 5025967"/>
              <a:gd name="connsiteY15" fmla="*/ 67603 h 955031"/>
              <a:gd name="connsiteX16" fmla="*/ 1960366 w 5025967"/>
              <a:gd name="connsiteY16" fmla="*/ 13012 h 955031"/>
              <a:gd name="connsiteX17" fmla="*/ 2042252 w 5025967"/>
              <a:gd name="connsiteY17" fmla="*/ 43719 h 955031"/>
              <a:gd name="connsiteX18" fmla="*/ 2117315 w 5025967"/>
              <a:gd name="connsiteY18" fmla="*/ 122194 h 955031"/>
              <a:gd name="connsiteX19" fmla="*/ 2195790 w 5025967"/>
              <a:gd name="connsiteY19" fmla="*/ 251847 h 955031"/>
              <a:gd name="connsiteX20" fmla="*/ 2461921 w 5025967"/>
              <a:gd name="connsiteY20" fmla="*/ 784110 h 955031"/>
              <a:gd name="connsiteX21" fmla="*/ 2577927 w 5025967"/>
              <a:gd name="connsiteY21" fmla="*/ 934235 h 955031"/>
              <a:gd name="connsiteX22" fmla="*/ 2673461 w 5025967"/>
              <a:gd name="connsiteY22" fmla="*/ 941059 h 955031"/>
              <a:gd name="connsiteX23" fmla="*/ 2796291 w 5025967"/>
              <a:gd name="connsiteY23" fmla="*/ 814818 h 955031"/>
              <a:gd name="connsiteX24" fmla="*/ 2922533 w 5025967"/>
              <a:gd name="connsiteY24" fmla="*/ 548686 h 955031"/>
              <a:gd name="connsiteX25" fmla="*/ 3069247 w 5025967"/>
              <a:gd name="connsiteY25" fmla="*/ 251847 h 955031"/>
              <a:gd name="connsiteX26" fmla="*/ 3192076 w 5025967"/>
              <a:gd name="connsiteY26" fmla="*/ 67603 h 955031"/>
              <a:gd name="connsiteX27" fmla="*/ 3270551 w 5025967"/>
              <a:gd name="connsiteY27" fmla="*/ 2776 h 955031"/>
              <a:gd name="connsiteX28" fmla="*/ 3342202 w 5025967"/>
              <a:gd name="connsiteY28" fmla="*/ 19835 h 955031"/>
              <a:gd name="connsiteX29" fmla="*/ 3413852 w 5025967"/>
              <a:gd name="connsiteY29" fmla="*/ 91486 h 955031"/>
              <a:gd name="connsiteX30" fmla="*/ 3471855 w 5025967"/>
              <a:gd name="connsiteY30" fmla="*/ 176785 h 955031"/>
              <a:gd name="connsiteX31" fmla="*/ 3553742 w 5025967"/>
              <a:gd name="connsiteY31" fmla="*/ 323498 h 955031"/>
              <a:gd name="connsiteX32" fmla="*/ 3707279 w 5025967"/>
              <a:gd name="connsiteY32" fmla="*/ 668104 h 955031"/>
              <a:gd name="connsiteX33" fmla="*/ 3833521 w 5025967"/>
              <a:gd name="connsiteY33" fmla="*/ 852349 h 955031"/>
              <a:gd name="connsiteX34" fmla="*/ 3966587 w 5025967"/>
              <a:gd name="connsiteY34" fmla="*/ 900116 h 955031"/>
              <a:gd name="connsiteX35" fmla="*/ 4086005 w 5025967"/>
              <a:gd name="connsiteY35" fmla="*/ 828465 h 955031"/>
              <a:gd name="connsiteX36" fmla="*/ 4273661 w 5025967"/>
              <a:gd name="connsiteY36" fmla="*/ 483859 h 955031"/>
              <a:gd name="connsiteX37" fmla="*/ 4451082 w 5025967"/>
              <a:gd name="connsiteY37" fmla="*/ 152901 h 955031"/>
              <a:gd name="connsiteX38" fmla="*/ 4570500 w 5025967"/>
              <a:gd name="connsiteY38" fmla="*/ 40307 h 955031"/>
              <a:gd name="connsiteX39" fmla="*/ 4696742 w 5025967"/>
              <a:gd name="connsiteY39" fmla="*/ 67603 h 955031"/>
              <a:gd name="connsiteX40" fmla="*/ 4840044 w 5025967"/>
              <a:gd name="connsiteY40" fmla="*/ 268907 h 955031"/>
              <a:gd name="connsiteX41" fmla="*/ 4948580 w 5025967"/>
              <a:gd name="connsiteY41" fmla="*/ 459449 h 955031"/>
              <a:gd name="connsiteX42" fmla="*/ 5025010 w 5025967"/>
              <a:gd name="connsiteY42" fmla="*/ 495505 h 955031"/>
              <a:gd name="connsiteX0" fmla="*/ 0 w 4948580"/>
              <a:gd name="connsiteY0" fmla="*/ 479263 h 955031"/>
              <a:gd name="connsiteX1" fmla="*/ 190188 w 4948580"/>
              <a:gd name="connsiteY1" fmla="*/ 475436 h 955031"/>
              <a:gd name="connsiteX2" fmla="*/ 325558 w 4948580"/>
              <a:gd name="connsiteY2" fmla="*/ 430986 h 955031"/>
              <a:gd name="connsiteX3" fmla="*/ 493232 w 4948580"/>
              <a:gd name="connsiteY3" fmla="*/ 146077 h 955031"/>
              <a:gd name="connsiteX4" fmla="*/ 602414 w 4948580"/>
              <a:gd name="connsiteY4" fmla="*/ 23247 h 955031"/>
              <a:gd name="connsiteX5" fmla="*/ 721832 w 4948580"/>
              <a:gd name="connsiteY5" fmla="*/ 36895 h 955031"/>
              <a:gd name="connsiteX6" fmla="*/ 820778 w 4948580"/>
              <a:gd name="connsiteY6" fmla="*/ 146077 h 955031"/>
              <a:gd name="connsiteX7" fmla="*/ 947020 w 4948580"/>
              <a:gd name="connsiteY7" fmla="*/ 412209 h 955031"/>
              <a:gd name="connsiteX8" fmla="*/ 1083497 w 4948580"/>
              <a:gd name="connsiteY8" fmla="*/ 722695 h 955031"/>
              <a:gd name="connsiteX9" fmla="*/ 1179032 w 4948580"/>
              <a:gd name="connsiteY9" fmla="*/ 869409 h 955031"/>
              <a:gd name="connsiteX10" fmla="*/ 1267742 w 4948580"/>
              <a:gd name="connsiteY10" fmla="*/ 944471 h 955031"/>
              <a:gd name="connsiteX11" fmla="*/ 1376924 w 4948580"/>
              <a:gd name="connsiteY11" fmla="*/ 930824 h 955031"/>
              <a:gd name="connsiteX12" fmla="*/ 1503166 w 4948580"/>
              <a:gd name="connsiteY12" fmla="*/ 811406 h 955031"/>
              <a:gd name="connsiteX13" fmla="*/ 1666939 w 4948580"/>
              <a:gd name="connsiteY13" fmla="*/ 487271 h 955031"/>
              <a:gd name="connsiteX14" fmla="*/ 1769297 w 4948580"/>
              <a:gd name="connsiteY14" fmla="*/ 234788 h 955031"/>
              <a:gd name="connsiteX15" fmla="*/ 1871655 w 4948580"/>
              <a:gd name="connsiteY15" fmla="*/ 67603 h 955031"/>
              <a:gd name="connsiteX16" fmla="*/ 1960366 w 4948580"/>
              <a:gd name="connsiteY16" fmla="*/ 13012 h 955031"/>
              <a:gd name="connsiteX17" fmla="*/ 2042252 w 4948580"/>
              <a:gd name="connsiteY17" fmla="*/ 43719 h 955031"/>
              <a:gd name="connsiteX18" fmla="*/ 2117315 w 4948580"/>
              <a:gd name="connsiteY18" fmla="*/ 122194 h 955031"/>
              <a:gd name="connsiteX19" fmla="*/ 2195790 w 4948580"/>
              <a:gd name="connsiteY19" fmla="*/ 251847 h 955031"/>
              <a:gd name="connsiteX20" fmla="*/ 2461921 w 4948580"/>
              <a:gd name="connsiteY20" fmla="*/ 784110 h 955031"/>
              <a:gd name="connsiteX21" fmla="*/ 2577927 w 4948580"/>
              <a:gd name="connsiteY21" fmla="*/ 934235 h 955031"/>
              <a:gd name="connsiteX22" fmla="*/ 2673461 w 4948580"/>
              <a:gd name="connsiteY22" fmla="*/ 941059 h 955031"/>
              <a:gd name="connsiteX23" fmla="*/ 2796291 w 4948580"/>
              <a:gd name="connsiteY23" fmla="*/ 814818 h 955031"/>
              <a:gd name="connsiteX24" fmla="*/ 2922533 w 4948580"/>
              <a:gd name="connsiteY24" fmla="*/ 548686 h 955031"/>
              <a:gd name="connsiteX25" fmla="*/ 3069247 w 4948580"/>
              <a:gd name="connsiteY25" fmla="*/ 251847 h 955031"/>
              <a:gd name="connsiteX26" fmla="*/ 3192076 w 4948580"/>
              <a:gd name="connsiteY26" fmla="*/ 67603 h 955031"/>
              <a:gd name="connsiteX27" fmla="*/ 3270551 w 4948580"/>
              <a:gd name="connsiteY27" fmla="*/ 2776 h 955031"/>
              <a:gd name="connsiteX28" fmla="*/ 3342202 w 4948580"/>
              <a:gd name="connsiteY28" fmla="*/ 19835 h 955031"/>
              <a:gd name="connsiteX29" fmla="*/ 3413852 w 4948580"/>
              <a:gd name="connsiteY29" fmla="*/ 91486 h 955031"/>
              <a:gd name="connsiteX30" fmla="*/ 3471855 w 4948580"/>
              <a:gd name="connsiteY30" fmla="*/ 176785 h 955031"/>
              <a:gd name="connsiteX31" fmla="*/ 3553742 w 4948580"/>
              <a:gd name="connsiteY31" fmla="*/ 323498 h 955031"/>
              <a:gd name="connsiteX32" fmla="*/ 3707279 w 4948580"/>
              <a:gd name="connsiteY32" fmla="*/ 668104 h 955031"/>
              <a:gd name="connsiteX33" fmla="*/ 3833521 w 4948580"/>
              <a:gd name="connsiteY33" fmla="*/ 852349 h 955031"/>
              <a:gd name="connsiteX34" fmla="*/ 3966587 w 4948580"/>
              <a:gd name="connsiteY34" fmla="*/ 900116 h 955031"/>
              <a:gd name="connsiteX35" fmla="*/ 4086005 w 4948580"/>
              <a:gd name="connsiteY35" fmla="*/ 828465 h 955031"/>
              <a:gd name="connsiteX36" fmla="*/ 4273661 w 4948580"/>
              <a:gd name="connsiteY36" fmla="*/ 483859 h 955031"/>
              <a:gd name="connsiteX37" fmla="*/ 4451082 w 4948580"/>
              <a:gd name="connsiteY37" fmla="*/ 152901 h 955031"/>
              <a:gd name="connsiteX38" fmla="*/ 4570500 w 4948580"/>
              <a:gd name="connsiteY38" fmla="*/ 40307 h 955031"/>
              <a:gd name="connsiteX39" fmla="*/ 4696742 w 4948580"/>
              <a:gd name="connsiteY39" fmla="*/ 67603 h 955031"/>
              <a:gd name="connsiteX40" fmla="*/ 4840044 w 4948580"/>
              <a:gd name="connsiteY40" fmla="*/ 268907 h 955031"/>
              <a:gd name="connsiteX41" fmla="*/ 4948580 w 4948580"/>
              <a:gd name="connsiteY41" fmla="*/ 459449 h 955031"/>
              <a:gd name="connsiteX0" fmla="*/ 0 w 4948580"/>
              <a:gd name="connsiteY0" fmla="*/ 479263 h 955031"/>
              <a:gd name="connsiteX1" fmla="*/ 325558 w 4948580"/>
              <a:gd name="connsiteY1" fmla="*/ 430986 h 955031"/>
              <a:gd name="connsiteX2" fmla="*/ 493232 w 4948580"/>
              <a:gd name="connsiteY2" fmla="*/ 146077 h 955031"/>
              <a:gd name="connsiteX3" fmla="*/ 602414 w 4948580"/>
              <a:gd name="connsiteY3" fmla="*/ 23247 h 955031"/>
              <a:gd name="connsiteX4" fmla="*/ 721832 w 4948580"/>
              <a:gd name="connsiteY4" fmla="*/ 36895 h 955031"/>
              <a:gd name="connsiteX5" fmla="*/ 820778 w 4948580"/>
              <a:gd name="connsiteY5" fmla="*/ 146077 h 955031"/>
              <a:gd name="connsiteX6" fmla="*/ 947020 w 4948580"/>
              <a:gd name="connsiteY6" fmla="*/ 412209 h 955031"/>
              <a:gd name="connsiteX7" fmla="*/ 1083497 w 4948580"/>
              <a:gd name="connsiteY7" fmla="*/ 722695 h 955031"/>
              <a:gd name="connsiteX8" fmla="*/ 1179032 w 4948580"/>
              <a:gd name="connsiteY8" fmla="*/ 869409 h 955031"/>
              <a:gd name="connsiteX9" fmla="*/ 1267742 w 4948580"/>
              <a:gd name="connsiteY9" fmla="*/ 944471 h 955031"/>
              <a:gd name="connsiteX10" fmla="*/ 1376924 w 4948580"/>
              <a:gd name="connsiteY10" fmla="*/ 930824 h 955031"/>
              <a:gd name="connsiteX11" fmla="*/ 1503166 w 4948580"/>
              <a:gd name="connsiteY11" fmla="*/ 811406 h 955031"/>
              <a:gd name="connsiteX12" fmla="*/ 1666939 w 4948580"/>
              <a:gd name="connsiteY12" fmla="*/ 487271 h 955031"/>
              <a:gd name="connsiteX13" fmla="*/ 1769297 w 4948580"/>
              <a:gd name="connsiteY13" fmla="*/ 234788 h 955031"/>
              <a:gd name="connsiteX14" fmla="*/ 1871655 w 4948580"/>
              <a:gd name="connsiteY14" fmla="*/ 67603 h 955031"/>
              <a:gd name="connsiteX15" fmla="*/ 1960366 w 4948580"/>
              <a:gd name="connsiteY15" fmla="*/ 13012 h 955031"/>
              <a:gd name="connsiteX16" fmla="*/ 2042252 w 4948580"/>
              <a:gd name="connsiteY16" fmla="*/ 43719 h 955031"/>
              <a:gd name="connsiteX17" fmla="*/ 2117315 w 4948580"/>
              <a:gd name="connsiteY17" fmla="*/ 122194 h 955031"/>
              <a:gd name="connsiteX18" fmla="*/ 2195790 w 4948580"/>
              <a:gd name="connsiteY18" fmla="*/ 251847 h 955031"/>
              <a:gd name="connsiteX19" fmla="*/ 2461921 w 4948580"/>
              <a:gd name="connsiteY19" fmla="*/ 784110 h 955031"/>
              <a:gd name="connsiteX20" fmla="*/ 2577927 w 4948580"/>
              <a:gd name="connsiteY20" fmla="*/ 934235 h 955031"/>
              <a:gd name="connsiteX21" fmla="*/ 2673461 w 4948580"/>
              <a:gd name="connsiteY21" fmla="*/ 941059 h 955031"/>
              <a:gd name="connsiteX22" fmla="*/ 2796291 w 4948580"/>
              <a:gd name="connsiteY22" fmla="*/ 814818 h 955031"/>
              <a:gd name="connsiteX23" fmla="*/ 2922533 w 4948580"/>
              <a:gd name="connsiteY23" fmla="*/ 548686 h 955031"/>
              <a:gd name="connsiteX24" fmla="*/ 3069247 w 4948580"/>
              <a:gd name="connsiteY24" fmla="*/ 251847 h 955031"/>
              <a:gd name="connsiteX25" fmla="*/ 3192076 w 4948580"/>
              <a:gd name="connsiteY25" fmla="*/ 67603 h 955031"/>
              <a:gd name="connsiteX26" fmla="*/ 3270551 w 4948580"/>
              <a:gd name="connsiteY26" fmla="*/ 2776 h 955031"/>
              <a:gd name="connsiteX27" fmla="*/ 3342202 w 4948580"/>
              <a:gd name="connsiteY27" fmla="*/ 19835 h 955031"/>
              <a:gd name="connsiteX28" fmla="*/ 3413852 w 4948580"/>
              <a:gd name="connsiteY28" fmla="*/ 91486 h 955031"/>
              <a:gd name="connsiteX29" fmla="*/ 3471855 w 4948580"/>
              <a:gd name="connsiteY29" fmla="*/ 176785 h 955031"/>
              <a:gd name="connsiteX30" fmla="*/ 3553742 w 4948580"/>
              <a:gd name="connsiteY30" fmla="*/ 323498 h 955031"/>
              <a:gd name="connsiteX31" fmla="*/ 3707279 w 4948580"/>
              <a:gd name="connsiteY31" fmla="*/ 668104 h 955031"/>
              <a:gd name="connsiteX32" fmla="*/ 3833521 w 4948580"/>
              <a:gd name="connsiteY32" fmla="*/ 852349 h 955031"/>
              <a:gd name="connsiteX33" fmla="*/ 3966587 w 4948580"/>
              <a:gd name="connsiteY33" fmla="*/ 900116 h 955031"/>
              <a:gd name="connsiteX34" fmla="*/ 4086005 w 4948580"/>
              <a:gd name="connsiteY34" fmla="*/ 828465 h 955031"/>
              <a:gd name="connsiteX35" fmla="*/ 4273661 w 4948580"/>
              <a:gd name="connsiteY35" fmla="*/ 483859 h 955031"/>
              <a:gd name="connsiteX36" fmla="*/ 4451082 w 4948580"/>
              <a:gd name="connsiteY36" fmla="*/ 152901 h 955031"/>
              <a:gd name="connsiteX37" fmla="*/ 4570500 w 4948580"/>
              <a:gd name="connsiteY37" fmla="*/ 40307 h 955031"/>
              <a:gd name="connsiteX38" fmla="*/ 4696742 w 4948580"/>
              <a:gd name="connsiteY38" fmla="*/ 67603 h 955031"/>
              <a:gd name="connsiteX39" fmla="*/ 4840044 w 4948580"/>
              <a:gd name="connsiteY39" fmla="*/ 268907 h 955031"/>
              <a:gd name="connsiteX40" fmla="*/ 4948580 w 4948580"/>
              <a:gd name="connsiteY40" fmla="*/ 459449 h 955031"/>
              <a:gd name="connsiteX0" fmla="*/ 0 w 4623022"/>
              <a:gd name="connsiteY0" fmla="*/ 430986 h 955031"/>
              <a:gd name="connsiteX1" fmla="*/ 167674 w 4623022"/>
              <a:gd name="connsiteY1" fmla="*/ 146077 h 955031"/>
              <a:gd name="connsiteX2" fmla="*/ 276856 w 4623022"/>
              <a:gd name="connsiteY2" fmla="*/ 23247 h 955031"/>
              <a:gd name="connsiteX3" fmla="*/ 396274 w 4623022"/>
              <a:gd name="connsiteY3" fmla="*/ 36895 h 955031"/>
              <a:gd name="connsiteX4" fmla="*/ 495220 w 4623022"/>
              <a:gd name="connsiteY4" fmla="*/ 146077 h 955031"/>
              <a:gd name="connsiteX5" fmla="*/ 621462 w 4623022"/>
              <a:gd name="connsiteY5" fmla="*/ 412209 h 955031"/>
              <a:gd name="connsiteX6" fmla="*/ 757939 w 4623022"/>
              <a:gd name="connsiteY6" fmla="*/ 722695 h 955031"/>
              <a:gd name="connsiteX7" fmla="*/ 853474 w 4623022"/>
              <a:gd name="connsiteY7" fmla="*/ 869409 h 955031"/>
              <a:gd name="connsiteX8" fmla="*/ 942184 w 4623022"/>
              <a:gd name="connsiteY8" fmla="*/ 944471 h 955031"/>
              <a:gd name="connsiteX9" fmla="*/ 1051366 w 4623022"/>
              <a:gd name="connsiteY9" fmla="*/ 930824 h 955031"/>
              <a:gd name="connsiteX10" fmla="*/ 1177608 w 4623022"/>
              <a:gd name="connsiteY10" fmla="*/ 811406 h 955031"/>
              <a:gd name="connsiteX11" fmla="*/ 1341381 w 4623022"/>
              <a:gd name="connsiteY11" fmla="*/ 487271 h 955031"/>
              <a:gd name="connsiteX12" fmla="*/ 1443739 w 4623022"/>
              <a:gd name="connsiteY12" fmla="*/ 234788 h 955031"/>
              <a:gd name="connsiteX13" fmla="*/ 1546097 w 4623022"/>
              <a:gd name="connsiteY13" fmla="*/ 67603 h 955031"/>
              <a:gd name="connsiteX14" fmla="*/ 1634808 w 4623022"/>
              <a:gd name="connsiteY14" fmla="*/ 13012 h 955031"/>
              <a:gd name="connsiteX15" fmla="*/ 1716694 w 4623022"/>
              <a:gd name="connsiteY15" fmla="*/ 43719 h 955031"/>
              <a:gd name="connsiteX16" fmla="*/ 1791757 w 4623022"/>
              <a:gd name="connsiteY16" fmla="*/ 122194 h 955031"/>
              <a:gd name="connsiteX17" fmla="*/ 1870232 w 4623022"/>
              <a:gd name="connsiteY17" fmla="*/ 251847 h 955031"/>
              <a:gd name="connsiteX18" fmla="*/ 2136363 w 4623022"/>
              <a:gd name="connsiteY18" fmla="*/ 784110 h 955031"/>
              <a:gd name="connsiteX19" fmla="*/ 2252369 w 4623022"/>
              <a:gd name="connsiteY19" fmla="*/ 934235 h 955031"/>
              <a:gd name="connsiteX20" fmla="*/ 2347903 w 4623022"/>
              <a:gd name="connsiteY20" fmla="*/ 941059 h 955031"/>
              <a:gd name="connsiteX21" fmla="*/ 2470733 w 4623022"/>
              <a:gd name="connsiteY21" fmla="*/ 814818 h 955031"/>
              <a:gd name="connsiteX22" fmla="*/ 2596975 w 4623022"/>
              <a:gd name="connsiteY22" fmla="*/ 548686 h 955031"/>
              <a:gd name="connsiteX23" fmla="*/ 2743689 w 4623022"/>
              <a:gd name="connsiteY23" fmla="*/ 251847 h 955031"/>
              <a:gd name="connsiteX24" fmla="*/ 2866518 w 4623022"/>
              <a:gd name="connsiteY24" fmla="*/ 67603 h 955031"/>
              <a:gd name="connsiteX25" fmla="*/ 2944993 w 4623022"/>
              <a:gd name="connsiteY25" fmla="*/ 2776 h 955031"/>
              <a:gd name="connsiteX26" fmla="*/ 3016644 w 4623022"/>
              <a:gd name="connsiteY26" fmla="*/ 19835 h 955031"/>
              <a:gd name="connsiteX27" fmla="*/ 3088294 w 4623022"/>
              <a:gd name="connsiteY27" fmla="*/ 91486 h 955031"/>
              <a:gd name="connsiteX28" fmla="*/ 3146297 w 4623022"/>
              <a:gd name="connsiteY28" fmla="*/ 176785 h 955031"/>
              <a:gd name="connsiteX29" fmla="*/ 3228184 w 4623022"/>
              <a:gd name="connsiteY29" fmla="*/ 323498 h 955031"/>
              <a:gd name="connsiteX30" fmla="*/ 3381721 w 4623022"/>
              <a:gd name="connsiteY30" fmla="*/ 668104 h 955031"/>
              <a:gd name="connsiteX31" fmla="*/ 3507963 w 4623022"/>
              <a:gd name="connsiteY31" fmla="*/ 852349 h 955031"/>
              <a:gd name="connsiteX32" fmla="*/ 3641029 w 4623022"/>
              <a:gd name="connsiteY32" fmla="*/ 900116 h 955031"/>
              <a:gd name="connsiteX33" fmla="*/ 3760447 w 4623022"/>
              <a:gd name="connsiteY33" fmla="*/ 828465 h 955031"/>
              <a:gd name="connsiteX34" fmla="*/ 3948103 w 4623022"/>
              <a:gd name="connsiteY34" fmla="*/ 483859 h 955031"/>
              <a:gd name="connsiteX35" fmla="*/ 4125524 w 4623022"/>
              <a:gd name="connsiteY35" fmla="*/ 152901 h 955031"/>
              <a:gd name="connsiteX36" fmla="*/ 4244942 w 4623022"/>
              <a:gd name="connsiteY36" fmla="*/ 40307 h 955031"/>
              <a:gd name="connsiteX37" fmla="*/ 4371184 w 4623022"/>
              <a:gd name="connsiteY37" fmla="*/ 67603 h 955031"/>
              <a:gd name="connsiteX38" fmla="*/ 4514486 w 4623022"/>
              <a:gd name="connsiteY38" fmla="*/ 268907 h 955031"/>
              <a:gd name="connsiteX39" fmla="*/ 4623022 w 4623022"/>
              <a:gd name="connsiteY39" fmla="*/ 459449 h 955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4623022" h="955031">
                <a:moveTo>
                  <a:pt x="0" y="430986"/>
                </a:moveTo>
                <a:cubicBezTo>
                  <a:pt x="82205" y="375455"/>
                  <a:pt x="121531" y="214033"/>
                  <a:pt x="167674" y="146077"/>
                </a:cubicBezTo>
                <a:cubicBezTo>
                  <a:pt x="213817" y="78121"/>
                  <a:pt x="238756" y="41444"/>
                  <a:pt x="276856" y="23247"/>
                </a:cubicBezTo>
                <a:cubicBezTo>
                  <a:pt x="314956" y="5050"/>
                  <a:pt x="359880" y="16423"/>
                  <a:pt x="396274" y="36895"/>
                </a:cubicBezTo>
                <a:cubicBezTo>
                  <a:pt x="432668" y="57367"/>
                  <a:pt x="457689" y="83525"/>
                  <a:pt x="495220" y="146077"/>
                </a:cubicBezTo>
                <a:cubicBezTo>
                  <a:pt x="532751" y="208629"/>
                  <a:pt x="577676" y="316106"/>
                  <a:pt x="621462" y="412209"/>
                </a:cubicBezTo>
                <a:cubicBezTo>
                  <a:pt x="665249" y="508312"/>
                  <a:pt x="719270" y="646495"/>
                  <a:pt x="757939" y="722695"/>
                </a:cubicBezTo>
                <a:cubicBezTo>
                  <a:pt x="796608" y="798895"/>
                  <a:pt x="822766" y="832446"/>
                  <a:pt x="853474" y="869409"/>
                </a:cubicBezTo>
                <a:cubicBezTo>
                  <a:pt x="884182" y="906372"/>
                  <a:pt x="909202" y="934235"/>
                  <a:pt x="942184" y="944471"/>
                </a:cubicBezTo>
                <a:cubicBezTo>
                  <a:pt x="975166" y="954707"/>
                  <a:pt x="1012129" y="953001"/>
                  <a:pt x="1051366" y="930824"/>
                </a:cubicBezTo>
                <a:cubicBezTo>
                  <a:pt x="1090603" y="908647"/>
                  <a:pt x="1129272" y="885332"/>
                  <a:pt x="1177608" y="811406"/>
                </a:cubicBezTo>
                <a:cubicBezTo>
                  <a:pt x="1225944" y="737481"/>
                  <a:pt x="1297026" y="583374"/>
                  <a:pt x="1341381" y="487271"/>
                </a:cubicBezTo>
                <a:cubicBezTo>
                  <a:pt x="1385736" y="391168"/>
                  <a:pt x="1409620" y="304733"/>
                  <a:pt x="1443739" y="234788"/>
                </a:cubicBezTo>
                <a:cubicBezTo>
                  <a:pt x="1477858" y="164843"/>
                  <a:pt x="1514252" y="104566"/>
                  <a:pt x="1546097" y="67603"/>
                </a:cubicBezTo>
                <a:cubicBezTo>
                  <a:pt x="1577942" y="30640"/>
                  <a:pt x="1606375" y="16993"/>
                  <a:pt x="1634808" y="13012"/>
                </a:cubicBezTo>
                <a:cubicBezTo>
                  <a:pt x="1663241" y="9031"/>
                  <a:pt x="1690536" y="25522"/>
                  <a:pt x="1716694" y="43719"/>
                </a:cubicBezTo>
                <a:cubicBezTo>
                  <a:pt x="1742852" y="61916"/>
                  <a:pt x="1766167" y="87506"/>
                  <a:pt x="1791757" y="122194"/>
                </a:cubicBezTo>
                <a:cubicBezTo>
                  <a:pt x="1817347" y="156882"/>
                  <a:pt x="1812798" y="141528"/>
                  <a:pt x="1870232" y="251847"/>
                </a:cubicBezTo>
                <a:cubicBezTo>
                  <a:pt x="1927666" y="362166"/>
                  <a:pt x="2072674" y="670379"/>
                  <a:pt x="2136363" y="784110"/>
                </a:cubicBezTo>
                <a:cubicBezTo>
                  <a:pt x="2200052" y="897841"/>
                  <a:pt x="2217113" y="908077"/>
                  <a:pt x="2252369" y="934235"/>
                </a:cubicBezTo>
                <a:cubicBezTo>
                  <a:pt x="2287625" y="960393"/>
                  <a:pt x="2311509" y="960962"/>
                  <a:pt x="2347903" y="941059"/>
                </a:cubicBezTo>
                <a:cubicBezTo>
                  <a:pt x="2384297" y="921156"/>
                  <a:pt x="2429221" y="880213"/>
                  <a:pt x="2470733" y="814818"/>
                </a:cubicBezTo>
                <a:cubicBezTo>
                  <a:pt x="2512245" y="749423"/>
                  <a:pt x="2551482" y="642514"/>
                  <a:pt x="2596975" y="548686"/>
                </a:cubicBezTo>
                <a:cubicBezTo>
                  <a:pt x="2642468" y="454858"/>
                  <a:pt x="2698765" y="332027"/>
                  <a:pt x="2743689" y="251847"/>
                </a:cubicBezTo>
                <a:cubicBezTo>
                  <a:pt x="2788613" y="171666"/>
                  <a:pt x="2832967" y="109115"/>
                  <a:pt x="2866518" y="67603"/>
                </a:cubicBezTo>
                <a:cubicBezTo>
                  <a:pt x="2900069" y="26091"/>
                  <a:pt x="2919972" y="10737"/>
                  <a:pt x="2944993" y="2776"/>
                </a:cubicBezTo>
                <a:cubicBezTo>
                  <a:pt x="2970014" y="-5185"/>
                  <a:pt x="2992761" y="5050"/>
                  <a:pt x="3016644" y="19835"/>
                </a:cubicBezTo>
                <a:cubicBezTo>
                  <a:pt x="3040527" y="34620"/>
                  <a:pt x="3066685" y="65328"/>
                  <a:pt x="3088294" y="91486"/>
                </a:cubicBezTo>
                <a:cubicBezTo>
                  <a:pt x="3109903" y="117644"/>
                  <a:pt x="3122982" y="138116"/>
                  <a:pt x="3146297" y="176785"/>
                </a:cubicBezTo>
                <a:cubicBezTo>
                  <a:pt x="3169612" y="215454"/>
                  <a:pt x="3188947" y="241612"/>
                  <a:pt x="3228184" y="323498"/>
                </a:cubicBezTo>
                <a:cubicBezTo>
                  <a:pt x="3267421" y="405384"/>
                  <a:pt x="3335091" y="579962"/>
                  <a:pt x="3381721" y="668104"/>
                </a:cubicBezTo>
                <a:cubicBezTo>
                  <a:pt x="3428351" y="756246"/>
                  <a:pt x="3464745" y="813680"/>
                  <a:pt x="3507963" y="852349"/>
                </a:cubicBezTo>
                <a:cubicBezTo>
                  <a:pt x="3551181" y="891018"/>
                  <a:pt x="3598948" y="904097"/>
                  <a:pt x="3641029" y="900116"/>
                </a:cubicBezTo>
                <a:cubicBezTo>
                  <a:pt x="3683110" y="896135"/>
                  <a:pt x="3709268" y="897841"/>
                  <a:pt x="3760447" y="828465"/>
                </a:cubicBezTo>
                <a:cubicBezTo>
                  <a:pt x="3811626" y="759089"/>
                  <a:pt x="3887257" y="596453"/>
                  <a:pt x="3948103" y="483859"/>
                </a:cubicBezTo>
                <a:cubicBezTo>
                  <a:pt x="4008949" y="371265"/>
                  <a:pt x="4076051" y="226826"/>
                  <a:pt x="4125524" y="152901"/>
                </a:cubicBezTo>
                <a:cubicBezTo>
                  <a:pt x="4174997" y="78976"/>
                  <a:pt x="4203999" y="54523"/>
                  <a:pt x="4244942" y="40307"/>
                </a:cubicBezTo>
                <a:cubicBezTo>
                  <a:pt x="4285885" y="26091"/>
                  <a:pt x="4326260" y="29503"/>
                  <a:pt x="4371184" y="67603"/>
                </a:cubicBezTo>
                <a:cubicBezTo>
                  <a:pt x="4416108" y="105703"/>
                  <a:pt x="4472513" y="203599"/>
                  <a:pt x="4514486" y="268907"/>
                </a:cubicBezTo>
                <a:cubicBezTo>
                  <a:pt x="4556459" y="334215"/>
                  <a:pt x="4592194" y="421683"/>
                  <a:pt x="4623022" y="459449"/>
                </a:cubicBezTo>
              </a:path>
            </a:pathLst>
          </a:custGeom>
          <a:noFill/>
          <a:ln w="38100">
            <a:solidFill>
              <a:schemeClr val="tx1"/>
            </a:solidFill>
            <a:headEnd type="none"/>
            <a:tailEnd type="non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93" name="Прямая соединительная линия 190"/>
          <p:cNvCxnSpPr/>
          <p:nvPr/>
        </p:nvCxnSpPr>
        <p:spPr>
          <a:xfrm flipH="1">
            <a:off x="4780006" y="2564417"/>
            <a:ext cx="66273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Прямая соединительная линия 190"/>
          <p:cNvCxnSpPr/>
          <p:nvPr/>
        </p:nvCxnSpPr>
        <p:spPr>
          <a:xfrm flipV="1">
            <a:off x="5430263" y="2552061"/>
            <a:ext cx="1" cy="33105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Прямая соединительная линия 190"/>
          <p:cNvCxnSpPr/>
          <p:nvPr/>
        </p:nvCxnSpPr>
        <p:spPr>
          <a:xfrm flipV="1">
            <a:off x="4791500" y="2544998"/>
            <a:ext cx="1" cy="33105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Прямая соединительная линия 190"/>
          <p:cNvCxnSpPr/>
          <p:nvPr/>
        </p:nvCxnSpPr>
        <p:spPr>
          <a:xfrm flipH="1">
            <a:off x="3422465" y="2550562"/>
            <a:ext cx="66273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Прямая соединительная линия 190"/>
          <p:cNvCxnSpPr/>
          <p:nvPr/>
        </p:nvCxnSpPr>
        <p:spPr>
          <a:xfrm flipV="1">
            <a:off x="4072722" y="2543522"/>
            <a:ext cx="1" cy="33105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Прямая соединительная линия 190"/>
          <p:cNvCxnSpPr/>
          <p:nvPr/>
        </p:nvCxnSpPr>
        <p:spPr>
          <a:xfrm flipV="1">
            <a:off x="3428643" y="2536459"/>
            <a:ext cx="1" cy="33105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Прямая соединительная линия 205"/>
          <p:cNvCxnSpPr/>
          <p:nvPr/>
        </p:nvCxnSpPr>
        <p:spPr>
          <a:xfrm flipH="1">
            <a:off x="2909603" y="4902804"/>
            <a:ext cx="3741170" cy="0"/>
          </a:xfrm>
          <a:prstGeom prst="line">
            <a:avLst/>
          </a:prstGeom>
          <a:ln w="69850">
            <a:solidFill>
              <a:srgbClr val="FF0000"/>
            </a:solidFill>
            <a:prstDash val="solid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9836064" y="3657247"/>
            <a:ext cx="14631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00B050"/>
                </a:solidFill>
              </a:rPr>
              <a:t>Trigger</a:t>
            </a:r>
            <a:endParaRPr lang="en-US" sz="2800" b="1" dirty="0">
              <a:solidFill>
                <a:srgbClr val="00B050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5611114" y="2138396"/>
            <a:ext cx="1395824" cy="1395824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Chopper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7481" y="2246683"/>
            <a:ext cx="441482" cy="251188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4298051" y="3023505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</a:t>
            </a:r>
            <a:endParaRPr lang="en-US" dirty="0"/>
          </a:p>
        </p:txBody>
      </p:sp>
      <p:cxnSp>
        <p:nvCxnSpPr>
          <p:cNvPr id="114" name="Прямая соединительная линия 193"/>
          <p:cNvCxnSpPr/>
          <p:nvPr/>
        </p:nvCxnSpPr>
        <p:spPr>
          <a:xfrm flipH="1">
            <a:off x="3751782" y="3070362"/>
            <a:ext cx="1356440" cy="0"/>
          </a:xfrm>
          <a:prstGeom prst="line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Овал 260"/>
          <p:cNvSpPr/>
          <p:nvPr/>
        </p:nvSpPr>
        <p:spPr>
          <a:xfrm>
            <a:off x="9770603" y="4769374"/>
            <a:ext cx="250344" cy="199175"/>
          </a:xfrm>
          <a:prstGeom prst="ellipse">
            <a:avLst/>
          </a:prstGeom>
          <a:solidFill>
            <a:srgbClr val="FF0000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19" name="Прямая соединительная линия 205"/>
          <p:cNvCxnSpPr/>
          <p:nvPr/>
        </p:nvCxnSpPr>
        <p:spPr>
          <a:xfrm flipH="1" flipV="1">
            <a:off x="9895775" y="3397589"/>
            <a:ext cx="1" cy="1125713"/>
          </a:xfrm>
          <a:prstGeom prst="line">
            <a:avLst/>
          </a:prstGeom>
          <a:ln w="69850">
            <a:solidFill>
              <a:srgbClr val="00B050"/>
            </a:solidFill>
            <a:prstDash val="solid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Овал 260"/>
          <p:cNvSpPr/>
          <p:nvPr/>
        </p:nvSpPr>
        <p:spPr>
          <a:xfrm>
            <a:off x="9772179" y="3235654"/>
            <a:ext cx="250344" cy="199175"/>
          </a:xfrm>
          <a:prstGeom prst="ellipse">
            <a:avLst/>
          </a:prstGeom>
          <a:solidFill>
            <a:srgbClr val="00B050"/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6" name="Овал 260"/>
          <p:cNvSpPr/>
          <p:nvPr/>
        </p:nvSpPr>
        <p:spPr>
          <a:xfrm>
            <a:off x="9770603" y="4489435"/>
            <a:ext cx="250344" cy="199175"/>
          </a:xfrm>
          <a:prstGeom prst="ellipse">
            <a:avLst/>
          </a:prstGeom>
          <a:solidFill>
            <a:srgbClr val="00B050"/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33" name="Прямая соединительная линия 193"/>
          <p:cNvCxnSpPr/>
          <p:nvPr/>
        </p:nvCxnSpPr>
        <p:spPr>
          <a:xfrm flipH="1">
            <a:off x="3531041" y="5078303"/>
            <a:ext cx="1356440" cy="0"/>
          </a:xfrm>
          <a:prstGeom prst="line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TextBox 133"/>
          <p:cNvSpPr txBox="1"/>
          <p:nvPr/>
        </p:nvSpPr>
        <p:spPr>
          <a:xfrm>
            <a:off x="4100738" y="5156249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3203270" y="4376184"/>
            <a:ext cx="678220" cy="515173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rgbClr val="FF0000"/>
                </a:solidFill>
              </a:rPr>
              <a:t>?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35" name="Rectangle 134"/>
          <p:cNvSpPr/>
          <p:nvPr/>
        </p:nvSpPr>
        <p:spPr>
          <a:xfrm>
            <a:off x="4460777" y="4373343"/>
            <a:ext cx="678220" cy="515173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rgbClr val="FF0000"/>
                </a:solidFill>
              </a:rPr>
              <a:t>?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37" name="Прямая соединительная линия 190"/>
          <p:cNvCxnSpPr/>
          <p:nvPr/>
        </p:nvCxnSpPr>
        <p:spPr>
          <a:xfrm flipH="1" flipV="1">
            <a:off x="7107374" y="2254402"/>
            <a:ext cx="41449" cy="1901764"/>
          </a:xfrm>
          <a:prstGeom prst="line">
            <a:avLst/>
          </a:prstGeom>
          <a:ln w="79375">
            <a:solidFill>
              <a:srgbClr val="0432FF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5718680" y="4375830"/>
            <a:ext cx="678220" cy="515173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rgbClr val="FF0000"/>
                </a:solidFill>
              </a:rPr>
              <a:t>?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46" name="Прямая соединительная линия 190"/>
          <p:cNvCxnSpPr/>
          <p:nvPr/>
        </p:nvCxnSpPr>
        <p:spPr>
          <a:xfrm flipH="1" flipV="1">
            <a:off x="7117617" y="2242673"/>
            <a:ext cx="47488" cy="2178891"/>
          </a:xfrm>
          <a:prstGeom prst="line">
            <a:avLst/>
          </a:prstGeom>
          <a:ln w="69850">
            <a:solidFill>
              <a:srgbClr val="0432FF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Прямая соединительная линия 205"/>
          <p:cNvCxnSpPr/>
          <p:nvPr/>
        </p:nvCxnSpPr>
        <p:spPr>
          <a:xfrm flipH="1">
            <a:off x="3368274" y="4902804"/>
            <a:ext cx="4222697" cy="0"/>
          </a:xfrm>
          <a:prstGeom prst="line">
            <a:avLst/>
          </a:prstGeom>
          <a:ln w="69850">
            <a:solidFill>
              <a:srgbClr val="FF0000"/>
            </a:solidFill>
            <a:prstDash val="solid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2534" y="1878748"/>
            <a:ext cx="1048350" cy="165926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2572" y="4018358"/>
            <a:ext cx="1215042" cy="192309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>
            <a:alphaModFix amt="25000"/>
          </a:blip>
          <a:stretch>
            <a:fillRect/>
          </a:stretch>
        </p:blipFill>
        <p:spPr>
          <a:xfrm>
            <a:off x="5851791" y="5425269"/>
            <a:ext cx="2706689" cy="224174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51792" y="5771828"/>
            <a:ext cx="3498554" cy="275071"/>
          </a:xfrm>
          <a:prstGeom prst="rect">
            <a:avLst/>
          </a:prstGeom>
        </p:spPr>
      </p:pic>
      <p:cxnSp>
        <p:nvCxnSpPr>
          <p:cNvPr id="62" name="Прямая соединительная линия 205"/>
          <p:cNvCxnSpPr/>
          <p:nvPr/>
        </p:nvCxnSpPr>
        <p:spPr>
          <a:xfrm flipH="1">
            <a:off x="7325739" y="4868962"/>
            <a:ext cx="2495264" cy="34407"/>
          </a:xfrm>
          <a:prstGeom prst="line">
            <a:avLst/>
          </a:prstGeom>
          <a:ln w="69850">
            <a:solidFill>
              <a:srgbClr val="FF0000"/>
            </a:solidFill>
            <a:prstDash val="solid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Oval 42"/>
          <p:cNvSpPr/>
          <p:nvPr/>
        </p:nvSpPr>
        <p:spPr>
          <a:xfrm>
            <a:off x="6597579" y="4156166"/>
            <a:ext cx="1113208" cy="1113208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Mixer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7982323" y="4366213"/>
            <a:ext cx="1221018" cy="780058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Low Pass Filter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9609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2" name="Прямая соединительная линия 120"/>
          <p:cNvCxnSpPr>
            <a:endCxn id="172" idx="0"/>
          </p:cNvCxnSpPr>
          <p:nvPr/>
        </p:nvCxnSpPr>
        <p:spPr>
          <a:xfrm flipV="1">
            <a:off x="2526736" y="2327436"/>
            <a:ext cx="0" cy="336420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Rectangle 113"/>
          <p:cNvSpPr/>
          <p:nvPr/>
        </p:nvSpPr>
        <p:spPr>
          <a:xfrm>
            <a:off x="1826559" y="108488"/>
            <a:ext cx="3782900" cy="2099924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10" name="Прямая соединительная линия 117"/>
          <p:cNvCxnSpPr/>
          <p:nvPr/>
        </p:nvCxnSpPr>
        <p:spPr>
          <a:xfrm flipH="1" flipV="1">
            <a:off x="501150" y="1866751"/>
            <a:ext cx="10035526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776" y="4962299"/>
            <a:ext cx="1811551" cy="2085390"/>
          </a:xfrm>
          <a:prstGeom prst="rect">
            <a:avLst/>
          </a:prstGeom>
        </p:spPr>
      </p:pic>
      <p:grpSp>
        <p:nvGrpSpPr>
          <p:cNvPr id="6" name="Группа 5"/>
          <p:cNvGrpSpPr/>
          <p:nvPr/>
        </p:nvGrpSpPr>
        <p:grpSpPr>
          <a:xfrm rot="16200000">
            <a:off x="2766315" y="6070989"/>
            <a:ext cx="534126" cy="347399"/>
            <a:chOff x="4413586" y="2273300"/>
            <a:chExt cx="2541348" cy="787400"/>
          </a:xfrm>
        </p:grpSpPr>
        <p:sp>
          <p:nvSpPr>
            <p:cNvPr id="5" name="Арка 4"/>
            <p:cNvSpPr/>
            <p:nvPr/>
          </p:nvSpPr>
          <p:spPr>
            <a:xfrm>
              <a:off x="4413586" y="2273300"/>
              <a:ext cx="847116" cy="787400"/>
            </a:xfrm>
            <a:prstGeom prst="blockArc">
              <a:avLst>
                <a:gd name="adj1" fmla="val 10800000"/>
                <a:gd name="adj2" fmla="val 21571284"/>
                <a:gd name="adj3" fmla="val 0"/>
              </a:avLst>
            </a:prstGeom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tx1"/>
                </a:solidFill>
              </a:endParaRPr>
            </a:p>
          </p:txBody>
        </p:sp>
        <p:sp>
          <p:nvSpPr>
            <p:cNvPr id="87" name="Арка 86"/>
            <p:cNvSpPr/>
            <p:nvPr/>
          </p:nvSpPr>
          <p:spPr>
            <a:xfrm>
              <a:off x="5260702" y="2273300"/>
              <a:ext cx="847116" cy="787400"/>
            </a:xfrm>
            <a:prstGeom prst="blockArc">
              <a:avLst>
                <a:gd name="adj1" fmla="val 10800000"/>
                <a:gd name="adj2" fmla="val 21571284"/>
                <a:gd name="adj3" fmla="val 0"/>
              </a:avLst>
            </a:prstGeom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tx1"/>
                </a:solidFill>
              </a:endParaRPr>
            </a:p>
          </p:txBody>
        </p:sp>
        <p:sp>
          <p:nvSpPr>
            <p:cNvPr id="88" name="Арка 87"/>
            <p:cNvSpPr/>
            <p:nvPr/>
          </p:nvSpPr>
          <p:spPr>
            <a:xfrm>
              <a:off x="6107818" y="2273300"/>
              <a:ext cx="847116" cy="787400"/>
            </a:xfrm>
            <a:prstGeom prst="blockArc">
              <a:avLst>
                <a:gd name="adj1" fmla="val 10800000"/>
                <a:gd name="adj2" fmla="val 251184"/>
                <a:gd name="adj3" fmla="val 851"/>
              </a:avLst>
            </a:prstGeom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tx1"/>
                </a:solidFill>
              </a:endParaRPr>
            </a:p>
          </p:txBody>
        </p:sp>
      </p:grpSp>
      <p:grpSp>
        <p:nvGrpSpPr>
          <p:cNvPr id="100" name="Группа 99"/>
          <p:cNvGrpSpPr/>
          <p:nvPr/>
        </p:nvGrpSpPr>
        <p:grpSpPr>
          <a:xfrm>
            <a:off x="6712700" y="5997872"/>
            <a:ext cx="326107" cy="518138"/>
            <a:chOff x="1946121" y="1118898"/>
            <a:chExt cx="473514" cy="752347"/>
          </a:xfrm>
        </p:grpSpPr>
        <p:sp>
          <p:nvSpPr>
            <p:cNvPr id="97" name="Овал 96"/>
            <p:cNvSpPr/>
            <p:nvPr/>
          </p:nvSpPr>
          <p:spPr>
            <a:xfrm>
              <a:off x="1946121" y="1118898"/>
              <a:ext cx="473514" cy="491538"/>
            </a:xfrm>
            <a:prstGeom prst="ellipse">
              <a:avLst/>
            </a:prstGeom>
            <a:noFill/>
            <a:ln w="603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98" name="Овал 97"/>
            <p:cNvSpPr/>
            <p:nvPr/>
          </p:nvSpPr>
          <p:spPr>
            <a:xfrm>
              <a:off x="1946121" y="1379707"/>
              <a:ext cx="473514" cy="491538"/>
            </a:xfrm>
            <a:prstGeom prst="ellipse">
              <a:avLst/>
            </a:prstGeom>
            <a:noFill/>
            <a:ln w="603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04" name="TextBox 103"/>
          <p:cNvSpPr txBox="1"/>
          <p:nvPr/>
        </p:nvSpPr>
        <p:spPr>
          <a:xfrm>
            <a:off x="7048286" y="5949041"/>
            <a:ext cx="314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4000" dirty="0" smtClean="0">
                <a:latin typeface="Arial Hebrew Scholar" charset="-79"/>
                <a:ea typeface="Arial Hebrew Scholar" charset="-79"/>
                <a:cs typeface="Arial Hebrew Scholar" charset="-79"/>
              </a:rPr>
              <a:t>I</a:t>
            </a:r>
            <a:endParaRPr lang="ru-RU" dirty="0">
              <a:latin typeface="Arial Hebrew Scholar" charset="-79"/>
              <a:ea typeface="Arial Hebrew Scholar" charset="-79"/>
              <a:cs typeface="Arial Hebrew Scholar" charset="-79"/>
            </a:endParaRPr>
          </a:p>
        </p:txBody>
      </p:sp>
      <p:cxnSp>
        <p:nvCxnSpPr>
          <p:cNvPr id="118" name="Прямая соединительная линия 117"/>
          <p:cNvCxnSpPr/>
          <p:nvPr/>
        </p:nvCxnSpPr>
        <p:spPr>
          <a:xfrm flipH="1" flipV="1">
            <a:off x="507540" y="1856883"/>
            <a:ext cx="13060" cy="378632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ile:Circulator schematic.JPG - Wikimedia Commons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48" t="6503" r="26691" b="29446"/>
          <a:stretch/>
        </p:blipFill>
        <p:spPr bwMode="auto">
          <a:xfrm>
            <a:off x="2291109" y="5445010"/>
            <a:ext cx="412466" cy="40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8" name="Прямая соединительная линия 127"/>
          <p:cNvCxnSpPr/>
          <p:nvPr/>
        </p:nvCxnSpPr>
        <p:spPr>
          <a:xfrm flipH="1">
            <a:off x="3019930" y="6511752"/>
            <a:ext cx="3853415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2" name="Изображение 10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3476" y="5880853"/>
            <a:ext cx="218488" cy="248282"/>
          </a:xfrm>
          <a:prstGeom prst="rect">
            <a:avLst/>
          </a:prstGeom>
        </p:spPr>
      </p:pic>
      <p:cxnSp>
        <p:nvCxnSpPr>
          <p:cNvPr id="141" name="Прямая соединительная линия 140"/>
          <p:cNvCxnSpPr/>
          <p:nvPr/>
        </p:nvCxnSpPr>
        <p:spPr>
          <a:xfrm flipH="1">
            <a:off x="3019930" y="5977626"/>
            <a:ext cx="3853415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57" name="Изображение 105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81359" y="5487831"/>
            <a:ext cx="1321301" cy="234155"/>
          </a:xfrm>
          <a:prstGeom prst="rect">
            <a:avLst/>
          </a:prstGeom>
        </p:spPr>
      </p:pic>
      <p:sp>
        <p:nvSpPr>
          <p:cNvPr id="171" name="Треугольник 170"/>
          <p:cNvSpPr/>
          <p:nvPr/>
        </p:nvSpPr>
        <p:spPr>
          <a:xfrm>
            <a:off x="2315971" y="4026881"/>
            <a:ext cx="421529" cy="413228"/>
          </a:xfrm>
          <a:prstGeom prst="triangle">
            <a:avLst/>
          </a:prstGeom>
          <a:solidFill>
            <a:schemeClr val="bg1"/>
          </a:solidFill>
          <a:ln w="57150">
            <a:solidFill>
              <a:srgbClr val="FF9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16" name="Прямая соединительная линия 215"/>
          <p:cNvCxnSpPr/>
          <p:nvPr/>
        </p:nvCxnSpPr>
        <p:spPr>
          <a:xfrm flipH="1">
            <a:off x="63129" y="4947411"/>
            <a:ext cx="4159718" cy="0"/>
          </a:xfrm>
          <a:prstGeom prst="line">
            <a:avLst/>
          </a:prstGeom>
          <a:ln w="44450"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Прямая соединительная линия 216"/>
          <p:cNvCxnSpPr/>
          <p:nvPr/>
        </p:nvCxnSpPr>
        <p:spPr>
          <a:xfrm flipH="1">
            <a:off x="63129" y="6660013"/>
            <a:ext cx="4159719" cy="0"/>
          </a:xfrm>
          <a:prstGeom prst="line">
            <a:avLst/>
          </a:prstGeom>
          <a:ln w="44450"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Прямая соединительная линия 221"/>
          <p:cNvCxnSpPr/>
          <p:nvPr/>
        </p:nvCxnSpPr>
        <p:spPr>
          <a:xfrm flipV="1">
            <a:off x="4222847" y="4947411"/>
            <a:ext cx="0" cy="1712602"/>
          </a:xfrm>
          <a:prstGeom prst="line">
            <a:avLst/>
          </a:prstGeom>
          <a:ln w="44450"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Прямая соединительная линия 225"/>
          <p:cNvCxnSpPr/>
          <p:nvPr/>
        </p:nvCxnSpPr>
        <p:spPr>
          <a:xfrm flipV="1">
            <a:off x="63129" y="4947411"/>
            <a:ext cx="0" cy="1712602"/>
          </a:xfrm>
          <a:prstGeom prst="line">
            <a:avLst/>
          </a:prstGeom>
          <a:ln w="44450"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Прямая соединительная линия 228"/>
          <p:cNvCxnSpPr/>
          <p:nvPr/>
        </p:nvCxnSpPr>
        <p:spPr>
          <a:xfrm flipH="1" flipV="1">
            <a:off x="63129" y="3764015"/>
            <a:ext cx="3937" cy="1147898"/>
          </a:xfrm>
          <a:prstGeom prst="line">
            <a:avLst/>
          </a:prstGeom>
          <a:ln w="44450">
            <a:solidFill>
              <a:schemeClr val="bg1">
                <a:lumMod val="6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Прямая соединительная линия 231"/>
          <p:cNvCxnSpPr/>
          <p:nvPr/>
        </p:nvCxnSpPr>
        <p:spPr>
          <a:xfrm flipH="1" flipV="1">
            <a:off x="4210610" y="3791956"/>
            <a:ext cx="3937" cy="1147898"/>
          </a:xfrm>
          <a:prstGeom prst="line">
            <a:avLst/>
          </a:prstGeom>
          <a:ln w="44450">
            <a:solidFill>
              <a:schemeClr val="bg1">
                <a:lumMod val="6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Прямая соединительная линия 232"/>
          <p:cNvCxnSpPr/>
          <p:nvPr/>
        </p:nvCxnSpPr>
        <p:spPr>
          <a:xfrm flipV="1">
            <a:off x="106234" y="3791956"/>
            <a:ext cx="4099114" cy="4902"/>
          </a:xfrm>
          <a:prstGeom prst="line">
            <a:avLst/>
          </a:prstGeom>
          <a:ln w="44450">
            <a:solidFill>
              <a:schemeClr val="bg1">
                <a:lumMod val="6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Прямая соединительная линия 235"/>
          <p:cNvCxnSpPr/>
          <p:nvPr/>
        </p:nvCxnSpPr>
        <p:spPr>
          <a:xfrm flipV="1">
            <a:off x="63129" y="2829039"/>
            <a:ext cx="4099114" cy="4902"/>
          </a:xfrm>
          <a:prstGeom prst="line">
            <a:avLst/>
          </a:prstGeom>
          <a:ln w="4445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Прямая соединительная линия 236"/>
          <p:cNvCxnSpPr/>
          <p:nvPr/>
        </p:nvCxnSpPr>
        <p:spPr>
          <a:xfrm>
            <a:off x="63129" y="2829039"/>
            <a:ext cx="0" cy="893200"/>
          </a:xfrm>
          <a:prstGeom prst="line">
            <a:avLst/>
          </a:prstGeom>
          <a:ln w="4445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Прямая соединительная линия 239"/>
          <p:cNvCxnSpPr/>
          <p:nvPr/>
        </p:nvCxnSpPr>
        <p:spPr>
          <a:xfrm>
            <a:off x="4221597" y="2854908"/>
            <a:ext cx="1" cy="898679"/>
          </a:xfrm>
          <a:prstGeom prst="line">
            <a:avLst/>
          </a:prstGeom>
          <a:ln w="4445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4" name="Изображение 15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4119914" y="4179214"/>
            <a:ext cx="635000" cy="317500"/>
          </a:xfrm>
          <a:prstGeom prst="rect">
            <a:avLst/>
          </a:prstGeom>
        </p:spPr>
      </p:pic>
      <p:pic>
        <p:nvPicPr>
          <p:cNvPr id="155" name="Изображение 15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6200000">
            <a:off x="4016973" y="3115562"/>
            <a:ext cx="850900" cy="342900"/>
          </a:xfrm>
          <a:prstGeom prst="rect">
            <a:avLst/>
          </a:prstGeom>
        </p:spPr>
      </p:pic>
      <p:pic>
        <p:nvPicPr>
          <p:cNvPr id="157" name="Изображение 15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3857346" y="5709403"/>
            <a:ext cx="1219200" cy="342900"/>
          </a:xfrm>
          <a:prstGeom prst="rect">
            <a:avLst/>
          </a:prstGeom>
        </p:spPr>
      </p:pic>
      <p:sp>
        <p:nvSpPr>
          <p:cNvPr id="167" name="Прямоугольник 166"/>
          <p:cNvSpPr/>
          <p:nvPr/>
        </p:nvSpPr>
        <p:spPr>
          <a:xfrm>
            <a:off x="10364131" y="1370079"/>
            <a:ext cx="1406496" cy="898453"/>
          </a:xfrm>
          <a:prstGeom prst="rect">
            <a:avLst/>
          </a:prstGeom>
          <a:solidFill>
            <a:schemeClr val="bg1"/>
          </a:solidFill>
          <a:ln w="47625"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 smtClean="0">
                <a:solidFill>
                  <a:schemeClr val="tx1"/>
                </a:solidFill>
              </a:rPr>
              <a:t>VNA</a:t>
            </a:r>
          </a:p>
          <a:p>
            <a:pPr algn="ctr"/>
            <a:r>
              <a:rPr lang="en-AU" dirty="0" smtClean="0">
                <a:solidFill>
                  <a:schemeClr val="tx1"/>
                </a:solidFill>
              </a:rPr>
              <a:t>5dBm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260" name="Овал 259"/>
          <p:cNvSpPr/>
          <p:nvPr/>
        </p:nvSpPr>
        <p:spPr>
          <a:xfrm>
            <a:off x="10434595" y="1757030"/>
            <a:ext cx="204576" cy="199175"/>
          </a:xfrm>
          <a:prstGeom prst="ellipse">
            <a:avLst/>
          </a:prstGeom>
          <a:noFill/>
          <a:ln w="25400"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6" name="Oval 115"/>
          <p:cNvSpPr/>
          <p:nvPr/>
        </p:nvSpPr>
        <p:spPr>
          <a:xfrm>
            <a:off x="4143576" y="1519338"/>
            <a:ext cx="622216" cy="613099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Marki</a:t>
            </a:r>
            <a:endParaRPr lang="en-US" sz="800" dirty="0"/>
          </a:p>
        </p:txBody>
      </p:sp>
      <p:sp>
        <p:nvSpPr>
          <p:cNvPr id="117" name="Rectangle 116"/>
          <p:cNvSpPr/>
          <p:nvPr/>
        </p:nvSpPr>
        <p:spPr>
          <a:xfrm>
            <a:off x="3388002" y="1674026"/>
            <a:ext cx="746759" cy="367422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3dBm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9" name="Rectangle 118"/>
          <p:cNvSpPr/>
          <p:nvPr/>
        </p:nvSpPr>
        <p:spPr>
          <a:xfrm>
            <a:off x="4756228" y="1660273"/>
            <a:ext cx="746759" cy="367422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3dBm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0" name="Oval 119"/>
          <p:cNvSpPr/>
          <p:nvPr/>
        </p:nvSpPr>
        <p:spPr>
          <a:xfrm>
            <a:off x="2748157" y="1537434"/>
            <a:ext cx="622216" cy="613099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Marki</a:t>
            </a:r>
            <a:endParaRPr lang="en-US" sz="800" dirty="0"/>
          </a:p>
        </p:txBody>
      </p:sp>
      <p:sp>
        <p:nvSpPr>
          <p:cNvPr id="123" name="Rectangle 122"/>
          <p:cNvSpPr/>
          <p:nvPr/>
        </p:nvSpPr>
        <p:spPr>
          <a:xfrm>
            <a:off x="1972610" y="1667537"/>
            <a:ext cx="746759" cy="367422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3dBm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4" name="Rectangle 123"/>
          <p:cNvSpPr/>
          <p:nvPr/>
        </p:nvSpPr>
        <p:spPr>
          <a:xfrm rot="16200000">
            <a:off x="2685886" y="983814"/>
            <a:ext cx="746759" cy="367422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3dBm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5" name="Rectangle 124"/>
          <p:cNvSpPr/>
          <p:nvPr/>
        </p:nvSpPr>
        <p:spPr>
          <a:xfrm rot="16200000">
            <a:off x="4081305" y="968287"/>
            <a:ext cx="746759" cy="367422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3dBm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6" name="Oval 125"/>
          <p:cNvSpPr/>
          <p:nvPr/>
        </p:nvSpPr>
        <p:spPr>
          <a:xfrm>
            <a:off x="3469324" y="160342"/>
            <a:ext cx="622216" cy="613099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Marki</a:t>
            </a:r>
            <a:endParaRPr lang="en-US" sz="800" dirty="0"/>
          </a:p>
        </p:txBody>
      </p:sp>
      <p:cxnSp>
        <p:nvCxnSpPr>
          <p:cNvPr id="127" name="Прямая соединительная линия 117"/>
          <p:cNvCxnSpPr>
            <a:stCxn id="124" idx="3"/>
            <a:endCxn id="126" idx="3"/>
          </p:cNvCxnSpPr>
          <p:nvPr/>
        </p:nvCxnSpPr>
        <p:spPr>
          <a:xfrm flipV="1">
            <a:off x="3059266" y="683655"/>
            <a:ext cx="501179" cy="11049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Прямая соединительная линия 117"/>
          <p:cNvCxnSpPr>
            <a:stCxn id="125" idx="3"/>
            <a:endCxn id="126" idx="5"/>
          </p:cNvCxnSpPr>
          <p:nvPr/>
        </p:nvCxnSpPr>
        <p:spPr>
          <a:xfrm flipH="1" flipV="1">
            <a:off x="4000419" y="683655"/>
            <a:ext cx="454266" cy="9496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Прямая соединительная линия 117"/>
          <p:cNvCxnSpPr>
            <a:stCxn id="139" idx="6"/>
            <a:endCxn id="126" idx="6"/>
          </p:cNvCxnSpPr>
          <p:nvPr/>
        </p:nvCxnSpPr>
        <p:spPr>
          <a:xfrm flipH="1">
            <a:off x="4091540" y="464129"/>
            <a:ext cx="6457635" cy="276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28"/>
          <p:cNvGrpSpPr/>
          <p:nvPr/>
        </p:nvGrpSpPr>
        <p:grpSpPr>
          <a:xfrm>
            <a:off x="10174497" y="83359"/>
            <a:ext cx="1751113" cy="761541"/>
            <a:chOff x="6360093" y="606450"/>
            <a:chExt cx="1751113" cy="761541"/>
          </a:xfrm>
        </p:grpSpPr>
        <p:sp>
          <p:nvSpPr>
            <p:cNvPr id="131" name="Rectangle 130"/>
            <p:cNvSpPr/>
            <p:nvPr/>
          </p:nvSpPr>
          <p:spPr>
            <a:xfrm>
              <a:off x="6360093" y="606450"/>
              <a:ext cx="1751113" cy="761541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rgbClr val="7030A0"/>
                  </a:solidFill>
                </a:rPr>
                <a:t>Pulse </a:t>
              </a:r>
            </a:p>
            <a:p>
              <a:pPr algn="ctr"/>
              <a:r>
                <a:rPr lang="en-US" b="1" dirty="0" smtClean="0">
                  <a:solidFill>
                    <a:srgbClr val="7030A0"/>
                  </a:solidFill>
                </a:rPr>
                <a:t>10MHz</a:t>
              </a:r>
              <a:endParaRPr lang="en-US" b="1" dirty="0">
                <a:solidFill>
                  <a:srgbClr val="7030A0"/>
                </a:solidFill>
              </a:endParaRPr>
            </a:p>
          </p:txBody>
        </p:sp>
        <p:sp>
          <p:nvSpPr>
            <p:cNvPr id="139" name="Овал 260"/>
            <p:cNvSpPr/>
            <p:nvPr/>
          </p:nvSpPr>
          <p:spPr>
            <a:xfrm>
              <a:off x="6486228" y="867585"/>
              <a:ext cx="248543" cy="239269"/>
            </a:xfrm>
            <a:prstGeom prst="ellipse">
              <a:avLst/>
            </a:prstGeom>
            <a:noFill/>
            <a:ln w="254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33" name="Rectangle 132"/>
          <p:cNvSpPr/>
          <p:nvPr/>
        </p:nvSpPr>
        <p:spPr>
          <a:xfrm>
            <a:off x="4408545" y="191436"/>
            <a:ext cx="1127256" cy="535600"/>
          </a:xfrm>
          <a:prstGeom prst="rect">
            <a:avLst/>
          </a:prstGeom>
          <a:solidFill>
            <a:schemeClr val="bg2">
              <a:lumMod val="90000"/>
            </a:schemeClr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DC to 1000MHz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36" name="Прямая соединительная линия 120"/>
          <p:cNvCxnSpPr/>
          <p:nvPr/>
        </p:nvCxnSpPr>
        <p:spPr>
          <a:xfrm flipH="1">
            <a:off x="2526736" y="2259704"/>
            <a:ext cx="783739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Треугольник 171"/>
          <p:cNvSpPr/>
          <p:nvPr/>
        </p:nvSpPr>
        <p:spPr>
          <a:xfrm>
            <a:off x="2315971" y="2327436"/>
            <a:ext cx="421529" cy="413228"/>
          </a:xfrm>
          <a:prstGeom prst="triangle">
            <a:avLst/>
          </a:prstGeom>
          <a:solidFill>
            <a:schemeClr val="bg1"/>
          </a:solidFill>
          <a:ln w="57150">
            <a:solidFill>
              <a:srgbClr val="FF9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TextBox 1"/>
          <p:cNvSpPr txBox="1"/>
          <p:nvPr/>
        </p:nvSpPr>
        <p:spPr>
          <a:xfrm>
            <a:off x="446567" y="-595423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Rabi</a:t>
            </a:r>
            <a:endParaRPr lang="en-US" dirty="0"/>
          </a:p>
        </p:txBody>
      </p:sp>
      <p:sp>
        <p:nvSpPr>
          <p:cNvPr id="74" name="Прямоугольник 165"/>
          <p:cNvSpPr/>
          <p:nvPr/>
        </p:nvSpPr>
        <p:spPr>
          <a:xfrm>
            <a:off x="559142" y="1596260"/>
            <a:ext cx="952669" cy="513677"/>
          </a:xfrm>
          <a:prstGeom prst="rect">
            <a:avLst/>
          </a:prstGeom>
          <a:solidFill>
            <a:schemeClr val="bg1"/>
          </a:solidFill>
          <a:ln w="444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mtClean="0">
                <a:solidFill>
                  <a:schemeClr val="tx1"/>
                </a:solidFill>
              </a:rPr>
              <a:t>-20dB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5" name="Прямоугольник 165"/>
          <p:cNvSpPr/>
          <p:nvPr/>
        </p:nvSpPr>
        <p:spPr>
          <a:xfrm rot="16200000">
            <a:off x="210002" y="5119020"/>
            <a:ext cx="582294" cy="304465"/>
          </a:xfrm>
          <a:prstGeom prst="rect">
            <a:avLst/>
          </a:prstGeom>
          <a:solidFill>
            <a:schemeClr val="bg1"/>
          </a:solidFill>
          <a:ln w="444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smtClean="0">
                <a:solidFill>
                  <a:schemeClr val="tx1"/>
                </a:solidFill>
              </a:rPr>
              <a:t>-30dB</a:t>
            </a:r>
            <a:endParaRPr lang="ru-RU" sz="1200" dirty="0">
              <a:solidFill>
                <a:schemeClr val="tx1"/>
              </a:solidFill>
            </a:endParaRPr>
          </a:p>
        </p:txBody>
      </p:sp>
      <p:sp>
        <p:nvSpPr>
          <p:cNvPr id="76" name="Прямоугольник 165"/>
          <p:cNvSpPr/>
          <p:nvPr/>
        </p:nvSpPr>
        <p:spPr>
          <a:xfrm rot="16200000">
            <a:off x="240861" y="3963612"/>
            <a:ext cx="582294" cy="304465"/>
          </a:xfrm>
          <a:prstGeom prst="rect">
            <a:avLst/>
          </a:prstGeom>
          <a:solidFill>
            <a:schemeClr val="bg1"/>
          </a:solidFill>
          <a:ln w="444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dirty="0" smtClean="0">
                <a:solidFill>
                  <a:schemeClr val="tx1"/>
                </a:solidFill>
              </a:rPr>
              <a:t>-10dB</a:t>
            </a:r>
            <a:endParaRPr lang="ru-RU" sz="1200" dirty="0">
              <a:solidFill>
                <a:schemeClr val="tx1"/>
              </a:solidFill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2871286" y="4040038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+35dB</a:t>
            </a:r>
            <a:endParaRPr lang="en-US" dirty="0"/>
          </a:p>
        </p:txBody>
      </p:sp>
      <p:sp>
        <p:nvSpPr>
          <p:cNvPr id="78" name="TextBox 77"/>
          <p:cNvSpPr txBox="1"/>
          <p:nvPr/>
        </p:nvSpPr>
        <p:spPr>
          <a:xfrm>
            <a:off x="2828208" y="2360202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+12dB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0574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2" name="Прямая соединительная линия 120"/>
          <p:cNvCxnSpPr/>
          <p:nvPr/>
        </p:nvCxnSpPr>
        <p:spPr>
          <a:xfrm flipV="1">
            <a:off x="2526736" y="1596890"/>
            <a:ext cx="0" cy="409474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Прямая соединительная линия 117"/>
          <p:cNvCxnSpPr/>
          <p:nvPr/>
        </p:nvCxnSpPr>
        <p:spPr>
          <a:xfrm flipH="1">
            <a:off x="501150" y="1341819"/>
            <a:ext cx="5943987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776" y="4962299"/>
            <a:ext cx="1811551" cy="2085390"/>
          </a:xfrm>
          <a:prstGeom prst="rect">
            <a:avLst/>
          </a:prstGeom>
        </p:spPr>
      </p:pic>
      <p:grpSp>
        <p:nvGrpSpPr>
          <p:cNvPr id="6" name="Группа 5"/>
          <p:cNvGrpSpPr/>
          <p:nvPr/>
        </p:nvGrpSpPr>
        <p:grpSpPr>
          <a:xfrm rot="16200000">
            <a:off x="2766315" y="6070989"/>
            <a:ext cx="534126" cy="347399"/>
            <a:chOff x="4413586" y="2273300"/>
            <a:chExt cx="2541348" cy="787400"/>
          </a:xfrm>
        </p:grpSpPr>
        <p:sp>
          <p:nvSpPr>
            <p:cNvPr id="5" name="Арка 4"/>
            <p:cNvSpPr/>
            <p:nvPr/>
          </p:nvSpPr>
          <p:spPr>
            <a:xfrm>
              <a:off x="4413586" y="2273300"/>
              <a:ext cx="847116" cy="787400"/>
            </a:xfrm>
            <a:prstGeom prst="blockArc">
              <a:avLst>
                <a:gd name="adj1" fmla="val 10800000"/>
                <a:gd name="adj2" fmla="val 21571284"/>
                <a:gd name="adj3" fmla="val 0"/>
              </a:avLst>
            </a:prstGeom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tx1"/>
                </a:solidFill>
              </a:endParaRPr>
            </a:p>
          </p:txBody>
        </p:sp>
        <p:sp>
          <p:nvSpPr>
            <p:cNvPr id="87" name="Арка 86"/>
            <p:cNvSpPr/>
            <p:nvPr/>
          </p:nvSpPr>
          <p:spPr>
            <a:xfrm>
              <a:off x="5260702" y="2273300"/>
              <a:ext cx="847116" cy="787400"/>
            </a:xfrm>
            <a:prstGeom prst="blockArc">
              <a:avLst>
                <a:gd name="adj1" fmla="val 10800000"/>
                <a:gd name="adj2" fmla="val 21571284"/>
                <a:gd name="adj3" fmla="val 0"/>
              </a:avLst>
            </a:prstGeom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tx1"/>
                </a:solidFill>
              </a:endParaRPr>
            </a:p>
          </p:txBody>
        </p:sp>
        <p:sp>
          <p:nvSpPr>
            <p:cNvPr id="88" name="Арка 87"/>
            <p:cNvSpPr/>
            <p:nvPr/>
          </p:nvSpPr>
          <p:spPr>
            <a:xfrm>
              <a:off x="6107818" y="2273300"/>
              <a:ext cx="847116" cy="787400"/>
            </a:xfrm>
            <a:prstGeom prst="blockArc">
              <a:avLst>
                <a:gd name="adj1" fmla="val 10800000"/>
                <a:gd name="adj2" fmla="val 251184"/>
                <a:gd name="adj3" fmla="val 851"/>
              </a:avLst>
            </a:prstGeom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tx1"/>
                </a:solidFill>
              </a:endParaRPr>
            </a:p>
          </p:txBody>
        </p:sp>
      </p:grpSp>
      <p:grpSp>
        <p:nvGrpSpPr>
          <p:cNvPr id="100" name="Группа 99"/>
          <p:cNvGrpSpPr/>
          <p:nvPr/>
        </p:nvGrpSpPr>
        <p:grpSpPr>
          <a:xfrm>
            <a:off x="6712700" y="5997872"/>
            <a:ext cx="326107" cy="518138"/>
            <a:chOff x="1946121" y="1118898"/>
            <a:chExt cx="473514" cy="752347"/>
          </a:xfrm>
        </p:grpSpPr>
        <p:sp>
          <p:nvSpPr>
            <p:cNvPr id="97" name="Овал 96"/>
            <p:cNvSpPr/>
            <p:nvPr/>
          </p:nvSpPr>
          <p:spPr>
            <a:xfrm>
              <a:off x="1946121" y="1118898"/>
              <a:ext cx="473514" cy="491538"/>
            </a:xfrm>
            <a:prstGeom prst="ellipse">
              <a:avLst/>
            </a:prstGeom>
            <a:noFill/>
            <a:ln w="603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98" name="Овал 97"/>
            <p:cNvSpPr/>
            <p:nvPr/>
          </p:nvSpPr>
          <p:spPr>
            <a:xfrm>
              <a:off x="1946121" y="1379707"/>
              <a:ext cx="473514" cy="491538"/>
            </a:xfrm>
            <a:prstGeom prst="ellipse">
              <a:avLst/>
            </a:prstGeom>
            <a:noFill/>
            <a:ln w="603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04" name="TextBox 103"/>
          <p:cNvSpPr txBox="1"/>
          <p:nvPr/>
        </p:nvSpPr>
        <p:spPr>
          <a:xfrm>
            <a:off x="7048286" y="5949041"/>
            <a:ext cx="314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4000" dirty="0" smtClean="0">
                <a:latin typeface="Arial Hebrew Scholar" charset="-79"/>
                <a:ea typeface="Arial Hebrew Scholar" charset="-79"/>
                <a:cs typeface="Arial Hebrew Scholar" charset="-79"/>
              </a:rPr>
              <a:t>I</a:t>
            </a:r>
            <a:endParaRPr lang="ru-RU" dirty="0">
              <a:latin typeface="Arial Hebrew Scholar" charset="-79"/>
              <a:ea typeface="Arial Hebrew Scholar" charset="-79"/>
              <a:cs typeface="Arial Hebrew Scholar" charset="-79"/>
            </a:endParaRPr>
          </a:p>
        </p:txBody>
      </p:sp>
      <p:cxnSp>
        <p:nvCxnSpPr>
          <p:cNvPr id="118" name="Прямая соединительная линия 117"/>
          <p:cNvCxnSpPr/>
          <p:nvPr/>
        </p:nvCxnSpPr>
        <p:spPr>
          <a:xfrm flipH="1" flipV="1">
            <a:off x="505690" y="1320554"/>
            <a:ext cx="14910" cy="432265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ile:Circulator schematic.JPG - Wikimedia Commons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48" t="6503" r="26691" b="29446"/>
          <a:stretch/>
        </p:blipFill>
        <p:spPr bwMode="auto">
          <a:xfrm>
            <a:off x="2291109" y="5445010"/>
            <a:ext cx="412466" cy="40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8" name="Прямая соединительная линия 127"/>
          <p:cNvCxnSpPr/>
          <p:nvPr/>
        </p:nvCxnSpPr>
        <p:spPr>
          <a:xfrm flipH="1">
            <a:off x="3019930" y="6511752"/>
            <a:ext cx="3853415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2" name="Изображение 10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3476" y="5880853"/>
            <a:ext cx="218488" cy="248282"/>
          </a:xfrm>
          <a:prstGeom prst="rect">
            <a:avLst/>
          </a:prstGeom>
        </p:spPr>
      </p:pic>
      <p:cxnSp>
        <p:nvCxnSpPr>
          <p:cNvPr id="141" name="Прямая соединительная линия 140"/>
          <p:cNvCxnSpPr/>
          <p:nvPr/>
        </p:nvCxnSpPr>
        <p:spPr>
          <a:xfrm flipH="1">
            <a:off x="3019930" y="5977626"/>
            <a:ext cx="3853415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57" name="Изображение 105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81359" y="5487831"/>
            <a:ext cx="1321301" cy="234155"/>
          </a:xfrm>
          <a:prstGeom prst="rect">
            <a:avLst/>
          </a:prstGeom>
        </p:spPr>
      </p:pic>
      <p:sp>
        <p:nvSpPr>
          <p:cNvPr id="171" name="Треугольник 170"/>
          <p:cNvSpPr/>
          <p:nvPr/>
        </p:nvSpPr>
        <p:spPr>
          <a:xfrm>
            <a:off x="2315971" y="4026881"/>
            <a:ext cx="421529" cy="413228"/>
          </a:xfrm>
          <a:prstGeom prst="triangle">
            <a:avLst/>
          </a:prstGeom>
          <a:solidFill>
            <a:schemeClr val="bg1"/>
          </a:solidFill>
          <a:ln w="57150">
            <a:solidFill>
              <a:srgbClr val="FF9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16" name="Прямая соединительная линия 215"/>
          <p:cNvCxnSpPr/>
          <p:nvPr/>
        </p:nvCxnSpPr>
        <p:spPr>
          <a:xfrm flipH="1">
            <a:off x="63129" y="4947411"/>
            <a:ext cx="4159718" cy="0"/>
          </a:xfrm>
          <a:prstGeom prst="line">
            <a:avLst/>
          </a:prstGeom>
          <a:ln w="79375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Прямая соединительная линия 216"/>
          <p:cNvCxnSpPr/>
          <p:nvPr/>
        </p:nvCxnSpPr>
        <p:spPr>
          <a:xfrm flipH="1">
            <a:off x="63129" y="6660013"/>
            <a:ext cx="4159719" cy="0"/>
          </a:xfrm>
          <a:prstGeom prst="line">
            <a:avLst/>
          </a:prstGeom>
          <a:ln w="44450"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Прямая соединительная линия 221"/>
          <p:cNvCxnSpPr/>
          <p:nvPr/>
        </p:nvCxnSpPr>
        <p:spPr>
          <a:xfrm flipV="1">
            <a:off x="4222847" y="4947411"/>
            <a:ext cx="0" cy="1712602"/>
          </a:xfrm>
          <a:prstGeom prst="line">
            <a:avLst/>
          </a:prstGeom>
          <a:ln w="44450"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Прямая соединительная линия 225"/>
          <p:cNvCxnSpPr/>
          <p:nvPr/>
        </p:nvCxnSpPr>
        <p:spPr>
          <a:xfrm flipV="1">
            <a:off x="63129" y="4947411"/>
            <a:ext cx="0" cy="1712602"/>
          </a:xfrm>
          <a:prstGeom prst="line">
            <a:avLst/>
          </a:prstGeom>
          <a:ln w="44450"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Прямая соединительная линия 228"/>
          <p:cNvCxnSpPr/>
          <p:nvPr/>
        </p:nvCxnSpPr>
        <p:spPr>
          <a:xfrm flipH="1" flipV="1">
            <a:off x="63129" y="3764015"/>
            <a:ext cx="3937" cy="1147898"/>
          </a:xfrm>
          <a:prstGeom prst="line">
            <a:avLst/>
          </a:prstGeom>
          <a:ln w="44450">
            <a:solidFill>
              <a:schemeClr val="bg1">
                <a:lumMod val="6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Прямая соединительная линия 231"/>
          <p:cNvCxnSpPr/>
          <p:nvPr/>
        </p:nvCxnSpPr>
        <p:spPr>
          <a:xfrm flipH="1" flipV="1">
            <a:off x="4210610" y="3791956"/>
            <a:ext cx="3937" cy="1147898"/>
          </a:xfrm>
          <a:prstGeom prst="line">
            <a:avLst/>
          </a:prstGeom>
          <a:ln w="44450">
            <a:solidFill>
              <a:schemeClr val="bg1">
                <a:lumMod val="6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Прямая соединительная линия 232"/>
          <p:cNvCxnSpPr/>
          <p:nvPr/>
        </p:nvCxnSpPr>
        <p:spPr>
          <a:xfrm flipV="1">
            <a:off x="106234" y="3791956"/>
            <a:ext cx="4099114" cy="4902"/>
          </a:xfrm>
          <a:prstGeom prst="line">
            <a:avLst/>
          </a:prstGeom>
          <a:ln w="69850">
            <a:solidFill>
              <a:schemeClr val="bg1">
                <a:lumMod val="6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Прямая соединительная линия 235"/>
          <p:cNvCxnSpPr/>
          <p:nvPr/>
        </p:nvCxnSpPr>
        <p:spPr>
          <a:xfrm flipV="1">
            <a:off x="63129" y="2829039"/>
            <a:ext cx="4099114" cy="4902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Прямая соединительная линия 236"/>
          <p:cNvCxnSpPr/>
          <p:nvPr/>
        </p:nvCxnSpPr>
        <p:spPr>
          <a:xfrm>
            <a:off x="63129" y="2829039"/>
            <a:ext cx="0" cy="893200"/>
          </a:xfrm>
          <a:prstGeom prst="line">
            <a:avLst/>
          </a:prstGeom>
          <a:ln w="4445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Прямая соединительная линия 239"/>
          <p:cNvCxnSpPr/>
          <p:nvPr/>
        </p:nvCxnSpPr>
        <p:spPr>
          <a:xfrm>
            <a:off x="4221597" y="2854908"/>
            <a:ext cx="1" cy="898679"/>
          </a:xfrm>
          <a:prstGeom prst="line">
            <a:avLst/>
          </a:prstGeom>
          <a:ln w="4445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4" name="Изображение 15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4119914" y="4179214"/>
            <a:ext cx="635000" cy="317500"/>
          </a:xfrm>
          <a:prstGeom prst="rect">
            <a:avLst/>
          </a:prstGeom>
        </p:spPr>
      </p:pic>
      <p:pic>
        <p:nvPicPr>
          <p:cNvPr id="155" name="Изображение 15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6200000">
            <a:off x="4016973" y="3115562"/>
            <a:ext cx="850900" cy="342900"/>
          </a:xfrm>
          <a:prstGeom prst="rect">
            <a:avLst/>
          </a:prstGeom>
        </p:spPr>
      </p:pic>
      <p:pic>
        <p:nvPicPr>
          <p:cNvPr id="157" name="Изображение 15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3857346" y="5709403"/>
            <a:ext cx="1219200" cy="342900"/>
          </a:xfrm>
          <a:prstGeom prst="rect">
            <a:avLst/>
          </a:prstGeom>
        </p:spPr>
      </p:pic>
      <p:sp>
        <p:nvSpPr>
          <p:cNvPr id="167" name="Прямоугольник 166"/>
          <p:cNvSpPr/>
          <p:nvPr/>
        </p:nvSpPr>
        <p:spPr>
          <a:xfrm>
            <a:off x="6170097" y="845147"/>
            <a:ext cx="1406496" cy="898453"/>
          </a:xfrm>
          <a:prstGeom prst="rect">
            <a:avLst/>
          </a:prstGeom>
          <a:solidFill>
            <a:schemeClr val="bg1"/>
          </a:solidFill>
          <a:ln w="47625"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 smtClean="0">
                <a:solidFill>
                  <a:schemeClr val="tx1"/>
                </a:solidFill>
              </a:rPr>
              <a:t>VNA, </a:t>
            </a:r>
            <a:r>
              <a:rPr lang="en-AU" b="1" dirty="0" smtClean="0">
                <a:solidFill>
                  <a:schemeClr val="tx1"/>
                </a:solidFill>
              </a:rPr>
              <a:t>f</a:t>
            </a:r>
          </a:p>
          <a:p>
            <a:pPr algn="ctr"/>
            <a:r>
              <a:rPr lang="en-AU" dirty="0" smtClean="0">
                <a:solidFill>
                  <a:schemeClr val="tx1"/>
                </a:solidFill>
              </a:rPr>
              <a:t>-15dBm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260" name="Овал 259"/>
          <p:cNvSpPr/>
          <p:nvPr/>
        </p:nvSpPr>
        <p:spPr>
          <a:xfrm>
            <a:off x="6240561" y="1232098"/>
            <a:ext cx="204576" cy="199175"/>
          </a:xfrm>
          <a:prstGeom prst="ellipse">
            <a:avLst/>
          </a:prstGeom>
          <a:noFill/>
          <a:ln w="25400"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36" name="Прямая соединительная линия 120"/>
          <p:cNvCxnSpPr/>
          <p:nvPr/>
        </p:nvCxnSpPr>
        <p:spPr>
          <a:xfrm flipH="1">
            <a:off x="2526737" y="1596890"/>
            <a:ext cx="371382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Треугольник 171"/>
          <p:cNvSpPr/>
          <p:nvPr/>
        </p:nvSpPr>
        <p:spPr>
          <a:xfrm>
            <a:off x="2315971" y="2327436"/>
            <a:ext cx="421529" cy="413228"/>
          </a:xfrm>
          <a:prstGeom prst="triangle">
            <a:avLst/>
          </a:prstGeom>
          <a:solidFill>
            <a:schemeClr val="bg1"/>
          </a:solidFill>
          <a:ln w="57150">
            <a:solidFill>
              <a:srgbClr val="FF9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TextBox 1"/>
          <p:cNvSpPr txBox="1"/>
          <p:nvPr/>
        </p:nvSpPr>
        <p:spPr>
          <a:xfrm>
            <a:off x="446567" y="-595423"/>
            <a:ext cx="2033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Direct spectroscopy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871286" y="4040038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+35dB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828208" y="2360202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+12dB</a:t>
            </a:r>
            <a:endParaRPr lang="en-US" dirty="0"/>
          </a:p>
        </p:txBody>
      </p:sp>
      <p:sp>
        <p:nvSpPr>
          <p:cNvPr id="78" name="Прямоугольник 165"/>
          <p:cNvSpPr/>
          <p:nvPr/>
        </p:nvSpPr>
        <p:spPr>
          <a:xfrm rot="16200000">
            <a:off x="38575" y="1842683"/>
            <a:ext cx="952669" cy="513677"/>
          </a:xfrm>
          <a:prstGeom prst="rect">
            <a:avLst/>
          </a:prstGeom>
          <a:solidFill>
            <a:schemeClr val="bg1"/>
          </a:solidFill>
          <a:ln w="444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 smtClean="0">
                <a:solidFill>
                  <a:schemeClr val="tx1"/>
                </a:solidFill>
              </a:rPr>
              <a:t>-20dB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82" name="Прямоугольник 165"/>
          <p:cNvSpPr/>
          <p:nvPr/>
        </p:nvSpPr>
        <p:spPr>
          <a:xfrm>
            <a:off x="5115821" y="1037534"/>
            <a:ext cx="952669" cy="513677"/>
          </a:xfrm>
          <a:prstGeom prst="rect">
            <a:avLst/>
          </a:prstGeom>
          <a:solidFill>
            <a:schemeClr val="bg1"/>
          </a:solidFill>
          <a:ln w="444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 smtClean="0">
                <a:solidFill>
                  <a:schemeClr val="tx1"/>
                </a:solidFill>
              </a:rPr>
              <a:t>-30dB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83" name="Прямоугольник 165"/>
          <p:cNvSpPr/>
          <p:nvPr/>
        </p:nvSpPr>
        <p:spPr>
          <a:xfrm rot="16200000">
            <a:off x="240861" y="3963612"/>
            <a:ext cx="582294" cy="304465"/>
          </a:xfrm>
          <a:prstGeom prst="rect">
            <a:avLst/>
          </a:prstGeom>
          <a:solidFill>
            <a:schemeClr val="bg1"/>
          </a:solidFill>
          <a:ln w="444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dirty="0" smtClean="0">
                <a:solidFill>
                  <a:schemeClr val="tx1"/>
                </a:solidFill>
              </a:rPr>
              <a:t>-10dB</a:t>
            </a:r>
            <a:endParaRPr lang="ru-RU" sz="1200" dirty="0">
              <a:solidFill>
                <a:schemeClr val="tx1"/>
              </a:solidFill>
            </a:endParaRPr>
          </a:p>
        </p:txBody>
      </p:sp>
      <p:sp>
        <p:nvSpPr>
          <p:cNvPr id="84" name="Прямоугольник 165"/>
          <p:cNvSpPr/>
          <p:nvPr/>
        </p:nvSpPr>
        <p:spPr>
          <a:xfrm rot="16200000">
            <a:off x="210002" y="5119020"/>
            <a:ext cx="582294" cy="304465"/>
          </a:xfrm>
          <a:prstGeom prst="rect">
            <a:avLst/>
          </a:prstGeom>
          <a:solidFill>
            <a:schemeClr val="bg1"/>
          </a:solidFill>
          <a:ln w="444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dirty="0" smtClean="0">
                <a:solidFill>
                  <a:schemeClr val="tx1"/>
                </a:solidFill>
              </a:rPr>
              <a:t>-30dB</a:t>
            </a:r>
            <a:endParaRPr lang="ru-RU" sz="1200" dirty="0">
              <a:solidFill>
                <a:schemeClr val="tx1"/>
              </a:solidFill>
            </a:endParaRPr>
          </a:p>
        </p:txBody>
      </p:sp>
      <p:sp>
        <p:nvSpPr>
          <p:cNvPr id="45" name="Треугольник 171"/>
          <p:cNvSpPr/>
          <p:nvPr/>
        </p:nvSpPr>
        <p:spPr>
          <a:xfrm rot="5400000">
            <a:off x="2762374" y="1393496"/>
            <a:ext cx="463682" cy="413228"/>
          </a:xfrm>
          <a:prstGeom prst="triangle">
            <a:avLst/>
          </a:prstGeom>
          <a:solidFill>
            <a:schemeClr val="bg1"/>
          </a:solidFill>
          <a:ln w="57150">
            <a:solidFill>
              <a:srgbClr val="FF9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6" name="TextBox 45"/>
          <p:cNvSpPr txBox="1"/>
          <p:nvPr/>
        </p:nvSpPr>
        <p:spPr>
          <a:xfrm>
            <a:off x="2973974" y="1686358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+28dB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334800" y="4143059"/>
            <a:ext cx="22206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Vary</a:t>
            </a:r>
          </a:p>
          <a:p>
            <a:r>
              <a:rPr lang="en-US" dirty="0" smtClean="0"/>
              <a:t>I </a:t>
            </a:r>
            <a:r>
              <a:rPr lang="mr-IN" dirty="0" smtClean="0"/>
              <a:t>–</a:t>
            </a:r>
            <a:r>
              <a:rPr lang="en-US" dirty="0" smtClean="0"/>
              <a:t> current in the coil</a:t>
            </a:r>
          </a:p>
          <a:p>
            <a:r>
              <a:rPr lang="en-US" dirty="0" smtClean="0"/>
              <a:t>F </a:t>
            </a:r>
            <a:r>
              <a:rPr lang="mr-IN" dirty="0" smtClean="0"/>
              <a:t>–</a:t>
            </a:r>
            <a:r>
              <a:rPr lang="en-US" dirty="0" smtClean="0"/>
              <a:t> frequency on VNA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279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2" name="Прямая соединительная линия 120"/>
          <p:cNvCxnSpPr/>
          <p:nvPr/>
        </p:nvCxnSpPr>
        <p:spPr>
          <a:xfrm flipV="1">
            <a:off x="2526736" y="1596890"/>
            <a:ext cx="0" cy="409474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776" y="4962299"/>
            <a:ext cx="1811551" cy="2085390"/>
          </a:xfrm>
          <a:prstGeom prst="rect">
            <a:avLst/>
          </a:prstGeom>
        </p:spPr>
      </p:pic>
      <p:grpSp>
        <p:nvGrpSpPr>
          <p:cNvPr id="6" name="Группа 5"/>
          <p:cNvGrpSpPr/>
          <p:nvPr/>
        </p:nvGrpSpPr>
        <p:grpSpPr>
          <a:xfrm rot="16200000">
            <a:off x="2766315" y="6070989"/>
            <a:ext cx="534126" cy="347399"/>
            <a:chOff x="4413586" y="2273300"/>
            <a:chExt cx="2541348" cy="787400"/>
          </a:xfrm>
        </p:grpSpPr>
        <p:sp>
          <p:nvSpPr>
            <p:cNvPr id="5" name="Арка 4"/>
            <p:cNvSpPr/>
            <p:nvPr/>
          </p:nvSpPr>
          <p:spPr>
            <a:xfrm>
              <a:off x="4413586" y="2273300"/>
              <a:ext cx="847116" cy="787400"/>
            </a:xfrm>
            <a:prstGeom prst="blockArc">
              <a:avLst>
                <a:gd name="adj1" fmla="val 10800000"/>
                <a:gd name="adj2" fmla="val 21571284"/>
                <a:gd name="adj3" fmla="val 0"/>
              </a:avLst>
            </a:prstGeom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tx1"/>
                </a:solidFill>
              </a:endParaRPr>
            </a:p>
          </p:txBody>
        </p:sp>
        <p:sp>
          <p:nvSpPr>
            <p:cNvPr id="87" name="Арка 86"/>
            <p:cNvSpPr/>
            <p:nvPr/>
          </p:nvSpPr>
          <p:spPr>
            <a:xfrm>
              <a:off x="5260702" y="2273300"/>
              <a:ext cx="847116" cy="787400"/>
            </a:xfrm>
            <a:prstGeom prst="blockArc">
              <a:avLst>
                <a:gd name="adj1" fmla="val 10800000"/>
                <a:gd name="adj2" fmla="val 21571284"/>
                <a:gd name="adj3" fmla="val 0"/>
              </a:avLst>
            </a:prstGeom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tx1"/>
                </a:solidFill>
              </a:endParaRPr>
            </a:p>
          </p:txBody>
        </p:sp>
        <p:sp>
          <p:nvSpPr>
            <p:cNvPr id="88" name="Арка 87"/>
            <p:cNvSpPr/>
            <p:nvPr/>
          </p:nvSpPr>
          <p:spPr>
            <a:xfrm>
              <a:off x="6107818" y="2273300"/>
              <a:ext cx="847116" cy="787400"/>
            </a:xfrm>
            <a:prstGeom prst="blockArc">
              <a:avLst>
                <a:gd name="adj1" fmla="val 10800000"/>
                <a:gd name="adj2" fmla="val 251184"/>
                <a:gd name="adj3" fmla="val 851"/>
              </a:avLst>
            </a:prstGeom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tx1"/>
                </a:solidFill>
              </a:endParaRPr>
            </a:p>
          </p:txBody>
        </p:sp>
      </p:grpSp>
      <p:grpSp>
        <p:nvGrpSpPr>
          <p:cNvPr id="100" name="Группа 99"/>
          <p:cNvGrpSpPr/>
          <p:nvPr/>
        </p:nvGrpSpPr>
        <p:grpSpPr>
          <a:xfrm>
            <a:off x="6712700" y="5997872"/>
            <a:ext cx="326107" cy="518138"/>
            <a:chOff x="1946121" y="1118898"/>
            <a:chExt cx="473514" cy="752347"/>
          </a:xfrm>
        </p:grpSpPr>
        <p:sp>
          <p:nvSpPr>
            <p:cNvPr id="97" name="Овал 96"/>
            <p:cNvSpPr/>
            <p:nvPr/>
          </p:nvSpPr>
          <p:spPr>
            <a:xfrm>
              <a:off x="1946121" y="1118898"/>
              <a:ext cx="473514" cy="491538"/>
            </a:xfrm>
            <a:prstGeom prst="ellipse">
              <a:avLst/>
            </a:prstGeom>
            <a:noFill/>
            <a:ln w="603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98" name="Овал 97"/>
            <p:cNvSpPr/>
            <p:nvPr/>
          </p:nvSpPr>
          <p:spPr>
            <a:xfrm>
              <a:off x="1946121" y="1379707"/>
              <a:ext cx="473514" cy="491538"/>
            </a:xfrm>
            <a:prstGeom prst="ellipse">
              <a:avLst/>
            </a:prstGeom>
            <a:noFill/>
            <a:ln w="603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04" name="TextBox 103"/>
          <p:cNvSpPr txBox="1"/>
          <p:nvPr/>
        </p:nvSpPr>
        <p:spPr>
          <a:xfrm>
            <a:off x="7048286" y="5949041"/>
            <a:ext cx="314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4000" dirty="0" smtClean="0">
                <a:latin typeface="Arial Hebrew Scholar" charset="-79"/>
                <a:ea typeface="Arial Hebrew Scholar" charset="-79"/>
                <a:cs typeface="Arial Hebrew Scholar" charset="-79"/>
              </a:rPr>
              <a:t>I</a:t>
            </a:r>
            <a:endParaRPr lang="ru-RU" dirty="0">
              <a:latin typeface="Arial Hebrew Scholar" charset="-79"/>
              <a:ea typeface="Arial Hebrew Scholar" charset="-79"/>
              <a:cs typeface="Arial Hebrew Scholar" charset="-79"/>
            </a:endParaRPr>
          </a:p>
        </p:txBody>
      </p:sp>
      <p:cxnSp>
        <p:nvCxnSpPr>
          <p:cNvPr id="118" name="Прямая соединительная линия 117"/>
          <p:cNvCxnSpPr/>
          <p:nvPr/>
        </p:nvCxnSpPr>
        <p:spPr>
          <a:xfrm flipH="1" flipV="1">
            <a:off x="505690" y="1320554"/>
            <a:ext cx="14910" cy="432265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ile:Circulator schematic.JPG - Wikimedia Commons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48" t="6503" r="26691" b="29446"/>
          <a:stretch/>
        </p:blipFill>
        <p:spPr bwMode="auto">
          <a:xfrm>
            <a:off x="2291109" y="5445010"/>
            <a:ext cx="412466" cy="40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8" name="Прямая соединительная линия 127"/>
          <p:cNvCxnSpPr/>
          <p:nvPr/>
        </p:nvCxnSpPr>
        <p:spPr>
          <a:xfrm flipH="1">
            <a:off x="3019930" y="6511752"/>
            <a:ext cx="3853415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2" name="Изображение 10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3476" y="5880853"/>
            <a:ext cx="218488" cy="248282"/>
          </a:xfrm>
          <a:prstGeom prst="rect">
            <a:avLst/>
          </a:prstGeom>
        </p:spPr>
      </p:pic>
      <p:cxnSp>
        <p:nvCxnSpPr>
          <p:cNvPr id="141" name="Прямая соединительная линия 140"/>
          <p:cNvCxnSpPr/>
          <p:nvPr/>
        </p:nvCxnSpPr>
        <p:spPr>
          <a:xfrm flipH="1">
            <a:off x="3019930" y="5977626"/>
            <a:ext cx="3853415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57" name="Изображение 105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81359" y="5487831"/>
            <a:ext cx="1321301" cy="234155"/>
          </a:xfrm>
          <a:prstGeom prst="rect">
            <a:avLst/>
          </a:prstGeom>
        </p:spPr>
      </p:pic>
      <p:sp>
        <p:nvSpPr>
          <p:cNvPr id="171" name="Треугольник 170"/>
          <p:cNvSpPr/>
          <p:nvPr/>
        </p:nvSpPr>
        <p:spPr>
          <a:xfrm>
            <a:off x="2315971" y="4026881"/>
            <a:ext cx="421529" cy="413228"/>
          </a:xfrm>
          <a:prstGeom prst="triangle">
            <a:avLst/>
          </a:prstGeom>
          <a:solidFill>
            <a:schemeClr val="bg1"/>
          </a:solidFill>
          <a:ln w="57150">
            <a:solidFill>
              <a:srgbClr val="FF9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16" name="Прямая соединительная линия 215"/>
          <p:cNvCxnSpPr/>
          <p:nvPr/>
        </p:nvCxnSpPr>
        <p:spPr>
          <a:xfrm flipH="1">
            <a:off x="63129" y="4947411"/>
            <a:ext cx="4159718" cy="0"/>
          </a:xfrm>
          <a:prstGeom prst="line">
            <a:avLst/>
          </a:prstGeom>
          <a:ln w="79375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Прямая соединительная линия 216"/>
          <p:cNvCxnSpPr/>
          <p:nvPr/>
        </p:nvCxnSpPr>
        <p:spPr>
          <a:xfrm flipH="1">
            <a:off x="63129" y="6660013"/>
            <a:ext cx="4159719" cy="0"/>
          </a:xfrm>
          <a:prstGeom prst="line">
            <a:avLst/>
          </a:prstGeom>
          <a:ln w="44450"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Прямая соединительная линия 221"/>
          <p:cNvCxnSpPr/>
          <p:nvPr/>
        </p:nvCxnSpPr>
        <p:spPr>
          <a:xfrm flipV="1">
            <a:off x="4222847" y="4947411"/>
            <a:ext cx="0" cy="1712602"/>
          </a:xfrm>
          <a:prstGeom prst="line">
            <a:avLst/>
          </a:prstGeom>
          <a:ln w="44450"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Прямая соединительная линия 225"/>
          <p:cNvCxnSpPr/>
          <p:nvPr/>
        </p:nvCxnSpPr>
        <p:spPr>
          <a:xfrm flipV="1">
            <a:off x="63129" y="4947411"/>
            <a:ext cx="0" cy="1712602"/>
          </a:xfrm>
          <a:prstGeom prst="line">
            <a:avLst/>
          </a:prstGeom>
          <a:ln w="44450"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Прямая соединительная линия 228"/>
          <p:cNvCxnSpPr/>
          <p:nvPr/>
        </p:nvCxnSpPr>
        <p:spPr>
          <a:xfrm flipH="1" flipV="1">
            <a:off x="63129" y="3764015"/>
            <a:ext cx="3937" cy="1147898"/>
          </a:xfrm>
          <a:prstGeom prst="line">
            <a:avLst/>
          </a:prstGeom>
          <a:ln w="44450">
            <a:solidFill>
              <a:schemeClr val="bg1">
                <a:lumMod val="6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Прямая соединительная линия 231"/>
          <p:cNvCxnSpPr/>
          <p:nvPr/>
        </p:nvCxnSpPr>
        <p:spPr>
          <a:xfrm flipH="1" flipV="1">
            <a:off x="4210610" y="3791956"/>
            <a:ext cx="3937" cy="1147898"/>
          </a:xfrm>
          <a:prstGeom prst="line">
            <a:avLst/>
          </a:prstGeom>
          <a:ln w="44450">
            <a:solidFill>
              <a:schemeClr val="bg1">
                <a:lumMod val="6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Прямая соединительная линия 232"/>
          <p:cNvCxnSpPr/>
          <p:nvPr/>
        </p:nvCxnSpPr>
        <p:spPr>
          <a:xfrm flipV="1">
            <a:off x="106234" y="3791956"/>
            <a:ext cx="4099114" cy="4902"/>
          </a:xfrm>
          <a:prstGeom prst="line">
            <a:avLst/>
          </a:prstGeom>
          <a:ln w="69850">
            <a:solidFill>
              <a:schemeClr val="bg1">
                <a:lumMod val="6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Прямая соединительная линия 235"/>
          <p:cNvCxnSpPr/>
          <p:nvPr/>
        </p:nvCxnSpPr>
        <p:spPr>
          <a:xfrm flipV="1">
            <a:off x="63129" y="2829039"/>
            <a:ext cx="4099114" cy="4902"/>
          </a:xfrm>
          <a:prstGeom prst="line">
            <a:avLst/>
          </a:prstGeom>
          <a:ln w="104775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Прямая соединительная линия 236"/>
          <p:cNvCxnSpPr/>
          <p:nvPr/>
        </p:nvCxnSpPr>
        <p:spPr>
          <a:xfrm>
            <a:off x="63129" y="2829039"/>
            <a:ext cx="0" cy="893200"/>
          </a:xfrm>
          <a:prstGeom prst="line">
            <a:avLst/>
          </a:prstGeom>
          <a:ln w="4445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Прямая соединительная линия 239"/>
          <p:cNvCxnSpPr/>
          <p:nvPr/>
        </p:nvCxnSpPr>
        <p:spPr>
          <a:xfrm>
            <a:off x="4221597" y="2854908"/>
            <a:ext cx="1" cy="898679"/>
          </a:xfrm>
          <a:prstGeom prst="line">
            <a:avLst/>
          </a:prstGeom>
          <a:ln w="4445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4" name="Изображение 15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4119914" y="4179214"/>
            <a:ext cx="635000" cy="317500"/>
          </a:xfrm>
          <a:prstGeom prst="rect">
            <a:avLst/>
          </a:prstGeom>
        </p:spPr>
      </p:pic>
      <p:pic>
        <p:nvPicPr>
          <p:cNvPr id="155" name="Изображение 15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6200000">
            <a:off x="4016973" y="3115562"/>
            <a:ext cx="850900" cy="342900"/>
          </a:xfrm>
          <a:prstGeom prst="rect">
            <a:avLst/>
          </a:prstGeom>
        </p:spPr>
      </p:pic>
      <p:pic>
        <p:nvPicPr>
          <p:cNvPr id="157" name="Изображение 15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3857346" y="5709403"/>
            <a:ext cx="1219200" cy="342900"/>
          </a:xfrm>
          <a:prstGeom prst="rect">
            <a:avLst/>
          </a:prstGeom>
        </p:spPr>
      </p:pic>
      <p:sp>
        <p:nvSpPr>
          <p:cNvPr id="172" name="Треугольник 171"/>
          <p:cNvSpPr/>
          <p:nvPr/>
        </p:nvSpPr>
        <p:spPr>
          <a:xfrm>
            <a:off x="2315971" y="2327436"/>
            <a:ext cx="421529" cy="413228"/>
          </a:xfrm>
          <a:prstGeom prst="triangle">
            <a:avLst/>
          </a:prstGeom>
          <a:solidFill>
            <a:schemeClr val="bg1"/>
          </a:solidFill>
          <a:ln w="57150">
            <a:solidFill>
              <a:srgbClr val="FF9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TextBox 1"/>
          <p:cNvSpPr txBox="1"/>
          <p:nvPr/>
        </p:nvSpPr>
        <p:spPr>
          <a:xfrm>
            <a:off x="446567" y="-595423"/>
            <a:ext cx="7264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Smith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871286" y="4040038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+35dB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828208" y="2360202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+12dB</a:t>
            </a:r>
            <a:endParaRPr lang="en-US" dirty="0"/>
          </a:p>
        </p:txBody>
      </p:sp>
      <p:sp>
        <p:nvSpPr>
          <p:cNvPr id="78" name="Прямоугольник 165"/>
          <p:cNvSpPr/>
          <p:nvPr/>
        </p:nvSpPr>
        <p:spPr>
          <a:xfrm rot="16200000">
            <a:off x="38575" y="1842683"/>
            <a:ext cx="952669" cy="513677"/>
          </a:xfrm>
          <a:prstGeom prst="rect">
            <a:avLst/>
          </a:prstGeom>
          <a:solidFill>
            <a:schemeClr val="bg1"/>
          </a:solidFill>
          <a:ln w="444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 smtClean="0">
                <a:solidFill>
                  <a:schemeClr val="tx1"/>
                </a:solidFill>
              </a:rPr>
              <a:t>-20dB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83" name="Прямоугольник 165"/>
          <p:cNvSpPr/>
          <p:nvPr/>
        </p:nvSpPr>
        <p:spPr>
          <a:xfrm rot="16200000">
            <a:off x="240861" y="3963612"/>
            <a:ext cx="582294" cy="304465"/>
          </a:xfrm>
          <a:prstGeom prst="rect">
            <a:avLst/>
          </a:prstGeom>
          <a:solidFill>
            <a:schemeClr val="bg1"/>
          </a:solidFill>
          <a:ln w="444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dirty="0" smtClean="0">
                <a:solidFill>
                  <a:schemeClr val="tx1"/>
                </a:solidFill>
              </a:rPr>
              <a:t>-10dB</a:t>
            </a:r>
            <a:endParaRPr lang="ru-RU" sz="1200" dirty="0">
              <a:solidFill>
                <a:schemeClr val="tx1"/>
              </a:solidFill>
            </a:endParaRPr>
          </a:p>
        </p:txBody>
      </p:sp>
      <p:sp>
        <p:nvSpPr>
          <p:cNvPr id="84" name="Прямоугольник 165"/>
          <p:cNvSpPr/>
          <p:nvPr/>
        </p:nvSpPr>
        <p:spPr>
          <a:xfrm rot="16200000">
            <a:off x="210002" y="5119020"/>
            <a:ext cx="582294" cy="304465"/>
          </a:xfrm>
          <a:prstGeom prst="rect">
            <a:avLst/>
          </a:prstGeom>
          <a:solidFill>
            <a:schemeClr val="bg1"/>
          </a:solidFill>
          <a:ln w="444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dirty="0" smtClean="0">
                <a:solidFill>
                  <a:schemeClr val="tx1"/>
                </a:solidFill>
              </a:rPr>
              <a:t>-30dB</a:t>
            </a:r>
            <a:endParaRPr lang="ru-RU" sz="1200" dirty="0">
              <a:solidFill>
                <a:schemeClr val="tx1"/>
              </a:solidFill>
            </a:endParaRPr>
          </a:p>
        </p:txBody>
      </p:sp>
      <p:sp>
        <p:nvSpPr>
          <p:cNvPr id="45" name="Треугольник 171"/>
          <p:cNvSpPr/>
          <p:nvPr/>
        </p:nvSpPr>
        <p:spPr>
          <a:xfrm rot="5400000">
            <a:off x="2762374" y="1393496"/>
            <a:ext cx="463682" cy="413228"/>
          </a:xfrm>
          <a:prstGeom prst="triangle">
            <a:avLst/>
          </a:prstGeom>
          <a:solidFill>
            <a:schemeClr val="bg1"/>
          </a:solidFill>
          <a:ln w="57150">
            <a:solidFill>
              <a:srgbClr val="FF9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6" name="TextBox 45"/>
          <p:cNvSpPr txBox="1"/>
          <p:nvPr/>
        </p:nvSpPr>
        <p:spPr>
          <a:xfrm>
            <a:off x="2973974" y="1686358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+28dB</a:t>
            </a:r>
            <a:endParaRPr 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7975600" y="4639733"/>
            <a:ext cx="218540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Vary</a:t>
            </a:r>
          </a:p>
          <a:p>
            <a:r>
              <a:rPr lang="en-US" dirty="0"/>
              <a:t>f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frequency on VNA</a:t>
            </a:r>
          </a:p>
          <a:p>
            <a:r>
              <a:rPr lang="en-US" dirty="0" smtClean="0"/>
              <a:t>P </a:t>
            </a:r>
            <a:r>
              <a:rPr lang="mr-IN" dirty="0" smtClean="0"/>
              <a:t>–</a:t>
            </a:r>
            <a:r>
              <a:rPr lang="en-US" dirty="0" smtClean="0"/>
              <a:t> power of VNA</a:t>
            </a:r>
            <a:endParaRPr lang="en-US" dirty="0"/>
          </a:p>
        </p:txBody>
      </p:sp>
      <p:cxnSp>
        <p:nvCxnSpPr>
          <p:cNvPr id="48" name="Прямая соединительная линия 117"/>
          <p:cNvCxnSpPr/>
          <p:nvPr/>
        </p:nvCxnSpPr>
        <p:spPr>
          <a:xfrm flipH="1">
            <a:off x="501150" y="1341819"/>
            <a:ext cx="5943987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Прямоугольник 166"/>
          <p:cNvSpPr/>
          <p:nvPr/>
        </p:nvSpPr>
        <p:spPr>
          <a:xfrm>
            <a:off x="6170097" y="845147"/>
            <a:ext cx="1406496" cy="898453"/>
          </a:xfrm>
          <a:prstGeom prst="rect">
            <a:avLst/>
          </a:prstGeom>
          <a:solidFill>
            <a:schemeClr val="bg1"/>
          </a:solidFill>
          <a:ln w="47625"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 smtClean="0">
                <a:solidFill>
                  <a:schemeClr val="tx1"/>
                </a:solidFill>
              </a:rPr>
              <a:t>VNA, </a:t>
            </a:r>
            <a:r>
              <a:rPr lang="en-AU" b="1" dirty="0" smtClean="0">
                <a:solidFill>
                  <a:schemeClr val="tx1"/>
                </a:solidFill>
              </a:rPr>
              <a:t>f</a:t>
            </a:r>
          </a:p>
          <a:p>
            <a:pPr algn="ctr"/>
            <a:r>
              <a:rPr lang="en-AU" dirty="0" smtClean="0">
                <a:solidFill>
                  <a:schemeClr val="tx1"/>
                </a:solidFill>
              </a:rPr>
              <a:t>-15dBm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50" name="Овал 259"/>
          <p:cNvSpPr/>
          <p:nvPr/>
        </p:nvSpPr>
        <p:spPr>
          <a:xfrm>
            <a:off x="6240561" y="1232098"/>
            <a:ext cx="204576" cy="199175"/>
          </a:xfrm>
          <a:prstGeom prst="ellipse">
            <a:avLst/>
          </a:prstGeom>
          <a:noFill/>
          <a:ln w="25400"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51" name="Прямая соединительная линия 120"/>
          <p:cNvCxnSpPr/>
          <p:nvPr/>
        </p:nvCxnSpPr>
        <p:spPr>
          <a:xfrm flipH="1">
            <a:off x="2526737" y="1596890"/>
            <a:ext cx="371382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Прямоугольник 165"/>
          <p:cNvSpPr/>
          <p:nvPr/>
        </p:nvSpPr>
        <p:spPr>
          <a:xfrm>
            <a:off x="5115821" y="1037534"/>
            <a:ext cx="952669" cy="513677"/>
          </a:xfrm>
          <a:prstGeom prst="rect">
            <a:avLst/>
          </a:prstGeom>
          <a:solidFill>
            <a:schemeClr val="bg1"/>
          </a:solidFill>
          <a:ln w="444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 smtClean="0">
                <a:solidFill>
                  <a:schemeClr val="tx1"/>
                </a:solidFill>
              </a:rPr>
              <a:t>-30dB</a:t>
            </a:r>
            <a:endParaRPr lang="ru-RU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1389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9" name="Прямая соединительная линия 120"/>
          <p:cNvCxnSpPr/>
          <p:nvPr/>
        </p:nvCxnSpPr>
        <p:spPr>
          <a:xfrm flipH="1">
            <a:off x="4765793" y="2327436"/>
            <a:ext cx="566880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Прямая соединительная линия 120"/>
          <p:cNvCxnSpPr>
            <a:endCxn id="172" idx="0"/>
          </p:cNvCxnSpPr>
          <p:nvPr/>
        </p:nvCxnSpPr>
        <p:spPr>
          <a:xfrm flipV="1">
            <a:off x="2526736" y="2327436"/>
            <a:ext cx="0" cy="336420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Rectangle 113"/>
          <p:cNvSpPr/>
          <p:nvPr/>
        </p:nvSpPr>
        <p:spPr>
          <a:xfrm>
            <a:off x="1826559" y="108488"/>
            <a:ext cx="3782900" cy="2099924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10" name="Прямая соединительная линия 117"/>
          <p:cNvCxnSpPr/>
          <p:nvPr/>
        </p:nvCxnSpPr>
        <p:spPr>
          <a:xfrm flipH="1" flipV="1">
            <a:off x="501150" y="1866751"/>
            <a:ext cx="10035526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776" y="4962299"/>
            <a:ext cx="1811551" cy="2085390"/>
          </a:xfrm>
          <a:prstGeom prst="rect">
            <a:avLst/>
          </a:prstGeom>
        </p:spPr>
      </p:pic>
      <p:grpSp>
        <p:nvGrpSpPr>
          <p:cNvPr id="6" name="Группа 5"/>
          <p:cNvGrpSpPr/>
          <p:nvPr/>
        </p:nvGrpSpPr>
        <p:grpSpPr>
          <a:xfrm rot="16200000">
            <a:off x="2766315" y="6070989"/>
            <a:ext cx="534126" cy="347399"/>
            <a:chOff x="4413586" y="2273300"/>
            <a:chExt cx="2541348" cy="787400"/>
          </a:xfrm>
        </p:grpSpPr>
        <p:sp>
          <p:nvSpPr>
            <p:cNvPr id="5" name="Арка 4"/>
            <p:cNvSpPr/>
            <p:nvPr/>
          </p:nvSpPr>
          <p:spPr>
            <a:xfrm>
              <a:off x="4413586" y="2273300"/>
              <a:ext cx="847116" cy="787400"/>
            </a:xfrm>
            <a:prstGeom prst="blockArc">
              <a:avLst>
                <a:gd name="adj1" fmla="val 10800000"/>
                <a:gd name="adj2" fmla="val 21571284"/>
                <a:gd name="adj3" fmla="val 0"/>
              </a:avLst>
            </a:prstGeom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tx1"/>
                </a:solidFill>
              </a:endParaRPr>
            </a:p>
          </p:txBody>
        </p:sp>
        <p:sp>
          <p:nvSpPr>
            <p:cNvPr id="87" name="Арка 86"/>
            <p:cNvSpPr/>
            <p:nvPr/>
          </p:nvSpPr>
          <p:spPr>
            <a:xfrm>
              <a:off x="5260702" y="2273300"/>
              <a:ext cx="847116" cy="787400"/>
            </a:xfrm>
            <a:prstGeom prst="blockArc">
              <a:avLst>
                <a:gd name="adj1" fmla="val 10800000"/>
                <a:gd name="adj2" fmla="val 21571284"/>
                <a:gd name="adj3" fmla="val 0"/>
              </a:avLst>
            </a:prstGeom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tx1"/>
                </a:solidFill>
              </a:endParaRPr>
            </a:p>
          </p:txBody>
        </p:sp>
        <p:sp>
          <p:nvSpPr>
            <p:cNvPr id="88" name="Арка 87"/>
            <p:cNvSpPr/>
            <p:nvPr/>
          </p:nvSpPr>
          <p:spPr>
            <a:xfrm>
              <a:off x="6107818" y="2273300"/>
              <a:ext cx="847116" cy="787400"/>
            </a:xfrm>
            <a:prstGeom prst="blockArc">
              <a:avLst>
                <a:gd name="adj1" fmla="val 10800000"/>
                <a:gd name="adj2" fmla="val 251184"/>
                <a:gd name="adj3" fmla="val 851"/>
              </a:avLst>
            </a:prstGeom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tx1"/>
                </a:solidFill>
              </a:endParaRPr>
            </a:p>
          </p:txBody>
        </p:sp>
      </p:grpSp>
      <p:grpSp>
        <p:nvGrpSpPr>
          <p:cNvPr id="100" name="Группа 99"/>
          <p:cNvGrpSpPr/>
          <p:nvPr/>
        </p:nvGrpSpPr>
        <p:grpSpPr>
          <a:xfrm>
            <a:off x="6712700" y="5997872"/>
            <a:ext cx="326107" cy="518138"/>
            <a:chOff x="1946121" y="1118898"/>
            <a:chExt cx="473514" cy="752347"/>
          </a:xfrm>
        </p:grpSpPr>
        <p:sp>
          <p:nvSpPr>
            <p:cNvPr id="97" name="Овал 96"/>
            <p:cNvSpPr/>
            <p:nvPr/>
          </p:nvSpPr>
          <p:spPr>
            <a:xfrm>
              <a:off x="1946121" y="1118898"/>
              <a:ext cx="473514" cy="491538"/>
            </a:xfrm>
            <a:prstGeom prst="ellipse">
              <a:avLst/>
            </a:prstGeom>
            <a:noFill/>
            <a:ln w="603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98" name="Овал 97"/>
            <p:cNvSpPr/>
            <p:nvPr/>
          </p:nvSpPr>
          <p:spPr>
            <a:xfrm>
              <a:off x="1946121" y="1379707"/>
              <a:ext cx="473514" cy="491538"/>
            </a:xfrm>
            <a:prstGeom prst="ellipse">
              <a:avLst/>
            </a:prstGeom>
            <a:noFill/>
            <a:ln w="603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04" name="TextBox 103"/>
          <p:cNvSpPr txBox="1"/>
          <p:nvPr/>
        </p:nvSpPr>
        <p:spPr>
          <a:xfrm>
            <a:off x="7048286" y="5949041"/>
            <a:ext cx="314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4000" dirty="0" smtClean="0">
                <a:latin typeface="Arial Hebrew Scholar" charset="-79"/>
                <a:ea typeface="Arial Hebrew Scholar" charset="-79"/>
                <a:cs typeface="Arial Hebrew Scholar" charset="-79"/>
              </a:rPr>
              <a:t>I</a:t>
            </a:r>
            <a:endParaRPr lang="ru-RU" dirty="0">
              <a:latin typeface="Arial Hebrew Scholar" charset="-79"/>
              <a:ea typeface="Arial Hebrew Scholar" charset="-79"/>
              <a:cs typeface="Arial Hebrew Scholar" charset="-79"/>
            </a:endParaRPr>
          </a:p>
        </p:txBody>
      </p:sp>
      <p:cxnSp>
        <p:nvCxnSpPr>
          <p:cNvPr id="118" name="Прямая соединительная линия 117"/>
          <p:cNvCxnSpPr/>
          <p:nvPr/>
        </p:nvCxnSpPr>
        <p:spPr>
          <a:xfrm flipH="1" flipV="1">
            <a:off x="507540" y="1856883"/>
            <a:ext cx="13060" cy="378632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ile:Circulator schematic.JPG - Wikimedia Commons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48" t="6503" r="26691" b="29446"/>
          <a:stretch/>
        </p:blipFill>
        <p:spPr bwMode="auto">
          <a:xfrm>
            <a:off x="2291109" y="5445010"/>
            <a:ext cx="412466" cy="40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8" name="Прямая соединительная линия 127"/>
          <p:cNvCxnSpPr/>
          <p:nvPr/>
        </p:nvCxnSpPr>
        <p:spPr>
          <a:xfrm flipH="1">
            <a:off x="3019930" y="6511752"/>
            <a:ext cx="3853415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2" name="Изображение 10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3476" y="5880853"/>
            <a:ext cx="218488" cy="248282"/>
          </a:xfrm>
          <a:prstGeom prst="rect">
            <a:avLst/>
          </a:prstGeom>
        </p:spPr>
      </p:pic>
      <p:cxnSp>
        <p:nvCxnSpPr>
          <p:cNvPr id="141" name="Прямая соединительная линия 140"/>
          <p:cNvCxnSpPr/>
          <p:nvPr/>
        </p:nvCxnSpPr>
        <p:spPr>
          <a:xfrm flipH="1">
            <a:off x="3019930" y="5977626"/>
            <a:ext cx="3853415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57" name="Изображение 105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81359" y="5487831"/>
            <a:ext cx="1321301" cy="234155"/>
          </a:xfrm>
          <a:prstGeom prst="rect">
            <a:avLst/>
          </a:prstGeom>
        </p:spPr>
      </p:pic>
      <p:sp>
        <p:nvSpPr>
          <p:cNvPr id="171" name="Треугольник 170"/>
          <p:cNvSpPr/>
          <p:nvPr/>
        </p:nvSpPr>
        <p:spPr>
          <a:xfrm>
            <a:off x="2315971" y="4026881"/>
            <a:ext cx="421529" cy="413228"/>
          </a:xfrm>
          <a:prstGeom prst="triangle">
            <a:avLst/>
          </a:prstGeom>
          <a:solidFill>
            <a:schemeClr val="bg1"/>
          </a:solidFill>
          <a:ln w="57150">
            <a:solidFill>
              <a:srgbClr val="FF9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16" name="Прямая соединительная линия 215"/>
          <p:cNvCxnSpPr/>
          <p:nvPr/>
        </p:nvCxnSpPr>
        <p:spPr>
          <a:xfrm flipH="1">
            <a:off x="63129" y="4947411"/>
            <a:ext cx="4159718" cy="0"/>
          </a:xfrm>
          <a:prstGeom prst="line">
            <a:avLst/>
          </a:prstGeom>
          <a:ln w="44450"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Прямая соединительная линия 216"/>
          <p:cNvCxnSpPr/>
          <p:nvPr/>
        </p:nvCxnSpPr>
        <p:spPr>
          <a:xfrm flipH="1">
            <a:off x="63129" y="6660013"/>
            <a:ext cx="4159719" cy="0"/>
          </a:xfrm>
          <a:prstGeom prst="line">
            <a:avLst/>
          </a:prstGeom>
          <a:ln w="44450"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Прямая соединительная линия 221"/>
          <p:cNvCxnSpPr/>
          <p:nvPr/>
        </p:nvCxnSpPr>
        <p:spPr>
          <a:xfrm flipV="1">
            <a:off x="4222847" y="4947411"/>
            <a:ext cx="0" cy="1712602"/>
          </a:xfrm>
          <a:prstGeom prst="line">
            <a:avLst/>
          </a:prstGeom>
          <a:ln w="44450"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Прямая соединительная линия 225"/>
          <p:cNvCxnSpPr/>
          <p:nvPr/>
        </p:nvCxnSpPr>
        <p:spPr>
          <a:xfrm flipV="1">
            <a:off x="63129" y="4947411"/>
            <a:ext cx="0" cy="1712602"/>
          </a:xfrm>
          <a:prstGeom prst="line">
            <a:avLst/>
          </a:prstGeom>
          <a:ln w="44450"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Прямая соединительная линия 228"/>
          <p:cNvCxnSpPr/>
          <p:nvPr/>
        </p:nvCxnSpPr>
        <p:spPr>
          <a:xfrm flipH="1" flipV="1">
            <a:off x="63129" y="3764015"/>
            <a:ext cx="3937" cy="1147898"/>
          </a:xfrm>
          <a:prstGeom prst="line">
            <a:avLst/>
          </a:prstGeom>
          <a:ln w="44450">
            <a:solidFill>
              <a:schemeClr val="bg1">
                <a:lumMod val="6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Прямая соединительная линия 231"/>
          <p:cNvCxnSpPr/>
          <p:nvPr/>
        </p:nvCxnSpPr>
        <p:spPr>
          <a:xfrm flipH="1" flipV="1">
            <a:off x="4210610" y="3791956"/>
            <a:ext cx="3937" cy="1147898"/>
          </a:xfrm>
          <a:prstGeom prst="line">
            <a:avLst/>
          </a:prstGeom>
          <a:ln w="44450">
            <a:solidFill>
              <a:schemeClr val="bg1">
                <a:lumMod val="6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Прямая соединительная линия 232"/>
          <p:cNvCxnSpPr/>
          <p:nvPr/>
        </p:nvCxnSpPr>
        <p:spPr>
          <a:xfrm flipV="1">
            <a:off x="106234" y="3791956"/>
            <a:ext cx="4099114" cy="4902"/>
          </a:xfrm>
          <a:prstGeom prst="line">
            <a:avLst/>
          </a:prstGeom>
          <a:ln w="44450">
            <a:solidFill>
              <a:schemeClr val="bg1">
                <a:lumMod val="6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Прямая соединительная линия 235"/>
          <p:cNvCxnSpPr/>
          <p:nvPr/>
        </p:nvCxnSpPr>
        <p:spPr>
          <a:xfrm flipV="1">
            <a:off x="63129" y="2829039"/>
            <a:ext cx="4099114" cy="4902"/>
          </a:xfrm>
          <a:prstGeom prst="line">
            <a:avLst/>
          </a:prstGeom>
          <a:ln w="4445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Прямая соединительная линия 236"/>
          <p:cNvCxnSpPr/>
          <p:nvPr/>
        </p:nvCxnSpPr>
        <p:spPr>
          <a:xfrm>
            <a:off x="63129" y="2829039"/>
            <a:ext cx="0" cy="893200"/>
          </a:xfrm>
          <a:prstGeom prst="line">
            <a:avLst/>
          </a:prstGeom>
          <a:ln w="4445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Прямая соединительная линия 239"/>
          <p:cNvCxnSpPr/>
          <p:nvPr/>
        </p:nvCxnSpPr>
        <p:spPr>
          <a:xfrm>
            <a:off x="4221597" y="2854908"/>
            <a:ext cx="1" cy="898679"/>
          </a:xfrm>
          <a:prstGeom prst="line">
            <a:avLst/>
          </a:prstGeom>
          <a:ln w="4445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4" name="Изображение 15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4119914" y="4179214"/>
            <a:ext cx="635000" cy="317500"/>
          </a:xfrm>
          <a:prstGeom prst="rect">
            <a:avLst/>
          </a:prstGeom>
        </p:spPr>
      </p:pic>
      <p:pic>
        <p:nvPicPr>
          <p:cNvPr id="155" name="Изображение 15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6200000">
            <a:off x="4016973" y="3115562"/>
            <a:ext cx="850900" cy="342900"/>
          </a:xfrm>
          <a:prstGeom prst="rect">
            <a:avLst/>
          </a:prstGeom>
        </p:spPr>
      </p:pic>
      <p:pic>
        <p:nvPicPr>
          <p:cNvPr id="157" name="Изображение 15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3857346" y="5709403"/>
            <a:ext cx="1219200" cy="342900"/>
          </a:xfrm>
          <a:prstGeom prst="rect">
            <a:avLst/>
          </a:prstGeom>
        </p:spPr>
      </p:pic>
      <p:sp>
        <p:nvSpPr>
          <p:cNvPr id="167" name="Прямоугольник 166"/>
          <p:cNvSpPr/>
          <p:nvPr/>
        </p:nvSpPr>
        <p:spPr>
          <a:xfrm>
            <a:off x="10364131" y="1370079"/>
            <a:ext cx="1406496" cy="898453"/>
          </a:xfrm>
          <a:prstGeom prst="rect">
            <a:avLst/>
          </a:prstGeom>
          <a:solidFill>
            <a:schemeClr val="bg1"/>
          </a:solidFill>
          <a:ln w="47625"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 smtClean="0">
                <a:solidFill>
                  <a:schemeClr val="tx1"/>
                </a:solidFill>
              </a:rPr>
              <a:t>VNA</a:t>
            </a:r>
          </a:p>
          <a:p>
            <a:pPr algn="ctr"/>
            <a:r>
              <a:rPr lang="en-AU" b="1" dirty="0" smtClean="0">
                <a:solidFill>
                  <a:schemeClr val="tx1"/>
                </a:solidFill>
              </a:rPr>
              <a:t>P</a:t>
            </a:r>
            <a:endParaRPr lang="ru-RU" b="1" dirty="0">
              <a:solidFill>
                <a:schemeClr val="tx1"/>
              </a:solidFill>
            </a:endParaRPr>
          </a:p>
        </p:txBody>
      </p:sp>
      <p:sp>
        <p:nvSpPr>
          <p:cNvPr id="260" name="Овал 259"/>
          <p:cNvSpPr/>
          <p:nvPr/>
        </p:nvSpPr>
        <p:spPr>
          <a:xfrm>
            <a:off x="10434595" y="1757030"/>
            <a:ext cx="204576" cy="199175"/>
          </a:xfrm>
          <a:prstGeom prst="ellipse">
            <a:avLst/>
          </a:prstGeom>
          <a:noFill/>
          <a:ln w="25400"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8" name="Rectangle 107"/>
          <p:cNvSpPr/>
          <p:nvPr/>
        </p:nvSpPr>
        <p:spPr>
          <a:xfrm>
            <a:off x="9164324" y="1641075"/>
            <a:ext cx="903189" cy="420346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10dBm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9" name="Oval 108"/>
          <p:cNvSpPr/>
          <p:nvPr/>
        </p:nvSpPr>
        <p:spPr>
          <a:xfrm>
            <a:off x="7850383" y="1177502"/>
            <a:ext cx="1296312" cy="1261204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Anritsu power divider</a:t>
            </a:r>
            <a:endParaRPr lang="en-US" dirty="0"/>
          </a:p>
        </p:txBody>
      </p:sp>
      <p:sp>
        <p:nvSpPr>
          <p:cNvPr id="112" name="Rectangle 111"/>
          <p:cNvSpPr/>
          <p:nvPr/>
        </p:nvSpPr>
        <p:spPr>
          <a:xfrm>
            <a:off x="6947194" y="1641075"/>
            <a:ext cx="903189" cy="420346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3dBm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6" name="Oval 115"/>
          <p:cNvSpPr/>
          <p:nvPr/>
        </p:nvSpPr>
        <p:spPr>
          <a:xfrm>
            <a:off x="4143576" y="1519338"/>
            <a:ext cx="622216" cy="613099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Marki</a:t>
            </a:r>
            <a:endParaRPr lang="en-US" sz="800" dirty="0"/>
          </a:p>
        </p:txBody>
      </p:sp>
      <p:sp>
        <p:nvSpPr>
          <p:cNvPr id="117" name="Rectangle 116"/>
          <p:cNvSpPr/>
          <p:nvPr/>
        </p:nvSpPr>
        <p:spPr>
          <a:xfrm>
            <a:off x="3388002" y="1674026"/>
            <a:ext cx="746759" cy="367422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3dBm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9" name="Rectangle 118"/>
          <p:cNvSpPr/>
          <p:nvPr/>
        </p:nvSpPr>
        <p:spPr>
          <a:xfrm>
            <a:off x="4756228" y="1660273"/>
            <a:ext cx="746759" cy="367422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3dBm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0" name="Oval 119"/>
          <p:cNvSpPr/>
          <p:nvPr/>
        </p:nvSpPr>
        <p:spPr>
          <a:xfrm>
            <a:off x="2748157" y="1537434"/>
            <a:ext cx="622216" cy="613099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Marki</a:t>
            </a:r>
            <a:endParaRPr lang="en-US" sz="800" dirty="0"/>
          </a:p>
        </p:txBody>
      </p:sp>
      <p:sp>
        <p:nvSpPr>
          <p:cNvPr id="123" name="Rectangle 122"/>
          <p:cNvSpPr/>
          <p:nvPr/>
        </p:nvSpPr>
        <p:spPr>
          <a:xfrm>
            <a:off x="1972610" y="1667537"/>
            <a:ext cx="746759" cy="367422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3dBm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4" name="Rectangle 123"/>
          <p:cNvSpPr/>
          <p:nvPr/>
        </p:nvSpPr>
        <p:spPr>
          <a:xfrm rot="16200000">
            <a:off x="2685886" y="983814"/>
            <a:ext cx="746759" cy="367422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3dBm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5" name="Rectangle 124"/>
          <p:cNvSpPr/>
          <p:nvPr/>
        </p:nvSpPr>
        <p:spPr>
          <a:xfrm rot="16200000">
            <a:off x="4081305" y="968287"/>
            <a:ext cx="746759" cy="367422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3dBm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6" name="Oval 125"/>
          <p:cNvSpPr/>
          <p:nvPr/>
        </p:nvSpPr>
        <p:spPr>
          <a:xfrm>
            <a:off x="3469324" y="160342"/>
            <a:ext cx="622216" cy="613099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Marki</a:t>
            </a:r>
            <a:endParaRPr lang="en-US" sz="800" dirty="0"/>
          </a:p>
        </p:txBody>
      </p:sp>
      <p:cxnSp>
        <p:nvCxnSpPr>
          <p:cNvPr id="127" name="Прямая соединительная линия 117"/>
          <p:cNvCxnSpPr>
            <a:stCxn id="124" idx="3"/>
            <a:endCxn id="126" idx="3"/>
          </p:cNvCxnSpPr>
          <p:nvPr/>
        </p:nvCxnSpPr>
        <p:spPr>
          <a:xfrm flipV="1">
            <a:off x="3059266" y="683655"/>
            <a:ext cx="501179" cy="11049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Прямая соединительная линия 117"/>
          <p:cNvCxnSpPr>
            <a:stCxn id="125" idx="3"/>
            <a:endCxn id="126" idx="5"/>
          </p:cNvCxnSpPr>
          <p:nvPr/>
        </p:nvCxnSpPr>
        <p:spPr>
          <a:xfrm flipH="1" flipV="1">
            <a:off x="4000419" y="683655"/>
            <a:ext cx="454266" cy="9496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Прямая соединительная линия 117"/>
          <p:cNvCxnSpPr>
            <a:stCxn id="139" idx="6"/>
            <a:endCxn id="126" idx="6"/>
          </p:cNvCxnSpPr>
          <p:nvPr/>
        </p:nvCxnSpPr>
        <p:spPr>
          <a:xfrm flipH="1">
            <a:off x="4091540" y="464129"/>
            <a:ext cx="6457635" cy="276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28"/>
          <p:cNvGrpSpPr/>
          <p:nvPr/>
        </p:nvGrpSpPr>
        <p:grpSpPr>
          <a:xfrm>
            <a:off x="10174497" y="83359"/>
            <a:ext cx="1751113" cy="761541"/>
            <a:chOff x="6360093" y="606450"/>
            <a:chExt cx="1751113" cy="761541"/>
          </a:xfrm>
        </p:grpSpPr>
        <p:sp>
          <p:nvSpPr>
            <p:cNvPr id="131" name="Rectangle 130"/>
            <p:cNvSpPr/>
            <p:nvPr/>
          </p:nvSpPr>
          <p:spPr>
            <a:xfrm>
              <a:off x="6360093" y="606450"/>
              <a:ext cx="1751113" cy="761541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7030A0"/>
                  </a:solidFill>
                </a:rPr>
                <a:t>Pulse</a:t>
              </a:r>
            </a:p>
            <a:p>
              <a:pPr algn="ctr"/>
              <a:r>
                <a:rPr lang="en-US" b="1" dirty="0" smtClean="0">
                  <a:solidFill>
                    <a:srgbClr val="7030A0"/>
                  </a:solidFill>
                </a:rPr>
                <a:t>T</a:t>
              </a:r>
            </a:p>
            <a:p>
              <a:pPr algn="ctr"/>
              <a:r>
                <a:rPr lang="en-US" dirty="0" smtClean="0">
                  <a:solidFill>
                    <a:srgbClr val="7030A0"/>
                  </a:solidFill>
                </a:rPr>
                <a:t>10MHz</a:t>
              </a:r>
              <a:endParaRPr lang="en-US" dirty="0">
                <a:solidFill>
                  <a:srgbClr val="7030A0"/>
                </a:solidFill>
              </a:endParaRPr>
            </a:p>
          </p:txBody>
        </p:sp>
        <p:sp>
          <p:nvSpPr>
            <p:cNvPr id="139" name="Овал 260"/>
            <p:cNvSpPr/>
            <p:nvPr/>
          </p:nvSpPr>
          <p:spPr>
            <a:xfrm>
              <a:off x="6486228" y="867585"/>
              <a:ext cx="248543" cy="239269"/>
            </a:xfrm>
            <a:prstGeom prst="ellipse">
              <a:avLst/>
            </a:prstGeom>
            <a:noFill/>
            <a:ln w="254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33" name="Rectangle 132"/>
          <p:cNvSpPr/>
          <p:nvPr/>
        </p:nvSpPr>
        <p:spPr>
          <a:xfrm>
            <a:off x="4408545" y="191436"/>
            <a:ext cx="1127256" cy="535600"/>
          </a:xfrm>
          <a:prstGeom prst="rect">
            <a:avLst/>
          </a:prstGeom>
          <a:solidFill>
            <a:schemeClr val="bg2">
              <a:lumMod val="90000"/>
            </a:schemeClr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DC to 1000MHz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4" name="Rectangle 133"/>
          <p:cNvSpPr/>
          <p:nvPr/>
        </p:nvSpPr>
        <p:spPr>
          <a:xfrm>
            <a:off x="670230" y="1646206"/>
            <a:ext cx="865723" cy="425955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13dBm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36" name="Прямая соединительная линия 120"/>
          <p:cNvCxnSpPr>
            <a:endCxn id="172" idx="0"/>
          </p:cNvCxnSpPr>
          <p:nvPr/>
        </p:nvCxnSpPr>
        <p:spPr>
          <a:xfrm flipH="1">
            <a:off x="2526736" y="2327436"/>
            <a:ext cx="227889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Треугольник 171"/>
          <p:cNvSpPr/>
          <p:nvPr/>
        </p:nvSpPr>
        <p:spPr>
          <a:xfrm>
            <a:off x="2315971" y="2327436"/>
            <a:ext cx="421529" cy="413228"/>
          </a:xfrm>
          <a:prstGeom prst="triangle">
            <a:avLst/>
          </a:prstGeom>
          <a:solidFill>
            <a:schemeClr val="bg1"/>
          </a:solidFill>
          <a:ln w="57150">
            <a:solidFill>
              <a:srgbClr val="FF9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TextBox 1"/>
          <p:cNvSpPr txBox="1"/>
          <p:nvPr/>
        </p:nvSpPr>
        <p:spPr>
          <a:xfrm>
            <a:off x="446567" y="-595423"/>
            <a:ext cx="3640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</a:t>
            </a:r>
            <a:r>
              <a:rPr lang="en-US" baseline="30000" dirty="0" smtClean="0"/>
              <a:t>rd</a:t>
            </a:r>
            <a:r>
              <a:rPr lang="en-US" dirty="0" smtClean="0"/>
              <a:t> Feb 2018 Rabi with Power splitter</a:t>
            </a:r>
            <a:endParaRPr lang="en-US" dirty="0"/>
          </a:p>
        </p:txBody>
      </p:sp>
      <p:sp>
        <p:nvSpPr>
          <p:cNvPr id="74" name="Прямоугольник 165"/>
          <p:cNvSpPr/>
          <p:nvPr/>
        </p:nvSpPr>
        <p:spPr>
          <a:xfrm>
            <a:off x="559142" y="1596260"/>
            <a:ext cx="952669" cy="513677"/>
          </a:xfrm>
          <a:prstGeom prst="rect">
            <a:avLst/>
          </a:prstGeom>
          <a:solidFill>
            <a:schemeClr val="bg1"/>
          </a:solidFill>
          <a:ln w="444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 smtClean="0">
                <a:solidFill>
                  <a:schemeClr val="tx1"/>
                </a:solidFill>
              </a:rPr>
              <a:t>-20dB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5" name="Прямоугольник 165"/>
          <p:cNvSpPr/>
          <p:nvPr/>
        </p:nvSpPr>
        <p:spPr>
          <a:xfrm rot="16200000">
            <a:off x="210002" y="5119020"/>
            <a:ext cx="582294" cy="304465"/>
          </a:xfrm>
          <a:prstGeom prst="rect">
            <a:avLst/>
          </a:prstGeom>
          <a:solidFill>
            <a:schemeClr val="bg1"/>
          </a:solidFill>
          <a:ln w="444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smtClean="0">
                <a:solidFill>
                  <a:schemeClr val="tx1"/>
                </a:solidFill>
              </a:rPr>
              <a:t>-30dB</a:t>
            </a:r>
            <a:endParaRPr lang="ru-RU" sz="1200" dirty="0">
              <a:solidFill>
                <a:schemeClr val="tx1"/>
              </a:solidFill>
            </a:endParaRPr>
          </a:p>
        </p:txBody>
      </p:sp>
      <p:sp>
        <p:nvSpPr>
          <p:cNvPr id="76" name="Прямоугольник 165"/>
          <p:cNvSpPr/>
          <p:nvPr/>
        </p:nvSpPr>
        <p:spPr>
          <a:xfrm rot="16200000">
            <a:off x="240861" y="3963612"/>
            <a:ext cx="582294" cy="304465"/>
          </a:xfrm>
          <a:prstGeom prst="rect">
            <a:avLst/>
          </a:prstGeom>
          <a:solidFill>
            <a:schemeClr val="bg1"/>
          </a:solidFill>
          <a:ln w="444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dirty="0" smtClean="0">
                <a:solidFill>
                  <a:schemeClr val="tx1"/>
                </a:solidFill>
              </a:rPr>
              <a:t>-10dB</a:t>
            </a:r>
            <a:endParaRPr lang="ru-RU" sz="1200" dirty="0">
              <a:solidFill>
                <a:schemeClr val="tx1"/>
              </a:solidFill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2871286" y="4040038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+35dB</a:t>
            </a:r>
            <a:endParaRPr lang="en-US" dirty="0"/>
          </a:p>
        </p:txBody>
      </p:sp>
      <p:sp>
        <p:nvSpPr>
          <p:cNvPr id="78" name="TextBox 77"/>
          <p:cNvSpPr txBox="1"/>
          <p:nvPr/>
        </p:nvSpPr>
        <p:spPr>
          <a:xfrm>
            <a:off x="2828208" y="2360202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+12dB</a:t>
            </a:r>
            <a:endParaRPr lang="en-US" dirty="0"/>
          </a:p>
        </p:txBody>
      </p:sp>
      <p:sp>
        <p:nvSpPr>
          <p:cNvPr id="71" name="Треугольник 171"/>
          <p:cNvSpPr/>
          <p:nvPr/>
        </p:nvSpPr>
        <p:spPr>
          <a:xfrm rot="5400000">
            <a:off x="3592453" y="2104582"/>
            <a:ext cx="463682" cy="413228"/>
          </a:xfrm>
          <a:prstGeom prst="triangle">
            <a:avLst/>
          </a:prstGeom>
          <a:solidFill>
            <a:schemeClr val="bg1"/>
          </a:solidFill>
          <a:ln w="57150">
            <a:solidFill>
              <a:srgbClr val="FF9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2" name="TextBox 71"/>
          <p:cNvSpPr txBox="1"/>
          <p:nvPr/>
        </p:nvSpPr>
        <p:spPr>
          <a:xfrm>
            <a:off x="3804053" y="2397444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+28dB</a:t>
            </a:r>
            <a:endParaRPr lang="en-US" dirty="0"/>
          </a:p>
        </p:txBody>
      </p:sp>
      <p:sp>
        <p:nvSpPr>
          <p:cNvPr id="82" name="TextBox 81"/>
          <p:cNvSpPr txBox="1"/>
          <p:nvPr/>
        </p:nvSpPr>
        <p:spPr>
          <a:xfrm>
            <a:off x="7975600" y="4639733"/>
            <a:ext cx="192616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Vary</a:t>
            </a:r>
          </a:p>
          <a:p>
            <a:r>
              <a:rPr lang="en-US" dirty="0"/>
              <a:t>t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pulse length</a:t>
            </a:r>
          </a:p>
          <a:p>
            <a:r>
              <a:rPr lang="en-US" dirty="0" smtClean="0"/>
              <a:t>P </a:t>
            </a:r>
            <a:r>
              <a:rPr lang="mr-IN" dirty="0" smtClean="0"/>
              <a:t>–</a:t>
            </a:r>
            <a:r>
              <a:rPr lang="en-US" dirty="0" smtClean="0"/>
              <a:t> power of pulse</a:t>
            </a:r>
          </a:p>
        </p:txBody>
      </p:sp>
    </p:spTree>
    <p:extLst>
      <p:ext uri="{BB962C8B-B14F-4D97-AF65-F5344CB8AC3E}">
        <p14:creationId xmlns:p14="http://schemas.microsoft.com/office/powerpoint/2010/main" val="907330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9" name="Прямая соединительная линия 120"/>
          <p:cNvCxnSpPr/>
          <p:nvPr/>
        </p:nvCxnSpPr>
        <p:spPr>
          <a:xfrm flipH="1">
            <a:off x="4805628" y="4815308"/>
            <a:ext cx="543773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Прямая соединительная линия 120"/>
          <p:cNvCxnSpPr>
            <a:endCxn id="172" idx="0"/>
          </p:cNvCxnSpPr>
          <p:nvPr/>
        </p:nvCxnSpPr>
        <p:spPr>
          <a:xfrm flipV="1">
            <a:off x="2526736" y="2327436"/>
            <a:ext cx="0" cy="336420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Rectangle 113"/>
          <p:cNvSpPr/>
          <p:nvPr/>
        </p:nvSpPr>
        <p:spPr>
          <a:xfrm>
            <a:off x="1826559" y="108488"/>
            <a:ext cx="3782900" cy="2099924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10" name="Прямая соединительная линия 117"/>
          <p:cNvCxnSpPr/>
          <p:nvPr/>
        </p:nvCxnSpPr>
        <p:spPr>
          <a:xfrm flipH="1" flipV="1">
            <a:off x="501150" y="1866751"/>
            <a:ext cx="10035526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776" y="4962299"/>
            <a:ext cx="1811551" cy="2085390"/>
          </a:xfrm>
          <a:prstGeom prst="rect">
            <a:avLst/>
          </a:prstGeom>
        </p:spPr>
      </p:pic>
      <p:grpSp>
        <p:nvGrpSpPr>
          <p:cNvPr id="6" name="Группа 5"/>
          <p:cNvGrpSpPr/>
          <p:nvPr/>
        </p:nvGrpSpPr>
        <p:grpSpPr>
          <a:xfrm rot="16200000">
            <a:off x="2766315" y="6070989"/>
            <a:ext cx="534126" cy="347399"/>
            <a:chOff x="4413586" y="2273300"/>
            <a:chExt cx="2541348" cy="787400"/>
          </a:xfrm>
        </p:grpSpPr>
        <p:sp>
          <p:nvSpPr>
            <p:cNvPr id="5" name="Арка 4"/>
            <p:cNvSpPr/>
            <p:nvPr/>
          </p:nvSpPr>
          <p:spPr>
            <a:xfrm>
              <a:off x="4413586" y="2273300"/>
              <a:ext cx="847116" cy="787400"/>
            </a:xfrm>
            <a:prstGeom prst="blockArc">
              <a:avLst>
                <a:gd name="adj1" fmla="val 10800000"/>
                <a:gd name="adj2" fmla="val 21571284"/>
                <a:gd name="adj3" fmla="val 0"/>
              </a:avLst>
            </a:prstGeom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tx1"/>
                </a:solidFill>
              </a:endParaRPr>
            </a:p>
          </p:txBody>
        </p:sp>
        <p:sp>
          <p:nvSpPr>
            <p:cNvPr id="87" name="Арка 86"/>
            <p:cNvSpPr/>
            <p:nvPr/>
          </p:nvSpPr>
          <p:spPr>
            <a:xfrm>
              <a:off x="5260702" y="2273300"/>
              <a:ext cx="847116" cy="787400"/>
            </a:xfrm>
            <a:prstGeom prst="blockArc">
              <a:avLst>
                <a:gd name="adj1" fmla="val 10800000"/>
                <a:gd name="adj2" fmla="val 21571284"/>
                <a:gd name="adj3" fmla="val 0"/>
              </a:avLst>
            </a:prstGeom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tx1"/>
                </a:solidFill>
              </a:endParaRPr>
            </a:p>
          </p:txBody>
        </p:sp>
        <p:sp>
          <p:nvSpPr>
            <p:cNvPr id="88" name="Арка 87"/>
            <p:cNvSpPr/>
            <p:nvPr/>
          </p:nvSpPr>
          <p:spPr>
            <a:xfrm>
              <a:off x="6107818" y="2273300"/>
              <a:ext cx="847116" cy="787400"/>
            </a:xfrm>
            <a:prstGeom prst="blockArc">
              <a:avLst>
                <a:gd name="adj1" fmla="val 10800000"/>
                <a:gd name="adj2" fmla="val 251184"/>
                <a:gd name="adj3" fmla="val 851"/>
              </a:avLst>
            </a:prstGeom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tx1"/>
                </a:solidFill>
              </a:endParaRPr>
            </a:p>
          </p:txBody>
        </p:sp>
      </p:grpSp>
      <p:grpSp>
        <p:nvGrpSpPr>
          <p:cNvPr id="100" name="Группа 99"/>
          <p:cNvGrpSpPr/>
          <p:nvPr/>
        </p:nvGrpSpPr>
        <p:grpSpPr>
          <a:xfrm>
            <a:off x="6712700" y="5997872"/>
            <a:ext cx="326107" cy="518138"/>
            <a:chOff x="1946121" y="1118898"/>
            <a:chExt cx="473514" cy="752347"/>
          </a:xfrm>
        </p:grpSpPr>
        <p:sp>
          <p:nvSpPr>
            <p:cNvPr id="97" name="Овал 96"/>
            <p:cNvSpPr/>
            <p:nvPr/>
          </p:nvSpPr>
          <p:spPr>
            <a:xfrm>
              <a:off x="1946121" y="1118898"/>
              <a:ext cx="473514" cy="491538"/>
            </a:xfrm>
            <a:prstGeom prst="ellipse">
              <a:avLst/>
            </a:prstGeom>
            <a:noFill/>
            <a:ln w="603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98" name="Овал 97"/>
            <p:cNvSpPr/>
            <p:nvPr/>
          </p:nvSpPr>
          <p:spPr>
            <a:xfrm>
              <a:off x="1946121" y="1379707"/>
              <a:ext cx="473514" cy="491538"/>
            </a:xfrm>
            <a:prstGeom prst="ellipse">
              <a:avLst/>
            </a:prstGeom>
            <a:noFill/>
            <a:ln w="603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04" name="TextBox 103"/>
          <p:cNvSpPr txBox="1"/>
          <p:nvPr/>
        </p:nvSpPr>
        <p:spPr>
          <a:xfrm>
            <a:off x="7048286" y="5949041"/>
            <a:ext cx="314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4000" dirty="0" smtClean="0">
                <a:latin typeface="Arial Hebrew Scholar" charset="-79"/>
                <a:ea typeface="Arial Hebrew Scholar" charset="-79"/>
                <a:cs typeface="Arial Hebrew Scholar" charset="-79"/>
              </a:rPr>
              <a:t>I</a:t>
            </a:r>
            <a:endParaRPr lang="ru-RU" dirty="0">
              <a:latin typeface="Arial Hebrew Scholar" charset="-79"/>
              <a:ea typeface="Arial Hebrew Scholar" charset="-79"/>
              <a:cs typeface="Arial Hebrew Scholar" charset="-79"/>
            </a:endParaRPr>
          </a:p>
        </p:txBody>
      </p:sp>
      <p:cxnSp>
        <p:nvCxnSpPr>
          <p:cNvPr id="118" name="Прямая соединительная линия 117"/>
          <p:cNvCxnSpPr/>
          <p:nvPr/>
        </p:nvCxnSpPr>
        <p:spPr>
          <a:xfrm flipH="1" flipV="1">
            <a:off x="507540" y="1856883"/>
            <a:ext cx="13060" cy="378632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ile:Circulator schematic.JPG - Wikimedia Commons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48" t="6503" r="26691" b="29446"/>
          <a:stretch/>
        </p:blipFill>
        <p:spPr bwMode="auto">
          <a:xfrm>
            <a:off x="2291109" y="5445010"/>
            <a:ext cx="412466" cy="40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8" name="Прямая соединительная линия 127"/>
          <p:cNvCxnSpPr/>
          <p:nvPr/>
        </p:nvCxnSpPr>
        <p:spPr>
          <a:xfrm flipH="1">
            <a:off x="3019930" y="6511752"/>
            <a:ext cx="3853415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2" name="Изображение 10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3476" y="5880853"/>
            <a:ext cx="218488" cy="248282"/>
          </a:xfrm>
          <a:prstGeom prst="rect">
            <a:avLst/>
          </a:prstGeom>
        </p:spPr>
      </p:pic>
      <p:cxnSp>
        <p:nvCxnSpPr>
          <p:cNvPr id="141" name="Прямая соединительная линия 140"/>
          <p:cNvCxnSpPr/>
          <p:nvPr/>
        </p:nvCxnSpPr>
        <p:spPr>
          <a:xfrm flipH="1">
            <a:off x="3019930" y="5977626"/>
            <a:ext cx="3853415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57" name="Изображение 105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81359" y="5487831"/>
            <a:ext cx="1321301" cy="234155"/>
          </a:xfrm>
          <a:prstGeom prst="rect">
            <a:avLst/>
          </a:prstGeom>
        </p:spPr>
      </p:pic>
      <p:sp>
        <p:nvSpPr>
          <p:cNvPr id="171" name="Треугольник 170"/>
          <p:cNvSpPr/>
          <p:nvPr/>
        </p:nvSpPr>
        <p:spPr>
          <a:xfrm>
            <a:off x="2315971" y="4026881"/>
            <a:ext cx="421529" cy="413228"/>
          </a:xfrm>
          <a:prstGeom prst="triangle">
            <a:avLst/>
          </a:prstGeom>
          <a:solidFill>
            <a:schemeClr val="bg1"/>
          </a:solidFill>
          <a:ln w="57150">
            <a:solidFill>
              <a:srgbClr val="FF9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16" name="Прямая соединительная линия 215"/>
          <p:cNvCxnSpPr/>
          <p:nvPr/>
        </p:nvCxnSpPr>
        <p:spPr>
          <a:xfrm flipH="1">
            <a:off x="63129" y="4947411"/>
            <a:ext cx="4159718" cy="0"/>
          </a:xfrm>
          <a:prstGeom prst="line">
            <a:avLst/>
          </a:prstGeom>
          <a:ln w="44450"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Прямая соединительная линия 216"/>
          <p:cNvCxnSpPr/>
          <p:nvPr/>
        </p:nvCxnSpPr>
        <p:spPr>
          <a:xfrm flipH="1">
            <a:off x="63129" y="6660013"/>
            <a:ext cx="4159719" cy="0"/>
          </a:xfrm>
          <a:prstGeom prst="line">
            <a:avLst/>
          </a:prstGeom>
          <a:ln w="44450"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Прямая соединительная линия 221"/>
          <p:cNvCxnSpPr/>
          <p:nvPr/>
        </p:nvCxnSpPr>
        <p:spPr>
          <a:xfrm flipV="1">
            <a:off x="4222847" y="4947411"/>
            <a:ext cx="0" cy="1712602"/>
          </a:xfrm>
          <a:prstGeom prst="line">
            <a:avLst/>
          </a:prstGeom>
          <a:ln w="44450"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Прямая соединительная линия 225"/>
          <p:cNvCxnSpPr/>
          <p:nvPr/>
        </p:nvCxnSpPr>
        <p:spPr>
          <a:xfrm flipV="1">
            <a:off x="63129" y="4947411"/>
            <a:ext cx="0" cy="1712602"/>
          </a:xfrm>
          <a:prstGeom prst="line">
            <a:avLst/>
          </a:prstGeom>
          <a:ln w="44450"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Прямая соединительная линия 228"/>
          <p:cNvCxnSpPr/>
          <p:nvPr/>
        </p:nvCxnSpPr>
        <p:spPr>
          <a:xfrm flipH="1" flipV="1">
            <a:off x="63129" y="3764015"/>
            <a:ext cx="3937" cy="1147898"/>
          </a:xfrm>
          <a:prstGeom prst="line">
            <a:avLst/>
          </a:prstGeom>
          <a:ln w="44450">
            <a:solidFill>
              <a:schemeClr val="bg1">
                <a:lumMod val="6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Прямая соединительная линия 231"/>
          <p:cNvCxnSpPr/>
          <p:nvPr/>
        </p:nvCxnSpPr>
        <p:spPr>
          <a:xfrm flipH="1" flipV="1">
            <a:off x="4210610" y="3791956"/>
            <a:ext cx="3937" cy="1147898"/>
          </a:xfrm>
          <a:prstGeom prst="line">
            <a:avLst/>
          </a:prstGeom>
          <a:ln w="44450">
            <a:solidFill>
              <a:schemeClr val="bg1">
                <a:lumMod val="6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Прямая соединительная линия 232"/>
          <p:cNvCxnSpPr/>
          <p:nvPr/>
        </p:nvCxnSpPr>
        <p:spPr>
          <a:xfrm flipV="1">
            <a:off x="106234" y="3791956"/>
            <a:ext cx="4099114" cy="4902"/>
          </a:xfrm>
          <a:prstGeom prst="line">
            <a:avLst/>
          </a:prstGeom>
          <a:ln w="44450">
            <a:solidFill>
              <a:schemeClr val="bg1">
                <a:lumMod val="6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Прямая соединительная линия 235"/>
          <p:cNvCxnSpPr/>
          <p:nvPr/>
        </p:nvCxnSpPr>
        <p:spPr>
          <a:xfrm flipV="1">
            <a:off x="63129" y="2829039"/>
            <a:ext cx="4099114" cy="4902"/>
          </a:xfrm>
          <a:prstGeom prst="line">
            <a:avLst/>
          </a:prstGeom>
          <a:ln w="4445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Прямая соединительная линия 236"/>
          <p:cNvCxnSpPr/>
          <p:nvPr/>
        </p:nvCxnSpPr>
        <p:spPr>
          <a:xfrm>
            <a:off x="63129" y="2829039"/>
            <a:ext cx="0" cy="893200"/>
          </a:xfrm>
          <a:prstGeom prst="line">
            <a:avLst/>
          </a:prstGeom>
          <a:ln w="4445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Прямая соединительная линия 239"/>
          <p:cNvCxnSpPr/>
          <p:nvPr/>
        </p:nvCxnSpPr>
        <p:spPr>
          <a:xfrm>
            <a:off x="4221597" y="2854908"/>
            <a:ext cx="1" cy="898679"/>
          </a:xfrm>
          <a:prstGeom prst="line">
            <a:avLst/>
          </a:prstGeom>
          <a:ln w="4445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4" name="Изображение 15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4119914" y="4179214"/>
            <a:ext cx="635000" cy="317500"/>
          </a:xfrm>
          <a:prstGeom prst="rect">
            <a:avLst/>
          </a:prstGeom>
        </p:spPr>
      </p:pic>
      <p:pic>
        <p:nvPicPr>
          <p:cNvPr id="155" name="Изображение 15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6200000">
            <a:off x="4016973" y="3115562"/>
            <a:ext cx="850900" cy="342900"/>
          </a:xfrm>
          <a:prstGeom prst="rect">
            <a:avLst/>
          </a:prstGeom>
        </p:spPr>
      </p:pic>
      <p:pic>
        <p:nvPicPr>
          <p:cNvPr id="157" name="Изображение 15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3857346" y="5709403"/>
            <a:ext cx="1219200" cy="342900"/>
          </a:xfrm>
          <a:prstGeom prst="rect">
            <a:avLst/>
          </a:prstGeom>
        </p:spPr>
      </p:pic>
      <p:sp>
        <p:nvSpPr>
          <p:cNvPr id="167" name="Прямоугольник 166"/>
          <p:cNvSpPr/>
          <p:nvPr/>
        </p:nvSpPr>
        <p:spPr>
          <a:xfrm>
            <a:off x="10364131" y="1370079"/>
            <a:ext cx="1406496" cy="898453"/>
          </a:xfrm>
          <a:prstGeom prst="rect">
            <a:avLst/>
          </a:prstGeom>
          <a:solidFill>
            <a:schemeClr val="bg1"/>
          </a:solidFill>
          <a:ln w="47625"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 smtClean="0">
                <a:solidFill>
                  <a:schemeClr val="tx1"/>
                </a:solidFill>
              </a:rPr>
              <a:t>VNA</a:t>
            </a:r>
          </a:p>
        </p:txBody>
      </p:sp>
      <p:sp>
        <p:nvSpPr>
          <p:cNvPr id="260" name="Овал 259"/>
          <p:cNvSpPr/>
          <p:nvPr/>
        </p:nvSpPr>
        <p:spPr>
          <a:xfrm>
            <a:off x="10434595" y="1757030"/>
            <a:ext cx="204576" cy="199175"/>
          </a:xfrm>
          <a:prstGeom prst="ellipse">
            <a:avLst/>
          </a:prstGeom>
          <a:noFill/>
          <a:ln w="25400"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Rectangle 14"/>
          <p:cNvSpPr/>
          <p:nvPr/>
        </p:nvSpPr>
        <p:spPr>
          <a:xfrm>
            <a:off x="10227861" y="4493542"/>
            <a:ext cx="1648040" cy="690825"/>
          </a:xfrm>
          <a:prstGeom prst="rect">
            <a:avLst/>
          </a:prstGeom>
          <a:noFill/>
          <a:ln w="31750">
            <a:solidFill>
              <a:srgbClr val="28FF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B050"/>
                </a:solidFill>
              </a:rPr>
              <a:t>SPA</a:t>
            </a:r>
          </a:p>
          <a:p>
            <a:pPr algn="ctr"/>
            <a:r>
              <a:rPr lang="en-US" dirty="0">
                <a:solidFill>
                  <a:srgbClr val="00B050"/>
                </a:solidFill>
              </a:rPr>
              <a:t>f</a:t>
            </a:r>
          </a:p>
        </p:txBody>
      </p:sp>
      <p:cxnSp>
        <p:nvCxnSpPr>
          <p:cNvPr id="111" name="Прямая соединительная линия 205"/>
          <p:cNvCxnSpPr/>
          <p:nvPr/>
        </p:nvCxnSpPr>
        <p:spPr>
          <a:xfrm flipV="1">
            <a:off x="11874411" y="844901"/>
            <a:ext cx="1490" cy="3664139"/>
          </a:xfrm>
          <a:prstGeom prst="line">
            <a:avLst/>
          </a:prstGeom>
          <a:ln w="38100">
            <a:solidFill>
              <a:srgbClr val="FF0000"/>
            </a:solidFill>
            <a:prstDash val="sysDash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11096216" y="3230191"/>
            <a:ext cx="82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Trigger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08" name="Rectangle 107"/>
          <p:cNvSpPr/>
          <p:nvPr/>
        </p:nvSpPr>
        <p:spPr>
          <a:xfrm>
            <a:off x="9164324" y="1641075"/>
            <a:ext cx="903189" cy="420346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10dBm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9" name="Oval 108"/>
          <p:cNvSpPr/>
          <p:nvPr/>
        </p:nvSpPr>
        <p:spPr>
          <a:xfrm>
            <a:off x="7850383" y="1177502"/>
            <a:ext cx="1296312" cy="1261204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Anritsu power divider</a:t>
            </a:r>
            <a:endParaRPr lang="en-US" dirty="0"/>
          </a:p>
        </p:txBody>
      </p:sp>
      <p:sp>
        <p:nvSpPr>
          <p:cNvPr id="112" name="Rectangle 111"/>
          <p:cNvSpPr/>
          <p:nvPr/>
        </p:nvSpPr>
        <p:spPr>
          <a:xfrm>
            <a:off x="6947194" y="1641075"/>
            <a:ext cx="903189" cy="420346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3dBm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6" name="Oval 115"/>
          <p:cNvSpPr/>
          <p:nvPr/>
        </p:nvSpPr>
        <p:spPr>
          <a:xfrm>
            <a:off x="4143576" y="1519338"/>
            <a:ext cx="622216" cy="613099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Marki</a:t>
            </a:r>
            <a:endParaRPr lang="en-US" sz="800" dirty="0"/>
          </a:p>
        </p:txBody>
      </p:sp>
      <p:sp>
        <p:nvSpPr>
          <p:cNvPr id="117" name="Rectangle 116"/>
          <p:cNvSpPr/>
          <p:nvPr/>
        </p:nvSpPr>
        <p:spPr>
          <a:xfrm>
            <a:off x="3388002" y="1674026"/>
            <a:ext cx="746759" cy="367422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3dBm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9" name="Rectangle 118"/>
          <p:cNvSpPr/>
          <p:nvPr/>
        </p:nvSpPr>
        <p:spPr>
          <a:xfrm>
            <a:off x="4756228" y="1660273"/>
            <a:ext cx="746759" cy="367422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3dBm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0" name="Oval 119"/>
          <p:cNvSpPr/>
          <p:nvPr/>
        </p:nvSpPr>
        <p:spPr>
          <a:xfrm>
            <a:off x="2748157" y="1537434"/>
            <a:ext cx="622216" cy="613099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Marki</a:t>
            </a:r>
            <a:endParaRPr lang="en-US" sz="800" dirty="0"/>
          </a:p>
        </p:txBody>
      </p:sp>
      <p:sp>
        <p:nvSpPr>
          <p:cNvPr id="123" name="Rectangle 122"/>
          <p:cNvSpPr/>
          <p:nvPr/>
        </p:nvSpPr>
        <p:spPr>
          <a:xfrm>
            <a:off x="1972610" y="1667537"/>
            <a:ext cx="746759" cy="367422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3dBm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4" name="Rectangle 123"/>
          <p:cNvSpPr/>
          <p:nvPr/>
        </p:nvSpPr>
        <p:spPr>
          <a:xfrm rot="16200000">
            <a:off x="2685886" y="983814"/>
            <a:ext cx="746759" cy="367422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3dBm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5" name="Rectangle 124"/>
          <p:cNvSpPr/>
          <p:nvPr/>
        </p:nvSpPr>
        <p:spPr>
          <a:xfrm rot="16200000">
            <a:off x="4081305" y="968287"/>
            <a:ext cx="746759" cy="367422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3dBm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6" name="Oval 125"/>
          <p:cNvSpPr/>
          <p:nvPr/>
        </p:nvSpPr>
        <p:spPr>
          <a:xfrm>
            <a:off x="3469324" y="160342"/>
            <a:ext cx="622216" cy="613099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Marki</a:t>
            </a:r>
            <a:endParaRPr lang="en-US" sz="800" dirty="0"/>
          </a:p>
        </p:txBody>
      </p:sp>
      <p:cxnSp>
        <p:nvCxnSpPr>
          <p:cNvPr id="127" name="Прямая соединительная линия 117"/>
          <p:cNvCxnSpPr>
            <a:stCxn id="124" idx="3"/>
            <a:endCxn id="126" idx="3"/>
          </p:cNvCxnSpPr>
          <p:nvPr/>
        </p:nvCxnSpPr>
        <p:spPr>
          <a:xfrm flipV="1">
            <a:off x="3059266" y="683655"/>
            <a:ext cx="501179" cy="11049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Прямая соединительная линия 117"/>
          <p:cNvCxnSpPr>
            <a:stCxn id="125" idx="3"/>
            <a:endCxn id="126" idx="5"/>
          </p:cNvCxnSpPr>
          <p:nvPr/>
        </p:nvCxnSpPr>
        <p:spPr>
          <a:xfrm flipH="1" flipV="1">
            <a:off x="4000419" y="683655"/>
            <a:ext cx="454266" cy="9496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Прямая соединительная линия 117"/>
          <p:cNvCxnSpPr>
            <a:stCxn id="139" idx="6"/>
            <a:endCxn id="126" idx="6"/>
          </p:cNvCxnSpPr>
          <p:nvPr/>
        </p:nvCxnSpPr>
        <p:spPr>
          <a:xfrm flipH="1">
            <a:off x="4091540" y="464129"/>
            <a:ext cx="6457635" cy="276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28"/>
          <p:cNvGrpSpPr/>
          <p:nvPr/>
        </p:nvGrpSpPr>
        <p:grpSpPr>
          <a:xfrm>
            <a:off x="10174497" y="83359"/>
            <a:ext cx="1751113" cy="761541"/>
            <a:chOff x="6360093" y="606450"/>
            <a:chExt cx="1751113" cy="761541"/>
          </a:xfrm>
        </p:grpSpPr>
        <p:sp>
          <p:nvSpPr>
            <p:cNvPr id="131" name="Rectangle 130"/>
            <p:cNvSpPr/>
            <p:nvPr/>
          </p:nvSpPr>
          <p:spPr>
            <a:xfrm>
              <a:off x="6360093" y="606450"/>
              <a:ext cx="1751113" cy="761541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7030A0"/>
                  </a:solidFill>
                </a:rPr>
                <a:t>Pulse</a:t>
              </a:r>
            </a:p>
            <a:p>
              <a:pPr algn="ctr"/>
              <a:r>
                <a:rPr lang="en-US" b="1" dirty="0" smtClean="0">
                  <a:solidFill>
                    <a:srgbClr val="7030A0"/>
                  </a:solidFill>
                </a:rPr>
                <a:t>T</a:t>
              </a:r>
              <a:endParaRPr lang="en-US" b="1" dirty="0">
                <a:solidFill>
                  <a:srgbClr val="7030A0"/>
                </a:solidFill>
              </a:endParaRPr>
            </a:p>
          </p:txBody>
        </p:sp>
        <p:sp>
          <p:nvSpPr>
            <p:cNvPr id="139" name="Овал 260"/>
            <p:cNvSpPr/>
            <p:nvPr/>
          </p:nvSpPr>
          <p:spPr>
            <a:xfrm>
              <a:off x="6486228" y="867585"/>
              <a:ext cx="248543" cy="239269"/>
            </a:xfrm>
            <a:prstGeom prst="ellipse">
              <a:avLst/>
            </a:prstGeom>
            <a:noFill/>
            <a:ln w="254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33" name="Rectangle 132"/>
          <p:cNvSpPr/>
          <p:nvPr/>
        </p:nvSpPr>
        <p:spPr>
          <a:xfrm>
            <a:off x="4408545" y="191436"/>
            <a:ext cx="1127256" cy="535600"/>
          </a:xfrm>
          <a:prstGeom prst="rect">
            <a:avLst/>
          </a:prstGeom>
          <a:solidFill>
            <a:schemeClr val="bg2">
              <a:lumMod val="90000"/>
            </a:schemeClr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DC to 1000MHz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4" name="Rectangle 133"/>
          <p:cNvSpPr/>
          <p:nvPr/>
        </p:nvSpPr>
        <p:spPr>
          <a:xfrm>
            <a:off x="670230" y="1646206"/>
            <a:ext cx="865723" cy="425955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13dBm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36" name="Прямая соединительная линия 120"/>
          <p:cNvCxnSpPr>
            <a:endCxn id="172" idx="0"/>
          </p:cNvCxnSpPr>
          <p:nvPr/>
        </p:nvCxnSpPr>
        <p:spPr>
          <a:xfrm flipH="1">
            <a:off x="2526736" y="2327436"/>
            <a:ext cx="227889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Треугольник 171"/>
          <p:cNvSpPr/>
          <p:nvPr/>
        </p:nvSpPr>
        <p:spPr>
          <a:xfrm>
            <a:off x="2315971" y="2327436"/>
            <a:ext cx="421529" cy="413228"/>
          </a:xfrm>
          <a:prstGeom prst="triangle">
            <a:avLst/>
          </a:prstGeom>
          <a:solidFill>
            <a:schemeClr val="bg1"/>
          </a:solidFill>
          <a:ln w="57150">
            <a:solidFill>
              <a:srgbClr val="FF9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44" name="Прямая соединительная линия 120"/>
          <p:cNvCxnSpPr/>
          <p:nvPr/>
        </p:nvCxnSpPr>
        <p:spPr>
          <a:xfrm flipV="1">
            <a:off x="4805629" y="2315421"/>
            <a:ext cx="0" cy="252103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446567" y="-595423"/>
            <a:ext cx="24231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</a:t>
            </a:r>
            <a:r>
              <a:rPr lang="en-US" baseline="30000" dirty="0" smtClean="0"/>
              <a:t>rd</a:t>
            </a:r>
            <a:r>
              <a:rPr lang="en-US" dirty="0" smtClean="0"/>
              <a:t> Feb 2018 Incoherent</a:t>
            </a:r>
            <a:endParaRPr lang="en-US" dirty="0"/>
          </a:p>
        </p:txBody>
      </p:sp>
      <p:sp>
        <p:nvSpPr>
          <p:cNvPr id="74" name="Прямоугольник 165"/>
          <p:cNvSpPr/>
          <p:nvPr/>
        </p:nvSpPr>
        <p:spPr>
          <a:xfrm>
            <a:off x="559142" y="1596260"/>
            <a:ext cx="952669" cy="513677"/>
          </a:xfrm>
          <a:prstGeom prst="rect">
            <a:avLst/>
          </a:prstGeom>
          <a:solidFill>
            <a:schemeClr val="bg1"/>
          </a:solidFill>
          <a:ln w="444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mtClean="0">
                <a:solidFill>
                  <a:schemeClr val="tx1"/>
                </a:solidFill>
              </a:rPr>
              <a:t>-20dB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5" name="Прямоугольник 165"/>
          <p:cNvSpPr/>
          <p:nvPr/>
        </p:nvSpPr>
        <p:spPr>
          <a:xfrm rot="16200000">
            <a:off x="210002" y="5119020"/>
            <a:ext cx="582294" cy="304465"/>
          </a:xfrm>
          <a:prstGeom prst="rect">
            <a:avLst/>
          </a:prstGeom>
          <a:solidFill>
            <a:schemeClr val="bg1"/>
          </a:solidFill>
          <a:ln w="444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smtClean="0">
                <a:solidFill>
                  <a:schemeClr val="tx1"/>
                </a:solidFill>
              </a:rPr>
              <a:t>-30dB</a:t>
            </a:r>
            <a:endParaRPr lang="ru-RU" sz="1200" dirty="0">
              <a:solidFill>
                <a:schemeClr val="tx1"/>
              </a:solidFill>
            </a:endParaRPr>
          </a:p>
        </p:txBody>
      </p:sp>
      <p:sp>
        <p:nvSpPr>
          <p:cNvPr id="76" name="Прямоугольник 165"/>
          <p:cNvSpPr/>
          <p:nvPr/>
        </p:nvSpPr>
        <p:spPr>
          <a:xfrm rot="16200000">
            <a:off x="240861" y="3963612"/>
            <a:ext cx="582294" cy="304465"/>
          </a:xfrm>
          <a:prstGeom prst="rect">
            <a:avLst/>
          </a:prstGeom>
          <a:solidFill>
            <a:schemeClr val="bg1"/>
          </a:solidFill>
          <a:ln w="444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dirty="0" smtClean="0">
                <a:solidFill>
                  <a:schemeClr val="tx1"/>
                </a:solidFill>
              </a:rPr>
              <a:t>-10dB</a:t>
            </a:r>
            <a:endParaRPr lang="ru-RU" sz="1200" dirty="0">
              <a:solidFill>
                <a:schemeClr val="tx1"/>
              </a:solidFill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2871286" y="4040038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+35dB</a:t>
            </a:r>
            <a:endParaRPr lang="en-US" dirty="0"/>
          </a:p>
        </p:txBody>
      </p:sp>
      <p:sp>
        <p:nvSpPr>
          <p:cNvPr id="78" name="TextBox 77"/>
          <p:cNvSpPr txBox="1"/>
          <p:nvPr/>
        </p:nvSpPr>
        <p:spPr>
          <a:xfrm>
            <a:off x="2828208" y="2360202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+12dB</a:t>
            </a:r>
            <a:endParaRPr lang="en-US" dirty="0"/>
          </a:p>
        </p:txBody>
      </p:sp>
      <p:sp>
        <p:nvSpPr>
          <p:cNvPr id="71" name="Треугольник 171"/>
          <p:cNvSpPr/>
          <p:nvPr/>
        </p:nvSpPr>
        <p:spPr>
          <a:xfrm rot="5400000">
            <a:off x="3592453" y="2104582"/>
            <a:ext cx="463682" cy="413228"/>
          </a:xfrm>
          <a:prstGeom prst="triangle">
            <a:avLst/>
          </a:prstGeom>
          <a:solidFill>
            <a:schemeClr val="bg1"/>
          </a:solidFill>
          <a:ln w="57150">
            <a:solidFill>
              <a:srgbClr val="FF9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2" name="TextBox 71"/>
          <p:cNvSpPr txBox="1"/>
          <p:nvPr/>
        </p:nvSpPr>
        <p:spPr>
          <a:xfrm>
            <a:off x="3804053" y="2397444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+28dB</a:t>
            </a:r>
            <a:endParaRPr lang="en-US" dirty="0"/>
          </a:p>
        </p:txBody>
      </p:sp>
      <p:sp>
        <p:nvSpPr>
          <p:cNvPr id="81" name="TextBox 80"/>
          <p:cNvSpPr txBox="1"/>
          <p:nvPr/>
        </p:nvSpPr>
        <p:spPr>
          <a:xfrm>
            <a:off x="7524493" y="3589451"/>
            <a:ext cx="214770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Vary</a:t>
            </a:r>
          </a:p>
          <a:p>
            <a:r>
              <a:rPr lang="en-US" dirty="0" smtClean="0"/>
              <a:t>T </a:t>
            </a:r>
            <a:r>
              <a:rPr lang="mr-IN" dirty="0" smtClean="0"/>
              <a:t>–</a:t>
            </a:r>
            <a:r>
              <a:rPr lang="en-US" dirty="0" smtClean="0"/>
              <a:t> pulse length</a:t>
            </a:r>
          </a:p>
          <a:p>
            <a:r>
              <a:rPr lang="en-US" dirty="0" smtClean="0"/>
              <a:t>F </a:t>
            </a:r>
            <a:r>
              <a:rPr lang="mr-IN" dirty="0" smtClean="0"/>
              <a:t>–</a:t>
            </a:r>
            <a:r>
              <a:rPr lang="en-US" dirty="0" smtClean="0"/>
              <a:t> frequency on SPA</a:t>
            </a:r>
          </a:p>
        </p:txBody>
      </p:sp>
    </p:spTree>
    <p:extLst>
      <p:ext uri="{BB962C8B-B14F-4D97-AF65-F5344CB8AC3E}">
        <p14:creationId xmlns:p14="http://schemas.microsoft.com/office/powerpoint/2010/main" val="201066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9" name="Прямая соединительная линия 120"/>
          <p:cNvCxnSpPr/>
          <p:nvPr/>
        </p:nvCxnSpPr>
        <p:spPr>
          <a:xfrm flipH="1">
            <a:off x="7348648" y="2150533"/>
            <a:ext cx="3085947" cy="169774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Прямая соединительная линия 120"/>
          <p:cNvCxnSpPr>
            <a:endCxn id="172" idx="0"/>
          </p:cNvCxnSpPr>
          <p:nvPr/>
        </p:nvCxnSpPr>
        <p:spPr>
          <a:xfrm flipV="1">
            <a:off x="2526736" y="2327436"/>
            <a:ext cx="0" cy="336420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Rectangle 113"/>
          <p:cNvSpPr/>
          <p:nvPr/>
        </p:nvSpPr>
        <p:spPr>
          <a:xfrm>
            <a:off x="1826559" y="108488"/>
            <a:ext cx="3782900" cy="2099924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10" name="Прямая соединительная линия 117"/>
          <p:cNvCxnSpPr/>
          <p:nvPr/>
        </p:nvCxnSpPr>
        <p:spPr>
          <a:xfrm flipH="1" flipV="1">
            <a:off x="501150" y="1866751"/>
            <a:ext cx="10035526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776" y="4962299"/>
            <a:ext cx="1811551" cy="2085390"/>
          </a:xfrm>
          <a:prstGeom prst="rect">
            <a:avLst/>
          </a:prstGeom>
        </p:spPr>
      </p:pic>
      <p:grpSp>
        <p:nvGrpSpPr>
          <p:cNvPr id="6" name="Группа 5"/>
          <p:cNvGrpSpPr/>
          <p:nvPr/>
        </p:nvGrpSpPr>
        <p:grpSpPr>
          <a:xfrm rot="16200000">
            <a:off x="2766315" y="6070989"/>
            <a:ext cx="534126" cy="347399"/>
            <a:chOff x="4413586" y="2273300"/>
            <a:chExt cx="2541348" cy="787400"/>
          </a:xfrm>
        </p:grpSpPr>
        <p:sp>
          <p:nvSpPr>
            <p:cNvPr id="5" name="Арка 4"/>
            <p:cNvSpPr/>
            <p:nvPr/>
          </p:nvSpPr>
          <p:spPr>
            <a:xfrm>
              <a:off x="4413586" y="2273300"/>
              <a:ext cx="847116" cy="787400"/>
            </a:xfrm>
            <a:prstGeom prst="blockArc">
              <a:avLst>
                <a:gd name="adj1" fmla="val 10800000"/>
                <a:gd name="adj2" fmla="val 21571284"/>
                <a:gd name="adj3" fmla="val 0"/>
              </a:avLst>
            </a:prstGeom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tx1"/>
                </a:solidFill>
              </a:endParaRPr>
            </a:p>
          </p:txBody>
        </p:sp>
        <p:sp>
          <p:nvSpPr>
            <p:cNvPr id="87" name="Арка 86"/>
            <p:cNvSpPr/>
            <p:nvPr/>
          </p:nvSpPr>
          <p:spPr>
            <a:xfrm>
              <a:off x="5260702" y="2273300"/>
              <a:ext cx="847116" cy="787400"/>
            </a:xfrm>
            <a:prstGeom prst="blockArc">
              <a:avLst>
                <a:gd name="adj1" fmla="val 10800000"/>
                <a:gd name="adj2" fmla="val 21571284"/>
                <a:gd name="adj3" fmla="val 0"/>
              </a:avLst>
            </a:prstGeom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tx1"/>
                </a:solidFill>
              </a:endParaRPr>
            </a:p>
          </p:txBody>
        </p:sp>
        <p:sp>
          <p:nvSpPr>
            <p:cNvPr id="88" name="Арка 87"/>
            <p:cNvSpPr/>
            <p:nvPr/>
          </p:nvSpPr>
          <p:spPr>
            <a:xfrm>
              <a:off x="6107818" y="2273300"/>
              <a:ext cx="847116" cy="787400"/>
            </a:xfrm>
            <a:prstGeom prst="blockArc">
              <a:avLst>
                <a:gd name="adj1" fmla="val 10800000"/>
                <a:gd name="adj2" fmla="val 251184"/>
                <a:gd name="adj3" fmla="val 851"/>
              </a:avLst>
            </a:prstGeom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tx1"/>
                </a:solidFill>
              </a:endParaRPr>
            </a:p>
          </p:txBody>
        </p:sp>
      </p:grpSp>
      <p:grpSp>
        <p:nvGrpSpPr>
          <p:cNvPr id="100" name="Группа 99"/>
          <p:cNvGrpSpPr/>
          <p:nvPr/>
        </p:nvGrpSpPr>
        <p:grpSpPr>
          <a:xfrm>
            <a:off x="6712700" y="5997872"/>
            <a:ext cx="326107" cy="518138"/>
            <a:chOff x="1946121" y="1118898"/>
            <a:chExt cx="473514" cy="752347"/>
          </a:xfrm>
        </p:grpSpPr>
        <p:sp>
          <p:nvSpPr>
            <p:cNvPr id="97" name="Овал 96"/>
            <p:cNvSpPr/>
            <p:nvPr/>
          </p:nvSpPr>
          <p:spPr>
            <a:xfrm>
              <a:off x="1946121" y="1118898"/>
              <a:ext cx="473514" cy="491538"/>
            </a:xfrm>
            <a:prstGeom prst="ellipse">
              <a:avLst/>
            </a:prstGeom>
            <a:noFill/>
            <a:ln w="603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98" name="Овал 97"/>
            <p:cNvSpPr/>
            <p:nvPr/>
          </p:nvSpPr>
          <p:spPr>
            <a:xfrm>
              <a:off x="1946121" y="1379707"/>
              <a:ext cx="473514" cy="491538"/>
            </a:xfrm>
            <a:prstGeom prst="ellipse">
              <a:avLst/>
            </a:prstGeom>
            <a:noFill/>
            <a:ln w="603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04" name="TextBox 103"/>
          <p:cNvSpPr txBox="1"/>
          <p:nvPr/>
        </p:nvSpPr>
        <p:spPr>
          <a:xfrm>
            <a:off x="7048286" y="5949041"/>
            <a:ext cx="314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4000" dirty="0" smtClean="0">
                <a:latin typeface="Arial Hebrew Scholar" charset="-79"/>
                <a:ea typeface="Arial Hebrew Scholar" charset="-79"/>
                <a:cs typeface="Arial Hebrew Scholar" charset="-79"/>
              </a:rPr>
              <a:t>I</a:t>
            </a:r>
            <a:endParaRPr lang="ru-RU" dirty="0">
              <a:latin typeface="Arial Hebrew Scholar" charset="-79"/>
              <a:ea typeface="Arial Hebrew Scholar" charset="-79"/>
              <a:cs typeface="Arial Hebrew Scholar" charset="-79"/>
            </a:endParaRPr>
          </a:p>
        </p:txBody>
      </p:sp>
      <p:cxnSp>
        <p:nvCxnSpPr>
          <p:cNvPr id="118" name="Прямая соединительная линия 117"/>
          <p:cNvCxnSpPr/>
          <p:nvPr/>
        </p:nvCxnSpPr>
        <p:spPr>
          <a:xfrm flipH="1" flipV="1">
            <a:off x="507540" y="1856883"/>
            <a:ext cx="13060" cy="378632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ile:Circulator schematic.JPG - Wikimedia Commons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48" t="6503" r="26691" b="29446"/>
          <a:stretch/>
        </p:blipFill>
        <p:spPr bwMode="auto">
          <a:xfrm>
            <a:off x="2291109" y="5445010"/>
            <a:ext cx="412466" cy="40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8" name="Прямая соединительная линия 127"/>
          <p:cNvCxnSpPr/>
          <p:nvPr/>
        </p:nvCxnSpPr>
        <p:spPr>
          <a:xfrm flipH="1">
            <a:off x="3019930" y="6511752"/>
            <a:ext cx="3853415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2" name="Изображение 10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3476" y="5880853"/>
            <a:ext cx="218488" cy="248282"/>
          </a:xfrm>
          <a:prstGeom prst="rect">
            <a:avLst/>
          </a:prstGeom>
        </p:spPr>
      </p:pic>
      <p:cxnSp>
        <p:nvCxnSpPr>
          <p:cNvPr id="141" name="Прямая соединительная линия 140"/>
          <p:cNvCxnSpPr/>
          <p:nvPr/>
        </p:nvCxnSpPr>
        <p:spPr>
          <a:xfrm flipH="1">
            <a:off x="3019930" y="5977626"/>
            <a:ext cx="3853415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57" name="Изображение 105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81359" y="5487831"/>
            <a:ext cx="1321301" cy="234155"/>
          </a:xfrm>
          <a:prstGeom prst="rect">
            <a:avLst/>
          </a:prstGeom>
        </p:spPr>
      </p:pic>
      <p:sp>
        <p:nvSpPr>
          <p:cNvPr id="171" name="Треугольник 170"/>
          <p:cNvSpPr/>
          <p:nvPr/>
        </p:nvSpPr>
        <p:spPr>
          <a:xfrm>
            <a:off x="2315971" y="4026881"/>
            <a:ext cx="421529" cy="413228"/>
          </a:xfrm>
          <a:prstGeom prst="triangle">
            <a:avLst/>
          </a:prstGeom>
          <a:solidFill>
            <a:schemeClr val="bg1"/>
          </a:solidFill>
          <a:ln w="57150">
            <a:solidFill>
              <a:srgbClr val="FF9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16" name="Прямая соединительная линия 215"/>
          <p:cNvCxnSpPr/>
          <p:nvPr/>
        </p:nvCxnSpPr>
        <p:spPr>
          <a:xfrm flipH="1">
            <a:off x="63129" y="4947411"/>
            <a:ext cx="4159718" cy="0"/>
          </a:xfrm>
          <a:prstGeom prst="line">
            <a:avLst/>
          </a:prstGeom>
          <a:ln w="44450"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Прямая соединительная линия 216"/>
          <p:cNvCxnSpPr/>
          <p:nvPr/>
        </p:nvCxnSpPr>
        <p:spPr>
          <a:xfrm flipH="1">
            <a:off x="63129" y="6660013"/>
            <a:ext cx="4159719" cy="0"/>
          </a:xfrm>
          <a:prstGeom prst="line">
            <a:avLst/>
          </a:prstGeom>
          <a:ln w="44450"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Прямая соединительная линия 221"/>
          <p:cNvCxnSpPr/>
          <p:nvPr/>
        </p:nvCxnSpPr>
        <p:spPr>
          <a:xfrm flipV="1">
            <a:off x="4222847" y="4947411"/>
            <a:ext cx="0" cy="1712602"/>
          </a:xfrm>
          <a:prstGeom prst="line">
            <a:avLst/>
          </a:prstGeom>
          <a:ln w="44450"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Прямая соединительная линия 225"/>
          <p:cNvCxnSpPr/>
          <p:nvPr/>
        </p:nvCxnSpPr>
        <p:spPr>
          <a:xfrm flipV="1">
            <a:off x="63129" y="4947411"/>
            <a:ext cx="0" cy="1712602"/>
          </a:xfrm>
          <a:prstGeom prst="line">
            <a:avLst/>
          </a:prstGeom>
          <a:ln w="44450"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Прямая соединительная линия 228"/>
          <p:cNvCxnSpPr/>
          <p:nvPr/>
        </p:nvCxnSpPr>
        <p:spPr>
          <a:xfrm flipH="1" flipV="1">
            <a:off x="63129" y="3764015"/>
            <a:ext cx="3937" cy="1147898"/>
          </a:xfrm>
          <a:prstGeom prst="line">
            <a:avLst/>
          </a:prstGeom>
          <a:ln w="44450">
            <a:solidFill>
              <a:schemeClr val="bg1">
                <a:lumMod val="6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Прямая соединительная линия 231"/>
          <p:cNvCxnSpPr/>
          <p:nvPr/>
        </p:nvCxnSpPr>
        <p:spPr>
          <a:xfrm flipH="1" flipV="1">
            <a:off x="4210610" y="3791956"/>
            <a:ext cx="3937" cy="1147898"/>
          </a:xfrm>
          <a:prstGeom prst="line">
            <a:avLst/>
          </a:prstGeom>
          <a:ln w="44450">
            <a:solidFill>
              <a:schemeClr val="bg1">
                <a:lumMod val="6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Прямая соединительная линия 232"/>
          <p:cNvCxnSpPr/>
          <p:nvPr/>
        </p:nvCxnSpPr>
        <p:spPr>
          <a:xfrm flipV="1">
            <a:off x="106234" y="3791956"/>
            <a:ext cx="4099114" cy="4902"/>
          </a:xfrm>
          <a:prstGeom prst="line">
            <a:avLst/>
          </a:prstGeom>
          <a:ln w="44450">
            <a:solidFill>
              <a:schemeClr val="bg1">
                <a:lumMod val="6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Прямая соединительная линия 235"/>
          <p:cNvCxnSpPr/>
          <p:nvPr/>
        </p:nvCxnSpPr>
        <p:spPr>
          <a:xfrm flipV="1">
            <a:off x="63129" y="2829039"/>
            <a:ext cx="4099114" cy="4902"/>
          </a:xfrm>
          <a:prstGeom prst="line">
            <a:avLst/>
          </a:prstGeom>
          <a:ln w="4445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Прямая соединительная линия 236"/>
          <p:cNvCxnSpPr/>
          <p:nvPr/>
        </p:nvCxnSpPr>
        <p:spPr>
          <a:xfrm>
            <a:off x="63129" y="2829039"/>
            <a:ext cx="0" cy="893200"/>
          </a:xfrm>
          <a:prstGeom prst="line">
            <a:avLst/>
          </a:prstGeom>
          <a:ln w="4445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Прямая соединительная линия 239"/>
          <p:cNvCxnSpPr/>
          <p:nvPr/>
        </p:nvCxnSpPr>
        <p:spPr>
          <a:xfrm>
            <a:off x="4221597" y="2854908"/>
            <a:ext cx="1" cy="898679"/>
          </a:xfrm>
          <a:prstGeom prst="line">
            <a:avLst/>
          </a:prstGeom>
          <a:ln w="4445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4" name="Изображение 15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4119914" y="4179214"/>
            <a:ext cx="635000" cy="317500"/>
          </a:xfrm>
          <a:prstGeom prst="rect">
            <a:avLst/>
          </a:prstGeom>
        </p:spPr>
      </p:pic>
      <p:pic>
        <p:nvPicPr>
          <p:cNvPr id="155" name="Изображение 15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6200000">
            <a:off x="4016973" y="3115562"/>
            <a:ext cx="850900" cy="342900"/>
          </a:xfrm>
          <a:prstGeom prst="rect">
            <a:avLst/>
          </a:prstGeom>
        </p:spPr>
      </p:pic>
      <p:pic>
        <p:nvPicPr>
          <p:cNvPr id="157" name="Изображение 15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3857346" y="5709403"/>
            <a:ext cx="1219200" cy="342900"/>
          </a:xfrm>
          <a:prstGeom prst="rect">
            <a:avLst/>
          </a:prstGeom>
        </p:spPr>
      </p:pic>
      <p:sp>
        <p:nvSpPr>
          <p:cNvPr id="167" name="Прямоугольник 166"/>
          <p:cNvSpPr/>
          <p:nvPr/>
        </p:nvSpPr>
        <p:spPr>
          <a:xfrm>
            <a:off x="10364131" y="1370079"/>
            <a:ext cx="1406496" cy="898453"/>
          </a:xfrm>
          <a:prstGeom prst="rect">
            <a:avLst/>
          </a:prstGeom>
          <a:solidFill>
            <a:schemeClr val="bg1"/>
          </a:solidFill>
          <a:ln w="47625"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 smtClean="0">
                <a:solidFill>
                  <a:schemeClr val="tx1"/>
                </a:solidFill>
              </a:rPr>
              <a:t>VNA</a:t>
            </a:r>
          </a:p>
          <a:p>
            <a:pPr algn="ctr"/>
            <a:r>
              <a:rPr lang="en-AU" dirty="0" smtClean="0">
                <a:solidFill>
                  <a:schemeClr val="tx1"/>
                </a:solidFill>
              </a:rPr>
              <a:t>Power fixed</a:t>
            </a:r>
          </a:p>
          <a:p>
            <a:pPr algn="ctr"/>
            <a:r>
              <a:rPr lang="en-AU" dirty="0" smtClean="0">
                <a:solidFill>
                  <a:schemeClr val="tx1"/>
                </a:solidFill>
              </a:rPr>
              <a:t>Frequency fixed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260" name="Овал 259"/>
          <p:cNvSpPr/>
          <p:nvPr/>
        </p:nvSpPr>
        <p:spPr>
          <a:xfrm>
            <a:off x="10434595" y="1757030"/>
            <a:ext cx="204576" cy="199175"/>
          </a:xfrm>
          <a:prstGeom prst="ellipse">
            <a:avLst/>
          </a:prstGeom>
          <a:noFill/>
          <a:ln w="25400"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8" name="Rectangle 107"/>
          <p:cNvSpPr/>
          <p:nvPr/>
        </p:nvSpPr>
        <p:spPr>
          <a:xfrm>
            <a:off x="9164324" y="1641075"/>
            <a:ext cx="903189" cy="420346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10dBm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9" name="Oval 108"/>
          <p:cNvSpPr/>
          <p:nvPr/>
        </p:nvSpPr>
        <p:spPr>
          <a:xfrm>
            <a:off x="7850383" y="1177502"/>
            <a:ext cx="1296312" cy="1261204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Anritsu power divider</a:t>
            </a:r>
            <a:endParaRPr lang="en-US" dirty="0"/>
          </a:p>
        </p:txBody>
      </p:sp>
      <p:sp>
        <p:nvSpPr>
          <p:cNvPr id="112" name="Rectangle 111"/>
          <p:cNvSpPr/>
          <p:nvPr/>
        </p:nvSpPr>
        <p:spPr>
          <a:xfrm>
            <a:off x="6947194" y="1641075"/>
            <a:ext cx="903189" cy="420346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3dBm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6" name="Oval 115"/>
          <p:cNvSpPr/>
          <p:nvPr/>
        </p:nvSpPr>
        <p:spPr>
          <a:xfrm>
            <a:off x="4143576" y="1519338"/>
            <a:ext cx="622216" cy="613099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Marki</a:t>
            </a:r>
            <a:endParaRPr lang="en-US" sz="800" dirty="0"/>
          </a:p>
        </p:txBody>
      </p:sp>
      <p:sp>
        <p:nvSpPr>
          <p:cNvPr id="117" name="Rectangle 116"/>
          <p:cNvSpPr/>
          <p:nvPr/>
        </p:nvSpPr>
        <p:spPr>
          <a:xfrm>
            <a:off x="3388002" y="1674026"/>
            <a:ext cx="746759" cy="367422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3dBm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9" name="Rectangle 118"/>
          <p:cNvSpPr/>
          <p:nvPr/>
        </p:nvSpPr>
        <p:spPr>
          <a:xfrm>
            <a:off x="4756228" y="1660273"/>
            <a:ext cx="746759" cy="367422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3dBm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0" name="Oval 119"/>
          <p:cNvSpPr/>
          <p:nvPr/>
        </p:nvSpPr>
        <p:spPr>
          <a:xfrm>
            <a:off x="2748157" y="1537434"/>
            <a:ext cx="622216" cy="613099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Marki</a:t>
            </a:r>
            <a:endParaRPr lang="en-US" sz="800" dirty="0"/>
          </a:p>
        </p:txBody>
      </p:sp>
      <p:sp>
        <p:nvSpPr>
          <p:cNvPr id="123" name="Rectangle 122"/>
          <p:cNvSpPr/>
          <p:nvPr/>
        </p:nvSpPr>
        <p:spPr>
          <a:xfrm>
            <a:off x="1972610" y="1667537"/>
            <a:ext cx="746759" cy="367422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3dBm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4" name="Rectangle 123"/>
          <p:cNvSpPr/>
          <p:nvPr/>
        </p:nvSpPr>
        <p:spPr>
          <a:xfrm rot="16200000">
            <a:off x="2685886" y="983814"/>
            <a:ext cx="746759" cy="367422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3dBm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5" name="Rectangle 124"/>
          <p:cNvSpPr/>
          <p:nvPr/>
        </p:nvSpPr>
        <p:spPr>
          <a:xfrm rot="16200000">
            <a:off x="4081305" y="968287"/>
            <a:ext cx="746759" cy="367422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3dBm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6" name="Oval 125"/>
          <p:cNvSpPr/>
          <p:nvPr/>
        </p:nvSpPr>
        <p:spPr>
          <a:xfrm>
            <a:off x="3469324" y="160342"/>
            <a:ext cx="622216" cy="613099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Marki</a:t>
            </a:r>
            <a:endParaRPr lang="en-US" sz="800" dirty="0"/>
          </a:p>
        </p:txBody>
      </p:sp>
      <p:cxnSp>
        <p:nvCxnSpPr>
          <p:cNvPr id="127" name="Прямая соединительная линия 117"/>
          <p:cNvCxnSpPr>
            <a:stCxn id="124" idx="3"/>
            <a:endCxn id="126" idx="3"/>
          </p:cNvCxnSpPr>
          <p:nvPr/>
        </p:nvCxnSpPr>
        <p:spPr>
          <a:xfrm flipV="1">
            <a:off x="3059266" y="683655"/>
            <a:ext cx="501179" cy="11049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Прямая соединительная линия 117"/>
          <p:cNvCxnSpPr>
            <a:stCxn id="125" idx="3"/>
            <a:endCxn id="126" idx="5"/>
          </p:cNvCxnSpPr>
          <p:nvPr/>
        </p:nvCxnSpPr>
        <p:spPr>
          <a:xfrm flipH="1" flipV="1">
            <a:off x="4000419" y="683655"/>
            <a:ext cx="454266" cy="9496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Прямая соединительная линия 117"/>
          <p:cNvCxnSpPr>
            <a:stCxn id="139" idx="6"/>
            <a:endCxn id="126" idx="6"/>
          </p:cNvCxnSpPr>
          <p:nvPr/>
        </p:nvCxnSpPr>
        <p:spPr>
          <a:xfrm flipH="1">
            <a:off x="4091540" y="464129"/>
            <a:ext cx="6457635" cy="276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28"/>
          <p:cNvGrpSpPr/>
          <p:nvPr/>
        </p:nvGrpSpPr>
        <p:grpSpPr>
          <a:xfrm>
            <a:off x="10174497" y="83359"/>
            <a:ext cx="1751113" cy="761541"/>
            <a:chOff x="6360093" y="606450"/>
            <a:chExt cx="1751113" cy="761541"/>
          </a:xfrm>
        </p:grpSpPr>
        <p:sp>
          <p:nvSpPr>
            <p:cNvPr id="131" name="Rectangle 130"/>
            <p:cNvSpPr/>
            <p:nvPr/>
          </p:nvSpPr>
          <p:spPr>
            <a:xfrm>
              <a:off x="6360093" y="606450"/>
              <a:ext cx="1751113" cy="761541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7030A0"/>
                  </a:solidFill>
                </a:rPr>
                <a:t>Pulse</a:t>
              </a:r>
            </a:p>
            <a:p>
              <a:pPr algn="ctr"/>
              <a:r>
                <a:rPr lang="en-US" dirty="0" smtClean="0">
                  <a:solidFill>
                    <a:srgbClr val="7030A0"/>
                  </a:solidFill>
                </a:rPr>
                <a:t>Pi-pulse fixed</a:t>
              </a:r>
            </a:p>
            <a:p>
              <a:pPr algn="ctr"/>
              <a:r>
                <a:rPr lang="en-US" dirty="0" smtClean="0">
                  <a:solidFill>
                    <a:srgbClr val="7030A0"/>
                  </a:solidFill>
                </a:rPr>
                <a:t>Repetition fixed</a:t>
              </a:r>
            </a:p>
            <a:p>
              <a:pPr algn="ctr"/>
              <a:r>
                <a:rPr lang="en-US" b="1" dirty="0" smtClean="0">
                  <a:solidFill>
                    <a:srgbClr val="7030A0"/>
                  </a:solidFill>
                </a:rPr>
                <a:t>Move bucket</a:t>
              </a:r>
              <a:endParaRPr lang="en-US" b="1" dirty="0">
                <a:solidFill>
                  <a:srgbClr val="7030A0"/>
                </a:solidFill>
              </a:endParaRPr>
            </a:p>
          </p:txBody>
        </p:sp>
        <p:sp>
          <p:nvSpPr>
            <p:cNvPr id="139" name="Овал 260"/>
            <p:cNvSpPr/>
            <p:nvPr/>
          </p:nvSpPr>
          <p:spPr>
            <a:xfrm>
              <a:off x="6486228" y="867585"/>
              <a:ext cx="248543" cy="239269"/>
            </a:xfrm>
            <a:prstGeom prst="ellipse">
              <a:avLst/>
            </a:prstGeom>
            <a:noFill/>
            <a:ln w="254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33" name="Rectangle 132"/>
          <p:cNvSpPr/>
          <p:nvPr/>
        </p:nvSpPr>
        <p:spPr>
          <a:xfrm>
            <a:off x="4408545" y="191436"/>
            <a:ext cx="1127256" cy="535600"/>
          </a:xfrm>
          <a:prstGeom prst="rect">
            <a:avLst/>
          </a:prstGeom>
          <a:solidFill>
            <a:schemeClr val="bg2">
              <a:lumMod val="90000"/>
            </a:schemeClr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DC to 1000MHz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4" name="Rectangle 133"/>
          <p:cNvSpPr/>
          <p:nvPr/>
        </p:nvSpPr>
        <p:spPr>
          <a:xfrm>
            <a:off x="670230" y="1646206"/>
            <a:ext cx="865723" cy="425955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13dBm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36" name="Прямая соединительная линия 120"/>
          <p:cNvCxnSpPr>
            <a:endCxn id="172" idx="0"/>
          </p:cNvCxnSpPr>
          <p:nvPr/>
        </p:nvCxnSpPr>
        <p:spPr>
          <a:xfrm flipH="1">
            <a:off x="2526736" y="2327436"/>
            <a:ext cx="227889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Треугольник 171"/>
          <p:cNvSpPr/>
          <p:nvPr/>
        </p:nvSpPr>
        <p:spPr>
          <a:xfrm>
            <a:off x="2315971" y="2327436"/>
            <a:ext cx="421529" cy="413228"/>
          </a:xfrm>
          <a:prstGeom prst="triangle">
            <a:avLst/>
          </a:prstGeom>
          <a:solidFill>
            <a:schemeClr val="bg1"/>
          </a:solidFill>
          <a:ln w="57150">
            <a:solidFill>
              <a:srgbClr val="FF9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44" name="Прямая соединительная линия 120"/>
          <p:cNvCxnSpPr>
            <a:stCxn id="86" idx="1"/>
          </p:cNvCxnSpPr>
          <p:nvPr/>
        </p:nvCxnSpPr>
        <p:spPr>
          <a:xfrm flipH="1" flipV="1">
            <a:off x="4805629" y="2315421"/>
            <a:ext cx="636946" cy="151908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446567" y="-595423"/>
            <a:ext cx="1628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</a:t>
            </a:r>
            <a:r>
              <a:rPr lang="en-US" baseline="30000" dirty="0" smtClean="0"/>
              <a:t>rd</a:t>
            </a:r>
            <a:r>
              <a:rPr lang="en-US" dirty="0" smtClean="0"/>
              <a:t> Feb 2018 T1</a:t>
            </a:r>
            <a:endParaRPr lang="en-US" dirty="0"/>
          </a:p>
        </p:txBody>
      </p:sp>
      <p:sp>
        <p:nvSpPr>
          <p:cNvPr id="74" name="Прямоугольник 165"/>
          <p:cNvSpPr/>
          <p:nvPr/>
        </p:nvSpPr>
        <p:spPr>
          <a:xfrm>
            <a:off x="559142" y="1596260"/>
            <a:ext cx="952669" cy="513677"/>
          </a:xfrm>
          <a:prstGeom prst="rect">
            <a:avLst/>
          </a:prstGeom>
          <a:solidFill>
            <a:schemeClr val="bg1"/>
          </a:solidFill>
          <a:ln w="444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mtClean="0">
                <a:solidFill>
                  <a:schemeClr val="tx1"/>
                </a:solidFill>
              </a:rPr>
              <a:t>-20dB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5" name="Прямоугольник 165"/>
          <p:cNvSpPr/>
          <p:nvPr/>
        </p:nvSpPr>
        <p:spPr>
          <a:xfrm rot="16200000">
            <a:off x="210002" y="5119020"/>
            <a:ext cx="582294" cy="304465"/>
          </a:xfrm>
          <a:prstGeom prst="rect">
            <a:avLst/>
          </a:prstGeom>
          <a:solidFill>
            <a:schemeClr val="bg1"/>
          </a:solidFill>
          <a:ln w="444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smtClean="0">
                <a:solidFill>
                  <a:schemeClr val="tx1"/>
                </a:solidFill>
              </a:rPr>
              <a:t>-30dB</a:t>
            </a:r>
            <a:endParaRPr lang="ru-RU" sz="1200" dirty="0">
              <a:solidFill>
                <a:schemeClr val="tx1"/>
              </a:solidFill>
            </a:endParaRPr>
          </a:p>
        </p:txBody>
      </p:sp>
      <p:sp>
        <p:nvSpPr>
          <p:cNvPr id="76" name="Прямоугольник 165"/>
          <p:cNvSpPr/>
          <p:nvPr/>
        </p:nvSpPr>
        <p:spPr>
          <a:xfrm rot="16200000">
            <a:off x="240861" y="3963612"/>
            <a:ext cx="582294" cy="304465"/>
          </a:xfrm>
          <a:prstGeom prst="rect">
            <a:avLst/>
          </a:prstGeom>
          <a:solidFill>
            <a:schemeClr val="bg1"/>
          </a:solidFill>
          <a:ln w="444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dirty="0" smtClean="0">
                <a:solidFill>
                  <a:schemeClr val="tx1"/>
                </a:solidFill>
              </a:rPr>
              <a:t>-10dB</a:t>
            </a:r>
            <a:endParaRPr lang="ru-RU" sz="1200" dirty="0">
              <a:solidFill>
                <a:schemeClr val="tx1"/>
              </a:solidFill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2871286" y="4040038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+35dB</a:t>
            </a:r>
            <a:endParaRPr lang="en-US" dirty="0"/>
          </a:p>
        </p:txBody>
      </p:sp>
      <p:sp>
        <p:nvSpPr>
          <p:cNvPr id="78" name="TextBox 77"/>
          <p:cNvSpPr txBox="1"/>
          <p:nvPr/>
        </p:nvSpPr>
        <p:spPr>
          <a:xfrm>
            <a:off x="2828208" y="2360202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+12dB</a:t>
            </a:r>
            <a:endParaRPr lang="en-US" dirty="0"/>
          </a:p>
        </p:txBody>
      </p:sp>
      <p:sp>
        <p:nvSpPr>
          <p:cNvPr id="72" name="Треугольник 171"/>
          <p:cNvSpPr/>
          <p:nvPr/>
        </p:nvSpPr>
        <p:spPr>
          <a:xfrm rot="5400000">
            <a:off x="4093914" y="2139855"/>
            <a:ext cx="421529" cy="413228"/>
          </a:xfrm>
          <a:prstGeom prst="triangle">
            <a:avLst/>
          </a:prstGeom>
          <a:solidFill>
            <a:schemeClr val="bg1"/>
          </a:solidFill>
          <a:ln w="57150">
            <a:solidFill>
              <a:srgbClr val="FF9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3" name="TextBox 72"/>
          <p:cNvSpPr txBox="1"/>
          <p:nvPr/>
        </p:nvSpPr>
        <p:spPr>
          <a:xfrm>
            <a:off x="4076454" y="2411457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+25dB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5344963" y="2679367"/>
            <a:ext cx="2528276" cy="1391869"/>
            <a:chOff x="4025115" y="-907567"/>
            <a:chExt cx="3782900" cy="2099924"/>
          </a:xfrm>
        </p:grpSpPr>
        <p:sp>
          <p:nvSpPr>
            <p:cNvPr id="81" name="Rectangle 80"/>
            <p:cNvSpPr/>
            <p:nvPr/>
          </p:nvSpPr>
          <p:spPr>
            <a:xfrm>
              <a:off x="4025115" y="-907567"/>
              <a:ext cx="3782900" cy="2099924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2" name="Oval 81"/>
            <p:cNvSpPr/>
            <p:nvPr/>
          </p:nvSpPr>
          <p:spPr>
            <a:xfrm>
              <a:off x="6342132" y="503283"/>
              <a:ext cx="622216" cy="613099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 smtClean="0"/>
                <a:t>Marki</a:t>
              </a:r>
              <a:endParaRPr lang="en-US" sz="800" dirty="0"/>
            </a:p>
          </p:txBody>
        </p:sp>
        <p:sp>
          <p:nvSpPr>
            <p:cNvPr id="83" name="Rectangle 82"/>
            <p:cNvSpPr/>
            <p:nvPr/>
          </p:nvSpPr>
          <p:spPr>
            <a:xfrm>
              <a:off x="5586558" y="657971"/>
              <a:ext cx="746759" cy="367422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3dBm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4" name="Rectangle 83"/>
            <p:cNvSpPr/>
            <p:nvPr/>
          </p:nvSpPr>
          <p:spPr>
            <a:xfrm>
              <a:off x="6954784" y="644218"/>
              <a:ext cx="746759" cy="367422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3dBm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5" name="Oval 84"/>
            <p:cNvSpPr/>
            <p:nvPr/>
          </p:nvSpPr>
          <p:spPr>
            <a:xfrm>
              <a:off x="4946713" y="521379"/>
              <a:ext cx="622216" cy="613099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 smtClean="0"/>
                <a:t>Marki</a:t>
              </a:r>
              <a:endParaRPr lang="en-US" sz="800" dirty="0"/>
            </a:p>
          </p:txBody>
        </p:sp>
        <p:sp>
          <p:nvSpPr>
            <p:cNvPr id="86" name="Rectangle 85"/>
            <p:cNvSpPr/>
            <p:nvPr/>
          </p:nvSpPr>
          <p:spPr>
            <a:xfrm>
              <a:off x="4171166" y="651482"/>
              <a:ext cx="746759" cy="367422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3dBm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9" name="Rectangle 88"/>
            <p:cNvSpPr/>
            <p:nvPr/>
          </p:nvSpPr>
          <p:spPr>
            <a:xfrm rot="16200000">
              <a:off x="4884442" y="-32241"/>
              <a:ext cx="746759" cy="367422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3dBm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0" name="Rectangle 89"/>
            <p:cNvSpPr/>
            <p:nvPr/>
          </p:nvSpPr>
          <p:spPr>
            <a:xfrm rot="16200000">
              <a:off x="6279861" y="-47768"/>
              <a:ext cx="746759" cy="367422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3dBm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1" name="Oval 90"/>
            <p:cNvSpPr/>
            <p:nvPr/>
          </p:nvSpPr>
          <p:spPr>
            <a:xfrm>
              <a:off x="5667880" y="-855713"/>
              <a:ext cx="622216" cy="613099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 smtClean="0"/>
                <a:t>Marki</a:t>
              </a:r>
              <a:endParaRPr lang="en-US" sz="800" dirty="0"/>
            </a:p>
          </p:txBody>
        </p:sp>
        <p:cxnSp>
          <p:nvCxnSpPr>
            <p:cNvPr id="92" name="Прямая соединительная линия 117"/>
            <p:cNvCxnSpPr/>
            <p:nvPr/>
          </p:nvCxnSpPr>
          <p:spPr>
            <a:xfrm flipV="1">
              <a:off x="5257822" y="-332400"/>
              <a:ext cx="501179" cy="11049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Прямая соединительная линия 117"/>
            <p:cNvCxnSpPr/>
            <p:nvPr/>
          </p:nvCxnSpPr>
          <p:spPr>
            <a:xfrm flipH="1" flipV="1">
              <a:off x="6198975" y="-332400"/>
              <a:ext cx="454266" cy="9496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Rectangle 93"/>
            <p:cNvSpPr/>
            <p:nvPr/>
          </p:nvSpPr>
          <p:spPr>
            <a:xfrm>
              <a:off x="6607101" y="-824619"/>
              <a:ext cx="1127256" cy="5356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>
                  <a:solidFill>
                    <a:schemeClr val="tx1"/>
                  </a:solidFill>
                </a:rPr>
                <a:t>DC to 1000MHz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122" name="Прямая соединительная линия 117"/>
          <p:cNvCxnSpPr>
            <a:endCxn id="94" idx="3"/>
          </p:cNvCxnSpPr>
          <p:nvPr/>
        </p:nvCxnSpPr>
        <p:spPr>
          <a:xfrm flipH="1">
            <a:off x="7824010" y="683655"/>
            <a:ext cx="2403851" cy="2228194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9099732" y="862901"/>
            <a:ext cx="870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rgbClr val="FFC000"/>
                </a:solidFill>
              </a:rPr>
              <a:t>Bucket </a:t>
            </a:r>
            <a:endParaRPr lang="en-US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3240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" name="Прямая соединительная линия 117"/>
          <p:cNvCxnSpPr/>
          <p:nvPr/>
        </p:nvCxnSpPr>
        <p:spPr>
          <a:xfrm flipH="1" flipV="1">
            <a:off x="8533940" y="1537434"/>
            <a:ext cx="13060" cy="378632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Прямая соединительная линия 120"/>
          <p:cNvCxnSpPr/>
          <p:nvPr/>
        </p:nvCxnSpPr>
        <p:spPr>
          <a:xfrm flipH="1">
            <a:off x="4805628" y="4815308"/>
            <a:ext cx="543773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Прямая соединительная линия 120"/>
          <p:cNvCxnSpPr>
            <a:endCxn id="172" idx="0"/>
          </p:cNvCxnSpPr>
          <p:nvPr/>
        </p:nvCxnSpPr>
        <p:spPr>
          <a:xfrm flipV="1">
            <a:off x="2526736" y="2327436"/>
            <a:ext cx="0" cy="336420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Rectangle 113"/>
          <p:cNvSpPr/>
          <p:nvPr/>
        </p:nvSpPr>
        <p:spPr>
          <a:xfrm>
            <a:off x="1826559" y="108488"/>
            <a:ext cx="3782900" cy="2099924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10" name="Прямая соединительная линия 117"/>
          <p:cNvCxnSpPr/>
          <p:nvPr/>
        </p:nvCxnSpPr>
        <p:spPr>
          <a:xfrm flipH="1" flipV="1">
            <a:off x="501150" y="1866751"/>
            <a:ext cx="10035526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776" y="4962299"/>
            <a:ext cx="1811551" cy="2085390"/>
          </a:xfrm>
          <a:prstGeom prst="rect">
            <a:avLst/>
          </a:prstGeom>
        </p:spPr>
      </p:pic>
      <p:grpSp>
        <p:nvGrpSpPr>
          <p:cNvPr id="6" name="Группа 5"/>
          <p:cNvGrpSpPr/>
          <p:nvPr/>
        </p:nvGrpSpPr>
        <p:grpSpPr>
          <a:xfrm rot="16200000">
            <a:off x="2766315" y="6070989"/>
            <a:ext cx="534126" cy="347399"/>
            <a:chOff x="4413586" y="2273300"/>
            <a:chExt cx="2541348" cy="787400"/>
          </a:xfrm>
        </p:grpSpPr>
        <p:sp>
          <p:nvSpPr>
            <p:cNvPr id="5" name="Арка 4"/>
            <p:cNvSpPr/>
            <p:nvPr/>
          </p:nvSpPr>
          <p:spPr>
            <a:xfrm>
              <a:off x="4413586" y="2273300"/>
              <a:ext cx="847116" cy="787400"/>
            </a:xfrm>
            <a:prstGeom prst="blockArc">
              <a:avLst>
                <a:gd name="adj1" fmla="val 10800000"/>
                <a:gd name="adj2" fmla="val 21571284"/>
                <a:gd name="adj3" fmla="val 0"/>
              </a:avLst>
            </a:prstGeom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tx1"/>
                </a:solidFill>
              </a:endParaRPr>
            </a:p>
          </p:txBody>
        </p:sp>
        <p:sp>
          <p:nvSpPr>
            <p:cNvPr id="87" name="Арка 86"/>
            <p:cNvSpPr/>
            <p:nvPr/>
          </p:nvSpPr>
          <p:spPr>
            <a:xfrm>
              <a:off x="5260702" y="2273300"/>
              <a:ext cx="847116" cy="787400"/>
            </a:xfrm>
            <a:prstGeom prst="blockArc">
              <a:avLst>
                <a:gd name="adj1" fmla="val 10800000"/>
                <a:gd name="adj2" fmla="val 21571284"/>
                <a:gd name="adj3" fmla="val 0"/>
              </a:avLst>
            </a:prstGeom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tx1"/>
                </a:solidFill>
              </a:endParaRPr>
            </a:p>
          </p:txBody>
        </p:sp>
        <p:sp>
          <p:nvSpPr>
            <p:cNvPr id="88" name="Арка 87"/>
            <p:cNvSpPr/>
            <p:nvPr/>
          </p:nvSpPr>
          <p:spPr>
            <a:xfrm>
              <a:off x="6107818" y="2273300"/>
              <a:ext cx="847116" cy="787400"/>
            </a:xfrm>
            <a:prstGeom prst="blockArc">
              <a:avLst>
                <a:gd name="adj1" fmla="val 10800000"/>
                <a:gd name="adj2" fmla="val 251184"/>
                <a:gd name="adj3" fmla="val 851"/>
              </a:avLst>
            </a:prstGeom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tx1"/>
                </a:solidFill>
              </a:endParaRPr>
            </a:p>
          </p:txBody>
        </p:sp>
      </p:grpSp>
      <p:grpSp>
        <p:nvGrpSpPr>
          <p:cNvPr id="100" name="Группа 99"/>
          <p:cNvGrpSpPr/>
          <p:nvPr/>
        </p:nvGrpSpPr>
        <p:grpSpPr>
          <a:xfrm>
            <a:off x="6712700" y="5997872"/>
            <a:ext cx="326107" cy="518138"/>
            <a:chOff x="1946121" y="1118898"/>
            <a:chExt cx="473514" cy="752347"/>
          </a:xfrm>
        </p:grpSpPr>
        <p:sp>
          <p:nvSpPr>
            <p:cNvPr id="97" name="Овал 96"/>
            <p:cNvSpPr/>
            <p:nvPr/>
          </p:nvSpPr>
          <p:spPr>
            <a:xfrm>
              <a:off x="1946121" y="1118898"/>
              <a:ext cx="473514" cy="491538"/>
            </a:xfrm>
            <a:prstGeom prst="ellipse">
              <a:avLst/>
            </a:prstGeom>
            <a:noFill/>
            <a:ln w="603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98" name="Овал 97"/>
            <p:cNvSpPr/>
            <p:nvPr/>
          </p:nvSpPr>
          <p:spPr>
            <a:xfrm>
              <a:off x="1946121" y="1379707"/>
              <a:ext cx="473514" cy="491538"/>
            </a:xfrm>
            <a:prstGeom prst="ellipse">
              <a:avLst/>
            </a:prstGeom>
            <a:noFill/>
            <a:ln w="603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04" name="TextBox 103"/>
          <p:cNvSpPr txBox="1"/>
          <p:nvPr/>
        </p:nvSpPr>
        <p:spPr>
          <a:xfrm>
            <a:off x="7048286" y="5949041"/>
            <a:ext cx="314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4000" dirty="0" smtClean="0">
                <a:latin typeface="Arial Hebrew Scholar" charset="-79"/>
                <a:ea typeface="Arial Hebrew Scholar" charset="-79"/>
                <a:cs typeface="Arial Hebrew Scholar" charset="-79"/>
              </a:rPr>
              <a:t>I</a:t>
            </a:r>
            <a:endParaRPr lang="ru-RU" dirty="0">
              <a:latin typeface="Arial Hebrew Scholar" charset="-79"/>
              <a:ea typeface="Arial Hebrew Scholar" charset="-79"/>
              <a:cs typeface="Arial Hebrew Scholar" charset="-79"/>
            </a:endParaRPr>
          </a:p>
        </p:txBody>
      </p:sp>
      <p:cxnSp>
        <p:nvCxnSpPr>
          <p:cNvPr id="118" name="Прямая соединительная линия 117"/>
          <p:cNvCxnSpPr/>
          <p:nvPr/>
        </p:nvCxnSpPr>
        <p:spPr>
          <a:xfrm flipH="1" flipV="1">
            <a:off x="507540" y="1856883"/>
            <a:ext cx="13060" cy="378632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ile:Circulator schematic.JPG - Wikimedia Commons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48" t="6503" r="26691" b="29446"/>
          <a:stretch/>
        </p:blipFill>
        <p:spPr bwMode="auto">
          <a:xfrm>
            <a:off x="2291109" y="5445010"/>
            <a:ext cx="412466" cy="40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8" name="Прямая соединительная линия 127"/>
          <p:cNvCxnSpPr/>
          <p:nvPr/>
        </p:nvCxnSpPr>
        <p:spPr>
          <a:xfrm flipH="1">
            <a:off x="3019930" y="6511752"/>
            <a:ext cx="3853415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2" name="Изображение 10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3476" y="5880853"/>
            <a:ext cx="218488" cy="248282"/>
          </a:xfrm>
          <a:prstGeom prst="rect">
            <a:avLst/>
          </a:prstGeom>
        </p:spPr>
      </p:pic>
      <p:cxnSp>
        <p:nvCxnSpPr>
          <p:cNvPr id="141" name="Прямая соединительная линия 140"/>
          <p:cNvCxnSpPr/>
          <p:nvPr/>
        </p:nvCxnSpPr>
        <p:spPr>
          <a:xfrm flipH="1">
            <a:off x="3019930" y="5977626"/>
            <a:ext cx="3853415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57" name="Изображение 105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81359" y="5487831"/>
            <a:ext cx="1321301" cy="234155"/>
          </a:xfrm>
          <a:prstGeom prst="rect">
            <a:avLst/>
          </a:prstGeom>
        </p:spPr>
      </p:pic>
      <p:sp>
        <p:nvSpPr>
          <p:cNvPr id="171" name="Треугольник 170"/>
          <p:cNvSpPr/>
          <p:nvPr/>
        </p:nvSpPr>
        <p:spPr>
          <a:xfrm>
            <a:off x="2315971" y="4026881"/>
            <a:ext cx="421529" cy="413228"/>
          </a:xfrm>
          <a:prstGeom prst="triangle">
            <a:avLst/>
          </a:prstGeom>
          <a:solidFill>
            <a:schemeClr val="bg1"/>
          </a:solidFill>
          <a:ln w="57150">
            <a:solidFill>
              <a:srgbClr val="FF9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16" name="Прямая соединительная линия 215"/>
          <p:cNvCxnSpPr/>
          <p:nvPr/>
        </p:nvCxnSpPr>
        <p:spPr>
          <a:xfrm flipH="1">
            <a:off x="63129" y="4947411"/>
            <a:ext cx="4159718" cy="0"/>
          </a:xfrm>
          <a:prstGeom prst="line">
            <a:avLst/>
          </a:prstGeom>
          <a:ln w="44450"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Прямая соединительная линия 216"/>
          <p:cNvCxnSpPr/>
          <p:nvPr/>
        </p:nvCxnSpPr>
        <p:spPr>
          <a:xfrm flipH="1">
            <a:off x="63129" y="6660013"/>
            <a:ext cx="4159719" cy="0"/>
          </a:xfrm>
          <a:prstGeom prst="line">
            <a:avLst/>
          </a:prstGeom>
          <a:ln w="44450"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Прямая соединительная линия 221"/>
          <p:cNvCxnSpPr/>
          <p:nvPr/>
        </p:nvCxnSpPr>
        <p:spPr>
          <a:xfrm flipV="1">
            <a:off x="4222847" y="4947411"/>
            <a:ext cx="0" cy="1712602"/>
          </a:xfrm>
          <a:prstGeom prst="line">
            <a:avLst/>
          </a:prstGeom>
          <a:ln w="44450"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Прямая соединительная линия 225"/>
          <p:cNvCxnSpPr/>
          <p:nvPr/>
        </p:nvCxnSpPr>
        <p:spPr>
          <a:xfrm flipV="1">
            <a:off x="63129" y="4947411"/>
            <a:ext cx="0" cy="1712602"/>
          </a:xfrm>
          <a:prstGeom prst="line">
            <a:avLst/>
          </a:prstGeom>
          <a:ln w="44450"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Прямая соединительная линия 228"/>
          <p:cNvCxnSpPr/>
          <p:nvPr/>
        </p:nvCxnSpPr>
        <p:spPr>
          <a:xfrm flipH="1" flipV="1">
            <a:off x="63129" y="3764015"/>
            <a:ext cx="3937" cy="1147898"/>
          </a:xfrm>
          <a:prstGeom prst="line">
            <a:avLst/>
          </a:prstGeom>
          <a:ln w="44450">
            <a:solidFill>
              <a:schemeClr val="bg1">
                <a:lumMod val="6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Прямая соединительная линия 231"/>
          <p:cNvCxnSpPr/>
          <p:nvPr/>
        </p:nvCxnSpPr>
        <p:spPr>
          <a:xfrm flipH="1" flipV="1">
            <a:off x="4210610" y="3791956"/>
            <a:ext cx="3937" cy="1147898"/>
          </a:xfrm>
          <a:prstGeom prst="line">
            <a:avLst/>
          </a:prstGeom>
          <a:ln w="44450">
            <a:solidFill>
              <a:schemeClr val="bg1">
                <a:lumMod val="6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Прямая соединительная линия 232"/>
          <p:cNvCxnSpPr/>
          <p:nvPr/>
        </p:nvCxnSpPr>
        <p:spPr>
          <a:xfrm flipV="1">
            <a:off x="106234" y="3791956"/>
            <a:ext cx="4099114" cy="4902"/>
          </a:xfrm>
          <a:prstGeom prst="line">
            <a:avLst/>
          </a:prstGeom>
          <a:ln w="44450">
            <a:solidFill>
              <a:schemeClr val="bg1">
                <a:lumMod val="6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Прямая соединительная линия 235"/>
          <p:cNvCxnSpPr/>
          <p:nvPr/>
        </p:nvCxnSpPr>
        <p:spPr>
          <a:xfrm flipV="1">
            <a:off x="63129" y="2829039"/>
            <a:ext cx="4099114" cy="4902"/>
          </a:xfrm>
          <a:prstGeom prst="line">
            <a:avLst/>
          </a:prstGeom>
          <a:ln w="4445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Прямая соединительная линия 236"/>
          <p:cNvCxnSpPr/>
          <p:nvPr/>
        </p:nvCxnSpPr>
        <p:spPr>
          <a:xfrm>
            <a:off x="63129" y="2829039"/>
            <a:ext cx="0" cy="893200"/>
          </a:xfrm>
          <a:prstGeom prst="line">
            <a:avLst/>
          </a:prstGeom>
          <a:ln w="4445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Прямая соединительная линия 239"/>
          <p:cNvCxnSpPr/>
          <p:nvPr/>
        </p:nvCxnSpPr>
        <p:spPr>
          <a:xfrm>
            <a:off x="4221597" y="2854908"/>
            <a:ext cx="1" cy="898679"/>
          </a:xfrm>
          <a:prstGeom prst="line">
            <a:avLst/>
          </a:prstGeom>
          <a:ln w="4445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4" name="Изображение 15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4119914" y="4179214"/>
            <a:ext cx="635000" cy="317500"/>
          </a:xfrm>
          <a:prstGeom prst="rect">
            <a:avLst/>
          </a:prstGeom>
        </p:spPr>
      </p:pic>
      <p:pic>
        <p:nvPicPr>
          <p:cNvPr id="155" name="Изображение 15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6200000">
            <a:off x="4016973" y="3115562"/>
            <a:ext cx="850900" cy="342900"/>
          </a:xfrm>
          <a:prstGeom prst="rect">
            <a:avLst/>
          </a:prstGeom>
        </p:spPr>
      </p:pic>
      <p:pic>
        <p:nvPicPr>
          <p:cNvPr id="157" name="Изображение 15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3857346" y="5709403"/>
            <a:ext cx="1219200" cy="342900"/>
          </a:xfrm>
          <a:prstGeom prst="rect">
            <a:avLst/>
          </a:prstGeom>
        </p:spPr>
      </p:pic>
      <p:sp>
        <p:nvSpPr>
          <p:cNvPr id="167" name="Прямоугольник 166"/>
          <p:cNvSpPr/>
          <p:nvPr/>
        </p:nvSpPr>
        <p:spPr>
          <a:xfrm>
            <a:off x="10364131" y="1370079"/>
            <a:ext cx="1406496" cy="898453"/>
          </a:xfrm>
          <a:prstGeom prst="rect">
            <a:avLst/>
          </a:prstGeom>
          <a:solidFill>
            <a:schemeClr val="bg1"/>
          </a:solidFill>
          <a:ln w="47625"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 smtClean="0">
                <a:solidFill>
                  <a:schemeClr val="tx1"/>
                </a:solidFill>
              </a:rPr>
              <a:t>VNA</a:t>
            </a:r>
          </a:p>
          <a:p>
            <a:pPr algn="ctr"/>
            <a:r>
              <a:rPr lang="en-AU" dirty="0" smtClean="0">
                <a:solidFill>
                  <a:schemeClr val="tx1"/>
                </a:solidFill>
              </a:rPr>
              <a:t>Power fixed</a:t>
            </a:r>
          </a:p>
          <a:p>
            <a:pPr algn="ctr"/>
            <a:r>
              <a:rPr lang="en-AU" dirty="0" smtClean="0">
                <a:solidFill>
                  <a:schemeClr val="tx1"/>
                </a:solidFill>
              </a:rPr>
              <a:t>F fixed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260" name="Овал 259"/>
          <p:cNvSpPr/>
          <p:nvPr/>
        </p:nvSpPr>
        <p:spPr>
          <a:xfrm>
            <a:off x="10434595" y="1757030"/>
            <a:ext cx="204576" cy="199175"/>
          </a:xfrm>
          <a:prstGeom prst="ellipse">
            <a:avLst/>
          </a:prstGeom>
          <a:noFill/>
          <a:ln w="25400"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Rectangle 14"/>
          <p:cNvSpPr/>
          <p:nvPr/>
        </p:nvSpPr>
        <p:spPr>
          <a:xfrm>
            <a:off x="10227861" y="4493542"/>
            <a:ext cx="1648040" cy="690825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SP Digitiser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11" name="Прямая соединительная линия 205"/>
          <p:cNvCxnSpPr/>
          <p:nvPr/>
        </p:nvCxnSpPr>
        <p:spPr>
          <a:xfrm flipV="1">
            <a:off x="11874411" y="844901"/>
            <a:ext cx="1490" cy="3664139"/>
          </a:xfrm>
          <a:prstGeom prst="line">
            <a:avLst/>
          </a:prstGeom>
          <a:ln w="38100">
            <a:solidFill>
              <a:srgbClr val="FF0000"/>
            </a:solidFill>
            <a:prstDash val="sysDash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11096216" y="3230191"/>
            <a:ext cx="82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Trigger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08" name="Rectangle 107"/>
          <p:cNvSpPr/>
          <p:nvPr/>
        </p:nvSpPr>
        <p:spPr>
          <a:xfrm>
            <a:off x="9164324" y="1641075"/>
            <a:ext cx="903189" cy="420346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10dBm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9" name="Oval 108"/>
          <p:cNvSpPr/>
          <p:nvPr/>
        </p:nvSpPr>
        <p:spPr>
          <a:xfrm>
            <a:off x="7850383" y="1177502"/>
            <a:ext cx="1296312" cy="1261204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Anritsu power divider</a:t>
            </a:r>
            <a:endParaRPr lang="en-US" dirty="0"/>
          </a:p>
        </p:txBody>
      </p:sp>
      <p:sp>
        <p:nvSpPr>
          <p:cNvPr id="112" name="Rectangle 111"/>
          <p:cNvSpPr/>
          <p:nvPr/>
        </p:nvSpPr>
        <p:spPr>
          <a:xfrm>
            <a:off x="6947194" y="1641075"/>
            <a:ext cx="903189" cy="420346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3dBm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6" name="Oval 115"/>
          <p:cNvSpPr/>
          <p:nvPr/>
        </p:nvSpPr>
        <p:spPr>
          <a:xfrm>
            <a:off x="4143576" y="1519338"/>
            <a:ext cx="622216" cy="613099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Marki</a:t>
            </a:r>
            <a:endParaRPr lang="en-US" sz="800" dirty="0"/>
          </a:p>
        </p:txBody>
      </p:sp>
      <p:sp>
        <p:nvSpPr>
          <p:cNvPr id="117" name="Rectangle 116"/>
          <p:cNvSpPr/>
          <p:nvPr/>
        </p:nvSpPr>
        <p:spPr>
          <a:xfrm>
            <a:off x="3388002" y="1674026"/>
            <a:ext cx="746759" cy="367422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3dBm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9" name="Rectangle 118"/>
          <p:cNvSpPr/>
          <p:nvPr/>
        </p:nvSpPr>
        <p:spPr>
          <a:xfrm>
            <a:off x="4756228" y="1660273"/>
            <a:ext cx="746759" cy="367422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3dBm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0" name="Oval 119"/>
          <p:cNvSpPr/>
          <p:nvPr/>
        </p:nvSpPr>
        <p:spPr>
          <a:xfrm>
            <a:off x="2748157" y="1537434"/>
            <a:ext cx="622216" cy="613099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Marki</a:t>
            </a:r>
            <a:endParaRPr lang="en-US" sz="800" dirty="0"/>
          </a:p>
        </p:txBody>
      </p:sp>
      <p:sp>
        <p:nvSpPr>
          <p:cNvPr id="123" name="Rectangle 122"/>
          <p:cNvSpPr/>
          <p:nvPr/>
        </p:nvSpPr>
        <p:spPr>
          <a:xfrm>
            <a:off x="1972610" y="1667537"/>
            <a:ext cx="746759" cy="367422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3dBm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4" name="Rectangle 123"/>
          <p:cNvSpPr/>
          <p:nvPr/>
        </p:nvSpPr>
        <p:spPr>
          <a:xfrm rot="16200000">
            <a:off x="2685886" y="983814"/>
            <a:ext cx="746759" cy="367422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3dBm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5" name="Rectangle 124"/>
          <p:cNvSpPr/>
          <p:nvPr/>
        </p:nvSpPr>
        <p:spPr>
          <a:xfrm rot="16200000">
            <a:off x="4081305" y="968287"/>
            <a:ext cx="746759" cy="367422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3dBm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6" name="Oval 125"/>
          <p:cNvSpPr/>
          <p:nvPr/>
        </p:nvSpPr>
        <p:spPr>
          <a:xfrm>
            <a:off x="3469324" y="160342"/>
            <a:ext cx="622216" cy="613099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Marki</a:t>
            </a:r>
            <a:endParaRPr lang="en-US" sz="800" dirty="0"/>
          </a:p>
        </p:txBody>
      </p:sp>
      <p:cxnSp>
        <p:nvCxnSpPr>
          <p:cNvPr id="127" name="Прямая соединительная линия 117"/>
          <p:cNvCxnSpPr>
            <a:stCxn id="124" idx="3"/>
            <a:endCxn id="126" idx="3"/>
          </p:cNvCxnSpPr>
          <p:nvPr/>
        </p:nvCxnSpPr>
        <p:spPr>
          <a:xfrm flipV="1">
            <a:off x="3059266" y="683655"/>
            <a:ext cx="501179" cy="11049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Прямая соединительная линия 117"/>
          <p:cNvCxnSpPr>
            <a:stCxn id="125" idx="3"/>
            <a:endCxn id="126" idx="5"/>
          </p:cNvCxnSpPr>
          <p:nvPr/>
        </p:nvCxnSpPr>
        <p:spPr>
          <a:xfrm flipH="1" flipV="1">
            <a:off x="4000419" y="683655"/>
            <a:ext cx="454266" cy="9496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Прямая соединительная линия 117"/>
          <p:cNvCxnSpPr>
            <a:stCxn id="139" idx="6"/>
            <a:endCxn id="126" idx="6"/>
          </p:cNvCxnSpPr>
          <p:nvPr/>
        </p:nvCxnSpPr>
        <p:spPr>
          <a:xfrm flipH="1">
            <a:off x="4091540" y="464129"/>
            <a:ext cx="6457635" cy="276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28"/>
          <p:cNvGrpSpPr/>
          <p:nvPr/>
        </p:nvGrpSpPr>
        <p:grpSpPr>
          <a:xfrm>
            <a:off x="10174497" y="83359"/>
            <a:ext cx="1751113" cy="761541"/>
            <a:chOff x="6360093" y="606450"/>
            <a:chExt cx="1751113" cy="761541"/>
          </a:xfrm>
        </p:grpSpPr>
        <p:sp>
          <p:nvSpPr>
            <p:cNvPr id="131" name="Rectangle 130"/>
            <p:cNvSpPr/>
            <p:nvPr/>
          </p:nvSpPr>
          <p:spPr>
            <a:xfrm>
              <a:off x="6360093" y="606450"/>
              <a:ext cx="1751113" cy="761541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7030A0"/>
                  </a:solidFill>
                </a:rPr>
                <a:t>Pulse</a:t>
              </a:r>
            </a:p>
            <a:p>
              <a:pPr algn="ctr"/>
              <a:r>
                <a:rPr lang="en-US" dirty="0" smtClean="0">
                  <a:solidFill>
                    <a:srgbClr val="7030A0"/>
                  </a:solidFill>
                </a:rPr>
                <a:t>Pi-pulse fixed</a:t>
              </a:r>
            </a:p>
            <a:p>
              <a:pPr algn="ctr"/>
              <a:r>
                <a:rPr lang="en-US" dirty="0" smtClean="0">
                  <a:solidFill>
                    <a:srgbClr val="7030A0"/>
                  </a:solidFill>
                </a:rPr>
                <a:t>Repetition fixed</a:t>
              </a:r>
              <a:endParaRPr lang="en-US" dirty="0">
                <a:solidFill>
                  <a:srgbClr val="7030A0"/>
                </a:solidFill>
              </a:endParaRPr>
            </a:p>
          </p:txBody>
        </p:sp>
        <p:sp>
          <p:nvSpPr>
            <p:cNvPr id="139" name="Овал 260"/>
            <p:cNvSpPr/>
            <p:nvPr/>
          </p:nvSpPr>
          <p:spPr>
            <a:xfrm>
              <a:off x="6486228" y="867585"/>
              <a:ext cx="248543" cy="239269"/>
            </a:xfrm>
            <a:prstGeom prst="ellipse">
              <a:avLst/>
            </a:prstGeom>
            <a:noFill/>
            <a:ln w="254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33" name="Rectangle 132"/>
          <p:cNvSpPr/>
          <p:nvPr/>
        </p:nvSpPr>
        <p:spPr>
          <a:xfrm>
            <a:off x="4408545" y="191436"/>
            <a:ext cx="1127256" cy="535600"/>
          </a:xfrm>
          <a:prstGeom prst="rect">
            <a:avLst/>
          </a:prstGeom>
          <a:solidFill>
            <a:schemeClr val="bg2">
              <a:lumMod val="90000"/>
            </a:schemeClr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DC to 1000MHz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4" name="Rectangle 133"/>
          <p:cNvSpPr/>
          <p:nvPr/>
        </p:nvSpPr>
        <p:spPr>
          <a:xfrm>
            <a:off x="670230" y="1646206"/>
            <a:ext cx="865723" cy="425955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13dBm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36" name="Прямая соединительная линия 120"/>
          <p:cNvCxnSpPr>
            <a:endCxn id="172" idx="0"/>
          </p:cNvCxnSpPr>
          <p:nvPr/>
        </p:nvCxnSpPr>
        <p:spPr>
          <a:xfrm flipH="1">
            <a:off x="2526736" y="2327436"/>
            <a:ext cx="227889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Треугольник 171"/>
          <p:cNvSpPr/>
          <p:nvPr/>
        </p:nvSpPr>
        <p:spPr>
          <a:xfrm>
            <a:off x="2315971" y="2327436"/>
            <a:ext cx="421529" cy="413228"/>
          </a:xfrm>
          <a:prstGeom prst="triangle">
            <a:avLst/>
          </a:prstGeom>
          <a:solidFill>
            <a:schemeClr val="bg1"/>
          </a:solidFill>
          <a:ln w="57150">
            <a:solidFill>
              <a:srgbClr val="FF9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44" name="Прямая соединительная линия 120"/>
          <p:cNvCxnSpPr/>
          <p:nvPr/>
        </p:nvCxnSpPr>
        <p:spPr>
          <a:xfrm flipV="1">
            <a:off x="4805629" y="2315421"/>
            <a:ext cx="0" cy="252103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446567" y="-595423"/>
            <a:ext cx="2953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</a:t>
            </a:r>
            <a:r>
              <a:rPr lang="en-US" baseline="30000" dirty="0" smtClean="0"/>
              <a:t>rd</a:t>
            </a:r>
            <a:r>
              <a:rPr lang="en-US" dirty="0" smtClean="0"/>
              <a:t> Feb 2018 Photon counting</a:t>
            </a:r>
            <a:endParaRPr lang="en-US" dirty="0"/>
          </a:p>
        </p:txBody>
      </p:sp>
      <p:sp>
        <p:nvSpPr>
          <p:cNvPr id="74" name="Прямоугольник 165"/>
          <p:cNvSpPr/>
          <p:nvPr/>
        </p:nvSpPr>
        <p:spPr>
          <a:xfrm>
            <a:off x="559142" y="1596260"/>
            <a:ext cx="952669" cy="513677"/>
          </a:xfrm>
          <a:prstGeom prst="rect">
            <a:avLst/>
          </a:prstGeom>
          <a:solidFill>
            <a:schemeClr val="bg1"/>
          </a:solidFill>
          <a:ln w="444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 smtClean="0">
                <a:solidFill>
                  <a:schemeClr val="tx1"/>
                </a:solidFill>
              </a:rPr>
              <a:t>-20dB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5" name="Прямоугольник 165"/>
          <p:cNvSpPr/>
          <p:nvPr/>
        </p:nvSpPr>
        <p:spPr>
          <a:xfrm rot="16200000">
            <a:off x="210002" y="5119020"/>
            <a:ext cx="582294" cy="304465"/>
          </a:xfrm>
          <a:prstGeom prst="rect">
            <a:avLst/>
          </a:prstGeom>
          <a:solidFill>
            <a:schemeClr val="bg1"/>
          </a:solidFill>
          <a:ln w="444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smtClean="0">
                <a:solidFill>
                  <a:schemeClr val="tx1"/>
                </a:solidFill>
              </a:rPr>
              <a:t>-30dB</a:t>
            </a:r>
            <a:endParaRPr lang="ru-RU" sz="1200" dirty="0">
              <a:solidFill>
                <a:schemeClr val="tx1"/>
              </a:solidFill>
            </a:endParaRPr>
          </a:p>
        </p:txBody>
      </p:sp>
      <p:sp>
        <p:nvSpPr>
          <p:cNvPr id="76" name="Прямоугольник 165"/>
          <p:cNvSpPr/>
          <p:nvPr/>
        </p:nvSpPr>
        <p:spPr>
          <a:xfrm rot="16200000">
            <a:off x="240861" y="3963612"/>
            <a:ext cx="582294" cy="304465"/>
          </a:xfrm>
          <a:prstGeom prst="rect">
            <a:avLst/>
          </a:prstGeom>
          <a:solidFill>
            <a:schemeClr val="bg1"/>
          </a:solidFill>
          <a:ln w="444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dirty="0" smtClean="0">
                <a:solidFill>
                  <a:schemeClr val="tx1"/>
                </a:solidFill>
              </a:rPr>
              <a:t>-10dB</a:t>
            </a:r>
            <a:endParaRPr lang="ru-RU" sz="1200" dirty="0">
              <a:solidFill>
                <a:schemeClr val="tx1"/>
              </a:solidFill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2871286" y="4040038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+35dB</a:t>
            </a:r>
            <a:endParaRPr lang="en-US" dirty="0"/>
          </a:p>
        </p:txBody>
      </p:sp>
      <p:sp>
        <p:nvSpPr>
          <p:cNvPr id="78" name="TextBox 77"/>
          <p:cNvSpPr txBox="1"/>
          <p:nvPr/>
        </p:nvSpPr>
        <p:spPr>
          <a:xfrm>
            <a:off x="2828208" y="2360202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+12dB</a:t>
            </a:r>
            <a:endParaRPr lang="en-US" dirty="0"/>
          </a:p>
        </p:txBody>
      </p:sp>
      <p:sp>
        <p:nvSpPr>
          <p:cNvPr id="79" name="Rectangle 78"/>
          <p:cNvSpPr/>
          <p:nvPr/>
        </p:nvSpPr>
        <p:spPr>
          <a:xfrm rot="16200000">
            <a:off x="8046945" y="2709676"/>
            <a:ext cx="903189" cy="420346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3dBm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0" name="Oval 79"/>
          <p:cNvSpPr/>
          <p:nvPr/>
        </p:nvSpPr>
        <p:spPr>
          <a:xfrm>
            <a:off x="7926896" y="4158566"/>
            <a:ext cx="1296312" cy="1261204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Marki Mixer</a:t>
            </a:r>
            <a:endParaRPr lang="en-US" dirty="0"/>
          </a:p>
        </p:txBody>
      </p:sp>
      <p:sp>
        <p:nvSpPr>
          <p:cNvPr id="72" name="Треугольник 171"/>
          <p:cNvSpPr/>
          <p:nvPr/>
        </p:nvSpPr>
        <p:spPr>
          <a:xfrm rot="5400000">
            <a:off x="4093914" y="2139855"/>
            <a:ext cx="421529" cy="413228"/>
          </a:xfrm>
          <a:prstGeom prst="triangle">
            <a:avLst/>
          </a:prstGeom>
          <a:solidFill>
            <a:schemeClr val="bg1"/>
          </a:solidFill>
          <a:ln w="57150">
            <a:solidFill>
              <a:srgbClr val="FF9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3" name="TextBox 72"/>
          <p:cNvSpPr txBox="1"/>
          <p:nvPr/>
        </p:nvSpPr>
        <p:spPr>
          <a:xfrm>
            <a:off x="4076454" y="2411457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+25dB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955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" name="Прямая соединительная линия 117"/>
          <p:cNvCxnSpPr/>
          <p:nvPr/>
        </p:nvCxnSpPr>
        <p:spPr>
          <a:xfrm flipH="1" flipV="1">
            <a:off x="8533940" y="1537434"/>
            <a:ext cx="13060" cy="378632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Прямая соединительная линия 120"/>
          <p:cNvCxnSpPr/>
          <p:nvPr/>
        </p:nvCxnSpPr>
        <p:spPr>
          <a:xfrm flipH="1">
            <a:off x="1674403" y="4815308"/>
            <a:ext cx="856895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Rectangle 113"/>
          <p:cNvSpPr/>
          <p:nvPr/>
        </p:nvSpPr>
        <p:spPr>
          <a:xfrm>
            <a:off x="1826559" y="108488"/>
            <a:ext cx="3782900" cy="2099924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10" name="Прямая соединительная линия 117"/>
          <p:cNvCxnSpPr/>
          <p:nvPr/>
        </p:nvCxnSpPr>
        <p:spPr>
          <a:xfrm flipH="1" flipV="1">
            <a:off x="1674403" y="1866752"/>
            <a:ext cx="8862273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Прямая соединительная линия 117"/>
          <p:cNvCxnSpPr/>
          <p:nvPr/>
        </p:nvCxnSpPr>
        <p:spPr>
          <a:xfrm flipH="1" flipV="1">
            <a:off x="1674403" y="1866752"/>
            <a:ext cx="10170" cy="294855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Прямоугольник 166"/>
          <p:cNvSpPr/>
          <p:nvPr/>
        </p:nvSpPr>
        <p:spPr>
          <a:xfrm>
            <a:off x="10364131" y="1370079"/>
            <a:ext cx="1406496" cy="898453"/>
          </a:xfrm>
          <a:prstGeom prst="rect">
            <a:avLst/>
          </a:prstGeom>
          <a:solidFill>
            <a:schemeClr val="bg1"/>
          </a:solidFill>
          <a:ln w="47625"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 smtClean="0">
                <a:solidFill>
                  <a:schemeClr val="tx1"/>
                </a:solidFill>
              </a:rPr>
              <a:t>VNA</a:t>
            </a:r>
          </a:p>
          <a:p>
            <a:pPr algn="ctr"/>
            <a:r>
              <a:rPr lang="en-AU" dirty="0" smtClean="0">
                <a:solidFill>
                  <a:schemeClr val="tx1"/>
                </a:solidFill>
              </a:rPr>
              <a:t>20ns delay</a:t>
            </a:r>
          </a:p>
          <a:p>
            <a:pPr algn="ctr"/>
            <a:r>
              <a:rPr lang="en-AU" dirty="0" smtClean="0">
                <a:solidFill>
                  <a:schemeClr val="tx1"/>
                </a:solidFill>
              </a:rPr>
              <a:t>7GHz</a:t>
            </a:r>
          </a:p>
          <a:p>
            <a:pPr algn="ctr"/>
            <a:r>
              <a:rPr lang="en-AU" dirty="0" smtClean="0">
                <a:solidFill>
                  <a:schemeClr val="tx1"/>
                </a:solidFill>
              </a:rPr>
              <a:t>-15dBm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260" name="Овал 259"/>
          <p:cNvSpPr/>
          <p:nvPr/>
        </p:nvSpPr>
        <p:spPr>
          <a:xfrm>
            <a:off x="10434595" y="1757030"/>
            <a:ext cx="204576" cy="199175"/>
          </a:xfrm>
          <a:prstGeom prst="ellipse">
            <a:avLst/>
          </a:prstGeom>
          <a:noFill/>
          <a:ln w="25400"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Rectangle 14"/>
          <p:cNvSpPr/>
          <p:nvPr/>
        </p:nvSpPr>
        <p:spPr>
          <a:xfrm>
            <a:off x="10227861" y="4493542"/>
            <a:ext cx="1648040" cy="690825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SP Digitiser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11" name="Прямая соединительная линия 205"/>
          <p:cNvCxnSpPr/>
          <p:nvPr/>
        </p:nvCxnSpPr>
        <p:spPr>
          <a:xfrm flipV="1">
            <a:off x="11874411" y="844901"/>
            <a:ext cx="1490" cy="3664139"/>
          </a:xfrm>
          <a:prstGeom prst="line">
            <a:avLst/>
          </a:prstGeom>
          <a:ln w="38100">
            <a:solidFill>
              <a:srgbClr val="FF0000"/>
            </a:solidFill>
            <a:prstDash val="sysDash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10555940" y="2939094"/>
            <a:ext cx="13312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Trigger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10MHz Sync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08" name="Rectangle 107"/>
          <p:cNvSpPr/>
          <p:nvPr/>
        </p:nvSpPr>
        <p:spPr>
          <a:xfrm>
            <a:off x="9164324" y="1641075"/>
            <a:ext cx="903189" cy="420346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10dBm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9" name="Oval 108"/>
          <p:cNvSpPr/>
          <p:nvPr/>
        </p:nvSpPr>
        <p:spPr>
          <a:xfrm>
            <a:off x="7850383" y="1177502"/>
            <a:ext cx="1296312" cy="1261204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Anritsu power divider</a:t>
            </a:r>
            <a:endParaRPr lang="en-US" dirty="0"/>
          </a:p>
        </p:txBody>
      </p:sp>
      <p:sp>
        <p:nvSpPr>
          <p:cNvPr id="112" name="Rectangle 111"/>
          <p:cNvSpPr/>
          <p:nvPr/>
        </p:nvSpPr>
        <p:spPr>
          <a:xfrm>
            <a:off x="6947194" y="1641075"/>
            <a:ext cx="903189" cy="420346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3dBm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6" name="Oval 115"/>
          <p:cNvSpPr/>
          <p:nvPr/>
        </p:nvSpPr>
        <p:spPr>
          <a:xfrm>
            <a:off x="4143576" y="1519338"/>
            <a:ext cx="622216" cy="613099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Marki</a:t>
            </a:r>
            <a:endParaRPr lang="en-US" sz="800" dirty="0"/>
          </a:p>
        </p:txBody>
      </p:sp>
      <p:sp>
        <p:nvSpPr>
          <p:cNvPr id="117" name="Rectangle 116"/>
          <p:cNvSpPr/>
          <p:nvPr/>
        </p:nvSpPr>
        <p:spPr>
          <a:xfrm>
            <a:off x="3388002" y="1674026"/>
            <a:ext cx="746759" cy="367422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3dBm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9" name="Rectangle 118"/>
          <p:cNvSpPr/>
          <p:nvPr/>
        </p:nvSpPr>
        <p:spPr>
          <a:xfrm>
            <a:off x="4756228" y="1660273"/>
            <a:ext cx="746759" cy="367422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3dBm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0" name="Oval 119"/>
          <p:cNvSpPr/>
          <p:nvPr/>
        </p:nvSpPr>
        <p:spPr>
          <a:xfrm>
            <a:off x="2748157" y="1537434"/>
            <a:ext cx="622216" cy="613099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Marki</a:t>
            </a:r>
            <a:endParaRPr lang="en-US" sz="800" dirty="0"/>
          </a:p>
        </p:txBody>
      </p:sp>
      <p:sp>
        <p:nvSpPr>
          <p:cNvPr id="123" name="Rectangle 122"/>
          <p:cNvSpPr/>
          <p:nvPr/>
        </p:nvSpPr>
        <p:spPr>
          <a:xfrm>
            <a:off x="1972610" y="1667537"/>
            <a:ext cx="746759" cy="367422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3dBm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4" name="Rectangle 123"/>
          <p:cNvSpPr/>
          <p:nvPr/>
        </p:nvSpPr>
        <p:spPr>
          <a:xfrm rot="16200000">
            <a:off x="2685886" y="983814"/>
            <a:ext cx="746759" cy="367422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3dBm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5" name="Rectangle 124"/>
          <p:cNvSpPr/>
          <p:nvPr/>
        </p:nvSpPr>
        <p:spPr>
          <a:xfrm rot="16200000">
            <a:off x="4081305" y="968287"/>
            <a:ext cx="746759" cy="367422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3dBm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6" name="Oval 125"/>
          <p:cNvSpPr/>
          <p:nvPr/>
        </p:nvSpPr>
        <p:spPr>
          <a:xfrm>
            <a:off x="3469324" y="160342"/>
            <a:ext cx="622216" cy="613099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Marki</a:t>
            </a:r>
            <a:endParaRPr lang="en-US" sz="800" dirty="0"/>
          </a:p>
        </p:txBody>
      </p:sp>
      <p:cxnSp>
        <p:nvCxnSpPr>
          <p:cNvPr id="127" name="Прямая соединительная линия 117"/>
          <p:cNvCxnSpPr>
            <a:stCxn id="124" idx="3"/>
            <a:endCxn id="126" idx="3"/>
          </p:cNvCxnSpPr>
          <p:nvPr/>
        </p:nvCxnSpPr>
        <p:spPr>
          <a:xfrm flipV="1">
            <a:off x="3059266" y="683655"/>
            <a:ext cx="501179" cy="11049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Прямая соединительная линия 117"/>
          <p:cNvCxnSpPr>
            <a:stCxn id="125" idx="3"/>
            <a:endCxn id="126" idx="5"/>
          </p:cNvCxnSpPr>
          <p:nvPr/>
        </p:nvCxnSpPr>
        <p:spPr>
          <a:xfrm flipH="1" flipV="1">
            <a:off x="4000419" y="683655"/>
            <a:ext cx="454266" cy="9496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Прямая соединительная линия 117"/>
          <p:cNvCxnSpPr>
            <a:stCxn id="139" idx="6"/>
            <a:endCxn id="126" idx="6"/>
          </p:cNvCxnSpPr>
          <p:nvPr/>
        </p:nvCxnSpPr>
        <p:spPr>
          <a:xfrm flipH="1">
            <a:off x="4091540" y="464129"/>
            <a:ext cx="6457635" cy="276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28"/>
          <p:cNvGrpSpPr/>
          <p:nvPr/>
        </p:nvGrpSpPr>
        <p:grpSpPr>
          <a:xfrm>
            <a:off x="10174497" y="83359"/>
            <a:ext cx="1751113" cy="761541"/>
            <a:chOff x="6360093" y="606450"/>
            <a:chExt cx="1751113" cy="761541"/>
          </a:xfrm>
        </p:grpSpPr>
        <p:sp>
          <p:nvSpPr>
            <p:cNvPr id="131" name="Rectangle 130"/>
            <p:cNvSpPr/>
            <p:nvPr/>
          </p:nvSpPr>
          <p:spPr>
            <a:xfrm>
              <a:off x="6360093" y="606450"/>
              <a:ext cx="1751113" cy="761541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7030A0"/>
                  </a:solidFill>
                </a:rPr>
                <a:t>Pulse</a:t>
              </a:r>
            </a:p>
            <a:p>
              <a:pPr algn="ctr"/>
              <a:r>
                <a:rPr lang="en-US" dirty="0" smtClean="0">
                  <a:solidFill>
                    <a:srgbClr val="7030A0"/>
                  </a:solidFill>
                </a:rPr>
                <a:t>100ns</a:t>
              </a:r>
            </a:p>
            <a:p>
              <a:pPr algn="ctr"/>
              <a:r>
                <a:rPr lang="en-US" dirty="0" smtClean="0">
                  <a:solidFill>
                    <a:srgbClr val="7030A0"/>
                  </a:solidFill>
                </a:rPr>
                <a:t>1MHz</a:t>
              </a:r>
            </a:p>
          </p:txBody>
        </p:sp>
        <p:sp>
          <p:nvSpPr>
            <p:cNvPr id="139" name="Овал 260"/>
            <p:cNvSpPr/>
            <p:nvPr/>
          </p:nvSpPr>
          <p:spPr>
            <a:xfrm>
              <a:off x="6486228" y="867585"/>
              <a:ext cx="248543" cy="239269"/>
            </a:xfrm>
            <a:prstGeom prst="ellipse">
              <a:avLst/>
            </a:prstGeom>
            <a:noFill/>
            <a:ln w="254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33" name="Rectangle 132"/>
          <p:cNvSpPr/>
          <p:nvPr/>
        </p:nvSpPr>
        <p:spPr>
          <a:xfrm>
            <a:off x="4408545" y="191436"/>
            <a:ext cx="1127256" cy="535600"/>
          </a:xfrm>
          <a:prstGeom prst="rect">
            <a:avLst/>
          </a:prstGeom>
          <a:solidFill>
            <a:schemeClr val="bg2">
              <a:lumMod val="90000"/>
            </a:schemeClr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DC to 1000MHz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46567" y="-595423"/>
            <a:ext cx="2455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</a:t>
            </a:r>
            <a:r>
              <a:rPr lang="en-US" baseline="30000" dirty="0" smtClean="0"/>
              <a:t>th</a:t>
            </a:r>
            <a:r>
              <a:rPr lang="en-US" dirty="0" smtClean="0"/>
              <a:t> Feb Testing </a:t>
            </a:r>
            <a:r>
              <a:rPr lang="en-US" dirty="0" err="1" smtClean="0"/>
              <a:t>digitiser</a:t>
            </a:r>
            <a:endParaRPr lang="en-US" dirty="0"/>
          </a:p>
        </p:txBody>
      </p:sp>
      <p:sp>
        <p:nvSpPr>
          <p:cNvPr id="79" name="Rectangle 78"/>
          <p:cNvSpPr/>
          <p:nvPr/>
        </p:nvSpPr>
        <p:spPr>
          <a:xfrm rot="16200000">
            <a:off x="8046945" y="2709676"/>
            <a:ext cx="903189" cy="420346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3dBm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0" name="Oval 79"/>
          <p:cNvSpPr/>
          <p:nvPr/>
        </p:nvSpPr>
        <p:spPr>
          <a:xfrm>
            <a:off x="7926896" y="4158566"/>
            <a:ext cx="1296312" cy="1261204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Marki Mixer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3327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" name="Прямая соединительная линия 117"/>
          <p:cNvCxnSpPr/>
          <p:nvPr/>
        </p:nvCxnSpPr>
        <p:spPr>
          <a:xfrm flipH="1" flipV="1">
            <a:off x="8533940" y="1537434"/>
            <a:ext cx="13060" cy="378632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Прямая соединительная линия 120"/>
          <p:cNvCxnSpPr/>
          <p:nvPr/>
        </p:nvCxnSpPr>
        <p:spPr>
          <a:xfrm flipH="1">
            <a:off x="1674403" y="4815308"/>
            <a:ext cx="856895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Rectangle 113"/>
          <p:cNvSpPr/>
          <p:nvPr/>
        </p:nvSpPr>
        <p:spPr>
          <a:xfrm>
            <a:off x="1826559" y="108488"/>
            <a:ext cx="3782900" cy="2099924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10" name="Прямая соединительная линия 117"/>
          <p:cNvCxnSpPr/>
          <p:nvPr/>
        </p:nvCxnSpPr>
        <p:spPr>
          <a:xfrm flipH="1" flipV="1">
            <a:off x="1674403" y="1866752"/>
            <a:ext cx="8862273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Прямая соединительная линия 117"/>
          <p:cNvCxnSpPr/>
          <p:nvPr/>
        </p:nvCxnSpPr>
        <p:spPr>
          <a:xfrm flipH="1" flipV="1">
            <a:off x="1674403" y="1866752"/>
            <a:ext cx="10170" cy="294855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Прямоугольник 166"/>
          <p:cNvSpPr/>
          <p:nvPr/>
        </p:nvSpPr>
        <p:spPr>
          <a:xfrm>
            <a:off x="10364131" y="1370079"/>
            <a:ext cx="1406496" cy="898453"/>
          </a:xfrm>
          <a:prstGeom prst="rect">
            <a:avLst/>
          </a:prstGeom>
          <a:solidFill>
            <a:schemeClr val="bg1"/>
          </a:solidFill>
          <a:ln w="47625"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 smtClean="0">
                <a:solidFill>
                  <a:schemeClr val="tx1"/>
                </a:solidFill>
              </a:rPr>
              <a:t>VNA</a:t>
            </a:r>
          </a:p>
          <a:p>
            <a:pPr algn="ctr"/>
            <a:r>
              <a:rPr lang="en-AU" dirty="0" smtClean="0">
                <a:solidFill>
                  <a:schemeClr val="tx1"/>
                </a:solidFill>
              </a:rPr>
              <a:t>delay</a:t>
            </a:r>
          </a:p>
          <a:p>
            <a:pPr algn="ctr"/>
            <a:r>
              <a:rPr lang="en-AU" dirty="0" smtClean="0">
                <a:solidFill>
                  <a:schemeClr val="tx1"/>
                </a:solidFill>
              </a:rPr>
              <a:t>7GHz</a:t>
            </a:r>
          </a:p>
          <a:p>
            <a:pPr algn="ctr"/>
            <a:r>
              <a:rPr lang="en-AU" dirty="0" smtClean="0">
                <a:solidFill>
                  <a:schemeClr val="tx1"/>
                </a:solidFill>
              </a:rPr>
              <a:t>5dBm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260" name="Овал 259"/>
          <p:cNvSpPr/>
          <p:nvPr/>
        </p:nvSpPr>
        <p:spPr>
          <a:xfrm>
            <a:off x="10434595" y="1757030"/>
            <a:ext cx="204576" cy="199175"/>
          </a:xfrm>
          <a:prstGeom prst="ellipse">
            <a:avLst/>
          </a:prstGeom>
          <a:noFill/>
          <a:ln w="25400"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Rectangle 14"/>
          <p:cNvSpPr/>
          <p:nvPr/>
        </p:nvSpPr>
        <p:spPr>
          <a:xfrm>
            <a:off x="10227861" y="4493542"/>
            <a:ext cx="1648040" cy="690825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SP Digitiser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11" name="Прямая соединительная линия 205"/>
          <p:cNvCxnSpPr/>
          <p:nvPr/>
        </p:nvCxnSpPr>
        <p:spPr>
          <a:xfrm flipV="1">
            <a:off x="11874411" y="844901"/>
            <a:ext cx="1490" cy="3664139"/>
          </a:xfrm>
          <a:prstGeom prst="line">
            <a:avLst/>
          </a:prstGeom>
          <a:ln w="38100">
            <a:solidFill>
              <a:srgbClr val="FF0000"/>
            </a:solidFill>
            <a:prstDash val="sysDash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10555940" y="2939094"/>
            <a:ext cx="13312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Trigger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10MHz Sync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08" name="Rectangle 107"/>
          <p:cNvSpPr/>
          <p:nvPr/>
        </p:nvSpPr>
        <p:spPr>
          <a:xfrm>
            <a:off x="9164324" y="1641075"/>
            <a:ext cx="903189" cy="420346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10dBm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9" name="Oval 108"/>
          <p:cNvSpPr/>
          <p:nvPr/>
        </p:nvSpPr>
        <p:spPr>
          <a:xfrm>
            <a:off x="7850383" y="1177502"/>
            <a:ext cx="1296312" cy="1261204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Anritsu power divider</a:t>
            </a:r>
            <a:endParaRPr lang="en-US" dirty="0"/>
          </a:p>
        </p:txBody>
      </p:sp>
      <p:sp>
        <p:nvSpPr>
          <p:cNvPr id="112" name="Rectangle 111"/>
          <p:cNvSpPr/>
          <p:nvPr/>
        </p:nvSpPr>
        <p:spPr>
          <a:xfrm>
            <a:off x="6947194" y="1641075"/>
            <a:ext cx="903189" cy="420346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3dBm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6" name="Oval 115"/>
          <p:cNvSpPr/>
          <p:nvPr/>
        </p:nvSpPr>
        <p:spPr>
          <a:xfrm>
            <a:off x="4143576" y="1519338"/>
            <a:ext cx="622216" cy="613099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Marki</a:t>
            </a:r>
            <a:endParaRPr lang="en-US" sz="800" dirty="0"/>
          </a:p>
        </p:txBody>
      </p:sp>
      <p:sp>
        <p:nvSpPr>
          <p:cNvPr id="117" name="Rectangle 116"/>
          <p:cNvSpPr/>
          <p:nvPr/>
        </p:nvSpPr>
        <p:spPr>
          <a:xfrm>
            <a:off x="3388002" y="1674026"/>
            <a:ext cx="746759" cy="367422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3dBm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9" name="Rectangle 118"/>
          <p:cNvSpPr/>
          <p:nvPr/>
        </p:nvSpPr>
        <p:spPr>
          <a:xfrm>
            <a:off x="4756228" y="1660273"/>
            <a:ext cx="746759" cy="367422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3dBm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0" name="Oval 119"/>
          <p:cNvSpPr/>
          <p:nvPr/>
        </p:nvSpPr>
        <p:spPr>
          <a:xfrm>
            <a:off x="2748157" y="1537434"/>
            <a:ext cx="622216" cy="613099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Marki</a:t>
            </a:r>
            <a:endParaRPr lang="en-US" sz="800" dirty="0"/>
          </a:p>
        </p:txBody>
      </p:sp>
      <p:sp>
        <p:nvSpPr>
          <p:cNvPr id="123" name="Rectangle 122"/>
          <p:cNvSpPr/>
          <p:nvPr/>
        </p:nvSpPr>
        <p:spPr>
          <a:xfrm>
            <a:off x="1972610" y="1667537"/>
            <a:ext cx="746759" cy="367422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3dBm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4" name="Rectangle 123"/>
          <p:cNvSpPr/>
          <p:nvPr/>
        </p:nvSpPr>
        <p:spPr>
          <a:xfrm rot="16200000">
            <a:off x="2685886" y="983814"/>
            <a:ext cx="746759" cy="367422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3dBm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5" name="Rectangle 124"/>
          <p:cNvSpPr/>
          <p:nvPr/>
        </p:nvSpPr>
        <p:spPr>
          <a:xfrm rot="16200000">
            <a:off x="4081305" y="968287"/>
            <a:ext cx="746759" cy="367422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3dBm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6" name="Oval 125"/>
          <p:cNvSpPr/>
          <p:nvPr/>
        </p:nvSpPr>
        <p:spPr>
          <a:xfrm>
            <a:off x="3469324" y="160342"/>
            <a:ext cx="622216" cy="613099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Marki</a:t>
            </a:r>
            <a:endParaRPr lang="en-US" sz="800" dirty="0"/>
          </a:p>
        </p:txBody>
      </p:sp>
      <p:cxnSp>
        <p:nvCxnSpPr>
          <p:cNvPr id="127" name="Прямая соединительная линия 117"/>
          <p:cNvCxnSpPr>
            <a:stCxn id="124" idx="3"/>
            <a:endCxn id="126" idx="3"/>
          </p:cNvCxnSpPr>
          <p:nvPr/>
        </p:nvCxnSpPr>
        <p:spPr>
          <a:xfrm flipV="1">
            <a:off x="3059266" y="683655"/>
            <a:ext cx="501179" cy="11049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Прямая соединительная линия 117"/>
          <p:cNvCxnSpPr>
            <a:stCxn id="125" idx="3"/>
            <a:endCxn id="126" idx="5"/>
          </p:cNvCxnSpPr>
          <p:nvPr/>
        </p:nvCxnSpPr>
        <p:spPr>
          <a:xfrm flipH="1" flipV="1">
            <a:off x="4000419" y="683655"/>
            <a:ext cx="454266" cy="9496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Прямая соединительная линия 117"/>
          <p:cNvCxnSpPr>
            <a:stCxn id="139" idx="6"/>
            <a:endCxn id="126" idx="6"/>
          </p:cNvCxnSpPr>
          <p:nvPr/>
        </p:nvCxnSpPr>
        <p:spPr>
          <a:xfrm flipH="1">
            <a:off x="4091540" y="464129"/>
            <a:ext cx="6457635" cy="276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28"/>
          <p:cNvGrpSpPr/>
          <p:nvPr/>
        </p:nvGrpSpPr>
        <p:grpSpPr>
          <a:xfrm>
            <a:off x="10174497" y="83359"/>
            <a:ext cx="1751113" cy="761541"/>
            <a:chOff x="6360093" y="606450"/>
            <a:chExt cx="1751113" cy="761541"/>
          </a:xfrm>
        </p:grpSpPr>
        <p:sp>
          <p:nvSpPr>
            <p:cNvPr id="131" name="Rectangle 130"/>
            <p:cNvSpPr/>
            <p:nvPr/>
          </p:nvSpPr>
          <p:spPr>
            <a:xfrm>
              <a:off x="6360093" y="606450"/>
              <a:ext cx="1751113" cy="761541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7030A0"/>
                  </a:solidFill>
                </a:rPr>
                <a:t>Pulse</a:t>
              </a:r>
            </a:p>
            <a:p>
              <a:pPr algn="ctr"/>
              <a:r>
                <a:rPr lang="en-US" dirty="0">
                  <a:solidFill>
                    <a:srgbClr val="7030A0"/>
                  </a:solidFill>
                </a:rPr>
                <a:t>2</a:t>
              </a:r>
              <a:r>
                <a:rPr lang="en-US" dirty="0" smtClean="0">
                  <a:solidFill>
                    <a:srgbClr val="7030A0"/>
                  </a:solidFill>
                </a:rPr>
                <a:t>0ns</a:t>
              </a:r>
            </a:p>
            <a:p>
              <a:pPr algn="ctr"/>
              <a:r>
                <a:rPr lang="en-US" dirty="0" smtClean="0">
                  <a:solidFill>
                    <a:srgbClr val="7030A0"/>
                  </a:solidFill>
                </a:rPr>
                <a:t>0.1MHz</a:t>
              </a:r>
            </a:p>
          </p:txBody>
        </p:sp>
        <p:sp>
          <p:nvSpPr>
            <p:cNvPr id="139" name="Овал 260"/>
            <p:cNvSpPr/>
            <p:nvPr/>
          </p:nvSpPr>
          <p:spPr>
            <a:xfrm>
              <a:off x="6486228" y="867585"/>
              <a:ext cx="248543" cy="239269"/>
            </a:xfrm>
            <a:prstGeom prst="ellipse">
              <a:avLst/>
            </a:prstGeom>
            <a:noFill/>
            <a:ln w="254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33" name="Rectangle 132"/>
          <p:cNvSpPr/>
          <p:nvPr/>
        </p:nvSpPr>
        <p:spPr>
          <a:xfrm>
            <a:off x="4408545" y="191436"/>
            <a:ext cx="1127256" cy="535600"/>
          </a:xfrm>
          <a:prstGeom prst="rect">
            <a:avLst/>
          </a:prstGeom>
          <a:solidFill>
            <a:schemeClr val="bg2">
              <a:lumMod val="90000"/>
            </a:schemeClr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DC to 1000MHz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46567" y="-595423"/>
            <a:ext cx="2163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</a:t>
            </a:r>
            <a:r>
              <a:rPr lang="en-US" baseline="30000" dirty="0" smtClean="0"/>
              <a:t>th</a:t>
            </a:r>
            <a:r>
              <a:rPr lang="en-US" dirty="0" smtClean="0"/>
              <a:t> </a:t>
            </a:r>
            <a:r>
              <a:rPr lang="en-US" smtClean="0"/>
              <a:t>Mar Testing Noise</a:t>
            </a:r>
            <a:endParaRPr lang="en-US" dirty="0"/>
          </a:p>
        </p:txBody>
      </p:sp>
      <p:sp>
        <p:nvSpPr>
          <p:cNvPr id="79" name="Rectangle 78"/>
          <p:cNvSpPr/>
          <p:nvPr/>
        </p:nvSpPr>
        <p:spPr>
          <a:xfrm rot="16200000">
            <a:off x="8046945" y="2709676"/>
            <a:ext cx="903189" cy="420346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3dBm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0" name="Oval 79"/>
          <p:cNvSpPr/>
          <p:nvPr/>
        </p:nvSpPr>
        <p:spPr>
          <a:xfrm>
            <a:off x="7926896" y="4158566"/>
            <a:ext cx="1296312" cy="1261204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Marki Mixer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7576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Дуга 10"/>
          <p:cNvSpPr/>
          <p:nvPr/>
        </p:nvSpPr>
        <p:spPr>
          <a:xfrm rot="19103138" flipH="1">
            <a:off x="3119470" y="3447340"/>
            <a:ext cx="2668686" cy="2471881"/>
          </a:xfrm>
          <a:prstGeom prst="arc">
            <a:avLst>
              <a:gd name="adj1" fmla="val 3058159"/>
              <a:gd name="adj2" fmla="val 11184446"/>
            </a:avLst>
          </a:prstGeom>
          <a:ln w="73025" cap="rnd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Овал 1"/>
          <p:cNvSpPr/>
          <p:nvPr/>
        </p:nvSpPr>
        <p:spPr>
          <a:xfrm>
            <a:off x="2867718" y="3087847"/>
            <a:ext cx="2959769" cy="2959769"/>
          </a:xfrm>
          <a:prstGeom prst="ellipse">
            <a:avLst/>
          </a:prstGeom>
          <a:noFill/>
          <a:ln w="254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32" name="Прямая со стрелкой 31"/>
          <p:cNvCxnSpPr>
            <a:endCxn id="2" idx="4"/>
          </p:cNvCxnSpPr>
          <p:nvPr/>
        </p:nvCxnSpPr>
        <p:spPr>
          <a:xfrm>
            <a:off x="4322573" y="4558219"/>
            <a:ext cx="25030" cy="1489397"/>
          </a:xfrm>
          <a:prstGeom prst="straightConnector1">
            <a:avLst/>
          </a:prstGeom>
          <a:ln w="101600" cap="rnd" cmpd="tri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Овал 30"/>
          <p:cNvSpPr/>
          <p:nvPr/>
        </p:nvSpPr>
        <p:spPr>
          <a:xfrm>
            <a:off x="2867718" y="4160366"/>
            <a:ext cx="2959769" cy="810126"/>
          </a:xfrm>
          <a:prstGeom prst="ellipse">
            <a:avLst/>
          </a:prstGeom>
          <a:solidFill>
            <a:schemeClr val="bg2">
              <a:lumMod val="75000"/>
              <a:alpha val="48000"/>
            </a:schemeClr>
          </a:solidFill>
          <a:ln w="25400">
            <a:solidFill>
              <a:schemeClr val="tx1">
                <a:lumMod val="95000"/>
                <a:lumOff val="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5351" y="2573505"/>
            <a:ext cx="444500" cy="4699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1923" y="6208217"/>
            <a:ext cx="444500" cy="469900"/>
          </a:xfrm>
          <a:prstGeom prst="rect">
            <a:avLst/>
          </a:prstGeom>
        </p:spPr>
      </p:pic>
      <p:sp>
        <p:nvSpPr>
          <p:cNvPr id="40" name="Полилиния 39"/>
          <p:cNvSpPr/>
          <p:nvPr/>
        </p:nvSpPr>
        <p:spPr>
          <a:xfrm>
            <a:off x="1433139" y="3043405"/>
            <a:ext cx="1305508" cy="759910"/>
          </a:xfrm>
          <a:custGeom>
            <a:avLst/>
            <a:gdLst>
              <a:gd name="connsiteX0" fmla="*/ 0 w 4810836"/>
              <a:gd name="connsiteY0" fmla="*/ 463388 h 955031"/>
              <a:gd name="connsiteX1" fmla="*/ 180833 w 4810836"/>
              <a:gd name="connsiteY1" fmla="*/ 146077 h 955031"/>
              <a:gd name="connsiteX2" fmla="*/ 290015 w 4810836"/>
              <a:gd name="connsiteY2" fmla="*/ 23247 h 955031"/>
              <a:gd name="connsiteX3" fmla="*/ 409433 w 4810836"/>
              <a:gd name="connsiteY3" fmla="*/ 36895 h 955031"/>
              <a:gd name="connsiteX4" fmla="*/ 508379 w 4810836"/>
              <a:gd name="connsiteY4" fmla="*/ 146077 h 955031"/>
              <a:gd name="connsiteX5" fmla="*/ 634621 w 4810836"/>
              <a:gd name="connsiteY5" fmla="*/ 412209 h 955031"/>
              <a:gd name="connsiteX6" fmla="*/ 771098 w 4810836"/>
              <a:gd name="connsiteY6" fmla="*/ 722695 h 955031"/>
              <a:gd name="connsiteX7" fmla="*/ 866633 w 4810836"/>
              <a:gd name="connsiteY7" fmla="*/ 869409 h 955031"/>
              <a:gd name="connsiteX8" fmla="*/ 955343 w 4810836"/>
              <a:gd name="connsiteY8" fmla="*/ 944471 h 955031"/>
              <a:gd name="connsiteX9" fmla="*/ 1064525 w 4810836"/>
              <a:gd name="connsiteY9" fmla="*/ 930824 h 955031"/>
              <a:gd name="connsiteX10" fmla="*/ 1190767 w 4810836"/>
              <a:gd name="connsiteY10" fmla="*/ 811406 h 955031"/>
              <a:gd name="connsiteX11" fmla="*/ 1354540 w 4810836"/>
              <a:gd name="connsiteY11" fmla="*/ 487271 h 955031"/>
              <a:gd name="connsiteX12" fmla="*/ 1456898 w 4810836"/>
              <a:gd name="connsiteY12" fmla="*/ 234788 h 955031"/>
              <a:gd name="connsiteX13" fmla="*/ 1559256 w 4810836"/>
              <a:gd name="connsiteY13" fmla="*/ 67603 h 955031"/>
              <a:gd name="connsiteX14" fmla="*/ 1647967 w 4810836"/>
              <a:gd name="connsiteY14" fmla="*/ 13012 h 955031"/>
              <a:gd name="connsiteX15" fmla="*/ 1729853 w 4810836"/>
              <a:gd name="connsiteY15" fmla="*/ 43719 h 955031"/>
              <a:gd name="connsiteX16" fmla="*/ 1804916 w 4810836"/>
              <a:gd name="connsiteY16" fmla="*/ 122194 h 955031"/>
              <a:gd name="connsiteX17" fmla="*/ 1883391 w 4810836"/>
              <a:gd name="connsiteY17" fmla="*/ 251847 h 955031"/>
              <a:gd name="connsiteX18" fmla="*/ 2149522 w 4810836"/>
              <a:gd name="connsiteY18" fmla="*/ 784110 h 955031"/>
              <a:gd name="connsiteX19" fmla="*/ 2265528 w 4810836"/>
              <a:gd name="connsiteY19" fmla="*/ 934235 h 955031"/>
              <a:gd name="connsiteX20" fmla="*/ 2361062 w 4810836"/>
              <a:gd name="connsiteY20" fmla="*/ 941059 h 955031"/>
              <a:gd name="connsiteX21" fmla="*/ 2483892 w 4810836"/>
              <a:gd name="connsiteY21" fmla="*/ 814818 h 955031"/>
              <a:gd name="connsiteX22" fmla="*/ 2610134 w 4810836"/>
              <a:gd name="connsiteY22" fmla="*/ 548686 h 955031"/>
              <a:gd name="connsiteX23" fmla="*/ 2756848 w 4810836"/>
              <a:gd name="connsiteY23" fmla="*/ 251847 h 955031"/>
              <a:gd name="connsiteX24" fmla="*/ 2879677 w 4810836"/>
              <a:gd name="connsiteY24" fmla="*/ 67603 h 955031"/>
              <a:gd name="connsiteX25" fmla="*/ 2958152 w 4810836"/>
              <a:gd name="connsiteY25" fmla="*/ 2776 h 955031"/>
              <a:gd name="connsiteX26" fmla="*/ 3029803 w 4810836"/>
              <a:gd name="connsiteY26" fmla="*/ 19835 h 955031"/>
              <a:gd name="connsiteX27" fmla="*/ 3101453 w 4810836"/>
              <a:gd name="connsiteY27" fmla="*/ 91486 h 955031"/>
              <a:gd name="connsiteX28" fmla="*/ 3159456 w 4810836"/>
              <a:gd name="connsiteY28" fmla="*/ 176785 h 955031"/>
              <a:gd name="connsiteX29" fmla="*/ 3241343 w 4810836"/>
              <a:gd name="connsiteY29" fmla="*/ 323498 h 955031"/>
              <a:gd name="connsiteX30" fmla="*/ 3394880 w 4810836"/>
              <a:gd name="connsiteY30" fmla="*/ 668104 h 955031"/>
              <a:gd name="connsiteX31" fmla="*/ 3521122 w 4810836"/>
              <a:gd name="connsiteY31" fmla="*/ 852349 h 955031"/>
              <a:gd name="connsiteX32" fmla="*/ 3654188 w 4810836"/>
              <a:gd name="connsiteY32" fmla="*/ 900116 h 955031"/>
              <a:gd name="connsiteX33" fmla="*/ 3773606 w 4810836"/>
              <a:gd name="connsiteY33" fmla="*/ 828465 h 955031"/>
              <a:gd name="connsiteX34" fmla="*/ 3961262 w 4810836"/>
              <a:gd name="connsiteY34" fmla="*/ 483859 h 955031"/>
              <a:gd name="connsiteX35" fmla="*/ 4138683 w 4810836"/>
              <a:gd name="connsiteY35" fmla="*/ 152901 h 955031"/>
              <a:gd name="connsiteX36" fmla="*/ 4258101 w 4810836"/>
              <a:gd name="connsiteY36" fmla="*/ 40307 h 955031"/>
              <a:gd name="connsiteX37" fmla="*/ 4384343 w 4810836"/>
              <a:gd name="connsiteY37" fmla="*/ 67603 h 955031"/>
              <a:gd name="connsiteX38" fmla="*/ 4527645 w 4810836"/>
              <a:gd name="connsiteY38" fmla="*/ 268907 h 955031"/>
              <a:gd name="connsiteX39" fmla="*/ 4633415 w 4810836"/>
              <a:gd name="connsiteY39" fmla="*/ 477035 h 955031"/>
              <a:gd name="connsiteX40" fmla="*/ 4677770 w 4810836"/>
              <a:gd name="connsiteY40" fmla="*/ 497507 h 955031"/>
              <a:gd name="connsiteX41" fmla="*/ 4810836 w 4810836"/>
              <a:gd name="connsiteY41" fmla="*/ 494095 h 955031"/>
              <a:gd name="connsiteX0" fmla="*/ 0 w 4810836"/>
              <a:gd name="connsiteY0" fmla="*/ 463388 h 955031"/>
              <a:gd name="connsiteX1" fmla="*/ 180833 w 4810836"/>
              <a:gd name="connsiteY1" fmla="*/ 146077 h 955031"/>
              <a:gd name="connsiteX2" fmla="*/ 290015 w 4810836"/>
              <a:gd name="connsiteY2" fmla="*/ 23247 h 955031"/>
              <a:gd name="connsiteX3" fmla="*/ 409433 w 4810836"/>
              <a:gd name="connsiteY3" fmla="*/ 36895 h 955031"/>
              <a:gd name="connsiteX4" fmla="*/ 508379 w 4810836"/>
              <a:gd name="connsiteY4" fmla="*/ 146077 h 955031"/>
              <a:gd name="connsiteX5" fmla="*/ 634621 w 4810836"/>
              <a:gd name="connsiteY5" fmla="*/ 412209 h 955031"/>
              <a:gd name="connsiteX6" fmla="*/ 771098 w 4810836"/>
              <a:gd name="connsiteY6" fmla="*/ 722695 h 955031"/>
              <a:gd name="connsiteX7" fmla="*/ 866633 w 4810836"/>
              <a:gd name="connsiteY7" fmla="*/ 869409 h 955031"/>
              <a:gd name="connsiteX8" fmla="*/ 955343 w 4810836"/>
              <a:gd name="connsiteY8" fmla="*/ 944471 h 955031"/>
              <a:gd name="connsiteX9" fmla="*/ 1064525 w 4810836"/>
              <a:gd name="connsiteY9" fmla="*/ 930824 h 955031"/>
              <a:gd name="connsiteX10" fmla="*/ 1190767 w 4810836"/>
              <a:gd name="connsiteY10" fmla="*/ 811406 h 955031"/>
              <a:gd name="connsiteX11" fmla="*/ 1354540 w 4810836"/>
              <a:gd name="connsiteY11" fmla="*/ 487271 h 955031"/>
              <a:gd name="connsiteX12" fmla="*/ 1456898 w 4810836"/>
              <a:gd name="connsiteY12" fmla="*/ 234788 h 955031"/>
              <a:gd name="connsiteX13" fmla="*/ 1559256 w 4810836"/>
              <a:gd name="connsiteY13" fmla="*/ 67603 h 955031"/>
              <a:gd name="connsiteX14" fmla="*/ 1647967 w 4810836"/>
              <a:gd name="connsiteY14" fmla="*/ 13012 h 955031"/>
              <a:gd name="connsiteX15" fmla="*/ 1729853 w 4810836"/>
              <a:gd name="connsiteY15" fmla="*/ 43719 h 955031"/>
              <a:gd name="connsiteX16" fmla="*/ 1804916 w 4810836"/>
              <a:gd name="connsiteY16" fmla="*/ 122194 h 955031"/>
              <a:gd name="connsiteX17" fmla="*/ 1883391 w 4810836"/>
              <a:gd name="connsiteY17" fmla="*/ 251847 h 955031"/>
              <a:gd name="connsiteX18" fmla="*/ 2149522 w 4810836"/>
              <a:gd name="connsiteY18" fmla="*/ 784110 h 955031"/>
              <a:gd name="connsiteX19" fmla="*/ 2265528 w 4810836"/>
              <a:gd name="connsiteY19" fmla="*/ 934235 h 955031"/>
              <a:gd name="connsiteX20" fmla="*/ 2361062 w 4810836"/>
              <a:gd name="connsiteY20" fmla="*/ 941059 h 955031"/>
              <a:gd name="connsiteX21" fmla="*/ 2483892 w 4810836"/>
              <a:gd name="connsiteY21" fmla="*/ 814818 h 955031"/>
              <a:gd name="connsiteX22" fmla="*/ 2610134 w 4810836"/>
              <a:gd name="connsiteY22" fmla="*/ 548686 h 955031"/>
              <a:gd name="connsiteX23" fmla="*/ 2756848 w 4810836"/>
              <a:gd name="connsiteY23" fmla="*/ 251847 h 955031"/>
              <a:gd name="connsiteX24" fmla="*/ 2879677 w 4810836"/>
              <a:gd name="connsiteY24" fmla="*/ 67603 h 955031"/>
              <a:gd name="connsiteX25" fmla="*/ 2958152 w 4810836"/>
              <a:gd name="connsiteY25" fmla="*/ 2776 h 955031"/>
              <a:gd name="connsiteX26" fmla="*/ 3029803 w 4810836"/>
              <a:gd name="connsiteY26" fmla="*/ 19835 h 955031"/>
              <a:gd name="connsiteX27" fmla="*/ 3101453 w 4810836"/>
              <a:gd name="connsiteY27" fmla="*/ 91486 h 955031"/>
              <a:gd name="connsiteX28" fmla="*/ 3159456 w 4810836"/>
              <a:gd name="connsiteY28" fmla="*/ 176785 h 955031"/>
              <a:gd name="connsiteX29" fmla="*/ 3241343 w 4810836"/>
              <a:gd name="connsiteY29" fmla="*/ 323498 h 955031"/>
              <a:gd name="connsiteX30" fmla="*/ 3394880 w 4810836"/>
              <a:gd name="connsiteY30" fmla="*/ 668104 h 955031"/>
              <a:gd name="connsiteX31" fmla="*/ 3521122 w 4810836"/>
              <a:gd name="connsiteY31" fmla="*/ 852349 h 955031"/>
              <a:gd name="connsiteX32" fmla="*/ 3654188 w 4810836"/>
              <a:gd name="connsiteY32" fmla="*/ 900116 h 955031"/>
              <a:gd name="connsiteX33" fmla="*/ 3773606 w 4810836"/>
              <a:gd name="connsiteY33" fmla="*/ 828465 h 955031"/>
              <a:gd name="connsiteX34" fmla="*/ 3961262 w 4810836"/>
              <a:gd name="connsiteY34" fmla="*/ 483859 h 955031"/>
              <a:gd name="connsiteX35" fmla="*/ 4138683 w 4810836"/>
              <a:gd name="connsiteY35" fmla="*/ 152901 h 955031"/>
              <a:gd name="connsiteX36" fmla="*/ 4258101 w 4810836"/>
              <a:gd name="connsiteY36" fmla="*/ 40307 h 955031"/>
              <a:gd name="connsiteX37" fmla="*/ 4384343 w 4810836"/>
              <a:gd name="connsiteY37" fmla="*/ 67603 h 955031"/>
              <a:gd name="connsiteX38" fmla="*/ 4527645 w 4810836"/>
              <a:gd name="connsiteY38" fmla="*/ 268907 h 955031"/>
              <a:gd name="connsiteX39" fmla="*/ 4633415 w 4810836"/>
              <a:gd name="connsiteY39" fmla="*/ 477035 h 955031"/>
              <a:gd name="connsiteX40" fmla="*/ 4781905 w 4810836"/>
              <a:gd name="connsiteY40" fmla="*/ 494332 h 955031"/>
              <a:gd name="connsiteX41" fmla="*/ 4810836 w 4810836"/>
              <a:gd name="connsiteY41" fmla="*/ 494095 h 955031"/>
              <a:gd name="connsiteX0" fmla="*/ 0 w 5039929"/>
              <a:gd name="connsiteY0" fmla="*/ 463388 h 955031"/>
              <a:gd name="connsiteX1" fmla="*/ 180833 w 5039929"/>
              <a:gd name="connsiteY1" fmla="*/ 146077 h 955031"/>
              <a:gd name="connsiteX2" fmla="*/ 290015 w 5039929"/>
              <a:gd name="connsiteY2" fmla="*/ 23247 h 955031"/>
              <a:gd name="connsiteX3" fmla="*/ 409433 w 5039929"/>
              <a:gd name="connsiteY3" fmla="*/ 36895 h 955031"/>
              <a:gd name="connsiteX4" fmla="*/ 508379 w 5039929"/>
              <a:gd name="connsiteY4" fmla="*/ 146077 h 955031"/>
              <a:gd name="connsiteX5" fmla="*/ 634621 w 5039929"/>
              <a:gd name="connsiteY5" fmla="*/ 412209 h 955031"/>
              <a:gd name="connsiteX6" fmla="*/ 771098 w 5039929"/>
              <a:gd name="connsiteY6" fmla="*/ 722695 h 955031"/>
              <a:gd name="connsiteX7" fmla="*/ 866633 w 5039929"/>
              <a:gd name="connsiteY7" fmla="*/ 869409 h 955031"/>
              <a:gd name="connsiteX8" fmla="*/ 955343 w 5039929"/>
              <a:gd name="connsiteY8" fmla="*/ 944471 h 955031"/>
              <a:gd name="connsiteX9" fmla="*/ 1064525 w 5039929"/>
              <a:gd name="connsiteY9" fmla="*/ 930824 h 955031"/>
              <a:gd name="connsiteX10" fmla="*/ 1190767 w 5039929"/>
              <a:gd name="connsiteY10" fmla="*/ 811406 h 955031"/>
              <a:gd name="connsiteX11" fmla="*/ 1354540 w 5039929"/>
              <a:gd name="connsiteY11" fmla="*/ 487271 h 955031"/>
              <a:gd name="connsiteX12" fmla="*/ 1456898 w 5039929"/>
              <a:gd name="connsiteY12" fmla="*/ 234788 h 955031"/>
              <a:gd name="connsiteX13" fmla="*/ 1559256 w 5039929"/>
              <a:gd name="connsiteY13" fmla="*/ 67603 h 955031"/>
              <a:gd name="connsiteX14" fmla="*/ 1647967 w 5039929"/>
              <a:gd name="connsiteY14" fmla="*/ 13012 h 955031"/>
              <a:gd name="connsiteX15" fmla="*/ 1729853 w 5039929"/>
              <a:gd name="connsiteY15" fmla="*/ 43719 h 955031"/>
              <a:gd name="connsiteX16" fmla="*/ 1804916 w 5039929"/>
              <a:gd name="connsiteY16" fmla="*/ 122194 h 955031"/>
              <a:gd name="connsiteX17" fmla="*/ 1883391 w 5039929"/>
              <a:gd name="connsiteY17" fmla="*/ 251847 h 955031"/>
              <a:gd name="connsiteX18" fmla="*/ 2149522 w 5039929"/>
              <a:gd name="connsiteY18" fmla="*/ 784110 h 955031"/>
              <a:gd name="connsiteX19" fmla="*/ 2265528 w 5039929"/>
              <a:gd name="connsiteY19" fmla="*/ 934235 h 955031"/>
              <a:gd name="connsiteX20" fmla="*/ 2361062 w 5039929"/>
              <a:gd name="connsiteY20" fmla="*/ 941059 h 955031"/>
              <a:gd name="connsiteX21" fmla="*/ 2483892 w 5039929"/>
              <a:gd name="connsiteY21" fmla="*/ 814818 h 955031"/>
              <a:gd name="connsiteX22" fmla="*/ 2610134 w 5039929"/>
              <a:gd name="connsiteY22" fmla="*/ 548686 h 955031"/>
              <a:gd name="connsiteX23" fmla="*/ 2756848 w 5039929"/>
              <a:gd name="connsiteY23" fmla="*/ 251847 h 955031"/>
              <a:gd name="connsiteX24" fmla="*/ 2879677 w 5039929"/>
              <a:gd name="connsiteY24" fmla="*/ 67603 h 955031"/>
              <a:gd name="connsiteX25" fmla="*/ 2958152 w 5039929"/>
              <a:gd name="connsiteY25" fmla="*/ 2776 h 955031"/>
              <a:gd name="connsiteX26" fmla="*/ 3029803 w 5039929"/>
              <a:gd name="connsiteY26" fmla="*/ 19835 h 955031"/>
              <a:gd name="connsiteX27" fmla="*/ 3101453 w 5039929"/>
              <a:gd name="connsiteY27" fmla="*/ 91486 h 955031"/>
              <a:gd name="connsiteX28" fmla="*/ 3159456 w 5039929"/>
              <a:gd name="connsiteY28" fmla="*/ 176785 h 955031"/>
              <a:gd name="connsiteX29" fmla="*/ 3241343 w 5039929"/>
              <a:gd name="connsiteY29" fmla="*/ 323498 h 955031"/>
              <a:gd name="connsiteX30" fmla="*/ 3394880 w 5039929"/>
              <a:gd name="connsiteY30" fmla="*/ 668104 h 955031"/>
              <a:gd name="connsiteX31" fmla="*/ 3521122 w 5039929"/>
              <a:gd name="connsiteY31" fmla="*/ 852349 h 955031"/>
              <a:gd name="connsiteX32" fmla="*/ 3654188 w 5039929"/>
              <a:gd name="connsiteY32" fmla="*/ 900116 h 955031"/>
              <a:gd name="connsiteX33" fmla="*/ 3773606 w 5039929"/>
              <a:gd name="connsiteY33" fmla="*/ 828465 h 955031"/>
              <a:gd name="connsiteX34" fmla="*/ 3961262 w 5039929"/>
              <a:gd name="connsiteY34" fmla="*/ 483859 h 955031"/>
              <a:gd name="connsiteX35" fmla="*/ 4138683 w 5039929"/>
              <a:gd name="connsiteY35" fmla="*/ 152901 h 955031"/>
              <a:gd name="connsiteX36" fmla="*/ 4258101 w 5039929"/>
              <a:gd name="connsiteY36" fmla="*/ 40307 h 955031"/>
              <a:gd name="connsiteX37" fmla="*/ 4384343 w 5039929"/>
              <a:gd name="connsiteY37" fmla="*/ 67603 h 955031"/>
              <a:gd name="connsiteX38" fmla="*/ 4527645 w 5039929"/>
              <a:gd name="connsiteY38" fmla="*/ 268907 h 955031"/>
              <a:gd name="connsiteX39" fmla="*/ 4633415 w 5039929"/>
              <a:gd name="connsiteY39" fmla="*/ 477035 h 955031"/>
              <a:gd name="connsiteX40" fmla="*/ 4781905 w 5039929"/>
              <a:gd name="connsiteY40" fmla="*/ 494332 h 955031"/>
              <a:gd name="connsiteX41" fmla="*/ 5039929 w 5039929"/>
              <a:gd name="connsiteY41" fmla="*/ 487745 h 955031"/>
              <a:gd name="connsiteX0" fmla="*/ 0 w 5008689"/>
              <a:gd name="connsiteY0" fmla="*/ 463388 h 955031"/>
              <a:gd name="connsiteX1" fmla="*/ 180833 w 5008689"/>
              <a:gd name="connsiteY1" fmla="*/ 146077 h 955031"/>
              <a:gd name="connsiteX2" fmla="*/ 290015 w 5008689"/>
              <a:gd name="connsiteY2" fmla="*/ 23247 h 955031"/>
              <a:gd name="connsiteX3" fmla="*/ 409433 w 5008689"/>
              <a:gd name="connsiteY3" fmla="*/ 36895 h 955031"/>
              <a:gd name="connsiteX4" fmla="*/ 508379 w 5008689"/>
              <a:gd name="connsiteY4" fmla="*/ 146077 h 955031"/>
              <a:gd name="connsiteX5" fmla="*/ 634621 w 5008689"/>
              <a:gd name="connsiteY5" fmla="*/ 412209 h 955031"/>
              <a:gd name="connsiteX6" fmla="*/ 771098 w 5008689"/>
              <a:gd name="connsiteY6" fmla="*/ 722695 h 955031"/>
              <a:gd name="connsiteX7" fmla="*/ 866633 w 5008689"/>
              <a:gd name="connsiteY7" fmla="*/ 869409 h 955031"/>
              <a:gd name="connsiteX8" fmla="*/ 955343 w 5008689"/>
              <a:gd name="connsiteY8" fmla="*/ 944471 h 955031"/>
              <a:gd name="connsiteX9" fmla="*/ 1064525 w 5008689"/>
              <a:gd name="connsiteY9" fmla="*/ 930824 h 955031"/>
              <a:gd name="connsiteX10" fmla="*/ 1190767 w 5008689"/>
              <a:gd name="connsiteY10" fmla="*/ 811406 h 955031"/>
              <a:gd name="connsiteX11" fmla="*/ 1354540 w 5008689"/>
              <a:gd name="connsiteY11" fmla="*/ 487271 h 955031"/>
              <a:gd name="connsiteX12" fmla="*/ 1456898 w 5008689"/>
              <a:gd name="connsiteY12" fmla="*/ 234788 h 955031"/>
              <a:gd name="connsiteX13" fmla="*/ 1559256 w 5008689"/>
              <a:gd name="connsiteY13" fmla="*/ 67603 h 955031"/>
              <a:gd name="connsiteX14" fmla="*/ 1647967 w 5008689"/>
              <a:gd name="connsiteY14" fmla="*/ 13012 h 955031"/>
              <a:gd name="connsiteX15" fmla="*/ 1729853 w 5008689"/>
              <a:gd name="connsiteY15" fmla="*/ 43719 h 955031"/>
              <a:gd name="connsiteX16" fmla="*/ 1804916 w 5008689"/>
              <a:gd name="connsiteY16" fmla="*/ 122194 h 955031"/>
              <a:gd name="connsiteX17" fmla="*/ 1883391 w 5008689"/>
              <a:gd name="connsiteY17" fmla="*/ 251847 h 955031"/>
              <a:gd name="connsiteX18" fmla="*/ 2149522 w 5008689"/>
              <a:gd name="connsiteY18" fmla="*/ 784110 h 955031"/>
              <a:gd name="connsiteX19" fmla="*/ 2265528 w 5008689"/>
              <a:gd name="connsiteY19" fmla="*/ 934235 h 955031"/>
              <a:gd name="connsiteX20" fmla="*/ 2361062 w 5008689"/>
              <a:gd name="connsiteY20" fmla="*/ 941059 h 955031"/>
              <a:gd name="connsiteX21" fmla="*/ 2483892 w 5008689"/>
              <a:gd name="connsiteY21" fmla="*/ 814818 h 955031"/>
              <a:gd name="connsiteX22" fmla="*/ 2610134 w 5008689"/>
              <a:gd name="connsiteY22" fmla="*/ 548686 h 955031"/>
              <a:gd name="connsiteX23" fmla="*/ 2756848 w 5008689"/>
              <a:gd name="connsiteY23" fmla="*/ 251847 h 955031"/>
              <a:gd name="connsiteX24" fmla="*/ 2879677 w 5008689"/>
              <a:gd name="connsiteY24" fmla="*/ 67603 h 955031"/>
              <a:gd name="connsiteX25" fmla="*/ 2958152 w 5008689"/>
              <a:gd name="connsiteY25" fmla="*/ 2776 h 955031"/>
              <a:gd name="connsiteX26" fmla="*/ 3029803 w 5008689"/>
              <a:gd name="connsiteY26" fmla="*/ 19835 h 955031"/>
              <a:gd name="connsiteX27" fmla="*/ 3101453 w 5008689"/>
              <a:gd name="connsiteY27" fmla="*/ 91486 h 955031"/>
              <a:gd name="connsiteX28" fmla="*/ 3159456 w 5008689"/>
              <a:gd name="connsiteY28" fmla="*/ 176785 h 955031"/>
              <a:gd name="connsiteX29" fmla="*/ 3241343 w 5008689"/>
              <a:gd name="connsiteY29" fmla="*/ 323498 h 955031"/>
              <a:gd name="connsiteX30" fmla="*/ 3394880 w 5008689"/>
              <a:gd name="connsiteY30" fmla="*/ 668104 h 955031"/>
              <a:gd name="connsiteX31" fmla="*/ 3521122 w 5008689"/>
              <a:gd name="connsiteY31" fmla="*/ 852349 h 955031"/>
              <a:gd name="connsiteX32" fmla="*/ 3654188 w 5008689"/>
              <a:gd name="connsiteY32" fmla="*/ 900116 h 955031"/>
              <a:gd name="connsiteX33" fmla="*/ 3773606 w 5008689"/>
              <a:gd name="connsiteY33" fmla="*/ 828465 h 955031"/>
              <a:gd name="connsiteX34" fmla="*/ 3961262 w 5008689"/>
              <a:gd name="connsiteY34" fmla="*/ 483859 h 955031"/>
              <a:gd name="connsiteX35" fmla="*/ 4138683 w 5008689"/>
              <a:gd name="connsiteY35" fmla="*/ 152901 h 955031"/>
              <a:gd name="connsiteX36" fmla="*/ 4258101 w 5008689"/>
              <a:gd name="connsiteY36" fmla="*/ 40307 h 955031"/>
              <a:gd name="connsiteX37" fmla="*/ 4384343 w 5008689"/>
              <a:gd name="connsiteY37" fmla="*/ 67603 h 955031"/>
              <a:gd name="connsiteX38" fmla="*/ 4527645 w 5008689"/>
              <a:gd name="connsiteY38" fmla="*/ 268907 h 955031"/>
              <a:gd name="connsiteX39" fmla="*/ 4633415 w 5008689"/>
              <a:gd name="connsiteY39" fmla="*/ 477035 h 955031"/>
              <a:gd name="connsiteX40" fmla="*/ 4781905 w 5008689"/>
              <a:gd name="connsiteY40" fmla="*/ 494332 h 955031"/>
              <a:gd name="connsiteX41" fmla="*/ 5008689 w 5008689"/>
              <a:gd name="connsiteY41" fmla="*/ 497270 h 955031"/>
              <a:gd name="connsiteX0" fmla="*/ 0 w 4935796"/>
              <a:gd name="connsiteY0" fmla="*/ 463388 h 955031"/>
              <a:gd name="connsiteX1" fmla="*/ 180833 w 4935796"/>
              <a:gd name="connsiteY1" fmla="*/ 146077 h 955031"/>
              <a:gd name="connsiteX2" fmla="*/ 290015 w 4935796"/>
              <a:gd name="connsiteY2" fmla="*/ 23247 h 955031"/>
              <a:gd name="connsiteX3" fmla="*/ 409433 w 4935796"/>
              <a:gd name="connsiteY3" fmla="*/ 36895 h 955031"/>
              <a:gd name="connsiteX4" fmla="*/ 508379 w 4935796"/>
              <a:gd name="connsiteY4" fmla="*/ 146077 h 955031"/>
              <a:gd name="connsiteX5" fmla="*/ 634621 w 4935796"/>
              <a:gd name="connsiteY5" fmla="*/ 412209 h 955031"/>
              <a:gd name="connsiteX6" fmla="*/ 771098 w 4935796"/>
              <a:gd name="connsiteY6" fmla="*/ 722695 h 955031"/>
              <a:gd name="connsiteX7" fmla="*/ 866633 w 4935796"/>
              <a:gd name="connsiteY7" fmla="*/ 869409 h 955031"/>
              <a:gd name="connsiteX8" fmla="*/ 955343 w 4935796"/>
              <a:gd name="connsiteY8" fmla="*/ 944471 h 955031"/>
              <a:gd name="connsiteX9" fmla="*/ 1064525 w 4935796"/>
              <a:gd name="connsiteY9" fmla="*/ 930824 h 955031"/>
              <a:gd name="connsiteX10" fmla="*/ 1190767 w 4935796"/>
              <a:gd name="connsiteY10" fmla="*/ 811406 h 955031"/>
              <a:gd name="connsiteX11" fmla="*/ 1354540 w 4935796"/>
              <a:gd name="connsiteY11" fmla="*/ 487271 h 955031"/>
              <a:gd name="connsiteX12" fmla="*/ 1456898 w 4935796"/>
              <a:gd name="connsiteY12" fmla="*/ 234788 h 955031"/>
              <a:gd name="connsiteX13" fmla="*/ 1559256 w 4935796"/>
              <a:gd name="connsiteY13" fmla="*/ 67603 h 955031"/>
              <a:gd name="connsiteX14" fmla="*/ 1647967 w 4935796"/>
              <a:gd name="connsiteY14" fmla="*/ 13012 h 955031"/>
              <a:gd name="connsiteX15" fmla="*/ 1729853 w 4935796"/>
              <a:gd name="connsiteY15" fmla="*/ 43719 h 955031"/>
              <a:gd name="connsiteX16" fmla="*/ 1804916 w 4935796"/>
              <a:gd name="connsiteY16" fmla="*/ 122194 h 955031"/>
              <a:gd name="connsiteX17" fmla="*/ 1883391 w 4935796"/>
              <a:gd name="connsiteY17" fmla="*/ 251847 h 955031"/>
              <a:gd name="connsiteX18" fmla="*/ 2149522 w 4935796"/>
              <a:gd name="connsiteY18" fmla="*/ 784110 h 955031"/>
              <a:gd name="connsiteX19" fmla="*/ 2265528 w 4935796"/>
              <a:gd name="connsiteY19" fmla="*/ 934235 h 955031"/>
              <a:gd name="connsiteX20" fmla="*/ 2361062 w 4935796"/>
              <a:gd name="connsiteY20" fmla="*/ 941059 h 955031"/>
              <a:gd name="connsiteX21" fmla="*/ 2483892 w 4935796"/>
              <a:gd name="connsiteY21" fmla="*/ 814818 h 955031"/>
              <a:gd name="connsiteX22" fmla="*/ 2610134 w 4935796"/>
              <a:gd name="connsiteY22" fmla="*/ 548686 h 955031"/>
              <a:gd name="connsiteX23" fmla="*/ 2756848 w 4935796"/>
              <a:gd name="connsiteY23" fmla="*/ 251847 h 955031"/>
              <a:gd name="connsiteX24" fmla="*/ 2879677 w 4935796"/>
              <a:gd name="connsiteY24" fmla="*/ 67603 h 955031"/>
              <a:gd name="connsiteX25" fmla="*/ 2958152 w 4935796"/>
              <a:gd name="connsiteY25" fmla="*/ 2776 h 955031"/>
              <a:gd name="connsiteX26" fmla="*/ 3029803 w 4935796"/>
              <a:gd name="connsiteY26" fmla="*/ 19835 h 955031"/>
              <a:gd name="connsiteX27" fmla="*/ 3101453 w 4935796"/>
              <a:gd name="connsiteY27" fmla="*/ 91486 h 955031"/>
              <a:gd name="connsiteX28" fmla="*/ 3159456 w 4935796"/>
              <a:gd name="connsiteY28" fmla="*/ 176785 h 955031"/>
              <a:gd name="connsiteX29" fmla="*/ 3241343 w 4935796"/>
              <a:gd name="connsiteY29" fmla="*/ 323498 h 955031"/>
              <a:gd name="connsiteX30" fmla="*/ 3394880 w 4935796"/>
              <a:gd name="connsiteY30" fmla="*/ 668104 h 955031"/>
              <a:gd name="connsiteX31" fmla="*/ 3521122 w 4935796"/>
              <a:gd name="connsiteY31" fmla="*/ 852349 h 955031"/>
              <a:gd name="connsiteX32" fmla="*/ 3654188 w 4935796"/>
              <a:gd name="connsiteY32" fmla="*/ 900116 h 955031"/>
              <a:gd name="connsiteX33" fmla="*/ 3773606 w 4935796"/>
              <a:gd name="connsiteY33" fmla="*/ 828465 h 955031"/>
              <a:gd name="connsiteX34" fmla="*/ 3961262 w 4935796"/>
              <a:gd name="connsiteY34" fmla="*/ 483859 h 955031"/>
              <a:gd name="connsiteX35" fmla="*/ 4138683 w 4935796"/>
              <a:gd name="connsiteY35" fmla="*/ 152901 h 955031"/>
              <a:gd name="connsiteX36" fmla="*/ 4258101 w 4935796"/>
              <a:gd name="connsiteY36" fmla="*/ 40307 h 955031"/>
              <a:gd name="connsiteX37" fmla="*/ 4384343 w 4935796"/>
              <a:gd name="connsiteY37" fmla="*/ 67603 h 955031"/>
              <a:gd name="connsiteX38" fmla="*/ 4527645 w 4935796"/>
              <a:gd name="connsiteY38" fmla="*/ 268907 h 955031"/>
              <a:gd name="connsiteX39" fmla="*/ 4633415 w 4935796"/>
              <a:gd name="connsiteY39" fmla="*/ 477035 h 955031"/>
              <a:gd name="connsiteX40" fmla="*/ 4781905 w 4935796"/>
              <a:gd name="connsiteY40" fmla="*/ 494332 h 955031"/>
              <a:gd name="connsiteX41" fmla="*/ 4935796 w 4935796"/>
              <a:gd name="connsiteY41" fmla="*/ 497270 h 955031"/>
              <a:gd name="connsiteX0" fmla="*/ 0 w 4935796"/>
              <a:gd name="connsiteY0" fmla="*/ 463388 h 955031"/>
              <a:gd name="connsiteX1" fmla="*/ 180833 w 4935796"/>
              <a:gd name="connsiteY1" fmla="*/ 146077 h 955031"/>
              <a:gd name="connsiteX2" fmla="*/ 290015 w 4935796"/>
              <a:gd name="connsiteY2" fmla="*/ 23247 h 955031"/>
              <a:gd name="connsiteX3" fmla="*/ 409433 w 4935796"/>
              <a:gd name="connsiteY3" fmla="*/ 36895 h 955031"/>
              <a:gd name="connsiteX4" fmla="*/ 508379 w 4935796"/>
              <a:gd name="connsiteY4" fmla="*/ 146077 h 955031"/>
              <a:gd name="connsiteX5" fmla="*/ 634621 w 4935796"/>
              <a:gd name="connsiteY5" fmla="*/ 412209 h 955031"/>
              <a:gd name="connsiteX6" fmla="*/ 771098 w 4935796"/>
              <a:gd name="connsiteY6" fmla="*/ 722695 h 955031"/>
              <a:gd name="connsiteX7" fmla="*/ 866633 w 4935796"/>
              <a:gd name="connsiteY7" fmla="*/ 869409 h 955031"/>
              <a:gd name="connsiteX8" fmla="*/ 955343 w 4935796"/>
              <a:gd name="connsiteY8" fmla="*/ 944471 h 955031"/>
              <a:gd name="connsiteX9" fmla="*/ 1064525 w 4935796"/>
              <a:gd name="connsiteY9" fmla="*/ 930824 h 955031"/>
              <a:gd name="connsiteX10" fmla="*/ 1190767 w 4935796"/>
              <a:gd name="connsiteY10" fmla="*/ 811406 h 955031"/>
              <a:gd name="connsiteX11" fmla="*/ 1354540 w 4935796"/>
              <a:gd name="connsiteY11" fmla="*/ 487271 h 955031"/>
              <a:gd name="connsiteX12" fmla="*/ 1456898 w 4935796"/>
              <a:gd name="connsiteY12" fmla="*/ 234788 h 955031"/>
              <a:gd name="connsiteX13" fmla="*/ 1559256 w 4935796"/>
              <a:gd name="connsiteY13" fmla="*/ 67603 h 955031"/>
              <a:gd name="connsiteX14" fmla="*/ 1647967 w 4935796"/>
              <a:gd name="connsiteY14" fmla="*/ 13012 h 955031"/>
              <a:gd name="connsiteX15" fmla="*/ 1729853 w 4935796"/>
              <a:gd name="connsiteY15" fmla="*/ 43719 h 955031"/>
              <a:gd name="connsiteX16" fmla="*/ 1804916 w 4935796"/>
              <a:gd name="connsiteY16" fmla="*/ 122194 h 955031"/>
              <a:gd name="connsiteX17" fmla="*/ 1883391 w 4935796"/>
              <a:gd name="connsiteY17" fmla="*/ 251847 h 955031"/>
              <a:gd name="connsiteX18" fmla="*/ 2149522 w 4935796"/>
              <a:gd name="connsiteY18" fmla="*/ 784110 h 955031"/>
              <a:gd name="connsiteX19" fmla="*/ 2265528 w 4935796"/>
              <a:gd name="connsiteY19" fmla="*/ 934235 h 955031"/>
              <a:gd name="connsiteX20" fmla="*/ 2361062 w 4935796"/>
              <a:gd name="connsiteY20" fmla="*/ 941059 h 955031"/>
              <a:gd name="connsiteX21" fmla="*/ 2483892 w 4935796"/>
              <a:gd name="connsiteY21" fmla="*/ 814818 h 955031"/>
              <a:gd name="connsiteX22" fmla="*/ 2610134 w 4935796"/>
              <a:gd name="connsiteY22" fmla="*/ 548686 h 955031"/>
              <a:gd name="connsiteX23" fmla="*/ 2756848 w 4935796"/>
              <a:gd name="connsiteY23" fmla="*/ 251847 h 955031"/>
              <a:gd name="connsiteX24" fmla="*/ 2879677 w 4935796"/>
              <a:gd name="connsiteY24" fmla="*/ 67603 h 955031"/>
              <a:gd name="connsiteX25" fmla="*/ 2958152 w 4935796"/>
              <a:gd name="connsiteY25" fmla="*/ 2776 h 955031"/>
              <a:gd name="connsiteX26" fmla="*/ 3029803 w 4935796"/>
              <a:gd name="connsiteY26" fmla="*/ 19835 h 955031"/>
              <a:gd name="connsiteX27" fmla="*/ 3101453 w 4935796"/>
              <a:gd name="connsiteY27" fmla="*/ 91486 h 955031"/>
              <a:gd name="connsiteX28" fmla="*/ 3159456 w 4935796"/>
              <a:gd name="connsiteY28" fmla="*/ 176785 h 955031"/>
              <a:gd name="connsiteX29" fmla="*/ 3241343 w 4935796"/>
              <a:gd name="connsiteY29" fmla="*/ 323498 h 955031"/>
              <a:gd name="connsiteX30" fmla="*/ 3394880 w 4935796"/>
              <a:gd name="connsiteY30" fmla="*/ 668104 h 955031"/>
              <a:gd name="connsiteX31" fmla="*/ 3521122 w 4935796"/>
              <a:gd name="connsiteY31" fmla="*/ 852349 h 955031"/>
              <a:gd name="connsiteX32" fmla="*/ 3654188 w 4935796"/>
              <a:gd name="connsiteY32" fmla="*/ 900116 h 955031"/>
              <a:gd name="connsiteX33" fmla="*/ 3773606 w 4935796"/>
              <a:gd name="connsiteY33" fmla="*/ 828465 h 955031"/>
              <a:gd name="connsiteX34" fmla="*/ 3961262 w 4935796"/>
              <a:gd name="connsiteY34" fmla="*/ 483859 h 955031"/>
              <a:gd name="connsiteX35" fmla="*/ 4138683 w 4935796"/>
              <a:gd name="connsiteY35" fmla="*/ 152901 h 955031"/>
              <a:gd name="connsiteX36" fmla="*/ 4258101 w 4935796"/>
              <a:gd name="connsiteY36" fmla="*/ 40307 h 955031"/>
              <a:gd name="connsiteX37" fmla="*/ 4384343 w 4935796"/>
              <a:gd name="connsiteY37" fmla="*/ 67603 h 955031"/>
              <a:gd name="connsiteX38" fmla="*/ 4527645 w 4935796"/>
              <a:gd name="connsiteY38" fmla="*/ 268907 h 955031"/>
              <a:gd name="connsiteX39" fmla="*/ 4633415 w 4935796"/>
              <a:gd name="connsiteY39" fmla="*/ 477035 h 955031"/>
              <a:gd name="connsiteX40" fmla="*/ 4740252 w 4935796"/>
              <a:gd name="connsiteY40" fmla="*/ 494332 h 955031"/>
              <a:gd name="connsiteX41" fmla="*/ 4935796 w 4935796"/>
              <a:gd name="connsiteY41" fmla="*/ 497270 h 955031"/>
              <a:gd name="connsiteX0" fmla="*/ 0 w 5341916"/>
              <a:gd name="connsiteY0" fmla="*/ 463388 h 955031"/>
              <a:gd name="connsiteX1" fmla="*/ 180833 w 5341916"/>
              <a:gd name="connsiteY1" fmla="*/ 146077 h 955031"/>
              <a:gd name="connsiteX2" fmla="*/ 290015 w 5341916"/>
              <a:gd name="connsiteY2" fmla="*/ 23247 h 955031"/>
              <a:gd name="connsiteX3" fmla="*/ 409433 w 5341916"/>
              <a:gd name="connsiteY3" fmla="*/ 36895 h 955031"/>
              <a:gd name="connsiteX4" fmla="*/ 508379 w 5341916"/>
              <a:gd name="connsiteY4" fmla="*/ 146077 h 955031"/>
              <a:gd name="connsiteX5" fmla="*/ 634621 w 5341916"/>
              <a:gd name="connsiteY5" fmla="*/ 412209 h 955031"/>
              <a:gd name="connsiteX6" fmla="*/ 771098 w 5341916"/>
              <a:gd name="connsiteY6" fmla="*/ 722695 h 955031"/>
              <a:gd name="connsiteX7" fmla="*/ 866633 w 5341916"/>
              <a:gd name="connsiteY7" fmla="*/ 869409 h 955031"/>
              <a:gd name="connsiteX8" fmla="*/ 955343 w 5341916"/>
              <a:gd name="connsiteY8" fmla="*/ 944471 h 955031"/>
              <a:gd name="connsiteX9" fmla="*/ 1064525 w 5341916"/>
              <a:gd name="connsiteY9" fmla="*/ 930824 h 955031"/>
              <a:gd name="connsiteX10" fmla="*/ 1190767 w 5341916"/>
              <a:gd name="connsiteY10" fmla="*/ 811406 h 955031"/>
              <a:gd name="connsiteX11" fmla="*/ 1354540 w 5341916"/>
              <a:gd name="connsiteY11" fmla="*/ 487271 h 955031"/>
              <a:gd name="connsiteX12" fmla="*/ 1456898 w 5341916"/>
              <a:gd name="connsiteY12" fmla="*/ 234788 h 955031"/>
              <a:gd name="connsiteX13" fmla="*/ 1559256 w 5341916"/>
              <a:gd name="connsiteY13" fmla="*/ 67603 h 955031"/>
              <a:gd name="connsiteX14" fmla="*/ 1647967 w 5341916"/>
              <a:gd name="connsiteY14" fmla="*/ 13012 h 955031"/>
              <a:gd name="connsiteX15" fmla="*/ 1729853 w 5341916"/>
              <a:gd name="connsiteY15" fmla="*/ 43719 h 955031"/>
              <a:gd name="connsiteX16" fmla="*/ 1804916 w 5341916"/>
              <a:gd name="connsiteY16" fmla="*/ 122194 h 955031"/>
              <a:gd name="connsiteX17" fmla="*/ 1883391 w 5341916"/>
              <a:gd name="connsiteY17" fmla="*/ 251847 h 955031"/>
              <a:gd name="connsiteX18" fmla="*/ 2149522 w 5341916"/>
              <a:gd name="connsiteY18" fmla="*/ 784110 h 955031"/>
              <a:gd name="connsiteX19" fmla="*/ 2265528 w 5341916"/>
              <a:gd name="connsiteY19" fmla="*/ 934235 h 955031"/>
              <a:gd name="connsiteX20" fmla="*/ 2361062 w 5341916"/>
              <a:gd name="connsiteY20" fmla="*/ 941059 h 955031"/>
              <a:gd name="connsiteX21" fmla="*/ 2483892 w 5341916"/>
              <a:gd name="connsiteY21" fmla="*/ 814818 h 955031"/>
              <a:gd name="connsiteX22" fmla="*/ 2610134 w 5341916"/>
              <a:gd name="connsiteY22" fmla="*/ 548686 h 955031"/>
              <a:gd name="connsiteX23" fmla="*/ 2756848 w 5341916"/>
              <a:gd name="connsiteY23" fmla="*/ 251847 h 955031"/>
              <a:gd name="connsiteX24" fmla="*/ 2879677 w 5341916"/>
              <a:gd name="connsiteY24" fmla="*/ 67603 h 955031"/>
              <a:gd name="connsiteX25" fmla="*/ 2958152 w 5341916"/>
              <a:gd name="connsiteY25" fmla="*/ 2776 h 955031"/>
              <a:gd name="connsiteX26" fmla="*/ 3029803 w 5341916"/>
              <a:gd name="connsiteY26" fmla="*/ 19835 h 955031"/>
              <a:gd name="connsiteX27" fmla="*/ 3101453 w 5341916"/>
              <a:gd name="connsiteY27" fmla="*/ 91486 h 955031"/>
              <a:gd name="connsiteX28" fmla="*/ 3159456 w 5341916"/>
              <a:gd name="connsiteY28" fmla="*/ 176785 h 955031"/>
              <a:gd name="connsiteX29" fmla="*/ 3241343 w 5341916"/>
              <a:gd name="connsiteY29" fmla="*/ 323498 h 955031"/>
              <a:gd name="connsiteX30" fmla="*/ 3394880 w 5341916"/>
              <a:gd name="connsiteY30" fmla="*/ 668104 h 955031"/>
              <a:gd name="connsiteX31" fmla="*/ 3521122 w 5341916"/>
              <a:gd name="connsiteY31" fmla="*/ 852349 h 955031"/>
              <a:gd name="connsiteX32" fmla="*/ 3654188 w 5341916"/>
              <a:gd name="connsiteY32" fmla="*/ 900116 h 955031"/>
              <a:gd name="connsiteX33" fmla="*/ 3773606 w 5341916"/>
              <a:gd name="connsiteY33" fmla="*/ 828465 h 955031"/>
              <a:gd name="connsiteX34" fmla="*/ 3961262 w 5341916"/>
              <a:gd name="connsiteY34" fmla="*/ 483859 h 955031"/>
              <a:gd name="connsiteX35" fmla="*/ 4138683 w 5341916"/>
              <a:gd name="connsiteY35" fmla="*/ 152901 h 955031"/>
              <a:gd name="connsiteX36" fmla="*/ 4258101 w 5341916"/>
              <a:gd name="connsiteY36" fmla="*/ 40307 h 955031"/>
              <a:gd name="connsiteX37" fmla="*/ 4384343 w 5341916"/>
              <a:gd name="connsiteY37" fmla="*/ 67603 h 955031"/>
              <a:gd name="connsiteX38" fmla="*/ 4527645 w 5341916"/>
              <a:gd name="connsiteY38" fmla="*/ 268907 h 955031"/>
              <a:gd name="connsiteX39" fmla="*/ 4633415 w 5341916"/>
              <a:gd name="connsiteY39" fmla="*/ 477035 h 955031"/>
              <a:gd name="connsiteX40" fmla="*/ 4740252 w 5341916"/>
              <a:gd name="connsiteY40" fmla="*/ 494332 h 955031"/>
              <a:gd name="connsiteX41" fmla="*/ 5341916 w 5341916"/>
              <a:gd name="connsiteY41" fmla="*/ 500445 h 955031"/>
              <a:gd name="connsiteX0" fmla="*/ 0 w 5300263"/>
              <a:gd name="connsiteY0" fmla="*/ 463388 h 955031"/>
              <a:gd name="connsiteX1" fmla="*/ 180833 w 5300263"/>
              <a:gd name="connsiteY1" fmla="*/ 146077 h 955031"/>
              <a:gd name="connsiteX2" fmla="*/ 290015 w 5300263"/>
              <a:gd name="connsiteY2" fmla="*/ 23247 h 955031"/>
              <a:gd name="connsiteX3" fmla="*/ 409433 w 5300263"/>
              <a:gd name="connsiteY3" fmla="*/ 36895 h 955031"/>
              <a:gd name="connsiteX4" fmla="*/ 508379 w 5300263"/>
              <a:gd name="connsiteY4" fmla="*/ 146077 h 955031"/>
              <a:gd name="connsiteX5" fmla="*/ 634621 w 5300263"/>
              <a:gd name="connsiteY5" fmla="*/ 412209 h 955031"/>
              <a:gd name="connsiteX6" fmla="*/ 771098 w 5300263"/>
              <a:gd name="connsiteY6" fmla="*/ 722695 h 955031"/>
              <a:gd name="connsiteX7" fmla="*/ 866633 w 5300263"/>
              <a:gd name="connsiteY7" fmla="*/ 869409 h 955031"/>
              <a:gd name="connsiteX8" fmla="*/ 955343 w 5300263"/>
              <a:gd name="connsiteY8" fmla="*/ 944471 h 955031"/>
              <a:gd name="connsiteX9" fmla="*/ 1064525 w 5300263"/>
              <a:gd name="connsiteY9" fmla="*/ 930824 h 955031"/>
              <a:gd name="connsiteX10" fmla="*/ 1190767 w 5300263"/>
              <a:gd name="connsiteY10" fmla="*/ 811406 h 955031"/>
              <a:gd name="connsiteX11" fmla="*/ 1354540 w 5300263"/>
              <a:gd name="connsiteY11" fmla="*/ 487271 h 955031"/>
              <a:gd name="connsiteX12" fmla="*/ 1456898 w 5300263"/>
              <a:gd name="connsiteY12" fmla="*/ 234788 h 955031"/>
              <a:gd name="connsiteX13" fmla="*/ 1559256 w 5300263"/>
              <a:gd name="connsiteY13" fmla="*/ 67603 h 955031"/>
              <a:gd name="connsiteX14" fmla="*/ 1647967 w 5300263"/>
              <a:gd name="connsiteY14" fmla="*/ 13012 h 955031"/>
              <a:gd name="connsiteX15" fmla="*/ 1729853 w 5300263"/>
              <a:gd name="connsiteY15" fmla="*/ 43719 h 955031"/>
              <a:gd name="connsiteX16" fmla="*/ 1804916 w 5300263"/>
              <a:gd name="connsiteY16" fmla="*/ 122194 h 955031"/>
              <a:gd name="connsiteX17" fmla="*/ 1883391 w 5300263"/>
              <a:gd name="connsiteY17" fmla="*/ 251847 h 955031"/>
              <a:gd name="connsiteX18" fmla="*/ 2149522 w 5300263"/>
              <a:gd name="connsiteY18" fmla="*/ 784110 h 955031"/>
              <a:gd name="connsiteX19" fmla="*/ 2265528 w 5300263"/>
              <a:gd name="connsiteY19" fmla="*/ 934235 h 955031"/>
              <a:gd name="connsiteX20" fmla="*/ 2361062 w 5300263"/>
              <a:gd name="connsiteY20" fmla="*/ 941059 h 955031"/>
              <a:gd name="connsiteX21" fmla="*/ 2483892 w 5300263"/>
              <a:gd name="connsiteY21" fmla="*/ 814818 h 955031"/>
              <a:gd name="connsiteX22" fmla="*/ 2610134 w 5300263"/>
              <a:gd name="connsiteY22" fmla="*/ 548686 h 955031"/>
              <a:gd name="connsiteX23" fmla="*/ 2756848 w 5300263"/>
              <a:gd name="connsiteY23" fmla="*/ 251847 h 955031"/>
              <a:gd name="connsiteX24" fmla="*/ 2879677 w 5300263"/>
              <a:gd name="connsiteY24" fmla="*/ 67603 h 955031"/>
              <a:gd name="connsiteX25" fmla="*/ 2958152 w 5300263"/>
              <a:gd name="connsiteY25" fmla="*/ 2776 h 955031"/>
              <a:gd name="connsiteX26" fmla="*/ 3029803 w 5300263"/>
              <a:gd name="connsiteY26" fmla="*/ 19835 h 955031"/>
              <a:gd name="connsiteX27" fmla="*/ 3101453 w 5300263"/>
              <a:gd name="connsiteY27" fmla="*/ 91486 h 955031"/>
              <a:gd name="connsiteX28" fmla="*/ 3159456 w 5300263"/>
              <a:gd name="connsiteY28" fmla="*/ 176785 h 955031"/>
              <a:gd name="connsiteX29" fmla="*/ 3241343 w 5300263"/>
              <a:gd name="connsiteY29" fmla="*/ 323498 h 955031"/>
              <a:gd name="connsiteX30" fmla="*/ 3394880 w 5300263"/>
              <a:gd name="connsiteY30" fmla="*/ 668104 h 955031"/>
              <a:gd name="connsiteX31" fmla="*/ 3521122 w 5300263"/>
              <a:gd name="connsiteY31" fmla="*/ 852349 h 955031"/>
              <a:gd name="connsiteX32" fmla="*/ 3654188 w 5300263"/>
              <a:gd name="connsiteY32" fmla="*/ 900116 h 955031"/>
              <a:gd name="connsiteX33" fmla="*/ 3773606 w 5300263"/>
              <a:gd name="connsiteY33" fmla="*/ 828465 h 955031"/>
              <a:gd name="connsiteX34" fmla="*/ 3961262 w 5300263"/>
              <a:gd name="connsiteY34" fmla="*/ 483859 h 955031"/>
              <a:gd name="connsiteX35" fmla="*/ 4138683 w 5300263"/>
              <a:gd name="connsiteY35" fmla="*/ 152901 h 955031"/>
              <a:gd name="connsiteX36" fmla="*/ 4258101 w 5300263"/>
              <a:gd name="connsiteY36" fmla="*/ 40307 h 955031"/>
              <a:gd name="connsiteX37" fmla="*/ 4384343 w 5300263"/>
              <a:gd name="connsiteY37" fmla="*/ 67603 h 955031"/>
              <a:gd name="connsiteX38" fmla="*/ 4527645 w 5300263"/>
              <a:gd name="connsiteY38" fmla="*/ 268907 h 955031"/>
              <a:gd name="connsiteX39" fmla="*/ 4633415 w 5300263"/>
              <a:gd name="connsiteY39" fmla="*/ 477035 h 955031"/>
              <a:gd name="connsiteX40" fmla="*/ 4740252 w 5300263"/>
              <a:gd name="connsiteY40" fmla="*/ 494332 h 955031"/>
              <a:gd name="connsiteX41" fmla="*/ 5300263 w 5300263"/>
              <a:gd name="connsiteY41" fmla="*/ 494095 h 955031"/>
              <a:gd name="connsiteX0" fmla="*/ 4011 w 5304274"/>
              <a:gd name="connsiteY0" fmla="*/ 463388 h 955031"/>
              <a:gd name="connsiteX1" fmla="*/ 17170 w 5304274"/>
              <a:gd name="connsiteY1" fmla="*/ 430986 h 955031"/>
              <a:gd name="connsiteX2" fmla="*/ 184844 w 5304274"/>
              <a:gd name="connsiteY2" fmla="*/ 146077 h 955031"/>
              <a:gd name="connsiteX3" fmla="*/ 294026 w 5304274"/>
              <a:gd name="connsiteY3" fmla="*/ 23247 h 955031"/>
              <a:gd name="connsiteX4" fmla="*/ 413444 w 5304274"/>
              <a:gd name="connsiteY4" fmla="*/ 36895 h 955031"/>
              <a:gd name="connsiteX5" fmla="*/ 512390 w 5304274"/>
              <a:gd name="connsiteY5" fmla="*/ 146077 h 955031"/>
              <a:gd name="connsiteX6" fmla="*/ 638632 w 5304274"/>
              <a:gd name="connsiteY6" fmla="*/ 412209 h 955031"/>
              <a:gd name="connsiteX7" fmla="*/ 775109 w 5304274"/>
              <a:gd name="connsiteY7" fmla="*/ 722695 h 955031"/>
              <a:gd name="connsiteX8" fmla="*/ 870644 w 5304274"/>
              <a:gd name="connsiteY8" fmla="*/ 869409 h 955031"/>
              <a:gd name="connsiteX9" fmla="*/ 959354 w 5304274"/>
              <a:gd name="connsiteY9" fmla="*/ 944471 h 955031"/>
              <a:gd name="connsiteX10" fmla="*/ 1068536 w 5304274"/>
              <a:gd name="connsiteY10" fmla="*/ 930824 h 955031"/>
              <a:gd name="connsiteX11" fmla="*/ 1194778 w 5304274"/>
              <a:gd name="connsiteY11" fmla="*/ 811406 h 955031"/>
              <a:gd name="connsiteX12" fmla="*/ 1358551 w 5304274"/>
              <a:gd name="connsiteY12" fmla="*/ 487271 h 955031"/>
              <a:gd name="connsiteX13" fmla="*/ 1460909 w 5304274"/>
              <a:gd name="connsiteY13" fmla="*/ 234788 h 955031"/>
              <a:gd name="connsiteX14" fmla="*/ 1563267 w 5304274"/>
              <a:gd name="connsiteY14" fmla="*/ 67603 h 955031"/>
              <a:gd name="connsiteX15" fmla="*/ 1651978 w 5304274"/>
              <a:gd name="connsiteY15" fmla="*/ 13012 h 955031"/>
              <a:gd name="connsiteX16" fmla="*/ 1733864 w 5304274"/>
              <a:gd name="connsiteY16" fmla="*/ 43719 h 955031"/>
              <a:gd name="connsiteX17" fmla="*/ 1808927 w 5304274"/>
              <a:gd name="connsiteY17" fmla="*/ 122194 h 955031"/>
              <a:gd name="connsiteX18" fmla="*/ 1887402 w 5304274"/>
              <a:gd name="connsiteY18" fmla="*/ 251847 h 955031"/>
              <a:gd name="connsiteX19" fmla="*/ 2153533 w 5304274"/>
              <a:gd name="connsiteY19" fmla="*/ 784110 h 955031"/>
              <a:gd name="connsiteX20" fmla="*/ 2269539 w 5304274"/>
              <a:gd name="connsiteY20" fmla="*/ 934235 h 955031"/>
              <a:gd name="connsiteX21" fmla="*/ 2365073 w 5304274"/>
              <a:gd name="connsiteY21" fmla="*/ 941059 h 955031"/>
              <a:gd name="connsiteX22" fmla="*/ 2487903 w 5304274"/>
              <a:gd name="connsiteY22" fmla="*/ 814818 h 955031"/>
              <a:gd name="connsiteX23" fmla="*/ 2614145 w 5304274"/>
              <a:gd name="connsiteY23" fmla="*/ 548686 h 955031"/>
              <a:gd name="connsiteX24" fmla="*/ 2760859 w 5304274"/>
              <a:gd name="connsiteY24" fmla="*/ 251847 h 955031"/>
              <a:gd name="connsiteX25" fmla="*/ 2883688 w 5304274"/>
              <a:gd name="connsiteY25" fmla="*/ 67603 h 955031"/>
              <a:gd name="connsiteX26" fmla="*/ 2962163 w 5304274"/>
              <a:gd name="connsiteY26" fmla="*/ 2776 h 955031"/>
              <a:gd name="connsiteX27" fmla="*/ 3033814 w 5304274"/>
              <a:gd name="connsiteY27" fmla="*/ 19835 h 955031"/>
              <a:gd name="connsiteX28" fmla="*/ 3105464 w 5304274"/>
              <a:gd name="connsiteY28" fmla="*/ 91486 h 955031"/>
              <a:gd name="connsiteX29" fmla="*/ 3163467 w 5304274"/>
              <a:gd name="connsiteY29" fmla="*/ 176785 h 955031"/>
              <a:gd name="connsiteX30" fmla="*/ 3245354 w 5304274"/>
              <a:gd name="connsiteY30" fmla="*/ 323498 h 955031"/>
              <a:gd name="connsiteX31" fmla="*/ 3398891 w 5304274"/>
              <a:gd name="connsiteY31" fmla="*/ 668104 h 955031"/>
              <a:gd name="connsiteX32" fmla="*/ 3525133 w 5304274"/>
              <a:gd name="connsiteY32" fmla="*/ 852349 h 955031"/>
              <a:gd name="connsiteX33" fmla="*/ 3658199 w 5304274"/>
              <a:gd name="connsiteY33" fmla="*/ 900116 h 955031"/>
              <a:gd name="connsiteX34" fmla="*/ 3777617 w 5304274"/>
              <a:gd name="connsiteY34" fmla="*/ 828465 h 955031"/>
              <a:gd name="connsiteX35" fmla="*/ 3965273 w 5304274"/>
              <a:gd name="connsiteY35" fmla="*/ 483859 h 955031"/>
              <a:gd name="connsiteX36" fmla="*/ 4142694 w 5304274"/>
              <a:gd name="connsiteY36" fmla="*/ 152901 h 955031"/>
              <a:gd name="connsiteX37" fmla="*/ 4262112 w 5304274"/>
              <a:gd name="connsiteY37" fmla="*/ 40307 h 955031"/>
              <a:gd name="connsiteX38" fmla="*/ 4388354 w 5304274"/>
              <a:gd name="connsiteY38" fmla="*/ 67603 h 955031"/>
              <a:gd name="connsiteX39" fmla="*/ 4531656 w 5304274"/>
              <a:gd name="connsiteY39" fmla="*/ 268907 h 955031"/>
              <a:gd name="connsiteX40" fmla="*/ 4637426 w 5304274"/>
              <a:gd name="connsiteY40" fmla="*/ 477035 h 955031"/>
              <a:gd name="connsiteX41" fmla="*/ 4744263 w 5304274"/>
              <a:gd name="connsiteY41" fmla="*/ 494332 h 955031"/>
              <a:gd name="connsiteX42" fmla="*/ 5304274 w 5304274"/>
              <a:gd name="connsiteY42" fmla="*/ 494095 h 955031"/>
              <a:gd name="connsiteX0" fmla="*/ 0 w 5498116"/>
              <a:gd name="connsiteY0" fmla="*/ 485613 h 955031"/>
              <a:gd name="connsiteX1" fmla="*/ 211012 w 5498116"/>
              <a:gd name="connsiteY1" fmla="*/ 430986 h 955031"/>
              <a:gd name="connsiteX2" fmla="*/ 378686 w 5498116"/>
              <a:gd name="connsiteY2" fmla="*/ 146077 h 955031"/>
              <a:gd name="connsiteX3" fmla="*/ 487868 w 5498116"/>
              <a:gd name="connsiteY3" fmla="*/ 23247 h 955031"/>
              <a:gd name="connsiteX4" fmla="*/ 607286 w 5498116"/>
              <a:gd name="connsiteY4" fmla="*/ 36895 h 955031"/>
              <a:gd name="connsiteX5" fmla="*/ 706232 w 5498116"/>
              <a:gd name="connsiteY5" fmla="*/ 146077 h 955031"/>
              <a:gd name="connsiteX6" fmla="*/ 832474 w 5498116"/>
              <a:gd name="connsiteY6" fmla="*/ 412209 h 955031"/>
              <a:gd name="connsiteX7" fmla="*/ 968951 w 5498116"/>
              <a:gd name="connsiteY7" fmla="*/ 722695 h 955031"/>
              <a:gd name="connsiteX8" fmla="*/ 1064486 w 5498116"/>
              <a:gd name="connsiteY8" fmla="*/ 869409 h 955031"/>
              <a:gd name="connsiteX9" fmla="*/ 1153196 w 5498116"/>
              <a:gd name="connsiteY9" fmla="*/ 944471 h 955031"/>
              <a:gd name="connsiteX10" fmla="*/ 1262378 w 5498116"/>
              <a:gd name="connsiteY10" fmla="*/ 930824 h 955031"/>
              <a:gd name="connsiteX11" fmla="*/ 1388620 w 5498116"/>
              <a:gd name="connsiteY11" fmla="*/ 811406 h 955031"/>
              <a:gd name="connsiteX12" fmla="*/ 1552393 w 5498116"/>
              <a:gd name="connsiteY12" fmla="*/ 487271 h 955031"/>
              <a:gd name="connsiteX13" fmla="*/ 1654751 w 5498116"/>
              <a:gd name="connsiteY13" fmla="*/ 234788 h 955031"/>
              <a:gd name="connsiteX14" fmla="*/ 1757109 w 5498116"/>
              <a:gd name="connsiteY14" fmla="*/ 67603 h 955031"/>
              <a:gd name="connsiteX15" fmla="*/ 1845820 w 5498116"/>
              <a:gd name="connsiteY15" fmla="*/ 13012 h 955031"/>
              <a:gd name="connsiteX16" fmla="*/ 1927706 w 5498116"/>
              <a:gd name="connsiteY16" fmla="*/ 43719 h 955031"/>
              <a:gd name="connsiteX17" fmla="*/ 2002769 w 5498116"/>
              <a:gd name="connsiteY17" fmla="*/ 122194 h 955031"/>
              <a:gd name="connsiteX18" fmla="*/ 2081244 w 5498116"/>
              <a:gd name="connsiteY18" fmla="*/ 251847 h 955031"/>
              <a:gd name="connsiteX19" fmla="*/ 2347375 w 5498116"/>
              <a:gd name="connsiteY19" fmla="*/ 784110 h 955031"/>
              <a:gd name="connsiteX20" fmla="*/ 2463381 w 5498116"/>
              <a:gd name="connsiteY20" fmla="*/ 934235 h 955031"/>
              <a:gd name="connsiteX21" fmla="*/ 2558915 w 5498116"/>
              <a:gd name="connsiteY21" fmla="*/ 941059 h 955031"/>
              <a:gd name="connsiteX22" fmla="*/ 2681745 w 5498116"/>
              <a:gd name="connsiteY22" fmla="*/ 814818 h 955031"/>
              <a:gd name="connsiteX23" fmla="*/ 2807987 w 5498116"/>
              <a:gd name="connsiteY23" fmla="*/ 548686 h 955031"/>
              <a:gd name="connsiteX24" fmla="*/ 2954701 w 5498116"/>
              <a:gd name="connsiteY24" fmla="*/ 251847 h 955031"/>
              <a:gd name="connsiteX25" fmla="*/ 3077530 w 5498116"/>
              <a:gd name="connsiteY25" fmla="*/ 67603 h 955031"/>
              <a:gd name="connsiteX26" fmla="*/ 3156005 w 5498116"/>
              <a:gd name="connsiteY26" fmla="*/ 2776 h 955031"/>
              <a:gd name="connsiteX27" fmla="*/ 3227656 w 5498116"/>
              <a:gd name="connsiteY27" fmla="*/ 19835 h 955031"/>
              <a:gd name="connsiteX28" fmla="*/ 3299306 w 5498116"/>
              <a:gd name="connsiteY28" fmla="*/ 91486 h 955031"/>
              <a:gd name="connsiteX29" fmla="*/ 3357309 w 5498116"/>
              <a:gd name="connsiteY29" fmla="*/ 176785 h 955031"/>
              <a:gd name="connsiteX30" fmla="*/ 3439196 w 5498116"/>
              <a:gd name="connsiteY30" fmla="*/ 323498 h 955031"/>
              <a:gd name="connsiteX31" fmla="*/ 3592733 w 5498116"/>
              <a:gd name="connsiteY31" fmla="*/ 668104 h 955031"/>
              <a:gd name="connsiteX32" fmla="*/ 3718975 w 5498116"/>
              <a:gd name="connsiteY32" fmla="*/ 852349 h 955031"/>
              <a:gd name="connsiteX33" fmla="*/ 3852041 w 5498116"/>
              <a:gd name="connsiteY33" fmla="*/ 900116 h 955031"/>
              <a:gd name="connsiteX34" fmla="*/ 3971459 w 5498116"/>
              <a:gd name="connsiteY34" fmla="*/ 828465 h 955031"/>
              <a:gd name="connsiteX35" fmla="*/ 4159115 w 5498116"/>
              <a:gd name="connsiteY35" fmla="*/ 483859 h 955031"/>
              <a:gd name="connsiteX36" fmla="*/ 4336536 w 5498116"/>
              <a:gd name="connsiteY36" fmla="*/ 152901 h 955031"/>
              <a:gd name="connsiteX37" fmla="*/ 4455954 w 5498116"/>
              <a:gd name="connsiteY37" fmla="*/ 40307 h 955031"/>
              <a:gd name="connsiteX38" fmla="*/ 4582196 w 5498116"/>
              <a:gd name="connsiteY38" fmla="*/ 67603 h 955031"/>
              <a:gd name="connsiteX39" fmla="*/ 4725498 w 5498116"/>
              <a:gd name="connsiteY39" fmla="*/ 268907 h 955031"/>
              <a:gd name="connsiteX40" fmla="*/ 4831268 w 5498116"/>
              <a:gd name="connsiteY40" fmla="*/ 477035 h 955031"/>
              <a:gd name="connsiteX41" fmla="*/ 4938105 w 5498116"/>
              <a:gd name="connsiteY41" fmla="*/ 494332 h 955031"/>
              <a:gd name="connsiteX42" fmla="*/ 5498116 w 5498116"/>
              <a:gd name="connsiteY42" fmla="*/ 494095 h 955031"/>
              <a:gd name="connsiteX0" fmla="*/ 0 w 5591836"/>
              <a:gd name="connsiteY0" fmla="*/ 485613 h 955031"/>
              <a:gd name="connsiteX1" fmla="*/ 304732 w 5591836"/>
              <a:gd name="connsiteY1" fmla="*/ 430986 h 955031"/>
              <a:gd name="connsiteX2" fmla="*/ 472406 w 5591836"/>
              <a:gd name="connsiteY2" fmla="*/ 146077 h 955031"/>
              <a:gd name="connsiteX3" fmla="*/ 581588 w 5591836"/>
              <a:gd name="connsiteY3" fmla="*/ 23247 h 955031"/>
              <a:gd name="connsiteX4" fmla="*/ 701006 w 5591836"/>
              <a:gd name="connsiteY4" fmla="*/ 36895 h 955031"/>
              <a:gd name="connsiteX5" fmla="*/ 799952 w 5591836"/>
              <a:gd name="connsiteY5" fmla="*/ 146077 h 955031"/>
              <a:gd name="connsiteX6" fmla="*/ 926194 w 5591836"/>
              <a:gd name="connsiteY6" fmla="*/ 412209 h 955031"/>
              <a:gd name="connsiteX7" fmla="*/ 1062671 w 5591836"/>
              <a:gd name="connsiteY7" fmla="*/ 722695 h 955031"/>
              <a:gd name="connsiteX8" fmla="*/ 1158206 w 5591836"/>
              <a:gd name="connsiteY8" fmla="*/ 869409 h 955031"/>
              <a:gd name="connsiteX9" fmla="*/ 1246916 w 5591836"/>
              <a:gd name="connsiteY9" fmla="*/ 944471 h 955031"/>
              <a:gd name="connsiteX10" fmla="*/ 1356098 w 5591836"/>
              <a:gd name="connsiteY10" fmla="*/ 930824 h 955031"/>
              <a:gd name="connsiteX11" fmla="*/ 1482340 w 5591836"/>
              <a:gd name="connsiteY11" fmla="*/ 811406 h 955031"/>
              <a:gd name="connsiteX12" fmla="*/ 1646113 w 5591836"/>
              <a:gd name="connsiteY12" fmla="*/ 487271 h 955031"/>
              <a:gd name="connsiteX13" fmla="*/ 1748471 w 5591836"/>
              <a:gd name="connsiteY13" fmla="*/ 234788 h 955031"/>
              <a:gd name="connsiteX14" fmla="*/ 1850829 w 5591836"/>
              <a:gd name="connsiteY14" fmla="*/ 67603 h 955031"/>
              <a:gd name="connsiteX15" fmla="*/ 1939540 w 5591836"/>
              <a:gd name="connsiteY15" fmla="*/ 13012 h 955031"/>
              <a:gd name="connsiteX16" fmla="*/ 2021426 w 5591836"/>
              <a:gd name="connsiteY16" fmla="*/ 43719 h 955031"/>
              <a:gd name="connsiteX17" fmla="*/ 2096489 w 5591836"/>
              <a:gd name="connsiteY17" fmla="*/ 122194 h 955031"/>
              <a:gd name="connsiteX18" fmla="*/ 2174964 w 5591836"/>
              <a:gd name="connsiteY18" fmla="*/ 251847 h 955031"/>
              <a:gd name="connsiteX19" fmla="*/ 2441095 w 5591836"/>
              <a:gd name="connsiteY19" fmla="*/ 784110 h 955031"/>
              <a:gd name="connsiteX20" fmla="*/ 2557101 w 5591836"/>
              <a:gd name="connsiteY20" fmla="*/ 934235 h 955031"/>
              <a:gd name="connsiteX21" fmla="*/ 2652635 w 5591836"/>
              <a:gd name="connsiteY21" fmla="*/ 941059 h 955031"/>
              <a:gd name="connsiteX22" fmla="*/ 2775465 w 5591836"/>
              <a:gd name="connsiteY22" fmla="*/ 814818 h 955031"/>
              <a:gd name="connsiteX23" fmla="*/ 2901707 w 5591836"/>
              <a:gd name="connsiteY23" fmla="*/ 548686 h 955031"/>
              <a:gd name="connsiteX24" fmla="*/ 3048421 w 5591836"/>
              <a:gd name="connsiteY24" fmla="*/ 251847 h 955031"/>
              <a:gd name="connsiteX25" fmla="*/ 3171250 w 5591836"/>
              <a:gd name="connsiteY25" fmla="*/ 67603 h 955031"/>
              <a:gd name="connsiteX26" fmla="*/ 3249725 w 5591836"/>
              <a:gd name="connsiteY26" fmla="*/ 2776 h 955031"/>
              <a:gd name="connsiteX27" fmla="*/ 3321376 w 5591836"/>
              <a:gd name="connsiteY27" fmla="*/ 19835 h 955031"/>
              <a:gd name="connsiteX28" fmla="*/ 3393026 w 5591836"/>
              <a:gd name="connsiteY28" fmla="*/ 91486 h 955031"/>
              <a:gd name="connsiteX29" fmla="*/ 3451029 w 5591836"/>
              <a:gd name="connsiteY29" fmla="*/ 176785 h 955031"/>
              <a:gd name="connsiteX30" fmla="*/ 3532916 w 5591836"/>
              <a:gd name="connsiteY30" fmla="*/ 323498 h 955031"/>
              <a:gd name="connsiteX31" fmla="*/ 3686453 w 5591836"/>
              <a:gd name="connsiteY31" fmla="*/ 668104 h 955031"/>
              <a:gd name="connsiteX32" fmla="*/ 3812695 w 5591836"/>
              <a:gd name="connsiteY32" fmla="*/ 852349 h 955031"/>
              <a:gd name="connsiteX33" fmla="*/ 3945761 w 5591836"/>
              <a:gd name="connsiteY33" fmla="*/ 900116 h 955031"/>
              <a:gd name="connsiteX34" fmla="*/ 4065179 w 5591836"/>
              <a:gd name="connsiteY34" fmla="*/ 828465 h 955031"/>
              <a:gd name="connsiteX35" fmla="*/ 4252835 w 5591836"/>
              <a:gd name="connsiteY35" fmla="*/ 483859 h 955031"/>
              <a:gd name="connsiteX36" fmla="*/ 4430256 w 5591836"/>
              <a:gd name="connsiteY36" fmla="*/ 152901 h 955031"/>
              <a:gd name="connsiteX37" fmla="*/ 4549674 w 5591836"/>
              <a:gd name="connsiteY37" fmla="*/ 40307 h 955031"/>
              <a:gd name="connsiteX38" fmla="*/ 4675916 w 5591836"/>
              <a:gd name="connsiteY38" fmla="*/ 67603 h 955031"/>
              <a:gd name="connsiteX39" fmla="*/ 4819218 w 5591836"/>
              <a:gd name="connsiteY39" fmla="*/ 268907 h 955031"/>
              <a:gd name="connsiteX40" fmla="*/ 4924988 w 5591836"/>
              <a:gd name="connsiteY40" fmla="*/ 477035 h 955031"/>
              <a:gd name="connsiteX41" fmla="*/ 5031825 w 5591836"/>
              <a:gd name="connsiteY41" fmla="*/ 494332 h 955031"/>
              <a:gd name="connsiteX42" fmla="*/ 5591836 w 5591836"/>
              <a:gd name="connsiteY42" fmla="*/ 494095 h 955031"/>
              <a:gd name="connsiteX0" fmla="*/ 0 w 5591836"/>
              <a:gd name="connsiteY0" fmla="*/ 485613 h 955031"/>
              <a:gd name="connsiteX1" fmla="*/ 169362 w 5591836"/>
              <a:gd name="connsiteY1" fmla="*/ 475436 h 955031"/>
              <a:gd name="connsiteX2" fmla="*/ 304732 w 5591836"/>
              <a:gd name="connsiteY2" fmla="*/ 430986 h 955031"/>
              <a:gd name="connsiteX3" fmla="*/ 472406 w 5591836"/>
              <a:gd name="connsiteY3" fmla="*/ 146077 h 955031"/>
              <a:gd name="connsiteX4" fmla="*/ 581588 w 5591836"/>
              <a:gd name="connsiteY4" fmla="*/ 23247 h 955031"/>
              <a:gd name="connsiteX5" fmla="*/ 701006 w 5591836"/>
              <a:gd name="connsiteY5" fmla="*/ 36895 h 955031"/>
              <a:gd name="connsiteX6" fmla="*/ 799952 w 5591836"/>
              <a:gd name="connsiteY6" fmla="*/ 146077 h 955031"/>
              <a:gd name="connsiteX7" fmla="*/ 926194 w 5591836"/>
              <a:gd name="connsiteY7" fmla="*/ 412209 h 955031"/>
              <a:gd name="connsiteX8" fmla="*/ 1062671 w 5591836"/>
              <a:gd name="connsiteY8" fmla="*/ 722695 h 955031"/>
              <a:gd name="connsiteX9" fmla="*/ 1158206 w 5591836"/>
              <a:gd name="connsiteY9" fmla="*/ 869409 h 955031"/>
              <a:gd name="connsiteX10" fmla="*/ 1246916 w 5591836"/>
              <a:gd name="connsiteY10" fmla="*/ 944471 h 955031"/>
              <a:gd name="connsiteX11" fmla="*/ 1356098 w 5591836"/>
              <a:gd name="connsiteY11" fmla="*/ 930824 h 955031"/>
              <a:gd name="connsiteX12" fmla="*/ 1482340 w 5591836"/>
              <a:gd name="connsiteY12" fmla="*/ 811406 h 955031"/>
              <a:gd name="connsiteX13" fmla="*/ 1646113 w 5591836"/>
              <a:gd name="connsiteY13" fmla="*/ 487271 h 955031"/>
              <a:gd name="connsiteX14" fmla="*/ 1748471 w 5591836"/>
              <a:gd name="connsiteY14" fmla="*/ 234788 h 955031"/>
              <a:gd name="connsiteX15" fmla="*/ 1850829 w 5591836"/>
              <a:gd name="connsiteY15" fmla="*/ 67603 h 955031"/>
              <a:gd name="connsiteX16" fmla="*/ 1939540 w 5591836"/>
              <a:gd name="connsiteY16" fmla="*/ 13012 h 955031"/>
              <a:gd name="connsiteX17" fmla="*/ 2021426 w 5591836"/>
              <a:gd name="connsiteY17" fmla="*/ 43719 h 955031"/>
              <a:gd name="connsiteX18" fmla="*/ 2096489 w 5591836"/>
              <a:gd name="connsiteY18" fmla="*/ 122194 h 955031"/>
              <a:gd name="connsiteX19" fmla="*/ 2174964 w 5591836"/>
              <a:gd name="connsiteY19" fmla="*/ 251847 h 955031"/>
              <a:gd name="connsiteX20" fmla="*/ 2441095 w 5591836"/>
              <a:gd name="connsiteY20" fmla="*/ 784110 h 955031"/>
              <a:gd name="connsiteX21" fmla="*/ 2557101 w 5591836"/>
              <a:gd name="connsiteY21" fmla="*/ 934235 h 955031"/>
              <a:gd name="connsiteX22" fmla="*/ 2652635 w 5591836"/>
              <a:gd name="connsiteY22" fmla="*/ 941059 h 955031"/>
              <a:gd name="connsiteX23" fmla="*/ 2775465 w 5591836"/>
              <a:gd name="connsiteY23" fmla="*/ 814818 h 955031"/>
              <a:gd name="connsiteX24" fmla="*/ 2901707 w 5591836"/>
              <a:gd name="connsiteY24" fmla="*/ 548686 h 955031"/>
              <a:gd name="connsiteX25" fmla="*/ 3048421 w 5591836"/>
              <a:gd name="connsiteY25" fmla="*/ 251847 h 955031"/>
              <a:gd name="connsiteX26" fmla="*/ 3171250 w 5591836"/>
              <a:gd name="connsiteY26" fmla="*/ 67603 h 955031"/>
              <a:gd name="connsiteX27" fmla="*/ 3249725 w 5591836"/>
              <a:gd name="connsiteY27" fmla="*/ 2776 h 955031"/>
              <a:gd name="connsiteX28" fmla="*/ 3321376 w 5591836"/>
              <a:gd name="connsiteY28" fmla="*/ 19835 h 955031"/>
              <a:gd name="connsiteX29" fmla="*/ 3393026 w 5591836"/>
              <a:gd name="connsiteY29" fmla="*/ 91486 h 955031"/>
              <a:gd name="connsiteX30" fmla="*/ 3451029 w 5591836"/>
              <a:gd name="connsiteY30" fmla="*/ 176785 h 955031"/>
              <a:gd name="connsiteX31" fmla="*/ 3532916 w 5591836"/>
              <a:gd name="connsiteY31" fmla="*/ 323498 h 955031"/>
              <a:gd name="connsiteX32" fmla="*/ 3686453 w 5591836"/>
              <a:gd name="connsiteY32" fmla="*/ 668104 h 955031"/>
              <a:gd name="connsiteX33" fmla="*/ 3812695 w 5591836"/>
              <a:gd name="connsiteY33" fmla="*/ 852349 h 955031"/>
              <a:gd name="connsiteX34" fmla="*/ 3945761 w 5591836"/>
              <a:gd name="connsiteY34" fmla="*/ 900116 h 955031"/>
              <a:gd name="connsiteX35" fmla="*/ 4065179 w 5591836"/>
              <a:gd name="connsiteY35" fmla="*/ 828465 h 955031"/>
              <a:gd name="connsiteX36" fmla="*/ 4252835 w 5591836"/>
              <a:gd name="connsiteY36" fmla="*/ 483859 h 955031"/>
              <a:gd name="connsiteX37" fmla="*/ 4430256 w 5591836"/>
              <a:gd name="connsiteY37" fmla="*/ 152901 h 955031"/>
              <a:gd name="connsiteX38" fmla="*/ 4549674 w 5591836"/>
              <a:gd name="connsiteY38" fmla="*/ 40307 h 955031"/>
              <a:gd name="connsiteX39" fmla="*/ 4675916 w 5591836"/>
              <a:gd name="connsiteY39" fmla="*/ 67603 h 955031"/>
              <a:gd name="connsiteX40" fmla="*/ 4819218 w 5591836"/>
              <a:gd name="connsiteY40" fmla="*/ 268907 h 955031"/>
              <a:gd name="connsiteX41" fmla="*/ 4924988 w 5591836"/>
              <a:gd name="connsiteY41" fmla="*/ 477035 h 955031"/>
              <a:gd name="connsiteX42" fmla="*/ 5031825 w 5591836"/>
              <a:gd name="connsiteY42" fmla="*/ 494332 h 955031"/>
              <a:gd name="connsiteX43" fmla="*/ 5591836 w 5591836"/>
              <a:gd name="connsiteY43" fmla="*/ 494095 h 955031"/>
              <a:gd name="connsiteX0" fmla="*/ 0 w 5602249"/>
              <a:gd name="connsiteY0" fmla="*/ 466563 h 955031"/>
              <a:gd name="connsiteX1" fmla="*/ 179775 w 5602249"/>
              <a:gd name="connsiteY1" fmla="*/ 475436 h 955031"/>
              <a:gd name="connsiteX2" fmla="*/ 315145 w 5602249"/>
              <a:gd name="connsiteY2" fmla="*/ 430986 h 955031"/>
              <a:gd name="connsiteX3" fmla="*/ 482819 w 5602249"/>
              <a:gd name="connsiteY3" fmla="*/ 146077 h 955031"/>
              <a:gd name="connsiteX4" fmla="*/ 592001 w 5602249"/>
              <a:gd name="connsiteY4" fmla="*/ 23247 h 955031"/>
              <a:gd name="connsiteX5" fmla="*/ 711419 w 5602249"/>
              <a:gd name="connsiteY5" fmla="*/ 36895 h 955031"/>
              <a:gd name="connsiteX6" fmla="*/ 810365 w 5602249"/>
              <a:gd name="connsiteY6" fmla="*/ 146077 h 955031"/>
              <a:gd name="connsiteX7" fmla="*/ 936607 w 5602249"/>
              <a:gd name="connsiteY7" fmla="*/ 412209 h 955031"/>
              <a:gd name="connsiteX8" fmla="*/ 1073084 w 5602249"/>
              <a:gd name="connsiteY8" fmla="*/ 722695 h 955031"/>
              <a:gd name="connsiteX9" fmla="*/ 1168619 w 5602249"/>
              <a:gd name="connsiteY9" fmla="*/ 869409 h 955031"/>
              <a:gd name="connsiteX10" fmla="*/ 1257329 w 5602249"/>
              <a:gd name="connsiteY10" fmla="*/ 944471 h 955031"/>
              <a:gd name="connsiteX11" fmla="*/ 1366511 w 5602249"/>
              <a:gd name="connsiteY11" fmla="*/ 930824 h 955031"/>
              <a:gd name="connsiteX12" fmla="*/ 1492753 w 5602249"/>
              <a:gd name="connsiteY12" fmla="*/ 811406 h 955031"/>
              <a:gd name="connsiteX13" fmla="*/ 1656526 w 5602249"/>
              <a:gd name="connsiteY13" fmla="*/ 487271 h 955031"/>
              <a:gd name="connsiteX14" fmla="*/ 1758884 w 5602249"/>
              <a:gd name="connsiteY14" fmla="*/ 234788 h 955031"/>
              <a:gd name="connsiteX15" fmla="*/ 1861242 w 5602249"/>
              <a:gd name="connsiteY15" fmla="*/ 67603 h 955031"/>
              <a:gd name="connsiteX16" fmla="*/ 1949953 w 5602249"/>
              <a:gd name="connsiteY16" fmla="*/ 13012 h 955031"/>
              <a:gd name="connsiteX17" fmla="*/ 2031839 w 5602249"/>
              <a:gd name="connsiteY17" fmla="*/ 43719 h 955031"/>
              <a:gd name="connsiteX18" fmla="*/ 2106902 w 5602249"/>
              <a:gd name="connsiteY18" fmla="*/ 122194 h 955031"/>
              <a:gd name="connsiteX19" fmla="*/ 2185377 w 5602249"/>
              <a:gd name="connsiteY19" fmla="*/ 251847 h 955031"/>
              <a:gd name="connsiteX20" fmla="*/ 2451508 w 5602249"/>
              <a:gd name="connsiteY20" fmla="*/ 784110 h 955031"/>
              <a:gd name="connsiteX21" fmla="*/ 2567514 w 5602249"/>
              <a:gd name="connsiteY21" fmla="*/ 934235 h 955031"/>
              <a:gd name="connsiteX22" fmla="*/ 2663048 w 5602249"/>
              <a:gd name="connsiteY22" fmla="*/ 941059 h 955031"/>
              <a:gd name="connsiteX23" fmla="*/ 2785878 w 5602249"/>
              <a:gd name="connsiteY23" fmla="*/ 814818 h 955031"/>
              <a:gd name="connsiteX24" fmla="*/ 2912120 w 5602249"/>
              <a:gd name="connsiteY24" fmla="*/ 548686 h 955031"/>
              <a:gd name="connsiteX25" fmla="*/ 3058834 w 5602249"/>
              <a:gd name="connsiteY25" fmla="*/ 251847 h 955031"/>
              <a:gd name="connsiteX26" fmla="*/ 3181663 w 5602249"/>
              <a:gd name="connsiteY26" fmla="*/ 67603 h 955031"/>
              <a:gd name="connsiteX27" fmla="*/ 3260138 w 5602249"/>
              <a:gd name="connsiteY27" fmla="*/ 2776 h 955031"/>
              <a:gd name="connsiteX28" fmla="*/ 3331789 w 5602249"/>
              <a:gd name="connsiteY28" fmla="*/ 19835 h 955031"/>
              <a:gd name="connsiteX29" fmla="*/ 3403439 w 5602249"/>
              <a:gd name="connsiteY29" fmla="*/ 91486 h 955031"/>
              <a:gd name="connsiteX30" fmla="*/ 3461442 w 5602249"/>
              <a:gd name="connsiteY30" fmla="*/ 176785 h 955031"/>
              <a:gd name="connsiteX31" fmla="*/ 3543329 w 5602249"/>
              <a:gd name="connsiteY31" fmla="*/ 323498 h 955031"/>
              <a:gd name="connsiteX32" fmla="*/ 3696866 w 5602249"/>
              <a:gd name="connsiteY32" fmla="*/ 668104 h 955031"/>
              <a:gd name="connsiteX33" fmla="*/ 3823108 w 5602249"/>
              <a:gd name="connsiteY33" fmla="*/ 852349 h 955031"/>
              <a:gd name="connsiteX34" fmla="*/ 3956174 w 5602249"/>
              <a:gd name="connsiteY34" fmla="*/ 900116 h 955031"/>
              <a:gd name="connsiteX35" fmla="*/ 4075592 w 5602249"/>
              <a:gd name="connsiteY35" fmla="*/ 828465 h 955031"/>
              <a:gd name="connsiteX36" fmla="*/ 4263248 w 5602249"/>
              <a:gd name="connsiteY36" fmla="*/ 483859 h 955031"/>
              <a:gd name="connsiteX37" fmla="*/ 4440669 w 5602249"/>
              <a:gd name="connsiteY37" fmla="*/ 152901 h 955031"/>
              <a:gd name="connsiteX38" fmla="*/ 4560087 w 5602249"/>
              <a:gd name="connsiteY38" fmla="*/ 40307 h 955031"/>
              <a:gd name="connsiteX39" fmla="*/ 4686329 w 5602249"/>
              <a:gd name="connsiteY39" fmla="*/ 67603 h 955031"/>
              <a:gd name="connsiteX40" fmla="*/ 4829631 w 5602249"/>
              <a:gd name="connsiteY40" fmla="*/ 268907 h 955031"/>
              <a:gd name="connsiteX41" fmla="*/ 4935401 w 5602249"/>
              <a:gd name="connsiteY41" fmla="*/ 477035 h 955031"/>
              <a:gd name="connsiteX42" fmla="*/ 5042238 w 5602249"/>
              <a:gd name="connsiteY42" fmla="*/ 494332 h 955031"/>
              <a:gd name="connsiteX43" fmla="*/ 5602249 w 5602249"/>
              <a:gd name="connsiteY43" fmla="*/ 494095 h 955031"/>
              <a:gd name="connsiteX0" fmla="*/ 0 w 5612662"/>
              <a:gd name="connsiteY0" fmla="*/ 479263 h 955031"/>
              <a:gd name="connsiteX1" fmla="*/ 190188 w 5612662"/>
              <a:gd name="connsiteY1" fmla="*/ 475436 h 955031"/>
              <a:gd name="connsiteX2" fmla="*/ 325558 w 5612662"/>
              <a:gd name="connsiteY2" fmla="*/ 430986 h 955031"/>
              <a:gd name="connsiteX3" fmla="*/ 493232 w 5612662"/>
              <a:gd name="connsiteY3" fmla="*/ 146077 h 955031"/>
              <a:gd name="connsiteX4" fmla="*/ 602414 w 5612662"/>
              <a:gd name="connsiteY4" fmla="*/ 23247 h 955031"/>
              <a:gd name="connsiteX5" fmla="*/ 721832 w 5612662"/>
              <a:gd name="connsiteY5" fmla="*/ 36895 h 955031"/>
              <a:gd name="connsiteX6" fmla="*/ 820778 w 5612662"/>
              <a:gd name="connsiteY6" fmla="*/ 146077 h 955031"/>
              <a:gd name="connsiteX7" fmla="*/ 947020 w 5612662"/>
              <a:gd name="connsiteY7" fmla="*/ 412209 h 955031"/>
              <a:gd name="connsiteX8" fmla="*/ 1083497 w 5612662"/>
              <a:gd name="connsiteY8" fmla="*/ 722695 h 955031"/>
              <a:gd name="connsiteX9" fmla="*/ 1179032 w 5612662"/>
              <a:gd name="connsiteY9" fmla="*/ 869409 h 955031"/>
              <a:gd name="connsiteX10" fmla="*/ 1267742 w 5612662"/>
              <a:gd name="connsiteY10" fmla="*/ 944471 h 955031"/>
              <a:gd name="connsiteX11" fmla="*/ 1376924 w 5612662"/>
              <a:gd name="connsiteY11" fmla="*/ 930824 h 955031"/>
              <a:gd name="connsiteX12" fmla="*/ 1503166 w 5612662"/>
              <a:gd name="connsiteY12" fmla="*/ 811406 h 955031"/>
              <a:gd name="connsiteX13" fmla="*/ 1666939 w 5612662"/>
              <a:gd name="connsiteY13" fmla="*/ 487271 h 955031"/>
              <a:gd name="connsiteX14" fmla="*/ 1769297 w 5612662"/>
              <a:gd name="connsiteY14" fmla="*/ 234788 h 955031"/>
              <a:gd name="connsiteX15" fmla="*/ 1871655 w 5612662"/>
              <a:gd name="connsiteY15" fmla="*/ 67603 h 955031"/>
              <a:gd name="connsiteX16" fmla="*/ 1960366 w 5612662"/>
              <a:gd name="connsiteY16" fmla="*/ 13012 h 955031"/>
              <a:gd name="connsiteX17" fmla="*/ 2042252 w 5612662"/>
              <a:gd name="connsiteY17" fmla="*/ 43719 h 955031"/>
              <a:gd name="connsiteX18" fmla="*/ 2117315 w 5612662"/>
              <a:gd name="connsiteY18" fmla="*/ 122194 h 955031"/>
              <a:gd name="connsiteX19" fmla="*/ 2195790 w 5612662"/>
              <a:gd name="connsiteY19" fmla="*/ 251847 h 955031"/>
              <a:gd name="connsiteX20" fmla="*/ 2461921 w 5612662"/>
              <a:gd name="connsiteY20" fmla="*/ 784110 h 955031"/>
              <a:gd name="connsiteX21" fmla="*/ 2577927 w 5612662"/>
              <a:gd name="connsiteY21" fmla="*/ 934235 h 955031"/>
              <a:gd name="connsiteX22" fmla="*/ 2673461 w 5612662"/>
              <a:gd name="connsiteY22" fmla="*/ 941059 h 955031"/>
              <a:gd name="connsiteX23" fmla="*/ 2796291 w 5612662"/>
              <a:gd name="connsiteY23" fmla="*/ 814818 h 955031"/>
              <a:gd name="connsiteX24" fmla="*/ 2922533 w 5612662"/>
              <a:gd name="connsiteY24" fmla="*/ 548686 h 955031"/>
              <a:gd name="connsiteX25" fmla="*/ 3069247 w 5612662"/>
              <a:gd name="connsiteY25" fmla="*/ 251847 h 955031"/>
              <a:gd name="connsiteX26" fmla="*/ 3192076 w 5612662"/>
              <a:gd name="connsiteY26" fmla="*/ 67603 h 955031"/>
              <a:gd name="connsiteX27" fmla="*/ 3270551 w 5612662"/>
              <a:gd name="connsiteY27" fmla="*/ 2776 h 955031"/>
              <a:gd name="connsiteX28" fmla="*/ 3342202 w 5612662"/>
              <a:gd name="connsiteY28" fmla="*/ 19835 h 955031"/>
              <a:gd name="connsiteX29" fmla="*/ 3413852 w 5612662"/>
              <a:gd name="connsiteY29" fmla="*/ 91486 h 955031"/>
              <a:gd name="connsiteX30" fmla="*/ 3471855 w 5612662"/>
              <a:gd name="connsiteY30" fmla="*/ 176785 h 955031"/>
              <a:gd name="connsiteX31" fmla="*/ 3553742 w 5612662"/>
              <a:gd name="connsiteY31" fmla="*/ 323498 h 955031"/>
              <a:gd name="connsiteX32" fmla="*/ 3707279 w 5612662"/>
              <a:gd name="connsiteY32" fmla="*/ 668104 h 955031"/>
              <a:gd name="connsiteX33" fmla="*/ 3833521 w 5612662"/>
              <a:gd name="connsiteY33" fmla="*/ 852349 h 955031"/>
              <a:gd name="connsiteX34" fmla="*/ 3966587 w 5612662"/>
              <a:gd name="connsiteY34" fmla="*/ 900116 h 955031"/>
              <a:gd name="connsiteX35" fmla="*/ 4086005 w 5612662"/>
              <a:gd name="connsiteY35" fmla="*/ 828465 h 955031"/>
              <a:gd name="connsiteX36" fmla="*/ 4273661 w 5612662"/>
              <a:gd name="connsiteY36" fmla="*/ 483859 h 955031"/>
              <a:gd name="connsiteX37" fmla="*/ 4451082 w 5612662"/>
              <a:gd name="connsiteY37" fmla="*/ 152901 h 955031"/>
              <a:gd name="connsiteX38" fmla="*/ 4570500 w 5612662"/>
              <a:gd name="connsiteY38" fmla="*/ 40307 h 955031"/>
              <a:gd name="connsiteX39" fmla="*/ 4696742 w 5612662"/>
              <a:gd name="connsiteY39" fmla="*/ 67603 h 955031"/>
              <a:gd name="connsiteX40" fmla="*/ 4840044 w 5612662"/>
              <a:gd name="connsiteY40" fmla="*/ 268907 h 955031"/>
              <a:gd name="connsiteX41" fmla="*/ 4945814 w 5612662"/>
              <a:gd name="connsiteY41" fmla="*/ 477035 h 955031"/>
              <a:gd name="connsiteX42" fmla="*/ 5052651 w 5612662"/>
              <a:gd name="connsiteY42" fmla="*/ 494332 h 955031"/>
              <a:gd name="connsiteX43" fmla="*/ 5612662 w 5612662"/>
              <a:gd name="connsiteY43" fmla="*/ 494095 h 955031"/>
              <a:gd name="connsiteX0" fmla="*/ 0 w 6136469"/>
              <a:gd name="connsiteY0" fmla="*/ 479263 h 955031"/>
              <a:gd name="connsiteX1" fmla="*/ 190188 w 6136469"/>
              <a:gd name="connsiteY1" fmla="*/ 475436 h 955031"/>
              <a:gd name="connsiteX2" fmla="*/ 325558 w 6136469"/>
              <a:gd name="connsiteY2" fmla="*/ 430986 h 955031"/>
              <a:gd name="connsiteX3" fmla="*/ 493232 w 6136469"/>
              <a:gd name="connsiteY3" fmla="*/ 146077 h 955031"/>
              <a:gd name="connsiteX4" fmla="*/ 602414 w 6136469"/>
              <a:gd name="connsiteY4" fmla="*/ 23247 h 955031"/>
              <a:gd name="connsiteX5" fmla="*/ 721832 w 6136469"/>
              <a:gd name="connsiteY5" fmla="*/ 36895 h 955031"/>
              <a:gd name="connsiteX6" fmla="*/ 820778 w 6136469"/>
              <a:gd name="connsiteY6" fmla="*/ 146077 h 955031"/>
              <a:gd name="connsiteX7" fmla="*/ 947020 w 6136469"/>
              <a:gd name="connsiteY7" fmla="*/ 412209 h 955031"/>
              <a:gd name="connsiteX8" fmla="*/ 1083497 w 6136469"/>
              <a:gd name="connsiteY8" fmla="*/ 722695 h 955031"/>
              <a:gd name="connsiteX9" fmla="*/ 1179032 w 6136469"/>
              <a:gd name="connsiteY9" fmla="*/ 869409 h 955031"/>
              <a:gd name="connsiteX10" fmla="*/ 1267742 w 6136469"/>
              <a:gd name="connsiteY10" fmla="*/ 944471 h 955031"/>
              <a:gd name="connsiteX11" fmla="*/ 1376924 w 6136469"/>
              <a:gd name="connsiteY11" fmla="*/ 930824 h 955031"/>
              <a:gd name="connsiteX12" fmla="*/ 1503166 w 6136469"/>
              <a:gd name="connsiteY12" fmla="*/ 811406 h 955031"/>
              <a:gd name="connsiteX13" fmla="*/ 1666939 w 6136469"/>
              <a:gd name="connsiteY13" fmla="*/ 487271 h 955031"/>
              <a:gd name="connsiteX14" fmla="*/ 1769297 w 6136469"/>
              <a:gd name="connsiteY14" fmla="*/ 234788 h 955031"/>
              <a:gd name="connsiteX15" fmla="*/ 1871655 w 6136469"/>
              <a:gd name="connsiteY15" fmla="*/ 67603 h 955031"/>
              <a:gd name="connsiteX16" fmla="*/ 1960366 w 6136469"/>
              <a:gd name="connsiteY16" fmla="*/ 13012 h 955031"/>
              <a:gd name="connsiteX17" fmla="*/ 2042252 w 6136469"/>
              <a:gd name="connsiteY17" fmla="*/ 43719 h 955031"/>
              <a:gd name="connsiteX18" fmla="*/ 2117315 w 6136469"/>
              <a:gd name="connsiteY18" fmla="*/ 122194 h 955031"/>
              <a:gd name="connsiteX19" fmla="*/ 2195790 w 6136469"/>
              <a:gd name="connsiteY19" fmla="*/ 251847 h 955031"/>
              <a:gd name="connsiteX20" fmla="*/ 2461921 w 6136469"/>
              <a:gd name="connsiteY20" fmla="*/ 784110 h 955031"/>
              <a:gd name="connsiteX21" fmla="*/ 2577927 w 6136469"/>
              <a:gd name="connsiteY21" fmla="*/ 934235 h 955031"/>
              <a:gd name="connsiteX22" fmla="*/ 2673461 w 6136469"/>
              <a:gd name="connsiteY22" fmla="*/ 941059 h 955031"/>
              <a:gd name="connsiteX23" fmla="*/ 2796291 w 6136469"/>
              <a:gd name="connsiteY23" fmla="*/ 814818 h 955031"/>
              <a:gd name="connsiteX24" fmla="*/ 2922533 w 6136469"/>
              <a:gd name="connsiteY24" fmla="*/ 548686 h 955031"/>
              <a:gd name="connsiteX25" fmla="*/ 3069247 w 6136469"/>
              <a:gd name="connsiteY25" fmla="*/ 251847 h 955031"/>
              <a:gd name="connsiteX26" fmla="*/ 3192076 w 6136469"/>
              <a:gd name="connsiteY26" fmla="*/ 67603 h 955031"/>
              <a:gd name="connsiteX27" fmla="*/ 3270551 w 6136469"/>
              <a:gd name="connsiteY27" fmla="*/ 2776 h 955031"/>
              <a:gd name="connsiteX28" fmla="*/ 3342202 w 6136469"/>
              <a:gd name="connsiteY28" fmla="*/ 19835 h 955031"/>
              <a:gd name="connsiteX29" fmla="*/ 3413852 w 6136469"/>
              <a:gd name="connsiteY29" fmla="*/ 91486 h 955031"/>
              <a:gd name="connsiteX30" fmla="*/ 3471855 w 6136469"/>
              <a:gd name="connsiteY30" fmla="*/ 176785 h 955031"/>
              <a:gd name="connsiteX31" fmla="*/ 3553742 w 6136469"/>
              <a:gd name="connsiteY31" fmla="*/ 323498 h 955031"/>
              <a:gd name="connsiteX32" fmla="*/ 3707279 w 6136469"/>
              <a:gd name="connsiteY32" fmla="*/ 668104 h 955031"/>
              <a:gd name="connsiteX33" fmla="*/ 3833521 w 6136469"/>
              <a:gd name="connsiteY33" fmla="*/ 852349 h 955031"/>
              <a:gd name="connsiteX34" fmla="*/ 3966587 w 6136469"/>
              <a:gd name="connsiteY34" fmla="*/ 900116 h 955031"/>
              <a:gd name="connsiteX35" fmla="*/ 4086005 w 6136469"/>
              <a:gd name="connsiteY35" fmla="*/ 828465 h 955031"/>
              <a:gd name="connsiteX36" fmla="*/ 4273661 w 6136469"/>
              <a:gd name="connsiteY36" fmla="*/ 483859 h 955031"/>
              <a:gd name="connsiteX37" fmla="*/ 4451082 w 6136469"/>
              <a:gd name="connsiteY37" fmla="*/ 152901 h 955031"/>
              <a:gd name="connsiteX38" fmla="*/ 4570500 w 6136469"/>
              <a:gd name="connsiteY38" fmla="*/ 40307 h 955031"/>
              <a:gd name="connsiteX39" fmla="*/ 4696742 w 6136469"/>
              <a:gd name="connsiteY39" fmla="*/ 67603 h 955031"/>
              <a:gd name="connsiteX40" fmla="*/ 4840044 w 6136469"/>
              <a:gd name="connsiteY40" fmla="*/ 268907 h 955031"/>
              <a:gd name="connsiteX41" fmla="*/ 4945814 w 6136469"/>
              <a:gd name="connsiteY41" fmla="*/ 477035 h 955031"/>
              <a:gd name="connsiteX42" fmla="*/ 5052651 w 6136469"/>
              <a:gd name="connsiteY42" fmla="*/ 494332 h 955031"/>
              <a:gd name="connsiteX43" fmla="*/ 6136469 w 6136469"/>
              <a:gd name="connsiteY43" fmla="*/ 500659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5814 w 6056566"/>
              <a:gd name="connsiteY41" fmla="*/ 477035 h 955031"/>
              <a:gd name="connsiteX42" fmla="*/ 5052651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5814 w 6056566"/>
              <a:gd name="connsiteY41" fmla="*/ 477035 h 955031"/>
              <a:gd name="connsiteX42" fmla="*/ 5052651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5814 w 6056566"/>
              <a:gd name="connsiteY41" fmla="*/ 477035 h 955031"/>
              <a:gd name="connsiteX42" fmla="*/ 5052651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0286 w 6056566"/>
              <a:gd name="connsiteY41" fmla="*/ 458277 h 955031"/>
              <a:gd name="connsiteX42" fmla="*/ 5052651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0286 w 6056566"/>
              <a:gd name="connsiteY41" fmla="*/ 458277 h 955031"/>
              <a:gd name="connsiteX42" fmla="*/ 5052651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0286 w 6056566"/>
              <a:gd name="connsiteY41" fmla="*/ 458277 h 955031"/>
              <a:gd name="connsiteX42" fmla="*/ 5052651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31994 w 6056566"/>
              <a:gd name="connsiteY41" fmla="*/ 437174 h 955031"/>
              <a:gd name="connsiteX42" fmla="*/ 5052651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5052651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69722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69722 w 6056566"/>
              <a:gd name="connsiteY42" fmla="*/ 494332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97365 w 6056566"/>
              <a:gd name="connsiteY42" fmla="*/ 496677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94601 w 6056566"/>
              <a:gd name="connsiteY42" fmla="*/ 491988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94601 w 6056566"/>
              <a:gd name="connsiteY42" fmla="*/ 491988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94601 w 6056566"/>
              <a:gd name="connsiteY42" fmla="*/ 491988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94601 w 6056566"/>
              <a:gd name="connsiteY42" fmla="*/ 491988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94601 w 6056566"/>
              <a:gd name="connsiteY42" fmla="*/ 491988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91837 w 6056566"/>
              <a:gd name="connsiteY42" fmla="*/ 497850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4991838 w 6056566"/>
              <a:gd name="connsiteY42" fmla="*/ 494333 h 955031"/>
              <a:gd name="connsiteX43" fmla="*/ 6056566 w 6056566"/>
              <a:gd name="connsiteY43" fmla="*/ 497377 h 955031"/>
              <a:gd name="connsiteX0" fmla="*/ 0 w 6056566"/>
              <a:gd name="connsiteY0" fmla="*/ 479263 h 955031"/>
              <a:gd name="connsiteX1" fmla="*/ 190188 w 6056566"/>
              <a:gd name="connsiteY1" fmla="*/ 475436 h 955031"/>
              <a:gd name="connsiteX2" fmla="*/ 325558 w 6056566"/>
              <a:gd name="connsiteY2" fmla="*/ 430986 h 955031"/>
              <a:gd name="connsiteX3" fmla="*/ 493232 w 6056566"/>
              <a:gd name="connsiteY3" fmla="*/ 146077 h 955031"/>
              <a:gd name="connsiteX4" fmla="*/ 602414 w 6056566"/>
              <a:gd name="connsiteY4" fmla="*/ 23247 h 955031"/>
              <a:gd name="connsiteX5" fmla="*/ 721832 w 6056566"/>
              <a:gd name="connsiteY5" fmla="*/ 36895 h 955031"/>
              <a:gd name="connsiteX6" fmla="*/ 820778 w 6056566"/>
              <a:gd name="connsiteY6" fmla="*/ 146077 h 955031"/>
              <a:gd name="connsiteX7" fmla="*/ 947020 w 6056566"/>
              <a:gd name="connsiteY7" fmla="*/ 412209 h 955031"/>
              <a:gd name="connsiteX8" fmla="*/ 1083497 w 6056566"/>
              <a:gd name="connsiteY8" fmla="*/ 722695 h 955031"/>
              <a:gd name="connsiteX9" fmla="*/ 1179032 w 6056566"/>
              <a:gd name="connsiteY9" fmla="*/ 869409 h 955031"/>
              <a:gd name="connsiteX10" fmla="*/ 1267742 w 6056566"/>
              <a:gd name="connsiteY10" fmla="*/ 944471 h 955031"/>
              <a:gd name="connsiteX11" fmla="*/ 1376924 w 6056566"/>
              <a:gd name="connsiteY11" fmla="*/ 930824 h 955031"/>
              <a:gd name="connsiteX12" fmla="*/ 1503166 w 6056566"/>
              <a:gd name="connsiteY12" fmla="*/ 811406 h 955031"/>
              <a:gd name="connsiteX13" fmla="*/ 1666939 w 6056566"/>
              <a:gd name="connsiteY13" fmla="*/ 487271 h 955031"/>
              <a:gd name="connsiteX14" fmla="*/ 1769297 w 6056566"/>
              <a:gd name="connsiteY14" fmla="*/ 234788 h 955031"/>
              <a:gd name="connsiteX15" fmla="*/ 1871655 w 6056566"/>
              <a:gd name="connsiteY15" fmla="*/ 67603 h 955031"/>
              <a:gd name="connsiteX16" fmla="*/ 1960366 w 6056566"/>
              <a:gd name="connsiteY16" fmla="*/ 13012 h 955031"/>
              <a:gd name="connsiteX17" fmla="*/ 2042252 w 6056566"/>
              <a:gd name="connsiteY17" fmla="*/ 43719 h 955031"/>
              <a:gd name="connsiteX18" fmla="*/ 2117315 w 6056566"/>
              <a:gd name="connsiteY18" fmla="*/ 122194 h 955031"/>
              <a:gd name="connsiteX19" fmla="*/ 2195790 w 6056566"/>
              <a:gd name="connsiteY19" fmla="*/ 251847 h 955031"/>
              <a:gd name="connsiteX20" fmla="*/ 2461921 w 6056566"/>
              <a:gd name="connsiteY20" fmla="*/ 784110 h 955031"/>
              <a:gd name="connsiteX21" fmla="*/ 2577927 w 6056566"/>
              <a:gd name="connsiteY21" fmla="*/ 934235 h 955031"/>
              <a:gd name="connsiteX22" fmla="*/ 2673461 w 6056566"/>
              <a:gd name="connsiteY22" fmla="*/ 941059 h 955031"/>
              <a:gd name="connsiteX23" fmla="*/ 2796291 w 6056566"/>
              <a:gd name="connsiteY23" fmla="*/ 814818 h 955031"/>
              <a:gd name="connsiteX24" fmla="*/ 2922533 w 6056566"/>
              <a:gd name="connsiteY24" fmla="*/ 548686 h 955031"/>
              <a:gd name="connsiteX25" fmla="*/ 3069247 w 6056566"/>
              <a:gd name="connsiteY25" fmla="*/ 251847 h 955031"/>
              <a:gd name="connsiteX26" fmla="*/ 3192076 w 6056566"/>
              <a:gd name="connsiteY26" fmla="*/ 67603 h 955031"/>
              <a:gd name="connsiteX27" fmla="*/ 3270551 w 6056566"/>
              <a:gd name="connsiteY27" fmla="*/ 2776 h 955031"/>
              <a:gd name="connsiteX28" fmla="*/ 3342202 w 6056566"/>
              <a:gd name="connsiteY28" fmla="*/ 19835 h 955031"/>
              <a:gd name="connsiteX29" fmla="*/ 3413852 w 6056566"/>
              <a:gd name="connsiteY29" fmla="*/ 91486 h 955031"/>
              <a:gd name="connsiteX30" fmla="*/ 3471855 w 6056566"/>
              <a:gd name="connsiteY30" fmla="*/ 176785 h 955031"/>
              <a:gd name="connsiteX31" fmla="*/ 3553742 w 6056566"/>
              <a:gd name="connsiteY31" fmla="*/ 323498 h 955031"/>
              <a:gd name="connsiteX32" fmla="*/ 3707279 w 6056566"/>
              <a:gd name="connsiteY32" fmla="*/ 668104 h 955031"/>
              <a:gd name="connsiteX33" fmla="*/ 3833521 w 6056566"/>
              <a:gd name="connsiteY33" fmla="*/ 852349 h 955031"/>
              <a:gd name="connsiteX34" fmla="*/ 3966587 w 6056566"/>
              <a:gd name="connsiteY34" fmla="*/ 900116 h 955031"/>
              <a:gd name="connsiteX35" fmla="*/ 4086005 w 6056566"/>
              <a:gd name="connsiteY35" fmla="*/ 828465 h 955031"/>
              <a:gd name="connsiteX36" fmla="*/ 4273661 w 6056566"/>
              <a:gd name="connsiteY36" fmla="*/ 483859 h 955031"/>
              <a:gd name="connsiteX37" fmla="*/ 4451082 w 6056566"/>
              <a:gd name="connsiteY37" fmla="*/ 152901 h 955031"/>
              <a:gd name="connsiteX38" fmla="*/ 4570500 w 6056566"/>
              <a:gd name="connsiteY38" fmla="*/ 40307 h 955031"/>
              <a:gd name="connsiteX39" fmla="*/ 4696742 w 6056566"/>
              <a:gd name="connsiteY39" fmla="*/ 67603 h 955031"/>
              <a:gd name="connsiteX40" fmla="*/ 4840044 w 6056566"/>
              <a:gd name="connsiteY40" fmla="*/ 268907 h 955031"/>
              <a:gd name="connsiteX41" fmla="*/ 4948580 w 6056566"/>
              <a:gd name="connsiteY41" fmla="*/ 459449 h 955031"/>
              <a:gd name="connsiteX42" fmla="*/ 5025010 w 6056566"/>
              <a:gd name="connsiteY42" fmla="*/ 495505 h 955031"/>
              <a:gd name="connsiteX43" fmla="*/ 6056566 w 6056566"/>
              <a:gd name="connsiteY43" fmla="*/ 497377 h 955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6056566" h="955031">
                <a:moveTo>
                  <a:pt x="0" y="479263"/>
                </a:moveTo>
                <a:cubicBezTo>
                  <a:pt x="29962" y="476509"/>
                  <a:pt x="139399" y="484541"/>
                  <a:pt x="190188" y="475436"/>
                </a:cubicBezTo>
                <a:cubicBezTo>
                  <a:pt x="240977" y="466332"/>
                  <a:pt x="276786" y="484821"/>
                  <a:pt x="325558" y="430986"/>
                </a:cubicBezTo>
                <a:cubicBezTo>
                  <a:pt x="374330" y="377151"/>
                  <a:pt x="447089" y="214033"/>
                  <a:pt x="493232" y="146077"/>
                </a:cubicBezTo>
                <a:cubicBezTo>
                  <a:pt x="539375" y="78121"/>
                  <a:pt x="564314" y="41444"/>
                  <a:pt x="602414" y="23247"/>
                </a:cubicBezTo>
                <a:cubicBezTo>
                  <a:pt x="640514" y="5050"/>
                  <a:pt x="685438" y="16423"/>
                  <a:pt x="721832" y="36895"/>
                </a:cubicBezTo>
                <a:cubicBezTo>
                  <a:pt x="758226" y="57367"/>
                  <a:pt x="783247" y="83525"/>
                  <a:pt x="820778" y="146077"/>
                </a:cubicBezTo>
                <a:cubicBezTo>
                  <a:pt x="858309" y="208629"/>
                  <a:pt x="903234" y="316106"/>
                  <a:pt x="947020" y="412209"/>
                </a:cubicBezTo>
                <a:cubicBezTo>
                  <a:pt x="990807" y="508312"/>
                  <a:pt x="1044828" y="646495"/>
                  <a:pt x="1083497" y="722695"/>
                </a:cubicBezTo>
                <a:cubicBezTo>
                  <a:pt x="1122166" y="798895"/>
                  <a:pt x="1148324" y="832446"/>
                  <a:pt x="1179032" y="869409"/>
                </a:cubicBezTo>
                <a:cubicBezTo>
                  <a:pt x="1209740" y="906372"/>
                  <a:pt x="1234760" y="934235"/>
                  <a:pt x="1267742" y="944471"/>
                </a:cubicBezTo>
                <a:cubicBezTo>
                  <a:pt x="1300724" y="954707"/>
                  <a:pt x="1337687" y="953001"/>
                  <a:pt x="1376924" y="930824"/>
                </a:cubicBezTo>
                <a:cubicBezTo>
                  <a:pt x="1416161" y="908647"/>
                  <a:pt x="1454830" y="885332"/>
                  <a:pt x="1503166" y="811406"/>
                </a:cubicBezTo>
                <a:cubicBezTo>
                  <a:pt x="1551502" y="737481"/>
                  <a:pt x="1622584" y="583374"/>
                  <a:pt x="1666939" y="487271"/>
                </a:cubicBezTo>
                <a:cubicBezTo>
                  <a:pt x="1711294" y="391168"/>
                  <a:pt x="1735178" y="304733"/>
                  <a:pt x="1769297" y="234788"/>
                </a:cubicBezTo>
                <a:cubicBezTo>
                  <a:pt x="1803416" y="164843"/>
                  <a:pt x="1839810" y="104566"/>
                  <a:pt x="1871655" y="67603"/>
                </a:cubicBezTo>
                <a:cubicBezTo>
                  <a:pt x="1903500" y="30640"/>
                  <a:pt x="1931933" y="16993"/>
                  <a:pt x="1960366" y="13012"/>
                </a:cubicBezTo>
                <a:cubicBezTo>
                  <a:pt x="1988799" y="9031"/>
                  <a:pt x="2016094" y="25522"/>
                  <a:pt x="2042252" y="43719"/>
                </a:cubicBezTo>
                <a:cubicBezTo>
                  <a:pt x="2068410" y="61916"/>
                  <a:pt x="2091725" y="87506"/>
                  <a:pt x="2117315" y="122194"/>
                </a:cubicBezTo>
                <a:cubicBezTo>
                  <a:pt x="2142905" y="156882"/>
                  <a:pt x="2138356" y="141528"/>
                  <a:pt x="2195790" y="251847"/>
                </a:cubicBezTo>
                <a:cubicBezTo>
                  <a:pt x="2253224" y="362166"/>
                  <a:pt x="2398232" y="670379"/>
                  <a:pt x="2461921" y="784110"/>
                </a:cubicBezTo>
                <a:cubicBezTo>
                  <a:pt x="2525610" y="897841"/>
                  <a:pt x="2542671" y="908077"/>
                  <a:pt x="2577927" y="934235"/>
                </a:cubicBezTo>
                <a:cubicBezTo>
                  <a:pt x="2613183" y="960393"/>
                  <a:pt x="2637067" y="960962"/>
                  <a:pt x="2673461" y="941059"/>
                </a:cubicBezTo>
                <a:cubicBezTo>
                  <a:pt x="2709855" y="921156"/>
                  <a:pt x="2754779" y="880213"/>
                  <a:pt x="2796291" y="814818"/>
                </a:cubicBezTo>
                <a:cubicBezTo>
                  <a:pt x="2837803" y="749423"/>
                  <a:pt x="2877040" y="642514"/>
                  <a:pt x="2922533" y="548686"/>
                </a:cubicBezTo>
                <a:cubicBezTo>
                  <a:pt x="2968026" y="454858"/>
                  <a:pt x="3024323" y="332027"/>
                  <a:pt x="3069247" y="251847"/>
                </a:cubicBezTo>
                <a:cubicBezTo>
                  <a:pt x="3114171" y="171666"/>
                  <a:pt x="3158525" y="109115"/>
                  <a:pt x="3192076" y="67603"/>
                </a:cubicBezTo>
                <a:cubicBezTo>
                  <a:pt x="3225627" y="26091"/>
                  <a:pt x="3245530" y="10737"/>
                  <a:pt x="3270551" y="2776"/>
                </a:cubicBezTo>
                <a:cubicBezTo>
                  <a:pt x="3295572" y="-5185"/>
                  <a:pt x="3318319" y="5050"/>
                  <a:pt x="3342202" y="19835"/>
                </a:cubicBezTo>
                <a:cubicBezTo>
                  <a:pt x="3366085" y="34620"/>
                  <a:pt x="3392243" y="65328"/>
                  <a:pt x="3413852" y="91486"/>
                </a:cubicBezTo>
                <a:cubicBezTo>
                  <a:pt x="3435461" y="117644"/>
                  <a:pt x="3448540" y="138116"/>
                  <a:pt x="3471855" y="176785"/>
                </a:cubicBezTo>
                <a:cubicBezTo>
                  <a:pt x="3495170" y="215454"/>
                  <a:pt x="3514505" y="241612"/>
                  <a:pt x="3553742" y="323498"/>
                </a:cubicBezTo>
                <a:cubicBezTo>
                  <a:pt x="3592979" y="405384"/>
                  <a:pt x="3660649" y="579962"/>
                  <a:pt x="3707279" y="668104"/>
                </a:cubicBezTo>
                <a:cubicBezTo>
                  <a:pt x="3753909" y="756246"/>
                  <a:pt x="3790303" y="813680"/>
                  <a:pt x="3833521" y="852349"/>
                </a:cubicBezTo>
                <a:cubicBezTo>
                  <a:pt x="3876739" y="891018"/>
                  <a:pt x="3924506" y="904097"/>
                  <a:pt x="3966587" y="900116"/>
                </a:cubicBezTo>
                <a:cubicBezTo>
                  <a:pt x="4008668" y="896135"/>
                  <a:pt x="4034826" y="897841"/>
                  <a:pt x="4086005" y="828465"/>
                </a:cubicBezTo>
                <a:cubicBezTo>
                  <a:pt x="4137184" y="759089"/>
                  <a:pt x="4212815" y="596453"/>
                  <a:pt x="4273661" y="483859"/>
                </a:cubicBezTo>
                <a:cubicBezTo>
                  <a:pt x="4334507" y="371265"/>
                  <a:pt x="4401609" y="226826"/>
                  <a:pt x="4451082" y="152901"/>
                </a:cubicBezTo>
                <a:cubicBezTo>
                  <a:pt x="4500555" y="78976"/>
                  <a:pt x="4529557" y="54523"/>
                  <a:pt x="4570500" y="40307"/>
                </a:cubicBezTo>
                <a:cubicBezTo>
                  <a:pt x="4611443" y="26091"/>
                  <a:pt x="4651818" y="29503"/>
                  <a:pt x="4696742" y="67603"/>
                </a:cubicBezTo>
                <a:cubicBezTo>
                  <a:pt x="4741666" y="105703"/>
                  <a:pt x="4798071" y="203599"/>
                  <a:pt x="4840044" y="268907"/>
                </a:cubicBezTo>
                <a:cubicBezTo>
                  <a:pt x="4882017" y="334215"/>
                  <a:pt x="4917752" y="421683"/>
                  <a:pt x="4948580" y="459449"/>
                </a:cubicBezTo>
                <a:cubicBezTo>
                  <a:pt x="4979408" y="497215"/>
                  <a:pt x="5033848" y="496218"/>
                  <a:pt x="5025010" y="495505"/>
                </a:cubicBezTo>
                <a:cubicBezTo>
                  <a:pt x="5016172" y="494792"/>
                  <a:pt x="5721928" y="496362"/>
                  <a:pt x="6056566" y="497377"/>
                </a:cubicBezTo>
              </a:path>
            </a:pathLst>
          </a:custGeom>
          <a:noFill/>
          <a:ln w="38100">
            <a:solidFill>
              <a:srgbClr val="FF0000"/>
            </a:solidFill>
            <a:tailEnd type="triangl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TextBox 8"/>
          <p:cNvSpPr txBox="1"/>
          <p:nvPr/>
        </p:nvSpPr>
        <p:spPr>
          <a:xfrm>
            <a:off x="1248408" y="390080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1074" y="4270136"/>
            <a:ext cx="1817573" cy="807810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868561" y="3082618"/>
            <a:ext cx="5645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b="1" dirty="0" smtClean="0">
                <a:solidFill>
                  <a:srgbClr val="FF0000"/>
                </a:solidFill>
              </a:rPr>
              <a:t>IN</a:t>
            </a:r>
            <a:endParaRPr lang="ru-RU" sz="3200" b="1" dirty="0">
              <a:solidFill>
                <a:srgbClr val="FF0000"/>
              </a:solidFill>
            </a:endParaRPr>
          </a:p>
        </p:txBody>
      </p:sp>
      <p:cxnSp>
        <p:nvCxnSpPr>
          <p:cNvPr id="52" name="Прямая со стрелкой 51"/>
          <p:cNvCxnSpPr/>
          <p:nvPr/>
        </p:nvCxnSpPr>
        <p:spPr>
          <a:xfrm>
            <a:off x="4322572" y="4500791"/>
            <a:ext cx="965649" cy="27562"/>
          </a:xfrm>
          <a:prstGeom prst="straightConnector1">
            <a:avLst/>
          </a:prstGeom>
          <a:ln w="63500" cap="rnd" cmpd="sng">
            <a:solidFill>
              <a:srgbClr val="00B050"/>
            </a:solidFill>
            <a:prstDash val="sysDot"/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Прямая со стрелкой 55"/>
          <p:cNvCxnSpPr/>
          <p:nvPr/>
        </p:nvCxnSpPr>
        <p:spPr>
          <a:xfrm flipV="1">
            <a:off x="4347601" y="3590300"/>
            <a:ext cx="811549" cy="930687"/>
          </a:xfrm>
          <a:prstGeom prst="straightConnector1">
            <a:avLst/>
          </a:prstGeom>
          <a:ln w="101600" cap="rnd" cmpd="tri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Прямая со стрелкой 57"/>
          <p:cNvCxnSpPr/>
          <p:nvPr/>
        </p:nvCxnSpPr>
        <p:spPr>
          <a:xfrm flipV="1">
            <a:off x="4318105" y="3481095"/>
            <a:ext cx="16068" cy="1047258"/>
          </a:xfrm>
          <a:prstGeom prst="straightConnector1">
            <a:avLst/>
          </a:prstGeom>
          <a:ln w="63500" cap="rnd" cmpd="sng">
            <a:solidFill>
              <a:srgbClr val="00B0F0"/>
            </a:solidFill>
            <a:prstDash val="sysDot"/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5170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9" name="Прямая соединительная линия 120"/>
          <p:cNvCxnSpPr/>
          <p:nvPr/>
        </p:nvCxnSpPr>
        <p:spPr>
          <a:xfrm flipH="1">
            <a:off x="4805628" y="4815308"/>
            <a:ext cx="543773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Прямая соединительная линия 120"/>
          <p:cNvCxnSpPr>
            <a:endCxn id="172" idx="0"/>
          </p:cNvCxnSpPr>
          <p:nvPr/>
        </p:nvCxnSpPr>
        <p:spPr>
          <a:xfrm flipV="1">
            <a:off x="2526736" y="2327436"/>
            <a:ext cx="0" cy="336420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Rectangle 113"/>
          <p:cNvSpPr/>
          <p:nvPr/>
        </p:nvSpPr>
        <p:spPr>
          <a:xfrm>
            <a:off x="1826559" y="108488"/>
            <a:ext cx="3782900" cy="2099924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10" name="Прямая соединительная линия 117"/>
          <p:cNvCxnSpPr/>
          <p:nvPr/>
        </p:nvCxnSpPr>
        <p:spPr>
          <a:xfrm flipH="1" flipV="1">
            <a:off x="501150" y="1866751"/>
            <a:ext cx="10035526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776" y="4962299"/>
            <a:ext cx="1811551" cy="2085390"/>
          </a:xfrm>
          <a:prstGeom prst="rect">
            <a:avLst/>
          </a:prstGeom>
        </p:spPr>
      </p:pic>
      <p:grpSp>
        <p:nvGrpSpPr>
          <p:cNvPr id="6" name="Группа 5"/>
          <p:cNvGrpSpPr/>
          <p:nvPr/>
        </p:nvGrpSpPr>
        <p:grpSpPr>
          <a:xfrm rot="16200000">
            <a:off x="2766315" y="6070989"/>
            <a:ext cx="534126" cy="347399"/>
            <a:chOff x="4413586" y="2273300"/>
            <a:chExt cx="2541348" cy="787400"/>
          </a:xfrm>
        </p:grpSpPr>
        <p:sp>
          <p:nvSpPr>
            <p:cNvPr id="5" name="Арка 4"/>
            <p:cNvSpPr/>
            <p:nvPr/>
          </p:nvSpPr>
          <p:spPr>
            <a:xfrm>
              <a:off x="4413586" y="2273300"/>
              <a:ext cx="847116" cy="787400"/>
            </a:xfrm>
            <a:prstGeom prst="blockArc">
              <a:avLst>
                <a:gd name="adj1" fmla="val 10800000"/>
                <a:gd name="adj2" fmla="val 21571284"/>
                <a:gd name="adj3" fmla="val 0"/>
              </a:avLst>
            </a:prstGeom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tx1"/>
                </a:solidFill>
              </a:endParaRPr>
            </a:p>
          </p:txBody>
        </p:sp>
        <p:sp>
          <p:nvSpPr>
            <p:cNvPr id="87" name="Арка 86"/>
            <p:cNvSpPr/>
            <p:nvPr/>
          </p:nvSpPr>
          <p:spPr>
            <a:xfrm>
              <a:off x="5260702" y="2273300"/>
              <a:ext cx="847116" cy="787400"/>
            </a:xfrm>
            <a:prstGeom prst="blockArc">
              <a:avLst>
                <a:gd name="adj1" fmla="val 10800000"/>
                <a:gd name="adj2" fmla="val 21571284"/>
                <a:gd name="adj3" fmla="val 0"/>
              </a:avLst>
            </a:prstGeom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tx1"/>
                </a:solidFill>
              </a:endParaRPr>
            </a:p>
          </p:txBody>
        </p:sp>
        <p:sp>
          <p:nvSpPr>
            <p:cNvPr id="88" name="Арка 87"/>
            <p:cNvSpPr/>
            <p:nvPr/>
          </p:nvSpPr>
          <p:spPr>
            <a:xfrm>
              <a:off x="6107818" y="2273300"/>
              <a:ext cx="847116" cy="787400"/>
            </a:xfrm>
            <a:prstGeom prst="blockArc">
              <a:avLst>
                <a:gd name="adj1" fmla="val 10800000"/>
                <a:gd name="adj2" fmla="val 251184"/>
                <a:gd name="adj3" fmla="val 851"/>
              </a:avLst>
            </a:prstGeom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tx1"/>
                </a:solidFill>
              </a:endParaRPr>
            </a:p>
          </p:txBody>
        </p:sp>
      </p:grpSp>
      <p:grpSp>
        <p:nvGrpSpPr>
          <p:cNvPr id="100" name="Группа 99"/>
          <p:cNvGrpSpPr/>
          <p:nvPr/>
        </p:nvGrpSpPr>
        <p:grpSpPr>
          <a:xfrm>
            <a:off x="6712700" y="5997872"/>
            <a:ext cx="326107" cy="518138"/>
            <a:chOff x="1946121" y="1118898"/>
            <a:chExt cx="473514" cy="752347"/>
          </a:xfrm>
        </p:grpSpPr>
        <p:sp>
          <p:nvSpPr>
            <p:cNvPr id="97" name="Овал 96"/>
            <p:cNvSpPr/>
            <p:nvPr/>
          </p:nvSpPr>
          <p:spPr>
            <a:xfrm>
              <a:off x="1946121" y="1118898"/>
              <a:ext cx="473514" cy="491538"/>
            </a:xfrm>
            <a:prstGeom prst="ellipse">
              <a:avLst/>
            </a:prstGeom>
            <a:noFill/>
            <a:ln w="603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98" name="Овал 97"/>
            <p:cNvSpPr/>
            <p:nvPr/>
          </p:nvSpPr>
          <p:spPr>
            <a:xfrm>
              <a:off x="1946121" y="1379707"/>
              <a:ext cx="473514" cy="491538"/>
            </a:xfrm>
            <a:prstGeom prst="ellipse">
              <a:avLst/>
            </a:prstGeom>
            <a:noFill/>
            <a:ln w="603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04" name="TextBox 103"/>
          <p:cNvSpPr txBox="1"/>
          <p:nvPr/>
        </p:nvSpPr>
        <p:spPr>
          <a:xfrm>
            <a:off x="7048286" y="5949041"/>
            <a:ext cx="314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4000" dirty="0" smtClean="0">
                <a:latin typeface="Arial Hebrew Scholar" charset="-79"/>
                <a:ea typeface="Arial Hebrew Scholar" charset="-79"/>
                <a:cs typeface="Arial Hebrew Scholar" charset="-79"/>
              </a:rPr>
              <a:t>I</a:t>
            </a:r>
            <a:endParaRPr lang="ru-RU" dirty="0">
              <a:latin typeface="Arial Hebrew Scholar" charset="-79"/>
              <a:ea typeface="Arial Hebrew Scholar" charset="-79"/>
              <a:cs typeface="Arial Hebrew Scholar" charset="-79"/>
            </a:endParaRPr>
          </a:p>
        </p:txBody>
      </p:sp>
      <p:cxnSp>
        <p:nvCxnSpPr>
          <p:cNvPr id="118" name="Прямая соединительная линия 117"/>
          <p:cNvCxnSpPr/>
          <p:nvPr/>
        </p:nvCxnSpPr>
        <p:spPr>
          <a:xfrm flipH="1" flipV="1">
            <a:off x="507540" y="1856883"/>
            <a:ext cx="13060" cy="378632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ile:Circulator schematic.JPG - Wikimedia Commons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48" t="6503" r="26691" b="29446"/>
          <a:stretch/>
        </p:blipFill>
        <p:spPr bwMode="auto">
          <a:xfrm>
            <a:off x="2291109" y="5445010"/>
            <a:ext cx="412466" cy="40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8" name="Прямая соединительная линия 127"/>
          <p:cNvCxnSpPr/>
          <p:nvPr/>
        </p:nvCxnSpPr>
        <p:spPr>
          <a:xfrm flipH="1">
            <a:off x="3019930" y="6511752"/>
            <a:ext cx="3853415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2" name="Изображение 10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3476" y="5880853"/>
            <a:ext cx="218488" cy="248282"/>
          </a:xfrm>
          <a:prstGeom prst="rect">
            <a:avLst/>
          </a:prstGeom>
        </p:spPr>
      </p:pic>
      <p:cxnSp>
        <p:nvCxnSpPr>
          <p:cNvPr id="141" name="Прямая соединительная линия 140"/>
          <p:cNvCxnSpPr/>
          <p:nvPr/>
        </p:nvCxnSpPr>
        <p:spPr>
          <a:xfrm flipH="1">
            <a:off x="3019930" y="5977626"/>
            <a:ext cx="3853415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57" name="Изображение 105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81359" y="5487831"/>
            <a:ext cx="1321301" cy="234155"/>
          </a:xfrm>
          <a:prstGeom prst="rect">
            <a:avLst/>
          </a:prstGeom>
        </p:spPr>
      </p:pic>
      <p:sp>
        <p:nvSpPr>
          <p:cNvPr id="171" name="Треугольник 170"/>
          <p:cNvSpPr/>
          <p:nvPr/>
        </p:nvSpPr>
        <p:spPr>
          <a:xfrm>
            <a:off x="2315971" y="4026881"/>
            <a:ext cx="421529" cy="413228"/>
          </a:xfrm>
          <a:prstGeom prst="triangle">
            <a:avLst/>
          </a:prstGeom>
          <a:solidFill>
            <a:schemeClr val="bg1"/>
          </a:solidFill>
          <a:ln w="57150">
            <a:solidFill>
              <a:srgbClr val="FF9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16" name="Прямая соединительная линия 215"/>
          <p:cNvCxnSpPr/>
          <p:nvPr/>
        </p:nvCxnSpPr>
        <p:spPr>
          <a:xfrm flipH="1">
            <a:off x="63129" y="4947411"/>
            <a:ext cx="4159718" cy="0"/>
          </a:xfrm>
          <a:prstGeom prst="line">
            <a:avLst/>
          </a:prstGeom>
          <a:ln w="44450"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Прямая соединительная линия 216"/>
          <p:cNvCxnSpPr/>
          <p:nvPr/>
        </p:nvCxnSpPr>
        <p:spPr>
          <a:xfrm flipH="1">
            <a:off x="63129" y="6660013"/>
            <a:ext cx="4159719" cy="0"/>
          </a:xfrm>
          <a:prstGeom prst="line">
            <a:avLst/>
          </a:prstGeom>
          <a:ln w="44450"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Прямая соединительная линия 221"/>
          <p:cNvCxnSpPr/>
          <p:nvPr/>
        </p:nvCxnSpPr>
        <p:spPr>
          <a:xfrm flipV="1">
            <a:off x="4222847" y="4947411"/>
            <a:ext cx="0" cy="1712602"/>
          </a:xfrm>
          <a:prstGeom prst="line">
            <a:avLst/>
          </a:prstGeom>
          <a:ln w="44450"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Прямая соединительная линия 225"/>
          <p:cNvCxnSpPr/>
          <p:nvPr/>
        </p:nvCxnSpPr>
        <p:spPr>
          <a:xfrm flipV="1">
            <a:off x="63129" y="4947411"/>
            <a:ext cx="0" cy="1712602"/>
          </a:xfrm>
          <a:prstGeom prst="line">
            <a:avLst/>
          </a:prstGeom>
          <a:ln w="44450"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Прямая соединительная линия 228"/>
          <p:cNvCxnSpPr/>
          <p:nvPr/>
        </p:nvCxnSpPr>
        <p:spPr>
          <a:xfrm flipH="1" flipV="1">
            <a:off x="63129" y="3764015"/>
            <a:ext cx="3937" cy="1147898"/>
          </a:xfrm>
          <a:prstGeom prst="line">
            <a:avLst/>
          </a:prstGeom>
          <a:ln w="44450">
            <a:solidFill>
              <a:schemeClr val="bg1">
                <a:lumMod val="6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Прямая соединительная линия 231"/>
          <p:cNvCxnSpPr/>
          <p:nvPr/>
        </p:nvCxnSpPr>
        <p:spPr>
          <a:xfrm flipH="1" flipV="1">
            <a:off x="4210610" y="3791956"/>
            <a:ext cx="3937" cy="1147898"/>
          </a:xfrm>
          <a:prstGeom prst="line">
            <a:avLst/>
          </a:prstGeom>
          <a:ln w="44450">
            <a:solidFill>
              <a:schemeClr val="bg1">
                <a:lumMod val="6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Прямая соединительная линия 232"/>
          <p:cNvCxnSpPr/>
          <p:nvPr/>
        </p:nvCxnSpPr>
        <p:spPr>
          <a:xfrm flipV="1">
            <a:off x="106234" y="3791956"/>
            <a:ext cx="4099114" cy="4902"/>
          </a:xfrm>
          <a:prstGeom prst="line">
            <a:avLst/>
          </a:prstGeom>
          <a:ln w="44450">
            <a:solidFill>
              <a:schemeClr val="bg1">
                <a:lumMod val="6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Прямая соединительная линия 235"/>
          <p:cNvCxnSpPr/>
          <p:nvPr/>
        </p:nvCxnSpPr>
        <p:spPr>
          <a:xfrm flipV="1">
            <a:off x="63129" y="2829039"/>
            <a:ext cx="4099114" cy="4902"/>
          </a:xfrm>
          <a:prstGeom prst="line">
            <a:avLst/>
          </a:prstGeom>
          <a:ln w="4445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Прямая соединительная линия 236"/>
          <p:cNvCxnSpPr/>
          <p:nvPr/>
        </p:nvCxnSpPr>
        <p:spPr>
          <a:xfrm>
            <a:off x="63129" y="2829039"/>
            <a:ext cx="0" cy="893200"/>
          </a:xfrm>
          <a:prstGeom prst="line">
            <a:avLst/>
          </a:prstGeom>
          <a:ln w="4445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Прямая соединительная линия 239"/>
          <p:cNvCxnSpPr/>
          <p:nvPr/>
        </p:nvCxnSpPr>
        <p:spPr>
          <a:xfrm>
            <a:off x="4221597" y="2854908"/>
            <a:ext cx="1" cy="898679"/>
          </a:xfrm>
          <a:prstGeom prst="line">
            <a:avLst/>
          </a:prstGeom>
          <a:ln w="4445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4" name="Изображение 15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4119914" y="4179214"/>
            <a:ext cx="635000" cy="317500"/>
          </a:xfrm>
          <a:prstGeom prst="rect">
            <a:avLst/>
          </a:prstGeom>
        </p:spPr>
      </p:pic>
      <p:pic>
        <p:nvPicPr>
          <p:cNvPr id="155" name="Изображение 15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6200000">
            <a:off x="4016973" y="3115562"/>
            <a:ext cx="850900" cy="342900"/>
          </a:xfrm>
          <a:prstGeom prst="rect">
            <a:avLst/>
          </a:prstGeom>
        </p:spPr>
      </p:pic>
      <p:pic>
        <p:nvPicPr>
          <p:cNvPr id="157" name="Изображение 15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3857346" y="5709403"/>
            <a:ext cx="1219200" cy="342900"/>
          </a:xfrm>
          <a:prstGeom prst="rect">
            <a:avLst/>
          </a:prstGeom>
        </p:spPr>
      </p:pic>
      <p:sp>
        <p:nvSpPr>
          <p:cNvPr id="167" name="Прямоугольник 166"/>
          <p:cNvSpPr/>
          <p:nvPr/>
        </p:nvSpPr>
        <p:spPr>
          <a:xfrm>
            <a:off x="10364131" y="1370079"/>
            <a:ext cx="1406496" cy="898453"/>
          </a:xfrm>
          <a:prstGeom prst="rect">
            <a:avLst/>
          </a:prstGeom>
          <a:solidFill>
            <a:schemeClr val="bg1"/>
          </a:solidFill>
          <a:ln w="47625"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 smtClean="0">
                <a:solidFill>
                  <a:schemeClr val="tx1"/>
                </a:solidFill>
              </a:rPr>
              <a:t>VNA</a:t>
            </a:r>
          </a:p>
          <a:p>
            <a:pPr algn="ctr"/>
            <a:r>
              <a:rPr lang="en-AU" dirty="0" smtClean="0">
                <a:solidFill>
                  <a:schemeClr val="tx1"/>
                </a:solidFill>
              </a:rPr>
              <a:t>Power fixed </a:t>
            </a:r>
            <a:r>
              <a:rPr lang="mr-IN" dirty="0" smtClean="0">
                <a:solidFill>
                  <a:schemeClr val="tx1"/>
                </a:solidFill>
              </a:rPr>
              <a:t>–</a:t>
            </a:r>
            <a:r>
              <a:rPr lang="en-AU" dirty="0" smtClean="0">
                <a:solidFill>
                  <a:schemeClr val="tx1"/>
                </a:solidFill>
              </a:rPr>
              <a:t>10dBm)</a:t>
            </a:r>
          </a:p>
          <a:p>
            <a:pPr algn="ctr"/>
            <a:r>
              <a:rPr lang="en-AU" dirty="0" smtClean="0">
                <a:solidFill>
                  <a:schemeClr val="tx1"/>
                </a:solidFill>
              </a:rPr>
              <a:t>F fixed (7GHz)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260" name="Овал 259"/>
          <p:cNvSpPr/>
          <p:nvPr/>
        </p:nvSpPr>
        <p:spPr>
          <a:xfrm>
            <a:off x="10434595" y="1757030"/>
            <a:ext cx="204576" cy="199175"/>
          </a:xfrm>
          <a:prstGeom prst="ellipse">
            <a:avLst/>
          </a:prstGeom>
          <a:noFill/>
          <a:ln w="25400"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Rectangle 14"/>
          <p:cNvSpPr/>
          <p:nvPr/>
        </p:nvSpPr>
        <p:spPr>
          <a:xfrm>
            <a:off x="10227861" y="4493542"/>
            <a:ext cx="1648040" cy="690825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SP Digitiser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11" name="Прямая соединительная линия 205"/>
          <p:cNvCxnSpPr/>
          <p:nvPr/>
        </p:nvCxnSpPr>
        <p:spPr>
          <a:xfrm flipV="1">
            <a:off x="11874411" y="844901"/>
            <a:ext cx="1490" cy="3664139"/>
          </a:xfrm>
          <a:prstGeom prst="line">
            <a:avLst/>
          </a:prstGeom>
          <a:ln w="38100">
            <a:solidFill>
              <a:srgbClr val="FF0000"/>
            </a:solidFill>
            <a:prstDash val="sysDash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10214934" y="2961159"/>
            <a:ext cx="170489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Trigger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+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Clock </a:t>
            </a:r>
            <a:r>
              <a:rPr lang="en-US" dirty="0" err="1" smtClean="0">
                <a:solidFill>
                  <a:srgbClr val="FF0000"/>
                </a:solidFill>
              </a:rPr>
              <a:t>refference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16" name="Oval 115"/>
          <p:cNvSpPr/>
          <p:nvPr/>
        </p:nvSpPr>
        <p:spPr>
          <a:xfrm>
            <a:off x="4143576" y="1519338"/>
            <a:ext cx="622216" cy="613099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Marki</a:t>
            </a:r>
            <a:endParaRPr lang="en-US" sz="800" dirty="0"/>
          </a:p>
        </p:txBody>
      </p:sp>
      <p:sp>
        <p:nvSpPr>
          <p:cNvPr id="117" name="Rectangle 116"/>
          <p:cNvSpPr/>
          <p:nvPr/>
        </p:nvSpPr>
        <p:spPr>
          <a:xfrm>
            <a:off x="3388002" y="1674026"/>
            <a:ext cx="746759" cy="367422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3dBm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9" name="Rectangle 118"/>
          <p:cNvSpPr/>
          <p:nvPr/>
        </p:nvSpPr>
        <p:spPr>
          <a:xfrm>
            <a:off x="4756228" y="1660273"/>
            <a:ext cx="746759" cy="367422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3dBm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0" name="Oval 119"/>
          <p:cNvSpPr/>
          <p:nvPr/>
        </p:nvSpPr>
        <p:spPr>
          <a:xfrm>
            <a:off x="2748157" y="1537434"/>
            <a:ext cx="622216" cy="613099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Marki</a:t>
            </a:r>
            <a:endParaRPr lang="en-US" sz="800" dirty="0"/>
          </a:p>
        </p:txBody>
      </p:sp>
      <p:sp>
        <p:nvSpPr>
          <p:cNvPr id="123" name="Rectangle 122"/>
          <p:cNvSpPr/>
          <p:nvPr/>
        </p:nvSpPr>
        <p:spPr>
          <a:xfrm>
            <a:off x="1972610" y="1667537"/>
            <a:ext cx="746759" cy="367422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3dBm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4" name="Rectangle 123"/>
          <p:cNvSpPr/>
          <p:nvPr/>
        </p:nvSpPr>
        <p:spPr>
          <a:xfrm rot="16200000">
            <a:off x="2685886" y="983814"/>
            <a:ext cx="746759" cy="367422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3dBm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5" name="Rectangle 124"/>
          <p:cNvSpPr/>
          <p:nvPr/>
        </p:nvSpPr>
        <p:spPr>
          <a:xfrm rot="16200000">
            <a:off x="4081305" y="968287"/>
            <a:ext cx="746759" cy="367422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3dBm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6" name="Oval 125"/>
          <p:cNvSpPr/>
          <p:nvPr/>
        </p:nvSpPr>
        <p:spPr>
          <a:xfrm>
            <a:off x="3469324" y="160342"/>
            <a:ext cx="622216" cy="613099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Marki</a:t>
            </a:r>
            <a:endParaRPr lang="en-US" sz="800" dirty="0"/>
          </a:p>
        </p:txBody>
      </p:sp>
      <p:cxnSp>
        <p:nvCxnSpPr>
          <p:cNvPr id="127" name="Прямая соединительная линия 117"/>
          <p:cNvCxnSpPr>
            <a:stCxn id="124" idx="3"/>
            <a:endCxn id="126" idx="3"/>
          </p:cNvCxnSpPr>
          <p:nvPr/>
        </p:nvCxnSpPr>
        <p:spPr>
          <a:xfrm flipV="1">
            <a:off x="3059266" y="683655"/>
            <a:ext cx="501179" cy="11049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Прямая соединительная линия 117"/>
          <p:cNvCxnSpPr>
            <a:stCxn id="125" idx="3"/>
            <a:endCxn id="126" idx="5"/>
          </p:cNvCxnSpPr>
          <p:nvPr/>
        </p:nvCxnSpPr>
        <p:spPr>
          <a:xfrm flipH="1" flipV="1">
            <a:off x="4000419" y="683655"/>
            <a:ext cx="454266" cy="9496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Прямая соединительная линия 117"/>
          <p:cNvCxnSpPr>
            <a:stCxn id="139" idx="6"/>
            <a:endCxn id="126" idx="6"/>
          </p:cNvCxnSpPr>
          <p:nvPr/>
        </p:nvCxnSpPr>
        <p:spPr>
          <a:xfrm flipH="1">
            <a:off x="4091540" y="464129"/>
            <a:ext cx="6457635" cy="276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28"/>
          <p:cNvGrpSpPr/>
          <p:nvPr/>
        </p:nvGrpSpPr>
        <p:grpSpPr>
          <a:xfrm>
            <a:off x="10174497" y="83359"/>
            <a:ext cx="1751113" cy="761541"/>
            <a:chOff x="6360093" y="606450"/>
            <a:chExt cx="1751113" cy="761541"/>
          </a:xfrm>
        </p:grpSpPr>
        <p:sp>
          <p:nvSpPr>
            <p:cNvPr id="131" name="Rectangle 130"/>
            <p:cNvSpPr/>
            <p:nvPr/>
          </p:nvSpPr>
          <p:spPr>
            <a:xfrm>
              <a:off x="6360093" y="606450"/>
              <a:ext cx="1751113" cy="761541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7030A0"/>
                  </a:solidFill>
                </a:rPr>
                <a:t>Pi-pulse (12.2)</a:t>
              </a:r>
            </a:p>
            <a:p>
              <a:pPr algn="ctr"/>
              <a:r>
                <a:rPr lang="en-US" dirty="0" smtClean="0">
                  <a:solidFill>
                    <a:srgbClr val="7030A0"/>
                  </a:solidFill>
                </a:rPr>
                <a:t>Repetition fixed (5MHz)</a:t>
              </a:r>
              <a:endParaRPr lang="en-US" dirty="0">
                <a:solidFill>
                  <a:srgbClr val="7030A0"/>
                </a:solidFill>
              </a:endParaRPr>
            </a:p>
          </p:txBody>
        </p:sp>
        <p:sp>
          <p:nvSpPr>
            <p:cNvPr id="139" name="Овал 260"/>
            <p:cNvSpPr/>
            <p:nvPr/>
          </p:nvSpPr>
          <p:spPr>
            <a:xfrm>
              <a:off x="6486228" y="867585"/>
              <a:ext cx="248543" cy="239269"/>
            </a:xfrm>
            <a:prstGeom prst="ellipse">
              <a:avLst/>
            </a:prstGeom>
            <a:noFill/>
            <a:ln w="254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33" name="Rectangle 132"/>
          <p:cNvSpPr/>
          <p:nvPr/>
        </p:nvSpPr>
        <p:spPr>
          <a:xfrm>
            <a:off x="4408545" y="191436"/>
            <a:ext cx="1127256" cy="535600"/>
          </a:xfrm>
          <a:prstGeom prst="rect">
            <a:avLst/>
          </a:prstGeom>
          <a:solidFill>
            <a:schemeClr val="bg2">
              <a:lumMod val="90000"/>
            </a:schemeClr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DC to 1000MHz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4" name="Rectangle 133"/>
          <p:cNvSpPr/>
          <p:nvPr/>
        </p:nvSpPr>
        <p:spPr>
          <a:xfrm>
            <a:off x="670230" y="1646206"/>
            <a:ext cx="865723" cy="425955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13dBm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36" name="Прямая соединительная линия 120"/>
          <p:cNvCxnSpPr>
            <a:endCxn id="172" idx="0"/>
          </p:cNvCxnSpPr>
          <p:nvPr/>
        </p:nvCxnSpPr>
        <p:spPr>
          <a:xfrm flipH="1">
            <a:off x="2526736" y="2327436"/>
            <a:ext cx="227889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Треугольник 171"/>
          <p:cNvSpPr/>
          <p:nvPr/>
        </p:nvSpPr>
        <p:spPr>
          <a:xfrm>
            <a:off x="2315971" y="2327436"/>
            <a:ext cx="421529" cy="413228"/>
          </a:xfrm>
          <a:prstGeom prst="triangle">
            <a:avLst/>
          </a:prstGeom>
          <a:solidFill>
            <a:schemeClr val="bg1"/>
          </a:solidFill>
          <a:ln w="57150">
            <a:solidFill>
              <a:srgbClr val="FF9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44" name="Прямая соединительная линия 120"/>
          <p:cNvCxnSpPr/>
          <p:nvPr/>
        </p:nvCxnSpPr>
        <p:spPr>
          <a:xfrm flipV="1">
            <a:off x="4805629" y="2315421"/>
            <a:ext cx="0" cy="252103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446567" y="-595423"/>
            <a:ext cx="2822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Marh</a:t>
            </a:r>
            <a:r>
              <a:rPr lang="en-US" dirty="0" smtClean="0"/>
              <a:t> 2018 Photon counting</a:t>
            </a:r>
            <a:endParaRPr lang="en-US" dirty="0"/>
          </a:p>
        </p:txBody>
      </p:sp>
      <p:sp>
        <p:nvSpPr>
          <p:cNvPr id="74" name="Прямоугольник 165"/>
          <p:cNvSpPr/>
          <p:nvPr/>
        </p:nvSpPr>
        <p:spPr>
          <a:xfrm>
            <a:off x="559142" y="1596260"/>
            <a:ext cx="952669" cy="513677"/>
          </a:xfrm>
          <a:prstGeom prst="rect">
            <a:avLst/>
          </a:prstGeom>
          <a:solidFill>
            <a:schemeClr val="bg1"/>
          </a:solidFill>
          <a:ln w="444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mtClean="0">
                <a:solidFill>
                  <a:schemeClr val="tx1"/>
                </a:solidFill>
              </a:rPr>
              <a:t>-20dB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5" name="Прямоугольник 165"/>
          <p:cNvSpPr/>
          <p:nvPr/>
        </p:nvSpPr>
        <p:spPr>
          <a:xfrm rot="16200000">
            <a:off x="210002" y="5119020"/>
            <a:ext cx="582294" cy="304465"/>
          </a:xfrm>
          <a:prstGeom prst="rect">
            <a:avLst/>
          </a:prstGeom>
          <a:solidFill>
            <a:schemeClr val="bg1"/>
          </a:solidFill>
          <a:ln w="444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smtClean="0">
                <a:solidFill>
                  <a:schemeClr val="tx1"/>
                </a:solidFill>
              </a:rPr>
              <a:t>-30dB</a:t>
            </a:r>
            <a:endParaRPr lang="ru-RU" sz="1200" dirty="0">
              <a:solidFill>
                <a:schemeClr val="tx1"/>
              </a:solidFill>
            </a:endParaRPr>
          </a:p>
        </p:txBody>
      </p:sp>
      <p:sp>
        <p:nvSpPr>
          <p:cNvPr id="76" name="Прямоугольник 165"/>
          <p:cNvSpPr/>
          <p:nvPr/>
        </p:nvSpPr>
        <p:spPr>
          <a:xfrm rot="16200000">
            <a:off x="240861" y="3963612"/>
            <a:ext cx="582294" cy="304465"/>
          </a:xfrm>
          <a:prstGeom prst="rect">
            <a:avLst/>
          </a:prstGeom>
          <a:solidFill>
            <a:schemeClr val="bg1"/>
          </a:solidFill>
          <a:ln w="444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dirty="0" smtClean="0">
                <a:solidFill>
                  <a:schemeClr val="tx1"/>
                </a:solidFill>
              </a:rPr>
              <a:t>-10dB</a:t>
            </a:r>
            <a:endParaRPr lang="ru-RU" sz="1200" dirty="0">
              <a:solidFill>
                <a:schemeClr val="tx1"/>
              </a:solidFill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2871286" y="4040038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+35dB</a:t>
            </a:r>
            <a:endParaRPr lang="en-US" dirty="0"/>
          </a:p>
        </p:txBody>
      </p:sp>
      <p:sp>
        <p:nvSpPr>
          <p:cNvPr id="80" name="Oval 79"/>
          <p:cNvSpPr/>
          <p:nvPr/>
        </p:nvSpPr>
        <p:spPr>
          <a:xfrm>
            <a:off x="7205541" y="4180163"/>
            <a:ext cx="1296312" cy="1261204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Marki Mixer</a:t>
            </a:r>
            <a:endParaRPr lang="en-US" dirty="0"/>
          </a:p>
        </p:txBody>
      </p:sp>
      <p:sp>
        <p:nvSpPr>
          <p:cNvPr id="72" name="Треугольник 171"/>
          <p:cNvSpPr/>
          <p:nvPr/>
        </p:nvSpPr>
        <p:spPr>
          <a:xfrm rot="5400000">
            <a:off x="2750174" y="2122100"/>
            <a:ext cx="421529" cy="413228"/>
          </a:xfrm>
          <a:prstGeom prst="triangle">
            <a:avLst/>
          </a:prstGeom>
          <a:solidFill>
            <a:schemeClr val="bg1"/>
          </a:solidFill>
          <a:ln w="57150">
            <a:solidFill>
              <a:srgbClr val="FF9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3" name="TextBox 72"/>
          <p:cNvSpPr txBox="1"/>
          <p:nvPr/>
        </p:nvSpPr>
        <p:spPr>
          <a:xfrm>
            <a:off x="3680249" y="2411457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+40dB</a:t>
            </a:r>
            <a:endParaRPr lang="en-US" dirty="0"/>
          </a:p>
        </p:txBody>
      </p:sp>
      <p:sp>
        <p:nvSpPr>
          <p:cNvPr id="81" name="Треугольник 171"/>
          <p:cNvSpPr/>
          <p:nvPr/>
        </p:nvSpPr>
        <p:spPr>
          <a:xfrm rot="5400000">
            <a:off x="2750173" y="2140330"/>
            <a:ext cx="421529" cy="413228"/>
          </a:xfrm>
          <a:prstGeom prst="triangle">
            <a:avLst/>
          </a:prstGeom>
          <a:solidFill>
            <a:schemeClr val="bg1"/>
          </a:solidFill>
          <a:ln w="57150">
            <a:solidFill>
              <a:srgbClr val="FF9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2" name="Треугольник 171"/>
          <p:cNvSpPr/>
          <p:nvPr/>
        </p:nvSpPr>
        <p:spPr>
          <a:xfrm rot="5400000">
            <a:off x="3251761" y="2140696"/>
            <a:ext cx="421529" cy="413228"/>
          </a:xfrm>
          <a:prstGeom prst="triangle">
            <a:avLst/>
          </a:prstGeom>
          <a:solidFill>
            <a:schemeClr val="bg1"/>
          </a:solidFill>
          <a:ln w="57150">
            <a:solidFill>
              <a:srgbClr val="FF9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3" name="Прямоугольник 166"/>
          <p:cNvSpPr/>
          <p:nvPr/>
        </p:nvSpPr>
        <p:spPr>
          <a:xfrm>
            <a:off x="10257823" y="5435256"/>
            <a:ext cx="1518894" cy="898453"/>
          </a:xfrm>
          <a:prstGeom prst="rect">
            <a:avLst/>
          </a:prstGeom>
          <a:solidFill>
            <a:schemeClr val="bg1"/>
          </a:solidFill>
          <a:ln w="47625"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 smtClean="0">
                <a:solidFill>
                  <a:schemeClr val="tx1"/>
                </a:solidFill>
              </a:rPr>
              <a:t>Generator</a:t>
            </a:r>
          </a:p>
          <a:p>
            <a:pPr algn="ctr"/>
            <a:r>
              <a:rPr lang="en-AU" dirty="0" smtClean="0">
                <a:solidFill>
                  <a:schemeClr val="tx1"/>
                </a:solidFill>
              </a:rPr>
              <a:t>Power 10dBm</a:t>
            </a:r>
          </a:p>
          <a:p>
            <a:pPr algn="ctr"/>
            <a:r>
              <a:rPr lang="en-AU" dirty="0" err="1" smtClean="0">
                <a:solidFill>
                  <a:schemeClr val="tx1"/>
                </a:solidFill>
              </a:rPr>
              <a:t>Freq</a:t>
            </a:r>
            <a:r>
              <a:rPr lang="en-AU" dirty="0" smtClean="0">
                <a:solidFill>
                  <a:schemeClr val="tx1"/>
                </a:solidFill>
              </a:rPr>
              <a:t> 7Ghz</a:t>
            </a:r>
          </a:p>
        </p:txBody>
      </p:sp>
      <p:cxnSp>
        <p:nvCxnSpPr>
          <p:cNvPr id="84" name="Прямая соединительная линия 117"/>
          <p:cNvCxnSpPr>
            <a:stCxn id="83" idx="1"/>
          </p:cNvCxnSpPr>
          <p:nvPr/>
        </p:nvCxnSpPr>
        <p:spPr>
          <a:xfrm flipH="1">
            <a:off x="7853697" y="5884483"/>
            <a:ext cx="2404126" cy="3572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Прямая соединительная линия 117"/>
          <p:cNvCxnSpPr/>
          <p:nvPr/>
        </p:nvCxnSpPr>
        <p:spPr>
          <a:xfrm flipH="1">
            <a:off x="7875091" y="5459296"/>
            <a:ext cx="14464" cy="46918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Rectangle 85"/>
          <p:cNvSpPr/>
          <p:nvPr/>
        </p:nvSpPr>
        <p:spPr>
          <a:xfrm>
            <a:off x="8778374" y="4655464"/>
            <a:ext cx="746759" cy="367422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Filter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0275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9" name="Прямая соединительная линия 120"/>
          <p:cNvCxnSpPr/>
          <p:nvPr/>
        </p:nvCxnSpPr>
        <p:spPr>
          <a:xfrm flipH="1">
            <a:off x="4805628" y="4815308"/>
            <a:ext cx="543773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Прямая соединительная линия 120"/>
          <p:cNvCxnSpPr/>
          <p:nvPr/>
        </p:nvCxnSpPr>
        <p:spPr>
          <a:xfrm flipV="1">
            <a:off x="2526736" y="3052344"/>
            <a:ext cx="0" cy="266964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Прямая соединительная линия 117"/>
          <p:cNvCxnSpPr/>
          <p:nvPr/>
        </p:nvCxnSpPr>
        <p:spPr>
          <a:xfrm flipH="1" flipV="1">
            <a:off x="501150" y="1866751"/>
            <a:ext cx="10035526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776" y="4962299"/>
            <a:ext cx="1811551" cy="2085390"/>
          </a:xfrm>
          <a:prstGeom prst="rect">
            <a:avLst/>
          </a:prstGeom>
        </p:spPr>
      </p:pic>
      <p:grpSp>
        <p:nvGrpSpPr>
          <p:cNvPr id="6" name="Группа 5"/>
          <p:cNvGrpSpPr/>
          <p:nvPr/>
        </p:nvGrpSpPr>
        <p:grpSpPr>
          <a:xfrm rot="16200000">
            <a:off x="2766315" y="6070989"/>
            <a:ext cx="534126" cy="347399"/>
            <a:chOff x="4413586" y="2273300"/>
            <a:chExt cx="2541348" cy="787400"/>
          </a:xfrm>
        </p:grpSpPr>
        <p:sp>
          <p:nvSpPr>
            <p:cNvPr id="5" name="Арка 4"/>
            <p:cNvSpPr/>
            <p:nvPr/>
          </p:nvSpPr>
          <p:spPr>
            <a:xfrm>
              <a:off x="4413586" y="2273300"/>
              <a:ext cx="847116" cy="787400"/>
            </a:xfrm>
            <a:prstGeom prst="blockArc">
              <a:avLst>
                <a:gd name="adj1" fmla="val 10800000"/>
                <a:gd name="adj2" fmla="val 21571284"/>
                <a:gd name="adj3" fmla="val 0"/>
              </a:avLst>
            </a:prstGeom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tx1"/>
                </a:solidFill>
              </a:endParaRPr>
            </a:p>
          </p:txBody>
        </p:sp>
        <p:sp>
          <p:nvSpPr>
            <p:cNvPr id="87" name="Арка 86"/>
            <p:cNvSpPr/>
            <p:nvPr/>
          </p:nvSpPr>
          <p:spPr>
            <a:xfrm>
              <a:off x="5260702" y="2273300"/>
              <a:ext cx="847116" cy="787400"/>
            </a:xfrm>
            <a:prstGeom prst="blockArc">
              <a:avLst>
                <a:gd name="adj1" fmla="val 10800000"/>
                <a:gd name="adj2" fmla="val 21571284"/>
                <a:gd name="adj3" fmla="val 0"/>
              </a:avLst>
            </a:prstGeom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tx1"/>
                </a:solidFill>
              </a:endParaRPr>
            </a:p>
          </p:txBody>
        </p:sp>
        <p:sp>
          <p:nvSpPr>
            <p:cNvPr id="88" name="Арка 87"/>
            <p:cNvSpPr/>
            <p:nvPr/>
          </p:nvSpPr>
          <p:spPr>
            <a:xfrm>
              <a:off x="6107818" y="2273300"/>
              <a:ext cx="847116" cy="787400"/>
            </a:xfrm>
            <a:prstGeom prst="blockArc">
              <a:avLst>
                <a:gd name="adj1" fmla="val 10800000"/>
                <a:gd name="adj2" fmla="val 251184"/>
                <a:gd name="adj3" fmla="val 851"/>
              </a:avLst>
            </a:prstGeom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tx1"/>
                </a:solidFill>
              </a:endParaRPr>
            </a:p>
          </p:txBody>
        </p:sp>
      </p:grpSp>
      <p:grpSp>
        <p:nvGrpSpPr>
          <p:cNvPr id="100" name="Группа 99"/>
          <p:cNvGrpSpPr/>
          <p:nvPr/>
        </p:nvGrpSpPr>
        <p:grpSpPr>
          <a:xfrm>
            <a:off x="5123181" y="5997872"/>
            <a:ext cx="326107" cy="518138"/>
            <a:chOff x="1946121" y="1118898"/>
            <a:chExt cx="473514" cy="752347"/>
          </a:xfrm>
        </p:grpSpPr>
        <p:sp>
          <p:nvSpPr>
            <p:cNvPr id="97" name="Овал 96"/>
            <p:cNvSpPr/>
            <p:nvPr/>
          </p:nvSpPr>
          <p:spPr>
            <a:xfrm>
              <a:off x="1946121" y="1118898"/>
              <a:ext cx="473514" cy="491538"/>
            </a:xfrm>
            <a:prstGeom prst="ellipse">
              <a:avLst/>
            </a:prstGeom>
            <a:noFill/>
            <a:ln w="603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98" name="Овал 97"/>
            <p:cNvSpPr/>
            <p:nvPr/>
          </p:nvSpPr>
          <p:spPr>
            <a:xfrm>
              <a:off x="1946121" y="1379707"/>
              <a:ext cx="473514" cy="491538"/>
            </a:xfrm>
            <a:prstGeom prst="ellipse">
              <a:avLst/>
            </a:prstGeom>
            <a:noFill/>
            <a:ln w="603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04" name="TextBox 103"/>
          <p:cNvSpPr txBox="1"/>
          <p:nvPr/>
        </p:nvSpPr>
        <p:spPr>
          <a:xfrm>
            <a:off x="5458767" y="5949041"/>
            <a:ext cx="314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4000" dirty="0" smtClean="0">
                <a:latin typeface="Arial Hebrew Scholar" charset="-79"/>
                <a:ea typeface="Arial Hebrew Scholar" charset="-79"/>
                <a:cs typeface="Arial Hebrew Scholar" charset="-79"/>
              </a:rPr>
              <a:t>I</a:t>
            </a:r>
            <a:endParaRPr lang="ru-RU" dirty="0">
              <a:latin typeface="Arial Hebrew Scholar" charset="-79"/>
              <a:ea typeface="Arial Hebrew Scholar" charset="-79"/>
              <a:cs typeface="Arial Hebrew Scholar" charset="-79"/>
            </a:endParaRPr>
          </a:p>
        </p:txBody>
      </p:sp>
      <p:cxnSp>
        <p:nvCxnSpPr>
          <p:cNvPr id="118" name="Прямая соединительная линия 117"/>
          <p:cNvCxnSpPr/>
          <p:nvPr/>
        </p:nvCxnSpPr>
        <p:spPr>
          <a:xfrm flipH="1" flipV="1">
            <a:off x="507540" y="1856883"/>
            <a:ext cx="13060" cy="378632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ile:Circulator schematic.JPG - Wikimedia Commons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48" t="6503" r="26691" b="29446"/>
          <a:stretch/>
        </p:blipFill>
        <p:spPr bwMode="auto">
          <a:xfrm>
            <a:off x="2291109" y="5445010"/>
            <a:ext cx="412466" cy="40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8" name="Прямая соединительная линия 127"/>
          <p:cNvCxnSpPr>
            <a:stCxn id="98" idx="4"/>
          </p:cNvCxnSpPr>
          <p:nvPr/>
        </p:nvCxnSpPr>
        <p:spPr>
          <a:xfrm flipH="1" flipV="1">
            <a:off x="3019931" y="6511752"/>
            <a:ext cx="2266304" cy="4258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2" name="Изображение 103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3476" y="5880853"/>
            <a:ext cx="218488" cy="248282"/>
          </a:xfrm>
          <a:prstGeom prst="rect">
            <a:avLst/>
          </a:prstGeom>
        </p:spPr>
      </p:pic>
      <p:cxnSp>
        <p:nvCxnSpPr>
          <p:cNvPr id="141" name="Прямая соединительная линия 140"/>
          <p:cNvCxnSpPr>
            <a:stCxn id="97" idx="0"/>
          </p:cNvCxnSpPr>
          <p:nvPr/>
        </p:nvCxnSpPr>
        <p:spPr>
          <a:xfrm flipH="1" flipV="1">
            <a:off x="3019931" y="5977626"/>
            <a:ext cx="2266304" cy="20246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57" name="Изображение 105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81359" y="5487831"/>
            <a:ext cx="1321301" cy="234155"/>
          </a:xfrm>
          <a:prstGeom prst="rect">
            <a:avLst/>
          </a:prstGeom>
        </p:spPr>
      </p:pic>
      <p:sp>
        <p:nvSpPr>
          <p:cNvPr id="171" name="Треугольник 170"/>
          <p:cNvSpPr/>
          <p:nvPr/>
        </p:nvSpPr>
        <p:spPr>
          <a:xfrm>
            <a:off x="2315971" y="4026881"/>
            <a:ext cx="421529" cy="413228"/>
          </a:xfrm>
          <a:prstGeom prst="triangle">
            <a:avLst/>
          </a:prstGeom>
          <a:solidFill>
            <a:schemeClr val="bg1"/>
          </a:solidFill>
          <a:ln w="57150">
            <a:solidFill>
              <a:srgbClr val="FF9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16" name="Прямая соединительная линия 215"/>
          <p:cNvCxnSpPr/>
          <p:nvPr/>
        </p:nvCxnSpPr>
        <p:spPr>
          <a:xfrm flipH="1">
            <a:off x="63129" y="4947411"/>
            <a:ext cx="4159718" cy="0"/>
          </a:xfrm>
          <a:prstGeom prst="line">
            <a:avLst/>
          </a:prstGeom>
          <a:ln w="44450"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Прямая соединительная линия 216"/>
          <p:cNvCxnSpPr/>
          <p:nvPr/>
        </p:nvCxnSpPr>
        <p:spPr>
          <a:xfrm flipH="1">
            <a:off x="63129" y="6660013"/>
            <a:ext cx="4159719" cy="0"/>
          </a:xfrm>
          <a:prstGeom prst="line">
            <a:avLst/>
          </a:prstGeom>
          <a:ln w="44450"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Прямая соединительная линия 221"/>
          <p:cNvCxnSpPr/>
          <p:nvPr/>
        </p:nvCxnSpPr>
        <p:spPr>
          <a:xfrm flipV="1">
            <a:off x="4222847" y="4947411"/>
            <a:ext cx="0" cy="1712602"/>
          </a:xfrm>
          <a:prstGeom prst="line">
            <a:avLst/>
          </a:prstGeom>
          <a:ln w="44450"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Прямая соединительная линия 225"/>
          <p:cNvCxnSpPr/>
          <p:nvPr/>
        </p:nvCxnSpPr>
        <p:spPr>
          <a:xfrm flipV="1">
            <a:off x="63129" y="4947411"/>
            <a:ext cx="0" cy="1712602"/>
          </a:xfrm>
          <a:prstGeom prst="line">
            <a:avLst/>
          </a:prstGeom>
          <a:ln w="44450"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Прямая соединительная линия 228"/>
          <p:cNvCxnSpPr/>
          <p:nvPr/>
        </p:nvCxnSpPr>
        <p:spPr>
          <a:xfrm flipH="1" flipV="1">
            <a:off x="63129" y="3764015"/>
            <a:ext cx="3937" cy="1147898"/>
          </a:xfrm>
          <a:prstGeom prst="line">
            <a:avLst/>
          </a:prstGeom>
          <a:ln w="44450">
            <a:solidFill>
              <a:schemeClr val="bg1">
                <a:lumMod val="6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Прямая соединительная линия 231"/>
          <p:cNvCxnSpPr/>
          <p:nvPr/>
        </p:nvCxnSpPr>
        <p:spPr>
          <a:xfrm flipH="1" flipV="1">
            <a:off x="4210610" y="3791956"/>
            <a:ext cx="3937" cy="1147898"/>
          </a:xfrm>
          <a:prstGeom prst="line">
            <a:avLst/>
          </a:prstGeom>
          <a:ln w="44450">
            <a:solidFill>
              <a:schemeClr val="bg1">
                <a:lumMod val="6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Прямая соединительная линия 232"/>
          <p:cNvCxnSpPr/>
          <p:nvPr/>
        </p:nvCxnSpPr>
        <p:spPr>
          <a:xfrm flipV="1">
            <a:off x="106234" y="3791956"/>
            <a:ext cx="4099114" cy="4902"/>
          </a:xfrm>
          <a:prstGeom prst="line">
            <a:avLst/>
          </a:prstGeom>
          <a:ln w="44450">
            <a:solidFill>
              <a:schemeClr val="bg1">
                <a:lumMod val="6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4" name="Изображение 15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09965" y="4576971"/>
            <a:ext cx="635000" cy="317500"/>
          </a:xfrm>
          <a:prstGeom prst="rect">
            <a:avLst/>
          </a:prstGeom>
        </p:spPr>
      </p:pic>
      <p:pic>
        <p:nvPicPr>
          <p:cNvPr id="157" name="Изображение 15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54591" y="6079831"/>
            <a:ext cx="1219200" cy="342900"/>
          </a:xfrm>
          <a:prstGeom prst="rect">
            <a:avLst/>
          </a:prstGeom>
        </p:spPr>
      </p:pic>
      <p:sp>
        <p:nvSpPr>
          <p:cNvPr id="167" name="Прямоугольник 166"/>
          <p:cNvSpPr/>
          <p:nvPr/>
        </p:nvSpPr>
        <p:spPr>
          <a:xfrm>
            <a:off x="10364131" y="1370079"/>
            <a:ext cx="1406496" cy="898453"/>
          </a:xfrm>
          <a:prstGeom prst="rect">
            <a:avLst/>
          </a:prstGeom>
          <a:solidFill>
            <a:schemeClr val="bg1"/>
          </a:solidFill>
          <a:ln w="47625"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 smtClean="0">
                <a:solidFill>
                  <a:schemeClr val="tx1"/>
                </a:solidFill>
              </a:rPr>
              <a:t>VNA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260" name="Овал 259"/>
          <p:cNvSpPr/>
          <p:nvPr/>
        </p:nvSpPr>
        <p:spPr>
          <a:xfrm>
            <a:off x="10434595" y="1757030"/>
            <a:ext cx="204576" cy="199175"/>
          </a:xfrm>
          <a:prstGeom prst="ellipse">
            <a:avLst/>
          </a:prstGeom>
          <a:noFill/>
          <a:ln w="25400"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Rectangle 14"/>
          <p:cNvSpPr/>
          <p:nvPr/>
        </p:nvSpPr>
        <p:spPr>
          <a:xfrm>
            <a:off x="10227861" y="4493542"/>
            <a:ext cx="1648040" cy="690825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SP Digitiser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11" name="Прямая соединительная линия 205"/>
          <p:cNvCxnSpPr/>
          <p:nvPr/>
        </p:nvCxnSpPr>
        <p:spPr>
          <a:xfrm flipV="1">
            <a:off x="11874411" y="844901"/>
            <a:ext cx="1490" cy="3664139"/>
          </a:xfrm>
          <a:prstGeom prst="line">
            <a:avLst/>
          </a:prstGeom>
          <a:ln w="38100">
            <a:solidFill>
              <a:srgbClr val="FF0000"/>
            </a:solidFill>
            <a:prstDash val="sysDash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10214934" y="2961159"/>
            <a:ext cx="170489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Trigger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+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Clock </a:t>
            </a:r>
            <a:r>
              <a:rPr lang="en-US" dirty="0" err="1" smtClean="0">
                <a:solidFill>
                  <a:srgbClr val="FF0000"/>
                </a:solidFill>
              </a:rPr>
              <a:t>refference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30" name="Прямая соединительная линия 117"/>
          <p:cNvCxnSpPr>
            <a:stCxn id="139" idx="6"/>
            <a:endCxn id="126" idx="6"/>
          </p:cNvCxnSpPr>
          <p:nvPr/>
        </p:nvCxnSpPr>
        <p:spPr>
          <a:xfrm flipH="1">
            <a:off x="4091540" y="464129"/>
            <a:ext cx="6457635" cy="276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28"/>
          <p:cNvGrpSpPr/>
          <p:nvPr/>
        </p:nvGrpSpPr>
        <p:grpSpPr>
          <a:xfrm>
            <a:off x="10174497" y="83359"/>
            <a:ext cx="1751113" cy="761541"/>
            <a:chOff x="6360093" y="606450"/>
            <a:chExt cx="1751113" cy="761541"/>
          </a:xfrm>
        </p:grpSpPr>
        <p:sp>
          <p:nvSpPr>
            <p:cNvPr id="131" name="Rectangle 130"/>
            <p:cNvSpPr/>
            <p:nvPr/>
          </p:nvSpPr>
          <p:spPr>
            <a:xfrm>
              <a:off x="6360093" y="606450"/>
              <a:ext cx="1751113" cy="761541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7030A0"/>
                  </a:solidFill>
                </a:rPr>
                <a:t>Keysight</a:t>
              </a:r>
              <a:endParaRPr lang="en-US" dirty="0">
                <a:solidFill>
                  <a:srgbClr val="7030A0"/>
                </a:solidFill>
              </a:endParaRPr>
            </a:p>
            <a:p>
              <a:pPr algn="ctr"/>
              <a:r>
                <a:rPr lang="en-US" dirty="0" smtClean="0">
                  <a:solidFill>
                    <a:srgbClr val="7030A0"/>
                  </a:solidFill>
                </a:rPr>
                <a:t>Pulse Gen</a:t>
              </a:r>
              <a:endParaRPr lang="en-US" dirty="0">
                <a:solidFill>
                  <a:srgbClr val="7030A0"/>
                </a:solidFill>
              </a:endParaRPr>
            </a:p>
          </p:txBody>
        </p:sp>
        <p:sp>
          <p:nvSpPr>
            <p:cNvPr id="139" name="Овал 260"/>
            <p:cNvSpPr/>
            <p:nvPr/>
          </p:nvSpPr>
          <p:spPr>
            <a:xfrm>
              <a:off x="6486228" y="867585"/>
              <a:ext cx="248543" cy="239269"/>
            </a:xfrm>
            <a:prstGeom prst="ellipse">
              <a:avLst/>
            </a:prstGeom>
            <a:noFill/>
            <a:ln w="254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1826559" y="108488"/>
            <a:ext cx="3782900" cy="2099924"/>
            <a:chOff x="1826559" y="108488"/>
            <a:chExt cx="3782900" cy="2099924"/>
          </a:xfrm>
        </p:grpSpPr>
        <p:sp>
          <p:nvSpPr>
            <p:cNvPr id="114" name="Rectangle 113"/>
            <p:cNvSpPr/>
            <p:nvPr/>
          </p:nvSpPr>
          <p:spPr>
            <a:xfrm>
              <a:off x="1826559" y="108488"/>
              <a:ext cx="3782900" cy="2099924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6" name="Oval 115"/>
            <p:cNvSpPr/>
            <p:nvPr/>
          </p:nvSpPr>
          <p:spPr>
            <a:xfrm>
              <a:off x="4143576" y="1519338"/>
              <a:ext cx="622216" cy="613099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 smtClean="0"/>
                <a:t>Marki</a:t>
              </a:r>
              <a:endParaRPr lang="en-US" sz="800" dirty="0"/>
            </a:p>
          </p:txBody>
        </p:sp>
        <p:sp>
          <p:nvSpPr>
            <p:cNvPr id="117" name="Rectangle 116"/>
            <p:cNvSpPr/>
            <p:nvPr/>
          </p:nvSpPr>
          <p:spPr>
            <a:xfrm>
              <a:off x="3388002" y="1674026"/>
              <a:ext cx="746759" cy="367422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3dBm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9" name="Rectangle 118"/>
            <p:cNvSpPr/>
            <p:nvPr/>
          </p:nvSpPr>
          <p:spPr>
            <a:xfrm>
              <a:off x="4756228" y="1660273"/>
              <a:ext cx="746759" cy="367422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3dBm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0" name="Oval 119"/>
            <p:cNvSpPr/>
            <p:nvPr/>
          </p:nvSpPr>
          <p:spPr>
            <a:xfrm>
              <a:off x="2748157" y="1537434"/>
              <a:ext cx="622216" cy="613099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 smtClean="0"/>
                <a:t>Marki</a:t>
              </a:r>
              <a:endParaRPr lang="en-US" sz="800" dirty="0"/>
            </a:p>
          </p:txBody>
        </p:sp>
        <p:sp>
          <p:nvSpPr>
            <p:cNvPr id="123" name="Rectangle 122"/>
            <p:cNvSpPr/>
            <p:nvPr/>
          </p:nvSpPr>
          <p:spPr>
            <a:xfrm>
              <a:off x="1972610" y="1667537"/>
              <a:ext cx="746759" cy="367422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3dBm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4" name="Rectangle 123"/>
            <p:cNvSpPr/>
            <p:nvPr/>
          </p:nvSpPr>
          <p:spPr>
            <a:xfrm rot="16200000">
              <a:off x="2685886" y="983814"/>
              <a:ext cx="746759" cy="367422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3dBm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5" name="Rectangle 124"/>
            <p:cNvSpPr/>
            <p:nvPr/>
          </p:nvSpPr>
          <p:spPr>
            <a:xfrm rot="16200000">
              <a:off x="4081305" y="968287"/>
              <a:ext cx="746759" cy="367422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3dBm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6" name="Oval 125"/>
            <p:cNvSpPr/>
            <p:nvPr/>
          </p:nvSpPr>
          <p:spPr>
            <a:xfrm>
              <a:off x="3469324" y="160342"/>
              <a:ext cx="622216" cy="613099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 smtClean="0"/>
                <a:t>Marki</a:t>
              </a:r>
              <a:endParaRPr lang="en-US" sz="800" dirty="0"/>
            </a:p>
          </p:txBody>
        </p:sp>
        <p:cxnSp>
          <p:nvCxnSpPr>
            <p:cNvPr id="127" name="Прямая соединительная линия 117"/>
            <p:cNvCxnSpPr>
              <a:stCxn id="124" idx="3"/>
              <a:endCxn id="126" idx="3"/>
            </p:cNvCxnSpPr>
            <p:nvPr/>
          </p:nvCxnSpPr>
          <p:spPr>
            <a:xfrm flipV="1">
              <a:off x="3059266" y="683655"/>
              <a:ext cx="501179" cy="11049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Прямая соединительная линия 117"/>
            <p:cNvCxnSpPr>
              <a:stCxn id="125" idx="3"/>
              <a:endCxn id="126" idx="5"/>
            </p:cNvCxnSpPr>
            <p:nvPr/>
          </p:nvCxnSpPr>
          <p:spPr>
            <a:xfrm flipH="1" flipV="1">
              <a:off x="4000419" y="683655"/>
              <a:ext cx="454266" cy="9496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3" name="Rectangle 132"/>
            <p:cNvSpPr/>
            <p:nvPr/>
          </p:nvSpPr>
          <p:spPr>
            <a:xfrm>
              <a:off x="4408545" y="191436"/>
              <a:ext cx="1127256" cy="5356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DC to 1000MHz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134" name="Rectangle 133"/>
          <p:cNvSpPr/>
          <p:nvPr/>
        </p:nvSpPr>
        <p:spPr>
          <a:xfrm>
            <a:off x="670230" y="1646206"/>
            <a:ext cx="865723" cy="425955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13dBm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36" name="Прямая соединительная линия 120"/>
          <p:cNvCxnSpPr/>
          <p:nvPr/>
        </p:nvCxnSpPr>
        <p:spPr>
          <a:xfrm flipH="1">
            <a:off x="2526736" y="3052343"/>
            <a:ext cx="227889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Прямая соединительная линия 120"/>
          <p:cNvCxnSpPr/>
          <p:nvPr/>
        </p:nvCxnSpPr>
        <p:spPr>
          <a:xfrm flipV="1">
            <a:off x="4805628" y="3046578"/>
            <a:ext cx="1" cy="176491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446567" y="-595423"/>
            <a:ext cx="2822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Marh</a:t>
            </a:r>
            <a:r>
              <a:rPr lang="en-US" dirty="0" smtClean="0"/>
              <a:t> 2018 Photon counting</a:t>
            </a:r>
            <a:endParaRPr lang="en-US" dirty="0"/>
          </a:p>
        </p:txBody>
      </p:sp>
      <p:sp>
        <p:nvSpPr>
          <p:cNvPr id="74" name="Прямоугольник 165"/>
          <p:cNvSpPr/>
          <p:nvPr/>
        </p:nvSpPr>
        <p:spPr>
          <a:xfrm>
            <a:off x="559142" y="1596260"/>
            <a:ext cx="952669" cy="513677"/>
          </a:xfrm>
          <a:prstGeom prst="rect">
            <a:avLst/>
          </a:prstGeom>
          <a:solidFill>
            <a:schemeClr val="bg1"/>
          </a:solidFill>
          <a:ln w="444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mtClean="0">
                <a:solidFill>
                  <a:schemeClr val="tx1"/>
                </a:solidFill>
              </a:rPr>
              <a:t>-20dB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5" name="Прямоугольник 165"/>
          <p:cNvSpPr/>
          <p:nvPr/>
        </p:nvSpPr>
        <p:spPr>
          <a:xfrm rot="16200000">
            <a:off x="210002" y="5119020"/>
            <a:ext cx="582294" cy="304465"/>
          </a:xfrm>
          <a:prstGeom prst="rect">
            <a:avLst/>
          </a:prstGeom>
          <a:solidFill>
            <a:schemeClr val="bg1"/>
          </a:solidFill>
          <a:ln w="444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smtClean="0">
                <a:solidFill>
                  <a:schemeClr val="tx1"/>
                </a:solidFill>
              </a:rPr>
              <a:t>-30dB</a:t>
            </a:r>
            <a:endParaRPr lang="ru-RU" sz="1200" dirty="0">
              <a:solidFill>
                <a:schemeClr val="tx1"/>
              </a:solidFill>
            </a:endParaRPr>
          </a:p>
        </p:txBody>
      </p:sp>
      <p:sp>
        <p:nvSpPr>
          <p:cNvPr id="76" name="Прямоугольник 165"/>
          <p:cNvSpPr/>
          <p:nvPr/>
        </p:nvSpPr>
        <p:spPr>
          <a:xfrm rot="16200000">
            <a:off x="240861" y="3963612"/>
            <a:ext cx="582294" cy="304465"/>
          </a:xfrm>
          <a:prstGeom prst="rect">
            <a:avLst/>
          </a:prstGeom>
          <a:solidFill>
            <a:schemeClr val="bg1"/>
          </a:solidFill>
          <a:ln w="444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dirty="0" smtClean="0">
                <a:solidFill>
                  <a:schemeClr val="tx1"/>
                </a:solidFill>
              </a:rPr>
              <a:t>-10dB</a:t>
            </a:r>
            <a:endParaRPr lang="ru-RU" sz="1200" dirty="0">
              <a:solidFill>
                <a:schemeClr val="tx1"/>
              </a:solidFill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2757911" y="4067161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+35dB</a:t>
            </a:r>
            <a:endParaRPr lang="en-US" dirty="0"/>
          </a:p>
        </p:txBody>
      </p:sp>
      <p:sp>
        <p:nvSpPr>
          <p:cNvPr id="80" name="Oval 79"/>
          <p:cNvSpPr/>
          <p:nvPr/>
        </p:nvSpPr>
        <p:spPr>
          <a:xfrm>
            <a:off x="5778562" y="4222187"/>
            <a:ext cx="1296312" cy="1261204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Marki Mixer</a:t>
            </a:r>
            <a:endParaRPr lang="en-US" dirty="0"/>
          </a:p>
        </p:txBody>
      </p:sp>
      <p:sp>
        <p:nvSpPr>
          <p:cNvPr id="73" name="TextBox 72"/>
          <p:cNvSpPr txBox="1"/>
          <p:nvPr/>
        </p:nvSpPr>
        <p:spPr>
          <a:xfrm>
            <a:off x="3334622" y="3374591"/>
            <a:ext cx="1381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+50dB</a:t>
            </a:r>
            <a:endParaRPr lang="en-US" dirty="0"/>
          </a:p>
        </p:txBody>
      </p:sp>
      <p:sp>
        <p:nvSpPr>
          <p:cNvPr id="81" name="Треугольник 171"/>
          <p:cNvSpPr/>
          <p:nvPr/>
        </p:nvSpPr>
        <p:spPr>
          <a:xfrm rot="5400000">
            <a:off x="3505815" y="2861375"/>
            <a:ext cx="421529" cy="413228"/>
          </a:xfrm>
          <a:prstGeom prst="triangle">
            <a:avLst/>
          </a:prstGeom>
          <a:solidFill>
            <a:schemeClr val="bg1"/>
          </a:solidFill>
          <a:ln w="57150">
            <a:solidFill>
              <a:srgbClr val="FF9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2" name="Треугольник 171"/>
          <p:cNvSpPr/>
          <p:nvPr/>
        </p:nvSpPr>
        <p:spPr>
          <a:xfrm rot="5400000">
            <a:off x="4179536" y="2839964"/>
            <a:ext cx="421529" cy="413228"/>
          </a:xfrm>
          <a:prstGeom prst="triangle">
            <a:avLst/>
          </a:prstGeom>
          <a:solidFill>
            <a:schemeClr val="bg1"/>
          </a:solidFill>
          <a:ln w="57150">
            <a:solidFill>
              <a:srgbClr val="FF9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3" name="Прямоугольник 166"/>
          <p:cNvSpPr/>
          <p:nvPr/>
        </p:nvSpPr>
        <p:spPr>
          <a:xfrm>
            <a:off x="10257823" y="5435256"/>
            <a:ext cx="1518894" cy="898453"/>
          </a:xfrm>
          <a:prstGeom prst="rect">
            <a:avLst/>
          </a:prstGeom>
          <a:solidFill>
            <a:schemeClr val="bg1"/>
          </a:solidFill>
          <a:ln w="47625"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 smtClean="0">
                <a:solidFill>
                  <a:schemeClr val="tx1"/>
                </a:solidFill>
              </a:rPr>
              <a:t>Generator</a:t>
            </a:r>
          </a:p>
        </p:txBody>
      </p:sp>
      <p:cxnSp>
        <p:nvCxnSpPr>
          <p:cNvPr id="84" name="Прямая соединительная линия 117"/>
          <p:cNvCxnSpPr>
            <a:stCxn id="83" idx="1"/>
          </p:cNvCxnSpPr>
          <p:nvPr/>
        </p:nvCxnSpPr>
        <p:spPr>
          <a:xfrm flipH="1">
            <a:off x="6412254" y="5884483"/>
            <a:ext cx="3845569" cy="2971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Прямая соединительная линия 117"/>
          <p:cNvCxnSpPr/>
          <p:nvPr/>
        </p:nvCxnSpPr>
        <p:spPr>
          <a:xfrm flipH="1">
            <a:off x="6412254" y="5445010"/>
            <a:ext cx="14464" cy="46918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Rectangle 85"/>
          <p:cNvSpPr/>
          <p:nvPr/>
        </p:nvSpPr>
        <p:spPr>
          <a:xfrm>
            <a:off x="9136577" y="4644596"/>
            <a:ext cx="746759" cy="367422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Filter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9" name="Треугольник 171"/>
          <p:cNvSpPr/>
          <p:nvPr/>
        </p:nvSpPr>
        <p:spPr>
          <a:xfrm rot="5400000">
            <a:off x="7917659" y="4621693"/>
            <a:ext cx="421529" cy="413228"/>
          </a:xfrm>
          <a:prstGeom prst="triangle">
            <a:avLst/>
          </a:prstGeom>
          <a:solidFill>
            <a:schemeClr val="bg1"/>
          </a:solidFill>
          <a:ln w="57150">
            <a:solidFill>
              <a:srgbClr val="FF9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90" name="TextBox 89"/>
          <p:cNvSpPr txBox="1"/>
          <p:nvPr/>
        </p:nvSpPr>
        <p:spPr>
          <a:xfrm>
            <a:off x="7708161" y="5052907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+20dB</a:t>
            </a:r>
            <a:endParaRPr lang="en-US" dirty="0"/>
          </a:p>
        </p:txBody>
      </p:sp>
      <p:sp>
        <p:nvSpPr>
          <p:cNvPr id="91" name="Треугольник 171"/>
          <p:cNvSpPr/>
          <p:nvPr/>
        </p:nvSpPr>
        <p:spPr>
          <a:xfrm rot="5400000">
            <a:off x="2898286" y="2833872"/>
            <a:ext cx="421529" cy="413228"/>
          </a:xfrm>
          <a:prstGeom prst="triangle">
            <a:avLst/>
          </a:prstGeom>
          <a:solidFill>
            <a:schemeClr val="bg1"/>
          </a:solidFill>
          <a:ln w="57150">
            <a:solidFill>
              <a:srgbClr val="FF9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Овал 13"/>
          <p:cNvSpPr/>
          <p:nvPr/>
        </p:nvSpPr>
        <p:spPr>
          <a:xfrm>
            <a:off x="4635957" y="4534211"/>
            <a:ext cx="493650" cy="493650"/>
          </a:xfrm>
          <a:prstGeom prst="ellipse">
            <a:avLst/>
          </a:prstGeom>
          <a:solidFill>
            <a:srgbClr val="FFFF00"/>
          </a:solidFill>
          <a:ln w="539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 smtClean="0">
                <a:solidFill>
                  <a:schemeClr val="tx1"/>
                </a:solidFill>
              </a:rPr>
              <a:t>1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92" name="Овал 91"/>
          <p:cNvSpPr/>
          <p:nvPr/>
        </p:nvSpPr>
        <p:spPr>
          <a:xfrm>
            <a:off x="7267193" y="4551415"/>
            <a:ext cx="493650" cy="493650"/>
          </a:xfrm>
          <a:prstGeom prst="ellipse">
            <a:avLst/>
          </a:prstGeom>
          <a:solidFill>
            <a:srgbClr val="FFFF00"/>
          </a:solidFill>
          <a:ln w="539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 smtClean="0">
                <a:solidFill>
                  <a:schemeClr val="tx1"/>
                </a:solidFill>
              </a:rPr>
              <a:t>2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95" name="Овал 94"/>
          <p:cNvSpPr/>
          <p:nvPr/>
        </p:nvSpPr>
        <p:spPr>
          <a:xfrm>
            <a:off x="8558631" y="4559270"/>
            <a:ext cx="493650" cy="493650"/>
          </a:xfrm>
          <a:prstGeom prst="ellipse">
            <a:avLst/>
          </a:prstGeom>
          <a:solidFill>
            <a:srgbClr val="FFFF00"/>
          </a:solidFill>
          <a:ln w="539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 smtClean="0">
                <a:solidFill>
                  <a:schemeClr val="tx1"/>
                </a:solidFill>
              </a:rPr>
              <a:t>3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96" name="Овал 95"/>
          <p:cNvSpPr/>
          <p:nvPr/>
        </p:nvSpPr>
        <p:spPr>
          <a:xfrm>
            <a:off x="9945065" y="4565169"/>
            <a:ext cx="493650" cy="493650"/>
          </a:xfrm>
          <a:prstGeom prst="ellipse">
            <a:avLst/>
          </a:prstGeom>
          <a:solidFill>
            <a:srgbClr val="FFFF00"/>
          </a:solidFill>
          <a:ln w="539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mtClean="0">
                <a:solidFill>
                  <a:schemeClr val="tx1"/>
                </a:solidFill>
              </a:rPr>
              <a:t>4</a:t>
            </a:r>
            <a:endParaRPr lang="ru-RU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9377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9" name="Прямая соединительная линия 120"/>
          <p:cNvCxnSpPr/>
          <p:nvPr/>
        </p:nvCxnSpPr>
        <p:spPr>
          <a:xfrm>
            <a:off x="3998845" y="1528512"/>
            <a:ext cx="1550504" cy="0"/>
          </a:xfrm>
          <a:prstGeom prst="line">
            <a:avLst/>
          </a:prstGeom>
          <a:ln w="1143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10227861" y="4493542"/>
            <a:ext cx="1648040" cy="690825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SP Digitiser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11" name="Прямая соединительная линия 205"/>
          <p:cNvCxnSpPr/>
          <p:nvPr/>
        </p:nvCxnSpPr>
        <p:spPr>
          <a:xfrm flipV="1">
            <a:off x="11874411" y="844901"/>
            <a:ext cx="1490" cy="3664139"/>
          </a:xfrm>
          <a:prstGeom prst="line">
            <a:avLst/>
          </a:prstGeom>
          <a:ln w="38100">
            <a:solidFill>
              <a:srgbClr val="FF0000"/>
            </a:solidFill>
            <a:prstDash val="sysDash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10214934" y="2961159"/>
            <a:ext cx="170489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Trigger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+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Clock </a:t>
            </a:r>
            <a:r>
              <a:rPr lang="en-US" dirty="0" err="1" smtClean="0">
                <a:solidFill>
                  <a:srgbClr val="FF0000"/>
                </a:solidFill>
              </a:rPr>
              <a:t>refference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828115" y="950920"/>
            <a:ext cx="1945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Signal from system</a:t>
            </a:r>
            <a:endParaRPr lang="en-US" dirty="0"/>
          </a:p>
        </p:txBody>
      </p:sp>
      <p:sp>
        <p:nvSpPr>
          <p:cNvPr id="80" name="Oval 79"/>
          <p:cNvSpPr/>
          <p:nvPr/>
        </p:nvSpPr>
        <p:spPr>
          <a:xfrm>
            <a:off x="5549349" y="844901"/>
            <a:ext cx="1296312" cy="1261204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Marki Mixer</a:t>
            </a:r>
            <a:endParaRPr lang="en-US" dirty="0"/>
          </a:p>
        </p:txBody>
      </p:sp>
      <p:sp>
        <p:nvSpPr>
          <p:cNvPr id="83" name="Прямоугольник 166"/>
          <p:cNvSpPr/>
          <p:nvPr/>
        </p:nvSpPr>
        <p:spPr>
          <a:xfrm>
            <a:off x="10257823" y="5435256"/>
            <a:ext cx="1518894" cy="898453"/>
          </a:xfrm>
          <a:prstGeom prst="rect">
            <a:avLst/>
          </a:prstGeom>
          <a:solidFill>
            <a:schemeClr val="bg1"/>
          </a:solidFill>
          <a:ln w="47625"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 smtClean="0">
                <a:solidFill>
                  <a:schemeClr val="tx1"/>
                </a:solidFill>
              </a:rPr>
              <a:t>Generator</a:t>
            </a:r>
          </a:p>
        </p:txBody>
      </p:sp>
      <p:cxnSp>
        <p:nvCxnSpPr>
          <p:cNvPr id="84" name="Прямая соединительная линия 117"/>
          <p:cNvCxnSpPr>
            <a:stCxn id="83" idx="1"/>
          </p:cNvCxnSpPr>
          <p:nvPr/>
        </p:nvCxnSpPr>
        <p:spPr>
          <a:xfrm flipH="1">
            <a:off x="6412254" y="5884483"/>
            <a:ext cx="3845569" cy="2971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Прямая соединительная линия 117"/>
          <p:cNvCxnSpPr/>
          <p:nvPr/>
        </p:nvCxnSpPr>
        <p:spPr>
          <a:xfrm flipH="1">
            <a:off x="6412254" y="5445010"/>
            <a:ext cx="14464" cy="46918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Rectangle 85"/>
          <p:cNvSpPr/>
          <p:nvPr/>
        </p:nvSpPr>
        <p:spPr>
          <a:xfrm>
            <a:off x="9136577" y="4644596"/>
            <a:ext cx="746759" cy="367422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Filter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9" name="Треугольник 171"/>
          <p:cNvSpPr/>
          <p:nvPr/>
        </p:nvSpPr>
        <p:spPr>
          <a:xfrm rot="5400000">
            <a:off x="7917659" y="4621693"/>
            <a:ext cx="421529" cy="413228"/>
          </a:xfrm>
          <a:prstGeom prst="triangle">
            <a:avLst/>
          </a:prstGeom>
          <a:solidFill>
            <a:schemeClr val="bg1"/>
          </a:solidFill>
          <a:ln w="57150">
            <a:solidFill>
              <a:srgbClr val="FF9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90" name="TextBox 89"/>
          <p:cNvSpPr txBox="1"/>
          <p:nvPr/>
        </p:nvSpPr>
        <p:spPr>
          <a:xfrm>
            <a:off x="7708161" y="5052907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+20dB</a:t>
            </a:r>
            <a:endParaRPr lang="en-US" dirty="0"/>
          </a:p>
        </p:txBody>
      </p:sp>
      <p:sp>
        <p:nvSpPr>
          <p:cNvPr id="92" name="Овал 91"/>
          <p:cNvSpPr/>
          <p:nvPr/>
        </p:nvSpPr>
        <p:spPr>
          <a:xfrm>
            <a:off x="7267193" y="4551415"/>
            <a:ext cx="493650" cy="493650"/>
          </a:xfrm>
          <a:prstGeom prst="ellipse">
            <a:avLst/>
          </a:prstGeom>
          <a:solidFill>
            <a:srgbClr val="FFFF00"/>
          </a:solidFill>
          <a:ln w="539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 smtClean="0">
                <a:solidFill>
                  <a:schemeClr val="tx1"/>
                </a:solidFill>
              </a:rPr>
              <a:t>2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95" name="Овал 94"/>
          <p:cNvSpPr/>
          <p:nvPr/>
        </p:nvSpPr>
        <p:spPr>
          <a:xfrm>
            <a:off x="8558631" y="4559270"/>
            <a:ext cx="493650" cy="493650"/>
          </a:xfrm>
          <a:prstGeom prst="ellipse">
            <a:avLst/>
          </a:prstGeom>
          <a:solidFill>
            <a:srgbClr val="FFFF00"/>
          </a:solidFill>
          <a:ln w="539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 smtClean="0">
                <a:solidFill>
                  <a:schemeClr val="tx1"/>
                </a:solidFill>
              </a:rPr>
              <a:t>3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96" name="Овал 95"/>
          <p:cNvSpPr/>
          <p:nvPr/>
        </p:nvSpPr>
        <p:spPr>
          <a:xfrm>
            <a:off x="9945065" y="4565169"/>
            <a:ext cx="493650" cy="493650"/>
          </a:xfrm>
          <a:prstGeom prst="ellipse">
            <a:avLst/>
          </a:prstGeom>
          <a:solidFill>
            <a:srgbClr val="FFFF00"/>
          </a:solidFill>
          <a:ln w="539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mtClean="0">
                <a:solidFill>
                  <a:schemeClr val="tx1"/>
                </a:solidFill>
              </a:rPr>
              <a:t>4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10" name="Стрелка вправо 9"/>
          <p:cNvSpPr/>
          <p:nvPr/>
        </p:nvSpPr>
        <p:spPr>
          <a:xfrm>
            <a:off x="2411896" y="2517913"/>
            <a:ext cx="2504661" cy="10469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mtClean="0"/>
              <a:t>Signal from system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30953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Стрелка вправо 9"/>
          <p:cNvSpPr/>
          <p:nvPr/>
        </p:nvSpPr>
        <p:spPr>
          <a:xfrm>
            <a:off x="5133582" y="2845457"/>
            <a:ext cx="2557343" cy="7099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 smtClean="0"/>
              <a:t>Approx. DC signal</a:t>
            </a:r>
            <a:endParaRPr lang="ru-RU" dirty="0"/>
          </a:p>
        </p:txBody>
      </p:sp>
      <p:cxnSp>
        <p:nvCxnSpPr>
          <p:cNvPr id="149" name="Прямая соединительная линия 120"/>
          <p:cNvCxnSpPr/>
          <p:nvPr/>
        </p:nvCxnSpPr>
        <p:spPr>
          <a:xfrm>
            <a:off x="2417427" y="3253440"/>
            <a:ext cx="1550504" cy="0"/>
          </a:xfrm>
          <a:prstGeom prst="line">
            <a:avLst/>
          </a:prstGeom>
          <a:ln w="1143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10227861" y="4493542"/>
            <a:ext cx="1648040" cy="690825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SP Digitiser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11" name="Прямая соединительная линия 205"/>
          <p:cNvCxnSpPr/>
          <p:nvPr/>
        </p:nvCxnSpPr>
        <p:spPr>
          <a:xfrm flipV="1">
            <a:off x="11874411" y="844901"/>
            <a:ext cx="1490" cy="3664139"/>
          </a:xfrm>
          <a:prstGeom prst="line">
            <a:avLst/>
          </a:prstGeom>
          <a:ln w="38100">
            <a:solidFill>
              <a:srgbClr val="FF0000"/>
            </a:solidFill>
            <a:prstDash val="sysDash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10214934" y="2961159"/>
            <a:ext cx="170489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Trigger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+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Clock </a:t>
            </a:r>
            <a:r>
              <a:rPr lang="en-US" dirty="0" err="1" smtClean="0">
                <a:solidFill>
                  <a:srgbClr val="FF0000"/>
                </a:solidFill>
              </a:rPr>
              <a:t>refference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80" name="Oval 79"/>
          <p:cNvSpPr/>
          <p:nvPr/>
        </p:nvSpPr>
        <p:spPr>
          <a:xfrm>
            <a:off x="3967931" y="2569829"/>
            <a:ext cx="1296312" cy="1261204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Marki Mixer</a:t>
            </a:r>
            <a:endParaRPr lang="en-US" dirty="0"/>
          </a:p>
        </p:txBody>
      </p:sp>
      <p:sp>
        <p:nvSpPr>
          <p:cNvPr id="83" name="Прямоугольник 166"/>
          <p:cNvSpPr/>
          <p:nvPr/>
        </p:nvSpPr>
        <p:spPr>
          <a:xfrm>
            <a:off x="10257823" y="5435256"/>
            <a:ext cx="1518894" cy="898453"/>
          </a:xfrm>
          <a:prstGeom prst="rect">
            <a:avLst/>
          </a:prstGeom>
          <a:solidFill>
            <a:schemeClr val="bg1"/>
          </a:solidFill>
          <a:ln w="47625"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 smtClean="0">
                <a:solidFill>
                  <a:schemeClr val="tx1"/>
                </a:solidFill>
              </a:rPr>
              <a:t>Generator</a:t>
            </a:r>
          </a:p>
        </p:txBody>
      </p:sp>
      <p:cxnSp>
        <p:nvCxnSpPr>
          <p:cNvPr id="84" name="Прямая соединительная линия 117"/>
          <p:cNvCxnSpPr>
            <a:stCxn id="83" idx="1"/>
          </p:cNvCxnSpPr>
          <p:nvPr/>
        </p:nvCxnSpPr>
        <p:spPr>
          <a:xfrm flipH="1">
            <a:off x="6412254" y="5884483"/>
            <a:ext cx="3845569" cy="2971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Прямая соединительная линия 117"/>
          <p:cNvCxnSpPr/>
          <p:nvPr/>
        </p:nvCxnSpPr>
        <p:spPr>
          <a:xfrm flipH="1">
            <a:off x="6412254" y="5445010"/>
            <a:ext cx="14464" cy="46918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Rectangle 85"/>
          <p:cNvSpPr/>
          <p:nvPr/>
        </p:nvSpPr>
        <p:spPr>
          <a:xfrm>
            <a:off x="9136577" y="4644596"/>
            <a:ext cx="746759" cy="367422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Filter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9" name="Треугольник 171"/>
          <p:cNvSpPr/>
          <p:nvPr/>
        </p:nvSpPr>
        <p:spPr>
          <a:xfrm rot="5400000">
            <a:off x="7917659" y="4621693"/>
            <a:ext cx="421529" cy="413228"/>
          </a:xfrm>
          <a:prstGeom prst="triangle">
            <a:avLst/>
          </a:prstGeom>
          <a:solidFill>
            <a:schemeClr val="bg1"/>
          </a:solidFill>
          <a:ln w="57150">
            <a:solidFill>
              <a:srgbClr val="FF9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90" name="TextBox 89"/>
          <p:cNvSpPr txBox="1"/>
          <p:nvPr/>
        </p:nvSpPr>
        <p:spPr>
          <a:xfrm>
            <a:off x="7708161" y="5052907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+20dB</a:t>
            </a:r>
            <a:endParaRPr lang="en-US" dirty="0"/>
          </a:p>
        </p:txBody>
      </p:sp>
      <p:sp>
        <p:nvSpPr>
          <p:cNvPr id="92" name="Овал 91"/>
          <p:cNvSpPr/>
          <p:nvPr/>
        </p:nvSpPr>
        <p:spPr>
          <a:xfrm>
            <a:off x="7267193" y="4551415"/>
            <a:ext cx="493650" cy="493650"/>
          </a:xfrm>
          <a:prstGeom prst="ellipse">
            <a:avLst/>
          </a:prstGeom>
          <a:solidFill>
            <a:srgbClr val="FFFF00"/>
          </a:solidFill>
          <a:ln w="539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 smtClean="0">
                <a:solidFill>
                  <a:schemeClr val="tx1"/>
                </a:solidFill>
              </a:rPr>
              <a:t>2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95" name="Овал 94"/>
          <p:cNvSpPr/>
          <p:nvPr/>
        </p:nvSpPr>
        <p:spPr>
          <a:xfrm>
            <a:off x="8558631" y="4559270"/>
            <a:ext cx="493650" cy="493650"/>
          </a:xfrm>
          <a:prstGeom prst="ellipse">
            <a:avLst/>
          </a:prstGeom>
          <a:solidFill>
            <a:srgbClr val="FFFF00"/>
          </a:solidFill>
          <a:ln w="539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 smtClean="0">
                <a:solidFill>
                  <a:schemeClr val="tx1"/>
                </a:solidFill>
              </a:rPr>
              <a:t>3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96" name="Овал 95"/>
          <p:cNvSpPr/>
          <p:nvPr/>
        </p:nvSpPr>
        <p:spPr>
          <a:xfrm>
            <a:off x="9945065" y="4565169"/>
            <a:ext cx="493650" cy="493650"/>
          </a:xfrm>
          <a:prstGeom prst="ellipse">
            <a:avLst/>
          </a:prstGeom>
          <a:solidFill>
            <a:srgbClr val="FFFF00"/>
          </a:solidFill>
          <a:ln w="539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mtClean="0">
                <a:solidFill>
                  <a:schemeClr val="tx1"/>
                </a:solidFill>
              </a:rPr>
              <a:t>4</a:t>
            </a:r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7427" y="2675848"/>
            <a:ext cx="825500" cy="292100"/>
          </a:xfrm>
          <a:prstGeom prst="rect">
            <a:avLst/>
          </a:prstGeom>
        </p:spPr>
      </p:pic>
      <p:cxnSp>
        <p:nvCxnSpPr>
          <p:cNvPr id="19" name="Прямая соединительная линия 120"/>
          <p:cNvCxnSpPr/>
          <p:nvPr/>
        </p:nvCxnSpPr>
        <p:spPr>
          <a:xfrm>
            <a:off x="4601082" y="1075184"/>
            <a:ext cx="0" cy="1494645"/>
          </a:xfrm>
          <a:prstGeom prst="line">
            <a:avLst/>
          </a:prstGeom>
          <a:ln w="114300">
            <a:solidFill>
              <a:srgbClr val="0432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4682" y="698851"/>
            <a:ext cx="812800" cy="29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90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9" name="Прямая соединительная линия 120"/>
          <p:cNvCxnSpPr/>
          <p:nvPr/>
        </p:nvCxnSpPr>
        <p:spPr>
          <a:xfrm flipH="1">
            <a:off x="4805628" y="4815308"/>
            <a:ext cx="543773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Прямая соединительная линия 120"/>
          <p:cNvCxnSpPr>
            <a:endCxn id="172" idx="0"/>
          </p:cNvCxnSpPr>
          <p:nvPr/>
        </p:nvCxnSpPr>
        <p:spPr>
          <a:xfrm flipV="1">
            <a:off x="2526736" y="2327436"/>
            <a:ext cx="0" cy="336420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Прямая соединительная линия 117"/>
          <p:cNvCxnSpPr/>
          <p:nvPr/>
        </p:nvCxnSpPr>
        <p:spPr>
          <a:xfrm flipH="1" flipV="1">
            <a:off x="501150" y="1866751"/>
            <a:ext cx="10035526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Прямая соединительная линия 117"/>
          <p:cNvCxnSpPr/>
          <p:nvPr/>
        </p:nvCxnSpPr>
        <p:spPr>
          <a:xfrm flipH="1" flipV="1">
            <a:off x="507540" y="1856883"/>
            <a:ext cx="13060" cy="378632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ile:Circulator schematic.JPG - Wikimedia Common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48" t="6503" r="26691" b="29446"/>
          <a:stretch/>
        </p:blipFill>
        <p:spPr bwMode="auto">
          <a:xfrm>
            <a:off x="2291109" y="5445010"/>
            <a:ext cx="412466" cy="40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Изображение 10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3476" y="5880853"/>
            <a:ext cx="218488" cy="248282"/>
          </a:xfrm>
          <a:prstGeom prst="rect">
            <a:avLst/>
          </a:prstGeom>
        </p:spPr>
      </p:pic>
      <p:pic>
        <p:nvPicPr>
          <p:cNvPr id="1057" name="Изображение 105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1359" y="5487831"/>
            <a:ext cx="1321301" cy="234155"/>
          </a:xfrm>
          <a:prstGeom prst="rect">
            <a:avLst/>
          </a:prstGeom>
        </p:spPr>
      </p:pic>
      <p:sp>
        <p:nvSpPr>
          <p:cNvPr id="171" name="Треугольник 170"/>
          <p:cNvSpPr/>
          <p:nvPr/>
        </p:nvSpPr>
        <p:spPr>
          <a:xfrm>
            <a:off x="2315971" y="4026881"/>
            <a:ext cx="421529" cy="413228"/>
          </a:xfrm>
          <a:prstGeom prst="triangle">
            <a:avLst/>
          </a:prstGeom>
          <a:solidFill>
            <a:schemeClr val="bg1"/>
          </a:solidFill>
          <a:ln w="57150">
            <a:solidFill>
              <a:srgbClr val="FF9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16" name="Прямая соединительная линия 215"/>
          <p:cNvCxnSpPr/>
          <p:nvPr/>
        </p:nvCxnSpPr>
        <p:spPr>
          <a:xfrm flipH="1">
            <a:off x="63129" y="4947411"/>
            <a:ext cx="4159718" cy="0"/>
          </a:xfrm>
          <a:prstGeom prst="line">
            <a:avLst/>
          </a:prstGeom>
          <a:ln w="44450"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Прямая соединительная линия 216"/>
          <p:cNvCxnSpPr/>
          <p:nvPr/>
        </p:nvCxnSpPr>
        <p:spPr>
          <a:xfrm flipH="1">
            <a:off x="63129" y="6660013"/>
            <a:ext cx="4159719" cy="0"/>
          </a:xfrm>
          <a:prstGeom prst="line">
            <a:avLst/>
          </a:prstGeom>
          <a:ln w="44450"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Прямая соединительная линия 221"/>
          <p:cNvCxnSpPr/>
          <p:nvPr/>
        </p:nvCxnSpPr>
        <p:spPr>
          <a:xfrm flipV="1">
            <a:off x="4222847" y="4947411"/>
            <a:ext cx="0" cy="1712602"/>
          </a:xfrm>
          <a:prstGeom prst="line">
            <a:avLst/>
          </a:prstGeom>
          <a:ln w="44450"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Прямая соединительная линия 225"/>
          <p:cNvCxnSpPr/>
          <p:nvPr/>
        </p:nvCxnSpPr>
        <p:spPr>
          <a:xfrm flipV="1">
            <a:off x="63129" y="4947411"/>
            <a:ext cx="0" cy="1712602"/>
          </a:xfrm>
          <a:prstGeom prst="line">
            <a:avLst/>
          </a:prstGeom>
          <a:ln w="44450"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Прямая соединительная линия 228"/>
          <p:cNvCxnSpPr/>
          <p:nvPr/>
        </p:nvCxnSpPr>
        <p:spPr>
          <a:xfrm flipH="1" flipV="1">
            <a:off x="63129" y="3764015"/>
            <a:ext cx="3937" cy="1147898"/>
          </a:xfrm>
          <a:prstGeom prst="line">
            <a:avLst/>
          </a:prstGeom>
          <a:ln w="44450">
            <a:solidFill>
              <a:schemeClr val="bg1">
                <a:lumMod val="6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Прямая соединительная линия 231"/>
          <p:cNvCxnSpPr/>
          <p:nvPr/>
        </p:nvCxnSpPr>
        <p:spPr>
          <a:xfrm flipH="1" flipV="1">
            <a:off x="4210610" y="3791956"/>
            <a:ext cx="3937" cy="1147898"/>
          </a:xfrm>
          <a:prstGeom prst="line">
            <a:avLst/>
          </a:prstGeom>
          <a:ln w="44450">
            <a:solidFill>
              <a:schemeClr val="bg1">
                <a:lumMod val="6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Прямая соединительная линия 232"/>
          <p:cNvCxnSpPr/>
          <p:nvPr/>
        </p:nvCxnSpPr>
        <p:spPr>
          <a:xfrm flipV="1">
            <a:off x="106234" y="3791956"/>
            <a:ext cx="4099114" cy="4902"/>
          </a:xfrm>
          <a:prstGeom prst="line">
            <a:avLst/>
          </a:prstGeom>
          <a:ln w="44450">
            <a:solidFill>
              <a:schemeClr val="bg1">
                <a:lumMod val="6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Прямая соединительная линия 235"/>
          <p:cNvCxnSpPr/>
          <p:nvPr/>
        </p:nvCxnSpPr>
        <p:spPr>
          <a:xfrm flipV="1">
            <a:off x="63129" y="2829039"/>
            <a:ext cx="4099114" cy="4902"/>
          </a:xfrm>
          <a:prstGeom prst="line">
            <a:avLst/>
          </a:prstGeom>
          <a:ln w="4445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Прямая соединительная линия 236"/>
          <p:cNvCxnSpPr/>
          <p:nvPr/>
        </p:nvCxnSpPr>
        <p:spPr>
          <a:xfrm>
            <a:off x="63129" y="2829039"/>
            <a:ext cx="0" cy="893200"/>
          </a:xfrm>
          <a:prstGeom prst="line">
            <a:avLst/>
          </a:prstGeom>
          <a:ln w="4445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Прямая соединительная линия 239"/>
          <p:cNvCxnSpPr/>
          <p:nvPr/>
        </p:nvCxnSpPr>
        <p:spPr>
          <a:xfrm>
            <a:off x="4221597" y="2854908"/>
            <a:ext cx="1" cy="898679"/>
          </a:xfrm>
          <a:prstGeom prst="line">
            <a:avLst/>
          </a:prstGeom>
          <a:ln w="4445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4" name="Изображение 15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4119914" y="4179214"/>
            <a:ext cx="635000" cy="317500"/>
          </a:xfrm>
          <a:prstGeom prst="rect">
            <a:avLst/>
          </a:prstGeom>
        </p:spPr>
      </p:pic>
      <p:pic>
        <p:nvPicPr>
          <p:cNvPr id="155" name="Изображение 15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4016973" y="3115562"/>
            <a:ext cx="850900" cy="342900"/>
          </a:xfrm>
          <a:prstGeom prst="rect">
            <a:avLst/>
          </a:prstGeom>
        </p:spPr>
      </p:pic>
      <p:pic>
        <p:nvPicPr>
          <p:cNvPr id="157" name="Изображение 15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6200000">
            <a:off x="3857346" y="5709403"/>
            <a:ext cx="1219200" cy="342900"/>
          </a:xfrm>
          <a:prstGeom prst="rect">
            <a:avLst/>
          </a:prstGeom>
        </p:spPr>
      </p:pic>
      <p:sp>
        <p:nvSpPr>
          <p:cNvPr id="167" name="Прямоугольник 166"/>
          <p:cNvSpPr/>
          <p:nvPr/>
        </p:nvSpPr>
        <p:spPr>
          <a:xfrm>
            <a:off x="2673913" y="57827"/>
            <a:ext cx="1406496" cy="898453"/>
          </a:xfrm>
          <a:prstGeom prst="rect">
            <a:avLst/>
          </a:prstGeom>
          <a:solidFill>
            <a:schemeClr val="bg1"/>
          </a:solidFill>
          <a:ln w="47625"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 smtClean="0">
                <a:solidFill>
                  <a:schemeClr val="tx1"/>
                </a:solidFill>
              </a:rPr>
              <a:t>VNA</a:t>
            </a:r>
          </a:p>
          <a:p>
            <a:pPr algn="ctr"/>
            <a:r>
              <a:rPr lang="en-AU" dirty="0" err="1" smtClean="0">
                <a:solidFill>
                  <a:schemeClr val="tx1"/>
                </a:solidFill>
              </a:rPr>
              <a:t>f</a:t>
            </a:r>
            <a:r>
              <a:rPr lang="en-AU" baseline="-25000" dirty="0" err="1" smtClean="0">
                <a:solidFill>
                  <a:schemeClr val="tx1"/>
                </a:solidFill>
              </a:rPr>
              <a:t>probe</a:t>
            </a:r>
            <a:endParaRPr lang="en-AU" dirty="0" smtClean="0">
              <a:solidFill>
                <a:schemeClr val="tx1"/>
              </a:solidFill>
            </a:endParaRPr>
          </a:p>
        </p:txBody>
      </p:sp>
      <p:sp>
        <p:nvSpPr>
          <p:cNvPr id="260" name="Овал 259"/>
          <p:cNvSpPr/>
          <p:nvPr/>
        </p:nvSpPr>
        <p:spPr>
          <a:xfrm>
            <a:off x="10434595" y="1757030"/>
            <a:ext cx="204576" cy="199175"/>
          </a:xfrm>
          <a:prstGeom prst="ellipse">
            <a:avLst/>
          </a:prstGeom>
          <a:noFill/>
          <a:ln w="25400"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Rectangle 14"/>
          <p:cNvSpPr/>
          <p:nvPr/>
        </p:nvSpPr>
        <p:spPr>
          <a:xfrm>
            <a:off x="10227861" y="4493542"/>
            <a:ext cx="1648040" cy="690825"/>
          </a:xfrm>
          <a:prstGeom prst="rect">
            <a:avLst/>
          </a:prstGeom>
          <a:noFill/>
          <a:ln w="31750">
            <a:solidFill>
              <a:srgbClr val="28FF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B050"/>
                </a:solidFill>
              </a:rPr>
              <a:t>SPA</a:t>
            </a:r>
          </a:p>
          <a:p>
            <a:pPr algn="ctr"/>
            <a:r>
              <a:rPr lang="en-US" dirty="0">
                <a:solidFill>
                  <a:srgbClr val="00B050"/>
                </a:solidFill>
              </a:rPr>
              <a:t>f</a:t>
            </a:r>
          </a:p>
        </p:txBody>
      </p:sp>
      <p:cxnSp>
        <p:nvCxnSpPr>
          <p:cNvPr id="111" name="Прямая соединительная линия 205"/>
          <p:cNvCxnSpPr/>
          <p:nvPr/>
        </p:nvCxnSpPr>
        <p:spPr>
          <a:xfrm flipV="1">
            <a:off x="11874411" y="844901"/>
            <a:ext cx="1490" cy="3664139"/>
          </a:xfrm>
          <a:prstGeom prst="line">
            <a:avLst/>
          </a:prstGeom>
          <a:ln w="38100">
            <a:solidFill>
              <a:srgbClr val="FF0000"/>
            </a:solidFill>
            <a:prstDash val="sysDash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11096216" y="3230191"/>
            <a:ext cx="82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Trigger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34" name="Rectangle 133"/>
          <p:cNvSpPr/>
          <p:nvPr/>
        </p:nvSpPr>
        <p:spPr>
          <a:xfrm>
            <a:off x="670230" y="1646206"/>
            <a:ext cx="865723" cy="425955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13dBm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36" name="Прямая соединительная линия 120"/>
          <p:cNvCxnSpPr>
            <a:endCxn id="172" idx="0"/>
          </p:cNvCxnSpPr>
          <p:nvPr/>
        </p:nvCxnSpPr>
        <p:spPr>
          <a:xfrm flipH="1">
            <a:off x="2526736" y="2327436"/>
            <a:ext cx="227889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Треугольник 171"/>
          <p:cNvSpPr/>
          <p:nvPr/>
        </p:nvSpPr>
        <p:spPr>
          <a:xfrm>
            <a:off x="2315971" y="2327436"/>
            <a:ext cx="421529" cy="413228"/>
          </a:xfrm>
          <a:prstGeom prst="triangle">
            <a:avLst/>
          </a:prstGeom>
          <a:solidFill>
            <a:schemeClr val="bg1"/>
          </a:solidFill>
          <a:ln w="57150">
            <a:solidFill>
              <a:srgbClr val="FF9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44" name="Прямая соединительная линия 120"/>
          <p:cNvCxnSpPr/>
          <p:nvPr/>
        </p:nvCxnSpPr>
        <p:spPr>
          <a:xfrm flipV="1">
            <a:off x="4805629" y="2315421"/>
            <a:ext cx="0" cy="252103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446567" y="-595423"/>
            <a:ext cx="24231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</a:t>
            </a:r>
            <a:r>
              <a:rPr lang="en-US" baseline="30000" dirty="0" smtClean="0"/>
              <a:t>rd</a:t>
            </a:r>
            <a:r>
              <a:rPr lang="en-US" dirty="0" smtClean="0"/>
              <a:t> Feb 2018 Incoherent</a:t>
            </a:r>
            <a:endParaRPr lang="en-US" dirty="0"/>
          </a:p>
        </p:txBody>
      </p:sp>
      <p:sp>
        <p:nvSpPr>
          <p:cNvPr id="74" name="Прямоугольник 165"/>
          <p:cNvSpPr/>
          <p:nvPr/>
        </p:nvSpPr>
        <p:spPr>
          <a:xfrm>
            <a:off x="559142" y="1596260"/>
            <a:ext cx="952669" cy="513677"/>
          </a:xfrm>
          <a:prstGeom prst="rect">
            <a:avLst/>
          </a:prstGeom>
          <a:solidFill>
            <a:schemeClr val="bg1"/>
          </a:solidFill>
          <a:ln w="444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mtClean="0">
                <a:solidFill>
                  <a:schemeClr val="tx1"/>
                </a:solidFill>
              </a:rPr>
              <a:t>-20dB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5" name="Прямоугольник 165"/>
          <p:cNvSpPr/>
          <p:nvPr/>
        </p:nvSpPr>
        <p:spPr>
          <a:xfrm rot="16200000">
            <a:off x="210002" y="5119020"/>
            <a:ext cx="582294" cy="304465"/>
          </a:xfrm>
          <a:prstGeom prst="rect">
            <a:avLst/>
          </a:prstGeom>
          <a:solidFill>
            <a:schemeClr val="bg1"/>
          </a:solidFill>
          <a:ln w="444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smtClean="0">
                <a:solidFill>
                  <a:schemeClr val="tx1"/>
                </a:solidFill>
              </a:rPr>
              <a:t>-30dB</a:t>
            </a:r>
            <a:endParaRPr lang="ru-RU" sz="1200" dirty="0">
              <a:solidFill>
                <a:schemeClr val="tx1"/>
              </a:solidFill>
            </a:endParaRPr>
          </a:p>
        </p:txBody>
      </p:sp>
      <p:sp>
        <p:nvSpPr>
          <p:cNvPr id="76" name="Прямоугольник 165"/>
          <p:cNvSpPr/>
          <p:nvPr/>
        </p:nvSpPr>
        <p:spPr>
          <a:xfrm rot="16200000">
            <a:off x="240861" y="3963612"/>
            <a:ext cx="582294" cy="304465"/>
          </a:xfrm>
          <a:prstGeom prst="rect">
            <a:avLst/>
          </a:prstGeom>
          <a:solidFill>
            <a:schemeClr val="bg1"/>
          </a:solidFill>
          <a:ln w="444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dirty="0" smtClean="0">
                <a:solidFill>
                  <a:schemeClr val="tx1"/>
                </a:solidFill>
              </a:rPr>
              <a:t>-10dB</a:t>
            </a:r>
            <a:endParaRPr lang="ru-RU" sz="1200" dirty="0">
              <a:solidFill>
                <a:schemeClr val="tx1"/>
              </a:solidFill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2871286" y="4040038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+35dB</a:t>
            </a:r>
            <a:endParaRPr lang="en-US" dirty="0"/>
          </a:p>
        </p:txBody>
      </p:sp>
      <p:sp>
        <p:nvSpPr>
          <p:cNvPr id="78" name="TextBox 77"/>
          <p:cNvSpPr txBox="1"/>
          <p:nvPr/>
        </p:nvSpPr>
        <p:spPr>
          <a:xfrm>
            <a:off x="2828208" y="2360202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+12dB</a:t>
            </a:r>
            <a:endParaRPr lang="en-US" dirty="0"/>
          </a:p>
        </p:txBody>
      </p:sp>
      <p:sp>
        <p:nvSpPr>
          <p:cNvPr id="71" name="Треугольник 171"/>
          <p:cNvSpPr/>
          <p:nvPr/>
        </p:nvSpPr>
        <p:spPr>
          <a:xfrm rot="5400000">
            <a:off x="3592453" y="2104582"/>
            <a:ext cx="463682" cy="413228"/>
          </a:xfrm>
          <a:prstGeom prst="triangle">
            <a:avLst/>
          </a:prstGeom>
          <a:solidFill>
            <a:schemeClr val="bg1"/>
          </a:solidFill>
          <a:ln w="57150">
            <a:solidFill>
              <a:srgbClr val="FF9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2" name="TextBox 71"/>
          <p:cNvSpPr txBox="1"/>
          <p:nvPr/>
        </p:nvSpPr>
        <p:spPr>
          <a:xfrm>
            <a:off x="3804053" y="2397444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+28dB</a:t>
            </a:r>
            <a:endParaRPr lang="en-US" dirty="0"/>
          </a:p>
        </p:txBody>
      </p:sp>
      <p:sp>
        <p:nvSpPr>
          <p:cNvPr id="81" name="TextBox 80"/>
          <p:cNvSpPr txBox="1"/>
          <p:nvPr/>
        </p:nvSpPr>
        <p:spPr>
          <a:xfrm>
            <a:off x="7524493" y="3589451"/>
            <a:ext cx="214770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Vary</a:t>
            </a:r>
          </a:p>
          <a:p>
            <a:r>
              <a:rPr lang="en-US" dirty="0" smtClean="0"/>
              <a:t>T </a:t>
            </a:r>
            <a:r>
              <a:rPr lang="mr-IN" dirty="0" smtClean="0"/>
              <a:t>–</a:t>
            </a:r>
            <a:r>
              <a:rPr lang="en-US" dirty="0" smtClean="0"/>
              <a:t> pulse length</a:t>
            </a:r>
          </a:p>
          <a:p>
            <a:r>
              <a:rPr lang="en-US" dirty="0" smtClean="0"/>
              <a:t>F </a:t>
            </a:r>
            <a:r>
              <a:rPr lang="mr-IN" dirty="0" smtClean="0"/>
              <a:t>–</a:t>
            </a:r>
            <a:r>
              <a:rPr lang="en-US" dirty="0" smtClean="0"/>
              <a:t> frequency on SPA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0657" y="5695199"/>
            <a:ext cx="990265" cy="699375"/>
          </a:xfrm>
          <a:prstGeom prst="rect">
            <a:avLst/>
          </a:prstGeom>
        </p:spPr>
      </p:pic>
      <p:cxnSp>
        <p:nvCxnSpPr>
          <p:cNvPr id="73" name="Прямая соединительная линия 72"/>
          <p:cNvCxnSpPr/>
          <p:nvPr/>
        </p:nvCxnSpPr>
        <p:spPr>
          <a:xfrm flipH="1" flipV="1">
            <a:off x="1169385" y="5947356"/>
            <a:ext cx="597729" cy="131265"/>
          </a:xfrm>
          <a:prstGeom prst="line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Прямая соединительная линия 78"/>
          <p:cNvCxnSpPr>
            <a:endCxn id="1026" idx="1"/>
          </p:cNvCxnSpPr>
          <p:nvPr/>
        </p:nvCxnSpPr>
        <p:spPr>
          <a:xfrm flipV="1">
            <a:off x="1121549" y="5649727"/>
            <a:ext cx="1169560" cy="51825"/>
          </a:xfrm>
          <a:prstGeom prst="line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219144" y="5235392"/>
            <a:ext cx="1095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err="1"/>
              <a:t>f</a:t>
            </a:r>
            <a:r>
              <a:rPr lang="en-AU" baseline="-25000" dirty="0" err="1" smtClean="0"/>
              <a:t>probe</a:t>
            </a:r>
            <a:r>
              <a:rPr lang="en-AU" dirty="0" err="1" smtClean="0"/>
              <a:t>±f</a:t>
            </a:r>
            <a:r>
              <a:rPr lang="en-AU" baseline="-25000" dirty="0" err="1" smtClean="0"/>
              <a:t>mod</a:t>
            </a:r>
            <a:endParaRPr lang="ru-RU" dirty="0"/>
          </a:p>
        </p:txBody>
      </p:sp>
      <p:sp>
        <p:nvSpPr>
          <p:cNvPr id="82" name="TextBox 81"/>
          <p:cNvSpPr txBox="1"/>
          <p:nvPr/>
        </p:nvSpPr>
        <p:spPr>
          <a:xfrm>
            <a:off x="-15963" y="5910328"/>
            <a:ext cx="13116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err="1" smtClean="0"/>
              <a:t>f</a:t>
            </a:r>
            <a:r>
              <a:rPr lang="en-AU" baseline="-25000" dirty="0" err="1" smtClean="0"/>
              <a:t>probe,</a:t>
            </a:r>
            <a:r>
              <a:rPr lang="en-AU" dirty="0" err="1" smtClean="0"/>
              <a:t>f</a:t>
            </a:r>
            <a:r>
              <a:rPr lang="en-AU" baseline="-25000" dirty="0" err="1" smtClean="0"/>
              <a:t>e</a:t>
            </a:r>
            <a:r>
              <a:rPr lang="en-AU" dirty="0" err="1" smtClean="0"/>
              <a:t>±f</a:t>
            </a:r>
            <a:r>
              <a:rPr lang="en-AU" baseline="-25000" dirty="0" err="1" smtClean="0"/>
              <a:t>mod</a:t>
            </a:r>
            <a:endParaRPr lang="ru-RU" dirty="0"/>
          </a:p>
        </p:txBody>
      </p:sp>
      <p:sp>
        <p:nvSpPr>
          <p:cNvPr id="7" name="Скругленный прямоугольник 6"/>
          <p:cNvSpPr/>
          <p:nvPr/>
        </p:nvSpPr>
        <p:spPr>
          <a:xfrm>
            <a:off x="247844" y="5649338"/>
            <a:ext cx="932813" cy="32303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400" dirty="0" smtClean="0"/>
              <a:t>Coupler</a:t>
            </a:r>
            <a:endParaRPr lang="ru-RU" sz="1400" dirty="0"/>
          </a:p>
        </p:txBody>
      </p:sp>
      <p:sp>
        <p:nvSpPr>
          <p:cNvPr id="84" name="Прямоугольник 166"/>
          <p:cNvSpPr/>
          <p:nvPr/>
        </p:nvSpPr>
        <p:spPr>
          <a:xfrm>
            <a:off x="10505669" y="1380756"/>
            <a:ext cx="1518894" cy="898453"/>
          </a:xfrm>
          <a:prstGeom prst="rect">
            <a:avLst/>
          </a:prstGeom>
          <a:solidFill>
            <a:schemeClr val="bg1"/>
          </a:solidFill>
          <a:ln w="47625"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 smtClean="0">
                <a:solidFill>
                  <a:schemeClr val="tx1"/>
                </a:solidFill>
              </a:rPr>
              <a:t>Generator</a:t>
            </a:r>
          </a:p>
          <a:p>
            <a:pPr algn="ctr"/>
            <a:r>
              <a:rPr lang="en-AU" dirty="0" smtClean="0">
                <a:solidFill>
                  <a:schemeClr val="tx1"/>
                </a:solidFill>
              </a:rPr>
              <a:t>f</a:t>
            </a:r>
            <a:r>
              <a:rPr lang="en-AU" baseline="-25000" dirty="0" smtClean="0">
                <a:solidFill>
                  <a:schemeClr val="tx1"/>
                </a:solidFill>
              </a:rPr>
              <a:t>e</a:t>
            </a:r>
            <a:endParaRPr lang="ru-RU" dirty="0">
              <a:solidFill>
                <a:schemeClr val="tx1"/>
              </a:solidFill>
            </a:endParaRPr>
          </a:p>
          <a:p>
            <a:pPr algn="ctr"/>
            <a:endParaRPr lang="ru-RU" dirty="0"/>
          </a:p>
        </p:txBody>
      </p:sp>
      <p:cxnSp>
        <p:nvCxnSpPr>
          <p:cNvPr id="86" name="Прямая соединительная линия 85"/>
          <p:cNvCxnSpPr/>
          <p:nvPr/>
        </p:nvCxnSpPr>
        <p:spPr>
          <a:xfrm flipV="1">
            <a:off x="3246039" y="978453"/>
            <a:ext cx="14423" cy="83362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Oval 79"/>
          <p:cNvSpPr/>
          <p:nvPr/>
        </p:nvSpPr>
        <p:spPr>
          <a:xfrm>
            <a:off x="6279337" y="4061209"/>
            <a:ext cx="1096494" cy="1066798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Marki Mixer</a:t>
            </a:r>
            <a:endParaRPr lang="en-US" dirty="0"/>
          </a:p>
        </p:txBody>
      </p:sp>
      <p:sp>
        <p:nvSpPr>
          <p:cNvPr id="68" name="Прямоугольник 165"/>
          <p:cNvSpPr/>
          <p:nvPr/>
        </p:nvSpPr>
        <p:spPr>
          <a:xfrm>
            <a:off x="9261415" y="1609912"/>
            <a:ext cx="952669" cy="513677"/>
          </a:xfrm>
          <a:prstGeom prst="rect">
            <a:avLst/>
          </a:prstGeom>
          <a:solidFill>
            <a:schemeClr val="bg1"/>
          </a:solidFill>
          <a:ln w="444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mtClean="0">
                <a:solidFill>
                  <a:schemeClr val="tx1"/>
                </a:solidFill>
              </a:rPr>
              <a:t>-</a:t>
            </a:r>
            <a:r>
              <a:rPr lang="en-AU">
                <a:solidFill>
                  <a:schemeClr val="tx1"/>
                </a:solidFill>
              </a:rPr>
              <a:t>3</a:t>
            </a:r>
            <a:r>
              <a:rPr lang="en-AU" smtClean="0">
                <a:solidFill>
                  <a:schemeClr val="tx1"/>
                </a:solidFill>
              </a:rPr>
              <a:t>dB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69" name="Oval 108"/>
          <p:cNvSpPr/>
          <p:nvPr/>
        </p:nvSpPr>
        <p:spPr>
          <a:xfrm>
            <a:off x="6560820" y="1111273"/>
            <a:ext cx="1296312" cy="1261204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Anritsu power divider</a:t>
            </a:r>
            <a:endParaRPr lang="en-US" dirty="0"/>
          </a:p>
        </p:txBody>
      </p:sp>
      <p:sp>
        <p:nvSpPr>
          <p:cNvPr id="70" name="Rectangle 111"/>
          <p:cNvSpPr/>
          <p:nvPr/>
        </p:nvSpPr>
        <p:spPr>
          <a:xfrm>
            <a:off x="5657631" y="1574846"/>
            <a:ext cx="903189" cy="420346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3dBm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0" name="Rectangle 78"/>
          <p:cNvSpPr/>
          <p:nvPr/>
        </p:nvSpPr>
        <p:spPr>
          <a:xfrm rot="16200000">
            <a:off x="6757382" y="2643447"/>
            <a:ext cx="903189" cy="420346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3dBm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251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9" name="Прямая соединительная линия 120"/>
          <p:cNvCxnSpPr/>
          <p:nvPr/>
        </p:nvCxnSpPr>
        <p:spPr>
          <a:xfrm flipH="1">
            <a:off x="4805628" y="4815308"/>
            <a:ext cx="543773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Прямая соединительная линия 120"/>
          <p:cNvCxnSpPr>
            <a:endCxn id="172" idx="0"/>
          </p:cNvCxnSpPr>
          <p:nvPr/>
        </p:nvCxnSpPr>
        <p:spPr>
          <a:xfrm flipV="1">
            <a:off x="2526736" y="2327436"/>
            <a:ext cx="0" cy="336420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Прямая соединительная линия 117"/>
          <p:cNvCxnSpPr/>
          <p:nvPr/>
        </p:nvCxnSpPr>
        <p:spPr>
          <a:xfrm flipH="1" flipV="1">
            <a:off x="501150" y="1866751"/>
            <a:ext cx="10035526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Прямая соединительная линия 117"/>
          <p:cNvCxnSpPr/>
          <p:nvPr/>
        </p:nvCxnSpPr>
        <p:spPr>
          <a:xfrm flipH="1" flipV="1">
            <a:off x="507540" y="1856883"/>
            <a:ext cx="13060" cy="378632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ile:Circulator schematic.JPG - Wikimedia Common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48" t="6503" r="26691" b="29446"/>
          <a:stretch/>
        </p:blipFill>
        <p:spPr bwMode="auto">
          <a:xfrm>
            <a:off x="2291109" y="5445010"/>
            <a:ext cx="412466" cy="40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Изображение 10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3476" y="5880853"/>
            <a:ext cx="218488" cy="248282"/>
          </a:xfrm>
          <a:prstGeom prst="rect">
            <a:avLst/>
          </a:prstGeom>
        </p:spPr>
      </p:pic>
      <p:pic>
        <p:nvPicPr>
          <p:cNvPr id="1057" name="Изображение 105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1359" y="5487831"/>
            <a:ext cx="1321301" cy="234155"/>
          </a:xfrm>
          <a:prstGeom prst="rect">
            <a:avLst/>
          </a:prstGeom>
        </p:spPr>
      </p:pic>
      <p:sp>
        <p:nvSpPr>
          <p:cNvPr id="171" name="Треугольник 170"/>
          <p:cNvSpPr/>
          <p:nvPr/>
        </p:nvSpPr>
        <p:spPr>
          <a:xfrm>
            <a:off x="2315971" y="4026881"/>
            <a:ext cx="421529" cy="413228"/>
          </a:xfrm>
          <a:prstGeom prst="triangle">
            <a:avLst/>
          </a:prstGeom>
          <a:solidFill>
            <a:schemeClr val="bg1"/>
          </a:solidFill>
          <a:ln w="57150">
            <a:solidFill>
              <a:srgbClr val="FF9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16" name="Прямая соединительная линия 215"/>
          <p:cNvCxnSpPr/>
          <p:nvPr/>
        </p:nvCxnSpPr>
        <p:spPr>
          <a:xfrm flipH="1">
            <a:off x="63129" y="4947411"/>
            <a:ext cx="4159718" cy="0"/>
          </a:xfrm>
          <a:prstGeom prst="line">
            <a:avLst/>
          </a:prstGeom>
          <a:ln w="44450"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Прямая соединительная линия 216"/>
          <p:cNvCxnSpPr/>
          <p:nvPr/>
        </p:nvCxnSpPr>
        <p:spPr>
          <a:xfrm flipH="1">
            <a:off x="63129" y="6660013"/>
            <a:ext cx="4159719" cy="0"/>
          </a:xfrm>
          <a:prstGeom prst="line">
            <a:avLst/>
          </a:prstGeom>
          <a:ln w="44450"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Прямая соединительная линия 221"/>
          <p:cNvCxnSpPr/>
          <p:nvPr/>
        </p:nvCxnSpPr>
        <p:spPr>
          <a:xfrm flipV="1">
            <a:off x="4222847" y="4947411"/>
            <a:ext cx="0" cy="1712602"/>
          </a:xfrm>
          <a:prstGeom prst="line">
            <a:avLst/>
          </a:prstGeom>
          <a:ln w="44450"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Прямая соединительная линия 225"/>
          <p:cNvCxnSpPr/>
          <p:nvPr/>
        </p:nvCxnSpPr>
        <p:spPr>
          <a:xfrm flipV="1">
            <a:off x="63129" y="4947411"/>
            <a:ext cx="0" cy="1712602"/>
          </a:xfrm>
          <a:prstGeom prst="line">
            <a:avLst/>
          </a:prstGeom>
          <a:ln w="44450"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Прямая соединительная линия 228"/>
          <p:cNvCxnSpPr/>
          <p:nvPr/>
        </p:nvCxnSpPr>
        <p:spPr>
          <a:xfrm flipH="1" flipV="1">
            <a:off x="63129" y="3764015"/>
            <a:ext cx="3937" cy="1147898"/>
          </a:xfrm>
          <a:prstGeom prst="line">
            <a:avLst/>
          </a:prstGeom>
          <a:ln w="44450">
            <a:solidFill>
              <a:schemeClr val="bg1">
                <a:lumMod val="6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Прямая соединительная линия 231"/>
          <p:cNvCxnSpPr/>
          <p:nvPr/>
        </p:nvCxnSpPr>
        <p:spPr>
          <a:xfrm flipH="1" flipV="1">
            <a:off x="4210610" y="3791956"/>
            <a:ext cx="3937" cy="1147898"/>
          </a:xfrm>
          <a:prstGeom prst="line">
            <a:avLst/>
          </a:prstGeom>
          <a:ln w="44450">
            <a:solidFill>
              <a:schemeClr val="bg1">
                <a:lumMod val="6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Прямая соединительная линия 232"/>
          <p:cNvCxnSpPr/>
          <p:nvPr/>
        </p:nvCxnSpPr>
        <p:spPr>
          <a:xfrm flipV="1">
            <a:off x="106234" y="3791956"/>
            <a:ext cx="4099114" cy="4902"/>
          </a:xfrm>
          <a:prstGeom prst="line">
            <a:avLst/>
          </a:prstGeom>
          <a:ln w="44450">
            <a:solidFill>
              <a:schemeClr val="bg1">
                <a:lumMod val="6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Прямая соединительная линия 235"/>
          <p:cNvCxnSpPr/>
          <p:nvPr/>
        </p:nvCxnSpPr>
        <p:spPr>
          <a:xfrm flipV="1">
            <a:off x="63129" y="2829039"/>
            <a:ext cx="4099114" cy="4902"/>
          </a:xfrm>
          <a:prstGeom prst="line">
            <a:avLst/>
          </a:prstGeom>
          <a:ln w="4445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Прямая соединительная линия 236"/>
          <p:cNvCxnSpPr/>
          <p:nvPr/>
        </p:nvCxnSpPr>
        <p:spPr>
          <a:xfrm>
            <a:off x="63129" y="2829039"/>
            <a:ext cx="0" cy="893200"/>
          </a:xfrm>
          <a:prstGeom prst="line">
            <a:avLst/>
          </a:prstGeom>
          <a:ln w="4445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Прямая соединительная линия 239"/>
          <p:cNvCxnSpPr/>
          <p:nvPr/>
        </p:nvCxnSpPr>
        <p:spPr>
          <a:xfrm>
            <a:off x="4221597" y="2854908"/>
            <a:ext cx="1" cy="898679"/>
          </a:xfrm>
          <a:prstGeom prst="line">
            <a:avLst/>
          </a:prstGeom>
          <a:ln w="4445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4" name="Изображение 15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4119914" y="4179214"/>
            <a:ext cx="635000" cy="317500"/>
          </a:xfrm>
          <a:prstGeom prst="rect">
            <a:avLst/>
          </a:prstGeom>
        </p:spPr>
      </p:pic>
      <p:pic>
        <p:nvPicPr>
          <p:cNvPr id="155" name="Изображение 15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4016973" y="3115562"/>
            <a:ext cx="850900" cy="342900"/>
          </a:xfrm>
          <a:prstGeom prst="rect">
            <a:avLst/>
          </a:prstGeom>
        </p:spPr>
      </p:pic>
      <p:pic>
        <p:nvPicPr>
          <p:cNvPr id="157" name="Изображение 15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6200000">
            <a:off x="3857346" y="5709403"/>
            <a:ext cx="1219200" cy="342900"/>
          </a:xfrm>
          <a:prstGeom prst="rect">
            <a:avLst/>
          </a:prstGeom>
        </p:spPr>
      </p:pic>
      <p:sp>
        <p:nvSpPr>
          <p:cNvPr id="167" name="Прямоугольник 166"/>
          <p:cNvSpPr/>
          <p:nvPr/>
        </p:nvSpPr>
        <p:spPr>
          <a:xfrm>
            <a:off x="10505669" y="105920"/>
            <a:ext cx="1406496" cy="898453"/>
          </a:xfrm>
          <a:prstGeom prst="rect">
            <a:avLst/>
          </a:prstGeom>
          <a:solidFill>
            <a:schemeClr val="bg1"/>
          </a:solidFill>
          <a:ln w="47625"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 smtClean="0">
                <a:solidFill>
                  <a:schemeClr val="tx1"/>
                </a:solidFill>
              </a:rPr>
              <a:t>VNA</a:t>
            </a:r>
          </a:p>
          <a:p>
            <a:pPr algn="ctr"/>
            <a:r>
              <a:rPr lang="en-AU" dirty="0" err="1" smtClean="0">
                <a:solidFill>
                  <a:schemeClr val="tx1"/>
                </a:solidFill>
              </a:rPr>
              <a:t>f</a:t>
            </a:r>
            <a:r>
              <a:rPr lang="en-AU" baseline="-25000" dirty="0" err="1" smtClean="0">
                <a:solidFill>
                  <a:schemeClr val="tx1"/>
                </a:solidFill>
              </a:rPr>
              <a:t>probe</a:t>
            </a:r>
            <a:endParaRPr lang="en-AU" dirty="0" smtClean="0">
              <a:solidFill>
                <a:schemeClr val="tx1"/>
              </a:solidFill>
            </a:endParaRPr>
          </a:p>
        </p:txBody>
      </p:sp>
      <p:sp>
        <p:nvSpPr>
          <p:cNvPr id="260" name="Овал 259"/>
          <p:cNvSpPr/>
          <p:nvPr/>
        </p:nvSpPr>
        <p:spPr>
          <a:xfrm>
            <a:off x="10434595" y="1757030"/>
            <a:ext cx="204576" cy="199175"/>
          </a:xfrm>
          <a:prstGeom prst="ellipse">
            <a:avLst/>
          </a:prstGeom>
          <a:noFill/>
          <a:ln w="25400"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Rectangle 14"/>
          <p:cNvSpPr/>
          <p:nvPr/>
        </p:nvSpPr>
        <p:spPr>
          <a:xfrm>
            <a:off x="10227861" y="4493542"/>
            <a:ext cx="1648040" cy="690825"/>
          </a:xfrm>
          <a:prstGeom prst="rect">
            <a:avLst/>
          </a:prstGeom>
          <a:noFill/>
          <a:ln w="31750">
            <a:solidFill>
              <a:srgbClr val="28FF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B050"/>
                </a:solidFill>
              </a:rPr>
              <a:t>SPA</a:t>
            </a:r>
          </a:p>
          <a:p>
            <a:pPr algn="ctr"/>
            <a:r>
              <a:rPr lang="en-US" dirty="0" err="1" smtClean="0">
                <a:solidFill>
                  <a:srgbClr val="00B050"/>
                </a:solidFill>
              </a:rPr>
              <a:t>f</a:t>
            </a:r>
            <a:r>
              <a:rPr lang="en-US" baseline="-25000" dirty="0" err="1" smtClean="0">
                <a:solidFill>
                  <a:srgbClr val="00B050"/>
                </a:solidFill>
              </a:rPr>
              <a:t>probe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34" name="Rectangle 133"/>
          <p:cNvSpPr/>
          <p:nvPr/>
        </p:nvSpPr>
        <p:spPr>
          <a:xfrm>
            <a:off x="670230" y="1646206"/>
            <a:ext cx="865723" cy="425955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13dBm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36" name="Прямая соединительная линия 120"/>
          <p:cNvCxnSpPr>
            <a:endCxn id="172" idx="0"/>
          </p:cNvCxnSpPr>
          <p:nvPr/>
        </p:nvCxnSpPr>
        <p:spPr>
          <a:xfrm flipH="1">
            <a:off x="2526736" y="2327436"/>
            <a:ext cx="227889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Треугольник 171"/>
          <p:cNvSpPr/>
          <p:nvPr/>
        </p:nvSpPr>
        <p:spPr>
          <a:xfrm>
            <a:off x="2315971" y="2327436"/>
            <a:ext cx="421529" cy="413228"/>
          </a:xfrm>
          <a:prstGeom prst="triangle">
            <a:avLst/>
          </a:prstGeom>
          <a:solidFill>
            <a:schemeClr val="bg1"/>
          </a:solidFill>
          <a:ln w="57150">
            <a:solidFill>
              <a:srgbClr val="FF9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44" name="Прямая соединительная линия 120"/>
          <p:cNvCxnSpPr/>
          <p:nvPr/>
        </p:nvCxnSpPr>
        <p:spPr>
          <a:xfrm flipV="1">
            <a:off x="4805629" y="2315421"/>
            <a:ext cx="0" cy="252103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446567" y="-595423"/>
            <a:ext cx="24231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</a:t>
            </a:r>
            <a:r>
              <a:rPr lang="en-US" baseline="30000" dirty="0" smtClean="0"/>
              <a:t>rd</a:t>
            </a:r>
            <a:r>
              <a:rPr lang="en-US" dirty="0" smtClean="0"/>
              <a:t> Feb 2018 Incoherent</a:t>
            </a:r>
            <a:endParaRPr lang="en-US" dirty="0"/>
          </a:p>
        </p:txBody>
      </p:sp>
      <p:sp>
        <p:nvSpPr>
          <p:cNvPr id="74" name="Прямоугольник 165"/>
          <p:cNvSpPr/>
          <p:nvPr/>
        </p:nvSpPr>
        <p:spPr>
          <a:xfrm>
            <a:off x="559142" y="1596260"/>
            <a:ext cx="952669" cy="513677"/>
          </a:xfrm>
          <a:prstGeom prst="rect">
            <a:avLst/>
          </a:prstGeom>
          <a:solidFill>
            <a:schemeClr val="bg1"/>
          </a:solidFill>
          <a:ln w="444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mtClean="0">
                <a:solidFill>
                  <a:schemeClr val="tx1"/>
                </a:solidFill>
              </a:rPr>
              <a:t>-20dB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5" name="Прямоугольник 165"/>
          <p:cNvSpPr/>
          <p:nvPr/>
        </p:nvSpPr>
        <p:spPr>
          <a:xfrm rot="16200000">
            <a:off x="210002" y="5119020"/>
            <a:ext cx="582294" cy="304465"/>
          </a:xfrm>
          <a:prstGeom prst="rect">
            <a:avLst/>
          </a:prstGeom>
          <a:solidFill>
            <a:schemeClr val="bg1"/>
          </a:solidFill>
          <a:ln w="444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smtClean="0">
                <a:solidFill>
                  <a:schemeClr val="tx1"/>
                </a:solidFill>
              </a:rPr>
              <a:t>-30dB</a:t>
            </a:r>
            <a:endParaRPr lang="ru-RU" sz="1200" dirty="0">
              <a:solidFill>
                <a:schemeClr val="tx1"/>
              </a:solidFill>
            </a:endParaRPr>
          </a:p>
        </p:txBody>
      </p:sp>
      <p:sp>
        <p:nvSpPr>
          <p:cNvPr id="76" name="Прямоугольник 165"/>
          <p:cNvSpPr/>
          <p:nvPr/>
        </p:nvSpPr>
        <p:spPr>
          <a:xfrm rot="16200000">
            <a:off x="240861" y="3963612"/>
            <a:ext cx="582294" cy="304465"/>
          </a:xfrm>
          <a:prstGeom prst="rect">
            <a:avLst/>
          </a:prstGeom>
          <a:solidFill>
            <a:schemeClr val="bg1"/>
          </a:solidFill>
          <a:ln w="444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dirty="0" smtClean="0">
                <a:solidFill>
                  <a:schemeClr val="tx1"/>
                </a:solidFill>
              </a:rPr>
              <a:t>-10dB</a:t>
            </a:r>
            <a:endParaRPr lang="ru-RU" sz="1200" dirty="0">
              <a:solidFill>
                <a:schemeClr val="tx1"/>
              </a:solidFill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2871286" y="4040038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+35dB</a:t>
            </a:r>
            <a:endParaRPr lang="en-US" dirty="0"/>
          </a:p>
        </p:txBody>
      </p:sp>
      <p:sp>
        <p:nvSpPr>
          <p:cNvPr id="78" name="TextBox 77"/>
          <p:cNvSpPr txBox="1"/>
          <p:nvPr/>
        </p:nvSpPr>
        <p:spPr>
          <a:xfrm>
            <a:off x="2828208" y="2360202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+12dB</a:t>
            </a:r>
            <a:endParaRPr lang="en-US" dirty="0"/>
          </a:p>
        </p:txBody>
      </p:sp>
      <p:sp>
        <p:nvSpPr>
          <p:cNvPr id="71" name="Треугольник 171"/>
          <p:cNvSpPr/>
          <p:nvPr/>
        </p:nvSpPr>
        <p:spPr>
          <a:xfrm rot="5400000">
            <a:off x="3592453" y="2104582"/>
            <a:ext cx="463682" cy="413228"/>
          </a:xfrm>
          <a:prstGeom prst="triangle">
            <a:avLst/>
          </a:prstGeom>
          <a:solidFill>
            <a:schemeClr val="bg1"/>
          </a:solidFill>
          <a:ln w="57150">
            <a:solidFill>
              <a:srgbClr val="FF9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2" name="TextBox 71"/>
          <p:cNvSpPr txBox="1"/>
          <p:nvPr/>
        </p:nvSpPr>
        <p:spPr>
          <a:xfrm>
            <a:off x="3804053" y="2397444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+28dB</a:t>
            </a:r>
            <a:endParaRPr lang="en-US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0657" y="5695199"/>
            <a:ext cx="990265" cy="699375"/>
          </a:xfrm>
          <a:prstGeom prst="rect">
            <a:avLst/>
          </a:prstGeom>
        </p:spPr>
      </p:pic>
      <p:cxnSp>
        <p:nvCxnSpPr>
          <p:cNvPr id="73" name="Прямая соединительная линия 72"/>
          <p:cNvCxnSpPr/>
          <p:nvPr/>
        </p:nvCxnSpPr>
        <p:spPr>
          <a:xfrm flipH="1" flipV="1">
            <a:off x="1169385" y="5947356"/>
            <a:ext cx="597729" cy="131265"/>
          </a:xfrm>
          <a:prstGeom prst="line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Прямая соединительная линия 78"/>
          <p:cNvCxnSpPr>
            <a:endCxn id="1026" idx="1"/>
          </p:cNvCxnSpPr>
          <p:nvPr/>
        </p:nvCxnSpPr>
        <p:spPr>
          <a:xfrm flipV="1">
            <a:off x="1121549" y="5649727"/>
            <a:ext cx="1169560" cy="51825"/>
          </a:xfrm>
          <a:prstGeom prst="line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219144" y="5235392"/>
            <a:ext cx="1095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err="1"/>
              <a:t>f</a:t>
            </a:r>
            <a:r>
              <a:rPr lang="en-AU" baseline="-25000" dirty="0" err="1" smtClean="0"/>
              <a:t>probe</a:t>
            </a:r>
            <a:r>
              <a:rPr lang="en-AU" dirty="0" err="1" smtClean="0"/>
              <a:t>±f</a:t>
            </a:r>
            <a:r>
              <a:rPr lang="en-AU" baseline="-25000" dirty="0" err="1" smtClean="0"/>
              <a:t>mod</a:t>
            </a:r>
            <a:endParaRPr lang="ru-RU" dirty="0"/>
          </a:p>
        </p:txBody>
      </p:sp>
      <p:sp>
        <p:nvSpPr>
          <p:cNvPr id="82" name="TextBox 81"/>
          <p:cNvSpPr txBox="1"/>
          <p:nvPr/>
        </p:nvSpPr>
        <p:spPr>
          <a:xfrm>
            <a:off x="-15963" y="5910328"/>
            <a:ext cx="13116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err="1" smtClean="0"/>
              <a:t>f</a:t>
            </a:r>
            <a:r>
              <a:rPr lang="en-AU" baseline="-25000" dirty="0" err="1" smtClean="0"/>
              <a:t>probe,</a:t>
            </a:r>
            <a:r>
              <a:rPr lang="en-AU" dirty="0" err="1" smtClean="0"/>
              <a:t>f</a:t>
            </a:r>
            <a:r>
              <a:rPr lang="en-AU" baseline="-25000" dirty="0" err="1" smtClean="0"/>
              <a:t>e</a:t>
            </a:r>
            <a:r>
              <a:rPr lang="en-AU" dirty="0" err="1" smtClean="0"/>
              <a:t>±f</a:t>
            </a:r>
            <a:r>
              <a:rPr lang="en-AU" baseline="-25000" dirty="0" err="1" smtClean="0"/>
              <a:t>mod</a:t>
            </a:r>
            <a:endParaRPr lang="ru-RU" dirty="0"/>
          </a:p>
        </p:txBody>
      </p:sp>
      <p:sp>
        <p:nvSpPr>
          <p:cNvPr id="7" name="Скругленный прямоугольник 6"/>
          <p:cNvSpPr/>
          <p:nvPr/>
        </p:nvSpPr>
        <p:spPr>
          <a:xfrm>
            <a:off x="247844" y="5649338"/>
            <a:ext cx="932813" cy="32303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400" dirty="0" smtClean="0"/>
              <a:t>Coupler</a:t>
            </a:r>
            <a:endParaRPr lang="ru-RU" sz="1400" dirty="0"/>
          </a:p>
        </p:txBody>
      </p:sp>
      <p:sp>
        <p:nvSpPr>
          <p:cNvPr id="84" name="Прямоугольник 166"/>
          <p:cNvSpPr/>
          <p:nvPr/>
        </p:nvSpPr>
        <p:spPr>
          <a:xfrm>
            <a:off x="10505669" y="1380756"/>
            <a:ext cx="1518894" cy="898453"/>
          </a:xfrm>
          <a:prstGeom prst="rect">
            <a:avLst/>
          </a:prstGeom>
          <a:solidFill>
            <a:schemeClr val="bg1"/>
          </a:solidFill>
          <a:ln w="47625"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 smtClean="0">
                <a:solidFill>
                  <a:schemeClr val="tx1"/>
                </a:solidFill>
              </a:rPr>
              <a:t>Generator</a:t>
            </a:r>
          </a:p>
          <a:p>
            <a:pPr algn="ctr"/>
            <a:r>
              <a:rPr lang="en-AU" dirty="0" smtClean="0">
                <a:solidFill>
                  <a:schemeClr val="tx1"/>
                </a:solidFill>
              </a:rPr>
              <a:t>f</a:t>
            </a:r>
            <a:r>
              <a:rPr lang="en-AU" baseline="-25000" dirty="0" smtClean="0">
                <a:solidFill>
                  <a:schemeClr val="tx1"/>
                </a:solidFill>
              </a:rPr>
              <a:t>e</a:t>
            </a:r>
            <a:r>
              <a:rPr lang="en-AU" dirty="0" smtClean="0">
                <a:solidFill>
                  <a:schemeClr val="tx1"/>
                </a:solidFill>
              </a:rPr>
              <a:t>±</a:t>
            </a:r>
            <a:r>
              <a:rPr lang="en-AU" dirty="0">
                <a:solidFill>
                  <a:schemeClr val="tx1"/>
                </a:solidFill>
              </a:rPr>
              <a:t> </a:t>
            </a:r>
            <a:r>
              <a:rPr lang="en-AU" dirty="0" smtClean="0">
                <a:solidFill>
                  <a:schemeClr val="tx1"/>
                </a:solidFill>
              </a:rPr>
              <a:t>f</a:t>
            </a:r>
            <a:r>
              <a:rPr lang="en-AU" baseline="-25000" dirty="0" smtClean="0">
                <a:solidFill>
                  <a:schemeClr val="tx1"/>
                </a:solidFill>
              </a:rPr>
              <a:t>mod</a:t>
            </a:r>
            <a:endParaRPr lang="ru-RU" dirty="0">
              <a:solidFill>
                <a:schemeClr val="tx1"/>
              </a:solidFill>
            </a:endParaRPr>
          </a:p>
          <a:p>
            <a:pPr algn="ctr"/>
            <a:endParaRPr lang="ru-RU" dirty="0"/>
          </a:p>
        </p:txBody>
      </p:sp>
      <p:cxnSp>
        <p:nvCxnSpPr>
          <p:cNvPr id="86" name="Прямая соединительная линия 85"/>
          <p:cNvCxnSpPr>
            <a:stCxn id="167" idx="1"/>
            <a:endCxn id="70" idx="1"/>
          </p:cNvCxnSpPr>
          <p:nvPr/>
        </p:nvCxnSpPr>
        <p:spPr>
          <a:xfrm flipH="1" flipV="1">
            <a:off x="7206642" y="289515"/>
            <a:ext cx="3299027" cy="26563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Прямоугольник 165"/>
          <p:cNvSpPr/>
          <p:nvPr/>
        </p:nvSpPr>
        <p:spPr>
          <a:xfrm>
            <a:off x="9261415" y="1609912"/>
            <a:ext cx="952669" cy="513677"/>
          </a:xfrm>
          <a:prstGeom prst="rect">
            <a:avLst/>
          </a:prstGeom>
          <a:solidFill>
            <a:schemeClr val="bg1"/>
          </a:solidFill>
          <a:ln w="444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 smtClean="0">
                <a:solidFill>
                  <a:schemeClr val="tx1"/>
                </a:solidFill>
              </a:rPr>
              <a:t>-</a:t>
            </a:r>
            <a:r>
              <a:rPr lang="en-AU" dirty="0">
                <a:solidFill>
                  <a:schemeClr val="tx1"/>
                </a:solidFill>
              </a:rPr>
              <a:t>3</a:t>
            </a:r>
            <a:r>
              <a:rPr lang="en-AU" dirty="0" smtClean="0">
                <a:solidFill>
                  <a:schemeClr val="tx1"/>
                </a:solidFill>
              </a:rPr>
              <a:t>dB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69" name="Oval 108"/>
          <p:cNvSpPr/>
          <p:nvPr/>
        </p:nvSpPr>
        <p:spPr>
          <a:xfrm>
            <a:off x="6579711" y="1154417"/>
            <a:ext cx="1296312" cy="1261204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Anritsu power divider</a:t>
            </a:r>
            <a:endParaRPr lang="en-US" dirty="0"/>
          </a:p>
        </p:txBody>
      </p:sp>
      <p:sp>
        <p:nvSpPr>
          <p:cNvPr id="70" name="Rectangle 111"/>
          <p:cNvSpPr/>
          <p:nvPr/>
        </p:nvSpPr>
        <p:spPr>
          <a:xfrm rot="5400000">
            <a:off x="6755047" y="530936"/>
            <a:ext cx="903189" cy="420346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3dBm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0" name="Rectangle 78"/>
          <p:cNvSpPr/>
          <p:nvPr/>
        </p:nvSpPr>
        <p:spPr>
          <a:xfrm>
            <a:off x="7965103" y="1613073"/>
            <a:ext cx="903189" cy="420346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3dBm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4" name="Rectangle 78"/>
          <p:cNvSpPr/>
          <p:nvPr/>
        </p:nvSpPr>
        <p:spPr>
          <a:xfrm>
            <a:off x="5507785" y="1588307"/>
            <a:ext cx="903189" cy="420346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3dBm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7" name="Овал 56"/>
          <p:cNvSpPr/>
          <p:nvPr/>
        </p:nvSpPr>
        <p:spPr>
          <a:xfrm>
            <a:off x="9749709" y="607957"/>
            <a:ext cx="493650" cy="493650"/>
          </a:xfrm>
          <a:prstGeom prst="ellipse">
            <a:avLst/>
          </a:prstGeom>
          <a:solidFill>
            <a:srgbClr val="FFFF00"/>
          </a:solidFill>
          <a:ln w="539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 smtClean="0">
                <a:solidFill>
                  <a:schemeClr val="tx1"/>
                </a:solidFill>
              </a:rPr>
              <a:t>2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58" name="Овал 57"/>
          <p:cNvSpPr/>
          <p:nvPr/>
        </p:nvSpPr>
        <p:spPr>
          <a:xfrm>
            <a:off x="9749709" y="2233310"/>
            <a:ext cx="493650" cy="493650"/>
          </a:xfrm>
          <a:prstGeom prst="ellipse">
            <a:avLst/>
          </a:prstGeom>
          <a:solidFill>
            <a:srgbClr val="FFFF00"/>
          </a:solidFill>
          <a:ln w="539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 smtClean="0">
                <a:solidFill>
                  <a:schemeClr val="tx1"/>
                </a:solidFill>
              </a:rPr>
              <a:t>1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59" name="Овал 58"/>
          <p:cNvSpPr/>
          <p:nvPr/>
        </p:nvSpPr>
        <p:spPr>
          <a:xfrm>
            <a:off x="2902363" y="1263380"/>
            <a:ext cx="493650" cy="493650"/>
          </a:xfrm>
          <a:prstGeom prst="ellipse">
            <a:avLst/>
          </a:prstGeom>
          <a:solidFill>
            <a:srgbClr val="FFFF00"/>
          </a:solidFill>
          <a:ln w="539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 smtClean="0">
                <a:solidFill>
                  <a:schemeClr val="tx1"/>
                </a:solidFill>
              </a:rPr>
              <a:t>3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60" name="Овал 59"/>
          <p:cNvSpPr/>
          <p:nvPr/>
        </p:nvSpPr>
        <p:spPr>
          <a:xfrm>
            <a:off x="2710499" y="4911913"/>
            <a:ext cx="493650" cy="493650"/>
          </a:xfrm>
          <a:prstGeom prst="ellipse">
            <a:avLst/>
          </a:prstGeom>
          <a:solidFill>
            <a:srgbClr val="FFFF00"/>
          </a:solidFill>
          <a:ln w="539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 smtClean="0">
                <a:solidFill>
                  <a:schemeClr val="tx1"/>
                </a:solidFill>
              </a:rPr>
              <a:t>4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61" name="Овал 60"/>
          <p:cNvSpPr/>
          <p:nvPr/>
        </p:nvSpPr>
        <p:spPr>
          <a:xfrm>
            <a:off x="10043026" y="3834260"/>
            <a:ext cx="493650" cy="493650"/>
          </a:xfrm>
          <a:prstGeom prst="ellipse">
            <a:avLst/>
          </a:prstGeom>
          <a:solidFill>
            <a:srgbClr val="FFFF00"/>
          </a:solidFill>
          <a:ln w="539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mtClean="0">
                <a:solidFill>
                  <a:schemeClr val="tx1"/>
                </a:solidFill>
              </a:rPr>
              <a:t>5</a:t>
            </a:r>
            <a:endParaRPr lang="ru-RU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1897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9" name="Прямая соединительная линия 120"/>
          <p:cNvCxnSpPr/>
          <p:nvPr/>
        </p:nvCxnSpPr>
        <p:spPr>
          <a:xfrm flipH="1">
            <a:off x="4805628" y="4815308"/>
            <a:ext cx="543773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Прямая соединительная линия 120"/>
          <p:cNvCxnSpPr>
            <a:endCxn id="172" idx="0"/>
          </p:cNvCxnSpPr>
          <p:nvPr/>
        </p:nvCxnSpPr>
        <p:spPr>
          <a:xfrm flipV="1">
            <a:off x="2526736" y="2327436"/>
            <a:ext cx="0" cy="336420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Прямая соединительная линия 117"/>
          <p:cNvCxnSpPr/>
          <p:nvPr/>
        </p:nvCxnSpPr>
        <p:spPr>
          <a:xfrm flipH="1" flipV="1">
            <a:off x="501150" y="1866751"/>
            <a:ext cx="10035526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Прямая соединительная линия 117"/>
          <p:cNvCxnSpPr/>
          <p:nvPr/>
        </p:nvCxnSpPr>
        <p:spPr>
          <a:xfrm flipH="1" flipV="1">
            <a:off x="507540" y="1856883"/>
            <a:ext cx="13060" cy="378632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ile:Circulator schematic.JPG - Wikimedia Common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48" t="6503" r="26691" b="29446"/>
          <a:stretch/>
        </p:blipFill>
        <p:spPr bwMode="auto">
          <a:xfrm>
            <a:off x="2291109" y="5445010"/>
            <a:ext cx="412466" cy="40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Изображение 10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3476" y="5880853"/>
            <a:ext cx="218488" cy="248282"/>
          </a:xfrm>
          <a:prstGeom prst="rect">
            <a:avLst/>
          </a:prstGeom>
        </p:spPr>
      </p:pic>
      <p:pic>
        <p:nvPicPr>
          <p:cNvPr id="1057" name="Изображение 105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1359" y="5487831"/>
            <a:ext cx="1321301" cy="234155"/>
          </a:xfrm>
          <a:prstGeom prst="rect">
            <a:avLst/>
          </a:prstGeom>
        </p:spPr>
      </p:pic>
      <p:sp>
        <p:nvSpPr>
          <p:cNvPr id="171" name="Треугольник 170"/>
          <p:cNvSpPr/>
          <p:nvPr/>
        </p:nvSpPr>
        <p:spPr>
          <a:xfrm>
            <a:off x="2315971" y="4026881"/>
            <a:ext cx="421529" cy="413228"/>
          </a:xfrm>
          <a:prstGeom prst="triangle">
            <a:avLst/>
          </a:prstGeom>
          <a:solidFill>
            <a:schemeClr val="bg1"/>
          </a:solidFill>
          <a:ln w="57150">
            <a:solidFill>
              <a:srgbClr val="FF9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16" name="Прямая соединительная линия 215"/>
          <p:cNvCxnSpPr/>
          <p:nvPr/>
        </p:nvCxnSpPr>
        <p:spPr>
          <a:xfrm flipH="1">
            <a:off x="63129" y="4947411"/>
            <a:ext cx="4159718" cy="0"/>
          </a:xfrm>
          <a:prstGeom prst="line">
            <a:avLst/>
          </a:prstGeom>
          <a:ln w="44450"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Прямая соединительная линия 216"/>
          <p:cNvCxnSpPr/>
          <p:nvPr/>
        </p:nvCxnSpPr>
        <p:spPr>
          <a:xfrm flipH="1">
            <a:off x="63129" y="6660013"/>
            <a:ext cx="4159719" cy="0"/>
          </a:xfrm>
          <a:prstGeom prst="line">
            <a:avLst/>
          </a:prstGeom>
          <a:ln w="44450"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Прямая соединительная линия 221"/>
          <p:cNvCxnSpPr/>
          <p:nvPr/>
        </p:nvCxnSpPr>
        <p:spPr>
          <a:xfrm flipV="1">
            <a:off x="4222847" y="4947411"/>
            <a:ext cx="0" cy="1712602"/>
          </a:xfrm>
          <a:prstGeom prst="line">
            <a:avLst/>
          </a:prstGeom>
          <a:ln w="44450"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Прямая соединительная линия 225"/>
          <p:cNvCxnSpPr/>
          <p:nvPr/>
        </p:nvCxnSpPr>
        <p:spPr>
          <a:xfrm flipV="1">
            <a:off x="63129" y="4947411"/>
            <a:ext cx="0" cy="1712602"/>
          </a:xfrm>
          <a:prstGeom prst="line">
            <a:avLst/>
          </a:prstGeom>
          <a:ln w="44450"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Прямая соединительная линия 228"/>
          <p:cNvCxnSpPr/>
          <p:nvPr/>
        </p:nvCxnSpPr>
        <p:spPr>
          <a:xfrm flipH="1" flipV="1">
            <a:off x="63129" y="3764015"/>
            <a:ext cx="3937" cy="1147898"/>
          </a:xfrm>
          <a:prstGeom prst="line">
            <a:avLst/>
          </a:prstGeom>
          <a:ln w="44450">
            <a:solidFill>
              <a:schemeClr val="bg1">
                <a:lumMod val="6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Прямая соединительная линия 231"/>
          <p:cNvCxnSpPr/>
          <p:nvPr/>
        </p:nvCxnSpPr>
        <p:spPr>
          <a:xfrm flipH="1" flipV="1">
            <a:off x="4210610" y="3791956"/>
            <a:ext cx="3937" cy="1147898"/>
          </a:xfrm>
          <a:prstGeom prst="line">
            <a:avLst/>
          </a:prstGeom>
          <a:ln w="44450">
            <a:solidFill>
              <a:schemeClr val="bg1">
                <a:lumMod val="6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Прямая соединительная линия 232"/>
          <p:cNvCxnSpPr/>
          <p:nvPr/>
        </p:nvCxnSpPr>
        <p:spPr>
          <a:xfrm flipV="1">
            <a:off x="106234" y="3791956"/>
            <a:ext cx="4099114" cy="4902"/>
          </a:xfrm>
          <a:prstGeom prst="line">
            <a:avLst/>
          </a:prstGeom>
          <a:ln w="44450">
            <a:solidFill>
              <a:schemeClr val="bg1">
                <a:lumMod val="6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Прямая соединительная линия 235"/>
          <p:cNvCxnSpPr/>
          <p:nvPr/>
        </p:nvCxnSpPr>
        <p:spPr>
          <a:xfrm flipV="1">
            <a:off x="63129" y="2829039"/>
            <a:ext cx="4099114" cy="4902"/>
          </a:xfrm>
          <a:prstGeom prst="line">
            <a:avLst/>
          </a:prstGeom>
          <a:ln w="4445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Прямая соединительная линия 236"/>
          <p:cNvCxnSpPr/>
          <p:nvPr/>
        </p:nvCxnSpPr>
        <p:spPr>
          <a:xfrm>
            <a:off x="63129" y="2829039"/>
            <a:ext cx="0" cy="893200"/>
          </a:xfrm>
          <a:prstGeom prst="line">
            <a:avLst/>
          </a:prstGeom>
          <a:ln w="4445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Прямая соединительная линия 239"/>
          <p:cNvCxnSpPr/>
          <p:nvPr/>
        </p:nvCxnSpPr>
        <p:spPr>
          <a:xfrm>
            <a:off x="4221597" y="2854908"/>
            <a:ext cx="1" cy="898679"/>
          </a:xfrm>
          <a:prstGeom prst="line">
            <a:avLst/>
          </a:prstGeom>
          <a:ln w="4445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4" name="Изображение 15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4119914" y="4179214"/>
            <a:ext cx="635000" cy="317500"/>
          </a:xfrm>
          <a:prstGeom prst="rect">
            <a:avLst/>
          </a:prstGeom>
        </p:spPr>
      </p:pic>
      <p:pic>
        <p:nvPicPr>
          <p:cNvPr id="155" name="Изображение 15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4016973" y="3115562"/>
            <a:ext cx="850900" cy="342900"/>
          </a:xfrm>
          <a:prstGeom prst="rect">
            <a:avLst/>
          </a:prstGeom>
        </p:spPr>
      </p:pic>
      <p:pic>
        <p:nvPicPr>
          <p:cNvPr id="157" name="Изображение 15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6200000">
            <a:off x="3857346" y="5709403"/>
            <a:ext cx="1219200" cy="342900"/>
          </a:xfrm>
          <a:prstGeom prst="rect">
            <a:avLst/>
          </a:prstGeom>
        </p:spPr>
      </p:pic>
      <p:sp>
        <p:nvSpPr>
          <p:cNvPr id="167" name="Прямоугольник 166"/>
          <p:cNvSpPr/>
          <p:nvPr/>
        </p:nvSpPr>
        <p:spPr>
          <a:xfrm>
            <a:off x="10505669" y="105920"/>
            <a:ext cx="1406496" cy="898453"/>
          </a:xfrm>
          <a:prstGeom prst="rect">
            <a:avLst/>
          </a:prstGeom>
          <a:solidFill>
            <a:schemeClr val="bg1"/>
          </a:solidFill>
          <a:ln w="47625"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 smtClean="0">
                <a:solidFill>
                  <a:schemeClr val="tx1"/>
                </a:solidFill>
              </a:rPr>
              <a:t>VNA</a:t>
            </a:r>
          </a:p>
          <a:p>
            <a:pPr algn="ctr"/>
            <a:r>
              <a:rPr lang="en-AU" dirty="0" err="1" smtClean="0">
                <a:solidFill>
                  <a:schemeClr val="tx1"/>
                </a:solidFill>
              </a:rPr>
              <a:t>f</a:t>
            </a:r>
            <a:r>
              <a:rPr lang="en-AU" baseline="-25000" dirty="0" err="1" smtClean="0">
                <a:solidFill>
                  <a:schemeClr val="tx1"/>
                </a:solidFill>
              </a:rPr>
              <a:t>probe</a:t>
            </a:r>
            <a:r>
              <a:rPr lang="en-AU" dirty="0">
                <a:solidFill>
                  <a:schemeClr val="tx1"/>
                </a:solidFill>
              </a:rPr>
              <a:t>+ </a:t>
            </a:r>
            <a:r>
              <a:rPr lang="en-AU" dirty="0" smtClean="0">
                <a:solidFill>
                  <a:schemeClr val="tx1"/>
                </a:solidFill>
              </a:rPr>
              <a:t>f</a:t>
            </a:r>
            <a:r>
              <a:rPr lang="en-AU" baseline="-25000" dirty="0" smtClean="0">
                <a:solidFill>
                  <a:schemeClr val="tx1"/>
                </a:solidFill>
              </a:rPr>
              <a:t>mod</a:t>
            </a:r>
            <a:r>
              <a:rPr lang="en-AU" dirty="0" smtClean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260" name="Овал 259"/>
          <p:cNvSpPr/>
          <p:nvPr/>
        </p:nvSpPr>
        <p:spPr>
          <a:xfrm>
            <a:off x="10434595" y="1757030"/>
            <a:ext cx="204576" cy="199175"/>
          </a:xfrm>
          <a:prstGeom prst="ellipse">
            <a:avLst/>
          </a:prstGeom>
          <a:noFill/>
          <a:ln w="25400"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Rectangle 14"/>
          <p:cNvSpPr/>
          <p:nvPr/>
        </p:nvSpPr>
        <p:spPr>
          <a:xfrm>
            <a:off x="10227861" y="4493542"/>
            <a:ext cx="1648040" cy="690825"/>
          </a:xfrm>
          <a:prstGeom prst="rect">
            <a:avLst/>
          </a:prstGeom>
          <a:noFill/>
          <a:ln w="31750">
            <a:solidFill>
              <a:srgbClr val="28FF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B050"/>
                </a:solidFill>
              </a:rPr>
              <a:t>SPA</a:t>
            </a:r>
          </a:p>
          <a:p>
            <a:pPr algn="ctr"/>
            <a:r>
              <a:rPr lang="en-US" dirty="0" err="1" smtClean="0">
                <a:solidFill>
                  <a:srgbClr val="00B050"/>
                </a:solidFill>
              </a:rPr>
              <a:t>f</a:t>
            </a:r>
            <a:r>
              <a:rPr lang="en-US" baseline="-25000" dirty="0" err="1" smtClean="0">
                <a:solidFill>
                  <a:srgbClr val="00B050"/>
                </a:solidFill>
              </a:rPr>
              <a:t>probe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34" name="Rectangle 133"/>
          <p:cNvSpPr/>
          <p:nvPr/>
        </p:nvSpPr>
        <p:spPr>
          <a:xfrm>
            <a:off x="670230" y="1646206"/>
            <a:ext cx="865723" cy="425955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13dBm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36" name="Прямая соединительная линия 120"/>
          <p:cNvCxnSpPr>
            <a:endCxn id="172" idx="0"/>
          </p:cNvCxnSpPr>
          <p:nvPr/>
        </p:nvCxnSpPr>
        <p:spPr>
          <a:xfrm flipH="1">
            <a:off x="2526736" y="2327436"/>
            <a:ext cx="227889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Треугольник 171"/>
          <p:cNvSpPr/>
          <p:nvPr/>
        </p:nvSpPr>
        <p:spPr>
          <a:xfrm>
            <a:off x="2315971" y="2327436"/>
            <a:ext cx="421529" cy="413228"/>
          </a:xfrm>
          <a:prstGeom prst="triangle">
            <a:avLst/>
          </a:prstGeom>
          <a:solidFill>
            <a:schemeClr val="bg1"/>
          </a:solidFill>
          <a:ln w="57150">
            <a:solidFill>
              <a:srgbClr val="FF9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44" name="Прямая соединительная линия 120"/>
          <p:cNvCxnSpPr/>
          <p:nvPr/>
        </p:nvCxnSpPr>
        <p:spPr>
          <a:xfrm flipV="1">
            <a:off x="4805629" y="2315421"/>
            <a:ext cx="0" cy="252103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446567" y="-595423"/>
            <a:ext cx="24231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</a:t>
            </a:r>
            <a:r>
              <a:rPr lang="en-US" baseline="30000" dirty="0" smtClean="0"/>
              <a:t>rd</a:t>
            </a:r>
            <a:r>
              <a:rPr lang="en-US" dirty="0" smtClean="0"/>
              <a:t> Feb 2018 Incoherent</a:t>
            </a:r>
            <a:endParaRPr lang="en-US" dirty="0"/>
          </a:p>
        </p:txBody>
      </p:sp>
      <p:sp>
        <p:nvSpPr>
          <p:cNvPr id="74" name="Прямоугольник 165"/>
          <p:cNvSpPr/>
          <p:nvPr/>
        </p:nvSpPr>
        <p:spPr>
          <a:xfrm>
            <a:off x="559142" y="1596260"/>
            <a:ext cx="952669" cy="513677"/>
          </a:xfrm>
          <a:prstGeom prst="rect">
            <a:avLst/>
          </a:prstGeom>
          <a:solidFill>
            <a:schemeClr val="bg1"/>
          </a:solidFill>
          <a:ln w="444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mtClean="0">
                <a:solidFill>
                  <a:schemeClr val="tx1"/>
                </a:solidFill>
              </a:rPr>
              <a:t>-20dB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5" name="Прямоугольник 165"/>
          <p:cNvSpPr/>
          <p:nvPr/>
        </p:nvSpPr>
        <p:spPr>
          <a:xfrm rot="16200000">
            <a:off x="210002" y="5119020"/>
            <a:ext cx="582294" cy="304465"/>
          </a:xfrm>
          <a:prstGeom prst="rect">
            <a:avLst/>
          </a:prstGeom>
          <a:solidFill>
            <a:schemeClr val="bg1"/>
          </a:solidFill>
          <a:ln w="444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smtClean="0">
                <a:solidFill>
                  <a:schemeClr val="tx1"/>
                </a:solidFill>
              </a:rPr>
              <a:t>-30dB</a:t>
            </a:r>
            <a:endParaRPr lang="ru-RU" sz="1200" dirty="0">
              <a:solidFill>
                <a:schemeClr val="tx1"/>
              </a:solidFill>
            </a:endParaRPr>
          </a:p>
        </p:txBody>
      </p:sp>
      <p:sp>
        <p:nvSpPr>
          <p:cNvPr id="76" name="Прямоугольник 165"/>
          <p:cNvSpPr/>
          <p:nvPr/>
        </p:nvSpPr>
        <p:spPr>
          <a:xfrm rot="16200000">
            <a:off x="240861" y="3963612"/>
            <a:ext cx="582294" cy="304465"/>
          </a:xfrm>
          <a:prstGeom prst="rect">
            <a:avLst/>
          </a:prstGeom>
          <a:solidFill>
            <a:schemeClr val="bg1"/>
          </a:solidFill>
          <a:ln w="444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dirty="0" smtClean="0">
                <a:solidFill>
                  <a:schemeClr val="tx1"/>
                </a:solidFill>
              </a:rPr>
              <a:t>-10dB</a:t>
            </a:r>
            <a:endParaRPr lang="ru-RU" sz="1200" dirty="0">
              <a:solidFill>
                <a:schemeClr val="tx1"/>
              </a:solidFill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2871286" y="4040038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+35dB</a:t>
            </a:r>
            <a:endParaRPr lang="en-US" dirty="0"/>
          </a:p>
        </p:txBody>
      </p:sp>
      <p:sp>
        <p:nvSpPr>
          <p:cNvPr id="78" name="TextBox 77"/>
          <p:cNvSpPr txBox="1"/>
          <p:nvPr/>
        </p:nvSpPr>
        <p:spPr>
          <a:xfrm>
            <a:off x="2828208" y="2360202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+12dB</a:t>
            </a:r>
            <a:endParaRPr lang="en-US" dirty="0"/>
          </a:p>
        </p:txBody>
      </p:sp>
      <p:sp>
        <p:nvSpPr>
          <p:cNvPr id="71" name="Треугольник 171"/>
          <p:cNvSpPr/>
          <p:nvPr/>
        </p:nvSpPr>
        <p:spPr>
          <a:xfrm rot="5400000">
            <a:off x="3592453" y="2104582"/>
            <a:ext cx="463682" cy="413228"/>
          </a:xfrm>
          <a:prstGeom prst="triangle">
            <a:avLst/>
          </a:prstGeom>
          <a:solidFill>
            <a:schemeClr val="bg1"/>
          </a:solidFill>
          <a:ln w="57150">
            <a:solidFill>
              <a:srgbClr val="FF9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2" name="TextBox 71"/>
          <p:cNvSpPr txBox="1"/>
          <p:nvPr/>
        </p:nvSpPr>
        <p:spPr>
          <a:xfrm>
            <a:off x="3804053" y="2397444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+28dB</a:t>
            </a:r>
            <a:endParaRPr lang="en-US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0657" y="5695199"/>
            <a:ext cx="990265" cy="699375"/>
          </a:xfrm>
          <a:prstGeom prst="rect">
            <a:avLst/>
          </a:prstGeom>
        </p:spPr>
      </p:pic>
      <p:cxnSp>
        <p:nvCxnSpPr>
          <p:cNvPr id="73" name="Прямая соединительная линия 72"/>
          <p:cNvCxnSpPr/>
          <p:nvPr/>
        </p:nvCxnSpPr>
        <p:spPr>
          <a:xfrm flipH="1" flipV="1">
            <a:off x="1169385" y="5947356"/>
            <a:ext cx="597729" cy="131265"/>
          </a:xfrm>
          <a:prstGeom prst="line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Прямая соединительная линия 78"/>
          <p:cNvCxnSpPr>
            <a:endCxn id="1026" idx="1"/>
          </p:cNvCxnSpPr>
          <p:nvPr/>
        </p:nvCxnSpPr>
        <p:spPr>
          <a:xfrm flipV="1">
            <a:off x="1121549" y="5649727"/>
            <a:ext cx="1169560" cy="51825"/>
          </a:xfrm>
          <a:prstGeom prst="line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219144" y="5235392"/>
            <a:ext cx="1095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err="1"/>
              <a:t>f</a:t>
            </a:r>
            <a:r>
              <a:rPr lang="en-AU" baseline="-25000" dirty="0" err="1" smtClean="0"/>
              <a:t>probe</a:t>
            </a:r>
            <a:r>
              <a:rPr lang="en-AU" dirty="0" err="1" smtClean="0"/>
              <a:t>±f</a:t>
            </a:r>
            <a:r>
              <a:rPr lang="en-AU" baseline="-25000" dirty="0" err="1" smtClean="0"/>
              <a:t>mod</a:t>
            </a:r>
            <a:endParaRPr lang="ru-RU" dirty="0"/>
          </a:p>
        </p:txBody>
      </p:sp>
      <p:sp>
        <p:nvSpPr>
          <p:cNvPr id="82" name="TextBox 81"/>
          <p:cNvSpPr txBox="1"/>
          <p:nvPr/>
        </p:nvSpPr>
        <p:spPr>
          <a:xfrm>
            <a:off x="-15963" y="5910328"/>
            <a:ext cx="13116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err="1" smtClean="0"/>
              <a:t>f</a:t>
            </a:r>
            <a:r>
              <a:rPr lang="en-AU" baseline="-25000" dirty="0" err="1" smtClean="0"/>
              <a:t>probe,</a:t>
            </a:r>
            <a:r>
              <a:rPr lang="en-AU" dirty="0" err="1" smtClean="0"/>
              <a:t>f</a:t>
            </a:r>
            <a:r>
              <a:rPr lang="en-AU" baseline="-25000" dirty="0" err="1" smtClean="0"/>
              <a:t>e</a:t>
            </a:r>
            <a:r>
              <a:rPr lang="en-AU" dirty="0" err="1" smtClean="0"/>
              <a:t>±f</a:t>
            </a:r>
            <a:r>
              <a:rPr lang="en-AU" baseline="-25000" dirty="0" err="1" smtClean="0"/>
              <a:t>mod</a:t>
            </a:r>
            <a:endParaRPr lang="ru-RU" dirty="0"/>
          </a:p>
        </p:txBody>
      </p:sp>
      <p:sp>
        <p:nvSpPr>
          <p:cNvPr id="7" name="Скругленный прямоугольник 6"/>
          <p:cNvSpPr/>
          <p:nvPr/>
        </p:nvSpPr>
        <p:spPr>
          <a:xfrm>
            <a:off x="247844" y="5649338"/>
            <a:ext cx="932813" cy="32303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400" dirty="0" smtClean="0"/>
              <a:t>Coupler</a:t>
            </a:r>
            <a:endParaRPr lang="ru-RU" sz="1400" dirty="0"/>
          </a:p>
        </p:txBody>
      </p:sp>
      <p:sp>
        <p:nvSpPr>
          <p:cNvPr id="84" name="Прямоугольник 166"/>
          <p:cNvSpPr/>
          <p:nvPr/>
        </p:nvSpPr>
        <p:spPr>
          <a:xfrm>
            <a:off x="10505669" y="1380756"/>
            <a:ext cx="1518894" cy="898453"/>
          </a:xfrm>
          <a:prstGeom prst="rect">
            <a:avLst/>
          </a:prstGeom>
          <a:solidFill>
            <a:schemeClr val="bg1"/>
          </a:solidFill>
          <a:ln w="47625"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 smtClean="0">
                <a:solidFill>
                  <a:schemeClr val="tx1"/>
                </a:solidFill>
              </a:rPr>
              <a:t>Generator</a:t>
            </a:r>
          </a:p>
          <a:p>
            <a:pPr algn="ctr"/>
            <a:r>
              <a:rPr lang="en-AU" dirty="0" smtClean="0">
                <a:solidFill>
                  <a:schemeClr val="tx1"/>
                </a:solidFill>
              </a:rPr>
              <a:t>f</a:t>
            </a:r>
            <a:r>
              <a:rPr lang="en-AU" baseline="-25000" dirty="0" smtClean="0">
                <a:solidFill>
                  <a:schemeClr val="tx1"/>
                </a:solidFill>
              </a:rPr>
              <a:t>e</a:t>
            </a:r>
            <a:r>
              <a:rPr lang="en-AU" dirty="0" smtClean="0">
                <a:solidFill>
                  <a:schemeClr val="tx1"/>
                </a:solidFill>
              </a:rPr>
              <a:t>±</a:t>
            </a:r>
            <a:r>
              <a:rPr lang="en-AU" dirty="0">
                <a:solidFill>
                  <a:schemeClr val="tx1"/>
                </a:solidFill>
              </a:rPr>
              <a:t> </a:t>
            </a:r>
            <a:r>
              <a:rPr lang="en-AU" dirty="0" smtClean="0">
                <a:solidFill>
                  <a:schemeClr val="tx1"/>
                </a:solidFill>
              </a:rPr>
              <a:t>f</a:t>
            </a:r>
            <a:r>
              <a:rPr lang="en-AU" baseline="-25000" dirty="0" smtClean="0">
                <a:solidFill>
                  <a:schemeClr val="tx1"/>
                </a:solidFill>
              </a:rPr>
              <a:t>mod</a:t>
            </a:r>
            <a:endParaRPr lang="ru-RU" dirty="0">
              <a:solidFill>
                <a:schemeClr val="tx1"/>
              </a:solidFill>
            </a:endParaRPr>
          </a:p>
          <a:p>
            <a:pPr algn="ctr"/>
            <a:endParaRPr lang="ru-RU" dirty="0"/>
          </a:p>
        </p:txBody>
      </p:sp>
      <p:cxnSp>
        <p:nvCxnSpPr>
          <p:cNvPr id="86" name="Прямая соединительная линия 85"/>
          <p:cNvCxnSpPr>
            <a:stCxn id="167" idx="1"/>
            <a:endCxn id="70" idx="1"/>
          </p:cNvCxnSpPr>
          <p:nvPr/>
        </p:nvCxnSpPr>
        <p:spPr>
          <a:xfrm flipH="1" flipV="1">
            <a:off x="7206642" y="289515"/>
            <a:ext cx="3299027" cy="26563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Прямоугольник 165"/>
          <p:cNvSpPr/>
          <p:nvPr/>
        </p:nvSpPr>
        <p:spPr>
          <a:xfrm>
            <a:off x="9261415" y="1609912"/>
            <a:ext cx="952669" cy="513677"/>
          </a:xfrm>
          <a:prstGeom prst="rect">
            <a:avLst/>
          </a:prstGeom>
          <a:solidFill>
            <a:schemeClr val="bg1"/>
          </a:solidFill>
          <a:ln w="444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 smtClean="0">
                <a:solidFill>
                  <a:schemeClr val="tx1"/>
                </a:solidFill>
              </a:rPr>
              <a:t>-</a:t>
            </a:r>
            <a:r>
              <a:rPr lang="en-AU" dirty="0">
                <a:solidFill>
                  <a:schemeClr val="tx1"/>
                </a:solidFill>
              </a:rPr>
              <a:t>3</a:t>
            </a:r>
            <a:r>
              <a:rPr lang="en-AU" dirty="0" smtClean="0">
                <a:solidFill>
                  <a:schemeClr val="tx1"/>
                </a:solidFill>
              </a:rPr>
              <a:t>dB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69" name="Oval 108"/>
          <p:cNvSpPr/>
          <p:nvPr/>
        </p:nvSpPr>
        <p:spPr>
          <a:xfrm>
            <a:off x="6579711" y="1154417"/>
            <a:ext cx="1296312" cy="1261204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Anritsu power divider</a:t>
            </a:r>
            <a:endParaRPr lang="en-US" dirty="0"/>
          </a:p>
        </p:txBody>
      </p:sp>
      <p:sp>
        <p:nvSpPr>
          <p:cNvPr id="70" name="Rectangle 111"/>
          <p:cNvSpPr/>
          <p:nvPr/>
        </p:nvSpPr>
        <p:spPr>
          <a:xfrm rot="5400000">
            <a:off x="6755047" y="530936"/>
            <a:ext cx="903189" cy="420346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3dBm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0" name="Rectangle 78"/>
          <p:cNvSpPr/>
          <p:nvPr/>
        </p:nvSpPr>
        <p:spPr>
          <a:xfrm>
            <a:off x="7965103" y="1613073"/>
            <a:ext cx="903189" cy="420346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3dBm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4" name="Rectangle 78"/>
          <p:cNvSpPr/>
          <p:nvPr/>
        </p:nvSpPr>
        <p:spPr>
          <a:xfrm>
            <a:off x="5507785" y="1588307"/>
            <a:ext cx="903189" cy="420346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3dBm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6" name="Oval 79"/>
          <p:cNvSpPr/>
          <p:nvPr/>
        </p:nvSpPr>
        <p:spPr>
          <a:xfrm>
            <a:off x="6580600" y="4303058"/>
            <a:ext cx="1096494" cy="1066798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Marki Mixer</a:t>
            </a:r>
            <a:endParaRPr lang="en-US" dirty="0"/>
          </a:p>
        </p:txBody>
      </p:sp>
      <p:grpSp>
        <p:nvGrpSpPr>
          <p:cNvPr id="62" name="Group 28"/>
          <p:cNvGrpSpPr/>
          <p:nvPr/>
        </p:nvGrpSpPr>
        <p:grpSpPr>
          <a:xfrm>
            <a:off x="10273450" y="2906241"/>
            <a:ext cx="1751113" cy="761541"/>
            <a:chOff x="6360093" y="606450"/>
            <a:chExt cx="1751113" cy="761541"/>
          </a:xfrm>
        </p:grpSpPr>
        <p:sp>
          <p:nvSpPr>
            <p:cNvPr id="63" name="Rectangle 130"/>
            <p:cNvSpPr/>
            <p:nvPr/>
          </p:nvSpPr>
          <p:spPr>
            <a:xfrm>
              <a:off x="6360093" y="606450"/>
              <a:ext cx="1751113" cy="761541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7030A0"/>
                  </a:solidFill>
                </a:rPr>
                <a:t>Keysight</a:t>
              </a:r>
              <a:endParaRPr lang="en-US" dirty="0">
                <a:solidFill>
                  <a:srgbClr val="7030A0"/>
                </a:solidFill>
              </a:endParaRPr>
            </a:p>
            <a:p>
              <a:pPr algn="ctr"/>
              <a:r>
                <a:rPr lang="en-US" dirty="0" smtClean="0">
                  <a:solidFill>
                    <a:srgbClr val="7030A0"/>
                  </a:solidFill>
                </a:rPr>
                <a:t>Pulse Gen</a:t>
              </a:r>
              <a:endParaRPr lang="en-US" dirty="0">
                <a:solidFill>
                  <a:srgbClr val="7030A0"/>
                </a:solidFill>
              </a:endParaRPr>
            </a:p>
          </p:txBody>
        </p:sp>
        <p:sp>
          <p:nvSpPr>
            <p:cNvPr id="64" name="Овал 260"/>
            <p:cNvSpPr/>
            <p:nvPr/>
          </p:nvSpPr>
          <p:spPr>
            <a:xfrm>
              <a:off x="6486228" y="867585"/>
              <a:ext cx="248543" cy="239269"/>
            </a:xfrm>
            <a:prstGeom prst="ellipse">
              <a:avLst/>
            </a:prstGeom>
            <a:noFill/>
            <a:ln w="254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cxnSp>
        <p:nvCxnSpPr>
          <p:cNvPr id="65" name="Прямая соединительная линия 205"/>
          <p:cNvCxnSpPr>
            <a:stCxn id="63" idx="0"/>
            <a:endCxn id="84" idx="2"/>
          </p:cNvCxnSpPr>
          <p:nvPr/>
        </p:nvCxnSpPr>
        <p:spPr>
          <a:xfrm flipV="1">
            <a:off x="11149007" y="2279209"/>
            <a:ext cx="116109" cy="627032"/>
          </a:xfrm>
          <a:prstGeom prst="line">
            <a:avLst/>
          </a:prstGeom>
          <a:ln w="38100">
            <a:solidFill>
              <a:srgbClr val="FF0000"/>
            </a:solidFill>
            <a:prstDash val="sysDash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Прямоугольник 8"/>
          <p:cNvSpPr/>
          <p:nvPr/>
        </p:nvSpPr>
        <p:spPr>
          <a:xfrm>
            <a:off x="11266755" y="2345365"/>
            <a:ext cx="6591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2400" dirty="0">
                <a:solidFill>
                  <a:srgbClr val="FF0000"/>
                </a:solidFill>
              </a:rPr>
              <a:t>f</a:t>
            </a:r>
            <a:r>
              <a:rPr lang="en-AU" sz="2400" baseline="-25000" dirty="0">
                <a:solidFill>
                  <a:srgbClr val="FF0000"/>
                </a:solidFill>
              </a:rPr>
              <a:t>mod</a:t>
            </a:r>
            <a:endParaRPr lang="ru-RU" sz="2400" dirty="0">
              <a:solidFill>
                <a:srgbClr val="FF0000"/>
              </a:solidFill>
            </a:endParaRPr>
          </a:p>
        </p:txBody>
      </p:sp>
      <p:sp>
        <p:nvSpPr>
          <p:cNvPr id="66" name="Прямоугольник 65"/>
          <p:cNvSpPr/>
          <p:nvPr/>
        </p:nvSpPr>
        <p:spPr>
          <a:xfrm>
            <a:off x="6757660" y="3449678"/>
            <a:ext cx="6591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2400" dirty="0">
                <a:solidFill>
                  <a:srgbClr val="FF0000"/>
                </a:solidFill>
              </a:rPr>
              <a:t>f</a:t>
            </a:r>
            <a:r>
              <a:rPr lang="en-AU" sz="2400" baseline="-25000" dirty="0">
                <a:solidFill>
                  <a:srgbClr val="FF0000"/>
                </a:solidFill>
              </a:rPr>
              <a:t>mod</a:t>
            </a:r>
            <a:endParaRPr lang="ru-RU" sz="2400" dirty="0">
              <a:solidFill>
                <a:srgbClr val="FF0000"/>
              </a:solidFill>
            </a:endParaRPr>
          </a:p>
        </p:txBody>
      </p:sp>
      <p:cxnSp>
        <p:nvCxnSpPr>
          <p:cNvPr id="67" name="Прямая соединительная линия 205"/>
          <p:cNvCxnSpPr>
            <a:stCxn id="63" idx="1"/>
            <a:endCxn id="56" idx="0"/>
          </p:cNvCxnSpPr>
          <p:nvPr/>
        </p:nvCxnSpPr>
        <p:spPr>
          <a:xfrm flipH="1">
            <a:off x="7128847" y="3287012"/>
            <a:ext cx="3144603" cy="1016046"/>
          </a:xfrm>
          <a:prstGeom prst="line">
            <a:avLst/>
          </a:prstGeom>
          <a:ln w="38100">
            <a:solidFill>
              <a:srgbClr val="FF0000"/>
            </a:solidFill>
            <a:prstDash val="sysDash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9727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Rectangle 122"/>
          <p:cNvSpPr/>
          <p:nvPr/>
        </p:nvSpPr>
        <p:spPr>
          <a:xfrm rot="5400000">
            <a:off x="5824680" y="563303"/>
            <a:ext cx="746759" cy="367422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3dBm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7" name="Прямоугольник 166"/>
          <p:cNvSpPr/>
          <p:nvPr/>
        </p:nvSpPr>
        <p:spPr>
          <a:xfrm>
            <a:off x="8127836" y="1636623"/>
            <a:ext cx="2073353" cy="898453"/>
          </a:xfrm>
          <a:prstGeom prst="rect">
            <a:avLst/>
          </a:prstGeom>
          <a:solidFill>
            <a:schemeClr val="bg1"/>
          </a:solidFill>
          <a:ln w="47625"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 smtClean="0">
                <a:solidFill>
                  <a:schemeClr val="tx1"/>
                </a:solidFill>
              </a:rPr>
              <a:t>VNA</a:t>
            </a:r>
          </a:p>
          <a:p>
            <a:pPr algn="ctr"/>
            <a:r>
              <a:rPr lang="en-AU" dirty="0" err="1">
                <a:solidFill>
                  <a:schemeClr val="tx1"/>
                </a:solidFill>
              </a:rPr>
              <a:t>f</a:t>
            </a:r>
            <a:r>
              <a:rPr lang="en-AU" baseline="-25000" dirty="0" err="1" smtClean="0">
                <a:solidFill>
                  <a:schemeClr val="tx1"/>
                </a:solidFill>
              </a:rPr>
              <a:t>probe</a:t>
            </a:r>
            <a:r>
              <a:rPr lang="en-AU" dirty="0" smtClean="0">
                <a:solidFill>
                  <a:schemeClr val="tx1"/>
                </a:solidFill>
              </a:rPr>
              <a:t> = 2GHz</a:t>
            </a:r>
          </a:p>
          <a:p>
            <a:pPr algn="ctr"/>
            <a:r>
              <a:rPr lang="en-AU" dirty="0" err="1" smtClean="0">
                <a:solidFill>
                  <a:schemeClr val="tx1"/>
                </a:solidFill>
              </a:rPr>
              <a:t>P</a:t>
            </a:r>
            <a:r>
              <a:rPr lang="en-AU" baseline="-25000" dirty="0" err="1" smtClean="0">
                <a:solidFill>
                  <a:schemeClr val="tx1"/>
                </a:solidFill>
              </a:rPr>
              <a:t>probe</a:t>
            </a:r>
            <a:r>
              <a:rPr lang="en-AU" dirty="0" smtClean="0">
                <a:solidFill>
                  <a:schemeClr val="tx1"/>
                </a:solidFill>
              </a:rPr>
              <a:t> </a:t>
            </a:r>
            <a:r>
              <a:rPr lang="en-AU" dirty="0">
                <a:solidFill>
                  <a:schemeClr val="tx1"/>
                </a:solidFill>
              </a:rPr>
              <a:t>10dBm</a:t>
            </a:r>
            <a:endParaRPr lang="en-AU" dirty="0" smtClean="0">
              <a:solidFill>
                <a:schemeClr val="tx1"/>
              </a:solidFill>
            </a:endParaRPr>
          </a:p>
        </p:txBody>
      </p:sp>
      <p:cxnSp>
        <p:nvCxnSpPr>
          <p:cNvPr id="149" name="Прямая соединительная линия 120"/>
          <p:cNvCxnSpPr/>
          <p:nvPr/>
        </p:nvCxnSpPr>
        <p:spPr>
          <a:xfrm flipH="1">
            <a:off x="4805629" y="2327436"/>
            <a:ext cx="348862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Прямая соединительная линия 120"/>
          <p:cNvCxnSpPr>
            <a:endCxn id="172" idx="0"/>
          </p:cNvCxnSpPr>
          <p:nvPr/>
        </p:nvCxnSpPr>
        <p:spPr>
          <a:xfrm flipV="1">
            <a:off x="2526736" y="2327436"/>
            <a:ext cx="0" cy="336420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Прямая соединительная линия 117"/>
          <p:cNvCxnSpPr/>
          <p:nvPr/>
        </p:nvCxnSpPr>
        <p:spPr>
          <a:xfrm flipH="1">
            <a:off x="501150" y="1866752"/>
            <a:ext cx="779310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Прямая соединительная линия 117"/>
          <p:cNvCxnSpPr/>
          <p:nvPr/>
        </p:nvCxnSpPr>
        <p:spPr>
          <a:xfrm flipH="1" flipV="1">
            <a:off x="507540" y="1856883"/>
            <a:ext cx="13060" cy="378632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ile:Circulator schematic.JPG - Wikimedia Common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48" t="6503" r="26691" b="29446"/>
          <a:stretch/>
        </p:blipFill>
        <p:spPr bwMode="auto">
          <a:xfrm>
            <a:off x="2291109" y="5445010"/>
            <a:ext cx="412466" cy="40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Изображение 10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3476" y="5880853"/>
            <a:ext cx="218488" cy="248282"/>
          </a:xfrm>
          <a:prstGeom prst="rect">
            <a:avLst/>
          </a:prstGeom>
        </p:spPr>
      </p:pic>
      <p:pic>
        <p:nvPicPr>
          <p:cNvPr id="1057" name="Изображение 105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1359" y="5487831"/>
            <a:ext cx="1321301" cy="234155"/>
          </a:xfrm>
          <a:prstGeom prst="rect">
            <a:avLst/>
          </a:prstGeom>
        </p:spPr>
      </p:pic>
      <p:sp>
        <p:nvSpPr>
          <p:cNvPr id="171" name="Треугольник 170"/>
          <p:cNvSpPr/>
          <p:nvPr/>
        </p:nvSpPr>
        <p:spPr>
          <a:xfrm>
            <a:off x="2315971" y="4026881"/>
            <a:ext cx="421529" cy="413228"/>
          </a:xfrm>
          <a:prstGeom prst="triangle">
            <a:avLst/>
          </a:prstGeom>
          <a:solidFill>
            <a:schemeClr val="bg1"/>
          </a:solidFill>
          <a:ln w="57150">
            <a:solidFill>
              <a:srgbClr val="FF9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16" name="Прямая соединительная линия 215"/>
          <p:cNvCxnSpPr/>
          <p:nvPr/>
        </p:nvCxnSpPr>
        <p:spPr>
          <a:xfrm flipH="1">
            <a:off x="63129" y="4947411"/>
            <a:ext cx="4159718" cy="0"/>
          </a:xfrm>
          <a:prstGeom prst="line">
            <a:avLst/>
          </a:prstGeom>
          <a:ln w="44450"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Прямая соединительная линия 216"/>
          <p:cNvCxnSpPr/>
          <p:nvPr/>
        </p:nvCxnSpPr>
        <p:spPr>
          <a:xfrm flipH="1">
            <a:off x="63129" y="6660013"/>
            <a:ext cx="4159719" cy="0"/>
          </a:xfrm>
          <a:prstGeom prst="line">
            <a:avLst/>
          </a:prstGeom>
          <a:ln w="44450"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Прямая соединительная линия 221"/>
          <p:cNvCxnSpPr/>
          <p:nvPr/>
        </p:nvCxnSpPr>
        <p:spPr>
          <a:xfrm flipV="1">
            <a:off x="4222847" y="4947411"/>
            <a:ext cx="0" cy="1712602"/>
          </a:xfrm>
          <a:prstGeom prst="line">
            <a:avLst/>
          </a:prstGeom>
          <a:ln w="44450"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Прямая соединительная линия 225"/>
          <p:cNvCxnSpPr/>
          <p:nvPr/>
        </p:nvCxnSpPr>
        <p:spPr>
          <a:xfrm flipV="1">
            <a:off x="63129" y="4947411"/>
            <a:ext cx="0" cy="1712602"/>
          </a:xfrm>
          <a:prstGeom prst="line">
            <a:avLst/>
          </a:prstGeom>
          <a:ln w="44450"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Прямая соединительная линия 228"/>
          <p:cNvCxnSpPr/>
          <p:nvPr/>
        </p:nvCxnSpPr>
        <p:spPr>
          <a:xfrm flipH="1" flipV="1">
            <a:off x="63129" y="3764015"/>
            <a:ext cx="3937" cy="1147898"/>
          </a:xfrm>
          <a:prstGeom prst="line">
            <a:avLst/>
          </a:prstGeom>
          <a:ln w="44450">
            <a:solidFill>
              <a:schemeClr val="bg1">
                <a:lumMod val="6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Прямая соединительная линия 231"/>
          <p:cNvCxnSpPr/>
          <p:nvPr/>
        </p:nvCxnSpPr>
        <p:spPr>
          <a:xfrm flipH="1" flipV="1">
            <a:off x="4210610" y="3791956"/>
            <a:ext cx="3937" cy="1147898"/>
          </a:xfrm>
          <a:prstGeom prst="line">
            <a:avLst/>
          </a:prstGeom>
          <a:ln w="44450">
            <a:solidFill>
              <a:schemeClr val="bg1">
                <a:lumMod val="6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Прямая соединительная линия 232"/>
          <p:cNvCxnSpPr/>
          <p:nvPr/>
        </p:nvCxnSpPr>
        <p:spPr>
          <a:xfrm flipV="1">
            <a:off x="106234" y="3791956"/>
            <a:ext cx="4099114" cy="4902"/>
          </a:xfrm>
          <a:prstGeom prst="line">
            <a:avLst/>
          </a:prstGeom>
          <a:ln w="44450">
            <a:solidFill>
              <a:schemeClr val="bg1">
                <a:lumMod val="6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Прямая соединительная линия 235"/>
          <p:cNvCxnSpPr/>
          <p:nvPr/>
        </p:nvCxnSpPr>
        <p:spPr>
          <a:xfrm flipV="1">
            <a:off x="63129" y="2829039"/>
            <a:ext cx="4099114" cy="4902"/>
          </a:xfrm>
          <a:prstGeom prst="line">
            <a:avLst/>
          </a:prstGeom>
          <a:ln w="4445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Прямая соединительная линия 236"/>
          <p:cNvCxnSpPr/>
          <p:nvPr/>
        </p:nvCxnSpPr>
        <p:spPr>
          <a:xfrm>
            <a:off x="63129" y="2829039"/>
            <a:ext cx="0" cy="893200"/>
          </a:xfrm>
          <a:prstGeom prst="line">
            <a:avLst/>
          </a:prstGeom>
          <a:ln w="4445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Прямая соединительная линия 239"/>
          <p:cNvCxnSpPr/>
          <p:nvPr/>
        </p:nvCxnSpPr>
        <p:spPr>
          <a:xfrm>
            <a:off x="4221597" y="2854908"/>
            <a:ext cx="1" cy="898679"/>
          </a:xfrm>
          <a:prstGeom prst="line">
            <a:avLst/>
          </a:prstGeom>
          <a:ln w="4445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4" name="Изображение 15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4119914" y="4179214"/>
            <a:ext cx="635000" cy="317500"/>
          </a:xfrm>
          <a:prstGeom prst="rect">
            <a:avLst/>
          </a:prstGeom>
        </p:spPr>
      </p:pic>
      <p:pic>
        <p:nvPicPr>
          <p:cNvPr id="155" name="Изображение 15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4016973" y="3115562"/>
            <a:ext cx="850900" cy="342900"/>
          </a:xfrm>
          <a:prstGeom prst="rect">
            <a:avLst/>
          </a:prstGeom>
        </p:spPr>
      </p:pic>
      <p:pic>
        <p:nvPicPr>
          <p:cNvPr id="157" name="Изображение 15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6200000">
            <a:off x="3857346" y="5709403"/>
            <a:ext cx="1219200" cy="342900"/>
          </a:xfrm>
          <a:prstGeom prst="rect">
            <a:avLst/>
          </a:prstGeom>
        </p:spPr>
      </p:pic>
      <p:sp>
        <p:nvSpPr>
          <p:cNvPr id="260" name="Овал 259"/>
          <p:cNvSpPr/>
          <p:nvPr/>
        </p:nvSpPr>
        <p:spPr>
          <a:xfrm>
            <a:off x="8194094" y="1767163"/>
            <a:ext cx="204576" cy="199175"/>
          </a:xfrm>
          <a:prstGeom prst="ellipse">
            <a:avLst/>
          </a:prstGeom>
          <a:noFill/>
          <a:ln w="25400"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3" name="Rectangle 122"/>
          <p:cNvSpPr/>
          <p:nvPr/>
        </p:nvSpPr>
        <p:spPr>
          <a:xfrm>
            <a:off x="6877694" y="1605316"/>
            <a:ext cx="746759" cy="367422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3dBm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4" name="Rectangle 133"/>
          <p:cNvSpPr/>
          <p:nvPr/>
        </p:nvSpPr>
        <p:spPr>
          <a:xfrm>
            <a:off x="670230" y="1646206"/>
            <a:ext cx="865723" cy="425955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13dBm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36" name="Прямая соединительная линия 120"/>
          <p:cNvCxnSpPr>
            <a:endCxn id="172" idx="0"/>
          </p:cNvCxnSpPr>
          <p:nvPr/>
        </p:nvCxnSpPr>
        <p:spPr>
          <a:xfrm flipH="1">
            <a:off x="2526736" y="2327436"/>
            <a:ext cx="227889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Треугольник 171"/>
          <p:cNvSpPr/>
          <p:nvPr/>
        </p:nvSpPr>
        <p:spPr>
          <a:xfrm>
            <a:off x="2315971" y="2327436"/>
            <a:ext cx="421529" cy="413228"/>
          </a:xfrm>
          <a:prstGeom prst="triangle">
            <a:avLst/>
          </a:prstGeom>
          <a:solidFill>
            <a:schemeClr val="bg1"/>
          </a:solidFill>
          <a:ln w="57150">
            <a:solidFill>
              <a:srgbClr val="FF9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4" name="Прямоугольник 165"/>
          <p:cNvSpPr/>
          <p:nvPr/>
        </p:nvSpPr>
        <p:spPr>
          <a:xfrm>
            <a:off x="559142" y="1596260"/>
            <a:ext cx="952669" cy="513677"/>
          </a:xfrm>
          <a:prstGeom prst="rect">
            <a:avLst/>
          </a:prstGeom>
          <a:solidFill>
            <a:schemeClr val="bg1"/>
          </a:solidFill>
          <a:ln w="444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 smtClean="0">
                <a:solidFill>
                  <a:schemeClr val="tx1"/>
                </a:solidFill>
              </a:rPr>
              <a:t>-</a:t>
            </a:r>
            <a:r>
              <a:rPr lang="ru-RU" dirty="0" smtClean="0">
                <a:solidFill>
                  <a:schemeClr val="tx1"/>
                </a:solidFill>
              </a:rPr>
              <a:t>3</a:t>
            </a:r>
            <a:r>
              <a:rPr lang="en-AU" dirty="0" smtClean="0">
                <a:solidFill>
                  <a:schemeClr val="tx1"/>
                </a:solidFill>
              </a:rPr>
              <a:t>0dB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5" name="Прямоугольник 165"/>
          <p:cNvSpPr/>
          <p:nvPr/>
        </p:nvSpPr>
        <p:spPr>
          <a:xfrm rot="16200000">
            <a:off x="210002" y="5119020"/>
            <a:ext cx="582294" cy="304465"/>
          </a:xfrm>
          <a:prstGeom prst="rect">
            <a:avLst/>
          </a:prstGeom>
          <a:solidFill>
            <a:schemeClr val="bg1"/>
          </a:solidFill>
          <a:ln w="444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smtClean="0">
                <a:solidFill>
                  <a:schemeClr val="tx1"/>
                </a:solidFill>
              </a:rPr>
              <a:t>-30dB</a:t>
            </a:r>
            <a:endParaRPr lang="ru-RU" sz="1200" dirty="0">
              <a:solidFill>
                <a:schemeClr val="tx1"/>
              </a:solidFill>
            </a:endParaRPr>
          </a:p>
        </p:txBody>
      </p:sp>
      <p:sp>
        <p:nvSpPr>
          <p:cNvPr id="76" name="Прямоугольник 165"/>
          <p:cNvSpPr/>
          <p:nvPr/>
        </p:nvSpPr>
        <p:spPr>
          <a:xfrm rot="16200000">
            <a:off x="240861" y="3963612"/>
            <a:ext cx="582294" cy="304465"/>
          </a:xfrm>
          <a:prstGeom prst="rect">
            <a:avLst/>
          </a:prstGeom>
          <a:solidFill>
            <a:schemeClr val="bg1"/>
          </a:solidFill>
          <a:ln w="444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dirty="0" smtClean="0">
                <a:solidFill>
                  <a:schemeClr val="tx1"/>
                </a:solidFill>
              </a:rPr>
              <a:t>-10dB</a:t>
            </a:r>
            <a:endParaRPr lang="ru-RU" sz="1200" dirty="0">
              <a:solidFill>
                <a:schemeClr val="tx1"/>
              </a:solidFill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2871286" y="4040038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+35dB</a:t>
            </a:r>
            <a:endParaRPr lang="en-US" dirty="0"/>
          </a:p>
        </p:txBody>
      </p:sp>
      <p:sp>
        <p:nvSpPr>
          <p:cNvPr id="78" name="TextBox 77"/>
          <p:cNvSpPr txBox="1"/>
          <p:nvPr/>
        </p:nvSpPr>
        <p:spPr>
          <a:xfrm>
            <a:off x="2828208" y="2360202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+12dB</a:t>
            </a:r>
            <a:endParaRPr lang="en-US" dirty="0"/>
          </a:p>
        </p:txBody>
      </p:sp>
      <p:sp>
        <p:nvSpPr>
          <p:cNvPr id="71" name="Треугольник 171"/>
          <p:cNvSpPr/>
          <p:nvPr/>
        </p:nvSpPr>
        <p:spPr>
          <a:xfrm rot="5400000">
            <a:off x="3592453" y="2104582"/>
            <a:ext cx="463682" cy="413228"/>
          </a:xfrm>
          <a:prstGeom prst="triangle">
            <a:avLst/>
          </a:prstGeom>
          <a:solidFill>
            <a:schemeClr val="bg1"/>
          </a:solidFill>
          <a:ln w="57150">
            <a:solidFill>
              <a:srgbClr val="FF9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2" name="TextBox 71"/>
          <p:cNvSpPr txBox="1"/>
          <p:nvPr/>
        </p:nvSpPr>
        <p:spPr>
          <a:xfrm>
            <a:off x="3804053" y="2397444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+28dB</a:t>
            </a:r>
            <a:endParaRPr lang="en-US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0657" y="5695199"/>
            <a:ext cx="990265" cy="699375"/>
          </a:xfrm>
          <a:prstGeom prst="rect">
            <a:avLst/>
          </a:prstGeom>
        </p:spPr>
      </p:pic>
      <p:cxnSp>
        <p:nvCxnSpPr>
          <p:cNvPr id="73" name="Прямая соединительная линия 72"/>
          <p:cNvCxnSpPr/>
          <p:nvPr/>
        </p:nvCxnSpPr>
        <p:spPr>
          <a:xfrm flipH="1" flipV="1">
            <a:off x="1169385" y="5947356"/>
            <a:ext cx="597729" cy="131265"/>
          </a:xfrm>
          <a:prstGeom prst="line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Прямая соединительная линия 78"/>
          <p:cNvCxnSpPr>
            <a:endCxn id="1026" idx="1"/>
          </p:cNvCxnSpPr>
          <p:nvPr/>
        </p:nvCxnSpPr>
        <p:spPr>
          <a:xfrm flipV="1">
            <a:off x="1121549" y="5649727"/>
            <a:ext cx="1169560" cy="51825"/>
          </a:xfrm>
          <a:prstGeom prst="line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219144" y="5235392"/>
            <a:ext cx="6246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err="1" smtClean="0"/>
              <a:t>f</a:t>
            </a:r>
            <a:r>
              <a:rPr lang="en-AU" baseline="-25000" dirty="0" err="1" smtClean="0"/>
              <a:t>probe</a:t>
            </a:r>
            <a:endParaRPr lang="ru-RU" dirty="0"/>
          </a:p>
        </p:txBody>
      </p:sp>
      <p:sp>
        <p:nvSpPr>
          <p:cNvPr id="82" name="TextBox 81"/>
          <p:cNvSpPr txBox="1"/>
          <p:nvPr/>
        </p:nvSpPr>
        <p:spPr>
          <a:xfrm>
            <a:off x="-15963" y="5910328"/>
            <a:ext cx="805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err="1" smtClean="0"/>
              <a:t>f</a:t>
            </a:r>
            <a:r>
              <a:rPr lang="en-AU" baseline="-25000" dirty="0" err="1" smtClean="0"/>
              <a:t>probe,</a:t>
            </a:r>
            <a:r>
              <a:rPr lang="en-AU" dirty="0" err="1" smtClean="0"/>
              <a:t>f</a:t>
            </a:r>
            <a:r>
              <a:rPr lang="en-AU" baseline="-25000" dirty="0" err="1" smtClean="0"/>
              <a:t>e</a:t>
            </a:r>
            <a:endParaRPr lang="ru-RU" dirty="0"/>
          </a:p>
        </p:txBody>
      </p:sp>
      <p:sp>
        <p:nvSpPr>
          <p:cNvPr id="7" name="Скругленный прямоугольник 6"/>
          <p:cNvSpPr/>
          <p:nvPr/>
        </p:nvSpPr>
        <p:spPr>
          <a:xfrm>
            <a:off x="247844" y="5649338"/>
            <a:ext cx="932813" cy="32303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400" dirty="0" smtClean="0"/>
              <a:t>Coupler</a:t>
            </a:r>
            <a:endParaRPr lang="ru-RU" sz="1400" dirty="0"/>
          </a:p>
        </p:txBody>
      </p:sp>
      <p:sp>
        <p:nvSpPr>
          <p:cNvPr id="84" name="Прямоугольник 166"/>
          <p:cNvSpPr/>
          <p:nvPr/>
        </p:nvSpPr>
        <p:spPr>
          <a:xfrm>
            <a:off x="8127837" y="404008"/>
            <a:ext cx="2073352" cy="898453"/>
          </a:xfrm>
          <a:prstGeom prst="rect">
            <a:avLst/>
          </a:prstGeom>
          <a:solidFill>
            <a:schemeClr val="bg1"/>
          </a:solidFill>
          <a:ln w="47625"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 smtClean="0">
                <a:solidFill>
                  <a:schemeClr val="tx1"/>
                </a:solidFill>
              </a:rPr>
              <a:t>Generator</a:t>
            </a:r>
          </a:p>
          <a:p>
            <a:pPr algn="ctr"/>
            <a:r>
              <a:rPr lang="en-AU" dirty="0" smtClean="0">
                <a:solidFill>
                  <a:schemeClr val="tx1"/>
                </a:solidFill>
              </a:rPr>
              <a:t>f</a:t>
            </a:r>
            <a:r>
              <a:rPr lang="en-AU" baseline="-25000" dirty="0" smtClean="0">
                <a:solidFill>
                  <a:schemeClr val="tx1"/>
                </a:solidFill>
              </a:rPr>
              <a:t>e </a:t>
            </a:r>
            <a:r>
              <a:rPr lang="en-AU" dirty="0" smtClean="0">
                <a:solidFill>
                  <a:schemeClr val="tx1"/>
                </a:solidFill>
              </a:rPr>
              <a:t>(0-15GHz)</a:t>
            </a:r>
            <a:endParaRPr lang="ru-RU" dirty="0">
              <a:solidFill>
                <a:schemeClr val="tx1"/>
              </a:solidFill>
            </a:endParaRPr>
          </a:p>
          <a:p>
            <a:pPr algn="ctr"/>
            <a:r>
              <a:rPr lang="en-AU" dirty="0" err="1" smtClean="0">
                <a:solidFill>
                  <a:schemeClr val="tx1"/>
                </a:solidFill>
              </a:rPr>
              <a:t>P</a:t>
            </a:r>
            <a:r>
              <a:rPr lang="en-AU" baseline="-25000" dirty="0" err="1" smtClean="0">
                <a:solidFill>
                  <a:schemeClr val="tx1"/>
                </a:solidFill>
              </a:rPr>
              <a:t>e</a:t>
            </a:r>
            <a:r>
              <a:rPr lang="en-AU" dirty="0">
                <a:solidFill>
                  <a:schemeClr val="tx1"/>
                </a:solidFill>
              </a:rPr>
              <a:t> </a:t>
            </a:r>
            <a:r>
              <a:rPr lang="en-AU" dirty="0" smtClean="0">
                <a:solidFill>
                  <a:schemeClr val="tx1"/>
                </a:solidFill>
              </a:rPr>
              <a:t>(-50-0dBm)</a:t>
            </a:r>
            <a:endParaRPr lang="ru-RU" dirty="0"/>
          </a:p>
        </p:txBody>
      </p:sp>
      <p:cxnSp>
        <p:nvCxnSpPr>
          <p:cNvPr id="86" name="Прямая соединительная линия 85"/>
          <p:cNvCxnSpPr/>
          <p:nvPr/>
        </p:nvCxnSpPr>
        <p:spPr>
          <a:xfrm flipV="1">
            <a:off x="6225400" y="978453"/>
            <a:ext cx="14423" cy="83362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Oval 79"/>
          <p:cNvSpPr/>
          <p:nvPr/>
        </p:nvSpPr>
        <p:spPr>
          <a:xfrm>
            <a:off x="5632881" y="1160034"/>
            <a:ext cx="1096494" cy="1066798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Marki Mixer</a:t>
            </a:r>
            <a:endParaRPr lang="en-US" dirty="0"/>
          </a:p>
        </p:txBody>
      </p:sp>
      <p:sp>
        <p:nvSpPr>
          <p:cNvPr id="67" name="Rectangle 122"/>
          <p:cNvSpPr/>
          <p:nvPr/>
        </p:nvSpPr>
        <p:spPr>
          <a:xfrm>
            <a:off x="4850585" y="1639684"/>
            <a:ext cx="746759" cy="367422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3dBm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0" name="Овал 69"/>
          <p:cNvSpPr/>
          <p:nvPr/>
        </p:nvSpPr>
        <p:spPr>
          <a:xfrm>
            <a:off x="8198020" y="2236830"/>
            <a:ext cx="204576" cy="199175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80" name="Прямая соединительная линия 117"/>
          <p:cNvCxnSpPr/>
          <p:nvPr/>
        </p:nvCxnSpPr>
        <p:spPr>
          <a:xfrm flipH="1">
            <a:off x="6239823" y="629727"/>
            <a:ext cx="215884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6252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2" name="Прямая соединительная линия 117"/>
          <p:cNvCxnSpPr>
            <a:stCxn id="126" idx="0"/>
            <a:endCxn id="131" idx="0"/>
          </p:cNvCxnSpPr>
          <p:nvPr/>
        </p:nvCxnSpPr>
        <p:spPr>
          <a:xfrm>
            <a:off x="6178643" y="-422690"/>
            <a:ext cx="281458" cy="3343736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Прямая соединительная линия 117"/>
          <p:cNvCxnSpPr>
            <a:stCxn id="90" idx="0"/>
            <a:endCxn id="121" idx="0"/>
          </p:cNvCxnSpPr>
          <p:nvPr/>
        </p:nvCxnSpPr>
        <p:spPr>
          <a:xfrm>
            <a:off x="8168470" y="939769"/>
            <a:ext cx="1360181" cy="1992109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Прямая соединительная линия 120"/>
          <p:cNvCxnSpPr>
            <a:endCxn id="172" idx="0"/>
          </p:cNvCxnSpPr>
          <p:nvPr/>
        </p:nvCxnSpPr>
        <p:spPr>
          <a:xfrm flipV="1">
            <a:off x="2526736" y="2327436"/>
            <a:ext cx="0" cy="336420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Прямая соединительная линия 117"/>
          <p:cNvCxnSpPr>
            <a:stCxn id="108" idx="3"/>
          </p:cNvCxnSpPr>
          <p:nvPr/>
        </p:nvCxnSpPr>
        <p:spPr>
          <a:xfrm flipH="1" flipV="1">
            <a:off x="501152" y="1687462"/>
            <a:ext cx="4619584" cy="2089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776" y="4962299"/>
            <a:ext cx="1811551" cy="2085390"/>
          </a:xfrm>
          <a:prstGeom prst="rect">
            <a:avLst/>
          </a:prstGeom>
        </p:spPr>
      </p:pic>
      <p:grpSp>
        <p:nvGrpSpPr>
          <p:cNvPr id="6" name="Группа 5"/>
          <p:cNvGrpSpPr/>
          <p:nvPr/>
        </p:nvGrpSpPr>
        <p:grpSpPr>
          <a:xfrm rot="16200000">
            <a:off x="2766315" y="6070989"/>
            <a:ext cx="534126" cy="347399"/>
            <a:chOff x="4413586" y="2273300"/>
            <a:chExt cx="2541348" cy="787400"/>
          </a:xfrm>
        </p:grpSpPr>
        <p:sp>
          <p:nvSpPr>
            <p:cNvPr id="5" name="Арка 4"/>
            <p:cNvSpPr/>
            <p:nvPr/>
          </p:nvSpPr>
          <p:spPr>
            <a:xfrm>
              <a:off x="4413586" y="2273300"/>
              <a:ext cx="847116" cy="787400"/>
            </a:xfrm>
            <a:prstGeom prst="blockArc">
              <a:avLst>
                <a:gd name="adj1" fmla="val 10800000"/>
                <a:gd name="adj2" fmla="val 21571284"/>
                <a:gd name="adj3" fmla="val 0"/>
              </a:avLst>
            </a:prstGeom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tx1"/>
                </a:solidFill>
              </a:endParaRPr>
            </a:p>
          </p:txBody>
        </p:sp>
        <p:sp>
          <p:nvSpPr>
            <p:cNvPr id="87" name="Арка 86"/>
            <p:cNvSpPr/>
            <p:nvPr/>
          </p:nvSpPr>
          <p:spPr>
            <a:xfrm>
              <a:off x="5260702" y="2273300"/>
              <a:ext cx="847116" cy="787400"/>
            </a:xfrm>
            <a:prstGeom prst="blockArc">
              <a:avLst>
                <a:gd name="adj1" fmla="val 10800000"/>
                <a:gd name="adj2" fmla="val 21571284"/>
                <a:gd name="adj3" fmla="val 0"/>
              </a:avLst>
            </a:prstGeom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tx1"/>
                </a:solidFill>
              </a:endParaRPr>
            </a:p>
          </p:txBody>
        </p:sp>
        <p:sp>
          <p:nvSpPr>
            <p:cNvPr id="88" name="Арка 87"/>
            <p:cNvSpPr/>
            <p:nvPr/>
          </p:nvSpPr>
          <p:spPr>
            <a:xfrm>
              <a:off x="6107818" y="2273300"/>
              <a:ext cx="847116" cy="787400"/>
            </a:xfrm>
            <a:prstGeom prst="blockArc">
              <a:avLst>
                <a:gd name="adj1" fmla="val 10800000"/>
                <a:gd name="adj2" fmla="val 251184"/>
                <a:gd name="adj3" fmla="val 851"/>
              </a:avLst>
            </a:prstGeom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tx1"/>
                </a:solidFill>
              </a:endParaRPr>
            </a:p>
          </p:txBody>
        </p:sp>
      </p:grpSp>
      <p:grpSp>
        <p:nvGrpSpPr>
          <p:cNvPr id="100" name="Группа 99"/>
          <p:cNvGrpSpPr/>
          <p:nvPr/>
        </p:nvGrpSpPr>
        <p:grpSpPr>
          <a:xfrm>
            <a:off x="6712700" y="5997872"/>
            <a:ext cx="326107" cy="518138"/>
            <a:chOff x="1946121" y="1118898"/>
            <a:chExt cx="473514" cy="752347"/>
          </a:xfrm>
        </p:grpSpPr>
        <p:sp>
          <p:nvSpPr>
            <p:cNvPr id="97" name="Овал 96"/>
            <p:cNvSpPr/>
            <p:nvPr/>
          </p:nvSpPr>
          <p:spPr>
            <a:xfrm>
              <a:off x="1946121" y="1118898"/>
              <a:ext cx="473514" cy="491538"/>
            </a:xfrm>
            <a:prstGeom prst="ellipse">
              <a:avLst/>
            </a:prstGeom>
            <a:noFill/>
            <a:ln w="603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98" name="Овал 97"/>
            <p:cNvSpPr/>
            <p:nvPr/>
          </p:nvSpPr>
          <p:spPr>
            <a:xfrm>
              <a:off x="1946121" y="1379707"/>
              <a:ext cx="473514" cy="491538"/>
            </a:xfrm>
            <a:prstGeom prst="ellipse">
              <a:avLst/>
            </a:prstGeom>
            <a:noFill/>
            <a:ln w="603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04" name="TextBox 103"/>
          <p:cNvSpPr txBox="1"/>
          <p:nvPr/>
        </p:nvSpPr>
        <p:spPr>
          <a:xfrm>
            <a:off x="7048286" y="5949041"/>
            <a:ext cx="314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4000" dirty="0" smtClean="0">
                <a:latin typeface="Arial Hebrew Scholar" charset="-79"/>
                <a:ea typeface="Arial Hebrew Scholar" charset="-79"/>
                <a:cs typeface="Arial Hebrew Scholar" charset="-79"/>
              </a:rPr>
              <a:t>I</a:t>
            </a:r>
            <a:endParaRPr lang="ru-RU" dirty="0">
              <a:latin typeface="Arial Hebrew Scholar" charset="-79"/>
              <a:ea typeface="Arial Hebrew Scholar" charset="-79"/>
              <a:cs typeface="Arial Hebrew Scholar" charset="-79"/>
            </a:endParaRPr>
          </a:p>
        </p:txBody>
      </p:sp>
      <p:cxnSp>
        <p:nvCxnSpPr>
          <p:cNvPr id="118" name="Прямая соединительная линия 117"/>
          <p:cNvCxnSpPr/>
          <p:nvPr/>
        </p:nvCxnSpPr>
        <p:spPr>
          <a:xfrm flipH="1" flipV="1">
            <a:off x="506813" y="1646206"/>
            <a:ext cx="13787" cy="39970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ile:Circulator schematic.JPG - Wikimedia Commons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48" t="6503" r="26691" b="29446"/>
          <a:stretch/>
        </p:blipFill>
        <p:spPr bwMode="auto">
          <a:xfrm>
            <a:off x="2291109" y="5445010"/>
            <a:ext cx="412466" cy="40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8" name="Прямая соединительная линия 127"/>
          <p:cNvCxnSpPr/>
          <p:nvPr/>
        </p:nvCxnSpPr>
        <p:spPr>
          <a:xfrm flipH="1">
            <a:off x="3019930" y="6511752"/>
            <a:ext cx="3853415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2" name="Изображение 10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3476" y="5880853"/>
            <a:ext cx="218488" cy="248282"/>
          </a:xfrm>
          <a:prstGeom prst="rect">
            <a:avLst/>
          </a:prstGeom>
        </p:spPr>
      </p:pic>
      <p:cxnSp>
        <p:nvCxnSpPr>
          <p:cNvPr id="141" name="Прямая соединительная линия 140"/>
          <p:cNvCxnSpPr/>
          <p:nvPr/>
        </p:nvCxnSpPr>
        <p:spPr>
          <a:xfrm flipH="1">
            <a:off x="3019930" y="5977626"/>
            <a:ext cx="3853415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54" name="Изображение 105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1604" y="4402285"/>
            <a:ext cx="1122911" cy="213511"/>
          </a:xfrm>
          <a:prstGeom prst="rect">
            <a:avLst/>
          </a:prstGeom>
        </p:spPr>
      </p:pic>
      <p:sp>
        <p:nvSpPr>
          <p:cNvPr id="166" name="Прямоугольник 165"/>
          <p:cNvSpPr/>
          <p:nvPr/>
        </p:nvSpPr>
        <p:spPr>
          <a:xfrm rot="16200000">
            <a:off x="167307" y="3099699"/>
            <a:ext cx="680466" cy="401074"/>
          </a:xfrm>
          <a:prstGeom prst="rect">
            <a:avLst/>
          </a:prstGeom>
          <a:solidFill>
            <a:schemeClr val="bg1"/>
          </a:solidFill>
          <a:ln w="444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1055" name="Изображение 105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4597" y="3187272"/>
            <a:ext cx="1196928" cy="227585"/>
          </a:xfrm>
          <a:prstGeom prst="rect">
            <a:avLst/>
          </a:prstGeom>
        </p:spPr>
      </p:pic>
      <p:pic>
        <p:nvPicPr>
          <p:cNvPr id="1057" name="Изображение 105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81359" y="5487831"/>
            <a:ext cx="1321301" cy="234155"/>
          </a:xfrm>
          <a:prstGeom prst="rect">
            <a:avLst/>
          </a:prstGeom>
        </p:spPr>
      </p:pic>
      <p:sp>
        <p:nvSpPr>
          <p:cNvPr id="171" name="Треугольник 170"/>
          <p:cNvSpPr/>
          <p:nvPr/>
        </p:nvSpPr>
        <p:spPr>
          <a:xfrm>
            <a:off x="2315971" y="4026881"/>
            <a:ext cx="421529" cy="413228"/>
          </a:xfrm>
          <a:prstGeom prst="triangle">
            <a:avLst/>
          </a:prstGeom>
          <a:solidFill>
            <a:schemeClr val="bg1"/>
          </a:solidFill>
          <a:ln w="57150">
            <a:solidFill>
              <a:srgbClr val="FF9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059" name="Изображение 105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28858" y="4141506"/>
            <a:ext cx="1209384" cy="245260"/>
          </a:xfrm>
          <a:prstGeom prst="rect">
            <a:avLst/>
          </a:prstGeom>
        </p:spPr>
      </p:pic>
      <p:pic>
        <p:nvPicPr>
          <p:cNvPr id="174" name="Изображение 17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05296" y="2438435"/>
            <a:ext cx="1209384" cy="245260"/>
          </a:xfrm>
          <a:prstGeom prst="rect">
            <a:avLst/>
          </a:prstGeom>
        </p:spPr>
      </p:pic>
      <p:cxnSp>
        <p:nvCxnSpPr>
          <p:cNvPr id="216" name="Прямая соединительная линия 215"/>
          <p:cNvCxnSpPr/>
          <p:nvPr/>
        </p:nvCxnSpPr>
        <p:spPr>
          <a:xfrm flipH="1">
            <a:off x="63129" y="4947411"/>
            <a:ext cx="4159718" cy="0"/>
          </a:xfrm>
          <a:prstGeom prst="line">
            <a:avLst/>
          </a:prstGeom>
          <a:ln w="44450"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Прямая соединительная линия 216"/>
          <p:cNvCxnSpPr/>
          <p:nvPr/>
        </p:nvCxnSpPr>
        <p:spPr>
          <a:xfrm flipH="1">
            <a:off x="63129" y="6660013"/>
            <a:ext cx="4159719" cy="0"/>
          </a:xfrm>
          <a:prstGeom prst="line">
            <a:avLst/>
          </a:prstGeom>
          <a:ln w="44450"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Прямая соединительная линия 221"/>
          <p:cNvCxnSpPr/>
          <p:nvPr/>
        </p:nvCxnSpPr>
        <p:spPr>
          <a:xfrm flipV="1">
            <a:off x="4222847" y="4947411"/>
            <a:ext cx="0" cy="1712602"/>
          </a:xfrm>
          <a:prstGeom prst="line">
            <a:avLst/>
          </a:prstGeom>
          <a:ln w="44450"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Прямая соединительная линия 225"/>
          <p:cNvCxnSpPr/>
          <p:nvPr/>
        </p:nvCxnSpPr>
        <p:spPr>
          <a:xfrm flipV="1">
            <a:off x="63129" y="4947411"/>
            <a:ext cx="0" cy="1712602"/>
          </a:xfrm>
          <a:prstGeom prst="line">
            <a:avLst/>
          </a:prstGeom>
          <a:ln w="44450"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Прямая соединительная линия 228"/>
          <p:cNvCxnSpPr/>
          <p:nvPr/>
        </p:nvCxnSpPr>
        <p:spPr>
          <a:xfrm flipH="1" flipV="1">
            <a:off x="63129" y="3764015"/>
            <a:ext cx="3937" cy="1147898"/>
          </a:xfrm>
          <a:prstGeom prst="line">
            <a:avLst/>
          </a:prstGeom>
          <a:ln w="44450">
            <a:solidFill>
              <a:schemeClr val="bg1">
                <a:lumMod val="6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Прямая соединительная линия 231"/>
          <p:cNvCxnSpPr/>
          <p:nvPr/>
        </p:nvCxnSpPr>
        <p:spPr>
          <a:xfrm flipH="1" flipV="1">
            <a:off x="4210610" y="3791956"/>
            <a:ext cx="3937" cy="1147898"/>
          </a:xfrm>
          <a:prstGeom prst="line">
            <a:avLst/>
          </a:prstGeom>
          <a:ln w="44450">
            <a:solidFill>
              <a:schemeClr val="bg1">
                <a:lumMod val="6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Прямая соединительная линия 232"/>
          <p:cNvCxnSpPr/>
          <p:nvPr/>
        </p:nvCxnSpPr>
        <p:spPr>
          <a:xfrm flipV="1">
            <a:off x="106234" y="3791956"/>
            <a:ext cx="4099114" cy="4902"/>
          </a:xfrm>
          <a:prstGeom prst="line">
            <a:avLst/>
          </a:prstGeom>
          <a:ln w="44450">
            <a:solidFill>
              <a:schemeClr val="bg1">
                <a:lumMod val="6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Прямая соединительная линия 235"/>
          <p:cNvCxnSpPr/>
          <p:nvPr/>
        </p:nvCxnSpPr>
        <p:spPr>
          <a:xfrm flipV="1">
            <a:off x="63129" y="2829039"/>
            <a:ext cx="4099114" cy="4902"/>
          </a:xfrm>
          <a:prstGeom prst="line">
            <a:avLst/>
          </a:prstGeom>
          <a:ln w="4445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Прямая соединительная линия 236"/>
          <p:cNvCxnSpPr/>
          <p:nvPr/>
        </p:nvCxnSpPr>
        <p:spPr>
          <a:xfrm>
            <a:off x="63129" y="2829039"/>
            <a:ext cx="0" cy="893200"/>
          </a:xfrm>
          <a:prstGeom prst="line">
            <a:avLst/>
          </a:prstGeom>
          <a:ln w="4445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Прямая соединительная линия 239"/>
          <p:cNvCxnSpPr/>
          <p:nvPr/>
        </p:nvCxnSpPr>
        <p:spPr>
          <a:xfrm>
            <a:off x="4221597" y="2854908"/>
            <a:ext cx="1" cy="898679"/>
          </a:xfrm>
          <a:prstGeom prst="line">
            <a:avLst/>
          </a:prstGeom>
          <a:ln w="4445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4" name="Изображение 15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6200000">
            <a:off x="4119914" y="4179214"/>
            <a:ext cx="635000" cy="317500"/>
          </a:xfrm>
          <a:prstGeom prst="rect">
            <a:avLst/>
          </a:prstGeom>
        </p:spPr>
      </p:pic>
      <p:pic>
        <p:nvPicPr>
          <p:cNvPr id="155" name="Изображение 15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16200000">
            <a:off x="4016973" y="3115562"/>
            <a:ext cx="850900" cy="342900"/>
          </a:xfrm>
          <a:prstGeom prst="rect">
            <a:avLst/>
          </a:prstGeom>
        </p:spPr>
      </p:pic>
      <p:pic>
        <p:nvPicPr>
          <p:cNvPr id="157" name="Изображение 15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16200000">
            <a:off x="3857346" y="5709403"/>
            <a:ext cx="1219200" cy="342900"/>
          </a:xfrm>
          <a:prstGeom prst="rect">
            <a:avLst/>
          </a:prstGeom>
        </p:spPr>
      </p:pic>
      <p:sp>
        <p:nvSpPr>
          <p:cNvPr id="167" name="Прямоугольник 166"/>
          <p:cNvSpPr/>
          <p:nvPr/>
        </p:nvSpPr>
        <p:spPr>
          <a:xfrm>
            <a:off x="9747082" y="1587541"/>
            <a:ext cx="2258173" cy="898453"/>
          </a:xfrm>
          <a:prstGeom prst="rect">
            <a:avLst/>
          </a:prstGeom>
          <a:solidFill>
            <a:schemeClr val="bg1"/>
          </a:solidFill>
          <a:ln w="47625"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 smtClean="0">
                <a:solidFill>
                  <a:schemeClr val="tx1"/>
                </a:solidFill>
              </a:rPr>
              <a:t>VNA</a:t>
            </a:r>
          </a:p>
          <a:p>
            <a:pPr algn="ctr"/>
            <a:r>
              <a:rPr lang="en-AU" dirty="0" smtClean="0">
                <a:solidFill>
                  <a:schemeClr val="tx1"/>
                </a:solidFill>
              </a:rPr>
              <a:t>-20dBm, 3GHz, 2Hz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381" name="Прямоугольник 380"/>
          <p:cNvSpPr/>
          <p:nvPr/>
        </p:nvSpPr>
        <p:spPr>
          <a:xfrm rot="16200000">
            <a:off x="169387" y="4295687"/>
            <a:ext cx="680466" cy="401074"/>
          </a:xfrm>
          <a:prstGeom prst="rect">
            <a:avLst/>
          </a:prstGeom>
          <a:solidFill>
            <a:schemeClr val="bg1"/>
          </a:solidFill>
          <a:ln w="444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tx1"/>
              </a:solidFill>
            </a:endParaRPr>
          </a:p>
        </p:txBody>
      </p:sp>
      <p:cxnSp>
        <p:nvCxnSpPr>
          <p:cNvPr id="130" name="Прямая соединительная линия 117"/>
          <p:cNvCxnSpPr>
            <a:stCxn id="165" idx="3"/>
            <a:endCxn id="123" idx="1"/>
          </p:cNvCxnSpPr>
          <p:nvPr/>
        </p:nvCxnSpPr>
        <p:spPr>
          <a:xfrm flipV="1">
            <a:off x="3660576" y="283156"/>
            <a:ext cx="1763416" cy="12057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Rectangle 130"/>
          <p:cNvSpPr/>
          <p:nvPr/>
        </p:nvSpPr>
        <p:spPr>
          <a:xfrm>
            <a:off x="4975496" y="2921046"/>
            <a:ext cx="2969210" cy="1181638"/>
          </a:xfrm>
          <a:prstGeom prst="rect">
            <a:avLst/>
          </a:prstGeom>
          <a:solidFill>
            <a:schemeClr val="bg1"/>
          </a:solidFill>
          <a:ln w="317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7030A0"/>
                </a:solidFill>
              </a:rPr>
              <a:t>Keysight Pulse</a:t>
            </a:r>
          </a:p>
          <a:p>
            <a:pPr algn="ctr"/>
            <a:r>
              <a:rPr lang="en-US" b="1" dirty="0" smtClean="0">
                <a:solidFill>
                  <a:srgbClr val="7030A0"/>
                </a:solidFill>
              </a:rPr>
              <a:t>Excitation 5</a:t>
            </a:r>
            <a:r>
              <a:rPr lang="en-US" dirty="0" smtClean="0">
                <a:solidFill>
                  <a:srgbClr val="7030A0"/>
                </a:solidFill>
              </a:rPr>
              <a:t>µs</a:t>
            </a:r>
          </a:p>
        </p:txBody>
      </p:sp>
      <p:grpSp>
        <p:nvGrpSpPr>
          <p:cNvPr id="3" name="Группа 2"/>
          <p:cNvGrpSpPr/>
          <p:nvPr/>
        </p:nvGrpSpPr>
        <p:grpSpPr>
          <a:xfrm>
            <a:off x="5363025" y="-444336"/>
            <a:ext cx="1579121" cy="876585"/>
            <a:chOff x="1826559" y="108488"/>
            <a:chExt cx="3782900" cy="2099924"/>
          </a:xfrm>
        </p:grpSpPr>
        <p:sp>
          <p:nvSpPr>
            <p:cNvPr id="114" name="Rectangle 113"/>
            <p:cNvSpPr/>
            <p:nvPr/>
          </p:nvSpPr>
          <p:spPr>
            <a:xfrm>
              <a:off x="1826559" y="108488"/>
              <a:ext cx="3782900" cy="2099924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 dirty="0">
                <a:solidFill>
                  <a:schemeClr val="tx1"/>
                </a:solidFill>
              </a:endParaRPr>
            </a:p>
          </p:txBody>
        </p:sp>
        <p:sp>
          <p:nvSpPr>
            <p:cNvPr id="116" name="Oval 115"/>
            <p:cNvSpPr/>
            <p:nvPr/>
          </p:nvSpPr>
          <p:spPr>
            <a:xfrm>
              <a:off x="4143576" y="1519338"/>
              <a:ext cx="622216" cy="613099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" dirty="0" smtClean="0"/>
                <a:t>Marki</a:t>
              </a:r>
              <a:endParaRPr lang="en-US" sz="100" dirty="0"/>
            </a:p>
          </p:txBody>
        </p:sp>
        <p:sp>
          <p:nvSpPr>
            <p:cNvPr id="117" name="Rectangle 116"/>
            <p:cNvSpPr/>
            <p:nvPr/>
          </p:nvSpPr>
          <p:spPr>
            <a:xfrm>
              <a:off x="3388002" y="1674026"/>
              <a:ext cx="746759" cy="367422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" dirty="0" smtClean="0">
                  <a:solidFill>
                    <a:schemeClr val="tx1"/>
                  </a:solidFill>
                </a:rPr>
                <a:t>3dBm</a:t>
              </a:r>
              <a:endParaRPr lang="en-US" sz="400" dirty="0">
                <a:solidFill>
                  <a:schemeClr val="tx1"/>
                </a:solidFill>
              </a:endParaRPr>
            </a:p>
          </p:txBody>
        </p:sp>
        <p:sp>
          <p:nvSpPr>
            <p:cNvPr id="119" name="Rectangle 118"/>
            <p:cNvSpPr/>
            <p:nvPr/>
          </p:nvSpPr>
          <p:spPr>
            <a:xfrm>
              <a:off x="4756228" y="1660273"/>
              <a:ext cx="746759" cy="367422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" dirty="0" smtClean="0">
                  <a:solidFill>
                    <a:schemeClr val="tx1"/>
                  </a:solidFill>
                </a:rPr>
                <a:t>3dBm</a:t>
              </a:r>
              <a:endParaRPr lang="en-US" sz="400" dirty="0">
                <a:solidFill>
                  <a:schemeClr val="tx1"/>
                </a:solidFill>
              </a:endParaRPr>
            </a:p>
          </p:txBody>
        </p:sp>
        <p:sp>
          <p:nvSpPr>
            <p:cNvPr id="120" name="Oval 119"/>
            <p:cNvSpPr/>
            <p:nvPr/>
          </p:nvSpPr>
          <p:spPr>
            <a:xfrm>
              <a:off x="2748157" y="1537434"/>
              <a:ext cx="622216" cy="613099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" dirty="0" smtClean="0"/>
                <a:t>Marki</a:t>
              </a:r>
              <a:endParaRPr lang="en-US" sz="100" dirty="0"/>
            </a:p>
          </p:txBody>
        </p:sp>
        <p:sp>
          <p:nvSpPr>
            <p:cNvPr id="123" name="Rectangle 122"/>
            <p:cNvSpPr/>
            <p:nvPr/>
          </p:nvSpPr>
          <p:spPr>
            <a:xfrm>
              <a:off x="1972610" y="1667537"/>
              <a:ext cx="746759" cy="367422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" dirty="0" smtClean="0">
                  <a:solidFill>
                    <a:schemeClr val="tx1"/>
                  </a:solidFill>
                </a:rPr>
                <a:t>3dBm</a:t>
              </a:r>
              <a:endParaRPr lang="en-US" sz="400" dirty="0">
                <a:solidFill>
                  <a:schemeClr val="tx1"/>
                </a:solidFill>
              </a:endParaRPr>
            </a:p>
          </p:txBody>
        </p:sp>
        <p:sp>
          <p:nvSpPr>
            <p:cNvPr id="124" name="Rectangle 123"/>
            <p:cNvSpPr/>
            <p:nvPr/>
          </p:nvSpPr>
          <p:spPr>
            <a:xfrm rot="16200000">
              <a:off x="2685886" y="983814"/>
              <a:ext cx="746759" cy="367422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" dirty="0" smtClean="0">
                  <a:solidFill>
                    <a:schemeClr val="tx1"/>
                  </a:solidFill>
                </a:rPr>
                <a:t>3dBm</a:t>
              </a:r>
              <a:endParaRPr lang="en-US" sz="400" dirty="0">
                <a:solidFill>
                  <a:schemeClr val="tx1"/>
                </a:solidFill>
              </a:endParaRPr>
            </a:p>
          </p:txBody>
        </p:sp>
        <p:sp>
          <p:nvSpPr>
            <p:cNvPr id="125" name="Rectangle 124"/>
            <p:cNvSpPr/>
            <p:nvPr/>
          </p:nvSpPr>
          <p:spPr>
            <a:xfrm rot="16200000">
              <a:off x="4081305" y="968287"/>
              <a:ext cx="746759" cy="367422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" dirty="0" smtClean="0">
                  <a:solidFill>
                    <a:schemeClr val="tx1"/>
                  </a:solidFill>
                </a:rPr>
                <a:t>3dBm</a:t>
              </a:r>
              <a:endParaRPr lang="en-US" sz="400" dirty="0">
                <a:solidFill>
                  <a:schemeClr val="tx1"/>
                </a:solidFill>
              </a:endParaRPr>
            </a:p>
          </p:txBody>
        </p:sp>
        <p:sp>
          <p:nvSpPr>
            <p:cNvPr id="126" name="Oval 125"/>
            <p:cNvSpPr/>
            <p:nvPr/>
          </p:nvSpPr>
          <p:spPr>
            <a:xfrm>
              <a:off x="3469324" y="160342"/>
              <a:ext cx="622216" cy="613099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" dirty="0" smtClean="0"/>
                <a:t>Marki</a:t>
              </a:r>
              <a:endParaRPr lang="en-US" sz="100" dirty="0"/>
            </a:p>
          </p:txBody>
        </p:sp>
        <p:cxnSp>
          <p:nvCxnSpPr>
            <p:cNvPr id="127" name="Прямая соединительная линия 117"/>
            <p:cNvCxnSpPr>
              <a:stCxn id="124" idx="3"/>
              <a:endCxn id="126" idx="3"/>
            </p:cNvCxnSpPr>
            <p:nvPr/>
          </p:nvCxnSpPr>
          <p:spPr>
            <a:xfrm flipV="1">
              <a:off x="3059266" y="683655"/>
              <a:ext cx="501179" cy="11049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Прямая соединительная линия 117"/>
            <p:cNvCxnSpPr>
              <a:stCxn id="125" idx="3"/>
              <a:endCxn id="126" idx="5"/>
            </p:cNvCxnSpPr>
            <p:nvPr/>
          </p:nvCxnSpPr>
          <p:spPr>
            <a:xfrm flipH="1" flipV="1">
              <a:off x="4000419" y="683655"/>
              <a:ext cx="454266" cy="9496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3" name="Rectangle 132"/>
            <p:cNvSpPr/>
            <p:nvPr/>
          </p:nvSpPr>
          <p:spPr>
            <a:xfrm>
              <a:off x="4408545" y="191436"/>
              <a:ext cx="1127256" cy="5356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" smtClean="0">
                  <a:solidFill>
                    <a:schemeClr val="tx1"/>
                  </a:solidFill>
                </a:rPr>
                <a:t>DC to 1000MHz</a:t>
              </a:r>
              <a:endParaRPr lang="en-US" sz="400" dirty="0">
                <a:solidFill>
                  <a:schemeClr val="tx1"/>
                </a:solidFill>
              </a:endParaRPr>
            </a:p>
          </p:txBody>
        </p:sp>
      </p:grpSp>
      <p:sp>
        <p:nvSpPr>
          <p:cNvPr id="134" name="Rectangle 133"/>
          <p:cNvSpPr/>
          <p:nvPr/>
        </p:nvSpPr>
        <p:spPr>
          <a:xfrm>
            <a:off x="437153" y="1520703"/>
            <a:ext cx="865723" cy="425955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10dBm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36" name="Прямая соединительная линия 120"/>
          <p:cNvCxnSpPr>
            <a:endCxn id="172" idx="0"/>
          </p:cNvCxnSpPr>
          <p:nvPr/>
        </p:nvCxnSpPr>
        <p:spPr>
          <a:xfrm flipH="1">
            <a:off x="2526736" y="2327436"/>
            <a:ext cx="722034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Треугольник 171"/>
          <p:cNvSpPr/>
          <p:nvPr/>
        </p:nvSpPr>
        <p:spPr>
          <a:xfrm>
            <a:off x="2315971" y="2327436"/>
            <a:ext cx="421529" cy="413228"/>
          </a:xfrm>
          <a:prstGeom prst="triangle">
            <a:avLst/>
          </a:prstGeom>
          <a:solidFill>
            <a:schemeClr val="bg1"/>
          </a:solidFill>
          <a:ln w="57150">
            <a:solidFill>
              <a:srgbClr val="FF9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8" name="Группа 7"/>
          <p:cNvGrpSpPr/>
          <p:nvPr/>
        </p:nvGrpSpPr>
        <p:grpSpPr>
          <a:xfrm>
            <a:off x="2196829" y="403735"/>
            <a:ext cx="2923907" cy="1855101"/>
            <a:chOff x="5674208" y="458990"/>
            <a:chExt cx="3120319" cy="1979716"/>
          </a:xfrm>
        </p:grpSpPr>
        <p:sp>
          <p:nvSpPr>
            <p:cNvPr id="108" name="Rectangle 107"/>
            <p:cNvSpPr/>
            <p:nvPr/>
          </p:nvSpPr>
          <p:spPr>
            <a:xfrm>
              <a:off x="7891338" y="1641075"/>
              <a:ext cx="903189" cy="420346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3</a:t>
              </a:r>
              <a:r>
                <a:rPr lang="en-US" dirty="0" smtClean="0">
                  <a:solidFill>
                    <a:schemeClr val="tx1"/>
                  </a:solidFill>
                </a:rPr>
                <a:t>dBm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9" name="Oval 108"/>
            <p:cNvSpPr/>
            <p:nvPr/>
          </p:nvSpPr>
          <p:spPr>
            <a:xfrm>
              <a:off x="6577397" y="1177502"/>
              <a:ext cx="1296312" cy="1261204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Divider</a:t>
              </a:r>
              <a:endParaRPr lang="en-US" dirty="0"/>
            </a:p>
          </p:txBody>
        </p:sp>
        <p:sp>
          <p:nvSpPr>
            <p:cNvPr id="112" name="Rectangle 111"/>
            <p:cNvSpPr/>
            <p:nvPr/>
          </p:nvSpPr>
          <p:spPr>
            <a:xfrm>
              <a:off x="5674208" y="1641075"/>
              <a:ext cx="903189" cy="420346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3dBm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5" name="Rectangle 164"/>
            <p:cNvSpPr/>
            <p:nvPr/>
          </p:nvSpPr>
          <p:spPr>
            <a:xfrm rot="16200000">
              <a:off x="6862902" y="648659"/>
              <a:ext cx="746759" cy="367422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3dm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735106" y="-502024"/>
            <a:ext cx="28732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12</a:t>
            </a:r>
            <a:r>
              <a:rPr lang="en-AU" baseline="30000" dirty="0" smtClean="0"/>
              <a:t>th</a:t>
            </a:r>
            <a:r>
              <a:rPr lang="en-AU" dirty="0" smtClean="0"/>
              <a:t> October Bucket </a:t>
            </a:r>
            <a:r>
              <a:rPr lang="en-AU" dirty="0" err="1" smtClean="0"/>
              <a:t>TiBridge</a:t>
            </a:r>
            <a:endParaRPr lang="ru-RU" dirty="0"/>
          </a:p>
        </p:txBody>
      </p:sp>
      <p:sp>
        <p:nvSpPr>
          <p:cNvPr id="74" name="Прямоугольник 73"/>
          <p:cNvSpPr/>
          <p:nvPr/>
        </p:nvSpPr>
        <p:spPr>
          <a:xfrm>
            <a:off x="9747083" y="-187428"/>
            <a:ext cx="2258173" cy="898453"/>
          </a:xfrm>
          <a:prstGeom prst="rect">
            <a:avLst/>
          </a:prstGeom>
          <a:solidFill>
            <a:schemeClr val="bg1"/>
          </a:solidFill>
          <a:ln w="47625"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 smtClean="0">
                <a:solidFill>
                  <a:schemeClr val="tx1"/>
                </a:solidFill>
              </a:rPr>
              <a:t>Gen</a:t>
            </a:r>
          </a:p>
          <a:p>
            <a:pPr algn="ctr"/>
            <a:r>
              <a:rPr lang="en-AU" dirty="0" smtClean="0">
                <a:solidFill>
                  <a:schemeClr val="tx1"/>
                </a:solidFill>
              </a:rPr>
              <a:t>15GHz, 3dBm</a:t>
            </a:r>
            <a:endParaRPr lang="ru-RU" dirty="0">
              <a:solidFill>
                <a:schemeClr val="tx1"/>
              </a:solidFill>
            </a:endParaRPr>
          </a:p>
        </p:txBody>
      </p:sp>
      <p:cxnSp>
        <p:nvCxnSpPr>
          <p:cNvPr id="82" name="Прямая соединительная линия 117"/>
          <p:cNvCxnSpPr>
            <a:stCxn id="119" idx="3"/>
            <a:endCxn id="74" idx="1"/>
          </p:cNvCxnSpPr>
          <p:nvPr/>
        </p:nvCxnSpPr>
        <p:spPr>
          <a:xfrm flipV="1">
            <a:off x="6897701" y="261799"/>
            <a:ext cx="2849382" cy="1832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9" name="Группа 88"/>
          <p:cNvGrpSpPr/>
          <p:nvPr/>
        </p:nvGrpSpPr>
        <p:grpSpPr>
          <a:xfrm>
            <a:off x="7378909" y="939769"/>
            <a:ext cx="1579121" cy="876585"/>
            <a:chOff x="1826559" y="108488"/>
            <a:chExt cx="3782900" cy="2099924"/>
          </a:xfrm>
        </p:grpSpPr>
        <p:sp>
          <p:nvSpPr>
            <p:cNvPr id="90" name="Rectangle 113"/>
            <p:cNvSpPr/>
            <p:nvPr/>
          </p:nvSpPr>
          <p:spPr>
            <a:xfrm>
              <a:off x="1826559" y="108488"/>
              <a:ext cx="3782900" cy="2099924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 dirty="0">
                <a:solidFill>
                  <a:schemeClr val="tx1"/>
                </a:solidFill>
              </a:endParaRPr>
            </a:p>
          </p:txBody>
        </p:sp>
        <p:sp>
          <p:nvSpPr>
            <p:cNvPr id="91" name="Oval 115"/>
            <p:cNvSpPr/>
            <p:nvPr/>
          </p:nvSpPr>
          <p:spPr>
            <a:xfrm>
              <a:off x="4143576" y="1519338"/>
              <a:ext cx="622216" cy="613099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" dirty="0" smtClean="0"/>
                <a:t>Marki</a:t>
              </a:r>
              <a:endParaRPr lang="en-US" sz="100" dirty="0"/>
            </a:p>
          </p:txBody>
        </p:sp>
        <p:sp>
          <p:nvSpPr>
            <p:cNvPr id="92" name="Rectangle 116"/>
            <p:cNvSpPr/>
            <p:nvPr/>
          </p:nvSpPr>
          <p:spPr>
            <a:xfrm>
              <a:off x="3388002" y="1674026"/>
              <a:ext cx="746759" cy="367422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" dirty="0" smtClean="0">
                  <a:solidFill>
                    <a:schemeClr val="tx1"/>
                  </a:solidFill>
                </a:rPr>
                <a:t>3dBm</a:t>
              </a:r>
              <a:endParaRPr lang="en-US" sz="400" dirty="0">
                <a:solidFill>
                  <a:schemeClr val="tx1"/>
                </a:solidFill>
              </a:endParaRPr>
            </a:p>
          </p:txBody>
        </p:sp>
        <p:sp>
          <p:nvSpPr>
            <p:cNvPr id="93" name="Rectangle 118"/>
            <p:cNvSpPr/>
            <p:nvPr/>
          </p:nvSpPr>
          <p:spPr>
            <a:xfrm>
              <a:off x="4756228" y="1660273"/>
              <a:ext cx="746759" cy="367422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" dirty="0" smtClean="0">
                  <a:solidFill>
                    <a:schemeClr val="tx1"/>
                  </a:solidFill>
                </a:rPr>
                <a:t>3dBm</a:t>
              </a:r>
              <a:endParaRPr lang="en-US" sz="400" dirty="0">
                <a:solidFill>
                  <a:schemeClr val="tx1"/>
                </a:solidFill>
              </a:endParaRPr>
            </a:p>
          </p:txBody>
        </p:sp>
        <p:sp>
          <p:nvSpPr>
            <p:cNvPr id="94" name="Oval 119"/>
            <p:cNvSpPr/>
            <p:nvPr/>
          </p:nvSpPr>
          <p:spPr>
            <a:xfrm>
              <a:off x="2748157" y="1537434"/>
              <a:ext cx="622216" cy="613099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" dirty="0" smtClean="0"/>
                <a:t>Marki</a:t>
              </a:r>
              <a:endParaRPr lang="en-US" sz="100" dirty="0"/>
            </a:p>
          </p:txBody>
        </p:sp>
        <p:sp>
          <p:nvSpPr>
            <p:cNvPr id="95" name="Rectangle 122"/>
            <p:cNvSpPr/>
            <p:nvPr/>
          </p:nvSpPr>
          <p:spPr>
            <a:xfrm>
              <a:off x="1972610" y="1667537"/>
              <a:ext cx="746759" cy="367422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" dirty="0" smtClean="0">
                  <a:solidFill>
                    <a:schemeClr val="tx1"/>
                  </a:solidFill>
                </a:rPr>
                <a:t>3dBm</a:t>
              </a:r>
              <a:endParaRPr lang="en-US" sz="400" dirty="0">
                <a:solidFill>
                  <a:schemeClr val="tx1"/>
                </a:solidFill>
              </a:endParaRPr>
            </a:p>
          </p:txBody>
        </p:sp>
        <p:sp>
          <p:nvSpPr>
            <p:cNvPr id="96" name="Rectangle 123"/>
            <p:cNvSpPr/>
            <p:nvPr/>
          </p:nvSpPr>
          <p:spPr>
            <a:xfrm rot="16200000">
              <a:off x="2685886" y="983814"/>
              <a:ext cx="746759" cy="367422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" dirty="0" smtClean="0">
                  <a:solidFill>
                    <a:schemeClr val="tx1"/>
                  </a:solidFill>
                </a:rPr>
                <a:t>3dBm</a:t>
              </a:r>
              <a:endParaRPr lang="en-US" sz="400" dirty="0">
                <a:solidFill>
                  <a:schemeClr val="tx1"/>
                </a:solidFill>
              </a:endParaRPr>
            </a:p>
          </p:txBody>
        </p:sp>
        <p:sp>
          <p:nvSpPr>
            <p:cNvPr id="99" name="Rectangle 124"/>
            <p:cNvSpPr/>
            <p:nvPr/>
          </p:nvSpPr>
          <p:spPr>
            <a:xfrm rot="16200000">
              <a:off x="4081305" y="968287"/>
              <a:ext cx="746759" cy="367422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" dirty="0" smtClean="0">
                  <a:solidFill>
                    <a:schemeClr val="tx1"/>
                  </a:solidFill>
                </a:rPr>
                <a:t>3dBm</a:t>
              </a:r>
              <a:endParaRPr lang="en-US" sz="400" dirty="0">
                <a:solidFill>
                  <a:schemeClr val="tx1"/>
                </a:solidFill>
              </a:endParaRPr>
            </a:p>
          </p:txBody>
        </p:sp>
        <p:sp>
          <p:nvSpPr>
            <p:cNvPr id="101" name="Oval 125"/>
            <p:cNvSpPr/>
            <p:nvPr/>
          </p:nvSpPr>
          <p:spPr>
            <a:xfrm>
              <a:off x="3469324" y="160342"/>
              <a:ext cx="622216" cy="613099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" dirty="0" smtClean="0"/>
                <a:t>Marki</a:t>
              </a:r>
              <a:endParaRPr lang="en-US" sz="100" dirty="0"/>
            </a:p>
          </p:txBody>
        </p:sp>
        <p:cxnSp>
          <p:nvCxnSpPr>
            <p:cNvPr id="102" name="Прямая соединительная линия 117"/>
            <p:cNvCxnSpPr>
              <a:stCxn id="96" idx="3"/>
              <a:endCxn id="101" idx="3"/>
            </p:cNvCxnSpPr>
            <p:nvPr/>
          </p:nvCxnSpPr>
          <p:spPr>
            <a:xfrm flipV="1">
              <a:off x="3059266" y="683655"/>
              <a:ext cx="501179" cy="11049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Прямая соединительная линия 117"/>
            <p:cNvCxnSpPr>
              <a:stCxn id="99" idx="3"/>
              <a:endCxn id="101" idx="5"/>
            </p:cNvCxnSpPr>
            <p:nvPr/>
          </p:nvCxnSpPr>
          <p:spPr>
            <a:xfrm flipH="1" flipV="1">
              <a:off x="4000419" y="683655"/>
              <a:ext cx="454266" cy="9496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Rectangle 132"/>
            <p:cNvSpPr/>
            <p:nvPr/>
          </p:nvSpPr>
          <p:spPr>
            <a:xfrm>
              <a:off x="4408545" y="191436"/>
              <a:ext cx="1127256" cy="5356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" smtClean="0">
                  <a:solidFill>
                    <a:schemeClr val="tx1"/>
                  </a:solidFill>
                </a:rPr>
                <a:t>DC to 1000MHz</a:t>
              </a:r>
              <a:endParaRPr lang="en-US" sz="400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106" name="Прямая соединительная линия 117"/>
          <p:cNvCxnSpPr>
            <a:stCxn id="108" idx="3"/>
            <a:endCxn id="95" idx="1"/>
          </p:cNvCxnSpPr>
          <p:nvPr/>
        </p:nvCxnSpPr>
        <p:spPr>
          <a:xfrm flipV="1">
            <a:off x="5120736" y="1667261"/>
            <a:ext cx="2319140" cy="4109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Прямая соединительная линия 117"/>
          <p:cNvCxnSpPr>
            <a:stCxn id="93" idx="3"/>
          </p:cNvCxnSpPr>
          <p:nvPr/>
        </p:nvCxnSpPr>
        <p:spPr>
          <a:xfrm flipV="1">
            <a:off x="8913585" y="1651946"/>
            <a:ext cx="833497" cy="1228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Rectangle 130"/>
          <p:cNvSpPr/>
          <p:nvPr/>
        </p:nvSpPr>
        <p:spPr>
          <a:xfrm>
            <a:off x="8030713" y="2931878"/>
            <a:ext cx="2995876" cy="1170806"/>
          </a:xfrm>
          <a:prstGeom prst="rect">
            <a:avLst/>
          </a:prstGeom>
          <a:solidFill>
            <a:schemeClr val="bg1"/>
          </a:solidFill>
          <a:ln w="317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Keysight </a:t>
            </a:r>
            <a:r>
              <a:rPr lang="en-US" b="1" dirty="0" smtClean="0">
                <a:solidFill>
                  <a:srgbClr val="7030A0"/>
                </a:solidFill>
              </a:rPr>
              <a:t>Pulse</a:t>
            </a:r>
          </a:p>
          <a:p>
            <a:pPr algn="ctr"/>
            <a:r>
              <a:rPr lang="en-US" b="1" dirty="0" smtClean="0">
                <a:solidFill>
                  <a:srgbClr val="7030A0"/>
                </a:solidFill>
              </a:rPr>
              <a:t>Readout 100ns</a:t>
            </a:r>
          </a:p>
          <a:p>
            <a:pPr algn="ctr"/>
            <a:r>
              <a:rPr lang="en-US" b="1" dirty="0" smtClean="0">
                <a:solidFill>
                  <a:srgbClr val="7030A0"/>
                </a:solidFill>
              </a:rPr>
              <a:t>Delay from 0 to 50µs</a:t>
            </a:r>
          </a:p>
        </p:txBody>
      </p:sp>
    </p:spTree>
    <p:extLst>
      <p:ext uri="{BB962C8B-B14F-4D97-AF65-F5344CB8AC3E}">
        <p14:creationId xmlns:p14="http://schemas.microsoft.com/office/powerpoint/2010/main" val="2073132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Picture 15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9610" y="1582101"/>
            <a:ext cx="2343150" cy="180975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4408" y="3403876"/>
            <a:ext cx="2343150" cy="180975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2930613" y="5540889"/>
            <a:ext cx="123825" cy="2000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/>
        </p:nvSpPr>
        <p:spPr>
          <a:xfrm>
            <a:off x="3316375" y="5540889"/>
            <a:ext cx="123825" cy="2000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/>
        </p:nvSpPr>
        <p:spPr>
          <a:xfrm>
            <a:off x="3702137" y="5540889"/>
            <a:ext cx="123825" cy="2000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/>
        </p:nvSpPr>
        <p:spPr>
          <a:xfrm>
            <a:off x="4061705" y="5540889"/>
            <a:ext cx="123825" cy="2000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/>
        </p:nvSpPr>
        <p:spPr>
          <a:xfrm>
            <a:off x="4421273" y="5540889"/>
            <a:ext cx="123825" cy="2000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TextBox 26"/>
          <p:cNvSpPr txBox="1"/>
          <p:nvPr/>
        </p:nvSpPr>
        <p:spPr>
          <a:xfrm>
            <a:off x="5497809" y="583396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5</a:t>
            </a:r>
            <a:endParaRPr lang="en-GB" dirty="0"/>
          </a:p>
        </p:txBody>
      </p:sp>
      <p:sp>
        <p:nvSpPr>
          <p:cNvPr id="28" name="TextBox 27"/>
          <p:cNvSpPr txBox="1"/>
          <p:nvPr/>
        </p:nvSpPr>
        <p:spPr>
          <a:xfrm>
            <a:off x="5113928" y="583396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6</a:t>
            </a:r>
            <a:endParaRPr lang="en-GB" dirty="0"/>
          </a:p>
        </p:txBody>
      </p:sp>
      <p:sp>
        <p:nvSpPr>
          <p:cNvPr id="29" name="TextBox 28"/>
          <p:cNvSpPr txBox="1"/>
          <p:nvPr/>
        </p:nvSpPr>
        <p:spPr>
          <a:xfrm>
            <a:off x="4717366" y="583396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7</a:t>
            </a:r>
            <a:endParaRPr lang="en-GB" dirty="0"/>
          </a:p>
        </p:txBody>
      </p:sp>
      <p:sp>
        <p:nvSpPr>
          <p:cNvPr id="30" name="TextBox 29"/>
          <p:cNvSpPr txBox="1"/>
          <p:nvPr/>
        </p:nvSpPr>
        <p:spPr>
          <a:xfrm>
            <a:off x="4333485" y="583396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8</a:t>
            </a:r>
            <a:endParaRPr lang="en-GB" dirty="0"/>
          </a:p>
        </p:txBody>
      </p:sp>
      <p:sp>
        <p:nvSpPr>
          <p:cNvPr id="31" name="TextBox 30"/>
          <p:cNvSpPr txBox="1"/>
          <p:nvPr/>
        </p:nvSpPr>
        <p:spPr>
          <a:xfrm>
            <a:off x="3972774" y="583396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9</a:t>
            </a:r>
            <a:endParaRPr lang="en-GB" dirty="0"/>
          </a:p>
        </p:txBody>
      </p:sp>
      <p:sp>
        <p:nvSpPr>
          <p:cNvPr id="32" name="TextBox 31"/>
          <p:cNvSpPr txBox="1"/>
          <p:nvPr/>
        </p:nvSpPr>
        <p:spPr>
          <a:xfrm>
            <a:off x="3554697" y="5833967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10</a:t>
            </a:r>
            <a:endParaRPr lang="en-GB" dirty="0"/>
          </a:p>
        </p:txBody>
      </p:sp>
      <p:sp>
        <p:nvSpPr>
          <p:cNvPr id="33" name="TextBox 32"/>
          <p:cNvSpPr txBox="1"/>
          <p:nvPr/>
        </p:nvSpPr>
        <p:spPr>
          <a:xfrm>
            <a:off x="3168935" y="5833967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11</a:t>
            </a:r>
            <a:endParaRPr lang="en-GB" dirty="0"/>
          </a:p>
        </p:txBody>
      </p:sp>
      <p:sp>
        <p:nvSpPr>
          <p:cNvPr id="34" name="TextBox 33"/>
          <p:cNvSpPr txBox="1"/>
          <p:nvPr/>
        </p:nvSpPr>
        <p:spPr>
          <a:xfrm>
            <a:off x="2763663" y="5833967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12</a:t>
            </a:r>
            <a:endParaRPr lang="en-GB" dirty="0"/>
          </a:p>
        </p:txBody>
      </p:sp>
      <p:sp>
        <p:nvSpPr>
          <p:cNvPr id="88" name="Rectangle 87"/>
          <p:cNvSpPr/>
          <p:nvPr/>
        </p:nvSpPr>
        <p:spPr>
          <a:xfrm>
            <a:off x="4806297" y="5540889"/>
            <a:ext cx="123825" cy="2000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9" name="Rectangle 88"/>
          <p:cNvSpPr/>
          <p:nvPr/>
        </p:nvSpPr>
        <p:spPr>
          <a:xfrm>
            <a:off x="5192059" y="5540889"/>
            <a:ext cx="123825" cy="2000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0" name="Rectangle 89"/>
          <p:cNvSpPr/>
          <p:nvPr/>
        </p:nvSpPr>
        <p:spPr>
          <a:xfrm>
            <a:off x="5577821" y="5540889"/>
            <a:ext cx="123825" cy="2000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35" name="Straight Connector 134"/>
          <p:cNvCxnSpPr>
            <a:stCxn id="90" idx="1"/>
          </p:cNvCxnSpPr>
          <p:nvPr/>
        </p:nvCxnSpPr>
        <p:spPr>
          <a:xfrm flipV="1">
            <a:off x="5577821" y="4933725"/>
            <a:ext cx="413436" cy="7071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/>
          <p:cNvCxnSpPr>
            <a:stCxn id="88" idx="0"/>
          </p:cNvCxnSpPr>
          <p:nvPr/>
        </p:nvCxnSpPr>
        <p:spPr>
          <a:xfrm flipV="1">
            <a:off x="4868210" y="4933725"/>
            <a:ext cx="558078" cy="6071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/>
          <p:cNvCxnSpPr>
            <a:stCxn id="18" idx="0"/>
          </p:cNvCxnSpPr>
          <p:nvPr/>
        </p:nvCxnSpPr>
        <p:spPr>
          <a:xfrm flipV="1">
            <a:off x="4483186" y="4923635"/>
            <a:ext cx="680286" cy="6172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/>
          <p:cNvCxnSpPr>
            <a:stCxn id="17" idx="0"/>
          </p:cNvCxnSpPr>
          <p:nvPr/>
        </p:nvCxnSpPr>
        <p:spPr>
          <a:xfrm flipV="1">
            <a:off x="4123618" y="4638863"/>
            <a:ext cx="990310" cy="9020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/>
          <p:cNvCxnSpPr>
            <a:stCxn id="16" idx="0"/>
          </p:cNvCxnSpPr>
          <p:nvPr/>
        </p:nvCxnSpPr>
        <p:spPr>
          <a:xfrm flipV="1">
            <a:off x="3764050" y="4337125"/>
            <a:ext cx="1349878" cy="12037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/>
          <p:cNvCxnSpPr>
            <a:stCxn id="15" idx="0"/>
          </p:cNvCxnSpPr>
          <p:nvPr/>
        </p:nvCxnSpPr>
        <p:spPr>
          <a:xfrm flipV="1">
            <a:off x="3378288" y="4031087"/>
            <a:ext cx="1735640" cy="15098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/>
          <p:cNvCxnSpPr>
            <a:stCxn id="14" idx="0"/>
          </p:cNvCxnSpPr>
          <p:nvPr/>
        </p:nvCxnSpPr>
        <p:spPr>
          <a:xfrm flipV="1">
            <a:off x="2992526" y="3784927"/>
            <a:ext cx="2193632" cy="17559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 flipV="1">
            <a:off x="5253441" y="4933725"/>
            <a:ext cx="471662" cy="6335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Oval 112"/>
          <p:cNvSpPr/>
          <p:nvPr/>
        </p:nvSpPr>
        <p:spPr>
          <a:xfrm>
            <a:off x="8409870" y="3784228"/>
            <a:ext cx="242887" cy="25717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4" name="Freeform 113"/>
          <p:cNvSpPr/>
          <p:nvPr/>
        </p:nvSpPr>
        <p:spPr>
          <a:xfrm>
            <a:off x="8481307" y="3888586"/>
            <a:ext cx="100012" cy="47726"/>
          </a:xfrm>
          <a:custGeom>
            <a:avLst/>
            <a:gdLst>
              <a:gd name="connsiteX0" fmla="*/ 0 w 100012"/>
              <a:gd name="connsiteY0" fmla="*/ 38189 h 47726"/>
              <a:gd name="connsiteX1" fmla="*/ 42862 w 100012"/>
              <a:gd name="connsiteY1" fmla="*/ 89 h 47726"/>
              <a:gd name="connsiteX2" fmla="*/ 61912 w 100012"/>
              <a:gd name="connsiteY2" fmla="*/ 47714 h 47726"/>
              <a:gd name="connsiteX3" fmla="*/ 100012 w 100012"/>
              <a:gd name="connsiteY3" fmla="*/ 4851 h 4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012" h="47726">
                <a:moveTo>
                  <a:pt x="0" y="38189"/>
                </a:moveTo>
                <a:cubicBezTo>
                  <a:pt x="16271" y="18345"/>
                  <a:pt x="32543" y="-1499"/>
                  <a:pt x="42862" y="89"/>
                </a:cubicBezTo>
                <a:cubicBezTo>
                  <a:pt x="53181" y="1676"/>
                  <a:pt x="52387" y="46920"/>
                  <a:pt x="61912" y="47714"/>
                </a:cubicBezTo>
                <a:cubicBezTo>
                  <a:pt x="71437" y="48508"/>
                  <a:pt x="94456" y="11201"/>
                  <a:pt x="100012" y="4851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6" name="Oval 115"/>
          <p:cNvSpPr/>
          <p:nvPr/>
        </p:nvSpPr>
        <p:spPr>
          <a:xfrm>
            <a:off x="8409870" y="4569649"/>
            <a:ext cx="242887" cy="25717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8" name="Freeform 117"/>
          <p:cNvSpPr/>
          <p:nvPr/>
        </p:nvSpPr>
        <p:spPr>
          <a:xfrm>
            <a:off x="8481307" y="4674007"/>
            <a:ext cx="100012" cy="47726"/>
          </a:xfrm>
          <a:custGeom>
            <a:avLst/>
            <a:gdLst>
              <a:gd name="connsiteX0" fmla="*/ 0 w 100012"/>
              <a:gd name="connsiteY0" fmla="*/ 38189 h 47726"/>
              <a:gd name="connsiteX1" fmla="*/ 42862 w 100012"/>
              <a:gd name="connsiteY1" fmla="*/ 89 h 47726"/>
              <a:gd name="connsiteX2" fmla="*/ 61912 w 100012"/>
              <a:gd name="connsiteY2" fmla="*/ 47714 h 47726"/>
              <a:gd name="connsiteX3" fmla="*/ 100012 w 100012"/>
              <a:gd name="connsiteY3" fmla="*/ 4851 h 4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012" h="47726">
                <a:moveTo>
                  <a:pt x="0" y="38189"/>
                </a:moveTo>
                <a:cubicBezTo>
                  <a:pt x="16271" y="18345"/>
                  <a:pt x="32543" y="-1499"/>
                  <a:pt x="42862" y="89"/>
                </a:cubicBezTo>
                <a:cubicBezTo>
                  <a:pt x="53181" y="1676"/>
                  <a:pt x="52387" y="46920"/>
                  <a:pt x="61912" y="47714"/>
                </a:cubicBezTo>
                <a:cubicBezTo>
                  <a:pt x="71437" y="48508"/>
                  <a:pt x="94456" y="11201"/>
                  <a:pt x="100012" y="4851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9" name="Oval 118"/>
          <p:cNvSpPr/>
          <p:nvPr/>
        </p:nvSpPr>
        <p:spPr>
          <a:xfrm>
            <a:off x="8453697" y="5093868"/>
            <a:ext cx="242887" cy="25717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0" name="TextBox 119"/>
          <p:cNvSpPr txBox="1"/>
          <p:nvPr/>
        </p:nvSpPr>
        <p:spPr>
          <a:xfrm>
            <a:off x="8409870" y="5037789"/>
            <a:ext cx="330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G</a:t>
            </a:r>
            <a:endParaRPr lang="en-GB" dirty="0"/>
          </a:p>
        </p:txBody>
      </p:sp>
      <p:sp>
        <p:nvSpPr>
          <p:cNvPr id="132" name="Oval 131"/>
          <p:cNvSpPr/>
          <p:nvPr/>
        </p:nvSpPr>
        <p:spPr>
          <a:xfrm>
            <a:off x="8411513" y="4208538"/>
            <a:ext cx="242887" cy="25717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4" name="TextBox 133"/>
          <p:cNvSpPr txBox="1"/>
          <p:nvPr/>
        </p:nvSpPr>
        <p:spPr>
          <a:xfrm>
            <a:off x="8367686" y="4152459"/>
            <a:ext cx="330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G</a:t>
            </a:r>
            <a:endParaRPr lang="en-GB" dirty="0"/>
          </a:p>
        </p:txBody>
      </p:sp>
      <p:cxnSp>
        <p:nvCxnSpPr>
          <p:cNvPr id="147" name="Straight Connector 146"/>
          <p:cNvCxnSpPr/>
          <p:nvPr/>
        </p:nvCxnSpPr>
        <p:spPr>
          <a:xfrm flipH="1">
            <a:off x="6344609" y="3890290"/>
            <a:ext cx="2093112" cy="1676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/>
          <p:cNvCxnSpPr/>
          <p:nvPr/>
        </p:nvCxnSpPr>
        <p:spPr>
          <a:xfrm flipH="1">
            <a:off x="6325843" y="4276045"/>
            <a:ext cx="2100980" cy="1043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/>
          <p:cNvCxnSpPr/>
          <p:nvPr/>
        </p:nvCxnSpPr>
        <p:spPr>
          <a:xfrm flipH="1">
            <a:off x="6344609" y="4648747"/>
            <a:ext cx="2082214" cy="252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/>
          <p:cNvCxnSpPr/>
          <p:nvPr/>
        </p:nvCxnSpPr>
        <p:spPr>
          <a:xfrm flipH="1" flipV="1">
            <a:off x="6318402" y="4942351"/>
            <a:ext cx="2136541" cy="2611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/>
          <p:cNvCxnSpPr/>
          <p:nvPr/>
        </p:nvCxnSpPr>
        <p:spPr>
          <a:xfrm flipH="1">
            <a:off x="6307787" y="3498216"/>
            <a:ext cx="2137802" cy="2741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/>
          <p:cNvCxnSpPr/>
          <p:nvPr/>
        </p:nvCxnSpPr>
        <p:spPr>
          <a:xfrm>
            <a:off x="3166282" y="5584551"/>
            <a:ext cx="0" cy="1563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/>
          <p:cNvCxnSpPr/>
          <p:nvPr/>
        </p:nvCxnSpPr>
        <p:spPr>
          <a:xfrm>
            <a:off x="3228194" y="5585451"/>
            <a:ext cx="0" cy="1563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/>
          <p:cNvCxnSpPr/>
          <p:nvPr/>
        </p:nvCxnSpPr>
        <p:spPr>
          <a:xfrm flipH="1">
            <a:off x="3117514" y="5662732"/>
            <a:ext cx="4876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/>
          <p:cNvCxnSpPr/>
          <p:nvPr/>
        </p:nvCxnSpPr>
        <p:spPr>
          <a:xfrm flipH="1">
            <a:off x="3228194" y="5664388"/>
            <a:ext cx="4876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/>
          <p:cNvCxnSpPr/>
          <p:nvPr/>
        </p:nvCxnSpPr>
        <p:spPr>
          <a:xfrm flipH="1">
            <a:off x="3045110" y="5662732"/>
            <a:ext cx="12117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/>
          <p:cNvCxnSpPr/>
          <p:nvPr/>
        </p:nvCxnSpPr>
        <p:spPr>
          <a:xfrm>
            <a:off x="3228194" y="5662732"/>
            <a:ext cx="12808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/>
          <p:cNvCxnSpPr/>
          <p:nvPr/>
        </p:nvCxnSpPr>
        <p:spPr>
          <a:xfrm>
            <a:off x="4271807" y="5567291"/>
            <a:ext cx="0" cy="1563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/>
          <p:cNvCxnSpPr/>
          <p:nvPr/>
        </p:nvCxnSpPr>
        <p:spPr>
          <a:xfrm>
            <a:off x="4333719" y="5568191"/>
            <a:ext cx="0" cy="1563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/>
          <p:cNvCxnSpPr/>
          <p:nvPr/>
        </p:nvCxnSpPr>
        <p:spPr>
          <a:xfrm flipH="1">
            <a:off x="4223039" y="5645472"/>
            <a:ext cx="4876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/>
          <p:cNvCxnSpPr/>
          <p:nvPr/>
        </p:nvCxnSpPr>
        <p:spPr>
          <a:xfrm flipH="1">
            <a:off x="4333719" y="5647128"/>
            <a:ext cx="4876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/>
          <p:cNvCxnSpPr/>
          <p:nvPr/>
        </p:nvCxnSpPr>
        <p:spPr>
          <a:xfrm flipH="1">
            <a:off x="4150635" y="5645472"/>
            <a:ext cx="12117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/>
          <p:cNvCxnSpPr/>
          <p:nvPr/>
        </p:nvCxnSpPr>
        <p:spPr>
          <a:xfrm>
            <a:off x="4333719" y="5645472"/>
            <a:ext cx="12808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Connector 176"/>
          <p:cNvCxnSpPr/>
          <p:nvPr/>
        </p:nvCxnSpPr>
        <p:spPr>
          <a:xfrm>
            <a:off x="5420288" y="5566391"/>
            <a:ext cx="0" cy="1563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Connector 177"/>
          <p:cNvCxnSpPr/>
          <p:nvPr/>
        </p:nvCxnSpPr>
        <p:spPr>
          <a:xfrm>
            <a:off x="5482200" y="5567291"/>
            <a:ext cx="0" cy="1563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/>
          <p:cNvCxnSpPr/>
          <p:nvPr/>
        </p:nvCxnSpPr>
        <p:spPr>
          <a:xfrm flipH="1">
            <a:off x="5371520" y="5644572"/>
            <a:ext cx="4876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Connector 179"/>
          <p:cNvCxnSpPr/>
          <p:nvPr/>
        </p:nvCxnSpPr>
        <p:spPr>
          <a:xfrm flipH="1">
            <a:off x="5482200" y="5646228"/>
            <a:ext cx="4876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Connector 180"/>
          <p:cNvCxnSpPr/>
          <p:nvPr/>
        </p:nvCxnSpPr>
        <p:spPr>
          <a:xfrm flipH="1">
            <a:off x="5299116" y="5644572"/>
            <a:ext cx="12117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Connector 181"/>
          <p:cNvCxnSpPr/>
          <p:nvPr/>
        </p:nvCxnSpPr>
        <p:spPr>
          <a:xfrm>
            <a:off x="5482200" y="5644572"/>
            <a:ext cx="12808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8" name="Oval 197"/>
          <p:cNvSpPr/>
          <p:nvPr/>
        </p:nvSpPr>
        <p:spPr>
          <a:xfrm>
            <a:off x="5642164" y="4201353"/>
            <a:ext cx="317163" cy="33421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9" name="TextBox 198"/>
          <p:cNvSpPr txBox="1"/>
          <p:nvPr/>
        </p:nvSpPr>
        <p:spPr>
          <a:xfrm>
            <a:off x="5655447" y="417309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1</a:t>
            </a:r>
            <a:endParaRPr lang="en-GB" dirty="0"/>
          </a:p>
        </p:txBody>
      </p:sp>
      <p:sp>
        <p:nvSpPr>
          <p:cNvPr id="9" name="Rectangle 8"/>
          <p:cNvSpPr/>
          <p:nvPr/>
        </p:nvSpPr>
        <p:spPr>
          <a:xfrm>
            <a:off x="2963685" y="648943"/>
            <a:ext cx="123825" cy="2000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/>
        </p:nvSpPr>
        <p:spPr>
          <a:xfrm>
            <a:off x="3349447" y="648943"/>
            <a:ext cx="123825" cy="2000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3735209" y="648943"/>
            <a:ext cx="123825" cy="2000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4094777" y="648943"/>
            <a:ext cx="123825" cy="2000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4454345" y="648943"/>
            <a:ext cx="123825" cy="2000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/>
        </p:nvSpPr>
        <p:spPr>
          <a:xfrm rot="16200000">
            <a:off x="7286467" y="3428380"/>
            <a:ext cx="123825" cy="2000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/>
        </p:nvSpPr>
        <p:spPr>
          <a:xfrm rot="16200000">
            <a:off x="7286467" y="3121382"/>
            <a:ext cx="123825" cy="2000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/>
        </p:nvSpPr>
        <p:spPr>
          <a:xfrm rot="16200000">
            <a:off x="7286467" y="2814383"/>
            <a:ext cx="123825" cy="2000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/>
        </p:nvSpPr>
        <p:spPr>
          <a:xfrm rot="16200000">
            <a:off x="7286467" y="2507386"/>
            <a:ext cx="123825" cy="2000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TextBox 22"/>
          <p:cNvSpPr txBox="1"/>
          <p:nvPr/>
        </p:nvSpPr>
        <p:spPr>
          <a:xfrm>
            <a:off x="7582569" y="24301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1</a:t>
            </a:r>
            <a:endParaRPr lang="en-GB" dirty="0"/>
          </a:p>
        </p:txBody>
      </p:sp>
      <p:sp>
        <p:nvSpPr>
          <p:cNvPr id="24" name="TextBox 23"/>
          <p:cNvSpPr txBox="1"/>
          <p:nvPr/>
        </p:nvSpPr>
        <p:spPr>
          <a:xfrm>
            <a:off x="7582569" y="272972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2</a:t>
            </a:r>
            <a:endParaRPr lang="en-GB" dirty="0"/>
          </a:p>
        </p:txBody>
      </p:sp>
      <p:sp>
        <p:nvSpPr>
          <p:cNvPr id="25" name="TextBox 24"/>
          <p:cNvSpPr txBox="1"/>
          <p:nvPr/>
        </p:nvSpPr>
        <p:spPr>
          <a:xfrm>
            <a:off x="7582569" y="302929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3</a:t>
            </a:r>
            <a:endParaRPr lang="en-GB" dirty="0"/>
          </a:p>
        </p:txBody>
      </p:sp>
      <p:sp>
        <p:nvSpPr>
          <p:cNvPr id="26" name="TextBox 25"/>
          <p:cNvSpPr txBox="1"/>
          <p:nvPr/>
        </p:nvSpPr>
        <p:spPr>
          <a:xfrm>
            <a:off x="7582569" y="334372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4</a:t>
            </a:r>
            <a:endParaRPr lang="en-GB" dirty="0"/>
          </a:p>
        </p:txBody>
      </p:sp>
      <p:sp>
        <p:nvSpPr>
          <p:cNvPr id="35" name="TextBox 34"/>
          <p:cNvSpPr txBox="1"/>
          <p:nvPr/>
        </p:nvSpPr>
        <p:spPr>
          <a:xfrm>
            <a:off x="1011884" y="3370497"/>
            <a:ext cx="526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13?</a:t>
            </a:r>
            <a:endParaRPr lang="en-GB" dirty="0"/>
          </a:p>
        </p:txBody>
      </p:sp>
      <p:sp>
        <p:nvSpPr>
          <p:cNvPr id="36" name="TextBox 35"/>
          <p:cNvSpPr txBox="1"/>
          <p:nvPr/>
        </p:nvSpPr>
        <p:spPr>
          <a:xfrm>
            <a:off x="1011884" y="3036728"/>
            <a:ext cx="526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14?</a:t>
            </a:r>
            <a:endParaRPr lang="en-GB" dirty="0"/>
          </a:p>
        </p:txBody>
      </p:sp>
      <p:sp>
        <p:nvSpPr>
          <p:cNvPr id="95" name="TextBox 94"/>
          <p:cNvSpPr txBox="1"/>
          <p:nvPr/>
        </p:nvSpPr>
        <p:spPr>
          <a:xfrm>
            <a:off x="6288557" y="425132"/>
            <a:ext cx="2887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Ti</a:t>
            </a:r>
            <a:r>
              <a:rPr lang="en-GB" dirty="0" smtClean="0"/>
              <a:t> Bridge samples (</a:t>
            </a:r>
            <a:r>
              <a:rPr lang="en-GB" dirty="0" err="1" smtClean="0"/>
              <a:t>Gurtovoy</a:t>
            </a:r>
            <a:r>
              <a:rPr lang="en-GB" dirty="0" smtClean="0"/>
              <a:t>)</a:t>
            </a:r>
            <a:endParaRPr lang="en-GB" dirty="0"/>
          </a:p>
        </p:txBody>
      </p:sp>
      <p:sp>
        <p:nvSpPr>
          <p:cNvPr id="83" name="Rectangle 82"/>
          <p:cNvSpPr/>
          <p:nvPr/>
        </p:nvSpPr>
        <p:spPr>
          <a:xfrm>
            <a:off x="4811328" y="648943"/>
            <a:ext cx="123825" cy="2000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4" name="Rectangle 83"/>
          <p:cNvSpPr/>
          <p:nvPr/>
        </p:nvSpPr>
        <p:spPr>
          <a:xfrm>
            <a:off x="5197090" y="648943"/>
            <a:ext cx="123825" cy="2000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5" name="Rectangle 84"/>
          <p:cNvSpPr/>
          <p:nvPr/>
        </p:nvSpPr>
        <p:spPr>
          <a:xfrm>
            <a:off x="5582852" y="648943"/>
            <a:ext cx="123825" cy="2000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1" name="Rectangle 90"/>
          <p:cNvSpPr/>
          <p:nvPr/>
        </p:nvSpPr>
        <p:spPr>
          <a:xfrm rot="16200000">
            <a:off x="1468688" y="3428380"/>
            <a:ext cx="123825" cy="2000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2" name="Rectangle 91"/>
          <p:cNvSpPr/>
          <p:nvPr/>
        </p:nvSpPr>
        <p:spPr>
          <a:xfrm rot="16200000">
            <a:off x="1468688" y="3121382"/>
            <a:ext cx="123825" cy="2000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3" name="Rectangle 92"/>
          <p:cNvSpPr/>
          <p:nvPr/>
        </p:nvSpPr>
        <p:spPr>
          <a:xfrm rot="16200000">
            <a:off x="1468688" y="2814383"/>
            <a:ext cx="123825" cy="2000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4" name="Rectangle 93"/>
          <p:cNvSpPr/>
          <p:nvPr/>
        </p:nvSpPr>
        <p:spPr>
          <a:xfrm rot="16200000">
            <a:off x="1468688" y="2507386"/>
            <a:ext cx="123825" cy="2000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6" name="TextBox 95"/>
          <p:cNvSpPr txBox="1"/>
          <p:nvPr/>
        </p:nvSpPr>
        <p:spPr>
          <a:xfrm>
            <a:off x="3947337" y="228045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20</a:t>
            </a:r>
            <a:endParaRPr lang="en-GB" dirty="0"/>
          </a:p>
        </p:txBody>
      </p:sp>
      <p:sp>
        <p:nvSpPr>
          <p:cNvPr id="97" name="TextBox 96"/>
          <p:cNvSpPr txBox="1"/>
          <p:nvPr/>
        </p:nvSpPr>
        <p:spPr>
          <a:xfrm>
            <a:off x="3587769" y="228045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19</a:t>
            </a:r>
            <a:endParaRPr lang="en-GB" dirty="0"/>
          </a:p>
        </p:txBody>
      </p:sp>
      <p:sp>
        <p:nvSpPr>
          <p:cNvPr id="98" name="TextBox 97"/>
          <p:cNvSpPr txBox="1"/>
          <p:nvPr/>
        </p:nvSpPr>
        <p:spPr>
          <a:xfrm>
            <a:off x="3202007" y="228045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18</a:t>
            </a:r>
            <a:endParaRPr lang="en-GB" dirty="0"/>
          </a:p>
        </p:txBody>
      </p:sp>
      <p:sp>
        <p:nvSpPr>
          <p:cNvPr id="99" name="TextBox 98"/>
          <p:cNvSpPr txBox="1"/>
          <p:nvPr/>
        </p:nvSpPr>
        <p:spPr>
          <a:xfrm>
            <a:off x="2816245" y="228045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17</a:t>
            </a:r>
            <a:endParaRPr lang="en-GB" dirty="0"/>
          </a:p>
        </p:txBody>
      </p:sp>
      <p:sp>
        <p:nvSpPr>
          <p:cNvPr id="100" name="TextBox 99"/>
          <p:cNvSpPr txBox="1"/>
          <p:nvPr/>
        </p:nvSpPr>
        <p:spPr>
          <a:xfrm>
            <a:off x="1030215" y="2419155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16</a:t>
            </a:r>
            <a:endParaRPr lang="en-GB" dirty="0"/>
          </a:p>
        </p:txBody>
      </p:sp>
      <p:sp>
        <p:nvSpPr>
          <p:cNvPr id="101" name="TextBox 100"/>
          <p:cNvSpPr txBox="1"/>
          <p:nvPr/>
        </p:nvSpPr>
        <p:spPr>
          <a:xfrm>
            <a:off x="1030341" y="273193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15</a:t>
            </a:r>
            <a:endParaRPr lang="en-GB" dirty="0"/>
          </a:p>
        </p:txBody>
      </p:sp>
      <p:sp>
        <p:nvSpPr>
          <p:cNvPr id="102" name="TextBox 101"/>
          <p:cNvSpPr txBox="1"/>
          <p:nvPr/>
        </p:nvSpPr>
        <p:spPr>
          <a:xfrm>
            <a:off x="4298662" y="228045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21</a:t>
            </a:r>
            <a:endParaRPr lang="en-GB" dirty="0"/>
          </a:p>
        </p:txBody>
      </p:sp>
      <p:sp>
        <p:nvSpPr>
          <p:cNvPr id="103" name="TextBox 102"/>
          <p:cNvSpPr txBox="1"/>
          <p:nvPr/>
        </p:nvSpPr>
        <p:spPr>
          <a:xfrm>
            <a:off x="5028736" y="228045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23</a:t>
            </a:r>
            <a:endParaRPr lang="en-GB" dirty="0"/>
          </a:p>
        </p:txBody>
      </p:sp>
      <p:sp>
        <p:nvSpPr>
          <p:cNvPr id="104" name="TextBox 103"/>
          <p:cNvSpPr txBox="1"/>
          <p:nvPr/>
        </p:nvSpPr>
        <p:spPr>
          <a:xfrm>
            <a:off x="4650273" y="228045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22</a:t>
            </a:r>
            <a:endParaRPr lang="en-GB" dirty="0"/>
          </a:p>
        </p:txBody>
      </p:sp>
      <p:sp>
        <p:nvSpPr>
          <p:cNvPr id="105" name="TextBox 104"/>
          <p:cNvSpPr txBox="1"/>
          <p:nvPr/>
        </p:nvSpPr>
        <p:spPr>
          <a:xfrm>
            <a:off x="5442365" y="228045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24</a:t>
            </a:r>
            <a:endParaRPr lang="en-GB" dirty="0"/>
          </a:p>
        </p:txBody>
      </p:sp>
      <p:cxnSp>
        <p:nvCxnSpPr>
          <p:cNvPr id="115" name="Straight Connector 114"/>
          <p:cNvCxnSpPr>
            <a:stCxn id="83" idx="2"/>
          </p:cNvCxnSpPr>
          <p:nvPr/>
        </p:nvCxnSpPr>
        <p:spPr>
          <a:xfrm>
            <a:off x="4873241" y="848968"/>
            <a:ext cx="782206" cy="10677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/>
          <p:cNvCxnSpPr>
            <a:stCxn id="85" idx="2"/>
          </p:cNvCxnSpPr>
          <p:nvPr/>
        </p:nvCxnSpPr>
        <p:spPr>
          <a:xfrm>
            <a:off x="5644765" y="848968"/>
            <a:ext cx="399027" cy="3561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>
            <a:stCxn id="22" idx="0"/>
            <a:endCxn id="202" idx="2"/>
          </p:cNvCxnSpPr>
          <p:nvPr/>
        </p:nvCxnSpPr>
        <p:spPr>
          <a:xfrm flipV="1">
            <a:off x="7248367" y="1196681"/>
            <a:ext cx="200025" cy="14107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/>
          <p:cNvCxnSpPr>
            <a:stCxn id="20" idx="0"/>
          </p:cNvCxnSpPr>
          <p:nvPr/>
        </p:nvCxnSpPr>
        <p:spPr>
          <a:xfrm flipH="1">
            <a:off x="5991257" y="3221394"/>
            <a:ext cx="1257110" cy="5628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/>
          <p:cNvCxnSpPr>
            <a:stCxn id="19" idx="0"/>
          </p:cNvCxnSpPr>
          <p:nvPr/>
        </p:nvCxnSpPr>
        <p:spPr>
          <a:xfrm flipH="1">
            <a:off x="5380687" y="3528392"/>
            <a:ext cx="1867680" cy="2558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/>
          <p:cNvCxnSpPr>
            <a:stCxn id="93" idx="2"/>
          </p:cNvCxnSpPr>
          <p:nvPr/>
        </p:nvCxnSpPr>
        <p:spPr>
          <a:xfrm>
            <a:off x="1630613" y="2914395"/>
            <a:ext cx="3795675" cy="2195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TextBox 154"/>
          <p:cNvSpPr txBox="1"/>
          <p:nvPr/>
        </p:nvSpPr>
        <p:spPr>
          <a:xfrm>
            <a:off x="6394836" y="82243"/>
            <a:ext cx="1891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29/04/2018 – </a:t>
            </a:r>
            <a:r>
              <a:rPr lang="en-GB" dirty="0" err="1" smtClean="0"/>
              <a:t>Hyb</a:t>
            </a:r>
            <a:endParaRPr lang="en-GB" dirty="0"/>
          </a:p>
        </p:txBody>
      </p:sp>
      <p:sp>
        <p:nvSpPr>
          <p:cNvPr id="107" name="Oval 106"/>
          <p:cNvSpPr/>
          <p:nvPr/>
        </p:nvSpPr>
        <p:spPr>
          <a:xfrm>
            <a:off x="8409870" y="1958676"/>
            <a:ext cx="242887" cy="25717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9" name="Freeform 108"/>
          <p:cNvSpPr/>
          <p:nvPr/>
        </p:nvSpPr>
        <p:spPr>
          <a:xfrm>
            <a:off x="8481307" y="2063034"/>
            <a:ext cx="100012" cy="47726"/>
          </a:xfrm>
          <a:custGeom>
            <a:avLst/>
            <a:gdLst>
              <a:gd name="connsiteX0" fmla="*/ 0 w 100012"/>
              <a:gd name="connsiteY0" fmla="*/ 38189 h 47726"/>
              <a:gd name="connsiteX1" fmla="*/ 42862 w 100012"/>
              <a:gd name="connsiteY1" fmla="*/ 89 h 47726"/>
              <a:gd name="connsiteX2" fmla="*/ 61912 w 100012"/>
              <a:gd name="connsiteY2" fmla="*/ 47714 h 47726"/>
              <a:gd name="connsiteX3" fmla="*/ 100012 w 100012"/>
              <a:gd name="connsiteY3" fmla="*/ 4851 h 4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012" h="47726">
                <a:moveTo>
                  <a:pt x="0" y="38189"/>
                </a:moveTo>
                <a:cubicBezTo>
                  <a:pt x="16271" y="18345"/>
                  <a:pt x="32543" y="-1499"/>
                  <a:pt x="42862" y="89"/>
                </a:cubicBezTo>
                <a:cubicBezTo>
                  <a:pt x="53181" y="1676"/>
                  <a:pt x="52387" y="46920"/>
                  <a:pt x="61912" y="47714"/>
                </a:cubicBezTo>
                <a:cubicBezTo>
                  <a:pt x="71437" y="48508"/>
                  <a:pt x="94456" y="11201"/>
                  <a:pt x="100012" y="4851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0" name="Oval 109"/>
          <p:cNvSpPr/>
          <p:nvPr/>
        </p:nvSpPr>
        <p:spPr>
          <a:xfrm>
            <a:off x="8409870" y="2742864"/>
            <a:ext cx="242887" cy="25717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2" name="Freeform 111"/>
          <p:cNvSpPr/>
          <p:nvPr/>
        </p:nvSpPr>
        <p:spPr>
          <a:xfrm>
            <a:off x="8481307" y="2847222"/>
            <a:ext cx="100012" cy="47726"/>
          </a:xfrm>
          <a:custGeom>
            <a:avLst/>
            <a:gdLst>
              <a:gd name="connsiteX0" fmla="*/ 0 w 100012"/>
              <a:gd name="connsiteY0" fmla="*/ 38189 h 47726"/>
              <a:gd name="connsiteX1" fmla="*/ 42862 w 100012"/>
              <a:gd name="connsiteY1" fmla="*/ 89 h 47726"/>
              <a:gd name="connsiteX2" fmla="*/ 61912 w 100012"/>
              <a:gd name="connsiteY2" fmla="*/ 47714 h 47726"/>
              <a:gd name="connsiteX3" fmla="*/ 100012 w 100012"/>
              <a:gd name="connsiteY3" fmla="*/ 4851 h 4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012" h="47726">
                <a:moveTo>
                  <a:pt x="0" y="38189"/>
                </a:moveTo>
                <a:cubicBezTo>
                  <a:pt x="16271" y="18345"/>
                  <a:pt x="32543" y="-1499"/>
                  <a:pt x="42862" y="89"/>
                </a:cubicBezTo>
                <a:cubicBezTo>
                  <a:pt x="53181" y="1676"/>
                  <a:pt x="52387" y="46920"/>
                  <a:pt x="61912" y="47714"/>
                </a:cubicBezTo>
                <a:cubicBezTo>
                  <a:pt x="71437" y="48508"/>
                  <a:pt x="94456" y="11201"/>
                  <a:pt x="100012" y="4851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1" name="Oval 120"/>
          <p:cNvSpPr/>
          <p:nvPr/>
        </p:nvSpPr>
        <p:spPr>
          <a:xfrm>
            <a:off x="8385830" y="1571631"/>
            <a:ext cx="242887" cy="25717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2" name="TextBox 121"/>
          <p:cNvSpPr txBox="1"/>
          <p:nvPr/>
        </p:nvSpPr>
        <p:spPr>
          <a:xfrm>
            <a:off x="8342003" y="1515552"/>
            <a:ext cx="330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G</a:t>
            </a:r>
            <a:endParaRPr lang="en-GB" dirty="0"/>
          </a:p>
        </p:txBody>
      </p:sp>
      <p:sp>
        <p:nvSpPr>
          <p:cNvPr id="124" name="Oval 123"/>
          <p:cNvSpPr/>
          <p:nvPr/>
        </p:nvSpPr>
        <p:spPr>
          <a:xfrm>
            <a:off x="8426823" y="2355820"/>
            <a:ext cx="242887" cy="25717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6" name="TextBox 125"/>
          <p:cNvSpPr txBox="1"/>
          <p:nvPr/>
        </p:nvSpPr>
        <p:spPr>
          <a:xfrm>
            <a:off x="8382996" y="2299741"/>
            <a:ext cx="330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G</a:t>
            </a:r>
            <a:endParaRPr lang="en-GB" dirty="0"/>
          </a:p>
        </p:txBody>
      </p:sp>
      <p:sp>
        <p:nvSpPr>
          <p:cNvPr id="128" name="Oval 127"/>
          <p:cNvSpPr/>
          <p:nvPr/>
        </p:nvSpPr>
        <p:spPr>
          <a:xfrm>
            <a:off x="8422966" y="3255982"/>
            <a:ext cx="242887" cy="25717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0" name="TextBox 129"/>
          <p:cNvSpPr txBox="1"/>
          <p:nvPr/>
        </p:nvSpPr>
        <p:spPr>
          <a:xfrm>
            <a:off x="8379139" y="3199903"/>
            <a:ext cx="330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G</a:t>
            </a:r>
            <a:endParaRPr lang="en-GB" dirty="0"/>
          </a:p>
        </p:txBody>
      </p:sp>
      <p:cxnSp>
        <p:nvCxnSpPr>
          <p:cNvPr id="138" name="Straight Connector 137"/>
          <p:cNvCxnSpPr/>
          <p:nvPr/>
        </p:nvCxnSpPr>
        <p:spPr>
          <a:xfrm flipH="1">
            <a:off x="6262155" y="1716489"/>
            <a:ext cx="2157228" cy="2890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/>
          <p:cNvCxnSpPr/>
          <p:nvPr/>
        </p:nvCxnSpPr>
        <p:spPr>
          <a:xfrm flipH="1">
            <a:off x="6325843" y="2062086"/>
            <a:ext cx="2119746" cy="1860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/>
          <p:cNvCxnSpPr/>
          <p:nvPr/>
        </p:nvCxnSpPr>
        <p:spPr>
          <a:xfrm flipH="1">
            <a:off x="6325843" y="2449846"/>
            <a:ext cx="2111878" cy="911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/>
          <p:cNvCxnSpPr>
            <a:stCxn id="110" idx="0"/>
          </p:cNvCxnSpPr>
          <p:nvPr/>
        </p:nvCxnSpPr>
        <p:spPr>
          <a:xfrm flipH="1">
            <a:off x="6344610" y="2742864"/>
            <a:ext cx="2186704" cy="898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/>
          <p:cNvCxnSpPr/>
          <p:nvPr/>
        </p:nvCxnSpPr>
        <p:spPr>
          <a:xfrm flipH="1" flipV="1">
            <a:off x="6250453" y="3079844"/>
            <a:ext cx="2148417" cy="2830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/>
          <p:cNvCxnSpPr>
            <a:stCxn id="84" idx="2"/>
          </p:cNvCxnSpPr>
          <p:nvPr/>
        </p:nvCxnSpPr>
        <p:spPr>
          <a:xfrm>
            <a:off x="5259003" y="848968"/>
            <a:ext cx="768297" cy="10815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Connector 185"/>
          <p:cNvCxnSpPr/>
          <p:nvPr/>
        </p:nvCxnSpPr>
        <p:spPr>
          <a:xfrm>
            <a:off x="4534408" y="803033"/>
            <a:ext cx="846279" cy="11189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>
            <a:stCxn id="12" idx="2"/>
          </p:cNvCxnSpPr>
          <p:nvPr/>
        </p:nvCxnSpPr>
        <p:spPr>
          <a:xfrm>
            <a:off x="4156690" y="848968"/>
            <a:ext cx="952961" cy="11419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>
            <a:stCxn id="11" idx="2"/>
          </p:cNvCxnSpPr>
          <p:nvPr/>
        </p:nvCxnSpPr>
        <p:spPr>
          <a:xfrm>
            <a:off x="3797122" y="848968"/>
            <a:ext cx="1274508" cy="13866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/>
          <p:nvPr/>
        </p:nvCxnSpPr>
        <p:spPr>
          <a:xfrm>
            <a:off x="3425938" y="779485"/>
            <a:ext cx="1645856" cy="17531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/>
          <p:nvPr/>
        </p:nvCxnSpPr>
        <p:spPr>
          <a:xfrm>
            <a:off x="3024595" y="770229"/>
            <a:ext cx="2058436" cy="20761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>
            <a:stCxn id="94" idx="2"/>
          </p:cNvCxnSpPr>
          <p:nvPr/>
        </p:nvCxnSpPr>
        <p:spPr>
          <a:xfrm>
            <a:off x="1630613" y="2607398"/>
            <a:ext cx="3510431" cy="4517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Connector 216"/>
          <p:cNvCxnSpPr/>
          <p:nvPr/>
        </p:nvCxnSpPr>
        <p:spPr>
          <a:xfrm>
            <a:off x="5039996" y="665106"/>
            <a:ext cx="0" cy="1563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Connector 217"/>
          <p:cNvCxnSpPr/>
          <p:nvPr/>
        </p:nvCxnSpPr>
        <p:spPr>
          <a:xfrm>
            <a:off x="5101908" y="666006"/>
            <a:ext cx="0" cy="1563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Connector 218"/>
          <p:cNvCxnSpPr/>
          <p:nvPr/>
        </p:nvCxnSpPr>
        <p:spPr>
          <a:xfrm flipH="1">
            <a:off x="4991228" y="743287"/>
            <a:ext cx="4876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Connector 219"/>
          <p:cNvCxnSpPr/>
          <p:nvPr/>
        </p:nvCxnSpPr>
        <p:spPr>
          <a:xfrm flipH="1">
            <a:off x="5101908" y="744943"/>
            <a:ext cx="4876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Connector 220"/>
          <p:cNvCxnSpPr/>
          <p:nvPr/>
        </p:nvCxnSpPr>
        <p:spPr>
          <a:xfrm flipH="1">
            <a:off x="4918824" y="743287"/>
            <a:ext cx="12117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Connector 221"/>
          <p:cNvCxnSpPr/>
          <p:nvPr/>
        </p:nvCxnSpPr>
        <p:spPr>
          <a:xfrm>
            <a:off x="5101908" y="743287"/>
            <a:ext cx="12808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Connector 236"/>
          <p:cNvCxnSpPr/>
          <p:nvPr/>
        </p:nvCxnSpPr>
        <p:spPr>
          <a:xfrm>
            <a:off x="1437807" y="3324663"/>
            <a:ext cx="18573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Connector 237"/>
          <p:cNvCxnSpPr/>
          <p:nvPr/>
        </p:nvCxnSpPr>
        <p:spPr>
          <a:xfrm>
            <a:off x="1433706" y="3421410"/>
            <a:ext cx="1830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Connector 238"/>
          <p:cNvCxnSpPr/>
          <p:nvPr/>
        </p:nvCxnSpPr>
        <p:spPr>
          <a:xfrm flipV="1">
            <a:off x="1519933" y="3203291"/>
            <a:ext cx="0" cy="1213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/>
          <p:cNvCxnSpPr/>
          <p:nvPr/>
        </p:nvCxnSpPr>
        <p:spPr>
          <a:xfrm flipV="1">
            <a:off x="1532297" y="3421410"/>
            <a:ext cx="0" cy="1213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/>
          <p:cNvCxnSpPr/>
          <p:nvPr/>
        </p:nvCxnSpPr>
        <p:spPr>
          <a:xfrm>
            <a:off x="3972774" y="692048"/>
            <a:ext cx="0" cy="1563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/>
          <p:cNvCxnSpPr/>
          <p:nvPr/>
        </p:nvCxnSpPr>
        <p:spPr>
          <a:xfrm>
            <a:off x="4034686" y="692948"/>
            <a:ext cx="0" cy="1563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Connector 174"/>
          <p:cNvCxnSpPr/>
          <p:nvPr/>
        </p:nvCxnSpPr>
        <p:spPr>
          <a:xfrm flipH="1">
            <a:off x="3924006" y="770229"/>
            <a:ext cx="4876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Connector 175"/>
          <p:cNvCxnSpPr/>
          <p:nvPr/>
        </p:nvCxnSpPr>
        <p:spPr>
          <a:xfrm flipH="1">
            <a:off x="4034686" y="771885"/>
            <a:ext cx="4876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Connector 184"/>
          <p:cNvCxnSpPr/>
          <p:nvPr/>
        </p:nvCxnSpPr>
        <p:spPr>
          <a:xfrm flipH="1">
            <a:off x="3851602" y="770229"/>
            <a:ext cx="12117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Connector 186"/>
          <p:cNvCxnSpPr/>
          <p:nvPr/>
        </p:nvCxnSpPr>
        <p:spPr>
          <a:xfrm>
            <a:off x="2868701" y="691148"/>
            <a:ext cx="0" cy="1563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Connector 187"/>
          <p:cNvCxnSpPr/>
          <p:nvPr/>
        </p:nvCxnSpPr>
        <p:spPr>
          <a:xfrm>
            <a:off x="2930613" y="692048"/>
            <a:ext cx="0" cy="1563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Connector 188"/>
          <p:cNvCxnSpPr/>
          <p:nvPr/>
        </p:nvCxnSpPr>
        <p:spPr>
          <a:xfrm flipH="1">
            <a:off x="2819933" y="769329"/>
            <a:ext cx="4876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Connector 189"/>
          <p:cNvCxnSpPr/>
          <p:nvPr/>
        </p:nvCxnSpPr>
        <p:spPr>
          <a:xfrm flipH="1">
            <a:off x="2930613" y="770985"/>
            <a:ext cx="4876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Connector 190"/>
          <p:cNvCxnSpPr>
            <a:endCxn id="94" idx="3"/>
          </p:cNvCxnSpPr>
          <p:nvPr/>
        </p:nvCxnSpPr>
        <p:spPr>
          <a:xfrm flipH="1">
            <a:off x="1530601" y="779485"/>
            <a:ext cx="1285644" cy="17660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Connector 191"/>
          <p:cNvCxnSpPr/>
          <p:nvPr/>
        </p:nvCxnSpPr>
        <p:spPr>
          <a:xfrm>
            <a:off x="7231792" y="3024699"/>
            <a:ext cx="18573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Connector 192"/>
          <p:cNvCxnSpPr/>
          <p:nvPr/>
        </p:nvCxnSpPr>
        <p:spPr>
          <a:xfrm>
            <a:off x="7249227" y="3099061"/>
            <a:ext cx="1830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Connector 193"/>
          <p:cNvCxnSpPr/>
          <p:nvPr/>
        </p:nvCxnSpPr>
        <p:spPr>
          <a:xfrm flipH="1" flipV="1">
            <a:off x="7331322" y="3102969"/>
            <a:ext cx="9447" cy="1514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Connector 194"/>
          <p:cNvCxnSpPr/>
          <p:nvPr/>
        </p:nvCxnSpPr>
        <p:spPr>
          <a:xfrm flipV="1">
            <a:off x="7348379" y="2903327"/>
            <a:ext cx="0" cy="1213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6" name="Oval 195"/>
          <p:cNvSpPr/>
          <p:nvPr/>
        </p:nvSpPr>
        <p:spPr>
          <a:xfrm>
            <a:off x="5682548" y="2362775"/>
            <a:ext cx="317163" cy="33421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7" name="TextBox 196"/>
          <p:cNvSpPr txBox="1"/>
          <p:nvPr/>
        </p:nvSpPr>
        <p:spPr>
          <a:xfrm>
            <a:off x="5695831" y="233451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2</a:t>
            </a:r>
          </a:p>
        </p:txBody>
      </p:sp>
      <p:cxnSp>
        <p:nvCxnSpPr>
          <p:cNvPr id="129" name="Straight Connector 128"/>
          <p:cNvCxnSpPr>
            <a:stCxn id="21" idx="0"/>
          </p:cNvCxnSpPr>
          <p:nvPr/>
        </p:nvCxnSpPr>
        <p:spPr>
          <a:xfrm flipH="1">
            <a:off x="5706677" y="2914395"/>
            <a:ext cx="1541690" cy="7986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3" name="TextBox 182"/>
          <p:cNvSpPr txBox="1"/>
          <p:nvPr/>
        </p:nvSpPr>
        <p:spPr>
          <a:xfrm>
            <a:off x="279847" y="253517"/>
            <a:ext cx="13003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Fabricated</a:t>
            </a:r>
          </a:p>
          <a:p>
            <a:r>
              <a:rPr lang="en-GB" dirty="0" smtClean="0"/>
              <a:t>28/04/2018</a:t>
            </a:r>
            <a:endParaRPr lang="en-GB" dirty="0"/>
          </a:p>
        </p:txBody>
      </p:sp>
      <p:sp>
        <p:nvSpPr>
          <p:cNvPr id="200" name="Oval 199"/>
          <p:cNvSpPr/>
          <p:nvPr/>
        </p:nvSpPr>
        <p:spPr>
          <a:xfrm>
            <a:off x="5980976" y="994969"/>
            <a:ext cx="1340854" cy="43597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1" name="TextBox 200"/>
          <p:cNvSpPr txBox="1"/>
          <p:nvPr/>
        </p:nvSpPr>
        <p:spPr>
          <a:xfrm>
            <a:off x="5932012" y="1012014"/>
            <a:ext cx="1475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Qubit bottom</a:t>
            </a:r>
            <a:endParaRPr lang="en-GB" dirty="0"/>
          </a:p>
        </p:txBody>
      </p:sp>
      <p:sp>
        <p:nvSpPr>
          <p:cNvPr id="202" name="Oval 201"/>
          <p:cNvSpPr/>
          <p:nvPr/>
        </p:nvSpPr>
        <p:spPr>
          <a:xfrm>
            <a:off x="7448392" y="978692"/>
            <a:ext cx="1340854" cy="43597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3" name="TextBox 202"/>
          <p:cNvSpPr txBox="1"/>
          <p:nvPr/>
        </p:nvSpPr>
        <p:spPr>
          <a:xfrm>
            <a:off x="7582569" y="991069"/>
            <a:ext cx="1475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Qubit top</a:t>
            </a:r>
            <a:endParaRPr lang="en-GB" dirty="0"/>
          </a:p>
        </p:txBody>
      </p:sp>
      <p:cxnSp>
        <p:nvCxnSpPr>
          <p:cNvPr id="171" name="Straight Connector 151"/>
          <p:cNvCxnSpPr>
            <a:stCxn id="91" idx="2"/>
          </p:cNvCxnSpPr>
          <p:nvPr/>
        </p:nvCxnSpPr>
        <p:spPr>
          <a:xfrm flipV="1">
            <a:off x="1630613" y="3199903"/>
            <a:ext cx="4396687" cy="3284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51"/>
          <p:cNvCxnSpPr>
            <a:stCxn id="92" idx="2"/>
          </p:cNvCxnSpPr>
          <p:nvPr/>
        </p:nvCxnSpPr>
        <p:spPr>
          <a:xfrm flipV="1">
            <a:off x="1630613" y="3159481"/>
            <a:ext cx="4076064" cy="619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7205305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28538</TotalTime>
  <Words>2115</Words>
  <Application>Microsoft Macintosh PowerPoint</Application>
  <PresentationFormat>Widescreen</PresentationFormat>
  <Paragraphs>1332</Paragraphs>
  <Slides>128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128</vt:i4>
      </vt:variant>
    </vt:vector>
  </HeadingPairs>
  <TitlesOfParts>
    <vt:vector size="143" baseType="lpstr">
      <vt:lpstr>Arial Hebrew Scholar</vt:lpstr>
      <vt:lpstr>Calibri</vt:lpstr>
      <vt:lpstr>Calibri Light</vt:lpstr>
      <vt:lpstr>Cambria Math</vt:lpstr>
      <vt:lpstr>Helvetica Light</vt:lpstr>
      <vt:lpstr>Helvetica Neue</vt:lpstr>
      <vt:lpstr>Helvetica Neue Light</vt:lpstr>
      <vt:lpstr>Helvetica Neue Medium</vt:lpstr>
      <vt:lpstr>Helvetica Neue Thin</vt:lpstr>
      <vt:lpstr>Krungthep</vt:lpstr>
      <vt:lpstr>Mangal</vt:lpstr>
      <vt:lpstr>Times</vt:lpstr>
      <vt:lpstr>Arial</vt:lpstr>
      <vt:lpstr>Тема Office</vt:lpstr>
      <vt:lpstr>White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Scratch the sample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пользователь Microsoft Office</dc:creator>
  <cp:lastModifiedBy>Navigator</cp:lastModifiedBy>
  <cp:revision>237</cp:revision>
  <dcterms:created xsi:type="dcterms:W3CDTF">2017-03-12T19:52:11Z</dcterms:created>
  <dcterms:modified xsi:type="dcterms:W3CDTF">2019-04-02T10:48:09Z</dcterms:modified>
</cp:coreProperties>
</file>